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58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76E415-53DF-EB61-A6F4-71A99F129D42}" v="200" dt="2022-02-26T13:51:57.470"/>
    <p1510:client id="{57AC3901-CC4C-1304-4CC4-83C369B6FED2}" v="105" dt="2022-02-19T14:16:42.703"/>
    <p1510:client id="{6F50E740-79B4-F67A-C9E9-90EA8F276EB4}" v="48" dt="2022-02-24T17:37:58.543"/>
    <p1510:client id="{7A810FD9-1827-E56E-B18F-85DCCDFBE68E}" v="44" dt="2022-02-24T13:55:57.178"/>
    <p1510:client id="{95BDEA52-8A25-9FDD-D5C5-0CBA9EDC135B}" v="5" dt="2022-02-25T21:58:01.939"/>
    <p1510:client id="{BC0D1BD5-82EB-E6CD-1EBE-F663FF2C0D16}" v="669" dt="2022-02-27T13:31:08.890"/>
    <p1510:client id="{BC67B74A-C647-AAA4-5D6A-09B918C55052}" v="9" dt="2022-02-24T13:15:35.090"/>
    <p1510:client id="{BF1F47FA-DB89-48A9-95B7-E94EAF016EA4}" v="334" dt="2022-02-19T13:21:18.900"/>
    <p1510:client id="{C1ECF400-C8FF-4B22-8DB3-54C75AA8ECE6}" v="119" dt="2022-02-19T21:15:04.717"/>
    <p1510:client id="{C394A919-A6A4-7AB7-A38E-698FF94CCF55}" v="27" dt="2022-02-26T16:14:45.060"/>
    <p1510:client id="{E79A9A26-54C9-1F23-CCB9-5C5E4484A1FB}" v="1" dt="2022-02-21T10:31:46.4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jisc.ac.uk/news/students-say-universities-must-learn-from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80227" y="2121170"/>
            <a:ext cx="4715774" cy="50557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b="1">
                <a:cs typeface="Calibri" panose="020F0502020204030204"/>
              </a:rPr>
              <a:t>Students full name  Hawa </a:t>
            </a:r>
            <a:r>
              <a:rPr lang="en-GB" b="1" err="1">
                <a:cs typeface="Calibri" panose="020F0502020204030204"/>
              </a:rPr>
              <a:t>Dabhelia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33ADA6-13F9-42AB-86A0-173187DBD479}"/>
              </a:ext>
            </a:extLst>
          </p:cNvPr>
          <p:cNvSpPr txBox="1"/>
          <p:nvPr/>
        </p:nvSpPr>
        <p:spPr>
          <a:xfrm>
            <a:off x="1302588" y="3243532"/>
            <a:ext cx="47991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Students ID numbe</a:t>
            </a:r>
            <a:r>
              <a:rPr lang="en-GB" sz="2400">
                <a:cs typeface="Calibri"/>
              </a:rPr>
              <a:t>r  2122087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7D583C-A7AE-4B46-86A5-8DFBCFE8227E}"/>
              </a:ext>
            </a:extLst>
          </p:cNvPr>
          <p:cNvSpPr txBox="1"/>
          <p:nvPr/>
        </p:nvSpPr>
        <p:spPr>
          <a:xfrm>
            <a:off x="1373576" y="740973"/>
            <a:ext cx="47272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Presentation 1</a:t>
            </a:r>
          </a:p>
        </p:txBody>
      </p:sp>
      <p:pic>
        <p:nvPicPr>
          <p:cNvPr id="2" name="Picture 5">
            <a:extLst>
              <a:ext uri="{FF2B5EF4-FFF2-40B4-BE49-F238E27FC236}">
                <a16:creationId xmlns:a16="http://schemas.microsoft.com/office/drawing/2014/main" id="{7BDC17D0-43E8-41F1-BA3D-84AEE53587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6136" y="2125513"/>
            <a:ext cx="3073879" cy="2046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897E8-CA6A-4FBB-88D4-BB5821A1CC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cs typeface="Calibri Light"/>
              </a:rPr>
              <a:t>Introduction: Is there a need to provide training on how to use technology to collaborate at UWTSD?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37E8E1-D53A-41CE-B7E7-866DB81E95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879" y="1840002"/>
            <a:ext cx="10515600" cy="399190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>
                <a:cs typeface="Calibri"/>
              </a:rPr>
              <a:t>PROVIDE,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TRAINING.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TECHONOLGHY,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COLLABRATE,</a:t>
            </a:r>
          </a:p>
          <a:p>
            <a:pPr marL="0" indent="0">
              <a:buNone/>
            </a:pPr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UNIVERSITY'S</a:t>
            </a:r>
          </a:p>
        </p:txBody>
      </p:sp>
    </p:spTree>
    <p:extLst>
      <p:ext uri="{BB962C8B-B14F-4D97-AF65-F5344CB8AC3E}">
        <p14:creationId xmlns:p14="http://schemas.microsoft.com/office/powerpoint/2010/main" val="28772619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B5A58-09F0-4BBC-B356-BAC7B0F82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Rationale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A5ED0-60F5-4AB2-A0DA-548528E2D7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Providing more training independent learning online.</a:t>
            </a:r>
          </a:p>
          <a:p>
            <a:r>
              <a:rPr lang="en-GB" dirty="0">
                <a:cs typeface="Calibri"/>
              </a:rPr>
              <a:t>The 2020/2021 pandemic </a:t>
            </a:r>
          </a:p>
          <a:p>
            <a:r>
              <a:rPr lang="en-GB" dirty="0">
                <a:cs typeface="Calibri"/>
              </a:rPr>
              <a:t>Pandemic limited resources</a:t>
            </a:r>
          </a:p>
          <a:p>
            <a:r>
              <a:rPr lang="en-GB" dirty="0">
                <a:cs typeface="Calibri"/>
              </a:rPr>
              <a:t>Campuses</a:t>
            </a:r>
          </a:p>
          <a:p>
            <a:r>
              <a:rPr lang="en-GB" dirty="0" err="1">
                <a:cs typeface="Calibri"/>
              </a:rPr>
              <a:t>Librarys</a:t>
            </a:r>
          </a:p>
          <a:p>
            <a:r>
              <a:rPr lang="en-GB" dirty="0">
                <a:cs typeface="Calibri"/>
              </a:rPr>
              <a:t>1-1 Teachers </a:t>
            </a: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700143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28A76-0FF2-4A94-8FD8-7237928D1D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Harvard referencing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0CD924-D949-43F1-BFA2-B90DC58832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New horizons in adult education &amp; human resource development, 2021, Vol.33 (2), p.16-33</a:t>
            </a:r>
            <a:r>
              <a:rPr lang="en-GB" i="1" dirty="0">
                <a:ea typeface="+mn-lt"/>
                <a:cs typeface="+mn-lt"/>
              </a:rPr>
              <a:t> ... materials, industry analyst reports, a</a:t>
            </a:r>
            <a:r>
              <a:rPr lang="en-GB" dirty="0">
                <a:ea typeface="+mn-lt"/>
                <a:cs typeface="+mn-lt"/>
                <a:hlinkClick r:id="rId2"/>
              </a:rPr>
              <a:t>https://www.jisc.ac.uk/news/students-say-universities-must-learn-from</a:t>
            </a:r>
            <a:r>
              <a:rPr lang="en-GB" dirty="0">
                <a:ea typeface="+mn-lt"/>
                <a:cs typeface="+mn-lt"/>
              </a:rPr>
              <a:t>...</a:t>
            </a:r>
            <a:endParaRPr lang="en-US"/>
          </a:p>
          <a:p>
            <a:endParaRPr lang="en-GB" i="1" dirty="0">
              <a:cs typeface="Calibri"/>
            </a:endParaRPr>
          </a:p>
          <a:p>
            <a:endParaRPr lang="en-GB" i="1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419142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EC58D-C480-4498-8020-277A27832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C8D25-CE2F-4006-AFE7-6963329E28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We need a wide rang we can navigate online on that allows students to get different kind off academic resources.</a:t>
            </a:r>
          </a:p>
          <a:p>
            <a:pPr marL="0" indent="0">
              <a:buNone/>
            </a:pPr>
            <a:endParaRPr lang="en-GB" dirty="0">
              <a:cs typeface="Calibri"/>
            </a:endParaRPr>
          </a:p>
          <a:p>
            <a:pPr marL="0" indent="0">
              <a:buNone/>
            </a:pPr>
            <a:r>
              <a:rPr lang="en-GB" dirty="0">
                <a:cs typeface="Calibri"/>
              </a:rPr>
              <a:t>.Report by Oxford University shows when students have ability to do things independently. And without training they wouldn't be able to achieve this.</a:t>
            </a:r>
          </a:p>
          <a:p>
            <a:pPr marL="0" indent="0">
              <a:buNone/>
            </a:pPr>
            <a:endParaRPr lang="en-GB" dirty="0">
              <a:cs typeface="Calibri"/>
            </a:endParaRPr>
          </a:p>
          <a:p>
            <a:pPr marL="0" indent="0">
              <a:buNone/>
            </a:pPr>
            <a:endParaRPr lang="en-GB" dirty="0">
              <a:cs typeface="Calibri"/>
            </a:endParaRPr>
          </a:p>
          <a:p>
            <a:pPr marL="0" indent="0">
              <a:buNone/>
            </a:pP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824799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PowerPoint Presentation</vt:lpstr>
      <vt:lpstr>Introduction: Is there a need to provide training on how to use technology to collaborate at UWTSD?</vt:lpstr>
      <vt:lpstr>Rationale</vt:lpstr>
      <vt:lpstr>Harvard referencing</vt:lpstr>
      <vt:lpstr>Rationale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309</cp:revision>
  <dcterms:created xsi:type="dcterms:W3CDTF">2022-02-19T12:51:32Z</dcterms:created>
  <dcterms:modified xsi:type="dcterms:W3CDTF">2022-02-27T13:42:36Z</dcterms:modified>
</cp:coreProperties>
</file>