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handoutMasterIdLst>
    <p:handoutMasterId r:id="rId34"/>
  </p:handoutMasterIdLst>
  <p:sldIdLst>
    <p:sldId id="269" r:id="rId2"/>
    <p:sldId id="270" r:id="rId3"/>
    <p:sldId id="256" r:id="rId4"/>
    <p:sldId id="257" r:id="rId5"/>
    <p:sldId id="258" r:id="rId6"/>
    <p:sldId id="259" r:id="rId7"/>
    <p:sldId id="283" r:id="rId8"/>
    <p:sldId id="260" r:id="rId9"/>
    <p:sldId id="262" r:id="rId10"/>
    <p:sldId id="263" r:id="rId11"/>
    <p:sldId id="265" r:id="rId12"/>
    <p:sldId id="264" r:id="rId13"/>
    <p:sldId id="266" r:id="rId14"/>
    <p:sldId id="267" r:id="rId15"/>
    <p:sldId id="268" r:id="rId16"/>
    <p:sldId id="278" r:id="rId17"/>
    <p:sldId id="277" r:id="rId18"/>
    <p:sldId id="271" r:id="rId19"/>
    <p:sldId id="272" r:id="rId20"/>
    <p:sldId id="273" r:id="rId21"/>
    <p:sldId id="280" r:id="rId22"/>
    <p:sldId id="281" r:id="rId23"/>
    <p:sldId id="282" r:id="rId24"/>
    <p:sldId id="279" r:id="rId25"/>
    <p:sldId id="274" r:id="rId26"/>
    <p:sldId id="290" r:id="rId27"/>
    <p:sldId id="284" r:id="rId28"/>
    <p:sldId id="285" r:id="rId29"/>
    <p:sldId id="286" r:id="rId30"/>
    <p:sldId id="287" r:id="rId31"/>
    <p:sldId id="288"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9988"/>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1944" autoAdjust="0"/>
    <p:restoredTop sz="94624" autoAdjust="0"/>
  </p:normalViewPr>
  <p:slideViewPr>
    <p:cSldViewPr>
      <p:cViewPr varScale="1">
        <p:scale>
          <a:sx n="69" d="100"/>
          <a:sy n="69" d="100"/>
        </p:scale>
        <p:origin x="-155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55" d="100"/>
          <a:sy n="55" d="100"/>
        </p:scale>
        <p:origin x="-2892"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FB0807E-0BC8-446E-9A49-F2F7214268FF}" type="datetimeFigureOut">
              <a:rPr lang="en-US" smtClean="0"/>
              <a:pPr/>
              <a:t>4/28/2018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3FE67E8-DE13-4B5C-A6B6-A4262C2847A1}"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2" name="Footer Placeholder 1"/>
          <p:cNvSpPr>
            <a:spLocks noGrp="1"/>
          </p:cNvSpPr>
          <p:nvPr>
            <p:ph type="ftr" sz="quarter" idx="11"/>
          </p:nvPr>
        </p:nvSpPr>
        <p:spPr/>
        <p:txBody>
          <a:bodyPr/>
          <a:lstStyle/>
          <a:p>
            <a:endParaRPr lang="en-GB" dirty="0"/>
          </a:p>
        </p:txBody>
      </p:sp>
      <p:sp>
        <p:nvSpPr>
          <p:cNvPr id="15" name="Slide Number Placeholder 14"/>
          <p:cNvSpPr>
            <a:spLocks noGrp="1"/>
          </p:cNvSpPr>
          <p:nvPr>
            <p:ph type="sldNum" sz="quarter" idx="12"/>
          </p:nvPr>
        </p:nvSpPr>
        <p:spPr>
          <a:xfrm>
            <a:off x="8229600" y="6473952"/>
            <a:ext cx="758952" cy="246888"/>
          </a:xfrm>
        </p:spPr>
        <p:txBody>
          <a:bodyPr/>
          <a:lstStyle/>
          <a:p>
            <a:fld id="{AC181C09-18C0-49B9-9F31-8F9F836EA2A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19" name="Footer Placeholder 18"/>
          <p:cNvSpPr>
            <a:spLocks noGrp="1"/>
          </p:cNvSpPr>
          <p:nvPr>
            <p:ph type="ftr" sz="quarter" idx="11"/>
          </p:nvPr>
        </p:nvSpPr>
        <p:spPr>
          <a:xfrm>
            <a:off x="3581400" y="76200"/>
            <a:ext cx="2895600" cy="288925"/>
          </a:xfrm>
        </p:spPr>
        <p:txBody>
          <a:bodyPr/>
          <a:lstStyle/>
          <a:p>
            <a:endParaRPr lang="en-GB" dirty="0"/>
          </a:p>
        </p:txBody>
      </p:sp>
      <p:sp>
        <p:nvSpPr>
          <p:cNvPr id="16" name="Slide Number Placeholder 15"/>
          <p:cNvSpPr>
            <a:spLocks noGrp="1"/>
          </p:cNvSpPr>
          <p:nvPr>
            <p:ph type="sldNum" sz="quarter" idx="12"/>
          </p:nvPr>
        </p:nvSpPr>
        <p:spPr>
          <a:xfrm>
            <a:off x="8229600" y="6473952"/>
            <a:ext cx="758952" cy="246888"/>
          </a:xfrm>
        </p:spPr>
        <p:txBody>
          <a:bodyPr/>
          <a:lstStyle/>
          <a:p>
            <a:fld id="{AC181C09-18C0-49B9-9F31-8F9F836EA2A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11" name="Footer Placeholder 10"/>
          <p:cNvSpPr>
            <a:spLocks noGrp="1"/>
          </p:cNvSpPr>
          <p:nvPr>
            <p:ph type="ftr" sz="quarter" idx="11"/>
          </p:nvPr>
        </p:nvSpPr>
        <p:spPr/>
        <p:txBody>
          <a:bodyPr/>
          <a:lstStyle/>
          <a:p>
            <a:endParaRPr lang="en-GB" dirty="0"/>
          </a:p>
        </p:txBody>
      </p:sp>
      <p:sp>
        <p:nvSpPr>
          <p:cNvPr id="16" name="Slide Number Placeholder 15"/>
          <p:cNvSpPr>
            <a:spLocks noGrp="1"/>
          </p:cNvSpPr>
          <p:nvPr>
            <p:ph type="sldNum" sz="quarter" idx="12"/>
          </p:nvPr>
        </p:nvSpPr>
        <p:spPr/>
        <p:txBody>
          <a:bodyPr/>
          <a:lstStyle/>
          <a:p>
            <a:fld id="{AC181C09-18C0-49B9-9F31-8F9F836EA2A4}" type="slidenum">
              <a:rPr lang="en-GB" smtClean="0"/>
              <a:pPr/>
              <a:t>‹#›</a:t>
            </a:fld>
            <a:endParaRPr lang="en-GB" dirty="0"/>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10" name="Footer Placeholder 9"/>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229600" y="6477000"/>
            <a:ext cx="762000" cy="246888"/>
          </a:xfrm>
        </p:spPr>
        <p:txBody>
          <a:bodyPr/>
          <a:lstStyle/>
          <a:p>
            <a:fld id="{AC181C09-18C0-49B9-9F31-8F9F836EA2A4}" type="slidenum">
              <a:rPr lang="en-GB" smtClean="0"/>
              <a:pPr/>
              <a:t>‹#›</a:t>
            </a:fld>
            <a:endParaRPr lang="en-GB"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21" name="Footer Placeholder 20"/>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24" name="Footer Placeholder 23"/>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29" name="Footer Placeholder 28"/>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dirty="0" smtClean="0"/>
              <a:t>Click icon to add picture</a:t>
            </a:r>
            <a:endParaRPr kumimoji="0" lang="en-US" dirty="0"/>
          </a:p>
        </p:txBody>
      </p:sp>
      <p:sp>
        <p:nvSpPr>
          <p:cNvPr id="7" name="Date Placeholder 6"/>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AC181C09-18C0-49B9-9F31-8F9F836EA2A4}" type="slidenum">
              <a:rPr lang="en-GB" smtClean="0"/>
              <a:pPr/>
              <a:t>‹#›</a:t>
            </a:fld>
            <a:endParaRPr lang="en-GB" dirty="0"/>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E40D82-8193-4136-9C39-3ACFD9E236CC}" type="datetimeFigureOut">
              <a:rPr lang="en-US" smtClean="0"/>
              <a:pPr/>
              <a:t>4/28/2018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181C09-18C0-49B9-9F31-8F9F836EA2A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29E40D82-8193-4136-9C39-3ACFD9E236CC}" type="datetimeFigureOut">
              <a:rPr lang="en-US" smtClean="0"/>
              <a:pPr/>
              <a:t>4/28/2018</a:t>
            </a:fld>
            <a:endParaRPr lang="en-GB" dirty="0"/>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dirty="0"/>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AC181C09-18C0-49B9-9F31-8F9F836EA2A4}" type="slidenum">
              <a:rPr lang="en-GB" smtClean="0"/>
              <a:pPr/>
              <a:t>‹#›</a:t>
            </a:fld>
            <a:endParaRPr lang="en-GB" dirty="0"/>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healthandfitnesstravel.com/destinations/asia/thailand/soneva-kiri/"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p:cNvPr>
          <p:cNvSpPr>
            <a:spLocks noGrp="1"/>
          </p:cNvSpPr>
          <p:nvPr>
            <p:ph type="subTitle" idx="1"/>
          </p:nvPr>
        </p:nvSpPr>
        <p:spPr>
          <a:xfrm>
            <a:off x="827088" y="428604"/>
            <a:ext cx="7561262" cy="5664221"/>
          </a:xfrm>
        </p:spPr>
        <p:txBody>
          <a:bodyPr>
            <a:normAutofit fontScale="77500" lnSpcReduction="20000"/>
          </a:bodyPr>
          <a:lstStyle/>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r>
              <a:rPr lang="en-GB" sz="3300" b="1" dirty="0" smtClean="0">
                <a:solidFill>
                  <a:schemeClr val="tx1"/>
                </a:solidFill>
                <a:latin typeface="Arial" pitchFamily="34" charset="0"/>
                <a:cs typeface="Arial" pitchFamily="34" charset="0"/>
              </a:rPr>
              <a:t>Sustainability  &amp; Global Citizenship </a:t>
            </a:r>
          </a:p>
          <a:p>
            <a:pPr algn="l" eaLnBrk="1" hangingPunct="1">
              <a:buFont typeface="Arial" charset="0"/>
              <a:buNone/>
              <a:defRPr/>
            </a:pPr>
            <a:r>
              <a:rPr lang="en-GB" sz="3300" b="1" dirty="0" smtClean="0">
                <a:solidFill>
                  <a:schemeClr val="tx1"/>
                </a:solidFill>
                <a:latin typeface="Arial" pitchFamily="34" charset="0"/>
                <a:cs typeface="Arial" pitchFamily="34" charset="0"/>
              </a:rPr>
              <a:t>Pathway Project 1</a:t>
            </a:r>
            <a:r>
              <a:rPr lang="en-GB" sz="2000" b="1" dirty="0" smtClean="0">
                <a:solidFill>
                  <a:schemeClr val="tx1"/>
                </a:solidFill>
                <a:latin typeface="Arial" pitchFamily="34" charset="0"/>
                <a:cs typeface="Arial" pitchFamily="34" charset="0"/>
              </a:rPr>
              <a:t>  </a:t>
            </a:r>
          </a:p>
          <a:p>
            <a:pPr algn="l" eaLnBrk="1" hangingPunct="1">
              <a:buFont typeface="Arial" charset="0"/>
              <a:buNone/>
              <a:defRPr/>
            </a:pPr>
            <a:endParaRPr lang="en-GB" sz="2000" b="1" dirty="0" smtClean="0">
              <a:latin typeface="Arial" pitchFamily="34" charset="0"/>
              <a:cs typeface="Arial" pitchFamily="34" charset="0"/>
            </a:endParaRPr>
          </a:p>
          <a:p>
            <a:pPr algn="l" eaLnBrk="1" hangingPunct="1">
              <a:buFont typeface="Arial" charset="0"/>
              <a:buNone/>
              <a:defRPr/>
            </a:pPr>
            <a:r>
              <a:rPr lang="en-GB" sz="2000" dirty="0" smtClean="0">
                <a:solidFill>
                  <a:schemeClr val="tx1"/>
                </a:solidFill>
                <a:latin typeface="Arial" pitchFamily="34" charset="0"/>
                <a:cs typeface="Arial" pitchFamily="34" charset="0"/>
              </a:rPr>
              <a:t>Samsul Alom </a:t>
            </a:r>
            <a:r>
              <a:rPr lang="en-GB" sz="2000" b="1" dirty="0" smtClean="0">
                <a:solidFill>
                  <a:schemeClr val="tx1"/>
                </a:solidFill>
                <a:latin typeface="Arial" pitchFamily="34" charset="0"/>
                <a:cs typeface="Arial" pitchFamily="34" charset="0"/>
              </a:rPr>
              <a:t>(Leader)</a:t>
            </a:r>
            <a:endParaRPr lang="en-GB" sz="2000" dirty="0" smtClean="0">
              <a:solidFill>
                <a:schemeClr val="tx1"/>
              </a:solidFill>
              <a:latin typeface="Arial" pitchFamily="34" charset="0"/>
              <a:cs typeface="Arial" pitchFamily="34" charset="0"/>
            </a:endParaRPr>
          </a:p>
          <a:p>
            <a:pPr algn="l" eaLnBrk="1" hangingPunct="1">
              <a:buFont typeface="Arial" charset="0"/>
              <a:buNone/>
              <a:defRPr/>
            </a:pPr>
            <a:endParaRPr lang="en-GB" sz="2000" dirty="0" smtClean="0">
              <a:solidFill>
                <a:schemeClr val="tx1"/>
              </a:solidFill>
              <a:latin typeface="Arial" pitchFamily="34" charset="0"/>
              <a:cs typeface="Arial" pitchFamily="34" charset="0"/>
            </a:endParaRPr>
          </a:p>
          <a:p>
            <a:pPr algn="l" eaLnBrk="1" hangingPunct="1">
              <a:buFont typeface="Arial" charset="0"/>
              <a:buNone/>
              <a:defRPr/>
            </a:pPr>
            <a:r>
              <a:rPr lang="en-GB" sz="2000" dirty="0" smtClean="0">
                <a:solidFill>
                  <a:schemeClr val="tx1"/>
                </a:solidFill>
                <a:latin typeface="Arial" pitchFamily="34" charset="0"/>
                <a:cs typeface="Arial" pitchFamily="34" charset="0"/>
              </a:rPr>
              <a:t>Sorin-Nastase Gilmeanu</a:t>
            </a:r>
          </a:p>
          <a:p>
            <a:pPr algn="l" eaLnBrk="1" hangingPunct="1">
              <a:buFont typeface="Arial" charset="0"/>
              <a:buNone/>
              <a:defRPr/>
            </a:pPr>
            <a:endParaRPr lang="en-GB" sz="2000" dirty="0" smtClean="0">
              <a:solidFill>
                <a:schemeClr val="tx1"/>
              </a:solidFill>
              <a:latin typeface="Arial" pitchFamily="34" charset="0"/>
              <a:cs typeface="Arial" pitchFamily="34" charset="0"/>
            </a:endParaRPr>
          </a:p>
          <a:p>
            <a:pPr algn="l" eaLnBrk="1" hangingPunct="1">
              <a:buFont typeface="Arial" charset="0"/>
              <a:buNone/>
              <a:defRPr/>
            </a:pPr>
            <a:r>
              <a:rPr lang="en-GB" sz="2000" dirty="0" smtClean="0">
                <a:solidFill>
                  <a:schemeClr val="tx1"/>
                </a:solidFill>
                <a:latin typeface="Arial" pitchFamily="34" charset="0"/>
                <a:cs typeface="Arial" pitchFamily="34" charset="0"/>
              </a:rPr>
              <a:t>Simona Yaneva </a:t>
            </a:r>
          </a:p>
          <a:p>
            <a:pPr algn="l" eaLnBrk="1" hangingPunct="1">
              <a:buFont typeface="Arial" charset="0"/>
              <a:buNone/>
              <a:defRPr/>
            </a:pPr>
            <a:endParaRPr lang="en-GB" sz="2000" dirty="0" smtClean="0">
              <a:solidFill>
                <a:schemeClr val="tx1"/>
              </a:solidFill>
              <a:latin typeface="Arial" pitchFamily="34" charset="0"/>
              <a:cs typeface="Arial" pitchFamily="34" charset="0"/>
            </a:endParaRPr>
          </a:p>
          <a:p>
            <a:pPr algn="l" eaLnBrk="1" hangingPunct="1">
              <a:buFont typeface="Arial" charset="0"/>
              <a:buNone/>
              <a:defRPr/>
            </a:pPr>
            <a:r>
              <a:rPr lang="en-GB" sz="2000" dirty="0" smtClean="0">
                <a:solidFill>
                  <a:schemeClr val="tx1"/>
                </a:solidFill>
                <a:latin typeface="Arial" pitchFamily="34" charset="0"/>
                <a:cs typeface="Arial" pitchFamily="34" charset="0"/>
              </a:rPr>
              <a:t>Gyurses Sadak</a:t>
            </a:r>
          </a:p>
          <a:p>
            <a:pPr algn="l" eaLnBrk="1" hangingPunct="1">
              <a:buFont typeface="Arial" charset="0"/>
              <a:buNone/>
              <a:defRPr/>
            </a:pPr>
            <a:endParaRPr lang="en-GB" sz="1200" dirty="0" smtClean="0">
              <a:solidFill>
                <a:schemeClr val="tx1"/>
              </a:solidFill>
              <a:latin typeface="Arial" pitchFamily="34" charset="0"/>
              <a:cs typeface="Arial" pitchFamily="34" charset="0"/>
            </a:endParaRPr>
          </a:p>
          <a:p>
            <a:pPr algn="l" eaLnBrk="1" hangingPunct="1">
              <a:buFont typeface="Arial" charset="0"/>
              <a:buNone/>
              <a:defRPr/>
            </a:pPr>
            <a:endParaRPr lang="en-GB" sz="1200" dirty="0" smtClean="0">
              <a:solidFill>
                <a:schemeClr val="tx1"/>
              </a:solidFill>
              <a:latin typeface="Arial" pitchFamily="34" charset="0"/>
              <a:cs typeface="Arial" pitchFamily="34" charset="0"/>
            </a:endParaRPr>
          </a:p>
          <a:p>
            <a:pPr algn="l" eaLnBrk="1" hangingPunct="1">
              <a:buFont typeface="Arial" charset="0"/>
              <a:buNone/>
              <a:defRPr/>
            </a:pPr>
            <a:endParaRPr lang="en-GB" sz="1200" dirty="0" smtClean="0">
              <a:solidFill>
                <a:schemeClr val="tx1"/>
              </a:solidFill>
              <a:latin typeface="Arial" pitchFamily="34" charset="0"/>
              <a:cs typeface="Arial" pitchFamily="34" charset="0"/>
            </a:endParaRPr>
          </a:p>
          <a:p>
            <a:pPr algn="l" eaLnBrk="1" hangingPunct="1">
              <a:buFont typeface="Arial" charset="0"/>
              <a:buNone/>
              <a:defRPr/>
            </a:pPr>
            <a:r>
              <a:rPr lang="en-GB" sz="2000" b="1" dirty="0" smtClean="0">
                <a:solidFill>
                  <a:schemeClr val="tx1"/>
                </a:solidFill>
                <a:latin typeface="Arial" pitchFamily="34" charset="0"/>
                <a:cs typeface="Arial" pitchFamily="34" charset="0"/>
              </a:rPr>
              <a:t>Tutor Name </a:t>
            </a:r>
            <a:r>
              <a:rPr lang="en-GB" sz="2000" dirty="0" smtClean="0">
                <a:solidFill>
                  <a:schemeClr val="tx1"/>
                </a:solidFill>
                <a:latin typeface="Arial" pitchFamily="34" charset="0"/>
                <a:cs typeface="Arial" pitchFamily="34" charset="0"/>
              </a:rPr>
              <a:t>: Dr Rexon Nting</a:t>
            </a:r>
            <a:endParaRPr lang="en-GB" sz="2000" dirty="0">
              <a:solidFill>
                <a:schemeClr val="tx1"/>
              </a:solidFill>
              <a:latin typeface="Arial" pitchFamily="34" charset="0"/>
              <a:cs typeface="Arial" pitchFamily="34" charset="0"/>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p:cNvPr>
          <p:cNvSpPr>
            <a:spLocks noGrp="1"/>
          </p:cNvSpPr>
          <p:nvPr>
            <p:ph type="subTitle" idx="1"/>
          </p:nvPr>
        </p:nvSpPr>
        <p:spPr>
          <a:xfrm>
            <a:off x="827088" y="428604"/>
            <a:ext cx="7561262" cy="5664221"/>
          </a:xfrm>
          <a:effectLst>
            <a:reflection blurRad="6350" stA="50000" endA="300" endPos="90000" dir="5400000" sy="-100000" algn="bl" rotWithShape="0"/>
          </a:effectLst>
        </p:spPr>
        <p:txBody>
          <a:bodyPr>
            <a:normAutofit fontScale="25000" lnSpcReduction="20000"/>
          </a:bodyPr>
          <a:lstStyle/>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eaLnBrk="1" hangingPunct="1">
              <a:buFont typeface="Arial" charset="0"/>
              <a:buNone/>
              <a:defRPr/>
            </a:pPr>
            <a:r>
              <a:rPr lang="en-GB" sz="9600" b="1" dirty="0" smtClean="0">
                <a:solidFill>
                  <a:schemeClr val="accent3">
                    <a:lumMod val="60000"/>
                    <a:lumOff val="40000"/>
                  </a:schemeClr>
                </a:solidFill>
                <a:latin typeface="+mj-lt"/>
              </a:rPr>
              <a:t>Content</a:t>
            </a:r>
          </a:p>
          <a:p>
            <a:pPr eaLnBrk="1" hangingPunct="1">
              <a:buFont typeface="Arial" charset="0"/>
              <a:buNone/>
              <a:defRPr/>
            </a:pPr>
            <a:endParaRPr lang="en-GB" sz="5600" dirty="0" smtClean="0">
              <a:latin typeface="+mj-lt"/>
            </a:endParaRPr>
          </a:p>
          <a:p>
            <a:pPr eaLnBrk="1" hangingPunct="1">
              <a:buFont typeface="Wingdings" pitchFamily="2" charset="2"/>
              <a:buChar char="Ø"/>
              <a:defRPr/>
            </a:pPr>
            <a:r>
              <a:rPr lang="en-GB" sz="5600" b="1" dirty="0" smtClean="0">
                <a:solidFill>
                  <a:schemeClr val="tx1"/>
                </a:solidFill>
                <a:latin typeface="+mj-lt"/>
              </a:rPr>
              <a:t>What is a Global Citizen</a:t>
            </a:r>
          </a:p>
          <a:p>
            <a:pPr eaLnBrk="1" hangingPunct="1">
              <a:buFont typeface="Wingdings" pitchFamily="2" charset="2"/>
              <a:buChar char="Ø"/>
              <a:defRPr/>
            </a:pPr>
            <a:endParaRPr lang="en-GB" sz="5600" b="1" dirty="0" smtClean="0">
              <a:solidFill>
                <a:schemeClr val="tx1"/>
              </a:solidFill>
              <a:latin typeface="+mj-lt"/>
            </a:endParaRPr>
          </a:p>
          <a:p>
            <a:pPr eaLnBrk="1" hangingPunct="1">
              <a:buFont typeface="Wingdings" pitchFamily="2" charset="2"/>
              <a:buChar char="Ø"/>
              <a:defRPr/>
            </a:pPr>
            <a:r>
              <a:rPr lang="en-GB" sz="5600" b="1" dirty="0" smtClean="0">
                <a:solidFill>
                  <a:schemeClr val="tx1"/>
                </a:solidFill>
                <a:latin typeface="+mj-lt"/>
              </a:rPr>
              <a:t>Sustainable Projects</a:t>
            </a:r>
          </a:p>
          <a:p>
            <a:pPr eaLnBrk="1" hangingPunct="1">
              <a:buFont typeface="Wingdings" pitchFamily="2" charset="2"/>
              <a:buChar char="Ø"/>
              <a:defRPr/>
            </a:pPr>
            <a:endParaRPr lang="en-GB" sz="5600" b="1" dirty="0" smtClean="0">
              <a:solidFill>
                <a:schemeClr val="tx1"/>
              </a:solidFill>
              <a:latin typeface="+mj-lt"/>
            </a:endParaRPr>
          </a:p>
          <a:p>
            <a:pPr>
              <a:buFont typeface="Wingdings" pitchFamily="2" charset="2"/>
              <a:buChar char="Ø"/>
              <a:defRPr/>
            </a:pPr>
            <a:r>
              <a:rPr lang="en-GB" sz="5600" b="1" dirty="0" smtClean="0">
                <a:solidFill>
                  <a:schemeClr val="tx1"/>
                </a:solidFill>
                <a:latin typeface="+mj-lt"/>
              </a:rPr>
              <a:t>Sustainability Leadership &amp; Entrepreneurship</a:t>
            </a:r>
          </a:p>
          <a:p>
            <a:pPr>
              <a:buFont typeface="Wingdings" pitchFamily="2" charset="2"/>
              <a:buChar char="Ø"/>
              <a:defRPr/>
            </a:pPr>
            <a:endParaRPr lang="en-GB" sz="5600" b="1" dirty="0" smtClean="0">
              <a:solidFill>
                <a:schemeClr val="tx1"/>
              </a:solidFill>
              <a:latin typeface="+mj-lt"/>
            </a:endParaRPr>
          </a:p>
          <a:p>
            <a:pPr>
              <a:buFont typeface="Wingdings" pitchFamily="2" charset="2"/>
              <a:buChar char="Ø"/>
              <a:defRPr/>
            </a:pPr>
            <a:r>
              <a:rPr lang="en-GB" sz="5600" b="1" dirty="0" smtClean="0">
                <a:solidFill>
                  <a:schemeClr val="tx1"/>
                </a:solidFill>
                <a:latin typeface="+mj-lt"/>
              </a:rPr>
              <a:t>Research Institution</a:t>
            </a:r>
          </a:p>
          <a:p>
            <a:pPr>
              <a:buFont typeface="Wingdings" pitchFamily="2" charset="2"/>
              <a:buChar char="Ø"/>
              <a:defRPr/>
            </a:pPr>
            <a:endParaRPr lang="en-GB" sz="5600" b="1" dirty="0" smtClean="0">
              <a:solidFill>
                <a:schemeClr val="tx1"/>
              </a:solidFill>
              <a:latin typeface="+mj-lt"/>
            </a:endParaRPr>
          </a:p>
          <a:p>
            <a:pPr>
              <a:buFont typeface="Wingdings" pitchFamily="2" charset="2"/>
              <a:buChar char="Ø"/>
              <a:defRPr/>
            </a:pPr>
            <a:r>
              <a:rPr lang="en-GB" sz="5600" b="1" dirty="0" smtClean="0">
                <a:solidFill>
                  <a:schemeClr val="tx1"/>
                </a:solidFill>
                <a:latin typeface="+mj-lt"/>
              </a:rPr>
              <a:t>Sustainability Leadership Project (SLP)</a:t>
            </a:r>
          </a:p>
          <a:p>
            <a:pPr>
              <a:buFont typeface="Wingdings" pitchFamily="2" charset="2"/>
              <a:buChar char="Ø"/>
              <a:defRPr/>
            </a:pPr>
            <a:endParaRPr lang="en-GB" sz="5600" b="1" dirty="0" smtClean="0">
              <a:solidFill>
                <a:schemeClr val="tx1"/>
              </a:solidFill>
              <a:latin typeface="+mj-lt"/>
            </a:endParaRPr>
          </a:p>
          <a:p>
            <a:pPr>
              <a:buFont typeface="Wingdings" pitchFamily="2" charset="2"/>
              <a:buChar char="Ø"/>
              <a:defRPr/>
            </a:pPr>
            <a:r>
              <a:rPr lang="en-GB" sz="5600" b="1" dirty="0" smtClean="0">
                <a:solidFill>
                  <a:schemeClr val="tx1"/>
                </a:solidFill>
                <a:latin typeface="+mj-lt"/>
                <a:cs typeface="Arial" pitchFamily="34" charset="0"/>
              </a:rPr>
              <a:t>Benefits of Community Participation </a:t>
            </a:r>
          </a:p>
          <a:p>
            <a:pPr>
              <a:buFont typeface="Wingdings" pitchFamily="2" charset="2"/>
              <a:buChar char="Ø"/>
              <a:defRPr/>
            </a:pPr>
            <a:endParaRPr lang="en-GB" sz="5600" b="1" dirty="0" smtClean="0">
              <a:solidFill>
                <a:schemeClr val="tx1"/>
              </a:solidFill>
              <a:latin typeface="+mj-lt"/>
              <a:cs typeface="Arial" pitchFamily="34" charset="0"/>
            </a:endParaRPr>
          </a:p>
          <a:p>
            <a:pPr>
              <a:buFont typeface="Wingdings" pitchFamily="2" charset="2"/>
              <a:buChar char="Ø"/>
              <a:defRPr/>
            </a:pPr>
            <a:r>
              <a:rPr lang="en-GB" sz="5600" b="1" dirty="0" smtClean="0">
                <a:solidFill>
                  <a:schemeClr val="tx1"/>
                </a:solidFill>
                <a:latin typeface="+mj-lt"/>
              </a:rPr>
              <a:t>Community Participation on Environment Regeneration  Improvements</a:t>
            </a:r>
          </a:p>
          <a:p>
            <a:pPr>
              <a:buFont typeface="Wingdings" pitchFamily="2" charset="2"/>
              <a:buChar char="Ø"/>
              <a:defRPr/>
            </a:pPr>
            <a:endParaRPr lang="en-GB" sz="5600" b="1" dirty="0" smtClean="0">
              <a:solidFill>
                <a:schemeClr val="tx1"/>
              </a:solidFill>
              <a:latin typeface="+mj-lt"/>
            </a:endParaRPr>
          </a:p>
          <a:p>
            <a:pPr>
              <a:buFont typeface="Wingdings" pitchFamily="2" charset="2"/>
              <a:buChar char="Ø"/>
              <a:defRPr/>
            </a:pPr>
            <a:r>
              <a:rPr lang="en-US" sz="5600" b="1" dirty="0" smtClean="0">
                <a:solidFill>
                  <a:schemeClr val="tx1"/>
                </a:solidFill>
                <a:latin typeface="+mj-lt"/>
              </a:rPr>
              <a:t>Eco self-sustained Village</a:t>
            </a:r>
          </a:p>
          <a:p>
            <a:pPr>
              <a:buFont typeface="Wingdings" pitchFamily="2" charset="2"/>
              <a:buChar char="Ø"/>
              <a:defRPr/>
            </a:pPr>
            <a:endParaRPr lang="en-US" sz="5600" b="1" dirty="0" smtClean="0">
              <a:solidFill>
                <a:schemeClr val="tx1"/>
              </a:solidFill>
              <a:latin typeface="+mj-lt"/>
            </a:endParaRPr>
          </a:p>
          <a:p>
            <a:pPr>
              <a:buFont typeface="Wingdings" pitchFamily="2" charset="2"/>
              <a:buChar char="Ø"/>
              <a:defRPr/>
            </a:pPr>
            <a:r>
              <a:rPr lang="en-US" sz="5600" b="1" dirty="0" smtClean="0">
                <a:solidFill>
                  <a:schemeClr val="tx1"/>
                </a:solidFill>
                <a:latin typeface="+mj-lt"/>
              </a:rPr>
              <a:t>The Earth ship Project</a:t>
            </a:r>
          </a:p>
          <a:p>
            <a:pPr>
              <a:buFont typeface="Wingdings" pitchFamily="2" charset="2"/>
              <a:buChar char="Ø"/>
              <a:defRPr/>
            </a:pPr>
            <a:endParaRPr lang="en-US" sz="5600" b="1" dirty="0" smtClean="0">
              <a:solidFill>
                <a:schemeClr val="tx1"/>
              </a:solidFill>
              <a:latin typeface="+mj-lt"/>
            </a:endParaRPr>
          </a:p>
          <a:p>
            <a:pPr>
              <a:buFont typeface="Wingdings" pitchFamily="2" charset="2"/>
              <a:buChar char="Ø"/>
              <a:defRPr/>
            </a:pPr>
            <a:r>
              <a:rPr lang="en-US" sz="5600" b="1" dirty="0" smtClean="0">
                <a:solidFill>
                  <a:schemeClr val="tx1"/>
                </a:solidFill>
                <a:latin typeface="+mj-lt"/>
              </a:rPr>
              <a:t>Learning Log</a:t>
            </a:r>
            <a:endParaRPr lang="en-GB" sz="5600" b="1" dirty="0" smtClean="0">
              <a:solidFill>
                <a:schemeClr val="tx1"/>
              </a:solidFill>
              <a:latin typeface="+mj-lt"/>
            </a:endParaRPr>
          </a:p>
          <a:p>
            <a:pPr>
              <a:buFont typeface="Wingdings" pitchFamily="2" charset="2"/>
              <a:buChar char="Ø"/>
              <a:defRPr/>
            </a:pPr>
            <a:endParaRPr lang="en-GB" sz="2900" b="1" dirty="0" smtClean="0">
              <a:solidFill>
                <a:schemeClr val="tx1"/>
              </a:solidFill>
              <a:latin typeface="+mj-lt"/>
              <a:cs typeface="Arial" pitchFamily="34" charset="0"/>
            </a:endParaRPr>
          </a:p>
          <a:p>
            <a:pPr>
              <a:defRPr/>
            </a:pPr>
            <a:endParaRPr lang="en-GB" b="1" dirty="0" smtClean="0">
              <a:solidFill>
                <a:schemeClr val="tx1"/>
              </a:solidFill>
              <a:latin typeface="+mj-lt"/>
            </a:endParaRPr>
          </a:p>
          <a:p>
            <a:pPr>
              <a:defRPr/>
            </a:pPr>
            <a:endParaRPr lang="en-GB" sz="2000" b="1" dirty="0" smtClean="0">
              <a:solidFill>
                <a:schemeClr val="tx1"/>
              </a:solidFill>
              <a:latin typeface="+mj-lt"/>
            </a:endParaRPr>
          </a:p>
          <a:p>
            <a:pPr>
              <a:defRPr/>
            </a:pPr>
            <a:endParaRPr lang="en-GB" sz="2000" b="1" dirty="0" smtClean="0">
              <a:solidFill>
                <a:schemeClr val="tx1"/>
              </a:solidFill>
              <a:latin typeface="+mj-lt"/>
            </a:endParaRPr>
          </a:p>
          <a:p>
            <a:pPr eaLnBrk="1" hangingPunct="1">
              <a:defRPr/>
            </a:pPr>
            <a:r>
              <a:rPr lang="en-GB" sz="2000" b="1" dirty="0" smtClean="0">
                <a:latin typeface="+mj-lt"/>
              </a:rPr>
              <a:t> </a:t>
            </a:r>
          </a:p>
          <a:p>
            <a:pPr eaLnBrk="1" hangingPunct="1">
              <a:defRPr/>
            </a:pPr>
            <a:endParaRPr lang="en-GB" sz="2000" b="1" dirty="0" smtClean="0">
              <a:latin typeface="+mj-lt"/>
            </a:endParaRPr>
          </a:p>
          <a:p>
            <a:pPr eaLnBrk="1" hangingPunct="1">
              <a:buFont typeface="Wingdings" pitchFamily="2" charset="2"/>
              <a:buChar char="Ø"/>
              <a:defRPr/>
            </a:pPr>
            <a:endParaRPr lang="en-GB" sz="2000" b="1" dirty="0">
              <a:latin typeface="+mj-lt"/>
            </a:endParaRPr>
          </a:p>
          <a:p>
            <a:pPr eaLnBrk="1" hangingPunct="1">
              <a:buFont typeface="Arial" charset="0"/>
              <a:buNone/>
              <a:defRPr/>
            </a:pPr>
            <a:endParaRPr lang="en-GB" sz="2400" dirty="0"/>
          </a:p>
          <a:p>
            <a:pPr eaLnBrk="1" hangingPunct="1">
              <a:buFont typeface="Arial" charset="0"/>
              <a:buNone/>
              <a:defRPr/>
            </a:pPr>
            <a:endParaRPr lang="en-GB" sz="2400" dirty="0"/>
          </a:p>
        </p:txBody>
      </p:sp>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What is a Global Citizen</a:t>
            </a:r>
            <a:endParaRPr lang="en-GB" sz="4000" b="1" dirty="0">
              <a:latin typeface="+mj-lt"/>
            </a:endParaRPr>
          </a:p>
        </p:txBody>
      </p:sp>
      <p:sp>
        <p:nvSpPr>
          <p:cNvPr id="3" name="Content Placeholder 2"/>
          <p:cNvSpPr>
            <a:spLocks noGrp="1"/>
          </p:cNvSpPr>
          <p:nvPr>
            <p:ph idx="1"/>
          </p:nvPr>
        </p:nvSpPr>
        <p:spPr/>
        <p:style>
          <a:lnRef idx="1">
            <a:schemeClr val="accent4"/>
          </a:lnRef>
          <a:fillRef idx="2">
            <a:schemeClr val="accent4"/>
          </a:fillRef>
          <a:effectRef idx="1">
            <a:schemeClr val="accent4"/>
          </a:effectRef>
          <a:fontRef idx="minor">
            <a:schemeClr val="dk1"/>
          </a:fontRef>
        </p:style>
        <p:txBody>
          <a:bodyPr>
            <a:normAutofit/>
          </a:bodyPr>
          <a:lstStyle/>
          <a:p>
            <a:r>
              <a:rPr lang="en-GB" sz="2000" b="1" dirty="0" smtClean="0">
                <a:solidFill>
                  <a:schemeClr val="tx1">
                    <a:lumMod val="85000"/>
                    <a:lumOff val="15000"/>
                  </a:schemeClr>
                </a:solidFill>
                <a:latin typeface="+mj-lt"/>
              </a:rPr>
              <a:t>According to </a:t>
            </a:r>
            <a:r>
              <a:rPr lang="en-GB" sz="2000" b="1" i="1" dirty="0">
                <a:solidFill>
                  <a:schemeClr val="tx1">
                    <a:lumMod val="85000"/>
                    <a:lumOff val="15000"/>
                  </a:schemeClr>
                </a:solidFill>
                <a:latin typeface="+mj-lt"/>
              </a:rPr>
              <a:t>(</a:t>
            </a:r>
            <a:r>
              <a:rPr lang="en-GB" sz="2000" b="1" i="1" dirty="0" smtClean="0">
                <a:solidFill>
                  <a:schemeClr val="tx1">
                    <a:lumMod val="85000"/>
                    <a:lumOff val="15000"/>
                  </a:schemeClr>
                </a:solidFill>
                <a:latin typeface="+mj-lt"/>
              </a:rPr>
              <a:t>Israel, 2012)</a:t>
            </a:r>
          </a:p>
          <a:p>
            <a:r>
              <a:rPr lang="en-GB" sz="2000" b="1" dirty="0" smtClean="0">
                <a:solidFill>
                  <a:schemeClr val="tx1">
                    <a:lumMod val="85000"/>
                    <a:lumOff val="15000"/>
                  </a:schemeClr>
                </a:solidFill>
                <a:latin typeface="+mj-lt"/>
              </a:rPr>
              <a:t>Concerns for the development of all communities of the world</a:t>
            </a:r>
          </a:p>
          <a:p>
            <a:r>
              <a:rPr lang="en-GB" sz="2000" b="1" dirty="0" smtClean="0">
                <a:solidFill>
                  <a:schemeClr val="tx1">
                    <a:lumMod val="85000"/>
                    <a:lumOff val="15000"/>
                  </a:schemeClr>
                </a:solidFill>
                <a:latin typeface="+mj-lt"/>
              </a:rPr>
              <a:t> He/she who identifies with poverty and strives to eradicate it</a:t>
            </a:r>
          </a:p>
          <a:p>
            <a:r>
              <a:rPr lang="en-GB" sz="2000" b="1" dirty="0" smtClean="0">
                <a:solidFill>
                  <a:schemeClr val="tx1">
                    <a:lumMod val="85000"/>
                    <a:lumOff val="15000"/>
                  </a:schemeClr>
                </a:solidFill>
                <a:latin typeface="+mj-lt"/>
              </a:rPr>
              <a:t>Who is globally aware of the destruction of the environment &amp; how to create improvements </a:t>
            </a:r>
          </a:p>
          <a:p>
            <a:r>
              <a:rPr lang="en-GB" sz="2000" b="1" dirty="0" smtClean="0">
                <a:solidFill>
                  <a:schemeClr val="tx1">
                    <a:lumMod val="85000"/>
                    <a:lumOff val="15000"/>
                  </a:schemeClr>
                </a:solidFill>
                <a:latin typeface="+mj-lt"/>
              </a:rPr>
              <a:t>Voices their concerns and lobbies </a:t>
            </a:r>
            <a:endParaRPr lang="en-GB" sz="2000" b="1" dirty="0">
              <a:solidFill>
                <a:schemeClr val="tx1">
                  <a:lumMod val="85000"/>
                  <a:lumOff val="15000"/>
                </a:schemeClr>
              </a:solidFill>
              <a:latin typeface="+mj-lt"/>
            </a:endParaRPr>
          </a:p>
        </p:txBody>
      </p:sp>
      <p:sp>
        <p:nvSpPr>
          <p:cNvPr id="24580" name="AutoShape 4" descr="Image result for community development pictur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24582" name="AutoShape 6" descr="Image result for community development pictur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24586" name="AutoShape 10" descr="Image result for community development pictur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4588" name="Picture 12" descr="Image result for community development pictures"/>
          <p:cNvPicPr>
            <a:picLocks noChangeAspect="1" noChangeArrowheads="1"/>
          </p:cNvPicPr>
          <p:nvPr/>
        </p:nvPicPr>
        <p:blipFill>
          <a:blip r:embed="rId2"/>
          <a:srcRect/>
          <a:stretch>
            <a:fillRect/>
          </a:stretch>
        </p:blipFill>
        <p:spPr bwMode="auto">
          <a:xfrm>
            <a:off x="785786" y="3714752"/>
            <a:ext cx="7596133" cy="214314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Sustainable projects</a:t>
            </a: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1800" b="1" dirty="0" smtClean="0">
                <a:solidFill>
                  <a:schemeClr val="bg1">
                    <a:lumMod val="95000"/>
                  </a:schemeClr>
                </a:solidFill>
                <a:latin typeface="+mj-lt"/>
              </a:rPr>
              <a:t>An echo-friendly resort</a:t>
            </a:r>
          </a:p>
          <a:p>
            <a:r>
              <a:rPr lang="en-GB" sz="1800" b="1" dirty="0" smtClean="0">
                <a:solidFill>
                  <a:schemeClr val="bg1">
                    <a:lumMod val="95000"/>
                  </a:schemeClr>
                </a:solidFill>
                <a:latin typeface="+mj-lt"/>
              </a:rPr>
              <a:t>Queensland New Zealand Southern Alps</a:t>
            </a:r>
          </a:p>
          <a:p>
            <a:r>
              <a:rPr lang="en-GB" sz="1800" b="1" dirty="0" smtClean="0">
                <a:solidFill>
                  <a:schemeClr val="bg1">
                    <a:lumMod val="95000"/>
                  </a:schemeClr>
                </a:solidFill>
                <a:latin typeface="+mj-lt"/>
              </a:rPr>
              <a:t>Opened in 2014</a:t>
            </a:r>
          </a:p>
          <a:p>
            <a:r>
              <a:rPr lang="en-GB" sz="1800" b="1" dirty="0" smtClean="0">
                <a:solidFill>
                  <a:schemeClr val="bg1">
                    <a:lumMod val="95000"/>
                  </a:schemeClr>
                </a:solidFill>
                <a:latin typeface="+mj-lt"/>
              </a:rPr>
              <a:t>Walking trips with no vehicles with well being programs </a:t>
            </a:r>
          </a:p>
          <a:p>
            <a:r>
              <a:rPr lang="en-GB" sz="1800" b="1" dirty="0" smtClean="0">
                <a:solidFill>
                  <a:schemeClr val="bg1">
                    <a:lumMod val="95000"/>
                  </a:schemeClr>
                </a:solidFill>
                <a:latin typeface="+mj-lt"/>
              </a:rPr>
              <a:t>Grow own organic produce </a:t>
            </a:r>
          </a:p>
          <a:p>
            <a:r>
              <a:rPr lang="en-GB" sz="1800" b="1" dirty="0" smtClean="0">
                <a:solidFill>
                  <a:schemeClr val="bg1">
                    <a:lumMod val="95000"/>
                  </a:schemeClr>
                </a:solidFill>
                <a:latin typeface="+mj-lt"/>
              </a:rPr>
              <a:t>Waste is non-existent</a:t>
            </a:r>
            <a:endParaRPr lang="en-GB" sz="1800" b="1" dirty="0">
              <a:solidFill>
                <a:schemeClr val="bg1">
                  <a:lumMod val="95000"/>
                </a:schemeClr>
              </a:solidFill>
              <a:latin typeface="+mj-lt"/>
            </a:endParaRPr>
          </a:p>
        </p:txBody>
      </p:sp>
      <p:pic>
        <p:nvPicPr>
          <p:cNvPr id="23554" name="Picture 2" descr="Image result for Queensland New Zealand Southern Alps"/>
          <p:cNvPicPr>
            <a:picLocks noChangeAspect="1" noChangeArrowheads="1"/>
          </p:cNvPicPr>
          <p:nvPr/>
        </p:nvPicPr>
        <p:blipFill>
          <a:blip r:embed="rId2"/>
          <a:srcRect/>
          <a:stretch>
            <a:fillRect/>
          </a:stretch>
        </p:blipFill>
        <p:spPr bwMode="auto">
          <a:xfrm>
            <a:off x="0" y="3752870"/>
            <a:ext cx="9163050" cy="310513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Sustainable projects</a:t>
            </a: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1800" b="1" dirty="0" smtClean="0">
                <a:latin typeface="+mj-lt"/>
              </a:rPr>
              <a:t>Soneva Kiri in Thailand Asia</a:t>
            </a:r>
          </a:p>
          <a:p>
            <a:r>
              <a:rPr lang="en-GB" sz="1800" b="1" dirty="0" smtClean="0">
                <a:latin typeface="+mj-lt"/>
              </a:rPr>
              <a:t>Stunning waterfalls</a:t>
            </a:r>
          </a:p>
          <a:p>
            <a:r>
              <a:rPr lang="en-GB" sz="1800" b="1" dirty="0" smtClean="0">
                <a:latin typeface="+mj-lt"/>
              </a:rPr>
              <a:t>Traditional villages and rain forests</a:t>
            </a:r>
          </a:p>
          <a:p>
            <a:r>
              <a:rPr lang="en-GB" sz="1800" b="1" dirty="0" smtClean="0">
                <a:solidFill>
                  <a:schemeClr val="bg1">
                    <a:lumMod val="95000"/>
                  </a:schemeClr>
                </a:solidFill>
                <a:latin typeface="+mj-lt"/>
              </a:rPr>
              <a:t>Walking distance</a:t>
            </a:r>
          </a:p>
          <a:p>
            <a:r>
              <a:rPr lang="en-GB" sz="1800" b="1" dirty="0" smtClean="0">
                <a:solidFill>
                  <a:schemeClr val="bg1">
                    <a:lumMod val="95000"/>
                  </a:schemeClr>
                </a:solidFill>
                <a:latin typeface="+mj-lt"/>
              </a:rPr>
              <a:t>No vehicles required</a:t>
            </a:r>
          </a:p>
          <a:p>
            <a:r>
              <a:rPr lang="en-GB" sz="1800" b="1" dirty="0" smtClean="0">
                <a:solidFill>
                  <a:schemeClr val="bg1">
                    <a:lumMod val="95000"/>
                  </a:schemeClr>
                </a:solidFill>
                <a:latin typeface="+mj-lt"/>
              </a:rPr>
              <a:t>No pollution</a:t>
            </a:r>
          </a:p>
          <a:p>
            <a:r>
              <a:rPr lang="en-GB" sz="1800" b="1" dirty="0" smtClean="0">
                <a:solidFill>
                  <a:schemeClr val="bg1">
                    <a:lumMod val="95000"/>
                  </a:schemeClr>
                </a:solidFill>
                <a:latin typeface="+mj-lt"/>
              </a:rPr>
              <a:t>Grow own organic produce</a:t>
            </a:r>
          </a:p>
        </p:txBody>
      </p:sp>
      <p:pic>
        <p:nvPicPr>
          <p:cNvPr id="22530" name="Picture 2" descr="Aerial view of Soneva Kiri"/>
          <p:cNvPicPr>
            <a:picLocks noChangeAspect="1" noChangeArrowheads="1"/>
          </p:cNvPicPr>
          <p:nvPr/>
        </p:nvPicPr>
        <p:blipFill>
          <a:blip r:embed="rId2"/>
          <a:srcRect/>
          <a:stretch>
            <a:fillRect/>
          </a:stretch>
        </p:blipFill>
        <p:spPr bwMode="auto">
          <a:xfrm>
            <a:off x="0" y="3929066"/>
            <a:ext cx="9144000" cy="292893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Sustainable projects</a:t>
            </a: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b="1" dirty="0" smtClean="0">
                <a:latin typeface="+mj-lt"/>
              </a:rPr>
              <a:t>Soneva Kiri continued……..</a:t>
            </a:r>
          </a:p>
          <a:p>
            <a:r>
              <a:rPr lang="en-GB" sz="2000" b="1" dirty="0" smtClean="0">
                <a:latin typeface="+mj-lt"/>
              </a:rPr>
              <a:t>Secluded place called Koh Kood</a:t>
            </a:r>
          </a:p>
          <a:p>
            <a:r>
              <a:rPr lang="en-GB" sz="2000" b="1" dirty="0" smtClean="0">
                <a:latin typeface="+mj-lt"/>
              </a:rPr>
              <a:t> Hotel designed with the environment in hand</a:t>
            </a:r>
          </a:p>
          <a:p>
            <a:r>
              <a:rPr lang="en-GB" sz="2000" b="1" dirty="0" smtClean="0">
                <a:latin typeface="+mj-lt"/>
              </a:rPr>
              <a:t>Tree pod levels to unwind and relax</a:t>
            </a:r>
          </a:p>
          <a:p>
            <a:r>
              <a:rPr lang="en-GB" sz="2000" b="1" dirty="0" smtClean="0">
                <a:latin typeface="+mj-lt"/>
              </a:rPr>
              <a:t>Everything is a walking distance away</a:t>
            </a:r>
          </a:p>
          <a:p>
            <a:pPr>
              <a:buNone/>
            </a:pPr>
            <a:endParaRPr lang="en-GB" sz="3600" b="1" dirty="0" smtClean="0">
              <a:latin typeface="+mj-lt"/>
            </a:endParaRPr>
          </a:p>
        </p:txBody>
      </p:sp>
      <p:pic>
        <p:nvPicPr>
          <p:cNvPr id="21506" name="Picture 2" descr="Waiter on a Zipline at Soneva Kiri"/>
          <p:cNvPicPr>
            <a:picLocks noChangeAspect="1" noChangeArrowheads="1"/>
          </p:cNvPicPr>
          <p:nvPr/>
        </p:nvPicPr>
        <p:blipFill>
          <a:blip r:embed="rId2"/>
          <a:srcRect/>
          <a:stretch>
            <a:fillRect/>
          </a:stretch>
        </p:blipFill>
        <p:spPr bwMode="auto">
          <a:xfrm>
            <a:off x="0" y="3429000"/>
            <a:ext cx="9144000" cy="3429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Sustainable projects</a:t>
            </a: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3600" b="1" dirty="0" smtClean="0">
                <a:latin typeface="+mj-lt"/>
              </a:rPr>
              <a:t>References: </a:t>
            </a:r>
          </a:p>
          <a:p>
            <a:r>
              <a:rPr lang="en-GB" sz="3600" i="1" dirty="0" smtClean="0">
                <a:latin typeface="+mj-lt"/>
              </a:rPr>
              <a:t>Health and Fitness Travel site</a:t>
            </a:r>
            <a:r>
              <a:rPr lang="en-GB" sz="3600" dirty="0" smtClean="0">
                <a:latin typeface="+mj-lt"/>
              </a:rPr>
              <a:t>. They are experts in tailor made healthy holidays. </a:t>
            </a:r>
          </a:p>
          <a:p>
            <a:r>
              <a:rPr lang="en-GB" sz="3600" u="sng" dirty="0" smtClean="0">
                <a:solidFill>
                  <a:schemeClr val="bg1"/>
                </a:solidFill>
                <a:latin typeface="+mj-lt"/>
                <a:hlinkClick r:id="rId2"/>
              </a:rPr>
              <a:t>http://www.healthandfitnesstravel.com/destinations/asia/thailand/soneva-kiri/</a:t>
            </a:r>
            <a:endParaRPr lang="en-GB" sz="3600" dirty="0" smtClean="0">
              <a:solidFill>
                <a:schemeClr val="bg1"/>
              </a:solidFill>
              <a:latin typeface="+mj-lt"/>
            </a:endParaRPr>
          </a:p>
          <a:p>
            <a:endParaRPr lang="en-GB" sz="3600" b="1" dirty="0" smtClean="0">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14290"/>
            <a:ext cx="8686800" cy="1081110"/>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GB" sz="2700" b="1" dirty="0" smtClean="0">
                <a:latin typeface="+mj-lt"/>
              </a:rPr>
              <a:t/>
            </a:r>
            <a:br>
              <a:rPr lang="en-GB" sz="2700" b="1" dirty="0" smtClean="0">
                <a:latin typeface="+mj-lt"/>
              </a:rPr>
            </a:br>
            <a:r>
              <a:rPr lang="en-GB" b="1" dirty="0" smtClean="0">
                <a:solidFill>
                  <a:schemeClr val="tx1">
                    <a:lumMod val="75000"/>
                    <a:lumOff val="25000"/>
                  </a:schemeClr>
                </a:solidFill>
                <a:latin typeface="+mj-lt"/>
              </a:rPr>
              <a:t>sustainability Leadership and Entrepreneurship </a:t>
            </a:r>
            <a:r>
              <a:rPr lang="en-GB" sz="4000" dirty="0" smtClean="0"/>
              <a:t/>
            </a:r>
            <a:br>
              <a:rPr lang="en-GB" sz="4000" dirty="0" smtClean="0"/>
            </a:b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200" dirty="0" smtClean="0">
                <a:latin typeface="+mj-lt"/>
              </a:rPr>
              <a:t>According to (</a:t>
            </a:r>
            <a:r>
              <a:rPr lang="en-GB" sz="2200" i="1" dirty="0" smtClean="0">
                <a:latin typeface="+mj-lt"/>
              </a:rPr>
              <a:t>Goodland, </a:t>
            </a:r>
            <a:r>
              <a:rPr lang="en-GB" sz="2200" i="1" dirty="0" smtClean="0">
                <a:latin typeface="+mj-lt"/>
              </a:rPr>
              <a:t>1995</a:t>
            </a:r>
            <a:r>
              <a:rPr lang="en-GB" sz="2200" dirty="0" smtClean="0">
                <a:latin typeface="+mj-lt"/>
              </a:rPr>
              <a:t>) the need for sustainability is required. But it will only do its full purpose if it is environmentally sustainable.</a:t>
            </a:r>
          </a:p>
          <a:p>
            <a:r>
              <a:rPr lang="en-GB" sz="2200" dirty="0" smtClean="0">
                <a:latin typeface="+mj-lt"/>
              </a:rPr>
              <a:t>According to </a:t>
            </a:r>
            <a:r>
              <a:rPr lang="en-GB" sz="2200" i="1" dirty="0" smtClean="0">
                <a:latin typeface="+mj-lt"/>
              </a:rPr>
              <a:t>(Foy, 1990 ) </a:t>
            </a:r>
            <a:r>
              <a:rPr lang="en-GB" sz="2200" dirty="0" smtClean="0">
                <a:latin typeface="+mj-lt"/>
              </a:rPr>
              <a:t>future generations should not be burdened by economic activity disproportionately and that the ecologist will seek out to mainly preserve the natural world of the environment in terms of physical materials.</a:t>
            </a:r>
          </a:p>
          <a:p>
            <a:pPr>
              <a:buNone/>
            </a:pPr>
            <a:endParaRPr lang="en-GB" sz="3600" dirty="0" smtClean="0">
              <a:latin typeface="+mj-lt"/>
            </a:endParaRPr>
          </a:p>
        </p:txBody>
      </p:sp>
      <p:pic>
        <p:nvPicPr>
          <p:cNvPr id="20484" name="Picture 4" descr="Image result for pictures of environmental sustainability"/>
          <p:cNvPicPr>
            <a:picLocks noChangeAspect="1" noChangeArrowheads="1"/>
          </p:cNvPicPr>
          <p:nvPr/>
        </p:nvPicPr>
        <p:blipFill>
          <a:blip r:embed="rId2"/>
          <a:srcRect/>
          <a:stretch>
            <a:fillRect/>
          </a:stretch>
        </p:blipFill>
        <p:spPr bwMode="auto">
          <a:xfrm>
            <a:off x="0" y="4143380"/>
            <a:ext cx="9144000" cy="292895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4000" b="1" dirty="0" smtClean="0">
                <a:latin typeface="+mj-lt"/>
              </a:rPr>
              <a:t>Research</a:t>
            </a:r>
            <a:endParaRPr lang="en-GB" sz="4000" b="1" dirty="0">
              <a:latin typeface="+mj-lt"/>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dirty="0" smtClean="0">
                <a:latin typeface="+mj-lt"/>
              </a:rPr>
              <a:t>An international research program called the Environmental Management Leadership Initiative (EMLI),at the Rochester Institute of Technology supported the unique efforts of (</a:t>
            </a:r>
            <a:r>
              <a:rPr lang="en-GB" sz="2000" i="1" dirty="0" smtClean="0">
                <a:latin typeface="+mj-lt"/>
              </a:rPr>
              <a:t>Butler, </a:t>
            </a:r>
            <a:r>
              <a:rPr lang="en-GB" sz="2000" i="1" dirty="0" smtClean="0">
                <a:latin typeface="+mj-lt"/>
              </a:rPr>
              <a:t>2009</a:t>
            </a:r>
            <a:r>
              <a:rPr lang="en-GB" sz="2000" dirty="0" smtClean="0">
                <a:latin typeface="+mj-lt"/>
              </a:rPr>
              <a:t>) </a:t>
            </a:r>
          </a:p>
          <a:p>
            <a:r>
              <a:rPr lang="en-GB" sz="2000" dirty="0" smtClean="0">
                <a:latin typeface="+mj-lt"/>
              </a:rPr>
              <a:t>Common professional aim of the environmental manager goals are for the ecological balance</a:t>
            </a:r>
            <a:r>
              <a:rPr lang="en-GB" sz="2800" dirty="0" smtClean="0">
                <a:latin typeface="+mj-lt"/>
              </a:rPr>
              <a:t>. </a:t>
            </a:r>
          </a:p>
          <a:p>
            <a:endParaRPr lang="en-GB" sz="3600" b="1" dirty="0" smtClean="0">
              <a:latin typeface="+mj-lt"/>
            </a:endParaRPr>
          </a:p>
        </p:txBody>
      </p:sp>
      <p:pic>
        <p:nvPicPr>
          <p:cNvPr id="19462" name="Picture 6" descr="Image result for environmental manager PICTURES"/>
          <p:cNvPicPr>
            <a:picLocks noChangeAspect="1" noChangeArrowheads="1"/>
          </p:cNvPicPr>
          <p:nvPr/>
        </p:nvPicPr>
        <p:blipFill>
          <a:blip r:embed="rId2"/>
          <a:srcRect t="6122" r="1562"/>
          <a:stretch>
            <a:fillRect/>
          </a:stretch>
        </p:blipFill>
        <p:spPr bwMode="auto">
          <a:xfrm>
            <a:off x="0" y="3571876"/>
            <a:ext cx="9144000" cy="328612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2800" b="1" dirty="0" smtClean="0">
                <a:latin typeface="+mj-lt"/>
              </a:rPr>
              <a:t>Sustainability Leadership Project (SLP)</a:t>
            </a:r>
            <a:endParaRPr lang="en-GB" sz="2800" b="1" dirty="0">
              <a:latin typeface="+mj-lt"/>
            </a:endParaRPr>
          </a:p>
        </p:txBody>
      </p:sp>
      <p:sp>
        <p:nvSpPr>
          <p:cNvPr id="3" name="Content Placeholder 2"/>
          <p:cNvSpPr>
            <a:spLocks noGrp="1"/>
          </p:cNvSpPr>
          <p:nvPr>
            <p:ph idx="1"/>
          </p:nvPr>
        </p:nvSpPr>
        <p:spPr>
          <a:xfrm>
            <a:off x="304800" y="1554162"/>
            <a:ext cx="8686800" cy="5089548"/>
          </a:xfrm>
        </p:spPr>
        <p:style>
          <a:lnRef idx="1">
            <a:schemeClr val="accent3"/>
          </a:lnRef>
          <a:fillRef idx="3">
            <a:schemeClr val="accent3"/>
          </a:fillRef>
          <a:effectRef idx="2">
            <a:schemeClr val="accent3"/>
          </a:effectRef>
          <a:fontRef idx="minor">
            <a:schemeClr val="lt1"/>
          </a:fontRef>
        </p:style>
        <p:txBody>
          <a:bodyPr>
            <a:normAutofit/>
          </a:bodyPr>
          <a:lstStyle/>
          <a:p>
            <a:pPr lvl="0">
              <a:buNone/>
            </a:pPr>
            <a:r>
              <a:rPr lang="en-GB" sz="2400" b="1" dirty="0" smtClean="0">
                <a:latin typeface="Arial" pitchFamily="34" charset="0"/>
                <a:cs typeface="Arial" pitchFamily="34" charset="0"/>
              </a:rPr>
              <a:t>	</a:t>
            </a:r>
            <a:r>
              <a:rPr lang="en-GB" sz="2400" b="1" dirty="0" smtClean="0">
                <a:solidFill>
                  <a:schemeClr val="accent4">
                    <a:lumMod val="60000"/>
                    <a:lumOff val="40000"/>
                  </a:schemeClr>
                </a:solidFill>
                <a:latin typeface="Arial" pitchFamily="34" charset="0"/>
                <a:cs typeface="Arial" pitchFamily="34" charset="0"/>
              </a:rPr>
              <a:t>SKILLS REQUIRED:</a:t>
            </a:r>
          </a:p>
          <a:p>
            <a:pPr lvl="0">
              <a:buNone/>
            </a:pPr>
            <a:endParaRPr lang="en-GB" sz="2400" b="1" dirty="0" smtClean="0">
              <a:latin typeface="Arial" pitchFamily="34" charset="0"/>
              <a:cs typeface="Arial" pitchFamily="34" charset="0"/>
            </a:endParaRPr>
          </a:p>
          <a:p>
            <a:pPr lvl="0"/>
            <a:r>
              <a:rPr lang="en-GB" sz="2000" b="1" dirty="0" smtClean="0">
                <a:latin typeface="+mj-lt"/>
              </a:rPr>
              <a:t>Creativity </a:t>
            </a:r>
          </a:p>
          <a:p>
            <a:pPr lvl="0"/>
            <a:r>
              <a:rPr lang="en-GB" sz="2000" b="1" dirty="0" smtClean="0">
                <a:latin typeface="+mj-lt"/>
              </a:rPr>
              <a:t>Curiosity</a:t>
            </a:r>
            <a:endParaRPr lang="en-GB" sz="2000" b="1" dirty="0" smtClean="0">
              <a:latin typeface="+mj-lt"/>
              <a:cs typeface="Arial" pitchFamily="34" charset="0"/>
            </a:endParaRPr>
          </a:p>
          <a:p>
            <a:pPr lvl="0"/>
            <a:r>
              <a:rPr lang="en-GB" sz="2000" b="1" dirty="0" smtClean="0">
                <a:latin typeface="Arial" pitchFamily="34" charset="0"/>
                <a:cs typeface="Arial" pitchFamily="34" charset="0"/>
              </a:rPr>
              <a:t>Passion, Drive and Determination</a:t>
            </a:r>
          </a:p>
          <a:p>
            <a:pPr lvl="0"/>
            <a:r>
              <a:rPr lang="en-GB" sz="2000" b="1" dirty="0" smtClean="0">
                <a:latin typeface="Arial" pitchFamily="34" charset="0"/>
                <a:cs typeface="Arial" pitchFamily="34" charset="0"/>
              </a:rPr>
              <a:t>Clear Vision and Strategy</a:t>
            </a:r>
          </a:p>
          <a:p>
            <a:pPr lvl="0"/>
            <a:r>
              <a:rPr lang="en-GB" sz="2000" b="1" dirty="0" smtClean="0">
                <a:latin typeface="Arial" pitchFamily="34" charset="0"/>
                <a:cs typeface="Arial" pitchFamily="34" charset="0"/>
              </a:rPr>
              <a:t>Social capitol and strong Networks in the Community</a:t>
            </a:r>
          </a:p>
          <a:p>
            <a:pPr lvl="0"/>
            <a:r>
              <a:rPr lang="en-GB" sz="2000" b="1" dirty="0" smtClean="0">
                <a:latin typeface="Arial" pitchFamily="34" charset="0"/>
                <a:cs typeface="Arial" pitchFamily="34" charset="0"/>
              </a:rPr>
              <a:t>Business Plan which connects Profit with sustainability</a:t>
            </a:r>
          </a:p>
          <a:p>
            <a:pPr lvl="0"/>
            <a:r>
              <a:rPr lang="en-GB" sz="2000" b="1" dirty="0" smtClean="0">
                <a:latin typeface="Arial" pitchFamily="34" charset="0"/>
                <a:cs typeface="Arial" pitchFamily="34" charset="0"/>
              </a:rPr>
              <a:t>Skills and Knowledge</a:t>
            </a:r>
          </a:p>
          <a:p>
            <a:pPr lvl="0"/>
            <a:r>
              <a:rPr lang="en-GB" sz="2000" b="1" dirty="0" smtClean="0">
                <a:latin typeface="Arial" pitchFamily="34" charset="0"/>
                <a:cs typeface="Arial" pitchFamily="34" charset="0"/>
              </a:rPr>
              <a:t>Funding</a:t>
            </a:r>
          </a:p>
          <a:p>
            <a:pPr lvl="0"/>
            <a:r>
              <a:rPr lang="en-GB" sz="2000" b="1" dirty="0" smtClean="0">
                <a:latin typeface="Arial" pitchFamily="34" charset="0"/>
                <a:cs typeface="Arial" pitchFamily="34" charset="0"/>
              </a:rPr>
              <a:t>In-depth Knowledge about their Market</a:t>
            </a:r>
          </a:p>
          <a:p>
            <a:pPr lvl="0"/>
            <a:r>
              <a:rPr lang="en-GB" sz="2000" b="1" dirty="0" smtClean="0">
                <a:latin typeface="Arial" pitchFamily="34" charset="0"/>
                <a:cs typeface="Arial" pitchFamily="34" charset="0"/>
              </a:rPr>
              <a:t>An innovative product with a unique selling proposal</a:t>
            </a:r>
          </a:p>
          <a:p>
            <a:endParaRPr lang="en-GB" sz="2400" b="1" dirty="0" smtClean="0">
              <a:latin typeface="+mj-lt"/>
            </a:endParaRPr>
          </a:p>
        </p:txBody>
      </p:sp>
      <p:pic>
        <p:nvPicPr>
          <p:cNvPr id="18434" name="Picture 2" descr="Image result for entrepreneur pictures"/>
          <p:cNvPicPr>
            <a:picLocks noChangeAspect="1" noChangeArrowheads="1"/>
          </p:cNvPicPr>
          <p:nvPr/>
        </p:nvPicPr>
        <p:blipFill>
          <a:blip r:embed="rId2"/>
          <a:srcRect/>
          <a:stretch>
            <a:fillRect/>
          </a:stretch>
        </p:blipFill>
        <p:spPr bwMode="auto">
          <a:xfrm>
            <a:off x="3714744" y="1571612"/>
            <a:ext cx="5286412" cy="157163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2800" b="1" dirty="0" smtClean="0">
                <a:latin typeface="+mj-lt"/>
              </a:rPr>
              <a:t>Sustainability Leadership Project (SLP)</a:t>
            </a:r>
            <a:endParaRPr lang="en-GB" sz="2800" b="1" dirty="0">
              <a:latin typeface="+mj-lt"/>
            </a:endParaRPr>
          </a:p>
        </p:txBody>
      </p:sp>
      <p:sp>
        <p:nvSpPr>
          <p:cNvPr id="3" name="Content Placeholder 2"/>
          <p:cNvSpPr>
            <a:spLocks noGrp="1"/>
          </p:cNvSpPr>
          <p:nvPr>
            <p:ph idx="1"/>
          </p:nvPr>
        </p:nvSpPr>
        <p:spPr>
          <a:xfrm>
            <a:off x="304800" y="1554162"/>
            <a:ext cx="8686800" cy="5089548"/>
          </a:xfrm>
        </p:spPr>
        <p:style>
          <a:lnRef idx="0">
            <a:schemeClr val="accent3"/>
          </a:lnRef>
          <a:fillRef idx="3">
            <a:schemeClr val="accent3"/>
          </a:fillRef>
          <a:effectRef idx="3">
            <a:schemeClr val="accent3"/>
          </a:effectRef>
          <a:fontRef idx="minor">
            <a:schemeClr val="lt1"/>
          </a:fontRef>
        </p:style>
        <p:txBody>
          <a:bodyPr>
            <a:normAutofit/>
          </a:bodyPr>
          <a:lstStyle/>
          <a:p>
            <a:pPr lvl="0">
              <a:buNone/>
            </a:pPr>
            <a:r>
              <a:rPr lang="en-GB" sz="2800" b="1" dirty="0" smtClean="0">
                <a:latin typeface="+mj-lt"/>
              </a:rPr>
              <a:t>	Also other skills include</a:t>
            </a:r>
            <a:r>
              <a:rPr lang="en-GB" sz="2400" b="1" dirty="0" smtClean="0">
                <a:latin typeface="+mj-lt"/>
              </a:rPr>
              <a:t>:</a:t>
            </a:r>
          </a:p>
          <a:p>
            <a:pPr lvl="0"/>
            <a:endParaRPr lang="en-GB" sz="2400" b="1" dirty="0" smtClean="0">
              <a:latin typeface="+mj-lt"/>
            </a:endParaRPr>
          </a:p>
          <a:p>
            <a:pPr lvl="0"/>
            <a:r>
              <a:rPr lang="en-GB" sz="2000" b="1" dirty="0" smtClean="0">
                <a:latin typeface="+mj-lt"/>
              </a:rPr>
              <a:t>Self-esteem </a:t>
            </a:r>
          </a:p>
          <a:p>
            <a:pPr lvl="0"/>
            <a:r>
              <a:rPr lang="en-GB" sz="2000" b="1" dirty="0" smtClean="0">
                <a:latin typeface="+mj-lt"/>
              </a:rPr>
              <a:t>Excellent communication skills </a:t>
            </a:r>
          </a:p>
          <a:p>
            <a:pPr lvl="0"/>
            <a:r>
              <a:rPr lang="en-GB" sz="2000" b="1" dirty="0" smtClean="0">
                <a:latin typeface="+mj-lt"/>
              </a:rPr>
              <a:t>Take responsibility</a:t>
            </a:r>
          </a:p>
          <a:p>
            <a:pPr lvl="0"/>
            <a:r>
              <a:rPr lang="en-GB" sz="2000" b="1" dirty="0" smtClean="0">
                <a:latin typeface="+mj-lt"/>
              </a:rPr>
              <a:t>Ability for technical solutions </a:t>
            </a:r>
          </a:p>
          <a:p>
            <a:pPr lvl="0"/>
            <a:r>
              <a:rPr lang="en-GB" sz="2000" b="1" dirty="0" smtClean="0">
                <a:latin typeface="+mj-lt"/>
              </a:rPr>
              <a:t>Knowledge of world affairs </a:t>
            </a:r>
          </a:p>
          <a:p>
            <a:pPr lvl="0"/>
            <a:r>
              <a:rPr lang="en-GB" sz="2000" b="1" dirty="0" smtClean="0">
                <a:latin typeface="+mj-lt"/>
              </a:rPr>
              <a:t>Knowledge of IT  &amp;  skills in it</a:t>
            </a:r>
          </a:p>
          <a:p>
            <a:pPr lvl="0"/>
            <a:r>
              <a:rPr lang="en-GB" sz="2000" b="1" dirty="0" smtClean="0">
                <a:latin typeface="+mj-lt"/>
              </a:rPr>
              <a:t>Accountancy</a:t>
            </a:r>
          </a:p>
          <a:p>
            <a:pPr lvl="0"/>
            <a:r>
              <a:rPr lang="en-GB" sz="2000" b="1" dirty="0" smtClean="0">
                <a:latin typeface="+mj-lt"/>
              </a:rPr>
              <a:t>Budget  &amp; finance </a:t>
            </a:r>
          </a:p>
          <a:p>
            <a:pPr lvl="0"/>
            <a:r>
              <a:rPr lang="en-GB" sz="2000" b="1" dirty="0" smtClean="0">
                <a:latin typeface="+mj-lt"/>
              </a:rPr>
              <a:t>And  also project management skills</a:t>
            </a:r>
            <a:endParaRPr lang="en-GB" sz="2400" b="1" dirty="0" smtClean="0">
              <a:latin typeface="+mj-lt"/>
            </a:endParaRPr>
          </a:p>
        </p:txBody>
      </p:sp>
      <p:pic>
        <p:nvPicPr>
          <p:cNvPr id="17410" name="Picture 2" descr="Image result for skills for entrepreneur pictures"/>
          <p:cNvPicPr>
            <a:picLocks noChangeAspect="1" noChangeArrowheads="1"/>
          </p:cNvPicPr>
          <p:nvPr/>
        </p:nvPicPr>
        <p:blipFill>
          <a:blip r:embed="rId2"/>
          <a:srcRect/>
          <a:stretch>
            <a:fillRect/>
          </a:stretch>
        </p:blipFill>
        <p:spPr bwMode="auto">
          <a:xfrm>
            <a:off x="4786314" y="2643182"/>
            <a:ext cx="4357686" cy="278608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3200" b="1" dirty="0" smtClean="0">
                <a:latin typeface="Arial" pitchFamily="34" charset="0"/>
                <a:cs typeface="Arial" pitchFamily="34" charset="0"/>
              </a:rPr>
              <a:t>benefits of community participation </a:t>
            </a:r>
            <a:endParaRPr lang="en-GB" sz="3200" b="1" dirty="0">
              <a:latin typeface="Arial" pitchFamily="34" charset="0"/>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b="1" dirty="0" smtClean="0">
                <a:latin typeface="+mj-lt"/>
              </a:rPr>
              <a:t>According to (</a:t>
            </a:r>
            <a:r>
              <a:rPr lang="en-GB" sz="2000" b="1" dirty="0" err="1" smtClean="0">
                <a:latin typeface="+mj-lt"/>
              </a:rPr>
              <a:t>Agur</a:t>
            </a:r>
            <a:r>
              <a:rPr lang="en-GB" sz="2000" b="1" dirty="0" smtClean="0">
                <a:latin typeface="+mj-lt"/>
              </a:rPr>
              <a:t>, 2017)  from his research conducted at </a:t>
            </a:r>
            <a:r>
              <a:rPr lang="en-GB" sz="2000" b="1" dirty="0" err="1" smtClean="0">
                <a:latin typeface="+mj-lt"/>
              </a:rPr>
              <a:t>Gumushane</a:t>
            </a:r>
            <a:r>
              <a:rPr lang="en-GB" sz="2000" b="1" dirty="0" smtClean="0">
                <a:latin typeface="+mj-lt"/>
              </a:rPr>
              <a:t> </a:t>
            </a:r>
            <a:r>
              <a:rPr lang="en-GB" sz="2000" b="1" dirty="0" smtClean="0">
                <a:latin typeface="+mj-lt"/>
              </a:rPr>
              <a:t>University, </a:t>
            </a:r>
            <a:r>
              <a:rPr lang="en-GB" sz="2000" b="1" dirty="0" err="1" smtClean="0">
                <a:latin typeface="+mj-lt"/>
              </a:rPr>
              <a:t>Gümü</a:t>
            </a:r>
            <a:r>
              <a:rPr lang="en-GB" sz="2000" b="1" dirty="0" smtClean="0">
                <a:latin typeface="+mj-lt"/>
              </a:rPr>
              <a:t>, </a:t>
            </a:r>
            <a:r>
              <a:rPr lang="en-GB" sz="2000" b="1" dirty="0" err="1" smtClean="0">
                <a:latin typeface="+mj-lt"/>
              </a:rPr>
              <a:t>hane</a:t>
            </a:r>
            <a:r>
              <a:rPr lang="en-GB" sz="2000" b="1" dirty="0" smtClean="0">
                <a:latin typeface="+mj-lt"/>
              </a:rPr>
              <a:t>, </a:t>
            </a:r>
            <a:r>
              <a:rPr lang="en-GB" sz="2000" b="1" dirty="0" smtClean="0">
                <a:latin typeface="+mj-lt"/>
              </a:rPr>
              <a:t>Turkey, he said </a:t>
            </a:r>
            <a:r>
              <a:rPr lang="en-GB" sz="2000" b="1" dirty="0" smtClean="0">
                <a:latin typeface="+mj-lt"/>
              </a:rPr>
              <a:t>the local </a:t>
            </a:r>
            <a:r>
              <a:rPr lang="en-GB" sz="2000" b="1" dirty="0" smtClean="0">
                <a:latin typeface="+mj-lt"/>
              </a:rPr>
              <a:t>community and their values are very important for everyone under the effect of tourism. Using  these values under protection and to be usable in the future establish the base of sustainable tourism. </a:t>
            </a:r>
          </a:p>
          <a:p>
            <a:pPr fontAlgn="base">
              <a:buNone/>
            </a:pPr>
            <a:endParaRPr lang="en-GB" sz="2000" b="1" dirty="0" smtClean="0">
              <a:latin typeface="+mj-lt"/>
            </a:endParaRPr>
          </a:p>
          <a:p>
            <a:pPr fontAlgn="base"/>
            <a:r>
              <a:rPr lang="en-GB" sz="2000" b="1" dirty="0" smtClean="0">
                <a:latin typeface="+mj-lt"/>
              </a:rPr>
              <a:t>The participation of local community  in a sustainable and efficient tourism development is vital. </a:t>
            </a:r>
          </a:p>
          <a:p>
            <a:pPr fontAlgn="base"/>
            <a:endParaRPr lang="en-GB" sz="2400" b="1" dirty="0" smtClean="0">
              <a:latin typeface="+mj-lt"/>
            </a:endParaRPr>
          </a:p>
          <a:p>
            <a:pPr fontAlgn="base">
              <a:buNone/>
            </a:pPr>
            <a:r>
              <a:rPr lang="en-GB" sz="2400" b="1" dirty="0" smtClean="0">
                <a:latin typeface="+mj-lt"/>
              </a:rPr>
              <a:t>	REF(http://www.academia.edu/2962981/SOCIAL_PARTICIPATION_IN_SUSTAINABLE_TOURISM_DEVELOPMENT</a:t>
            </a:r>
            <a:r>
              <a:rPr lang="en-GB" sz="2000" dirty="0" smtClean="0"/>
              <a:t>)</a:t>
            </a:r>
          </a:p>
          <a:p>
            <a:endParaRPr lang="en-GB" sz="2000" b="1" dirty="0" smtClean="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sz="3200" b="1" dirty="0" smtClean="0">
                <a:latin typeface="Arial" pitchFamily="34" charset="0"/>
                <a:cs typeface="Arial" pitchFamily="34" charset="0"/>
              </a:rPr>
              <a:t>benefits of community participation </a:t>
            </a:r>
            <a:endParaRPr lang="en-GB" sz="3200" b="1" dirty="0">
              <a:latin typeface="Arial" pitchFamily="34" charset="0"/>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b="1" dirty="0" smtClean="0">
                <a:latin typeface="+mj-lt"/>
              </a:rPr>
              <a:t>Ecotourism provides local economic benefits </a:t>
            </a:r>
          </a:p>
          <a:p>
            <a:r>
              <a:rPr lang="en-GB" sz="2000" b="1" dirty="0" smtClean="0">
                <a:latin typeface="+mj-lt"/>
              </a:rPr>
              <a:t>Maintains ecosystem integrity </a:t>
            </a:r>
          </a:p>
          <a:p>
            <a:r>
              <a:rPr lang="en-GB" sz="2000" b="1" dirty="0" smtClean="0">
                <a:latin typeface="+mj-lt"/>
              </a:rPr>
              <a:t>Research conducted in Costa Rica </a:t>
            </a:r>
          </a:p>
          <a:p>
            <a:r>
              <a:rPr lang="en-GB" sz="2000" b="1" dirty="0" smtClean="0">
                <a:latin typeface="+mj-lt"/>
              </a:rPr>
              <a:t>Ecotourism's effectiveness as a conservation strategy </a:t>
            </a:r>
          </a:p>
          <a:p>
            <a:r>
              <a:rPr lang="en-GB" sz="2000" b="1" dirty="0" smtClean="0">
                <a:latin typeface="+mj-lt"/>
              </a:rPr>
              <a:t>Ecotourism offers a viable economic alternative</a:t>
            </a:r>
          </a:p>
          <a:p>
            <a:r>
              <a:rPr lang="en-GB" sz="2000" b="1" dirty="0" smtClean="0">
                <a:latin typeface="+mj-lt"/>
              </a:rPr>
              <a:t>Opportunities have induced people to abandon cultivated land</a:t>
            </a:r>
          </a:p>
          <a:p>
            <a:r>
              <a:rPr lang="en-GB" sz="2000" b="1" dirty="0" smtClean="0">
                <a:latin typeface="+mj-lt"/>
              </a:rPr>
              <a:t>Provide forest regeneration </a:t>
            </a:r>
          </a:p>
          <a:p>
            <a:r>
              <a:rPr lang="en-GB" sz="2000" b="1" dirty="0" smtClean="0">
                <a:latin typeface="+mj-lt"/>
              </a:rPr>
              <a:t>Employment in tourism</a:t>
            </a:r>
          </a:p>
          <a:p>
            <a:r>
              <a:rPr lang="en-GB" sz="2000" b="1" dirty="0" smtClean="0">
                <a:latin typeface="+mj-lt"/>
              </a:rPr>
              <a:t>Benefits and education levels, show stronger associations with conservation behaviours</a:t>
            </a:r>
          </a:p>
          <a:p>
            <a:r>
              <a:rPr lang="en-GB" sz="2000" b="1" dirty="0" smtClean="0">
                <a:latin typeface="+mj-lt"/>
              </a:rPr>
              <a:t>Results also indicate ecotourism might be most effective as a component of a broader conservation strategy.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4"/>
          </a:lnRef>
          <a:fillRef idx="3">
            <a:schemeClr val="accent4"/>
          </a:fillRef>
          <a:effectRef idx="3">
            <a:schemeClr val="accent4"/>
          </a:effectRef>
          <a:fontRef idx="minor">
            <a:schemeClr val="lt1"/>
          </a:fontRef>
        </p:style>
        <p:txBody>
          <a:bodyPr>
            <a:noAutofit/>
          </a:bodyPr>
          <a:lstStyle/>
          <a:p>
            <a:pPr algn="ctr"/>
            <a:r>
              <a:rPr lang="en-GB" sz="2800" b="1" dirty="0" smtClean="0">
                <a:solidFill>
                  <a:schemeClr val="bg1">
                    <a:lumMod val="95000"/>
                  </a:schemeClr>
                </a:solidFill>
                <a:latin typeface="+mj-lt"/>
              </a:rPr>
              <a:t>COMMUNITY PARTICIPATION ON ENVIRONMENT REGENERATION</a:t>
            </a:r>
            <a:endParaRPr lang="en-GB" sz="2800" b="1" dirty="0">
              <a:solidFill>
                <a:schemeClr val="bg1">
                  <a:lumMod val="95000"/>
                </a:schemeClr>
              </a:solidFill>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b="1" dirty="0" smtClean="0">
                <a:latin typeface="+mj-lt"/>
              </a:rPr>
              <a:t> </a:t>
            </a:r>
            <a:r>
              <a:rPr lang="en-GB" sz="2400" b="1" dirty="0" smtClean="0">
                <a:latin typeface="+mj-lt"/>
              </a:rPr>
              <a:t>Cleaning up projects</a:t>
            </a:r>
          </a:p>
          <a:p>
            <a:r>
              <a:rPr lang="en-GB" sz="2400" b="1" dirty="0" smtClean="0">
                <a:latin typeface="+mj-lt"/>
              </a:rPr>
              <a:t>None of this can be possible with out community participation</a:t>
            </a:r>
          </a:p>
        </p:txBody>
      </p:sp>
      <p:pic>
        <p:nvPicPr>
          <p:cNvPr id="1026" name="Picture 2" descr="A rocky beach next to a body of water&#10;&#10;Description generated with very high confidence"/>
          <p:cNvPicPr>
            <a:picLocks noChangeAspect="1" noChangeArrowheads="1"/>
          </p:cNvPicPr>
          <p:nvPr/>
        </p:nvPicPr>
        <p:blipFill>
          <a:blip r:embed="rId2"/>
          <a:srcRect/>
          <a:stretch>
            <a:fillRect/>
          </a:stretch>
        </p:blipFill>
        <p:spPr bwMode="auto">
          <a:xfrm>
            <a:off x="0" y="3857628"/>
            <a:ext cx="9144000" cy="300037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3">
            <a:schemeClr val="accent4"/>
          </a:fillRef>
          <a:effectRef idx="2">
            <a:schemeClr val="accent4"/>
          </a:effectRef>
          <a:fontRef idx="minor">
            <a:schemeClr val="lt1"/>
          </a:fontRef>
        </p:style>
        <p:txBody>
          <a:bodyPr>
            <a:noAutofit/>
          </a:bodyPr>
          <a:lstStyle/>
          <a:p>
            <a:pPr algn="ctr"/>
            <a:r>
              <a:rPr lang="en-GB" sz="2800" b="1" dirty="0" smtClean="0">
                <a:solidFill>
                  <a:schemeClr val="bg1">
                    <a:lumMod val="95000"/>
                  </a:schemeClr>
                </a:solidFill>
                <a:latin typeface="+mj-lt"/>
              </a:rPr>
              <a:t>COMMUNITY PARTICIPATION ON ENVIRONMENT REGENERATION</a:t>
            </a:r>
            <a:endParaRPr lang="en-GB" sz="2800"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000" b="1" dirty="0" smtClean="0">
                <a:latin typeface="+mj-lt"/>
              </a:rPr>
              <a:t>Cleaning man made materials from the ocean</a:t>
            </a:r>
          </a:p>
          <a:p>
            <a:r>
              <a:rPr lang="en-GB" sz="2000" b="1" dirty="0" smtClean="0">
                <a:latin typeface="+mj-lt"/>
              </a:rPr>
              <a:t>Protecting the aqua life is essential to a cleaner environment</a:t>
            </a:r>
          </a:p>
        </p:txBody>
      </p:sp>
      <p:pic>
        <p:nvPicPr>
          <p:cNvPr id="25602" name="Picture 2" descr="A person in a green shirt standing in front of a body of water&#10;&#10;Description generated with high confidence"/>
          <p:cNvPicPr>
            <a:picLocks noChangeAspect="1" noChangeArrowheads="1"/>
          </p:cNvPicPr>
          <p:nvPr/>
        </p:nvPicPr>
        <p:blipFill>
          <a:blip r:embed="rId2"/>
          <a:srcRect/>
          <a:stretch>
            <a:fillRect/>
          </a:stretch>
        </p:blipFill>
        <p:spPr bwMode="auto">
          <a:xfrm>
            <a:off x="0" y="3143248"/>
            <a:ext cx="9144000" cy="371475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sz="2800" b="1" dirty="0" smtClean="0">
                <a:effectLst/>
                <a:latin typeface="+mj-lt"/>
              </a:rPr>
              <a:t>SOLUTIONS TO Improving THE ENVIRoNMENT </a:t>
            </a:r>
            <a:endParaRPr lang="en-GB" sz="2800"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pPr fontAlgn="base">
              <a:buNone/>
            </a:pPr>
            <a:r>
              <a:rPr lang="en-GB" sz="2800" b="1" dirty="0" smtClean="0">
                <a:solidFill>
                  <a:schemeClr val="tx1">
                    <a:lumMod val="95000"/>
                    <a:lumOff val="5000"/>
                  </a:schemeClr>
                </a:solidFill>
                <a:latin typeface="+mj-lt"/>
              </a:rPr>
              <a:t>	</a:t>
            </a:r>
            <a:r>
              <a:rPr lang="en-GB" sz="2800" b="1" dirty="0" smtClean="0">
                <a:solidFill>
                  <a:schemeClr val="accent4">
                    <a:lumMod val="60000"/>
                    <a:lumOff val="40000"/>
                  </a:schemeClr>
                </a:solidFill>
                <a:latin typeface="+mj-lt"/>
              </a:rPr>
              <a:t>Globally Environmentally Community  Improvement Led Entrepreneurs are: </a:t>
            </a:r>
          </a:p>
          <a:p>
            <a:pPr fontAlgn="base"/>
            <a:endParaRPr lang="en-GB" sz="2400" b="1" dirty="0" smtClean="0">
              <a:solidFill>
                <a:schemeClr val="bg1"/>
              </a:solidFill>
              <a:latin typeface="+mj-lt"/>
            </a:endParaRPr>
          </a:p>
          <a:p>
            <a:pPr fontAlgn="base"/>
            <a:r>
              <a:rPr lang="en-GB" sz="2400" b="1" dirty="0" smtClean="0">
                <a:solidFill>
                  <a:schemeClr val="bg1"/>
                </a:solidFill>
                <a:latin typeface="+mj-lt"/>
              </a:rPr>
              <a:t>Global citizens who feel at home everywhere they go</a:t>
            </a:r>
          </a:p>
          <a:p>
            <a:pPr fontAlgn="base"/>
            <a:r>
              <a:rPr lang="en-GB" sz="2400" b="1" dirty="0" smtClean="0">
                <a:latin typeface="+mj-lt"/>
              </a:rPr>
              <a:t>Produce Eco self-sustained villages</a:t>
            </a:r>
          </a:p>
          <a:p>
            <a:pPr fontAlgn="base"/>
            <a:r>
              <a:rPr lang="en-GB" sz="2400" b="1" dirty="0" smtClean="0">
                <a:latin typeface="+mj-lt"/>
              </a:rPr>
              <a:t> Such as: Touristic destination</a:t>
            </a:r>
          </a:p>
          <a:p>
            <a:pPr fontAlgn="base"/>
            <a:r>
              <a:rPr lang="en-GB" sz="2400" b="1" dirty="0" smtClean="0">
                <a:latin typeface="+mj-lt"/>
              </a:rPr>
              <a:t>Future alternative to solving global problems</a:t>
            </a:r>
            <a:r>
              <a:rPr lang="en-GB" sz="2400" dirty="0" smtClean="0"/>
              <a:t>. </a:t>
            </a:r>
          </a:p>
          <a:p>
            <a:pPr fontAlgn="base"/>
            <a:r>
              <a:rPr lang="en-GB" sz="2400" b="1" dirty="0" smtClean="0">
                <a:latin typeface="+mj-lt"/>
              </a:rPr>
              <a:t>Isolate themselves from the busy city life </a:t>
            </a:r>
          </a:p>
          <a:p>
            <a:pPr fontAlgn="base"/>
            <a:r>
              <a:rPr lang="en-GB" sz="2400" b="1" dirty="0" smtClean="0">
                <a:latin typeface="+mj-lt"/>
              </a:rPr>
              <a:t>They believe they solve global problems as a result</a:t>
            </a:r>
            <a:endParaRPr lang="en-GB" sz="2400" b="1" dirty="0" smtClean="0">
              <a:solidFill>
                <a:schemeClr val="bg1"/>
              </a:solidFill>
              <a:latin typeface="+mj-lt"/>
            </a:endParaRPr>
          </a:p>
          <a:p>
            <a:pPr fontAlgn="base">
              <a:buNone/>
            </a:pPr>
            <a:endParaRPr lang="en-GB" sz="2400" b="1" dirty="0" smtClean="0">
              <a:solidFill>
                <a:schemeClr val="bg1"/>
              </a:solidFill>
              <a:latin typeface="+mj-l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 </a:t>
            </a:r>
            <a:r>
              <a:rPr lang="en-US" sz="2800" b="1" dirty="0" smtClean="0">
                <a:effectLst/>
                <a:latin typeface="+mj-lt"/>
              </a:rPr>
              <a:t>new Portable tiny sustainable houses</a:t>
            </a:r>
            <a:endParaRPr lang="en-GB" sz="2800"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r>
              <a:rPr lang="en-GB" sz="2400" b="1" dirty="0" smtClean="0">
                <a:latin typeface="+mj-lt"/>
              </a:rPr>
              <a:t>Ongoing tiny house movement in the USA, </a:t>
            </a:r>
          </a:p>
          <a:p>
            <a:r>
              <a:rPr lang="en-GB" sz="2400" b="1" dirty="0" smtClean="0">
                <a:latin typeface="+mj-lt"/>
              </a:rPr>
              <a:t>The US states the momentum it is growing at is plausible. </a:t>
            </a:r>
          </a:p>
          <a:p>
            <a:r>
              <a:rPr lang="en-GB" sz="2400" b="1" dirty="0" smtClean="0">
                <a:latin typeface="+mj-lt"/>
              </a:rPr>
              <a:t>The trend is expected, with reasons related to sustainability and portability </a:t>
            </a:r>
          </a:p>
        </p:txBody>
      </p:sp>
      <p:pic>
        <p:nvPicPr>
          <p:cNvPr id="34818" name="Picture 2" descr="http://www.tinyhousecommunity.com/wp-content/uploads/sites/2/2017/12/71fa27a0e35cd65aaf5d0be6ee026836-326x245.jpg"/>
          <p:cNvPicPr>
            <a:picLocks noChangeAspect="1" noChangeArrowheads="1"/>
          </p:cNvPicPr>
          <p:nvPr/>
        </p:nvPicPr>
        <p:blipFill>
          <a:blip r:embed="rId2"/>
          <a:srcRect/>
          <a:stretch>
            <a:fillRect/>
          </a:stretch>
        </p:blipFill>
        <p:spPr bwMode="auto">
          <a:xfrm>
            <a:off x="0" y="3786166"/>
            <a:ext cx="9144000" cy="3071834"/>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Eco self-sustained Village</a:t>
            </a:r>
            <a:endParaRPr lang="en-GB"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pPr fontAlgn="base"/>
            <a:r>
              <a:rPr lang="en-US" sz="2000" b="1" dirty="0" smtClean="0">
                <a:latin typeface="+mj-lt"/>
              </a:rPr>
              <a:t>The Zeitgeist Movement​</a:t>
            </a:r>
          </a:p>
          <a:p>
            <a:pPr fontAlgn="base"/>
            <a:r>
              <a:rPr lang="en-US" sz="2000" b="1" dirty="0" smtClean="0">
                <a:latin typeface="+mj-lt"/>
              </a:rPr>
              <a:t>Eco Food​</a:t>
            </a:r>
          </a:p>
          <a:p>
            <a:pPr fontAlgn="base"/>
            <a:r>
              <a:rPr lang="en-US" sz="2000" b="1" dirty="0" smtClean="0">
                <a:latin typeface="+mj-lt"/>
              </a:rPr>
              <a:t>Community Support​</a:t>
            </a:r>
          </a:p>
          <a:p>
            <a:pPr fontAlgn="base"/>
            <a:r>
              <a:rPr lang="en-US" sz="2000" b="1" dirty="0" smtClean="0">
                <a:latin typeface="+mj-lt"/>
              </a:rPr>
              <a:t>Street-Free Lives around the Nature</a:t>
            </a:r>
          </a:p>
          <a:p>
            <a:pPr>
              <a:buNone/>
            </a:pPr>
            <a:endParaRPr lang="en-GB" sz="2000" b="1" dirty="0" smtClean="0">
              <a:latin typeface="+mj-lt"/>
            </a:endParaRPr>
          </a:p>
        </p:txBody>
      </p:sp>
      <p:pic>
        <p:nvPicPr>
          <p:cNvPr id="10242" name="Picture 2" descr="Image result for zeitgeist movement images"/>
          <p:cNvPicPr>
            <a:picLocks noChangeAspect="1" noChangeArrowheads="1"/>
          </p:cNvPicPr>
          <p:nvPr/>
        </p:nvPicPr>
        <p:blipFill>
          <a:blip r:embed="rId2"/>
          <a:srcRect/>
          <a:stretch>
            <a:fillRect/>
          </a:stretch>
        </p:blipFill>
        <p:spPr bwMode="auto">
          <a:xfrm>
            <a:off x="0" y="3371849"/>
            <a:ext cx="9144000" cy="3486151"/>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Eco self-sustained Village</a:t>
            </a:r>
            <a:endParaRPr lang="en-GB"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fontScale="92500" lnSpcReduction="10000"/>
          </a:bodyPr>
          <a:lstStyle/>
          <a:p>
            <a:pPr fontAlgn="base"/>
            <a:r>
              <a:rPr lang="en-US" sz="2800" b="1" dirty="0" smtClean="0">
                <a:latin typeface="+mj-lt"/>
              </a:rPr>
              <a:t>Self-reliant in</a:t>
            </a:r>
            <a:r>
              <a:rPr lang="en-US" sz="2800" dirty="0" smtClean="0">
                <a:latin typeface="+mj-lt"/>
              </a:rPr>
              <a:t>:​</a:t>
            </a:r>
          </a:p>
          <a:p>
            <a:pPr fontAlgn="base"/>
            <a:endParaRPr lang="en-US" sz="2800" dirty="0" smtClean="0">
              <a:latin typeface="+mj-lt"/>
            </a:endParaRPr>
          </a:p>
          <a:p>
            <a:pPr fontAlgn="base">
              <a:buNone/>
            </a:pPr>
            <a:r>
              <a:rPr lang="en-US" sz="2000" b="1" dirty="0" smtClean="0">
                <a:latin typeface="+mj-lt"/>
              </a:rPr>
              <a:t>	Providing its own:</a:t>
            </a:r>
          </a:p>
          <a:p>
            <a:pPr fontAlgn="base">
              <a:buNone/>
            </a:pPr>
            <a:endParaRPr lang="en-US" sz="2000" b="1" dirty="0" smtClean="0">
              <a:latin typeface="+mj-lt"/>
            </a:endParaRPr>
          </a:p>
          <a:p>
            <a:pPr fontAlgn="base"/>
            <a:r>
              <a:rPr lang="en-US" sz="2000" b="1" dirty="0" smtClean="0">
                <a:latin typeface="+mj-lt"/>
              </a:rPr>
              <a:t>Food​</a:t>
            </a:r>
          </a:p>
          <a:p>
            <a:pPr fontAlgn="base"/>
            <a:r>
              <a:rPr lang="en-US" sz="2000" b="1" dirty="0" smtClean="0">
                <a:latin typeface="+mj-lt"/>
              </a:rPr>
              <a:t>Water​</a:t>
            </a:r>
          </a:p>
          <a:p>
            <a:pPr fontAlgn="base"/>
            <a:r>
              <a:rPr lang="en-US" sz="2000" b="1" dirty="0" smtClean="0">
                <a:latin typeface="+mj-lt"/>
              </a:rPr>
              <a:t>Electricity​</a:t>
            </a:r>
          </a:p>
          <a:p>
            <a:pPr fontAlgn="base"/>
            <a:r>
              <a:rPr lang="en-US" sz="2000" b="1" dirty="0" smtClean="0">
                <a:latin typeface="+mj-lt"/>
              </a:rPr>
              <a:t>Waste</a:t>
            </a:r>
          </a:p>
          <a:p>
            <a:pPr fontAlgn="base"/>
            <a:endParaRPr lang="en-US" sz="2000" b="1" dirty="0" smtClean="0">
              <a:latin typeface="+mj-lt"/>
            </a:endParaRPr>
          </a:p>
          <a:p>
            <a:pPr fontAlgn="base">
              <a:buNone/>
            </a:pPr>
            <a:r>
              <a:rPr lang="en-US" sz="2000" b="1" dirty="0" smtClean="0">
                <a:latin typeface="+mj-lt"/>
              </a:rPr>
              <a:t>	Solving issues and creating solutions such as:</a:t>
            </a:r>
          </a:p>
          <a:p>
            <a:pPr fontAlgn="base">
              <a:buNone/>
            </a:pPr>
            <a:endParaRPr lang="en-US" sz="2000" b="1" dirty="0" smtClean="0">
              <a:latin typeface="+mj-lt"/>
            </a:endParaRPr>
          </a:p>
          <a:p>
            <a:pPr fontAlgn="base"/>
            <a:r>
              <a:rPr lang="en-US" sz="2000" b="1" dirty="0" smtClean="0">
                <a:latin typeface="+mj-lt"/>
              </a:rPr>
              <a:t>Ecological</a:t>
            </a:r>
          </a:p>
          <a:p>
            <a:pPr fontAlgn="base"/>
            <a:r>
              <a:rPr lang="en-US" sz="2000" b="1" dirty="0" smtClean="0">
                <a:latin typeface="+mj-lt"/>
              </a:rPr>
              <a:t>Economical</a:t>
            </a:r>
          </a:p>
          <a:p>
            <a:pPr fontAlgn="base"/>
            <a:endParaRPr lang="en-US" sz="2000" b="1" dirty="0" smtClean="0">
              <a:latin typeface="+mj-lt"/>
            </a:endParaRPr>
          </a:p>
          <a:p>
            <a:pPr fontAlgn="base"/>
            <a:endParaRPr lang="en-US" sz="2000" b="1" dirty="0" smtClean="0">
              <a:latin typeface="+mj-lt"/>
            </a:endParaRPr>
          </a:p>
          <a:p>
            <a:pPr>
              <a:buNone/>
            </a:pPr>
            <a:endParaRPr lang="en-GB" sz="2000" b="1" dirty="0" smtClean="0">
              <a:latin typeface="+mj-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The Earth ship project</a:t>
            </a:r>
            <a:endParaRPr lang="en-GB" b="1" dirty="0">
              <a:latin typeface="+mj-lt"/>
              <a:cs typeface="Arial" pitchFamily="34" charset="0"/>
            </a:endParaRPr>
          </a:p>
        </p:txBody>
      </p:sp>
      <p:sp>
        <p:nvSpPr>
          <p:cNvPr id="3074" name="AutoShape 2"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Grp="1" noChangeAspect="1" noChangeArrowheads="1"/>
          </p:cNvSpPr>
          <p:nvPr>
            <p:ph idx="1"/>
          </p:nvPr>
        </p:nvSpPr>
        <p:spPr bwMode="auto">
          <a:prstGeom prst="rect">
            <a:avLst/>
          </a:prstGeom>
          <a:noFill/>
        </p:spPr>
        <p:txBody>
          <a:bodyPr vert="horz" wrap="square" lIns="91440" tIns="45720" rIns="91440" bIns="45720" numCol="1" anchor="t" anchorCtr="0" compatLnSpc="1">
            <a:prstTxWarp prst="textNoShape">
              <a:avLst/>
            </a:prstTxWarp>
          </a:bodyPr>
          <a:lstStyle/>
          <a:p>
            <a:pPr>
              <a:buNone/>
            </a:pPr>
            <a:endParaRPr lang="en-GB" dirty="0"/>
          </a:p>
        </p:txBody>
      </p:sp>
      <p:sp>
        <p:nvSpPr>
          <p:cNvPr id="3080" name="AutoShape 8"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data:image/png;base64,%20iVBORw0KGgoAAAANSUhEUgAAArAAAAEhCAYAAAHwkaNbAAAAAXNSR0IArs4c6QAAAARnQU1BAACxjwv8YQUAAAAJcEhZcwAADsMAAA7DAcdvqGQAAP+lSURBVHhe7P13mKRnfS2Krso5dFVX5zw9OSoOiqMwkkYigwhGNmCB7Q0YGyxvextbm2QwNhYGjA0GLMBgEwVCCCWUUZrRBE0OPT2dc3flHM9ab3UD28fn3Huf5/xxn3v3N1NdX33hDb+4fm+0gEej0TDf//v4f+6wiKhj2fonrTZc4iJ9LSSx0wbY7UC+0uATgLUGBN1Anfdd/F3iZSu/E2XAIZbweae1gWrVggxvFut8lp9qtQqn3QaXzQK3C6jxvVLdgkqVyVoafI358XUrGrAwjTzfDzDfDncDZzN6toFazYKGlc/z5QYLZ2XGDV5XAexKg982ftdYRh28A4sKp3dXLzRYFn2rbrq/K6IbwGy2ymcaCLscyJeqcDtZP6cduUIDpWoFQYcdVdThZh2srIOD+ZxYrqLEelf4fomZsooSTCbOgqsyysBq+Zkh7Ei28RALuM/Jaw5Wws4PCQ03Px49yEMyvcQMVWi3AwhY60jVVeNmgXXoS0QTcfL8LrNyqUKVBLBgIMhnScJFEr7MNHNVEoo1t5EzNb4porMw/JABLF2FBLWwUmiQ/Ey4xvzspHBD13iwnobINt5skIsqpsWi+w1YWVi3rY4ujxivayQCP/miGNAA6Yh5XnCq+Myw1WNDgeWyUTjyLJyTiY8nSTS+WGQ9mCAZZUOtXlHqvNAUMjHOyjrWWW79M7QQw2H7kiHsZKH+EMVinypQZblJF7R6WRByRhWtMIWi2M4EMpU6HDarIXwHCxTgtwpOATNVZn1IBH74XIknIpgYqkKbB5mHOFwzctqAgxckzfkiM5HY8qjxfoHvi5lWZiSy2fmcfqtsqqsOpSACr32shhV81m5BG5Mq8hlpTobUqfHE73JimVqYI4ElEyKy+dewk3Y1Qyg91yADLayvtKsh6vIZFbxBYlh4r04mGxabKtWNVkmtxCQr68ByNgk7U2iQsNjnYOn4CGwslIgs0XeTA1JJJy9UeK3CjMUt/QvzuSwLLs5L2n/zWKWhIYLORXSdq/A61yFeWfmuKi9iR5QXr2coNRXmIYYYSWBKVlWKZRDRa3xeAiDp0N0g1arV3GuqaIYZRciBAp9JUHWkzhGKqZ+qnuO1sXQdPZYsDh06iQsTo3jPu97BclBY+K4YWmF+R1dqrDuZQOEiKXlFDNa3CsWKk7gqt6i7PmrHyWWKCsumMvKFJmH5eaiAxr4mH5o3KbCGMJMZqkS9RmLb0OdvZiGpMenzAUlFlhLQJALgdTbgI4NUOP0us6B+2pc8z4308tv84bt6R+d1Q1nmbS7wlgrHQ0RsfjclUfa0KCmjJFVZt//4929iYXICt1x/I4qLcVzy2teae3pLaTaouhNnjuFVF22Hz+HGQ48+hv0nXkZ8YhHwUwfI2eWVOD59z7+afNzUxBYS/1S8jqpMEYnH4qNO+2a1UbdEef0hMZtFZLkaVeZHaa1RK1hOCUB9zRTM5usPsfL7nNRjFznXrFazYquWDtM09LKZzBu9fgcluEkfwzR+VJ0q/9YoTiJMg9/3/+JZPPHsA/ja3/yDUdUVPrgmeTpWrYv5Vl5GHpiH0pNUNkhIC7+PnXgFzzz7E1aWOdjsSCVW6CuovsxzaamM33797bjyiovg8wXxwosv4hcvPIU6X3Q4nChVSsYsWetlVObsKOYmUamU4eqM0ZfYkEhk8Vd/+1Vj162UyhrzVwmMWeF5lcSqsYAqp9TcFHb10Dvmm8y2kaF8iWVuYHuLtUnY4yvlhxx2y74g4UCFns7Kiku6Wj12ePlwnmlVaJtU8ahBB8rEpNmUMp7Hi2XUqjXEFxfwub/7c+y6aD2ltA//7b1/YJyAm+noo/Nn9h/CE/tfZnpU3EIeY/MzyIym8e2ffhO2Zg1w+PBJvPDyQXzg934H9977Fawf7EP/0G5MLyRoelz43gP/gGBLhPbUjkIuCws9uJxIjeWXdrFiqLMSrYEgxk7NwFZOqdaolHIsNSU/0oYAIU46kcTH/uFeVYGX6zj4s59jxy2vNXVUfWTj5Qx1TzS5vMOBC6kyFoo0Drwu2980dxQY5UnB2d3uaBI2Xa4/5HFY9tVIUPkYc0iy9BJ/C3ZJyso0bD568T//2Cfwibs/Cg+djrzpX/zxO3DrzTfjhf0vYaitD4NDXXh+sogHfvwg9ty6B5FwFPVyBZlUHN5ACDYSo1IrIeh1IxaL4uEnnsTI/jOEZnbsu/0G3HLLDahnvUjmK1iYI1GcdXQE/ThzYQblUhLjU0fh8YdoZuhwiHdEUJacEtTULv0pNzKIL+Rw9thpXLHrCnisJD7VWMSq89vh9lL4+Hw1i29889v41Gf/mcx8Fv5gAF53AO/76GeZHmVYBFb6pAflwhCvzVnDUo0wkhllyqu2l/RxUaBF4lLV0iRshoTNVrBPtlMe1U9O5uhAAiSiVFwET+WL+PmPf4TnTxzDlz/zd0YJ8qU6/uZjf47X3nA1nnrgG8hZ/Zi3tiKxOMV7BXQN9CLSvgVWBzUhu4yI34fMmSMIV2fh83pQLJcRiVLqbD5KV9Hk00Ji10iwUqWCbDqDubkpogYfK1lEo0RVrhXgc7lhdzj4XAlOpwtZPusUGZwOVr6KTLqMcOcA/D3rceTxx9C7dQsq5TxqpTzL4kZyaQk1dxhxQkFHtAeOcMjkkaH27Nn7Ohz4xU+QSWbhsjtoLvy48853ond4PUpONwrE2iIe6Uy728Bw0IVCQS6TF0hYC/Fso1paldha46FSpbHPRQMqbyubIQLL2xfoxh/8x0/CFnBgsVzHU4dH8Y1//ic89+JhjC/MIZtJ0hbZcezlR+EkbvL5I3AvL8Cbm0Cu4yKUz55C4KbfR8vhT8PrIoa0OvDyoTGEW+wIBQLw2EmyUg15ElGOon+gjfk7UKLK1gmDaJTgJh61O1zGb1iofgUytEhiZnIkKNODrYrRCwwu3BU+XTaOq9C1Dm4yqlYrI0jprtZyKGaLxtbPji8j2u7C73/yu/jXf/0achQaeg24vSIOTQodVzqdRMDnpp228eMATSXLR8YH27Hv1fvMteHhYdhJ7DiRQ8RrJ3qqIVGig2/UV51XuvDQS48/vS9Loz43P0+c58Cf3XUnKvk87vmzd8G9fjdefvkVSlQFg+s3o2doEwa62nD26QfpDFYweO078OJ3v4RNb/owFmfG4aP9KrJgbq8fY4cfRv9Ft8Fy4JuYO3EAwZCXalmiGq+QYH40SCCXL4pSsQgnC+elV7QI+lioaPTG2XwBBd4rs9BeVqIqbEzL5glQRvmujWFhKp6HP0ypp4NyurwmMkp2XU1JSlP17VhOJBgh0UYS5MtU/N47fwuvnB3HwvQEnWED53je29tGqa7SMcaxbtMWLMdXDF4PBz2GmZfvvhKP/OJhmqIaQqyD3+MzkiqXvUiTc931e3Dd69+ETX1dDH5WCStT8PV/+NK+Oz/8QeO4fvjgg/CFQshn82jkMzjx6A+x+apXoZC14ugrx3HxDW+Er7uPalfGs9/4BG74/U9geTmOAFV9ZjaNABJYqnoN6M6RMC5K8vhDX8NWyxlkMnl09bdSHdNwOipYWqzB4xOXC6w8I6C8g5WhittdjMqczIHEs/uxNJ9ApC2AQiaDmo1EJ/HLmQq8lPwUMaTL40BHzE+iu7Do6UHN30ufUEM2mUaGEun1+RGKtOKNr70V9//0fpRZL5kbW7WIhYlzsCsco6TbTKThRrC9izDSSlPjwIahHszOLdKB1/Hbv/1mRCKRVSfpwE9/+gjGx8f4KiNMMv6aK67Ewy+dbxJ2OV976IF//8a+N/z2nfjS33wOm2/ag8e/9i3c8aHfpSnwoDUSxPh8HFV6/ljUh/3PPYK20CAs3YO0p7NwFjNwtXbhuX/7HDa+7n0Y+enfY3Dfn8A+/hhy3VdREgiNasvwHvk2WgK0nck4rK4AgwCGzFSpYj5OBxlAg7bdlU9j2d4Pm4uBIcMFe2YRS/ZOFpx4mhIlexF2LGGczs1CTEZyYGdXFUeXg3TcBbS0tCFLhkY7h7EwO0Xz5DN2TwhC2hEKh5HNZpDPJfHow0/QhlaoQQ4EWty0s06j+go8XE4PHVkrzk8tYuOmDaxDgRrmYnju4zedGpFHg7bJznevu24Plpfm8MtfPkdT6CNDG1+So+PDwNlTZ2lbSpSEIs4feAGv++D7UHe34MSLz+OH3/g3jL/8AmKRAKbmsrj55tfj3OR5lJMJemwfjj51P7nfwOCNb0PQVUXsyt+mQ6ojtvsmvPa23djlPcvC0gtf+wGcrg+jtOUOnJgs49RsHuMlD8q8N+aMYiRJ9SYRZhtRHI6HcbaxnupWxmStDVONTsxYe7DiG0TD04m4oxdJ1wDingEijQBmajFUAwN0SiHm5SDzyEhvgBLnNJ7eRTjW1dOGuYVJLC5O46Ef/wxuOkkPmRWyZVGgBhX5O1egmSrTUpMJiZV5bFjXQTiXIy6vUmNz1B4aIoeHvqiJlIStn3v+BVwYn8HN+/Zhz56rUS2VhCAs+PE3P4OSN49/+MxHMXNhFLv23IiHvvYVHHri5+gc7md8XaKXbcMj37kX8XMvYTlVwFXX3YRDz/4cj/7bZ7D+pnfRDhVp7EOgXsIdbkV/qISjDz+G9932Vvzs/gdh9XpRpKpbyiVMHX+R6plFmNAsXnAR0gmn+DC/SKxZySFOO5eijZ4eHaM58NGOMjBgFOV21Gnj8hQAwj66Zb+rxg/BOx1UkRJFb0wtKNCO2ll5Jz92+El0LyVRYfrSwrKBW3Yyr06p9DjyiLT60dXuxvYhmpYckQnfrRLv1ug4nV4fVoggSkWWaXGe90omgKkySLDRmZqDkVdOZqWYxckTp7D/wCu4/LKLjUnFy6MHsWV4J/rolD70N3+H737qD2ELOdG98VI8++N/wYFHn8L5cydwzZvfDndrK04e3o9ffPte1EafwZb+MKaPvYTnv/0FhCNeBGwlvGXPBrzwrY/h8EuPo3VIOLCKEgs9aJvDhVMnyOUMbDU7JWcJC4Q1imiL6Th6umgj1fzGw2V3CuixIiU+yw+/rSRewFmm7S4i7MrAU08QEtKGkllbe70IudUgUkPQ5+O7zShR8L1WI1og0Y1dpPo+/YvHiE6oYZ0+oo8SDjEim4i74K/mpMZEBjQwtOF1i5N4uYW2v0RHTCjXcFD9iZ0paGpVM+aJOLrCNEqEc0kKVYNm6OTpM3yWgHdp3IPxsQWcfflxvHz4CMZmariMavz0D76BZMaBy7eEEHG7CeobuOO3fgvRgB3rd27D8TnQWSVp9pLY+Yb34m37rsGxJ3+M0xPLSDmJD0MtuO3irWjZuQ81eu/Fow/RzhVhl/dmQZfyZbSG6eRIyCxd+YVpOjpWqp5bRikxBWuBnpnxuq00B38jhZAri3YP8V+DSIJRooORod/noiMqYZ54d3JsDPkipYrpCW0q1q+pHZOOhVQlEQt45qn9lHjaSDJzJu3GXI6EErz01gxGNc2B/Aj6VYgk9LtBjapX6TB5Xi5VUaXJKLO86WRKoQEcdHCgtRdiUEjscrkksUykkoelcB6vedvbceLICey+9mpkyeXLbrsdjdQ0LnvL+zFHaPLKz76OHz36HD1uH1558SkC8zJufdefYLB7A3YOtONPX78Tu9/9VwaXhrIXkEwW8MrxCTTsVswefJC49hpY7fL8RXKb3G84Wbg41bdO25dn2ZyUFBW6YGxcmTCrzoCgVItgkrZ9fiFDtV+hQ3IzOmI4ydCWvhc1wh43AwURtcCPDgmM4v1qtUKCqKmQpoLfmzb1Gqo7HFa4Qw6aMHp+Fx10sMdElmp8qVb4qVsZMJQI9/ImGHnl2FkmqjYDhsPMI5NO87qbWqHGGWFfogLWTR8rfxvnRVOESP+V+LevfRceWxJ3/uEfoK+/B4nlCSxVGH4SU+64+Y3Ysff1ePrbn6ONYUycnsAbrt3AipRx7IVH8fTzT6LsWYeuWAhPfevv8EqCUk4QHrn0TbDSLr7phovR2r/BeFKbN8wKk/jhIJIMDNQ6X6M6C0eWyJTBzjA29kbRQftXJaa+eFMrLt/RhfXdIaocpYbilKaULqwkkS0UkcmasIAOihGZhREZpVNElBOTSuu3l1GGPHlHZwfpKpNBW0keSLJLpQqmF+ZRJDFzZGaeZVlMz9EnpFCg2ouY23YMmYahGlW9QJtLz2XyqNIU2EhI1UsmrV4t8xa1jDct6zZ23dHV2TE8n17GxFIcE5OTjNGnWGg6rWAY555/CkNbdpDLHgS7N+Ps/kcwlbAg1rMR/lgPLAz9yvkctlz7alP488f2I1u24vbrN2PZsQGlmaOYeOUp+Ne/CpmzLzDNIBJ0TikWTC25XYRgKzUCbkrjNtr2JbsX8VwJ2za2oxqfQT3URgIRAnno4WnzStkVKByT118mQbyNDMId/ZiaXYKbkZ+PEVOD6m8jFi6VGHhQVUUEMU6m4dzIqOSJOJrhMImqxhWv10lCllC1lUncNBy09WoZU2uug7i5qq4EEZOqbmd0JpGsMC2lW6O0OiSdvC9sSy05YMz7mccexIGHf4iLBvrx5su24TWXb8TNF2/HvhuuQf/6Ifi7u3Hi7FHMr0xTYpbRum4DLr/xatjDUSTPvYCLr7wBba4i2Vk2rVuWUAzTsyt48tA8qLUIbb/BQLepqQUkshUa+zS9PKOaaCelmowBVbGjC13RAaO6BYJ2q7NCWz1hQmu7i4lQapwE+SAyKOZo+xjWJpbpLBimO20e2BuUFDpEnpj2YzXQKGJb4jNZwqSGPDnTKtIkyGMbO0xDy/DTNHKru4k0RYUxPJWZ0sfggd7Pbq/THCThcNsMAZtSW0eeJkLNmiKs5MNqd5NRXtkgvsPg5mMfg+Wpn2+8w+dxDltKBPp8IDs3gWP7f4lYmPjPbsfu7evREfTh+QcfwYf/+Pew+/LdOHNugsSip/QEqM50Nq4gSlV6xmySEVI71m/egIF1mzDU14seSxrudddi9+YuvPTk/QwJWwhRSkjlCYzKhF1e2lRLAFmGnlHEkSxaiId9cFDqg9Y8iq4WMoIVoPlwBaI0LWnmEYUvEEJ/XwxJOq0VzyDSy7OwuwPwUJrLlL4WhtZ5ohGfP2wAvhxNrljD7Ni4hEsyZRigjkMvwX+FZqVO6bS5rWgwbxudX55MibV1ULVtZDr56pazVZtKncwg5CLDLbSrNkpxlcywq5G/bCS2gb5Nl9Pe0EqR+7OTFzA6sUhiVfHwAz9DYfIUKlPHYEvP4ML580KI+OWPvkObeQWmnnkS8ROH8ftveQ1ef+tNjGDUkq6ukwYL4ESF3B6bOY0J2qRsbgwnxs4RrLcjRwnN0eH0dYaoWqxYzYbUglqxKEGM573RIUoSoQ4rWMpIREgD1kqEramVikTLpMqokonZeMZ044zT6Q5f+UbiSQbBhExdjAqFYlrJgPn5aWMbLRQa9UKoe0h0tUnCrDaajgDhVIDOUO0QRLJ0rH4/PTsJ52CkFV9I0Y4TrrFexUIB81kygCYslSvQBpcppHR2NDPGsRE1mFD5Yx/7mOXkmWN3uIK9w1l6RAfVW52+Dkse63u7DVg/PzJHWzaF7Rv68QqDgqkLE1g89zLm5miraI/Oj8zgwEMPokJvedm2IWzp7cSm4QG89jX7+Hs7rr7sMkYzJUK3DDra+3H1vrfh6As/R93eAnfED3sxAYcvRq9eQdgSR91JCbU64aIdKS0vwdPbB6cabKg9xiASb9o8fIbe2mbzYWb0PFbyTkSGhilpWcbsDFFpx5cXFxk4VIkySsb7d/UPYW5+EbMTFwxhvS0+6r66ntRAlqPjkV3xmcZtNZIXyEQ/TZiNqKZisWFmOWEiuAuz85ilyQtQeNSwKntroW+p0kkKgVgbtgMWfls+9Zd//lDNYtm3eWM3htZvwcLCIp67/z5EY1bEWrpIwAVKINUoWTQGvqOzHQM9ERbYimikBeMT05hPU9Wohit0JrcRz27bfTN+9pP7cejwYXS2d5h4OtoWwGe+8h2iAYaJFcbebnp9etDpkaPUMYafJJLv7LO49L0fhzfMiIte/vsfuRMf/Mp9rLksH6OjShZHnrgfbdtuoPTZqKoF/Pyz70d6cA+6A15klhewfuM6Si3hGs3NzMwstaKI1mgUG7ZfYZzdfd/9DslRR2dUzZLkk5hF5FOm/a2RYTY64zqZUSilGJ154G8JI0e0ItMyPnIOVQYg60iDaCyGIJ17wOuh76kwH2o9iUvR/pLt4x+H5Yabbr7jop3rhz0uwoZaEe3RCLoHexFq7cLAlouQKjAiKdmRSMwh5PMiSO8sb1st5yj6ZbQw486oF35rCTsG2+BlwRYnzlLqqwgGWrFIRp09eRhRBgU7Nm3HzPgFrFBySpkkYasFIacdy/MFmpI6dl1/G+578CE46dV//MPvMXLbgPT8PL79/e/h0IH9ePjhB0mKME7TBD35yMMoMvavhvtYJhtCXhdSiUU6xRhmJqdN70cqnUAPzYKVjui33rzP4FJ3Sycuu+oaBNp6ceb4Gdpj9Y6ocYswUhiUDNMYgnaaBScdcpL30tm0aZxPZrJoC/mMza4RUVhYzhrpANKNb+HCyBSlNntAQbrlE3/5vjsq5cyw3x9Aa0uM3jRFm9zElMJoXia4fdcObNqxDb5Iuxnd0hals6JnliS1EN4sLScJ3D30jh7etyJJb1xnxl5rkRFTFZsHumCltH/7334Ml9+B8QtT2BCrIcEA4cz5OQy0e9AeCdN5OPGqi7agkMkbYvR09GBqfg5hquD5k2fQTaK1d7QyXzf6WwijrB5kV+YQi7UjPX2B9o320VvH+dElpJbnqBVeDA31I0wT19fXjcnJOTKziGjYiUQqiyUyvcE6qgW8RE64VpsPFQZ71DPLT5G2N9wSoYoTK9M8qfdAje6CXWrwVoQmZuh3R2cUbZFok7B//4Wv3dHau3V4aeYsVYtxeLiF3pTGms4iHAmRWLQlfDJLdff5vSae94ZjhC4MTYNRSkEaK4srRr2WlhaxQiysNlBaLxOt1NWDqTYAqv21e7bh+ReOwaMW+SqDD0q8jQ4sRBypvvsLJ44hTylr1HKYHpvGoReeQ9DL6Ih3L754F2xOJ2Ympqi/DHHbB4hCWKZYG/paW5g+EOvtJdPb4fGUsX3npWSii2YgRMdkRwtRzvnRUdNA0z/QibELM0incxQcPz9BRFujdFoB+ANhPtsCO1GHk4jCTWI2hxgRDbA+QRJfgE09FcLtYoZMgAZ7aHROpVI5IBNj+dDv/e5Dt9xyxb7p6UUMbxwwQ4KKJFZLWxe518DczBwLQ6zn9DA+9/DbjmwmR7vrQiGbRSsrpWuLdDTJC+dIXpsJd11krVqmKgXG9XQoqfQKnjl6lmk3WAEvcvSqOTKSoTWxqt+0zFstTmpM3oylslkqlAgf8SELLglp2Fl4ef068/aw6DY0KOEaM+Z2Vwz0i/kIm6wihI3IJoHp+RU60g2seIlA324cZIoQatf2YRw4cgbnz5wlcUgo5qvQ1aceUmJiwSeFxF5qo5XnGsYkx1TJZ3luxsEYIkpi1W0Ua/FjJZ4mwimjkMt8yUjspk0b7tjQGhju622jeqQMh7IZGmOKvIc2VY3qghIhvjw/R6wog+4nziTm87AgK8k0f4cQaGmFlxIeinbhwvETCISCcPnCxIgOLK8kcP8TRwjrFAbWkCfhbVQDFSxP6GW10gsXyjzPmQoWcmoeJM4s1k2bQaGQNd+kLCUiTbVUk948vwm/aLpq+QLSSwxAyNwKGXPm5CiKJIwjP4NIrA+/9fY34OyZE4ZoThJScf7iwhJKzNPv85CpdEKsk9fjpfTSiVJy1aLlJDpRi5igmKIr0Ua9EV5/ECFKtJem5lN3/yGuuWo3rr/mUrz+1TfSRwWapmC4NXbHNXu2DpeK5FGDkuJ0w8eM6C6J3+JI53LGIy7TbrZ1xChhatKjI9c3pVKA38HoqEjpDfBc3S8bdmzFK6cnKQlWLMwuoCXqxi03X4WRC/N8R/1aNBx0XEaSGFhVaa+lburKUR+TCuagE/T5KTHWCotCJ6EmOkqLi4RPJpeoDeotdRD/Cot6iTGTpiG6mC2jsyMMS6mABHFnjM719MkTfJZem2ihSkhWJGJIpjKoE1KFada8dH5eEtgf8JHQfiyOj9AMMNDI0t9QOoOEb0FqWTKuLpoKkiuzuOaaXbjsit2YnRunH5jCUqpCSJZjdJlvEvbyS3bfccUVO4aTKxl68RBtSQVLc0v09j5KISOblTQrUWeBGkb6XIRGFYqT2+2jFxwxlS+zAuoCEQJQ47KDDi4cbYWHhYn19MEd7EBn3wC20zH19/Ug4GTwMHrONGTXma6FpsbjC5pCO2kDG4Q/iZUsTTMhFtW3xvxYBEqKHQU6HTdtp9SXHtFgSDHEjBNgYOELOqhxRUqYFX4ngT6dYIGaOLm4hKU0mdjgu2TaW990M7p7B7GHwU43MfuFiVmiHAYzjMAGNg3T/gM33nYrhjbQbre3YseuAeLpMG66+Vps2rwZvf3tprWuVvMxbKYmMOyNBBwM3ZeEYxuWH335Uw+1tHj2FchFhXg2wQ5CrxLtn4VSJEwnp6FuDjdtYZiESSdSBOE+YsUCkrkyOhjh2BzN8VVlRSGsZFUSxvRcfIdCxhiaITBBfiatQKGV2Jy2kj5N4wAujB5nlNROZlFaCK/UczoyncSGDYN46bkXKNnFZp8VHVM2s0glt6FzaCtNVJ0+YBatXkq2vYHBoQFcedVlDH0ZUDDCy9BXTE/MoFaoItbhJkxy014zYqKGdHS1E30U4aHzmjg7io1b1yFHGFUq2oi5g4Rs4xgc3ICzI+cRiQZYzjwdYwwOq4uwK47R89Po7G4xtBjetJ7+oYblpSSRSb7ZmfjE9778UDy+sE+t6szfqGejTtBLlvmIDYuFPEPELqpinYlTBQmp1IvrdAfR0h6hpIWIBuYo+3R6WdrPPLEjvfM8I5TewUEWPo2p6TnCtSEiixJhCW0cTYia63J0JE4SZWluEW2dUklWXF3clNAiTZCfpsVFx6ehkqncChFCENmi8K+dqkxMSeiluF8dlEGqdJph7sT4HG1nHq5Ih4mc2roDlHY7ZmdnsW3HFszMLmF2fJxBHHH3zp1IxOMUqCqdKbWFEq6xXTEGABqFk0mq7j3MM435qQXCqS5GcDHa8rSpc2sHAwX6krNnztPfkFkdal5cHQnz4y9/7JPRkP+SRCpHg+3G2MQigj5CKtqbXmK/5UV6u1LGDGqwECZp1LPwq2LsfDqJFmLIeC5tPLuL0VfPwCDGz5+lSpDjQ1souU0GUZiRpl1LpogE3HbaLRdcJBRxGZ9pDsbVeNRoLMT8hBOrDKmT8LjUqEJIFiHEI5PsXq/pDlmem6OjIa6kOrrcdILZioFWSrNAlT529BQ2EBGEiEGr5bSJsIp0inm+G4t1YnpumrCuxsgqhhKZGGMkxWrRBC3B6QowKMoy/QCW+LuzrQ3nzo2hr7/TdC6m0kX0dEVN6K0u8wpDdpmCBhHK/OLSzwS35P3N9/96yD39F5fN9d889Mzas//53v+fHnLO+pbUmgv/+/h/5LBYiGtG840+e63xZTpOq1OxGmmtoes66IwJNMAQVUMwm31I9GvSXORoizXkUg3R6hF1UM+pHShSlct6gIc8vJtOsN1vQaZI3jH9HFXFjNxjOrKNsg9Bpi8Wa2LIgNeCMQYQGnlt0uFHkM4UhAhBeQkd6D2Vl1bAlIeWonkwkDDPrh2UGb2jh5RdK6Fdt8+COCsXzzGyZABQYvQXDTbHpGtkYZqV07g1O+1CwG0l5iYaoWNO0AGNJpiXkmWSGtrKIustZmsAlvIoOazOd1vOpetbWMajdqtFNIKLCZLIRAMNhFVIUxwgSRNYoo3SxAc3M1GImTYhXXOIueqivkpN6tDkDqIPQ5hksYoWcibkZRxOSqZZosWChY6QzGCGaigx4/55T5GNupXV2FQhA1QOMVKkUZTDp0xeGlqpEz2rGjb0gmEwn+U18WGjnz94RecaEE1EZ5BAwGM1QrGYb1K6jYxUb4SDAqB+sFShxnDbitlsw/Qc1xvMyKShJpYa0282cmvMrLKtMz8r7bTytZK2lrotz5INWsZJWAZAR8V8VU6caPVQ6sQW5qyOQ3X3KC7WiG5xSB49RJzUzkJJ8tQJbF3LkN8ishrNhTDUdaEKmAEMPDSi2xCTF0Ukj4ORVJVYVUziuzrKTKBEKKYuE72uQ9OeCAx+dehUEaG+nRb1DVCfWBh1nXRR44iqDe4uM7AQUaqNGnr8DpxKqR4s16qEV1VxlkbtFjoUuqoUEiLBQcMtUkxaokkdspoWYmfUKOGEVxqBaHo3mF+D1+2w5Rt1R5OwjGCOOuxWCWxTIkwedbRQZDIqAGsnKcwwE6mcuKMKe4kbZR7MO3pl9RBPeIuFbv5W2XRNUiNKsOzmMHTktebvBvOzIEGqaypSc8i6US0+yDPlqaf4rBhoXlllRI+X+ZmzBuJkaIRc0LMJSkFGuJy/oozO3Lx+Ot1AxGvFIoOT06dO4a1vfIOpCxWCaKFmxsxWaQISjELVjaMJLWq01tHsK1srldoO7NjWZsUxzW2iZDefQr5eKw9a+6gy3R4LGNHB42zATUYEed7Cz2IBWCK2m82XWUgLvEw4TPJrtkwLa6Kh4prhEmcFFpn2Im2s1FXlkEnNEaf+0cfuNjNZ9NGh+F/Cq4/ORShJT4PEXGE6CizEYdk4h+y6oZ1ekJSTOUqDrMxWCvjc5z6Fz/zN3Th4+DAurKQwkqMdLFtwltJwnmV/6dgxOOsZtLjJqEoRn/3Sl+HJL+Adt96KL3/zy/jloedwgfZ8mXUYS9MEkPglqx0zORsKZKxTAY9yZz2dsum8pwYbzUWwEWbRfOLccrPTUYGRaQETh+CDkVhGiUddLovdu+qgxBXxRRKgJr88KbVA4C+OaUZMmBxnWU1FxSV9VP+CBjww2pIK6/UP/9Vf4POf+SwCPBdBNJfBPLj6bYjKT0WcMP9XnaOMF/PS5Ald+8pXP0cHk2DhrabPSeMENDY2mSPxqa7vfud7sW3jAOP/Ar713W8jr8GflFQdxTIDBYcb733zHbjnM1+kSqeJZbMI9PcYQrz/I/9ALVRBWHNlbmxns/bSjGZRSBOeqIXNqlExNAFmXgIPtXRpsEadtFNIvyHSyGdTtLEnlotbSIijxNd2tTeamSD876Bd6aANZaBE+0NJdjWdS4jqpCKLk2tHkipUrWvoTQU/+OY/YnHlArzxJD78xR+S0Cwg02tpOl3z7j1f/3ckGGrGQn5MTk/iNMPJ733zXuNoNBtnMZnBk888gfNj0/jzP/4A/vpTH8Kt+96NjCUMNwv3P+++C5ft2WEaYzRQo84AxFhZEkBEUJe2iGSmB81XkUktMKy20+YWCfqLph/M2deLoMOGP/n45wjuNUasga9/6lO47rbbMLDjYkNsaZFFzpkF0/CidS1CIsDZFfoJsZznKrO0VNore93pteT7AyRsuljfwvIdpVG2U95YPBvNAiMJEkCCJU8qp6Zh9gGKqXo+NYTRS10ti9Nkxmc/8ccYfekwvvCNr+FvPnI3nI04FiOX4tShQ3jtHXcYj55amoXVyzCYjKkyfPR4nCSMBYvxBB7/4ZMMlecZBnfhIx/9U6wb2oTxKeKaQhrL6RzimRwaZF6lkkIuvYILM+rtDaFcrhhiagqUnKxFXdQNWXNqB98ZmxjHyplpXP+621FPTdDUuemISVSnh5GajxKexL98/RvGKb///b/LekkSrbjqiltw2evfZtJRW4RpjeO3FDHkULhdoZbZDQyrqydSkkzz4NWYh0o9b6m7moR1OnF0OV+zu2lDNL5LUChICSVNCa8YhubVCOPC139wH35r3x60t7SCpgwTY1Oo5lfw9A++hempM0iHhzG/sIg8CRJqb0VHzyb4I20oxWfhcHpRS8zDs3iADPKaYeh+SmyFxLBbGaIWGOur/YHczxHmVChZc7NJVijFuJ+emwUrMYbPM3Zvb2+hdKgrxEFC5knYMlGDBxaHi+aibrqI3N2bkKdvyCZX0GC4aXPXTToVSnc6q6Y9wj2Gso7WPtNWoRmnGzdfgkMvPoswxbJULGDi3CLe9o63Y/eeK9HZP0DhajTNmZhI6dwQ4nuEGE5pMwUukysS19vybjhJ2Hp9S7nYOErO2yVZMh1FJtBGT6uBE/d+5L3o3rELbq8P9+0/Y7Do33/6r/GjR55ANp1mYhmMjRxFJrGEcCRKlfcikJnA+ckZtF3+dnp5K4Ynvo8g0yuXZvHs08vo6fQxPTXnMU6n/ctlMkglCxAuWTcUpCRS8lgB4VSNowpFvHDZXdQQFpyMUOCSoa1Vs56DDub0+SLTJ1atl0z58nUXXIPryPQ0VVfDksJMc8UMZtOMm+WFJbzrv/8PvHgibiap9HTQg9NWaqTM+NgyNu/aiJX5GXjpyd2M/10UKtldt70VOy7eiuH1w+ho7zBttOm6nWjHigjxcZEwKFmr5qnWTYl97MEHjyYyeft8PIOl5Tje9IZX4+rLt+IHX/0szp4ZwYqnF+PnjiLc2YqNO65AR3c3WupFnHv6AUwsF3HJW9+HVK6M6vlDyMW2Ijj3NAptV2Ndhw2n55gPqbT0r3ch0iapoTrZdY1aEfZjYaWErs4A0mneoPFvjRJuULU0GrFICctkl2GrMlxiVGCxO6kNlD5++4hJK9UMnVjNOFiPjyELhaJEu7jk2YiqI8j79NiOAObnZ3lPjKGnJ/H++jN/h6//y9fN+LFMcgkt4YgZmqnxSk6/zJV6RZLUWppFjwvvec+7ce83vo2xsQnEYi0sYwyFfMY4SPW0eIN+vOmNb8SOa/ZSAJCn9g9almVjrThKB8h4A3h2/0HMrSwgGFD/OnDs0ftMK9Or7/wjcjCIx4/MwF4vYP+3/xl73//fzSCzYz/9Cra85r/hqe9/CZtvvAOTL/wcrbuux8SjX0XfTXeixVHDEiUy9Nyf0U45GTzQzpLYapBeSaiLhs6HnE+lNHzTStShOQFOwhs38pYy6exEfClrJnLUCkU4An4szVT5PrVAjoj23k319/sYzNhbsBjcCavDiUK2gIX5JbiobYFwFNGWCLZv3YQHH7ifZqoDS7MzWBqnFtLJaFCGoiq1F3uCAUphEL5QEG0RH+GUC5MTc1i3fhDXXXcZwqEY002yvIt49LHHSTUNBaXEU1tv2Xtd/mf7zzUJSwtxlFiSpsCKv/6LD+G6t72b6tqBX/z0UUyefhkFBu42urP1uy7Gvre+Hi+eWUSFarb88s/RvvttyEweQ6h/mDYxQafgok0ukxkE2OkF6moAuaf/BdEbfx/uZz8LLyVNTtIISJk+3VKhnfSgQFtVMW12CVSig0QlDjTsNgw4p3FovtXArwpt6WbvCg7Me1lZSiPDglYsYcGq5j6aluVR+AeG0Qj2GkeW11RQu4OaESVDbbj04m149vkXWfYcy2fBi8++RPOQQaw1TOJaKTguE6JqGqlmTzr8EeSLdVx62UU4cewVhMJt9A0MiwMhmgY6tboNG9dvwPadm/Dwzx/E4lIc588u5m977bWDtve+/Y5YsC3yvmq5ap2eXyAXUpgbXcDx/c/iVTddg/6tl2DL5ZegbdNWEsmJR//1y7j19fsYmTQwR4/uDQdh80awdPBJeDoGUT/zC1jb1qHTUcKmyy7Hrs3rcPLsJCKdPYjUJzEXuwpROpyD40kUHWGs63TjyKIdRXcI8wkLzUQa8Y6rMFmgOFIb1kWB/bk+FKx+0CVivTeFE+Ue/g4hZwkyrK7ibKkLybIHO9rryPm6iQg0xsFnOiVddJQu2tWQ343zo+P03pqD0MBDP37QQLeL+mxYZmRTEY4lcQXViKAMGijl84SDi9QGmhE1nLtJfJoKM8aXjl6di6l0CqPnx01b7m+9/a1EImcq8XjyC7bhQWfs0NHn3vfYI49Z3eEYnnvwEdzwtteiZ9M2OOgwDh46hed+8QCGt16MzrYWdG3ajm9++mNmtPPc8f3InzuIyMZLMTN5Bi2dA2ZsbQ+lN9bqxKHvfw4HXnoI/sE9hBdU1ZXDOD+bxkC4imJ4E1ZIgP5AHWMrNTjcAYxNLWAo6sKZlAcLs4uIBV3o86VxNu0zEEdtAn3uFcxVwnRCWinDghjmMZYPkBBVDPgzyNmjtL9BmhY6G48HXh8JTDVXb2oimcDhQ0dw7MBhRAn3OqKEfK6a6URs5EoosL5mNLbMgdcPH01OLBqiHY6b6MrrC1G2PHS6BP3ULuFiBQeawqRhnedGLjBs9lTe9e53fcE6H59HIBLG7FgSBx//NkKhOh7/7mfxwD9/Ge3RMM49+M+wFjJ44muMWuhwalSxv/v6VzB37DGcG6O97ezERZva8Ka3/xalAQTzf4Xzz92Pp77yFzh4OkGEkEJ6eZqGXvG9A4n5SdN3NfLKMzg3voJCMYtCQSP8SmjviBHrFUlAhRGSnBJjdUZytQJcGkjcUPxGghaXGDRm+UmzwjZsitkQcFaIOhSRafKdxgnQ2TEcoTU3EEwVd9DU7dy2mdcok7yfYph+YAokLq2kvWxGwjSYnsa6agakJtKl0hlkCFiLeQY6hHtKXw1PssdyXlXiYtWhSjNV4b1KvYxvf/vbsO7e/To89IP9eOfvvQeX3fq7NMoFXPfG9xG2zGP/sXO4kGAM7Y/i+ne+BxuHu3H8R5/G4y+dRYyhWjDmRNe6YTz8lb/BqdPj+J033oyP3HE99tx0C9KZIqaWJhH39aG2cIQ4UxnTgZn5qs32zmiAUkyVTWWyRBcZTM0nqIpWNIpxWIqLCNfilA4rHKVlhsUJ+C2awkn0QZyrJkeLzWlg0GJqGUHiVE16VmuaRjaa4fcMHEp0dhpto64fBTe/fOZ5EhpGirtCFXp9P3/b0BKgU+V9tWgVaYKqRBoakq9Gp86ubpqA5vgCNRgpjzgdvIiqyEzP6Lys0Yp0ZD5qifWLX/wXcjqHR7/3z7hw6DlMzjBC8oQR6dmMFx99Cts3t2P7ja/BgZ/9BA8/vx8rtTYmXMPx8QTV0IbpkUnsuP6NuPDE9/Dtr38e173/83jovh9gqhTEFa/aahyFo2cbeuYfgIPqm03lTEVKxSqShFglRS82HyM8Vl5SQtxZzhclQpijM7DUiChSDXrqLmiwsrrKY+1ROhdKFh2J+rvkmLJ0VBkyU7ZPh0bzaHa2mvkk+8KoDcKpnKI4/tPKGGpEUSisBhQfTYPCb8G8KrH35MIEcSmhElX/7CnaZjKCwakh4MryIgNOmgyaBAsDFTVyq4tejUnSoFwuB6u6tB2OCtLq0k3nsW17N1558mk4Q2HkR59C/8U34/AD/4aBgRCBsh9bbngDHvmPezFF+PSqN78X6y/dgwOnjmL3O96HHZfvQW9XFIHyFCFOBMFSEjVXO1zk4IHxCqXWBacvzGo5zSAPYWk7iV1Tr3DNxspSlVn5rogTMZ+DeNLDe8C2dSF4LDl0tflN4/nKSgLZQpXoQ13imshRR5wMC7V1UvlJADWbkdhqm8pRTbXahwii+a5qwJdzErZURC5CaAJ0koQpsRwlRmZlqrWL+afzceP9B4ZiRhvk2Cq0qVZqimkmpOSqEUa4WqhFo3VKpTwlltnfuHs3/vFrX0WsoxXL2RXkSZBQZ4hxfRAbbn4LIh3rcNEtb8V8hh6Q0EuDNLZv6cYVlw+DoApH7v8atq7bgGe+/XcMRas4+vSTmFhKYnJuHKWOKxBevwtheuWyJmSwslq/i2KHso0nLg/iiytoiwUorRoBoxicFWZI2dcXwODGGCWKISMBu5NAPUTYJDOievmIWSuU4CrVtb/Vx8gvj/gC7Tcrq65zMUmTLzRPQdBJw5MUBKgthH+YKiWThFWIq8Z7zY7xhZysQ5JBSIZRZZbPKJzPYGExZbC3IrcyP3USvlwpGrutQc2lcsFMUHawPnJ+FFhYOxDH9z/3SRx5/Dlc1tePFjqGUGkBDuK77UOdOHvkWYxeOIzOdX0oRltoW86jHu1jIiEzn/+ad3wYtkAbWnfchInZefzHD7+L9Ve8AXuu247owFbTdd1fPoB0SREVJYYVJ33pYOroYX5+EkurDFhdDIVb1YBiQYqcn8usYGRp0ZgKbzBMSXOgZtXcL9ppalctVzCDjjX310511LwwzT0QI2Qf8yS6h0hAIyIzhESSTCfDImMGjJ3Uh0EEn3NSEi01F/KpImFVke+oabKBZHyWmrFsRlxmSWBNvWpOsFNrGFnENCXFdruH9CC2JvZWs4CxsVlyX7bmLTdfRsixiBsv3Yypk2OoTJ/E2MvPY+rQIezZOIxAPoETjz6Md77pDbh1zx7CrsuwEp/D5NRpzM5dgDNIJxSfwQ1vvB2+rlYsnJvDUMyH3bTRxc4b8Pbf+wCrrAXDNJa/TjtKL03brgkVMcb57S0hYtYB45mdlLQAPXCkSptWIAETK6iV0iyoRoDbEelmWNnWgUsv2QBLxYG+LTvJECBvDVCaiAMosRoBqDlk7R2dZv6AQugUv0kJMlfBhno0qtRAN40HAwJGh5Jor4eRlpPEFrNoHtTaJW9/9vS0IbY0okKzpdY0deOop0PmwYwtM0ylHZeNjfTtgjvSSfDPGHtxEa+cJNjt9CIrsWec/uqrBzB34mW89NJzsNDOzI2cxks//Xdcu6ETb7hkCBt9dvzuW98EKz3+JjJAkqARM7tuezOmFscwOnYK8XwKs+kl1Bh+VsndXLXIzGmPSFxNb0/E87DymcVkykAmrz9GjMjqyllQMuSt1cBcLmiSRYEOMIsKnVA5lWFkVMYPv/YjtMQ6UExrUAYJRnviDajhhfCMqrm4MGvU2uXy8ZvGVT7SJjLU6MzydEqSWKqRiMb86wUnf9tNQ5EdtOu8NrS+l7a3hgTxe4ImL0cIlmN91A5i0IdMBH9rsHY2m4U1zj/RngEMXnwtehmeBYNRBL0BdMc6kV5awtTYLKZJnF3dAezq9+H8iz/D+pgDxQsH8PEP/3cE/Db80//4A2yIufHs9/4df/iG63HVcCf2XjKMD7zrHfhvd7wDd95+O9z0FoWGA3ve9HskJiMZSwyecIT2jZCLhrfOKEmzYgpFBgskZmf3IHLqf+K5k6pVp5220fnVaOtENFekFe6WFj7fbDv2hluR0woatJ+S5hyZpgF+K4kkVZURGOP49p4+A4/EKHUh0g0xmPAY768WM7smlDi0boGaM+lBqsrThpnZOKYTGZy5MG7MxKmTp7FIzUuTkTminpIQAU1Yrky8q55KPyHcpZu2xto6fe/7+X2PWAe3bEXf8AAzd+LIgcexefMOWFy0KRY35memjN2S2BcyJXR3teGKK3eguDSFLRsHceDAK5iajOOB+35MG9kgDDuHa6+5DM88+hBeOfwKumjv2jZuwSNPPosEIVvP1q3wU8qmM4xa3B2wEis7gm2wpFdwzTs/jL7Nr8Lg5TfhzC+/i9s++DkzZWrTRVfg4CP34bLf/ggifdvhiQ3jzAvPwLfzWnp0YlvNraVZa22lI2Z4nsvl6VhK8Hs9jKJcrG+UAuzC3OxUc84YEZHLTkSQEjqgpNHmangSecP76vqow22zIxCiBtPpdYZ8mFnJUELLGGiLIdoSNUPoBf00+5sxh6BGxVotf8Fy110f3HLR9q1H/Z66XTNL1PRmZ0xTqSbNjL5yyYbkwiiOHzyELiIHwURN2fTQ04rIsbZuLC+vED7JWBNM87cgk3Ty6QOncWEOGN7Qgp2X3oCXnngQSwXguRcOYcP2bZQoP7x0aOMLS+jr7hOCwfFz48gvLmHbpbtRoM0eOTeBbZftwNzcDCuVwrah9fTgdUyMTyISa0OVIVGlmMPwpg3UrDEMrltHaEUVpyYuryzDS03QqhoKTW+97UZ86u/vxfDGDcaRPfitbxiz0Dzo1Ogg3b4ACVuHK5uEj9hXvcb2FmoHtUY2drFQhpO+QTNlotEYfF63GYStoEO9KXabJf/kUwcHbZ+8+w9i2WT5fS6GFRq9rQEZ1XrRtKCrnVIYs7O3C5dceS16hjaiTlgxOzWDNjqbEp3MsuZheRz0/nZkUvTaNPT5LOELbVFbqx/9MQ8CjjpSk+cwRKfz0GNPYvfVN2K4hdFRbpk4l6rnIcTz2Ck9hDS0eTXaRjuZE4q0sboVHD18Ar19vbji4h3IEQYdPXgK3QOdCJOXEZZ5kdLpIoMy8TiRAAMMluvEsRH0dreirbMD7TQNAwNtxsaeO3MBr957CdJU7QvjU3RyjKgY0wp6iUB1MkWDky10TEI0CaYl00NFMG0NRTqnIJ93qPWLTLMLw7KUcmpBf4DowFHZNtDzBduH7vpIbO9tb3hfOj5nXVhYIAMdBucRRfBhK6EmuaHJHXx5anIG/f1DZmJvMBAkQQSRulgh4tbpRRNzq+EjTgCvRop4QouIgRLjRpABgQDo3EKGtnuCiCJj2l+1QESW5mT83CjqBPOTZ09j65Z1OPDifjhr81hazqOj3YdNNB1V2rMq7aCjTq/LinlJeK/PZsq0fngYjz72FAY2rMe2zZvRHvHSvqaxfvNGA4E0MFrzKM6dHydujpm5D7MLi4YwHkpfMNgCP6UyGIzAz7oFaMMbZISws8JjdU7mmIaH18IUAh1aCMLJSitA0UQYEZs2uFIvV75g+d07bt/y3nfefpShpt0ZcBspzdDbylyoz1ZLONkZrczNzaGFdqVKaRKW1IpvIZqEJKEQZQ0Bvjt77hhmyJwAoU6ppnlgRfTSMdYcNhRI5OMnR3FqYpwYVj1bGu5OL67CqS3VqeFKbkIbjcRWIwjtG6VPmNPp1KSMMrxOBgqER4r5FcaWWJmVRILP2LFu4wAc+UXA0woHGV4lprwwOkamtCNKmzs0EMW5c9M4NzKBt7311fj5L36JkTMjEjbWj/lTcp3UZxe/1ZMgO+vxEZ/SDutcPdQKBqrURAfLI6Kq/VqLPtgpMFpaRS6skE/m08XKoOV1+/Ztef8dNx5tbeuyF0qUHsIFp4dREWEL8RVVQH1TsslWRMI+crqG1nYSuE44xgjF5fRRqlaIDrTsCMEMw8ZCJoV5TaskBHPavOjo62OFzuK+R55HnvG82kd9xL2acaPGEHlSLyVdHYZ15pOlLXGq+4KSoPbUWpV4l8T08L6in6A68YpUUR9RBYMJSVSRttZidfN5uwHsrm7a2qXzsNh9GNi4zZR9enoSmVwZV199JZ5+9iV69zOGKG6Ce82n0EwZNdDbKQiklGI0M35ATYZaC6xSKjAvhwlWZBo04WOwuxPv/O3XGS2v0gyOTY/mF+bKg7aQPxK78pIN7ysVSlaXm45qcY5qoAkcYGFpO/hyS6SFCTFKIZyok6A1gnfNcqlQPbQ2VoBqpPUBhAn9lHgNXAAJGqHXb7BQc6xQYjmBwR7GeTmCcjqIRoP4UasD0vuqOU62TjOtxURbo2Qqa5qcKQmSzgoxrMZgKbS0UhrVk6zJyqGwnyqo/jFGYIrOqCkVSre9ksFkJokITZmdZU3Hl0imKr19CZMXRikEFkZkGUTkiN0uM4DZF/DCx+flECcmJuBRpMfn1W0jwbHbG0gsrLD8RLfUsF27NiJIM7cQn8exkyNYYoRHbFip5OJfsNx+++1b1rdFj+7be7Hd69LUIIZrLIiT5zWFbVRHFVxTheL0yh1dERLBx+fUmkMPSZNcouUPh0MMMJaMfcpnMjQpIRLVAT+lf3ExYeysJtZpik+BNvgb934fSyliTM3X4vtqqFFzn1q+PF6aimqZ2NJOqc4g1MKgglGT1oeRRIvZPoF9aRRtbkBYtJCmOfFRggnUKemaj+Zn2RUZtUaiaHicWElmWaYIsW8amzYM01aWsXXnxYRKdTz7y+OYpBMMB+kH5jN8x2fg2NVXXEyHyTKw/NKscMhFxKTppW7T8ZijKXJ7AqQJMSy1aGk5kW9p9Q9aHvr2Z7cUCvmjPp/fvjKvCRtuJNIl9A/1Ymp8hBLlYCRGQ17JmdUrtKZgqI3QiOpZpT1MJoro0+wR2kdNSZonRnSTKbG2dsxOL1GFKmQKXaKzRnvXZbxnvpBElAFIfIWIggQqMhCwWJpNhYrrZxaWGS0t49z4glm5o5AhzLAQwjXsxvxo8RsqGlo7ezAyehbtWmmokjQTL3ZetJVhbBiBaDfG+X7NRqZROpPJUXr/NtPY3UVfoRWK1HWvafwOVw0t0U4KxgpitMeRqJf2WSt/Eh1RafLpZcJJYm+qfY0Xzo2OooOIozUSwsJCwrQZ2GlKMovzSKdy+c51mwYt93/5o1vq9frRlWTGHvRpCTupS5UE1KAwejxCryxVfOdFO0nwNOrMzEtYYXf70EJCqQvD5rRganYGNUZBTkqJBpAtaX5rezehGFWFRKoU6+gd7MTZU6fIvDBtXhBTxKYbh9djmZIsID8xMYlrrroCi0srqNBJumR3GWpbarRxLquJpDSJQ31Qy/EEIsSXYmaSMEvrZ+WJkeemp+APReEOt+CFF1/GJZdsx9LsMroI19KLC4h0RigsLobFy6YLR3N51Tk4MzeLTcO9WFwhIyl5A4PtSGcqWGR6bSRikJHdPCOwtlgEx06cIjZfZ1Yx6u2O0H/MmDkI0zPz2LxlKB8I+gYtP/j8n/f5Qt4vM3CgjVWTV9FEEnIqaq3RAmLBkJ/2s0CVDDHjOGK0uW6j4stUbS+8wXYihihxbZESx+ejEapPGrGOXhLypJnYEfB7jd0UFhyfmMP27RtJyHFs33qRWfnS1xJDirZK47A08/HokcO49NLLScAltFHC5H0LdDwa7xpqIRohftYyeYUSIyHiztZYl/HoS4R++WwK3X0DLEsa8Xga64bXEdotUfoJGinB6smwWT1EGiVoHS0LzY9NfoEmpKeL6RCXj42ex+DgMCYmpwz4D9D5pZfTCLe2UEuXyMwczQbhGc2MlY5ujoLVEm2lEKZK/nbPu4Uk5CJMN9D/+8faw+Z1Hv/Vy7r3/1Gi/z9zWDQHQSfn6nVXq8XS7m00/OquU6OQvs1hzvWLKt68QlzZ/OhYe9bP30RPzUP3fpVA89nI6vN65Ffp6w+v67eG1q9d0PNqmdIv3TOvrr7/f3X85m0/E1gr328ea+lof4m1cpiL/Fb+qsNvvmdG268eevQ8XzItZquH8vn1r//6+I3H/+tjNb/VYvz60A+VZ/VUf1Yv/S/Hb14zz60dqz/Kq2noiDjLGFYleTTpzXurN/WlS4be/KHvLP+ovupl0nnzOd5s/jfP0QojQoJGVmkRjxPk6D0+0XwD6GCeWmN3jaeGzqvXV5NFnAXS6do7a9d1EH/QM7sSGMCymT83XmpsslUan7VaLDfKv8nUaCoBA0DTLvKfDzl2DUNdO5fWrzXK+4m+NPdCELsZnAhlNw/1uqjgekddTvRING9MS2Cb1+ivma/pOzG7BQjGzue15LU8ajMPGZc6a2AGopgU9BeI+oi6XIwhmNZ0roEQz7X6/kRWUJz5NLNgmr8+mktv8x6/6bGbvdq83nxGfYdqVjLUMrGPiKH5faZJ16TVfJ+n5llRVgNs9KhJw7R2EUzyS7u/VIkJVEeNnzZ15R/10jdfZj6qjTJbPfSOJgyJPIbejJHW6G6GAOs+z9d4IJTc57HAbbeYeTbNFJvPCHUulIRWNf+R7xNj0aOaPUTKRLZq7FT6GrFqV2c001Qnj8Zba5ixUgm4NbizThTL1NU8y7qKFBn6eJfLgix9vlCoWmHVwT2XU2cL82QBNHdRWSgdldyUqaEOJeWlOvACr4pXSltuTXTR5gB0gHlm9E1Lo/gpI7AjmcZmsuIePryXJLQbAigBvStmG+rraKDX1xzTrEPZNh/TBc2nsZihuGrItFDqshqisZqUg4TQSABiJ/icFCyThgUpPqBn1hhBWjF2Yr4moGb6vCciKye+zoMRO0MEnVK5jGJozXv1t6quOlQe0odp6lczjSbXdd58aI3J+qUZxBodq0cYz/OaniOzmUFz0LyFyqYSqDmR96k55ioz0HPinVKzK20SSx3vesKkz681wTYKoWd1n2nIKOh38+1mWfTH5M1/aughX8wzerfHqzyBFcbD2rYo4LKC2JBlrMFFC+Cj0FC3DT1lELSir1pctNpingRNUXNkDpT3mpCI1qJjuca68hldU0ddX8hCAEyDQeXXzOY6VVrlrDUorA31Udpo1/S8+KcC8kPiiBZ6WunIyMj48JS3V2lB+lCGDT0oKrCSURo8UCU2I1wztLJSeLSIoeJ39e3Y6o08Bftext2fNAI7QYFloe9hJnttVovovSoAJAwLwp+0BrSWypTJy2iqohrKIuvBuBwFSqk00QiEVYt2qVNfjWMKqagjTHxNKFUFHyVNiqrSa5qJGpDW7q4dzELr4JqK/+d7OqQYIoystCknH/rN5yRcui8imh889IyuacKB4nVdlnAbhdb11QR4ajwFWWJ+G+FcS0MP6+CttTx0U7SRMKjFRgVZy9aUsfm4+aFzrVUgqZF3MeVeTUsTNdTaFGxqJ4VMZaubGX0S4P/q0HvpAllNiy1BlRBp/ywJ5XS2hkxZPacUD2ak9VxsqghDVy8rGAs0hUrPhulS88x7mWl1a2CEBMek38DL8xRMvibF1ZwBYzl5V+VuGgHelNvgBa2tKA2TAMpziXtN3jef03uMVnjH+BBeW6WzKqL0zBUeq6+wmHkmem+95m4K7FypsZnW/x7SeS8JaAyFIbJe0Nv65okEtQl7JYrqZaCwMm421sc8w4Pf7R4rY3M91Zxx6CKli3ymzAQlo8IvBRKGAZ5xKxJc9apKIeSK1F8voWhxyyWzHryme795SN8l0KqjntHuTYIcekwkUvl1rL229lsv6NxYMd5cu6zHjCCK4OYlflOY6tLI1cN0q6+er6VhphbwW7/X3lNqv6IHf0ohTB34s6o89YjOV7/NoTSaJ8ZCh0hAbVZUZJ6qow4laecvpadl2LSdiyRN+1RkjNUnnmMmSzOzqBdSaA/5MNDba/LVBhx/8dGP0tBoXETFtIGLl1qn4fvf/A+jjFq2QHXW4EUJ2Zw2kWO6ghMlplGndVX9NX5Nnkd5G2+hkvO/MWYskoRYu1GJNnL5kgM9YO4rHUMbWWYxg7/5y1xXMvyh97V3m5RK1/k7X7M27q1Xyk2BLTUam3lyD931XotFa38o8+bf/3wocV1VeWX91Gg0W9DsJGVAV6xvHtoWzEVt1rwLwQFBABmVZopNXKQc1j66rsrqbX0khNJ8HWvPaOlsYWqzZCvTjGdz+PRnP23c45c//Rk+IeI0Bbmgd4xk/K8MXxMWHTrXNcEPEV23zPJg+m5+NY/VdyQoa6+LuLIKRjn4T+8Lk7755jeaNv56PQ93yIX3/8mfYHpslPhOe1XIZWtompShgZmZjGmGVlaX9w/gllffhLb1lzBv1nxVadPJFRRyaXjokbSGsbZW87m9KBfK+OVLL+Dc2HnMJ5YJ3ZoCInwvDBoJtGDvnuvwvW/+FEcP78f6db1Iplfg64qSXqQuXa1GQqkV9+6//4ahhegkzyPFozyYacvCsKqjDt2TKBsbSWHSM8atk5dNseVfpivllDvXW1pOrazEeV1zZ7QZlfoLmlEDz3m5Ro9s5T29yx96zFxXodTkX29YaWFr9zrszqbAjmRKm60N6z0k016n1W7XnBJpqmSP8Md8dGiMn6yl9qRrFqd5GK1brZb+/vrO/+tDjDcH05TVVjlXcs0VsWtagpGJaVE7LQql/uNsfAVf/7d7cW52BiGPG5/7xN9QcKS7Iqz60Jr4VoeS1maD+tbCZwo8lb6UoUJrcvzMGH7x1C/hdFuxtDCLW6/bg1ddfaURYKP8q2UzgSGZqN/6qMz6SIBNZvz+/D9/3PRZrCQWEfCHTWClcUTaucfj9CBMwu3b+xrMZOaxWRMOWDGng36XxBsZHcVjjz+MOrVaSRoPI2ll2loFLJlMMl8KhGE8XTgNQVMZKSwsa7ARQZxCuzI7S8NRhNZUCnkDSKeWoaXYtIp5uVIwLd7e3jbSk4KySu/ZuXn8/Ve/h+ZuZxQj5iOhVz4SaFlXU+dVQyRFkqLqwyQorLS2hgbN3+KXiCOh0zxNMybXvMiDv80mB7xilEKX+BG8IIlRo0IL065d1+ZdJg1LI080e2/MUvk1JKhXGvcQvO9l8sbCClcq4nXxW7/1x+zCKC0mkQTwWRYjxFlF/ixkXsCWIiFN1yEcG9GywfypaFR0sDH1ME25Cphm4bS1GxGEiaDLfO/kwRfwy188gumFUYQDfrzq0svxwDe/iWKkA3e8/S148Wc/QLH3clyYmWSU68bdH/iA6V8RuqCnMFshHTh2Ds+9dIi/NdKkjJZAEPGVReRyK6YDLpdTF6u2PBJTGIQw73Oj53Dk2aMo5nOItXbiT/78j3D0xP5mAy5daKlcpjunZSsWsGWoF5uGdmLj5ktRzKaRzNRgd2sBMAefS2NbfxuOn1+Ay+sxQVDN5sZ3/umzGJk6hP4t69Db3Wv6q9QCIbY1TF8TKyAMyKMhDyKLwXtmvVRjvfSPjxjL1TC7B6n7++TRswhb/WiJRVDKZGjRCkbgNFJPh0aHa4SJBj8YIVFXCuuuOWUCmSvLCXzsq98yawkIIkgx/uEjdyOfHUMo2oJSIQeXI4otOy7Ctbf/Dg2HrKuRCJZKzzfroH/bYoQT9IITmSr6VrcnnUnlGWQ74HXYzbiAZLmKBe2NQLGVx9UhQTcH01IXtw6VdYj4OuDWWIJKPl5s3Jsur0KCDAWW0ncPy7qX5LHLdVEJm4JG32o0gAl4KGyaXGyS5E1eMhZLmmncEc+XiHusZIClWjbDy+dW4vinr/wjbnzVxbj91W9gtZrv6KMtWNUp+LH33Iq3fPBuxKcmoX1q+4d64KyWsDw1inOHn6P2J/DsS+PouukdCLn9SKTmWLcSBocHMTOXgcfrY14uMpeMoouFlcLgEUFYRoJ7BRpaerqYWTF9dgrQUtkkC5Gj9gapxVJEBX8eWiNqNJlSlSbWKQDEbZaSBisnqbwO/masqjYhAma7Q6NkmO+qSVaQurSUQSwqYSBg0pRTZ910spZKLIsGQZMA9rqdr8svUBD5WyOJtI5CLlVEMBQ2XWKyYAVe03ZZsqgWpoeGEytMJ9jZA4uW0yJM0NxmdcXTEqAuC0WlkWjLKRqoQ8FV8yQrYARXGzBpF0CNcNK+OSG/A5//6neNgTp1+gy+TF5pIHU+s4A3v+Ft2P3Gd+IDv307hvpimBrP4Mqrd+O6G26BL9YOm8uDCt+T1ZW91uQZ7bWpeMLNGjiodFquRlZaXnqOVsvPulRIJzWjFRnfCOOpOU47o0rOhFuNYTT0EcRU4Sv5as12r9PyGxiWgn9PvlzfS2mza0lXCaNcoTBqloGVk1FnsazImrQxNxk8UYADfFY2YHElhfjcOF5++CdYGB+h0LXjlckEPvWFb5j7IqA0SQyTwOvzbx/7AIo2J/I2D4qeXpw+9AyZmyftm/PRXG4ny8FAggxR36SgnRbPtJJQoXAA2wbXw7KyjIkTB9Da4oGzHmeqsiQM9EgoYV01YWj4w8JCkppK11oqwOLSeGEnUotZWkEX/EEvIiEvI+k8JieWsWG41YyQkjvT5h21Ci0nmau5MDUJL4W4WMggTbyxkinQIlMhioQwEjAyhLrKCtcQdFtouSqECk5axBy8LiuZ6KR3UD+sFvKw0wNo6BcFl4paJtO1DGON7FYzlTtAIEOBC9PS1FgYjSRt2FkIplHXUjTa5VDRv5Vu31Y2vfEaCqFgzpxTuay2oFm/UzNRLS4HHJ6QsWyiTf+GAVx+87vxgx89QA+UNoamqukXxSJ8PvJEzT9UhCiV//CzjyBVcmHDju30TqQxBVMwTS0iam2Zm1nA1m3kh8WD7p5+XHTRdoQ7OuFqaaeg0IBQEAfC9A4Ugpl0yQy3U9Su8TFa9keuX0KiNUTMuG7KmfCr7DeVIO+12++1uC1NgV2Rha037qGF2ut22+xaWsZAaAqmBEtBgn4L87hJNPLYJMQy4NHvfR0Ts1nccsv1GD/1Io6+eBiWno2o2zURMwsHLVH30HpMTE2RaSF4gn5aFLKE1kHTKTT8t0BXFvQFMXX8ZTSWR+G115HLFlCyuTC7kMKW17yHxPYjRIE6e+xFdGy73lgmNauNPPKvaLvq3RRuwN3Iwvfi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yYuLDBGOIujrxBmFatMZwrr1nUgHArS+InOVuTTBVx08U7T767RxW2xVtx4041Y5vNm/D5lTLpP6uaJ6+9t1H4TElhwT7XR2Pvsgw/ar7nt1WSQmCQFp7AqCDDncm9FvHjwOIpml7IqVuJxWp0S9r/4pBmE4A9FEPAFzJhMP/LoDnsoFDOo+1phK1ZwyZvfDWs2S2Gs0WrGsHJcG8/sJNGiKKQWsTQxgkDfTpP3/m/+DTpu/X0KMK0dy3H+oS+i+7r3wE5rwdqgI3sSk/UYXP4WPs9rJGDimW+g2zKJBQYgtYqHZSrTHTfQEiQeanHB7Qoaq2Qjc7TqpUD41CQVhkKo7UQ1p0kjQ8Rsq1YnpnCpGcfNumnNFg9dcKmWZv4NjM8WGY3TQockXD4aCA0us2BmnkxtodA5GsglqmQkXbTHiVxe8+o98DrLiBM62Sl4wRafoa8mVAQCXjM6UBPGNOOvnLfCH3NT+BwokN6FgVvIPBoOlqVGZdB40jKNi1oe5AFymbSZzqMtnkKtrfAQPmkEyt49lyKRSOLEidNmZ4/BaLuZbZhLx5FJ5xCkkJWKKVjoIbQouvis1gFBjUDID3uASuTtYJ41QsQyLpydQM9gOxXOgfe9713QdlRaqfPMmdN48cVDePzRA1i/tRcVswa4ZjmGzOhHrcpphobSS4lfGhWuXaU101FjaDWg2kYYqUWIOgl7LrlkF6667jqk6+48vf29Vmft1xaWPLqHFnPv4/fdZ7/5jbeTaCJNs0Pg4JEjyC4s4sLxA8YlIuTD+YOn8Tsf/TQ1bYauntaKlmJlYh7DO4ewMLGAlrYwQsEI3e448s52PPa1z2P7W95L1+XE0Ue/hy3XvRFBvnPolw9j05U3M90qDv3ki7jsTR+mmyBwf/ExlEKD8AjTsQK2s08i3XYxnL4QrWsNA8EGnvnFo2jfdSMxNAlMed1qOYeTcxW4e4bRN/UjzJwaofWhEjkLtCAUTquPzKxQKDVcSmNx6Rqpw+WqAjAX4svzFFyiL1rlepnCQlhQt5SwML2A9u5uMzJHTHPSorh8XhNUyvuMT2jcVwlOBkLpRJxQk0Sn5ctQgDTMNbtSgtXL4K5Ge6FxaTU33D66bA0GY/rlugOxIPGx24t6RXvUsGCskyxykXDE5nEg529nUErcqH79TNZMzcpkM6bc1C3ShB6BcMnO+2pN0bDSW/buwfzCAg6/fJRerUChceLll1/Ejp0X0QNlceroYfgZ1BQYvGkcmwRHRkctHGaHUx7yGMLQ4XAYyVSKguZEa1eXwZ/nzk+jq7cNrZEItmwcwuQULTYNWDaXIe/DZkUSDSZUGlNTWkCp24yUF9Tr6uw0y3T39HSTJ3acOnUWzz33PCrE12YTUHoVrRc5NjaLa6+5Kr99+4Z7j4xcWBPY0mZb3X4PS733ix/9uP0P7/6fpIAgAXDfAz/DqeeeoOB047JXvxrV7BJGXjmJ3Tfvw5Pf/Q5e/9734ujhI9i6axemRk7AEWjl/cNYv/MKPPGdr+La374TqfPHcNGePYwUvfjbP7kLF7/rLlbEhgPfvQcXvf73qBhVTDzyL+i+/k6DKTVe+fDjP8Xg5bcaodBOfi8feA7tF91AhOqmM6ji7MNfQfc172S0y2CD7i9Id/ryD7+K4VveA6dX7pZW9dy/YqTYgWDboLF8tYPfxWicFpOYLhTtJmM1ecaL9uxZLOfyWM5T0/1BWhYnLU+SQhVCT2kGixkGKuuuJQSQiyUiJ5SQxddaZpH4cWLeEJ6KbzPNOzl6G823M22YLKdmXu2qHsZMKYAT2YhxzwZL8Z7ue8iYjsoFbOh246ejXQyc1DMIxFivQZxFNryFVjNn4Iv2enPSUgnCCAuqvVMD37V0uYPfNrpkuVd5gSuvuoRB1ChmFMjmU8SkQczOxdEacuLRBx4xbaNaCUCdPAJ+gi8K2mxuN72dmYprBFdNiqbVh/9/3Zym/O3o6O5DplCnNW/H+clxJBaX0dHRQ8iSRZSGxuvxk5ZWQiCtWS8Iw2SYhsZ0G7jJtNTqoYVatZD/0NCQmbngdtWwsrKCp556loaF5XAgz7Dt3mQ5K4GF5dN//6nNlJ976AX2nnjlrH3Dpg5qkAXLSxVsXteC6OYrSSw/TjxxP65/49sZ4Zbx5Pfvx5433479D/4Qe996B374ja/hittux5Pf+ie85Y8/gmf+/d/xqre8hcypYXb0OHo37MTpF57AvrfezgJ58P17v4qd170G6VQWtfQKRmnBY90b6e4seOk7X8TW197J+MkON13jkfu/gsG9v2fchhS/NH4YS8mkCRQmzjyDlu42bGSAY931DipM2BDGQSK1nf0yRvIRhNvWGyJFF5/CSydmUaXQBKgYGldYcrXhqrYU5pIVTBZ9SNkihDIVJJPLNHINXBZaQYbBxpHSAOrEa6kUIy0BKwYEm9q9iBXGsGmdB9+bJKPo3hTwmQEtFFq192q8wJ7QWUznWnEyo2HKtIdkmpsBq54tE69tdY9iIObFd0ebI3bFzA5CmOH6NBb9PRQmtRRocH6puViKREaMZDoauCph0OqKmp0hnN4e02YKcaSzKTMwtburG4u0tK888wSWsgx0BEWIZ2NhQh2PmzCvQYMUQrAUx+R8nVDNgYSwNL+ZrcmHhWLMQCvOgLiu8lOwy1pThHBG4yoTOQtKK+OEWtoZIkDD4yYcaSHPHOQpy+b2KAnZQZOmAjazz6rq4NBkA+H0X7cxK/YQtGlva8WG9f15n99573e+8+1P2j72cVh+ed3WmNdbvmV65uwQAbW1u4cgOsHgwOlG57bdxDoJrExP4sXnnsXs2EkMDO9E+8ZhvPSznyLU34vl6Rkc2n8QiB9FF5/XwNTI+n64SIwnvv0vuHgvMTFRnp0EnZuZIIRw4PAv7sN/fIsW8MQhLE1eQO+ua1BjxRIHH0Dbq15tXJ0UO3/4xwjueANabRlsGGxBd0cYif1fxsTZV3DhwgQyVTvefeurcG46A3vXDqPBDuJFK4kZzp7G8VdGaBVTyC1OYbDNgwuTadgj7XAF2mBrHWSQUkOPJ85oX5NihdfrxMxFM8FCoCiqHYMpnDNlWV4ypUL7TougprLWAAO90jSiLX5M5rU0R5Po6lpVyJArE6pQYdc5lpHke1rV0kb87LVpsQZyjum4HcS7tjzhRAMjKTXN1Sh0FUTctD7pGZS8nfytWTVWs4WImK61tAQbtLqPGKyNIjQLRTBHTXaa6aggSN1FwrnaXf6phx5RgwmfryNCl7uu14FUzYOoFziXaKCYyhko0d4CGhFaPAasKaOY8gYKPNVqLGzNiJ+80XRVQSDtfZNkABbSfggMDG00MMeOqJWoz1hnCZ5afZqjy0wKJh5qqMmF11RfWVE1s6l5UC2xJjgmbYr0LIuLCxgbn6wcOXLyCMPsZyUTNON+RsM9OHfWitPHlnHicB47996OQnwRB35+HxOI4vmffR8bezux+bLduOSyXTj4vX/F5t2XU7vDOPjAV9DeWTXTN8ePH8bYyUM08a145cHv4fp3vAuXbhvCuRf348kf/RsCbcP4+uc+hTPnziNFONfurGPLlVdi6sgz6PfQevnDWE9cE/Q5cPPl6/Hbf/pp/O5bbkLu6H04Qcz1vc9/AufPT2Ei40WaWPSii3rwy/3nUGvpxfmn/52ukaEPXd2O6jOm0orSE/NxRtCKatXDTXdeTNKSLOLwiWOYnZ+ly5FLdWBxpYFkumw6AhyELwps0CjRSdThY/Dmp7sO2ysIOIpwan2aRta4f01psleW4akvw1laNhsTW/KLCNXmEUWCAZzwco0CXkZfpwMtXguhTJnMLhG7UnAZQKTiSYQRR5szi/5gxbSD2mjRK1UGYQxOnBQQMVznrCLLR9azeM2VQcvNdkt+tDmbLLzWvNEW3GqJ0d6TZdKCKLq5dRbLnG8EEPGUcWBMgsF604h47SXkHUEM9FOYMxUGRFoPjQEo6097Tujhpndl5E6FUbOY2ehYrRmEOJr+JZyq1fwuexWDZmqWJudIIEvE2+qcaQ6KUWeIdLVh2p/V+qAhhc3FOtTSofV6qgzutKO2Aj8FZ9qPQv5KqkM9LJcjscnx0Vu2bNo45C4vWN9wxzvxc7psh68Nb/xvf4SX7/sn3PXXf4v9j9yHJHFKggm7QhF0b9yJ/d//OI7N23DZZVdjx/VvxcSRp3Dlra/Hvuuuwi9/8QQF+AU8/eBT2HDDXmy/Yi9+du8/w1+ZxciCHTdfN4TXvvfDePnFg2gf6MeZF57Fh/7sr7BxeB0YFuHJL74XjXA/ZuMF9F12o1EeT3kWZxbdxKXdsIdK2KQFgXu3oRGIwl4uIEElu7jTiVeOnaaA1DAxscwaaipsDcNtfpyfEhPrKNRIiHwRAQ+xIgUpQ2t4IVlCgURUALWQovtl4DDsZXReqmNkjpGtzYVsIUdI48T87AJanRVEKXhtHQGEey5HMpGniy+budDxeJZ424ZYawHWVBrwBNFw+OFwqvWALpFMU0DicdFiFYuw1bNYbmh/CjKJlnNlXgs1NZC3a5NSt8Gmsv6K7s3QO1onNbBraQQJqHRL5jdLLK7mqCLhQ6GQN5b4yceeoV0TqwkHKOhankwju0KOqhmz6g2GKPx2dEW0DSQtvteBOdalZCUupjUVFJNtNEuuU4ByCtKcPnoP0p5l0cYmavfOZknPAJ8nhtaMV+2IKBGTgphmNgqeZqYVSUO9Sinlf4WMhBukqbYN1gLSwg3FAunPoIzAiXnatLf2EY/H86wR2OHhwRhdyy3xlfmhWHvQujh6hBGpF3d+6IP4109/HFOLs/D070RibgF73v4eHP75TxBp7cZz930Lh89ksWW4EztuvB0TB5+i1pVYMSse/dmDWHf1rWiNEkMOEZsSE43sJ+GSr2D/WAM96/yMPAfhbBlAoLUPi4cfRY6CZAtGjEb94AsfwdY33kXB7MWFhQxyU2dw4ewJ5BJTSFtimJ6awTtv3IlZ+3rEJ0/A3zGEUGc/bEunUJp6Gdte8wGUJo4jTZcW7exDe1cfrWMeF6YJD8jMIrxkGrWflmT7gAeZohWTK1UsLhUpIBQiBjHLccKQcBUlEnUipbbBMi0JLVJeU5OBVn8D3lrebNhyZr6K+ekpzFOhezv9qDJSljcNhGkZVpKouLyYTxSYBplG3JorFU3kLqvpb9ACkkF5Zyu8ZLhWtS3yfSetYsmrnYBdFDRaIgFAfsREzdskK6G99clMfnSVBszAEnUcaNazE0vzKSzMz/Ed4kIKm41WWLswVFg4v6tBxeQ7q2lHvGoxYd1pnZdTtIBUUAmc2TxBuVGoJbjKIJsjxqdV1ntEngYmrKzEjSIq+tdUbbN6OcujAFVLEVWYriCMprirA0XYQM1cwrkSah1SvkI+b57TimqCFQw4K0znSLFYbArsri1bYrGOllt6NnQPJXhrmXirzMq9uP8luMIxdK7fAh81c/3OXXjpwQdw9evegEd++H1UjPt2YMtNv2MmtnqjUfTtvBL7H/iumd123Q034KnHfo5I/2YGJIzsX/4FDp1JmH2cuqhRW69/G5lKliUvmIUCtl+3F6cOvYLi/AX07NiN3oFBEqOBLgYkj/zoe/DmRjGaDGMxkcG11wxh5HwakW03wN62AdmxIwjHunFZLI1J2xBKjja05I7h+Jkp4iNtRFtBf7SO0xeSaOmIIUciOWldI21t6HUkkS9bMbWcJ+4OkPlqgFf3ZQm72ummaI17NqzHQF8bBrtaMdgbRn9HBG2tUZQXLyASC6No96GV3/09UVpgrYBWQt9gN0p5IOqihWUgomWZwgGvmd6omXrqUVdriZsYu8IyaqEzLZE8OrZAnEtsTZCcQdDMDhQO1NKjNmFHCgNNLQVGwkZsTEHx+X2G+QpkJMhF0ljDIYMhF0bOjpDNlGoKngyaBLcsRSZOXsg1jBWVBXQ7a1golbFSU/0l1DVkSxl6nQzKpIk0QhPicoWkaa3QIuzaobPKoE1NYsGgh3jablottP6ClEwKaqYVUbDtq5hbLl9tsBZ6BLUQqF28RvkQztUaXurZtFBQzTgP01vXIAIpH6FiNAX2L/7s/TG3w3XLYFv7UIc/ZN25cSu8fPmNr38jului+IPfuxNBvx1OZj4ZXza9MlUWuLWjA+k8AwxiH9PQTSbJ3HcObzGL5jx///245ObXUeDasP8XP8DWa1+H4a3bEKknMXDVa2Ajs1TIl556HBff9DoyV/gxiZGTJxDdcDFWCHLj6TQe+cY/w5qbxIELDHKCLfCG6+iyVhG5/C0kvNbgptbSpe4ecOHZF08hsTSJRmQDOsojOHpuicy3mt1AeqMBnBxPwBIIGOJrDVwRb3uP1+ztkKg6EevtxtwKgx3iMyvf2eCtg/qOcbq7yZU05lIJ0zadpfZXCgzgiLW0FmPCFTY4TzPQ1VzW399vuh39ATec+QXMxYuYXSTj6PIdrHcmVYOWD5Qih+s5aHM5H71WmFbx3IUl0xXezmAuXnGsbs9FIaAg1ghXNCRRVlUrhi7TohcK6kr1G8gggSjzvlx3Op2hJbPh/MgFaM1NwY0ahVzjJqItjODJx0UKbJ4YUy0m66MUpBItd77CgIsCwzLonyZ8az83raqnvCRoEr5UinnXsuaj4KpSlPUUXKFCqOlNIQAzNKnwHf3TSifG0spaU4hVXuXNUyovacWPnVhZq75qoJXgDSFJxelwH3G53M9SzGA5tnt9rDvmv6VSTA6l4gmrtdicYD07OoL00gymzh1GOpHFwtQEQtTudV3EPPF5HH32SfzO669HMbmINk8rXn3jbtyw+1Jcsmsbtq1fj8WqesOKDOgSdP0R0+2nNXd8dN1EPtSqEirlHPFrH5nRbJdcnL6Avs07iS9LxEM+1GZPYdetb0PfJbfiqr03YsOui9FXn0e6dRsGBgfQSSukWfy+QDuWTz8F64absXHXVdiysRMrJ57F6FQWsXYvNb2G3pYAzs6lGAFrbICayBhc0cq12TPI17SvGmECI90YldTRsGOoPQZvddncqxCzuRlF11leLf+1fIHC4KcUrKygtdOHvJtWXX3wHg8JH6CiLRNKVI37w9IEXC0xRLs60ELLKuzasJbQFgmToWV4LBr6R8vnYYhesWF0PmnGD0c9hB+ukLFUxs9TICtaxovWqaOjm7bGjpmZKSMMTlphLdCkCYMSAoHaZFpbPGQxMzVL2lI4VgUnTIXSoHvtu7RMSGSn8dEord4WYnMGnG2+Zg9asa50NGrPauZo27StJK2uMLRaRIQz5QEdViesdY/pFBB2vTA2Qd7JKFCB5QVUHj6pIEodAy4Gk0yEV2R4+YBgBn+YNlpBHf5UwKbWD6Jc5lOoFAqFI3z/WdvH+NzT11wUmxpfvoXR8pCP5qhAIK7205NnFrF9a4fp126U84yO6X7mp1BcmUKFgUxAWIWELJJpxw4dwbnzJ3Du1Bn89Iffxbmz5+AkYy+cPoT5yTn4rWX0RD2YY2T+hx/8IC22x6wJRwNDItOCmEIT85B42gPU4bbTTWeR47XllTmsLE8jQcVYXpxGPdwFJ61OPk88mo1To7PIzJyDNTpIXOZAWyiMaLgD+emXcH52hRjQQgEFOkIszzwtVDVNYaIQEo+qwX0oXEK8xLqRWWVaIQ2A1jKQTmK8QDGBDDG51rJzWunWG17YKQQh0jzioUUghtViqPGymtIY4ZaolFRMC7G81vyws96N5Byjcg0mkWOuUOhrLAPPCVP8DHCqKS1HmcHxiTJmZ+OEYyB9QrAUU8jbQqY5S+6/Step6Lynd9CsdqZ18VtCLfAFg0xPqy6yrjQowpMFDRck3BL+nLowxQBHrl9yIesICqNmLNSxlJU7b+LJrqDmiFkRsJfNVkVFCqu2NZbwa3V02kETcFbKwqRVXmNqNQVJamqjhzCLZanJzUEv4mb+GiRjZ9Z107Ig3F0iBJDgKr8GqaH7GkijVXZkdfWs0mgGacSwssQWS4Xw5ojdbqXA8s7IhelY5+DgLQ2Xd8hDdUowyg0HQgir6YWVjyfzBhO98OIJugcKMy2In9odYGRYzGiEVBXRCBlJvIFSjlaZgt4bRG5h1EyU6+8II7uYxdSJozh96hyOHj6IqTMn8eqb9pgd1VdGTuGqHX3YNtiOi4fWYeLISyBsRSst2htvuxnXXLkbLeEoOmIxgwEt9ipS8TQtndZIcRJ7OeBtDdNSaDkjCqKlxKBhFraVc4zuaX1b22APxRCzpimwGi/gMEqhpY+0sm6QAp+klGixWIctgGI6ZwZOl6oWeCpJYji6pWgnrS4JS5entbOFK7WNXmFlEaGYHyV3p8mfCVDQ/aQRXRufsdNCCufa/a2we8MGLnhDETJXY1KpBFTQlekJBhrAYoYGlrx0dqzDpksuw/I0PR3FRA3ommEhJvf2D5GZNswvLZiAVj1q8eUVCnDOCLOWHtUe4U6tm0LXmifUmJwYpcBTMPm+mptYRNQppFrQfDlNQaLBkAVuD2pMM6EfSoR6LAuNhdrDTVct3fba6Cn1fGkJPp8rYHqzpPRapFytCWqqUgCo/WW0N87ocgqTC/OYXWIZWclz0zNYSBKZu51UQKYn4eWHfw0801BF2S61zcr6qk4NBl38faTksD/Lu7B86qMf3Mwo7J6VeGnvTftutGdWEgTxfmKsDPFTiAXR+lpLtCoOAvw5HHvheTMAI9zaTitRJth20lIygImGkUquMIIsYGxsETt2bDSrTmg0j/qXe7q6KeRuVkRWoosYK2Xa8rp6hjE2PoIaCXLoxAw2bduBpZV5PH/gefzxn34E3/zSP+GSi7fjleOj2HrRxXjPe+/EXR/8AG549T70tEdw1Z5bMb0wja7uTmS0jBWJrJaGz3zms8ix4tqaNeQLoTVxlEFFGNv2voGWQU08GnbWwPxjn8Zk1o/X/NHfGkxdKdDtMrhw2DzY/6X3Il3z47K3fBDJVBppEjubjtP9Mrxm5Fs9ewBDGyJY8m80HS3kLVkqbKzQnWGCvYb8mf1wtg0RO3eTFnKNcnRkOt2shC85+hyyCVp57zAVgUFVWGvpOJA4+wy6Nmlckhrkbeju7mb6VvJiFgFaXTEzQRqqc0IDSzT9xKclADvb0NrWTytbxZnjJ5CIz2LkxElaPlo0whu1gsjCVlgOzQDW/pB5elAJYyuDNDdxcjxNjG33G+GU9VMLgdxh02qXVUMzOk37TGSyWUQZcGtFpxzdyORCksFpjApiozI4ML60jCLlRCPcWoJ+eg8aF92jcdbG+Aa7Uvkl5FoZSnVVPeUNZBhq9RojJdzbqNibYwn42UzBvecnP31gb72QthdKacSitEoE1nkJLd1TiQC7lFsxhcgy8FiamYY7FGVF6Qr8MeIvO13bLGZnFuGlpmXyGnxcgz/kxvTsEsJhJy1tN3q6283CbJdesg1V4tlsnBGnx4ejZycwSuhA2tPFW7B1U68ZmKFdS4Ik6P6Dp3Dk5Ai04n57WwsWZ2ex93VvoHXrRO/geoyOnsXi8iLWD23Glu0bceCZF0wj/fd/ekBIAwePjWPTlgGDPwskuqacLzOA1ACN/oCTwpjBkTMTWL9xE+q0Um5CFictUi6VRI5urLW7l8rFiJXXZA4klBrel1lZoFUgI/0RCrjaKxmsUQjrJLiVVkgCLIyvdsu8LAmZoTHGWkLREQyoz4BBTp6RdxbeYJRBTRY9NARakWtpeYlww4oRrSO/a7uBTmrOI6SEVgfUMjpaUVXYVJYqyPS0j7yG8P3pf78LC7NT+Pljz+D4qTEGyvQMpJ2akCSAWgb9+FNPGiFV75csnKa7UJKa8IzpVej+GRmbpiUJkaxeOZtATEGs8CYf09jVHJ+NU1kCfmJ3LfJHy+4Jt5ruWTdjjPnJKdRIXwlgjFBOe/C3MOjr6+8xvXKj56awftMQ+oe6kVomDqdXVlOhU+vP0btUKqU8yX4vlfKTxsI+dP+/bvY5g/cUStm9xBUsMsywtHA4gPGJKTP8TKOCtfS3zL6DGlouNRjoCNOpZ0IxgUw4o+dMhkwuMNAJG2xy4fQ5uC2MLlkwlpdarQHVjAgJ+COtLea6mmok+E5G/HKZWn9d7sxs5k/iyT2ruSfaFmZgFESWDNbKr/lMGs8dPI7Ozi7c/7MnMNDTyfLkcXJshUFXHw4ffgXXX30pprMutLYGsRAntrR5sWNLF5+r4diZSbhsJXT0bcYrR08inopja38nqoQGh07O4M1v3YsJKtHY5LwZwDE4MEirrJFdGomlbYVKFFK1U1oYMafg8HoZNE4iR6+ybsM244Y1lE6bY2ls6+FDx7F163rkSbvkYhKxng4zIkyR/wiVcWh9PykP5rlEpbfRm2zH7PgoMhRwLR6rPLXqmCLlciVP4XShi4FcNOKjAjKSZznULqtWhde9bh+FnzDupUN49oVD2L5tO/btvQxeKtZDjz6JA/tfxnlCNHkYMUa9fXLBzfZQKhYva/MsNTeViLmbA2B0H/AyIPLRmAnDlhjMLhOLW9w+0ihgOla0lpU6Z7K0tmrCqzk8aKGXVqeMZiG4pDS0rFq7SmMSzArpTNdlmr3oYfiMOiQUIEpRauVS3u6032u1ez5pwrc73n5rrC3Wdku1WhyixbGK0OVic7cF9YvLLC8urCDcQnBPV2m0lC5Lg54FoNNklhadyhL7aTCw+vKdLm3q0lw/L0egtfPSS+miSvBTIDXV2MP7lbqGvNHiyYrTqgm82FgRBROZjJrIChTqAAXXhzixciHbJIAW7z579qwhqrb7bNDdXL59mEzZRHfjxPW7L0EnNfSyi7ahu70FJ2jRtbvZ/OwYstTu0ZOHKFjjyMWXMD46DasnQhyYxOzoSQz2xlhGJzrbfDhy6GUMrRvE+Mh5vOry7YgvTjHonMDs4gqhTQ0+WipNk54hntQoMzGwnCOmpSLXG0UqSQuhBTBNLKrxta1+LbWXR3tXGzE0abk8hbGJeey6eCcF6EW0t3fS4vvQ1x4llKsgTYy+spJHnhCkhxi9nM9ioL8Ls3OjtLxB7Nyx1Vj9ydkFdFNw/S3EyBTiVvIpSnzrclowM7NsFjrzEWqQ95gYm6QLz5HuTsKbPA2Ez/BM25SYTXR8xKX0alovUQGXFFT7dkmwNGhJHQPCmhohp413K5QPK/Gy3xck7+gRjfWu0BrXqMRpBAgBMoUigsyvucImJVOWnO+p185803zKMAm/KhBTL51aFpSfGZdtt2sN1CNUpiaG/Yu7/mBzrVq+Z6CnY6/H12ZvawvRVGfQ29trKlar0kkQi2mFOFnasdFZuH0ORGg54rSmYoyaNFLJrPleYdBVr2tvb80uKFFZtAJ8DpGWdqTV9EIbLmUIhUOYnlw0I4Cy8+dQLiRZbBWcGKtWIBSImj0GXNTOVDKJQChE91Axq2M6iK+yebofarLT7Fyk/EJ0SQsG32klkTkKioKKCQJ+s0oJlUutEmrULjOq1WALNwms8bZmli4VScxRG6DGZJJ2KFbUN19HMkllpDBlimQy8y8SH9YphfI2Mg/CnjkKgocWU55FTChSuarE1EkKWjKR4vtakT+Pi664Gr987Cm0xoJwU0i04p6bzF63bpjv5lC2ROnO57Fz1xYqUhzpEq1NcRbdg1sxfmEaJ86ewm37bqDVtmNkdAyDPd1G6BRUKSaoVHLoY4wwN7fI8jPwuTAJJw3M23/rtaxHGgdePop0No+R8+NyeaSDmt+IUSVQBBgmMKPF5Rkvqe2Xkb0klayRlTDWVsJFOurcCKJQrdIh3NJAGR2qv9b2LZBnLZQjteEKo6oFRC0JWkD5om3rcOTEWYoVIUg1R3TVtPAaxKMYw0EFtFjoNi24l0LchAR33HH75qDVdc/b3rRnr83htKv7UbsrFUt0c2RAo9IcVrZCLCbA7PI6SWRpUQOdPV144cWXsG3TpmbTBAtfJH51E4BrlHmamKdAq6JhbJoPH08uk3k5dHRGDTaKEMto/wUt6K73NVMgzwBNk/EESdKJBPMpY/TocYNx5mZm0B5rJcGsxMnqs68QC/VieWmJFpgW22fH/HScxLfh0Fm6ZwYEajCXkGdSVUbVVVobt3Gl04xYZdEqdK9a1DiXLhr8ZPq/GUVLQbV3sMZsOBk8yAVns1pzQGhMWTDSpdBXymq49zIPb3NqT6lAZtJmUICMl3LaTCStQE1biEkpLQxWylTczAo9F7GnWg0y2TgDEzDYrZBRFGQGdR4Kzko8ix2X7+D7BZydLmDXjk0UvCyIGKnkWRw8MYZbX/t6g3EFB3p7AjjyCoNYCpkicQ0W0iZOb33zPpyht3jllTPN4IjC3qyrlXVVYKVuUmJT0k5eVBorHmmul+DC2j15NtVfCi+3rQBJ3tRMJJRFkDASWig9MyBHvW+kYbPzQPRtNlspIJMxcFoZeFFu/uov/5D3BB+zhJZJBLWuPOWvWqnnCUbupX40BfaGG27Y3N4SuOe3X3vVXrfdYpfbirYETFOKtMhO01xgPrG2LkyPT5quN81CtdmDdAV2406ymk9USCDUEuE3oQCxorYXUwG1SKmLDPAFKPzSUCqRNhLRVpEaxSOrrTGYGh0lL6E2u0IuR2Aeo1BSQPiMGC0t10S+CcKBVCLNIMWPhbl502OjHjYtbErpxvHRGSzFcyao06EyqA0zl9asgGYDu1YQl0CFWrxmldeV5TRaInRrioZprTVKy2UPQLsmyp1rZ5oC89CSxMFAhJibws2KaPFqDSSS0SkVWb6QtgrOqhjGM1EVoV3T1baojwTflIgKUW8Q11NgJByapSu6CFEyJdKC0In00Qrh6saExrCGtasCIRTzbiFsWdBSxhT0jr71ps1TswWUgkZwaXq7KZSUi7xTXKC+fzuDP43cWmGwqwBZXcRaV1UWT3s+mXYyHmZnSGEIHnpfzVoSRllQ9WoZH8nfcuF1WnXVSwqyJrw69FuzrFltFot8lsDyXIbOzfT3XHclrrrioqYC8J7SoA7QyGVw7ux5s0RyVvDA7sz3dnXd6/dGmxg2xiNiqd/SEm0d2nzxJSoaCeBmRjazCrlkykccWyCjtUp4hFipvXOA0u8iUHZhfPI8gX8YkSiDHlozbRIejgYwMz1FYXbQevhZSVaMhDf7MJVyiLZ2mChbI+YVfCUURbKyuSyjXgqNxtKmUgljAcOMOOV6RH/17nT0DaGte5C4WQt1OzE4vAkXX301snS7br8XA53t6OprQzuj5Y3dEXS3tWHTtoswPzeJLZfsxNTkstHwQIhWL1uBpnZ73M1uYgUFEv4qvYqaYhR8GoRloQXOleClW9ccKkmk8Lv27NNRKtIGqAmrUIbWlHZR0GSk1EVZo4CpyU5CY7F4jVKqT15KoOF/wQADVAqkgji1azodVA4KvToB1CCvEV5agC2bXWEaZdLQQuUPG/onKXjJbNK0PGjgiEbk58knSb4EXYGXWnUyjDOE/9VpkWYAm4rnsX79MK66+iIs0cq7A3K/tJ6kfbGeNdNyVuIrFGhBljQFnQKsLuVS1myik1Nd6Km0WkuKSkvUQqlpGps8y1xmWeZn5rGDgePQUC82b9+Enq52XMb4Ytuujegb6sJiPGXgUoKxyfkLI1jO5PDy4ZNYWFnE9GIKVhqH6bkkNmwerJQrtiPzydSzplnr3r//9OZTx4/c85Z3/NbeYj5lr9B6lhrawLGBqaklDDDDFkaXKbqsifEZ9G9YZ1bomGMAIjevva1lKbyMDufGJuAJRsn4OvGZkwIdgTpSHIwUpXguEtlMoSbsiMfnjFKQ1gY7VqpFk35vn+ZPUUysVdMgHqHACtDLlWgkfaGcMbttaJKbmkiCtLQeBiGyxDmWnREk3beXTEoaxmmBi4WFWUbh2g6FFojCplFlFuHcuRkjdG2tPXjsySdYX2o1mdxCHLxEQfBSaPyRPlqTHMtHVSYzJsfOmvq7KHy+UHPcp4KTJPG8eq5MXWWhCXHkXYSJteiFhilKodXP36AChMMtNAIrRnGrLHuss9ss+a+xAIIiPT09zE9rkGlKeQ6tZkV+CqaDHokWsaW9j4Kw2bTUvLL/BAbbXWZY46237cGF8Qs4P03v4GYckdfq+hHjnQJeEBbM4NLLL0aexuGlQ8exZ8+rKJQ1QpMQJkl/NY21MGhbWc7AG7AyiGvBxEycXtCK9hYfTp6bwIYNW5BgXJFcWaABC6Kvb9A0yRXKNEKsz8rKErnFWIGBY29fD86dG8HFF+1ShxsOvXzIeIr1w4PMlxCNhZqdYfBLWCL4UMik0d67DmdHR7B546A6Q/K0oveOjIw0p8j89N7Pbs6mF+/xeAJ708m0XY3BmsGZTKZIMGmzGFVFqL2N+HCegmc3Az8CLSFaFLoJ4hWfT4WroYfWjWWghaCw0NK6aUXU5ONy2RGOxMyOeFRnuvugiSLlmgOhAL9DFJYLiMa6zAQ6CZI/4Kd1YkTri9HCVZAh06rMW1GwpjRr03vtUCI3ZCORvcTM2i5rcX6WQqG9KMokfMzgb42QX2FUrt2jtfWCrE4wFKEVmDMQoau7iwRmHVkOLVFZpBegk2KgJCGIG3dbosA1bPQSaju8oAElJWzatMMsJjHQP2CG8Z0fGTfMbiXO1qDxStnBIM3CcgOLc8u0LJ3E4O1ILiexuDTPOragSMVQ+mEqvMaQNhh05nJxtLZr5mkG5ZqWC9cWZwnEWmM4qs2keobQEmvB4f0HEOvpR2dH0HSZjo1PmDpt3LwO3bE+Kuo0fNEwvE4vnnz2BVx2ySVIJJbpAYPEv+o4KCMUCeHl/UebW5KRn8FYG6YnzjNe8aG9vRsXzo8x5mijy7ZjbGKKlrKTeUZx4fQkPOSR28OgOVWk4mgBEEELO1qCbSafXHaRZaNglgtm+3ftjtPX30+aLlIhWb55NZUW0EYDNDU9RllrMbOux8+fNHvT12o2xj1j+UymcW+hatbWguXnX//MJmLQzzrs9hthydvrfEjNFgEGA5oFKTPlpFUk5Dajz7VVg4sBhlnQjURyOskNmtElRqXtHe0UEIuZYlJgFN9Lzdt65R68+Iv7aBV8TEujdKhVdPkVRb8uqhyBvaZ5W2nVtOtBMrHIND3UTwY7dE0lBnipdBoVup62WJRWmQLHwMxDwoRbejAxOWogiZNWVWZcuxxK29WAvrCwhNa2VsxNT5shg5ofpQVAWqhsqWQZHR0hM45zA73GwhIhCO8tMyj0eKw4eXKUgVQYmzcNszwaWc9gVBitSpgT9tJy2pGmVdUibcVCEiePj2B4uE+ojv6RTMwl0dYRI7PozqkUUi5F8tpx3EFrZyM9ivQIPiqaApQCz7VNEI0rFZ2uPV8jVk8i2sYAlbgxm9awPgV+BSqkiwKfMONnWwivFuZmGZRuwMTELC2xn/VP0bo30Nvdg8MHn6c1W8d70+gf6MGhQ6dx6e6LkEmvYJIeVCPLlH9HV5tRBs2jUpCsnr4E3fO6jRuQTifolSRwjCnImBxhhYf0bmsnZCKsS6TVVh3D4uISMbsVY5MrpK2HeJ6eSNiUBk/DGu1eG5bnc4QcVipfBzq7+3Du9CuMBcpUmE6eTzNOGsGWiy411lYDb2rVet7l9nyzWCt8yqDCh77wQVfV7W2vF61+LasoV6buNnpyuIhhtK7U2qHuN5l5p7nbPLTYt0YJ/eoKT/xOBmJ8jZdJ4KyZtxeJCg/p3eZi7OVy3NzzE27oWFua3Ml3laqTwY3fH+AzDGyYjtOcl2l9J7CeRD55cgSd/R18hu/FV8vA58z4y9X04itZE313dvK5SFQ39d+Uscx0y+UsIh2dmJ+YozAwnQx/00Ky5kxXj5dIeFoEpqEydXT08T16CVNbpdXMS+moHpOTTIe3tJWd8tfdyckR9DENHf4IacA66Ft1z9KFN+u9Rge+wTTn58Vw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Xr2pCzaAcZewa3EMK8o25thBhTMOhpdmqYRd94qM3N7TItb1CUqiYMrUytZoxmU3DzeoDRK2/RXOsaM+TrfAyaMK0nbfydMCVqdvnq2+Shh3lo7IDaArQEZ6Gk9C3EzPrNcyVhEm+272lCnIIzNRUK52hRuqibRCpaTFue6XDn+1qdWu18PDVNPspKZf3VwXuamqxBKFWVkQ/kiP2I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hOUgBTaQbdzJAt7N59tUYGm0BEgFliarDrJ+5sT8b9DqyBoqF5OTyVinWUqvVo1Z2ypHjfISW1lDdaSImCndYWFMcs3XzSE+KRl9tGarlmGs1jS7s+keCnyHtKCANUzvk4iQ5gUtkqyFl1s9ZBbL2eyHoaVk2uoplDgmS4w2eVX5aj0seRGVSdfUIrKWr/nwvoqle6qjLLzKJquh1bH536yJWyNxVR/tBErDwm+1PKqNda0u+t2soK5JuaSSEkIJo66ZDPlHax+IGGazDpVHX8xXt00KvKc0h7wSGAmalQLKy+aBuqG3npFBEMULVFT17nkpaG66jyLpME/B0vBNldNDa1GkALe7SQNm7WZkL5kSmyVIGgBVJx/TpQq0yag8gTbrKEtpqVFaxE1RvPZsUOtRVVTmdZVVxkrrn6mXVHUjC82sFRuVXXsXqMzyKqZ+q/U30iL6UFL1roycWb27bmvYLdbTTOou17j9cWNh8xRYPnG3tWFpM68bwsqSNMnFMvGclaKQ9tLtNpPXt8mNh1a7giGK9iFgnQzxstRcPal0vA4biUHBotCG6ELM23wuZfjULLyxJPwvN6EyiGvSPkPI1U9zp5pmvrJUXqaXpMvS1GVpsookCy7+mTxUAj3Ol9fqY9431+jCeLNECZRlJxJgGnyK36bO0lqeK1lZ9OZrSq+Zrn41hZdnFDQpktmnS+80n+Q7ZCQTU9mpV6bnc81imkz4nO41z/mLL8vYrhkOJaZ0ZTx6vE0FW6a1DHpshidZ1l0rF0bcmlKtfPUO8yEvzPpfrI+s4AKxkRRT5RJ9mkKpblPyy5ST7+mc16yEQoN+KybSLA+vNestuug9yQXTUhVkmHhHuUpRm9wWYNEzfIAvahCQDlNn0kL1l7LrPpMTQ81bysE8p3MRUMIu7WloBwWcZjJ32dcEtpJv3MnXaWGtbfw2L5rdQXiqpFQ4Kb6ENctr6i2SpRERheV0SFCrhlOr77PQxVrZuNBmt6oKTwHhS34Kl3ZAkdXUK8pEOFez9FU9JSkNV97NEjTLQIoY7ZUAl8kQQ8jVBPQl2phgklU09OEDzNocesdYDeag95SPhNRJ6y39qTA9Fd3AGz3Ao/kqmaI0WYCSrIqYxkR1r6lozbJJGfVb+eqeUjDP8LNKoma+qxclvOam+dJ82yY9m4cgkyy6FIMH89QezzGWtUSON5WBNFB7LemoZZY0HK9paBRjWDAQtGGxSLzKClW0KLOSMWk1y9H80/SEytbYVxa+KshlHhOPpYDiN/0MtUhTsEUbWWQJp1YR12B1mW2bRsnzHcmA0hOdlKspkejCa6uabGRHdDJ0YR7iIWWfkEtyoidZQyYilazXtalR47TVWr/LPuBuCmxt1cJSq9v0vOqiQsssS9M1hdsYeyasrPWMBFAZK6jKMQrTqCUJp9bQ1zRfudwqCyMh0rsqhg6VWdi2xdMUHBNo8Vs7zfzmofyN1RbhfuP9tUMWQvhKTxrYwXx+8xkRQ2mYz6rErGWhfI3g65sfPaNbq4/xaAZh5VXCrl4y75lDlSAZxRkasNWD5WSCUk5Zfr1m8mne/NXBV36dJg9jgESn1Yva5E57QDR/0fWTlgpyw9Ku/4sjR1cvu6aEDb9o8tX7uMDgKk1ooC2ltMGFxmrI8KhMUQZX6ipeF3ZgKlPBYNBh8tE+EQqTtIeXAI+UfISR8nKJCkH+ygPJqhqDwrQkmIZ6JGiDjNRyRDKMqzf5JL/lgoy/4Df/N42MbssSUzhVf/7T00bQqRy6ssp5PmU5XbfU73L9SmBpYSmAtLCWNrkVSbkpBv8obSN05oLJh9eJYXlTldf+W0YrqXZW4iCvKYwFDKhNpWSxmq+qIE3rHHHqGSuyvEcvZ6yr9Eh5iH//1SHcKdqYQISviwRGXnk0q988DDH5TNOirhFn9UE9yUSYVFNQ1g7+lgKojLrn4j2VSz9W5LKMG2zWRfebryjNX/3gwbcpVLq6lpvKaNI2H5aLBZYVVG+Z6rL6Gv/TbZM4XW6lqrz0HoMhnmi82wqj935v02jonhQtx2tF0lyr0oixwhFei/CqlR8ZAKUBXMg1GOwKM9cxTDc/NzeHhaUkFhfmkMyksDy/gA//0QdM+SQshv98VUvXKqMscVKB+KLV78TB+bKBhZp8Ok/mGSUwSs3MVMk1mjItKa2hqSGGKMtDkiwaiI4UYvHJyQe2RG04xUpqDV/xTWnq0Ls0ig2mdZog+C5776rA2ouNO2kR72bGbSKkDjGmmdnadzPzZtYiPutDQS3KUgl0GolWU5YFHdpikucKUswIIv4z65HyXpDXc9TGQrmJwVQpH7FBgWnJNa9Fky5eo1f71dFMvXmY9/iRoIuuDt7NimAiFPMQNls7VGbVRYf51os69Li+jUA362VaLZo/Vt9j+qvPm2CL3xIWpbMGG2RR19Jvpsjfq9mbZ/jfVInfYpDSMG5VmfAw+fCiaakgw2UhnRQKD61Bni9qY7m1OjiYiP6prLJXXnUXU2i1W6KUQRYkn0mgzE8pm8cl2zebbnINxP78V76Kc2Mj9EoV1qHKaitd8sMXwmc+9kmUGMVqhkImV4Xb48BiumS2RNWAeU1S1GTOuBZNoaYHCA1ThWZJ5GlN3qog05NXXpNckbNpaJrXdNXQhvXVFUN7Vl7nZtVxnjdp1aSPaKEUaGNP03PfRUz6uDoOvI1G7U6K/N0MDtpEJCWqZ40VEqVMQZp7XTWzJtDniVYN0b5LhrH8CNv5bQ5EaA0kRHpWx6/kThdW6yZcKIshYmurSl2TZqnu0nYt2y5GRl1isXJkXr+RpsmPt776b99DPrWAP/njD5l3V+XdFFvP6ltZqj6SaX3rmo61e83y60bz+m8euifG6nvtaAqk+fNrAeb52hPCfbqmIE4KqbTl9mqsU41g+ezJ43jqiUfoqjXFSAvVNfDet78Ts9OTmB85ixvufD95ynybGZmsTHDECtsZvGpaTKNSwIvPPIWbbtxjpgn5HR4zPUaDlCanpvD4s08jkc2isy2CxFwWJ08fgTPkoxdQoVgm8koLxTltHvzBn3yU79uQ57suq52WjhbVa+M18idfp5XWkkSCB2oPkGJJVOtmYqOaANQ+K7pqHQYphwYIiXeCJQpWdYjXOrQQR0MNuOSUsehMU4PqDY30LF9UvU39LRTbuo23LKerllULS0Z4Ce7vpMYaC6tElUVTNFYJtno0cUvzWnN3O56z8vM5Zm6YuvoMK+Rkxd3UeA000TZKWtN5LTUVxlgYZcFDfDG6wY8EThiq2WTWPHRdg24UhChPzcYVsf/ko58gEwsY6oziL/7oz8xz+uT5xwiusuC5rik1na8dvzrnifCsWfJxVdp1a01W1l5mNY3wyZOIGcLXJgmTB9Pgr7/80Cdw8vgLqBQLZqDIjovX4VV7b8P89DnidtZZzOCTqoP2O1haSvCXlsB04p17X4XBy25CpLMTWv6ymbSGcM5RcITTiSt9PngcLjP08fjJYzh49CguzMyQ4RUqK1NWwfiqz+tFzB/EcNcW/Oyn9yEVXzRt1Zaoj3S2MS0CKxkM8sjpCuDdf/w/xRTDO9VPkFPl4hdPmpJgFFYGhb8krrpZlYs3QqcHeZVosyaBpBDK8hoi879CLzFEUEgeSTUzzVukp/KQx9CjSt1KYTYBmGkW40UDCeqnLQ37XbXe1VaCWrZ2p8tuvdttQ5teJhQy1lQY9TePZlGZGXMR1lF6/GksnRisreLL5L7BLqYEVtM+2kJAqMBIbkxuX4deVWH1rY8OvSLsJest4mnevaZl6FtzizQjVOsheD1ufPAv/kxZ49abbsRNe26mZV9NmEeSH5VRgd9vKpnJiKfi69pP/ZH1E8N1qC5ipmmb5XXzDA/Tzmnq1HzOtBwYqSbOjS/h0MEDGDl3CuVa0tBIeao3SDMStGCaBlJ7/G4z/lN4v0AspR2069UKBlrb8NZ3vANuu8fs8aVZDdqY4sLYOI6cOIqT587DwSCpaqJ0CgjTNmsRMB+tA6uZCQ5N4qxXsXvLdixM5PDMs8+iQM/T2tac62XmwnXHCHuchjc2MYIC5nQG8Z4P/0+mJZ6pXrKFPFkVVCPEusHfek/YVILU9CxqzlQp9Iieo8gpnqFyyuDIKzSpxdf5nOKPNX4obdGOD5PmTeFUNkyEgifFthvLa7XWGpfGPKfTxdpdbT4J7EzDm/VU7iRWv5ua1yYma2lwZaTZHHLXXpcFmnGhoCMoU8mM1iygCi7+NwVRBVwrYvMwBVll8n8+WB9ziO+ysHoqTeLLWuu32hC1qK6mZ2hasJh/9KWn8L1fPE5a2/Clj3+MGXuYN4nDf+rjkbMxefJfhQkW9ZsfFVvnsgZS8kQ6iwce+SXml2fh97tw7sQp/MPffbrZlCQV/9XBF9Z+sqAGk/GCqTfPdRw6chi/fP7nSCWXDBM9VCitgCIhDVOQNGdruGcIHl8LBjcPmWk6HqeP6dF9Vmp4hPBgYnYSNaNhTJBfVrpTCZXmkc3Nz8Pl8Zj2SxXeTEERjXh+445X4fkXDpsB6XOT02b+mDZ4K+XKcDhrZgaFpu5o9oGvt4PvNOdamfic5fd5wnjvXf+Tv1VJCiKZ3HTHEio1lZkqmjybbptPGRropGlx9d88z+vNVPjbXKP88CNe6ll1Lmi/LhmE5vvytHxHP8QUfisPpSp41wzo6mqJPe20lu9Kd/oetxykwDpdxTuphXdTudpkyeTKBXjNuqCrGa4Jl7rO3Hwm6lHq6quXtulZCbS65igolWZhgwyc1gyf+vQ9vwKz/+cjx3S0N6ssh4gn9yHr+stHfoaHHvsJrWoDLrsfLQEv4olF/NVnv2MYqPZYYUYtK6RAjfGeIdraIfLHU3n85JGnMTozS6unJqAKejvaMDF2gQyiQob8OHPyJEaPTOPBn30HvtYIiWWqZ8ZDCCno/ML4hNnj6vzEBPK5FXRFO/HWt7/J0OevPvYhbOjvx86dV5sZEpMZFkZYrZKDnULb6q7gM1/+GCLRDjOxU+22IpLD60ImkWDdtCsYLQvrrUPMN5jVtK+SwRJS8YP3JBwSaJWrxxXGyOg071dQTsfh9WrNVlon4lCzBwEtsARUVCm1RM00erUiaJ0DpaNpOu/98MdNHpIcfen86PMvIjk5jkA0iotuvKXpgQyP+YeHLKnWotDaWEa4zD8aFyqhlF66d3Gb1fSKLRADLxbVS6ax0BJaiiQFlK8pM4msTgwdJaTqiVNFFYQ6G9XGrnb3ab52l91uaUICEBLwobsp3W3ijDCoFkSTpdVUF0n9qnKrZNRgCgcT08808ZYZrEK3Z1wAL65ZVB9dYoSeKk1hosExhNDgCjUxq9oZCrZggppKUnSNc9NzOHnwcTz9xC/h9tOF0QrNnTyLRrgDm3auR+7cSVjb+nF0JgV3KIgNHV346//x54aJOSYoIi3EU3hu/zGcHj3FghKjkQmadlKpFFEkE70uv3HnlANjoTTTVGsc5Ak3XnliP1wUros27cKl1+3AzOIEg6S0GY8QoSDMJsqw0+1ecfFlWDe8nfUMoiPmpnUsm0EfFdamhUGiVg0kcGc+EtoKOlv8eMc7X4vOdd0YHB6C3xcwZWtQs21OWlkxjQKoesi16lvHWrOQlFgM4C0DiRSp28lerV5z7Pnj6O8bMAJVSy8Zb1MsFhk7OEjjGq1rc5ywwY8OxhXEsg67jx6zIPtJwbbhj+75IjNROZRrBV/6S9LUolUnCxg5OYkbb74eF11xDTbuvobP0JzwQWH4plU2skVZqWNL1IE4LbvmhQWp6UmeZwmBWjwOsySR5GexVDNdvMpPdZPHk8A3Ky+PTRzLG1GPBSHGPx6nrZEuVE+n8pW75tpoYSWwvmLjToejfjdxU5vcvl6Uoq+loxFTPjJYGr2q40bgdJiuWBLT9JgwI/X1Sws1SkhLk5fyVfzg54/g8ou3o6enl5aEQsLrlB2ThgKd//HBDyIQqiAYasHI80fgag/h1tfehk2DA/jqF76K1nY3GskVLNs7sO6q64nPHsfZg2cRaWvBzW94fZPZmp5RqJjFLMbGzqCzbxgNFyPeXBZ+BilihtyP2im12ZnKqmXOC8UKXjl1HONnp1FMZM3cK0W9w719GNwxiB27dmBwsA/dPT2wVZxYXEyQCWR+tUTXXyRTbMhpG09tuEx8WMgSwzJtLVGfSq3QymWwsDhGiFBmHSOUuzrrLo+kqUVNL2Yws9w03XaJRDetAySOBFNQR1yQ0dCMB7n2bDKHdDqJZZVlLk6vE8Kle65DTUtJVQt8ngItjeTRXFehOTNXay+4PX7GAmUzG0S8CLe04zOf/TtlahY8ec3em7Ft11aUK1kUWXa3s5PQZhqDvZdj5+U7sP5VN5qySMmahon1IW1leNQJJItqM9ZNNJa0WNHtJgBhELXMyqmzJ0xrt8x4R/hXnqP5VBMqmDSZhsaqyNIW6bbrsJ221CyEBKtBl6+idtjG3aVSo83pYkWZn+qrUTfqvdIhQaD3Mq5MJFTCEl1JAvMx1ipNs5+nC9JILC3ho1E+f/k3f2u07x8/8Qk9bQ4JaoECW2DFPv+Xd+MP/vQPkFuhm63QNZ87i8su34USseWRp5/CMiPsYr2AOecQrD4Sr5xnkJFESIuWhftRKpSMdml5R5tWC1TahSJcDFyKtKzUUFRpPaulHErZFHwU4mw+QctZNooorTSbqFE4XHSToMXRGqbVYoaKRTtWJmGLixQApk1rqUedDa1AUzFWTLsc6rBQYRSoaa1UTSJ0EfdrkrdWCczRRGvWqeaKGVms0U1bXKSjNr7gu3WWhZawWiFW9zpRY9oa3GOxlwk9qtDmz2rLLBYJ1To0ITOqYrK+Hmil6gbLoVW01exketkoHII6ssyaiq4dKy2mK4yeKJXibyqIFrsjD4c3bMJfffTjpuy33vpadPV1EiZYsTI9hn/4j4fxrf/4FqZPHDTTc2LRPuy+dDf6Nm9FsK2H5dPUfNafH22FJNlQi4Y6GtwsV5T0UwzitNF6k9AFyoPCqTyVToN3KJekm+Sr6VVMQCYC8bBRWKtq8tLiXRpLUK9TYFc7DiSwFPq7i4QEeQJ04yopBCqLALxcjyJmaY8WRPFKmEloWWE6PWoCkM0RL0loczmceuU4Omklv/Lv36NmN/APf/23pvtVpl+FkhUW5v3Ih96Ha6+/BpdfdAlO7n/cbD1fLqRQsPkRL9tQdrViaWkOXrcTK4l5E3X7QiH4gl6zYoq/pR92l5cloA6SAVVNY2bZ1OxToQWpJxZQmz9PvCYsSC9BdyhrrGaQ9OICOobXwUJTryV56iSqnf9KpSTr6OPzdc3WVO1MwKn3tdOJ1rQqZstUBiCfzVOg0rS0sjgKY6xmOSaFflqhUXtx5QsMbBjxSYDtdi8aNdG1AgsF3QottJxjWg1a31YUk7O0DF4+x8RtAaadYhk07ccLqxSP2LR1aAetdnN1xdzKPFVCY9M0ZypH4SiSXx6kE0tw+vmeVQsV0wuyTEszi3C3hoyALxHa+FqI/nhu8UXM1qfVepFBodsoUIluXLOQt2y/GO6AD8888AMEqEjpeBrLSwkzT6uvrw2RSCuf82LXrovQ398Lf3s7OttiyNAYqUUgx7S0m4ZU14xzYFmaVtlCwQa6Atq/gPlRIOTtJLaSMy1goqnoWn2HZWkQTpymwb4rpFYCmnZvtta4s1yhha3V2zSuUeNjJNYaWWUSVNceTYt6Q5ijcafM3+BTHfGMVnmegi2Txs+/9y8MhrJoeKLItHbizxmBKnBRezWTMsKt4/5vfhPJ6YPI0dLUQ704NzKLJQqXWSiCLlYDK1wURuqAcWVax9Xt03pP2tnbhaH+PmzqbsPTP/o+utu88NvpyjV8zlqmgIfJwCoJvGJmixayaSSWtXsM3Z4mL3oDFKgS0ska4QKJF/Ih1OpCfDrF6xVsWN9pNqpQr0+jrpVHskgxanQQk1opbKmMBFFzxbTPVtlMQSdENvhLSlvM2xAI0qqSbXGm4SO1A2Fa1ZoLyUyZ1s8Jl0+r77hZTjX5USlodRQQ5ep+KhiVy0OLr6H9pLU8mybyabZvqZ6G09dqNv3QOFZtfCFMWWcaWjpJWz3J0uYoBA56BYfXQ0EMEQqEzBLwWtEnl2WQR+z+/rs/ixcPn8VLLx2mcmiTkAyNkBVZ8lGLZWhY4fDG9Tjy+I+QSKbh79lkJo+q1UbNl07KhJZ7lydaWkrh2JFxvPu9t2Pzpi2IMahtHdiEGp9ngdBOYxGg5S5oigGVW7uVK4AvqhOE8iB4pG5mtbcLJpr2Wkq4RJ0B4mlq+l0R36qFDVJgWfe7iV/bFKAJYwqj6CVZF6b7q+hQg1aENWhkmLAFD3zrG8hNP43jr0xiy7XX4Za91+HbX/tHxK66A08+9VP4/WHs3r4Ld/7uuzA+OYtTZ0aQyhfQoDJMj42adZaWVpJIEgKkaEUtjaYAOFx0d3LxLLxfLi03jbDdhaXFWWTsbYiu3w1fJIZjD30P3Te9B1FrHv6jXzRTmnPxZWjJobrMIMlx+EQCXhLWE6CImNmgZKYWGiPR1d6pNZ1k5bQIWZ7mwazUQnEa6G+hwDpplRW/y1KRsDUHKtYcRVELjRQxH6+jr53WjG5HwkACGytR5ztSe1vDY6xhTTuuUBmKhA5Fmh4tOCGrYrXSHFERJmcogGWmQwY4GLgZV8vnpd/apyBH/FfvHmgGUCRKkdhca71qoT4xXms0uBgYWuraVUZt4VSGRs4IVYNQY2JsHi1tWjLJg7/48r/jhZdGcOjgQSTiCTocKjKNjtfjoQLRCrF+8ij5Uh3nR2awffsg0/abtV3Hx8dNU5uay2TE5GWlNGZqUymPVDKPkdF5vOlNNyNDrO0PBrF522YzjVtNY1qLQRMOlZdGmGXJX3lrDdAXjAyz7mpl0LpaKcYkBWLYhoUCW6/dlWhbFVhXvnZnvVa/2+lytJWp6Wp7bY440hAy4i7BDF5Ty4GPronyZBj4y8ceQyTswcLSAjxabW9+Cj/+4U8RvfRG2BkJB7x2M/d8KaHFJEg4WhBhFo18Dwd9tFLEo2QgjYNpklk5cwTO/DIrHie+dSPW2od0bBOC3UMUDhuKL/8Ajc2voaZqsbcqdrXX8fjhEUS6NvB+Ce3jT6Iw+iyxYhm5fBmhqFacIf0pEBorry3WBYn8dPUUKePiT5yp0Wpo9iwDEWq3l0IUDLtpOamUqYratWm1eN3vN2VXzdXrVGV+6bwdbWHiLEWQpI1aT7Rmg8VJWMVLQmxadyueoDA7mq0okkAJmpYH0koxjL1IA2K6fJ1Qx0JloTehK9QWniViZoonK6AdYyyYDmw017Xgm1ys6imrqxmz6VSS7jNPAyMjU2JeDNiYeK1CvpFh6t360he+iCSDh4cffQZaIyyZnEeDFp5qRAW0GSubpSL09fZgORE3TVSaDi9eS4Em51Lo72kzmuugQVB9JXhaA0wtGhLyt7zldoRDUZw9P4Gf3Hc/aVpElILu9wcxPTmP6ekEDY0bw4PdNIxeBHz0boQWW7duxsb1w2jt72cs0wxG1fLBsIg1t59u1KtNgRUkSBUbd/7TPZ+/e/OWzWaKTLrAIGchSaJoHr4XM0srWL9+AG95881o0UK/LOjDP/0hDj52v2m+adBFVXyDOHXqIPlJrSimEWhtZwTags7uDWbVETuxWDQSgldjZJOLOPPCYya0rJLAnk1XomPdNqTOnUQ1FIPNGzZu4bl/vRs73vYREozPUKrPPPZtdF/7NjJVqsRIc/9P4Ny+j0JGcSSDqF5IfPNDDEi0zHqdH0oHg6ZstsG8aa0IAwixEZSlJbyQxufpygVDPB66OXoNjf10El5oN5MUMWosJtwja0eM5WRkr5UYKWQNBmba818rFopmVZ47XRRASrjGB2gV8JpZO9dNIciRiXSxLoofNUjNWVUpKpVQwVSpKEuagc0Z5nvEo3xPVt1S95p1C5zE5NqWKd6yjcLnpJDzfSoXbQsVUha8bKanqwVBjlCWS63ZGhhDntPQNPD3n/8cxieW8czTT+DsqeOo+Tzo9Hv5TBUpCrvas30sn+rSfI/MsVbgcfmN2z7w0nHcfMuVmEtk0RokLKAYWXhfq9poLwJt1/o7v/M7eOTRJ/CLx19CpZIwwh5uiULbIQnSaLfxdCpuevIyaQbGbhkwO6FXDmdOT+N3fvet6GjtQEd3O7q3X4ZWbXLNEhEqnE5WLXctRX4VdNXupJLf/bMf/rht31veRKxGVSGTVFnhC0Vu+q4x+jw/NofT505TszTnfwllRq4njx/CSnyK5j+MSGuEFqwF+ZVZtBB71Ym1ZjIlrOtbj9aL9sDu8ePRf7wbt/7hJ00ej37tY3j1+z5prMbL3/17DN3230zfejk3h1NHjqJj21VUkAZciXOYTBFztq8jQ2sI0I0dfvg/MLTnjSSEdh6xoM+xiPMvUKtPvULtLxNnOWg9m1AmFGagJkzocjMvbfOjwc8MzkoFwgwt8kAM/H+w99/hmp9nfS96v72X1fusNb1KU9StMpJcsYyxDQYMBBsTTCeAQzbhHILT9k7YIYEQCMYh8cYUgxsuchnbI1nNkkYajTQzmj6zeq9v7+/5fJ/fWtLYODvZ57rOdZ0/8pt51/v+2lPv+3t/76eqqQkkEkEvVbwKx/oRRtBreYCDtetaIxV+vFG1Ap59bx/URfwSYfGLR2L6tWBxOt60Eigvc7+8sGG9lIv2no2riSeAIOOM+aM+wk8SXxHhxOFTW3ER/psJ4LxpTa0UwsdtKmLKBiw9fADErsFhEzin4oJSMFHElkNGrWCj1Qo7oEphTHhnNwoAIr/ljcft3LnzNjkxZeevXIDzDyJAAfvG156wO+44RP4iKE3OGnkcKmiR6IU6kLSISTKNk9vZR1lqqfmYreVw7nBuFxeW7Bd+7pdsZLQTofLbBhbym9940mZmcQRBmxwKpMbaRBqg6upwLRXhkLc6UINEy/mSwdEiKVpDTA71nBb2C2fcKu3Hjh22PXv32sC+Y2Tfd6EdaH14rjPxjcCHP/KRULjuOwpfPf78s6cSR44eJrDNRl3+LK6t2cmnn7RL18ftysQ43lsOL46KJ7IsAnr1pW9ZtIxz08TRWs/bO977w7Z2fdZ+9Od+3rYfvN1mQniOh95kF575kg3fej/UAaHrH8LD77Zmbg5zvx3PvxsBatrMpQvWv/c2nCqfXfr631py7wMWdM1smMPnPmmh0XvMB6KLQtza37K5eshC6R5nspxKTTxjq113Ww/VqxbMWKSG4LVtZETre3n7VlUw86VCwVqloq2slbC2DQRqnQIDsUBjoVsD9HQb3gnmCblaLBOHtseAU0drmFwtKwTlSclzV2dEnPfhjDw9MyVUFvcVSmmDuZJFsRhRqJMa7WeW5J2BkpSv1hmTgIg/r+Vw0cgbdWw9vQkEJYXAYnaTXVb1payaHSNNoDTI73rlqSN1EOQ3ClhoDX6BriVT0JkO953BDGtRvvvvvc2++c3HcYqWbH4Wse/ptFcvXXbNRnt3Dtry3Litz09apbDqBGnrEGXS37I2WVnHYcXJFN/WUFKqgzqK2bPPP2ezs9N24fx5kDZsM3OzcOVpUN9vPV1d9pMf+CG7HcG74/bbEMBjgFzS3vTmN9qttx2yqfElO3x0H0K65MBA7cRaNDmOj/TKmUsYxprNT89YYeG6ffnL31z+u68+daJ06vHrnsC27SiuwvHnvvV84vZ7j1EcIAnij3Wwx559HuKOF7swb6dPftHmL10iI0XrHN5t3/jkp+yd7/8ZO/PtF+2RD/1TW5y7bkfuf7N969HP2+5bb7dP/Mf/aD/8Q++xVUxOvHfYIpmsnfvyZ6xz353mg6if//yfWc/RBx3vm3r2y9Z/+DiVC3/k3pmnvmK9e4+C7m2LYnqunXvFunbdhoDBEUHcl7/8CUvsvN8hEKcurZef+LL1CsW33W3p9ZcsD/qLY2tLdA0cl4MSwwmIQQfCCIS85xBUJT1I2kDJUCJp0WSH+WJUekePpXu8lWa6RwYt3dmPcmDSoBQDY8NeywLI0USIN9phq5RADhwabQfVAL2mZ+FuQ73WCiacIBZxfCrQDW3+GyfcCPytCjdtYya1P9Xg9lEqDa93oI/84dCRz3o1Ym1MbhQhXKkTH9ywjRCWQdMWSlVG6UKO8wadI6RljBLQB61V68Na3H3XLXb92qTbZUbTb7R+7VNPPmG333YMC1a0KxfPQmm0nCh8HllVk5ajFeRK1kU8UhtNy6mTF5/fgLY4IINfI9zaTfzixKRbT80t0ofyqRlT6BnCFxDansFKvnrhAgh/wSHolSvXoAMl6+/vsaHBEXvg+D12/wP3IaQvI7gACOH3D3ZCe9p2+coV0Npne3YOL7/5noMn/uIvZj2BDdYR2Fbr+NNPPpe4457bHQ+i/l234fTMjJ385F/Z1NSivfOnf83e8H3H7eSnTtjRBx5ASErW27/TbrnrgPPC0gNjbkn0nm07cFLStoL2Du/ZY2e/gpDuPeYQ4uIzX7cdR98gS2mXz7xgw/vuciZ24vTXEdC7AbSWFeevWyOCKcr2uUJJ5S5aI70TIetyvSgJ0PDa+ecsu/0IqgUSksvdsQ2bml+0xOA+pdwiM89ZOkllUkn5jZzFMx2Why9rhw7wCMGCP6LV6jKuIoVVzmu+GKoI4ed6CROYw2yHWjV7ZdFnBctY2c8HtNuoh22pEbeFEkK3eMPmqxmrpIYN5m61WJ9VfGlrpzpsvY4QqfGeSryYT1sevlbR2mHlqK0BU4UaXK7UsIFMxKbxE6ZK/TZdCNhs0Wdz8M3V9RWe77M1vPUCPFdrh2ksbFEDtCtl6kdUSO6S3y1Pqj1eVXNyAj/w/h9FOMbhhhftyvyMtfG4Jci9IOzi3AoC8goILe5btmqpDBCoE0Ac2GvlkBLJyspsiyppTVk1eWldMIFIkrACKFtnKuVmMew7eMCtPDl5Y9K0oYZ8ihLKrsHgSo8WtxY6l0i3NhKZmV0gfZTd/AqC2rA77rrDHnroAWjLpKMPoj5dnR3OH7p8+fLy8lrpxN49QU9gA7XGUTJ+/MmTjyXuffhe5w2r6erRv/uaPfb5z9td73y77dy/wx77zBdtYM8hS2ZBpWTWBraN2om/+rgN7j1kf/2Hf2h3HH/QTv7Fn9kAhLmysmy9O3a7qdkT516yN7/1YYvUilZD6JAea46/YqnRgzg7STJUshVMS3Zkjyuo81/7pHXsuxfUCDvNvvr4FywmYZbLj0CPBFYsF+h124NqRL3oQPvKN60xdBuKgsOGSGqPrKdPvWqxQ++01sARBGqnZVs37KmzeWt2bbOCv8csOWTB7KglqrP28njRIh2dVsBDrcOnGmhUKD1gycKczcdGLDO405qRtNUCSe6n3ebKjQDca2nK2j0jVkrtsXIka9UQwhvptBoK14x3Wwp07YjW7WJjmGtQhWifNaKdPAevA+Eb0S4bihZsvZm2yXa3FX0JK7Zj1p/02cBwl20EMiikBmZTkPBTDVWUQInzqU1JnNttzIeLLgHTSuMZnKkVyv/SpWtuSdRREDCM4gaxlM889oRNTk5ZsVy1MIIIFrveQXVra8qN52z5QLaGE16ZLn3pkJMqcNFYX82QEJqrN0oWa3x61qanJ1wz5iugaF8nlISg5NBqQI8brAPX1hhcb8SYZMxvebju/Py8224gQThjyNRtt2sN3ymnHELOcDi43GiWT5x+8cx1/9yLL7pBI+J8y5h99fyo21IbK0zPXLfh4Yxp0bRWYtB23brLlsavW//2ffbx3/v3ZLBpvcOYPXR8z60HHPn34X32dibsic9+0pnA4vKyff9P/CimpWp/+8d/bKFMPxyxYee//RUQM+OablZeftqGD4PYFF6LQsuXkE00EquCuUeYQUG1WaoBPmIhe+yxL9udcKG3v/F22znaYw/ef4+98soF81H54o4RNWNpTVZ1e1GJWklay1lqRe1Go2h5ECe/NGnllQnbWLxGVWg8QMVmymEEJEVlN2x2te4qoQmfVq/NEvTi4nzFLi7Uba6dBWWDNr5UANnMCjhACyurtg5H3sjJ+SnzXXXWZmMVBAPJVMba/rJcq/KtLUsbOEptvH9MMc6Ya4YS2pdljjUshTQjoH4sgg9+qDZPrdsrQdUWo1qWMwqfdZtloJxqXdAmFmpH379vj62ubWDi69CIDtBswtrEOz9+w1aW1q1eqlgn5UHWrC/btp396gzCmvBMtQCoSHChJI4S8NEEU2+qiwSQ9CBs67l1t8pkEAqkXTJJOPxYy3o27fCubTixUDcJK+nXegVuHwnRObRKLRESfo2D1RR00QeNjfj2t79tz71wys6/etXe9Ka32K99+JfdTjZSKa1x+6BqanZ2NrSyPHH0mSdOHp+enk5cvHzBLl94zk4+9pxbxW9xftWmL1+znuEB23HLQfvmJz9pRx64n3MQqtTG/I/Z7PUbluoftZWpSdt77E7X9BIIta1vaNROf+kTlhm7lUJo28LEOXvkrQ/ZvbfutGq8y3ZvG7berh576vMfs54D9wOgVNIyAtQHIiQ6SSimZ/2qVTPbLd7RR+HBpxZnsOohO/vtp+zLH//PtjT/omWb43Z5pmad2w9bi3tggAXyMzYzftm6xvY47faDJsnydZtCGMNUllo5qlEKAzRM1ZZteq2Mt7MLZInY2soMwuP1+Axn8NBzYSs04a9VHC60vrC+hgCqv79hvfUZ2wh3QxkSKLqWeAcUUGQhiFrV+hMt64w37WpBOwaqfVFt3GZRSTC/1YM3HFq0NRRANMNry21bdzhvfsCjHO1wCiVPPJ7SjDgPsXRow5QQ6KqPmtHklstZXIAaae3dUkndxjGQMIuilu1p0FVt7D0J0A5hPjAQsSLPh2IJrkksMPtqwCc8rTEhquXiIsHqvtYgfDlXGiyufcK0x5aUpIQAqidzEcVQi42a1bQSpLYElTMl6qBw3Fw777871DGlcpIAa1OQFmnSQPMcaZ+bX7a52UU7cuQIPPfO5XK5fOKb18av+wd5sVlYsY5UGychZdduXDF/pWRreI4FBPBtoOPD73uv3Th/xuIUyu3f/4idffIZBKjLnvzqZ8HlqN2YmbZP/vl/s9OP/53zpc89/U3rhzrEE5hMTIS2p9zA5L/5h37UZpcr9s9+87ftuSeesH/1Sz9lH/8Pv2rx/t0u4erWfPHkozg0GtXlVczZF56weN8IaE5lrFy3/cfG7N43Pmy3kPDRgRje5qqtTcxY957D1KvfgnEEtikThGCi1Wug5MLVV+zqC99wizGPHrrbIn3bLdM9YkVqZX15DgQpgx6QapyOOLATjYYQUMLAfKnmvNkHGgmmgSQ8Vm9ZkIrVYA+1pBi5jkUQ0AjmDgHQdwyFVeO++TRsHAcFOxRCEJOhpqUi6jZt8U7bYu2q2wq0rd40ddpg2bTNvNbdDTpKKnu8NeDIE1RxQg1ol+Vw3xICvzcbV8ilXSA18EULSd+4PuFaPU4+etLSpMvzUFt2eEfUFushp1ThOhw2mvQ6LEDDaL0CwChGxSf7ghYqXs7bfnJCHBIwLSevhYkTwPrExA2EVzy1YdNTU5udG15bwxaq6hDl0Ll4sPZI0PardYBA6dUuPtrRRofKe3Z+zp555nn76leesIGBYfvIRz5i/oHbBq1YXbHVwrztGA7ZQw8P45XW7U149zembthX/+LTNgivSCfa9s1P/xEFFMbzvGDZZLcN7Dxg+3ZCCRbnbXXhujWB/3g0aNfPnsc0BW11/JodedNbQZW6ff1v/tIunL9hofqCtatFm3vxhK2WIjbWC28sF6hSMkcmG37tv4r3TMGFKPiiddhgV8KO9Ptt35FDduprX7TH/vDX7a8/8zV7eSIPjw3bq+cmLbewiCmuWrOESyUkaGGmQIXKxgzFrOkpMevrH7SpqxcQsrpVw3FkEQSIdTqHse3DHObhxqsLlkmFrCcbAVFCCI0axsXn+NQoVFfqcEeERdNJ1H9fxrkQpZLgaAaBkLOEk+SeJV9uPHG9aI1KASWqIt9qhy1Dv1CCgHIeJWzNEFB3eJN4ecdKdunCPEFpwI23vbwqWocEU4l2yxohPO4QWvM10Ed9SKBIXwpzOjjUCw0pcq2OEPqtA/TUnKs8DqEWfZ5aMXtpEbRur1gSJyedgf5VEU3CUwuBEzPKk8jIitAWYZOZRwU1QkzxaHSaPH43cRTF6+vp9xRJ6AlqNhrakJoykq5IiTn0LSdMWZKwarcfLfwsWalWoG35DVhGiWtlW99Ys1OnTtnjjz+uPM4CK3483AWcqNvs6tmALS7G7LFPfdmOv/eHLEnl/env/nP74me+aqug4xom+ZY33O82bMvNXrB//eu/YudPf8Meumc7PLDthvHd9853WDKN0/OVz8LXEL6Gz77/p37Cdo+OwGN/z2r5azYFtwvGWgj/NBnBO9WwxJXL9uM//1MoTieFAQqtnbe3/9AP2pGxHrv3DffZ/Nf/wBauXyKekqVwuDbWSnbH7mGcFCqvugACIguYZZmnQF0rIzRsbXnJcmvrjoevF3JwygVbW5q3Z/GSc5h3tU9KKJqNiGt8VycJZQ6c+ClkAqrKqdM/CQEcmgrS/gVuHpIEHaFOYEnUAWHNqnNsAq0aXLuBs6X1BlAgKibmq7kuYO2gnY3X+a6g9FWLRWu2Xlq1ZCRu+waC1k1dBNplK1NmA6O9YrJugw8Jo6RHiiN51XhXt9oMyKoEA/5Ylioe+4ITbDeEEEW7NL5sp556FplrusFLcmL7uv22WqzbaFfAqrIeoN5qOWLLxYb1D6TdwKMOuDFBYH2kGkJWcVLtfKPRq0JMCa4sSsR5/dqEWZ0mly8sur3LVD5KqxYXkUXQ7Fily/FY8qQRZ3K+RAHUniz8rkNbpGzq/dN1Cb0y7rqh1a3H4R8cHLSd22+30vx++69/+jm3m0cCLfzAh3/JnvncX9rI7fdba3XJsl1RIqtblAQe3rXXfvfXPmT73vjDJLJmU3mckvmG7Tqy384//qiFkz2Q5Jb17dlnrdyyvemBY/bEJ//MFnIz1jlw0JIyg8lO278nY307dlm0s9sqU+fszOPfshuLbSvybg+e7ns+8Iv2fY98n/3Nf/w/7B//yEMWHrnHguGqzZZwMECPdG/Q4tW6pfcdRUARFgSF0rBsQI7PhgMGzbXXjo1aHVDNXD4KNQbv0p6vTV8RDknl86dGmsol+B8cN1/jolxcmUhQLxhsIICEhRIkQMRkUMSnbJFQFR5XAI0w84E6TmHJ2oU189X41PNqL0NZS1RY3TrSMcvikGqZfDmp4uFa60BIFof+NKsoz+wSjlAZ3iv+i+C2wlRiFaF0MOSEVpXuISzSpL9UcL2KAlGhmoUa0sBnUM05NAjYwe2deNtFZxmrCLSGd2ZjhM15uRUnPG2FFLZzi3Xr4/risiegzYq65kUxpCTEJeHFGZMvooXgJFBCSA2K0pBNdbd6jf9BNxCGaNyh8RqkntepA/IhgVT6xeX1rrqrtW290qtxHgIBhavuXrUqkGDClcOmGkBgBwbeYaefm0Qzzls2m7Z//1/+1MZfeNb+2+/+C6vWwq6BvEnl3HJgt/3DX/9Xdv6xv7KFwqIde/ePOU0PV+etpydjt735EZu7eslm5uedBlp5yT78G//E5q9csF9/39vt1h/8RWsmR7i/YAsbIB/ealc7xveyje7eaeXckhXJqDbXuHWs197+4N125cqEffQXH7R/8Eu/ZPf//O/Zs0+cslAVxMScaZxpb1c3nHsBU9RptWiXjZ/5ikPIkcoF1/cuDqxtiuAI0BA8bB/kH74pxM3gzWYgiZkkvDeK8EqDAxW8UrOF5bwtr1cwS6p4ASfoVFq3lZVFONucrSwvWhQUTKMY2ipUDp1G8NfLNUvGGlAKv42NdNve3UNWg6K0/Q3Xy6Yxw27ZJ3FtkEYbq6mHSvOitOylBt+o335+aQ02Q0WBnhJEJ6AUqdpJVfXqOBEnbIBcam2oa7AL/A/psxrKoaOMHxLXWAHS79ayUuuzRp7xXr0dttX1ui3heWsrf92FwJKWuq2VEKy2xoNgtRwVIDDCVUuBawVyaaG8CFMtGa7dFuFUZ4J8lR27BhyVkNDJsui+OiGUBnVfa3/g1ZUF1zTm8lDnA5fViK8AQumEluvOpvEuMSoBjnroCOTz+dDq6vLRcDhw/OG3viXx5Gf+3Aqg1m3vfJ/17xyzE5/8or33/T9pQ0O32uc//hHr2HWn3XjhBRvcc8S++JefIPIN27+3zwYPvtHamOo23vOP/eRP2hjI/e9+8RE79P3/wLTkzsDobktQEAtXnrJz13MW7Y5ZFJPQtW2P07w+KMDdb3yH/cCbH8Lcd9m/+pl325lv/q3d/XO/D3VIA1YFu3juRRwEPOpmFkK+ZG+5b6/NLBYs0jtqmd5+kG3FYgMHLHDjqxbu3mMzk1OWz2lANt45/Kg/E7ZLEzlrRDPwuoYVcpjeYs52ZIN2bR6+jPXQRhjICs5b1DoyMRvEW1+oxG29XHczV2OJOI4CJgqBiCDs2WbORvfdYw3uAWw2v1i0mZlVmxxfsHSqbN3QgiAVV4sPWATF0IAPCaGqJI63LfQPlfAByjH4snhq2+bn16wDh4sqtGooCWLxS81ECIsshaqOIkWQBWNCvBbhaqsl0EuUBUHWNBihr7pgL1+87oYZCiE11rYrE8RvcVIGTQiD9upq17QUOT1BWyvWLBOjLBBi1zlBjHJA1QPmppojwBocpNjFjTVtXXnTyo2akq80SM4CQW/AtPZdkxBWMf2yNur5IxDueO29WrNWSqn2ZGcxqCuN85Bj57YBbfuW+T4RiUSuy7bwMAGgQV/73GdwROqWpLQiZHj33sOWas7a44/+pZUicJW1rA0jYBqEq01007VJm1mCGNeBJVI/d+0iqBCwf/Nb/8j+y5/8B9v+nt+xq888br07b+Odpn3z7/7GWuV1UDRut+/rtTe87RE7cPf98MuiBTt3yebYmXPj9mcffsihzUM//79bLl+1V8eXbPylr1hnqAL3jbqxmZmesMVREK16IkIv7c5vVK2vOmWXFhtugHFhI0fhyURp/CbF7hfC+a2IQ6TBK/JotWapuCeF4Ba30Ny0KmGureZtcRo+iBTKgSrjCFTKFVteWqWe1YZYs4WFCkXetjMXL9q1K8s2ObfqupY7O1M2htVQP7+Wp/QTd00eMMijJSodQiJxGuWvb78/QRolaCgWIKpOglgw6hbkUCcBT3iow0fNTjrU/KVDbbgtntc9oZoqX+ZfDoyctQ2QXUpARkjrppAI1aEhYLhDv1IJ2oKV6O3ttg6srLaWFy1oweO57FBPg2r8WChRgQX8mCLWRK0Wil+UoFb3UU5FkoqAEbKaEkVflG4N3SyW8iiRxidL1LwpTVICNbsJXbW9lpwsZwt4XosKbrUYyJLoo8MJrDR2dW3NduzoNiiareWa9vTXv2Az04s2vVy0Go6TNn679S3HQY0u6xgYssuXz7suvWNHBuzwg293Xn730LBFU2nDwbbU2B2ku2Xnzj7rzJ6Wv1mjAifmSra0DD/awOnKjsJV1IZXt28/8VV79unHbWXthh36oY9Y3y6Ql8THgQQN47t48Zr5yhO2UdOerRUb7umzS9NLFhu50xrrS/BRn6UHt1tP7bJt23sUjU9aAsdvYPsO6x0bs/6xncAmToMzczUESw3g6q8XYlE4pCGG0FfyeO9UosTEh6BrIly7vuHKKAoQyUwn4aIxkDKkqSzEywM20pt1swACrbxb22pl9pppOJ0349Ust160jULe1nP6rro1XTUrVaZX07G1BFEIDpnKplw79voGQIAiCYicEwXyOIdEFeYQC2FAeNV17QmGilvCq+akFoASs/Nnr6GY2h5UYUiAEED3oObrgYyErQ4VCZXQeXl1hbStOaXVzBBxTAmKWkm2xhYEA1HLpvssX560chnvn3xI8NzKMjhhYiRaskh65jlQyj4KRRodm+BZoak+uqa5Z0EN6oHTa79h5VBjItTLVQMg5MxqMM3W4X5BcS1F5VZ9GWcGRg4etFBHp33qT/8dTsiyveOHf9jWr563vuHtdvKzn7D9txy08986addWyQSmtekPW2X6iu28/R4rrZfs6sSCaRsd9drvvfv7nInwldasJ7ZhMxs+GxxJWh4lcHyFJMTheNtvvdV8EPA1PNWXTnzG7nvzuy0Zj9hgb4fdNpawhj9iZQ1GRqgWF+ft2H64UmLAEqO3WrhZIC6zZPeIU7xycieFgWcd8tnU9QmbnZ638RmN4AJlcQw0QDumAsZ58uPEKQ2Uq0UpMCFetYL6od1uEmEraR2dnbZ9IGU7hjpsoDOJdx+wBCgf1H66mNKujoDF4027664dtmvHsB3cN2r79ow40ydh1HhVrXBdV/stSiBOXYJi+DR21nHLgOVLRRCqBVisUashBDdogZg3B0uCI6dEUimBlcy5Ma86l0C4+wgX5tgJJYKwhG+wfcegreIr6NB11bOQWY5QSPOfnFDiQIJwCngjj2XSJEzyXUSgda+CMytQr2P61wtLtrQxbat5/JQ2yl3TGFxeBcG1q7pQVUFpeKFTAqWLOtbWURJ8Cetr12/6CLV1qDdPLc5SRgk9wRG47msFIPeIJ7AZzfHft8/iab9Voz5bKyxbnYf79u+2XYf22+XZFRtXPzGZHDt0Gya52zJUXiCWsIFdt5NJzOKzT0HmQ7Z9/yE3gnxbX8xefPSTFu4cJrM1O3XyBCYapEKT3nBkhx1+8zt5j4xgJi+eu+w0NZ7NWr6wYucvvWotBEtLEhXxcP/wf/sN6wyu28QaBQKnynTB90CzTvh0jcINpjsJp2LbekDi6WULJxNQAoStjjJgorV7dyaZ5ZyCoKKDYXhhOmXd/YPW37MN+oZ5RIjkmLhmIhRIBlOTGtutguOyQyP91tuTtkP7hmzP9i7btavHHnzoDtPK2+J9MumaSaCVwEuggnbkjie0IZxGYyF84Yp1dsSsIyW+p6kiXMdMq0vUh7Ojwc7NRoEP1sg1yaEM5pWPKJsW3dPS9d50bW3JLjRrOV4oRJVT4tpEMaeiVmpqevbp8zaHcutwlELKiIB5++aKniBECKrQTWEu83sJmtKMqRWY0miVycuareVnoIpYD9IRCSR4HwlG2ZwnT9q9rmU5bwGr4LTpt2t7Rhir6rYFblW6Yp4SSFExCak+ZayO9tXVR81bSqNaDjRFRhbE7ZZOPMVNOuH/0Ic+ZO/9/u+zX/rln7Nf/pVfs4Pb91hFU3q7U6AnpiqTtVdeOmUVuMLk5EULUdCnX3nB+uCyd9x+B47ZAetMJezO73uHQ7lTX/u07b/7bUC5N028M6HhdXAUNK1r5+2YqBW7cXHa2tEOMosZRGhTA2MWp7C3DfVZdfKq9W47hKdesI1i1cpw6djIsPk2lixfTYBA2hkwYxcnEcxYL5kKWrr/Fqstz1vrxlkQVvOK8i5z6plKoYBUrxuwDH5QkH7LFfRMAaTesGXCqyPY8lbVnaj9ccUtxfti0QRK6LfZhVWbXd6wizeW7fLUMojjqfvq/DJ/QQ0cJ8008Kt3i7g6e3qsu7vLtHF0SEsSUXGra2UogCYbClVwispNW18tQBFyDsGwgjbWh6JDLbjtGtm3VjoXN5UX3qRQ1cylRTCEWppdqiYrNyVGAo0ASkgkMMNDQ/amt95JPFqnwBNYtTG4nQURijDor21QnflHgCrw5W4cym64M56eRZNqxpQwy/GBE+Nkqi1UyqS6rGiwOQJdQ2Arde3D642VuHDhilMypUNLNWmYoEcHlH5vPK02gdY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Tg39lXLBKXo4FKPO15wVkgOsd7VugxPKTXsupRKqaoyBrIGEWG2sar5SmjUewlv0Q2MQ1DqB5SC9wUBgORKJuVaCwIN7BkPpQPPoxLXJ4yvrC4kNBGR8Zsn6Mc/FfN7+6r98DEdC0yf4UOCVXMnuf/Beu+vYrWSmaCG4am5x0Y2cz5fzFC7OTyaJwxJGi6hMSHyNglxZW0TI0UgcjY6eEYvEQgjVoE1fvWy33POwJZJxYCVqLz/3vA3tPuhMt0b8XH/mhNUiccviUB285Rabmr2BgCEUu467jXnlIWuSXaI1b3OzM2iq3/JrBesd6LelqWuE07aM+Dmmqj/rs7MTJUuPbadQY5bWyHwqr8uXs+sLRVttafqMz/btHsV7haKEqjaM8C210PowJhhoqhNfTaYL6tDGeUvLXAXjlurswQnDtApJ1HXpp1Ix+e3ysrWxVOvFoPXgF2DkEBQ4K86dmm+KOKJ9oGsYWlMPROzG+ILbS2FbJ44H1MIf73QN+yoP6hv5A72Any5ol8z/8vISZa5uUEIGYUUZdGwQ7v4Du2xqYgKhwTnDQtZqbRTJb92ZoG1AWdRaUYU+ahq9WiMypCOKZ1kB/cWMtA6FWmCQJYd0Gk9bUp1T3uLmMRw7KZEbZB9Moah4/uKhJFQ0RsIn4RXainzKAeVRV04+BFXvyQncEtwAQirKp8FJCp/LHOK8bZmyE7FY7Hrg+x+8LZRIJY4ms5njo4MDic6eDuvBPtXrWvkkbNlo2zqH9tgrZ89aWmtC+Uo2ce5Fe+xrj1kKk7ALVNKqJ7eM9ttP/8SP2323H4Xj7bAIsa1uLIN+OEzODKo5B++QsOWBqsI3cisW6+211fVFW1mdw0NfsWh3L+hVJaMh68r22PWLZ+0tP/IPHQXp6B+xPbv22iunz9u2g4ctlYqBUhEy27IB36JNlhKW2vuQPfKut1ppbcnmoTByNZotORhN6yf548vq8otZE2GQN291hDtSsasLddu+axS+mrAcAl/NF23vyA6Lt5ZspUYciSjI1qIMoAz5tiWhGAZl6CxvWInKimQGrK1BI9AgtyO3H/RBQHylDfOj6JHh3eTJB7/vwOkLWQZACPpRCO0inlu2WpvKAolmplatAApt60rghMGr4lnoApJERauL03W5gtAp/I7FpSWEq+gN3KZsNTZAs1OFaprG/tRTz1lLjeAglZJbb8g0+zbXB0Bg/E3SyF2ulQCSVII6Qkhr6o1DEkm+FzcSK2TXPDLNjWuTDnlElbI6YzSKCwfboabfWVohqvisUFTvuTZk/knhtK6E2nEl6K6dmHOlSRxdiqN3KlXNPADNJeQ8U62Wl6EjJ9LptAT2HaFKJXe01fQf31hfS8xNL1oHiUIPLNrVb20KvJFfsqGuuM1M3LAC3qeW1Umm+vD0a1bA212eu27vfNcP2OnnHrMzZ161r3/x8/a1v/uSLY2P26//2q/ZsYMHbe92UI2MzC8XHVqJX0oTRVa8Zg7O0U5lSPypiWav5pYs3tVrc3OTcM55m+e7sDhlncOjTpjVZqg1vHZtH7HV889b3+1vA2nqNpDOWqUwZ5OvXiZ4CVAYM1e1bd1+uza3YSslv3Wk426cah3vfDTjs2tLoGVfnzP1mUw3iCSErFiksmGLBUqDCg+pUEHgOCgVAS2wAZbCUapBMcAwKlJtkyBvSz1IUYQGDYEjNxEqS2hACOaOCpYLonGsmkUsp6w8N2v+VNq23fYwZfiCNanAgXQYzl6HhmiQumYFI6j8UxPTyLYx56Bo3K2EJIGQBoMa7pezNOHoWZnkkbExu3H1qkMy7aSt/nvRA3VRrxfIH/UhJ0ytEELoTpQyGAlaOV/yKIPEjOeD+AFq3BDlaEJT5MsL6TUqTDuaa5hjDEd2emrB0lizAJYSiYPiiH8ikKIyCLhaJ0QD1QymEb86RAXQEd7Rsk+UjfJJOeuuhFrNfTyyjGScSKVSEti9obYvfLTerB5v+wOJaES9MfCxYMOunD1vnSCOApmdw9xjQtQNODzc53hgoLgMzyvhRF2xr375CauSoAvnrjpasGf/btu5d7ddosA+9if/0Wamb9jSjav2Y+97l926d5flC0U37E2egLoAg2io6+qjIGQ31CSkwdzyEmVmlHoVmKZwR+DO+VoePruMA7ViyyszIOciprpqaQovDYrlJq/Y+PVrFCjoQvnBqGwAM39xskIc4k01wkeOMD9D6apdnsdEQg+iMUxijrSBlinQJdUq2VojYTFMsEisnAhNh3aLuFEuSV8BDivHIeLMqE9KCMdroMgtOLi/tMRzFcs1ZGrVxAUVwJEsIBQtyrJaKuEwztkrEwW79vJVyhohiScsE6rhmVPB4SyOoEwvZU94ff0DpBtEJCxNlekfGHTouroiylV3kxfVJKQB4S++cNZKKAyBunIQMEaxmukE3BezHwiE8TeaKAFUgbwmUMRooEU6STtlXSVO5xCpA6EOYlIHcdJSLFUx3SifHE7CBPRBQU1WLLlZ05qH5Tgq76r9Vs1cQliZf/5LFJ2jqfZm17aLUKuzA6F0PFf3STSOJ9+8gBO3DK1wCOsfuO0dlh29xRI92zBVafdsu4kHmCuQyaZNTs/Y5WuTmLKwJbIpkKpCwTVsWfwwGrRtg5320//g7fYPf+xeu3N3vw33JO2lUy/a1QsXrCMesb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KLUU3M2Dy9WT4+ajEJ4/P5KwYrQkyjUyzky5Kl/YEhVhmCXURQsB0qhKTmiMeL9QZRDnrYWCVF3qRbomJkYR055FkdJSKqmsHi4bdoAWsJKsbmwnbXRIHTuFzQmRAqoeW2EJ49dtE0IKwdXU9tdb5qAwPFV6WUQwU86UFlbXwWxY7ZMulaLJZuZnUV2qjY5NWMzy6u29+itOOpLotauztTsJWogoVT4znpJUUm363a24DLp9jjsgw8+iJPpgxI0joei8UTfzj0WiHfD53pwmDqt5IPrFXOW6e90g1sGBuG1cLUcpmxhaR4BzTte5ZZVBHGFOuidaXZrGW07fGiPXbg8bYe2Z62/I4MJxgSATtOXLti1Ky/b6VMv2HquhQk/D/L1k2CfreUaVsrjCF27ZoWVdTuyf8w+9YlP2fve/Q779jPP2Ht/8F12/z1vsHtuv83uPHrYju4/aPffdZelqWi1D2oVFPXXzE8u2aF7325veOPbLNs1bOtXnrTJXKfFoTlagSUcS7uKTDXWbRyh1GBnjRstVXKkvYE1qFuQ/FVCKctmNVnSb72Ui8ytBp5Ui3jKlsPp6rIIyivk0S4tmhMlkygTXcexrOfLFunf7tBElSFhkkDIU86k4jYNbZrPIT4InJzT+NCQRZvLtlZpW1fvIGn1mn56pERAsVpDBBxVKFVOayyArHJOhIrpVBZK1G0RaIUsRw3+vLG26ji46zEijhQctghgaf+Jtk9oqvCbICX5hQaou5gMWgNqwZcTKPFOfXCAnDMk66AlSIXaPoROgttsB20ZXl3EZKzlcL5I8wA8fb2MAwpZlmAPdHVbaQMFJkxRTdehwQ2KzuVfVlPXhK6u545y5M4ydPVENp267vudD30ofiO/+sGB/m2/3Z0N9/oxUWM7t1kczzNfKlg2pSYMoLwNNGMqL559hQAo9EbRrS5SgehnKCRUxdKZONdidurZczhEERRbA3ZBhEIVWK8650htfqlkGMdhm9MgbVKxuJR3U4Vfvjhte/dss4MPPGBf+swJO3znQbhSt02d/5bVGnHr7ErarYcP2EuvzNnUxGk48kH7qZ/+aTv1whk7eucdblExyh4hJL0UwT/5p/8vVD9s9XLVdoyMWevC523gTb9GwbesWABFeD6TitrcN/6j3fmh38ORkVuDcwIXlmD4UdAXP/FPbdc7fgW0k+ktWG5tA7O4CoLXnDAMV8/aQmK7W7fAUW3C1jI+smDqp1+/8qKFfSWLjN7HzaZpnVjxVE3u0w6Fmq26eulbNtMc21xpMG2hbKcVLjxjVSzJ4M79CH/QBgYGQLuQa3BfW1mybKbDdToUcRo11YQEu+7weCJmo7v2O3QsoGzXsVynnvqW20i5VNFCdxHr6QwYBpG6aMD55TfI2VVHid81bS2vYBGRg/kCZlz8E8HlKdetHE/GULqSG3ch50rdrRrPKoFVD5XGd2zvS1L3wBaUQRTp0uycoxzi9mP9g87yqCdRFkJLHMnZ0jRwoTJOAPUDIKAVWgQvGMbVbTUvcP7h8eGBb/g++tHfiV87Pf3BHaOZ337p8mrv9/3g29ycrNvvf4sj6HKE1HyxvDBLZc3ZheeetL4BPHfM+/YdO1whir1pApmmFquXqau309aXQeORbiq1YFpzOItgHD64G+3VoOeq6+rUqihqElFPS6m8asFEn738ylnMXN0C2X4cs4LFQi1QrGpv+dGftpdeeNEG+kYo9LIdPHoHlXEVlL5u58+etWqo0/7FRz5sWjz55Fe/aquFBZtYDtrl8csIcZRwQJwGJjbbIUygQhBNIE8Fs3z1nOUDSQQMbqVFhUMyU1AGzH1i9tu2992/ZfEUjpX4J+ZRiORMOuXz1B/8lH3/b30MFMxgacQJ0V3KrIbZ1kS9r/3Zv7O5C6fszf/ko5hoHC7QV5XtujWxQBVM/4n/8BsWO/x2W8GZaVOpbfgets0W1tagIj2mWbEjI0OurKenp+HBCAvIo/ECWoe21ai6tssuuLkcm937jwAGIZzaor18+mW4o88uPvcUpl5LsAetA1dFjrG6V3nNda3ji6NEUJSID0UoIWi8H0YQsUBCVo2tEKFvUiZah9a1HrRCUCSPbmmBE7UVa5v7boArRRorFeQG61KCd7h+NtK2Z2TEEqk0yuFNntSyn1HNNZMIc18rQgrE1Joh/0AttxizC6T2w3NzU1sby7U/SEH/9kd//9/0xhEsDXro7R2yjQ1MGVxPifJXlq2wXkbYEEp4SJSMtBIpOGzZOlJm3XiHa8trduX8Rduxe8zmZ1YsnQ7b/OKq62EZGkrZ9uFRnAlVGE4Hnrz6tKNo9eJyzp589mUyBX/CHA9ke+3Nb7wDBVmER2dsZn7RTp256IbuyZzPXrpk+26/0+5CqTTF+tTzZ4HVgD380APW399nK3PXbXbqht24sQhX00JmL9hCrmZHbztEXHmL93RjJlcQvJoNIYhxNHtuYcMWc0XzaxxsT5fjZNhJq8DHQl297pxTvGUQVKOH6k3neJQVjqZdB+D2apajkL3ZoVgXELVc4H69av4EyouQyiFqCN1BMH8UJ4owK4UNKEUS4QOBcQq74mmsUNTRJfWEHbz1Foc68qKnJm/gMHYAAhU3yVAtD4CS896TpF2N87/0Kz9nSRwQLen5L/7171tDcSFMQkNxb7UOvPLECbh4yb1LsC580RS3nD6/NTW7idBplW1NxxEtaKMYMRA9Rd3LT0CCicNnS7wX0gg2kHZhZcNaxK1xFCFkSa0gBS0fQCQaO9GNgyc0XcFKaF2tvXt3Wxc04aWXz9nIcL+NjUELg5oJIT+DbziKv9W6AOn88EDPwDcCmOLQM888dfTsy2eO7xwbTsCNrb+bCiMxXR3ANBWQSBBdOOr6x7PdvXbLsdvcWlV9gzvt9ruPIkhxW8NU3phYsBTSu0oC3aBjX8N6+wdwljrcmAK3hxMfUY1qsWqpFI7ZwrL193RYX3ef9aUDdueR22z7WJfl8HyL6znbBkXIpDvt2K177K5b99tAd48dOXqL7d81Zn/78U/ZgWN3gP5X7MSXvwrfnbc9B/bZxz/2x/YDP/yDbuWUy5fmrIN3eruzdv6Vc9bZN2iF1XVr5JZteHAbgptzA2T8kZAtr+bt2P69VtvI2cunXrS9oMGusT1urnwWFMoiFFGULLe8YolGGdPfsrnpG9ZeK9ton9CtYflVOZ9FFGbCKUUes7x3xwFryFHD/L76wsvOYVpdWrV6EUqBb1CGC69RZh2phHVmM663aQGKFA8ZVKSG3wCPRWi0Co9QKExFrhCPnK0o5lUVrvn7QiyZ5oceuBtLVrONfN5OnHzaOjp7XXNYLxy4E06ZwEnVMkcbK2oNQZCgc/wBMFA0zjUKTM6t+KPrseJc8aqloIG59PnlsesZFBrk1Qg/NUtpEFEKhzKNJdLmypOvXnBIKe7cAzDUcWa1orjajnt7ex3N0QJ9omij2wbdajLSA3X751BGcbaluQU1zy339qRPvPLKueuB2267LfRDj9x7dHig63g2A1O3suuCk8CpL7tYzWMmElbA2xXCqAcqgPCGiTgSCDkSXih57YNjo8PWATIfPLLfDhy5E0HG623VKXiNaMdD5Vwr40nT1DkxM7OIxxq12YV1Cjzk0CIaV3OIht5pZWxMBxVSzC0gVCmcABwLClEEUfztttsP2AtnHrNvP/GKvedtd9nzz52xJ08+5ibiPfHVR+3ogT0OxfwBcdKA7dt/AL68Ym9+wx7XjLJIvBvQnB17Dtrly1dtR1/ENhYXnTPW252gortxHlYsiYBIYEaGR2wa5N45MozJ1fq1PNczbD2g+vTcklVKLQshyFVo0RvuOGpJqEiaskskNPgHL/nKhD14/A3O1O3cPWrbhgddq4PWvhobHaEMQf6VNauWfdbdlXbOloYv1qh0yZLG0paLGny+4cYOaBzBgf27LdsBd42lEFbNV4vb8QfuxZIsO/r1IgqiXrV3vOUeu4vymhifxnKtYTljNn71GuUiWfUa79FJJ7hq6Zd4SoC0vq1zEAEw1T/8w9WnOoHUzqrntLyTlEULXEdj+C4QVzWx5VDWANZZi3wk+Wg9YFEBCbGGIsoB3GpjbxCuRoGph0w+kpxhWQsp7+hQ77K/1TxxpFC6HkDKQw89cPvRSqlyfGZ2KZFKQJQRGM0N6oDvtclFHa6p9ez9aIM3DCznlouMJrQIrtb5xyyBPEm0SAOHQ2H4ILYu3dFt4UTGpjHp6VTKOjtEL/DQMd/yKOMUSFzx4RHGQDmtCLOxuoYJ0zA1FVTTZiHx4aimiQiN12xtadGyQ2NWwvMtFeHLybjtxpR09XTazqFOu+/ug/b2h+6zo4cw/7OT9vkvPgnvzWINhm1pNWf3HhqwlekJa5UWLYLl2L5rN+ZJI6ZwguBbLXhmJxUsk9QJdWg1g7YPlI+hqCtLWiE8ZOsb0KJcwRKxBM7fJGg4D5oTRrOMmcabwfQO9ffjhMjLDri2xJC6JIMxvGUqpb5kiIJNTExbvVTG8cqT3zIWJ2sdXZ22PH7WJq5ep4IbcDwqbCBtea3/pS2DFpctv1HC+sVtYXbBWbBVymxwYMhzfIJt27FrOwKDdIF8L55+yTLJtO3bu82W5hfcyi/qdFBv2BqKIsHVoBu127rJg2Cc2nyFgqIZ3vBGKQwoS5hqtnJ7fInXSpl4VnNe9a5mziagA64dFuuzrrZ8BE4j8TTGogg9kBLIMw4JWYlD6K6mPNEOtYRIZ4ISZgRcYxZEC3h3ORSNn0jduqrBL3tCuw/vOxqPJY/HE8FEGIFaXVqyXkxnLr/mIH5mep6MaYhZ1bJpnCQ8QHXz6VqS+wo4gplRw7hGEaXSWkMVLQMJS6BFLwLTqEhHNdOSJKF9QtomnKiJY6ABwM16EAHJ4khsWEcm5RRDA016+jLQ0ygOyIpbJ1bjEuSo5NbyLoNCd80aiIJG0CniaWDa1wUSpn0DDh3Yba+cvWGXXz1rr54/b5PXp2xtdRGPv2hnzsw4ilOpBeDnS7atT6iqpTIrbip5T1eGSsEEYupvXBm3SjFH2ituUPP+HX2m9VirGoIJJ+9DQNUikvYV7dDhvbxDepCZFdIiNNfExu5s1K01G0xCeRC6geFhu4bA92kFHGjLIgKUhRYkO3usZ/sOu3TthsXSXTh68GICE98vl/K2feeos0bif0ilW/DtllsOOpMspjsAUrshgAjIq69edNZSMwKkZEimE1gNelmBhrjxtXxk0tXmqk4YdSTo42YSIIDqBRNguDW8CF9oiMF0uxzWqbtkpovw4/g3OMkgqLqNhZY5ykdTYTTuQvWRL1Qc/UJi+XAgsJpS5fFnTjlvIDPqDJEAq3XEOWLWXK5VaideOVe4HvjQhz8cuvOBh46O7r7l+PZdhxNzC3kCh1PJmcAGqMkhlYIikBEVh4bltVqaP66uPSiB+tYR2kLBW6xCCdNIG41G2ljf4F7IEsmsRbUKc7rHmawGNEHjTpMdnRbODlgyO2LFjQUcuA23MYMWCHONxyRVfdxLCFdIjdWYCg0QXtXwRko8jqlVQ7lGT5E0BKILLc+TWSkRitKVtZPPXKHy6qQhhnecdggQS6NYIOeOsUEsxRpO2qSpP0rrlJZx4lZxAuWtF9aX7dknT1k61rYzL13BhA/Y2bMXnUJdO3vGShtz8MEoSjAHn80hTOt2y9HbQIe0Pfv0k9CnpBuFFiavtbUl1xYazfRaG3SvaUlNkESzaYe2jdnaRsX27Ry2qRvjCG3KlmehKrt2OkELUAfbhoZALRCwWrD7Hzhus9AeefD7bzlg05Oztn37KEINt6SCh0e6bR6rps8yZYV/bqMjo4SFueb+Ek6ztvoUfxeyqrVDoON+B6F6OEUSGAmqplcLhTXqSuvZpjMZi6ezFkllsFBQNqyCppMTsWsX9oZWhp0gqq1eM2F7cL601L0EOIss6Z7qUnE4ZxLh5ieH2ma9XjB1CKmdVqvg1Ov15Ua7eQIE9zjsU9/46tGpK6eOXzz3QiISqCEsmiSGWYNjifulMllPCwhQmr2O+VN7X70pzagjpH54VJpIfAiP10UoE9ADSqsJKJffsJ6eAZyAosWzPWQYB4GMRtLbHPSTG3gfYSYxH2iqFqzYqfVSAxQYZtVHQVQaCCdIU8EsDg51ORQPaqJeswD1wJlAiAo4BJ3ZlJdhpGMJC3Ht+iym2Y8gV5yCkTSEFc2GO8mEqYI1simTjlNATSxK2rp7ulzLgbSgr68LBK9jWRIoZxWahPOII9QFd5X5VPPSQF83At+yFLyyBsdcmp2y4aF+84OK87M3rJSbdRtUrEJJtJkbGbeXnv6WBVola4BK1fyS3XbLqC2AtunuuF29MWv79u2CvwdsFaEqoQgbOJDazCIST8MNN+zAoX12/sJl6+rssivnztreA/sdjVHbZU9vN3RjyuYWl2wF0AiS7wfuO0adKQ91uPuKlagn9TJ6o6WAImeC1QOnsajqAsabl6/CdZl4heuariRcxBMOq/zDjoNLEdQ81Q1AaFJhd5fXytLVmbU8llS0TfHIkvZ39lHWGcsmM5bBLxnF6axQTtqMRUqkKVdwK2eVhLZqXQBll9uN5olytXo9AIyHurOZo3ffeeA41DjRqK1bNNVJJRUdz9HqzlqxWiR78voVBCphKcymvLtqpYTGpW1xbpEMtWxlsYgA1BHoZevs7oLXleCHa84z1f5UWuxW/DiCsGuiWYzCkQJ0wnU7Bnstg1nsHNjmptksrRVIasuqTiGCODgZV1i5cNOy0bStQujVPZjFdKkBe3Z20WY1HYSCcf3raxv24tmrVoaDaZSQhDMcETeTFjdwJtSmqI94FK5mvuJMpQpJvVhC6hIKIDOl2adKgzax08bGavrRdBoNXCYwuHeNSkBRQIckFaGxEFrJpqqhf1p2nfT2IdTaJDmIpTBQctvQoHOGenqzjsvPzS47Ze/rHbZ4KoRDOmUHtg24dROGtu2zNFZM7eGdPb0AEU7nyjqIXrK56RmEqmVDI2OysNQXZh/zusp9cUWNSRDiDfX1OXM8S10tyZKp23R5AWFDUIWsmF+NP9aynZrCvcUhgxJIOU7UvwRTo8xiXEuClBmUONORxYroW60P0JmUN4A7lUg6gR/uBIWxNGny3oMf5ISb8BS2qIp6/UQn0gBFNp61QZRNvkFacwKRj3Zd7b+N5WqlfKLeal33gbDxW/bv/+B7v+/W3w6Hs70xHob1OkJcosARdHhJ1NbIpLpN49yvUCgaERSOaZ2tKdAVTziCw9CpIXugFCinZRRLxRqFGEZh4HoUkLRsanLCxuBn6mnqJJNlOTldPS7harCfuH7d+ge6KXSIPcK6OHGD9IRt8cZ1y4D0yxTyyDbxxwbUAU4JYIlrah8p9coojss3Zuz0y1e0ZY7jVX39PVZAIKMUaKWcc8KjLtAK5t/xplYN51KT/RBQeJs2edaYWS0jryGI3h6t6mptON4qB0PpFwoBTs50iXJovKxzGoJwO4RYI5wMRRa3l9ArsUKzFOa0ivKpI6COY6XRXEkqXyCxskSeCF+VvAaqplBINRWmsml7+cKsHTx8K/FBlnA4G+V5y2M59hy8w60oiBXFuRqwF14477rLJXyiZrlcxXaMjoDa2+HMM3b56rgVNvI2PzeHoIad4yO+6miBzDQaLIHVUElRMmmAWkkEGEq/K3QcYqGfpuN419QM7fXeqQ70DI9Thx6t04AlPS/AcDd0xm85irLGP/Kut9mBA7t4DmtaXHX1Jf8CYJPhu0DoH+6dXvpGYHBwMNTTmTq6Z6jneK2USyhq7ZdULWnzhZYj31oOvAOhiGo1QgRLvEbarYrNJlOYALTeX0Vz4pB0DYDOY8JyhKF9VufQOnm/mAlfGEdDI4wQCLRac5O0Rc4GgpfHzNUrEhQEpt6yDpBWK2drbKi2MIqkcIZAEh8VXyyXbWpGHnI3ZhWhqmO6BwZtGVRZRLEWV0uuAVsbHqdTcgDxdKmEltoPUbRWU60QJSqeCiGvGonv7ebiCbDXLimTxHtCZFBUg5rF8dTMJGF0w+64HsFsa1CJRnEJYdUkp/saQugT2iPkWovL7Wgo/k6FVhA2bdBW01x9PlnKJ4/p1xHw1R2Ci5dHiK+NMgnVytApQ6DV1KWdy0PNFfJRs1fPnrOhHTsRoLYNDfbZnt27cLQuUL4IE+ZfjotaYPbu3QkXjdpVhLVG2tbX16EEOSyCmsNEJUI8R/3xjJBNgiQ6IMGVsOqa3vdMe9Pd89bcFV/V9BbO5aSBrqKTEl6t6aul+DXGWc1b6trVSt9y8sSPRRu4ar/woZ+w0dEBl3+1UPgAuSCUQ2mJwOFfeO6F5avTsyf+5sUz153AZuLxo/t2dBxHyyAxEF1Mo9YvLWNG68WCM/81tFoDK5aXp+3y5XHrHex0jf9q/xMay/FaXcnjITbxGrXBmh+ztmyDgwPO89zAkWpTGeJZ6g/XO+oCr1eFVBRCo4ow+aERmg2BEFUl9EXncAQC2nrHh9D3QP/Sbt1Wvy8GbchDA5Zc22Uw1LAVPHFtZPGqVl2Bk4q4e4v/Rp25F/fSfljS9u7eDsw+Jh6TuLa2RmHLDIbhxJgUClsOYzat1U1w9ppCg5ZbJUYWR8tpxvHmyZBp4d8wKKr+fOVN40LjhKkpOOo21WwILUqs5iE9IzoiJ6NWLXMu9NVIM8qGipIiy2/SPDWhkpRM5lntplpzNo1yx4INq+ZWuTaPQDatJ9vtOa9YxeXlRbtx45oLW93dUiKZbwPBtVPl+OQ0cWvUlrrRV1Ai7ZColbJj1F+S/Gu6ppDfGwcgYZcV8OZYeQNT9IlSnw6BKR2NBZAASvGVLz3nzSFDUAFSAYAAWBsna2BNECX3ka4s8f36r/yUPXT8DuRjK3w9q9aMnBuz8pnPftVW8tRpIrycSKRP7Niz3xNYX6t+dNdI9/He/gFsZhOepEG4DTIUsnUqWPxGTU7zkHVRgeH+LqeZ8Tioh4Bv5NfJQMC6u7sp8Cro0EIQAtYFCVeqndaSaO2crRX2tDCuWg5qjYplcBq0BaWcu56ePrt85Tqom7Qwnr7WSujp7YeWUoyQcmrbheULp9wiF+oCVoF1YfLX19Zd/BK0sd6M2xxtAB69sAIqOQGpYjajxAt6ElcRZezs6nY7CmqqdAH6orUDNO1a4z7VplzA7FdKahTHxCHkcgREj9zGw1gXjbeNQR3Ee5MIsLxkNf1IkNT0o+7NgD9CfrKEVaRCVYE+BFQN4prrJP9d40c1cCgN5Uk6hFb3r8a3ikurxWXrUH24ncAbAAnCrG7nOBUdg2JoBUgppBSf11w+1K0r+lbBWmrcsLxzUubaUpeWJLBmaVBVihcKgMakJUYZKI9ySjX6Tiiv7mKtnFMETKZn5lx9NIprtg49kwNQBVzUhCngkXXW2IAglFDDUddWZ620gXNH2rUfWJ7PQw+9wfqGOmx2acHm5qZtbq1kF1591cqU2XWcxXWAYWDbiA3t2mN1aGEglFwOxUIn/P5vewK7vLh69Mfe9/bjudVKIt7R4ebji8Ml0h18qxLV64FgdHhdtjGcMpn43MYamrtgA4NdJDTu2grDJFirHOZyIHPUByp57Zhebwn8hoLUtjyxqLeBhDfTE76Lic6jTd2dmCgqXcPL1PQxMTkDuc86fiquKQH2QRvEGbVRcgvPcmB4xDI4Iw15/YTVt2ObxbO9ll+csbGBtM1PX7XbH3ir3XrLPltch/turDrNl4mXEqjZRmsRqDlHpl70RD0uQhmZbgkqDxAvXA5ao54hCZ+8b80/gpQgrFqcIuKmtrvVp/knfi4HsFrUTFxeIA4NUXQ7nROmaFaFsk5hubRkusyplEU7GnrNOuKHnoMi1K8hqEpbPJHBmcPBQbCurmFNAjxHmamzR0iXL2gIILQHRawBEpqoqK051dhfwYleXilhGWM2ilKHtN8EznCUMKvkpEm8LeqoTphulBY0TMvDywEvoIgRPPuWUDSWsY7+YTeEsQlCC3g0XapN3ueWRVe0X5g6dDrsvgfvsR/+8R91ILLvwD4rygrFgm7BvQTKpvlk8WQX5dO2nTv2UOfjOJrbAZ9ZrHoPslBe7skMnKg2R7xmrR0jo0enJhaP44Ykto30WDSUdqZNbfwVNUXFcXpA1ypOilCoUSvZ+qp2tAu7yXBIDQKIx49GVQugFd7sOmZMGi3zEsdzlgmJJ0AV0G2FDAXCPpudmiZRBUyoHB1QFrnQMLfe3h7ohfaNAu07qVTi28Dr70RhtJmdEFq7ea8vr9uotBDEE1/0ReHTAyNo75BzqDqHBqx3bLftPXS32yk7TcUPDKZsEm1uIXhyoCS0apzO8zse0yK/Vbd7n5Zy1zpjbnYBJkt9MGpsV1ObOi7arSJcUr0z6inWsETPsXBNM6IVWpUb06kFOkQngjiRyUyKslJaNdpL+8eqPdssSfmChyAQTi5hqe1WplsjwjRqzDXYu7GnlKejOAgzlaP25b40YEE8Ka6v4S/IidJOlpPzC1Yl7rnVhnXI8vkTVgCRb7vtdrvn9ltscKDD3vGOt9vhW3bbrrFtdt99xxzf7INeqGWht6uTullDYckDgq52a+2insDLV3d5Gl6cziYtA3Lu3zNqO0cH7YF7D9swPPq+YwdJasvuve8O5xd0ZDrtpdNnPO8/1bbcSsHGdu5xY1M0XLPiun/bOJyrULUsXBprVaniVNZw9letq7tj+frV6ydS2c7rvi989KPxrz799Ad/+Vd/5Lfnr030ZrOdwP4sPLEMV9EYxaB1D3abDzM2MzuH19oBgZaDItOPsMHVqpihIFx2hchJP4UetGynRqOTsd5uq8MVS9UcCRzG9KVscWkajhy25Y0Nt1SlBreoe1FjGFwbLhUVRqDV1z+I0BUx21qUYg1Eb6o5KaApxwlbnJ/nXtEGhvrx2rEKaH4BlN2J40GN2vLSIg5hny2gbJFoEydtDA6r2cAaJ1FBCVZd79DFs6+6/blePnvFxqdnLBFB8IdRmvk5hEujt7ptda0gTbdu4p2YvGSJUAJaoQU7NK4ziXVYcaimjgTxUHAH2cSsEpccp1AojmIJiTVtxGedGZzZJZSwOwEfzriBKL0DA5hQ0B+F7OvtU9CuY8GtGMjvFKioMbMaNhinHLPZPjtyz902P3HDKnM3bN+h223m2jnbu2fErkws21QlbhcuXbFuzXRthu29P/p2G79yDWTTQikdNj+/DAKOuFaXOuDw0jNP26HbbnXov4bjum37oKNMGqCdg9KsQ7d2ju0ALDKWw2rMzi5YT0cGGVHnUNLOn3uVeorj+I3Y1PQKFC9tN8bHbfvOvTY3O4HAgs5kSoo2MX7dUZgO6qejO2nbhnbYIpZg4uol68ZaBlGUeEzbqxbaE1NLFwoblQ8fvPXgNxDY34kHIskPFou130bTeyVQS3isRbhGDJ6pWZCalKcBFxovObpzFIScJ1NqtmghPgEEZ8XGhnotCu9T/3QY89mOhdzY1RU30AIhDuGkUcEdHUk0twwSaX5W1PoGYyBLHb6rtl9xVHmImE05LThKognhKGjnfpdAX54T5wWZhARurjsGN4XAuT32QegkVAY74JAXMHPmulRYN62TL7MpUy4BCGgwDYWmzd7ELTU8MtWdssLGMuGlQFIDefHW1YAP2oQiSbe0+bWpVVsAwQbFnTdyKHHUTj33nOPZ6rTo7s5QGVHHk7WAh+ZRCX3FbZMAQkdXP3QmhQLmXBvp5WuXLAaiZuJykOCRCQ3PU9kMUPYr9g9+7mdfW6ncD33ZWMwhuGFb04g2BGr/wf12+QLCokHSkQSUFPpA4jWV+9gdR21qapJybZCmmK3kGtCuLhRLzYHddv7VK9bf14di5AAbSBvUbm0pByCIkMFfNfULpVVnhHhmCuGvVRq2e/cOAGwGq9dj18cnbHTbqOXhuIlUyi7ilPf3dgFEOMjwZ7G+7o6sG4gzBpqPj1+l7jssAi0Ywhqqa/vCK6/Yzj2HoDM42yhtLKHZ0Afs+eeeaY9sH7sQiYc+3GwmPIFdXqp+sH+487dzG/neSk07b2tfUbzTvCadlUiEZm3C0ZKgZTkPL4XfaOU+nIOenlEqbRF0gENiiuRpruAAaUao5jBl+wasXliGdONx18MWJcMtTGmhsOJ4T1JdfFSaHDu1VWpgtWZpXrp2xToSSUt3dvJMClSpuu3rD+3b53ic0LOzS1NapP05TNwAhaOZvTg9WnGrijeN49JBHHKyNBmu1dAqJRnulaAyVN4K5qhU5xkNIle/ObwT8wS+ux42edrqNFG61AjeaIWpRHhhuWmry9qlZtyOveEoyBqzgV41q63Y/OIiirENJ27V8e46Dmi2K2bjE6t25OAeN9dLbdJrS3OUTwRqpWnlSRwUkMzXIA2drllIA19SKa43tEp41M6euwoKjSH8ZZR70CFvCkC5dOmc+VFuWYwhrMLVi1eQ+ab1DUBr/GlLRlq2WmjZ0GAvgrts2orz7ntut6nJadAT2tTT40agpbMZUFBNhf3Wj1O9MjdjlXrbJqcn7eiRY/bic6+AuH2AS9mGBvrdSpSjo302iTJoEmR3p6YOlQCkHtIYx3m6BtXYbufOnrU77r7dFmfn3ZJPI/29tprbcIA1MLzNhgnrmaefs737dgBIG1jmPnv5xRds106NiAsBPK12uVS/EE1GPhyMdH4j8L7vfzCEeXVbdzZbtYTWFZWX6ba4wdNT54AfviRnJOTTKHkhlNdumcIzzqvgge/1xXmHeB1dWThLB0KirSVxSOol50w00Hg5IkPbd8BzQSfItQRTu3xHEnj9aKHMZiJOYa2uUPhDvEc6YlAQnAI1OmshjxIKs7iy7ipVtENTiJFElKRgWsdVy8GvYw06ugecQExPTrjOA7VaAFCYLy3Vk7SF5WUswzKmtxNlUjdjw1595Qqo7M3g1OzVl1580QYoYA3ykdnX+AK1vcph0HSQvQcPw1N7eb6GAi1ABSpQmB0IeBGuhlMCH1TriKaGD8DLZ6bmKL8WCDNpY9tHCSeDeYU2wVmluDmsSRKTr+lJWmVGA6zllM7OXrO9uw/g/Ky6NugaSBqGrmnkmhB7aAgei9LkC0s4Lfstg9AUij43COfJb79kO3eN2iTlkM4kTMsHlaFo5YrGXESoK6wX5l2j7dzqO9RhiXgW59Zt3/7dToBL0K2Dhw/a6saKGzwODYfnZx1F2LtrBItHODjLE5NaEKWAQHe4+WdaljQQTfB+EctURih3ujIY3bET4ACg4OtL0IBIOEY5hqAPU6A9VGUuh/lrem260TR5DS37fdETaO51J7BrhdLhWDh5X7FQjMWjkVayI9taXV9vYYJa0Beou69VqW60KmV8xUa9FUtnWzgDLZyuVqKjtxVP+FqhUKxVr0HzA233TK1RaWWyaQx3oBWNxlvNWq2V7iLc+alWJBRstUvF1sTlGy1/q9Rq5AutTHdXa3p2rtVsFVtd2WxreXGJuAOtTtJSr9RaN25Mthq1egse1ErGoy1MTwtHDbkKt+C8pCXQSsUTYgqtuemZVm9/tvXKK6+2hrcNtmq8v7Gx2konOlpXrlwjL5VWrVxvZVKJVi5XbCUi/lbTH+T9YGtluSDHvtWol1oUbisSibagB60Q4c/OzLYooFY0nia+WKtKHnBEWtFYhLQ1Wotzy614Ksz1cstH6hbml3g+1sLStPxBXwu61YpzHgq1caIDrSocKOBrwhbqrVKlRDlmWolEFic8SLyB1uLKQqu3t7cVjiVaczMLrZHRwVYX8UWCkdaLzzzd2rP/cKvSUN7yrWQq2sok4q2V9ZVWJBqjDJMt6FKrWam2hgYGWj29mVY86G9Nzkzzu6vVT7hXr11pbeSLLQShdccdd7UWluZaoH0rnU5T/nPkhbwnQq16s9YK+1qtWDDQKhULrdnJyVY2STn4NVQpSDmGW5VSvtU/MtLqTMZbZy9ccfHjXLeuX77eQiQA/Trp6GkFMcvL5Mvvi7R2797Zym8UW32D3a3x61N6qLW+utzq4blUKkvdd7dClNvc7PRSNpU90fQFbvi+/Ae/HIl0Dr91eaX+Y9nuaKYJP9EKdRqvWMphHuFSmlO/glPU2zfMtTXX+yU/OCDIwivNQ+I17SIO6kEincMhE1+taIEGNYQ10V5vCfC5qXG0dsi1IgCMIJu250lYBE9SQ+LkZWvD4BjIo4HUOdBUrU898M/VtRUw2uzTn/yCvfXtD+KscH9NPWzE0aq60Vh5OJ1G32v6iFYJX1legEt14ODlrECcGjitZrVrV6EcIKD6seXAab+psBZwgwakuL62vA6HzcNfoQbthkP+jiz8fmXOzsK3br/zbqiFnKsaeVm1tAb/wIMTiQ7X/y7ropaUVDrjykuDgGogdwH0alQ0FUZtrxlnWrU3WA56oj1u1dYqa6a9GeSwaVVrjerSegb6rT59giH91+zQrbfYLCZ5ZPtO1xRGIYDyJZ5rwqvVetPAEiSgQxXu17BRaiIL2Rpp0Cxf12aK83jm3EvO+dGy8uKd6m0SOk6Oz9r2HcPQjzXSgrnjfgM/Q4NxNJmys6Pfbty4RLmo3HF+oX9aW0FNhVOg5d59ewmrYUuL+DG8ru1CtUpNgvqSBWlUq5bt7Xd0Ru3k6qjQ3DT1lhby2llSM37XrK+rZzKWjH/s4mzxJd/v/M7v+A+kc1m0rIePWnvNMH9meOZ893f2w4FWMTdkUte1roJGk/FJ8sedItxq6N46kpwrDPGycIp7bvVL734nDoeWHNo69K5Mdv9AJ4msuej74TXz+QJmMumuJQmjs19dd0mbn7xC0IRZ4EHFsxmufumv0pHk/tb18+cn4VqdPErauUyS4GgD3OUfBN/LbsqunD/vPYe3i5wZtJZwumx+dY4ygAfr+Rrp0I2tQ/Hz/iRp8uJM8a5GVWmc8IArt6QrS71bI95t7ttLrXetoATxOxnu5NtddXe1i7jKRodmwyosneujMFdJ5Nazur9VCqur8+7a/NyKbRsdMG0+nMRc86aLT4OGdkERCphulWNhlbhJr871fpL8KS/zk/MuXB2OUvH7ypUrtnt01D3jPa9DefXS6aXRq/eJiTkcs1EX75NPPmd33X/U5rmmptBOyltx612vPLzDFafqY/Nb9aO0txuV6oUzLy+89xc/AtHZPPBJXvv9P3dAZP67r9x8b+u3vr/7uPn6zc//r+N/HVuHJxc+9Tq9dsbRbrf9j+PfDbXbgSjfAXUM65h1f18/tNenju++rkP3tq5vPcdx8ys3XX7t+J+9/r2ivPn47ni+4/nNkznv6/9vD9mRm9PohoR8r8L5f3jcXDb/t3MUvxkAAP/0SURBVMfWA7xwc7Q3Xf6O47uvz3Lhf6qM9cLmy1oezB063/z998LYurcV4f86/oeHZGdwq2z/f3BsVcXN1ff36mfz5t+ruptPbnrmu4+/F+ZmQFvyIdm5+b3XHt36cVPYNwfz3zu+47nNH4rLG5r1fy/bkMFWT9Farx605nsh5EBo24HoY+12cOdGO10P2LC1bLQZsN5ASwutq6OY/xxRvmLwZp0F+COfy3nkuqk1PfiSu6Vebx1Qaneoz9KvtzhX/09dD3J4oW6GoRO+g3yrnV9HTO4b3wRtanrXLkhabV2PahRbgrQk/erE97t1OnREeCG2GfBW+IpTGwbcfChcHfXNNLr88FvhaEGWzcumWR1KmEbP6Zra/jX0U1PN1Ivs0qYHt97ZfLElL5P7et4Lg2MrY0oZkakYnHe6dZnrGnvifm2+42LlpxojdUVBaOkrHSo3XdSIxs0n3bFZvC7srUPB6VwLELkHKTf38uahljeVCa6Qy5cOlYeu+fmjZS7IsuuZVkBuCCphbKXrOw8v7FUKfoPy3Kya70zY5m/VjYYQu0VhdJDB10LcKoPNU2XTkyUdW7F6suWKQMfrl93Prcs3Hy48PlvJ0PfNh/o4lHmFvHX/5qTffDRdDF78W+l0qXQRb+bEe+S14/XwXn/uO49NWfoeR11h8rILQ38kwNRPoMl1FDZGInZl0SP39HceuMpWrDacvCpGN7cU/3tLFDpQHF3X/SrPRaTIXKhqHqxacXVdH85VNtI1pwsop4blSN41619J0nITWi/GhUg6NXhPk6YTm8opfdMhfdZ7EQQwsnlNcqYCqPNH4bhRrw53/FbkZq6kyT9aD9JvBRI7u65FpRSN17bjle/W3++8pm+v9Ld+8ZuCrPO9WQyvlf2WTCl9Nx9b928+JDP1dqDha7ZzPr9v2t9ujCdC0aWvjfiqWvfFN9VuR/01G/G17X5rtd8Et73V7/dlQ742pewR2dccIR7SidaxE8f1IJoDn80bj7V56LlNEuwO9YS6r9evabjDFlHWofObSDX3NIjPZ0GEJwmwbNaBO157SsnhRK8q88WmRpWqgrTwDvLHDVdGLrHc8BMepwrLi1+XNkNzEXhF+BrIcUvPq/s3QZh6Uqmstlu2VvFW0FIXpt5SeA2lRx/CdPlx+dUb3qEhNK+X0uY9nlOaFX+E9xJhn8X5JIM+K5H/EnGon06PqDz0jhtqwz9tqdHiZe0l+b28ZkX/WmxbySCxbYTCtyU8xKswXGZ18FtpVK+/27xTmeMZva6BlSo0hRXQ44Qj5RuK6bW2LZQ0IlYDG80WyqTTFYyfd/mn9xQK11Tmel6Hqz/+aUUyHVsyobv6qe8Af7S8h4Jz1/RDb/HDyZTy48L3XtAz/H8tbG+FRe/Qc1r9KODi5+NQ1WWRUxcwV700u3LRcwqQwz2jeHTZXdI9wiJ8jfDWoNOtfKmqZGSD/FPT/mvlr/jdDwXifrjAnLy7c8LwYXA50awOjSJWjWgNCMF+NhGgzNvOwClQ6cbWoTqTjIi0yFiW0QdNxJdJ18BUt0sw9eGtwqyHeIkvxavxeBIJjdKW7AZJg9IqIxvkobBOua6Bq2FAMR7TKG8NjtBLel9THDQpC/DmUjahBlqFrZHd7hH3qdY1EqlBXKSlQZn5NIBZg1I1vrCGwcfQEmeUP+CyC18zOTWiJhkNEY/P8sS7VPBIg+pIwKxyV1wy3Or6VJUrH/qpepX8uYLhWoM8aKSP5Epl63RIpaeEq87JgcpSxsG9TsG4vfM5XO01+e2JjaqAIHwVCOkkaXuKEvpGvBF8xfbaugPYFyF+6Xx7jPgf9rfbjwQCvmO8p1ZBZwwJwCVC3xpRLAHVDe3osBmnYnVKo6Tp6U3pu+ngPUpZV5VwCbwYr7dmsJcJZVxLiCgMCVNIlctvhwOKm5d1zwuD6wiO5q+oMNVPrDueAHjfOtfY5wo/FafOtzBEz3up4apubd53r+nXZpL0hH6GuL4Vv2ty9B53W7CoPbhGgeuSylrfWm/TVRnsoq2RL9wnue4JVawHDARBRFpmWvUYDMNCfIgyGYoDrppeG+P3CpZaZaG1f/TtDt5dBOzEEhWu5vqoLJywce7KgEcV/muJ5afKSoerU+Vn85aDlc3M668zDgSgZ7RuqkpLd7aqVbddHN6pOwSAW4fnHJEeKk/gImiQ8HrxeuFIGTwBVx17MQhklW4tMKFvbKuTM4UlI6PcSP50Sc8r3d5H97iiE3dTafPCVKSaVa48CfAVrgb8ii+7B7iuQcTu0c2/7hlnHciDTnjGhafffOtQdpUfAan3nnd4b+nw8ifBCWPNtOqIpF1p6Y1iSN14A4Gg3tFgY8mNRw7AUOuPIDNE8J2l7Mm9lN2tJwVYSa/k8XmxApKU4aKW4XRAqrojfJd+/vHt9C7E+4Tj7XYI4DVUAy6xgF6NJMtkkFYyoJLVUvg6lH2RD62VqhPpv55THbv7/JMshwm3imzmqxWLQ3c1SF69UauVuhW4rvLWGIg07pHGX5Sh2BqplnAA2kKuG1apebOWxT3LpE/cWWN1lRMZCCejQiLSIeOkylX56nD4R5KAf2conBF2IEtueFSnrnr50YbGK/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tVKJ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2WXt0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4ciXjcLVnlEucy6LdYJGrNWh2QnLZr41dtbmHRCsSdK617q1rC4uR+Cwy1oLTaw5VWBeK2IiWcZDrlFr/LaxMVpUhFgIKLSWsfB6VfaUsS1h3HjjkmrjWJw4Sp1SqH+4esUWzac98+bRcvXrZYtGovn75qR47toIzwHwHyWCxq9Qrl5MpU9d3yFudGiAWwKjuhu5Nrfrr6cp1ApAdYWF5ZtZHhUfvAr8NgsdYCIleXkh3+uTGy/HPXnKJ54KfwlV0vz16dKlg9q7+uHF17q9LlyYD7bN6VjiiurcNdVxj8kKHTe+7gojRCf7fCdeG5XypP/fJOdL51qsOTO667xHvHze2xOjzg3JJRdOu1RxUfJSf5476eUzNT0DVR6D3CbeO3EnY8GGiPpgLlSqM2Tp2exAg9WmtXTu9MbrbBvgjARiPVMRTyYcJyTQTUhWsiUKO4ilpFoXn1qi8xM5cQAlc7hNxndQQITLU1kzpFXHLJjDqbNJfdGReOVOQ7gViHBmGruUGN+RIHsTLKn+CJ111TFr3wJbhExd/vdSjW733nex2bZbx5SACIi9e3rqvM18sVV5g6keK6vLe8hcG1U5MAV4P7ta6aAG3i+ridO3PaLpw/xTtaVZ/KgE2UFpdtpRG1dqbHBrvT9i9+47coJ1xVwmtQmC5O/dkqu03Z01cq7OX/9cNLoXucd1UnAmvl3T3FHxV3kbBnYSjTsws2Pjljk9PTlC2GggLUcxqeowWze7MdKH3N7R519cY118ERsJjt7tpm/+Sf/oJp9I3qxUWh79f+eF83p0wXPDXikBQ7BeVQ2bqLm4fkSOn0ZJRDYOizf/9Hf2irG9MIBFDoyhpQ5LfKQWUfbYfd1mraVkN7dHfgtvf1jVoRRrqRr1Ju2jdE7nfOau2CHdyz322ru7w0h7uet9m5eZufm7HF1WXzhZFtwFDrErp6RQqdV0Q96iMw0XqEoo9ip+rM0f6JMvbeBjnIJOnz3G1+I+Tq4KlpJhQVqD3F3M6kvOc+PKNvp/CbRSRumQC4g4E+G58bd1NPNVFlEXYaT0Tsxo0Z231gJ/n3w2a11nbb1lfzLn7+u+XbtMLq1SvTNjw8SDq8PVw0zKp7z16e99o49a0catiX+1b+qLnZ2TkbGx2zX/mt/8N5krqmxDldc2xRp3pH/zy50fhmtx0JN/WKFmzXby9vKguBJ/UtMOLUhbWZX0e4SIMTDYVHeevQbc/T5rcnEO5ZxejOXP1wX/f4r+fV96FwxDy30i0ddindLGMv3bpLvfJji0zpKf2UDLq0ELcXxuYXp8K2hoLWBeVNz/FT5ltgKyHWoy1ZWJ+v3B+z8Z64/2QsZI+iQadJw3cCLAl9mCAeIW3HEJpOv1uLQOFLwDddXGKWQCnZbls5EuAy4QTTEzK5iCoMd4hKK/GkRL2qyZjffesQM1IvXhnf1w0/cs/BDEFYr8lc//xuJpYCcGXGI4pDG6u7TXm4qLtqK9WgZkULJrpntahjVJXpnnj9UNHo49pX+WjGmarPQQARrGgLCARd+9NohX8ypki517TxGxP25Dcet8WFa5ZIUGKSIBjHpedPW6Q7YYlsFPanDTc77Pbbjtqzn/8qzGDeipEO2whl3QIWO4a328988APW3ZF5raPMS6HKDkVS+9Sm0Ki8dbh5+pvPVUjTeqlsN6Zm7eVzVxwLUfuQ3B8NUdNDbm8awCGM+xoD/FdxU+fn560LYGpTaXLDvGaMpjMOmp2jrffm52dcfFdevmrrC+uOhcVCUftHv/Ahe+ePPoJwUa7uCa9HWVtIa53xM+fOAc43rAT7bMMm50t5pyhqI3cKTb6qgLgPCRcABEnn/ccO2fs/+Av2/DNPIUtRC8aypKttuYJXKJWqenSbMMyIDXTFLQngTE7nrQSD1CKkQJwVK2UUvG6RaAjmmLDhNG7+r/1jK9RmbHBs0Lp6ByyblgvtAZ32nZcrLbdeh/LutH9T9vTMloJ7SueVudZPF6htXdO3kyPyobDVRCSl1nXVXFtNFcSlHSGkDa5dkTLXO1oS3A394Ti4c6dtrCza5W9PWHawx0qwT1nMem7RGUDFK/l9PW5PRtUE0KJwFXcFBus1jYiQeJbZuenBpuVzWse+gfHSfqQRt9MdAbsd5aBPbm+jbLrffu0j/5x3BB0eGMprE8A4Vozsa22AZ7/yNfvT//M/2W1v2G03rl+10dFhW1zM2/bt22xocASj12OZ7m224867kSf1SkhnN8vUpd07nGZzqrLQVZWEMERjeF3HEbKuteJ3d8aUVCujqNfXXGOBG1/fn8KIEoDebda8GWuqMnk5Na2DQFmobXihjMfTUD0LT4A8lwSFT5zE4Qi08uiu67cHwApZQL51WeUvFFGZ6q6In97Xegx+6n9PR6iNvSlze7xea57E6DxabgdOX0zeNEwrUm2P8a4bRUCAxwijE1dbY/xdxK58FLAyQmTqTNJ1nStBnuXgnsu4wFLZ4p5Kb/PQz62PDt2XpdUYP7FWR8OVYb3vQnORum/9krsiBVSliVEobj0r4Ffe5X7NLa5YV0/Xa5GIIWhHNaVXvefqCZUrpiY6ZyF5zqWdAC5fOGenn3vWFuav2/r6Am6jVvyNUjEhO/fssxZOJax7bNgGhsesXm7aHbfstz/73X9rtx7ZaT/wwZ+1ZrltL596wQ4cOmSP/vUnqEBcyL33WjiZsUKhateuX3AKNH511nbu2+HYU5T4O+JJe/NDb7I3vfVBW4CdnLt4xWZmZ90OH7gdDvwcpYV9ao3+jHaX1mIXsDGXRxRHm1GEcXW9JhUyi/LhOLr2PTQRVzKGQUOAVVaqTFk3DtWPlFdr7b9y9ixl5LNivm7T58ax7gAcAFquFEzbdMuNVrP80Fif9Y5AzTEaantMcE9AulEgvcWqS+/O7UO2a99u2zl8KwAYsoI2aCMuGYBgJOzm23fG/daXjtnZiyuuPS0QjlFPm4ZO6UZJOjFY/d1Re+niotUxAKGI9qsH1AhDnQ9b8pCINe1Tn/ikff5Lf2PRGEZFOzX3Zi2ZScAE+STTFo26ka0OjJx7x6HFSSSski+BpTT6tV1aOFXHkspP4q42Sg/uKDc1U5FPgY86MN3QQT5uTQgeduO3KVwxYyoNFt6AZZesgYGtUldlfpcor3qhboXFNXvPT/6kzVyfJM09LowW7wTLa05GZeQFqG47SRKmZigdMg4Cdo0YEHMWa1YeVL9qptA9daAFQhFXx6orbYBXpU51XZt2VAHYjmyX/ePf/X23ulUaL6JAXSr9EcopGfHb//mRf4kXdIMyDNmZ0xdt735kl2KrN8XiJZMiW35ku2X9Q4O2bduYdfWN2J1veTtlJqjWsSl3Nx06lbyKWKkOXT1Qn2LX/chGkDrSlF+NSmj68TQog65YwA0VlJHUPmBljLz0V0Clj0ieGLbC4lXLuRELSJuMG1EE2hhaMV/iF0H0tMA7XDr49kyil1aHEe4fByQh5K/baJqy5rbkSOVdx7UptuplsGy8XvedrLV9j5Lv02v9Nw3TSgGwsMmH/f72I2TgmGSbdKCfr7vkkhUd7jd/BI41Uqgmga1EUD5uby7JrYRSH72mjGx9C0j1tArYfbim8lUFOPaga0SmMX8a21qhkvScgD1BwNpqMoaAuHRga8voyh/954/aemHFkc2+rqx9+Jd/1bOGPOQUdvPQHGut5uwEV2mggIJQ2I//wX+ys4993qy335LZrGU7e+3grmFbn5i0vbfssL6hvbj/87YGs7hxcRwwfsYOHb3NDt922G2XHybdz3/rBXvyK1+yaIpg7njIqpFuy2YypBfwvnjOUtkIwl22vu6s+eLdEF81K/Dh3RQgUKuX3QbQmvxcyZel/bgWUVc42llSy/rVtD2U2h24JgbaJLwY77pD+SVfDdceic2GWWvWj7ZHHRoYsKH+AUCmZaW1nOXXClaYmbWrF89ax8GdNjGvLU0J1l+24kaR+LStPC55NI6hiFgk1KI+qm4TkRoF3tWVdhv81WvaB9izWA5+qHcZK21o59oukEQ1EwmsVetSINWJmL9LLfWsNHpNHJ5s6AHVrXsOsFN+xLSd5yQhVBj6gpegc4QNGHNNHYzSLVfditv9ELNUmLBnjWkR6ClwXfL+8JgHSgpR+wDrZ7tdRbZhfpyjAe4ZqZ1kyetM4ZLKi7wpTVJyBxKE6ZLIP5WHU2V1rFAwUn6XLpURQWi7rlpFeWgDthUMT8w6MrB47SJKPCEf5Z3b2FSerTSqvDzPQwqvPKtsBaYO9IlDZR+Na/d5aFW1RAqI0KWTUkDGBNjRiDYFh8mjMD292+x3/vd/DXjwjPJOMtF/e+yxJ+xzf/c3RF+z9VzJ2pGoJQinujGLTBXtB3/o/TZXqNn5sy9bs6JtbIP28gtn7ba7j1kmPWT7AOK+rgHr3HPI/Bg4sT1P67x/KkdHBpQrIvY6zDbLVongUJu5fqk0NahJdeA8Xd4L834vbFZLXmqcrppW9LA2N9f2v1E8UFdmpFleTps6KCO/moGn0UvKrGPoikh1p2c5XPgc7l3SQcow5kq5C949qmf0lGO6nEBcoFe+cS6d9Plajwa+J8DCYInvEQTyWCDg6wTfgnjLXgSKkI8qxFllPiocL11acET3dNnnGKlW+1HSxRgd2iuAzTC8IvV+66OE61vH5mOm/SoqWCdFIFarraxkwWWFlalKtWwvvHrNPv/ZT2nPE8Jo2i+9/wN2aM9+dE3CTuUQqEsf4aEfTrb1WwbBFStCef78S1i1mp165iV7+fxli0eaNrZ7zN71vp+wEiDXhm2szU3auReesYmrF8hLzerady6strmktSIpa0az1g5nbCVXdTsBlcoFZ9Ez2U4YA4CJixZAABooQATmpQ6MaKoPgY3DQrRhNmVH3uQ6a2dTCZLKNAjt1uaSyXjUsR4xJrElbc4tQdNm4PUGgl/z4tMYQU20do32dRgLoKg9QAkENzJvLSy52icr5TzP43qHqT/C0/Rl7f4ZpW6DAL5cS7n0QLUrr7b6SAm12fL2cy7kUBKns2IPPMd9DYzXroLVYsXtgyfXWOwwKBBs45oGcPFcA5helCvLF+kNQOGrVTFK6oxKEgapliT/2oq33dZWaDxLOKUc5U6etIuqa+JwuAr75gnJlJRWuz8FeEebTKoNXEOFAgqnrl1PPbfa/BHC1Zw75V8wCGC1y+7bD9uWUmv3rmCYctRyei1A18m9Oo8oEcpIE12gf/zWVsoYMn+CMOpuuJ5kDRUnjzKKAA/GTXsVbiyvWvdwH3oD46c+tIZrSwBTrlEGVdIMGwUIJAMN8lDESKptXCtINQ1DUyN/AEo7oP1skJsIgIP3oO2H69R0CIPoU5wUoltljvDFxiT40mFpiWP9m+ASUgFynsn02J233WF9nd2uSejMK6ftC3/3Oesf6EJm6/b446fsjjuPWG5xiTwVLB7utd/787+ydQytgGZ6bsH+8vf/hasXsUy56Br98PLpcTt4YI9NzyzZnj3bbWRgu62tb1gUsNixY7slE6QV0B0ZHrYELDrR1WEdqajbEkXNBZI11b2OjUrDSgBjr9Y2Ud64KWBdQaY1gUH4glS4dnLhhXBI3o0rAQcCYv2UNfUne4uGWSygVeuCsHTkl3cke/osYzQ0S1G70MY0rZ7nNfkigQER3DoLpBIlXJFMCAW2wVcu1ZvjrXr7ZCgUeDTVDpxObjUR8HQs326PQTwfJgmPkKljGIDOWhVN5wL5daAq91IrWym9kgu1v4rdqhAqUE0/iVHbqJ5Rx42eU7bS2vPaJU20HQDWeCMO8oZSC3wFF0qyerOrrtJcWwjf2gzy1VfOWgZhmrlyxiLlFVzRvF0qBmCIWevCXf5nv/GbzloTlJLrPioUx1S+61A8ddykyUsv2sLsqk1fv2S10opVSuuwsyoChZCjFFVBA8LaDqeo2KAbt6se7Nz6KsqySiRSBK6jp9oXUSsh6ZCrFqLCZJ2D3PcBnK7tC3dG7YbqUNGGUKlEB8oVAIzSxBSwZDJuowO9WOK2XTzzipVWZqyWW7NmaVG9lAiDwK/GB4ZCoWtgeptwmoBnPJUi3BQCjttElbkhY+pKdIoP0DTlFonRxokbVw5gKMNSAwG5nhFbwv0LR2OWK5rbHya/UbVOFLlYKOLay0NoW1fSZ/liDcMnQyHG0LaODlx66lbuZFiGARDdkmNZfO0OLPfUWTbJgtpnqQABYMUZKmATFhWO+GA/SScvQYRKsibjODWft5FBGJ0qU5NJxFRbdTfOOmhRJx86l6srZhwMNKxZJR0kQj38akZpYAR8TQE8CodyVUqwUtxeVw8YZrVDBnyAFUEJlOemVqxrMGWpOIacfPIQaVJzBOnlXIbSp91LSat64aXEYl3yhBoleUMx6qXBu7D7ut9W1jCMPKOtrEOaY4xB0nt1BLzeqtrGGi56H95MKOs8kyQAo62yxciK+Zp1Dw44plDjvdzaqidz1J9GT0iW1T8iMqsEaVSB8qFRPvIiFK/G8koWnWFoAsSVok1cu2p7D+7jfoh0aEvChL3hoTdZtn+7bRS1dylsE7m9euWKY9lryPwy4Cp3WMy3t6/HGbKpxQWbW14G+BukKY+cALiQIhmxZqkOe+0mXkm3iJbkQ0xSDFTt1n63Juzc7LINb+u25589b/fed9Ti8QziE7Gdu4dseGTE6fHw0Da3X2i6b8D8auZBBxSGMxw8oI/nPejz+rkzLptXG9RRXxjdRG/jklVer5GfCvmvglcybtqQV5OapMMVdW6CVZo+G0F/JeMKt4pMxTbbsaUHwgqAvq3WikgoPB7z+04S7KOBdgWA3WSwxO/GwRLHw9VW65Fmu3WMEDpxaUAIrcr/+jAPfZxbxLkq0bVDyFshFF0TSkqfSIf3rCwGmZH11A25SXpOlsJVOi8iS/bCU9+2ldkJ21iYsCuXz4FfOQciqf49dvbMS9aC8b3lbQ/bmadPWO+u/bbcztqN6QnrSXbZI297oz10zz3OcrnidP8pEEBRw2d0pkxKeCbnFm1uZdWuX7vhOticewnzaAAeyVSE60rDvC2vT1k5V0DQ1CbkDV1RXmS1xM4UZkhtdfyKxuNWx5JGkzFXEZFYEqaasnJh3Worc7Cgog0kUxZCoXzq4MEQiRGqc+L2N77FPvNfP2Gh0d0Wy/RaIt1tg/5la82fszrp3ShWEeqyVcsAPwzG7684AdB+7xFALxaNEHfbbTLrAA4mIzCpwCBKWGJNxqjCeMvqWdbCJFUZClnoqo30wFrFMnkPKuTYlnioKtGtSK/88g9DS/5bGAO5yzBK6v3s5TzXxJpQWipbQ9eUL5lSb2abdrVGWAWYzQrCKKOrjlIqm2/t6aqhRvJUItEU9aQRF4SFxZLbJsWOxGD1CHEiBqOraaVgzQmi/Ai77Y964IbxaIpJa00E8hfJwECrTVteq1D/5AM9GRr1wDgUhDHBCuutCqBMugAETYWRnDqXmx8B8hDgWroDwIcb1zEEpXUUkTyu56uWSWHUiNeHYQpjXFowPOcmItC1Ep5C2U+dkFK8DgG4yjGezFg7COiozRKB0Y6HNXkkxCB2XHdWSR2A2sUaQ0E6GshMtUpKEh7Y+qgfGWalMRSOUtbAlpoKqEsf3pSYvOqqRTrlRfgB4jYGQ4bKrwkTAYwjhvIHfuoX7fC9b4el3rDl5TXk/aqt5dZtbW3F6a4MhaYRy+AXICILc9QdHunY9iT117QMcqx9Zrfv3GE3boxbH6QgBKMXQKVgwn39eHKTV+3bzzxj3aPb8ZLw0sIYe8pf7ftKo9p/PY30WKpwRJ5ZAH3SJtICNTXrbKzlLJ3usBdfumy7dw3Zrh178Q5ztmv3Luvu7rSeLgE9YAmbV/NKpqPLerMAtAAYWXYZIgIBraRahlvtu1sdkyJyVQSzJpBUepRGnpaMilmLIeuK3nbeusIlSL2v6cx8ufeQLaq/XcYLHQ/4mycDrdajoXD7dP8WwG41EYA1bpgWBuiYP9DuhOoHxUbd8A219xAiXxwSQqVd7rtcbiXfXfb+cC72qI4ogaeGXwlMhUt1FEHgq6TLjTn5xcfs8c9/3PAX7IH7jllxZcmO3n2vPfnEszY9PQ1D7UB48q4tNA876L/9zbhgUfv2c9+0hYklWEPZBkb67ZbbbrHh0VFyDPA4xkg8CHGJ++o1L6xrB+4qrkia8OR24i5TkOocUg+0vxmytY01V7G1wobl8guuHUeYrXZIsaGwlA+FCpLp/CIMszhng6ksWVbbKILdQIhhkpV2FLDssD39Hfatp562bQ/+pIWxzBrKJu7lPAGEaCztt1Nf+oRVYl2W3vOAa28VW5OQZ0uXLD3/dWf1gwhQaXXJUghQQxtLh9NULAkjLYLEUq5sly7ccN5EIFKziBtrGUYBiQ9BkPIGqJBI2mOwGHAALEYdCazVRAAYBMRGAwCmXFuBNNfwdeu4136Ay4kAgijj2UQIGvWWra7gMmssKM8KnMUk9S6whkGgWJRPZCQk1xmgEnP1wZqrsDcfZVsB4Cr1gHUkcX99Ve5rBSlsupMxjB6egydzkhYBGrJE+XntuE6wkSUUBLakZp9yGWYdJT9+SgeFEJC7Jgyf2h0BJACuofZcUE7elzwKdR6pU0RDwUqkRfXSqMTwMJSvsAM79UP4SbeANdjAqMKCqCQKm7pBhhRXBEMsffARtgxEXmXWsdNb/wISEaIO28iJmknkuGpWEzzdMX3FSWDUc8gpfb1cdL3hGg9svih1xTOApYZ/CbBVp2pGEsiKIWoGoAytxl3LaChPWVz9EAzl3rvusvve88M2N5OzuYU1e/XCZVuBdZYrRSdL5ULVQoDpixeWbe8ggkHaHNiRFx1q9nDyAANV/YsgqSlLM+k0IiOBm7+ykuObdwFI5b1SKUMwJFNBp1uUtK2tLrutZgVJajpS9bhvykZNLI7BKW4hGIfk1AM1Of7mPCsvrwE7f3HORkd77RWAd/+hXdYz0GOFXN16ejpsBFC/ce0yRi1mnZmMLcysAfzatnfZOroBZBh4AsYuWRVI9vX0uJE12qo3jAehrXMzWXQana9Rltl4BC9VINzC85MckjbKQHKq8cwFxKAJs6O4AJrAOHV7kgp4FIH7zjZYjSIAAx8mN48AisfAi07EVGaRA+QW+iOVyqwWmdBllYkKSiDropbQS6i5QcCIjHrdxDv0rhRCsgaA4Ub8q9/6l1ikuB07cisKEbDpiSm7cua81corZAjmSGW0YYGBjmFrZ4bdItXruLLl3IabQqme4WxnBgH1W3Z4lLpNuZ5utRn5qISoetZhiAIztdmIMQUQwLTmd0t4GmUKL2Hl5QW7evllK6+vWW8iSvXXneXO5wsWjaVt7toVS+7cbZmhIxbKdJmRpiBsIhUo2itf+L8ssuOwpXceg8Xg2hGslDWI0PTYlJ36xpcss/c+C3XvtKQGA1Mecp+UpkQYV2P1ij176pQN3vlO0g8AR8QepOxeOXXVly0z+VnbmJtzYF9rILzlipWKObdP0vJiGZcqCerASAvazT5rndky7ikJwQ1W3agWAuqBBQAksBqzLNewieL4fDFbXVoDIMSOqEMxfkDAAKNWq0w6cKnLyA3173ftoaRNdQiTFksuwPpTSQyWm5HGe47Zq72PMhBbrME360WLaQmuzWsSAs13d+1XKKNIZG6jgjwCXsiI2qjrGAi1EzZx/zFnZEXAgysLALnxQrBvCbmGpbUBeGvjluMqR8lzAxDdKNRtY8WPQWpYOiWllGhSBo5ZCwRgt7zX1NJ65Fll49ssE7mnTRiuZNU9qwFLEnSxZkDRsWb+GWUKRXRg52aucZ/Uu/pD6G3a108xZsg73o1GgshQUPd61pWjCtKVFT4BcqtmATVPlSEE6qC0FsaF9MgT8crdGybm95NXB0SULXokoBCwkwCSQD3x866777Zf+Ee/BItfg4Gu2enTL8NWl3iG8KnP8dUVt25GVzxl6+t5y3ZkiFez3ep25qVztn/fHounE64pLguALiyu2OJC2Q4c6rds35DNTM5YzIfOEuYGYH3n7beTVo8YRGNRgIpyIH+5kuSyYEXKKUw5DQ4OuE7eRrXkgNI16/FRvsRaJa3yYNTPIuP54z/xw9bbN2IL83N25swFuw7JyuWWLb+BwXRt6B4463kRI8mPvEoRN/U1aOJJCTZfLqFreAJltw93yhnZ/DrGIdnGOx63O++51SZurNi2nf0OQzrQc82O6+/rB3BT1glL7x/bZTVkSDgYIWx1oLlhcsSbiITbgXarnKs1xnMNO9ls+R5NArA7/34nV+vhcq36yPi1C8dawVDn44+eCMYR+ONvf9iWZuchmQkAKo3yxpzbWSpryEedhHS48ZA3Ll22REc3QFC1xZlZ6yGBawtLXMONSIbt03/1WXvPD7zFrr74pHWObrNEz7CFUz1Y1rwtzc/YjVdfBtjWUZKCs1aueQGJAUOxGAg7haeN0zUEpaOzx5IwvlQaUKFAfM2aFTZmUUfcZwpaFGr8+mUAAosOA0r3DtjCjVkbveWoJbbtwQXsANQAxXLBnvjEf7Ij7/gJSw1sk1a5QpSBuHrik7a0UbQd978HVyRGJTp8gM1WbeqJz9hqsWT997wHJoFQcVOKKnaebm3Y5LOftlV/j/UeeAArrnY1OR/epAKx1Fs7q/aFv/2kdRy802Ldu1wbpta6dAacNPgRyHQQV+/qN2311WdscXqJMpAI4tIGm9bZHYa5wmYjgDXsP4jbWCk3rL83jYHivWDMKV+tlrMmbKpWEbigBMRRr6rTBDYl1lbEClNGGo4GtSMvTYsB/oVqA6bTQtDETmHUGaAnzFtlgRypSFOec/O2fThouXW/JdIoOAQlrPZMx2QoQ/CrXgbgwl68bnC62n0B+kArDtvCveWamJXaMRFbjKdGQAMo6iglLSoQyYCaKxKJGOUCoKDIalOrV9XeXLWGmA3lO9jfA1cHHKHbPot5TRbE1aqr7VfNXJyHuNeSu4zrDvjpukBPHWFawMTfiJD3Fa6paSxGmVLGuPti1QLIptpOq4B9SB15pI+4tQeVQI4SdvLRSvbYgh9WBItsY6xKEAKtPCXQcO4n5S4lF8BqA39HUMiTXHN91wFO6RaVzXPkn8g1DEwsW89q9IiaZtRUoKFn4UgAGfPZj7/3hx0wFAolu3Zt3C5cuMj7eBPVipuZdg2Xvqcz6dIg2XgJ4D146JCrq0I+h7H02sGVBs9lD/Au6eBcY3LdkDbyoKSrScA1nUlPqeh4KgORwYADeI8//py98c1vcAZ3dXWR/GBcMYw1GLNGPMQjMM2hXtuD259Op5HfLO8pP+g3xlcdflXKbGJiwa5fH7ci2LICEdAkmRB1WoU4qX/AjSZCJhIQpXg85IyzylbsN5GAeJDu9fV13tF1EQrpqLAEGSXNkqulpRUAOuIYrBi5PJ4K9SsS9MKpl+3e+26njGO2Y8dODESfS6PaoMd2H0In0nJitKZKu9RQB4ONh8PBkxuN1qON2vcYRaAmgnaz/QhVegwJ7fy7T34quDI1bT/9G79OhUjzsRkk0ikP3x5DkuAZQkmmAZwcVm9OC3LwW4teNBBmDXrXeLUmmRTjUmYFKEVqKojASphLxQ2bn5njecChhduCorbKeQIvWRGLG2xUcAX6bGlh2Xq3DVk802nVQJctvnrWfEOj1rvvPtfuhC7bhS/8sY3d/SbrGjnkGq6lHBce+wpGYM32PfQud02utRq0z/7t71ujc9j23PeIc7NQQdcrPfvCk3b5hW/Z/rf/JK51r3MFZSHVnrMC4L307ads9MF3WTDe4YE/wKmlx1oot//61+yVSzes/84fsHAiQ7oQPLmqpE1KdKAvas996S9tvR2xnv0PWRRWrTRSsq48FY7aMPf55+yLn/uUJbe/wbZHZ231zOO2gYnUHkZ+0pLFArupmqStipvc0PJrkn7iCuByi/Bp4Y1qoUI6YGiASgSWVwFstWeSX+UA261WcSkB0tXVCgZU6UTQlJ84LjJhlQDgOG68xsA222pPJQ4UZh0W0IN75Xrb1b5MmgIAlibyNiphqzZLgJo3s0qLRdeaGgUidkjdohyaxqJ7Aji3RJ5jhUAkzEcyJgarHneVSlNNFZJmXgoKpJthx+pUTuoYUxtkvuKBb6FcQ+Fj6BcMSe9ioR07J1/yDoJReL2Yb4t0NDVTTyWP0QEI4jA2CZGYq9oW22gkUQBiYkwhlJfcldpWzOcx2mnINDWm51QH1K3WOFgNj1ike5tjayTYAaHG/jqgxN1Xc5OnN3gIgIk6JfVRuZZqVdJE+gSikmfeVYccmUbO1PaqMow5RXcdnujh8eO3kdaozS8u2eXL1wHYDcq3avN4Pu1wEGPUtiEICQlAR/G8Xn7Zdu8ccQCptRSaar7B4DYxbrk1PMhSgUdVj2QNJQci3G8RHv5TFgmVKmXqTVIRIItAqG01ksiSXuRZHgzX1cZerVTshRdetrvvuc3JVYnzLG64On937Rh1xCECHghTOjs7bXVlhXfrNjU5b0WYtZokJKNy2SMYuyhkJxlN2EMP3ukmO8T4rdE0AsschKgEbhQAYBnHdc5VnuqQkndQok7EngXGedi1ykQGUnlQ+QuMHcGizOQ5iHRcuTxrew/2oR9V0pf1pjEPD1tPb7f19nRZ79Cudse2HeV4LDKOoT+Jp/RoqxE43f/dEw38TXuYgB9BWo+1A/7Oj3z4I8FbD43ZD77/J4kQISYxajPyShsXjUTJ1fvCiW9REVB0Skpgo562Fgond0GSpOFEYpT55Xm7dO4li3BP1lDsZQUWduDILTZ28Db72L/8XXvvr/08tHybdcOK/+h/+zX7mf/3b1ooCtvEKn3sX37E3vszP20dPdtIotmp556xy2fP2K43vQdh8VZ9XX/hm7YGuA/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aouhq9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7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hW7OzXP2lrzYz1H3sI4fY6LIRx7ZaMF84qQnk0dcO+9Neft45b7rPY4CG8Aq9TSCIcIa+1KycsUnjFnvs2bODobZYa3I4ke/O2ZT3U892z9DSh1ezJF5cs1tlv0a5OhB72RWThqJiVZpUJOtqWxZ3O5M9bTp1pgZSdncxb/1AvGES+GzAMlECdWXLzg8EEeBzjg6sKKwmNP+Ha1sqNuE3AtnfsGUXoEPq4GJGzGt5n85BCCuyCAIxYTmDmBassr9j+I8P2/AyAmtmtUrAKSidNVZaclog6EJ6YnowZBeYAUh2aQ+0166pftQJGZ6UWtittPByVK2D/+iGZFQRQioSh6bZuJIHAnuA78hdtIB1C2SJ2aaptV5sDLr8qd8GN1wmjtYYBj40Z2zXcYfl60XKhIYCsBPAQCEnemroZgVklEinKC6aGm1sslUiPQNQl3eVJ8iEAkXchNiivzhkFnyaJqB2bugSkdU2uucDq/vvvtlx+HUBt2DTAs7KyBNuuuoH9alMWmG/gwak9tAd3dmN93YH/+XMXbWWJ9wAJjbgIE5YMs0A3Sdo7o3ij/pptlKJWwZNTXCIy+pZ8qhSkC8qjJhK4/hGyLBDbOpROHY4hqtz4COTVVhqFzXqMPmGJTIY8h2xhec3Onrtib3rTg9QJxpy4NjBaKcf6K+BLRX21jhCI36yt5WxkaMBefvGa3XJ4F+G37cqVGbvjrr1E6qVZQChWrPKs4zl7aVE6JQueDOg5h2GUg9Kn3wJRtcP29fVbZ6dGFag5xm8dGYw+sn75ykV74fkzyEELVqwhdFXXXOFWUqPoGo1GudWqjc8vrJ1cXW08+oY3HDrd19e3GvjIRz7iy8+iw6lAFtKwnbTs4TNA3cc+9xef8qfTMbv7+P24wSRaCeUj0cC820d+43fsrje90fIT521+esXuefe77MR//Qu7770/JLJnT33x7+z4D/6gA+fP/ulH7ZEPvN9NVfvCJz5p98FOO/qh89DuZ7/6d3bowbehWGG3SPJLT33LHnzX91tXZ6dVizn72sc/Yfe850ctAc3v703Ztz79SYt1dFvn9gMwFaw1yvjMZ/6b3fPGB2xgdLelYXbJWMiuPP2UXb162Xbf+y68Sg3Bkbq2bPJbn7ZcM2zbjt2PZaMguep2r12bsaunv2m73vAOC6Z6nTA5F4s/bZTqzFMnbODwGyzaMQTz9Lv3xE81Qyg4f8FePX+a+7jzCFAoALtSYQVq5CpgcdjbxqWn7cpMzsZuP47FjFtvV8K2D6ZtW3fado/12vaxPhvyLdpjn/4bK8W6Lb3zDteZIQUU2ZGgKMasP2cpHNnp9aolAdd4xyDxYDxg1HIrZXBK105ZqjNtsysVFHyV1ypWLeQwFQg9AFUqVC0dBSwCdavmVi1DmM0G7IL35xZhpPE0rLnsQFJtr0WeiWGIVpfmbGF2ygori7i489Yb1VhSoBwBX/clMdWdAGAAAPBZvtSyXAnDU2pYkccK1FOh6t3L5XI2vbhina2ytWob1jvQadfXYd2BLtfB5qZhoyBlGIeGwGnkipaMrAK05WqdT9MtH9hqUrbVFUsFSpRVxEqkYaGs8bM+3mu6ZiyN7BBjkzssd1lKp04uudb6qG26L0x5gO9ax2Bh3WyuDlhR99VaC0VFDsiflCuBsqUjAFgd1r2RM192BNyH6yMrGkHDQ0IY5J+0F2HjkitkTizUU2yBgFxOpII6E5uS6x8ORVFkQAhglQfnWCv3o3pP9R/22y2HDtjK6jKucN4mbky6+Gs1mHGp7NaaWMDD0CSXOIY7Qj2q4/eF55+3c6fPW2E9t8mSNaQs6PYbiwOsYUBfcq7dRbQWgTyEAAXlo0w0VEyzoFuUpRYh0rhbNd0oT8qmOrrUjtwkfxqmRxFRZpw5UBO1kMwSpwTXfcwxebWNilhk0gkbG9vmOpu/9rXHbHRkSIVoGl557dpViyfDyJzaeHkVnBDDlAcwONhtL75w2bZt77WdO4Zd2Fo/QvlTm7XSoRERXhOGmhPQCRmwTUPmwJU0Kq2ufwA9FcDX8ZQ0ekjsVQsjqaliERldWV13xvLOu++0Awf329133eHiySPDZQyn6pcwGvF4Yj0WT9wYGuq4Uq2uzb3yyoWyOIbvZz/0odjBg7vHltdzD4eCgUcC/sgx6rbz2tXxYF83ljyi4Tp5y4LsGttaa1ZtZjpnb/3B99i3PvNxK2407aH3f9Ce+fxX7M63vNmC8aw9/pcfs3f+zD9AMNI882k7cu+dluobtqXJabv66jk7+tDDCELcvv4Xf2b3vP3N1j2w3Vmsv/z3f2AP/Mi7YBKDriK/+d/+1A4//IAN7jpgKTJ5/dx5O/XECbvnB37MFV6NqspfPWMzk+P24LvfRx3KpUKJcY8/8Ye/b3e95ydt375R2z/aZ2ulqp389Bft9IuP2+7jb3EDozUhIIpl0d5fpz73Xy3UO2b9h+7nuscgJBcBhPjSiU9ZJZaxgWMPogCbrtNmBSaqy3bm5F9bu/uAdQCKSTUryLIDKE2BL5+UoZAl2COA0qb8NIsrBYh/5q8/a2PbtUJU0HaN7rFsedlOn5+1obswOIkeFFFNCNgzzR7hEEuIzjxnkdxZe+L0pPXuPmgdA3uIT+1iCBM1KlDsXnsRNz9vT7+yaBt5FDCTsGR0s6OlViNpNcv0b7M2dRXDuu8LTrgOgQLW/8VzuGTbRq0cHXSMSCt5dUSbtjqFix4NWhcGIbehZoC67Q8vSLwAwohNtnqsHOwmsQg76V4vaJiOptdqBIKGflGYPN2bjlg60LS5UsUO+6fMT5733rrPTl5q2hJxtutqMkEyOaQQSoMYlyZLbLEUP1oHbFosHLFR37INBqfNh1u6UE7ZuVzCgZPWbZW2KaStRZxlYuV1qBNFTFb1GCJ9eyITliHenqGYvTzVsku1PpIKuvCGmxzDLz0/1BGwjta8dYRISzRui60B7qnTipAlL3g6bhC60gxQavSJ2ix1T/HLvdahfOlQ2agDzPXIq6alkMSnDi5uuUOurdrFBbq6v7i04gBBkxyuQki2bxu2VDoNw1tzz8qYaGnRL3/xS86oECJ11bBUVB4BeXZEA5YdathwD3JOvorIn0aiJMiXv1WxiSWB5SazpqSlD0VYuWYmuqZCgE5yqZJxn8386Ey7dSgdKhI3coRD5awmDummOpxqGEmVaTLTiRfb6cCaBMC486aRS8tzE7yvzqgoeQ9Zk/DVWZ5bx5NcWrXb7z4gO4ZhUjMdcfBRM55behJQV1kLUOXya2TClhzp+lZ6dEif1Kzl6bpXR/pIznToW52jzjiRJ42ZlTGTNzi2fYT4WrDcTHtxcaH89ROPj8/NL5xEPh8NBqOnp6amYLDE9acDA6FQqJGNBRrbG6XynnIxNxCJ1mMvvXDNv5ZbIRFJ2zGWpUJxrU+9aOlkn+05fMRe+tJXcUsCtv/ht9ji1WnrHeqy3l277IUvP2p3PHSvZXqG7OqpF4RQNnzoNotSCF/5m7+2u9/6NougDKe+8hXrHRuy9MAYgNO2v/5TwPb73gJ76kToQvbSiUctjPu688g9bqhRfm3dnvocDPmH3of1yyBUULCNZXvhm1+329/2bgdqGj8q4f7Sxz5q737/u+3QkSPWrLSsWIFFrZeshc9x4MgbLOzL2F//5z+xufFn7fSTX7NMbckWNsq27Y43oxjqJUUUSa/cuuVXHrOp+RXbducbca/jThDUSeAEv1211bOP2Vzeb/23PICnTprkjuDy+4mrBcuLtpFWnk+nIhZPJ61aadvM6S9bX+uUXbg4ZW3cyGq1aHfdusNeeOo56zh0l/nT2ygDhAdQ1CpT9ZZmFQHYDRSvcNlSraKNz6xYuqvXgskMwo4VRkjdOMxWzRL1WdeTPL5YQD2C1je2wzGjptoKUVaD5VT9EYyAmj/a1hssujbChi9k84slS/UMmC+Rpu4Vp2YZFW0di12CRS6s1Wx1Zc3qMMiBkIQRAfTHbLEK09WAfnxvLYquDeTk3mnEgEaUaCUwrSqVJNo4gl3gWo9toKsb1tGVsolcwIoBb+EaDZOTuoI1pEGuXA1lkxLBUvCe3I6om3WdDZZwcasYrpBtkJ+FCgrDu5QUQQhh1H7YtESM+uIdLcyu99XUpKLwo0C9vnWLhovIc8ym8AwWKuqYEbtTIwpp4VtKmlYHWX7VIhgIgULNrdClRiLC4b4rfuishvYIHJxvu3koPCmxlFZteG5tDRRVHcM6xKZcByOZdh2x5M01GRD3tuFttrS4ZMVCGQBXBx8GgusaWpXLl+yxk4/b9tExt1qX2i6fe+IJt7tHVWN9/XVLx2CDSgpp2DEEC08AnsinmnaqIQwObDWWgTmLMWKotULacLeAGnYqmwAoJ2H3hZqYn5q1VMLoCDogQ6f2Y7Udk0Hvt2ikyp/nVIla8c2bKr45HAuXXF6B3G0xR43Q0T+1NTeQkWYNXaXuhINq96XabHkl54ahaWqtY6b/H/b+NFqyK7vvA3fEi3gxD2+eM9/LOZGJKVGYqgpDgVUsVqE4D5JISnKzJUput1dbS/KnXm5KvdzdsmzTq9tWt03ZMkmJMkXSHFREsVhVRM0TCkiggARyznz5Xr55jHmO6P9v34hEAgVS0ur+0Gs1T2a8uHHvuWfYZ+//3vuMgCp8oG+HTX2TF6zDvcB6lfw4SGJlBiAbgKvagld4Ty/4Bua6hwJgoJTVeShyokJ/3gGwGQAryhM8ODywW7eX7ca1O/KS79Dm7bNnTh5+5KMfvf38889cf/bZj2089dRTNQfYa3/t+ej0dCZfKO0vDefip27cWZnZ3jtIFOuFcHI0bul0yGaPRmWyx21idMrK1Z5P4E1KFuKjMzYlt/z2G9+1o3KfQ2qAmhrrS5/7X2WtvuYLCB75+E+I2Ybtj/7Zr9mHf+RTsoTH7WDjrm2sXbNzjz1jn/ujL9nlS9+zbqNsW7e+b9/4+tessfaGrdzatCc+/sMWT2ctM5K2P/2NX7MzT33UspPSHCJsV0L3td/9bfvIT3/GsiMzEhD6riL2nX/zR9YWqB995Bnb3Nqzty5+zwGi1a3a5Vcv28bKJdtbftPW11fsQNrwI0+etLurO9YMxW3u5KPGphVs0CKWt876JXvta1+0Ex/9jCXzNCxsBXOJ8Pok9vT89Us29/jzNpwMVoRES7s2lanY4njcpmYn5NqMi15tWcG/ZZXlr9o73/yivX19297ZGLYdty679twTD9nN712UVSdX6MiD1ovm4BIXuuCYZoRATDAkN7WybsnOrq3crdm+XJni7roV9u9IgaxI39y2/ZW37eSsXPVaxW5vVm1k4Yjccgl0Mmf56QXb2Tu0dmJajBf2+YSVw4LNZxs+2FNTnTdlRQwJHHZ3akI2WbsCyZRAVKaN3kF7S0nUGlIUTVsckYUO44mBN2txa4mpcXNpHxaBQCQWEWBJIiTcz0ry2cMAYZ1iWXCtaVMzY3bzoG2haF7KD4ElbjByizCwSglmZ1MbBiroWoLxeTwRq1lmqObvVDoRK7ZEM7BRFjbWF4uJogJmwAWrDze0J/cZ8w6LkzP+R0MHFjOBXTpsO8WoHbYTyKpc/04AJgJhrN7McMdyVta3LFUJbiWUVXqIKdZp4B6zdJqyB1YdXEI3FgtM6OoBfPyWDH0AAKDASoargn8obr6hFYG+VfpS6fcbCD0fRt8BgpiQkwHD8bGsXb96ya5duqKyhCyBJ6d8hwXyabU1o/zSY1IScduosxdAR96E+Fk02KpGrSWPIhuTd6V2Y4VdsdazhSmBapEltyq36C5v26p6LhKqfLjblIV6qlwDoNNfwBTlgufgq86Uv9dHLwTdJJJVYcLgRBDoAz/iju/u7llChgxJkAczLSrlto0LN4Z9VgzpSEEorbDaADqjsPw39AVk+af29j5/1ZsSegAsVXbaNug2wqp1DeLWLos36P9lpzGfRy7wB3xR8AA/bcxG6rzLKkJ4kHcKhVJ7ZXXj8ObNO7cvXXrn+u3btzeWl5cDgC39/V+OtqvR/NKJh5ZS2eypk+cXZh44fzJx9uyx8PhEz44en5EZfNLG8sftrVev28Mf/rBV7nzH9vZaduYjn5DmXLClBx6yi3/8r+ytL3/WLr3+LdWgIVM/K8GZsez4mL3xZ1+z2TMnbGL2uLsbB/ub9lM//4u2vXLH1i992WprV6x897rdWKvYzHjMagKk2YVJgXnTpo8csze/8iXJ6JAtPixLmO36RPi3/uxPLD6Ws6kj51TxoMLbKzcsGh+yo6d0r1W05z7ytH37S1+125e+bq9/8Q+svn7RLr76tl1b3bP9w7KdPTdv4VJJFu6wjc1OysJNWjQ1orzEuK2KXXr5j+zJj79gDz/+tPLA6/f+FifsVOfQvvvVP5Viedwmx6btk88+ZI+fW5LwV2xscl7W8V279Pl/aoeXv2qXv/aSNcq79tbyoe3UkxZOpK1UkYub69ixI7M2qoa+sV6UZk/Yzu6uxVAiNuwWAjsLdQVGqrKNDjctUXzberWyLe8cen8nOEYfEVsMsuFOp9K04zNZ3wrv7l7NNtcPbTgVslr1wPZ312y7yLJQAZQYvS2hQGMvpGo+gb4mQdrak5uYiFlXwMJ6+47uZ7H2BPbNjoBe7yZTykvG4ZQAx91/0WOjpnaJslIG909uZ02MCSD4QEDA6AhiVkLCKaWFRtsWomVjh/RxKYSVfbN6JOvWOu4e86ZRMICq9JqxHR8Wq++WBJCLIJFo1yaisrhDbPA9bMV22A7qkh4JRUSCwJSqRFwWuDygSKgpYJXlIqDEMouwOk3xVCubjLYEOG0/3iUkj62TZDUSghRYNmIHG5YgT+cFRKUD61aL1pEy6Kq+CDYAQV98QpYfc0sByaAvEkuUegcuq3dv6ENbKkkXdMCUa4IrJv2An32lEBirazZqJ8B3KBxV0Ef/kwLL2+vrdu7Eoq2vrtn1K9f1mLjiG0WTvW3ZKFO/mDMsek8mrdiLqTTDlouxM33Ubu4qtUjM6rS9vIhjUyg0tWkkJfkL2cSYvMciDUBfpwwogTe7idEPqxqqvAJa8RGl8k103HpUBam/eMhBjxEL8RsDzQAvfdAsUnAXXP+Yn0r6MQFrtdSzUrUgj4OBMdFKFn5CPDMkhQQ/QFNoDj0hHHPPAT76VNVgal/l5korsG7donazCLmV54FHJZ4EUAddAQQHZFUKZRcc7UObUkcUBvRsy1BhbnPQWg7Q5EvctvyZTvuw1arfbjTq16vV2kY6na4N/SPFPnVqNrpWXs3f3ry+lEtlToW7CzPXr+4kvvyFN8Iby2V7++Idu/LGNVlKu/bRH/0pu/nmm/axX/wPrVLo2ttf+E3bOdi17NGz9oU/esmsuWm39hv26JkjKoCEaXbOOnt7ahCzCx951j7y9CP2tc99wa587Q98ZC67dMa+9cXvWLS5JgtIRI/GbGk6Z7HchJg3Z42DLWvur9vylWv2/E//rIAkK6KZbd94x2689Zad+9gn1F4pO9zdtqFOwZ57/iP2wAOP2O/8y5ds4+3X7dtf/7w9+Mh5e+PiZWeovcO2AC4m4W/Z3LGMnZkYtf1axx545hlb29i2toTngTPH7NzxKXvt87/vltLHf+KnRXQEWkTVn0arblN51jdv2X/6n/0jW1w8YQ+dPW7HF5fsDz77Jfv+n/6OrX37X9udK6/YxkHHtstDFu8VrSLLfque9TmJ3XDUSrIeZ49O2NMn5+3N169Y7thZ72PKx2tyBw9sZO6YGFoCikUn+sEoMwffcaDs1lu2tlWUtu24i8kmys2GLNMmE9d7dmIuJpps2soOWxoGa8N7+i4c9OxQ6Yl1xBzdYP9ZMegDR0LWKMkqFUOvblfkWqatKeRmUjeWVk4uZrlSkIBIOOR2wdCseJkYErhlh33HrfWKfH+1n/crinFbAngG+mBtwILtCLEtcFfjArSqmGKyXVC8sqXzKVuRBVtROmExfoNRd5WP+ahDsia6sqKHWLXVUNlkPQ+rBjH9Tgg0RiNFS5qsD0BZ9IrI2k0OK59s1PL5iFzbuOWzCcvmYpbJJCzNfNhUzPL6PTmatVxe1qoEekj2O6dkbOw2rSVTbTTWs/F0RN5IzCYUNxpqWQqwkuL2vkEps0o4JZIAsMHqrmFmc+g3Ysl4BQoBZe1A4QAbWH1uzYpG/lv8jMwC5O4eq97BvQDY6fsNQFriJWsP8MR7YOkwy3unZMCwic1XXv6arGPlK0DD8gYAYljSeoNBn5NHYnZQleUrZR3pNm08N2SX1nHw1aayJslMGGfFYtdm86zCqsqgCFtG9Ooq34rwi53w8omkrgEugA6Qo7AoELoz+BkAqddbbcI934hJ8QFHPoGi6BmnYvhgmXiSwTJAEEuWebI+ACWasQoRowzeIw8HVgVo5+nzT+kB7g6+oj9ch2r0OHz8DeiHPMhzURxfkstNpz3FQxkGHhPpMMMAzA7qEEz/8vbRfZ/WeR/YSyG29fxQxbg9NBS63uuFAoAl+Z//+c9EF6YeyNcK6aV33r576uKrr8+8/eabidGRtCx9uXPDMXvxZ37MfvKX/rZA53O2eemrVhQDVouHlptftCOPPW9/8pv/Shbfdbu62rJnP3rKRmfO2cKDj9tHnvm4HT//IXvn1W8JVH/LvvLSH8k6ytnicz9mUycetD/6n/5ny3RW7VCKYa0YsmceX5R1lbCGhDk/NWWjk+N249I79sSnf9yiSVkMokavVrLXv/Ule/pHPmkfffIJe+zBEz7a+4Vf/2/s1S/8tr361jv25Cc/ZVMPPGqzx87bF37/Dy07XLGOhOjatgik+jBN9rmHTtry3U2bP3bSUmPjNjoxYTtb27Yvi8BKW3bpzSt28sM/YnuNiO1VqmLDmLUL2/bXf+ZFO3Ns3s6cOe9u4uf/1e/bt/71f25f/O1/ajfu3LWFZ/+qjZ5+1nZWblq1I0G1NZ9Gs1xMqw5JuXRpW1/fs7nFnD15bsF2l2/bYW/E4tPHvculsLUj4Sl7B340P2ly7sUQQzbZuGqd3bet3glbSpbEyvahNzZHqrDmPqV0m2VZZ2KKpdkRNbxAeE+Ak4ja+OSIRZIZWYhRWW1iLrEUq4BiYmZ2pzozxuCXgK0bs7WDsvVEoINCUwDedEu/LqWyKUAv1SMCU45cR3iH7OxIoNFr3YgUl0BAHFYpMaleVqx+tutM8m84iBp718q6Tyflig7VfenjPKP/3YqUyaTtl0OWysq6FzjEZTnHI3LH2c+yW7b4cNeGh3Q/0rNMLGTNyp5NTCSsJOWdtqoN9xpW2D+w7YOGHTCLQNZxqSQrU+DE9B42C9mRxX9QKFuxUHWgqDeaVtX9bdF7LCo3UvnGUhE7lEAfiEa4fkyiLzMtRwBfKpessLOv9mhIUqsCpZSVxBXSG04DllwirAid998KUJjBwG9CAKgIa2DZgjHE4zftyEqjYbn17IAGOAITSD7dI8x+wKJGsQGyCHpc+b/0x1+yI0cm7PuvvyU3muW1opvogxVXk4JMuAcQsmQ8YuNjEau2495207mQrRTl2lZxr9X24hmsSvJByc2PSDEl5eEIeAtq/7QsWqxZ+STKo2tl6i0jAQAkyIZ0nFX1fJBPV14/QDjoKhlYnNQqqDv3AWg8NPYKARShD3xPPQHZwkGwiCYl3mUTJ2hKWtDP6ar40NDpqraG7DwP5u4SAu+JmQnlSsmntOHi42VhWQOadFd4m6EMvR4qJ5qGMuo+fd78gOYsTMCA4Ogdb49+XaVA21KEh/q+LTteANt7F2DNMtGbN7fzO5ubS8XC4SmxxczcwkLiF/723wr/zC/8oi2/9m3bvXnJ3njtVbnu25Y//phNLxyzlXdet3PPfdquv3nVKje/bXc2q/bMjzxrP/ITP2sf//SP2Rd+65/ba5/7Tbu9ekuAO2+5seNi1CFbuPC0ACFj3/nqN2SKvm3Vasmub7btyScmxbcR+8hP/TUbldu//va35e4WWR1pI9PHfH7a0dkx+9Aj5+yTn/5RWWg1+63/6u/bn/7OP/P9XQ+U9tN/5X9vk0fPO9GY2vLa5/7QqpUDizW37OqmiB3Lyt2p2ZOPztjG7W176KnHbXNzz4bVgHS8J7JZm4y17NKrr9v8g4/ZI08/4yu7fuEnP20nlxbs1MkTxp62/+V/9n+yy7/7f7Gv/tH/00Kyhp79m//Azjz/s/bA4y8IsGQlXP6m3dnYl2V1aEOyLFcO49aMCDyGkw6u6bGeLR6ZsqXksF1faVru+BkLSWBoylha7n1Z4FArWDw3bUO6P5MUGDWu28VLazY2M640K3ZHgNdgObEaHNcFa8+ZXPnPjUXFDDHFKQkkWdstgNyVFS2rMx6XNIkx2nU0f9PK+7t2ZorZIewaNGSrWwcsG7KQgDkty69GV4Z+s1O8fGvVAQswallZd9nOgaVl3VUFWBuVIbeo8VbYgexQng1b3DGIgSw0caNlUcnxs7FU12oCspFITR5tzeu018pYemLGR8RHZFmy3wXWXEGGc63GvgoSDKZZtXvexTCqsg1HujaZxiVsWDwtIUyPWTids2Qi5nsIjIxkBXzBKa0JfRjEYqclXOuc3peoW0pWLd1BrHzDNWxYynrJEYkathGWvoRLJNvbkeUq4J9Is0hBdJRlXFJcn1sdZfYK1rsq2g8oRcDTrSuuZaPh2uO6IqyADzNlEH5GpVtd9mKNAx8OGgSEGBriQeHS8hvgX1vflOWdk7e26JbYG6++BVrrTQGm5IU+WKZWMQ0LB5lBpKTkodDo+ErL0VTPipKXitqNedYMoHobuYUcsplcRIAUsmJNlqjoPZYJ26a8MaxDNjtphFnCizUeWOT0JSNzuvKyusWN5yVQpauE51i0gFcHBpFVSFnh16APlr0CAHn6nBN29Z0dm5xO2lsycubmp5Su3hP73Qt6Mcgv6NuFxlyTPtdMGwMwOdW54buT0a+q8us5bcQ7ZOigqbyhN/OQ2XiHZwzAoXDc81P7B16J6KpCQO8hPfOBNMUNLPkht2AV5bayuJ5IJDcULwDYU6dORev1Sl7ovdRutU5Jg840a7XEd776tfD3vvLH7k5NLSxYVkJRKfbsqRd/2j7/G79uz/7cX9WzhH31D35drtuhnTn/oCyMvG3evWZbBzXb3y5b5ojeGxm16el5u/zad23hqef0Tta2ZQnc+NbnrFe/aze2hmz+iISlE7eHP/FTApScsQH0sLg6MZy2R59+3hbmF5RH095+46p97p/9X+0Pf/uf2dDIlM08+eO2IEv4tW9/1Z74kZ+ThxqcEwXx1t9+xa5deccmh/cFGjU7aA/broTk1Pkxy4sBUtNz9vDzsowzE7Z284aPwLKhzcmlE/b0J3/cfu5nf84Wpsfs3OkHrCfL4n/8J79qr/7ur9gX/pf/RlZ2zc791N+zE8/8VctOnBXToinDYsiWrb/1Tbv42necaWLNFWfkjSp7VqasKiuv1SqpvqP20WNzduXqHV+lFRsZVx4J66rBxsYmJHRodpV57ZbNLp2x3uXP29e//AVLnX7MEomsbOmC3bpdEAjR0Q44SuDFHD7vUgJ5Yj4vq1EgvM3GJi0xRMpqHYCwbUVZeZwRNjwsq00CEFe+JyZwxdgqJWJrW00BTMq2ttkQWlaRBDAeacuKlYaX58KkcYmlAKlnczEBpPKuCrBD6SlZiAJ9uasRWTzVWtBfyvJD+s3pvmiL4UmrJ7DeFa2OZMX4ArbJqTF75e1du7lZs+XbG3ZjeV3phGx7tyT+SdnouKxvlY+zu8oC25osntwIwgIcChSLoiF5ijKlJqPGEnC1MUKLVUI9HZwlOJJ7fdO1wqCo6Kx2ivdUc/qKrWVbxbBVeswUEVwIAHCvsdH29ko2lk8JYGTVb5REh2Erh5PeXxwADEAmuiBUyhhhB4CUg+7IY0AgdR+gYJI8ZUNs2ckLd7SttmEKFKAUABFzgJk9IctN7YoFTFuylyxr4He2d+2V77xl0/JOrl+9HeRHy7gViQ6V/MTZg0J1U5oqutqf/Rd6AtioLPWwW7Ns+zwst592YnkrNFocE5BK7kMCfKlvnyO8UUApAJaqtyx8BqscKBm0ErDCe9QXrGNTcugB6BXrh3YoLcnE/8iQlJO/o3iiKX3Xrmz0m64Fn3mhWkxMJvWMJbwJ3z6QjdGhYdClEoBqMFgWACr58A2YY7EyTgBwBwNYKCrZBrKAmcXgVFcZgoLqPgNkSoc2Jg2XF6XPY2a/BHmIpnRfqQ0po8cmL336YC092D1UPWTBhq/X6/V3LVgAtlvv5oXgS+GhyKlapTqjxk9Ehzrh2Um55SJ4u7xht1YK9tFPfMy+/Hu/b//bv/8fysIZtX/xX/yqDbXW7a2bBVlkGTt69nGbOfshq+4XZGGu2skPvWBHj5+1b3/u9y0iy2x0ZNKy41P2ud/4TRuR67yyw9pv81Hv4489Z5nJRWlyFbywa29/5yt2UNy1UCZqr3zju1bbfN3eeeOinf7kX7fZB58TMI5ZpNu2r/ze/8uOnX/W0jPH6WUXMcXMAsBvfOlPbTQmkDjct1sHdNTL2plN25Mn5gQiHXv6Mz+ruiUsyqbVIl5DeSXkatJPU9gv2bJA9/XXX7df+7/9H+3il3/LFpZmrBXK2PWtsD32Q3/FMgJFtzSkyXeKTdsrNSwiV/jVL/6hmCmm+q0LVKp2c0+WaywjQEvIzd612aMZe+rsSdtfX7bD8KSs5nG5rZs2FB+xRCrjm85EZOFX93Z8I4uzYxWL1bdtx/I2dfJZ788dru3YyvaBhL/iE7LTqZwLoETc2GD5mCx9Nm1e3e75QGFulH0fBEKxtE9vQ/hS8YysXjGjPIjzS1nMRKtYVunuqk4CNFmzCB1MyMovLCfctFKpJhdbglEt24MzSR+Rb3eH7erdPfGWwEIkcXdP5WHBAIKBtcOUIkW2FG5+vGcFGUtzw6KZmC0r76TSSdiRYydscXpGwL7n4MIMCjbw2BXdKEujVFZ9Gu7yxocqsooavroqivDGZHW1o94/2Gd6CRU4y5JiBE3gprIgjLi0UZYJSbA7oleyXZKCKel52GqC7OYQ++EG06ly2TyibYd7jNoLDKQQM0kpJCnkZmpcIBAsCghAFtFDdnlDeek/faiBtYMrSjwXO78PTXlGoIzMtsHCdctViotnKE6gHwuM/kPeg+8YaJydGfUNXNZW16iuAwFTpnHTme/KYB6AhiKhK2lfHgYu75jAttiKCnCZBSKAUT1dKegDKE2n2/L8VD49Z5ASq3j/oAXOC4QjVukqvsoGNT1ffWPtY6VSN7f6AGBds1MbSqJcPpQnVXU6QB32CPDRedWL/Q+gN7SBjmxChGXJtpywUADWAwUmgBVQBnQkX4A1KAPAymAUSpP4gzphafKb9mH5MemRjytA5euKDdmRoiB9uhLopkAhuvITL+LdgMttNjIXL1IiJ7hXHo1uhyrTbbX9dbXP+wA21M0nE/ElxTwlvTLTaVcSp08vhLvdpN3hrHxZIPVwyna2VmxXmuzy9Vv22jdfsU5p2d65WbVnnzlm8ycesVMXnpA7GbFv/sHv24Of+ITM/Cl74wtfsGa4ZQunT1q1WrevvfSnluqs2uZ+2+7uVeyJB6ctnFm04w89JU0lcBGgv/7yH9kjz/6wpUZmbW/trj164Zy99q1X7KGP/5hFEmwgIQtDxLr+NYGZtCJTxPx4EiospvrWS78jSlRtuL5uVzfV4FF29ynZs08es6uXV+3JT/2MRdlpHjLBxJmsJeTwXXn1NesmUnZ7bcXWle+Jh87ZA898TOD/gm0yK+D1N+xH/9rP28ziSSd8Xi5oRUx7oHqFBNLrb/yJ7Rw2bXS4Kut8x27siokEyolMyu4ozdGRqJ05MWMzkY7dEo6NnP2oLPFFq+9vWKR5YJH8hIMYewrE86M20ly12XTD3rq1Z0ce/bgtHjtmlb1tWcYHoh0reWTZxEblHucc8OOZEWvLbV4cDUk4inZLVuhhpa72i5mw1GdBWKgp4Wn4/ElxkKHTH1zMWrNSUxtHbH23KpomJQDBMs9uq+v9ca26BEwAikWHFRgVSM3FCw7WNVk0qxLAVCYmQWb6Df2oWENdy8kFbzPFKITF0pKwMr+y5ZvBTIZFt57oNTFq37+5Zddu7dj23ooYumKtmoBUAnVMZTt9YtLmJpI2K0t3di5no6OMjDNin7aoLGDce4ToQFYZioTpZ3RJYEnX6szJbehb9RY4VgWMNVnSgECzWQ5WtVlZQiULWcK1p3q2hhI+as02i3Up3D2Ba6lcs4R4ZWEmq7bW9bjeklJAeSCsDHwgbVhkWEMILztKIZQB8ErYeYLQ6zcfyswzhJl3BwNfgCmx6UuEhvAa7wOu29ubFk8M27e/8apAixMHaipfQa8rL6XBjmnEYwUip5FghUci8s4yEd9UHEsyr/Y8aPSMvVLZBY2d1eh/DXaRokuAgxhZSSdw0Sc61BUfDfnAUUgWLANezE4DW1BdeCqD7gAVHYxS3dtqgxo2j0BN7aD29NM/1FYMgAOMKAL3EEQTVrX5ZkKyVjfW1yyTidvmBjNrZA0rT+IwJoTyGSgpdpVjWplvQqP6+yoz1Rsre0Bfjwe9AVru6YN1yzeB+Hz02O/RBli7xAeMA6s9sLqpMLNEqDfqBc8Ab0j1bkci4cNOp31bNLyeSPQ2hofvB9huPa9KL4kQp8JDoZmhWDzRjsbDtW7DEmMZCyembHxySpbYmD384Y+oAEybCNvo4jk7c3baGmLsx5953sayOfsf//F/bZ/5Gz8nN2bKtpdXZAlesYef/Zil8rP2ta98TRZMVUxbs3dWyvbEY4v+7gPPfcaFF0Nj5XtyhfMjlj9yxkanJu1wZ8vuyt1viGmy8YQdP3tWTBO23Wuv29tvfM/OPPMTYhBWmagBmGpy+VXbWr1r2dCWXVYezXDetjZ37NFHj1hrt2aTx87YyMIpbzA0GQ0sSLMbr3zNWuGYzZw4bhNHjrgrtXLrliVyo1Y92LcrX39JFuRZO3PhaSfs+FjecqmkTY2kbX4sbaXl1+wNWbzMoQ2Xbsui7dpuI+Gj2sUiGxo3bObIiD1xbMxu3N6yzPGnLTxyREySsk4kIYA/EC06lhawqmQWk2VxItMRMG9YLX3c8vOnxMhisNKOLNo1u3prUwahBHS455tXMD2nXC6JBlJm+bQEqWW3NuVCJxNyucYspntYPVgG9PlNTMq5lrmZEUMzNacrS67ejdidrX0JS0KeBVZGTELIrlwxKRJcTQmiAIqpKeFO1c5OChBE86bKlZ2ctunZGbV73mYEhGMjAsTpUZscTdj8bNZmJ9O2OD/mG4OPj03asbNHrL22rLx6NjKZs1o3IQWyZBPjI/7exHje0mmmSwUDOlg9LEvttsoWC4nJ1X6tRtUSslrScSwXufMS0kNJfyaBRS/rScLBaD8jbuxLKlHX72CSO4YAWx+yq1MKy1R0YQBEKVpvGM+t7d0dlG93u+D9eZlkyMZzCdVdIiaBq4XZBxVwFR1EG3cb+acssfCwjrAgWa7pAAza6KEP7MgLQHABp0qlpDan6xvXOnBJmffq3V16EvQHY7kCLljdPZuQUpoSnW7cXHZFCDDyL8bCAaa0SV6AEKw+0syl41YLsYCCPRU6VpYHQRcBFjNT9thHlu4B3lvKh60imtSkaJk2V+s2jaPXW8q3LBCWqlS5WexAX6voRrsong/6SCmxm15NHkFNXlS5pm99qCvlY/5ruVqweqOiskkJSSENhQJwDbpOwn6C8/jEmC+tvXVjzaZm2AYRyz7ozw2sT/rHVQ7xOfRi1gpAycAZswSgU2DBMhAm6198Ao0I3Hd66QPO+sCX2hpeA3wBasoq1SEZI54kUumSr8jjdUWBsMKSdu+oEu1u51BPbivydfFcALDKIFQul6O5XDofiaWXpMlOFculGfltiRNnT4XpEGcVBufLV9l8N9qyw8KO7e7vWEFMUTjcNY4AkZFgt++u2urKilx6Jqnv2eY6Ft+rduLhR12Q9zfvGl345z/6CTt6/gl77NFH7O6NW3buuU+qEXEnm7b1zqu2sbZmRx/5iO/uxG47lc2b3me79KGPCYySEuBxS8W69vnf/i07+9ynLMaGvQIMaNcr37W3Xn3dMiFZeOslWSNROzgs2fxS3k5MZqxQF5g8+QlPGyYPoRFFzK2LX5Hltm+5nCw5CSHn/STl0hb2DmRFmW299me2I21/5ukfluBIO4ppsYiKxbLc5ZbvWft7//yfW3c4aWPdHd0TYxwmvfshLrd/bWPT5hbH7IUPHfeNv6upI5acfdg1M0zL5jARMQfT0hJpNnNO2YlE1aqb79iNjQMHh+HpE77naKS0benOnq3sVLw7IR7LiNECCwBgjkhJHJ0M29rtNVvdkzCImaKyeHZkocposcNS0xeDyCH1FXXMb50XkHc6FYGLrIftpjwHzmBC5HETZQFHESlZHtHA+hC0Ocg8MB0SHer6FRHYxC2RYHBNgIKyA0zEhKGwLCBZAr4mXPEAABXHNyUxWe64hvmxpG2VQsqXZZPB/FdG5eNya2NxLDqmh0V9mhx99EOsgJKFyW5IKXkDoU5d9Yx632BTtjUDWTGVIcmyMQcowKBlBTYp1zts3lOrlsVzek8SE9c382Y5H6stZReSxearv1J4RWFbv1t0YUpgVAioYsNQoGWlXtrX9rulIzo7OOqfLlV3skZIcZNly7hQO0kdmDCImMReLck6LgWWGv3bWGkMbAkeFD+wiAFx+iTZjJulokkZGt/9zlt2YumIvfXGm543gW+sTaxIgBurji4YduBPio6VWtdnT4wkenZQE4i3ACCBnFqXPCgrq8gy+ZSJTSwupSAMtIhc+WpX7jlKS1Yoc6/pP2XKIvv2sgiDWSHQ2feNlbHEen2fEaA6iqAOcN5/rzZksQrT/xys9KHfkyoAuAwoYQSk06zq61kuz0Bl0M1D/ZyvFLwbRe8xsk9ZSI8AkOPaO6lVf7oMSIf0MZqgqb+rd3wuq64H9CN4+l4W0lNF9cxnQwiwuQ5mToSkDOkvhg7+Ps6hT9PqdkPX2+3+NC02e7H19ejIdDafjTSWjk6PnXri4dMzpxdPJ0Zkwf6N/+Bv2kOnztnHn3vefvxHX7RPPPuCPffRj9jk+LjtbW/7OVQNWTiM+LZFbCzb8bGcpRJsa0YpZVLHh3wJ3s7BoSVHcr7LOXsbFOtVm15aUoU7SuNQJKhbsXBoU8dOWrkgUFGccHnbVm9dswuf/Fm5hnM2JosWzvzKb/8Le+JHf9pSOSyiMZ8Iz/SdP/nN/97GlubtsCVhkFXEmf4cBvj4+aPS9Hv20HM/KgbJBJpOQsyS1+b6Zbv47W/bAx/+YRtnQAmTX0zIqDxL+fJtWcLLW3b+uRcFrDnjkDSOFGdzjIrqLgfOXvnjPxLADNlotGqV7VW7VZBbHE5YOpu35Turlh0ZskceWLCk4i/rWfbsE/IARtxtB+roAYqPTgpg161eLNrR2YyFDi7Z9bVDOyyXLSKBLHcyFstkBQYlizTv2sr6vuhVF6i1ZI1hvTcl7GKrdtXmR9Oqd8iW5e5HxOTJkbzvE4tj44e5KV+fEK87jMCfmpHCqUlR9IatqTqqMKqbQFQuNhuB9MLMMGBUVows65GJ5qKszXEGlizkmjT8nd26ldSGW4cFtW3Rdkt1W5NrvVOoSgDrVm/J8urpW3RtiVc4htmkqOkSSQkIt+tSEnHVWxaQkNwFBGuLieZxATegG+yBy0iurBe97wMUzZL16sw46PiZ93sC6mKpovxklcu6KhabUkQZ8VTFhaPXYzN4LCEJCwIooZsYwvpByUigJydtZGRc3klKijxqCQnc7dVt3yOBpcPTubR16gdqdRkWNib64lb2rSUR1IFRtEK49Ud1FnxJyAEB8uDED+SEyjE1qyFeww1HObISENuJNBBcABsvy91fvct80Z3tom+vNzM75lbd1SvX3KNzgult+luZ2kQ3E9Yp4EDXZU6GT5Wl0SpWerhtew21reoEaMh8VFx5kAIxQOjESFNg3JHyVKkEnkPimQIn/yvt4Uywp69v4wkNwyzakLzr3WDalZSZ0qC87Lmqm8pCUqJ77DfCkVCVakm/W1YVHTkBmE2/o2zcrnbH4sfrUm6iC6vX4FmAOwA2kdRpTRhcA4YA5+C+u/0qj9dNIRjw4jnlCwAVIOYTKEfaT+nzoSWUJx9oEvSRB7SkbHgExPXdz1RvFL+s5Lbayftg5SFdTyQSwSyCf/gP/1Hoj/+XjBzsVt5qpaXKwd6pw93Vmb2Vm4m33r4WvvTma7a1cddHf3/7N/+VvX3xu3blze/asAR1jPNq5CY+ee6kZWS5XXvtDfulv/HX7ENnzlpWGicvof9rf/0XbVzu/qbAeE9WbUkAWikUfY/HWq1iW1tbvpUbmw8zqut7koo4ydGsW84duXO52QXXkt5fVivbQWHX4nJF6zLpi4V92z/ckYW7bctXXresQHh85qQdPX7aTp15zM5feMrOn3vIrn//LfvEL/0dWYdZ1zwIJv1pLCy48q0/tdHTj1t+claucNImpmdlSY1ZNDNuaQHWtYuv2cSJh21keokhR9e4tB19WVifB9ffsDfeeBU+EjCX7MZWwXYLEmRZlAxKlCuHduz4vD00nbBLtw9s4eFnLD0245alsFxurBpUgsPKlV4obUOFOxYvrwgQRZPUqGUmT8gClsews26RiUVL9w4sXd+z5bV9CUHTmnVZH7IKmw3l3xTAV+p2fC4rRmrY7Y26lQVoCdKOZf2sJaZt5XIjPs2ICf6ZRNqO5lUfKY2SYPPatU1LCaAbskTrzPcU46M8ncmksPyk0wyHx9XsqK45x6vB0Siy7KOszRfTivvchcLuDbb9Y128XEzAmnuRlsCpZRkp2ZiiM3uh3JH1prKYFBMDgm0Bk2+Rp2dYR2wB6OvTxdS4f6Tdk3DGWkXrNeWKFmsCAdLIyl2Upaq2wthgN66wBLhWQZF33VLEa2lLofR69HGGbCzMSbMtEVCAFsvL0hd4yjJnwHNts2Abe8EWgFjoI2kES2Aha7Aha5rjarCmKZPvhSH+cOdcQsgADjVGuH3TF6Xrlp14A0Hd3WHwTvTz7oDAlffpW2Iwn+oEzIhPsLIBE/33/ldmMNy6fd3S8nzu3L7j4EM+DEihfMR2or8Ugt7FQxlWWRLJsJWVJGCVVXnLAnw5YSong1gMpMkqV1kAq7m8rGVZt0ORtGoS9KWWmckmpdXyKXN6LaR2kSfEMl12umLPV9x+wR3Nr/fpsRX9pUDoWgrm4wppmPMqD0LNqOeyqFGOKASVi+61CP3fAi26B1Cqd1dXxUMR8RZGG+9gIQOooqfK7nVXRgGUOok9Ds/aqiPlwAL2Q7JVhqALJqDrIPAbUOYb0AUfUPzEhR7BjlxYtCgLya14j+l5CDC/9b8t0D0UGN9WpOtKow+w/8hCrz3/WLRUruRluS0dFFun9g4aM5PTucRD50+GR2aSqlzTbl676P1UHNf7zT/7ljKk03nI0nLp3njjkn3kQyctPz6h1mvZy3o+O5WToFft9e+9bl/67B9aWyA4GuXoilFLyV06OTchq2nEnnnkAfvZn/wxe/yJJ+zY0TmbHhuzfDZtk6M5S4ph29WiBKOgtBhMYVQVK0EEEiPRaCkm7sfkSspVjqYzPhUKyxTXhYnFJQFosVG2kfmjvllMqXyo9Ipi6KKVqwe2vrIs0JqwnCxrbEkaKtwTQZVmWgLw5pc/a5OPfNQmFs9YUxo9lZSrhWsgWoTEWKHSqn335Zfs+FPPWnpiTlbssM2dPG2Lp4/KwpiQ5R6yifkxe/bsrF1++67Z1CkbVVrshxlV/TJJCbhABMWZkKUfiqXtqQfnrLx5w66ttSXYRbu9tml7sh6YWjU2PWV53L3Oht3ZKgswZJmMsOJKbiu7e0gcWFs/P54Q+BZteUfwJLpnOexN4IdxyFaKwge40BqyapPDXRvvldR0VUHesADl0OamJ23u2ILlR9iFK+O/x6R0kgK5uBh3RB4KXsO4wDU6lLSKhKPUZhGFhEDc5jsYKQv3jJuMYgtESgKNphhbwgqdG52wpctVtVfIxiejtlYwAfe4Aw0Dkj4KLabnrLOu2kQ2iRKTEMji9nPrVQnJj4XrZdu+u2kjoyPWEtglxsZ9vX06GbekACgul58Na6JxAcZw2K3Ggiz7pH7HE4wW90TTpnVwJ0JSvPISmBnANo0Jteft2/LUAHoJU6wXtskRWfACxIpAppvMSRaULmAufqReASDSDwmRFcetT/OjUianpgXw4lWZNDsCV99bVPcRbHZp8lVckluAjsMSOW8Kq3IACnwO9kt+mOLK6rqs0rQAaM3vSzLIXAobS1xl0L3gVFyBrhoiPixvTZ4dU4/ScebBsgSX/FCSxJfyEZjgjR4ZjdtOWUpTcsTmOCklLb2ta8BFQCyGFRuojWTRqaVRzljDfsYZldV3T/IKKGZGmAImBSJZYD8Q6EX3D9tJYvkmmGEjUI0P52W2JUX3oC/2+rVlPymWPnOUJKu5cP3hcVW0X2e6j5Qftaf6gB6/9ANPFNoFXQqK6QqQ8kv/30fPgfXq7/O6rtntzptP8fAGaAu3hnhH/7yfV88G3RQKwvK2ADZ8W3nfB7BK/7WvfCY6MprO90KRJbn3p9Kp4ZmkbPT97Z1wRFZFR67etNxXzh+KRRq2dGROGisjwmWtsHrH8hKI19540zZu37BC8dDOHptQxiyDa9v1179nM0eP2vnzD9k3vvh1abhde+zDH/bd6DGx5WvZO+/ckEbt2n/3X/73dv2t12xpYdJmBXrF3S1blQX98Y89J4Cu2k+/+Gl74ORJO7OwaI89cNo++tRj9ti5c/bo+fM2NTkuy7akRhpWY/fdXzEVAw1oZywMLDcYVdRR40NYadQcS1clJHqP/lg2U2HLk0oV13zPktMLbolxWkBPigbQ4ghgTnat1fbt0ndft9zcjIRG6citmZ8/ZovHztuJ0xfs+AOP2UOPfNiOz5+2q6983o49/5N26sGnbDyH6xkRUIkx6PsT4NC9MTebs2mBXeXmt+z7t4qWOf6ojZ182pYeesJ+8ed/wn7qJ1+0MyeWrF3ctF5xVdaplIUsetxmGJZ5etF4XPXs2OJ0SpZDw1Z2amr5YFXMgQCuIteZJZ8M/jDBn2k8ndqhHckPuWVR7sVsc6dkY/Igig1ZmVVWrwgABL2A5uG+vAeVPSErLA3Y1veVZ9RKAtF6U3Rt1wXimE9yK7E6Re6U/oRk6YR6dbmarEIL+aqzdH7a2lvXxFNReQ4pK3Sz0jKcsqD4ElBFcwuki5UpcA0NscGMyhJKWSKlNovwnbSDlXXLJ1QPtWlE3hKLDRJyY9lInY3CsfaS6ZRlZbWzZ+z42KgdOTplU9NsxJNRXVIWlXdEXow5lKoRGzvzqMXHZ31xyLW3b1i5Sd+z6BjrSflLiet3pS0eSubFGzg2TB8KgltC+kYQAUyEnH7c2fkjyKc/p8+V1WV+qKBoxBlVDDz6loSCGaZSFQ4LvtGLD6CRngCQWXOMxLO6jJkgDALeXdlUGQAbYYMyoH0Y5CKzAGikuADYxJAVZMFz/HdGVnCFaW90EUhGiIP17e+I/jNZgZNApC2Lng2nh9R2ZSl5vDaOuGkCoj1yRIHL2mPvBgGqbroRhFsN+LFLl9wFeVaSK+nElOhVr8mTaWBK6xkopnqxRwRgx7tsd0hlUBhJKUmyGnQB0HUECgJwHEvv/aLIeF+5eTpYmnreakN7pQn9ZNA4f6hMQAANBD2xgqER5e1Sf12jmAaWKx+eozy5T984+EH3G+WGAgC3aNYW+B82253btWr1eqlU2hgdHR1YsKej1VorX29Wltrt0KluqzkjQWFwNsw2eqx0YSf7VAozWYJaZPlj3QoNVUTCns9FfRPcBbntHdScgLjd3LNmcdvSuJI4gM2aPfjgoh2dmrTa4Ybtbm7aG5cu2jvf+55t7WzZlz73Bfvlv/2TYoSIba3t2uf/+N/YzFTK9vd2BVpH7PVvftHeeut1++Y3/sxSw3KLGywtLNmtG7dsa/22BFvunhjmztWr9uSTZ2xhYc7OHVu086eP2akj09L0GZ/s3lA8jmPOyUqW/hRsiE5oIwk5rqN3eqtBpfdFfEYNxWCyhmgc7wOD+CI2DcsgwsjctMVzo7J4dU9M3Og2rVCm22LLtjZXbE1l2xWNYjPHxdgSLIE2K5wKpT2ryZqulg8EkkVp8JDlOQVh85K9ceWOffxv/j07evIBO3H8iE3JMsuPTogBmDYUs9LehnX3btmd9bL4RIIjAMEaRqDZ8IYNrk/Mxq0lS+3Orly0Ov1XXdtmnq6YKCYwb8jNw3ViZ/whMeExWZAiiECuLYBtWm4sZy21dVf1YUXSsJRUUpbskBQQsxWyGQF4rWTZUA2eFAB1rKCm54TTaCLp/Wl++J0Ao1GVYpPasqZ+K3364zkdtlAoW1bKhT5MG+5YqaH7EgRpZgvrPgc4hqE7GlPXISweAS/gzZSqnngQ6Yu1D60n/qLVGkPiNjVqS+6/nDa1V0NthyWDomBSu9pN4INFS9vi8iIzHXk6zSp9obLyhsesJNBd3yrYnWu3pVT2ZbExgV9u6pCsXXkaHIfdVd06Q5zxJncfYIQQ4iUA1QdXBCDBdKAhm56ZFaMFIECfq2/T16j7POf8iJSCvmNSMryPYsT7C4XrApuEDAVZ7wIC+BI+BErZB2J7e99G5UGuLq+4NUmegg/xN4NNssIAJm87WeMqIxv3MHBFu+dS8ogaHEZK96sAXXHp63ZloByOjMTkjak9ZGkP98Qj4oMqfeSyYDuqJxusSzzuARIDTcgLgEa+3jUhmtBnPTi5Q6yqcjeCrh7aUmWDd7FkG7JwOSBVeKa4KASMBt6ni6dhxcOi+Eb1wCUCelVWtzqpr+iLLDLly7dPBFSpk3jGu21UVpQaoAkv8D5lJ67P/ICiekY6gw9WPekHx7IHckXBaOKgK0HVEdDiuWBxK2+2ezlUjNvyAq7Lq+4Pcint1659JhrtdfLNZmip1O6dakdTM3IlEtHhoTAbGnfaQ3Z4uKvCMSIpq/QW04lKFmntym1Qo9VZ7jhkRTEF8wyx8oZEVJi60RZwsSorEbPqQcGJRgMkJKRT+YRNyZ07d+KIzUyM2ze++me2vbZmU5yWKkvj5rWbaoyc3bi1bqPHl+zit19XRRq2W+ja5/7Nl+z65Sv2/e9/36YmpmRdN21xbsQeOX/GGsUDe+3lL9u3Xv6STeQitrFy1w627lhO7vdJAe90NmkzsnA++fEn7ZnHLthjZ0/L7cvahEB3/2DHGrIs2OsUIKFfiKWMuBtOXRoDDkDz6Qv3xJfg0RiAAZTXEwYo+FBfjjTHwnTrmWdKwN9Ven4SrmiDN8wm2DsCgPjErO3urdv21rJtbNyynb1VW16+bCt3b9rKnStW270jzbdry5sqZ7fu1pnv2u+DFGLM5JDNYZHKUrizHzAHo9ilcsfyWYGCLFzKTT0Syh/XcTRaQgQEsEmfU5lIqbzidnboGpaQgELVclGCJFqoriyNzUYlRPWC190FNyxLkM2TO2J+XXMSqBDIgZsP1WdjGiwsVl3R5xkulwQsslQEyrsC4KhoQWCSPMoMHnIrDO7uICCMWKv8feFG4LvFXVlIAKyUrACPXfmZveAgJ2YDjDkaxttK77pIAdhKkhFyBqQ6pYIAluWUQ3ZtvWAHq9v63LVGoeDKa+nhJ+yBx5+0sdkz1ty/5tZ1XYXoRMkvcHlxRYMTSgPXFGFOJrI2M7fgAgl9sQCZdVGtlOVVJG1E4DqQXBYdcMx0rV61sjzBiJQax1Iz0MIyXMALJcKucgg/x5qIm2z1zl0lEfAe/+gOQMboosAVFg4oLZVF7jqLR0QWyyXN58RWG6KJNxBWWDBYBJvPjfRsvxCWfLctIaUaFo3KiITnIUWmRJjBQleZz4jQS1G8RtGCubfIB4sI8BwZGOVMP5FE7zLYxYIVLHU1qW6qhN5FEA0ndSXAkgUKLesyAhwcVe39A/Gnismp1MiQdwXAF0qzrbbES0P50N56CEUdNLFi8TwG7jxMyDcSyD/vzlBw61gBGUXR+Pv6o+wVX+BKXh5HoKq/3PMZCXrfBzC7Utvd3qHKcVtX1yVvg1kEvdBrr30lGk8dyQ8n8ktjU1OnqoXiTLtZkxcYlcXO2mYaJy60T9na5o4sLVb1MIGYPlC2yZOblYja9saGn5lDP87a5raV5FKk4hK+QtU2Ng8kPEP2ne9dk9ZNORM2Q1kxdVUCFpOWbNpYlgnlRyzaE1OpEbY3dwV2Ddvb37O9u6vWq5ZVM5FF1sbcaFQu3ogqHbaDzTW7eel1X6F09NgZX0Y5Pjlvjz1+QYTixIKu3byyanfv3lU6l9wivn3l+/b9r3/dvvaFz9vtq9ds9fIbtnblkizyfdu4cd32l2/aA6eP2yNnFu1nPvMpO7Ywax996lH7yFNPyapckuuZcg3MiDzzI9kCjf4hB1gRnTl1tWrRdjY2HdzQrowieyN5owpcJbhsxRdsrSbGlGXnbouueUZaTNlhYAAa4YYOy8rpVvct3Sra1ZUDuWYJXwXFSpxuVACVlsDLQp9MVB3YV3ZlqYVYKisEl3s2MZKX65x0UB6W+8XuZbj7o7GKM21RXsn2TtWGUymTgSq3TgqzyKmxNWsIRdn31fvsVA02YMm2saJlNbcYQFE7simH6sveBeJCY5NtP5JZ7TvoP8OyQQj8I2VIF0c8HbVNAXIiOa77EnrmUiICErSwhJGujyEsGKwaXSdSWcWV+59IW6u0L6VRhqIWEqAxUOYDmfr4NK5s3pEUa4XRe/Ya9elpoituOfkVtlbldWGthGxXXjuySFvRZyfxtDIVrlcsIVqXVq/LRa4LZLDLE303nrZTUqoTdOQ7lsjYxNS07uu3C3ZPVnvBB8/gH87u57gaPxLHrdaSysCgZdCVBdhxKq3Pt1Q7YSmzPSWDLYAOVjBAdevGTZFVeVAABaZlcQUA4NqKlcSrwbzfJkeV62kqJg9C4Crd42DmXRNebtVX4DGdHrL9CoNUei+i/K0hixeQFO8qzZbqDoADNyx/pb6qoTepqKffooX+0b0QDFQCfNBSXoniMAclFkWGZHzJSmfgz+VBaRM4Qoe54wyQMTcYoF5f33KFFIwVqo6q3yFL0w/Ltl0s25q83Y2DQ9vaP7BNvg8kfzKWivQPq7yUsStaoyIIXpcAX503ue/KXPdRxq7gde3jPkG0PiCj/IPuAX77vg+dXlvte9jtdWTBdq+rre6fplWK9nLRvJhrKZsfOTWczc3EsqlEYnQ2nBkZt9jIjJUqFTF3TxZPzNpy6eaWjoooMEnShW5IzB4Zasrya1hJwJJJ5SSAIQGwtK8ITL8XltS4XMsMy990XamVrSI3eW9r35odgefQsNzqfSvIIgmLYfNKe2IyZkfH8nZ0liNys3bm5LiNZnK2IMArHuxbKlyx6dGcjWTidu3qbSvK6rv2yrctWlu2w7UVq2xds4oI3q5t28rNW3ZYaVmtsG2r196xiYkx+1v/yd+TRZW1r3zlT21Y1t0bb1+3E8dOWkhMlo137fxDF+z3//Vv27CY6c8+9yd6d9M+/4eftZ07m5aRK/bTP/opa+7dtOr+oaydXZsdG7Pixoq9+Jnn7YEHH7AnnvyQnXvwrJ0WWC8uzsuCZN5pz8ZzaTtz7ISdOrZkS/NztjAjK1xKqyxQBLTR9bhDzCwIpsLQe4QWlWsli6FXWLUbmw1LjByx3MRxgalYNpWxhtxmdowfH6p6n/NWMWT7pbLYGuFkEroELATdZY5I8HGhGYxgdyuUKfsm7OyWBUACHrWHT0GSYLPT/sioGH046avCkglZHHJ5h2RJC719ly22+EvISvIpQ2JQ1szDhKGwXL8QexEoLaUnD1F1gbfF8OV1KeGshaSIq5YTaOYcTGJSAmx8wmIW5tQqE1mtYmw+ShXPAg+hLmvPSrvWqrLrkizJ7LgAOFihR/9hYIHQrUP3RcxBCyCRWKiIsnz0jljNChvr3gddk7u6WyM/WeECHgSM+cDDmbQU2YQNpbNWWXtToMhhkKKn8mIvXvJBEDkxFyBhTf/k5KTSkZISLzEItHdw4Id/st8FQKJosgplrZar1pCvPnCvAagAvLAK5UkI3hKy3DjZgkn6VAbvAqBjBL7OlDTooPQAhcCCpW0VRWUiI3fZ1TZF0YwlyPlkTHn3TFWmqe4BG4CBVTk3aqIFfZdDFhPfMFxQFhhTLugn38P/gZbe5yreQQEAuHTBYXy4waE7DmReDmWgz7DAjvPH2PZycLgjoAbfMJcVr0/El+e2rfYPplFRB05/YNZOSsp1t1oSkEpWenX3SFlIUi4zeMosiohlpPRa9JMLYFnVh8eQzWV8MQl1aAt/BqvlMGSY7YHMOQ2UB+kEdXWN4bTkKe8EixCkXGUEUm4+Cm0pUXYCvR0ODwtgg3mwUnq90K/92q8l8sn64uz8Qy/IPHwxGsleGBnNjH7jm9+QLEeloSWeAlNG6+nDu7u2Jas1MNeTGQksKiUsAllSGkIMUylYTgTdkOvS6bLChF2ARCO5UzubHKlcsxkB5MqtZQFonp3f5AJsyFLLy3LiBAURX/GZd4kb1fDO9X0xV9Kn3swvnpRleNctlEJBlpHVLSSirm1s2SjHLIgaPqKuhhwbyblFsbldsnqrIHDP2uTMuCyHpr361oq98t1L9kOfeMwODtu2ubtj0YykXwDc7aXs4cdOWnbmATFY3Y4cV547O3YgID042HXr59XvvWWnH35E0fft0ZNjlps+at/+6lctMzFhx5akAKpRqyqtJVnlZ84/YgfFkn3/0tsWEYDOLh6xEw+c9x3CYDp2LKIFYTaaD4uHKUkwJw2KldGU5VMUw1y5esW+84e/Ya9cX7enn33RhY/3mMrCrkEAVunN37Fmeceu7MbsR/6D/9RpBdOzYCGYGF0Vs8SVtqwmmaobX/inug7Z3aoYauSsjeaxFMJ2KCVWrBzY/t5hMLtCLqEa3OKpYcvLysw3V9SuEQG56J2ZtnQOazwAAZ8CBQOLUZmq5Zut6B/7pHLuE32QXVn4k9MRi0lBrodmLZOTNS5OwloHlPCG4C02swmrPXG7fW4naag+nGpRX79m7fK2LJohyxw5Yd2UgJAZBs1ASABVRoGZ8kN/I/xBudjgpNksWl1e1O61y9aqCegEIjf3BSwCNsCCKYP6YXOPPWrZkSlvm8qlz4uXZLGLlkfPnBVIyOgIhMwDVnGOk1PVJg4eym97e9vbj8nzzHhhlgBWa0MWK1O0CK50aG+1DwDgg3Pif2iRl+IeGZ9RPnQFwCoqR7VuNy9flgcyZN/6+tdUNxIwtX/IWN6LSz3oIkhIPvK5Idsqcdx1zcazAiLRkTPc8KCYkUH3DSuy9F9ljNpBnRV/EesJ/Nn+cL9MrnKvw+JrG/YuDWavoPQDUFQyDDBRQOqufx5f/1odpmIxQAYPUSbAFctXNFb+bl3qvf39XTt27Jh3o8Dz1VrF9hp6v6Iy59mIvynZ4oQOlDdKlO65iO3IMCnKkMCIy4znjVMy4FOAn6lsWJxp8qa7S++xly5tA2+4la8P3o3fk6Lwua5oZWmWoNskaEdCYOhwjYegZ2FgtFtTnGXJ6suq3UvWiV5cPT61T5OE/s3/8D8k8scXFm/dvPPCF77wpRfHx3MXRsfyow89/FDk0qW3ZHXG7ZlPftJGJ2bt1pVrrg3YtAGXJMsIvNAWt4eCAMjXb1yxjICXkd60XL9b33vdrt96W8BbtLnpMWlQaU4xwMLskhpE5jv9qnslAeywD0bRfZDKpuX6rMhq6djs5Ixtbu6KaVO+XDMkYlWlrfKyXOuyxKYmU7Ka22KclqWluVgRxpaEqWzcsnJZ2bX+yNKMl7VaZXVOXMJXNo5YxhVpyU1j+7uKGmnPJ77LPalUbVwCder8SQlgy379t/+NpfW7LZB+5tM/bt/6xrfkrkzYkcmc/eHvfVEWXct+6md+1E/9fPKFT0kB5+wLf/wndu3Sd+x/83f+ji0sPWC/9uu/ZTurN3xd/+OPP2lf/fJXXMHIkLLzD56yjzz7rG2u7NiemOmVN18VOEvr5uP23HMftvmjD9r61oaNjY5bbiQjoG/af/Gr/8TS2REHAxgICXWXRuntbd226qG8gZoaWHV0be3ApGhYCZGAwVMxWWZxtceVz/rhhrLL7akf+2WLyr1FoQa4gSvJnFG0N24/8yC7tr96xw6++T87Y5bkKj/3d//PlktPukixe1JeIE1+ZYF0Uu1KGWuthgAgqbIEG8H8zj/4K7a4kOYIM/vh/8N/Jxd/RIKIAhAwy9rwgQsBq88vQ6AkQCyrZJ8BBLLVk6L8V/+t1e5esq5czOPP/bhlT3zM+wexMHy1kJRXWm0OOOJWsmqIfnXAG5ButCv2pf/6H1iDaWqq29hTP2f19pDK2pSgV1ygsOAY+QbQI1vXrdAsid9jNrlwTELdEk+lvH5jY+PeZUD5cfORi1KpZI1qMBc5pnIBNGxcg2XFmf24u1iB1BcwxCJK+6As/a8SV93MiPczuVlXegw6YtR0VJ49GQWbG6se58b1K/Lgdi0R61lDabQETHhBw0of/s5mzdYPXI+rHaVidJ96MYMFYEfpUAc29inLXM2Lz/A08ynRvVEVgKntAZZwzOp9cKSOzL5RDRy4US4ltT3dH6XDgvhXRtX2nh+U2RbIUtcolq6UL/JKtwBbW/q8U/p08dAEbnzi8sQK9Y6t7u4J/7v2wMlF5TNk7XrTVldWfQYJe53UpZBurdylBz4Ad7SMf4fszJFj8rwFoJGgX1YV9HrzHViwAW8B1tAKDCPvKG6WxxXP6MXAi1R9FY/fqoDzFgCuOqjJujXRblm/X1YKL3US4YvHpwSwWLCKnig1Sovf+torL/zeb/zLF3/kRz9+4cr33xg9df50ZH9nz/LTArC9qoNBq83SxWBjXkb3OL0ykYrY3k5V1pjAzQeEGFhasZyAJDpcsxtv3xUITlilcuiWBczCwX+5iWkJWs+2NralRbu6P2O7azfd8mAvz5WVWzY6xppy3OSorClZKarcSC5rZWlvJp8X5M7Oz4vxVNmeQJOD9mLM85RWg1ixYbnjYvrc2KgfszuqdzllFQ0pK93i9HXK4mKk2rdrk/Yvlzv29vU12z7c9v0U0iJsbmJYFoO5Bbsuq2t+dsSmZ+Zl9R7ataurUhC7Yp6OffKTz9udG2smytijHzpnG+sFu3r5ov3n/+Qf26Xvvibr85JNTs3bF77+VfvI0x+2Z577mN26vWGPXHhIz27Z9u62ff6L31A5Y5ZW2X7sxz9ur75+2fdEWFyak6DW7T/++//Atjd3rCVG+ef/078UUMoqVSO+efm2jU0d8bqFZSWzucbynWVrSeAYgU0wLzQWlUKUKy+Llr5RRsbZiCWmssfFWFh0B6WIZRdmYEcFMaJ/ixFhLDUAwoDbWykVrbK+JoFn+aVZRODflfJsdAVsEniszbCedTvBwImfZybGxBLFAsB6q7zzhuXychslBJvhWQGxXHxJPda4D2TB3ICKBItacpge7q5++j028+7cectSJgupJecjMWrV/BEBgxdWcegz1rf4C7euA7sD2CobZWDxAANk7fUbDjLEa6dmLZxOOrjBb4BeXjw4OT0t4a7Lo5KlK+ubLpjZ2UlfNAPYLywedQsVAYZGgBUnvZYOD93CA4Sx1tjfgB2wsFwBYAcpvc/KKL4BSyxgysYzPql02hYXj5mMHvHkqOSKfskh+5M/edm++KWvezdGWCAKzQELaMRqw1KxYJXCoSsUgCkkDwfDjLJBXsjEKiu8BvYUoL8Ui5apUpxvR7uwErIqXmLTHF9hp/ZoinfcWlUZB7uOQb8gqC4AnPiAFXaCKsVlehg01w8BMwNPKGbfe0HtgZfZUhnkV7liZ/Sfftd9Af3w7JTKHPeBbPbLwCOW9pCX27EG3SOKy/Q6VV5Z66O6Uz+6vkZEp1giIQNty06dPCmlVhMmxCQnGF5M3wsMDbYahZ7QmrEQkdDpQP3pumGlHkzHYBp93LQx/OMbqouxVaOajJtlAfvLkUjoJdHi4tQAYOkiqNe7i5VK44V6s/5iuVC5UC7vjP7CL/5YhFUfjKw2GgVZbwKmakMElRuPtpGphBtTUAMOq7L50VFZImoUVRhi+sRlFZrd5bE8iOsAHMv4aawMfNG/kpMleiiXf2t331Zv3XDCsYflmCxm2U6GfmTEmb7ddnPI8mKwkgBtX+DGBHQshrHpmFyeqI3lxmXRsftT2ucJHsqS5dRQi4ZsJJtTA8jakNV39codm13IWiKSdo0VDKnUZdllBdwVW767ZfVeTADJxsZpm8unbPbIlI1ksra3dyCGxFWjXG1LkVe1IkAru3WZzWclIHNi7pLapCsw3FTD9eyGrNO3ri7b4X7NHv/QaXv74lX7xb/781IOY/b7/+K3JPdN+9gPf8q+/OVv2PM//IK98vVX7GMvPGLP/shPu6X9G7/6j+3v/IP/RA07bH/22d+1uWNH7POf/6btHlZEG3kC4oGNtU0bFz1ZrLG7tW07h3t2/OQjVpSr5f1cYpZC4UAW/ZRlkinbvCtw6MiaZwRdpvSHn3leltCa4tft1s1bbl3vSdF88tOfsjevX3eBqNVqzCNXO0vTS5A4d+3arWVnyuC4DphTgikrOS5lR59ZqRrMeEiIPxYmZmxHtCmUS2JQpuu0LCpJF4dYR88RdjZYAR71x9qYWbok3ZDamy4GwCAAE70nwctIYeTSI+4ZBX1isuAkhPtVgVm1ajlZJGWBmuRCceSWw5vKC9g+98BJnwZEXyjuJG3KAgWfLiUlgoc2NTUr3pAbKUFj/qoDp56lZLHtbBfszPlTEly6RoI5sRSB3fgZ1AJTAF74lK6BAwEu5SvLE6Q7QKzhgc1gvBtOeZCWr8vXfQSZ46L/d//xLwncZfmqLbGmAdSXv/w1+/rX33Avhr0o4slEH3yxAgPFBhh4H6uumXZ5S17pmtryPcGJG1wAmHgrAYhwB3pSYlpEQC6AbErGWSwjxnY3mf5WAu/4tz5+WKAUUVbtFBMWx/SMKa7eR99P1b0QEYvpskXBFAtF6JcFFyj/9u6ujU1O6T21FOApmcP6pg23dg4sMZKznvIHDGu+SX3FuzpQUskoxwMxawkcCgaJIQMDal5mxfHphBgZKgB50v+6u7tlSyeO2XUZPMyMOHN2wb73ncs2NT1jR4+P2Fe+9LqdPnvSd3X7xjfesocfOtMbHUnVLl26vnzy5JGXs9nMSzs7+xcfeuihoIvgV375lxOP/tAzi3JRXggPD79Yq9cuiF9Hx0fyESe0iJzO5MVI267ZspmRQPu6S6DGVIW6YpxdCW5e5ggbMCMZdNwzwR1iENgEBM2fzUmQRExWZjAtJZtLWlMuPqY6rkynG7M3vvctO3HmrF1+4w1j42h2izooHdqIwJUlrnUJ58h4zvb3JACyPDP5jKwqWaAiEqOxEAvNFIsPudDsHRS9/xityUbQbCDCqhPA/7B4YHPzY7IemHeHcEsI6y2f1lIs16XRhmxE6ftob61tk3PTXl/6JVnZxNza7ETWKtuH3hccFSMMC7xC0rop1ZUBI+lFqxb3rSbXMhHPqZFjdlhq2MUb27L2b9vC3LxdvvSGyNa2775+zU6dEFi0olYuNe3cuVnb39m3NSmkpx57xOY4IHBLQn3ijBRaz6qyEK++sybhrahuPbuj9M4+eM4iUoKFQ1lcuNfS7udPygITIx0elGzrsKzyF0QjPWrX7fyDj9r21r67gLLhrKK2Lap+D5yYcwsSK3+/IGDRe+Oq6+SEPBIBDe1788Yt0X7Izj96wa5fu2Nl0bNWObDTD5wTCAXHrUxMTgrE22La79vM5Iil5JbGZRXWmhXbL7UFDrJaRHg1oU3I7dvc2vL+uqoA8tbNK34SbSY3aWfPnRVQccx5Xc+k8KXUACNmGQA+JSkG8Gpnd1M8xUwXLMCk3V1f9T7H46dOWDIn5bNbEmCGLa18R6fGXOjphmJnrcLBrk1OTquNInJtx71LocCyZfEG05BwLRko6tSLAiCOucmLbmE/YQB8oT8Rhbu9ty+AofsgIfc852UGlJkHGwwAymuTws5n0vLURnjRFRqgBij4LlGqCwOdlOUXfuEnrcLIupQIlvj2zo7dWV2zz/3JVy0mfhuVgZPOjtri7Kw9/eGHbUsK9u0rzDCQhaf8alI0ayt3XO5eefll3ccFFlAq32DH/r5lhrAqyLH2cgw0AJfwJxP5AcYAYBmI835IB1XcaN7x35IDuvtCapO0A7HaHBoSUbnAaXicbOhUVnpVtX9MhgQWJluPMrRzIBrOSN5cmUIb/cMDg4Zr6+s+S8SGZSMLCPFEOG2C0aC68qSNsqItXZkAtPf/ygiDX7zfVRYyoEubotDBfSxY7+rUO+5ZqKS+BwHXog3dVzznN6XBA2+32z15DDWRUlYGfbBDL0n4Lq6uru4LSix0+rHHokfmY/nJ8ZGlVDx2SvSfkdGQKByURIuuz1Hk5AJGjhuqxPCwtHiJuZ3SOGI+JpdnMqMCMGkhaWyAjQrQv4LGYTDM+8wkuBOTo36mON0MPQHW6OiItI8qKpBWQb1fg5HSYzLnsfrnjy7YwrElO/nAWVmuR+XCj9jZR87Z7PFjNjazYPnpWRsRQ8VllR7u7Tjg0387OTfhFmatUlcZpbllEceYpkK/D+WWu8N+k5x8OjGW81Uqt25elaUw7QMSuUxSDCn3RHVjChpCdfS4LJ2CrMX9Q4GThEcW/cTMhFvlHKPB/DmEiZMxafjwkMB7p2RlKZFDWTMtNicRRRmtLnI0tqz4mVzYTh2dtnyya6dPLdpUfsSee/qcnV6at3NLx21+YUrlaNkDevbYQ+ftUIC/vXtgn37uQXvlOxdV7o7duv6OT3ebnB8VI7YtJ2unIJDLig4lKZCeAOPCmXHZhwJ+tV0k1JDlqXaNm731+lv2qU//iA9AZQUQWFfvvHXVZufnUAkWl8VYkRVckXJoV9hou25PPfGo0hkW7Zgw37a7q5v28CMPyuto2KgU0bGlo7aksidFh7RoHB1K2Xe/+kV7/IlH1M4xCUdNynnIpo8sWTI7ZdOzc7LGEraudGbm52UdsiEIG7JI+KpSpALEcCQhxRS3tqxn2Txu8TC5H2uESff7Wzt2/colKb66wHDfCvsVGxdvnH7gjCXzY5YdUbvozaX5SS/X4sykhSW0dF21pLgTAo5YvG1HF47Y0aNHxd+yTgFyufCHUkRMEezWyz7F8LHHn1K8BQlZXF4SfbQsv62o7cVP5YrzMavBUNTlUk3A35bSqchA2bKZmSnxo8BZRoHPT5acJJJYrVLsSof+yHQ67X2ZTJ3iQz/f6Ejezp49I4EWuOhd9xDV1qsrG7a7J2UkBZgR743kEvbw+SVZ1gzwZqTMRmWFF6xWOrDN9W0HF2ZTrNxZQecaW0Ahm4AcO975XFKBC7aqzzcWQHCPZ/ry+1jZ2WxWeMAMB7VRmwElCb8iICfMVeY0XhSEz3PlRcUD5HifLgYJh+dP/zr7ubIvgu+UJmsSIKT7gYEspvCRH10nwcBv0GVVknLHyGMFHDvMMZhGF5d8CAdErG26X+hPHljXBHDR+7DRYv6bNDHuKAcAqpRUsGCBAtMkWfyihnSayNuQ/Hp/rgDSlYfec6wLh9vRcPRQed+WbFxP9Gzj/IULwX6wj83MRM9eOJWX27Gkl051eq2ZkXwqoYYIY+GRqG+EoXJ6hioI02fQ0hw3ggXT6Tb1DAIxulgTY6AJhkWkqiogCzOVEUhnXLg4LrkuwWFrwF2BIn2uAAONFhajkJZP1FbDiVayJttuQeTFPNVaVdo+I0FNSeAkdCnAn31OMzYyeURFbNnVG9d8Aj07qQvr5bZnbSiZsamJvO6l1fgd33iELg72LmVi/Ug6Lit2QQ0igJdL2JVmEn4GnfOytu9ubNibb78upVB3N4wVUOiwrY09lVWWUhjgKMOBoo0ET6C4KwujDHPLLatXGtaRJZ9MsW6bI60FBMWCbWxsiV6cCCstLpr4tBu567K1lVDXcsmsTY3mJezD3i/HRsmzU3lZ/nUbH5+0+YmEu0iHVbPla9d9S8hHHz0jy65rV69eteW337K5sZCAfkOKY8f2ZBliFbAKC/fo4uuXZdUdM466uXr1hltBDz1y2jZWr9vpY0fVdiGrS0MdP3FSSiPqa9/X7qzZ5tqyTcuywCNYWpy1G9cv2/kHjqueRdvcENhduyRa1GSxNawpzbt4+rTq3xbdBT7lmgSgqXaAgYdsY3PDV+S1RPB8LqP6F9XGaYFBwir7N+z0mSMmm8I+9KEHJUxt5XdMbR61aChq63dXnLcAJPYO9qWxAt10OmFHFA9XPoMBIAuvUdmzuO7X2aZQwNWWAlzZKKod2YUsaW+88X3Rh8FU9h6NySIdscnxMfHNhAvpwe62hNjs1vIV8diGlaVsWt2oNXstm5zOWk5loPuI3fCj4ZIrh7IU65j4lQ3rs+lR8W3b+78PpbSOSQnBw0xXwtKlb39yikGylCzymCsxLFf2s82IP2dnZ9zjw3BhBkYmk5Glv223bt/0WR8x4kpgpuXhVOsNeTJrtnp3zQ5kFDAwJaj0/kWWx5aL8qRkGUO3TCbndGNgKpmiKyPt13EZVjFkTN8J/U4kJHP6MB7i3rqkDSDE4sRAcgvRMUAf3fe+bqxY3BIAStdYgAC4f+vDOn94ooegisa+exVgp7h4SJzdp4gOiEw5c6wUnlRlULACLCfMqLk3MGQ51R/AhD6AMKcPM+4QACzvAoRY2yoXAKq7BGxvwHTQvUH56SqghpQRDxzvFRCmewRF6NPnFI8uBD4yDNv6yIXt3VZ612WvbYy++WYAsJ95/vnoMx/7WD4aiy9JU51KpdMzh4ct0T8RjouwbC3H8dUIBC5AsUgHf91qEpTwUMu3EfS+VlU0rgZosGO5CrK3u+vzX33NNbsyyRzfFBNhjk9MzFoqnVF5ZNrL9md6DMBFhzSVKRSLPvcWV5rKwHQZWak5uVRUmH6yMpPflScaiKN9G2xtFkvZwtJZm1k6adERCYaAKiqrLSpLbPdA1oXeqzZkKaCF2iKq8uPYFLr52UQDIWeLtXKhYZW6XOkdAah+Mxk6nlBdqqyjlqsnVxm3lK6Dw31ZcrV9afIhNXxNVk3J9g72nbHYv3ZYrnBRYArQFvZYEaO6FQ/lDsky7kUF1lIkETFfUy5jdswyIyPWrlfF5ElXBsGpmgkrFFQWWRJMy8rJygmF2IWpKdc5YzeXV9UGAmG5oluiMVandIUAKyUFIQgRx7G8mHmfTH9iv4KD3bJNT+fVtnG3qrFuLr3+fbv1zluWlQu/LgGVurSNO3fsroSYLo5qcU/CuW03b96VUMfcarir53euX7PFI3NunVz6/vdsVpZT8UDg1a1YUa73O2+85u1Q3VmzWGNDbqOsQuW5dvuGAEiWoujGgYIp0TOtOqDUOuKTVjtsx+XNJDNTYncxssDozu1t8Xo32JNY7cA+EhlZ31gu1HFIfDDsk+PZGTZkd5bv2JTqmZ86KstXUC0A3rhxR7QasZLaaVng/kOf+rhlphcsJ48qIV7DnS2XxLcSUuuV1X4lG5uctUhmxIpVtYmAfk8KdG5uymen7O2UrSOrht3XEglGo9m4xdQ2aVnxCcunpRinx2QdnxDoF2x+bkYAUnQAQC629/dVr1V75OHzDnrYafQlI+iAwvT0uBsbLO1lhgTW1LWrt0SDA59W5daWIkwpD1xY2pNBOJ9FIbnFWvZtInWf/vGdvT0HFjeY9Jt558ExLEH/J0CJVc014AnY0/+ONYlVCI2Y5QDPIaOUOQZgA8pSIMhrSliAjNOe8f4nwX4QoldE10Pi4Wg2r3t5SwrgM2l9i89Ji+lf9ImzpN3BT+CKw053JUDOzAxANylatBkQ0HUiLCBWPentYDC9JA80o7QIYCpgTzr0DdNtABB7P7X+AczkA9yCLYNTDEgX+vEM69anlGEFE1f5sAgEa12Y5EtlJau3W53W9XC4sfFmsRbMg/3sZz+buH379uLhYe2FUKf9okzoC71eZ1QuSKTTaVpakvqhC0titp7AdEpC3ZLrzTQZOoYjAqY1uSRjxmbcOQEEyxf35UYnZHU1ZOUmEmkxhhifLhuxPNut0dAlMTDW0Inzx0UQWZty3WEgNsBgCgza++7dTR+I4FRQtBp9WVW5qgB6S8LU6lX0LCmXS0y6sx40rJQCGg4NyMitTwQXQUivrXzR0nWBZ11AnZWQcVaQSG137qxL6AtW2rwtNzorbR/2ZX5qA4FjSXSgfygp67PmdCgUqi4IWOtDjJKy9FCKgRM66d+bW5ixu7c2rK4GGwrJ1RNdItGuxWMwJuDa9NkU9FszxEM/WKvJ6peQFAfHmrBJtFxhVkGJwdNiVgYd47GkntVkmRTkOnXs66/d8YGgTkcufZxVcmwEzlZvEl7liWfA3NdKvWKVioBAbeHaXB8GXtgWECGGyXBfoRNdIxUpUHZ9CofiYiqYE5CuG4OGwBeWAe4w3URY4bhLBEAR95E5u2zSHlU56LphGoyStHGfOw1TMhdUrqP8uopAi9fZ3IMVYohTp4MlIqs2PSkrXfSVliiwS3S4JdeQPm5ZVOxNKiFnhHso0rFNtWFWigllD3CU5dYvnDiH0WPXL1+Wtdu0/b2WnX3wAZWzZXtqy7b4+tyZUxYRMJQL+zYmkKc/u1Yoy4LNWKEWlmV66AtgRiTwHPtdlxEwMzNjI2PjAqtDK4snQwLio/PTssiitrtbsH0BMNbN6GjO9/PIKV12zLqzvGZzR474ysKZmUm1EbQPWVHWKddY7r6SCO4SyELn4VjP5mampZjh6bStrK754B0nx27v7DoYYaBkxNsfefox8SJr/oP5tiU9W769JsNBhoHqC12uXb3pfABoBeACTwQWnFt4oIcCzwhBz6zK0v9NGkIf8X0ATLzrANVPAyT0SxiYn/zQc8CKpKgv0YN3/ZF7sYG3HAxQ8gGsieNpK9yfF10YdF/syTtMSgazzHjQM9Ig3JFxND8xLllkzmvQhwp/kyH1RYHQPsG8bT1Xldx6VbpBXaljUDbKTV1ZxMNYAYqAeHRpyDKncDXh07Jyfzk01H1JNtHFfQVKEnrssccSD52ZW0wMZV9IpaIvPvHk+QvDw2HxxYSU3ZBcSg7fC4upxAQHJVWsZ7F0SswxLUYwuRFsPcYqCvr4IsZMAwrixJDFRIX5Td8MfZFYpFgHE3KrhqMs2+SI5mBDXM592tzctkQ6JmuOgwIB6aozJuBGxSEW29UBcGglNk4ZVkXRpqzwmZmedy0vVS3B2LNi5VAupQA7wl4DuzYzOy1LTmU43PclncI+8UNcoFa2nRtXLTksgC5vCOyVhEBvZHzc7q6vWVYg0ejIFRFA7O0yWBXROwIWgU+p1Lb5+VEBRkjvlgTQsiLUiCMjKTWe0hCIsoEHXQcMdjC/0Pck0Ie5lcPRlKVHpHyG0j77oCC3bmZ23GmJpp2cn5DLGXgRuC0bOwd26dIVK4pf6GNmZU9NVmHQbyxNJteeObENCX5+XHmX66oz9AqsEkG904q5qDABg0yhIRhLYIewin64igAoTEeeetmVDPOGfbK8njHBPpA5AF4gKMDkHZRoWeWNJwFhMbSEJxhdd9/ShYNd7+NqU2YS4OGgDFGwBAZiEAj4i3hYlIFBEVgSTBNEaWDdM3mcmSC+G1SXfsyYFCgbOIsflF+dJbjipdLevuoknlLah/Ig6L6BZ5gxgCzRJtVyxafijY2P2sq1G/b0c09YKD0OmzkfAxjs8TuVTVpKFrmbS6L9d773ps0cWbSs+JZ+1OXbtwR6eENde+KpD/keHWV5APDzwtHj9tY7V3zp5/bGjn3qRz5hF1/5hkWkjB56+jm1hTS6iITy7tIvKtni3tEj824E0BZINP2mdOFtyGOhTAnRT865/dDHnpJMiv9EI8D1UPx44/pdTxOgYAnqBivXZOEyFSvoc1SeVE+xAFFcbuTMAV7EoS2YzoVlyz13lIOGd5DmZYwEt+x0FVh6aj/FxUJUw3neQVr+mgfSpb+T+NTYrWY1NHQa8AsfFAVxg6z61qUCg7YsSMIqjXgeWP3BFDwMsqDdgvEgSgifUAfkA57imwHGotqKI5Z4jxk/1I+5umjmYLGPDAnJS6D4VATVjXbwrhDF1HO1tC2raC+LBV9SeS/Kqr0fYJcWBXYvyGR98cXPPH5hY3Nn9PT5c5GOLFD6A6u4xkqwKsZd8A5+QbbcOqbIMGd1Ty4OVcBSgVAVAeistDnz19Aahf2GbWyt2PyC7km4p6dlAUpj+8oLgZDoIze74gOW9VrQ58HuXQhAQkIBccuyDgHd4KgPuQdpduLpKR1OVpUVIIKwxrtaYdf8qluHIyP0z8mi6eodxcV6hQHSabkpKgkjqzCyKOb36RdlX8paa19WedaBmsbc3T2UYDLLIe9LFjkSx+rbws62W8rVgx01jpRFSloSq0yMy9xYGhRGZJewqiwI+n3ZEQqBQSPGMxnVV0Krxs0kOIZGFpoalYMG19akOKRTxkbGvXh0iahZnaaXrq3Y6uaWMy2rsxAQpqIwhYq+L+JHZb3ScQ94pNLMSGjY+MSoA3xFNGpImcHcWE3sGcpcQPGSwI5pQF0JKelAnZiNS8kQHysDYYHJGDSkfWpqL8DJ5KJxXA1exO7+toSX0V68HDZ7jqueuNuAsskKz7lQMDrMxuAAYwDMspilsGBeF3CEPyIQ7rKyR2yvjHGPue+ALiuY9elskMKuTUI8AXZTQhoVr6SsKFeSuYtMk6IdyuxSJX5mwjuGAYOB9G9Td1/QoNSRGVz8uk/r4piZgt4NVkBhqe7uVOzJDy3J3T/pdYNXX734pj3xzA+ZHxKJVKtdWPnHrlMTk/OeF17Vq997zU4dm1Gbpq28X7JDyQ/91AADU8GOHJ3zJaEEBphrkgkWgDz7Q4/ZN75+UXRWnSXo1AUFQ5kPpYzpa2ZwbFgK8OnHHrSJqRF5kQXJZcFPd1i5u+H0Ih/4lfntJX1j+DgAAnTs1qa8BsDJeAqAhysOADr9ATkFfAv4hsA9BvqY84zBEIiT0giiKk1AK7BMeR0ADR5gSQaWOoYcZfOBMI+v9PTh2vdbJQ994DN2uILB/T0l4+VXGJRbbp2XiXf5DMpMIA75+DuuADAwAF7JgPIGiJml9OC5Jfvohy94l2U+Nyq6sn/vlnt1OzIyK4WSra9t2NtvX7KZhfne1GiqNjI6ttysd17e2Np+6frNOxcvr66+C7BnluYWh+KJFyLd8Is/+YmHL+RyI6PxTCxSKbEjTn/6kgrCoBTuJYMFLaZdyRUbGc/Kuoyp8MO2t7Pp4EW/EzK3J4sVRmHTD9XVK8Ak8HGZ7ozmsVnw9PSouze4tDeuXnYXGIK7dhCAMUn4iLR3PJn3ExAmp+RSCzgYeMMCgp/Z65IpVLjdjIziHtXLLM0TmMqN7LaZHB9s9Mwsh2o1sF7YLg6CczZTKMz0MdKgnyspgZLrK8GlC4Ad9g8LW7KCM76C7ObVa3ZkadEnctOFQbdBSkKktrXKwbZtba4JFMKWlrC48pBrTt8crmWrjjtMQ/dsenZS2pMTUEOWkRsYExBt3t12AMai29zct45c4pZc/kNZI+sFWe4HewJ5BtUCRkoKIA6YhiZhADjZXb4rIG+rzumMXGkVwPtqcadVN+obuNARMTRnHQFywS5PHMncaqrNYwGYVcp0SdCfyAAJq3ckiMqHhRwwOP3h9MkFQBlYwEySpYshcKGGpMRkvYkxOXCRjV7CAmIWoxTk7sLYTP2j79pnHMi7AeTYf6AhZU57IUKAL3nAZ00pqkxWACjA9716VVBEC7DAz6Mvksn8BDbvJj7gwVQqPfSVbCgjlFBLz3ANGYBDlcAbfoy0rGLlqvsSRQkiFlRMdRI8KB/GCYLl30Oy+hnoI1SlHLtdpgke2kGxak995Flb3ijY8RPsAxtyOvDJDDXFqweifSD462u3bWu3bZ/5qZ9S3niEwQqupAyMJ554xOc0/97v/q+qr8qjUjpewPS6YFYMCmRfYJ2SJxhV+01LiT759AUrFeq2KmDd3TuQ3Ox4lxh1K/hy731vXwaVoBdgA52pv77URvxUO+vC21ztCFjpSf9ewHss/OA0DfiKMLBQvYwkRBxJiFv/Hp8pU3T/BLwSDIC9C4i0D3UXIfU7cMFbfbYiDqvzyJPCY1kGO3dhTAQb4JClfyluMLil30qX8sP3BC839/WPupBdVPfEtfbpTz9lD507rzoFSiDw/lEAwdgFPIIHiHJg0BCl2Wo0etHhoVo4mliOxeIvi84viacvTq8evAuwE7nc4sho9oVIOPzi84/OX8hmBNvdkHsrWGzsTA5x6SNDsH0akhi1eFC2Ekwjy9LnuQrEjp067X2sFd9NaltW65wxybxRC1smF/cpTtAlKSDd3NqQ+54Twx3a9BSbWzNHNRBEDg5U7u6GI5zw4/72nmXz7KJF31/TwXB7u2DTMzMSalRATI3WFBFFTBGBjnhMe0ZCmZ0AoABsEJ214QxqsccBI+ouXA0aPzifCatodGzMDvYOJbANy7IKTPWdmMg7+MIPKYECQMDSOhogonz9cECET/Rimk9xd912t4uyJIpqSAlhJ+SzH7Dka0258AJB9mWqSlA42oNztuiH7WYmrF1YVQslrCYX//Urd3w5INYWc3lDAl5q7BpZtAGUWIhB2zBj4bB0KNBKiw4CQ1k+7OPrh/gpPgNrXZWVpcVMn+NkiMJhAJbMI2ZusneRCPxYEUafKd000ZiscdF0b0eWvujNgAPb0vlqOxGE1VnBhiy4eYA1q4MkNIrHiq+QLEOWXeL6sgdAlIER0V8FdgFhpLhRx7Wr6zfvMOe0oXKrPHLC2GSZwR8EgBMCZIsqH1nHioPljAgxeInyCE46xdLCSh+WMpQ1mJCxEGLtvPhZHk9b1n+wpZ7AXsLtu1WpXXinKfcTEO70mLyOZ0ZdA0ub/XsRfgSePAAYpo0xOMP0RQbk6CI5KG5ZPJqWG8setgJjGQALxzmFGeGs2/pdGRgyNk4+8ogUqXhXNKTPkJF0dqKampq0g/09H2SDb6UeHSzcZcabkeKgy45pVHEpQIw7ThYem5j0tmB/WxQT2ygynYrBof39AwE9C4ZQNFGXCQCWPnkGudyFFm+gtli1hLEzsAQHfZkinpeDa+oe3MKKBZkpI9an2lN0AsQ8jvJga0gJgNofAVFaig1gDtIP+k+hbWC98iEAdAxQkyfp0Qas1ArKQZ6UWe8q/mAKFgYUAZ5QyfSP5ygB6kr0sM2OjdrHP/mkzc5MO4/iFRDIg7wA8aAcQXeAbnv6eBIoli9/9duSiXjv+MmF2qXLV5bPnD738vry1ksj8/mLzebwuwCrsDg9knlB2uzFX/6FFy4UC63RWrkSWToya402B7NJtGU1pjLDDrAZWbDsNE9HNJZoJi/XU8x39dqa4gg8U8E+mQx2LS3N29bOtg2p9Sn4/JE5CWhFLsqB4nSN41rQ8KqLmKAeTJhO4zozOl/2uW4iiW3LRKcfMZ0cpXtV7dS1/ULRkgkmE2MltW2KzWNE/ExmxAkLs6PhmZqUlRKgvBVZS/n8lI/20zYMxrmV0gF0AxcbKxzgUKXdSoPQWIqtZtjPUQpL8FMCQPpfud9uV3W/6F0B+ZG80h2SgCTcBT083PeGZz6x2tBWVtYtNaxGU57Ly1uWzo5b63DXrC1LttywpXOnbGt9zbtk9vf27IEHTtrKugBaFt9B8VCC2rTtQ4EFnfou9AzEsVmFwFP5MD8QEMIlc+FAoegf2yrCxFhOuFoMerDDPN1vzBShuyY/OmZVKQKOxxlOSFPDbCISdIO7vI10yXzQZotpaVIwLXbu6sgtnZR1zi5deA6M6Ms6FATiHnMET1YWFu42wsZyR+QBwWeHLzbyBghQTOwd4NMAvR9VSk/tkJPFSt80mz7TjcRRPAgvm5CH9BLWGLxFnR0wmUOpfCmvCqS6BwOGaYBaYB6J0s3AHg4MdgzqKUBqCdhi8jokzIHiwkKivziwutg1joFS36ymJbhTeQPgwQsSYRB0hF7eEBCVSjMXOBi0ArATiZ6MDckFe2WoDux7S31zU9O+ObkPcgn0kKkAvABRvAkBJK6y0vTAlwiBLQbIE1ilxQY7dJUoC9FTtPK6qf3E24AqFjS7VDE3l/5oQAVrni4V2pklyvrj9fEFBHo32JGLHPRH5Qi6EShbUHdXpyrvwDVHESBPxA/aBfpQHpQR9aDNGVxiyiKbjsdVB7UHfKrnYYTb8UDt2k+PtobX4Z0gaW9YLxblcM9YdGD1HcrRZUJ1YckwUx3PPbBkp04tuvGB9d6qS/bFmw15KDPzMzLmOra+vmsNebZ3N1d8g/t4YsQWFqfs7dffEUaYLP+CVZXe0YVZWzy2aAVhz/r6ptp4tJdKpmqdbnt5aKj1cqXYfCk/NXpxePjNdwG2U6stDse6LyzkUy/+3V/6qQujE7OjrW44AkBGRSVfwZVP2/XrO3JZZNkIPGgc8ZoyV4VUQJM73mwmLD2etSKbNus+XYJZCUd+bMLN6WD0GM0qYEolrFKQi63GHR2fsZ1d1nTTgCwNlAEtBmezDUbtOBefUwRgQBY7sLYaq5RVY8w4YDoLYMcmMDTC5OSEACwAF6yEZCoroWW3KVlNsngYdKnKKhyKovGkDcXo7B7P3EAaFUsOpoMzWFwAAHlflBo2JmuNxRCBe4r7ysmlVdUzaSm9d3hYpNnlXlfU6GaHe7uKU7MjahS24mOppw8WSC6qtZJtr634ipPV23ekVCo2OTtlI6NTyq9jlUNZLuz6Pzzs82qHwmlb2bolAY/auKzMOkApcLt1e12AG7b9g6ovoWRmIMtYESyR2q1/d+1d04vxohL/jqxlATuQEI/jQmGtSpEqLvtLYGnjOext74pmsnToBtK7eB8cJTMUFaCofmwKjZ3ACqNQ34MAoJi9gfXJ4oZiuWX5XM7blO4ChB6XGy+EtMOiKzYGfcYAJLyFFcrIPVOJVBXlKYUQy0pB7rlnohLoGVaRXPsQu1LJspSnVS7judAFIFCpS+kNp72MWIxxKSWsNoSS8tIFBYBNTU4qr5Luq0IqB10ozIdtSXkwUOVTd9RunS6UBdQAE4GQ2kVs4ACKBcspqAFPKGlAUmhAF8LAamoJhElhXQqfnfCHVI6M+HdcXlFaitnnbitN3VZb4zXCggBPYEkxJQpFRF84+QTdKHqOcaAycw9lwJQpwDY4ZFLlUYIo2JIU+I5kGmuXMqnYAji65zgiX6AvmWIhAqv9wlIA8PaY2g2krOhdFG02lRKfql1Vv5a8VMZdWJHFfOztrT33CtjRakRGlsxxK8soaUvuBoOJB7u7vpxe4iq+T1hRhlksHsja4faBFPGwW+/1ZlllG5FSaErey5ZNRgWEdb3HVMWMlTg9xcc4WOCTFD8OC2BL3r7M9mB+79KRGT1L+PziphTi4cGe5DwkI25WHsa+aKJ2U1mqun/spDzvDmf2ySjrNcRHAv9kcIQRaaSzQ8KCksB3Ul7zgd1du6vyZ4WHmd7m1m5tbmFiWfLz8uHu5ktHp5YuNof7FuxnPvOZhBB/MdqNvjA1nXnxR3/4yQs3r94aPX/+mLy7mBLP9d3jghqs6pP40Sr006VTeavUqq6JGDlvqsXoA4TBsCbqVFiAlBSANCXAGPNVac/iwYELMX1A7Nwj9vCBqUx6Qg3M6hAWI9TFeCJkSWDKFJoq+5QOq3I1GxlBO8bEjIIMESgeS/tac3bcQqAOi+uyquo2MTbrzLGzvaN6jPiUJFw7H62kL0Xs3mwg6EyKrwrYkg4S7DVbk9s4P7foDMxgGLu7d0NVW5hb0u+arN2G6sgm0cNGjwqH2I1ISLDcuhKkyFDcNja2BfZjEkgRRA3lICfGZm8BaEhfZUvpMgK7p/eh28h4whosHx1qyS1uGquKJD+ixaRtbdzx/uwRWZqyMVU1uflSRtUyK5/Mvvbtbwo5wvbRZy/Ya69ftH2BWbuTtctvvCNA37XR6QWVvSTtHBEjSfhk+feL5oDkC0bU5vSlMTqPBcfgIKPUPjtBAUuNPk0UI3TDCwlxioDAiVW5IDaDVeUKMyAACc6JCtw1+rgZxGJj7roscuYU48rR3vR70ofMCjQIUVU9aVu6ObC2oWtSggfQeT87wBnHokShSekyF1o0oF+PY00ymZSni4JmwIapglintdqByqV2UNpY0JQnGmUXN2Zg0J8XWN21KpPMBTp+VNKQXPWqrBXxsawk2pHVgSgWwM+BLcRMGdU5FDP25Q0mzStvldkEYG3xc1aywcAVR+44EIuWd8Sb+3sVe+D4rJ06fUK8eij+SEpRijfUOBgk0J9uDkcohEhcSj82O0mJAKKjlJbyqsqiYYYO3h97aJQqUnRZxhlCNjYxZhPyBs+cmbLjxx6UPMv6yo/5uEm1GbGZmRH73mtv2cbauufPxtXwfig0LMXEgOChgDtqWfE43myFWThSwGwSjlWLImTAk8HquPg7OyIF26QPPyZvUd6ZGJQN+rEE4+mUcVLEkMC9I/BlHGIEjFBa7F7HLBT6sqFlKp6SxxR1z/D8+XPuJTHvuSUPKhpJ+4B6qXRo01KSmzt7dmThiOqSt7feuiKFFJU3mvV9T44eGbeCjJ+QePCg2FBbxnwAi6X4FdUnrLyTGSkEPUM2Wd146gwbxLAYpStaMuC5b1PyNhTVYumI3b56y44ene+lUvnaneXV5fxY7uVapfTS1t7WxbNnPxRs9vLaZz+baCe7i63G4QvdVudF5XRBgDZaK9QjrKnncLyaUkTT9RhE6kaso0pmp+Z8sxBWZY2M5lUg+vBgsiEJV9mJlJClG9G9YEPhpmVkSSKQ9L/lR6VVJACMHLJ8lt2o2MyD1Sq+hE/uGqixsDBjBQkeO26xETN9bgeHGzYhqzc3MqZGoPtgTYIVFdhhaaXFfnIt5IZikdZlleFm0o/aFGhiHQMIWE4AZUkERBMxw4BVJow0i2vdOmK9PO6GOMqnvMh4cCEl/q5crSSHvUkz0k/MnDyW2c6y9DOi+raYuzoqzS76yT1buX3b5uYWBGRhWfR5WYbbYppRr690gAtxR5ozk84JqMetVK2I0QGyIdtc31Ce46IhrqloprLnsszvpS86cKUYAEKp4JqyRSMCSp8bmzFn4jkx15YUzozcdfN9DTJp1b/cttsrdyVMe9ZFaZS37PLNgi0enbDbt9cURwKhtmG+JZuexEVfRvwrEmi3OLGMw8MSoIadPHNcQrtvqQnVaafo9WhLiIqygIt7e1ZVWbJ5ZgnoJdEAqwtrAtcPoMJrYPBIZHS/D7LH44GbzLSt4mHDkrJ0mGnBIKb3vcnKA0zYvQuXmSWkcbUP3TzMNgjRay1+zMnqqIm+rQMpsQ7eRtbBwPuZ5cUAhAg8Vg4gtib3Lx7p2KiscAAXTycsi98Xf+DCquycoHt4GPTPlplfqjIDZEwJ9K4FBboqUEw4tKqJlzWZkGsuMsZUN/ZFpRx4ZlhneFPCbhvLTtq5Rx6yx59/wX79n/6q3Ny4XPuC71ksQ92Wjh+3lfWCd30Miyazi0etVtq3tZVt0ZEpjczVTNsnP/60PfKhh+2Vr78mSphNj7LlJ4BhtrJasfOPLtreXlFxk1YqtoOuFymKa9fetKefeV5K5cBW11ZtfGzM5S6bScrF3pElKOUXatmyeGfp2DHv/kqlxR/DrKySJymFWBW4Dg8J4IdDjh+VWsemBPLFIhvlSBYVLy1r/fzDx+3G5cs2f/SET6tEAc3PzFqhVLGkvLRGuaR81mxh+ojFBIDFfQbWx0Rb5oH3bLdQtjnJHPtIlOVJzi/pXbXL1spNe/jxp6ywuW13tw5lfW7Zwvys3bq1LJo8avvI35jccbXlyuqO75Zm8oQw1tiXFoU2OpoWOO+r/jkZUAVhx6T4o668OZU46PLqdtkPLFJLppLLubHsy6WD0kvNbuXi8LfeDAD2s7/2a4lCfX0xG4++EEkmX+w02hcmpyZGiwLYVrckjSNNlUi5e9KVX4vlgstVE5EiMVmzYszXXnlbzNK2Bx846ZOv9w8LYriOazcpeCuUyw4IpTL7hDKoxYICmfsShp5cm5JavyV3Z3wyJu2X9H5GBi1asiDQYlUxDxs7M7LOajEEpyk3mbl/dAXsHVRsfJxuAFmT0kz0CTKXrni4J3BXmeU2sxJlf4epYWjViE3NTvgmKvKkJMhZgdiaazvcSz5Yl3QdMLGbfi7mVqJIZJO464prgmWFm8zmFBwR7jv94+IJJII+zrSvbGMOL64zU8b29tmwfNjBsHBYsjG5UxMTU2IoNeD4uFwouTHKO676YxlgPZAe3Qto+GKBVWJSAMr/9rV3bHxmSoCbFCCFfGknO7cXWDwh4WXddFPlpt2871MMiQVPfxWuIP1szBNlcIY9FZqtkiyYLW9DVp+NSIExsMIMDXYhCzNt6aAm942dygo++Mbij4nxnP3h775k+VjVrq1XLDE2L/qj9zu2e+eOTSzOy2KW0lGdq1LI9FvX5JIDhLNHjvo6fQ7lO2DdvxRtIpZVGVEegbUM79Gf7lP5ZLnjfADOLDnGwmVGAX0bDtd6yJHtWE5Y4QxcxFn+ilU1PiWXvmtbayvWE11YnEH3UUt5YrF0Va+UwIzFBJl0Uu3AlC4lLW8Muu3uyIWV0DMdEIBnpHr/oKx0ZKXDd1LOLCcez2f8NGXAOj854XuZFvZLooaMDyn0s49csDfeeMvpMDtzxO6s3hFYRCwdb9mp4wuiQ9GGO0WbOPmQrd1Z9sG87WLRCrsHspyyDuoxBpbFU+n0uNqhYBdff8fOS/7KKrvMC8uNp2xzbVMykrHyYd1yU/LgVMdcNi+5Ul3DeBMRW7l1zY/HbjUiNjaV8vGRuSNzUpK7onPPDksdm5aLvSvXvi5vlUMa9woV67VRdFi3WVWT0yXYAW/MNjcl+0NSNMmIz/NdPHvOVxYeUTuv3rktOanY4uKCrYjP1takxOV1Hjt6XAZKFTvGlQ0LVTY31m1ictoqDMh1QgLZ276hDpvyfOSjj/sYDjhy585dO3PqiCWzo1ZSuTgy6qoA+0NPXvBVhqVi06bmptWuUdtY3fIuS/aOyMp6nZybtZI8c2S1LBpmM6MWk1VO19btW3fcarZuzadKoiSbdbXD1qZNTozLqJIHVm3azv5eb3x6rrazV1zOp4dfXt9YeykdTV88+6G+BfvZX/uHiUgyvSgcfqFWr7wYHYpciMeSo5VqPUL/A32XdLBH6DASs+1sFaS9pX1lBQ5Li8tytvJBSYLQkEsrYIuHben0abt6ZVXvdl2zArIjYyM2Nj2hClVsj+lHsghOnp2xI6cetLG5OfvG579gMYF3pbQnsByVi8Dk6cC+EYIIZGvSiiWLhmShhMWqKhd7mYaUzhCj42L45ZUDm53O2+TMhKwI3GBpu5Gcyos7GbFrV+/IVZhSI8gtKbCstS7gbltW1la9wRlHOVunb0VuFVOblk4dd4Gty4XBtQYodyRk9LX6seCSvq6sp0wyIZDY960KWVCwtDQni6Sr64rtqkFyeSkGjtiRa1gmT1UpLxeOlVIsJb4t6xbXFpcmJSsB7V6X1T2amRQw1t0bQBgqFfoUh+xQ7uriqXlbv7MlK56D80IOlmwEMjaRt+31XbWZXDcBKkfFYDkD0vT54jE0pO2ZjsXEHz/iQ0DBwCLtxPlfWFMNMR1rvUuqD+v3UZDflxDPzk2K9m2BDgM5LcsoDtPl2EfB+8TlbuNCr9xdlWs3IgUld1xeRouVWcqA/qvdrbty02pWUBvgCnI2GDuHHTAAI+ZfmJ8WpER0Xx6U6FBXe4njfEYCvFgVzcbGR+RipgUQN2WhyjNqYSmymXbZRiWIWK104exu7ek6aWNyz88/fMGF62tf+6bcQUBXCkwK/cMfPi8FwzzclABgR3Xl1AuOd6F7RxZeekx8LNdX3hhgvyuLvyF+iCRHVefgmB6WwFakdAqNnl148EFfRXbj5qr32U/KcBhjFzpZ05wjtl8oWFVKuiZP78atDXv8yQ8rrZ7t7+5bhh3a1D6NdtVOnHpIVnnFlq/f9QUyewcbAmrRrCkLX1bz5KSMivioTTDPV/zIHHH2ImDXs5GJaTvcrboXgydAH+2oPKd3LgeASpmZcraztSGasY1nzj2V+SPzNiZDYm9nWxSXNb+xqzJHLJsYEeje9j5k+HRGFuX23o6DbGFPeaQiau+0tcJpO9iQxyVvBT6VSrdYMmyjuTGvS1WWsoOpQHPpxFFZlJsSb1n3krHTots7b72p/OWZijcxJuaPLNndjS21T0eWa04u+XHfrH5yfMJWV67b6NSsFN6oTU8nvQ+YMQ7ZA+4ltuATyZnMA9vavuveZizGYpQRS6SH7ZVvX5THOSVlyWB1WmW5ZeNSEiyXl/hbXUptbHzSRmUEyYGXvMelEGJ2+Z3LAt9xKVO1ab3eKxR2ayNj08vdXv3lVi/yUigUvygD712A7UaGF+ND8Rd2t9ZeDMViFyJDkVFpkUhXlsHI9KQsIll9QjoEj462dq0hcMI9QQiacmfjQnmBhUAQpmYkD2gsFfdU8VkVmHPnWzY6cVSacE1mf9NCkYbNHT0tK+yGGmPYWtJGzG/kWJiQPriL7L/JSEA8lhEDl6SdCzY6OSPh3LckgxjVttUlCPT9seJtWsTp+bLUYQHllmsjNtnOTUz4AEOzERXBmEqT8QGIdFZWrIQaAGuyOEEf4Y7qU7awLJ+sQKfElngMBAxHfDoaFty63A/OpmKPgte/f1mW96QdX5yxialRF8oVPWeFSLAMNnAV78idYhPylBqFrhfmJhIYQGOX9yZr6CW8WGR0qaTFGJy3RP8oA2cb61uWEJDjpmL17rprJ4tZFjhHIWdkmbDAgT7K73z7uzY7NSEmy4l5YtLeElqVYXf70LsImCwxMy13Tm24o/YYFkCWZYGzqYt3VfSBOWBIFnQEh88xqT4qy7kocIgKmLAyN9ZXHZDGJ/N6F5dXgi+mpD+wUpFyFbLjMtIffezYkjVVNxQNo8isl2cUPRpn9FuKTFZlMo0XwBaP5idEQHN2XKIfBcsNM4cBQDmzbrWjNOh7Lx1IaR4ciD8mRaNgIGtvb19pijlCnDZA+eRw6B2fEC84hjYh8RjzpW+8fdOOyvVGAcG/7OXKXgIoNk5xwONiHjaeTa3atXC3bfmpSdGFvQGwtuVViV4LC0fs7sqyD9x+//XXbU7ue0QC3JPHtb61L75cdlA/doKjT4LFFZx+yhgCI9R18cOWLL8Pf/hJu3X1pqzKEdF0yHY2V0UjlU3eV1x0rksJ7x9s4UB5twDKenQqbZfeuGRT0ws2KZB8+8ZtOyrlyhJpdvZvyQAaE7hCu7uyHo8fXxRAlG19+Y415CmOjTLdkpF60VVtc2RhTvUuyxLeFz+PWlPKJi4v8dbtO8qV46SyjgFuwYvHGJPZl4cmOJd8sanNvqzyYPYOXi9deBubh84HUdFkTXQSa0gB5t3zxBOk24ZpkyzswGNdW9mwxaV5u3njph1KIX/ko0/ZK6++ZkfnR8UfVe9OQyZ2dwX2kkk2kb+merNgA16dkkGQlmJ88/tvq906dmxp0QeqKrUD299YsWOnz8jS3nCDjYUxc7Mj7m1u7ZZlsG3Y0089bbdv3vTl2deuXBJmZOyxx54S/skgEP2b7VCvWd+pJYZHlquNg5fz2emX1NQC2NF9P/Tw2vq1aCqczde6naVMLn9KbsTMcDSRmJ5fCFfU2GiWbpN+B/oSS77KKJVkZFH/mfKDEDKDQMKB9cqKKnYgqshSYLOHHWkV+qvYAKZelUsuAmYzwyLqiJX3JYBiTrQOfbPMAcRiwk1gnh9aDkE72DuQEKfFbFO6XrehNu4Nrsu0M1dSjcMhhjJ0lJ5YrtuQhsn60k76TNnftStU8fmOasTl65flQk3azatXFV+WnTSVu5dqFPpF0fSAZlzuI7ulY3nlxDyoDbWDW42siqLfb2wsqwZj1JodoGK2dnfFjsolxgpdlyu6tyfrSxoAK475skXlRd8qS2pxIXE76VuG+XDJcZPSbB5drdne7qGDJmcycbY+U6GIG0+yrV1SAIGLxvaIKTF5XQK344ATFRhygmZbQARohWWpHGCRiJiMdHOefrnKajdGS0vGtpEdWUWqhFx4uT6ydqA/Aw5hufqFww138WtqG3YPm1885YBIfQH5AylSFqU4L8i68aOlwwJCLImc6CgFxQpAuiyGkxKkSMxXGSVVB/l/3q1Rk8mAS3qwJ/ctn1deHA8P3wWj2VjazRZ7G0SDVX2yONh8OiVlhbeRTEug5MlglbJAo1ErulAzw6QpPgZYmavAggn6/5lmiJKsFOVqqp6c0NusF7wbhy4HBlBxHa9cviJ+ZEJ+2JUY3Rozs5N2iJLX+ww0RiJJV6RMsWKjbVa5sX0mZ2oV94vubvbkUdGOs+Pjcn2lfMenxB87cpN37KEHz3sXRzgkY6XQlAU/b9/9+lcEoswOqNv1K3gOswLJmL391mW9LytRSnd0Upa2pJnuh0SsbMW9tssB3SJ/8PufswUZR2pItW3bxx7q1UMbGU078LFHwq1rN21cAL5dUnt3Q5LLlNKekLW3KTrIYyrLdVa7nzl3yppSqmnJw8T0uOQ95Zv7JGW1crQLBsHx40vKt6U264iOYEVdPJLwjXbmZsalTCSTuXGlkXGFv7OxqmezUoQtkTQs/glmGeH1LN9eFX+UJBv7Uk7yoJiFMj4rQ4B9Luj6kpclI60k76fbZZyEPTfiUmxrlpdHNTWRkRfDYiazW5dvCLxHZHQNSS4n1IY5lbOs1oLkzFqRuhGO0eV3+Z2bPhAJcM9I3tgDha6OTjusMsviPnrEx0t2NrctIzrCk3QdTUzOt+V5Hs5ML97O5FLXS1vljaFEgs1eLPQ7v/r34unMxEJ7qPNMtVj5eHZ09KHqYTUviyVSp+Ndbhdz4Zhv2lVrMSIM8Rqtig0PMWeQ0dS4LIEhu3lzy06cHhUTZ31Nd0QgKCNHQoEGjwhoTRUctx25U8OyikK6geXIprdHj531naBkXwlUmFzC3M6oA7SMCHcREpmoGkluZwYgYrK1hEaVZFCnp7wA+ZqEDyBLy0WpHQrcJNTBAFXDLRYaMUkd5E6zzy0bOe8c7DHdQtpUlqMs3gjLLpXp/uG2iLckQcJ6KypP5jBKU0bZRyFiK6s3ZZExQpsXo7el1Ri8yyt+Rq2n3wKAslzGWYE5U56acvuYNVHaF6hKOzcESNwfFaAwEb4lF4pNmOnn5sjv0clRMU+wP4D1RC/RBKXGwAmbKzfqgTLCZeZMJ/qaccncvZFiZB+GBblALJfEwsgBRioD1gcHPzIIyKbWJb3P5H2sX7pI2HPi4UfOSqBVZikK+pXpnmByP1OSKkrPV4zJskxJyJBi+qsYYS/Ji5mcZFMgdlCTdSeFwQBJo3Ho/bssIhmbmZGlAVMzwESHCUfyyGsQzUdGMmrLqPffo9BQbr4STcqa/nM8JKxs5kizYIA+bVbqMe0LfggWVwQDcOz6xKgzlicCw9QpJlGHxYtsDsP8bo5Sqembkx0Ab1azDQ2lHFTptmE7RVYDoniZmlSWsMOP16Sk89kx75ObluLL6nlO7ci5brQRsy+YY9pTmTlllgkV0NdXCepeu85UK/GsAJJpVXQVzUzPiA5FKRkGWUJy04u+QxbT1rB2u1KO9KVjVDQFZPWmlKMsOGkLP++srThMgOeEBpQwCOPjf1jlontPAP6VL33Tjh0/ofsdWzx2wgexRgV8ByUWNDSUn+RT3tWxI8es2qy5lfbkEx+WFXfblpdv2fz8gmhas7jk+PqNO/bIgyelbPYE8MHAK3tC425jSW7v0edJ331YbSdHXcp17e6mvrOyhuUVqf1y6aytrd+1qZkJHzTKSb7vrmxL+Q3ZpNx/pmX6frsyQFiyz7jJqJTIwvyiaMbRO2wXCp8wba0hOWz6YPOdO1t2KDn7+Cc/Kvrg6dRckeNpME8dhGFDIusO2+zshF2+8ras4gXdxzsKSblWhCFZ36eYLqpcKueAy74frNrEMKRLLhwO9fZ2y/WhcHslGs9+Q+l/aW5q9M2Nkh3C2fblX/mVyHbWsp1OZb7ebB/NZhOTgsOY2jEMw8VirLyI2jyDEXsCO/0bYnpRraVCyBoSkjNR987tu94nRHdCTBbltDRFTQyqmkuYZbbqPYKKZTEBHZtVNHC/E7pmaFS8T5dAlBxkpflqD6xbueFKRHGr7kKUBZRjWNAKTJVocBqCkg6TpqyyMRGrJjAgS7oQ2AeUCfQIk28/x1QAxae/kQGsouJyMgFbDGLFsAEMneyAA/lFE0kREWDmMMacSsQ8RLn9SptjtqclADU1NK5iQ/Vl3T+7WQ2F2Reh6JoTpZGTtTY2MuGC9MbFSyq82Yml46oZNjSua9BdwMILNiFvi5mgAC4aMRKiSZTTPvcEBJiiUd3thG1M1hAzElAcDNIxBWV99a6EW4+7dSmRETHQvFvOd1bu6HpW90THSs2mdR8m3ZPFcv36bTt+8qidOsGAA6vQWHsvq0hWMe4nMy5YOxUXOGXHhqRUJoJ5j3Wm1UmxjEkwVlft1JkTEi6BnEKVPXJbSktCQDunc6JjKxCUtNqOubfsw0BXCnF2ZPWxkiotZX7z9nVZRTOKI6DTZ29vU+Dqybo13FHdo3hMIgWj2NGhhOjFXE2Bl6x3wBgeo8+NkJTSbwmgCLisjaos1MaefsVFW1NdJdypsWB6lBQFR5JwwsaU6MWEBehH2ngQ0xPTtsfG8QIVrNXNzXXR8qinzVLhclnWd0vgpDhMTjw4qDh/nzh+XOljRyc8HQYSGUijrRoFKTmByp4AyhtcH2jOHgNYvjAtm7yv390W/bCSE5I3RrWDAdD11W335DheBsWOxcr0RBJiFdn0wqRVC1WfF83WhQx28R6eJqsy4Z9smnYoWnmvKAMA2ZDxIzBC9o4LlKED9Xj7rWtKtSqL7pTzCXOX2UaTtmwrbTdQFOO6LOT8iNpddEXWq0oHPmCANhaTglYb0cWXTmQlV6x2Ywct6EF3guQZLwxB1ufgcE/W86x+B8RhBzGU7OTEpEUkezG9syNAR4ZWBK4PyOrG7a+WizYiq5bBsDHxKGUVLspwmrQtWaKj8nR9dakYiS44wBf+uHt33QftkMXDfTCEedwURQAtOcDzikUwxtoynJrtUNuK9Ubz7lC4u9zcX915+p2ifK9++JVf+ZXw82qq2uj+UKkdCSfS2ZCt68Fs8NxsQ58Z21jnW1ezM2a6Du7qWvF45vf/PwzvyUNhVv/WvTAfFCjg/QV9b7xZWS3vD+sb6++5z+/3h3vPVYb11yiP4nCvHzd4rppzy+8QZqHEvbBBqfWuk0q/gxSVnp54zH4WHxRI5166nqV+DWir357G+3+/J01+cfeDw7poPHh/RnEp6/2B5+y49Nhjj3n6QXWp7Lq9xrtE0vtBCu++fy8tfhKpn6y/H7z1g3H7gbQg76Bu700rSMzj6PPua/fRpR8+qD5BGsElzwfh/rKQOHW+F3Fd10G2+h9Q8h7NPyD8QL79pKDlY7OP/WCZFPydQT7/ttAvx/1l+MA8vayK008Ty51bQQ0GcYOK3aMFSQYRPNyfpvOKRwjefkxtQZln+Pa7QVhff+0H6cML9+oWpPIDdHhvkfTdf+H9dNHPAR+9ty5BGNBiUN6gfEEdPU9PO4j7F4X7469vqO0kA/fSpX73peP14bdilPbWuzvLQv5z73R+9ud+FweKCSjvBga8+pd/Gf4y/GX4y/CX4d8zhILR03vBAbUPrOG3ZfSyeynrRbjvSP3+AHL/effvC4Nog9v3X98fBkl90LP3hw/KdhDuz+cHQv/m/dr2/1dDoOGD73vh34U4f0G4//W/iIYeiKAXPuidDyrG/c+4DrT5v0fQi++pq8Jf2E7/vun//3F47IMa7P+LgaYYZHGvWe5vn/vyH/CHh/e3oR5+UFE92gfEHfCY88373n1PHv0HfL0/mQ8Kg3Q87n0vDOTxL+LLZqfXO6xbN3Ey1HnerCugpR/DfJrWVwSsD2xb3FKWjiV7qbjZcLMPvgSmLfl38BUEfgiJg2eDJ7px7+99QTe45/ff97Dcf9Wf688guUGef2FQfArq33z1vweBR4OPp8n3BwTeoRzk2fyBWByJEVwN6tr/uhfTH9/LmIvgybtX94X7X+L6fe8FP9/7ZlCvoBzvffLBIUgjCLwT9Iaqjv1vwvvpy0/u+buDd/Q9SGsQnd+Dex8UiLepjDwvz2RY9wZv8ytIlDSCp++m/e8b/L2/4OVB+j8Q7s/8vvDvU5b3p3t/Wf7cfN8XBnl9UNwfKMf9N+4v6Ptept2GJRSjavjR9z3rN8e9tne+7t8jDKLfn9X9z7nmZ7mfwIBfSMfl5743/RUecMt/wNve+sFv3Q/eUZn1m/J6efqB+/t9cCAfrvg5iNN/5CvBRlXpfTEci3BI24unT1PXRA9e4W/T8+Id0ulXwwNlZ7zr3vv9cN/le+6/P4Qj1qk1urVONF7u1q3yqZOhFiALwIZXe71Yqx6aaLd7i0Ndm5f9mg315/cPQlq/onTOM6LQD97V3DYfeGAYJ8Jcf337OIQeMvrLgJgHffk6ca65r3T8fb8RhFhUf/RyWN9pxSedhp7TKV/VBf8YAGOOYtbz6lqV7eOULsVioIIkBoGcK/p4efrBy6mPD3X086bjnjE2dgljKI5AegxODKpLObnkFc5xp856xdhlizCoB1+Mcg8Cg9ZBrv2ECIyQ8eXPuNBHhaA+xApoTBx9s06ecigu38kE5QweEfpJDaoSJBVc3ruOKi7XLRWYo206g5cVBs8TuvA0FJE0oQmxoCn3yZPviAjMmBHvvYdBPBBD7aG/m7Wu1bpMFVd4f6EUiOmzAyCcMxAR7nGLLoOrd+kfDAW+G+M+3tIDpskOru+7DH74RRC8XfW5v0iEwW+4Mog+SOVekd8Tn9AhrjL2mJ6Pfvv3ffX4c0Pw7p8XBqV4N4SdN6P9gjJ457xOoTphi+l7NtW10f6A3v2BlMribWYuML2pwbQU0TyCwOkhr6T1h3jwCHmzoMPnwypdn4uuUJUgMkXTFx+RL7cpFOVx2Wa2R8fqAoWuysRj4vF+NsbCnOCVAf1rEjqWJyeY1aHfyLnzs34wNZINpLISdJ7x2ag0LCuGpA0Zqy6oTjus0uwOKT3WyJEuVOnqOrjDtxeQBBjc9lgKzG5SXtziLoGs+dCO/oIeUD1eJQyeD34HYYjZS6p6WCXqbQ9Z6E47Gr0bWwgVPxYKtQHYoeVDy3SGeyeGOvaE3n441LMpvRnrDrH+OiAI0xb6RbNgg+PAwL0/Q+7EhntECH7QG8Flj2nYwbQVKuNTb3hIPO+xGKTHxAn+9SwRDb6ZwuOVVryOPuzsRaKQ0XcZ6rFolnLoPo/CykffCP+QkqzoR1MJkDKBOpCuB8oW/BEj9YztFQnUx+vIfb+j9/UKkzfYX5ODAwlMrnaQJQFFoHw0Gu+8vyH4zYFsxPHSqF7DEUqpa0WknhElQ/lS0qIp1b/R7an8TD/Ru4MiU2e+9YGm0JNyeP30wElKYfsBGgT3dTEomN8a0Nofwyb+nDIM65sJcOwzSqy02hSLASXEND0mgkWDoltC6U4KhEme+Vh1XexIq6EDqCujtQSftqQbbBhN1z9TtyCw56BrXne8ISFeZP6g/vVr5nl1FN+3zuMn70As4uo9/fV0ggt9FC+IyS0mrgW/AjIozX46AY8FVwFpSMCTDNpKN/tV8LYZXPN8kB3yQfDyskAj+Ol5kjcB4+eeQuqXEdnqiC7Ih7+kdOAf8hncIvSTv69tg7pRFrGJDeuFpaz4qS8b74Ygd4yUcq1tEj9ZbhEZKy2rN0OWTbHyr6E0OAcs4u1OxsW6GhrisgeEMkjF2Fxd/CbeR844b45coJvLnX4h200VqK332fM1sDEkGUJYkqWc0Mk3Ptc7LKXFEGGfDRbKxPWsJb5g2qK3vCrL5Juw6sQqQyhJnvBfTeBbEIMdNAJZbPX0soTENyuSvHAUE6XyoHJwzcIUuADYhU94JShjQMcA4gcUHwSMHvHFgKSK4nxLgiorU+4c0YjS65WERTdUhldCve4brU58S1ZsE4CNrJcs3432Hgp1ex/Xqx/V58jQUCjO0oBBg90rsArvsw11u49HQaDh779BYzth+u/2n99L5wPCPeYhbaKrwlQ8JTQFWIPUguBXQfR74NMQd9aVB40AqBLBdz/XNxOKiQaAqB36eSimLnzzEf7fdy/4OE09RFWgmH5TB7WhFcRQtTp5YcfwHgCr3/r2vIIK/EDgvoPdIPTj8B6aOSXGyySk1fXN77IyA2gBf94NustpVtWRsvrbAO27aSLkAIgnrduDJzQJgfJ6lcUbgJrf5h39g/HuEdQrr4j+gr50n/wpqzM9Cev+qNpnROhRlFweSNuloj0riT4oBzZ0IeUgclB/Bx59D5IehIBl3m3lfin8Nx/ikrc/0A0EmUtIQn2Dd4P3B6mwqTjKiza/V4Z793TTIwswuPa3lIvuQW82/hnQzKPqPu9xTwaaRRS17R6G7nEfmntbBS85VFA4/+hacfyevqk/9HTekwRzz99Qm3YEbhF966kXDxoHq9RleER6Ajy2lZdKVEGSQi14ehBoOh++1jU4ybagDZlpWMsdpdnQb04Zdtly5CBVbE+2YlTeaHOVl7sENjxiI52Ing8pP1iCE1uZkwotSJ/cnDd5QWVn1RvT27KJiJfHaQtteK4/ZWnqtgSURTDsWcubmRQnf6gcHaZlikOUdgrNoQwBb+Yps6Um+09wNuBuFZDFQwJkyV/1hvaDkusP6Trv8dBpq3qTn8qPEQZNA4UYxGHlYlBz/aNdFALlH9DJK68wxDv95958PVmqFjpUDm/qzS/p8/WR6PDq0wuheujLAtiFcm9UCuxR5ftp5fMxvXdULyb0AYBVWdImQQoKwT27QBj/HYILUz8EjBTc45rdcMjAjRZdA05kwytMQh+RNedRdIOVNNxnG8RgKW6gfWD4IFlIExCYdj+Aivzgib4BLDWZB5iDF708ZNmPhwjgAgXpBfG5VDHe4xJjoRWbPV9pw6F9Xi7y1sUADD1zGrWfON8BJBBgcgEVz5QZW+el2eBFDJSUEGGpyTC0qh7vyd1mIcawOGIkHhSsKUbBDUfrU4cBPe8PsP4gDJ5DKzQ8xXAB0YUDngSrq988AzgGKSnae74pt4u+4vpUbR6orN5++uEKit1zqJfSAaSgQVdtyUohAnjjCd5XXMoKLwx4SiV15vVo+jN4hR8k6Zf99wd0VxYKakEBSlBfFY1EuEt59cFbIGHiArS68oSJRRmoHQ4KG2HTPgHz9TPqh3sGBj9UniCtIA8vhxLiWfBa8C6rFAfB20H/oGNwvtQg/SBR6IiM5dQQY27myGPopxP89ZJ5GsGvwX3xfK0jnlE59I8VbG4hurehNmpjMbL3Ai49G38DTrQRwNqRzEA7oFYtC5FJVGXjpAq+gaKg24w2DsoAYHmzEkfpsZk7GykByuxXUBKY0v3EohzKQzRW2tGVwPvBajmOkw9kOqbfHL3eUNxkjNMWxKOUE4HWC3sC5rKsb/SAp0C2FJNLrwfl5Lba/x5VgjgDqgnexWuqh+oUdPHRFopN4YjlddW1XveW6jMlsaADedF2BOdRB9ihfb31uiz2z7Ws/eXucOzOj85a7R7Aiv4XFPdF0eIFvbSo15kpfG/SgRdX137ioiLCuGFViO9AsPWQb68pP7k3CDA7L3Gpa0/HLKkPC2IHAYKV9SxOBRUvxjf3dQ0xBjG5B9G5wfs0vGLoX1+o+pEgVEnxsCzdte6ncT/xCAFhgzz9AekoEZ7zi/RkNLiGQ7gCkA7yLMiladIP3H+VNDjJ1H/zjn6TLEDIs0EeMDKZuGWictFFER+W8lK8mEA2jqUihqOaO3KFxulfHtCA9PS1Wg/o4IxLmfUPq5YyQggXZL9UfnoHZqAw/VQoRp9RgrIRj+8BvREcysc7MKDnoXv66cFp30+KW9SVn56i1zeIC4YMnnhZxENYwg5MvKN7gJrTgnsiuL68XVCjtIWDkbe5aEQhSJN4usWR5RwMCIBzj8ekENRH8KtvlIFblm61B+3oRVLA8mSlkQfPggeUUX91SdnJG8vN3ULReOBJEBBR3h7cCu6KPlwobRxsngNdRMEVP5IMYrlbLF5AQRXVzu4FKd58KnCrB2kReJe86BICKBtCRzZnkWHnCplA/LKYryAQ4hd14B0uaEMs42TMqap/Am6lUxWgOdCobigCTrsINvtWuaX4nW9Vf+iCHEXCop5fB2Wk7EHbBGUENEm9IgOg0W3ZaDImPpVRInDcZsl61zukVMuujQh94Td2wGLT75iUCnss7NaUt+jtm3rr5QblVxpBvzV5BTyEMQOWePl0340bCqFPcK9vyOiKU55pd557efUL3vFtJv0F/uPyS40oLkctddGWegZfsil8RzSidmCAywq8xZ6hIdvX/YvK8aXIUPflajS2/B6AFQRfUOlelBC/oCQX9X5C4HkPYAFVriEqH4qCwFMuqkzg5wDkXCMQjyj9RCiYvF9ndn+HmhLnvgDIOvMr8BbatSw04cA6BMRdYRUQ4kM+ND19O8FyXH9NhBA4w9iePMIQtroS82UVXhTK+G7G913eC5QP0hIG10SjEQECPxFJDd/WUxo+KRNX+BjUSwGAbaoRaUeW8HkWKn9LH7fo/HlHbpziiEM5JoOzogJ3bMjBNROnhrKSlWpC7wF6zuz6pk+vrnzFl74JDwCFZY9gwXgDJuIfP9yC0rdb8eIOV0ekRQ6KS3n47hfTbwzcJMIACHkYPOZN0Zz6K01+88FKJC4cx7fXVWnhUtEDFrCC7ilecO1/vBwEZ9z+vQ7AqXheVrJWFbwt9Id2JRqU5VmfxbydAG7c2aB2cBtlD8rv7aMX/B1d9qsUlJXfPHawCSJ4nftxyA/AHMQdBNqDdLk7FJA5KI8KMh7tWV5tCb9Cn2onrLYNautc4Un10+OmLvFO6JdU08rK1C29hyHTdF4RXdxKk++hZ1FFTIrxKCZ0Fn65HGyL4WWkenpeH8qtOGkxQF180vIHJiAXgOnbTxhhpExxOrrBZj8su2ZrR8CcBz7QqLjOh0qSE53ZKp938friiu9nbgmc2SB8u6a0VHb6hpFfTj3gffgSry/EKj4l7XhAvk7FtuLoh8BNEfTtLRa0EeCnNNrwEnFUJmjDhuotgJI2FpBhGEBb5w3kXzHDylN2kNoF2eOO8tUXHhy41NK7airPyE2UkCTcAdYzdr6EHwN4VZqiicuA6iAeRdwFsCaAtZe6ne7L7dQHAawsWGXyguR9UWVMiLmoqRMUAhAospeYR7ogCg2rB34LxvKo+jEqsw/A5Q6AB/cPDIW/KPAGH6w0GMwHlkQ1KgR4AFJcY3XAuM45+go6xYP8o7qPULG5SN9Y8GgE9jSpU1D99z6yP6dMQb1cDLwhafhAi8I40ma8qG9o4B8lCOAP6zrIizLwFQxAABaAIoNF/SLJdaIcWCP6oUs2YgYchlURlCjxAeFhug4QOqVXowIKQY5ypfSsilCQBOXzpLwA7w3UmftkyZUuESQHDJUBVxSrsSth4X0vO4HHxLkXRAc98+TuCzCrM52u3SIgeNoBgT0NJUq7BMkFbQp/EYjFFbQLogYZOBv6A31RQf0gzoDmQdtA6yF9Ix79tDwvf40fQaJ6g6QIfHOb4E/6UQLbLfgDmHOPDwps0EfvHpy+iReUI8gTduSCjRNzMu+y+tC0gCNt2LcB9J68Nd2Li2E4jwpLDdoH5RFd9BflyaARCppkB20A/3k2KgPxeerviV5smsTK8YIADv4cvMN3v2hBWvo4zWgbgFO/h73dOWYosKyDugb0RYXI87e06sAgWKNLTQKXnDRJkfIElj3vi1bIrO4Dhp6Dyha0FUAroKMUMJJCPC6+V5SqrOduj53Q9FR5O2X9fUyrQX2CciJP5IuYEjC0gEBXKIOgZ84rXDhnBPeQ3yBnIpCaYng7Uu6gjbnHmxCXOgZlgOY9S0gZMW0LTGj3uu1QOLwvvRkArCzY9vstWMW7oCRf1LsvyOwNAFY5UodBIwWFUQagmAIagVuutf2OP/YwpAqkYyGbYLjfixUEkvI0771BGDylEhS6D6xq6IDBgvvOyMqTjUyausN9igJhaJAhPeS0Ty+e3qN4DNRHdSMudUVRyHUw8FVXHA4xc6HQhy+EJhBWxevXk3wot7LwfHgoOok3uImFprJQMH+P/JW38hjUsc01z/SPO6TKZjbsFMaABXtX1nDpguw8lpdD32QRPFB80unHCQL5B2nCcpTL+VUveXn1Hu5P8E5QBg/+QtAmABbTZGoSdurJaD90knfn8YPqkp4nSDJ6N2BU0tWTwDXXNe3W9roH7UX8oNYkFlyTjLejl8lvO7NjF3igXMTxHwGjBx4N9QjqEPyiztSdf+QdPKfNyZ9nxJO4unU1qPvgPU9Df/jmLnc8Cvf6337hrwX5+C39Iw/vzujHIYoPmClBXPW03Nwc7ozH7lpFglKUGw4gYG3Sr4jC3aur3BgPRBUN+MrIHcFghMQ+BVL3BuUgbQxEuoVImUMxvRtFyML4RFsVLygfLGBvc1dsAFBQNkJwzX+VTOkAEJyEjBWLIw0v61KBG8FzbxsJ+UgsbGMJXeveykFL5VbLKA32rSB+oOLfbRPyp8sDKA3+YRmqDFRCdwf9/h7VGS1o0eC3nlNvfegD9vJSJP5RL6xJ6qTnUI43EVcHeL8dlMKtzsDl4WX+eymJFlGC/KY/lscMWPJNth6XH/y+J9seW/+C9LrskCeaqexAIXu/XhShXrKh9g92EahRL8g9f1GxX1C+ixJwkVJJ9wngAqNL8vD8g7w8DIgy+CLwWlogMo77on/+voK8CXdveT+IHjALAzhcYcmhQaE3zADAUiEXLCWKxQr41nzKkzJRIl4MnumDBg+FB66o0hV4MPrPNnhJVXJgQRCIgpVM2WrkSR5qJfImUSco3/rnyekP5X5/GDSIP9dXwKK8xd+AAUiSd/vR/EPfJIH3HUxV/uCdd0PAAv2g+gKg730evO/U0/vUoU8Wj+gDLtSpX/AgDt9iXP1OijjsWItupi9NcurCtif3jjeCt94b/L4Lp75FrDZp8gMO1zWMH4zI8jyowaD9CAE9g9/uDnoYEMPZ973B0+Q9xSILRaWcgzqRE8nAL1hLCCZPiB9Q9L4weMDXfY88rv5QMoKD+nvK/G4cGGTQZxvkpVz65eN2SrycFaNxH1e8KiDlcEoADeVO2f2cffEcrqn3x/MuaSgBlCXWIHNR4WnqiXWGtct8dMI+7rnep92wjitqPIAHl3xAX6epvvxa7i5txd0gBPXy/lP9i+jde9CqR/f4RV/UFOXFO/RDMz7QlHFQlSACkhyuyDMHRE+jG6RH3fSLW/7k/m8u9BRLdhC45e0l4AqSIk3lzx/l31L8ITEAUE1pHJv0od2dav7Su4E4TM/yQTv9IB5RAvoMahu0XSCj5Cv84DcvKwYxAwoo6MGAO/sLtRScU+gN39ePi6Fw9yWl9a4FK0JGbgpghYMXROgXlcgL0gKLYqyEvtXcQTHuBRfWgECDLIIGCCrEn4QYbJTeb73rlpBu+igg3If60JcXk5KRVnDpFhQuqzDWMxik7ymRoX/rTVW0KS3Iu8i1C7a+vc/VL4O4CAfdBrFQxDvj48OKo9cB3KCb3ZvT3w0ugssKpPZ8+uVUCFIkP6WuD2+SPs+DUWfF6adBZC8u3yqgW5669hM+YQhownPi60McLnlGOvxxweLy/oR1HVwF6Q1+9596cIWkGzx3NiRvHvTvDeJDMsqOsEfpE+zXhSkv7vbQTnoTASQ+fePo+QHgOKDqkt8U0YWpnxH5UI7BlB9o5on03w0WUgTBH+k2NPWBLtLjNUXpjy94WT1u/zMIXn59AguQO3wPpPzHAAD/9ElEQVT3E7wvDH5xG0uTMhN98Nef6Tp47j8d0PyS+J6L4vClmyzMGEwDJI7/xQrSfbp36BqIQxS9CRnrIiLPVLOgvAImH3hVZky0h04FuTGAblB+wFBv9usC/WiHSDhqM+mgvE3d2KzTF6+0dE17ufWmADiQu7/v34GB4pf6F8R6N26/KQNXXuVmLIA9ThsCcejBc7p/gk4B0gGEAvmkhpwxx85mrsxVn5BMby+K4hAb0CcNgA4Ph5kTPIE/faqY/g8GI4nTv+V8wKwW5zm9DwTi63gAhBXRa+MMI6AbEpe6tRqkxRteli4boiuO4gHETN0DSNn+ivxREMwoobx4AdEuXU36qTSoJ+l4lsTRJeUb6oFS8vVkxbsFG+rti/4XVdyXwvcPcgGwmwLYFl0EEXtR9XxBSfoglwoZWMUKXkcqCYF0QQWUnX+TPVrYr/UjrkKmxYVsJE9HOI3PfZjWBUjXCA33KSx9WwgXfU24ixDfBU7XpIlgDxgkmBEQ/KZhlbLf98LRCgru2nOpeKyOIsWofC66CphHyFlKlAEvDqYhhX4qCuROcjAbTPHuMxXXPwTqTkQYCeZ3huKWF4EbxNFN/6009ALv8vxeXfTcG1L1dD3o/1VffXOERTBizUse3fOg3LBVEPSDv/oa3OGin7yn7b/1xTv0Y6OUCKSF3TEor9PUI+tbkgLN/a2A73zeJ8LGNfmReFCeIHP99zz4JgRcAfvrrl7iPgzL+wM3lGsEdxAbF3jAQ/Cdp8AfArytMhDbf/bj8Js2covaC9YPuuznqjbu14Z3FG+QxyC1e7/56feDuCj7IFpwMy8FjfEA5zO5faeqOEFCcp8lbiqQPHRLiqnIEbANQj/RvyBAI8pfFTMxqs+Z/sOSX7oQCPTf0nfJwDLKF9C6WYGpRFP9DhS/vlFq+k2OgSQpDABWNwdFGpTMDQ3dhDeo2VwmZFOqy4Zcum26MNTwxHUehTdIWMyMHEHzM2Ns49mzS3ttK6ss8PmQ/nT6yxQHfOUT/ft0dIXLPTWoW6f66SXVf0bqe7rvs1B0reT82tPxwvPRPf4QBylz5aaYxHPZp+aUW9+k34/vvx0RkDyVL0wfjEtB8G7wqkgqjlKdnF7+diD1lGEQaCtoGtE/lVM6XgDbFcDaBwDswILVQ1mwAtj7BrkChL0vYf2kj5FAXch0EIX5cWiIILpu9guNptaV9x9RdixNKAfx+GA1NcRIgabjEzCMUtSHLxFCTAI4QzZPSx8IFVCFTAKwJFAmKj/4htmJ5svyxLQAPUUgoDl9b1VlB8h52f4tYVBuyA5A9Ml/L81/W/CVVyqzV1HB6UPdlADlHIQPSo9X+q/5+1TdrylQP9yfxiB4XsTno7iU2e8pLm3KZZ/a70n3/uC01H1mOrCkEoan3PcH0uaWpz0IfX4hePx+fv65P57u8Js8eIjidbo4YbjPgyAMyvje94Os7i87v3nNs+X+ID734YNBXO734xKgSUIMxRxOFk3kZZW6U3ZfYDSeLcGZD88yUqYCZf9dGOh9gayZccLhk4GS0Ec86RP79du7FnQ9rAI474vGHI+/L6uIJaU1egCxYpWStwkp6D26hvgX1fttt45DNqwGysdDdljv2UhCniZnjOnR3WKwD+uIfjA9klCUTFK39ULbRlJD3j0x8PwY7+CKAPCzFfxb2xSDRQ2UISLQDpiSfv5ARgA86kv99PHnAdd5O5Kt4mJYMD2Kfm7knDNbyRcviii0KYFfbnkiuQ7MSo0pYPpGIVAN4oInLC7wAVJ+DzjdHwaRyJ/+2gjWK5H8QzrEHfxWGrSH0/hd+VVVRN7Qfrfbuai8XooMhf5igFU671qwukngOxCwAAgIAJprHpVhMKLpUyX0j0K+CyIUbJAGLlYwkMIP+JE3iIbbhdWgmB7Xl2rqp/fTKV3y9qWyep8RVvpiHYj14dstyf413yQS/ANU6dMKRkqZpuRgre+I0ov18+cP+f5g8KcKXlj/ItC0ZONtpOsAcH8w8Kyfgwdv8H4afEHDoJROyv7V+wP6N0glYNYgkD+Bsnhag2z04/7fgzQH7w7EY9BG/Lo//r10FAa0xDUGcGKiGXU4xDvRd6BwA6Xo6fFO/16/ud5NXx/KOgj89qB3YTby8le51S/0gDYe9CxQvsG7tFdQPPKFjgRuBl98D9o0eKv/Wz8o4+ANEkERM1IekXWW1LUvPUUosXb60QbB36SA/cLut7gXsrGAsfXp12WQuYfg/uAKVseo4Jp3SY4ZI5zrpRx9pJqZUy0xNh94Y1iNwDOSQVYOmgJCtUNV7yH4bq3ymPooDu2Rkuuc1kuA+EQm2p9K1pWn+S633Sur6osFCWgCdMFTr41/8xc+5D736EcuNVReCVdFLikLG/aqXf8QgzETVj41cd3Jjkr72/CzfqocGJ+u7XQPvCR/Lii/y4peQcHg1ndAXaUx4An+kqRXhXhkQiL89KyIr1hY0KofbebZOa2GBKodSyqj0ZTZdlmeiVvs/FP+xHVaAPPyg7wgnonTlfrzaYd67YgN7evWRSX4F3QR3APY3j2ApZIQfsAn/S//zbXnyW8qyHf//iAivwNtQhpiWhUIQEMoKTZaCSHlWBLO2+nAKEoTEGREmylWATGYx4prJMbyNIN7Dhj6vj844+smoI/VjECKr9y9IkBgZhCgQL1PVuVgPh/JMMWKi351vPzvBmK858YPBMo1cBuDBvAmf7eMeuSK4AOSGUS5P6CoBsA6eE6dne5KI7jP33cTHDzzJzDXfcF5V9+DtDz0f/Cev8uNQeL9+zBtnq4Vvw4eUa9DWW60IzjkLKcLn76m4P3PSsfbit8wZf9d/+7fhy+C68FDFwGPg4hDK/3vvxN8yKJvIHkgf+JhPXki+sHj+3nP8wmevhtImC/djERkwYjn2FCF5b88C1zVIA7v4YKjrOFZQkW/8YD25U7Dy9OxngOX56E/A+XLbwwCDAPaH+MBK5S+6gGNKJ23ttIfFpjERW82SqEOLAjwI3YUAzqTonDV9gSwWNhMzSIn+hw54G9C5Qg1Gn4KQ6la9dMrOJWZ89c47YBjgzjymmPtf/jjP2xnTx/3Qra7dE/Qr6ifFFp0DgypIFB2n4+reKzOqqv9q03Vpd32o3ZY3oq8XdvHsqaPGYtY76vuiXjP96kICCrZhOi6T9cTdEJxQAHy8vbShUeFj0QT6BPUvV8eaKaf3uQKKAQ4D5lxPHKmCHjWlbLiEhVLldWG0qOOJdPSPnPpYMEFqz/XC8xyF7CShEo11O/e6GfjgTYKiqa7vXBbimRf8S8qt5eELgLYzHsBVu9fUMwX9d4LQr9FFTpYaEBi+uOC1Q+epj7+0H9TURVJlRrcuxeoaD/Qv+LMp3cBWDZq8H5afdgd6P5AerjycRUoE8P9ChKCeDAlLgpuAySHwHXlyzgaxdQrCoHGl5YICKEP71FA+n5ZmEB52R2KhsV65j3cdw/8UBm9SXWLOmL1JsQNpDto6H/nQBp6hSKQg18HT/yb8r3/m0D8Qbj/2kNAEi9b0FL90I/3/nffE6X/m1tMXn9/gEGZ7A5taCMSBXzIEoHgmwFMEiAtysAHSdFfBw2X+X5FBs9dcPR5f5nvu/Qw+E2SfPwnyQ8q52kEl4G17Bcehy/ydcMleOLFQBj4DtJUSvrGK6IvP+CZoF7UgAUxcbnkWHp4PdznHZFARgK/xCuKt8EMAe8H9VueYUaSOxGD34KRb2YckFcXK7cfD9l32vEDPhON4UcyoPuFbjM2u8KiHvAnIOrjGWqAitA6pIZjQv/yrevWrRT9vKkjx5fs//F//2+t3aq7MiA76OzzxVVJ76NV4LA+/1aeP/Gpn7LHHnnY+3lpF+TJN2OhzPzRfzZ9AVQL9bYdVAWuEYCUo1XabuVl0mFZgDBK2JJSCkVpkmYnIiXRFeCHbZdnWKBUVPHdklThcP+hCYuheJeAKz945pkP6BRwgWIF5fTuE33fz09Y7t7GKsOgvx3i876n62mo7WVRgx8Y1qwMZAU6A3B0a4BH3jVA1UmTzhfKrjfBAM9LhYZnAn7kSMTIvhRGH2A/wIINR2TBhuxFvfuCaOlLZYXSAesG9fKg5/D2u4EI935Tof5zPsTlHwykaz0NmEWMRsMG2pxKka7++HtBYlSCGxwUl1KD5MWw/ph0dEHFWmJs0om6Rgr7/gCQkmlDEJnmSSg+hMA9Qlu12gJ1aX0nDjRUPhAtOdyzhsx4H4XXw8ATgdkgaJA3f5hXS98cbjINTaAsXk//9eeHwYAOf2ksyso15WSteVMZNTw/7vJR7D4xuRXceTf0SXUv+Gv3BXg5eCuI6Ixx30tBPgp+L8jAn6tAfAUlJfgPfYhDewa3SP9eGv3gm2n4vUCAENZBGEQdvOMCQVoKgeUZ3BsELgdp0eY/EPSIxwFkBO1139vvyZ90SA9rO/jtX+8J3GPOJem4fOkF2oaPK3uBDstSUSysnWemCW3mAu8pKOiCa4SXwR6eBuWirronpmM2C2mixNgMR0aTK7E6MuAV1QN9MQOGPU4LB7sWVqRWsyyQbopXhuzEsXnLpdKKCvgH9WbBwrdee92++e1v28rdFc/Pg9xgnvmQkf4D+NAZgIIu/9Hf+o/sgVOnvL4UgX5dvEnicdYeu15Fo8pVAFys1K3cELDC9ciUQBfMZiOWekvAOxx1+apItgMAot5sXqTyKyIy60VS0Xx3NF1DJZ+V4lRRXUQDZBMZpM2gnW67xUt5XSkGd7nt9zyKngfeK58gtSDAC4pDPP0PWoW+VtYbBml4Rv3n91pUbeL9rbyrAjHvNaBRQDtPUpmEOXHVwrJgmQfbE8C+rw92ALCyKl8Umr+gNxfFGwJYSBSEewyuRAkwBwx8L6hwABXlpNRxbumD4vR7Csi72sJdh4rQ0Ae17iWoDwXmHpqXiuiDe5IQp7EUNS0GJzZ0AKwYu8OdZK7ru8T84ED7kVdTFcESYH0z6bs12xe7vhg4wNJtwPQlSCDvx1uL7guvjCjLQA8a0pfnKo3EMP3D5BTUexAG9SPtwX2+Ka//Vl2Lja597c++YD/5mU+7kvB5wjzrB+pLoA6Da8L91+9JvB8GdL8/HswCbWkHwrst/G5whr0XVG5+3nfrvc9JkzjBvfuvCdDYv+9LAz4g8JP8Xbn2W/A9ZebD80EZ9Zu0SdM3hiEv3YYuvMe3R+u/x71BUbyvkzh6QJ5YgYN+eO771Clp/LA0OkLqNNI7pEEmfHlXCAnqP3DlmSvc2xxIf/wriOJh8D0I3u+r9B3E9Zv2YL4rBd3fXrOt9S2937Ejs2Pi/aglk1EbHxv3bglkiXmnHERK2QGnhqyVzc0tCTr1ito/+41/YWtrdy2W5gRZUZqP56OSDepCOf0T9pOaf/pnf8kWj516d5GOPhFlRhzmnUYEtjE9GxLiUX2MjraEgq4ErL9dgfB2RfH1Mt6QezaKFywgUXKqT3o44iCL3DLAVpNiYZJ+v9WV18C61Ae6+/2grMEPp5a3I7MZkEvuYHVG+kCErAXRg2eejuqB9TlID8SBT+iH5g/LYfFEnAe93YkRZElXH1u9UhpfsMP7PIAI+kWqDkEyv0XLfambi71Q5CXJ9HsBttzrjQoQL0gTvqgsfJBLCSWaNBHIDTOrQqQNsJKVV9xrQeCCnKgk4KpK6wfxeRL0ZhDQtUGnfFkogjlOgV1ovNDBtWsqXf+/WfsPMEnPq84bPlXVlas65+7pyTOaGUkjjYIlZ8sZGYNtTIYFlmVhCcvykvOywLLgBe+yCywvvAQDa2BJtmUcZVmSlTXS5DzTEzp3V1fO4fv9z9MtCy/vXtf3Xd8zU11VTz3PHc59zv/8z50en1oViviGwEkYprbyC6oepOvl4J83op991REk97/9oNPuyeV6+K1K3dRVoQEDF6VLcOvQZ31V+Vx5aNxgVM49fTxKGAcIJ7guGP0NMpWiqDpq9+1ibB++TJB0nLFRhNWNvP3mb/8Ocm3ZD/yL77Q9e/c4AG3ftw1GOrZE9Mqhr6+c492LoGP7/SuOV9+//Xn70le3gcvm/+V45ZqvOFwftg5do+9fee2XwVa/61MQhuozqvDKERjKl++XMW1drh/1P1h5tPW7tEAfUZtXznUV7ipdnGKv17T8Zt5OnXjZzl84bY1qnXtoA3XQqz08c3IlgvnB7/7XVq8UrFgqWG6tYJXNnN28ecm+7cf+vU9Vc1tQ+V3rgsPrwjmdVdm979kLRNkxGI0lKA/tXdEHxBQKm3b+9BnTCvbb79zjT6jtENInYknfl1XzRGN9ce+/FFPWFn7FUtkuXLxk8zdu2Gpu3ZljlXvU7/DVX/Uea5XN/vzP/9zqjaL1SLcTNYtlkpRN8gAMKIcvAZUs3SEEMm0C0N/y7d9vkzv2iQz7mEQSui49LeBwkpEY4B7McOiLah+FENFkAO7SzUqDqKvbtoUKdSQriVIRpOaWioFKrsqnQxraHEqnBMotyi9sCVISi4dNujJIlAJQzQxQGfmsBHAUgV1hg8he/7btS+0ctDtX+3twuE7KwQhgqb+3M/LwwSt+V/ePO1O1nTCH61xn+OfOzNPS9eoeCADV81LanAmcvA9+tcGHHPkcb4daj1DBRwd78fl7tgGW1zD3HONGANYe4vMrg1y8f8UhIAqESfKBEIIc/ZwiAH3Vb5r2FOVdBds+3Dh4VQFYTXPRxa82lkCgwR6Xyl2n5e11aHTXpwfxXY2tVH0Eku/BnFizLEDs+x78M0eQypcPv5WXhLnlBF85lKXqogUSej696qJznvRWQl4+3pWOMxo/uG7rk0q0/dmnZiGg9pbnV0IvnD5vf/nXH+UWlIC0YhjSL/3Cv7dYPPm/paHUt3P4547t63Xos2QkWarMOrZlqdf2Zz/PS85i+/v24V9fdbMrFt9f3dmve/VH7e9nPTGdC/Rj+/CP/JFBBu28nYbS8w+v1C34SslJdGlh0Zbmb9mlcxfs3IXLdvPGom3k8w4u6Uzafv1Dv2hTe/SIcG4hkigTvuZzOVtfX7P5q1fs+vUr1qqXcIpKVTKmXIBqpaaPlIFCuuHwWWAglji8fslSGF69WvVt9GKZFOAwat/723/ohVRKAp+gZYLDQYw0xIalS9VyxZqE8tas2/LSLasWKrZz97QNj4/BBNEkwCTWl6TcMnx1O0StUqlYvlC0jY01u7G0Yje5bw0g1dZ6ErA2y+lRb8lfQtPm7ffdeZfddfvd9hcf+VtbunXdSsgmt7Fhe/fusCbyiBD2BY5Afce8U6+gvBRU5SXNJmX8wDf9gE3t2ke63qIkH1wny/U25Y+GLgWMsgMNvqmPuO7dDupX5VoMSNPK1O6yVw0TKTnJQ4AmSWvUXofvYCVhbk2pcqByRRdoKjFeXKHBJTFWCV3a7PXm922M8Bbwenki/K53XRZgj25V2yg1AayA1O00SMrPKxUxbHeMDsT8yLdXz/QR2w0GxjjPuTD18DSDn5VuG+ebA4tgsKFHIn3dR1OvBthtBstdAGzPtyvkPgCWT1uHEtQhUX056f/zEYRYW9eqRtync77snpdYrkS+vhUyqGED8XEd3sYn825ZqiYSS0kcfGlgbfkm4cnjKgcpS4z37TB96+2VQ6moCIHqBEeQ8tb71g3eaBz6qmv1khHGthpP5f1y2roz+Obp60Um24Ntalq9q85iPtv72CoM/eOP/o29fOoFLsITKvyi7j/8r/6lHdx9m9+zfWx/BhOkop6+56ls+ei/6327UHyWbP2yf+b4yvO6zQcy+ORK5iclfz69kqgnG7x/+ZQf+rpdJF0keQV56H7+0y6yme3z+kn1+HL5dWbr87Yx8G8VkPnh7/lRq9TXrOv9gBpoaAIsGCcNPbNzzN757q+yaGrUKqVNKxaXcV4Nb0CN6qvNpEP65B1AJKyNnLV+f3GhwFd+F4PlJ+l0CBzLJlP29jt3286DR2xgapdlRqcslc3SfmJ6KhjXYWEKOwXK1VrNCvkNt+1wGLYH+9RWf+l02qJ8FjsS+McjSX4D7EhncXnBrt1csIXFeVhp3dYKG1aqVlwHHITkfLmuqxVIZBnWqi6ANd5HiK0+V5jJPffcbbOTu+wLn/2iXcTxXLlywXbNTdvmxroNDmasVCpabIAy9KewGfVhqeiUWwWg7P45DPNCTs1mw77mg99js/sPcj4AwIDQUB69b0GAgHKrYT0slyI44LhCfBkVAv3kM3ISGOmb2t6vkOxoEYG1zikN7zflnNIPWl8vpR3IQztnuWY6+PHy34PLvI+bNNtyCEExaFOxT4GCrlW76BX8SIt7dCyA1P3eheJg6RrJeZV5uxRcJ4btZQycgvrPA9are70G4AHnRMC1kitkxyPd0CO9vj4ANvRPARY5H8NbPBwJhR5CKXaBA0lCFJXMDwlA31458X84JORtYFVhv/IIihYcKuxKretPI9B9ul7GocyCKUbBOeTlfS8yIO2Zqt+9D40S+ewEL7CmWW0J538rKeLlPiUZNPg/PbbLuf0usNm+TgNQZOs/uvJtKZ3Kq+9a6qiyCJQ0mBDBmPRdI7wapIjHYxi/5gjSGLz+04d/z1bXb3A/ps91ml/6Cz/+4zbaP+oA/pWHDLxMlj5HmOtVDjmWYJ5wUBY/zflXH/9v53Rsn9dX6ae+e511D3+2DUVXvLo9JYivTFP19gETl5naLbje5cNtagtX4a37vuL2Vw5vadXHhdC2D77jPVav5210csT2H95rA0MDpIlRUwYNaoondQA+7T/qDoFDgzEN7QbEoTLU6jWYaA0AQz+ScRhRhxBdwCB9knFQRhxMp92yOMzuN/7r73oB5XO6ALZ6CTuE4Ruri1Yq1i0Zj9r45DBhuNquZ4lEjLA+Druj0C7HnpVrVVu4cdMuX79hV69fBdTRC5WVwqpM5O4DW67GvG/LqgeoaomqIEfdAhq1b3VabvjZaNxec+yY7d991P7mf/29Xb98nevKdv7cebvjjn2kjb5Rb7VCs1G1WH/a+oaypE+oDmh3Xf/gdQJY8pOQIzicRq1pD3/gO2zXbbf7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9Td+k99gLPymOiQTEfv5n/o5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F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f7gj36f9OQhMQhA+cDcjP3Iv/4Bn9ngg4LINZDUVxyUoyrE4lBXRZVLBK7/7LUcUlKvXHDLP6nflw/9KF8dqObCzSWA7YblVtfs6z74HmGS36c+bmeHW4k4Q/mKw0POrTw04ULZK81X2Mx2OUnHu334qJdXiQJIlhrQ+bVf/wWLJZQx50moS9wuFeojItA19XrdGvWG5xUH7BQVRHmXyreIFOTUNN9T/WpiZ2qfPgBL7E33d+pNS2XStnN21m47dNSGAaEEANqfGbUE4Y8eY6J26QvHeO+z9bU1m5+/QUh/nbC7jNMvWalcQPc6Fo5odIG8aG+FpXL2OgQ2yUTSy5rNZmHLRXe+Meqg8rW7RDSxBCUWIFE3ZHL34UNcO2C5QsmWl1ZsYnzchgaHLBNN2OZKzT73uc/axvoqdS/ZkMpMmNZq1t1pSwfk0B0oANkGcpAskv1ZCw+mUD9REElEh+wLuTsyyS6j1m617a3v/Hrbf9d9XKNz/AaQvdJmpCv9FQwGekWe+omP2+Al2QoDvELuNTmnEUEdDhhcG7CkV64Nbt3Kg0O6onx0u+SqQxounVFKGiSTUvk1fn9wfVAGzvH7dsS7fWxfs31IhfWrAHb7UuXrkCkwRweVnmBU/yQF6Z8sVlO0VIU+dSlwTVeDckoDsJnrD7X7wqFcp9M+Ho0lHml1mo9GS/8MwOKZHg6Hwg8h5F0UOQkzpHwoP4lo4rHLnkQF8JrGoZ3O9WwfTUDXhH3l1yY6EwNV4fWCGHiBvSz8Uxr+ZevQV4lebaOKK301p47grn9y+T85vlKA/98c3tCvStlz5OuWWrzyi/a2LlRrzlJ1VR+G1RY7Vb78Vz9cKpXyB72JwSrdOKFoo95CyVq2duu6Pf3cl+zJk2cDcCEDhTpf+4432sMPvcenZWnQxPuWSV9y0NI8sS01/HZ5vvIQwAI1Dmgqq2SoEooFi23r/Pah866kvGoYfm6zbGcuXrVz5y5bs6PeXUAmG6UtO3b58gUbSKbsF37mp027tktGqpMog950bL35B4nBjY8P223h7eL3qS6BnPV5+z6Vw0+86vo4oPHL/+k/WjKFM6t3rQqY1OtVB/dkIu2zNyQROV2B7HZ9E5pWxcuf38T3kf4h27fngO3be5s9e/oFm8WJzUzPaoMq02zFKO2HEfiIvroG1F+7AWu+cOmyXaLu5SoAqqhDpaZ4PnNEYZfKjy3IiEUY1LObQU6KWORgyzBp9ekmkkkfyKTiOAaBW3C4DF0WqnYgK8nmnr1HYEx95H/NNnN5GxsfsAunTxPuy6aCsD6aiNmt6zeo0y7LrZWwRbH0OKANGFCxCICo5HUUiyXSpsypfouNZPgd1kc9xBZVie2l7PofDgPIjZq9893fYEfuf71f54dAjc9BSB2Uc8u/ermlL6qPUtKhvL1+/nmrIDq4Sd/U3oqGxDp1+KAW926P5vvA1atu88v4vn1ewK9druTst8uud4GjgFLXK99t/dPUsoYAl3PaNlFOL7CxoDzBVcHh5eO37fx1zXY5dX+w2EHRha7jIn4LKBKMVhoowqTeDwvlyOU4dz+SiUcercNgvYtAADsEwPY1O8fQlYe58yEaaBc5J/vQJCXl6/h519xPFzr59FBMHTov9iEdhCiYP7WSCyQUVdjnz3EpEY9PsE6JEb+qigJrDXDpfg8DOSfQDpSQ9GVFVEzndR+q5Nf9/+NQmtuHZKdDirV9XrMcSoBrBDYjYWtTY0269mku/I6ncuWWZ1M/a61Ss/Nnz9jx55+y9ZV56sv1obr1tSO2OD9v7an9GKHZD3zPv7CjB+8G3LTpNzJwxAmkIvF69ai3FEoPqNPuZPr9y0dQQh/p5N3LzIftPQH0V0mulCu2dGvdbiwu2rXrC7aWWwNo+J3r1JZ6ekIGQBgZyNji8oblipt26+YNS3Iud6Nqv/ErP2nTe+bcwFQ65aG0/Y8X9ssfX324kaktpbh+n//1z34P+iB714wQaZHS0N/l1VX7vT/9z0SpgJ/mpXJOYbwuEKT1AJ2R/kEbmxy2gf5+G5/cayNDYp/DtlGsB86eduiPR+z46cfsbQ+90eJ9CQB0FfAq2drGii0vriCPm7DJhoXx/mEUTxtWS689TKdtNVoe0uASjk5lEEHQec051ewAgdb2jmwSivRBMtJnGXxgmPzG+cBKaCvS1m9+vW4UYvH56O7d1ir07PyV65RvAz1Cw2t1O33yhM3u2MFlIVvP5ezgvj04hQ7tc8t24jTmry0jh6QStlq1idOIWR2gFxNX10MnOmSDO8Zg4jF3RNLbvqhaAP1F+Pqk90ajam9/5wfs6IN61imHl02MnN8psFse/1FFtZ6DjN41WCu9bWlKGO2lOgVWqpeupe4CUATALUE7c2MwAyNIS3qhkuhMcBcHFzsb5oya3iM7zvl8V77701z5723CnVqR5VqmWzwtyke5pV8qj2xkW/d0SVAPElKhuElt4maj19ahaxx2tj77Baq3KsChMncwTo0D+PxdQq1kpJebG+w7nu4LPUJQ9CjymOfSLYBdLg/3xRLHKM7DlOwhiryL9LyLQMVS6A1O8tIIPoXCAwUKo4yDguhKF6Kq4ed01n9whVU/qXbmSfYFSw/1M6d9ilZNf7jPwxPONaB1fobPmsgvptyGlpGtV1h9q1oEoA20X33oHoW2AhfNnf3/5ZBzqFCeNizEnxtEFmIx7v1QDhmkQkLVt42xXbtwzq6cP2mX5i/aIoYbg3X0A1iRSNIahJRveOOb7cTnv0AiLVvpG7b/66d/ySaGxzw9GaU/X4mKyYmp/Fqvrg9yLFGckQbY1Mf4zx2ShxpfMte69vn5m3bi3EVbzxdtbbNgTYSm2Re6TLsTdQgvBvszNjwwbKvLC5bf3LRkPIUTKVsawCoUCs7mmu2GzZ9ctigK9W3f8j77l9//XUG5OGQf0nEdyl9l8/5gyZ3PatpatWE5TRnKF6yYr1gOgMuVCa8LDQyyAmgSxjYi9tM/9n2vpKumb1G+X/1PP+1yHc5mbN++QzYxsQNgSFsYoBxMJmy9PWCbpSLtn0Y2RBaSG2GbAJDGsWy0bY988hP2xPHP2NzctCUI1/t4hfAmMkWxT8GepBZGyHKe6gNtNerepRPTIJPXB6ny7syPttp+hr87Dw61ncBCJhD0rQYV0e+ednCZHzonffHPXOaAzGcNZL3+9qP2uY8/YbFUkjZskyahaB2n3oPJEyml0ppqJXMPu046ePNNzFNMVbMWZI8a3NOh4olJt1MZ6yRhsJQ5GoFtqeuDcskO1Q2iMqo+6k548E3vtHvf+M7gZo4A9KRVXLVVjwCmyA9d+cT//GsrbqzZsbvuts1a0UZGpmzm4AHLjEy4THR4Xz03u+Ph0PmtnzjEqkmNS9Sv6SAXXE4uvPsV1IGTGtCWnm2lyr+QjSW7NpOJEr2QPqXVAHmhqTEbs3KzDZ7QHlwtHFB6OtROekl5VTd3MXyXLN2Rv3KlLlJZdI30RNdIDuSlcnLCq7Z1uX4bioXbo+lQbjAWPPSQNL8CYLcYLEk4wCIJf6IBQsAZiAoLZFUUVZgkpHP6TAOpkV2G5CiA1H6tYgIqjK5STeV11LhpvD7Rs6vLdqe2lsuqf1OeUcnIG1UBhqBiGADX6PlUylMNFDAFmFcq2DhG4K1rt0dl/XHEpBmNh2B+8oD/9NC1KppCcyUlsJa6BWeVTs82AYiOBiCkgCSmPrO2BlCqVXvqiaecoUajsAXNFcOo12ATufyiZScGLJMdtv7BaRscGbb9kzvsuU99zOrhmtWyu22jApvl+u/8pn9hx+49SngaTC0Lcg4O1VwKoOYNzAp5UzHJWTKXshUJ81c3i3b6whW7eHne+/Y62nqZsvssBuSsOsmABwf6Cbnrdu3mPHkTSgNcnhLtKaPXoMtAJotSNu3q1Ut+rgITOv3oKYun45bKZGxqcMz+6CP/zeL9aUu7vIJ2qNcatlks2OWrV+zU2fO2srlO2Tu2USK87wEGch5cF2y7CRuknTXNqtOuWSqUsN/7rd+w5bUcTuoqDQGADg7C1mqkTQ7IvlCsWiKd9pV8dx0dt5MvL7rRUUjABtmgm9W6+l3btHfGhpIhO3/qlP3Gf/slG5sZ5jVlY6OTOL3tgSOiEu/DBZAI33VOeuVAKT2irM7ctl7+nZcGdTXAsn0ITHXdNqjqWn/nFehn8FJ7eWuSR2AfwIY8CsTANQ5gmBkftpWLq1autmCvCQfyFuDZrW1SNq7z6A5iA4j7pvU6KI8PkAksUAj18cbj6hxCJtRJTNeQdx2gVgX1CJm+aBx2mwrqhzxDpBeKRrwP9q5jb7L3fP3XU3Yu93LLAQQgpKoI9JuVgv2nH/0FIp4W7ZuzoYGk3bixZHfceYeNDU/b6NiYpbMjduT1byJMTQOcqmEgm2056pB8lL4EIIzQWYlHm8y4zMQK0aFdwzEbSeiJs2YLOOYNDDYDQxtPBcvmVTqlWa370JSFZch4+KBtwj5uoocuKr2WNw/XKE+1Jec0fRCqpB+CsugKvaswOqXyql15wx04g5YeqOVUA838UftOpSM2ktIkP8t1W73j9W7nEfTy0dLGVh8sCb2y2Qsm8DBpPtTp9IK9CGhh3oM+E/RLdP2VASv+ir3g8IMCbsG7Z7+lcDq8vwr0k376NoVbFVBBVdxaUwCr2QKqD4aDgLRvQDBSuZ3WP01TR4IEkyiqHnmiKxv80R4Huk1lliClmDHKl8HTSSgSsH5TWO4bmChPBKklgqqLlLYC2msOY7FYthvzV628ecsunDljtwixC+VN64u1LQWTUl/s+NiI3bx43TauXbPh2T12bXPVdu/bb7ffcdhS1ZpdPPmsVcinb+aoLRVLMDlCQABO7DXG+fe+/R32nne83RKEtTrUStrUQ+8U3ftTy1TqxuKa3VxYthsLK7a0skSCmqEA+COrPtJJZxPWrFV9YEVzJtudmlWqdRsaGUduyJc0uoCrP4JEOCEhIAx1b6gePQy3BoObv3HVf1pZzNnSuau0TcPBKZnKWhxA/N7v+05rJpu2emsBxa4AxEVnflEMoYKhql8zg6G3yKdUBGDJo1Wt2MzEhL/GRsYA/Cmbnt2NA4tYfq1oR46M2clTCxaOw1KptEbD1VptMRvq0Wm07L7DU3bm0rrVYLhhgCHmYCLmqQaX/rRhqmnrFBfsx37iRywSb1tmaMAGJwZhV6OWTqX4XeCCYSEQjwhkzHwONDYAWB1iRH7oN66RPLTdnusml8jIfGYA/4I7pGv6TBq6Xunw7vMx1QeDDHSd0lV/sYBEEZzO5Ykyrpyft0wIMJmYtBQsNpgJgZNslLkH2YZjDhptPIrS3y6XD+JR7yYMRWXTSyxWv23XS0VJa6EE0VOolwgGYpGhj5TzW2EzTyki9kM/+lMW3bHH7wnmgspWqAMvzTk/e/xF+7P/+ruWGRCjTnkZ6oB6HwBdKRAtrXTt8O17bGp2FqCdtMMPvtGSREli/14eGagqzOEy5byARfkpLX0WkDq2IN+JbNimkrQraFdDdzdqHew7bHNZRSpKK2x1zudrsHx0LkY5fJ8IDQRxgbryFLprheYmelnGqTXaanvypCwibSrSVksHZaFcEorLzYsVIroO2k73+R4VfFO0tovyNcCJbDrqUR522K432zkw5TiA/0ir03m03sv+02laYIrmaTxM+g9RzV2kn4xADz0DMtRBvVzwAqSgEMF5/RyUT5+kAFuMcrsGW4fLJvjoFRHbrcM4/akHnNOULA8t/CIqtKXY20rjSowQFDb4Sg5d6ucBcQdWjJqyyYELoAPmrRAJOFLZARfdI7vU4Z3bNIa6ADY3NuxFmOnV86dtfeMW6dVgVP1YRtgWL9+yjeWb1r9zBgDda/HUqI1nY3b+uTO2dPV5+9pv/Sa768F32KWXT1GCjl0+ddbWb8EAdxy07thtNjI6Zk8/9bTVCY8vn75mQ2NDNjY54SFaDFDfu2Offfd3fbulyO/itVt2/uJF2yyUfKu5ppiKpCG5aHtn6j00kLVibtPWV9edkbZp7C4tr5kLGkn2MA1DjcCI2oSAMjxFG4jB5edTk7Zk5+Lmff76dR/xlhpdePEaoCsG2rVyuSDPY5l+QBYmn0qm7aF33WY3N8owooynneqLwcDqgCqgIJDNJGz/wV32wN2vATCGrQEINFVGtYlmYVAHjdjetXvQTp1ZsnwJxxBPEd1QbnQhHE+iZ5ohkLS943G7tVmyjU1Ni8Oh0JDSL80nFkuXMaldM5EaMvw+5LUB681YZjhj/SP9lCXj4Xd/dghQEjBzPYzX55wC1hTG6yfNlXGiWXxAcyRDzkpfNCNFghLQaYMXmWGIeqo+WpYq0FQKmiYlkNC1bcof7qot0Gx+l/PT6jB12ygqKhU3rFFuWqtQs7e89W324vGTdtc993Ar96qft123cKvsDFb5q41i6opQGKASIASx2npLsRj6rS4Q6bLqwm8abKtUSjYA0KkmmsUgfSuhUwIYDcAVNze5Lm7/5t/9hKV27PfxEQlCTl4T8lNcf+nkCfuLP/l9mkz1bNtzz5yy+x84bPliw7KDCerQImoL26kXF+3+1x21ZHLQdkA2jr7hjZYZm3A9kx1/5aEzTni4wMFt65DdZuMRm0yYkws9sr8XjlKmjg0CpAN6tHJTfeNyrEE/vWw4ip1GxGK38tLfChXZaKB7tIdDE4rCFf6r40aItETmOKnf0QofaPcr1Iz6rHfe/DyfR+I9mLXuFYhzD3rdINytd3s5oufjjVDokbq1Hu02XgWwZQC2A8DCOB7uC4ceory7SNC3K5Rnoc2kl65snqEaWY3EhcpXL3V2qx9R2375NbqPUutWP/GqIzgXlFhpa7BH3tLT4o8A070Zt2lJnnbgUZ+Y1kTLmNSbpr5ZpapNOqTc66Wi/daHf9dGBrP27374B1FkhQIoZUxgLENRmkFdxJD1XTbk5aTxFmCGH/7ZH7PkYNT6BwYtAetJa5S40rLjjz9p7RTnp0Zt35599trXvcEmR4bs6qWL9sRnnvAljtFYz9711W+wx//xces1ClbEY47e/Q5LkFYxX7ILV84447r8ImE4jjYNMO2++4jt27sPwM54A6v+Pk+SsoUwQnXQ6/Hj1WqZNPI0ZNOGh8YBoLj3d2p1jxikujIEoNoExCfZIzuBo9pMrEeT4RUKapK8wj3JQfCUTCXwwlm7vrRkpwitxSBrXHfj+DxAArCrTbi+Rv5iQenMkA0KvLJRG54Yt4nd4zYzNWNzU1PWj9yjAHomm7bhrQUTN+fz5Kenj8rpcYaKdzQJHkcBobS19QJtkYSL4pZoT7HvOiG/2InaZgj2pedDrWzULBUL22a5ZGF0j2ysVK7DjLSnE4wQsL6xcA2jqOKUYGgobwzA1lQu6YiMRRPxPSqiTmK86ovUj96fTr2dfdIAHnBq5J1r5Xh7MMXtgU31lUtvJD1dqxbTgKGnQXLOKPhB5i9TbvWC7o4ugNDUo65xWk2AVsBXJcKplWrWLjWsQxi3a89O2yBSeeDd7/S6+/LN4mJQ/q2/mlkSdGuofVXeoC5eNkcJXpyL4Qg16FWpVWygX6vgkT95twBuzczQVoPaZ7ap6IPo6Rf+/a/b5MSo1yU4QlYEOEqFsn3j+7/BDh6aRpZECMihDrPWAJeH9HzvRIYAirYtLy/Ynv0zFg1N+/S3mdlpO3j/ayw9OuvllLyCbkNkqLIGHym7iJRsmDpR/jD10jkRCbWX152bdUfAPNU+ATYIfVQMjdFo/14tMhLgtsioRJpav6oUNNqfQL80BlTU/HruVJ7qKhAh8qZTGYU5lM2JB3nrPSgmDkxl5kJtV6qxKN3HD76bGmm1e6GI7weLYT4S6XUf7f6TpbIC2IQdg1U/jM0+RLq78JxJlCnk/Z9BPihL8C40UIOqUzkI53VOwpEQMGgHNTWTl0lFUVn8pc86/B69B29+vHKOdwF7DQ9UQxDOD8gvpdQw2JjvJqQmQYkxwOdePG8fe+SvnJFoj8zv/a5vs/179nv+lCRIlEPlr+PwfZI3p4VBOrmWX7Hf+pEfpkHKFoVZDo/usNnpMVojZ7t4n9y7i3SG7MTJl21uetx++0O/bQePTNux+x+w3RhGIpqwVqVmP/fDP0++SQsNTVr2jrdgBCFY8ICdO3uBgggIewBr2LLD49aNERIrbMddxJP8xWOUYReNRgUF6/MNQWQcGsQYgQnkNjbd6US4TkokNuLsVOAKWPuB4KQY6meUEaiCCqc1WX5yXGH6iFVKq1Yvh6yyumBLl6/ban7JRu86ZvNXFihDFyMsAYIwa9hAKgnr6Us4U4qEWt6NgPi9TAPDKWtU8d6KQKoNb3c9yyvALeCbsFf9gK6cnFNEI71Ro6jd1J6uwGKS3KR+UZ8VoUbTQV1C1I0PVIP7+K+3gFnqNKAnSSBjzWjRaLKW03pfqwBI1wJIaIhScKfSA8U5zUt/PWX/q2LoM+7M7yEngCvov9RuSz7QRTqqlxsi33SPiirA3WZoqpcOAYWfQ0e381L+PjOBd9mG+lObGFCLttLnSqVhMzM7XG4dDdpRjF6VNscGAqDhH7qtiEFddn5GxAM5tFVvEnZHQFv5wB7XFYoFG0D/vBuBf5oj26zXPKSWfnRh01mIxC//5/9u/Wlt0SQ5UDbEovx+5N/9OOnVrF6r2snLi3b00F6r5TesVVuxeDRtP/zzv2wf/u3f8znoatoSv8WicRsYmrK5nXN2+OBtDrAjkAhvf4GaZORi0h/JXm1Fbi4mPquttpTA6y3RSxe4U/rv0RnfBcD94EwmoT5ndU3R1mp3ZIMfQS5dyhWMrqjbUS2tzcH1LLU8zkOHcvOUScsJngqxVR4/eNNHB1u9c0rt7RGNGlTfVQ/CFHQuxwXHKcMjoc7/AWDRaX/oYavZ01aqoRjGuT2KrjT1ku5oeWirKQ8hdVTWemFMlETsIA6jU1+XF1AKx++aPqHy8NWv9mOrMm57CIif/BBwy9vIPMKwKYX5TU1D0cRyCqlKa6XXR//mY3buwgmfq6sNg3/hR/+dDcC0ttPZPlROHRpj0GM51M8k5jx/9pz9yYd+1m47dtC+7l//rK1cfMHShMMXzl0njI3CNCo2inefGBsB8DJWXl4E/Fbs1sUrll9ZxMuv4B9pVKtaLtey80tVm3rNO11J+vsHUeoGcipbhVA7HJaBmI2OTlo0m7WcnppHvaOJODIJGlnMw2Xm9QZEO1WY5hBKDeMhbExlkuSnEeUm+gqA4pk1mVzdK2EYrpZ8NmpFjAfwada8P1kG3WzVrKGNOsWM8OECgG4PKogcNLtUo+wyYAcT0hM+awzPmR8yU2jaadOO6hdt1d0paJmiBmpCAG6o07ByNW/pVJzruR92GTyjjcy5JtpHS7aCte/atEeDLh3YajIbc1lpHY0H/X6fDIl2qrYcKGIRrcqS4xGDI02YsNq/LwLfpKyIAbBS3fT0UP5RDw+1EaSYqAMbIOTPyPdrFAyqrvzltxZyUhTQQ3YahBLb17YGyQygo3mmZEAVkBvhPmWoNavuSBLxjBULBdLBiUGRwhrI494edWuKmfYlLT4xSF3kbNDbWMp6OFk9XVghu/Js4320v2tH+ct+1MWDyICTLWeDBNWAyEOkQv3uIS20cYsSOwsiSUUcIQlCIzpihei46qdVSeVKmes0YKtFCHVnfHJqvr8Bkdlv/s4f890zczuhavbr//nD9tQTT9j4zIhVieL6s3Heczjnoukpzf/1I3/rUdom0c2Hfu4nbYB21NMU5DCfffq8vfa1ryGa6bepsXE7fPudlhocsSgRSQrb1PxAtbGKKl3XQJTaX3NWfYtAFUB14YMef66nRgiD9GQEV0/OZ2HhmkVUp73EvDWfWSgjNl9UFEQS/ciyIV3gs/pTUXKfsaTvXOm67n3qfFYaiJdDmsGl+qi/NIJk7e3g6SNTvkpbFSU6UaDSfMr1euHjpPxIp/cVS2Vf3UWAR3kI4xJlS2KPISkDJaEgJIxQHAJ1TsXivMqNQ7Q0tRfyq19VMwMkCFF2eWL1X6j9dJcOyS9IQRUNju3fVDGlWa41vNI6r3l2Yk8ZjU6iFJror8Go//Lffg/Pv2EdQpRdY1P2E//2hxyUtvTxlTSVnvLUGQGr2k6ht3ZdKm4s2aVLl+25507Z+uKK3fvgAdt94IhN79zjguwRZl0++5Kdfv5pvH/OCoS10SgAgQMJxUatRazbjQ17h3s4PmjXr50mlwjKC/vTgE+LkEqMXsaE0mfSScv2D1m4fwLwwIBpYE1+l2G1ASpNHPeGh0F2AaMIRuv9ARSmTYNIEXvUXUCkps/nbvoke7EvtY8rA0CodeXJKOmhmO0aoThpBSwHwwcg0qAnuktJpe+E3eEYZda3rTbTyhU3Xyk3xt+BunrfZQSGLICSYlJnGJ6HYih2JV+1/qHAQQiw+7zsyIm6q2QC6rB7XeqHNjerTYtlk9RHgxMCQpVb+UrLqKMrCuAoIGzU7NaNZduxZ8bb3xd+qF3RB3W9aOAoCRvrcr30s9WFgcp4ZJAUQwyo20OnTACL7EgTdJP9+NGGmvcADMmx1caZ5VYtHMNx1dB7OYMu8iMtOadQOEvSpA9rJnscXIr0NLGI/MjLr6Edo5E47UxoHUnajSvXbWZuxvvF1ZXWrhb5zD0N2hWA9znk1FG6GwonfRRc/bhardYDoOVcWrRpPJVA32PoFM4R5+n9yqQvjxjGGWknf3VQhCM4IAosG1AVfQtQ7Egt4a3sKsV1pPmAuryGRm14cBjS0bRPferjtrq6jJ00ec8R/ufswL4521i5bimiqx/42V+zmdvu4FpyIu7+nV//sOWXLrgstEOYIGp1uWRrKwXbtXvWBzwP37YHx5AE8Ko2MTVh01NTyAgQHMjaOLabGBmxQT4PpLWvg1iikEGFVPdGzzaIkjSeMprGPvhFP9eRzTryQ8XMd/iS6iN9v1WNJYXbsnxXFgehQM9SCvU5N5rRzs8iXtgAQFZvkiYORZHhAO2j6Etg1mi0LI0TFcaJ8QqNa4C7ZNwmdKp1ujn04Xi323kkFQ492sjG56c1TevVABvq6z2Mnj9EeLgL758kn5D6VpWoMsFh+EwCp+KckjKoHjIeecVg6gKpUunAQwSMlnJSYP2CACQEtToV1DOyvLH5LgzRoVHBagNgQZhiZQIdtMjKuYI99/QTzqr23XuP/fff+yOurnFd2F5/3732Te/7oJJRsn6IBfg7BZW5yoN18F4SubY6/N3f+i9288YlFGDO7rvvPpsh9K/ny7Y4f8GWb163pRvXCRPzzhxbYjaWtlAqZvkKAs4SdoWSViw1MeC2NQjtxbXV91WuFJzteQhP+TX1Jk74pb6uOAYr4Ekm+y2RGff+Pc1O7MNQFN45c6tXUXyAFAOTUcjr9kX7LK1uEXUP4Gha1ZL1KuQJe6jjIIaS8mgCOzkXLeeNY3soOvn3YeTdHuxOPZ1831jbsD0zk9ajTPKTAh9JSI2pNdkyWhkivIj7KQfsW1ILhRO0J+VF41JJWhzQjfFZDiuEUSoI7QJYERJU8C5glmP0fT8BEDEq9ad3aehatY1Mq1YpVZFf0xLIpQ8v3IX5aipTE6ARY9RUO40Eq9FkNNJ1OXx1jSRh0C2cjB7WUS+rq6RlAxhpKKT+VWqkLbeog4eUqp8OIgDtRdAHs1RqEm8PhyNnphVuYppRnKJmddSITGhpAJyIQd0GITgRMgoBZnJe2gOgo+WqCWRuyAY91AKElvZ1JToRq1VZMlN7kY36cbmdtmh1KgA5JKRetmunXrahyUmLpfpJQ05G8qE86KoGGdXPJ32RzJuNIqAM4FLoBFFCqMOrL3DImi8rnWthN9XNMrEUwDWUoL0BK/SmVNIzuHAGREoamVcUqEGMdg95w8JDfI4lUxIMaTWwMYBcEUoIOZC2iw4wU3sKC/YfPGrZ7KAz/HSm35790uO2eO2SjQ5laEcAh2hCkUC1XnOH00C2EYBZkUcqE7OXnjplD77ltbRK2CYmNCc8ZtMz47Znzz4fM4km0xZNZ3wGxHBmAAeFvoE/BaKDFGXTocVJAla9tg+PAtE3HYq4HRA49NGnikqpaKdZaHFStqbreNWbAmVkT90ErNreUiAqUFUS6r6TBskZa/aENnHSfVrBWa1p3wpr9/WFc5jecWz4kXan+xUA2+sN93UA2Ig9TPEfqvdsFxFoUnamcE6DHzJGVU2AG0UhSdQfnaJDBRSLiaO3uqbeFPMU7Jo/V0gDX/osQ60SJqqhBCZ63pBAVgKQWFTwOiytq/ywKO2EdOHceVjmunWK67Zx7ZTFYAfXYUrLEUIvGuZffdu32NE7jnqF/aWMOLYB9tWH/0S6C/NXLbd83W5evWmbK9oztGgNwKqLwarcdRxElYZohrKEeSlrADyqUwvw29i4heAJ25MyvoTlCRH7otqKDjPCqPEFCAGwQhE031AMQ0xIfWdiqXqlUwMOWAkpEsoeJwQeGc7YbbCz4y+8BHtassr6irXLG4TaVZ+SlqCBxCrj3N+nOV4YsLRXAxbhRBbnBiDiHRX6CVM8tKUx9BTetsJuMSrN56X+hQ2cQLtCuVO2Mn/d+keHALuyFathKxdLATg32r5stNZQhdpEKBErlLWSCSlT19Exyq9RA1iq3ITqHMbJqHtBspCCRsXcoxockZGqUJrMr5F8AK1VpV07hI7ULRb0GaISbg0aiJO81zaqNjc1QFuSh+gRZVeI5m4ZoJBRhPlNq7J0TRIwatQEgoReZNcG+GUUoS6MD5Ye6kStXK/4yLl24BKLDeGMkBS617ZiLs/5uCUHAHzCaTlMNWgw2V1wh3wJ7d3aAAuFl1TTdRW0ApyoM0YRht1qPnKh0PAZFGor724QyVD/XyhhTdokj2NOJZOWzE5aG30bGOhHH9AV2lQLALKE1er+6dJ2GuiU0TVpF7FpXKc7J0XlkpmDi4AWDSYpiiMQwCGrbJwV4LQqMMPWutUrXRvByQpvGshu322322vf+k67uZx3B5LuH7WVlQVbW113B7m6uEz+WrbcscmpMYAlbVUAYmF1zTapgyKiqrofAKQuDkayTGOpAwMD3uwJ2QeNq7nuCu+1Q5gMdGFh3cbHBylbxG5cX7bDt+9C90ZtZCRpe/fv9YG1ocEBG4BZJ7KQktEJbkM3EaPwR5qgv18+9F31RR6c9oiIb7pCop9O8Yf/ivfU3y/ihFsFc7gHvcqgCxpI1z4oct66UTilsRI5FtVLyJbECYssqO9beIgetGHuuXQidpzPj4QB2NJXAiz5Hut2eg9z30PIbhdJ4apRIwQCPmC0ykieTP1nMiYZb1B45IrQuiikwgPAUmwF5d9mvgq8/L+uV6G5Sl0K6kLQ9ToqeF/p3rUrl60/gwjqLZs/e9JOPv+4FdaKNjLUs2K5ZHvvuNfOnLtg65GE/fCP/bzNzewiYUBfGXBsA6z7MU75+9Yh4dRLdfuLD/0E4CODQZCwih6eIV9pWmbiNstt5m3h+iWrFtasAZvQPFH1cSgslXdv4gS0LFYbZehQnaQ0egkkVGft9uSPHqFhVNt4Ji0r9I1GZERjeP3psVFArGXnn32C+i2494/hjbLYdLdRcMag8DiksFwyhI2ItQlUvJ+PkLa8WbLB/gHKBYPEs5ZLNTwqhgCzaqt/g3Cn1cLYkU88msHoaDuKBJGz3EYF1qIBMBgvQKK0tQtVpl8hT9vqBaVX8XtSOM6Z6THARSxE/YkNKwHGCucNU9Jbrwuj41uBsN8XoGhLfQVsGFwIGeObKI524G9apS4GR/oNlQtgRPEVWlJs6odAxXrJV+bRorxh2HJLfW3IMpHQZtUK78QitWqnB4ipn7RjAzD5SLwFA4WJ1fswUIFOx26twa/Ri2QarQ3XiCQwEHRUobcUUL0NrimwZYW3NQdK8d8+q8HyPF9ADm/nXRFirdILhdCaHTGQ0ah8l3KEcBZiO8iQv5EYBgh75wPOWMBMNEFbRQBGTU2Uo/LNWPi9Va1TPsqNznVFs5FDty0mL61VMEvxKJ+e6KrNZgy2rx3DtDmuZm/E0eE+ncdpik0rO/X7Sv98NzyApIwTTePU49mYPfjmd9neu95kt24t27PPH/fNzAXSVdpPGzy1UBLpu3RCsw00+2B4eAhyQZ0BGuWnMokg3LZnzk489bgtQIBgFVZthi05PGmDY2POCAVSOvqwCfWI6n4BnqJe4b/6yzXNLBHr2eOPnbd3fdUxe+apC7Zn7z6b2TEKoGdsdnbWxklvcLjf+sg7PTxhoRisW2vJkbUDCyigR5RPpNW/TcLIUNJbq6jLJuRLqH0miF8Lo8VeffWcxCnV0G/ITjYtufsWqvyTI9Ih4vIKaOPQtwdEsYp2XyiUi8b6jodanUfC0e6j2Xg8WMm1DbC067F6r/MwjfgQ53aRkK/kUgBEnp6orxAiTYU7KoTQTNMa3Elu15FDIKO+WC7nNEWksLIbNeAraTkT4RruqVfK9txjX7TS+i0r5W/auVNnbTRNBVJDtrnZtHy1aP3T+2z3zJDdmj9nc6/5Knvi+AkAqmOvuece+8B7v9rGhgYDD0m+6neTQSlPHXpTF8HKSs6ur67a1WsLAHoJwRGCUvgEQBiCXa2u5q20uUEYfcvW1xbxci0UgVK60DEbGq3HtQ6o1EXlV/+iWKMqpq6ACErd4Zr+VNZyizesXVzB8GM2pr6zaoVCNQCsFErb9elZdUK3i/PXLD13GOYwZhMpypO/YM2cNpAWeJSQEeyq2ECpBeACsBgsGKNPpwCSNuFaGkPAmDAwseht9l+vaRd6s3KtgEfmXhxhDUeiUDKeCdlUFuXAGahu6lvtafcqPKz398HCqCXq0wX4wig5bQbqaN5nnfPnL9cBKoCUercBiwSA5PtToAtR2LZCRQc6gDeE9goM2xiAJoOri0BMtFqETeJwGvWOZTK0Aff6FoPaiUlGiQFqqW8Cr6DRb2mMliIT4vBfIK4eNxxkpG61jZ4NjwCcyF57Qqysa2oXDiMTx2lwC6AlYxfbrYvZilhSLumA+rllRGGNrpNtIjlINIYChWA4hOVNWPym5gNjSsI0Oby+SIp2EVMFdBVuk2alSA1hawLpxECSPGH87QjhOp8Bly5pyV83YNG+4q4vCQBTB2wqxPeQEa5HiKJoAw3ohhOE3LEm8pRwYdqAt+uZ5qlRF58TG9IMDuqHvHpEkhrk1LPqtEhBj6RxHktVmqGm7b/jPnvr+74dTzNl585cseXlJZ//XGvocd5EYshOCxHkIOswaOnBC88s2gMP7EDXNNWvZdVy1QFPU9vyhbyNjY34YGQskeLzuKXTxMlf+KKVyTmVGbFUgqhOdk+aimAFET4TQq0pw+RdgCt7isdTlkjhbHBC2lchS8PdvLnh3Wsjg/2wZ7Hupt1222FfQJKFjcSSWSmm29Lo8LANZ1OkJxgnLwGidBJMUF6KnIVhwinpvGZgVHAYPgjPOeGU2k/XiSAKZBWl+MKFrZfazWch6Rru8WHcLhKPhHKou3cRwGgejW5vV7gNsADyMfTtYdgnABvaBfAkyRj9DgrnfaguECmrkF6NCEfBuBR+CMylpEFIwoHAhO/aBDtJC0uwmp9GhONAqNE3VVQj43/wI99HGNC1iekpe+H4NYAqZve99W125uUX7O1veb2lRqftH/7sT1Gijg3f8Rarwzyef+5xWwcwx2dHUSAArD9rH3z/B+2OOw6pzSyPIsxfu2mLKys0WMeq6idE8Ao/JajyxjpMBZAQaFCTNkyiUSwT1uVR+k3Lra1SLzmHFtdLBq4SPrcyCB2lhHUbyA4bbt/SgECJsD6OwouFRtWPWm4QkpYMu7MGAUF6dM5iQ5OAG6FONGFHxnr2yd//v23ggbdZZPIOS2rzZmSbuP6IJQrnYKUVGxqHOWKcWqrYQngKdX3fR9K3lvoHm3ZlvmKLG3WLARQarIrFtLEHSsx39SfKx2ogMiy2GAHUAb0mIDfcL7alcDKFUZddNjJOLTfWhHj1TyoELdW0PSVgG20haxgKwLZnbtzBQl0PPmMBMAqF0pIkykd0oBkmYlR4O/UvtntQWDkiGKHmrTYxZNWhHUrBeDqwC4ANNh2OorC+IEAOWoAN2+mjfLSDFgeIadAa/CE8lwV1NL1IA0GB4rc6coC0KLrWBUzbyKDbCtiunt3fgXHK1GXk0kEtOgipnAJqkm0S7l68CsigD9qyUA67LwyTU+e/yk8epOQGpkhMpAHReFqyE/UIABcW6Z+y5qD2+JUT4geRE+5rEZlpOpnHgJyW0+w0+EDdktksvzUt3AJMkzJy6ktbBTs6dRzM4chEMIAfzlC2pv5B5Z8IJ2xxeRVyIGDqs2SGW6DmAs2xqZ323T/zi8gmbZevrtiFCxdsYwMisb6MrmMbODg5vAx2t7GRgwCInQcLdDZWuzY+JYmJHFFO5Kxpe+qbzufVpRK1Z750we6/n5A+iSPgOi2YGRkYtGuXz1ut1vBr/B60Q+REMyjU3SB5qYl1TjquxyqJlcs5d31FG+0HKVC+mj2xvlGye47dZuW85rdD/bADRQL7Du6yfiK54WGBbpa0kZPsFYBRP6lPHcORa/VbzLsrAlIh3KrTbnAdwzepObwMGrCl1SwVh4nj4L2l+VFdCtqvV2REXSfas0T9tgil3QmFc+jK8VCo+wit+2h3ezetVxgsAEtDPUwbPhTq9HZBkpLdXjikCohCK3ef3IxAlHnwH0PhNxVBhVMhSNAv1mdNndKGJXqmuoSpnyQwTY/SPy1N/anv/Ld2+327fIekletX7Y7bD1kiO2Ff/MJj/rv2xVy6DFslrIrue631T+y0sydO2HphxS69cNVmdg7a3M6dduSeu7h2jPYPQnVRFDVQQw0Fa6u3qq4k6fQAikc4iof0NdkYqaYMlTbLRGoIm7C40y7byvINC9PYpObAPJwBmKolS1GnWmnTusV169VysKO0h49VwLaJl4GfWjuaImzaa5dfety6c6+xgbk7YD4aJBIgoawCBmR2IL5pf/kXf2xzD7zf4kM7MBZFAwAsZR+48ieAmvYX4FJC6yiCF7GLgWphwLkJ+IppCKeuXV204mbJw9QobC5GRg2Aq4Pz0rzgPhQxEo5bvF8T7zF/wKODU+oAqvEUBtqFAaN4fTF1F+iZYVlnth0or9qzQ8aBGvEdBqqBo/W1uqePGfIbbArH0uvwGyAisBLbcbXhTySieqATVCaEs202SA8g0XQ5hY3an0KQE+XiKGF0LwwLAyAVBWnOrZBcDGh7BaHiKs1CEPOoVeo4op6t5xs2OMCPAIomg2u+Ra8tYxKoCvRxONI/AEKGp4FOGa7KKV5Vrond9Fm+0rXBFIAAe+MrDgygxWH6hEHAWXruMhR76PEHyutzvzXYQDo9ZC0nlY8MWbt/nDoHUYXAWjtxyQaUv0BFK7ZUfz14MKJZJ8hW/fvtRsv7YOXg20Qe3gXURpeRhYBd3XUa+FSaClNTsD5NuXJgoQwp9DY7mPGFGt/yr7/XmuE0kWDbrl2/YefOXvRwv4k9lPIFb8+lQgPBhG1iCMCpa7aJBq0jADiyF4ODhDi/QvdVFo/g9ELvJcfV1U0bGeu3peV1m5ycgA1XYK/9yKsDuI/a4o0F11UBrK5X2j6FjPbT4hgHOxE0MXJJkTyd5XJe12pTcM3s0DzmOqRoda1hM9NEszdWbWJm1PtqtZhm9+796EPJN0I/eGi/Lc0v4pQotzALWx8aHbYYctb8X/XlpokA9cTeYZhvIhGHhWsO75BlAesm9fOl/dhdAyJQb4ocqi0pP+e1NDeP/krb5fsobI6cjtMGj/QiXwGwvlQ21DmG1B7GeB5CB3dRoKTaT02mCdGquhRDGqaK69BfeevtxydIUaXE8tju+SVAFRSjEnigy9zLdbxy6xv2zKf/ATCNWbnUshKM8/ajRyyNt1tZuGTNct5yC6v2yU89bvvuOgzDuw2iWLOB4XE8R8k9XRhF0UDA0Pi4FfI12yzlHci0pFC7sssoEwi0pbAARyHGlEwmgq6DltYow2C5RnNVpUtp0mzUCDdzS1ZeumGhJunR6BrhrteLhLaEbZG0NRDu7Mxue/Hpl2ziNffb4PgdFoVB9zQ/k3z7EPxo9bx96fEv2tT977VodtxSNLDEF+zMHrLxeMhWT3/O5lc2beyud6N4Sc9H4YkGbGYa89Y++QjOYR2ZaeqNHAYNXWlYOiOWClgKUAFOEb5ul9gVtiOiJZBu9erUCSPBIOJJwi9Ayvty+aeJ2VBMq3VCdnle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tY3vMn+xff9a7uJDUnvnnr6uJWKJZdRtVa2WrNghfUy4Jykvlkr5HJeTl2rx9/I1tWdkk4n7fjxC3Zg/y4bHum3tfVNWCA6EY/biZOn7MiRQ/7do1p3/hFYa9W0jPr0hRt2aM+Ez/mO8Xu1XKJNyUBion3iOPVg8FddN8HgGD/5d+1zUCuX7R3veLvt3rMHZpqCcVdseXXDNgsFu3jhnC0uLBLtpuzKpeu2e9eYXbmyYgf2HbBEpmuf+eST9ta3vh5GTl2x29n903b2pQt2x1232fripo1OgBuAqfBKc88FrJLx7j27qFvC+jNp271vH45j3DYqVdN8aTkwbzuVkiZv0d6aRcMJ0EMAa8fRif+dwb6yF0Gv93AsFnoInd3V7vSS3I8cVGUSJSEpp5Qa1SB9ztMISt+xSwoN2ouZ6pyWlmmOmAbC5OEFyr6BLu+f/8zjdvLZz9rBAztsPw1XL9btpWdesurGgpUrcgSkEoPJpMYsPXHAStGMba4v2sb1K94fI1gfGBz0tPqHxyw1MIl+EzphaPJCScBH7EbKqxBLSiOjTBP6qI9NLGGKMKav1bVb187YzeuXbQQPGCPsqmwtZSxWWzbeP2SXrpyz6fveZonhXd7f04KdqjugdeUpe/nF52znQ99KnpQFY5RRK+iO9RpWu/gZW1gt2PDd7/FRco3Ma3mhNyhe/MhEn33yo/+PhSf22dDOe/DCAkA8q0JrLtLmEjMrnzFbO2WrK+vIPm012EWxmKfegAv23YYJhlMCCPUVZ233DgyMUqgV+uIaUOCzBlgAfoEefobSqUsEhwKr6hF+rG20TDN0tGhEgC1QIkE3bi1M0OCST6HSDAHuFkgo2NNyVk07cqYXERByDaG2SoAHAXjiRCoKZVs+eKcFAnAtyqDGUNNoxVLHcnl0k3L4lDbAsS9BSnIyvaZHOhFCX1EEd9bSCe4Byjija7QOX99EMSveD6gZLSurbQAwbDumZaxiyeSPc/GZHaQTAkg7sCHpsk8vxMDcsan/FycRisDiMCgkQdocapcutda96h7Qb8g0kBM6TZXd4Si8o+3KoZhtJvbhdDSTI+iekKOT/AI74XrwEltFhoCJz0xAprRvo16jbeVMYE5EReoTdcaraEt1QM8F1jo0t1m/KT1drwU+AqmP/tVHrUQ6uVzRLl28ZufPX4BVFqlDx4qVii0WNm0PbK6UR2bINIED1b4XYqfnz12x2+84aH2EFXWigyRO9dz5ZZuYGAJsslaVLgFYmnZ19vIFG8sqgsSZAIba9yGe0kbgCdNmKLcWc7Dpji1uFGzH2IiNT0zaxspy0F2F3CUb7QIm56t2VR3E3NWd0D+Qth/4wX9rS4vLMONVe/nlM7a8suJE59bN5WAmCE5FeUoGJAWRky6qC0JgCKAruhFeAZya0dKChWq/ghzR1+Bwn10HkMfGR23H3E47d+GK7d47bVki3CR6tIcINJNO28DIoE3t2mnxgXEsACqCU9WYgDANk/fIIRaGE/csV6h3jjcs5AA78ZV9sBrkQj8e/p9/+FcPxWLNXVOT08lcfjOUSQ3Yxua6paDNaiQt41vdKBKuBWGWr9dGw25cX7UO36cmJ23X1ITd88AR2zk7jb51tXO3K6oU6tSLL1hp9ZK9+NTTeNAlDE39TXEqnrFWIoO3m7YqQlm6ed3yGysYvNi3ZioAlFQujgDkdbVCKZsdwqtO+ahiHGYqcNAc0GgmYQNJXQMzQEnlkduNkq1fv2qLl07TqBgFla3CYvuHsnbqufO287UP2diOfdY/OkmZYAPQhDP/8HtmQ7M2dc/bnXViHaZNJzQY/cJf/rbFx3fY0N3vwBNDIV3RBQRmA5az8194xMKT+y254w7LJoK5lN0wgCOvxTUHUuv2t3//cZu5910WTY1QbvUNYoCEoZr/qu0Hd0VbduEjP0fIo7miZA840Z6WylIAjpBGRzDUFuGj5pCqv2BomDbhu1ZYabQZW/AwXSPoApNYPHg6gCJvsdhSXSPGUnTYPkAoW3efSl21oED10sT2CI5Kq5W2+8ryxbZNjgNGAlOK46tauC8Mk9bAlLYnDFEXchX3pt4aIAsm62svWGeAKEQdkNAmKQIm9c8KqNuEq5qq2QTAfPofshF7T6dhSgrTATgNdijMbFN2DUhoo5pstp96UC30QOwwk0laiHt9MKuFIBz8uQcgURv4TmJkq/BbobfjFk5aza9BwaRWzTkD5rTKy/1qF4WIPudX3Rlqgja66d0uig8ittLCmfbvtST6qXmoshshqgBF/cRiSuq7AwpcniIvAgHfEIYISkAoGuNPeRV6c6icHskIxElrG6ill5KZ6jNFJPczP/uTVqfMmg3w3HPH7caNazRzE5BapLzUADC9vrRmeybH3LYEUpuE1GpTsclLF2/Z3gPTRDzUjX/qT5e8faEKmWheru5TP/fS0rLt2DGH7cZoK2yT92vX5tGjjO3cNQUhqFoVp5Ert2xygPbHUQ2kh31vCzk+OV51wUgWmgan9BXx7N271974xjfAlnN26dI130azWK7YqRNX7cChMd4v2c6dMy5L9bmq/mqzdCpN2XC3AKSAVt0O5ULZ9VFOLkpkUS5WPOJQ+bUhTiFfRE8GcTAVHF3Unv7SSbv73oN217G7TZu+T0/OWFYLIPohViOTNrxjt8tJkXaadNUdWW3i1rq9XF8kfLza7j1S67Yerf+TzV4cYDvHCCEfnr9y+SG4y65isZr8h//nj0Pf8+P/1h8DXKCyI8PDGPcg2EP4AHAVUeoRTe6mua9evGj9I2NW3tw03z9AfZxYXLXatpGZCbt65bobaKyW51zeBmbnLDs+5wMoy0vrtgj4rS9cwXALCBqgAqxldFIqoZYekaHpKJryk81mfCQziuZPTkx5GSprSwixBj9DIQgjN3O3SG+DsrYA4CiKcMCef/5FO/auD5DvKGx0wPsy5x/7O7t1/abd98HvpmHEgtXYXasvzttLn/5L2//mD1rf0JQ3vgBEnrEvd8Oe+ce/ssljb7XE5D431LiHyGg8jZ1cft6eO/6C7bz/qw3qS7oB+5CnFTudhHWuvvxFu7y4atP3vAPm1c/v0n6xMlVbPLBtB5M5e+ZvfteihTXqU7aBgbhB9m04i+MgjVatgSwSPvDWxDunU4RceGqfPsJLq8j06BoNZIQBry4htsJhTfZv9Qh7Gn1WIQ1Nc1JXgDbVySRgrYBJsdxGWWPOMBIpbajS5iXSRjjXF7N8vmujA2KYfXh8DCXWhGVpHiGajmYr2mkpJAYQ1H+u/kV1PLTlmH1XibA1q4TDAHkeI9B3cVMhf/DcNSkvP6Jdqo8CF38GlUJlyteAgWoyu/YrVreMtgIcnuh3sBRwkTPtG0OeAkYcBXVtAkyxZMvK+RohYT9NJfar0F6ABwun7LV81Wo9OWVNT0wR7hZwTho4gS2rC4WwORoRa4JZYqRaUOCMEjXVFoxh2NtyZNii6XF3/FqdJa3w/WQdSOQHke32OVpaeqVuG3WdCAgEtNpiUl0Ofp6rNDCswVqQg3Lh6BBI0nczo/3RhR2T4/at3/TNvmBiYWHJnn76OX+UjcYxmoCcBokahO4ZH6VvY9MlXlUbHR3y8ieJ/NQVITVUPtp4XINsLYBVgJ7kPjkBybWmJZ7eLnyDXGj/hDhhkAbsLl+ZB7AGbGp2FDXo2tpazomAALWNzETkIW92D6F6CjzQo8g1LqIoQmkqytAqMsnm1OkLRCOrRHB5GG2CcL+AHgXMVPsjqKz9AwNODNKQKs0AqNYq3k2Y0QwbZChmrvNi5yJc6juOEgUo3K/SNrJZ/S77lJ6tQx4HYc/HYcw7oKAT0+M2OzMLfswEGxkNDaBnM7bvwGHTalA591INfA1HcpFw+DiO5hHoxJcfGbMNsGDaMfJ8GAB5CIDZ1ei2k7/1Ez8b+qnf/FUaXZQ4EKgOn6DNZ4GNf5dHF5PlqxuWs1oZR9cf5Hb9xgqsd9W0U36ayotFeBhewpPJg2FUFy9ctPXVeZS0S8NoVVQWxUm6N0p6t4CoON6ivG4hPPJgJmZ6lEofSrm8umJlWE8IZZuc3muLp1+2u77uGy05MEtaKnvXXvybP7XB3bO26643kxbG7mhZt+f/8sM2dfeDNnPodQgaFoJyEQTarSf/wRauXbEDb/tm60vBjLwPVd0AHdt44ZN2+fwlm3zT+y2BR1bIrEEhhXRxWFfx7CdtfqVis/d+tY+sdnEQ6ieTSIAku2dHzx750z+1yBSMefftps1rNAiAUAFysX3qz/Wz9TP26Bc+Y4dnBqxy9bTlQNe+cBumkLSVjQaOBcVBFnGcUQPgxMkCdMBXWsv/OpQZVh/TYBcssVmD/ScpKfmor0Bl5iotFFi8luP+JOGcBluEcRiag6mYHrIXBUbO+tdua9YAiorxiWB5vx1tlgJkfbtKbtTGJZrIL5l1uwAQzDoa66DkgAVYt7iG0XK/wrxUinLwm4BC+wqo20KMQ/mJaUjmqJAP8PSnNbKt82LtPd8qT8/j0nc5EiFVgjrqs7RPMwYy6FAk1EAaDatTdq3XVz+k2HwiLUZOiKpIwHA46K02d1E/IphCHiVr19WnCbtPUlfyETMuFLqWJmKKcr8/ALETI2sBYNM2JJ+Je3BKOE31/ZOf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CoUEly964fzTaQE0ng8NStxHWEgnJmPsuB+mu2gQ8S0h46rz0mfBpkh0gGfRBTlpx27pyzWSJzfd+/H7mOTSCfaBvilEO+x2mQR0j9y0+VdYAtA7AJO0bOD3d63Yco+q5CtZr8vV/8ldAP/PSPWmJg2AWmw0NlbygRc72j3DRUmdBGm0rouUKrvHwuHy2okUNVTtNyEt7IpIEQ5FE1Au1PxwSANmDIxUKOa4uASxzjKWLXVZShYO1iHg8VxzMR3sYBWjHYwSnAOG0vPv5ZO/J1/4pwg3BMHdFLJ+3Ms4/ZvR/4Hksn0q44nWbJHvnvH7LXfuN3WP/YDMYgRtdnpWtn7PlPf9Tu+brvtcHRSS+Xh4J4vqc++t9sZMdBG73jTTCpGKwhmNoRalbs2b/9A2unRm3sbhgssbuWqMaUDyCQba7YmUc/an27HrDE9MFgdFlCUviIDDVwczhRtI994mM2eufbfMmsprBKaXWogcPhho1Farb67Cfs2kbbdhy530YW/t4un9ZTCUgHL55KYfRRvC+NXvX5jxiFcBCj9d2pItqWLuFMRcamPQD0TwNVmrbUBajV/1YoAOZRsc8U97YBDth7g/At5b3JKKvmbvJJrAkwUTuis3hu2DLglNFc3k6RkJKyA5DaXEUdUv6UBYxfTsXniaI2znhIIwLoNnoVZz+KftRfCgKShgZU1e8r9gbQSt5qU9I0GLSWv3p/PpqjupITZSBhdLGwCWCntDkPFF99cThLzB7WpK4K0uBazbfVdKtoVGAsRwFwSJ35FbxHZzHWwTTpNYTvGL+eXKsZAvyGzqj3WRVaml+H2Qz7LBOtrFK5tElJDfDcqAK6E4fleZBD22Wv5bfqQ5VH0rxXCVCkRHWVnHSoztVGHeOmYsqJ+zSyLYelMFSzDPpoLxm5yuWj7Djhg/t32NzsFJYYtQsXLsFeFznfssVbt6xSrVpidNAGICkCMK0a+9SnPmuHDu52h6isZHsoPDqBjQKoWjWpDip1T3CLy1+Rl7cFchK4S2+8F5xG0EIENM+BLUb6iXQ/31BodEOOVYTp+PGXbW7HThuE/UmuWjA0PjFuQ/3DNjM7gn5Ib9AT5KSBp42NNeqxbKVyxaNnOcAK2CI5amMkka6jhw/YXXcd9pVeknFuc5moCgwi7Xq9gl7z3qhauaj9PCL+XfIWeKZSWtKO/slmaYsaOiNwdZkib32WTmiWxpVLKza1YwA9UBdDGradsYmJUZucmuBdT/8dsdlDd7ST2aFcLBY5ngyHHyGYfLQXD/lKrsgv/uIvhnNNImuYO57rAFLcjS4N1prN6Bc//2jotW99PUJMkvGXwVVxjsStk2IYz774kl2bn7dr168hvLKzqhIMVbufu6ITOqY8nME7oIQKJTJaUUJGN86dtqUrL1tt4aq1Vm5aaeES7V2woUzUrp49b2//+q+3e976DrvvLe+zz/7tZ+w7f/wn7eBdb7Qjd77Gjj/1DDHCoA3P3OHCEMteeu7zNrz3kKVHdnj5FFoVrp6xcilnO44+SFkUrouxtO360x+3FqA9DYAF8/TkNMzWr16wW5dfssm7Xm+J7ChGDOjpFoCtvTJvF8++bDN3vs5isFf1nGoTFCmgd9SvnbTrKPfA3nvx6v3cpxkNMO2OeEHHxjMRu37ySVsu1C2z4wh6iBHxC8XkEMiqDGHbk6rZi888bZGJ3Rafus3i2Tkbqp22GICeTtH4eO9mrWsbJcK3aMdGR/ptaBgWOpTkd9IDOcQwtUF2X5g8KEOGvGWgkS6AirPLF2oAKmxooN/yOdg34NtSJMC1rYYGXbShSZV6J6wGe9YTdFv1KF6/Z7USjLDWInooWDFXtWJe/cuasK49WSvWJSTXiiX55XBfyyqapw8z74MRO7ABqm31v+KE22ikGIdPXwvBslVerFurllaXGhgaJqtZFjAQDVoIkLVHQaeh7RIpRxXGgRzEqPpSWgabApfEFKNWQB9zOc3LVRtyvZZic15HFCflc34BySYRgB4LVNbu+TV9bgLWHepSdwKhuZka0NNAbnZQA4VirJQ5oggFZkSZajZk4Ym91tKsCuqThNXFkDMmAsAB6BiubEhLh33qmIfgbULeatAlgoOSvcjQBaLSHc0ZFbBo/maweCNw9tLWQ7ftJXQd9wUym5sbdvr0SU9Tk/SLpYINZFNEeTD1RMQWltbkQWyQMCdB2vost6NNt9cXb1plE3Lj/b/SZbQaIPXtP1FJgbP0UgsPhJDB3M8AC7SaTVOepLsK3cW+1X1iXT2JWaw0bCPDI84G1b6KbrP96nLpWS6/6XNphRcFSFQOYjY+Pk5dSoTqG8gomCmysrzh2CGyJFvUgOedRw9h730OlPn8Bvl2bXx03B87ND42SSg/atnUiN197E5vp4fe/Q676+h+IgjZW9iO3HHABgdGrJAHrwBP9TWra0RgHByy5y5l1RzatF29vAhTVrujxVy7mYOwoq7ddtVWb17pnn/pRO23f/cjS5/87NOX/vHTn7v23AtP5N/7lje3HWDLAGykZ1Pce4A0d+OxBs9duhq9dfly6E1vfwsCF7J7rjjwIMzw/kQ0J4cCnzwDKNKQGsX1icIog8I/NaQKHibs0d6Wl1561m6eecIqty7bwsWX7bnHPmfDI0m77dh9CG/ANgHlN3/7D9nR173bVteKNrd72g4cewueO20vPP6kNZtF23vnvbC1YDT0sY9/zI684S2EaupPDVuGkO7i80/ZjnvebBGUW09QVaj99N/8uU0eOmyDU7sdYN0j17n2mSds/PD9lhnG16A8AgN5tLWXvmBlyjx9+PUIBoWWQ0YA4nTXX/iS5fGS/bNHMOi+gDUjmwiCiwPaGxefsUqv37JzR8hfCiq+RaNxvwapDo5H7dkvPmaDMwcJL2a5EVYkC5SSkobkHCcMtkWc1s0Vm7ntQQunshaKZyxOWs3lC1h7n0H8LTvWb+1yHXDTbvlaZVO35TUUrtC0bJLYgZA8pi6FRI+XlJ1oA9BIZsIAocHwFdajpPmuTe8a8hHTodG0DRLaDQ/3w+r5Pq5O/oz1A97DoyM2MjlmY+NDNjyG4g1mLDMUB6T7aSMilEHCxNiApTBsHxnXHFsfIQcoiDz6AApNR2tzqk9slDpFYoRngzjg/n6AZMDiOIEkxhhN804YNjiYsKGxpA2M4aAzaZjXINcmve8tmY1bdjiBjx0kLUBJTE19eeirzyOVSAFTgaJvwI4DyWIsvrsXLB77d5kDhRgwLCweJqzVJiqBQ1XbaSc03xMXwBFD12wVbgBYs7IG/+yKw8cYjqrZN+5OXX3XWrOvJaBVwlAK4XqnGRIombPbYEaIVABgJUMBmqZbCWD1OS5w5V0y5DJPU7anIH3nzknbMT3mG+YoSjl95oz/JqanlYIauBoc6ue9QpvEfIpWD5aa1jJS9LReKxKGX/FR+j7sRE7dp9JRR9m1MgRv+KzzFJ/I4ZWXvuMsgnEFYgM+64m7ql+DusphaCm0vseTWgKrJ962tO7ebiwt2vDgEDJqefuUtZcwHzQ1SiRFBGB5Zc27BnS/tgs9d+a6jU9prjY67KZEFLG0hLNsAK5FopeiXbp8DUdcsheevWyLy1epd91W1zdsfX2ZOoVxxjXvs57dMWE75mZsAGI2hM7Nzo774Jw2cVGl1c0jDNARsFoIEo5+bEL7h4SdUZ88cRVbyASMGMeMI+0ODqRqx+7cvbS2snLpxlLxWv1mPn/x4nsDgCVCgNvDYEOhA8hzNxxmECITPfnEs6E3vPMNVAhDJHNnrRyIeOtzyF54+ZyvJfedlWpl6xWLtnblgl149nG7ef6ELZ162Tbza1aq5q24smwzh19nh978XhuZ2mubKxv25q/7Dhue3GFPfOJzdvvrX4PhTKEQUfvMX33UXv/ud1oqk/UQ4It//4jd84YHLD004flu3Fyw6/MX7P0ffL8NZ1JWpEHXL7xsRRpy8sidgbJi2H3Nmp0FdA+84R1YdQplUAXCVjj/vF2Hce973VthWGI0ChlbMK+SzQOwQztu90UNvnID5qlwwupFO/fs5y0OO87O7HGPqvDIO8hRlmT5ll07exJmCuMcnA0UQn2Yms+JuLSSJ1VetFNnz9rgnrtxAv0ol1QbeaK0kqzMfSxattVzLzo7HT1IXZIYGB58AHY2EltDWeHfPT1Gw2xgOA0oJAHDLCw3i5eNoQxDOKOIZSc0ADJsvRhA1gebhk3FYA/RBKEO4Vk0jRPsj1lymBCIcvbCKQylZyW8er6sKUtdwkxCa4C60tJ8ZdgWYXSzLacQtYYcL7VagR0NjI/hVIdwRjgD6q3+cyNNGVAyI1DEQVA+bXqSiKcsBdDpiQoa5FhaqtpateldE7mNAqF2lPtCVoTlL28UrdyIW5Ewrlxs23q+YteubBJ6wkqjWZgPbKKIYVdCmqtgNdhwBV1od2GVlL+HRWoXtdRQmohDeqwBDwSn8J42aeNAu7wa6Ir6kzMDkz7oIp0Q0PVrYFergYgcooC4ppP11O69Pmf9UerWEwgm+n1Pi7IG3whpUzhFKYUv36bx3XAxyGBOK4weIPSNsaV76I7YKgqLrqs/H5LiIK8pR9oZTQOJ2uZQOtSDnaXtCCFyBZJRqWhDpEu+/FljGWLH6o/URiuaeXHi5HNOeEZHhy1DPTTAdf3qPG22FEw3Ik2fd0u6Av+ANWoOLvUEWQVyAhqf2QDrVdeMwn6xWDE/X11GPdVVJQegDeYV+ajs6iaslmGyfE5QpjZl1PLXfKGIHFAh0ltZXUP+kCMfJFOoX6LtIGXIWODaJo/h0WA7SD2C3CMwZKVyKBrQrIXllSX0tGaXL8+TNkyc+qytr5B+m/QK6FTOme7a+rrlST+XQ38otxzg+MQEoDttd919px08eMB8JScyEpNXu6nuPmdaCIENphJxm5wYQzdC9o+ffNRmZidsY31TtLPW7TSXbr9t16X9ezLXzm8u5y+++CIwunUo3NJzk5z2crm8mUbIVEF/ISx5MkcKeS7edfeFxz9vT//dX9lT//ARe+LvPmo1cOjkiRP23u/5fvva7/5RK3Vi9q5v+hf24Ds+SMUatuMw1B728tITT9hr3vp6V6i294HUbXxuP0oXtbVbi5ZGWVuRfkK8hi3eXLNyYcFiw+NW5Lv6b5/41CN292uO0cgdFCdi9x+YtJWLZ236tgPoKWyAl7zrjdPPWnpsFGaj/li8P+XWePXq9fOWHJ2ijjE3CCmPBjnqq9eRQ9eGd+x3JdeUFHnoNmgmxyE2kpra4+UWp1WflM+J45pOYdmqmpw/No4RYiwyWgQqQqrHEw/BFE4eR+E1YIFhRjTNA7awPWgomWoJ5ECoaDdvEC7t3Qd4TloS1tfVAA15ia2nCPOmZsdsbuc0oVfCRqZ32zAANzo1bWPTOwDM3ZRxEjgftBqKrHbVLuxici3LoGxh2JMmT8cA1jQhLiBRJ3ynTAr3oiiewA+kdHbWtBFbublkYUI/Pdmg29OzpahvKNgtf3Bmzpcay7C070G11oQxVdEbQqzhSZgGoAbotapVQrKW5WFdK+uEtaWW1WFVWqK5Y98dHs3MzM7CcCI2PdVvc9Tx0IFZO3xkj+2am7BdO4Zs945hu+OucYxi3CYG+2xuZsL27J8DCOUGBVh9PlKeSod5EUnFupYepE4Ybyii7QxxlrE2ThzWpNkfsLkI4ez4KHKmPUI0Vk9LimFdmr6jOcQ0LmiADAHVSHqYKC6KPAGyDOCsjVvQiVKpxucM57ENZC2gCgaqBKo4KcJ2TU+q10o+mu8bx1NW2ZPASWxOI/fqj/RloJzXZ18K691aPdddDMXe81XvtlKhCjvL2flzF3FMFbu5umTauESDL7JXOWuBgPaoGBkcJsIBrCjLmZMnsMMNt/EIYKErm6SpmSYKkRuk4SDLu+ZtK1r0aWXYgYOtgFgMVljAHzFZ5aeZD2KQK5QDw3AQVBoorm1urFi1tEI05fEEIKVpgeoqadooUZMe0a6FRhoA1ib1im6cBVOe1ZVNyqbZKpIRQiJtEUzZ/foGOkz6OdjqyZMXaO+kzybQZWL/tVrdu5A0W2CdkF6Da2fOnreLl6749K8TJ89y3zm7dWsV5x08SuctD73Zvg7StmfvLtpIc3q1qCeIJDS+IWKpJ4Soy+LNb34Q2Zfd0b18/IxdvDDvT9oleLLvec97XF7OYDmR7PSFpzDyA4htN1IbLNXr0Wcf+3xIfRc92IoulkyD/pdAwGsbq/bcUwAGBpmFDc3d9VqMLuoPC0yP7bIzTz1rt999m03v3GVLV+adwe27/S5P55nPfsbueN0b8QoJO/3kczY8nbQDh++0FF7ws3/7dza9ZzcMbBoD7NjFZ5/SHB0b3HnYB5PU2f7CY4/aXW98MyFbyhWitLpoLz79lO193ZsAoriDldbPH//MI7br7rthWHNBAwFyncKqXXrpCZs9+iDGN2FRGs8f040RLb78JeoQscH9R13BfZSGtOQNl/gtDxCN7rvLmYWDLOUhVXhR3W6d+Lw1YyM2MHM0MGhqrNvVhaCmmU3W7PQLT1p8Yo8lR3ZiRNgugKZpb1plJWZNEGiD1Wt2AZYxuveoVUKJwLEhtUZu3Xq3XgYgq9ZCeVQXzaGsAWg1wOvciUsYfTBwqH1sMQtXTK0w0ziShlM0tUhhnhhZCGZDW2N42saqZi0MpISy6Am0nVDKn77biqRQ0E1LDoxYnesb6EIVgCkRNrXKRCytEsDZsAs3ylZKTsMIh63Y4V7YZR1Z5Gphq2EwFcA4Dwuu9qWt2BuwVnQYltyx6vqiDWRhq/mqXS7322o9ZavlqN0q9tliNWJL1bgt5kO2VIzYrVKfLdeitlRJ2EIhZAtFs/m1hqUbMJRy0/saz623bLmesRwMfq2WsNUWTLOZsHU8f66qh+ARvbQJoUknV+dcPY4T6thATFs/Jgkt1+3SesRuFuKkH7bFSh/vfeQZsYVy1+avr1oVFrSwvGbzG4BOctyqPZg6Ai7CovJFTTwOWJ5sROGv2koDPm3aRWzPKavAUhfy7qH51nd/si56pz5YGbYOZ5DouMD17W97E6HvKuDTtJXldRhXwYFzhfcMkYmWgi4tLZAD6eEQJidHuU90MWKPf/GprQEd2hVA1Vab2oGtUcURaOYCjFddRmL9rvP8ExALVlEav09M28mAvmwNMCqe1fUBAMpWoDCU18Nr3h2kIS1ioLqX/9hWn81fWcaxCVCjgB2RH85BS2Hvu/8eO3/hstcr7w9mhFhoTntMoI39knW70wC4Nd0uRZm6Nj42TP4RB0XJsQmoBY5CjDxwDgJlzdjQLJMCkXY+X8AxVpBJw6eeVWEjmgurAcbDhw7Z7bff7v3C6i9XmyhNEQrVXSxXu+rJ8ayv5boLN5dR8/ZSudi6lCvUrqXiffl77rknYLBl/aEgNGMgTIBBfURRCnztwkW+byuADglQnj4EEH7KjrzxtZZbvmlLt1ZsFPZx/ukv2a7bbnehn3r5aRuc3kmF2valx75gd73uPhvt77fyyorN7d8pzu39klfPvmj7jtzl/Zjy5uu3rtqu22/D29FQsIDr50/ajkN3IFhKB/jdOH3WB2a6gGsJsCmhNCeeecpm9+60oWTG9k4N2r7JfmtXVq1QzVlmdJ+vCtLgiMKe9YsvE04mLZEZA4Q0rUSjxnjsasHmL52xgekZF7I8uAbxtPVet1SwJeo5PLMX8CRUQRGxHkqomvYs0S7aRr5mmYndABfAzNmWwEsIi5SjYRQadlxrhGxgcg+/qk8UYOd3TdURQ5FFTiQKdu7kcQ9be4lR0zQclVkg24KZFo/+K0tNztrzp+btyQstW0ods9XxN1hu5l2WftN32MbUuy258z5fgaMFCp95ed0uN0ftWminLScO2lpin1XGj1px7E5biR6y2tT9ltmxx51iqFW15y+WADezTQC2EMrYWpdIYnDOKqkJ62R2WmfgoNnEEYvN3ItjnfSZBFqeWullLTGxwxJTsxYZ3W3xyd0WHpy0xOQuHMpei4zssL7RXdbNTFvf4JTZwJT1jUxbtxnFyQ1bXEtmx/ZZeGgn9dxv7bH91hk+6K/W0B5e+6w7os8HrEd7dscOWIfv0dl7YGJp2rIf5UeDh/dak/LW0rt532PN7EGrD9xmjcED1iCNKuWvZvdbbXCXNUf2WZu0Gv17rEuU0NPiFRhUwWZtMzpmudio5WC966EhW7MxK8amrNmnx1FH7O43vs3CMFx3OjFYIy9tQhTMDqjDdnBn6JSeGiqGowE9nwuMLugl0HQAwPj1WYcWgMjMHJQI9bVUGaVAP9QFJ3ZLiJrBAa2u2MLSiuWKm0QSmnnQsh3DA/5crZp2X0M/BfB9UVg9BKVaKdrTX/oSxYFpU5YiEUS50rB6pW0xvP94Qo/J7lg/bLwOG9f0SbE/RSAiVHq+lboCZH/acMgHhfinvkkBrw45E68G4Bp0KXQ9xFfdNTVKfbL5jXXK0LIE4Ko9gxeIVKuAu+p84MABl+vNlXX7/OeesM180bSXbmao3/FmLb8JC8WJF0p24sVzMHMDhM/bhpb4inQhd19AowFEgNQjcF4CQwGv7FggKxxDlP5SGTVP9vrNG7DaSzjPeVtaWCcyKNjC4qoD8jvf9Q57+D0P29j4uDu9/n7toqPaK6pvejeI5s0eODBuYfL+4he/BB7esBdffNHl4gC7fSgSAu+CRpZyCDokOY7A80iYgTKoEideOmm5pbzN7pmzeP+QxVMpoJkQDEbbzudteIjQE0a6vlm0WmXTQukRAK9mT376H+1OreFPE57SAOoba8DdajjpF555xgZH1O9FSA9ItAuEM3iQ5PCYz6tUH9S5l5+3nbcdQbk0P1Jb89Xt8tkz9vq3v912Tg3b+EDKsniiGy8dt4lZjCcBSCBg9e30uk3LLVzBvncTqmcsKqOgIdQ9UF27YvEMRja9L1AUv6djzV7diqtXUN464T8AIS8f6VhEy0ZpJEmlfAuPa32W5HctGXXgxJJcZByDYO7C1UvWiqctHA0WFmAvvt49wQd0A4NoW6JVttxqwbKAqIUTHpqIKaNDHr5qECIaS9qA+oEIiZp9mp+Xpjyaj6gBHC1x1A5UeFekKkZTWL1lnRqhVg1vXW5YhXCoiWJHQhhKk5C/Tv1bhG/ZpMUTlIs8Ir0qeWoqEKyrU8PZtayUv2Wl9XmrrV6zup54GqpQbpyLHE0UZYaddbqwFnSmjiNRf2i50sFgmzAFbTBNpAELLMI2NzHiCuxJz1tT6KWVNdpYqNGhhTE0dUmJWZYwTm0Ko9V9Zd7rGHqNl94V2ha0SkotgDyzIwM4c85zrban9M1RABAu23rHUXHO21T97VwjhiMDxJ26rAUaesyznLHmFuux8uoqU7eUwgC1hQYCV6+fQ9aapqRuJNkILpP6K77S9Cl1CygsL5VyFC2YxqTuC0178j5LnLCcuPot/UVEpAnwmvSua/WS/ig/9U1qIOrYPXfY1atXyC8EyK5bo6INUNo+MV/9/ZoHqgEurWSLAQaKkDqA9LOPv2ht2KlMWWV0xgw49APAcdqvUu9YodZn1RbxE8QqBtvUvgiVSh12h7yQg7S8hax8dR3t0oQBC4D1LoewPW83cA7qUthi8AI/8tD+xVqN6VMxa2V0v8/uu/eQD5SK0Gm7QbXbumY1bObs1OnT1KnPnyjc143YMniiOb7JVNhuP7qbtgjZXUeDPQq25RXkieydGAWOSd1qat9AliqLDDJ4bctYhwYKc96NcN2Wl1eomxEVNWxlacPZ94MPvsbe89XvsvHxMUsmk9gI6UqeIk+SPdGyZku97g13YNQNW1yUfYhG+VFRHf1iHRplXFlYRtGaNjSkqUi6kALzCvowzc6eOmN3v+GYvfTFR61CwQ5TgIvPvmgH7r0HhQzb8088bofvP0YLh+w64LfvIOwD0KrWqwinacMjoxhKy5559PM2fRAW0ew5+B5/8ik7eN8xBKm5e2ann3rKxmBY2mc1S6gQ7latuLlmmakZDLiNd+xZcfGGe5T+wQEajlIS6sdpnLMvv2iTuw+74aNTCB7lIszO5cs2tENdBmKQCoHUEF3LncUzptRfS6PrPIYTdPTz241rFidM1vJHeSLfd9aafl+8W0Fe89YB+EKExjIcrQTqA5QieqwHFclY0afKjM7dZolUnw31h2z3bMZu3ztmd982YW+676C96/V3Wre4ZBVaVwNsbe8CIH+fgynDFVPoEgZpZF6boADKMvCtUE1enGz53nAjilEPEe14vAMzKVizWOD6hiug+ktH+0kb4O3CegJlhDW3wlauAogKpWHtmhtagplrtLarNoINrSzlbBUlbDbKRKHyEoGctB1lRdOIKScECfDTs9NoH5hlAXnVUbCKT5EKwzxKGLXiJcqPDDVoV6FCBcLCopaMYugyaAGjwjptNVjXxs8wKIVy5VLdKpRTRLGh9cAYV0y6KeUEnNVvp/m4etS5Fk5okMbBgHJoPwX1k2lwX483Ul+6ysEf5CpSIfAgb/LXtEI9lsatgjqqSyiWwJg1gtzAyRIJ+cIEUhEGIwk+4QhqpSBf2kFgqpf6JeW0AhDlMzoqI9f+vjofxki9n31rMYFWCIq5Kk6Ka74153K5ApFJ3rsdJD31Uw6gl0pj/uZZl8NwJs19tAPR3RcffYJTmqaGs6FO0pcB8h2AgGiVnUDJpy2GNKovhifoobaAiuZAi7lqUNA33AGodMgxObMF3H3sgjoiVkoTsF3XRbUFthgIlXcpJof6ojVXtQbIaiMZXXLuwmUnSB1Y/g5wQeqsfvRej+9TRKKUf//UlO2YHvV23Fgr2rnz1y3dr3EV9Il66CXHJZBz4HBdoF0EtCjFNnv1cvFd75SWYvE71ULMzn618k4O6+TJl+3ll16yG7cW0NVNd9yDQyP21re91d7//vfZjh1EajhM6UlbaLwFoGL4wMIrh9d65eQVi+gHP7AOVTCZQDQwBcJvTS7X6hctj1W/SIuK/9kff9R2HNhtu3dmbWM9b0Mzs3b5xAkbmN1hXYx0DdATMGoZ47njz9neO++mkmbHH3/adh4hZCe7Ll6ysLxoO/fdRniTsmqhDDPKWf+oZozhXbh+feGWzR29w1fSDPRn7fyLJ21gdBLUgLVhKG3KPX/2hO0/dDuNHExurpPu1YsXfCQ4PjFpowNazqcloG27cfIJa9IoKRixD9TRYHoiZwR2V6oUbHzuAFJJojgIQYqEiLr5nK0srlh2fC9p6jHWMdOuUprPq02QWxs3bXOzYBN7NXsBA5KRcHtM7wAH+GbrS9ds4tBhe9PXfrXdjQN58IH7bNfuXTDRcULkEWtHUra2sGg3L50h+0ELJYdNT9kUa1Jvrm/VJ80DdDWApzqSLCCAWm8xKJ3X6GtKMwcopyaLS4GbOKE+PjeIIoprS1bm1dfexFNrZ6KcK1ybtAUTPe0wxT3FbtIKoZTViCSqpNcUKMGWFQYb5as2+6wmh4UMNYqnfjD1bS1tEBZ2owBqny2Wuja/0bSlUshKbVxMb8DyALcYnhyqjDOiGRawXpW9VC5TxgBEy2JPgIh2UNMmKNqyTuxSn/Uulix90tJfDTAFjEqhK/XAYuRE9PwuyUbi0YR+GZmv7AEYtDmLh8Dkq2sUkYlAaHaAYjeFlBKE6ITmWHILdosRkZb2fRDjlJGSHCfEoLZHuMWk1DJEAurPA0zFxMRc/X7Ji5czqu13GkkvsUtfDYdcNENF/bcODLTH3OwMoeu6X7eyskK+AJ8ADp3WwLBGzwubNZeBtgnUYpXHPv84IIiMKKQGnPr43E8Z1M6SvTx2ksjjwHTU9kxEbXZErE9Og7LzniLtEI5YUY6Wnfr4C+UKHmLJseXYVUbJ0AEM2fPXiYEObQXqM3D4TdPFBLpawlsAtAAK2r5BBGQ2MoLOIzdtY6n+2SOHDxJyo7eUQeMGeGB3BhogHx1L2sHbZmgTeTTaiDQF7lp16F16ck6An7eDxLlVtm2Gu/2uayVzXasxFbWffttm44qMl1eW7eLlK3bh0iU7feYCLDqP3afsfe/7Wvu2b/9GO3z4MN81xYwyUF49x0tpTU979QW7Fj5/5XzymReenHr5+HMHXnz+6d3PfOnJwUsXz0RzG5uh1dUle/yLn7PHn/is3Zg/b1987PN2/txpgI2QbWOTSq5ZGuCJJgYIH3M2uudO25i/YPFk22b3HrQqlP/6pbN28N57LRlP2qN/9/d2z1s1NSphy5cvOwvaf8dRS2WzsNWnfeu26f0H3WAWLp2zjeUFu/N1r7OBVNaF+OTH/872P3i/9Wc1IkzpaaRLL3zB9t73RgAnaXUhN5D06b/+S0sMDdrMvjvsgUOTdtvOCQs1Snb+ic9bfHbWUv1aQaI1+FrSSRgLsC2t3rSpQw9YH2GWFFzKrjxat87bws0Fmz16ny8J9I24pUb8KGXtrJ2x+eVlG9x9H+w07aFmWKuHCA01oNQfbxDi4rQoc23hpuVvXbWVW9ft5NMX7W/++DfswsnP2MnnnrJ9IyE78fxL3oeZnthjYUJHKbAOPSVBz/uXkcSL521+/hqMOW1DkztQMLEbFFvGrvzCdQtXFi1fathyQY8AkcqbMwYtLa7DHgTP0dFpsCFjQ8g80i5giD27tFyCQaGgYzutFUqjaFHyTVgGg1Norx3ntbdmF4BKhyqW7NQJxaO2VqbOmWHYpWyhS7jZtTxMS3MF1RdZATwrBZgLF4wPhj0t8Mcy9WUbHh8ifIza5UrClV4gKH6h/5zYMgZYKYzQGbvcHkaTRJHVFnuyWqOOE6Jt5gsx7xNWuwXTa5SSEhKX2A4baVM3XF2kZzHhDKvLLh8NXlyrpchB8z9oZa4B57wd9Z6Agw+nADa+bFbQuMHRrTyC62SwrhcRhf4yPJVXeSovfuei7dBUZdSmRb5Sy79r/wMcNPqjLgFFPiqrjuGRYbtx4wZybAB2WkobDGwKaLU3R1bTGdW1ww3qK71w4rQtr+a2ZIdPpI31eB7NoHE5cHJsMGITI0SVMPFWL+vX7hojQ0BPU+WEn3HALYHL0T4iejadD9J5HeWOeCd/ffbzgJ3kpAUZ0jjppA7vgqFO3kbSacqjKWQqu9j82CgMHLJSqanbiugnt4aubOCwt+YPk4ZkpcUPzzx13nbtmnEio0hRQhX7lxPRxtpeX8rgc1+3gFWy3tYhHQJRHYF85dQC57d9jX7XPX6Qlph/IU8ECHjK6Wu6Vx0yobn+e/bM2bF77uxWa/XaZj6/1Gk1L+G8rsVi7fyLL17cmqZFRCzPZzBTbWqhsFdTRTT5dmVtnd9qtnN2ytYJr1vtPrt1fd1uf/29tnDuhK0tN2zXXUft2gvH7dA9d1FZAO+lF+3uN7yecD1hV6HZR+67DyFFrZyD6Y7p+R1qkIhdOXnGZvfth130YfRNO0dIP7V7L8pD6IZwX/7ikzZ36CANlnLAXZ1f4N6OjU/tslQi4Z67nbtBM8csmRlw9qpQslzK2/rivH3wm77GXnNk2idBiy3ECIVj0zP2hofea0f27rU90+M2CQjv33vILr/4JYuoTzguRZOHA9Tkf/D06rMlZsEaghVt6mulIC78aKdiizeWLD00jZMYwkPHPQxthtqmZ2F1YBW5i9dgjcu2dPWKnccTHn/ptH3sf/4v+9Kn/ofNzfU7WKWiMD89UJHaDM/tB5wBChSoh3du8nsTw2+jwHUUGT11MAGKpF8onhRHcICyq+yiVbx0RtNVtr25j4Bi3Fmf1J+xPGG6dl1yNgMrExNTp72W96p9pJzqT5MxFupl8heD7NnKat7yxbyzvjZKqme0qSDaV1cDIA2cr68CE2hQCvXntWlfPS1AA0DCOpXY90clH0m6pw27uVaqrwFHTXUS0/R5wnpJ1nIUlEmLXeIeTmsaoUar1S46j1Fp/1TKrAjDzZu20EtpxxBcIqaHbYYtQ8gtZxUJCmLZtAZbJE/1IXK1FED/kaM7W/7RFG6QbZxDSHWChcuYaXQSIR9N6fI+Vk21ElsLmJ6XjdcrRsuhz1qhpWhIv6kYwawB5Al46JAeurHT5msr61YuaqpXlbJxnjbTun0tdQ2Ys9o5hoxx5uh/eW0BvNsqH6+k5iaTp/qhY9EmrDVu2RSg1on4vrWhGDaSJVoJZWw4k7S9BIkJ7tPSbEVpCcoThMNi87yULJXrUndN7VMnlnoRUFry8OJvlT1wPiAipCppEd+chndFfjgJLUzQgJ6eWJGvgD8Ca8kYPWrqeXJcI6lpsIra2IOvP0hdJU9FIHIWgQMVSKJFMgb/TV1LkonaQNGOnJoOyVqHyqbPsgt/oCX5610O3OfwooN6qoKef6dBOl0rndag2upazi5fuWwvv3QWorNCZKEnLdxlP/RD32PvfvidNjm30xYXPRuV/TErX1nBpRStplHJEkymkbP86qrlNmgoQudGlYIAsmuwyVJh1eqVmsWoxMGDc1SPBgZI129ctfjkiCUQTrNetWR60At5/cIZG5uds3QmY8984VHbS7ivjXm17rlZLRJ2ay5q25aXbtrw1KwNTk146K3tBZvtsu06pMGstjPTM88/aTN7tF2YHgAYtqFswhZIf3T3HkIgQA+jkrAXLl7E40YtOzxI6ETD5VuAQhnG0bK7XvMW65HWpz/xBfulH/1B+53f/Cn769/5aY0n2eA0YI6S0koInDpTF6sXbGFpyaZ3H8QgtOwRz0k+6lOTDUaq6740NDuxF/BCEXBO2gpR+xOkuc56Kza4s59yz9qRe+6wBx96yKYGk/bue6p2z8EJqxWIBAo1m6Hu1wHiRjdmLfJRf5wrC2xSq53UV6wNLro4kSqOT5iqkEqFkLIoLNQ0G23Y7GDKd2eDvRbAP2rDM7ssnR1AUZAQ10ttxQjUr8dXvskMcLKAjJaP+i5ZGGCkT8asvuY2Tq+GEeAwClWrVFHIJk5LYVmLcmwZkjb5UX94gGs9n5vpiwJQ4CAq5Q8GKsjSJjzqX7ZQk3uRG5USy5FRbIORFFt9fQJhAbkG5pJx5IuRSUQ6r3LrkeOKGAgd/B6ZkWSk68MhPdO+48/H0yCsBhe1W/1gf9wS/hQI8uxJxhgU5VT3ggxcctQgmMJFBzvS02Yl+XLRIjipbhgmQEZkR3mDDxpEU/7bU6x0TmUJ+iyDssnhqX5Bn2zA7hQ1CKc1Pxe34XkHt3M/aQtYA1nIUSoq4V7aSCDyyUc+Y9evzftAViqRtKefes4fg+Itwj1KV3NQpSvpRMj2jGuaXcfW9Rhwor6eBEKDeZuoq4fIoF4P24Fd6uMP2kv9o+m+oA4BAeGzbIT7HOCoj15eXl7SKQruoKd9GLbbU/fqdy2G0KHH3Ks/Vk03N5olMhHBU9iuaVkBQDqr5HXx/HXqTDtxrQYRt/Pb/qyy6aW22/5N9qypZUojKJeAWl0otAkRkaQthqr71BbSQZFLtYmzbs7J1pWe0vAN6dt1n+a1tLJsJ4gUTp8+Z/PXF+wmBHD37t32nd/yQfvFX/wev55s3mx7907YjqlhGxlI2NhIxmbmxq0v22dHH9jlE8eTwylC9TWbGJ6w8dEh23Vgrz3z6Ud9Fc3R17/JeuWCTR/eb9lkv107f9be/o1f6yOiS/NXLTUyah0YhnZHX75+2QbHAVDtSXnujA3tGMMo9BC8rp06dckSY4P253/wEfvI7/+OXX7us5YaGEIBYK8ItIF32bg1b7MHbkNx5HUI82o1W1y4ZfvvPOprtLXkTVuVnX7mi7Zz/yFbWmvYZqlim9WSffjXf9k+84//aI89+hn7+Ef/2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739mv//hn7ZLxx/zBQOidguXrtgU1Dka1mqLLMz2tO3Yv98fo/1nf/g/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w98/3fbWBKQ5N/iQsl2j8QQuNnCwjxpK3TpszNPP2tDe/YgKvUTCmDadu3MKTtw111UVHP0WlbjpuvnX7a+VJLwNcLnl2xmNG733neXzZ9fsFNPfMqayy/ao5/8uF2A3WFTtnNyHLBoWf/QEELHcAUyNIB8Zi2/YCv5Asx2n4Vi5CzjC0QGGMUs2drUOmQbnjxkE0Ojlmlv2ki0Yofvug3dSlsHlrl4dcGe+sh/sOH283b+7BV76WreFjYJ5UYG3Xnp8c67p2fs5sWbeHwYBWnr2fnaIb6hGRzNttX53sEIxQaHwsHjOvqIdzs4BRlZOt1PaJjCEOVo+i2uzWGQlKZpaV6q2Ki26FtbvYXhRmz60B38DriiyNnRSQcVATj6iAxaDlLamjCRCNNOABf14D+OQoBXtX5C6+GRlEUA5r6k9iaQQiMx0lFft8Cs0ZAiUhuUV3YgWWvWhsawdWhpsZRau0lpD+FcrkT9tgaWdAGFEcPTfElFt/7Met61nWSD/Op+Py8MRSG1sFDyaQEa2sdWm3sIQMNi1+iGNuqOqSyUrUtIFCNy0oi1yqEBJX8EDOnL0MPaGlG7cVFmdWPIkDR6rwdOqsukUK7a6q28YW9kqqLKiDXyrzmrMU9HQOOGu2XMOqnvFNI/Kz0KwH/1NZP+lgORUetw1sZ3yV0bt+g3vcSYJGsNNHr/Jq9dO6c517Ub1xYAJaGh2hJAJ011DaiOckaa3ddTHzHMVQNMw5mwlZoJADdmDcpwPhfIOIOup7KAMixzYDCYLolywm6blhSocI0DD2n6P3Rq2wGKnZKKl1HVVZ0F8vzijlTjGsG+C8GAWUzdX5RFrFGNeM+xYxZPZLhGspKkQjBL5L266l1EkqeH8hRpGxjbcp60sS/vxYFKdvpF8vP8+RzIVsCv9gyAU4fSCmTLedJRSUVK9LuDNCXWS8TLp+3xUheNPyyT6/QssbYv9tDG9TWrVqtWbpZ9MxqVNWxvNtu7906777632uzcXTY6e8D233HE9hw6ZrF+lC7esf7R/bb74FusXO63+970Zrv54rM2f+6E7TxyFNaXsx/85f9gF7/wmH3xz/7Qjv/jx2z+6k3bNTvrfX56BLeWoHbRRn9Oejxp66uL9t5v/0b7nu/9V/b8Zz9t//A7/8FunPi43bp0EqnpUdiDbkQ7d85iEB0ftMpvrtrOfUc8NNX+pL16yTZyq5Ydn6WyVJyXOqXX11bs6ANvIM+GHbv3Tpud2m//40O/ZZef/5hVV85j0XUr1gmPSyjRYMKyeEl1lmv0eB02KgEiVxomZMWrZzDhsH3gA++23aMqO8Cmhuc3scTq6g1rxfrs2N132GR/3d73NW+2nbv2ojQJD+ue/OgfWfnUH1lhfcOWV9SnDEttKITUhPIsitW2GOHrVH/alvNFq5dr1j+YtloFJi3l4J9YqlA3wrsAJ9NdsdzmprMxefx6q+INr+WJqBrKQIijrbIICbW8V46nUszbxtoyMlyz1bUb9vwzz1upqv1YI7aak/FyJ/oWbEcHo+Be9UOGQmJ7ur/q4EWgTp54eR8Y6yNSaGDAUULsNiVFSWXIKKLucQXln6aWqWQU0oFP/e3OPMkU/YOdayf9jo2O4eBQZJ2UwSkdsQZ1DQQWThLIQDbipzDUmDbMpoW0Ljyoe9BuYj3qQolxOi7HyDWUnO9itdr/ts3vegQK3zFKbbnnS4ppn4tn1m1qKArIEE2ANs6AUAixWe1XK+DSdnnaMUzzkTXgiHqjb7QX18jB6JEyWgX5ZUPW/VwnQKWQ/lly0HkhmiTlgBQwfB26RkatJllYWKCOwcCXDoFsobCJDLSxDWEsxi5guHL+Ejc1SS4AIC0r9e6BLfmNj0Q5F/d21wYy2rx8FbaqiNCnk+G44TfYLckQIVWaGrDV4BlyoHwaqc9mdM55LKKDBNAmmh8sEJPLc1AhTw/TBVDuUFRh2C2yU9t766kLIKwZKZrzq6lbeh5ZoNNPP/My1+ouWUCfrzLcf2iWagQOK+gTV7QkwFMbyv5pJ/RQN2p+r+9ORhk0xkCp+CcngBaIuOD4NZAZgKhk/+WX8nSQRU80aL7t8FQLOV8BucqrQ2UhWbcV6Yg/+ggpcKX/riNsjz1mJ0581h57+mN26tLj9oWnP2kbxSWMQaHFPuvmp+3xT1ywj/31p+0qDRjqy1o4hecZmrLXvPH1Nj2asd/9qX9r5eqG3cxzXzgY+d0E/BKZlGX6B+z800/b5J45F1Yhv27v+/oPwogv24d//DttfX3eVkqqsCaZJ218LGlra0XLjI5bqdS0CydO2vXTp2j0lA2MjfgmJAqjly9ctOTgoHvZOoLS3Ld6qWqzB2+ze+49Yu98+9vt7z7ycfv7P/iwbS6dJvzGkJDLRqFuUdhepZmHkWcJnwvUpR/227R+vGqT0Hh6LGaHd/TbJoxP3Rr1RsOGhpKAZhbwpKlQuJRpg/G6vfM932yve+0Re+DYvXYDZr7/wB5rFmv22J/+qg01z9vJ8yVrRwjV8W75ehznoHmBfVatYOhxQB6HEe02rALwhuIwP0LytevnAJKtjno1No0HgcDAYXvVAnIdpFVpdFpdDLBcqCDvNSvmKrRbHTlr/4J2sFKKFDpNbV6uOYdazIEioJjqb9JabMlMTzzQQwmldEKLelVKHAx2SUU0fcmVJdy0dEKDK1Jc2DQy8UEtFEyMTWUVIInFxTVQwHdMyI3MgUSA5WAlcFXafNfvEYxCwCJDES2kPOrXhWNzCZ9hB3rFCIH7OJ9AxwY16g1LTvkjwZV+FGOv+nLFREh7kdYApYZlCYnTCT1xQTk1LJPoWJIIO9bXhvEr/BaICQhgJjiriWlIAYY4A7nYP5OynaNpGyIC6/M9TmEtgFdfHHCFPOixOw4oMjRqH+3bemLEq44AnAPg0SHmGnwPQn4dGogUC98ezRbBE5vzz9RLtiHjl7F7OoTeCZy4zjWaIavWNQ0Oh6n0AJcQ0YdkKyYmpqtDDCuJ7i4TKdSqLUtp8ArmWWnQ1uiQwwI6t1YSYvSwl7A1act8Ve0cDFY1KU8PnVcdgz5YysJ/ByfuV500DgGCa3TM28TZq4DW2yiou1+/9XL/Q4oCOzHDaq1qczsnnPBoupr6RF9+8Sr3SQ5BvfQKgE86p/wlFz5wbL1t/R4cAlodGiz0yIKLNXgmp9VGRgLs7Zf018Mh0t5uu+20fCGPfqHckrX3x8oDbl0bgOs/PZAIFDaTtjaV0QTad77h26xb2GtPPn7J/vQP/86+8NgXoOe3bHCoz6bn9tj5l07Yg+/9Rnvvt/6g/fVv/aZ97qO/a3e+/QPWGdhjWTLeqIVs775xvASsAcbXw8NeO3faZvfusdfce8h2TszY7/3yT9oTf/8nduQd32CJ8XsNm/U+DPUL7Zoa4nOI0HUQ4ChYc+OWLV05bQfvPGp6qqiARYpz5ewZm7vtMEDUx/1xu3n5jO3fPWzf+g1fb+fPrdgv/9i/t7UbL9ndb3uzDU0e8OV2fRhfuZHEUNOkFbLJoRiMrmYTczM2umMXYWfT1hfO2iCgt7l004qFkt33ugcRrLxgkK+ehKrBGPXlvfZrvt6++n1fCzvM28jwEOB62H7lZ37Bbj33F3b9/DlbrQ5YZGgHQKppQ2Ert6LOXpOw1HKpbENjAzaOA9pY3rBuLGlDc3fTaIBoA1BuFcgXReIlby3Pn1L/dFUrr1ByQEZpaq9Nha5tFNFXD6GYbVhMt1NFQfUwv55veCzn1u7UbX2zaj0cVBkQE4PWdBkFQppu5U8uBWh99y3fIBymT5vEaCAp2vY579tDlzb1CJtInN/VBys2ifKLqYh1w24oDAroTt6VWuEuNMProicb+NQajLqM0/MZENU8Vg7gA5x1WLNWS7W0HNSneVWtqbm0Goio1a2QE5gCDOhXGN0R49GUtsnxtA0jXznPkaGMZQl1BweHbGR02AZHBnwZ9gC/D9Bew4MDviN9NpPxummuZ3GzYGtEHMWSylDEVdVxuEnbPTkgaSBzZISj86l/PnAk5yKWqwLIcLdABKlKa1Rv/lNf6u+MyoXgLzk/Dbi4I+WiwFFp+ek2a1Ykobm/6tsUa5NhC9y66LCcaM+GcQTpeMhuzt/0+33qGHk74xSzoh3Uzz44EKN4yDuiZ2u1fKxglUhOEOUblQM2EXSpQZo1/FoCp9+rVRy89XwrgQlabPU2URQNqpDfMYXyq+qCNpVdEaBqqL5ySkEZ0C10UPtyCEC3gVXXSm6K6rS5jFi1XurnHCValG4gAe/fP3r3bqUeyJW8trtfgj5W1ZdibJ1zEJSfkTwpiN9DXvpNtoCqGPCiO7gGkKTe2uBFXW0+M4hayqEpXa+DO4AAsJWWryqk7ak2ik3bUTL/J7Clfb0riX/bB0UxOzoxYQd3HbbxobvtxPEbdvyFl/AaJ3xT2STGo47oTDJms7cdsPd+8wfsxqmz9tEP/Qhec9n2vOGrLDo0YRcJO/V8p3U9DA/lnpybw2AqNjy1w77xh37Y3vPwe+1v/+8/sb/6nZ/HE0btNd/4gxbPzNiNM6dhJ2Ura1QTBVd/rZ7cijgAvh14XfO1yUmAuVZTg+C1N9atUNm0qZ17rLR+00YyIfuX3/HN1p+ZtJ/8l99iZx79S4tmG/ZV/+ZHYYVjtlmoEvJ1ADhAHAMvVYs2OJaxIRq0TePGslkbnZwwPRyuS5k1sHP1+DPWQmBrtT67dqtom2Wt7OjY2NCw9TZX7Ru+/gM2PjpNON22fbcdxBn9mf2P/+uDNlA9byeub9i7vv/nrNhUB37NurV1q9JQetqnGlPOpwWYhwDyPVPDtry8aaFUv/UNjqKICYtHCf1uXidaCJrPD5R6oLVga6uLsC8UWPaMwftSxk4NxijWqHBOYMi7uiEI58KhhFWqdUsNaGVXyo1IE+DHxwdR1o6HQaTm7FaDadoxXiPAlQryKjctl+va/ELRyk0MLJR1cNb+nQLmfow7HIJdSvlxBMlYz9KE5Fq4kUAXUjDDOAw0CctMhnkH8GOhKqArxswLBhgmUz3ZUwCtuakp2nvAlxJ3rB/WmfCVXg2ATVOTtOqnhS7CPpNah1+jzBgxDkUzAiJ6wqwApanHgASrmrSH7fpazvKbZdvMa6OTiuX4vJEr0M56+sKG1WBlQAPyobzpCPVQuFe3EuCujYRq5ZJVy0XASw8KxPFp/wocTziScKelLhoZsI7AOIU8fObdgRcJ6U0GqiO4Vudk8EGYKqMVcVKLy3FqkFWkX7vLacZKACwC3mBrQL2UTlQvDF3dCFIVOUsviRzmFqDTtMhS4wpJSxKNaOOhCBHGmh6ZDjCouAqbVTqVdrXcs/5UyEYn+i0KwCmaUL+0StciQooKP5CVQMxfqgfOTiAjfQ3qLcDVLaTP73I0OiQbMdEgPA++K1N1cemjJu/ncXKaiqk0Ll+8hU7reVvB1Cld72DJu+4XeKqdvwzagcy3rOZVealmHLqO73IEujYAR67euiG4jvu36qWX0lee2+kEbDW4dvtcAK4aJIy+eqVs0BYGMFUrsEBC3GtXLxKir9rISBovGffGnt69y97y/m+x3Tvm7I9+9gft8qln7f5v+l4aJWqZkVmrlYoW6yxZlZBycAAvhIvYceS1dsf9b7d3fvXX2K1LC/Yr3/91tnjtMYK+mO26+0FvmHIhh8GVsW+YFaGJNmpBf12Q+aVlSwHUeortxDQsMNFPQVWxtl04/rzd9foHbTCdsO/89m/Cw91t//lX/7N95Fe/G4aas2Nf9QE7+s4PIpiYXT1xwkEwEWrZRgElAlQ1IX5soB/wKMJaACEMRvMQkwPBTvzzZ0/a6tKiDY3vtEonYaVGlbq1CB27theG9C+/65tdjSdncBA3VuxnvvUbrHLyD2x+dd2Sd77Hdj/0fYZ1Wpd6ZGKAAxpeAWzDsGYtHSwWapbMRgGJJKy6BkyGLTs8jRLHAdpx6SSyuYqR8Qty0p6kURjrCGFvtaM5eT1AOIUMexalTP04prGRlOlRy3rCiwYA1ccXxaBCAFIiDutIpy0xEA+eYQQYNWGyKcJMreySH45xr/qrtJhAj1JRv6Q2MdbUJ22Nt1nK28pKzlbWACfu1SyMgVQSBdNyZU0f0yNDClbBma2sLlP2js+b1Y5K6l+rVRqAVBmQqjo776NuUYAxG4/a7KxmhnRsABBIJyKw2ZoDvh6sqG6RBDJM8VscMM4qKiI9LelskX4ZOWtaWK1StsUb8z5Ypr1utRG1ogQ9J07T0aqVkunR3kVAVqtw6g3KV2tybd33c5Wxya0nkZOe6V8B8DQXWYMYFU3XQWaFvLoJCJ/rhON9GCB3BNPQKCuNhuk6e9LhhshnMaqAjQpr9DkAlW3D1bsPlvj0ILFUnVOXl4w+RDlbzqwcDJRIkLo7yYvn5+3xLz7n9iLWKy/st+GMBXWa5YBgg1som0Bc0Yl2rGuQljZXUd+y+sm9j5drtSpqDYAdyCq6APgB1yLOVnlrWp2kJGqoSE7n/LyDLWAm1sznoK81YIHby1R1bAMjpzjE3ANQ0u/+9Fx+UP7ZfhxBBtaMnifQxY66iHpBt4QOpaHDwc3TDsBPG8T7Zupcp7M+NqFrKUulWoIwEBHDkDXvVYdkr7yVpz7zhc+SHA2nr5Ihaeil7gPPg1vV1aG28u8kH0QVGjNQf74Glz15P8JvfrPZxMQeWEe/3bq+aJWiHqGsfqoU3iRp3/Rvvt9+9pd+2Z77h0/bn/6nH/FJmIcffItVFldtcu9uDCJtJ558FnZStltrbTt8aNpm9hyx227bb/fcc7/9zr//GXvm7z9kU7ffYzvveY9lRmcJhwEbgO7Jz34WEChatdtnjXbIxoch18ms3f32r/FJ023Q9sKFCzY8O0sFUGAqoY2r3/3177fv+K7vsze+/nV2/NmX7Ve+7xts4/ynrdwbsrd8+49ZJzkGK0ZIeOrFW/OWjqLMVL5Q1wa6CcA6ajsnR1BeeXm8N8YnzzMCi1WneQqWdQNGMLBnrxvF2NioDQA4X/OuN9rBAwcIUZE+DO53/+N/tE/8+rdbunfFotMP2s//4d/Z0PRhmx2O29lTJ2FWMUsCBJAzy1cJoWN4Zb5oN/tBrtk9OmalDdU/hkzU6Y94CY+wNRsktC1uLAdKShrTUcCqsAZgaWCLSJqW1txS6UUDIKpiYGr0WBJFxY1pk5bg6FkJtrZ6a8ny64BP/iYyxGipVxpwGxnRTvkyfBTG+xkjVgeYtLAgC0NNZdTXJOMSWmigQCwm2O9BewbIuLTc09kwt2u1VJIopNHUTlKaRC7mV7V6s2zBE1UjpjkOCcBSm2E3AGiF9n2krUUt2qNUwOV7XsDiIrSdBpLUlZjE2Ho4jP7hrO2Ym8CpDNq+PWMw1LI/CmZyx5hHWzIqGaOeeKrl0Ol0HHkPUtd+3jM22J/2vuQ0hqxRco2GkTJlA2hi6leWaWlHfQwbpxMmrO4iT23kIdvQSDmF837j7RFwGZmDLA0iw9O7XtsgBEIgKxl2AA76bftdhinD1pQxDfIEhhuwMTkpsS2l3SafIG1Kyveh0SwOcwxCFMwy4AbepUbSAdL2NDQy3iX9iBUhRPVaAAaaRiW8UpdQAPwBCxMTDffF0AXtZqbZIC3DvwhtkAFgjF2Buw7qusfT8jqiH1JgDu+eUF11j0pC2wqYJGEHX95f+UzeWk6tdDQbSF4pk9a0NF0XtT27dnlYH+y7EMjEUyA/XaNuO8nGwVt14H1bfurm1zaRmkWjTc6DSGCbnaqkpIvsHTx1vReHtlV5KZvmM6vrQNfLAW3X0buB0A9n7HwOBmyDLoLgeFUXwS/+4mP2e7/3Z/a5z33eao0iNxLm4T3uvPdu+7Ff/hVrrK/br3/fN9veIzutE++noGEb3rnTXn7sC7bzrnsI81O2euUCjR8hJE3ZPa99m33NN32z5RfX7E9+8d/Y5soVy+55jY3P7LPlM2dsfNcBy6YSvLJW31wm1KpZrhKxTD+FxFhvO3aPDcDmBqYRbHURNtG0xatXKDyVRLkfuPcQIH4YIZr92k/9tH3m93/SqjDMSihj+x94I6WHjbpHRhjFTYykbuk+wr0aIS8eTqu6RkeTVt1Ytb4sLD2TsZXFZRhOxXydNI3ZbTYtk+23yYlZy/Z17ejuaXv3u9+C95fpm129ctX+43d+rSVXPmVX1/L27h/8D3bnw9/p8wflJAYIaxeu33QGaq2iA2YTsNVGFXq+k0A8RBg8M5awjfWG9WsRQxj2SUOpPJH0kEVgKOuXTsGuMWgUKVa6bsvrAPPUrDMrrcNXYcUu69ooez3nK+O0LFXz+JotGWEwX1IDUfVmxwoNPU475tNdBPKLiyt268Ym7K+kaqNY/EUrNW0pApPUs6k0PQwdRK30PeTTefTMrImptEUJ4f027TvKR4Xp1Vqdz2EfnPDNO6SKlNfrhzLWcKQlyqjtEVsNGZ/S4B1HsmP/bbZn/0Hbd3C/TUyO+9Z0nU7KlnHcuVzLVlcJ12m/Kgxa83prMOZOuwJo6oF6Skr9rWl/ZM7I2IA/2loj0CmYdrBYIdihXqGzng6q3dTkUILVUxgKjkz90tv36BExMrwG+lADBLSiUPKQwxETEuOXkStNGWdguFuWy+dtxuZfefk0IeSra30+M5/VRSMn77aLnLwfnAv0ElBoZFqGq+/b6V2/cYPzXZvbMWN3HN3ju/7rEOh4ToCDHIyzMcc85Q4gdkqQ3BrXUSZnmFyH3PXcLTlN5edgT4HkvGu1mDXqSeQB4OpJxGpL6it5qck0PUv5aN6w03UBJu8kTZr84at0WiCrAWa9C5B8X2fu35ZVMPilc+hnvGPz1xbRn64Vimt27vxFt/2gTzQASKWpmQsCQZ8lgGx0XmXZBlf196obReCt7/pdbRUAN4fScIelqV2KGhANTsMXf1BGn1WBI1U5JfftdHX/9iCvnOp2uwQy3kr7VYeLX7N6FMr1oNdiP7ppKJuxX//xH7NTT33MDj7wOjt7Zp4GnYJNzqFoeHzC3f7+YStv5CwVKdqR+95kH/ovH7IHHniH/elv/LZ99o9+yZY2izY4vcfGds4G9JwwXSP/2qT5+HMvWDKsXfcbtlkO+a5cpVIHBgfDpVK773oNWhilMjHbfWi/7Z4btze+7j4bIYR77NHH7dd+4H1WuP6iTb/pG+y+d307Ao0RAo95hTR9Rmzx0vEXqCECbhRsPa+nqmbxhE0bmxrCMMO2//ARu/9t73dBbuY2Yc0dQHXALl24Ym9451fZOAb+HV//HhsfGbNKHe+IAfzer33IvvDfv9eiLdjk4GH7tp//E1urDfmWeRVNUEYRN25dxW5hr4S32omo0NDqKEpGw62urViC8Gsok7QUtS9p9oCcJuCl5a0CtbSetQ5N1ci+Rpi1EileW7Nbq0sWH95pG2sAIvXS8/jRSx84E+uA7iEHdQ90vR+31a6hFDI8bW0Ygc0lgcm4ra3qmfd6AgDhGOyuBuChNq50FAEHEEVOvMOUNWClNeH86AotJYvhIGsAeH9mgLTxITA7LYFNRNPoUZlwPmn92QHqCVME5PoHsjABykCdauWiaVd9ZacpZqhtoNzIZs/4Xp9atb5SstxGDQMHjDXYRdi8kd+wtfWi3Vgp2Fq+hFOtYZhlmJGYLg6MtvO03NhQemr05f0MIvxeNW3Zp7Xl2/12wBWOWPNs+0w7b8mZCfRLBUCINHyfXppNDJhkeQngelbIlS3Rr42gAUJ5XH6UXCSjbRaz3efoAEeoS2lwAFRUMuZaqYPuUdk0FU2bn3gbcJ8MHLjwcNunYKmRKZuSlKGPjiB3Igz1IatLoYqD1fxmrZzSPzJU4l4GvzciaOwRZWonOHX7AYyOf7o2AKgYEauWsKdScjwCZl2g/lINssWx0oaXR0ClwR8HSdUZBfDUkYVeylvT/aQrqqcGgtS9VFNXE15Yq/qUrQBYv8uBSEZqMX+wJP/0gM4YTjubGbJ9+3dQLkJA0lFZ3Olwn3QmyFM6K9lL0Jzk0DUCWD3hNugbFggGDsLBnMs0DVJHGz3QIeBUfUQJlLjaUTokUJcD0XRJX5CjtGinbWen79uP/gkOze19FYMN3kDYrcML3Krbpz/5j5bfXHfW0aiXrZKbt2uXbtp9b32jXX/xuO05ehQwGrfHP/VZFKJsL798wh79+7+1//Ibv2LZ6UF72w/8mqWHdltmZMQfrrY2f9OGZneAARh5Mm6XT71sfd2y5QnT24RG4yNZG53aC1okXJAJlK5UrNu+Q8fsnrsfsOX5W/bs06ftJ3/wh+zxP/uP1je4y17znT9lqfEDduGlL9j4HCywL4MSbE8xqtrCrXnLRtWvFbK8Bj4Alf5M3GayCSsj/B0HDls/IVY0M2L51XXYdMfGRsft2EPvs3d89dfa29/+DqvWMVI0YAnW8Kvf+02WWP+UXVkt2Mxbv8GOvPPbrVDCYGm6SIw09RmLe/rTf+MNlY5on92I5evqf41bMtMPsHVsYChme0dGbUV7qiLzqm+cwicaSfMnMyMTMMUEhh22zVtXLN5c92eQVbpx6yQGLYHBV8qB120AfjV1GxBKSqmkuGKgMg4ZkVRXoV3LN4/W5teaWSCFUj+SBoK6NtA/irLLkAWygbLJELSxS6kM0ANCXULDJmnKw1NdtDgEW+UegN2nYKFToT7YQAMGi3E21C1Qbfl+Fnq12w0fRIuofTCq1eUqdewBcJw0TRTv2F898kn70jMX7PSFa3Z9ZQOnWPJByJmdIzY9PWOTk8M2NALDJ1zTpiFiWQIlbQcIn3BlfyXEliFuhZ4aSBKIbTPBwBDFJBUSq6WCFVi+RBmCoX0OtAhEBiQ5lcsVKxaKHi7KGUu+q0sFmZ+XW3kE6QagGTCaQMY+n1kNxX9do3+vgK8Ys8qpyMhDANLRpVzvTw0gLTd00tl+12/9gHuCsnz+809hIw3vqlE7KxsvB/91XVBPDWDh0FCGphRCDoGjp819VBovCzUByMUMg6lK0p2ePyNtYDiJ/jdxfFuggpw9tFefqPpiyVq6ouxc1i5PherSiz7fglJ9qRrXUbQVtM0WIJOHL6/VvF1AVButa5XXJARIyBTsxRs4LC8lZVU7ST+3ROhlldML3gFshfuSnfJRPSiTfkfzuFePeUJRKZdeKovaVLLVdUpf96gt9JvGavhB//28+mrV/qpfmzwC2QX1dsa+dcgOt48tgBWSE4qiqD6lQp4eg9dz7+TJ5wmJx2cmLTMwYLffcdhunTtt+28/4htel9duWrvSJmy+YTduXLXXvuu9tvf+t9nZJ5/2lV479t9DSJG2cn7J+gjjVchasWztzTWL1Iu2mY/YyHDCSqstmzt0u2kHfm2okrs574MNxfwt+5s//4h94RN/ZY/85YcJ/QDIt3yz7Xjd11ijDbPDIFauLdnYriMA9RaY0OraZ1brsWNobL6C0GlAdQOMTKAwgFw0OQKYZ7yPaWBikgZs2pHDR+3s2RuUt8+eeeJJe+rJJ+3Muav2+7/9O/bpD3+vdSsXbK2YtF56DiY+40BewPjqAMbKRsGWCgBCBadEfWkhC1dLlIHwXI2HjMvFIg3V9i0NR/sztrmphkSh5WlRPslaU3L6AGta3hu1urJg05G87b3zDuv0UWaUUJxBS0nN+8+0UUg4CGmRnR6TrIn3YmkK5dSnpLTVl9mua45qwpWqBbB2msHjTLRSK6znmGF9mpwuMNX0N8nBR0bJoygjBag0Cp/f2LSlxTXKC+OrV1FdjKSZAPSrOBJ0qNagrRUKSglRQP7IOLX00YGf9tFTH9qEgVoWqTqJoQ31DwEeWo2GE+Z+6YHKnowPbil8HfY2ZnHy6OKcxSTUzy7e46t8xBRp7wBc+JWkZR0yMAGHDCMwFn3SdzkVVUvtQJkU5lJ3zcxw28Hw5YxkVHocTaNRxjYCRpcluhE4aDYHCZEm75RDRqf83egos/iOM9Ot38SghKJ+HVGFBp40mKTrlJQf3KvfxeqdWWG8KnEAFGZLSysui/0HZ5BXGuCibdAJDabJWahADu68Kx1tCagneoQV2SUkb+xdMwN0xVamYsrb+QZsOY6zT9pQWg9RJFQWMFNOkvH6SleUmz55vjrHj85cBbp81/LrBKxZ+yaobRRFYG7kLVLCNeQVPC6b1sKRytmr2+bUieu0V8NK1arN31ikHeUYdZXuQobkEawe85O8b8mbRpDta0WV8tSh87pOA3lyvjq0T6/OJxNpHIFG/qXncjhyiFH+IiOBNmnpXgG2OyD0GSzmXe2qPMHMbXCmaJK5Xq8+XvkmXZSSVTQq6xeHbGZ6wrAB33RXq696GPDV0xft8KEdlh0YtpPPn7GBSM4WN9u2/8AkTkINmLUU4eC1C2dtfP9ePOCYFTc2AL+4NeubFKxjZ54/af2Juu9+vwnJO7R/1HoYeBJWpzBCo8frNy6RnPr/2tY/twMjp1JtmHRvzCwRPLqb+tnitdPWTRKujkx5iIQOeLg3f/JlLqHxuGetJGYnoWqjjhEr5up229FjpE0oDACOjU9b/9CkPf2Fj9vseMxKaxs4gQrsIGe/9Us/Y4Vrn7OFVsze/R0/AdCEbfbgvZbSptgkmEnTQABqXrtL0fClG1cI+ft9WlKnU7GNOo2rRxkiu3q16xuHjwwOWJzQNg+DTE/uRfFxQLk1HwUVoKmRBsaoI8xgKN2z+soFZFy10bkDliJsCnZRwmC0E1SMUDZJ+A9DFhDImEMaRnLQCgafwup7TEi5AGbu02IJhd3qF23BUjVlzFfBcL10VltWCujldLVVmz/Vk3IJJjxv6iI5KxrxJabOeAnZcVJSSDGmcrVi2lvAR4n5p0ECAXuSl0JUOQHVU2Gir00n9bmZQbt9/5ztn52gPBhIW/NjW/bS8VO2vLxm9WLN5q9eJQrQSDCKHdHKGlg47FvFV9eipvI5IKkelEUsF5wjL/WTYkAuN7SdMqtNxLK6HfXFBiGwRtT0ED6N4otwZDIZG9Iyajks6oDKQt67MNogPFdG28a+bfDbzElGp/fAyAWsLkF3et5X6ed1xzZ4qrwCd0Gf7JE8aVM5G50T8xUYaGm6AGHPnp2ehgYPt9MKNkkJ8tX1vLn89Vs5r9kfVZd5cHFQZn1Mb228ov5pbfwjh6Q9UNdXV32gTaugxDy3bvN0lYw7K5WBL3rpswqvd9VFT1rIpkdcP9XdVa2vBKxfAMbv2wBFzu4I9PHQ7XMuo3Q6YXv3TbscdF7X6jq9pDu6T+WnGKRNemo/XoH8gzK43CnQ9rXbAKjPctrSca8X7bLdfaGIR/23utf7aLkuSFOLUfSARBytk6Jg9oeWO2+n/5VHkBtHsOKDsDabUnPTkJqTBkWHBbbbVVtbLloe5vn3H/0Lmzt8hEZO2Iknv4hym62sFW10MG07D9/hnjK3tGw4Lg+JM4Sza1ev2+DYsI2MjFgXVnfp7AtYQsE2qkmMDnZFGpN77yB/zdvEWzYqtrmxbqNTu6xdLdrQQNYmJwD7Omx3x05XAlVGS/3mTz5rEzMHrMV9brBUtA/AWF5e9SeFypOVGzH3jhk9FnosY1XC6tTojDMV/wdTSQ2O2wTh0AvPPG1PP/cFe+GFL1kJxfrgd32HfdX3/Jy9//t/xU6+dMYf53Lo7ttcGTQgMUi4psdUa6J6l7yuXjmLC+lYMlrxvQhKda1f1zP1ExhlzoaGszY3NIDy5qwVBoh3HLZkctiapRz113pq0ADlSMDkFPrdvgNmmLtlNZzB/oMHbXS8Hx0I+njUbzs6u9cm5vbZ8Myc7ThwkM+7LJaJY8s4pD7tzwBAdgC8shSwiYIgbGJ1TS7XnrvafUzhcwuAFBOR/olZSLEEbtrcWdOIIIhoXsAkAjDQFB6UjzLriRAOCrx7vx+G5I8k5xVRJyXfSRADEVDTPnGx2TrgwWnAQYsO9MiYQn7T9BRRINrqOPoG4WUi1rM9O1I2mOxZtNewFG3aaZZRbE34Vh4AimVgR5SBthcT29zUE0PzpieGFkolWHfVCtpmkfRLlTLnFDltct0mUU2d8mMk6K3vQ0G99cRd7cOgLg/tdKZRYxE8DRDKnJcXizYwMuhGhzR4DwzsK18B89QV1JPvEp4PdHFWv+uQA/IG5yoxMRm9NhLROZVF8mwjf7EpXaXfx8aGfDPqz3/maWSnedW6HmPeAh01ohu7l0F5cYq0g/KrfxQwUJ+kl0Vl6uGY1F8PAyQvTYnSkmYNxmqXXrltV0uVhWsU5WI6fr3u9TLz0neBoSb0q666vkUeyi+dGuJUDAJVxo7zzlx1TzA1TTXTISUL+e5UslvNlpi/tkLGAbA6aVC1+Lc94KV/cnL6rH0IgoUGALAulYeTXvKFVnSZSEYqpz4H7ScxBY7Bd2zjdw12x2FCGugSzulaX4hBWynaUZuoTjrUVy1mG7Tydj2+fLwCsDQdgKX5ltp4Y4NQLI0BRlFwKD4KZpEkHiVp67miffzjn7OP/tGfAGQacOjY6GgWz9ixI8futLnpYbt64kXbe/sxGxb4VKq2WdxAWVGkdMpWbt2ylJgHgJerNGx2cthyG02b2LcXb0fDUo7Nm5ctOTBgh+5/i2UGZ21zFXaHl9HeBr2kNoKguFImQLqQK9jU/sMuSBcyjZZbvEbYXvUlqFptpDCuUNqAOcatslGxofE9Fk+TFg2gKTgKhUenp6y8WcKpZG1k5y5Zk926cd0iOIh8ueFL+HIL1ywzPGvDgLPmz8a4RlNSGigJamfN/JKtL29aV+FEJc95bVoDZaVBGlqJE2qRb9hmRrK2tlG11NgMjghDhZWqz7lb1/ZzmIAYIU2TImSeHNejr/lO3a2H15JiU31tmvP/4eo/gyxNs/s+8Ny83pv0PrNMVldXtas202ZMT2MwwLABDGFEUiBEDhnSrviB3FjGxkoR+gB+We1+kCIkRWCXS3LJEElQK1IUQAAzGGCAGQBje3qmvavKqsqq9O7evN7fm/v/nbdyhthbfTszr3nfx5zzP/9znvOcR/Jv+w/3rXJSlUFiF9e5jCALWG0XNs+HlUIR30KZYD3ReNfazY7YecPacqU4vBHmDBMlkE+VeImQ/knYEEsET/PiOYZ6IpS41rIdNhI4wR77uDn6DCAyP5NxYzuZj/r4UEaS3NYxuYz6x86dFnmnw7jnyvo2Wlfenu083LFP7ty2e/ICOACSbbPFTMLmZ6ft+sa8Pfn0FXvy5hW7fmPVZudyAn+B64Rc5H7NwZDshbYAFL0CLL1giBgqc4Wy8TdGlXzjIWls6sOAedG4oWTkjY419oeHhwIAgCGseae6lFif5IoNCRF9Zn6pIGWUAWMxg+uKjSOPzHOgtMHT1Y2XPXTx6D39BHj4PJ/ihOKL9wArfsdYqTk+Cyg8AIs+E/+GwTJ3nGjqC1Sai4GMFN9D/vVNb1PA4vW7N0L9Y8OGjBttYQfTT2tCaA6kcxRdUddl9MTkdK2e7j/mGJ6+ru+f57r6isZTYuAAwzfZyQZMu9nQBS5+x1XvDiSH464IBgXYmxrLpgxiECbEg2KHWXAtfUft5TvMExke1AUODBdhGMBe99M9PdSjn8wX7XG91x3pFww3GCuAVLLxCBMYm4tH8N3AKFz8fWEgePr4I/n6LmPI2gSei7NnxvLRtSf0Hk81kos8uo5+91n96eMnAMvtAAkC+JzUiEuQnLtmR+W6jSJFy4o5Ts/MW36uaPPLC9apHMu9zVpbVunS1bzeW7T5yVlbmS7Y/s6ugGjWQXXno/esILd8Tm445+7c/viORQYNsdeBNeTOzc9nLSEwPZebzSq6tMaOHty1xUuX5YppsNktVTu1u5scSIjyZtzdYCD2Nz+wEDlziYyPNQ+Ge/feXT/qotc9tbNG2CKZtFunS8tztic2Pb28rMlkMYwJDFYmU5rEw4M9m5pbsJSYNnmuJKhzblVdhmD39gd+9thTt55x680RylEJLBXGnrkyb6/dumLnAtiJZNKyZHtp8MttKYAmBuZwdnQqwYlbgRN3+2JX46hY/bqURhYyuygllYvWqQcKoskiRMMxIeTvNUdJjft1a0gnOHoG+3IuweWjCGGzQQJ1245PDvW7GKALlnjHOcnaAmqN16zmZWY2L48h44BZKHIapwA1xqKOxp2dUhT10JgHTFQvaYxZwSVoPxzCXohDIXSBazUSKEbGGnuET5e4vKaxE1vPJiJWkvcyN5W2kty8osZ/Mp+zQjZikzK6eYzbWGNzLpewL4VGMaWMn/vsU3brqWt2dX3NPvWpG/apl244mHH8CnFAVnHHzJl+xnCdAdVRx42CGqE+jzRmWZeDsawq7ql65G2WEEu0SN/RK2o/rjdxP5RwIszCiL4vQOk3h1bUNVDSlgC1J5ewq3vIBGn+CL2I4cq6RPOLj4CZsUaNBAiSowBgfQp97AkbwRqDPFmYFEAYMKbgJ8AOuARy6DFXB9vg6UoLQOj1C1fVU4g05s88uyHg4jVAJZAb/6we6Aef5S82Q2BAKYwf42BOdTsMmGOANEK0yXNQ9Ua3G8REKQbTlSwQXvJFLckKtW4xkLTV6yZ4m5EJGHTQXuaAv/siOO1u3cr1UyvXjgXYmid5A5HYhGcUkHPtx16r78gr7QiMiby/JEaHsFfM1i/N6XoO5d5OHwqNxYVBgWVzX4AXt34ogOXhQOnXRUd+Cnp8jvvw4DM8LtLbLv4O7vHT7/Jkbnzg9FnugSFmvYHv8n5wX0A++N7F4yd/scrLg7hUXEy1oesdHHxi/bgYh76MdXmwtSM39JZdvvGMGGvLcjPX7XM/9wWLR/K2ev26l+778Q/EXi+v2OLSjKd63fvgPTHMazazccNO6udyVetipSmrj9OWycmSqV2rjz8la6DfNQ69qgCteqprr/rETi6vSGlJQq9bW+/l5DKymycuUPjgjW/b0qXrmqyAxuO+hNXOk6MTKybEOHpidGJXdbHFnICZhaVwctJzbLHSTG6wWntutf1Na5GXqUHLZbIyCtO6v9nRzraEpWe14we61sjWH39cVjhkqVTM02UoAJ3Ud5rNir37w7/wKmCR85om8tyrduFiEn4ZSHmzhaStr05a47gi4ZVQh3N6RiyRnbKJLEfpdLyIuOfZyXA9sbGqth/ZSaNj0XRB9EJCIEXgIEnAgh1oxEqDqk5SIglBXNaWeKG65i48Sp0WwCUyGUtpXlNyfUmuj8RCtrS4qOthjaV8oZQmX4zMhSlY/GF13o+yRrgkPLxH2lJITJfPJJNxDwXArNiymsunbHZhyhZX5mx6Li/vpOgbAS6vl/QzbxuXZu3m9SWblWzceu6yXb4iI6x5BAQBIXZ7ARLxOOxZv+o+FRk1FuLISeXFqAyCWuT9jUUFppIRUpQi8g68YIsMTVxsLCNPB9AupPR7iipoPcmpPDLPhyXWJzYoAzkatdEtXVvzcd6TBxPV2Ep5dH3mja3NtAUVbTbPdA8A+lzeypmzt2AFPWAwyJTHIumRron84AV4/FqshyepULi8HNxIn/k+4ws4Axw8Ln5eXJdHoOCAbeCisjsOj7LPbj8MnB58UnCga+o3pkvfZeHOaxCM1AtCMWoR5T75x7jTSP6RhUK/uN1Fycka5ENjeigD29NPvAIyP+oyOmMZ+NGInOeujxtV3IYDslJw/YmJc7oGmCIQxKPT9YJ+6pb631n1RMarpe8KjMfUzlD7vDkYwZEd7NU0blF7/537NiCVUeMeyCGZH/SW66i3uhd6zO4sfcTH249N0jhdsFoefJf2XIAl4+rtUVvcILBbs9WQ99cSMWvJ82QberAQyAPADzIYuF4QQnMvkWFFKdTPgXCCWrH/8YN3OJLLSqWil8qbn5+0609c9QWm+cVpCbQEVcrIgsJIbt/B4V379nf/2AuWnB7ctZ3t+9bQXXZOa3ZvZ8++8dWvWXFt3brtjm1vblo0kZAAxC2uDrWPjiQUQzsdZCwpJnP10pI6Nbb45LwaywSOrbpz31JikUMJBYfnUZG/3ZTSpCc1hWKtO3fk6icsF1JH1OGM3PXgLCUNmAb49MHHEnABZ7thldaERVNFd09mZzNWr1T8iBq9qNlhYLF8cp3lwpztPPRFvGajIcUcWGluxhKxlA86cePT7TuebdCGQaFIUhAYznG5YtVG03bv3Ld+RywQKifL3VFj+iOxSE0w2xNxcxLZhM3IJTxtmE0uXrdQPCVFFBNkFlJT6oPYotqKgHrcsvXQztgH70fwpH2zRK3FXtier4Bi1eOaGy+oIQEGOFiBD6k/8ajAHaETiFApjDO9as2+NYd6PZWVN5C1ZL5opeK0ZJbFRGJesnaayyBiRSxuKPcI9qOmedUqFrFQxwA9qFswnkC5WFjCvdI7+rCDgoDPC4kL0AgVANSwIgwAJwYkEym57hofASNCq6nQVwTsAoG4xh0hTmeSNjc3KWMWt3a7brVaw85kpMPyWAZs3FB/RzB1MiSIS8tARBIC6BTMfOgZCTEZZLZ7oxCJdFTXpLCJxipKvFvtSMqj0PzQN8giu8qKeTHmQc13oPXafU+JQ82CFB2AWEqGYQEs9QpyxIN+E//jpyu/nj9hQv4vAMzgfZRccy9w6belzI9c3yBMwJhrDrzdAXBQ0IjVbDYCUB91Z7ui7wQLihcP5omcTa7B42IhyXNsdc1Goyf5ZsEKgBCg6zW+xOdY5AKMEtJXDMudusRC81IbiVwI8EZysCZS8sYSuGeEWXQN/esJiKjt0WjLEPY1ZtbWnGhOde2MZCwVwWNiwwvjAFNWmwTwSWq+ylTSZ2SX+fH4ra5NeUQPAWlMNh5bU7tIvwpAkaf3jbFSH/guuzQvHhfjjRHicVGhzMdRr3H9C4DluyyYUmiI1y+uHxgal/KffM+BWoaPnFeAlvMG9ZZ7dz7ekgc+S9Gqv5Sm9eqrr9rP/vIX5YotiyVk7KjStHffEYhNlcRSBzY1M+XuWJqiL2p8OpX0raPSHLlOfaMYdDRTtO3dbbt39xPLLJTs/ffftQ8+fM/eee9Nyy8uqHER2z08sK0P3rbnP/PL9jO/9Gv2S7/xFZuWK772xPNqN4tQchsk0B++84ZNLVzxTvU0sSYr9+Dhlq2JNc+LPYdCOX3W7Iff/KZlphcEFDkLy10f6vOkDe0L8GOs8lY7dnhK7IyyZxO2OJOz4+Oard18UmABB9IkSRgp3DysVmzv+FgKKeCR0gy6A4sJaAhRcORI9+iBmFTd5taueA1UTr9kqyh5tQgv33mg/iam5718HgJbbsqSaq4R1rNK2eJJuc05AYdYVbUnEMnD3thdw7yFLTe1pHZKiWBJalMxrvHd27ddse+whLwr4MfSAmLUDWCicYPj8azmhQyCJMZd39V9RwlnGoeHVXopQcEt65s+JlAZ29HRsdrUtnL5zFoSzoELk4Qb4ZIZS6dTlhRDhwGQw8g/4l/nYYF/qKtxowwiyglbIgyCZkvYQSi57/TJwUXzyvlFsBRCDeQ7AjMQtFZD93ZjEeyWMjZljIP4X3/YkswweMTyND8yOBxFXpqcdSLA6QOAbj6ftcnJoowXc69LScBh42QMaNj1uwyo2kKvMKL1ek0KxVErmjc9Mabtbs3vSZ4w6wJ0pVo+8W3EuXTMijLmviNNbRzpcyww0odIjPGSIKrpHutlpAPd9webCgIADZT5YjdSoORqFKhJX7tiPdIhUtpcqXV/8Jvx48FPvCxqIQBQsF5CZBRdgRyM2L4rveS6vM8FLuYMdoWcs5lCQ+GeFsWUaKZohQMUh2Dy1YY8S+5F2hjXy4i5pyTXs9mCrWgcwg36KOOrtuHh8kC36FPQf56MoYyV5oz0Qf5mAZRH0J9ggOIpeVCSbz82SK8hN8TCCVH6LkfdtyLCRp8keRob3PDgGhfjAjj63n/dz48U1+sX4OrfU7sugNTHlTFhPh695qCuJ3LG/PMdH0M9gyI5jGmwfkHMmnYG7Ql0wXd7ycAHi5Q+MpI5MVwfh58+/C8Kbj+5dtn+i7/zq/Zf/9d/z/75P//H9g//wd+3//xv/1377HMv2vWVS2JnbSvm0pokCYgmmxVbOo+wMfkUF2FikfSltXnfSbR6eV1MAyvXFvPds9nHNuy0umv7u1tWPtj1M6NSpSnf9lnSz8HRqV196imbXlzVa+zjn7Dm7h2LZPOakKI9/vgNm11eIZPGDre2bOXa017AO5tMyMLL9Rs37c6deza3sGA3Xn7ZnnrpRU9LKc2kBFhp6ww1INRS1YNBZjBjAqTW/j0p4oQtXX9e95EBKaUtLWHM5zLyykNW3bttnVDS8lPLUmYxUk1qT0LR06TCgsqnJ7a7/1AGYWxpARALA80hTCnpOa+dftdykwm7Itf4VAZsQmycUAXMaoiLqevgKfiCl1wMYmrTYvoYqEYrLNc2bMcPNvU6zC9mPWKR0hgqKcUm+mJ8XT/6hqKBsQmEJggNzCxmJewyFEJWtjJz5DOLVQA5BVLaDfISe54WBxsb9KTw0khOhkglslJMjZc8mVhSLjUCey7DpJ/RSErtBa0BTBZaItbtn9tJuWbHzabty2DdeXhqH9zfs4/vV23/pKn7iEWQxiUgZjedmioZEgsQCvB9F8WwWNwIQU1IafS+XmItIJXR2AgYInHGSYovL4D2ezI7Gq82oZwEGohJnlVrYvsCVP2OF0Sd03gyY7lsRgATly1Qe1siB/IIBl2BKm2Q3Pbl7sLkV1cWvGraVD5vhTjeDmxeIAyT071MrLNa1jx6A6V8GBX0ARTzngQgGhTdgSnLQOKCw6ZkLHylnu/qWg4Sun6QigQQ6Nu6Fw9Yk8upHoAZC45hPRMiN4/fvCQ2zsmsAIZ/xB9BGwAK/gCQ1R5d040nxpd/el230yNYmORBJTZAJwibDSwthk/9hWZdDNk9KgmG5F5Cp2uPJNuc0ybAlhcSHDMe1FYFtNhGzNZb2LUXhheo+Xvqb0suOAWE8Hg6vZZkU2NKWpjGHaAVXOt3irMEzPBYmHD/3gM6pmsGQMqT3wN2eQGGAUA6COqzvtkA/dRPHvz0k5n1k1gtD89Gkp5g/HlyLYaDJ9dh/GGrzBXlEy8evKYX/XVk14/9nsBb1dio/f/xTq7wP/pH/2hiKplM7u69P3+yu79RPtxfv/PuB4VP3v4keunKSmhqasaefvoZ++IXf9a++DM/a5995dN27dpjDqi47rCoHjRbippKCVSkkEm5gTkpxfaDbSmpAEICQZk8Tw3RELJDAldjamnVosmoNaqnEvaKFKLmMeCm3OJq5VgT27X3vvtH9twXvmzFmRlNqtiDJGb7o/dEfCI2e+kxL96RE8ByFPP2O9+3ptyUgQBk9+hIFnxoBwdndnlN4N3pWHb2klzzyz44PDheY2LUsbtv/IkN4wWb0/UiSVnWbl8WvSXGU/dye7WTfeuH0za99pgDii/ySBhINSGDoHtwYPc273iMKtLatdPa0Mr9mNdJbVLurtO0qamEPbE0Zw/un1p4bsPik4uayZjvjgpCbii5gJsDC9X+G/Nioe0TMeuOPAtWtiuWXLxuhXTcOjvvWbtTtpOawEGM07d7CiBQQi41lQVE2lZvqf9y9Wams9YU4xY+6p6sI0owJZScmYUwXJ6W1ZYHIc2zj/fq9kt/7W/Yu+9vqW+sAItJS2HGct9hfuTm4jrSr/Ws5pp0JinlXlNfFwg2JQeANhsbKIZOJbORIdAojpiDFA5AaeszLCoNKic2OUMWysD6mTkxyEcul4Sd9jj46ifZCNzX4236PkoF6IdMbLre1Gvqn8Zhp6prggcOHAFj4XBIVIGzyMZjlFtsXkpBwXMWzVJy71Je8hDQjlhycsZ/xiRTGMG9/SNr9/Se2pFKRW0qwap72BryFMKxpMYIZgcTDBRcDdO9Hz34Uz94CUOK/NMfr60hw9n2sooyPZqfrIgEHg/Gk7j2BSvjkvxkHaRJvjXX0mUcaDQ3h/sn/hn6jBzAUfVNB1HiqcjlVFGeAp6i5o+DIfnEWVM/9T28IeQ5CNWci1yYTSbF8DsCYP1NlbOq5GjItQEPvAP12cFLbUV+g/QljTN/cFE96EfQf/5BClhkgq0HNQJG5B5rLpkn5IVdVmQy8chm0rrWWHMkLJFnSfoVY8AFL8b54km/L8afMbl4DaPCdy6A1tc2/BnMF8+L3wN50dX1XX/NPxeAq3fC3yNuLyBFmvQSc0Wf9R0mvKNeHkTC4U19bktyV/3xj388DK+trYkHNJNH+5X5ej+0MTs/s55MFQrt6mk0NNELfeeP/8KOBSCHD7ftjW//ib35w7dsarokxpSzVDRtf/vXf9V+/a//Nfvcy5+2z778gi3Oz9lMlhXjjFzAjqyUQFgTXJcSnIjpUecSIGCFftTr2dt//n25qW0p2ayzImoIEDPJFjlRNmSl1auaHLGvVt1OT4+sWju23Y8/sanlVYulxEgSYlPRhKUFjD/42u/YZ3/5b9ri+uM2Pbdqc/OX7fpTYr1qy9bWQ1vceNKSnIcR1sAzWJrATmXPHt6/Y6s3nrU0xZd135jYZEsCUG7UbDo6sl2O4731vCXzUxIFBFlC+8jdYC/12d137ajRsUy4a7WzUztsilmI6XJqJwyaiv1XL03blITosDq0ySvPaFKzAldNqv4jR5GYFiGYUetIbDti2dCJPdxpWHZuRUrVFBhJ6aZWJIBpy7c+sFq1bfunuNhoGuAFaOh3zfVsvmCj/pnHbA8E9oI1GyAsanvC95oDHiy4SMjkaWzMpZw5w1JuH/Tlnp14ObvVS2uuFN1eRSwQhsVikYRR7aQM4mqWfF8ZFbV9pyyQKskoqN89gVFIDAdWxiIW84rg9sVcO5r7pJSlLhYTlqGNdZtWmi3Z8XHbYjNzAnN1AbdNc+6AoX9+XLeUGneM2J2zDim4hwKiMnnNE91L7Fzz8rASZA94DQJdx/VdbDeWkMINWBQSAJNJoNdoN8VekjLEERa7YGiEAJKaZ40nWQsY0fsPytYdSNnVjkwqZgkx2Ei6YKdym3GXAUpXVpRR4+87wmBDYnpMT6Dwj8BGc5Ugx1KgxhZcFl5QfmQpKzm9iOGiwN5/dQC2Fii6AEpMD7b0xhtv+tbheq1l5bL0ioni80yyfjJygGPMQYCu9S2WBrQ09/qbNKgyp2zqsgBKU2SJ+Cv3SURGkkERoSGbSyh0M7BWd2i1XsDOaCO7LDlGXsMs/RZZ0UX91vp8kL6I8aNgDIuOQdzWQU33B6SQSVgmXrDvsFKHyewAiOOxtH34/qbNzMmj03usdWBgWcuhShcGgXtdACmPi9/pC0/aSBvcwOoJw+befM7fZ4D1uADXi+vwcICF1T76HPru3pxeYxKRKxg4i93Mq+ZoLODuyCgeiAVvaoy2Jicnq3/+538+nHhVX2nde8+uzcct19sXWLxld3/wdbv38bv2T3/rt60hGk9T4tmkvfPjTywRHtuf/u6/18SeWqexYx9+++v22/+v37Lf/If/F/sXv/Vb1jk5sWWKV8tN/I2/9gv2t/7G37BX5KrHxRaTauSgJ3Z6WrFKuWxH5VMrrM95fisnuw66cqVawdEXDAoWDEvPTqNkJmGlqYKsWd7mBJqmv+utij14eNs++PBH9tbbP7CuWMX29kM7OdoVow1ZcXLalgXQxNRe+OKXbENMvDg1Kde/YEkBTVbKWn94xyKpSU0gieMjuUbUDEjbnNj1Y9eesR4VueR8x1PTElRWg4NJ0sj6BJ5327Z1777Ypti3BHoYyUpw+2qzQFjiQpwxm4/b6kzJypWGjaIFsfaspfISGMBDo8tEEYqIZNgxVLJQVwrT71sLpcvnpCgJYahEV2PeFKBzf4L+TDbK6buOxE56UoJ2g5inmKdei+g7cNyRXKJMNmWZ4jw8QlIlYEglLanXsgUKb6PUwYKiRl2ACLvN2McfbXpsbjiUwEnIMADuoWT0zEVkOCS8yKWAnTgsgs923Uw24XPoYyTFIoQUxGIBAQllRAxX1wmL/Sb1UzbXKg2MBcxBwB/izDJ2jMEigowJ7jOQQvflcSCQtJdUH68jqt+5duVEXlQyFcQaSaPTd/l+o1G1nsCkLBmT+IoVReQmNhxoHQg1lNzXQUzKPyE5uGA9LJbwMd1AbRIAyG3mXDhZQo+Vej9dQ/QRzK/AP3gA4uBKoOSA0EXGALE6FJsY6IWry71YHHHvSK8FW2gJJaDQwTUDoMAdn7ArV2Rs1c9GQ8ZX7YMZa2jV3kegAJ7rJ/2ADZcySfV36N4F1/VdS3xH7aPf+XzewR4d8D7pWiEBWkgGPan+MsZypGzY7lmnrmt0+V7AIClrWswX9VlcB3K/+4iYrhWwRjYxeEydsZD89kS6hmpHVHPPmgIZTGwsaMmLJQ5OGOXqtVU1QbKhid/Z2aaluh5tDwATdu5ngemyEAX6T1uI58P0ieXCjAFOXg9c/WCeeI1x4cG4//8DLJ9jrvkOY49RuZgDHi4XGiOucfFdxo2Hy7v+XTzCa6++OlGyVrLT7c/Lgm6ch5Lr3f6oEMlGo9cuL4cG9ZrdvnPXfvDdN+yzr75gq8tXbfNjWZfZWYFt2O7d3/YYCQzh0y8/b6Vixr759a8LyEo+ed/+xp9ZX25QoZS3z3z6RXvi8Sfs8Y1lX/CZElvEmmu0bahJaMsl78iqU62pIibIxCAMCQkSCucCoc57x3yyhpYRGKp7cqNlIGYXBBKadI0FBXapVn9WObLtrbuaCPH0M47AaMjCxsVEElKUCbv75rfs03/1N2xyYc0mSyWjhqi7TIOhNU7Fbt9/23KLq5abWtSgwgskvGIppAZBGKONQ/vRj96xRLFgQ7H67PScXbv+uK2Tx6vZPzk4tJmFol1fLtrdB1Urrt+01DQLf2wdRckCdhIE1mHGbXt68VyG474dn3ZlcHBrY2J2EhppUG5q1fLdTwTcLTuWO0wcrDSZlkuVFNBS2i5uM5oDykDWpQy7VbVRjCSSLVgPxQ5F/Tx6TqqACXU7Q1vLS5k7NXcnP95ueHm6isY2m53WWCXkxvZseWlOf+csr/sk5T6OxIgWBKoJKRC7wrYqfT9EstUbSo+IdSGwMKpAkalsNBCAEEqKyO1rCfQjKKL6UeB4cY3nRGHR2SDKzcIf7qNzWdj2BMoezK3HW33xRGxELNGqB/qUxoL0woE8Gr2Tj6ctkkw70OJ+smON8FNPYN9qsq03KGvZajUsn5ISyYjDZkWJLZaZtGgq5UCnybHN+yd6nfBj2NJiUoVUUDfipE/1qdQjJQ/m0EHalS5QPnTaU7nQbQlMKkmifbAjiIMLKesI0PLwa7nSAjJsDEEmuCaKK8btIBGAKqUY4YwPtx74NbgXxoBShFxDwqB3YdYBcJSyERkKdAdjTh5wxE6aMsT6J0vseoZMMl/p2LnlEtKhgT6veS6lw9Zo6f66PobW496ECIhpag5ZZOoQ1+Q9v2fgsTDveEjk+bqL7/3B4BATF5HR/ATywakMQSwzEWWhGfIRfJ8FwDl5xQAnY8vHGQPupLcF4IwJ11BbYbe6B08WtALwU1MZN7WLOfAFLeaKK3gbud5PfwKczA+azneBYfK01Wx+87bzk3/eBn6GQoIkLH/4QC9shsbxrWQy5gw2/OqrJLdMJ4fj4Xy719s4KHfX5RQWluaWozMLuVBiOibJGtvafNpCo6jd2fzIF0em55ZtIhGRy96ypem0vfTKy/YXAuGDo4YPXC6b9e2I7779nn303jtyW8N2ePeh7T3cturRsfXEKqal6H/1S5+z5196xW7desbWLq3awvyMTcrFvbxCLdaoZxZQ2KLRbGjgNSwaTNgK8R3yVQElBpCBcQsPEGskfYAYAo19fjY44bYvxWTHCrmSlE88Ptq3o5quL+tTrx7J7S4L4HE1JQACy87hQ9tl4e3FnxGjI3c07laXhRI0fULCV3nwvg3kHq1ce8oH3VFXgMZOGRZlWI1nd1P+fGB7ZyObunLTEmLhKEyKFCi1e6CvhHXPRCJshfSkZVv3bftY7n2davJj26l2rCkWl4gn1JcVy7fuScnadlKVexwael5rV+DFKj1hgtli0oZdjnkx26+f26TYZjiek7BIWQWcg04QA+NIH/nNNh/ra4rbav3Ybu90bW4mb8srl/26xFcX5MKnZHhYzKHkX0iKldI450LyLFhJFbDvVsPuMQAVrHLHHqVjAURsyIhqInpNzhCTm4/YysjFxUjjHQHsZMTawrJ2tOhKRox0LEPD1lxPDfM47CiI3UfG1u409FpUBgfGJCf2ZF/9kFIKTBvhhB+0GRfdisqAEkbAqAxGbc27QESy3Baw0K5sTkCT4OpDS0shcalZFKQUYZgwADu7ZIDI5HCl1Dyx9buQhGWeW3UYFXuTWy0QdNdZfUSp0czgR8CS9KsMC+wzqjEV09PnAU6ORukJmC6YKcAAEOlCzpIIx6DsKP4FWyJWWq01rNZoaSyitru9rWuj9MGN+Do/fXOAnhxAio5k5PKPQ7jqkjXhYzQ2tuMz8lQZJ72un9yTNqclz7kEJxuEjIJO8/monVZkGDXnvptPMouxR3Zpn2/60EUZP4gP4Rd26RGnJhxHgXu8tBjbnCVvhBBoG6DsIYMJGcWJpH7mAhDXa6fyNvg+RoMNPhkZdsYx2KUVGDJn2o4FvAOQ6n56BOMVvAbT9fKMvK7P8xNwDcCXsQFTfgqw+l/w5HXHGxkIkSCYN5/nb54eKtNYQfI0bmrCeUdvH8i72NQdt6rVchCDffXVr0zMZeS9h0LzxanCxvR0aV1Wo5DPpOUPJULteseyApNStkQmjS488lXc6blJa52VLSqwOh917cnnX5DSJmxuIWN3Ptm0ublpOzqsWDo1Ya/8zGsCj7FV9rbt9t0dO929Zye7h+r40Cje/Pv/6rcl6GP7/h9/364uLdisGNmTN27oec2ef/ppe+WFF+1TAuDHr27YtdV1O9jf14TKuvU6LuDB9k4JsawLAwv7YRCYHI2WPutmj//00Pv6m8FhfzGLZ1ES5jXpMKRxSK6KwKkq5tvUz2g27YPbaddkWAKF4EIASETC8tEPv22v/vJ/JpZ61VYFnit6Lonlr4qpzq1s2PrGDZMTbg9lmMbZRSvO6alrkiWRSavtKKeEDyKPci+JHTZOPrJ7+x2be+ZVm7v6gl16/Cn78i/+rD3/8qfELjNW/eSHXv3/+IxdTFKIDCeMmgAoWLyZymdsIAPSFVvZOUNhAutNwXDfdaNxYr8/yWrUCphPi/nqAmOx/9vbHZsqZT2PF2LFogRGo9VsyhtoygBVbaY0KyZbtOSwJtwbSNEBcjEw0R7SbThLjLgabp+GSfeKW6+j68lYDDoDgUzU2iMBre4drp9ZoZiXeyhFnLmkNsqA6r583zcQRNh9RBYEhxJOeLjBUUSgCVDhYoar+1JMfQlQLyxZDGAlRCC5iCZj7sLm8kEBbX5fWFgQwMg7UFtmpuZkKHsWI4zhdRo0KnKL0U+U87RStyMZOGK3xJspE5hns4MUrNIXGKfYJRgYeB7InYOMOoFC0nsvgqKf85p7/039ajRkAEmNcuYY5J8mSV/SYHpOuMYOT4r7IbfO3vSTylvEIu/IqyT98OjgyO/h99Y/QkOSYok5Ms/9ud9YpCUhedb39VJc91M3rdoiC0jfZRz1Gm0hZJGRoc+nz63WhUnLYKfNzpp4DYCZrqt2kdrn91Sj2Hmld/RZPdV3DuHUh5zZ6tKaB3lK8mITCY3rMOzjjgvPiAFQ9Is1hAgxdYEr+opnygNPqXJW9dRBjKm02pnwxYNWXIBkMNq6KuCvf3hRhCickfr4Ac76+ajtPPgbwo8R4nfNmv/jO/zN3IAv/ipCoe86Q9Y/1k3AGM3zWHPWGQ77B71eb1MyuaVLXwDsqxMl9s9FJ+Y1mBvNanc9l40X6rV2dCIyDvXbUvhaTS3HQvc9ITkvFzSemdJAteEWcsVb9rWv/qHt3f9QLlDaNpYnrdk7t8Ot+77K3210rXzSsje++yN7/dc+by+8/HO+wDMzO2fF6SlLie1u3t6z999/X8BxalOTs3Z4fGJf/Xf/m3VqB37u0HjYs7nZBQ/yL8/O28vPPWvP33ranr3xpK0tL3unAQGS1FFQFMxPg2WQNMhYXsIMAHAg+EyvhE/vO/r4Q4OvP5kIlDgsNzOdJbYk8MhK+F2QRtbtEWqoC3BO7WBnX2BBfG/fWrWyTcA8ZIBYjEFZZmdmbffDN6wshfr83/h7VoBdiflHJagw6Y5AW3RIDHFk04Wcxc7u6Von1hjr9+KKcCRmq4slu7Q0acl40goC59rWj/3I7YNyTUAflstPWIM0GbVZSjdViNt5u24tsd79BkxZ7O88ZvWuOjLu+u4zVs9dmcVQlrMaBwEjWRUf7zZsZlIMWwyTXWmuAFIeF0x+amwyGX1f45katKQQgE1SAKu/BdCEAca6b0jzlJJgJnWPGJ4D35WFhtTMy0MRClpSkj3RKFthKmuNtualsKD7SSk1E6gS9VIBG5jr2Ehfg+2JPcTzHrpgMQTmWL13R3NLXqXey895P6gUFomT4gY7k0DI2MjlcsWJx9Uuycn0zKS8Eil3va32sZqv38f6jq5RvHrT8vNL9uFbt63R68p4sz333NJiYxQRYsGvNsIwy9CihAKdi4cro//UnSWMAGoimZEhzOgegFhf4NqU/gSVwCAJ6BVuu3shkleMJUyOQuWu1JJH9u4PBHhsVSUOOzMz5acbuDXQZ5Brsqh4IOIXAE96V05z1pVHwHfJjgC8z1odgY3up99x43HXYdkii+qjRpwcZ+l9VvJTrff1GTFQGTauSQ4rXgAsj/7HklH3NJ1Fqg1eT0Pz60xS92dzgSZRn8eAECuXH6P++D31fcpWApxB7JMyjqR+IjNh94hdJXVNlNFlUfelOD1x+p8AJ2/7Z0SguB0M06/B3ACG+q7Piv7Sh/k8r4Md6Dvfcd3XaxceBT8J52Cs+CZGhntB0BjfRx7HOBqLdsLh6IFe2tQcb+m7/zHA4rWN5qv18sZoMF5vtrsFfSiqS/r9fBLk8pKPqNGyrqxZQmAQIWYiYUvI7bq+sW4ltqOmI7a3c2aH+zuWEUsoH1ctOmpoUs1uPPG4BrBgv/dv/63c0Hm5sF1Xkv/tf/kPtrd7x1584Wn7hV943ZaXF+xbX/+Gfe5nX5KlPrErV1fth9//tn37z/7Cfv/f/6594w//wP7Nv/yX7qYubVyWsg8FCpP21OOP2bUrV2xBoD1bZPFG7lSl4UXDq2cti4lhYU0J+jNI9IXJ958+qHpdk8BLPpz6ryN3OpXO6DUsFQLDwpsmhIcml628pGPpotLhkbX7nFp6bAdH27bz4K7tbN2x7dtv+cq0SbC8JqsmPJJOCoRTUqC4s332uc8Wp6y1+45tHfbtyZ/7Jd2X2qhiHLqnZxioLcjp2d03PSvjSC4eYQW64rEstZ0cxmI+5ccu18QgdqssTvSlXFGxUnbXwJzFDtQfwIsY7KUpCSlbHvXvzm7PZuby+qxJ8XN++gDjQjhyJAB3kNS4E65IDE8kcSjJ0A4acX1erhSCrLFgPFk8mhgHsTofTN2ffoSlsFTRkguivnV8B+FxRcaiOG29pjwifT4EowRs1S9Bi+6pa4r16qqy9Un/yT28Zmd9Ty3nZjIsiRnJqwbpXAyQWJ0Uw4vYqA+EhVFgmAesJOrZCRFriqVGBeIspqFIOXlJBRl/DnZ8780fa+zE3nS3TCoohpQMD6wfTlhLAEuGRJBwHjDqQGxY1ILFBkrIc25+3v8O1hVkNNR3voMsUaPXDxiV0SAtjgVMtmtCCFijCLJWAsBgEQglxzhGNA7b97d1PYwgo6HnoxisRsnBAjnHGBbl5jc7fFesW5oNiJ2xH17XDcei3j+96SebUGAno3Eia4BrT2YHkmndQ2NFDjaZCBzD7dig//kY6x/XhFVPRFig67vbz1xQi8NX3X19BJc78G74mRTQ8lOi6ywVuUI2YcO0hTxbYtXlk65XomNcnV2GIXzIvkAw6LiPE99VC11XYeOMb9BG5IiHRoaGX/yuzyJjkkhdi9cDUA0AO2irr/tgXLDA/q3g/5ANLqXPjcXIO/IaPAar7/9lBhvrHyW7nf68rrqRTOfWU/FBYTSciI5HfS+CRZJ2CrMmga23B/pb7EuuG4Wzx/VjZwQsIsGGOKWTbZoZVprF+MZSFs5Xyqfifiroea9il66s2O27D+2dN9/0U2V3D4/t7/7dv66GUu/gwP7Vv/hXcr0mrCnmHI90bO/hnjXLD6wndvHyp2/az3zhM/b6L/xVm56bte/+2XesmBODOjyy9975yN5441uWzAm4xArWF+bt2saSrc9P26RYGaeQenFjDWS+kJfAyVVhhHBLJLCAK3uQOfmV1B512CfqAlDZUeRMRd/hXRQHC+vujgTnJzEevQbI8FlStOIzCza1IJbtu996cs2qVque2NnJgZ0c79rJyaFc7aGdd06sdbpnkxu3rLS4YYV81hbVh7Tc8fzklCWz8hySBdt/98/kYjbs8LTr6WnssccgIBB9tXtpWoawXxVATNj+meZr4tzggIPzqGWTYzF9YtCUJ2QFd2zXFsT+ehJGAc5H222bny2Kvcjmqu9CKbfgZG/k5Wm02zWv6cqhhpGWPAZ9B6Z52AhbNpuQkREISWETJFOKMbKTx4+hltLbAFAQo9WY9AWW427bUqOmJbJxe7h/ZtnZdT+2Z8Jjq48YktrAXJDed85CFKxahtmLiE/omgKqiabcZFmesVznrkAqOBqGMIXGVIpPsZOhgLwtlkzstKv7Dj1mLQMqA9KqcyoyK/d9ycOEHXQKdtJo22m5bsdbO3oNpdZ8CpiSAsXoeUuypFsDqlJ0WDRpYwGbwSERcOk7KCePQqHogIDbDisls4RVdBY4AfqMxtVT2XQPD0d1dP1+x4EXpgkM+KKuxsMBG1DQde58eMeBmr7oAz7/SCA/ARtAhZoNE9LHnAxruy/2qz6zuBtR+yotH2bdV/Kj6wdxTc2jhwg0XWpzRHOYn+j6WoCu6Ncda86Jweo/v5e+6saUPGI227ABhc0sAK/esWQqof6KuXsbAW391JdIS6MkJpsduuqHb8SQnECCYsTqpcPoFn1mJyRyxffdmAlVA4ADHHVvxgcZ81aqYd5/+hR2UPYx0T/9orf0k7nSGPKTfsDc9YfregCuwZMHeoAq6Kt6MAak+AHMeIy6xlgAS2HiUOhA876pO/9lgM1YK3k+EZrv9UYb6vD6KDRR0IejE9K4dCrjoNRqEKPiHKcJOzzr27s/vm2XFpMUrpOFlIshiaOodVuu2MLUjNWkwMze0VFdijv0RZWuhP1EVvPOvUObFW1+4uqKlcXCXryxbH/ytT+3d954y8++2rr3iX3hSz/v8aWjSs9+9Oa7NrW0rK6F7fi4YVGBzPvvfmjvffiub3d840cf2u3bH9n3vvsn9vQTT9kPvvOntiCh/jf/5J/atWuXbGZ+0dZWlmwqn3M3jHijx7g0eaxXSl40qRowTTzV6n3GJGiskDLR5BASU0MZfPABDF0DRhI8GHABBrOgVmIJYYesnDNxCC9FQwAqqlX55CIGUkoWziJJMU+5ii19/qPNTY9/Hu9vW/loR88D6zc5zFDjKQPDwlr93nf86Oy9Sltgxy4cMTXyj3TZsQzdfCln5xyhLUHfq5E4PvSdVix8wNqo8Yus0TZY3lpB7eo3LRyP2ifbXctm4taARUp2YCIs7FCsuVGrunIAbGQgZIdtCxNzFYAfNMS2sgIfsf1IrCBlI/gquehrLDjhQEpBzJlqTTkBMcAelUE1GVzAe6jxD2dnNEbkV+r6KAaCrXHG3aTBgCVDHGzvlKDr3mQRnJ/tuPLCTptjirWwKMFCmX5qjnok1woBej3yTQE2TbDANzyh66l//bb6IUCDILQlDzv7DWvuHVp1j9iuuqHrsokhLkYf0/0SoZ66FrGOGPOE72oTEAGEaqsPLPL1CBh4vVia8v5QDYv2sKurLRCFoVLMm3njfxgh6uEim+yCwjXG24IsABqO1wJpGFVb7v3psTwIMdau2s89kdG/HIOVfdS4ItCFLGegic2qf0kBLmGUsyZt1Xe87ZwuIG+N9D11Oh0PWbkuxq1rT2fGAli1XfdQj6Tz8hcAMAeigCX7whO6pLnhX0h9oQhRXDJFOhwLcaRcISt4QE5mKOLCP13LK4Tpta76lZJQk+Xx8MG+5aWzdIQCMIk4HrTUh3vps95BdeGCWQZ1aH/aJvCKn8yD30eve6xZbUNHAdALL+OC6UKOYMh83mfTpxOPILgGr/Fd7sV6B+e+jc6lFLLV8pQONEabIhR/GWBZ5NLIzIsBbAxDifWJlJy2eDI67LflqXF0r9hCBGFh9TFlH72/ZU/fKNiZlFwG1/pyRzlUj1XBkZjNweGhBE+N1eCyet9sit6LMVLKLqEJWphMW1qTjLIWMykrTs/aySmxuLRFrWWff/VT9rWvfVOMSSxqELa0XIOQhHvn3kde6Pjbf/aW7dy/5wqV0eufev4pe+nZp+xzn3nZHrt6RYASsbd+8GObm83Zolz4O++/7Wy4clTWbAzs+ZsbFum37Re+/CV7/uknbWVxzrJy2Uk8P9zfk0C0xOikoPqssyBNgq8a6p9bWFd+DThyjNQz6vyP+fYJ0a8+2UF8h4nE2vFgEpkNRwq9BOvBGtIXBD2WK4mpZuW2abA1hjKO1ho05c6d2uHJtm3v3rVw/dBOq1Ux2JbYT1zX0zXEKodihWwkKKQkfP0zAbbZXn0kxiUhCAWgFpwoyv399hIWs+lkWwArA6y5/Xi7ZrNiwKRNJWPyXBIp9ZF+Byxd3ZHusplgbKVwy3NG0eWjFmBREKhTFS2w8owd+b0jsTWEkuvA7DkyG7c7KuGJSKkzBQF4O27h/KS+ywCqbVI6BJvx4loAACEKxo0wif50T8NZX2XfGRC1NEzgLjOkcZWrpzHlWoCMt4NxkhurpjgQcYQ7j3ZdYOdZBrqWPlttyYNRf3GPcR+Zj5ufes2Wrj9ujZMTS4fbao88LMpBykh5nuQjkBqi7DKi9IO6EPPzyz63Q/UBg0FB8LZAix2OZNqwPoBM8Xnismyj7XU6zkw5MJLvetlF9QMw4Hw4AID3p6dLVq2cCmC7PqU+n+qnLqnPeteCv9XXrGQCD0b+gaVgFBMjq7YBSh8V/z734j6Z+Eg6NJL8yAMVK51OhawiYkR4gTjwWMaV5TE2gLjR0+/MB4uK6INuGbSVa+v3fpcQgPRA8kOaHveA6BDO4H2K7HNUC0Vh4nFBkbwQzznXXJF3jdzu7x+6MXLw40v8p5+BbCCfuigTq4eHavQrfYLUcB0ePoaPZOoCXHkEf/sFH+l58FnGjrm5kEO/J/+jj/5N/yT34D9nsLrTX47BslV2lEgmB6PEfKE0v5EvxdezyXyhP6xHw+ejEEcVx2KaFFnRTCJt+2JUS4tZ++T2nuXlipcEfq3WQKz0rqxk3sMBoYgmKJ3TJIjZbB2KteKL9Kwv+Hzw4IE93Kva5LS+19PkTWbkIh/Zxtqc3RCjnZsqyGKnbVrff+zaonfyrFK1Ox+/bQc7NQ+kry9NWUru03/73/0jS2Wmrd9qCAii1igf2De//g0bdKq2qwn5tb/1nwtgr2jSMlavn9m/+9f/q737wx/b/Y/fs1/8q1+2//f/9E/tz77+u2JnFXt4e9PmBFa/+jf+ut0S6D755A27ceOGxyu7rbrHjEg1yguIr25cto7c7L6YkbNWjTOr3lh0WCuDz+twh3r1TP0hjqY/JAAQ2GAbnt7VU1AgFgnABkqKAiIQCA2TCiARl/JdbvoeC3fn5Ts+JpWqmMlU0WICQazfBMXRpRCT6sd5q2zl2sCOxTxiFFvWGEzNLli+kNR9Jby6NoKId7KYkZUkNJKM2e29nhXlH56Uu+6mdtT3ofoZEhgS9/V4HUKnNudkDAltUBPguEt6ExWZ0m4wpAfWF0sTIugefQ8NeJ1ZjUEmLjeZRRwJ6kSvaVndrwlqpqcC1x2AZrhQGMZJbfXzwXDjdG2KjbOIyQJTVH2pH9x35Sb1aywjgQsdZBhM+FZLyD2T5DvmdC2qeqFI0h6PbbYln+FeSyQhYGZnHYqPD7wNXKcpkjGUp4A3Vzvat/igZiP1uTUKjgMn7QhW5fPjmochwsVNiYEVBEqEmYIFVo5Lh8GylZyMhqCiP8DT92LhGCXGFwbrFa7UVq9/zLX11P/02YFAR3MqGSMHtlo5C+RFLcZwMGxcE5ljow5MIC0Xm+punBwRD2vORJiqFBc+B3xotMYlLkDVvak3Ukqz+y/vYJ2TB1SVBws4g2MjzQlg67LvEuywo74HLA/y4cVrJFv021ff+YTYKwuPwmeNP6AKk5UHJ0+AUwScCWteCKNATOgn40rfSqVSIA/Mm3dQT/7TT04OoWhTT1ynw/jpDXYbuveoW18Ybb7CtZgkyBJ9xYDCpn3i9J5Gj8vqT/7PA+MH49XrF5/hqd9dDzAuru7nrMIe6LVNvfdTgGWrrChSMl9MzYfC5xtn5eb66dFe4fTkOJrN5UJQfqoJsfvpoVwn+XQCnIHcnmCVPCRBKxVnfPWSCkfnslD7x1VrUiWoKfeykNbgpKWgcbn/HQ/mX14pCPWTcjlbvrPqvNtylkuMUzhm7VrHDo6P7Y03PrC7W2w4qNu41bfF2aLvBrNe29aWs/Zn33nf9u59Ykf7m/bwk4/t86//kq1d27BMadkuX7kkpUzYH/3B73veZiKftTtvv2H/1//m/2R7+2Xbv/+x1cpHNjU9ZRENWLN6YlXd85tf/0P7g3/3723v7qadykX/7AvP2GOXN+yxjVX79KdfsptPPumTwCRrYD22hMLARJlIWIA6Z5RB60hheoCMxpCFOCaGz7Aw48Kh7zvQ6RcWB8gAINXM3Rq/utwpQggIlYQXoWNCY419Oy03PE0LgMXKu/IJXACyovB2ok2a1sAO5boX0mxgFCuQUKOA43GQvsT4cOxNKaHvCjRiAoSPtsXm2MmVyDlAdOV98h3CohS6CWnOcY8AFvkmcpkFvuFzO2zGfWcY8c4EB+upr3hOsP+Ej0lHfWVxSsYkkXClI5vhXACeVIN7KGu6qK8R1xTQ6R8J5bQv4jFOFjXULxidvh+LpCVvJO0LFCo7Pq4oVCQzHwAv4yZw4gTesD4Pg+J0XFbMo2xCUN8l3z7GtdqBABZvRc3UPcttxujRPKhZI7WBhcypyaLc8kOLDipewrMzhGH+FBwCpQyUj3DA1Kzaovuxco8SA4YALDJC/BHZwZgAph7/VQMIb/DgUlkxXFi4r8zr+8wf/cSAAG7H8hSRDXaoXXyHcUd6+Bzg5nMnUcok8bqkr2pPOMQCm1ipvBtcbdp44ToDQITPcdIrraA04lSGUpfERwFP3ULt8Yw2ASGxYL5PKMPnHBjGJuof92YsaBcYxkm9lGcUBRZZIb1NpIL7u3zToA4sIAAA//RJREFUfv1P1yfGytzt755YoRhkXlRkRFg3SKRgt+if5FFyuM9WYblqx2LylVrVqnWOA+KY/pod6VlGB9XoAXPI2GncfF51HwzwRft4+BwyhDz9s8FcBmEWukf/HrVTv/EzGDMWAyQO5+MDffIvAywMVkwimS1l5keD4UYylVyfXV4sDAbjaDYTCUXESIbtju2LMcVjfbEhdpCMfMEqL8ZKkvGuJnp+dsaF+eysZYe7ZcuIlYQlWBkxPsIMlBSMhYYW0SQFqSe6lq5ROT2wajWotlRt1q0lYNo/PLGSmO3q0qwVclIQuRqLywW7ujJva4u6p8AkWM3t2YN7mwKUpCUyJa+T8Pb3v2Pv/PA7tn/voX3vOz8QcT627//gfbvz4ceWL+Xs7ifbdvPW4zY3t2Tp0qKDCqXfDndO7JkXbtjy5XUZAbP/9Ct/2+bkkrz1xo/tze/9he3c/sh+59/9G2sd7Vki0rXmac2eunbJfva1T9trn3lFAHzJNq5elXs9bWtLi7a6umhLC4s2Oz/jIFl8JCjtdtPZBws45PxhVbHM8QQsKCQGi/sR/EOQPF6l12FePJwJnXxoZY3ZwenAcpMyECEWlGStJZgASCGpGWoey26GNW8jH/OhgIhNErAZwEPiLkBBXMY2kxSbxO5rXu5sdyyfiVofViFQiYtFkYtKXJBk8cm5WSkFIDu0zLiJLZGCmR3WIpaTIZ3Q4AkKfNtzLE6+MLmPxI/ZjSW2QKpTCuZCfFZGv1OzwiTFaDSfU8TZpXwe0wzykll85H5sZZVIOzPx8IEMDgKP5zA43tK1pLgoZn7G3WwfMwxSiBgjmwECVkkbXLuAcDFqFL96fCIm3Rf7l3HXWNXbugdKqO9IhwUoKZteWbGsxuPo8MCihI90zdYQY8LZTRIYTU/AZwChse+Wy2ZY9WbWAEQxxjMxTX0ir9dRUBbGkPf+I4D1GD2IrgceDcz4ghXH49I79Y+NBhhG5KONZxEa2In0hXlF/QODzTMATLrLvQoyuvUuqV5ji0dgbmEx2CDbAZDkO6SU8WBrbC51LmASzMpg5lIjAazGmbd9TDX/6lPANtU+Xd/j+cif/uZ6yGvAuoF7PTRfPeEB8xDX+9RTxTgEYIdnEcwL18SgAH456Ss7ufyEYc0XR8ngDRJaHOh6+9IBTZf+7llHGOWgqD5Pi0yxiEice6Axoh7ISy+/bJWjI5dbHsSrKV7vC5NqINrl40ZvHoErr/JPjfP548Fn+I158teCz471um80kKHaDEXPtzQyAcB+5StfmcgnR8mzTmdejd+Q0q0fHlcKa4+tR/eP2iH9tKr0g9JoBMClrWI/bAmd9cZNMNnxpBSkbd0GFd+HYoViqH2BsNwSijTA3tibz2ppNkEMiZSZsZ3Vmtao1n1i4hyDPIrbUNfJyeUlZsUx26RiZeX+c0xHsLVUzGBuXkKp30NdWwJgBBwITCErNp2J2UI+YfMzWVueT9ml1WVbmc7Y1r27Pvm1Vs2WxL4/efs79uIrr9oTTz5tb/7gTUtNjezO3QN780cfWDFbtN/9l79tr/2V12z74b4trS2KJdRsVgy6H0rY9r0D++53fmi/+itfsq/9h/9gu9ub9vWvfs3ef+vH1pPF/OSdH9pjz97w/k7PTdn8/KzNzE557dJcJunbdC+tLNnj167ZpeUlGZI5yycTEoiOlIYYldSUxQCxRJhtoDAIGexXCli+a6eVtm8LnV247DnJLCjBfgnPEAUY1I7dG9itIw5iRxJkmBMeCeckjQe4gyjYyOayUq5hW+PIIlfT5qezVq3JVUzqu4NgwWayRIw47otJpNvE9HuiX/MVfzjTYWtCXk4Q541rzlBcCn0wXxQMOSc2qzllJZitux7v7DeFaFXLT096dkqsMCfFgAEJsSXYKK0fiKhrAKwIOmMBcMCicaeHlHc82wmMhQxZajIAaYBxBOMGaASkMDa+6wsTUk4vjaf3GdNG5cRCuk6bLZ8a3kZXAKFxQvO4T1Ryz6GVWcnd2d62iMKZmje21nlS85lzIEQXuBbzRNunp2fUfsZBQC5gQck99qr3k4mAXTPfACsHOAbYhjqjsEEdBC9+LcOCbMfF1lkIgi2qcT7XjOdYQHK4e6D7g08/BdgA2LminnqTFLN+SAAtshUnhKPP19TZgMUBloER0H+WjuN1iAz0CetInmLnVm8SPmFcdWHNDwzWrw/+PJqXR6/40wsP6eHXpTF62cdGc0l4jzzlAIwZr+DhbB2DKjxg3m7fue0ZGJgOYqy1RtPy+aKHck4bXePgx9l8yjOU6o2G5lX90PUAdwycF1pSMxiXarViWcIV+heAOn1/NFZ6/yfN9/YHD/cKpYf+uz6AceR6/I/P0y+6ya+afwHs+UFkIrx5PhERwD5a5AJgP3j7Q3neE/OitRuVamW9kEsVhp2+GGwmlEwLTAsFK83O2fFp2+L5aQ0ACcHC6HTBhjEO4xtZWxSeU2STuYJbOeJsLBRgtV/47GvWOD3yFeehJgPQOjrc1jzFpbhZOz44tFa97YK3/fDURuG+lJuJoZNSME0sgpYvzbpbVDk+laJOWLVct+mZKSl2zE7VNsrKFfS90pSEPpa246OKFJA90iPbuLJmH31yx9LRnn387l27J8C989E79idf/z1NCEn309Y4qVpBIF7Zu22//JVfsf/ln/2uFy7JlVIyBiz2iQWonxiMcGRg97e27dLla7YwWbBffP2Ldn1jw06POPKmbs9ev2pzhVl750fvCHB/ZDcee9xuXH/MLq9dsseuPmbrYkTzs7NyOyfFemdtaW7BnnriSXv5+eftuSefsoWpaRkMXMSIxwP9mGApO4tZ9YNNKx+37catl2x66ZItrq3a9Vu37KlnX7bl5ZsCi4HV9j62jkDkqBmzVHJKY51w1zwUSQoQxE7TKbHTjLPWUkRMqNciMCaAFYPNJm1meUbAiKsN6wyLaXU8FNISGABsFIEpTLTkiMillRIdt8OWJcc2J3mQyOkjkhHc8Ky8maLIpRi6ZAJgGfXH1tG8xMRE+426FUtJq/diFi+SRSAxfoQOCHFQ7AcpDhQVQecaPBB2zE5996ErjMcrp5YcPF159VlBsZqHYgXfH3D6rN4j/5Ki6bDy2tGJjfW7bIN4fcia3SAcESiTlFAEIlZic0PMzo4PLUkWgcCgO0rK0yrSCI0rgCxgkfJybY77pq1oH4yIE2wBF1KPAG/CA9QnDZ4yUnxUoM3D4/kOBGonZEPom8kXPGbLKQ6AFjrI9mg5BLazuyOQgFOqKdJ4Fpd40HyYIc3IpgWOE8kgNimDQ085rpz2slAYdJgvjf2QSqmB5hiGLEM/QYaLQE6X5WNsrncwe2SEaIsDkA8Yc0bclLHAuJG6xSKc3hNYwT5JwyL8w+B42iTAq/t4IWtdp9nqChB7IjYLdsbJwB3KW2om1dayxrFaq/uawGQ2pfEJsg/q8gToG4adHVzEs+k7u05np2YsTRoFWQWP2okX5I+gyX5fHj4PGkn65uMn+fAx0vu03fNiJUdkCdFHxk6fYy2wo/4e6JfNifOJLX39AmDXJrq1WHJldWm+1wtvzC/Ort+48Uxhe2c3yvcP9w/FQqNWq9c8DuvFOnC5xBaSsuwckEh6Tn5mxdLZSUuJnmdjej0hFlSuOECRcI/hO+LkU7mFHCkRy+RluatibKRwydWVO9Bodmx6vmRzU/M27LbdRc0Xp42k9Fiib8fHx7a0vGKzi7ipE+6Od0dyR0XVWp2qr9wnolRPamuSWnKFwgKLjMdvDvbLYrQFe+aJazY3XRKY3bA//tN3bCCWdfPGY/bWD98Qg4vbwcE9X1XevbtvL772ku3vndqSGOisnv1e3c5OTsUaC3bnkx21vWON9tC++bu/bxtX1+1Pf/+P5Z5yrk/Hmecff/0bVj/cs09/9mWbLU3a7/3vv2N7D7bs/gcfaeZGNjkl9i1FRSmYX2KWMD7klGr901OTuvecPXH9uj1144ZdWlqx9eVF+85ffN/KZRmiTMHSuZIr41n5zI+lrrHrTl5Abe89a4mBPPOFv2avvP6r9vRLn7MnX/icrV65ZY8/85zNrzxma1efsvVrG1bbuWfWlfcRjttpL2NXnviUZQrzAo2UrjEQW25ZsxOSuyaJkwCDdwmBZ0xjboSfJOCHzagMRknvsfgigSSLBIHXZ939FYtliyRbXNluDbMzsUbmuTiZsJreiglgUQ5CJ/K5JLWBKwtb1I2gDMH3JEwoUlyGYkDRZt9oIPCVXManF/VeAFQaVVdwnuSXogm+6MKbKLXaNzon3elUshMUfB7IqDQHhCNgOShdyHLT8j4W1iwrWdzbumPxc7ZLi9XKQBUFsMHqO25yAPwcT0/feaCYbC4gtxWXOJGEuQUpUSxs8aRPzP/F3OOl8H0A3QsLSZZKMriEf9QDtTsAL1IfWRSk3nCrGVS9Y5j0tvqMQDEC5gCdy0TFzCmCpO+I6ER13ZRYajZxboXE2PJxeZ6pcz3FcDWnMEZKEEbFZiMjShaSSxwYuLEAst1nY4GMpdpMupkzQ/UPD8FZsdoJUMHscflZ9OK7/IuSE6z3Ag+Fz8A8xehbrBOZFYrE/2VIjOLpkhGNRzLKhuuhLc5M26zGvJDLuKcEQJPJUcXz0+eiacmlQNfLNGqMqFfCMUATeh/MIDPIUVRjc2EQeHi/dHMPxell+oDR8j/1uYucZowH8+PeOzJEX2UZNacdAfCBXtwchYZbsYsY7Fe+8urE13/vR8kPt+7N/8lX/2gjnY+t//C7bxfef+9H0WeefjpEPczy4ZGVRNURdKoSUT+AuGWmMOkKkkmm3EXzAWdKcW/12rlApKkJPdw7lE5IqdTQ8smeFCGmAcqJtYrFaCCylO6T4mVSXIf0D7k0Et4BeY5SCMrSvf3ju5rgqH3wwW3fqdQVE7n7ySdWa9Z8kYCQREsuRGcohRuE3L2iZCHHu3TEEpYWxOImJEQCukg8pUkwe/7Jx+zJx5ZseWndrl9ZsZZcxWtri3blCkfDVO3HP3rPTg72oBR2/8G2wH7SGrKeX/v6n4rZ9e0XvvxrVhJY/3//7e/a5u33bG550u5vPrCtB8f2sUD0ynUx2uOy/dyXft4+/uih/dHXvmrf/dM/ssJMzu5/sm07dz+QsIilSpQqMkb3Nj9xvQ9r3Ig9EZ/DUDDjQ2fNEhQN7/TaFXtv60AWPWzl+pltyW09PD22I7WVhYTwsG6VnfvWGkzYws0XNY4TVmudeb5krXYqgUUBx24gzsey/ocfO8BOxHJ2/ZUv2ZOv/hVbEDNfv/aEXX3mBXvi1mfsqRdfsSf0fEws+akXftaefPlnbH/zQzFfAb3mZfbx5+36iz9nmZnLlppat/TUskUzs2bxgp1HsjbiOZHwTJLxecrYnHo+lOLVj+SZZMRAojaI6zMjMQd1EnlClgQ5aq8kXkrh7R5K7WRUCb4xJu1u14ZlyRfAI1kJZ8RgBZCk14zUNxZ1BFFSgrj1NQ69kb43jgho2HUnBi22SgW3kfqPDvUsKcO1KG8sY8lCzvK4+tmSM7am5Ktfb1qtfGAJsfUJXHiBoKcxoni6J8wVwL0AWB4YPUgAO5X8WCDdyLcAw159UStgbjCji+9xHa4JiSGkUShOSebibiCC+KoAQorOLqfJyZLtH+zr7yH4Kp3BqDgHlizJ09QYpBNqf0fMS/3va9zbejbaIY2B+jyQl3SesKOa3G7NZbUjvZW3xsIV9izHph/KSfNPxnMsMOyIdWMwSM0EKFsiR4wfxpTt0sEWYeCUcCC/qzX6m+8EMAv7lTDrNcYHZo/OcloD9WO9UL+8NRgsdSCmxEAnC5xGLEYsS89WW5SF8Wi0m2ofAIuBGnuYri/jTYZLTkAdlzzxOWTGWTWd0q3VHQdKHrT1Jz/1urNz/YrRY14vwDj4qb5obGKsE2D0NNz6nxhssJMrFor+hMGGfvNzn4v88v/435bqZ+1bf/TV33v9o/fvv3bj6Str83NzyXg8Gnpw7779tb/+85bIz1u7F7KDh1vOzuq1slxY3CM1WGpDDQB219QbA3tw/45d2VjRxKFAh7Z/b8tu3/nQcsWYZeN5q2sAUvm8TaenNJFnEviQbxgoirWxx5wYH9XvD09PrJRL63dy6cScRfepETuQu4JHRhpHPpOWlaWcnya2OxJDEGMQq+SkgYwmLZWOW0pourw6p++y31vvi4WHxVUCwZB7BhtKxe3k8NBX12uVqiYkZYuXlm11edn+5C9+aCe1tn30zj37O//w1+0b33jHXvnsLfv+n37fFuZm7Tvf+o4999yqmOGnbbIUt6Lc9JOjiv32P/9n9rf/1q+ItE1acXbO/pv/6jft1q2rtr4yYw8enFijvi+GXxQJHNgXfu7nbX5+yfZ2t23rqGEfffyWAMjsUy8/btevP2sT0axYRNPmZubcQPwP/+Nv2VGlbKkMu4RwyYLgPcyj16jZ2eG21euy/vImzqVUsCZkA2ZJvznXi7oR8UjS4uUfWah83+KTs5a+9gUrLF41Unb8aBnNLkBGuh7xuJaEORymstbQ3v/f/4klevu+sPXYL/0fbOWxVySMYkyhkWwsK9NSJNqlF2E/mmYkVgY0roZEbesH37D3f+f/aSuXpiw0ec1e+o3/ykHGGY0UBcVibliYAXcQfkIIntak9ygQQj2MN3/r/+yxYUIet/7O/01tRk50byk1q/R+6q6zLdKbpDC63lDfJVQC873zva/Z5l/8jrPKYXLOck/8jIBiaB3yoSVjDmiAobytXmXPOgf3rTidt0RxXoY6AD3Pr1Ujl5aWXAn5nZ+w19qjNCrSrlgvIFOA3XSAEbm2bJw4ZwGICVI/+G42p+sLYAADqZitrl7V+Ikp455rHgC6bqtttz/5yMcGpvvjb3/bF3/ZzjyQoQLIWRAmj3aq0BdwRtUn9Z+2wfz0M64xosYCBoqxyWaT7kkChCy8siC7WkQXB9bV3OJMDOJJcUkBt4O9QE7yFGS/yCCqbw5Iun6wxZoNBvJYxYSJ3/rCrq4Rk7dRFqmYm1/QPPc9Y4L+E/7wtQIZLkD03bu7vvvx8UurltbfzEev1bf3P3zfnnn2WRmdmN3f2be6ANVDKw6QkiH1KJfK2sLMrFGVi80ZPNyI8VN/U/HLc2RpkMaB+7pukLUilq43/DtuHNRu+gc3p3/INjJF//Wy0Oq8oj6/pfZ/NRqKfDMaPX/wT/7JP+mEfvM3fzOSsWap2QrdmpnMvC5r8NrG1am1rYNO8q03Pwl9+Ve/aG++8aElQnVbXpm11WtPyuLI/ZZSzc7g0hFaenRc7XnUamdn7m5xXv3dTz6244cPBMIDKxYFnmp8R9Z+aemyM7OUJjGdy9qumBfVqSi/NpQAYNwqZx1Lx3o2FuDu3N+yyWkxT7kf1Jpst+sa2KgAfGQzU6wYji2WTlq90rQCNRLUY+p2Lq/PWrPa0uTKLdOANRp9m5rO6PeI9bp1tVGCnMl5iILQB8dxdOX25gT081KUH3/w0A52d2xmvmR723WLiIG01Lxuk4IvdbGMhJh42rfcjuplWfyuffHXft12DrtWLZft86+94gL1P/+L37ZXXrxufTHrSxsC2MvUih3av/xn/9rTUC6tX7ath/v27T/6XVt8/GVdr2l/7//4tywhC2mjtrU7E/buW9+z6dmClDRrb7//tl1/5mX7V7/9u2KFAGtIip5WP+T2JShVKKWVCniVeXkSUY3ZBTuijCKMBrAEpBDkmhjgUO0dSTGbAqewDBHFkwEi6Y17Lbj+EbFPF1TNjzTdwvd+bPGx+h3N2MKnf8VKcxsWY7FSSu2ZALhmEkDO5Ie9sG2YuhYAKOxj953v2ju/81u2tJa23Nqn7NYv/D1fJSZG2u001H5WjMVS5TrmBTh4QCiH77d3QT+3voz17/w//kv1fegxys/+/f/OjTMcicLOUnNXOrXEWSfGwgvSkHerd7n+ne9/07a+9/syTgLg+LTFrr0sYOxZ/7znaxwUGtLAaa7lbspj6rdbmv+G7pdz44LCsV28WCz58SY8iJ2Dl6ciCZwaC2Cx8MJdfTFT3kRQVFtgqfG8OFgRYEBxCyIgPl+AZCxia+sbMqySdRbmpF9kgpCH/fDhtq7XFvieW+X42HY2b2t+RULYXam+UcOWEGsuJRZHaUaNOyUBGUlYfhCeIlQSeApUdqNymY+12sFpBpeLY9s9k3ERDk3IKxhIZkbSRdggGwZ0QzcgwTjLJHs/ZLo0ZswVOyIJSwQbD2DVkiR9H4IEcwXUnC1jkDEIuiZjR871/e1TS0wVLKZ2TmbIWlK/pKscY0TosFyu2rnG1WUVY64vugGSns5OFiyfzslQsJaQ8PHk7DFYvW+71d9gDg9AOEg1Y2zgBLBW9UIygGFG1ghXeViAT+h9XtML/EnyckVj9lY4NPHVUeT8m6V0OgBYDUyk2WyWGu32rX/8P/3W61PZ1Gvbe9trt27dTN6/fy+0sjxvYQluu1GVKzIvcIprkCSYuvj5OcnoxFaCpGpSZShgjAWISHlb9Yd2Vm9bXMLMQWP0ZSyLmC0UxWJbtrr2mCXzIfvoR59YQkBHrYBO48xSqZxVTk+lYNRTpTA0BTB6crePxPhyloxzvtC57Tw8sCWxvnNZSuY5Fg/b4d6eQLPkA0iAu1hKCbwzckOzDv65XNEaujfMYLpUFNPlYDZcUgpLCGwHXbW5b+/Kpc9Ny308HdrapZwlBK5b946c2Z2eHNnaKvmWKYHdHV+0qYo1FnMxsbEN60mhyrWerV9Zt4ODA/vCF16Rcbpq3/mTP3LBPqnWxAiO7B/8g78vxi+hkGDOLizbD77/Pfvz74tNSkgkwrYklnT1xnX7/vfflCEpaLzmvb9PPPeK2tyx//B7AoaHt70ewfZhVW0s2WlVhkCC0G7WNT/n9tHduxbPi6XK/UomSFqPucHJiIWwvddZgxgEUbRwCGalv/MFufcZKbxcWT2ZXzgOCqRhd+aCQa3s79l5t+Hg1YvLO5AX02YlEAyWsgDKCKzUmi7qEcThJKYCgIH1T46td3DP5heydjKQ4BYekwIh5LqJXESUhgeG1VfppTXUdqVos7NhfWxYr1iu8rEMplqoa1dmb3goIHCj9Xl9ltAQcWLfP097BCQAGwyLe53Xj2x4dqrPy5vRnI7FTL1KEzfXNSksvzg5LfmVp9QMYuxulCU7ly6v24cffOwnT6xdWncgBSBQZjansCiLm4nL7yxajUYXAoAV8OAZ+LiqM6CCfuAqc74dCu/xXTXj8pUrXu7wyaeu6zrseKLi1MD++//+H1v5rMkg0VoHZNd5XYoDBhvyxnoy2GSCjGU0QmMWrvRBAF2/cG0yD2TJ9T3NFERHk4zhxVOlbizHqVeqmkuBq4+jyMq5lNnjlGojxIk+IG8+aFxUBmAkw5RQGxlm5gIvRojkn0MOwRFOoPD4pq7V4nsad98Zp3FkzruSq/NUSh2TsZHM4JGEqBGs64YF0OTbt2F5uq6Duu4DCPb12UGtYpfW1j0EAamYnpySPp7YY49f8rHlJGZChRy+SRyZ7CZS56gZTRshkT43aj9S7Cd/cH397sZP9yWcpQ4PQ+PzisbvLX3vq3IPv3ne6/0UYPUs6VO39HxdTwHs4drv/q//OrkwXwht3du1pdUZ66lDWFViO2x7bYmm9wc1TWRKii23RQNKJaRMamztWlk3D3uCebVaVuNJiq5KkYOjTGSTLTs3JTe6rE6qh2r0SIowk0naUbMvlyRsJ7JMYSns/vaWrGrEAYLOHO6d6v4lzSF1AkYCKyw89UpHakfIUtFzmypOicnmrSQ2S7WoigCNoh43rl92wGABBa+gfFy2peWSLClhjpDtHlbs7tYDuVGyhhLIczHcttxyBrmQyqtvEXvpxad8F1U8KkORn7Zqra0J0iR3cT8jtim2fXxadtfxeL9un//ii/beB+/aqDmwxMTIdiste/2v/oKtXrpmZ0x8NGkLS8v2/vt3xUD27epTT9pHYqg///rP2s7WsbOmK9fW7UiGY3f7nuRWbmd93+IyNN/99idi7jFntR/oHkcVQiNDm5mZtBWBMUdR7+0dWWFm2reAokBdASJnHHH6AS5YRwbw2iKVx8JiK1JIKVJd4HFUPrMFuW9Dsc4JMck4GxOkdAg9yeFsm22xmivr3haQhOWO5cTgGCsUBoEMrD4/xZSkMMTHJgRuGH7YRr/bErtrSqHl8kugIzIQhASCM5s0Rxovybbk1/+veZNoA5ACbl6BgQw19oPqqQu/3DIPxwyELgA4yfOoBjpwLlZPFgQAG8vA0PUegK33w4SXZMAJG6jFvr2b+CiuLUyxJIOTkSeF8iL7J6fH8lBw+4eWl/G6f29fSvuYGK1AUeMMIwNryByoVyX3uj+nFQCchK5IP6R9nErhdW+hmBAWxkt9YhMC4MbDK7zp16ckF7/2n/ya5Lkr8rGnexXsY7HVb/zxd61Sa0qnArAEGPhCkOrEDjgYGjHIABz3779vR3e39JoAVmPBA6BzgOQKeklQI33Qg+FTm/iUMzddG1AeCazOpZMALOENFo9oN0+/Dp/T2IEJ0ZYIlmSF1LC4mGOIRVHaqs8gF0Jo6+n+1C6u6q6+dhJP+LVh0HuHxxYFhPVdUtUIIZLBQQGbsJgp/TrTZzoiFOFHYwh4ErLIauwyknHGmXvNyOPe2rpnN27cFEHo2u3b9+zlTz9l77+9I/IyJ+922r79nTfslc/ccp366L1Ne+qZDe9/XXo+NcuRTmwKIsSFYRJhoUyjhEW3qqgzb8lD/KrGTQD7kxDBtyKzsx+Xms3xrd6g/3qz0Xyt3ayurawWky+++Fxo1D8XEMh9lBB2+9RbFbfqRdTYtK+Mkvc4kuBmxIqykyUvrIGAsPggTXCWxCIAAkNcJqoO72xv2+Liiq/2o7h1KUi7XrUPP7xrM6WMne7s6LsxsVqcUk2aJnooV7kl/zyK24i7IYU5rZyqk2lbXMuLYTdsbWVFLhEgADtJiOXBFvoC17qUP+esAFcvq4G+d3fTFmanBN5pj71RkIaYHKvYDbl/O/tVG4wjti9ge+KxdS/hli+wvTHl1ZeIGZ2d1cSW0x7g78p4zMlC9sYtyxdnLZctCWj3NQRRr5bV6o7twd6+vffxjgfdFxbm7fKlGbt08yX74MM79t4b37ErYqtdgTv7vUMRtau8Y//33/ofTDJq3/rDP7XHLqXt8o0XbdDu2MnBx/bdNz+yza1d9TFi9W7TjthTL4CdninZ2YmMnNgKhXGihA8QeF0bd5eqZWvryx5XPFb/ON2B7dCLSwtiMCU7ODqx43JFRvHYQWZ2ft5mFuftzs62TeVyVsP1RvEGY3vlhefs+2+9rXaT4KSHPIk4mwLUx4gvXOaklBpTeTYoxRxHpiRSdnRyYj0BXEjskjVlIY4NNJdjfQbAld6JbUlmdFF2dRH/0odlpCURfhZYUEEKPJGA2fzkrNRT7qsvOElp5UKS/nRYb1pBNIWykw78ugzhKbbawijJKMnnM1atyFgAEroexpwQBznaXRmBqdk5V1TWBnCJ8UoAT3Ka69WO5HFk129eFzzJTKudUn1np1Tlp64r4a+0dALFJzeT3VyAWlMTGyK+TKM0emxISVLoRH/7iRCSe8ALkP3sqy/b5z77eatUKsYhmIREytUT+8M//K4dHlUERjKAiVjQdlgoIOSgF7Atf4Q4QLBmP/jaHwsLYH3Bg9sTEvD+M86OswEIosPB70IWvYWbTKqlb2oR6BEOgrVfPGi7/9Tn3UvotC0dVX/0Mk/qfTgw6zNcnwwBjr/3xTXNM14CGAO4AooNfX+yNPUIkPlWwNJPZeBY0ktOFr0SHO3rdyRjgyCrYSB8mJud1E0wYMTH8d6Ir9LuwJMD7L34kcigGzK1a3dnT57IsjP5H3z3LYHtcx5Sev+dh/bip29qTg/tg/d37fM/+5xVz+p2+5N9+8ynbww7vUFld/vgres31r7abY++mX4UIgi/+uraxNHR/WS/354fj9obYujrN2+sForpbDQRH4eOD0+sfLBnk5NZG3VCViomBSoUyRjJ5ZTQqVEE72FIxD/JkWt1+nLPg4K6CBru0KzArNXqWbN+4rlrCFcmk7dCMSWXnwwFscRi1oVncUUdTCVlrUX1bWD7u6fqvBilBpiOxzXXw6EsitzmZFLsVkx3qpTX5+XqSiAQhI6UjlQUBIZKWbj2AB5V0zty8yYFlgh0U+CL2zEtJRoIaGOJjJhtyxYmM7a2ULQnr1+VXDJZ0zIIAiIJFqlJu/sHVqCUldBhcrJgk9Ozkh4JR5iiK5pwCQ4xqKgApaS+kK42NTVrLz3/pL3wzBX7WEALA5xauWTXrj1hf/6tb2tcY7b14KEEs2MsL3GkMwt/J8dVe/+DD+zNv/ia3XrheT8h93/+5//cZuYW7M4dtaOU07jWbUZKnNHY3r+/Z4eH+zI6PRmfZYFAw+N1I/UvmYDtd+QyyRWWgFJUOym3GOtNRf9Wt63X+lZvdSydm7HLa6t2eX3Vx7VXa8lL6VhCQvLE+mVbnJ6xGXkLFOnY2d9XiznSWteKp6x2WlVfXxDTj1lK85OU8SJ0Mpa7mtT4+eKkpipOpolYfbQf1nhP2nyhYDn1AfCiJCNVmbKax7AAVbiq186sKdev3WhqvuQ5aC5LYpycsAA2EFXwE3blQRCTfXA7KOnHjjjigBxZPrMw4+BvIghrKwtWqzY11mLhugDA/ODuPTecHLY5Mz8nRhUwJUIU5HVTWIaj6YfyBvbLp3bz5hMiAYCTPvMIODgxlnqmgiJ3T9nxhUvPohc6QfgAd5MYPXFz8oWpKuaLO2K7ME/WCliBJ7zw1NM3La3P+SkIGpOoDFFFCr61tWPH8tDiei+VSlta7YZJ02YKtMfFsFiAo3oWC5N1Gc4jGXqYuYYqaDOYKP0LWGzwO0yVn/4U8Eqa/T1Pn0PFpPe8h37x9cBI6CX/Pz8DTg0YhgaUhsT8BKGZgfoNicDbCsB1bHU1howMNwyMta5HJo1nFYjRYiSYA9qYlBGpU9lN45jTHAfGPWSUZCyIeabTGifJTiaXdpngQTvxLC6uExgfsXDCV7KqQcGliHBq2kkhX1uRbCATtGlxSSCvMaM2dLGQtYQAOjohmRaRzKRj43ar3bl79+HB0mJ+c/PDh1t7h3tVGeKgmtZyaS556era/MxUfiOXSq6HIoPC4sJMVMohe9W3jWuPeePUTwlDRh0oiBUG+Xt5KYSzVLFY9VcdwiJrANXpbo/TJDVYGrxOeyAmLKYrIZB5slQma3UpyXDUdQUYS5gRjqtXr9r29pGtr65ZS+75SPfhOJB8SUqRSXlGAHO7IgaGoCblMlCcAreSrYmcaMlqKDEt0slIlGd/Pmk/lMsTNXQAZMDL5aYvZrBIhzs6JplZbl+OKl4aTGI++wdHtrA46fdqCyDSUgIKD3txEQFLJBS3joDUA/liOyTk10/PxJAiliWWiaILLCbkgk+EBqY/HWivrC5afRixO5sf2ls/+L596lPP28Pbb1u92RZ4iH3KGu8enNo7P/xz+/idN+1w+0P78INd61cPjdMTcAEvra5acSojYZJ3IW+gJiBlUU/cQQp5Q8A/Z2cSNJSWRY7nnrim+0+Yum81uZU7D3fV5rq8jZbNza1blTQdQm36QKc7srnchOVTYhJirKw94s6iqI9vXHHB43Nn8j5uf/iR3XriGVucWdCci13Iys/OBHmbx4dH+jkSOGQ1vuzoosi6xmLYsjRxTgEIDGzt8ormo+Y7pghHkUOdisvYHR3bwYOPBcJdW5pfsGuSC3a/waRLEvaCFGyOAzalsBgkFPnsrCzjdWbHO7uuoJRnPD46VF9kNC+vevyejIBJfS8eTVpRnhdKTK2ASuXEJotFrxdMWhVnkQGonAnHYiqbLABFAJLsBN/OqieQwr1R9KE+c1YlxxsdkdzJ20HeOCYGJs3KOt+HRRUkI0WRg8mpouYmcI+DEAPs/NyBmT6srC741nQ/PFLy1mx05Gkc2JFk7XjvRPqUFvDErZAt2MvPPm2vvPS0DPOpAyH3htmTplcul/WzJTLS9uvDUJ3h6jOs4MPAAVEHViGv4yZ/8hke+ukpYPpq0Fs+yt8saPEBYFjv8LuAk+tRAyBYxBbQy7vhmCRfaHXiSxw3ZB1dE7DHq2CbNMaF+UwJMD2erz5TQxbgxUdo1BvexrxIGbn0PDKSbcgUnyEMQzUy/7T+dpb96B7oLs3zvF0AV0/64HnIet2Ngdru48MQ6T1+JVTFz5TGmfCKmqq5E4gL9JLxWGdlafpA99sszRa2VleT1R//+E4AsKFYP7m+NDufTyc2pifz6/FwpJDQiNA0AJAcTS4Wl3uOVecuCbGyvqz9yfGxWMPQYxaAmudZyjVDSDwGpw4ns7Kq+nyxVBJDqqrjk+okgDOyrJSEVT1f+WUSxSZhGOei+mzdXLlySe7pJS9pd+nyZdu4cdNWrzxmCd0vIwU4OuvY0vK02iSh1AC5ZdJkMiiJbM6ZW5e8PgGWS4qMwuzCnJhPW8IsZqF2hAEdjhvusxjY8zAHbHgo4KXNWGyEk5XIkZBmIECij7hV7NvG3aM2Awt8nPrgC0pZjigfu7WtnVVlZMTCBIo1uazl01OxkpSGUa7uoGXXry/ZH/zuH4mJdAUcCfvlL71mb7+zrbEZ2ZX1q3bn3pHaP/R8UWJ/P/jxj3yRKiGgSgkAj9gI0Crb1IxYoRgLtV+XZX173bGAUoBw3rXPfepxGbm2lDsol8fCVSys9+QZPPHU095mQGRfTFSmxtpnhwKyabW9brJaroCNet8+Epg+/fRVzbdYs8ZQ5F4GJONjcXx8IBmZkDcwI0O5Ie+CUxvEomQAp+Td4J6l0yWLCDhL03PBqa+SheXlNWdgCTE32MgELC5dFPDuW0wGb32NUyt6nhuNtwBz9e2lkhEWs3C7p6bykhdWh6VcYtlUmMpK7l5+8QV5F0WbFkOn8haLGJOlooxxxk/B4EA+z7iV6D0Uc10XW5+emhLAiqXI6yGDgfBTLFy0hkA7IUW4eu2qhQWOEh+BaUjGR/Mo3aCwDx4W6WXNVt/DA+NByKuQkT9NqIzYPkdkd+TBAZ4zahfZKLAn5B9jGCySBW6sg45AidoWU/KSqroOmSCwKjYNnB6d2sPtXXl/ec9guHn9ks3PyqMc9OzWrSdkWE4ky6SbDW1n+6EvSKG3dTFxMIPx8+Ov+UNzHLxGHF0AA7DwlN7oEwG4Sj+Jk2J8KKw/Vl8hJQB5sCgpSwzf5Zr6BwkjQ4Ki64Cag5meDmK65EX2AjXo6Cux8WDnnTnA5qlpoteC8pV8R+/ov6qMFb+kZby6MtwAdUoATkiFZ1PfpeYJ4OoGhE8IYy/CMZ4RoNf5m5e4H0LA2HqYx19Ht2lP8DdygrEKNiAE/fNry7pIvzuak4Nhf7gZjyS3wrHeTwG2328mV+by86lUZqPb7azL3SmcHpejY0lHVmyVorfEQS6YZkzuZbtFVgDWQG7h9FQAvs4eAZ2MC3LQASxS1I4ExGkqG4ViApmKp2f4aqFcNSi6U3F9B4sKK+DY5F4bYUyJCcZl4eckIHUB8dCSGX1Hg56Q1S7OznrtUvIjCXTH0rKUAru4FEh+iKeZwEgZ3VQiYpl8SQyrjAxI0ZO+CYGtdO+894HNyNU+OdY1BBKTYuZDsS2YMVWx1i6vqX/SqPOBmCIn3bbkKhTceBBa6Ap4CyUprKxtVNelor6kzwtxjDVudVJ1NJEZD30EydgFKRbFsZMan+vXV+3lp6/ZlUvL6kvPbj62busCyeNyw57YWLTPvHRT7StZXQzxV17/rC3NTtndzW0x1L7tbN61uZV5zc/I4841sdm6wIAttG997137T778iu3cvW1ZMbjzccskMjYhQ8KppjAEjuPGugNusgNigA27fOWynYvRhcQcWABq12ru7n3+Z17x/Fk2elTrVRnfrs3PTWqMcw4WlOFbWVqxdDIlYKl6aOar/+EbtnFlQXIYEUPcsXd+/J6M5SXJR8BYUJzt3X3NN4wlb3s7B+pHU95JzA+4xK1MJPIal74d6HOZyaJcZ3KXU27AOTPu/r37tnV3U0agpjk807zkbG5p2QaSt54U/+hg18ZibetrC8axNVmBRPWsIlmR4pCXHRvJUM8LiGfVT/WN/ko22O/OwlKoWxZTOrPPfPYlMdJpPx33WPdhwGBWYf0ku4UK/T3SnCT3nXbTvTcWBFl/ILWPM9o4O24oOfZyfK7XqDe6QuxUwE1aodoI0PEklejZ557Qz5hYdlcKTgrWyMqVime0HJ+ciQmTXSMGKwO9KJ2gqElPxoFi7If7B6639+7syPAuCrhaHstlrnHXAzAV2KmN4FewfVVAog8wN/6++ghoerhBcwbAo7Pkn+vD3j+gC9LA5wBavs8FJ9RW4uKe7M+nHKxEavQXOWqEqVjo8jKFuj5ywWdJZ8sVpMdcjobpu7QTsMNDcBIlHOmrD7BP6kA7jKtdfBfmD5Hj4WOpMfWSl/578PRG68H9gv4Hi6y0EKPh4QR9xvvyCFDpOw+u6fKrt6MT4Y6I4kEkGtmMx+JbFi4EO7n0uYmbawvJ1ctz82rnRjKVWG/Wu4WzSoMUulAkIle/LYCQwMEucbfPahUvfovCEvQ/PT1WwwQy3Y4YBjUkZaHUEILqsvEu9KQI4ZYALFkpNRPOcRTtjiy7vnfmCwodDRTb6tglgksv10odJPCPAKYznBCqydUgkZvph+GJQXGY3N7enjNeyt3JBsn1rcrVE1MWO2WL5vRUQe63BB5LK9c/LqAjDzAtQCaew84ysg7I1w2LmlBYgh0lBLJZAWXRZW//1AWcAUcJOLzt5LjheY7ZnFx1sQtqN7CXulnHZT8TMwtLwI/sxsufEsjtuSCwcCJp8pzf07KuOehYvzV2BgwKE3tMiNHgktwUuyXuS2rR0uy07zhjk0C/w+6VsX3rz39sxwJE+ju9kDc5HHbp2uOWTOVs58GWbaxmbdSpypCZ3G0BMgtvuh+Vrjpq/+LynFxcCsX0bO/g1DY3b9vLL79gD+8/kAGI2sHBkc3Oz1l+dsFKYhOsyBLaKYox4c5jfBu1hgzeWOAx6fODQr/91o+cqXFIYVI3P5XMINiNxtDTxGCJqMzBngDi6Fiy1UN8fWfQNrnTzoo4hWBgCytLMqJjge2Bh3SelwsMcJTFzsqnZa8HwLbjebZRzy3YhLyRjhgujI/xbtWaIgMCUDH8c4EaKW57+8dWE2PnuB1A4mD3yConp3Ymb21vd8/SibRliIuqDyy6dGrHMkvn9uDOPfvog3fso49vS47Gzkplhayk+c/nJgRefTs+2LEpMe3KSdUGam9L96EfTY0TxvPypUU71FizUYAQ29Qc27CJDweHigbM9ZFyO+fQd64sqR1pB0cv5+jhrLE9lDFiTDjOh3PLFuZnPd5Ptsi23rt7f0sXEHgI9Lw2rnSEtrSQMWeiGclKytOluC8AT2oki3wOdgIe3HmhkeReeqDrBECl34V29J/FYV4jh5X2orMQGMcuAT2eLRsggspbelUfcgzW98n4wAM4B7QkH/SZewNeLD7jAWLA9Kc/iVvz5NhyQJsC3X1dAyBLAtC6Bw+Pu0tGCEcEYZIAuN1wAa6PwDN4CE7VFg9z6D3YtjNwtRtg9RNvNQb6hr6DcQnGhgdemf4eR2KxTiQcOYhGw5vqlwD2P6oHu3FzIVnKlebrjdZGrd5YL06mRcbyQisy4sZSGlhkVkBW1HhRgjArdlIXixWTEyhWZU3YxkdpOtxrGurILvAjrpUXayS3NZ3KSkQ1OL7QlZaiVvRZXKGIv0caBdaB4t6tBiv7uOZdX61nz3i9NtBncVEQJgmDOgcIArBTYrhY8ZMDFokGNjczLYbVllCFfRNCUxZtdXlR7RPoa2D7o6YAmHQzTmUY29z8tA80LoIfWyEhG8vFn1+Zs3K95bFYiZPnCOLOttSurtxvybSUMOP9nJzOy83WxE/IIGjSEXi2MGazeTt+sGcZEWkyjshjJFYMMxr0NIYeDpEgaHLPTok9SpE0ztQrbdXkFehaJKn3pdAoTkPt68rqLyxM2dNPrMlHT2mMZKSktJ1WTUAzZ2+9+a6diaWkYmJOjbKVyyf6ngySRazVQUiH9nC3aif7J5aZntf3ZSyOyvbSy8/63E4KLFKak3Qm5yDDAllYY9kTgJydnglg4zhMEtixz19IbJ+aFYRp3nv3jq2sMP5n+kzMYjJukwW56DJcQzG3k9NDXVcGUmMAu4vK+G7d3xMLTgjEmZOq3XrhOTvZ3RbjlPeUTWlu0/bkzes2L1bKQXgQmoEY++Hxgd4ruqIzflUZrJbG6JIYOGdvycmSQZecyCidlPd90TGSFGgWM2I+EXfni7mU7e8deDhgdW3d+5yfnHQZ8II7uq6XBpRizy5Ixtpms0trXo+DI3qypZRlcEdFGLYe7shQw7bllssjaLfqtigDAXCuri3JE8zLaB3bkvpBJgpEpSH5Pjo8lgckbzEnggKwSX+IG4IBgAYF4GFYpHeRYO9jIMC5fecTAXhL+hRU6HImm4oLdPsyZsRZyQllsZndXRpvgS21l1uNmhMhZN7vA4A4eAS7mfwJm0avBXgxAR0hH8IaABWEB7DEWAI6gBWA5xWo9DouuJM+/qdx00sCecIJZBdQCUw/9XdwQoL0ztsRXIe5haETViPEpF/0/Qs3Hew+975h+NjQMRYLjur6LL4iA4JJzyABI3DpeXoD9KBfQYGWR4bCjQZ4xX1hqGq3buLeN8ZN94TBB9/njaBvNBKDQwhBr5IOLLozOlCbN4eD0VY4FvspwD7zzEZycW5+Pp8tbExPTq9rAgrRKLW2J0IUNfaVP1nX7a1Nz3Wk8bBTP99KTwSFQTk6OtSA4+JEPY2kKWVH6dJCFkIKHLk9kvvEQMYFClgBV8rzuAasYom0rJUGAEbEA6vKlko6CUix8DAWlaS6fcAKBLrVvp2enQrYamIsRZuaXZNiUV+TWJ6smpQJZkk901YjqARFzIj6kbkMBqHmAlaXwOEOEjclzw1BG4dHVjlt+ao1ljAykdaEsnJI/iJbH+MCvqS3K66bEQaoiK13xJTZD45QF8WiiblOL03K3T/zLbQoCgU6cKr6mrshqVly7dndQjiDs/aDNLCyjJvGR8Dqk692sgWVM+MxVIwnhadPKzJ2UijGknt+9NF7Gs+6wLnhR98cikkBqEONSVcgy0LLwVFLAHxmeZhooqj7Cyg1dx+++76Av26nOw9sTuPZ7YrJQ39DYlgyUijpWL8f7+3LqE2LxclQyNB0xIhyUm4W+3yBKkVSfstSMkr37t7za3aaZ3ZlecrWluZF1MPWqNbUt4Ez4fMJeTYyxAPNzfTMnPpGKpbmUO+zuIhCohSVk7JAKOfxOWKHiYQ8h07LlYJc57gAyziYMyElFRDhNc3MzUgWEjK0k2JTUTvb3xaopsU0ieOx4NS35Wsb1mi3Pa6fL5U09hV5VTX1I+H1bFhESuXFulkUm52XbOue6isEoV5vyGzJ8MqA0LaOSAchs9JUUex6Smx1W3LDibIjl7vZWXkEIizO1PSPYiS7+5wQkvEQAme1OYOSYrubrvtvXLvkBoBNDtkcGTpi/zKOMGEyE2Cj6BXGDvechTkW07gHoR/AjNeQuabAiVM8AC1nZkKHC0bHT/TtgkEDnvzuIIwOSGf5Dk90/6fgGnzWwZgnYQ69Bmg7EKlVwe+AoEBJr5HihWt1rutwgjJMmkU+2sycAIaANoTNK8qBO5pnfpLLnZJBVg80gwJOvUEB92DBSsTMv4/R0N+Ak7eAB2AfsHHvp14P+g+rDT4T9D9gtD7++j6X8INNuaP6BbDycJYrV3g8GnYkowfD8WgzbAMB7FkQgwVg/+aXf0ZeXHJ+OBpvaBLW9flCqxWKFidzoeqZwCKii+hC07OTupgGRyBHqUAMgwexhfQIf0aWn1y8LgPBVIohJASk3X5Hg5ew05MzYz89aSeARFpAQh5cpy2gEFtIpfJO7YmBNVpNa4vdofQsVMGaGUyqVQFuJBJzzDEnfaY5HE50F/Yo7LK83MXC/LKwOSVXm5xCzsyPuPtOMvl4HPeqWx2BRSo3b2V2QeUnrSfBi8ilR7kwCJWzMzG2thgQZeIoPhOSYp1K8MWI1B8MwFmlYYeHR2IJpN7I/dXg++4weY5UzScMQPyK8QqNqKkbVR8AcfHhrhordsr5ZUQEWJwDbIoz89YoH7qAsTWS/Mu4lK4mwMyVqIQ/CAru9FqWEeM7FHAfCyzJqIgRQhHY5wEKMWuEIifF9bxUgQO7rdzl02hms7LwZBpjRHXNiljuiYAzPO7a2uqy1QTcHRmMzU/uCQzLHlNsi5UCPA+2du3mzasCup792Z982566uapxTtguebXVMxc+dlGV9dlKueppWTDv3slDO97X9Wpl27qzLUaYlhGraGz6VtNnCdGQz8qGkHg6b0ON/8pjT+n1OcmAjLu0aevBvnscR0fH3hYYYkr9BYjiKGOvJqWSB6D5waiMR11nhMgtGQQtXQTviroTeBiL8jymltb9cExO5QAsiHeyaBOZGEomm1Y7axiHD7YxIGKcezu7YqGLxlZp0qzIkImEB14KkOpOHNJHbd+OjDHF2JMCJmoPs9jGYmNfOtGVfDuYaOwBQxtGbH5xVvPNmoKIgIgNNJWshYWlgkhFcLYZax9HR6e2vb3tC3yEFwAMdGV+QcZEv3PSAuQRaKEkItfnvoIWN7AUrnEmhvICKOqzJNBB0k/IBUycrQVA64DKuEhGCY9dgOzF674DTH0B0CBOwcmwIlsC/kQ6Y/FsRjKbsVgua2HpPZXIYiIRUXlJSckfBol703dYJJ4llfpIn6IdrPyzQBdscZWnIl0vSKbEC5yxJiGVMsYIAS4+GzrIPojqdwAUhCRmTF/53fNxfZ4DAncBrpBJHgHzfbQYx0CCcPIGgtAAeotvj7liQ8oQe9g5H50fCDs3uwPbSp4Nqz++I4ClHuzl69eTk4vr8/Mr1zeW16+vX7t5q3Dl+s1odnI5FMvOWPXoSGCYkFAdS9jEgvpV3YAE6EfBbg1Cs9FyBsmqIK8DKpJmWduU03ny4ogDOTuUO9zvEzwXjRcAd/ptWe+srDMpU0FwvCh3CbeKDnJ8Ndt9qUEqc2c1ubAkyeMwMLkoVqlUtGqt6hPc1/VODk/FZqcklGI/AL2UqVo5skS2ICAYOzDFslMyCBnLzZR0n4RlZ6bFcssCbAE9LqEAfcSkaMKrZ1W1R4I0AcNU3wEPMWP2ci+vTavduEQU8mh7pgF5lo1OwzjvCVeT4HpTADM6V3skB3HdN59PyFiM3QUfajygYaz4cm22QkbCOT/XKskJAHG5jurnhAyGn2EkgcsVU/bhnWN78KCq+42dqSBLhHFiAmqsM59LyM2D3VKhqC+2jGtEEZwk2xDFRoWz1qxUrN+u+Gr8VCknhRQD0OfTlHvT/fw8/ZTGLp7SOKRsXsb27LgsxvuR5lSGr1Nx9vDwwaHtPtiTO7zsyoLkPbi/ZRQZ5+jqExkDQEic3Y5PxfykiBjF8jHF1wlpjAXiFWudHVtbzP/ZW8/o/sGppH0xw8O9h7a8OOVM8B71eC+tSa4C1kFsvSzApN/SHslq29JitCMZx8bBAz+eCKbO6RpRGWWPGWpcRmKAY7WVWOZZo6N+VWxlaVauftbK8jhKJYqlT4r9V2zYgr0fOKBsbFwRwLU0hmM3VgUxXLIrqGORL5SkE3XLZiJ2vHNkz33qZTHTsO3LgB3KMDggya1fWl72TR9sAW83zmxqZkatl7Yg1JJ9lBnXeHZu0mWdbZ8w9Uql9ijXtit9IHYPKzRbELsmIwG9TMkjZK3DPSTJhq9BYIDkxbX13YClBnoMc+VnwOaCsAThBGp4OBMlvqlrAkPoJ23hyec5YTj4Lq8JDwAtwI0+qi3+Gu85mHFdvhOwQOaf38EL2oKnApljoxLeA/djDTBol0ZGn2OxtaG5yiTjDrCaSD/VJJsUgZC8I4eEIUjZIl+VMeQ1Dwfo+own18LY8Li4No+wPE/69x8DbvD7Txf9SDljbmgn6zgQWP3dOQ+dH4TGoU35rltnw/PqHQFs6Fvf+lZkZ2entPvw8JYu9rr68ppwe204GiRDE6MQxypcuZK36aLcJrG1y1fX3YInBRC6rG7CufJVDWjUFpdnBUysSsp6CxigCdTsZCJI78B9xA2gQ+Q67kpBcmIPVH+fCIkxiHVQ24BgvKcSCeDYDcMRI1QEYlUQlscR0hlZNxaLBsOOQKFk9zkKfJ5CL7jPfTuRkmDpOEWAlXUEIIm7LRbJTq/eQAIWErNVJwYDsYDuWEz0xNpHt51JMNn0hYwC7kFtWeI9IXaYpQmDpHyhYCDXm8UfGHWzJeEYBCd8Li7OO0hvb+862FEWMBQeioURxwp2FnlGRjTj4QDG8VygjFufysixFkhTrjCisSTliyyKk5N9sSW2K0vApCCESPaPW3Zvp2z9UUttRRlCzmjaLfKKg4UL4mgsGLCbClYGM2JsiamRlREWmydwT6yJHGIAHabPccuJmO6nfzG5v20ZDNhxs1X3mDljB/siDk9RDxyXoLiHFEsGoirAIKTiihqSQYxlpCAybnqPPpBmBGvhKBEK1WAEE3ovIQYFwLCIGY0QghHga3xbjaEMEK4hh3AWCKjJ7ReTZ/lJTH9A7vDWA3eziXGjZJOLC2qTGKaY7qBx6At0C4uXsJnWl+KU9feTlx6TtyNQ0vg1a6c2L4NbPjmxTIKYvMjCRMY+/OhdsfCk5pZ0vIEXpSnmC2JmwUYQTlhdWchpniesUu/54tvJwbGtr68LNPNi3hQ8yjs4usFPR+3ObbZiPunzRQbN5id31LZFn4sL5gSYEAP+8pe/YN/7zhtWKBTEint29+6Wxv880KPdQ/eokPGXnr8lecKYoXPMz8hTtfb3T3wdgvlid+P2gx0Z7IC5Aro80VPARJcNQAgW56AEUwuA5iKEwMNrGPCfftJeHv47P0FFXgte/slnkD/A9qcgBjMMXHAJh5Ml8tRZ8EVPLu7F4+IewecFbpKhSkNyqp8zmYQvQoItPOrqK7s6kwmBv2SMsSFM4oCo6/M59AVccXdfesNr8CnuwngEYQDGJmgD7JVQIXFhbuOGQjghvJNLZBUZlbcEMF+VC/DNbrf74A/+4A86HiI429lJnrVP57ut041SZrCeTY8LidggOlUohmam0l6HkYpIUV24Vq3KMgJ2QUEK2GiKHVmFotiRlEgDgrvmFktsjzNx+r2R7W4fSOmk6FKQYAzIpZXACSRJ8QEsmFiOIq6I5XCCwaTYFCXTqELPz1a7YXW576wac+QywWpAYdATXOh3BpGFt4KMQVdtiUZTDiLkheKSA0p94pbsNwgXJHQVz3AoFqYcJKjkHhYYw0YA1rQElWTyRCwrkJJrr3Fmxw01GVrNvkY4GGSEgngfDIsFs6jAF2bL7irCBCjM3Kxc/8l5j2VTdHk8knVV21rqP0VGABJSg8h2IKIUjQiUresgmXFBm7Bqndw+anD21O4zG0g47m/tywOgr4hXyL0AaigQXsClIdRBjNQZuQQG19OFTcCqUVDbJRsSIJgd4Ao7JYYNy/EYmBSfbYS4Zywq4MqxSw8p9POyNJl8h0wP5ownO2lIn2FxFGtP2T2ANorSadBgwdQZRk4IdbBzidNXcQlj6hPjSonFTDYvYZbBFGj1AFZ9jsUxn3sBquDAjvZ27WR/XzJQ8dMGpDv6bNtlhqR8iq1Miblmilmx7fte+2BP38FL6IrR1QSCnAt3drhjJ3sPbH1pxtPF6md1MaSoHR5vW1hMH/kvn1bVpqw98cQTHsrgZhw3zykTpLJVyw+NU4RxL9fXFtVuyaXkqCzvh5SqvPrHIurq6ord3tz0GhnMCazr/t1NjRPGhKOpUexgRd1L6olVnZzApAt2Wq5YXUbYsxek8ITYuA5GlFDC/PyUzcxMeTshOsxpXTpBeEk3098yl1K0eq0pGbtwjzXkajP6xH1h2kE6k9qhJyDMPMO6OYAS+Qnc+YCdos/eVl334mgenuBhAFoAlF7TP2QKNuyhDv2ObHENdMQBT9fEIyIrB88PggAB4ckJzxdbgYnxEqpoa57xmqeLOUtIxojhIkC0BUzIJLMiAxkHxWRM8sP6hvAqlynYJXkPG2tLTj7ICwezghoQEBBBK64Vvzkh4QXYrwyAh1xgEwCx/tagihl3RAoOzkfjzYnxeGt4/ojBfu5zn4vE+v3S+uXFW1Kg1z/92adfi0Via9PTxWSj1tdYiw/K1cLdA6hIWG7r56wmMqYGc2NcEWesQns6SHwnLrZJPDUR0cTHxIj0PSwHgIhrQ3I1EzO/tCrQbvoEEc+tnTSsNWg6iJIoTEfOpezTU7P+Xe6BkDQFZmeVpq7BDpWOFzg5PqrrZ8nBPqk2EUM9PDzwQ/WwPGAK1bLm5lddUMnzzBfTAoqEM5uTnT0ThZT7dKaJiegeI8sm1HYp9KBR9cUndtu0GmQeEA+T4ut6sLFIGOVPOkMZCqCIOxeKszY9J/dfn4Hx12p1WeaeAKztwE/RYhlYgWXHpmfJY0yJubMQ0lJfw1aaSvrKPic4AEAs1rFABlv55je+Z9W+7jWOWwcDJEPHRgEWOYhpMy/UcEWJaCcF0n2hSGBKrJRFBMacGCrpSIx9UKhZczwMGAKxcoAWZUFZYwJx4o2EiQBUYoxcE8UAYBwI9R4P4ltsTcXqexk+XQPFJuwAi8GtIycar4C2sKWTTAzO+kKvAXO8Gamu2i/BR9/9GiGNIacDRHzRBgYRj5OPKcMGEOj7voGDcZL8kGNJPJQjyc81n2Hi2Rr7GgZKDBmAYwGL1B/c/aa8NNYROKr8yvqMWaakJkhW/d6Be4mRmpfxRcZJH2vqs+9+sGW3Xnha+iFl1RhLueS9lO3Jpx63ebFovIfd7Qf23HMv2K4YJd7Sw+19m8qVPAf6L77+Nfv05z5nyVzRxwQGiCyh7ufnPXvq6Sft4YNdX1CDhaH6mhI7E3jDzh34BFSzMibPPfu4v89cHh2f2nG56h4dc0iopd5o2cHevgyeIA8l1APw89RKfTPYQqp50/eRHUcSXgdv1X8WjQI3PwAyJxnSSw3Mo+/rMw7WtF2ypM/oF/0VhCR8HPVd5AFA9uvoFlzbd3yp/wArf/N9ZJC2+98ab+SW39lZiIGhTxO6N63ks8ib35s2nQfeKLgBMIOQaoUDOeSCKoAxGbamdBKs0WUd9AnHSYz8QUEhZNavzZVo/0X/JI+68XAcGld0i7d0z6+Gz8+/OY5Efspgw8lRcjpfmpcPt7G4kFtPJrKF6tlQpOg8FICarFem6EnliUzUCiUxWr16sQuGRhITg2VQbi6TLhinb3blQlObkvqiGIOUAAjLl/XYKs1TR6SAjEdXTIvvZLJJgemkjaUwR4en+ryshQCkfMqOlIbYW1cKEvO0GfJzU5m4xzZZwS7kOW+KBPeamMWuDeV2oqgoLTmyxJMwEAm5u/EIAjlhp6enuo7YVGLCJmdmLFXMWLq4bOnJki1dumTzlzYsnZu01cee0BjkbIjVV8szuaQADLYqNqjrsqqlYZd1TDkQAxgI6W5bgC1GNWQFdywjdd71GC3MnSMvUgLy2ekpCUvgop/J2ITkbp5zyZ5AQmPbFittizHv7YutHZcFJj17sHdiJ2JZHHKIwSJ3GCCi6k88DjsWG9B1YIC4vow3ngwuEQ+EjqN0mDuUGaYzFGB7nqEYMHv2RyN2swU/ncUi9BPB5g0/nFE9xJMhrctBEmuh11BsFiZRVHQLOfdjZM6HkgVUWf+c+YtNielTXJs5pkK89E1GIWx9uXgcjEn9T9qGcfFkdr1GbI0YYlos2Smrrg3bwdDyXRgR3wFo2SSSFmCS7I5XgiFhQY/UPsm5hz66LN7pfpS5LMiwk9Hh27z1XilPwRB1QS7+SB4FmH909x1P5ic+D0gj3HhMk8XpIFyiTiN3JcnSzNyijA7f42y4sYxzU2MjZr134B4au78AqEbrTIZ/yeOcAA4eEeEWwDwcHtnGxmW7e3db7dDrDk7E/piBICQEELF5hzDcM09dF5hAcLoyum0RkZrX5mDMCQmxMQZPEJAIFnMIBciQaao0S86EERhnpeCH7gfwAWrMKQzTwRBQ1+8YBObJ2aiebtT13SAGixse1GEluwhZJFOD7Ju0SBDb48m79V1/eD0wVH32pyAZAC8GlfbSNt7jcExqK0wIJAVTei2QK4igbzDg3moHfQDEIQE8gvgrvz3qn/rpIQO9yN9kCFAeU3eSZx2XTAizAOQJebJqX1Jki/YiY6SBcc9waDSWDHfUjgPp2OZwMNiaiEadwQYA2xkl85NTAtiJjal8Yl3Wv5AvJqKpXCpEAjMl+9r1rg8eOXaTkxRuaTsIsiuJPeRtMT8sKKutXX2e+MzS2qo6TPyrbHfv7ElwqR1KvUfYq5gW4YIIFo+VTQpj47qOxS7LEgT2euOWym0qTflgkX8KQOMG92RxCsWkJi0rITrzAQwqlMfkap/5fZkcNiRA/btixb4POqoWTGgCdC8S+NkOmclm3BrStqpcJ4xSkjxNtrrKvWCqO1IkYrLTM0uWLMwb2RVTc5MC7rhNILRS2ly+JEDqiT0n5RK2NZx969VHlteE4IKTSmYSjLRcXQLuBYF4R95AXeS/1WH8JIRRamSmrdPoyKgca2x0c7GwcYizl3ouqA0p6PZhRd/hnH1S38g3lpUX1ni+I25yb+RhAVjgcMyGDMCQhQ+5qWJZfJ5iNwAtuazsaOKQQpQVSx2JwFx17xBWPqtx1vc0N4QPUEMElIwIwI10IpSAB4nrHn7QNVEsEBZgo/g3oIAhJl7PJhNXEoHuUO4u7WR/PougLE7RBt8Vpb7COagNEbBd6iWIjWu+ABAAHTCg6AYZLoA7gJmTOx6wJwqBwF5gzuSQUmOCWJ/Arl31nkyc9y2Xzgu05UafC3xlnNhKS5Gf0+MDqxzvybGp2MHOln309ocOgpOTAgLNF/JUKR9bcXpOY9dRvwKGy6YZQhQN6QcyjHRxMvHx0ZHNTqasJJIwYcSUqX9Q0biM7eYTNzWOKD6LVNIFtRdAmZkpikQ0ZcgkmwJpPCbilR5Ll4CgixcAqx7bjccuSTbaDq54BcgNBoS4ojouo9Py19G7i3ljjJlwPBxecuCUznndAEDH/w6efA8g8zQt/c77Dn4OrsFnAEl+cn1AlYsGYUPdkzGSXEAoAEnYKW6+g53+pl9ckwcZM/qwzxfPgTBDQ6T2YhQkuzIM4M7Fwh5AjEhctJmfvB60OWg77eAzjB3eAG2kz8gIZubK8qT93Beet7/yxc/YKy/esl/6xZ+zz736Kbv15DV74snH7PLasi3NTPl6S1yXunXr8fEzN652nnnyxsHK0uKmQHgrUq16FsFPQgQLl1dvxcPR15+8PPXaY9fX14ajcLJQzIcacieolkSSOdva0BnOcqJGgaBRLnbRGSCDwkARt+BEx7QEPCmg4GA2mA3WDqEbSdFRWpKf5+bnrFat29aWLLOEfHFh1jrNse+jh30wiZ5P22yKFcriUcxFTIk8WLYVNpty23WPk4OygJA95lN2fHKgSZYllCvfaNVdePsCxlWBPaCNELJVdnZWbFVWE/bHjLHdl4UhTbcsbE73nrCm3DGYM6yE3TGRaMoFlHq0vU5dYzD0RamJYceqA7GD8qk1zsq2sEzpPLm87YbVGjVLCfTJN+31OxIWubDhjkYuJBCGBUqhxeiTUtbz8NgODg7FxHV9gU02Hbea2pdLF+2Dj++q7VG7ffdA4LpnnG1VlPEjDENuKoBAjiR5yxQCITEcZaQoNFWYAFIWE+mr75zS/QFNxhmKSWEbtk0yrjRzOKpL4NjVwwIdoRDcdZgA3xE7JdYmJSHO29EXPEVHAsuRI777TYYL5gsY467DDIYCUzYqwFLIUw7TZwGFp9UILH2LqD6XEWvw7cS6pzNdjRFuPjF/gBTPQC/6dcMCbhZFMKQRufK9HiU09T1dE6Vx1q02As54GJxjFtV12JZJoZt6tedtYxMJsVo3pt2GJQQKFM8hFkyMjroJgBDGOSJScCTPh2I1aVb/BXCn8gZelhLCfgfSjdOTth01Ydwju379mhMEd891zWICYy0w15h3xDiPZYyb7aF9/rVXffs2hihghCZvLm9razP2gx+8Ldde8gLA6n0652Cr9lHzl1oebFpgzv72r/+S7e7ueX7o4fGp7WwfiDg0fKGQbILKKScfk3EDQAYgyPUgPTyCbABMTwC0zCvgx08+EywAMW+crwbDBqB0jf/owfd4wI6RG8CUj/An7WdeeR3DGQBc8OQ+kDOXS+ZYnyWDBSzg8xgA2sGbfkfaAjjrH23m2m5Y9V0H9Ehwb7+u/vbXJQtBH7iAZOQClDW/i7PT9ne+8quSF7w+6YO8O2pfEBLkwFbPNydUKD0D1PHAJYeCjfOK2vmW+vvVcHTim71o98HCwrNBiKAzqicnS7n50Si0MTtVXJ8qpgupdDoq10TyMZLwCmAZpEHbTo72xTSlTLIcsk2+IJWVK5SToKGodGBufkqTPenxIuJdbLMlSRoBY0KIVy4szNnh4akEhKD/kl2SO65f7XD/2MGM1f6j40MHclzZQgkgP7doInDLGEy2uMpOWakkgJICkFxPylNXlgXFp43EipeXl6V4fd+eSRuCBRkSlscer8VthfEx4uQmYilh14w/ylcoFvQWYE85w6Sx64YKWfS/J8ZKyg+hkcnZebVXjEtjUJELRkwvLSYtuuxKyAIX4YLGWV/30ZxIwTAyGmHb2X2ofoj9jWMO6LgszbacUgnH7tZ9bx/76psAk9o+8kwHBIaQB1sjEXSqmsmdj4vFiR1mcjlfDKCsG7tycCnbAv0LJUXA9Kv/3mp1XQERpARJhSFc7JDHaPETNbMOVr4gJ/CRM2YjXYDdWNRXQGhZpcUgkrbjwIiCOOslS0Cvq+HEJ4N0MTFlgUOONL6aDPaQRS95HWojzJYCQnyGB6ve+lOyIrdY76G06rqDM6w3rJ+EDziaCCVCAVE6+odRgyt2dA2uTQx+Qtdx1x630g257ieDT8iJ8AHhCuTFKzjpH/fjQEFqWcCwYJYYWfp2LsZLH3KFhIDsUO542TY/vmcra2tWkocCKWChlHhgoyH5CWksOuQJAxy0o23HB8f2zPPPi4jIgOt+6Bufv3nzmt24cU3j07a7m/d9ntz9ltL73DlwEP8HECO+uMjvxHTZfsqOLTYVoIeEegibUICGwkUALddy9vcIDH13pMgA84P8ATI+lvzuQBuMrccoAVvNMTF1wI/PeKxcsoFc8nTQFCBzD2eTeJB6HSPg4Qm+z7X1mrvoDohiog78wb3YIRosjKkdmgcYPk+A2dkzr+sffdFF/T5Uu0NWkUl9yb1arkFaHtfn895GtY12gCVsfFkQuP7N3/iyt4/3wQ+JtBvnEKmRIiRU00ums95myE1L7qc8o7E8rU4ylTwQydyUHmxZ7LyazS4EIYIRbDWXmVf7N/Lx+Pp0KVPoNOrRg4eHIVId2Pcd7NqAESTczWIg27K62VzcGezu9p7lCywYkSQs124gkFBHq5Wqsf2PIjCTUwUxExJzqf7UcleaTQLVk7oGAvdxYPNLFFnBGqF8WabdimKmQ7mQjCEdkvT5whclydoeP0PJ9T0pGa5/qTjt1yWeSM0B2gGj0VccPH3hRQBCArZmy1e7+2JbfVaCa2Jfmhyhnk8yoQvSjLgpkzS3su67zbBqxPP4ICvsnGrJQl4kUdBTjHVq2nebjcWeLS42pj6xEDUKxaVIWOa+LV++Lva9bfHziG/NRKGX11YEtNO+u4cQTEOASIJ2Ol+0j+9s2/Fp1dpSfqmLdJRSeAFj9IPdBF4oJgwPoeBocAxboCiwDYGXhxBYYQ9ipLQ5AEO185x8V+Y2oTkkcyNh1HNlvGCWeCjUS+V6MF7AhhVu4lGUBOSUBIaEcaQYi/MMjXdPAIvsoBTEBjtSfBbdKEre71Hzgdhc0oE1KGCOqw7wBTF+L5OoKUEGSRAH4EjLQsgpEoHCBIsgGG8pl7wt5jsczgjcctYViKVT1CDuOijOzk4KYAgzdHzMyame1pjjhWFk2CyCcUUOkCFioLohw62/gUAyFYipBnFeAIbrTssL0l19m3a9cuwFctCLGXlmfRnzjox3v3niNXCxGKQl7u0dePrZ9aef8OszH+gWhWOoTTpZLBlH5t+//1D3DRqAAYeRSXT1i4BN88eCpPTXkh7D1HzIeJ2eVowzq3oyGhhzDBQegG/m8XnHfdfAAnIaWw2Z6yHy7i6+5tmBUeMRPAM2G4AsmACgBd9nVFzm/Fpkn+izAij+5roYTEJRJLW6wVL7CZO5my89oy08ANrgHvqurokOemxXP/GapBX6XZ6UtysAR9rh9+GpdtJu5l/D9JNrA8RuNC6+p7bxM05YTq999jMv2i/8wud+Emumfb7gq/nXDz2CxTYML+FAB3Jdk3z9Zrsxvn3nXufhw/sHe0enm7V2Y+uNH21Vn3322UcAWx8lc7nEvK68EbPh+uxkujDoU1tes4e1kBARjBcVcgGjTBxbIZMCU5LKGbCS3JPDg5rNLiGogbUjHMABbVkKcavR7CLyYtT6x2RRo/Lo6Mg735drR71LDYnHKAGEgZQTsGXLJIFlYocshDByHHpGviggR3WhaEIvAhgSomqVRRfYJmEJXMAgLgTow+iwZKMRkwYDAvCDrY0ATSGTV//UPskKi0LE6xBKtk+SptNt1SSDuCJE1ZhQCbSEmjoNGJ9YUqAnMETIiB1HkgmjNGJxZsEOd49kYBqeRzoBU5XQe+X3cc8moiys1O1UY1g7OzbOnj9r1ASyNWMH097eiW0fHOjanO1Ev4m5UdNgKJAV80G7NMaZjABeAkfFJtxcNiXgcp2V5Q43W2IHhFY0lxJEGC2KExdjHZ0TxomK6QGCvI6XQvbBUGONi94T4MpwFAoeS2bLLqEeSYMLnCu+A7BATvfXLf37AB9xfE4QUEM8TSmja0g4/PsTxMofxUljUY5wlkFJUNyHS4d8rEjzEo47C2Y7KpkC/X5Lfde8IaXAmtx2Nq0gcz31AdBFXs5lyCReGq8g3sbiH4dm8tqE+gzouGz0zowasZzHD4ChTOy4c8Y0AVuSJ6DX8Yx0MY0ryio5oM8yrmATrBAyQuYNuwXZQBPT72dH+1aRN9Y63rZ8QgocwVMYy1s7JeRrq5emLVua13eC8YRVe81Wyd3m7U2vFIZhxNUFQIIFPCmi7q1B1FPGXx0i5o2sHooRw/7JICAfWJfUtYMwEGE6GC15zOgg84/Rw0iybuHpdLQRdufgFjBSjLH/FDDxevBdgYwm2gFMv0+IjKHL6DAg6QbxJ08MtT7jWkOr0R1AL/gsunfRHj4fvPYIdLmmUI5vwky5PuCH3PjuLM0L8gdg8icLfRhivkcMORifgBnzu1ex0udI6/r0C0/Zl7/8ml25vOJjxOPi3n5fb4Ne1w+YbRDG0nX00ln1zL73w3dsa3t/PL8832n0RgeTxflNOd1bl3K56sK1a48AtltPJnPZeV1wI5+MrS8vTxfSGY2yrp4usROr5W4owMjCEEys2STnU+ApVxm3CjcoV8rK3Tm12cU5H0RiZ+WTU7GCnq7Rsfubd8RKxYBHotcdKV6e6u1Zn8yCwIg4FhkCpFbF5Y7V5PKz1ZZNAM6spFgcs8322E6HSTWBT1HDzekKYs9yobFyLDy4i6tWkP/GYNXqHMUNqADIOLxyXVtU3BHzk8Egx5Y8u0aj7MDK7iH/LFW/dA0q6KPQuBtJGRcEmPxGthXWBTjUJ8UgjKW0FPImUTotVj0RY6fWpO0/uGNTs+tWrZcFggsWzkbcNW5I4GHg1Acd90PWkvvISbvtWtNCArd8aVIWcmDv3Xlg1EuVyAioYIQSUXUTpsH4XcTS6BsLSfSF/d61s7ZATSw7Qd2HuMA4bYvL867gLPCVpkp2clJ2cKAEHHvrEVTP4ZQ1Z9WZxUeqFvUE9ghWq65xEFsFZLhPh1MQBH7eDjIgNFe+cDWk4hHtQ2mklGof+Ya6rPrBtQUQAjBeh90AGuw4A9R5sr03S7k6zQdZEl7WUkqBCw9LEx76GOhl3UdsV/3EIBJuQC8w/MwTGQYs9LB67S4lAKrX8WJgwBgO3E8+C/t3z0QXcBBTh2GD5xN4LBEPX+G9+ANQEBGIRjH+GOMgxqneqH0yupJldiESS2cMVuaKumbfKuWGdKYv9pM1zlyLx0UsYH9qFzuPSB+C8ZENw2Ya+ghhIJxGNgOgz70cCNQMYoF6Rd8nrBJ4eJxMTD9on5+W62RhqHHgRFsK4eM2xzxWD5mBtaIfvg02BthhYLk6QxGAqAOW7gUA8tngtYAJ+nua44CdMh+PwEl/ANK8D0gDeBgJwMyBlz48uo7HNB/9zfsO6P49XUsPvkeYJ7g3O6qQJRgn4605xO1U551Jy0g5h9V4wXr9aB5YtNqzdmnefvn1n7O/8qVXbHFpRhhAal9wXZ7Bohh/B0CKDhAy5JigDz/4UIZx1/782z+wB9s7koeMCEdTeD/qSAYOUsnopkjNVnRurrqw8ChEUO92k6VCbl4Tu1FIxdYvry8WHm6Xo4uzs6FRh6K2smoaPF+1FKhhIUhziSDEaky2kLeZ+RUh+YEmjxVhKZY6eXxU9rgadQSI+7CnH/csnSwKgKqePD0SSaaaOyuhDCDu5cLisq6fczcWppzNBWldVapw6RpUClqcn3bFJv2EUojVutjfyaHGVezaE/kRhECxPY1JCsCEUHmIFdZwKDhjiUln1xGxFQ4hJHWHdC4GnQMG6TCxU5TUc1dbnJxL2g3ng6UlkOzNlhBLqVnco48UmJ6hVB5MV+1piI3kp+YsIUUrLqxar33iMVjGLpIqqU0aT7Wt4+0SI06mPJf45OREBo08T7nqqYzF1ByUJSnFIHk8K7ZKbA2XL6iEr7444AbgyOIMoEpyPrIO82EzRL3RcDcc171eDdK6iGEJmuTm5m3QZOUedk8eJnnQLK6wXx5mJiCD9WHINEYUYyeckCLTIJfxbadMFjpB2MAZiuaV7ALiwADgeMh5WQIDMUxn2RpvXFNYjVRT94AJEtJAQXH/e864ZBNk6GCkeu08yC7A6MPc3KXT+/x0wPE2BGwoyLOecKOiUVA/uEbwN6zKDSoKLeMAo/WQkfoOY1HD1AeWxwSS+kyiuKA+Nh08gjGlBbDdYBMIngWMfiTGSRiM+Cw1j6lRTJ8pMDQSESDFKyEFZgwBvbjGB+UGBJ1p6drMo4ZZ440RAkxpf/A7vMxxR6DKeI00pl21Cw+FFumr/gCc9SdT4kagRzaBLkOfLypjASges5SuhCRbyD+LQ+xABHB5n3CRx0od8AIg4snf5B/jWuuHj7N/zsEzeN9fUzsgK8EpJ6R1UeuB8AspXHiehHjUJ/6HBdSD/gG0GDpP09I/NgLwEb+Xrs/vyC6Ay+Ye5pHxwNj6UVGShSsLi/aFn33eXnnpKXv66WsWl7GMh3u28/Ch5Knlbb0rAvPR+x8LNO/b97//PTsst+3Bgx2RvKq9/fZbtvtw004qDds/PbJMqWgrVzhVOmotYVQuXxpLPzsyigfpVGJTRGur8slm9dpFiECuiPy04XxYAJuLTqxfurRSSGfT0UQ6rCajlGOBUNxjgSym5Cal2BIiFolOxDo3bz/wjsSkqAtLcxoasgkitrQyq0EgHafuR1mQTcD2VNKGRJnFYHOWyooBS0gBWHIsWQSaFGvDBQDUynJtA4EQ0ElAGFAKxbBFlQRh2CS7lSiJWJwsOpNGuDyeJSEiKT2W0Au6HorD6l9eLjzVrLDUSCAJ4z5RsCMJM7u1eC1OfFjAHcThWAjr29TUlAMVADA7k9Nnc3qP6kFJm5osedYCwgobIu5HG9hkcKqJGYzD9nDn0GY0fjOzC/oMrubILq3MuNsck1Ehtjw1m3dFgXGxoEjdUk4+vXJ11l770pesXTn286tMY9lqi4Wr3YQ6ABXCLuxYi0TTGgO51CxYGS4sZefkPeAJRFO6/4xshwRU76mJ6gOMfWx1sWoAjaLhVHxCO716lTwO2H46E3WGTMUojmHmBAcKrFOjdKjXWCiBOaHYuJOMBQpChgNGVvzG5caVRgqdywjQNVa0H/ZNGqDHhgkNjYmTCgAiY2uKzbGoGFV/CDPAvKhOxeYM4p9htkWmxC4FnlyL+H3Zq3rJ/ZUCodRkL0BJ1GzdW6Aub4B5ZweZpw6NJnyXHnNGUZYLVxUwIjuGVLMaRlz3IuXLQiweSqkFyswTMfBgW/aEy6EvzIo5XyyukY2B0dhrcqDm0GosLOr9lAx0UnPvcUK1ypkYoKjrwlrxCHyl/NGY4X0BTA6atE0dYg7RVWejQLHayzhiMDCchBfIwGHhi/g/x56MxzLozKE8FBQGWKMQ+8S444xPLpV+6m/dH50C1KjRC3BhAzzlUa854BIu0bVYICMjpCuyUq8c2OHBvjzTisjWoRRMRkmGYNRpyNPdlqwiawFT7w/aDr6EOAgjuvyo/YQRqKWhW2hMCV2oDQJ/FinxEmvVU5GFmnVkeMnHDmkeMOJ4n4QfG/JcNUL27nu3LS6i8YM335OnXbR6T3PNArOM3xs/+oG19J3ZlQUZFN1D7SzOTms+NO6S6/FEzgsDleYWZGQjNj1XsN29ps3Or1pE8pcvZsfyzDryrA7q3fHmOFTfCrXGfxlg1dn5iVF343Ofvr6+PLdUmF2ZjdZr8lklZJwYy86oVqtjH79/1wrFtCyhBlOTRKWc6WnAk6RyjhUZOKucEHD0xDRJGJ+amdf7KSmtlAErLDe0NCWlbTKgbSvmipog4kAwPr19LjiQdSD9J5MJXMLJUsFzODOZrAsI7MXBVu2KS8FxYwfdnrNN6h3AdDlEjhhntcyCWk4CgJAi7Bw3gjUVaOh75F026hL0VNoZBAIDmKCYiRg5rBJWTSpKSr4myhvR93CJYcdkCBD7xa1gBRilbAoUcUu3H27bxx98JFY+bdOa0OnJnMZvynKFktfYZQUXd5GV8mO5Htx/9fIVq8klmV1YlyESAxJ7nLm0bM1qzzbvbFm9fQZxsUvLJfieFTJyUUlzSgQVt7IC8LGUZNhnIYSapxJs9Tsi4bHzmD4ngJA61as1B0EsP55D6DwuxUtYWEJK4WyAGmbiBcBlLNh8MBywa0pjrLmIxyQDMqDhqBihFA/Xk7xYXHna7YA/7Pk4wqgxWgAgwAgIASVtzX9U96PiFa42oQbi5qTNseOII2CIcXd6MpBiVMMubeg5ABMOwpWWbRcjGVpVykZNVuYLQImyw0ssHcOBorKWAKMGOGkbgAX7TOq6wUIf7SW+idK3pNBkO+AeUtdA8COBA9ycaau/yAlABhYRokC+AHBdQOMpo6I5Ic7Nrj7ayqIWObwVyUZLfYNtAaIw5VAoyM4g3kE7L5gb7rJ/zn9nIRNQJcuC2DcLs4KPAdkb5DoTOmDDiVooGXTg9afaiPeiz9YbbeNE2MCD0rgLYFJZEY6RDLO8ymwxbzFS/TDUhBsk86Rc1uSdNURKPINB128JQFv1M2udHGmuzcr62db7e3v7nhIWEyDl2E6cLgnEJkQg8lJ7eXrnUduTkUrnZcB0/4lkwrqaswnpbJ9iSW7IRFAkDwP1WdNnR/J0B4OmnZWpucHCZN8qZ5Ib6XhLQBmSJ5mTvBC4oTYzsja3MO+HUX72tRfsuRdesWdfvGUdjU+pKGIn/ePYcciGyWNEFpcXF4Ulcc9AmplZckJQa/R0nUsO+JO6/uycxkZyPdZ3OOCVOtWcIjHstceFyUJnIpI4iIaHm8NOdCtULFavXcRgRfWTrUZv3saxjc9/5sn1dGG5cO+Te9FcoRCaWVxytsJKKwf5zc1RFFvKown0fecCQHYooXyAYrYgayxGlc3mnT1QNg53UtiLffR8TXY5VU8bUgDZVmH4Rx994oVaqByeFRAuc+AhIQMJK/S/LwEnNoqLhMCUT8oaZNxGTdbukYRbzEEsqNWu+w4rwB+ryJ5tYnucKjCUAJFuRe4nqj3QoBHUZ9EknZz0HWGkOLEIwL1xu48PD9S3rq/+EiTXf25kUJJalfaQy1p1Rg3wk2+JwndaAisxQsCTbZJPPv2UhFZgOsGBj6yyyyWUNT45OlO7mjY9taQxSdrNZ27Z6tV1Oz0SC4bh1CTAzbrHl3HvTG1dvXTF07diMEa1cU6smXOL6tUTsaG2febn/4qd7J7a6sqkXb523dKTU7a/W9ZtpWCaI1zxvkANKw1LBliIxZHagiLRflgRCxa+eUN4QcEQXHJcatgpTAKQorYqjEp45+CSTGgOYaJigj296KlhIxkmXR/WD6Bi3FjE4mRhQAPEYJwGYlPjoeZa31OzBGptjzl70RuxLnKf2VwAqAEguIExGVauS9GPkYA3IrlCiVj86/WZe4BLSqzPww5hPOd6H9eSe3MNByJ9n4M8e/22OkLmRdPYy0//KabC93GbPbSgeSUf/MIdhQwEcUC8LD6LbAGowSo/bjELocM+YRL2wRdtMpuzeTJd5PG1dP2G9W0a71BKzZjxPfpJfID4NEDJ4iPAKqpEEx0sYczBdlGMQFvAVlUbSM9qSlNkMDS8ft6V5q/ewIPgWJuEbVxek2EO2UsvPm2feuE5u7u1JfLCjj/MtbyKgtqieUyKcHj9EF2TcALmKEJudr1hYxGiTGnKMsWitTWnIf19LgNw+dqGzymn+kpcfH4oitNU+6jIRznOdIajlgR08lSpjJeVsabdGD/S2pwRsz0Z4y35YuG83hQ2CBhlFyQHpN2NhEXz9tJL10UwqFMQtl//66+rhVH70pc+56+x8A6zbqnvJ5UTjYdkRkQJb6LTY1edPC4Z4ZnZWds/PrOTg0Mbh0WQBKDTc0UZrXMx8EORO85jq/hOukJ+UfJRtZPjA8lTWX/LS48Mx+WTWkf9Ozg6qG2WSumt6blQdWHhEcAm9ZgsTs4XSqWN9SvL661Gu5DMxKPx8Cg0EFhRfm0k1gkjiwqs0gKDqLytfI5aBEmhunRf7kKt1hKyU5gh48UyqKBEkYaBzFBKbiZxUGKkdz7atWKJLays8uv6C9N2sH+oQcp5/ObwcE/f6Qrw2OSA5Q8WrHBxUDhcjqKuV6u35aKTcSAXEMWTASgWpjWALbW1bil25AjoETTAj0B1WQONe4grA0vlzVo1YKHUqqX9LD4RT2PrJSfAEkOD1XCkNvU6yTiA2QJ6ADSlEmFdLKTBSrHyFCYJmI+ETAIIKBOLxAWGVcbiCFjWd4YRi52QMu8fnGqc+1acnpdyTVhJbkosktDnxN7zRfVBYzEk2yJma+tXbFoMtyBLffXJp30xpbh4xR5uPrTnnl/z8n8R4XlMwhjLlOzkwT0ZoLZ7ARz5TKYG200BBd/ZJPWhuDaVtVBcjFZQm0CDJ6WjcLkfAa1x4/vuQWj42OQgyAIRbARTYx4E/mG1G5bJ4g6sC3ZIfJjj7SiAw2F65Ofi3vPE+2HrcQBg5q41xojQBXVQicMPR2JGGiuAYELX4iggzsZK4zrqujGv1nXuhbzxaiTDYJQTAaq1pcXMmA9SxGjyudw9jyHqWo26XnvEIsk0IQbfqOGutmQABb5yX9npxnfYigkKQlhJuIe1uiciMMMLS5OJovfoANHSBIXiNc4MJSyPWrCEdQipMZ6HR2WNxdgm5d1waOS5vASuw8AB6oS5AF3mhfoShGZC6lOnP2HyxfSZocab0NuENdrIOHnFQ3kHAzs4kRH3+Qzb9cev2o0by3Zpfc4++9kXXW6jE327IlBcWZiyJ5646UBCDWQ8GUCb8B2Lxx0xblg6sXRSH8fSw4H6Qf9h4GQfEFK7d++BM1DdUXJN7DUsbADOXQhkhcTopYekNrKIifHmNI+2wG55cdJJB30nXNAXayVduZCOSuaTtqQ2/sqXX/c8+0+9csXymWlhUFrelGRDsktluuOTY2eVeB+zIoMffnxX80e4J6bXMZKBMa1UK17zuF5lV6M8UM3U2tq0A3e1dmz7O4e6/8CuPrbqsVoWgyFdRJbYBMN5d5VTMVi1/XwcGotkdU5OGwfJ1MTmwcnp1nic+ymDzefzyXw2PZ+YCG9UyvX18lG1UGs0ogvzk6FsPqULHTlD7Df6Dha4OmQTNGVVmrWyXAVWWIPjHerVuib4TO5cxPa2yxIWTYKsUJcK+xRSacAOYL8SPA0MR0awXZbAPSvXMCSYA4rFrhbOMYI9wHwByMP9E6/TyWIVcS6C70SPKG9H1SvyElFUdnjFxPxwOUdi2EGh77wmpOADWjk+kRU6Ecj0vK0Un5Hd9IklM4ATWRFAzkBKZEjiztrczJyHPQ4PDqSwwQ4iLDSMVPLsC1wkdhNvAjDm50m9ocat3lT7Oq2uQCmoolU5roiBamw0YYBoEFpgcSrmjI0yeb4qn8gITASyMNXpSVnxOQlk1o7EnKNi8IVJhEITL8DMpiclZAJ9jddYklkUs45FR5aSgO8KYOMxYpYwEM7rFzuTEcPK9wA29QcwmJAgUmgb4GF7rWbF4lmNmVgdsWQAsHLW9DiYn9wJO9WcUf8zJqNDbQGSwzsskAkE/JRQ3GmxNLb1DiTAExM9MSoUi7xbhkYuteSLk3Y5pQC3mBAPdyc+SwnDnsCUewFSsB3PV5QhY64GchPZXejJ5wKZvNw5MgTQ55AgaGKCGLU0VW0G0Eh/SsmVJDdUb2r+xm5sS3KPOeuJ88w4JSEwEFERB06oEEToeizMJGSkCAmRlI+xhG0x3xQ90g9dF98mYJD0EQDWCw72kApil+T8En5IxVI2Ky+DeHtS8kmclvPAyB4g7MPx1JMz02KDGnc8GskuBb1PTyS7fQ5vEAiP5BHksg6wMMnJueDE3pD6urKybM8+/6zNlTL25M1r7m1VK2V3lTlF4N13PrZnn7lmnHy8uLCoz9yUx3VVxjxsS8tz9sqnnrXTgyPLiTTNzBbt3iebtri04HoMEJL1ABBBOij0wzhmRQY0cNBX7zfe3zQkRLo4XRBZEJNdXV/Ra3l7+uYNS2teXnzhCd/evL68YDcf37BCcsK+8IXPuNv+2qsv2+XVeVucm/KynNSS5rReyhTWReqWlybVd/MqZWQrLanPbCs+Pa5aLiUyI2/tYHtbwDzjQBtPQgLFPiSrY7IzyKmWoaiedd2Ysf0+2BRE0GHCSRceBLsxISIY6Ql52wm2gIvUCRPHMnqd8+HgoFptb84tzG6N9w49Bhv61rd+M7Jc/GKpfLJ7SyL0eqN6/FosGVkbdkPJmKRKIqyxGoqB0RhSltgCKpYlRB8MY3Z/864shSyhJp396wBaPMnJAZSMG7vbhotwVjkVo4TxqkECHRaUcM9YfSZ2xhlXLFyw0wgXm3N6qtWOrS7OWEJWioPwVpZXNakcL1PWJGW8TiiJ5KflfbdMwXbJmK/CY1lxd1kEQUEk9s4ckklc2rFYotwN3QcXhQwJik7AKtgSChi7m6LB9DQxWS4oz87OrhjntMA+J7BvAese/4K9wno4ZRXlJ+G8Rc3U5LQEHgMiZiEBxt3h1NrL1xYFNLiYGi+YjRSZlVTagvAVCiUpZkYTDGML2PnRwbErB/3kOqRHwYYxeDBTFnD8PQk9MV3flSUhSMugPLy3KQORs6QELabxpmQjZRrJ7QT07j3c0vUy1jzetQ9vP5DACfB6AKDcKxlP2EcPYCF2q/fY8krWQqspt0+K1xT7I76LEWQb6TiaEqZIsyQ7npkhAd7ZfqD3JzT+nAwhg9Qjxo1R5Ph3KnsBUEmNpVBDygngchIDC1zu0rXl+gtUUVgW73CTg3J1XRvJlSvIra1pzL2YDXMnMBTaeqwdbL3+wsv28bs/EmMLgDeTpW6GrpHgWqTzBYwYT6mj95vyFHICBg7DhDwQ20zpftNzs14gKCePAeZP3BmZZws2awqALJ5NMB8iI/ou5SnZEktCOwvGDsQuWxxAyGdT+tkTo8PQdN1lHqgRv/Ff/hd2X+777R99187kEXKNlhT9ukDpuNyyvf2yM25c9MnJrOd1sm3c2b4A+bErq3bj8WX9PWv37921KRnj5aV5Ozl9YPWKwFBu9MrajG3dP3SjBgOdn5+ze5u3vR7I6pWr6nPCdvYe6Ltzzr5ZpCpMztrWvR0NsIxfCo+NdD28OummxpDw2JhNKyPqMYgNy6Ac1yT3q5fsQN7p7Oy8bW5uexYSZ9JdXZ+XMSBEEeRBJyQ/fG9yXoz2RMSscSgDG1XbZ4U5hKLStn96aItTeekXRyYFRxRR7pHsm9I0xfdr1m/WZdREXkRo9nb2bXpWWCNAZoPMlatrGqOhtc5qwoIZjW9T967bxrV1z6OvnDVsZqbgrJu8Ye7JJh9OHo7HR2K1h7a6tmJHh5SwTA0b1WYlk8u+lc4mv1qpHn9zOEw++MVf/MVO+CtfeXXim19/N1mrDuf/P//4X2289Olb6zNL1wrVk9NoWNBPahJHfVABiLjAabnmjAM38OHWrtx7ua4CysnZgiwVRYgFDBI60pa2tw8sn86rwVWbogiyrsHhh9WzA1H5E3XuzPf7s/ZC5wzXvm02LVcBl6N2tOcr6mfHpxKSSaufyWq3a2LPCY+1VssNKTtWW5ZyGKw4skhAub90mpxDtVOTT8rUcNyWcsXkVkxqktoCM4rSCBwFYrQfZSWODButSZhJFn+wte+uIqXtKHiCe4R7WKsTf6U8YNMBdZI9/nrkBGbU7ITpaWb8fcCg22+pn01fdLt0adUVkaOmYVXULiWHlspXIV+dHuo9GRi1gzzdw2OOO49ZrlC0TF5CKCBgBbgjl6hCXEmUCfbAfnRYfadbtaxYAiwsKeGHKcFSqbBPjU92J2F8WFxBeAC2tbU5gVTDmfHnv/h5W11ZshMWKhJ5Z8an9bafxRY5j9qV69ctLEXErYfBFeV+ZQpzen9WTzIX5IaNAjf7tHxky2Lx5Ga2OlUZ4iD/Nqv7NGVQ8wXiXTBAMTq1B1bNOW5UTEtpDDndgdoILIomJOCUY6T0JUwpKneQ0xgID1EECKVmDYBwAKyXuCSLFyPJB/0+2NvRnEZcUWCb0UhW40CqnVi75p84sV6QXRjaTHHaZqeKbugAPhSRPGCMCwjPPLI46LuBPM5LSIQFGoxzT4YwOG2ZWHNMT8ohhiUHWc1fIhGxyYUZ+/zP/ILnOxcXV+y5Tz3j5TYLArEZ3Uc+jH3mMy/Y3Q837fCTN+3xa9fs9S9+ym6sL2iERvbY1auag4yHc3DXswLqpbkFyWjUrm9cccP4n/2nv6T2dmxWzHF7R4REXiNpY+HouYjCifpQtNv3PpGUJr0Gw6zA7P333hc7ndfcJezBnU33WvAI5d3a6f6uUUsVZkdqHyeQzC8W5Nn27YlrVwTgd3wBiBh8u30iby9vfX2fzTycWbcwtyrP6MyWV9cFmsc+J+je2tqiNYQXLCIHBCzsQFsWNsgvEnDnbFdgdvPGVfeMpwTuZc6qk76Uz6il3PdtxJ999XP2xvfflIycued1+dKKdFPzI8ICGbgvD256btpzWVnH4RTih/f3LcOinkgY4aSO2sNCK6EeCFdDct9qVu3spCLjQaiLuHjEDoRdp6whidAVJzOEMsfRZLzT6gwOxG42d/d3t9L17k8ZbOXjTEkKcKtUyL0uY/6aBH4tly4lq/VaaDRgNZwVajUCCyxho8AFAILnw02rApKPJAzXrizZrNzYvpSMwwQl7ppkfVRuavmIOps4nGxLpA7BiaU0SdWTM4tlk6Yxsfpx2Wbmi55DWCrOCGzkXusbA/JOxWImBZSkXxCnJc4TlhLr4naogWbAn3r2Kbkwd6T0pGGxm2foAE7qTDwJExSTlHCwApwUaLHocCJ33jMM1E4Ail0aLJLA1kgxYuWWrATqHLjiSInZWEEdToCBJOS0WHRfrKxa5rTVkgaeFfdA+X2RQABDjK2ImyQWQOoMrBdLSoySdDXPu1W7aGurWVGbsn7sNItpqWReihFUH2Pca+UTCUXSg/J+JpkUntMBYpGUH9sTlcWCFbJIAYuiPB1gLvxwgxCHYbI7Cfc9THxZICYXHpa/t7PjmSG+914Mh8yJs+qJ+h+yS+tLRhEaDtvryACQZhYVAObySdvdrtj73/1Dzf3YWpF5j79lMbZShoH6W5JwHz7cFVuHkVLZTIok4xeRXJVKk3b/7h3NKwtPAjyNQ0LgzrHoLDpiQFjsQdkZWzz7eCyoZcAcddQ/DAkLdnkBB4uSfFb/8zCO704Sw8xNL+rzSSl6xZpyk0NjxjNsMbEfotDUgCC0AkizCEYmBEabUASuOyy2UW/JQymKjTO2bKbASEsmJS97+w9tbeWSxkQeXmHabj77jNzYc1f2czHTZovSngk7kyztn5zatY3r8uzqSLjaXdKYD2xuMubyPZBODQX200sbVjm4q3HXnJ73vDh8WQofz+Y1D9sWkiFKSdFrlZqz27kpNi7IS+g3xIg5tLPjGx6GyKKAN5UsCqSydu/+rsCZ3Ndzq4pVLi1f8qwR5m15ac3e+NEPfddZTLKQxGVW36m3cUfs9sUXP2PvfvChxqtiq8uPCazTAu0HbmxisMW9ffUnZ9cfW7Z7W/Lqzrs2PzunOQQMTJ/dEXNetc27D0RWqvb/Y+9PgyxLsvtOzN8ey4s9cl8qsyqrsvbe0AAaC9FYSJDEQlIkhmM2H8ZsxkZjGo1MI5mWMdnIQEqfZKb5IjPJ9EUaiTay0YCkxoZDkCBBAE1sRDcajV6rOquyKisj94w94sXydv1//3P9vRe5VFcDJI0j4UTcd/26Hz9+/Pjx48f9+r335Zevy/GppTt319L162/IAaMfzWrW9lAaWZVaMiCm9Pu//9X0+R/6lG/avvUZeaDtqt/hwQ3W69dfkme+p34sREl0ff2BBrdp2yCMIt73kmYdOHnspcVR6gxU/7I8bmHhCDHr8pY+pT24f990+3LG3pRTcffufbXLlJyaDesQn5lnttTaW08Lp8/0Htzf2pIef+3BnbVfbUzXfvPzP3r9o899rvBgK8f16fmF+XOHR4ev9Lvlq8NhZ/HguFVbaE6XFjX6sG65p87NewbY9Hy4z00CppdS5FI7zasRFjQC8OIGFtaP5Gkcaoqzu8/XVC8pH3dRNT1vqmNL7/fkurP+xVMcZY0M3krUkhFXxedYb5Qh4jFXnm461qi7JIXmtWa8gZ4p/MLqohSIWyvyEmXoWNOC9Pq9u+n05Zfltj+yh+a34GAoNOVi9OWVb3i1bO1i7+rdtUfppZcu2dix3sZ352fnp9KKPL5ZeYDclKID7mta0ZjBI1E9ZKCoD+vNfNqGUYblDW6asUXEbw2SYntTvToMn6NhOg8ud53xIvCG+Lputy9jLwVC8Wk4OqpEorpq2nck/jUdO9w/9N5ajGZLfKj95RFo1iBjglfZVNvAC2/4UdHyuOINYngzeAOMyjPNefHDgxes/3E3uC0jJq9NxgPPS0XquqSpGE8XraitME6V9MF7N2WYNP2eO6V6yIuHh53H3kI1pfrOyTtYXVlUfQdpXlPuVz/1Vnr5jVcl03Ppojyii6eWdT6drl46Iw/ttHhJfiiFhybwyF9+9XVvXdvc2U6LSyvp1OpZe/10Uta6ebEPa2wzTcl7bkYDA7sGebFMeKal6pTadiF1MYzcbNF0udM7cnvwjgG/dU3GtVrnzW7zMvi8oKUjgyBvXIPo3PKpVJJ3MyVjde/RY5XH0tKMpvTNxPe1MOq8Sc5b3ESbKShvZWOWweB57bU3VO9GOqd6/vRf+vPpb/7b/wNNQy+mz3/hzXTx8kvpzAV578K9eOGK2lOGmPVStdG8ymU6z0M264/u+MOQUtg0JaP0nW++mzb3j9IjDWJbUo/33vkwfXjvlvLv2HFhueijO/fSh7fvSV/nZWQ0MMp7p7OfP99U3zrW9PUdDVqn0+PNrbQgj4/zhbNnNT2/m1qtw3RG3iUG6K3X30g33sWLrah9LqSHj9Y9HX708L6M506qD2ekS3vp3AuX1VceqK0XsF0aZLiBXUtXr77g5bS7d+969sV7Q7AXr8vb5PFvZjNtPsckHeTGVkfGikHq4sXz6dYHa+nC5YX01htve5C69+CB7QA3oO7e+0A2pKt+z4vgk7zJJo+jauq/nOo1zQKk24vzq5ohbds2be+wlCbjt76nqf9lv+bTj7VKxqx770t2K/LCeQhqY72lWfc56dlx2pN94tFy3kIWT3pW03ff+XpaXljS7HUtvfDCefUNDb6KZ+Z3+YXTthWesUgnSirz4ovn0ld/91uDS5dPHy2vLjxYWJl9f3H17K3d3ZJvcpV+65d/udp5qblcrpY/22p1fk4e0U81G80r7W5nWopa8ssM1Ci8zZ4N5kylP7j1oaaRl3xjiTu8h5qyHcsYnl5uyqvhJpWm5rNyxx8/8sjQ1pR95fSyPN85e6C8W3Z/hwXxfvqBL34hLcqzaO300oNbfyyPVh2sKYXR1IXpvv4TnymmofEk25oaM2Us1eUJyUsdykPjJlhHiCxef3jrYfrsZ65qyjEvA8t6izysxSl/c/7B/U0Zj7a3a7HEsbHOo4hHqcqTTOpI3Oh6+GBLRkpxMjxnL51SBzol3JR25DXiEdWqzbQjr3JKnZtOyjoca4k0ptcnpSzcqGNBfXd/X/U8EP5jdbLLNsKDIU/K9GQAKpIHT4CVVLed9PjxfXkX3BHVtFINt2tDPJPmmI4PDqV4eHR8q2jHN9K4Ybe4zA3IY9VHUzNvoVLnXZyXYS2lxxpkmBJviu+l1TPpytXL6ebNDzQ10sDR5/Mzm4kvAsxJQXmP6crCitsTI9yWEWLdGcONF7d29yMZ09nEzoh/+A9+Lf3gF15XB5Oh0zSPJQb4xPjYa5Ax68sT8B5QDVor8qhU2VSRh87TeewL3tnYSQ83NjTYyDBqwN7Z21Zbz8p7Xku8k5VPFM2rUx1qJjOlevJqSLZLsZa/v6uweONpuek5tlbxaPCmjMvVdIfvTGkAah/vpeuvvuFBjpetsPa+sjqT3n77s5LDxfQbv/4vokyNVqdXT3lt9PXXL8to1tzWPXmCb7z1Vnr/u99yh2d/cberWZN0zLMD6dzDu3dkoFfTtqaRjVpHsq+n9YeP07ba7Y0332LcTXce3LM3zJuarrwwLx3qp0UZqQeP+QKBHJXdXcmom1bOvKBBQXqvmRwfemSWdFpTz0MZvkvnzsswPpbBkUcrms3Zanq8oam+6B4d7EqGktfqpdTQIMdyxLIGPLabsUTT6zXSu+++L297RlPx82qvobcasXl+eWEh3b73MF06f1aOwWL6nd/5Uvq5v/LX0+3bt9PZs+clZxmvuabkWU3//Eu/lz71qc+mo73HNrDSDk2Z2deu/q5ZxvbGrjzIy2l7czeVp6rpo5sP06uvvSBP9q50m/dIJ81sT2nwWZI+ime1Ic7P6qnTfqqSLWC3b3+U3njj9bR3sJfOrKrvyHFKkgAvoucmH3tvb374frp65WXfC2EmeoaPrJa6MsiP0o/9+I/IAZNePZbRlEM1o0Fs7f330ynJmw+M8iWMTTkxeCG812SKexHSC7+3QjMmdmKoCO/2YZcRRntZM8v3v/tR+vwPf1bjX9vLWi+/ciXd1QDHjHCRWbbyHR605J/1ti5dufi1/b3jX93Zb/1mr1f2GqwN7NaZ5nL7qPXZQen45zT1+alut3yl1z+exki3Dvc1SshyH8mTXJyOqag8g431fXUueZ9SOl5vx37Wjp89r9jar156WQbto1TVKM1Uknc6Hrd25WlwZ5YpXryP4PzZC/J62VqiCi3zFJY6p6aJy0zh5TGCfKTOpezpQA3jGwb7LW9Mrity7tSCn/aqyKixfaisjocrzzeuNjUiv/rpz6gTbIluQyMl66s7aWllxYKckcfCmuALL17xtIQHCJhZYuxodO6U48HsHe+n8xLm5s5GunXrrgzbnAy/PChN7dhm5b2k8nDYR9uYkue+w4I5j+DV0rnTZzwdYTqJ+35XysG6MLsSePMX766NjeAdGXp5AQrzcTyMHzddWMejE7FtKZ6KGsooddQOh+YX75RZAZv4WRapScG5w7wwj39fl/clIyjjn9Kx38XKtjLuLrNOxY0ueN/Z3pfS1aJzHpdkZJSzwfpiWW3KQDjlmQt1YFcA66/+9IuUi7bkxTL+FHlNBojZiurCDVAGqenZWlq/f1f0VzQtfS+dPjXvjrip6d8ZeRJvfeb1tCvFZS12RjJZ0MGaPfth2XP8wft30umLi+rQC+nc2TPSk0eij/Gvq4yGBpJ7aoMV8ai2kkF9+LjlZ8WvXbqcLrx4Ia1vbqZLFy5JFsO0+Xg98Y5eHnXmwYm5uSUZ9Yf2zHkijRkDX0BYXl1RG5XT/j43T/g0kqaSqjdLVodqkxk+6yK95yGKI9Gr+aXv8S249967m86cm9OAxBcTFtPave+kjfv7SZ1PHpNmd5qqvvyapv2PdtNHH9xIp86upruPNtOLL78sg3Ajnbl41jp58cKZ9Ej8slxw6/1bvmdx6dJpeXUraaXJzg85AJfPppt//NU0vXLaBuKFy1eFdy99+1s30+rZc55hnJOB/vrXv5Ze08zi0ePHGohOeQuf99yq7fxwjfy06Zlh+tYfv5tee/31tK9Bgiel8FSZJb147cW0rb5X18xsWwP25ctXZBDvaEZWkce8Lv1eklFc1gBA+k7QHPB+X77LNiv92k3Li5oVyFDiyX74/kcylBdlXL3JTDLcM+6u8FZUl53trXTx/Om0rplN+6gkeTbT17/x3fSFL/xIuq0Bk73tfF9LkwN5vt+Vrp+xV0w/2t16rEHsdPro9n3J7YP00z/z426zjfUtGfgFL1Gx15YXMTH4Xjwvb/rWe3ZOWB5YXVlSO23Lwehodl71Wi3LaN/9zrc14MzYi+fdIdijZfbl0i+ner37dze2FpaWvra/s/+rx6n7m9PTp4qbXF/8Yvmo2ZmenZ8/J+V7pdftXj3qtBfVEdVXa6V5jaoLy6yfyDOdWhATfU1L4ukZ7i7zOGhdDakyvd+sxddMlWfr0VbqalTm7mJNbsVUvZdOq7GZJveYCstTaMhbq9ZltA+21cRd4ZXT7HTVTybhDfKJapSapQmeRefmBgI6kqelCbc7PTsbth6uq6JHmjbwPksZLhlxPq3Ce1rva3q1KCPEtJgpPp+5WZS3dl4KyL7JOSnQ7vp2OnfxjEbbDXWqbdWBld9e2tva9tregTpdVwapLuN19ty5dOPbH6SFhRkpS0VKcpy+/rVvpnV5ZaxtNRp4nOwzbaiMs1Lchqeu65qC8m4BPK9Lmj52ZMnvyYOQFVcDyutVXTAqWCw26fMyHfaZYvHZTsX7ZXnun7UwjOni4qq8wHsatHjvKzd+5B2t8sJlXl7NWuo9ed/zXpapy9D5EUt5/pvbG1LMatra0dTv9Krqu6+6duQ5HtsYsnaGMeEGEXWLkV0evgwzvHHTc2dzI/ElX56h56bB3i6f+16VTNj9oE5Vm/ZOCr+0pL8n77TuR4XZPsOa9oJ4f+3tNzTQnVI7q5NuH/ixXBYreFMXxo6N/swkrrx0OZ05c1bp8qak1NxgOrUsAyhPe0ZTed7/e0ZGigH8cFuDjjrPpQtn5bUvarDS4KE2ZNA8ki7y6DUvF6Ij8f5gPP2llWU/vcSgx/tgr7x4XTJk6Yc3hy1LJlPWPR5SYB+43551vOv9k7yti7eBsXuCNkTGszMlP4xzvHckR0HenTr2pasX/I25TbUhqy/3124ltie++RlN0d97Tw5IL33+h35QU1h5ozyiW6y3X3/lmuowSD/wwz+m/KsyBpfcH7h5yYuPWIM/f/WK9EIzKnZn9HiCiu/j7afVxaX06c++rRndbd+0vPHezXRBOs+3iM6eoZ8eeEbBl45r8gIPD7qq+0squ2THg21MZ89e9AzkkYwp2+R4YpMdKvflvashEy+yZ186d9ZxkJrsAZdzU6myX3Ra/YBZorxGGb5lOTX379+RbFU39WM+l3P75k05B7300rXX1Pc25WVfTnt7baXJyLXY1tlNb731qmZpm+lzn/m0Zqxt3yTrHh/KuLH7hJfVz6cL5y96CW5nZ9e7WuhG2I7XXn/NRpz9xSzrbCP/duy93ZZesDsBb5UlPbZS8iFLHIpaRTOeU2flEHwkGyEHZ199UV4My4SPHsn5kk07e/aSZmMP1Ff3RW84OGjtHqnfPJhu1t9fbM7dOu7GEkFhYNO0pu7nlhaWX0mlxtX55tRipTystbv90v5BOz0WUb4Oy1R1IM/KHxKTMvFUCTe8WB6YVQc8lFBm1UlbezxiyYI+hm3gG0J4P+w/hFHWMVmv5L2bx5ruVgeirakH+wvXZZjpDEyDZUfTggzgPF6aGmlOnYdX3A37KldTV7aJsCeXbS9MyQ/YWqRG5YUoU5q2qg5p+dwF6YIMNW+6Fw81bgpICVnba/BZZil3ZUYeeFdGcZY7sxr1NcrzDloNMR48FpfOJr6hhYGf0vXpM+d8k4aRlNH/tTde8XSfdcvdnS0/XMFiek+diRtqj+U50LmYxjOtPpKnxGsEL168IJkceJRn+YHnoHnckVkCa8x8upzp+3DAlKaWLr5wmeee1aAVGSDWomb8tBpPrfGgxoY8Hp7V5wXN3K3mhllfMuJOrxhRp6x5HyX7RT+4dVOKxJLFwJ8Yn1MHZg2XdWPWu+9Iee5qOu/lISnZg3uPPaje1TScjet/8AdfUT2n06qM3dLyshS0q84maWDI5V1t7zzWYDKrTnCsa16Ao0GVwUScsESzJ49oWTLGS2DQY5cFNwFZhsLL3NBUjxtaDQ2C3GDkSTw6UAtDKXmxPs6UTsXJa9m0ITr247YVpfOC8wN7quAwSDz2G8O4wdbxGjxPI7L2zTY1HALW37iJye4M9IUOfyAPliWLKT4br8qznQovOZV4lHhaNeHlPOxa4DPxD+XVfSgn45xnc3furKWNhw/Ty9dfSjsavGgC5ER7sq+Yl8XXNc2/dv1TGjymU1V6XZEDsM9WoPNXVP87KV47yJvj2POtviFDylc3DjRTuSAdPa2Dddwb797UgHVF7V7yVsFrV1+WF9bysgM3VTceanCTrh1IjqyX8w7euhwRDGZV19yIbarf3lm7LW1mVlpJ9+7fS2fPr6YttcNHa/fTm2++nLbWdzVwa3bUXEif/YE30ubGfnqdfayabS4tLqZbN2+nzyj+3e/cljO1Iv2Y95LbK69d1gC745uZmxvb6a23P+VlsVOnz0m+u+pHLAVOp+++94EHsAuXVqV/99K7Nz6SrsynmzJ0fIEEg/feu99NL2ng2d3SbFR25rT6vT+Nr3aZnZ/1bIObgCxTDTXDYBcAjgXfumPQr0/xpBuecyk1l5pyHpfd186JDoMFe4RPnb6S3lNdeDESn+vpS682NOPotNEXvrGnPv1ww04ie4JrjalBrT5zVJ9pPtDs/311qVunzl6It2lhYCsvnZleWD5/bmdr55VSZXi1XKnKCC+rPzZKvOiEF5v4NXIaMdjigvFiexC9hbUhlFo6yZ0SjQgySDIwPY2UrMPRGTUplfHk7q+M37DnRWQ/06xMNLi9OOktewTPnjslhnmDVlNeL5vu9zUiddMez0nPzqYDNFWeAzfNbFw1PcGIM5UeqINTBm+5qU1zE0cjU3sgWjJEm3v2JLn5tb21pUFhN/VV7gGvXRR9Nv0fsx4kA8p2LTpw3uu4LgXlvZPc/Bpy51/l+Zv9LHPIQO7IK2QJYlqdwHeVNeXh0UNGSbwJWF6Qsp2X9+u70gwmGpCY7vguvRqVqTXTJfYC8zIa1sumytPCL6k+Qykaa7CSl3jmLui+BjP2yPKV1zNnLmjEXUyrp1kvPxCdnmQmQ6LRnDXhpdMX/aw4T+b4RcVi4Nq1V31jiK1GfH33cAc+NfWRfPBe+ULu4vK8PQ+/slGeDm3LI8XnL2pq/+kfSGdPnfFSxbo8azpm+1gVk3z4wgVbffDI2TPMDUY6F4++8ow6a+kVdQg6SH1K9ZSBZavVzp6m5DKOpfKUb6T1erzztSudGaqeC5J31XLkZSLxOeuqp3Y85ss+XKbo3kutwY1lFehW1EaHmprzCXa2JolD6eK8potnJA/238o29zQL2tIAerht75m1WADDf3zEBvSWHQre+sU+XZ5g5CmmdQ2cK5IPfPgLwjICePUsYSxpSrykGc3N927Lkah6aYjBFXk0NVCtysvFqeChjY4cD40BMlxz8gS3pAvyxtQmrEV+8NFttUnH68/Qbi5InlNlzX64a88uB3ZX1NK9D2+mrgzx1Rdf9N3+r3z5j6x/zNZmNFPk/RcP7t32VjE/mdU5SNvi/+bNj1JLuszXiXlJ/YsvX9FMS173ZZYdePLsWN71D8nwPE5Nyf+M+ie6NuxrtiMvcn9vPXUOWSpih9DAywZScS8/dQ/7Mlyr6q+HGnhW/fKVK1deTA/vP9Agckqz3LsekNlPPS2+DjWgvfX2pyVzecmPNry0s7f3MK0uzapPibrKePmVy/Zk2xoo+brKOp90alfSK69eS7fe/246lAe8uFhPp+Uh8xL3+/ceyIG45N1ElXJb+d9ILc242GaGNz6U8cSA8ug3N5lpJ96AJo8nXb1yVW2pWbOMNV+rvnBObSc7tv14K115+QUbdbYPqg/K1ywf9frtBy++9NL7qv6tew/Xxx7s/YOD6c7R9ll5aNdkSF6Qszh/uLNd2d/bGk43avKuBwNN0wfl2oycm+5gqjkz6BwdyNZ2Bxq9B7KVPtcb04Pjo33N7nsDdeZB97g/WFyYGhwftAbTczODen0GSy87eDCoNOY0WHUGs82VQXtwPKiVBoOl1ZWBvNeBRpjB0f7+oDkvHP11u+1Bc2Z6cLB3rLStgbzDgQzhYHXl1KAz6A3Onr0wqM+uDKql9kAcDSrl6kANNxgMaoMpDdES7kD9TkKoDGoa2+anGoODg/6gvfNYztzxYNBtKX4wKGtO01N56mCDo+PjwWHrcLC7uz+YnikP5JUOqpW6rnclj+6gWq2LZn1w7uyZgaa6g4pGCrXRYGNrY1Aalgf37j8YnD61NJiqN5V3ejAz1Rzs7m0NGlMzMgn9gaYbojMl2pJP+2ig6etAHp9EP5BT2RscH3fRJ8mpLrzSQEo5GEhew353MDNbHzx6uD24f3dNMlsU3d2BTMzg4YNHg5bkdnzUBVVtNj24c/v+YGfrwWCqVhusP3o8mJufH2xvHQ329nbEW3XQ66qtDo/E48xgZXl+MLuwOChVa4PN9XU/w7q9tTNoqx1vvn970Gg0dJQGt24+HHztD39/8M63PpQjID5L8F4ZaKosHSkNuu3jwe72luohl1F17TNKpdqg2ztS+89KyJKy5F6r1AYaWKQXU5JdVe0mHSuXxOfG4Pd/+/cGL798bbC1vTOoi2ZfMqloyrC3taV27A5uffRAefqDKcmnLX3QDEm0q5KbLOJwMDi1enZQURtNi2cZX2/8lec2mF9cHOzvtlS/TdnmrnjsD44PDwbzaiN5bnSUwXH3ABbdJgsLC4PF5VXVe0r0hmq/pPi5we7O3mBDdTx37qzKrQ2mm1MqYyidmBqsP5AOVIaDs+cvSu7lweWrlwd18V6WXhy2Nge3b98bLMwtDg72jwfzSxXVrz5YXFkebG2uD+RpqozGYGFxYXD3/uPB6umlweuvvSF97EnfF6wDjel51b0xuHzl0uDhnfuD73zrq4PPfe4zg6WlJbfjoeoz06gq3zXr3oc319Rv9gfXX311sLQ4L3NRHnx06331gd7g3IWzg1nVsyq5T0lWmp2pTmcGO+i5+nS/pzbstYXTHCzA4/rWYL91oHrODjSzHVy5fNW6TJ87dXpZdmFvcOWFC4OaZLUw0xj0NW2bmZ8ZvPvOzcHsdEPmlylmf7C3vaH+2hvMzi8O6tXpwfnTC4Pz588O7t79UPKtDs6cvTRQcwymKtODT3/mrcE7795QO3UGO9v7wltQO/UHq0ur1vkzp+alMw8Gl86eU+fpD2ama4OZqvpV93Bw4ezS4NG9+9aTnvRRToLavz2QwRz0+hWdLw4eqb22N/mk1lC0zg4WlpqSUW+w/nhHuLuDr375DwZXrl4arO8eKm110FxQ3k5v0JydlV6ro2lSfiyht3b37jca9ffaR3u3FtvDXV647Ztc9+fS4urpqbdbrc7PHBzs/dj0TPNyozI9xfKE1+g0fWHjN9sleLt9X96RHClPJflwIO9G5Z0F7ChrHR7I01RaYz71NCXhEb+pBjvN5C2yufzUkrw/yVhTlxlNyXuiwTRycUEjZl+jYE/TmAoOPHs0NeXZ5o32dY1YXcWw53Ne3s0phUrCx7NqpI68sKGmQxV5R92DQ3lS7XTx6gWvA7NQz0ZiFs55KQr7LFlvmWnWND3pyruVlzqoywNi2qCpbE2+mOrKI608hcP2k1pNo35F9db0pXXEkxtLaVtTTjxt3n27tcFd/RnVgxfb9NPK2Yupo1GZR2zL9bm09uGH6Y0331RdeZs8W1U03d3krVcr9jbwGlnro668j5U7rauaPrc0otfl/fG+WB4vPT5kOYS1Q5Y1ZtNsoymPdddtsCuPB8+JfYyzc2c1lf/Io++sPLumpk48VLGkWUF3cOx1TGYhfCCSPbFHarut7Qfp0gsvaJp4J93+cE18LKdXX39J8uur3acs/xvffdeb7/0KSHnP7H9t1Jppa/NROnfxrDzVhbS1sylvnmf/y/bWZ2d5SgnNkFej+vCCmtqUPIHF2VTTDIZlgKby3X+4Jg9jSm3F6wNXPfupVeWdSX94OxZ6Uq+x7rYnurJy0mpeZ4jt3txkbyKv6avaOy7JQ+dFMI0ZzVjkGuKRLWmqKaPkG3w8ICGhS4e4IbmbFmYX5V09kEd54F0Tc3PyhMWIv8rLjSx5cXw1ghmK9yJrVtZXhb7xh19JF+SR3ZeX+fpbb8jjxUOvajq85SWd7Y2W16p5PJbXE/LeYSmZ6EynjW3NyOQx8p6NUqXJwpm8RDzHy/K6brsObEnja818RWJHU1yWwbbksfGmNm6ScqOYjf28MpM3WCHrjfXHkkOynvA0F+v1PJWIvFgjfvToXvrtf/619FNf/HH3Mz+MgoXo9h3+8NbNdHrltDxtPhwqr7mznR48eJRef/3N9P7772tmdJxeuPyC9LWZvv3OLfWpmcTnyVlaqWuWx9JdWzJjHZ5ZlshK38SL+ESGe7ut9PjxrmY082lBHn5rqyW+2EolL/eUZkvqY2xRZLfIkmZksgL2Jv3VD7XvpjzplmiwxY/v/t2/z04NZnasCeNxb0v2U+lrX/umPOXH3lbHOi43h3m4iLfz8fVhZi7s9+YdFH5B0eAo8Qj8y9deVBOpkWgn9d/vvnM3vfjS+fTB+7fSxQvnvecaz5o7y37b24xmboftXr873JEefrPTr/2z19986Xd2Dh/c+cIX/q3j0q/8yq9Uave+M3c0PLy2cur0D1bS9KceP147c/bCuQbv4JShTR0ZAPazMb1kXYA7yNxs8ssPZGRgSJNyb984aGkqqXR/2kNxhwebamz2z6mxNVWR/DSNjP2ay17Qb0hpHqVjGRFeaUYZfC6DqTqbuueWF1L7gPdGskeUistUN8ppRgaCO7e8C3JB04+WFJb9sWy5YS2RqSHT6dYuN6ra6bSm58cy8DsycLy4hWbj5TOsYS2rDN4WNcPTX+o41fp8OmzzZiWWHI415WWaXE17UvalBZ5HZm2zooacTbsytDz3fPrcGS+Cs0Ee4yC7IWPQ92vd2KP6ta9+XR1imE6dPpuuXrvuu8K8B/SDmw80jVp2HoA3Wm3JYJzTFJYFeAwL62gL4gHhSYwyVJKLRjHeVcs+Px4XXdTUmcdw+baYeo7apyvDOqUOJoMhWbJ3dk8DHlNn7uqyEf/ixRckq4EMtDqrZsWHmobxMpaOBgDu0C6pE9y9/ZHarppWL15KR3ubqdfXNF1TqLvsDJCRbWhKz5Yuplg86uondA54um3F+sFSxebWfa+pvfTSK4rnfasVTdn2fOf46JhHlXmOnUer2947yo0w3knL1JEtYEzbWfaoSRcBed/iiY3hkvcM28p4eGLK2/oaVR5DxZhNS6+2pQi01FBTxyMbIm6iHUoP2HnAk3Is4vIClcqQrXCn0v27t9P8TCPtaUA6f/5c2j3YSbP1BS9dbMsYs9566dIFGUazonbjab5K6kme881FRJ+OZFh4oov3JfCCHHR2SjQfPNCU/L33pG9L6QUNZqyL76ktDuQQ8Ah2U3pCg7IcwY1DmUVPvfdkULlhx04VXsZd4svE6Vj615AsMZwahKWb3HT2tq2VeGcxDwGx7g5vvCuVqTAv4WFnAQ84bG4/lJ6dt4788R//kcquaQr/kgfefqedGs2ldErGkRe0Ly8tu76stUL7vZvvaQr9kpf6eIJuY3NTg+GBMKa9NMUHKbknwVIa27JwCkJk8Y4O2oc9pTwBxmDMPmnNVCXjbeXXAOyBMllHuOGF4b5/53Ha3tuQo7DoezO8MB+a83KcsDvrD+873GFJq9zwvt4Xr77khyCQ7anTSzb0vGjeHyeV88SyEc/s9mSdeWcCuydoQ3QQI8yy3OHBluo4l2bmecETN7xqckj4zD7LbT05FceaYZf3O8f9m2cvXPjKQfvg6/P71Ucv/6W/1Cn98i//cvn1+b3GdHP+1OFh60q1VL/Yrwznp6qNKltVDo8O1KFm/d34vkalvc31NC/PS+baIwqPES5L6PdVGfUQzQRVuIzY1fMrqSqh9BjxpSq8HpAX9fJUT02+bteTcuGLiopRmBskGl00+vGE1UB5eIyUZ9c9ouAlmz4jUC+dPXtGwt5J02ooborNLy15zaimUVmETE9T2/RYo+/CvEZx0WYtlzW7JG9QcpI+cdHwCIrS9ClH/LHNZFbeHs+JNxfn1cEXnVZTo5GjKq9gR6Mo+2/xHnlxsGqgPlCVF8fmanYBdNPRgRhSPKP7+bMrfpae56Jvr/HOzC17mzxCKDtl2PMz/ckvleHtS+0j1UEDG+8oOK3BiHcrDPqqhwwu63QYN8rizuzuzo48DryVWrp996EM2LZ44y1Yi1I6GanZ+XT71n0ZdXmVukbuvFaQfZ337z+SAlbTw/VH6Y1XX/ZLR/hYI54IZfvl0qrH5uaRjRz3dy5dPevm5rHH7c2DdPb8ogzXUVrijVDSE56wYwbAV3r9PSu1NWvHKG2jsaSD3Q7sq0bO0c7rmw9ZlUh8BujR/fviUwZUAplV2/bkvTMo7R0deavRjGZI1HWQMMJNr49y44ly8JgxyInXJvbkIYmbmdnTGoi2xVuUp/FHsq6kA9WPL/BOSW/QD2guLS2mO5IJA5qmi2l5hQ9YHmh2xsMW6vzNeBeFH5NeWZJR21MJGmzkQeK53bm1praJJ7+Qn1/3qcFgUbR4kTf3LMplyUjKhJ63Wpuqg3QLvZHO01cW5NWzbYn3diwunpauqrcJhycP260j3+ybX5j3jUH2cNOvNrc2JTteyBMvpR8oDpk1pB/s226w+Ct93y6eDsQJwt+hnWi7lRW+rqGBT43E14R5enBXzgMEz6u/8SgrHj3y/eDDD+wdX758UQMK32tD9/Cd2RvPY+Hzmg3dV9/c80v4Nd7IUOHs9Lz+7c/+qD57B63UVLvxxi3208tmuS35BBKOGnq6uf4wLaletCrvIqGPopubm9uJD0M2NHjRr4/EM7OW2x9qkFxY8VoqfcP3JKQ/PNXIDhlZUg0Yp5RHNHghDAZagwAPpdBG1G9T9o29xvGViiQ5bEvHzwpfMmYmqPrw+R7kXSoPBt3eYbs8nHl8dPj49nC/e7d9+u7eT/7k3+7568Zf+lu/XFk/tT6VDmea1fnGbPuoVS+XZ5jV4Yb5hEvG/lY++8vNkLr+5LymJndGdb3f2kory2cVbqmheVgAF07TPXkf+xI4ef2nePANnOr66QiXf+E4TWGnkTzxA0le26KQlJK3YzlhIg/5KZt3AUBX0RpNuTvcerClyyDqs4P8iJrx62lr62GERQteoetyVC/NLBRZ1zQi6tb0NFL8KN00ludSR54G74UlwVV0MZ30ne/8cTonOV1+4WXT7HR4A6gZdp1bmy11Yk21RYtYXnZ8WaM8U0FzQiQAP6JZl8zgkzJu315TuR15+jIE8oQpkzzL4mdra1+4DeVhj/E5CJBogFfehsZ+v8svnDM/D2/fNn94ICxPUEdkTDnN5oroBNd1iWjr4QPVeUVp8tTUaXNbZMglnVW9gai3YlWZUTs7gah6Wlt732eAG2Ikt9SWWw+k0HORp16fC70SUGeYaYqZra0HpndWg1VHMkTmy2qzMVC2TiMWCShONLZk3FwestCf6yE9QoesS2CaVWSvQzI9q8ESaDaXJcMtyxHEs9Z/8NEJqAHipSlectmi/fDh+26PrdYDklUW8pM+6S/yNl1f6t8RffSPemGIb99+qD6l9pUx5H2ovO/DnKtgaDYLGYZemrzS2uY56Bf1NP3QP4rMcb4GpzjQsywjgN0VilZddU1Z4OkPuVjHHNVJa9IlOKmr7egT1C/jwkcuBxo+gzvxi1ybfnDJl47lW33kB+ALupG3nt5//3Z6mRtP+oNf8Lc0YGuCYXlRDnqeIYqWDOhzLhKeclwhFyHlM3phWyB9gwfkQFnu90qvdNv97qB0tLF1pzV4WD348tZW92//7b89sBHFyP7dv/tL5fSd1yty8ssSHUNRSudTenBfU1hNlYAH9/2r45zinkxTWH8GpWW87xtUxgP9Oadon1dB96PgPxGQfxLEJr8n4p+k/3Se56QXdQ84P66tAg+U534U5hQonFe9MiWmn5Ogmk6kPgGmI3yKDUIRB43JLCfZ/kRAucCJshW8r5hRjYTCtBKgXqOyJyHzBeTwBJ1z50/Wj9whnZM8ILMTshnRLQhOgnCdPIE/SfdJyDIelwcEzafTFD8qLsoxViSfgMm8o3yZ3eL8ZP2BybKe5HtEK4OCozZ5Bg8jcJZx+7iMgviT9JxEu1LwEwxEMPA1mThZ5BMX8gUKvYiYqGuGItJAxieunyL+8TAps+fBSR3KxJ+P76QCLegjaZ8iSVF/9Ed/lD73uc89gRtyuv9HD9hNNZyrfjSY3lruf0nOLcYVnPBSC8DQFsF/A4HVlmexVyyGGUifvH4eZLxML4efPAOfhN6fwZ/Bn8H/f0K2EwIF9X/CYEykBgy9wdVw4iyr/BTuv0z4YnH+M/j+QO3yZ/BvAPyZ/v7J4En9zXL8M73+M/gz+Hj4M5vz3x94np37/3X4k9px3vzE+ZfGDqvPJbbXTcDIKS0c15IKLJ/SMT8csiemWi2VKmWFlZEnRtg4McrTYlPGnxD+pFlni/PHAXesDB+DnJPgY7IezY/JE3cNBAX+x+J+HxXM/MbdDUFB92PIj+RnnibK+j6KfSaM6gicuPgkMFk63D+Pm4+r2b/BMFKsMTwj6k9Xu4nM0H5S54Bn6d3zyvw4ffg4HX1WEmVM6udzIWcW3vdCBSbQn4JHRWLGsTy+l14+q1EK+Jikj4VcZM7/vOt/qfBxRCn4TyGH/94AdZyox4GuZz9J3b8HPE+/J2ESJ6c9K9+/boCXlySD2U/QuTK/oE6G/3WDy9ZPNNuTUpydUOcDt3GGyWZ+Up2tB0/B81pqUgIKPUN/gl7w8r1kC6Wwn+KXU0FvTDbKaxb8tDKeYLaICyp8LzmlMxPlQXeMOw5DPOhHvgxmu5DFBJkRPNNPGRF9NjxDPMqiTBP1pMjWiMOnCzlZxCROTnk6T3+YhjPD0rAvh/SwW+rXmsN++Sj15vdK/fU30kCOP7e25IiGI2tntHBey99hu+rjVK9Op6laNc2Ue8PZcqU0Uy2l6UFpWKvJoS0c2HwUwF46dpf53zsdR0DS+DSGnv8DlMge1JMQ23z9ZENGzGHOz4IRwYARasafyAvtNuUSl4su+OZUrRIZPPSLdOJHXPZ4ZU1kyHEuXvHP4o+HLrJcqFMRdCbn109mL9ebx35GeM8A8pGHrz58PGYBRUFsvAcmc1AWcCgcdiz2jKdz5u8JOFGaeHX9ijzjVF0pPzwWVyPx5DjoTwLPMxkREiamn0Jw8Uvu4pTzFlEjmKBpEs+AEfkTQMYgVinCvtLPBMkniosUMEftq4PdnA4rkteQPU+OPCaQa/ZcmGD2ZNkAb2SIMqoFGTiiDTNp2sW/ipisB3Fu98xrnEyAdiqKNExymMvxSZlmi2toT+YBiGN/I7QnaXxvKJg3BNU99bdtEeTrcKE3pD9Z4tNx6GbI+TmQG06A3o/KnWybjDKKCl1H60/COA8hfibIF7ZkjPP9Qs5lMt8HwEMudbL0cfhpnqwP/FjWo9MnghE1B/jJcLKMjwP0NfBz/k+eN8Nk7pOQaUebW0eK8xgm+osC8bREIZeIKkB5RnIKulFmhDPFrDEBYYUDL2PlqwD69IKi59XBZgoZ8kjTx40LYNF3GRP6sgEgspMb/e+3J3JB46mK9NNsHgiegLAH+ilweRQK4BEvyFDGJJgH/bQZYPUPXwBlEq4oF9/z4aKiirLz3vT1H0WoNSKr40J2wMlynuJWEbaFcKUw6Ty/+mQf5H2TPPeMD4CNhq9Z/eR6ZPTJUglbDkW9eHIG2jzB4P4VnVtQSVsH/bQnI0zasgwgdA80uG4f9BLPBYFqG4bwKJc4HfzQbK44aSEMwSggIOEkjNpyBMLPNPTjYsSj/QqF0WzKD6o8DTFB34xUxzFW+nhiYgROFA39Ep/lNQn9/gSNidAYxkwPh72haPBk3JDHFoaDYXcwrB6VKoPD0qBxUJ1Kh0I/Xl9PnfRG6v+SHFmc2FJeeZXzWq1sDBtT06XZ0mC4LDd3NZVKZ5R+SulLwpoV6YaQKZWXNPMkXIACPMERHu3QO2ipEIh8GraqCH+MR2EgdtiGKz2C4oITL+Wp8nCxEI1rZ1t5h9QtaATk1eSSSYM7cBwvKeAddeBHekCkBU4G0jJe0Aj+eOu0TqDmxAqfMyglnr+o8sAqUAp6PG/LluKe4nlxbJf3JEVlfJimcKckFB5y4vlWnkqlWbvKywsbyrxfwlqisMrmlUTIlbxBitczBIzrm/wJ1G7m0QBv1KsAaCg9HpeLqEn04umbIGiQPFQHngWFxwwswgOZpxyeKCnxfknK4PU/AK+Rd2eFjuLJlztC4EW4T9goBYExM0T6EtoZ0A3y8DOOzryKd+RZ6JshIykfsi07MI4eARGKt+wJxGUMGgR0drfjUSIxX6ALoqxJevRFXqwA8PEwEkfpkg+vaCLzYKJvw/dQfE/SgT7xbnTOjqQ8wlEuEHyMY7I0JmFMV6m6mJQRIfqeZ6oTZfHSXCDoR19xWMm8Hb+muphOkaWlfnfkOqkPmQudlYGvUtZ1buiaPoM+13QNLWRFnwiIQOTUr/7RmSPJ61AF8Alg9J2HC3mHkGzUuF7wwJnMgqxrkRCRTkf2RZjDfEbA6senPeALCHwd8FrQ91cyiR9B1DGQA9DtiUuD+2ERBsbpKl/EeWM4AHeBhwyFp/jJtsr5JmkBxMMHdeAZZiJyPmT8FDgN+fHd/jG1bGej/Z4ARym94BUAnzeQZ+BpWsDyz/FFXJTIZehAEe2ykJnRiVTAaYU9ANeXwqsU4eBB4aKMoBshZG1Qmh/bLi4zRHLmJmwGYFLK7HT/FMQzFPLM+EX2EYzkXyRHOQFQytd+7YNoaRRWdrWz9Hh+Sg6rbAYv85vXWBMfsZsgXtA0xCLUKIrXVrZ7w8Q31WyHFYee8ogk49Jhu+dXPfLsPe+phU/ekwB1+OIdE3x23HZOkKljw3mpCV905VHseFxTjpY6YVU5cYzKMoq8WCaDTID8Ho2LUgDsLfXDeYo+HpRpzxgmuY687nuK7CngMUFHTxg4hwN19jys8gMb5kRZeT8DtoQXCTXMIwkZoP10/4k+pYD4pi9XC74yIE8Q6ZPGL3jE3hBRklz4IGZF7VQetdO4LgSpGzHhq0undIHtwm4d6zjSRVuGrFcMhOBSafs+7r/0D/UMD3YCk86VI45wpJmEgxI67mC+DEYEwZ/HFxgp4uDRvHGpfIiJd0rDS8RqnHPnDmphJ4RkZnWd5VOwxZiQIXIoLqoSMKKVz0rEGVVApBg52uoLB8NyeVsO6rp6x6NKebBRGfa2do9nDjr9Uvs7b6Te3xJ+dmDLH/EI/+5wZthIvO3k3KA/vKyKXBWvl1XGOSEtqpAZlSMVt45ndtyPqAt8T/BegAQGfxTzzPQMUFC6CNP5PLi7Y0ux6CCF8qEOdAaX5+s4Z+B61DY6YxzAKPq6IWLiDLAanXWbzvo8YBKsSYWXoTMQDFpyuhXgrT52cCbKGyt34LmdJY9CJAWgBJNXyC3UiNzg0qHQY9kFGwKwkUQHJcdQKB72eXcqgKwJ8SFKSyxXUjCefQTksQuUcRuRe5wHcFoRRZhgNtTIMVpH/CmU68mXKdxxlYJBYnJBB8KoRlbqGUTdYQreeO8weZ2kU2gDZ3LlSNIpcyKtiAtQjOhxSS6+gAHwfSfzT7yzSPrI0ZyEEvI2NT7KiTM3pcalXXkJ16yEj7HDoToQbRs05aIN9F9cc8jwuLhczzFbbluXTY8NfXZ8cX4WFFmfAuIxV1FWAG0BFKyNjAdtRTD3B2wJQdqHBNos9FAR4pFBNTBI05AjBPRrwuc2HjjWMxFmQgY9pOlNRwrHYB9OHzT4bFQZ+kpmMthQ3KJkOy3ZQo1MlLMjIWmqbXl3GBVF4FBxLdqxD/PoljRDOMiS4qBAaeSPwZE4aaSuiwvH5jyOJS9nfvVvZymnuQ4Kqa0d70pEVE7mpfVu/EKQ/CIWLkEHoBaqLTmI9ayDgPkowkBQKQ7oToLy5oyTeQDa1/3RGQkQzLi0rML8I3jA/CoPolSY2HAUi/TcuSeBfqKKeHCe0DP3mwkwFcXDY0gyaDqkYGSVTAgoAn0ABSqZEvKynKExJlFccIrI3Hqmp3CmQeqJbMU5IFqDtKIaYgNaoqaOYZ51HYN4IHgcG1ELCL07GRcQPcngADqPvqsMtUVfeegzi5rVzchjhd+SjLvf5oiBVkeh1MgKL1DgSpzpmjBjAXYSB5O3Ch4rgjwcvIsHG+t8wmFhhZpQV78LhbqitwU+VUA/sr4ApqXG7mnggVRoMOmBRV/GGeYtejix1AewLVAGFi5MWz95zCr7Vm70ClKhGP2NuuhQ33a70j908D4V6gcgI+wxZQU9/bkepId+B2aURaWG6j+8rK7D+3SwG+YRe1CU7EvR1HlabYEDDPDlmYEc/hib4EWnwpDWPcl3MOoXQV+4fFUYXhxUDFdUgYWqg84gbR9roqH2MK7SqJ8/G+d6RJ3oZJY5uijF4c+mgLEJ3eAs/vl0HfY1HEgkrnrpguVMxrNgSuVDUwSjzII/XWSdp9xIdEUJKCry+lxgGa84OzqDo3NE4MSVZAwNQGVN5sF+UCvxQCzMdoV5qLFYpr/8QBnWhHBrUBqspWr/QbnU2G70S4frV1LXq7BqePa9Vl5RmxzsD3nR6EqvNLykNnxJMnpZVF8S0UuS/op4YhW2LmeSSUeuhWDMEWxMJIwAIeV45MhFrtMzYaKSGWjMnPd5EIpcwEQBzifIyZNoJPky2v0EUJ8J1ABFWI91xtBgcFhZ8rgGsn5OiGcCnhX7FH0BzYp6ovTM1lgR8rU6YF8K0VF8FCWjSCePbFJmx7q+yAK509ENVvjiYsRI4Gb5+JTDOoc8gw5HhhP4E2dw+Va4X53xBMAjDvmBHJCODK0NBB3Pf5xVTq6IIDu1Btc3rqNekpBZiwY70e6CfD3qmGQdoRTXUFScgxN1A1hVqEtwdRnaOs6rDAhOLEYOTBwqpEmPO5RHzksPPVPWNTi8RY80dKKuvORhECAPrj2GjBVEFMmOrIIhbyI/HkZ1e4LnSbAeFgAWlz6yfusCHLpIphd4OYxOEcbwhV6FYxMA3kiXJiByB1iHVUDWm0wPFpAU54zPNV9Ir0l4SIgVGCY8Nr9ComxW3ZB6B8NOjGgTMvsYeQXglRWGCnkK4sQTzHz4yhFcUb/RhekxsHt1TGHo5XygZfEVUQaXD55OlMklB5DP4BvvRDgwkRG5WQVxHfAOdXa5oOjsyYPOHIyv/lwh6YUC+1qBoBSQ29Z0/B/haPcoGyBXtEoA+bE7BJAwNsbdUnlDkwNMW3huR4WzPro8AXFAvs7tYZnqj3wh+9CF4H6MD2Qa4IwGQUFemCA+ckYa6LQvf8S5rUmDV+iiMzpRH3BdLijGc+BE+bSFVxyFTKqdAIXIx4H9Z5U0rzo1hMueO1Z5cOJCr4WrY8SjDrPiK3P3XOiq3DbGXnR5/brbVJ2iK/vJXb8M0MNm4WQxkebLZLzi2e2i9LA7nKVlEoB9N+W3fKEJgULvcKKoYebPNEhzjGoh3Fw0J0vfdY1wAPLO1yGDalVUhcQKHn2Zvo39jzW0KM20HRdljhYaaAcRqSgvDizfu8Uus6oMr8QN+z31DdGu4pxmigLld19mrFGhLlMHzr1tOHLSNavRAO2dJ3i2e5SvPxanmHhgW3irKZ8J5Y5s5p424UNIXeiIad4qi6PdlbBbakOxqjEgxj2/2F6ZSkpjTIQ//RigFfKWrvoU8qZ/O5POdvzEM2BOFVSMApPtxhHc8dfXTNg2wrZS0c4IDoii6ciMHUB70D/op+5RwoHkyE66vOhrThBAJy+gjPuS4opyPZEexQOKLGn6qqYQvx3ROlAJmyrhjuzaB6VK6X05tB+kcv/OoFvf7M2WDubeS50vflFVUmEjB/aoNWxKx1ZVzmXp+DU13ivi45oU57KKW9XRlNDqYkVjjbiFBxgKXpFzhBUo+I9ZC2elcVuELPED0yizL4q4TwAF3ROQ8+a0CVpmJ4IG+ELOFAtrrI7ijIwFGmcUh8kay/2hSmM60OQzcXWcHMWihD1V1LNUCY5bGdViFmegTAnG+qbG8xI8MiJJ8Z4UgqM/dx4lgMpP9CMS4bGgqUu1sjqCOgx8wkOkOB/144zRyNkBF+uAL0fAZW7Dp2GcEDLSdcE7wHl0KMmGSuGJ2o9wMyBPVg7g3Z0Zo0KcjQomRZ1J16qxDoX4R366ZqB2HDlUUXdQowQewAl8H+KVPEA2sSOgI+lkXlHnIglDyXdVWVXAGfdApLQKqyTWl5IGqjgD7Gna1yyjrbkj9SeNl5hOSwdwYHNtAkqpLdY32sPUYhAqYt1ophd859t08IQcHPZvUIp4Ha7bhG4IiDtpICIvMubsFGXjTPmcQ6YnIcf4jCx9JXzRjjyAfuM/rkx8DCecDiFN6gVVRGcChOdOQDvDa9Eeo3IlRVDUv9RsitOf8LkGwEFO9LFIi/j4LSBfFGWOyx6DLKKTGaQcUMOTjYNVZ1Jdf6WhE8RTL3ijbr4u4iIkIHJ8Utq4faI0NES8FzH829nTAZ4xZG84RwEeygympZxGl9HKLUM+sAot8j/berC3vv1eEICNGOQCXFZxjoApx7Ug65ljcj7ao5Cb+XX9IntAUMzyzjzSdITAdWafgneOcb8N3QUI5zN6YLoFvsnop8ima1PzGaC9mEzO0EkVRbmsesVksmzHDeDE5zJdF0c4Whno84M0Xy+nhXo4qQBtlScEwUWRYK4zDcXpP7A4HGt8QuTIfSPnDhBvynsgW3EgQ9lT20cuiIm+666gyan9FcZRAExX19isWfHL3Q14hSvSXHfNnrvcmi9sr50p6VGWY9BWQBGsBBZUx22pwMghUVwez7MOkI8ztUQ6XBjDDCsfBRXx4cwWuuzM4MqWquH4JjrfNmJcze1CGUd8hlnhWTm03vZEPKmqJNsXcCZpXxzHCvZYB5/lZUsCb2ZvTlVk74Uvmh0NSGw77Gscpwy+SlmVzecN5rB71BmkrYOexizcNhY4YiXbMlBZHdGkLL7yRtn4A7H4BF/UzTW24+nRjHogV5imvg4UALLo4oeExJRHJ9oOcDsah6yF08p1xlaYK9rD7Ud+/xEKQlF+xJEH8ORF8b4bInBqEQd+mfYpkGVNiglolOq2FC542CRqRiohRRU4QsmFCSK3x0mJYoj57QizVSoNNoaD8prGwZuiwvcYbg5K/bVKr77Rni61nnJg59Qei3JgJdtVyeOyzteUeF0CuKbyLovwqgprihE5sIVvBFeCCX4MXBf18iAFGFVxNvo68tk1IFxUfBLypZv4iTShG05E50ILYMbkLmfaOpTMDE1OelQgo58kfQJwtOjYrHLigI9hnAkyvh3uctgvIsUjUiicrHSF5gkjsuraA7DCrDzBDzIhX18diVsGbBB33dXiTlc2rlEEQ1EGeXo6s6JHZw7DrwidoO9LQxFQZEFhAoo8/D6dOILJpBFZAfHB3xjMu4CBFKeWNA6MZJYVTgH7hdkj6gFEhUOHLQhmZESQLq+6qbKgsZ2Czs2BASUdyTCBYGAEL3IVZUGoEAbGGqBtyY9nj/4hf3Iw+65UWFmRrhQMaIIYHw9THHOThkavKZ0xHdThsOCFQYKvJ8H4pD5TovVNUbwb+kjlHSjQ5UJ5vHoCn7CoH4wcfHS4LSj5YOigRn0MPsUgn1M4kKlXLTgUZRY4gHxdkAAsOcWNZKS0UXLOJyDd8eYxWjbjoaW5L434A4LcCFyW8htEg3bmMAMFs7mc7LxwzSQgGxK4dJLxYtAzP1yLjpMgR0hxE1UwfSBMK3xHsTFkBjiH/omhxFwvwJw5WfmVAB8MEFCl7cb0gwc7wYQn0iiZUI4DL4PpE+0rZAq2/lRWRovb7EEYkk6BFvhcGZEzVwrp7HrogC/SRnzTl8AKcgZfcxYSFMnHnkmfyRMFBChobEggD2PlvEpWfPCRqQa47gWAx5VjCl6BLB+uR+kCy1Z/9EvXVwc4XvmUwOmTUKVvs+IFvhcIVNC8nLhZGX9urEbJgDk1zXEp5JFtknzAxFywTQuHZEb9fnpi1c0yVSDrK+WEPkJDVIlWm2XnuIYhF7Bax6ey4Z4FDRwzvteVb0sDlpvbSHnUnykLR7bF3R50Q3avIGu77zoUEeTBhk6X3Dt9Y5kVfu72wA9osGKZqE7YLuREzr6QQGPPKlF8IM8PQeqCD/vhBNK4JgV16qv8vjuYHVAKMNv64az2CTthLk3Ldx741wFDjoeiIsiHLKg/7UA5jMGYAZzRvaO+t0vgNKKf03IkG8pAW+GAsijixRHnV1mizLgAAuWw5Sf0U/JHEOzT4bY7aRBRvLjmSjh9T2hyXhaM6FcAPUNXCtkldb3Aov4WgY5czzjEietatBBpToo/KHnLSiFf2opI4iMN/RXP0BUO9YJLwG2hM6vG9EfGJfKP0mEIMEnFw4rCsYbtIh2mQbLtorxwWtEmqMMbGXHiQz7OojD8gMFh3dSZK/4KF9ttlVPgx863mJBeIFIc0o4CLcl1QyhrQrippBtSiJuDrhzY8nMc2Ffup/rRfDiwakc7sNKX6xLUNRn6y9KZVRFsijnuDss3LFrQUDCnKCKVbwQ27JyLAXUEwnFzGTfyTWQLXOPEOZ/cASha/zXlp0xu+xtdP+giM2OERNENlVvLxP6UABUASjmMrmM8WE1k07pO6sQ4FtFArj7XyoSyEJchD36mpgBsZrFWfeGUAo+QzopjxmhnSnHuQJFlhGMeFHZHU5gi4ccKTX6j8QN94RDnq+8PclVy+UCu36R62NEknoL0j6JjDzGUBQnz59VN6iYDycZwSEAFfWI1FIcDfOrm79MWebLhoF4aW0JGENW1p3Si1VMDYITs8EJEQJkYMtiCP8cjF6dDU9LVNbYsaIo/XbAiAJ/em604nGmMKTyhf7Nioq54Oj6rIR1lPlQHohWhQ7nUARlhbKkgT/JTv2PxyFZPosHzVpGCYRu7CI7Al0UctDN4VYQ6GHI+6ih5EYYmyco0aqviLLbjjBEiHdm4pkQSDsj5JnUaGkE+6nciTUGkQDWA0EP/jwB0b4OBtv7px6QzkAG9gv4IivgoB8yCGvkVl/kACDOQjp2NoOUyFEBnIkVAPuFmqhkmw5NgPCVyFOIrBoGxvAiN2yTKPwmRM3jGsPuyyB95Y0rLoOpIp1meCkCPIO0F744DSWCaXPGfIwXU25cTcaYZQUXHVQzUEQNk3ry1SRfGypEFTjy3MEE485epP1F/slMXeAKcqh/0JGot0EVFSGj3lMIrDTmU9E/SBGR1O5sIB61KbuoP8BurmjhsOElMrgGwc9mxvAtu4MfBr2hRvqLhF9tvvnWgis5Fmi6M5zN5ySd8GT73KcWgi8hofGs9+Mz93N+HFJMVOY2Mn9z+7ijhQMYBR5TyoJ3ph84Q5pISAlggQScK7fJfBtLqKpzJDHaIyT17Tms19uWKHvzDl/LzzUKcQsphtRPe+GiuF4Vks731RbhWPeiIJ27LQ89GVPWiatkXYJsQzmVXA1OgYG/hSlLWGXtI2+OMAbm/MBlwXsYQ5Kq/WGhAL+CJUMgiy8NOIbjQ41o0I12xfuCJWGRIu4iqOi+LIcblZygtEYmYqAHOSBbxqNIUjDE3UmnhbEcDgj/XXziku1pF3SwbzqAV50hXfFGHvF8ZMP0iTNmksHUqKoh9QO85AqABDvIB6M/OZ1x4ie1tHMI2DkBt3feRlZMCP4B+EPUwLbdr1M3tAIZxx/S4rgjZ47ApQwU+lLGsmYIcWF3LgS3LgR2OHFiN3zfLtYkV2PNyYCVylXdyC4EayyuwonpNJK9zrgy8pWBVJTZ1cNdcOitOxJdwQmHhbsznCMZVjeQRiiJyHs4ZD/B1jtAFQjEUeaj2TG2YFuSp1iU9BDaZP0CYlrjg6cQ/MaAEGC35KzaAbgiK4prwM8pSkmfvrDJGRxJLVjbxjQJwrR9SaEfrqeqFiPPta9J9KInuZuBCeKw0e9uCrhlyrXCkw5QDAUgKnuHRdRDzONtcj5UygEtnL6IJZ4BHn4s0n0aIkY6xNZqO3Cn8YF4BGAIrvzMUcTocI7QIB8Q5Ok7uTJRHH8XZQe7UawTIbtSZRc9pcfYTsZp68hVm/hrSo4a8Tmgcy5p6OwO0C3qUzZ0zTAGHFx/0x6Bth1icEqaOo101Gvzy5AQytDVtakfJsUUCJ5+DX8IYKcKogAVREAHNJkHXWf7BifIVV2NQOSofPJ8jagJvMr+AS9MtwgW4XhJErNShWeBAU2fXTzG+iGwEkRFgyvrPaRkI5+OZIPqkoZ+EnsKz0nHEL3LK8ojYgKdzTqQW+CNQEjHQgn/zPoEz2TfQW6+Mci5o8ut6+1KxRd6s7lkmQOYXmiRzZP7d5iPIqQC2YII3zspiUZA1nzkRDpQR3VxeBpdd4EPTeT4GQKV8lxlRI+Aa0kVRz4ST5IWoiuZbxYYCgbpBa2S/hMGZOyE4pExiY3sOTlcxWTUV+p8miqLLRJK+XBUOGtsQEpPKmEwIFKbkYykYT+xTeTtUisfZsrOnI24jx23iujo9Yf0XpcmR5Faz8rqPuPL0N50IgajrOEsTFQ9NbADOl8MZGSjiwOc2eZwlB9UR54kPRR/JXvHKJ/ZTujRWC4UXVBSQfMbtnePH4LiiHNIIxzHWTjurEdIBXqRlurGSGDheAS6whVCcNBYJZWDnaZhOTad0aoY2K9ux2znopd1OSnxjPd6XVJTg/Mo4AciA9OgTkQZ9rkGPW9xhf8nNXVVC2F6Ap+YJSZr6pY3kJVN3C41zUCUvYWhbNspfl1+BQzaUjBmvuQOLi+wchAtc2p2zgTBn/YBNuXEXMJfCWXGSH/3IV5TBj68CzENBNySsNOJsTIiP8ke4Oo9oql5BTj9unyJvgQ8QMkpxAKR7wUN58tYBirMkTVu9S5kKFkaALHGaKY6JNW08GvdQ9lyAQbTV2HFXWf1AA3buNxwKw0VfvmZHTddSqRtCXxM/NyWjG3KOP34LwVMObLGFQOSvieBlMWcHVtd1FSifCZMWYKEVIP6jjiOhjdBOAHIyBskEdBhTZ9JM50kSXCNQnRAUr+9ZZm+PzoGSEYGCqM1YHhCDJmdQM33n0g9n74eNGOMhZFbWbOtQSBpNJzuuQoMuiJkW+9CstwIcESuZlaDkh0+8Z1XIODyxUVvlUtkI+FSobeG8hgEmaaSIOmXxUwYPEdC9jM/KoOJYhaYuJyHyANBiFt8WiutmXNIxzFIdBSmOmJzL7RxJkTbZ8ILcChnMLnQkEAyVV84LGNeliPNl1DxjRRkTuLoYUxiD05WG3N1ExOkg7yS+0SJlVJKdYB3QoDnslBb0olxWSNRBhOO7aIobtRcglOiIE6DLyBl4uYqTAIkns5HpSdTJvIQns3BNE2TjMslb8B4wyW8YzMhHLAeD9JwGet6Rx+rvoRSClRGn64dbbOCzWnUkw3MIUjG4nQBFw9NJeUjSxOsn64evi5p4oqFGyDmyzHO9oRUxcQBcG0/MmabzONconMsyjuLcFgqPaQSG0QscgrDjM6RUafq3jbKuc17DiJDokF8HEnF0Lk953C46iC9EP8oKRD0IkSOMejwoFGl5QMBSWOIuL2SPo5zlDQ+TbT+qsyB+dS7SnwXUnrIc1innt5kp+M4wpkICh2JyHvNblDxKGvMCjOSUz8UFxYuEL3O6Ay5/mOZqoaeEoZdL5xfn9fCYPZ2s6sU6GLzwsA06VlaDMnnl7g62klcYHcsY4+wOhn1PgLPcsiw4eFreq4uKV3bTYaXQjqbyWH1hoQDXVZHEYbfJw1ge4w/6JPtCWHljdVYXEgi2BdsFP/ASR9TLY4X/gCiNK0tAl8F3pOB05Tjj5XNkg5ggXxS0nV/jBs6+sjO5ty0tcDIEJUFBEwj6cvB1hiqrsXYqVWlWdmvYTjlHyHyqUfE+0702D2KOJ8RADIWK4xL+XboxFCd55s5D2BoUEoB/MhHjxSFfZtxCFqZRRCkABeoXLhd/cBcwyiuI/gJ2yBqeopYFn45TDO2tCnBL3WOc0uLOXnAamIozPeFTNgR8PQY7gKIPnRHtCRxCvoI+P4bAG8om5AdPgZzLV258cJAjEYCuEZciXGeFKdc8WtboKtLVHzIvihvpkcD6hzxNNB8FwEy+VjsQsuypWiZmcAQCQzCMsB1dtjSx2lDkmlJvarIjB3YoB7YiBzZ9vAPLQ1xdOazqp9fE13WRvSail8XkqsJ2YFW8JqpjUdBRM0TVx6A8T0GOG1Mg7iQi5F1hhW1EFcLRYCbOaiOv3ZlSwZSNIEPU0fG9j4McknY2ChNFjYAifUwmYuiiQHcqjIxpYIEEnsH5rENnd9aI8S/wZFnUE7VknyybyjGwzFLtEE9gM2gCjlU9ucVEatQMhQhwXCE8P9EpWWDXWT2gK3L7g9vbrEJgQG14RbSo1tMgvhhoo5yQYcGKIqlfSQaf226iUeDQFgHm1nXMeUZ5BW5XZDYZ+TFgtChiBI5T+URnPcmmgUt3JB1hxhQKRLdbGGhHGyxygdnKtCzLaEdK4ew2U7oxnKCULPMJQU7Sfh6c0K8nYFLvQ/66LsqZTAOyGEfxusYWcLj9inwAOJPXQL7mlzxIC4PCdgj27uZ+7HQdYa4ZJJjUQJMHGRhUC8QCsswMEH4GULZbp6BjrRKZwNaVKpf1jzbyrUwheu8geDawOkv20b6Kph0gEEQCj4O6F1FjKGI4kXcCIfdpIPjSIRyqSa+zzosmDs1IrpMEBPQvYjgyO8AE6RDNiWzUG1JFpMKguKcXUVmc1J146OU4UIrgCYBcIbYTxZ3gJZ8dCCpZbqyR5H6emzqzSNlF0Dzl8LNgJCJlGoUFlJIvKXOyDqEHJ+k6r445GTe22qBt0Ij+zQQcx1Vxxapk1h3k6rzCs2OheJ4472uc5A6RnR8l2lmVEWWfJ/wwXlAC/TzapqBDnH6RTRFrvnKDBD+KKCo0Vamm+SlWICOKvPC2xypkT5NFEc2OrYp1mm+Nk9mNRd+zNhSv3sq4RQGmGDCKK/I5WMT5N6IEuU4BoIzpCZTf6XS4J2CUjWRlyTL22dFhBxAH/cELNzqI4zBtMKm3ZB11D1rEOc04IeNYxYOQTsXgGCWEvKhq5hJJ4ELGqmfQZPw3thLhMeLjDJgzKbhxi8qRPgq7NPiJkB1AcLnW2fkVp1/rEIGgpbaU044u0G7BB1aU+igsHt2/QNS/t15AIw+qVAy5OVk/jnNuV5SYvFJKPCn4E/YZidJhvwQUXfBOZurEghUQHJOVuuKMR08gg8UHX84feMioaIaRPQAsBw7qZNRxIs/wBFCDyB8AvspTudS75NepKR/F8ezbYNhR3lZpONgoD3mISw5saSAHtn9zMKjKge3KgW2e3EIgCpX72YGtpdVyr9hCwB5YVmCHvrYDK1zvgaWWME1dC7F/LIBLHSwbrosjVzmfAYRk4mLA8UUB0zJgCzXmSzGotiXtdj+e/ueWBo1KNoMy2s/QtWlAk8bnHJeFoaKxdS7yeTlefy5eP7xyZLRfxhjx69lzblURdXsVlQM3g/PlNB10JMfpkvhR2ggUYXqZhngBd6wBhlCaML4VzorzrTZVmnoTz2ugCDMD5po8dox15oG03G4mPcnCc4D9V3nPUWQInhjwuJokwQNlpBZ96gRMlmcRKkxUUBtDvs50M45Fo4MzvPAkOlGGiFSbKU5tVMw7TMOdWqGMa8OiC6E6DV7RO+QCDkehgSE7NTJXlqVjKS5TA3JsgK/0A330w+UUAiEMkN16Cl5EFeVG2kh+RTFxil9uYbqfCMKw5LbRtdKst1yDV1AHg1A4KODqrAozMeQ2VUHGSeYXFA7huK40liwlr49hUtfnXYaKchalBx+6Jj9xhaycN4dFFNqQBZCty1MYWrSFw6SBQGQBOZjrmQcpwPvtLDT4KGRhIpHJeY0sPhTOMikufJVpAcEyvChFF+azgEm8TMZtHMFRYISngMMTuAAks05E3XKOqBdROWYSTsbFgAiuSfhndBrxxUCeM05UZRxX/IwkKiTa0cFsLCbkYO0qaPs3X6ginNBrVu15BoHb/8S1ZXS5o9Vh36PoUPURadOLu0d1TarQPfdfIRE3xUNOimOc5y4T9DhgkaLzA0S8uzkD6QDx/PhcAGH3PQWoEjRYYHCLk0Ccktn3SRuh7+hx6BmcYUsleRXnN8sA1EmZvAVBdWF70mytfOJLSdR5uy1Htlds4dI1ZVMgeUe3nkkrZGrb5bAuCvD1CMb4YIyxTgI5ci7OLl00M63YUhC5HaO2m5EH1OSF/Yo+khcUd2iwl1W/G52xaeQg+ggewsbIQSquA7iiPpQ8TLPlflqcLqdZeflMjh8f8H5teBCWBBVOI/njiL9Y/EEU0EUTiGXbABNtgBgS80ool6M66o/VTpZ3xhODAMoiHHLkUBw/CsXWCJMtMhS4BAX0i+jXwqDjmBZycg5DOPSiG8lKwZVCI8hY6JCAHMSw3c2IxDgDZ05xtuyZ8ngfL7KCaxxDXQqogbgyrnuTHEYc2agfo7kAo216yks8QeIFnDmgQsCsEGekkA9AOlsN8tXYgS2gaFJ+4BCvIcpCS6wjZkg0YgV2kDaUuCb8m6rTjZIcWNV5rf+sPbBQw4Ety4EdyoHtFQ6seIwtBHJghRUrsDyfInwVG3zkGijR1Yh6nRDCGNx0kUU/4GTgoZ0AIgvCBNVAGY1VRm5zAN5jSUA/eZU06BXY1hCpx0hwKoMkHcgWHrPaYJzoENCIpzVJ10WhbISZHecqGxCb6wxQb9LjyrG+JISRjlqjdBY3ddLhWZTirIyGsQIHFVMKUBDHyRLM+JyNoh/zF5dWCaV5ZVbyiq9IGTHQVV9okB1KqA8d2fKZBEhSrxPwJNL3BnjOsgbCeGX5R2y+HlVCgHieB24fn+HRwTEoY0EiEIqTQ6QViVHeCCXkUdCKh0ACspxGILki30kwDR2cRimjwInYp+BEPcfFjviaBOKeqi9Q4Drdl/pTBYmOoRZQnOsfGI6k0Z2YMcYw0jOj5pTQmwxhhIIG4TxYZHRQGRM9LqKjwuHF2wDyz7Sy7rmc3H4EORdpBkWcuHwyTdcjGZFZZwdzPtJ1ctsrAM/h9sS100WUfb+soURmBgQsXvRVomJwLoA8uUD9B0YA9RlfxxVn4jLveQULiNQcEpiniHkmFEkUHzmKX04FCWc3HV8aTqSPg4bJMBy7nYgtyoLvXBPvGVWYhySdrLo05GXOyXOtCyFiwSwyGzRSCQ8njo+BwAt31dgV6f38cvZ4fZ3bTPGTk+2TkGlC/08PmRpOkN8SgA7oYIWXg5ryQBXOM1u1kCtjh8cPdESCYQGBu184rNjfzBk2zwsmosM2h512P+335HAhXLY8IAT1i9yXcKDND2c6suMzhxOQo5wOrlrGJBQWgzgVutQ59h6y+sVKpbNotGP7GZ9x5Sl+HBrusvF2FO6yMHItNlI6PVv11ycZJ8jFtrP1w17a4QlTxbF1DYe2qzx0cbHsB4z5KAAyiDuJSlA1piQb3uQAXyy5TQkBfNdNdDo67xwP04ODfjrsiyffrVQasrWOwTvOZLQNQHYDK+vGDafZUf4N8shlBLqmhvkcMiMeRFihLGQZ+z9Nj9VC0wjdRwE8lilJ6iAI3rLDzWvraNdYZKCA4gyt/Fv8cPs+0lAI8inBeaPdhv6aiUv1ObIFnfzaNCoRuJHfPKNTOtmRt86CK/kQOeQTOroastmwoE+06mzKCEU8mCWdOXlQ4ZR5EQ/mXW0ZliL4p9DAULxpKlhkIRDjRhHmV8xKD/rl4bAjhWipT20oeU04N4cDHNiSHNj+xzuweQuB9M17YFVJv0ZL6ZdVSDzEJTxlOLGFwKsUuoSpJyGjmeHimjAOgBW3oBKNHOkYLe9ZAoH4TJa8OpE/0Me0geDDQQPR0POqpK5zcaYR7WAezIcAQ8R+UIyrP2enNlWfKegTiBNqQt8Z80FSNJzrSx10ZSeSg4xFIeyx5DaRV8j0R/agMyFDSHCCVgEn0gVjXJWlo/BPrZjkggPK935YHfj9pLE44XTncw6fMTHIiGuceREX7xigqMu/DChYNISqqyxRj51IJ9OBqMmfFqAqOjpRraJrhjxJQQ5EgKIk61xcjiDk8v1DlBRQdOsRZD4ABj4Anv60dS5UwucTEUWYy3HJhIuy+Rvx4dMJTiZpBp/ETWJE/GSccXQ0ZBB5oplwm36lM+8wjs8TBtYTpIqyigKVXrDmMsZA2528Lv7HWTMo8smoDCfiuSgizBP5JsoMbYn6Z6DO7jPECjdMi7kwXtYf40GByII2xwn64Pg68kMA/DHGGHK+LHO4Ijy6KkiYBmfwyAOOgyfb61lAd8AJ4cgLBWXZRR6O4o4Yr6SCAvvmKS/WgTK3H0ebHpAHxRgPuG4r7PedDvg4TMmveZpYvDwBn4T/7wfg+sShH+oEjzi1LJqQQo0plfEGHguTYTybTp0Zz9B42JtkEV3gziEPjPJKKu/ZFd6RrvkE80AOCzhI58nb3vmcn/aPK4IhR96Qgvyx86xG02ZTcrrm5TAuTAtPaawmH3YGaVbO5Twrw1FTHQFwzaunoF+sFalc1VjXWbOA0OFxXvr1oZzyqVrNrxnLMNJBAy2MllLDMVAttoD4ITp5/4y5W3KQN48YgzV+qlIdDcY417yK33Yqy6I4oz9+2BS5KD3GweinXq3lSmmA+wnnLFcd1r+4FEwyLVzFcww1eEI3NCBo2nEj36iiQTv0uShfR9BQWuZBYfMKCVrP219EEcSck2scUJeT6QPSjoLZiFV+Ecp33ShsfAc34zBpRO7iwSel02cJuk74KUxtyBtjMh/RoNyy9ysHPdigbNfDUaF7xIUMCzzRcF0KtnP+gCJSkOnpgICmLGWvwNqBLffXROKm5HKDs8r8PhzYJ7YQCCke4ipWYCmawoExa1GJCEZs3lcHpzkpQ3ZaATdSBOxk0QikjgrJUOR5MnoSyEOtcOo46BCQ5DYUs3lUy3guM6sjfzSAo6KRCQYqUT5yuTQaB7fv8yqElUhx4OUHtQAbOB22fwIekAHJnQ+CnIiChDHGZyAaOPA5A65jcc1tKHvkYhoHbFqNyG07O89F2YDRglPRimiUjC0ZDBKoKTyO2kJQiOH5UPAD0BHGMKYxDn1/ADUGDm55ILJnAfyBRxkY78zvmBPaNa6j7pMpz4dJGTzN/7NzQj/OAZM8E35eHTK4bUVikjptPAIakP84RRTHswiDUGSdNCTAJP2J6KDPaRJhAopUl4f+ALkY8jjd/ZaJU0ozOvL30f0LogKZPKs2R1K4jstlkFQy6brOOFF/HqIJXRjjxOHrQB2BX8ROmvpCpOlXvJiUwKcibABp8lrgqEl8AWWNCiVIXJH4pGaBQR990n4VIh7Tliydk7MJFvHFQSTUYmDjMmys964VuKMSAsXsEQe9EVeKKEIGwubS9CdoKODJsCYdTGC5BU450GIvJ3tQ7VCOMhHIMKIS4CT9PCED2hKVzY4ftCPMI8iltNvFoZNzqLJX6joXOhVaIUT0Q6eTVCdAaDEoF5dcMwgQpzqwWswrD1ntw2nC2bOCFNYDdllAwfHhnaPkz4sN2NSq8OpScF50j0zA5+Hcrt/rJE5VGdqIdMYy26Uo3rjBV/C3ryx7LGlyIeSWHFq+jZ8hsMb9gX41qwaYZjVN7YN+IU/imxrc5KdaLrxeOsa6pwFa3msrfo+PjtP+/o5f7n/29Jk015xxmWZnVC6/0ZcsyxyXK6MTac8qy3cXwBMiq81MglgUyQsFZG9LeP5KlS66PbnzqhdbNGpysuvlmscwPt3aEt7d3V46lH74gwGu/9DPwnBQDG+WYEshD5N1uj21WrhlwXQ4aDBqHUQfkJ8i0HnaB0C34hkkfnT4jQk0dCDk+iAd2yddc45YXXLYWSSP4igePIPwCOoI3EKuOgYq1Kv4ijG66heOqGSHEhHFj6I423/IVYugzrRdX3RUb1dECZypB5cD1UVn+ofveguf11/x2s5lKdaZ2bImIaV0oJnO7mE/7R+zEs6ky5XIBQcfgpBLhLLWAOP9uLR/xgkg99j301k8iqRiSv3asBRvIRiWNsRjOLCDwY1Sufq9V2DZQqC+NFqBVbtcV9nhwJYUrz6iguzAqhHJ68bkNkQ0qvgcMRaQZz3PAjfkMyCyROKIbibzVKZQ3IBCagIrRtEwU7q2IggRjBBx8b5NDl3Fxv94cbz6dhhU/bhZMH5k1Il4P5WteFY3MRygMttl4omqkwbQMTgox86n4pA2NwVwMFFU354yXtTYx4QMx0FljH8dilRdHFaQDk6dQEXPuSFAOZQ9CVFPxauu1Js8fBPYZ6GSF6cC4weEXMc04Iv6Uz5KST5SM8YYE15UEGVM4H2/QH2AZ+VFXgC0J4E8Ic0AdzABdQcyze8FYwqT4TFHOcT5SZq5zcZ6KRqKM+5E22bdngT3xucBNHRgD7hwWDR8JmZM+gQEfsCT5U9eTxZ+IloX4OZUBg1fu1D/u89k4Bp9mtLBpBHZs+qKXtoOC4H91Hy9jnLiReURbyj4IM38MZAojluOGUC18yfUEd6EpuS4kYzHSeabvDkJGIUhU4DjnrA3I3lDg7Pi6BNg5XggX3NkiLoIwXlJLJAzFGWN8AoIGhO4ikDcREdaQCYZD4Wgo4WOiEHnFk3Lg39nJnJCRgLjk4BtUzTjH5NxYWmAkC2VIzGjtAa4SjcfpE/QyCHzox/0hdvMWYPc2pSjS3w3thK0NWphO5ncszfW3Csvt5953ysfKeBBQyZE8ES56JRfcUQcxATmXf/YOe52Ydfhw59PJZ7kovL+VSTngJAFeFDC+cSRNWX0zwlRD8qzM6R0xgHbT+G7ngqDiSNFPh6m5dqy4hDP3G7n1VjchYenYzvSqq8OVhwpqnWwn4Zy6FYX59N0o5K+9Fu/k+7cvpMqXTkoot0fdlQvHjyLHZ099bROTz1LTpzrrYOPCzD28Bop44oLeIBJakD9mKjUy9PpF37u59NnPvumb4ej0+bXcpQbqDpkPSE/KgaPtG3s98XJrDjfJIDDqjpOeVsOs997LRz2KVdUUVagsY08XOcVfuXxWx+EdCSHtSEn1rgqG33kTT6PDvrpQLKzrEpVyb3vPdOMNZSDIzxVo24D76ttS9ahFzorTBkD2RTGX/jW/wjw06wegnyOLRy6sP0ZV9BR4ssahGyQuU7c7o/9oHHvAIzQKwhaa4zn/OZmDKTRQlnW6HpBwWmOVVqkBoAT18gPOcrDID+vVXU8KaEPFU1roE8foJ2dR6jIFsd1QTMyPgbiV2xCVf+s2u8eM7FC12LiHFn1i3cOP5JnaBY2nXgQSDrJK2xZXsIhLb+HXe2ibsy9Hb82vaXrjWF5uKa0m5LlDRVzU3FyYD/mIa68B1b0WXG9pjpel+7YgVWf8gqsig4HNlsMgZetC8jBiRj/ck3zA25HAcqfIRpXOOoBufEAB8eXY8KKI8sEqmBMD4BOblzPVlBkXfAwDgoRX4AKXK7p9DbWmUHBJC+T8RBCn+0wYtAVZq+pH5wKjBG4mvCrU5Qc4FvHI/KRYhz94ERioK0U4EzgcsoH5RdL4sINGO3ZQpb6Iz5eFq0ydIFDjqHhtTI2OBwqhjD7z+DXeRSZX/6fxYDRyGGMTAwQETEpHgji3NuoizC0Y5W3KPNfMcBKZifz5TiVPYovzoA7dRZEAVzbUI+uIzSZ7yScrNhJeTwB0kHahv/AC+QcxyUxljVhIyl1hD8+B2IEgZGe5vSJNC5yco52vWjwSbyctwD3gyLdQR3xDXjHWE6slBcogpBm7j85PquxJ3S6gJcCxeHJPjYKSwfHsQoLH3YnUEdhaJFvfF0QL2CS/pNpkbe4eFIAI4g8Y54zHnWhb8R5BNAsgsCT7TuZ6FXDEQ1iikIEJ2gqnqvJmAyT8aGv0f8znGAN3nQNbbsOtEdOMyL9FnsWfBhfB1jsEc91iTfD4MRFP6fP+6w8vhNU5Lc9ozydIc87l/nAxyGRUFM7W4cC3QBevvR+TQ7ZWMqyI6pEPwiloGWngm1/SeJQOo5oXmAgDt2DJs5mgVrIPnjEx+IjK7ZtQkG3IYRjFO/OVkD/NRlQbL77AHg6cEZxwrv9fjpsd1K321W6CaQK9LpH6fDoIPWPO6nXCQe0Xq2llaX5tLq8nJqzTY9POGOdXjftHB6lo3Y7/f2/9/fS2p012WycE+oq64sM4AUwnzipileFKZE0vpo1xMHUNWll7+OUTozi+qlcrWjwn0q/9Ff+Wvqhz39O44PwRCPaOui04wsGdmSpMDyAwINt0PL4qjicTb+DV/LGIT0+7qWWBp99DWjIFd0x38ii4MlOjGiVy7VUleM5Iw+K11JtHvPGiFKarjO1YawGV04qSqLyYIF6oqPcRaQNWYTC8QKfsLWhcNztsMK2fvsoCTRg220f/IRMweIACvmSK4pVyJhFvwia6BaxlEm66WUSBRi/iMMvCXx+BcQH2fFZOWCTcqknhUMTHgH/QkcBsphmJEHY8gj9gApgrdA/21RAdK8XISQCHjQLYsWJX/7UHBFZACvMTgfPZXC4NRwZzix0I8+omuI9b5nL9WGvcGmolpbnXx5WOrpoKeuGLtYUx9aBG5Vy6aYmOZ/sIS555pcVFyuwg+E1FXtZfXVViHZgdWbSphPMCDN+dIinOI1gxDhhV0rhogGKpBMwwlFG3yKJC8fRcRBPbg4gK0Lg8RNAXJHLgNFhY74nRqKAQ+eGEVLMHcis+rjRFSpoZRpWyKIyVnLiCnx4rYlmTb12qh4vz8apzJmhFfjiQ790SjuU2ATlLcuz42GrKRk6Gtx0jV8QEBAXKyHiNxLNB4MET+YaFE/1bGjJrWtugQ16fBYxwlE5lS1ZQpNLU9UsHnp0GWZTjmJ2RaAwqFQEBxaD7TYokgHoWMnhDSC/A6qL8MijCboc/BiIaNKoq1Fs0DBwHgxldOkeIYXvH2ADuiGtoBH1jLjcHkAugW5APMa4r0FndqqhtkKOOPLoT9B4Gp6OBA/ezUeRDO0n4Vn0xvz490S+6KoBI7oOP03IOjqK11mIlqf+x+jOLZlzJpQTQvJxdTLOITde0Xa+Dix0eZLHDGNeJ2TvDDohJF9Ge0f7TNDIhZBmQhNpChbZDea/wD/Bh+LCoJ4EyjE/BYNxyvm4iHDGMf4kDyNU9THS8iU/xcUkOoDoYrAv8FUB4zsYIcohnOOBwgfyj1MIw5j+ZftzoolxlWPARY8zd8RPguWtv8l4yGaAE2ysqYl5r7Tq2rzyX2SESv41qv6imoFXXOikFIwBtIya8QLN+Q0TVwT54XKyXRWEPGnwNdb3MU4eShlJAjfKs2lD9uaPgTzyBj86MHf6Y5Jv3nTdPu6mo739dNTaT305lzzQVdNomO+69Ttd2Vrv0vQ7T5fkkM7Nzfs7/jh08I7jSc1xJLk7wbozizbY8QxwwrjEvs9NlffNb3473b69lvYOWun23dvpuH0ERoGpspXf9KEbAUO2Ab5bpng7pSMZYWtL6fGjdfG5mOZmF9Mv/sLfSNevv+pVUt9dlLMMb/6ULCs94remung1Vn/oVZ87lowxhUMNTZzmOMSRyusKh4UQJiydXs+OqGUgfigD2TExOO7F3Uqc2CnFt4nr4HRHOV15nS5TNDm7bsUgFDZJNCXjBd5qUC+n1mFX45zGPqWTlyqQI9oYfIXEF9qSpQJl+wBuRSJIdSD0R3nI4Fg1AbIH2x8CgBfhEwM+MVneHj/Nb85cgOi5tAk7AIz3sgY1l0sUQa4LIAyLwXHBM3FFuaauMCXHcB40oR0PqNFI0GDFlbM4pC0jMspyZ8D/IJ6DWMrSnxTVOAqjke5n+nOPUln2VQxj3lw1ndEV84XsZBRVijSp5D2wIrwhx3ZNeDdlW29UUrVwYL/HCuwsr9Gq+K0D1+TIegVWBeLQropBO7Dima2fdqRheuRRCyaCBt+6F7gzIbQinIFK5o4G5L0xrmEBpCB7RNBQAuFnQpAYQ0EDHnFE+JLJEU9YeiYXvBhQwqL8fJ4E4jxTJFzkovPBNxvnKYZv5LPiyAos39H3V2PcQE8CMROVGwGUQzWelfqJ4USBuhAx6u5Dl35VkuJchn7Yu8UGfJxpgOq7nuBmWWR8QbSD/hSBsxkr5hlfh/90lpLk7B5cIigAuaCjIDKbkreft1SARzwGfZwngGvH6WdSz56L9wygTnQg0n2DRZWlS+4cHKRf+/V/nr759W+kualh+tmf/GL6iR/9UcvCDix5i2Oi6EInngbKifpPYo/BtJ6R0VHMBCSzp3OOY6wtCL6AE7hcQOhpAs8EkxG+yy54inBxATzZsScArIyJbCfB8i74zPo02d+fBU/iA6MwaROsWGeeQcuO1gTgEIxgMon44vpJMpPXkLPNUOAk5eeA8pr0BH10JQvLp1xuEUH/fyYobTwQjIHeUgw1LsM0/RdFWo7qX0dyfA72dlOn00utg0M5Yu10fNRO7baOo+PU7bTS0fFB6rEX8TgcDK8+ymD8lb/xC+nU+XOp1MdJUhxCsQxCDjKDtvFMSuGRhbp4IKXgx0IEk7BP5pCYfJ1hhE9jyQjkdqUeVCVLHpszmZcg6SP6o0RFij8u7ZSoASjbdkd2eiBnan9/L+3t76bD1qGY7yiOzS1ygubn09J8IzXqsyY+HPbkWFXTTGMq1TQTr1dqogNfUGSwRg68urCmOOKDZwCMvryno8NjlbWvYy/t7KjcViu1WnuS+XE6VLswprz99qfSufMX0u6uHNdvfDN941vfTLt7OzIJHeEcpQ9u3U6vvP5Kmp2fValqfZehElS5PCbpUnXFhjgphKN/0o0tZsFjn+jD+xtysptpaelU+sVf/BvppVdfsR5YW7k9D57yenVd7c9KNqkd6QaOJO4ndEIWUaQ1UnKxE0u5jsOmoyeEuQKQnOjphyY/0s+GfPOdY9XMHUd6JJlSN/BikgJpUeAMGUWwpY/xIpxoLELfq/SUCxXiB9JLtgcca6DzA6RS1hAR9Yt3ksKW5ScFob6Es6xCp4LvzD/tyj/p/nM0EaSQBv8qV3/Ih4mgnczI7rPrRR2UP9usKIs2RVcjbsxDgPkcQehB/ogFvIALtsNRiuKM7LLIM7KRYoQ3w2gaQSzEFQlBeCKkOGX23RGdoRl2R7+U43hoGNPgeJ05IMe1J+6SrScbAvgIzoTAcj3DbFkObCq1hL2hBvNbCAalwQ0l3ixVS2vTpfpGY1Bq7T/pwOqoK8xbBlZ1eAVWx/XibAdWx+g9sBIg+QyUDHNE8MuCAHEYiowFexg44qmaz+QpHEDHKtIN5asApzm+CAs4IwM6A4lQQFmfBZkWSstXTdgPw547XqQ8dmJpPHhEnAG5emB4xkKYCgkoywquTOBxQMG8iyadp8HnHvTPrSio+vYNHcNGIBSbirAqmnmPGQk0OURP5VIGXxzL/Hw/UEg5LgxjKRGbawsv3tDuCHKNFTF3IN82EzhNQUSCUXCc8qkZTR5seAa7yOKZuEWna8uYzPpnM38YtDgo3vl0AMQBT15nyPGTIcBFqPAsZz+oofYmjltwGFZ/yk6M3njvw/QP//GvpY2dx8ppAXhWjbG9/sJL6a/+3C+k02dO2YHNxRTqYDhZckCuRwbKzdznZgzdjwsnFzBJexImo0foTxSe6UA2hzlPqs5kWcAJulH9p3C+F0T9KCf0P4cBO14jgpOlAeOCrOsOfbyuQ2qc6yQ4vshKuBiTxvg5LZMvEoK9uPCA6ZBAeCPWBawUuEL6py/zuqTCJ9CgL/MvB7Hb69ox7MoZYtWq3e6kg4NjOYxHSuuF6quzLC7OpSsvXpEnVXd5kKbnsf/Td1Toj8hB9Ok7+nd/47Zyt9uW3dBArHJ2drfS1tZm2t3cSRsbW2lzez112wepKi0sV/r4IK5Tpy37Z++S8hm8GcCiTEWYvg8uVWmeuKbc6uFhmt7dTY2yHDM6a7+j/lHspxRuhfdFKcwDQ492j9P/9D//v6TK8qnog6JrfcjnKE30x3bIDqDTZMVhIDA82BtECDr+o3jkoTSHhyHfI/HY7/dYxbFNof8eHx/5Tgoy6hx3Uln1XViop+WVU2l2asaLDPyVxHncjmfLU1VtWk411anKoXZi2xPAsxFsB6CcXreXjttqU7Xx3t5e2pZ8tre25ZRup91DTRbUPgPhdXilJULEWVK9sEO0vdsW3VS9Ty1Pp7dffzNdu/p2Wl/fSd999930zrffTVub65YriwQffHA7zcthPX1qyfQ6kGhUFc5jJxBWO1oS+XAV7Z3ly4qxUqxTxCHDx48eSiZLaXZmJf2lv/rvpHNXXxZ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mv9r//hxY8XZdrFwTgXgLwXMcWHP5XJhMVBb9WwAKmHkigCdpjKmrwkWyG0K5TCMARwM14zqv9tqZRsA6iEGkrEAS74bQPzMwd+eCFi/W5vUmdCqU2x0GHqATZE0PoJyRcVZunwgVcXY+yUy8NdhYxrHiKsgJPJQNG2d8/QMoBWWRlb01rOqyQjkp8u8J8JgJZsgVEUhRilBA7ooBYzywJlfY4RmINgn5ApwpEZ7BRkaZ31H+MZkCyJUjQ0In+QjImjLSA850Nqk78ivJKeUWlFP176CAQbonp6Fa5XOS0hLhkrR/eJS+/LWvpX/+e7+fDlo7MuzKhmGyN6I6gDvopvPLK+mLP/aF9JnPfF4Tkulx2aOf0clAOOsmx6S5+FgQsuk8JZ8A9Jf/cfvHNV2XqKx/z4OPS4ciyeNBa4KJiYzoNkmh88AEXgYlhaHXAS4knRAQ0WO9jDBnXU+QG1XTqfrNRHQm6MtRpNos4xPHwKG2NF5GUbod0+La1TRGZDTPBeQkcANvAhQHb71eO/2Dv/+P0je/9q10795a2t3ZTZ0jOTfdjspn3x5DQ+iSCeogHw+tQLMq54nHFf7X/9l/mn7sz/9kOpLtOTxopd3t3dSSM9Q6PvCKYGt/K7UOduUktdLh4Z6c4q7fL2o1FW2cSITMpabjKkT1Vjtyu5LaMZj0pMdM1qqVmXR4xKQ9eMHZMw2FmdBTYbp25CcdR3qYFkrtdGa4lSrdYztgPLFcn15OtdmFVJ9tprOXrqWZ+aVUm5lLqTGXLl1/LVUbTX/9Z6QLnBTOusN2C4uGcjgUh19Hvfrdvm+RdztHdhRL8lgrqh3vsARKg55Xh3vydHgTwMxswyuIOJyIgH2gqpX7MLYBZxS5c6uanX/ICrkcH3Yl31bal3x3Dw68In2wv5+O5Ji2DiX/o8O0q/S9o5YmC13JjVvLVS9iFOyHfkj+YVdoD97coHT4E74XLVQxO61KZ19nc3omvfLiS+nN195IU3Kkb763lj64eTvd/ujDdPfOmvgspZnpqfT+ezdlQ0vpjTeva2Ly0Ku/jXrd+wUH3MafmQq5qby4a5mZUjmK8ziE1+BIeGa0A8RLMZboPz168Dgc2OZK+tmf/5vpwosvq66MDtJVtxeHAOQiaEeJIg2iE9ULII/+SY5oWkNneCLOihB22P0fdCte6KyVUADrDlEWlKyvzuoj3CQicJRi3DHFwkkbDnJ9A6gLD25RDXPiW+dy0oyPBxFlekIFRlEQoqUcLmlrcocsxAFtHGjOS1rYaLjhbMvtsonhuRQi8mS9qDFVcEjq4fLjCgh61iH9RR2KRZ/MyxNAScRaB1T+gPqB6licZ/RC1MQ7XwtDDuCCYge2kH/FcrWk4qCSJbyoKJOa4aGYL4d1JUS/0aOQIV3WPEvU8EtPth2GRBTjPkrTSufkwDKXGXoFVsdGuTTwFgKN9TdkjW5qwF+rND7GgW3JgVX2VRXotxCont4Dq1ntZQ3yq7r2p2TFgie65uApIPo5Sf8KoJDDcwGdAWxMBVxLZiPI3LJCuyvR8a13hG4HSbiWTgHRnAg7J+jQP/hBRb8QL8craOxcRRalhuI5CyjK77MEOepqoiM761si7I8KRY3GeZLn50OolotVGZxRTtjNvAA5CF3ouQoFTNbZCj9ZeAHuEwJUlawcqDMrFnTWMCgBY9IThRQArzlEalarLH+AlSz2ZZWrcXsOFOTmCUmB5BV1WQBu7xHHwech/TxrWQOP2mPtwaP03/3aP0nvvfddpalkleFVEeXHwHrP16CTXnzhYvqlv/rX0gtneZvcZE2ehhM10kVXxKRGlmeWEWA8F0SNo+3duSeFPQHkB54h+k8MmcbHQSZvnTbDEeM+UCSGIyJdEsqYJoHvzdxzqvcUmO4k7VxxBaGR2/lJyP3aeiH+zWPOmsno7NtfDkJHoeIUEDpuXdcfOJw9SI4rLHxpuDrjo3v30//hb/0f092P3k/9Hit97TTosc9Oeip9GsppZFI0Mzud5pdm08KphbSwuJCmm1Op3mioj8uUsy9S525XOiDm2AOPtnqRTOWO7gaZb/Gk+psXWNfJvdwdWqnqC749rIpTJfpKR850T5O3gXgpyYnb32unjpy+3JfBJBj1Jn/khQse+oHPhvrN//Df//fS6vkL6nt18QzvFrP7Zm4SxkHyFuyJM87qf2KJPtZtd/zg0n5rX5nU59gMqdGu0ZhOzYb6tIwGCwcSnvIM4xa9Jp2sGLpu/OmMVYmVUdpGf2p8HD5k3jo4Snu7e2lzezNtb2+n3b3ttK/JwFGnbwcUh7ivxkMunX4b6ZlZ80rdC7kAcZdIEkYfHA+u5IKtcB7lUprbUJVk4os9J979yCvxkr/0YnVuJf34F34inb+oEbfdS99952Z6T8fD+/fTwcGOtxJsbm6mN998Oa2t3XZZ586c1ln2TGMRMhBVya8lubGCL7nNN1N9gddduRXFUzghwNjZKfgPz8rpXHtVVHLkGpk+evhYurmoScBy+uJf+GvppdffUluwuQp3YywTRehf9CwwZBR0AVbrfaY8nX2lsCcqlCNU9JUmJt16nM94b4aQX4TGQEzG9xU6rsNXE4jkBctyMDqTCNqvkEdEmja8GEyrCAvPJy6RnS+gp1BxMULN1wr4T/LHmXXRRqJNRA/6oBoLWg76KoqTPlEJO5Ehn0gvAtCnDrqyMxkJQRsqiiAuyqZNCUedfQaNOAjAk1rG8SM6xJHImrn6pIKR11FuN3j1BMN4jtaBvhcXSkPChOVNhj2WYchtFHqpROpCBcmT37ElIBUeqInOmpuWO9JZObDDDVFck4m8qb51o9eXA1vV9fNWYE+8haDXv6zoa1LA67Kr10T4snR0VTw0dWZ7p/quWFNO+EHyCCZetRFMAYRZrs3X/3LAJY4gmveTgRvmOcBtiyOJgg3nNJo3XQOqNALmtgd7SJn9e9O6mo1O7D+fBfpBKEjUHcPXBQ2aR2GnRZR7OmGvwjpBBlmnuoTMtgE+1+kn+V0KmGSCmzFMhgNQDilhXPicj08Kk7hP5kcqlICUKJsDQ1f0lRFu1tWQT9QRsFj0kx1HBg/ieI1KDKIVDcAy1IpERsSwgkoB2Why6mlwztsCarWanYIeA6OIsuJCZs5HGjRYbf3H/+Sf+mnectlr8epMCF+E1JlwDuqaMfzg5z6Xfv4v/EKabswoiVuKagfRC86/N8Adzmtbh3VDbZoH+dzuMTHBYDDwBs4JKPAykJ3rfJ4E61NBfzL8vWAS70RZhV0ZpUNTp3BgI/xMRkgrjmjmjKT6TbT7x0KRnmlM4o/KV2RQ028ERg4s4D4lsEiNr/NEOnGmXYQNT+DkPIzzqBHXOJmdTlvO0LF8k44dvH/0//kH6f33vpbmV6bTnBwA9BidpB+QaSgdpu298uUyES49RRdi2q8+KuMo4PjKYaw01EdUrgjE3QXlEAEPoLJF/na8Dm5jU06v1xUeul+V7qL/4RBzJ8JyMi0GBhy4Ydrb76Sjo2hg+h5C8p/JC1n/VVWa2+hMnHkglcWbv/7X/0Z68wd+UHVXfVS2PHXzPFRf68sRZPAacBt4KH5EbFZ9Z64pftRneSzDd0no16oTzlSlLEeYMtSlY7DEiadOcjJ1QIt3k7Lfc3M3nFGOze2t1Dps+d2t8FeWbRyK39ANMSonAF3DsaXvUnMxS6Lby8MjvptwSiW2bShN/A5ld5CBshgbcthwRIIckVVXdWfLBvHQpT7YJMtNwANd3HFamptPpxZX0pWLV9LVyy+m1t5x+ujW3fT+B7fSw8fr6UDO6tz8VHrvu99Nj+4/Tp/69CuiRrt00tRUTTTluNem7HCjb+gAjMEj3LEdgsWNKelbfX7WOxZ5GCw7sD6otiB0QPwxuxA4LIhxzbVUXDk9frwhnubTwvxy+nM/8wvp5bc/a/3CopNuQB+V330ZuiojO378TvbB0aINfBNWkGvGCzWB8Z0WJ/3kzOA61RAhfiM912ecL66jhEgnGGXr32VRd+qhfM7kJB+Av8mvi/EiQj6LvxE+uqQ/03CUrohlaUQliABbDVi9JLftPvquiyrOuWjn8gIij1c6i7w48eDzpTHSAyvSc70pK9eDrE+BsoYs8jGmAT68Z1vsa+k1EzU++Qpt5IRTSpo1RriEyYJ4LAOihQub0LN+wDvZKY1LYbBdJybXgRd8oEshQ+xbsAJh5cAOkl1GcbZa6pydr7YWG5UN5VjrDYY3Dzr9G4fd0s3tw/7aUakrB7b5DAf2fqofzceHDNRhLpcqpWvyUa+roGsq4rJMxapYbao8ObAl+QsFCyql6MdRWXjlmjAGWFKhwxPBrRU/5BTJ1KwIBJAXyCsLz4SJpAJ9FKCbj9JktJD8k07194YRVQMNAvBLCvtoj0Tbn83zABMNixRjkKG5mJEJW/Xm1lPM6IVgCxr0C+lZdlQ3ZFbSwBEH++s0HtEjXAaFhAOnPHK6eB9ijXwkkPcTQJF93EZFHNGTRigHiYeFScjX4JDOkcO+eaeq0g7EsSKKTFB0rxAV4PoISAMw3OhKRwMZcuOaAZl84OROTLiHc6s8tWrNT8Ti+PJkKysVHsQlO1T6g7Xb6Uu/93vpm998R7zIIEtmyA/dwoizP5bbjWdXltLP//m/lN5+41Np6EGX1qOeoTdMBQh/UoC7Y51VHcs02rbouIESwnkGED3CeR5AqOBtEtm9eAKM9gwoRB8wmd8/Y9qgcaaJOJv/EdExEeIwjE+VV0SE0XwyEfyn40DDnkwmEbZBddhm3NQcR1tS8ROkivIcD28RBJ8UABo2MTrMnssMIu5P6rNf+u3fTH/4lS9LpxQ/kNOqiU/WL/SB4cqOpp0Lm2jxLj23zsatNts98HEMpVusjPLqpJ4nX9IUTaL8/XZpDX0eHnzbWXRqwschhTZl4AjCovuDmLbdgVXFmXMFYiKpeNEq0YeEQN1xvjYfbaWD464c3mnfJZlq1NL83FxaWppLDYXnZnloaSEtLDTT1GwzzczMppnpemrUZlVvnRtylBvT4skvLJL8ok/a4VVZ9FlE2T7upFaLW/OH6eDgoAi3UuvoIB0dsxWim/bliLYO91Jbk0ucVq8+F7LF4UK29P2wd1EOjmSelhONTUVOtEmj1kD4TkB+7DUmjGPsVTLLFGEpsxTB8lSYSQT5ylXsgcrgLQLCJa8l6ckHY4hKpp0Rpuixv3WqMZUuXjiXrl95IZ1eOSf86fThh3JW3/sg3b9zJ+3tbKe9vQOvsJ4521Sb99P+3n46fWpFMkMb2doUlgYZ0PbIr16vW0/gHaDu8HR8fCwctk2oHeaaqb4457sKo32tomO+aXPqUMgNwPTmfkU5yA2njdXsx4+3pAMLauu59GM/+XPp1c99Xg558BL9Gjq0CNJXLEQ4WZhFumi5pCLeYuLSqOhwlGt2IptPdj0U7ygSizQA/DHkjJyiTJwtYiDxJJzMW+ARV9Qn6E1knERXOo4Ye9FByU4d+p7RMoWQUkFb9axgDxRlp9bxIRdjufKRlzLiSvAUTwp70qG8WZBF2fDBda7LKL6g/SRYNkrzuKegb+nrnMclIqOPUc+gYVp0AZ3c/s4h0AkNoGzHOGIP4T0AAP/0SURBVJ8OX0RexnAI80cQfwe6lkLRYGyBcT9WlMvSP5OjumZr52br/VPN1JGf2DruDjY01q9JWW+Wh+Ubwr2pPrjWKNU39pql1vlYKwoH9kuq2yuFA6uCV0tyYEX5WqnUlwNbuqaaXK6Uhqsqx3tg1bUxN1G+fnwogZkxfKOzdKuCTx80CQFw4tv86sJKjweqoKFsio8VR5MYAUJGXtEgOivg10PpggHGppOydPKhC4Qk01QwFPmeBxkFiK4vdOhxzi0tmMSjjKj1JwM36AkKuqIMG9ZQCo4o83mUCznox4NUgfXJuQgIJXx+rpPOLHIcR5zIVTCMzNiAf+SVFA3Mos+AzcooSu25DjwLz+/y02DAoM6ggkvCgEM+59GACPDqlpIHcOVRGnVlVYev20DuWIMN+WamNajKIGPcGdzfuXEz/f1/8A/T9s662459PpTL60I8Y9Q/e/u+8INvp1/46b+oQXvZDjcroth9moMjDwsA1eSXejlWDIz1M1InJUOdQKUdMx5YyAjjFi6Pwvp5sh2s4wKrnYD+Apimzk9qhlkS5BlvwBiHUL4K3aZQBnomDP20s7uXHq9v+3io47C1K6xOqrIVQ4xubW2lrY3H6fyZs+nn/vLPpmsvv+jN/RAdlwK9OLOioKYY8fW9wLpMgxY1jHDAZNhs+4xGBmAXvDJUFJZvW7l+Cp5gYSIfQBba2WFwi0ScAr768/u/89vpt3/3N1J9iraEN7WlysK5oDw/eS0C6LcfqJLud3BOdZYmGrfObXc5CThnAI5epcTjTnJa5RT3ubXt7TFRVxwN3wKGH52HSkB/ptWPcHBxnHgdEX/0oY4OfCzen8lT7kM/NFROL7xwKb1w+WpaWV71K5LYQiN3xRO+am0qNepTKpB+WDi9OHH0DeQh3Br8Fnbv+PBQOtFKmzs76fHGZtpcf5x2uTV/1FY9VVfl6arxO6oLsrFDrwrYrokXeHX7iB7koYnljmvqhKzov7ITsgn1Rl0yrzuu15ZMux07eMj2uN02DahOq9/jvPIhA68oqy5wjC2w3oie9/nKhjDJdcnEC2wvdCZHWTbkrGzAz/zEn1M7NdL9ezuyHTtqU7Yd5IfyDtL9uw/SwuyS3xjQVRpbHVglPtakoNeRDvSOxM8g3V675wf23n77unCP0tGh+pJMGq/boo3gC72hv2KPsGeMZXBWUTvWajiw2Dv4LKnsYzuUfscriyGqalUTjJocWLpcflB11Fc4KQFZImdHKxMndAM5c4CPbj54+DCtrC6nuZmV9CN/7mfSmz/8o3KeoawDXGV0+yFLSz7aDYi2pawonwOsInnEk/P7XOBAt8ibgT6m3yIc8hBygVMQNAT/9jIF5iECtgcGnQkFxair/SfFx9jGT1ELqsnfqAjFZzpPADQA8095CsczLUrQmS5jX4V+LAToUl51TFwwlgFp3HZ3feGxwHD9wMlh5XE/VdD3bFymUX0mb/xBL2odPW+MBozsI9mLMs1vQS7KgvfJXALzwp9wMgldcO0H03TAU78se6RIlyt94ZzrylkB1Zlr6eOo/cSvkjCljDiSvRzTYUtUNxS/pnw3Rf9GKvVvyoatlUvdjd6TK7A4sHNyYBftwHZWB4PKZZnpaxL8dRV5TfPXy2U5sCLYVLF+iAsH1sbCXIhBMW5DKIbybBcjjl1kBsl+JSLteBGvy1xZcBGMnVc5pM6vfzqr7IsMkLgQDsdIIPoDrSr8eGedyoOUcGRHRVLGWaO/X1pLGR8D0MXEsW5CuSgweaycBQhFiJTvy7gGwI/TcyAaHn6B5+P964XMf5xDnlZSRWReAWT8PCDvUbfnJ0m7rDpJOAwquSOwcmHFFXg1BLkqPdoQhzOcTlYd0KUejS3IedAur+zoGiPPwNna3fbDFuuPH6SH9+8ovCMDv6+26qW2nNqWBoz1nYPUbcxKp+rWK2jjja3I6P/ln/mp9IXP/qAG6Wm3+eQ7XoPt4N26q7wM8o4p5IBsCBaX1hO2fWRH87lQyGQEIm6dI1p5c3bMjwFZCQdn25dCwMnGCSYMHnnQec5c84T6sV+R1PGDant7+2l7ezc9eryZNrZ30sGhBkNWncrFwKYf2ij6EU9fEylaKqMvcwLendu3NAizJWnoycXc1EL6oc9+Pv30T/9Ymp+b8dPEhcgMaJLPRRzSs24pIlKeDbnNjVeEnwVZt4CgW1wIJsNR8knI6TGcU8+IcFvrzBW3uisyRHcePEpf/sOvpA9ufUdy25QzIqdF6X5vpQTGrVw7tjqwU3m1BYhb9KoHNk+0w2GJvlCSvg+lq9z6nZ2e8yrnVLUhGybnbWoqzczMp6WlFR2raba5kOaa8+lQ7dkb1tJB6zCtrtTT3u6m+kMnvfjy1dTuHosXekpNR7EqWa67vHDC5CDLEez1OumIbRBywA4O4sn5fdHb2tYERbrBw0t2RHC44VNtb/GIjr8shDwtpLDF2Hrcer9KyauyctLER1f2gD6ODLD7rN4hG0Z16m9nUoafNFY8e+rzPKDEaqBXsEWDNs76wlIJtLAT5GdbD2mxAisdBQ9+deR8AL/uSxNxHq9GYQZv0e9VUkeTtFdfupp29o7FD7amK5nIST/spsWlOTmRR+Y1Kb6120q3Prydrly94Nv89+8/TBcunU8NOdQf3LqVXn/1VdmjtmzVXjq1siImSumPvvrtND/fTFevnhX+Y9M9f3HZMr5/bz1dvXJJk4uhJosHaXNzJ124eN5vUdjd20tnz55K6+ubvj5zZjVtbhyk6sxCuvLmS7K5HbeDba4qgy2SICxb6xwKSyupzraBAHVGsAJWmNfu3HEZvAf2R378p9Jnf/Sn1IbINOMUAeTGgZwVxdhtUZJsxeA6+pxvTSs8ahPxQzzI5HF7mC48RYp1ZAJs34QDBqim42zgiY4blyC6EOX6sjiAjAI4XXiRpvyEFFlIxenmUtGSnMvL/GfIsjAvZC9wUCTaAd2iTJxS5JMf9jYdSiSs+MgLPRM1TUcIJssOGRdlKZ4VVCbY8fBV8AMOeSJv4DveMSED4gDrQwQNxs+IBQ6/I0d3AjBlpOFEk+q8JIgBv5IMm0ijOD3qewKKDEiIbQt80tbRyl/wN1S5/V651KkNh61qGmxoTFrT3O/mVLV0Y36qdHNhprIm53ND9dOA9MQKLA5stTxsVmsdOapyYIfDa5XS8LrIXpPB9lsIJJemSuMFUZWSphihXjCB46rKSbAx8MeMAZ7DmaWSMmhmFnwqSGWimmCy7kY8wC/GhURuAYmq8tEpnHwCKI8yQhyCKMCDsV+aL2HxOVne0/okZHqyWTKSzKJ1obygsvUBvpRV5Q9k1GSwaZ/MgxIoO16LJQJRTflJ4lcKYLyIdvn+OonCRGNLUASyPR9QPdU7Liwp81Nc/6uEXCZAmLKZFNjgiwEMBgNRW4NVjqOmMWBJJjKoCIDVGBsm/TtOwK00Vqn4+gv54vZjzfLY291JO9ubqbXXSrdvfZQerT+Qgb+d9nYeS65t38acneU9jKxSKLOcMbVamltZSAvN5fTgxq1U7Wx75WO3X02d2dPpqDyVrr14Jf3SL/5ievXKy64PPIfTrQFVYd6Na93UH21K26EDtDcSDy0NgGf0jbakdbhmWwyfMmTNg9jvDeg0QB0cMB10rfhxXAb4PZBjurd/kDa2dtP6thwQOad7rf3i4ZUDOSdHqoOoordiIfiWzsr5gE/fVtQ/Kz7Nmak0r4GZh2W6co4OWgc+usd7Kk3ORK0mh6mb7uP4bmwqjv3Y1VSbbkju1fTwg410vLGbPvOp19Jf/7f/WvpzP/kFTwTYPsGMHLD+c45TVGl0MU4PKHQ74+gc6QWSErJEEI+LKORUdL2Qn87EIlu3oc49tTOrd7zailXSw+Oe6tmRo1hP58+fjYEQxAJyEHrbO7vp//lf/T/So501lSMpSl9o3UEHJw2eQ0eG6gfsWZ+Zaab5hUXp6Gyal0MwaHdSU07oqfNXNPGQjZuaTg05qNOaXPXl0B0etdPO5rZ4Re/UB3Bi6+EEllm2E1R8G7uXlngPUbedfuW//W/To+01OTPz6fLFq57gtTUxabf7ckIP0v7Rfjo6Ur8ccPucOx08hc9KH06iaBWODG2V3Yo86OW+DIqf2idOjiPOIzMtJj/YSZZ9WRwAz86D4liptF0QbtwpiTd/ZNr0Iesk+BxcS6aUR1PS77jIe03BAcyXhGz9VT0cJ2OE7PPKdsalPPMqIB0GWcWmicPW6pp2LPChudJsps+9/lp6/9sfpL2N47Sn/nTYO5Jtk3Oo/NgwWGNxpXt4KN059Krw1FRDdDRuyIA0ZljdrmniyNYCTZolD/iOCXo48jURgA74rKqyfYFnHBjXmIzAU5kJt+UbExHsIvGuv859DVA96VFtcSlV5udcRzWDdRPwBEAHAoU+7ccRso0+YTyuBaze3r93Ly0v8xaChfS5H/mJ9IUv/kV/dQuMAi2AzCo7ujeEOAIhyzNAcSApjpOf/Fc5U9JtST4dHRzapjDZkcZjkFIJfdHkrdqYEi7PQNCvGIyRHXILfTGYtupcXNqxoiwd6FfYb4Uth8ABAh0bYy2kAOsFlaRXT5TgNqAYsrN6Shn0FTALs2Nc2g4ZxWqrqRagkP6Z6CIa4qkD/hFjRLNWTnMNtS+2WonYhuPuIB2p4ix+8/AZW4vyKqVpC5E3cihWDqD0KkqJNP6Uh7pDD76RD3WA90lw/UkrGOM6191xxlG5Cmc9iXpSl0Iu5COHLvJnn3lrgTTU+KSS1TQhAX6gx5GJBKZ+3UeG5VJVNex3Vhql1oWF2oZE5LcQCOGGeo7OFV6r9Ukd2N41dfbrKueaesXl0nCwqnrJgU2a3rtfULIBoXJBRag7V4GAamDhnejrLCSA9omcAZNpQL6iIbMw8zkDeaJsKZoalnJlOh2H0WnU4uxN1pmGpag4xWMvGHz5rKxnErp2uW5AOjlODgZaEhONSR6hlw0Ie1IrHnNQJrJTV844e8gBHhUhegx2mlXoTNzT4DIKXulkbQ0e7Lm1syybzXfIbZT+BPCkjIEnZXoSQrn5bndbzgADY58HOZTFT8gqMQ8aNp4FkIvX4HBLkC8F2VDLgdja3Ex37txO9+7cSvs762oX0dPghxHvaMB/9GgjHWogppPyjWv23NWqDTsHNQkMXmknVrBefvlKOrd0Jn3jy3+Y9jdR4JIcuWHaPi6lQ157JYdhZflC+sWf//n0xhuvp6n6lNvcxkQ8jg9VxjKP9rA0VEE6v7e5qC4MztHeobHkmzzn45MCEuPBwa4GSD63yIrPg0ebchofp80dOeFtOaQyst1u7PH1qp4MYG6+WIFSlPjxgEmCjmq9mmaa05K7DEpfDtv+sVfZWvv74q+sgWrODqq/OCZ82gwaecuHH47RH87Vw4cPvUJGa/KQDbesNz7aSOsfPNJgU0vV6bpXZaeU91Nvvp7+3X//30mvf+p192vYBXiPJetz4WrAb5xJpirEe/Lq6xisexI6n+FEDsjj3v2NtKlBb31TutGRY6YWGfBKFxFjhRwngfYacptV+slT1PQ5dBR9t87rn9u+vMu0LDP50tlz6T/5n/zHfiiItnXHFxL9ilXs/b09yaiTvv7VL7NnKq2ePpWm5+a9WtjuqC902Luoc1d9El1TWawiHh0dpgtn5tLp5Zm0udVOd9flrNjRkhzkbGIruOXOHYOyymT1Ep65beuHcWQfel3p72FL5crxqXTT6dPz6Te+9Dvpv/5vfiUdt7fEy1JaXJajLH6as/NqN/ahQkfliNc84FAXO6JFG6NDOPP0V/piAHYLLQ5dYEKJOERM/9GIfiCr0DXrG7KWg8REznv+lWE0eDpdcTToCD/aFfqErQIuBHsLLmXH9I9yAeMp7wigIQznUnu7vKJe0B6VS7ozBDAYSxyRrj/rncvWud9LL1+4nC7r+O6Nd9Ltm2saK5rum/jKPek+d44sW+4wyXHtd4/FI30iQCJwmyFjFeI6UhYTp1wH11180Od0qevYZoU+wjDssG2A8uiHTPZznaiN61DwzMIBm1TaKrNUatg+VutydKXX1I3ykQ3lCcP2iYdGvciDLqh9EUjwXEnr6xtpcWFBk66F9Nbnfij9+M/+nCdDlIy8M7j/wmsh3Fw3y1XhEX9CQhZslNl88Fi2+Wvpwxvf0VUvvfPtd2SPdtO5c4tpZXU1fevb76cZOa6vv/aKrlfS4tJSmpltpjrbQ2bUhy6+mJZOn7WDm+mPQHxgvxy0nMTvJI4YJZYo8iIHAxHkVd8D25cO6KAxBXaYqZvivDSn+Lhtj56rT0oyjWqM4bxtiAe/j6U0x+oLPMaJhkMpDr5qllJTcj8/V0nT9hFIifIJw0MGy5yiCKtBWadhm+Vhe5h2j9TuCqs44UV7A7RytAf5irKxZ1wXsoEeJTpNf8iD+kW8UQ1uyyIPQFr+NZCkS/JTfmhK2HjXqMhqmuAVWTmFTUCXdMW/hV9KU9LdpenhcGmq3K+WSx2NGS1p74b4XFOb3uz1Szdks25WS5U1dceP2wPbag6GtWILQe9aeVi+riL8KVkV5y0EKrWua/l1uG6AjII4pbtQKTOJo4XDpTR+6SwwbsdBBLn0S6Kxt2QSHqtg1IcD2YMPEGZGQjxg41yEwXHJnAsEssEZK56swtZUBtfEcwAhan6DPs4pSuGyiQNHYdKpD8rOLXLi3Uikj6gprLqE7qNE43hgzDdpDNal1JB1xMg0KtEJIgeIJRknnksFH8PnBBtg+PQ1aMgXWvqhc4iEDYydmBNQ8KITKXaahMMZ+sSanBAYpGUmCoUb58M3OJbR3Neg7j1c4BW3/KkD7cFTw0eHR6mtwftgfy/tb2+mtY/W0mM5QPcf3JNxPpbhxIhr9qNGr8qpZSVwIKdoZnZGbJTS1n05KB/eSYP2fqrMz6TaykJqyLBWazNpfn5Vxpenc/tpeqaWrl05n2py+v7wd39bsyke0NIxM5sqKxfScHo5be8e2Nnh6W6qg+EuaSbPXYGrFy+mH/7cZ9Nrr7ySzp47kxqqR2hDUecRMNiFkciys9x0gDl5IPtYLwscvmx23OZ2fqzobMt53NreE0/xNPXR8aHb0i/WVgmsMrC/jRUhb7Vhpu5VMw0Daq/j4wPVkSfVo901U3N+VjN4GIZ61mqNVK83JOdaqkjpqVFAtPHIqSnq69uvxtKf4v0mB6XxKUz2FT58/Cjt7e2YCrqL/u3t7qePvvVh6h5oIBePOGw1Ocw1DaBMMljtq1bq6Wd/4sfSL/3SL6Srb7zkNuOBnp70B/3g/ZoHrVZal0O6u7frPbZ8meigc6gBKfb+dZgQqU9Rdw8YhEtH6eGO6Gj6Fn0d3WNyGPYEBlmhklciOaqGEhCD9vzMTJrTwUM301MNnWdSc24pvf3Ga+mVa29IfkfSsX7a3n4kIzCb7j7YTSXvEeWfFTSkpF4r3bUfSieWnLyvlFvr9AN5dxWVtzxXT+fPNFXfTvpobV3tW5VdkbOituvIQYW9mvoOex3t0GjyxooTJUFbrW/dYQWX1dYLp+bSu998J/3f/ou/k26tvZvKtV6a0qRhen42zcypTtL5BtsOpmdMz86TDjsqPqSV4tftrgMdQKZ5iwPOkleq0BDVb9IRzGdP3MSjLsniM/wGDmHilUCTEKcTNEPrAi9DpmGaCjP5oEz3T0WA6xVcK3n0SDu4+rNdEg66Sdhk4R2akhu1oH/T9rHPDrsfiw9Q8teWoC9c8y7doNy69JaJ3mxtKj26+ShtP9hO86uLqbk4ZzxWw0XN9HpyYAdMrvvtgn+Gb2QbsnffogzVgTtNjlc/pp52igr5opfguT0ETFLjGryYTAYetaKuEc/ZE1fJp64JZLfTVlxK09NTiucBNPpLze07rck7kxfGLvYOdzR+ce0PucgGx3MHuJtyx7A5g2p69e3PpR//hZ9Lp8+eVRyLFOIBOZsJlU+DZKBgpQOhI+JJNn197U767V/7tXTru99N6/fvpoPD/XTxxTO2Ezj1DTaYq1QajpVs9jLzwPXa7Q3ZkGa6eOms4mb8Gd7V02dsz+ZPnUovXH8j1ZoLqo9kTtmG0G3A8iNmlDYGS1ltwZhuKHDhf0wpDvQR/cnXjI3B7yDN1IbpTLPmFdSwntIJ2wf8g0Ha0Zi011FfVz9fmK6l5RnplwToVhRNNYUHVPjB8vM8CNve0FGwkCE8Vmxb4ZcJIm0ku4F9xm9Q29OXcZj5VG5HRMGgDdoaF1jNdYYngBpFrUIe1JzxOGqpXwWRIQCJiA1SjiWtkAsADeLztaHIaOkKP+ssgBzqcvopl7LoG7xtaUZj1XysRtMb+tLXjo6WJsYbvf5wrTsY3pTtvCHR3BwMS2u9RndjZ+9ZbyFQGfOtYbNd8+uyLovatVIlXVfiNZV5WbJZlVz9KVnFYQ/C9unClSlqBDkI8iP+g2FfY0Qijko5TvhuNOKcGadNZ4VpJBsycMAl1nlVXhEBphUWAlCIljGIrJWPy3xkoCwUCMVhBaHfY3UiFMwGDsqiGcYzygGcQhxlnqAoHC4pXzDuFlEPGwJfyzhRLzHnwUZo8CmbUshAJKSY6kOup18KrIy+XT4Cyg9D6D+lQw9nHUfW6fzqh73BhQ1UB4sD2mbTSDqU5wR1XbideNM6QEc52E8bcggfPXiQHj94mHZ3NlL7uCUD1Eq9zpFvobOawGcoP5ITenDYStNNOaY46FPs9aurKBiti0/Nf8TApRcupGsXr6Vv/sEfpW989csylO1Un6mmWc3EF1ZfEAP1tHp2Jr31+qdkjGfS6dMrqaMZ6G/+w19N9z/8jgxhV4OZHLX5s6k/t5p6cnAb0/O+9frg/sO0sf5QzgCrTXJC1L4LcohZoee1PThEYs2vOTmzcjpdvXwpvfnqq+kzb7+V5mYbRTvLOKn6PckZSSAjdJN9pNt7e2lrYzsdHh56XyGf5zw4bHtP4aHSedUSOsDgxSCKc9ovsQdYxkv6hmHi1UczTTkqGCBeGySZsT8RqGo2wWSBPXZsAMAx5eDBKpTc72lU21bltHKLF6cTmdLylFnjc5amJPWRAqAD1i/aGyx1ZOuO4hyyLqFn3C4e+H2dd+/dtUPreivjkQzzo1uP08HGjohpgNYA12MPo6bE4YSU/XAQ+5krNR7C4T5ISiurS+ml61dSs4nJb6dHm5teyYUHHAivOKmUJTlkvCj+SFUpaZBjhZ3b5xhyrMXxAfJt+clublsxYC/N1NMPffoz6cypSzbwqSI5NXTUpuWkLlrPj9v9tNdiNRvnv644tS4DhNpgYaqarl5Z0gRhIAdxS+VX1OY9DfY487xzOG6LD9RxmGzV67OWFRVj8MUxZRLOq1uuXFpRn6mktQf76fAY2yWZyXHgCf78Cim2MdBGQ+mtV85Ufx4K4nZ0f8BeViYspbQ630itre30X/6Xv5J+/yu/lbqDXa/81ooHnKbn5LiqfzWmapb3lOrMJIKVQgZ/JhEYZ+wZ7KK9nG2LdcbRJ7paBQ+9CMeIM/piu6cDZM7QQkNQn7FDw3/oUe4v6KY1SUSxI3nVymMCBQo4QSlsKPZXemAHGbuIISQLLQcWSi1cGUo+ZUsW+qK3E6hyyiF+sd3sT1UbCY938XobFw6kcBgoW+1DO0lMNPg6V08OKKQ31zfT3Y/upu5RL/U7nfSpt99Oc0tL6eHmVlqYm0sXX3hBZal8nBqVS3+sioMqq7ED0VB51A3pWE8oW33dMhB4vy759ZflR9i231eRL7+FgEkladQz+m04xCErRMFr02pBR2EeArS+yzYgEg8o4qYiPWpIV8jPnRMc1bZ4n1K/NC+K5+G8jiaVkOYtFEzs/t3/8D9Mp+QoHkicsXeZ9qa/RB+kzGhSruRU6WdaHaCs/vyVf/Ev0q//6j9JX/m9P5ADvCzZrahuXU1WZdOG9TQ3NyUaLAIN08bGXtre2U9Xr12Q7A9lZLGr3TQ/N58WFxdUhmyHdJlS6uLrlBzYmZnpNDu/ml5681Np/oxsPrpmPZEszVMcIWfkUIjDATe3eTaAqxO1cr0idgROKyLRY/SaByBX5JCuNGRmJGxu9bMNjS+HdSRf7qpo6pXYKc+YPyfhzGpc9KswQ63tb/DQJs4uE1om6qyuwjd5sAdMAuAI28mdMr9PHhbMj3QM202F5ZDhu+zJWz7QmRV47hayEEifYk9qCAWJRM2ZRAH8Mgbl/hlhJxnwqXA5nFPIY4kCY0T3ey5zovNIPjooOmigI6V0ZqaUptEp8S0zK1ulMxWT/KzLSuprYGv3uzxb3JI92tDccU3962ZnWLoh6d4U0prG46cf4qLMJx1YRV5T/eJTsiU5tGm4Wh6WmsKvS4Aal0uFA6uU7FHCcEjHlxgXUOwQgUI0AuMi4xbAoEIkf1QekibvxCK/gJPa3KRszIr4SUDcRAe1AKgDXJMeRUdZrPByexw/AIIxI1KQcyCageBXP5Y89UDxFNaZHAySrltRLjqU98e6Q+iIsoOuqZgm2PpVGCPM4vZxt51+93e+kr71jW+nn/nZH09vvPmWDCg3swUFUzhHqDdFQoGysqzhA6eSMYEmxjF2Zg6l84wOQD5+bACVxq2sv/srfz/d+eD91D/eTwdHW+qcvH8QZ1SGTs4BhpYBHqlWNRtdWTyVbt+4l26/+46cpyPpmRyPxeVUnpPDqhn29Myq2kymv9dKr798KV1/6VL64z/4RjqztJheefWldOb8RTlvnXT/4YZm7rfSg3vrqXO4K74302tvvZ3OXbiS/uC3fyf1FFeRU3Fw1E3b+ymd+/wXUpo5baM+KweIp3Xv3rmb7j28rfpJ5dUeO4930/qdR/Le0XYNLqrHqVOn09K5U3EbXAKTKVB9yhr8Z9Pi/HI6tXIqLQkHZ5UZMqvz8SBJOKbIzCsBkjEDFsaHNsEBxPw0qqIrA1Ya9tLRvpxaXi10dOTbt9OsBsoYa5QxHQbHoCh9oEOJlgcInSFLnvyeT3d0Bk/F85ok9AfnkcGZFW2cGfL1uBUpWjiVblPx6lUf4fM1IHByGbyEnHwMvsdyyoB3333XuBhu1ILVm9bWUXr04UMN4BoUJS+MXugvDnXH39THMcKB9nYEOUecvdfZLmpKZy6upOtvvppK0plOF9l2zL8dZ+VlLynfkqddmqwyTjc1uE6lWR2sPL722stpbmHexm9hbiUd7JbSo0fSE/XBWCWk39EmvFZNZUtmFMxT4RgUeO1LDky4Xrmymrqd4/TBra3U7ipN/Q5d4GX9PQ2gQw2+5WrYpI6c4KqcBJwA+BuyxCK5DXvH6ZXLK2rTenq0e5DuP9pXneX4qj7wWOEzsVhm9R9auS4ns8/quZ0xHK2uyqyKX7WrlKwsJV1cKKdf//VfT3//7/6K9GbT8pSySMfV56QHDfbRTjfS1CyTharbDse2zINQKrtWY0V21vV350cmbm/anXaj0ei5ulYd7CSZx7CQtIeQ3e68OoqhFLuGzfPqJnqvNOyZFwBEkLBzUIZO5PIDbNAz/woLhwk1tD2I6Q87yHUG+ph7A/wWcQC4EFbr6UopFCUcygOP8celMXBr9OMjAmzN8R580WSF04O69KKtNqPde7w5oK3pivpmXxPvjvrplZdfTFeuvZTufHg7rS6vil9NqOXQliR3y0WlsJWgLjl2D7bER9gAy46qmAlW6tFF1VHx8Id9yGNDtEXgQDNe9eXs0f9dE2w3YcULN+exgyt9oc39KVsdM7InfBAiJCAnSH0OwAYAON1MtpAVThi8eHKjenSUHx7QqebsYvqP/pP/WVo+f0HjoPqC2mpW/ZTtbuy75fWRVJNx8lgBkZGuVb2H9u/8X//v6cPvfiudOjcrXVTf6csGaHLNmyq++tWvi6th+vRnXre+4rwhFSZkvFKOfeVM+Oh7M1NsMdtPdz7aSi+8eCZdvnpBvM5qzNEhR3Zufk58zqbm4lJ68Y23UvPUGdke2mUS3AgGZGqwDH06ARnTesjZCIpV21kPdRWtEIADiO1gBZb+y90SegPyohHJHZRoDU02hOu7o9gWUXKs2oGFCGjb7qlMtzF/6q58PMR7NCV/xhbuYGG/8QtAwJaS51jOSkc0KZprVtEZ57Fj0iylBE98PVonA9VDDgGyT4W+Uf8cbz1THN3XGp95E0LIh+NpiHSoCShaVKqa2DfralcVw1tUmHDQh1lECir0C8Uo40CMyw72e6Uhfn1LFxu6XlPyTdXrhkzGTdnNZ7+FQJRGDiwfMlBfu6y4a2rH62q0a1Kuy2qIVbHl12gpg+RrazRiBHD9HBvHCVBirr9XXQlK2DzwhH00FzrT0UMQVFhnxbPwJJ1RTFarEDpAfnBy2ZNAFMeTKm7cCaBsBpHI/gQRgemQLkTC6oPYA+djCd+3PFEg/Q1suFAIDiG7Ehj8GMZ5hZiNiOKklybESg4N3pNcbn5wO/3mb/12un//jnAwkHQWzSAunE1/7ef/Yjp/8ZIdNYNooDiFrTPnHBnMkfjEltmJVTbpjuvAD3LIskC1eB/i7s5O+vV/9E/Tl/7uf60Bei/Nnl9MC5oBN+cXvT9Jpkt5BunCqbPp1MJS+hf/9Evpg+98Q7Pjilc5z1+5ls5ffVHG7LzaTQOAHNgLF86l6fp8+mf/+DfTB++9k7a2N1LrgAeGeDioIse4nlZOLfuYX5CRas5r5j2bbr5zM936zrfUqVs2tnuHR6nSXErLL34qlRbO+1vkvK9ybn4hHbU76eGDB+nBndt2uNmnyytstte30oyEPtuUI60Z/orqsnr2bJqbW/AKK19Q8gDEQEuvZTbLGKB2YxBh1QLptDWh6GvWXJaT1eXrS8IjG1/bOdxvyTD3JIN5H+x1o4FZSYhZnmoq0oiaDktcnYdA2LvC083CZVsFwCw8D3bImUwYOiA70ThCflAQWorntjRvDMDBcD7F13EkSVR8o162Yz6lgYo9yQMGDlYDrRyDtL+7lx4dH6eyBsPvvHPD20F8q0rUWYnpiMc7799RH2SbQDj83EnwO0Gln45TNfn2frUip4B6yRGs1eVMqR1nG4106eKq0++s3U6N2el0/a230qkzF8VDI+QhWU3JAePByw5fTVL7UVevrkkGZZXdldNx1Ooo3S0nve6k4+NDDYRt305l9RTH5lhOgZ++VxsxeLMix4CjoUa0wEGa8KtJgcOqA/0DeXriUzhpolX0Il+7/bADxCNnRRhFqRlXFS/w5ADbREb7BxWAwR9+uAoC5HVbmIT6O4OOeGVVVCwpmr6ryKKMyAvdsDGm7fxcg6c0ypU+I9soV1HKZx0xXzkWssI1DxEHDbgdDmIVzMVmMB86WfekIaO8cAki6YWdVrwn7qYGkO4UJRX19jX5YUk/JBbpudNYp/lTnUzBNpU49CAo2H5Kl9lv7+/x03WERlt2u7yD9jD1pT9tXs0lb4w3deC8cgx7mkhoQs57aZlY4VzNz8vOaBJ77uJ5OXizKoeVaUTKxFETwu5+6suGMcDDd2zJiUKxG1ybM+opeSMR7ii4HnAtYtxloU+7PagPtESCMGnhxEKP1fqqJzC+qyO9ZWX18PjAk5a5uTn1OfgIHQ57IekIx/2IiaVkxCSIfg14T69webiM173NzK2m//Q/+9+mhcU54QaPYiTk7XCcoQxXB5LbP/iH/zh96Tf+Sdrc2vAkbloTK15vuCu7uyQnc1rOtHnoH0pOXfXdXTucTAymNKAvnz6Xtlpt1b9i+bO3mTsu2Cx0kDc+vPfO3fTK66+npZUlTe5W0qnTZ9KpU4u++1CuTmlsupgWz76QyhpDZJHpXWYUHi1KHfBNO41rgohDDnmigNwsf4WjH4TsT+YhLvIFLlrHhf4dDS4c6M/tWZRetC1xqG4wRR3xa4Jm2JV4xei0Os2MdNAOn45YdY8tBy1stxCn1GYiqskFCwiy95JhbLWi1mpB6Ze3Xuqvp0nCnsa52IoZh1sWPji4igq4In4YmKB4RS4RDv7HZ0cLQt/R78k6js7CiLLgBPKEnY0cTgNP5cABN9fUO0stXWyIjTUl35QcbqhKN7tyYKc+kQNbfEpWhP0hA+nU5VJ5uCrCTcmvrgE6VmCVyISPh2cAfgveRjAOB7sWinoBq52YH1bJaDyzP8JWpXRJ01IGKeqzUm41OPG0k/F0VhYLTkYA2hYTmSV3SHIgXOMWucDLQDjTmgRQiLd6FQgYMM+YlHIsMTMD42YcSsTMIvDlqIopOgz7K9WDXb/Yw4KRU36nU7byy8ActPvpn/3W76Vvy1k7PNoXntLBkUJi8l57+Wr62Z/86fTCxYvKjxsc+V2g4Vk1CF5xsHnanu0DKGk8bY/CcBYd/fFw1MO7d9N/91/9v9Ldd7+qxON0+srL6bM/9ZfTP/v130of3fiGZsTn07lzF9Pbb76VPv3ZT/vzkPfX7iW2Cxxopr27ze3dfTkOGgRkxOYWZtLKmeU0OGynr/+LL6fW8VZ69c2X0md+4HN+TdCgU0mdw8N0sLeZOtyCV979nd20u/84tY/k3Eq23/r6zXTv3nZaPCVaV6+m2StvpEFzNQ1wJFUHnNeGnCM+bnAsp+v4QAYdD0ji0BClszq3FLYsGXvFWAavInxWVGqVhowgry2a9ZjcaR+kw72W6MiRk5KxKsHtHVbdMCLcnq01lF8OCu3INSs9nc6xnOBeasxMp5mpORndA5Xbl/OmmTIDlAYTVsiy0rrZ1C5+uluOFg/2QMu6ia4rjVZhZSb2wmHo8q3AcNz4RKlY8sMEvrU2ywqFtEI00Qvv21P6gFcnHfHkNK/U2ko7mpzs7G5aP2en5uWs1SUvViqlh+KP1RE78eYF54nyeDCKFYG4ZWVQWmgOQ53OVkbJXfoV/TDwGcR9KzJx21ZOkfJ7v67KRa+5e4FDAD2MNdf01+igxcCPnioNg+gVCLW1UYgvxYq4xGBe/IowDG5xDYd27KCmM3lIx/nyIK9L6s8mEdeGMuTgjo22cMlPu0DDf0xcJBvVo9sppX3pDK9a4il09yjlh1eqwDYcbBbl2MzmetE4ZTkVRmJFRfiSFeyFY8OkgbyxlSImQfCiX0hogMduwhO6hs6wZQN7QmG+Ja0/nALaxfITDewQmULO4sHX4fSQz06Y4nxXwfhqfV2DBg75mIZTKeIVUbSx6KltIclkwSCdQA44XP4ykejxflnzAE0jqUzFBd9izHoU+ULi8MIgngfJAHTMIik11HLiB4dHuO5Hlj2Y4lVhWjZWpxRn5x5eTEagMNeSsccy8qg+1In6smob5UIddPGK3M0qHOIEUp/glTR0lvoYH330WXGiZ5Hrj5yWlwixym1nUvFM/LAL0KZsQOREE87kaGK7JE94Y/WTLSrwghPLdiZ4xWZQVfLzOrDQVe4MueqSEStvkoniOOMwNuoN2esz6X/zv//fub2mRMdVElA92gt23A5K/6M/+uP0f/rP/89pe3MzvfDyOTmSfU16Wc1lnGvYuV1YbKZS71g2WTZV9h0HNskm8/zEX/+b/176Cz//N1SXanokJ/VXf+0fpT/+g99Lg/Zx2t7eSnOyybzNgbtYfD6Xtu7IQb/x3btpdeVUuv7aS2lWk+1VTTCuXrli/qfnF9L0wmqqKG9tig9bMNaFztMujJpUChmwx9VbPagbEc8CTzylfyOto80VZ3R+1J4StG2G9Ql7WaQpLp73UFiRnX7kQy/oQ1NS2Wldz8pbZaU77CoTHPQPGgFYTnTEYakS+5bboke7sVJLu7idhMPJbS2eeDgYT5Dxi3G/q/J74gfNG4HyRi4FOeWJtsLRH41ivs1JjvNvgPNbptE/7Ncgg8xXgZyD7hcT9A0KOt2R3AtKHel/SxQ3lLYmtm6K/g1V5aaof0IHdmIFlrMaKN5CUCp7BRZ8+pnsLLwGB4Wg0XhfSsgong24IjwQeXAcg6JG2TgpizpYnOmEzKidolkjDUhlyzJCfsBFceRxvuIMKxz8OKxI4gHYyGBR5QSBZR7BUGrOE+mTQDKKwR4WBhGv1tjIIQz+wznpynHi1UM4WEBWRPAZPHtqmfdv3Um/+ZtfSg8f3VVn5jaBOoWEXpFCLzan009/8SfSj37+h1OD2ZboZoX7ODiJATdAoWATMXRo2uSrX/lq+rX/5u+l6dpxunj1XLr44ovp1dc+rzrW08M7j9Ld2+9q5vw4rSytpruPt9Ps6un0mc9/Xg5awwaUd7KyMb8pp4oOyMofk4yd7Z10/6OP0t1bH6a99Ydpb2tdvoGMbMm7DC10FJ524RYwxobBBkenO6zIqdcAPLuStnf3E68vL88uylBO2wCgODPNBevY/v52OJF2HDDU7K1kawBPZjO4Jn9tiP3U6+s7qa+0epMnt2XoZGxxRmkPy71wTFkF5QEs5MNgFtslog0tP9WR91MOeIl590CyKMupnLfj3lE+O7dqZwakWfYCk5fOq3K4m8A2AA+QcnAHPTne7T23EPv2wgmI2598cQ3bhoPICiH70RjIaD1kxwEeLJHCw2zhdIHLoMwqBd1HRhK96/ISdjl9cna4UVXD+SAP9aRB4ELGriRctmrwYnx3RMV76wH9l4F3qDqqDUsMAgz4kinudJTBYBUreHa+JKuBBp++JnwVfzpOA5LIxEcq4FPleT9LoblCYbWUPaG7O4eptb+Xzl04JX6YAApLfc39gH/6S4WBQwkDDfIqr6L6FMolnUBa0is54gxkPAjniSGGSXVG3rPzMyFH6jVQPGk0gmRWljGElFpB0aqReROe0kIN4UQ4OCqwr/J4Dzd7E5Ej7SzfwrT0L1B7+FOq0GF/LRpfOAtCoH6Iu9vuaSJ77Fuu8MMNSD9VrES/AYRc7jPKKFoSQRRvR436wXPXZXryofwSsspjSIzBCH0zDYUH0gf00brguuIwScckSmrIVgehWC93Hm3KAPLwGXIoa4LXE59T3hoT2x1EQcNQ3PJE13mY8UD0RJP+pj7JmMAAXypNWe6D/pFsveQ74GFAPv6ALsOJ+oHI+NVsOI+aaDH5wlmSqMVnRfpcSrMrTTlG02JQwhZP7J9kmwZ3AXDUeTsFffPgQPqPQ0SjihbWh72LSJjVUU0ZVIxsrfQZnwP+kQtnnMSKJsAlnQcqlx6DnNl7WGbPMfyhy+LbusbdCeFRB4+FRlZlkKgaxiG3rSStOqHV6KsCOtOnwQDIx5n28Un1of2CL9fCCdEeYtjty8ou9sYOshyfsDVqUOkAD6OB26jV/SANnzF+6eXX03/wP/6PRbPkOPm5kKcU1UCup+zae++9l/7wD76SPvrow3TYbrltcZJbreN0+/ZjtVstXbp4RpPqauq1O5owP5RsZEtUr+7xMP3AD/5I+o/+5/+r1KvPpF3ZTtMWr7zN5N3vvJP+yd/7e6l/sCHe4+4Q44p5lz6ht7vbhxpPZ9QWjfTB+7dVzky6+uIL6k/Y7lqanmqmU6dX0pkzp/1GA9oBj4gvyDHB5F3LU9NswWEhQ3omPbEyqrKxBQnNUJuInnu22wf+pRK6npmqyn6r7SR/boKy9xV5+sMfKutIMm9LV/EPeEh9Wu3uh7jQddHyJElxFeF6EUM0juTj8C5tasg/q6g85I30ef6CtqQe/liICmWyK0K+UwWBnvo3foP7MlTQDYWVJfQFyYFDayqCNnVB4knWMrFLii/DMakmn7REMmP7A3wYzdsQDsQn+3tDH1UnSEAyCCpO9l3ILld/PJzOa8KY0LFIQzw/drJVPq6dX2Upm8uqrNqb3kOv7cgktIS2oeg1jcE3Jb8bKvVmvVJaK3e7G9NyYN/7JA7ssDy8LqLeAysWVsV7Uwz5PbCSZantL5BIjhJAcA7rAT7rusygEEFXHzQbUF0jMNXP1/RdGpeGQafIbxoCBCq7E43nSIgoKM1i1pmFyYQHeqAoyuUBXNMJAeK5fh6Q/iQQF7d74IPBWaCCbPypiy45s18Rh2J2tukZJLzwio29vT0NSm3fUuUztH/wh19Nv//lLysuVlsztzx9+Oq1l9PP/4W/mK5cuBy0RcP8upkC8COUFCLXNUnM8LmyiIpMjMNE09m8cqxEJqfcVv+tf/ob6fGjh3IAN+VcbvgWPB0Xo9acm/MMd35hNn3q02/KkdhKq6ur6coLV9LeTksO7UHalkO69fhBun3zfQ1q9zXY8SJ0OoHkxAqQB2je3ToruTWkqOJFnm1ZxqRflVNXbYonDVhzswo3NPM+9KpTSQ7O+voj8cmAVJaDvKHKaQCSosnGyFjJYUIIEm6lFk4Lq9g8wU4H5WlXNr+z4s2gg34wuNiAaQCtTS3ISrC62pGBxCGmc4Ue4bjyMAzt2FN5/oqSaDLwk0a9EDrlMwRBAydXErbhYP7oCQ3s0SXo0OCK15jQiTe1jb8zLwPBYNqT3Lbu30s1Ge06noiNiUTiP3AVJyoYEvjUiCEUOdf9Q5ROosHVUBk47wzwZBaHtLsNJqsYOIhyLGcact556lcovCMUvCTnz6sImDiVJTMkGhqQRYCHjXAcEt+qlnODA6tamBc8Gmo66LWVX+mYHwwkK4Hcl8CoYuwZMOXkHB93YrXX68YiYOcYmWBsZZjpV9RRrPjhRQXUGmo39gji/E6bNg6cv8ZGPZXBEwP9URaGEuGXhkhOAB04VhpDEA4kqxhqYm/f2NrZTKU6d1M0aTqWrJW/XOFpbXiCd12LP3TAg4JE1u3y8I5kjUMnGZXkWPfUBtyabohWXQaM/odD1jk+8n7VKg+1qXhvLYFf1TMceMVRB5WBg3XYkg6w71DtODO7kKZm1EcGsZrqyUYI3oe4cn7WtfzKOUkVwwBtcaow/QEHsOxBjpU5+KUuXtkWj7QnNoetGKgxjthQ/Q9bgi2ADMCtS0lA8f306OF9P/zD4M8QaEeXtrfzj/ypn2yBJzjKg9zcD9TufdKRgcpjX6roeT8g+ic9pJ+K0aKK6DJ6LCbgTXUcIgsGijQFgieDPBDYPH0m1WYW/Rq+juzs/dt30nxzKs0szqSKbC4TDVa5mBjZ2deZCa9fiaU2Zs8+K8F+rZVHCtqbYiOP9Qi5qa3ZW46Np7qWk/7g0W98YPiXM771aCNtP9pLswszqTHT0AQVLFWRPiYnm17E/kARtG2mL7GPklbkCZZ6g+0C6JAqWJ4SrmjIgA6ldDNz6puaCA4lKyZDyKPCnkx6FfLXZLtP21nnqQc2jD5QaIxxkB7yjnp6xZcwf1SVJqLtYK1wwHBw3JelC+grukw6wMOJm5tbaW5uxtubmLhzRy3xYK7qMWiX0vlL19P/6H/xv5TtZz+37LBsN10Aa8ourUePdtL/+7/4O+ne7e9IjGpblYcto02mp1jAiUk4Cxx8CGJdE6mG4mdnZn3X753vfJDOnj2TLl85k1q7R+mbX7+RLl++kK6+dEltLVpMKNTOi0uLvsPGw6fz8/NpaXlJuhx9nFfSLShuZnZKE1uNgVPTiTc8MKHiwVS2cPhOierPBIXFmnijEPWQNNSfmDjgnB1iK9QHZ2XzprFXqgF2jtd1MhYiX7YeHoq3eKc5VaS/IFFdFO3CNfnCzpGkNhIeq78UrBT7PwaTMSH/YQvoLuTFPszW5VQrr1//Jb6hiy219oj3mMRCWyR0ZiUXHUc20PWkSH/TPDsiHG9p0xl+PIbAO9ecRARzh7/kuzLQpH5qQ/Dp975bIRwWKkkS2IGVQ9tSmRuKWZOPd1N26oaSbw5K/bVSt77RbD7xHlgFTjiwaqPLIhgPcQ2H8SnZynBVPDTFRV08VfA1MAwqv+AbDtWGqjQMsupjQSheQQvGV0hVkOOIpr9ByDMts6O8ahUcWowUNixWPKHmbmgwJSk6+2MbaghMCHQdrYP0Lnl1SG7BK5F0Sp1wJpTN+ZxBAI7pFsADAPG5R4yW+BKeFaNIz7ciWZF79PBx+vLv/kF6eO9uqmsgmG0M0oWzq77Fu7O/k9a29tK7d7fwwsQHs2GIldLcTD39hZ/+yfTDn/9hdZoZkUMt+Qu2Qo5jkK6dgMlkwrQBilGQt3JhVL7xR19Lv/ubvyFndDZ95vOfkYO6bBnLe0jtw0M5qttpd2szHezupuPWYTre39f1w9Q+3pPBkZzUaRlw2xrweLhpX+l1HhjRjBqncCBDO6hIRXRgELtybo6OeGXSI+uDV55VFk4bs9Ryte6XujNI8AJ3Vgzi843FvkW1PZNbZvpMHtANdIaVUgwgioMhZsWFh4Uw0hhXr6R6QNK1yvXDPGpxHgqq13mVMc4Xm+m9Xd7pzOD9wJH0gVVUOle9ISPDyo0mIA2Vh2PjvaHqIBUNDOgd++eGMobe68V+OhnzviYmqXsk/+FIhngoXcAAdZRHdRAe7/1UrSx3nn62QWDCI8OOk0ure1VQTSOJuxGHrDKqLirdODGQ42Rj6DWgCN+3pq0bGiSFg2Fm/xtvisDIVZkUqF7drnghXXVmZXrz4SOXObe4oH7WltFmxQI9jEGDQfXBg/X0wuVL7jcqSu3HE/VyVNVI7D9lNR4Pj1v82AVu+R3xBSjpHbqIQ1VlSi/AZEpgQucLU8IXJT/4obZQ5Vx390RO0jdq7YfXJLO8h8rOMX0SNLev6Eh3TFt54+4I9gXHTU5cV31A6b3+gfSrq4FEJl1NoDFKk6Wh2ndKZFWWsrvvoUdqZ4rDxtBm2KFKamgylVKrLSMoKz7XFG3pCBOccMZpVgYERK0L/UtKysM+y7IdVAYfBmKclvwS9J5kDLrbUjnqNTnJpEm+dqJKmiio7XiLIfWRxCQTJEc+5ZFK2SnWP46Gcknuss/YOtFCd0t+UT7yIQ92CxnpTJp0n1UjVqX54AN16MsxlyQ16auonzfSrJzCRlV5cT7xvGgKyuR9pC5YtNBrOzus0kqOyEXlsrHcDrj4wTlmUMT2UmkmJfQpHETkR32oOw+88WYOnLkKEwMlUnNJXsdQk9t2ancraWZpwe/ixQH2REP0qVNVOowTVNKkpK6BpM/dBTnpdenh4cFueuePvytWa+nNH3ozzcxrYisNxOEG8l0Q+h77YunfKPKAvt4+9pjgPanw7XZROSiL6gcJ6sHkkjpTPya7upANYFUYPDqF+oDyUQbjIvk9PiIm/SAjbBEf3iiLfx4kpE/TTaKh0Q3yixblMCFWP2TFHJol9W8+AHN0cCQdhb74qcnuqa0rFdlr2QnuBNpOyuz0hXvcOZZs63K8l9L8qZV05ZUX5XxeTYvzp1WmbKJ0gZV69pYfaMLF82EqKR3wJhVN2I50pif7jRvoh9qu3TnwFoed7b3EV+WkPqodfV20hE29mTz3Oq3UbR8qHf2RU0O9dHhPM3GqX1V1ZpGFBYoA5UfnsD1uf7jhIdGBbL3GBcuKvt9P9+488Mos71AG79aHa+nx4430AxoLeTZgfm5J8or2Zj8vdwOWpFuLi0t2uLjLwENkONTsJ27K2W3w1g+Ne2XxVG6obZkdq9496S690I4nchAXalb/cvbEjjaPyFH7jyGHCwTByHfSaRJ3MsxERhHqW8O0wGogIhR+UzrPA2h4nKHisg2SKWMMEmOhzX4OaqkCpNK2fxg9HtRGz+NOVuHQqlLYDm+NUXm0hx1u/XGN3jPWs2AAP7Y7ounJFPpmDtQuogee+pq6RaWv/toRRks4G5XhYK3EJ2RLpRti+6bs2Vqj1N3YazZPvgdWAZq53hoOmxL/qoq8LBt0TZmuq794BVZ1W5XBbXYHpbo6N+uG5DMzvPoBf0K82XCTUMg6jKwu6OR0PnCic0rIIICnOGYtKsMzFPDBzTpKo8CmDbLwXYbyoN9csMqEoYKU4wRM5gFmjLJFVkxWhRjrGhjrkGfwaswAN4FotCV4Bm6kg+PFEj7bFpgjeBVGAy9fZWF/YU/H9vqjdPvme+nRnVtyeLY8g5ypDjQ4llJTnabVm0qPNnbSo9ZR6k7NpoEcqUuXLqe/+vM/l166Gl+Iouzo0sFT5i8UVoECVJ0RBO/jGkidihCxVqf04bdvpK996dfT0f6DVMa4CYvbDrzIm/1XTENQIhSUlRVEeKDGYO/MUEaQlWNetr8t3js4LhqQ+oN66rRRekZOWghjHKsqrEZCl71JtGt8xzucvJ7kyqtumAHSKVAUxpuY5RUKrgMHlNs6AB3CL9hXOThu6Fw4pWpThcOpYXWZlRmVzaClhuN1UqTRdtPsd9XkAMeNW0hsgWhONdPUTDWdWVpN84pjUD/Y3k/rD26nx/cfpK31expwePNoT6a+nRrlrh1SVm2j59PxGHwVJ53CMqCnrPyyr9hPW0vOaDwyol4Bqkef1Uje7KAZ+gwrg3RsGcKoioAhWgF0Xvx7Yuj6ctuzKz2RgdAg0e3wiiD26tJ3WnIsOumo1U/HiujKscIhacmZ3Ns/lnMtR0b8WN6wJPK8EaE05B2tcpDkQON0MHmgz7AX0043g63wGVToR/2O5K/yed/swbGu1XA4YLVqL60sSbaa6MS+R+UV/zjfPJ08Na3Z+7QGT8mmrrKY/eMEsiuJurlJJU8AqdnZQZfQETNALEisUEm2ikJ/qAdyxy4QBS30caD2or+WNCsXdetPj09ti59hn0+zapKBTcKwS6Y4CKmCc/f/Zew/n+S8sjRP8LjW4REeOgAEAkBAEoIgk0ySycxKVZktqkXZdNfYzFjbzM7a/h3b9W2/jI3tp7Xd6ZntrZ7qnqrurKqszBKpyUxqAZIAoQMqtI5wD9cifJ/fueFk9nT17njA4e7ve997zz33iOdcKZr0HIGOD+uKBnQlBGAMfWIX6IEUgFHOyD2y7NNKjigEkAfQIv1CPkQk+I76BONEGdgmRg8OZWt0SU+mZMviib4NDafFe+UJrdIp2ism8CGtFPaBL5AFbcrLSVQ9BQDJm6AE569UapeW9LRuKcmZ0+HBXgiAfG6oOxZdo72UnjQePPaafqLdugLuyWPT7ICndg1Tbpgv3qwz/1JBnQhjziHO+1D1hRf07AJw3U6KZwCpRFb6RbVpLN2nPQLQFU/pDTmyH2o0JdFdAT1AtZ8kR2XFLvwCA5mSQucfPa6tpoCm9+CoPiqAQIIior6zhq4J9PgOFwi02p9eae90IAd0UvUmyGHHiEPJCcPCB2UF5no+k2NqgGyW0iP3HLGKP0MvALeMAPopUsytl8zDB2SIZ1moBMAFVPl2dzSSeOtCS2SObCRp/4RVD6oKhBRYq/0EEY/qKX2ULjCyEsIRASu1CUGjB+iRtNLpunjGvGvkigDeAbsYoNhQwJXREdq5Jlu2Kf3LWrZYkP3LC6yN2fFTJ2361Ak7dvKMpfOjtr1XtZXVTT/Zr63gk3n4uzv74pTaQaRjv6vVimxNO/BUtGCLaQtkBhuALQw9+vhaggZ4J16JH6q07slOCOwdPz4rYDxtNcnS6uqirS4tWr1SkVtVUCve+qiRgsxgp8R3tSk2klErDj8oFsJuJOgf7e088bbHjmJ7RZMMAjpAG+HfnEdH9mKQVrkrCOo44Ia2Z8/WbWJiwqYmh+W/Yra8uGMLD5ds/uwpOzN/zHt92bGBXnuO98V2ZwVqSyMln9LAgTvMVWYnFeqZyeUtI6Drp4whB5ITJyD8gzq1X5BvFJlrMJskA7+GnjCNJiU+cORw8CPBL8B9OqFaer4m/mArZWKt4IEyuqL7kgFfLKY0oedctlv1V5bui7E/2E7mtdNuvOChj/roO2rDCx9EO5AWeRDhLl9uP5UZlygfe8WPwF+VLz2mw8nlWg/DZ+/NVRpo4Q/qpLt+kIFavSrh307GEouS5wXleV9ELkTj/z96YPX+EsD2bFaZz8sGnZdzBMgypWBM5eTF2qRsn883hom6JgZRYX5BYCAa2oPwhQof1SVERPxW2i97ZXUJ2yWu4PjcyHOfQpx7NLLbwlBxPcZvXrDbTa9+q3SlD3lCHt/9p97YDjoL4jI6zGOB57z48PL1H9HCzs6ez73JSxhh9ML9e7b85KGNFDJW2d2RQX9qB9ub1mnU5Ag6voIeMLe8uuPPAqyOnxy36ZNhbk6v3bDN9S0Z6UNLKaLdb6VsT0qYKeTtq8+/bM+dv2gn507YkAx8MKvQTl0CbbwHvwd1HtSfuvt3v/vlfdgKT3iWF5fXN7fsZz/8ge3vrssTyZlJufrMx0sJ1KFc7tTitrWxK4fQteGJMY+qO01F5M2O7W2uK8LetcrejjcERpNthrx8OR2G3enZ894f8SCZpu1kPFW4O3f+XIlo9zC070MWtJH+ML5f0K97/paBUmpdASwRzShPXcdAuFMRH+nZRdDy7KkqQWVoEhHrq+3odSlmInZcDph9P5vVA9uTQa7u71u7vuPgaWJyOiw0OJDxFAFtyS+rOgGJnb6iahnS+ePDlk3KOEtIpVxyck3xHsdKTyeLd1piifgkB3fYpeeZXg7RQG8NK+lFl/eEirZBDzQ98CwwgwfVsp7X/UwW58c2ZfBKrSp+1OSEOPoV4OdRrrNBdRaIZMgbA8qQFjLAM/pP/Gcjfoy49EL8YXpHV/JKcMN+i+gXeDudPOKznnPQRrk4QXiqnxxOkBYP2ZUBs8dQD9Mo2hxIUKnKcIaeMKYj8J1eaowrOku5OGO1rAxjCGwazb7de7yv3zkZZAIf2SCV2e7ErdNC75GPttpdmqDnmTLECVWEddCI/qqRPU8cdSqJQVebyAAB3pDfTof8sAcCFKI9mSAoo81oA73VRvQoqEmUVsXIHuRzzANkZIFeNfqBMahKIwXzE73URj5PEXtEnXUd5w1lyCSywDxppBznjVIwrYCpDxGBemwO8zDhEb2Mhzhnfx2NLJCHeEj6lP568kaJ2KHoSihncledxRfkp9mISw8V+LATm8rrqz4ZgVNJGlS4PnU79G6KWSxyUz6JNDoSABgYUa5ewQ3UB31k2Bcn6L3+knvaj+4FdBcARWDHXspNvVkkyXC+C6fusXH6QfVQOiSbitPUs6yIR4ey9NbhRMVDbBXOkXaBxjhzI3UVXsDjODJE7yDyraylDnozZ5yeVGQrBAdM1eAzI91NZSQHKckYYARcQB3knGgj780FwFJHcSaqYAZg73XWC7mHE/hrQCYBKNMqCFQIEPygCuWnCkh/FbjSmyWu+BQm1ZleXobxPWCX/isT3ZMNJxBBTjw1bHKvJHoCvwKwEj/cDpAYOgCDahjlC18BBIz8RbAbeszBonTD6yYymP5AWkaBfNqAQBFlseVcNMmIQ08BaQjO6CU8cfqMnb3ygs3OX7SxmZN2UD+0nc2KbW/v+lHU9EJyWt9+mfUECoqlGNhuX5iodvQ6yN5iownM2f2FtmGuLjuDbG9UrDjC7jE0XgC17G+ck01m5xMOK6HdikMCzwKf2JHKflnAL0tDuL/AITNKkBfIHh8tyW/WBaIPBKb3bGv5mVW39mQ/FFzIHhQmJywlAJv0+eTII3mIj+Kx99x6W8BX2RDxwjtMZJC5xtWQJrQNafUFkXNwl2KOHe3F/2r/lvSkLEA/NlZwW4tNvXv7qduOubnjqkPKcgKtqWzOfSAChT6NDBdtZGTE65uXXWenCNZDuA90WtFVgpykpfIFAZOU9ROZ4OdEkwdWavy8+JJLEfCLP8iCpAmbAY3hf966pjrSm47sofsuuson3EcvqCNPhBc8wwL4aJTa0msML/Qgz3i7qxyfPiHehQ4m/ekaMtkmMOQ78owS6RXWBOil/5w2fTp/+Y4MKc9wkSvIs7Nel/giUUZBov22zGU1EY9vq8hF+ZOFfrfrJ3ElE/HFVCT5n57EpS9opwNY2UmfAysDNN+N9M/3+v15NdqsCh0T8eEoWcTNuYMA6Ica1YVQr2D8AoMC7VQl0D0At7RheIlqjMEXFQnXAJNk7wzze+E5/63c+YUMkA8NhfGVrjpIpTRSAQZhNPk4MPbrEmhd9K5uLuhFHpzNfP+TT+xA4HR784m16vtyDHVVsmO54byAXMQe3H4kcNKUoqatxGb7I2wB0rOlZ8t22Nq34ckhu/TKq1YcnbXNZ6u2ufRQoGjb952M5McsNzlv0WzRFleWbXNrxfnjBkKtBJgeSufs2MS0zZ85bS88f81mj8+4sIt00YrZVaIjfodX4AN1pLetclC18v6B7R7Uwv6lvhCkYVUBaDb09547WVe4CkBBHNNHxoQ5rQ1AXJN04XpfBrSm5+mt2d3asvLOljvDQwlIXemROSJDeqJ5YaD9EgwVvWG6gdqchKqjgzJ90go0ltdN8oBgE7nSTpzWRBslVX6cHh0ZiUJuKDivnuqyV7YW9avsWFRguSRjk0ng5AScqRtyIEdE7XAa9Gp5T6SACytB+yy2SKuseEYAYMjOzInHAul3P7tlm7tly5+Yt9TxsxbLj3oPIXt+QnFMzibdq1n94S+sv/9QYFABoAwpvfREpLkciwMEMJk7Sj1kFPo9/Vb75gpsNk8uKDjtCOiWnsbTqn9Mzl4GpCVwKYEtCwhUDjAGGF5ALYpGL4bKUXvg6LnnPRrScue/HqS3B0PCXGB44HugqhyIjwtkw2/v7RZ3O4fM/TWbGc04aHND7zqLTuiGt9FRL6PoBZgdEtnrOXTKBZC2pP0IIPTZFvjc2QnTStCP4rAMMaPGMmzMgY+KF8CrhtqovN2Ro5V8JKmnHLDux+ldBzxCp2RsoOcqXfXDOUEWxk/5SXdd1uAhDhx6uQ5vVEd6xFn9z5CjRFs5yEkoHaXBEIa26UUFGOGwdisMe+pWXzTT+5pg8WXYUJy6wcuIPEfEArJCsrB1PuIzUEbxEWr1n3+KbfrknnPMv1Ojw55QlpQdG+kbxGPQDwG0ok+2hp0djQCoEThArymjCQAX5tRixxptcbItXimPoF+iJYn9VV4SRhw2dA5snn/qeXrqPDARR3x+Mnqp6w6m+e7gSnkQrSiZL34Sr+kNY0Fqrc5zSfGtJ/mhDsoT2dSjPtzvyM1FzsG4r1dQ2/lKbLVdH+PMSzIfQAftB6V6I2dwSW0CiBZ88+Hweg17g5MHaFIPtXc8aYSPLOhKFXIu+3Tahy3+FPwoj6j0TrUQLwGtki85f8pg+zUW3HC6E21EEIw8E1T6Bf1rsy0bAWgy5/rHYkKC0cN2XHZIwYXsHwCP6R/MCw+9n0xjk+4TCMJi5Jr29fqpTuIDfNc350VPb2TCdVo0eKAlGxEnuKHHHbAl/gKi2aqOBmEqAJ0liHssJlun9gxtoLQqD/lEyg6q+zY2NWPf+Yf/1KZPXbZEftzK8gdbzMuVjdsRmKzKfu+XK3ZQUSBPzyPgh8BU70ZTwFdtQBsh5y35BKZ0wUd6JNmyr1KuixYFV6r3/k7EVlZqduxYUSCP4FD0CESz93JS4Iz9P9kPlsNemHPKsbfUaWdnx+3h2BjD9n179HDJDg4aNjnJkbIF76SAR6xnGBouhEBGdNUViG9uyh9VymoXpnWFN7TCD/yqgzPJLfVAvgB02KuABQJ4pT78poUGgBZdCc+rDfQg+bk/0U06D+CR56s24NPn1Yr7D+4/s43NXeNI3HRafEplVTeOLZcARbo2WsqrXlPid1sgv+BT2dh2jK3A0vL7HD7ClAV0DYKhhSkNafkq3+dZfMRHQsMAZ0Gfy7bocxwhSrx3lSodvXy4H6lQhnQs+KI0PYjd8F5utTvBOEfk+wmdsqHwJ0gn0oTkKR/+1z3/7fqp/PRDrsFSsmfoMTYECYd4bIKEXv9hAcVf5Uk5MvGhDP/TQ0rnHSwk10tXxNx+WwFlVU9ti/OLynFBZd7XzQXZGV/Etf+f3YXgCMCq/WZlm+ZVp/Mibl4VnlVdOeAgr9QsUsS261kqDFE0aGC8rvvriH6vWHhBLTf5rYQuXDyPYUeIeF7MoH30yePkgXDB8C9fYh+P6xugiOTSf38DYv+jpHrJRvgqOpSFMmhhSoaxXgldev/dj+0H/6//xWobD224lLWp46M2fXxSwO7Qni08E0jqWma0YFOnztr4sZM2JWFMy7jUawe2tLQoQLrnvU+M464sPlZDVSUQeubYORuae17VZiJ+3NYWl+zx0l3Vq2sH21VberShuvQsOxK3kdKYTyBPZZgLKUAkBJBL5XyawfPPvyBQl7F9Ra3Val3FhK2dwnCfDCiVEFOaMhQIuUf3oDdpGit2OcKzrUailxVwCo/ZzgT+s+cnnywccF4rosau1wVo03kBWbVBZWdbdldlRjgNad+qleqXiqSGR4BxHMgBpKBsGDd6o6GHIWXanp4EJaMxrN48UCENS8hhNxUsJKOity1noQzS9K7EGZIWL6Ql7LHK6TlE/c0mw9A5O3vuvN368H17qoAgMXnKitOnLTM0pmh2xBLiGzsWDCbbB6ADiyRX4gmgeTR9aMdSVfvln/2JLa6tWnLslE2c/4olRk9YKprx9go9mqqH0gtWWK76zLIHTy1ysCDBKjuPW3K0zKvzrbJUe6aTyF/K8MggSQbosUgyvxIghINjMZToYJ5fVyAYI+hAT+zc2qzZxvqBnAQekzWfXdHbFU/SzrdYCgOHkxNgZThRjiX0ihAI6ZYADL1O4fQcAJHaUs6YFewscmNSfqfF3owmIEQPasedght3B1FMIZBR1JO+MEv0Ai5lI70dpGUOGFh4CMD1gFl0MbXGu8C4L9DPPE/013eGwIiD8tFV8bTfY6iWnugjM6bnvWzvlZRmYi8wJmi2KoUToQ08ysd+SHeg34kSb6CT6zH2LFUxbKXl8y/F48EiLNpcKfSQ7slwA2yVkctqOpNWAJK2Wq1tySwAuKm8JLcu3zjBIxr4p7wwIcz79V51ggTQkxtuIBinDZE55YivKgAb42BG19GzMHQmeeKm+Itk0ZPvvYWAVNWJaSDUI0wFoB7YRdGrfHBS6DGKiQ76vDQ5ViwhoAeZp2BftCQaSINTglropJeE04FC/UUbzMA2Yo/hOwGLrlM+PeHYzZZ0rlqOWqUi3ohm9JwecfgPOE7KgQJI2UkFgA6Xgv6nRBVAB0cZFr9xV82pe3xDJ6BJeam8MDom+ZLew54uOiBbwH2mM9GDrQt2IHDQyZasI5nyHmO46G2MbMpmqH6H2Ct4KofZ67OPCXKhTEUi1aRNKQNZhGX0MDN64u0lnrockl6JGLZ2o+hOHAlAvvScZJ2HkRG2xAP4cAKW2CE7xTz6uGwhe8jKLoirzAePS08AJ314J0b21eYAujAcDl/0SbCmerUFAit7FWvWqWPE8rmsAuKMJTjZUGQctpgT2rNMMWMXX3rJvva7vy+9GBFgDEPiW9t7trktoMpaBoHVPYFXZAE7XFcQvr+/I77RBmFEbHm9YpVq22Ymhm14CGr6Ps3GgZB4nZBhwyY7KzxgYasoRiCRBbWd98CLNrU3IJ88saME4IySILOc/sY+vPVmy8Eu80npbebo5YP9lp2em1AdQ2/4jugfH5vQM7K+Ks9tpUrlk15ORt1qLCje3xNv0VV4qTIl8/Tmikhvm4EOuE2n0ZULKk1mtDe0cx16eQ0ALL8BeeE7+WALkSm2uQtg1v2bGpzAmRFcAHf1oGYry7s2MpK3kbGsAkCzGx89tmJhxE7OTVq+IHAqwEpwUKuFPcVPnT0hWUk7yEVO8wVAbSb4UtFATym2NScZoJeYOvqUOelfrV47olvyq+vQNOA9628AwRIfyTc6SX0lJroXptuozUQ/OyYx1cXXgwgLkIeDfEklC8AxE74TAsygLN1hgVpWbeE7RegPMVCGPhXBp266ogX9oDyAI4veCPoOFEwe6L6smOyBdE/GSmRhIMSAWFX12taNRQXefpCB7i0cHu1C8H/oJC6ZCt9GSyTMK/dZfep6Px+JRZIyPj7VxocoRTTDRThKqkUFMJcYT3+ROx+6zl/4oX8q1oeslAzSmbPm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6EX3VciiAZ3ye6IPVtBuzmYCAT2L3kbpjUTvlN7lT3lUmNZTnPbh1pbK8e3doJPnVI7DQOXN1J0wPx39UNmUpXw9sBCN3HN/gLBhK6gPPHEwh9zBMtUDGZPM+pC50juvnFFqA8k57YN/8SlNpNc9ABv2Uf/0plH5xKmjT9DKB/npui7RG+4BDZou/lJ3t9dcU940H/qLbjqdstHXr1yx3/+v/ks7fe2i1QU6m/W2tWRPWKuwu1uz1bUNAcAd0SNZanDqHXooUNwBMAHuZecPCEgEVgSoeR80era9V7chAeScAnzK4gXtUCfCREcASSzi8h5O3QPocIw4HTkAlempcelOCB6bKvugWvVnAFP4G55hLjH2kDmlyZR46DzlRT3V/uJZq9WWXssnqBzkuCF/AvBjtwymQjHHd3gkKx8Xs+JwSTS1fMecnsBlUnTAPsBvyDLYKN58h04fCdB36ORNetLSjoN29rr7s9gT0pEIntBuyhsuiTYCL+bBDhXTlh8CZA7JF2XE/wDusFtVBQ3lvW27d/ehLT7b9gVi+XzW58c+efLUVlc27fzZs3b8ZEk2nE4g+CLbJv5yGEciF7diadi6soN133O9LXp0TXXPZYu+oxAL5tK5guqX8g4WOi6oD9Mij01O20GtbrsKiqgTJzwm5eep21CxaEW9s/K5zOOGP/CKXRgA0bwKQ3lvQ3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fA9dtE3PU7VvGcF2VMdGUmgvTy1gGh4qe6wHxsNTwFnGEykB3AumSMv1AUATCUqrYgdxIctUZqWw9RDSoANhAZ4DeBEpggM6SV3B+oEklb1JntddwAKT6kqNOrT536LqfRIUT+fLy0b51sj+jx2ACeaJ5Dp5SAvqoXaNazOphKBrwHgwgvP2Itneg/811e/750qno4Leist8uPBEvInQ+s96tQR2dDzV69fsn/4j3/PTs6dERvZelC+SDrVaLR9PuvKyrI+2f9dL2XD9CTkjGBvTX6PaWITpaIHxa1Gx7Y32amoLwBUdNvPcc0sTGJaAUWiz1tbu+RmwxzhLB7RM0dPLmAc/8K8TuzA4tK6lcuA5EM7dmzUxieLbjNiypO9vNsHNUupXIBePJG2+48eWrW87z5o7vQp45AceoYBOOKa0+UgU2/m8nqPvvjHC7/7YGHRDuotOzE9ankFwjJKrjtxPTdSlIzIr+0LzDInHf0AqNMQLr/6z0et+K3yBguMaC7aGVnhd1f0+IiHysRuU3+Yi3wwYvnaa6/bpUuXxDdGNWMOqLd39mxjfctHNvf2dgTqt2xvv+xyQn5gJuwHuzJAG3Pu02lGvugcIiCWfPbb4mncKuWGaImKN6PiGVigY8uLmwK6G76ojJEjguiVlW21ZcWOnRi3yekh3/3l3p1nlpfPnT05bdl80rY2N4Rltn3e8fkLM6iTrSzv+LRDzyufsZmZ46rPVdva2bKVtSUB5J6ANAflZGx8bNQmJicd4BK8MCoxlBegLeRteHTUiqNj1hWPGeUj0CQgcWjJW/+w8bAPDfKDFlxIQ1rnr4xvLHLYE4/b3cNItX3Y35ZuLsr2LKgtfB9YKcSiZHp7XAB2RgAWUdB9SkBc/+M5sPo9rzvnlWK+sVeZVVFjqXQqHxfak2DFpHwKflUEnJDxQhldAFUJBxBHykn39Pr6tj16vCxDJOMg4cgq6mIDfOxSPNm30RLnzh9avpCyfUUW7MfG5OaaANKIUD89Ypw+RCSSTkudJdDYfpXs4IZ8Qu+qF+mGBeMOj2Aaq1V/9je/sCcPPrfrV0/ZxNiIO+yd7S1bevbEN9tvlCv+XJi7iauXFVY5gLB+LO09gmlFOoIqtrK6JQWmN6mvxmBVO1tBHRp7vUaIRMTEnkBau1nzhoLDRKAMe9Aby5wWn2OZZGpBwrdwSUgYqBErWWmSdDLrQz9EPwg9IJvKYmC7nHqiawxTs6UNC84YunCnKLrpqUzKGeQFOtMYK+XDNIBqedsOdvdsf1ugSw4qKxrScpIMSbC4pdUM26gguC0UWPT4diAC87E0G0ALiBYV7YnemNJt3btp64tPLTU5YXNf+YZF86xWLoh+1VkOngZwQ623TJFAnQBLZc2efvK2rS4/NsuP2Oj5lyw5Pqd7cogCK2pW56UHK7StfoNDmOec6dcsWX9izxSArO/sWmb8hJXmnrduuuhyl03JYOoZD34AAw4U6HHCcQdZGM+ZnRgye/9Xv7IHavekAo7C7CXLjJ50B4ahQ74QBowpYuw9ilSKHiQqpWu5fsuKzWXbvfNzO1i6b4eSsbKARxjGl7ER30jHvDU2806nVYcEMkoeSiMQy0lJbh4Zfo0yZUAaiWMWt8ZKQzLE9HiqFUS/D5GJBtLA2650zbePEgDp4fDpHZXxpdW850npMPXMIwZMOO3M31Matpjxld+SVwLIeotgKdStxxQEMYsjIdnGKJPG2NOTqABGThNDS8MwbAR/cLiOSWR42dsSPgMqlbFIo+GUXPkwdOq9L9K7qgw9C4yK0nf4jUPCjDB0i7OhvkfUeP1wXPzGoTIfEpZxt696gOt9gRc2gV4tARTkCPhEKuc3QFp66mBY9Af+MaTIdw7D4NhhpYFlAuw4LwISlXzUXuREvuFZVsIjDr7/NTbNF/vRq6mEACWXHXrNQ/uQmGuApwD+QjvRSN6iui7pFO9UJwEjGi1XKOo74Ec6KEDKlkWbm22rVrsKNGJ2cjaj9lBxCricTyqPHnKvo2Sf/V0DIFV24iv1IgBi2JpdGTBKAHcoQL55wUd0L8yDJSDjO+BBz0bZXB59gLMKjhAD7L6u0dZqRl3DIUGH5EKPosPQ5sPxzndK0SdA0C/pP9HpYFoBDsAq7HAyeNYfUDmyQWJTW8CnbCMKvtkCSvYPm6Rr2EeOFA4gUw9LKDx40AvyAKI+d1F5And9aFM3fFqPZMvnOZKet4rsSrahB/vBTh5s/O/56l6gCT7RNsgbcikZgEZ99/sqE7cMv3xI3a+hW4EO6CU/73UMrA/1JS8pEJ88gj4TSF27ftX+63/x31pe9rIJeJCP4aCLWrVhDx9yWuGK6yN5su7BOxZkn8ka31kXUFo5OiVxspCzUj4tth+VofZFDyi/LEBJvfFVyAELrxafrftzU9NjPlrIoqREKmWV2oFUG3BNO3Z9l5PNzQP3a1NTJemwZBCwmspaHXsjmmT+VKZ0UkZ6r1q2ze0diWXPTp6YtbHxMed3WzwF/KXkJ/PuE83YSg2gzqIoJIwXfGSdB9Pjuv2OlWXnDqp1Gy+krSDQnFS5haGC253K/p7qwJQOPUjb6NNHIeQQqLcHdkf8Jxhx/yO+40dCjyHppIfi8alTJ+173/uOZbJ5tUPPtrd2PJDglMMd+diVlVW1Ucc2xAumkYyUkqLB7OnTNduVz5qdPe7gmiALe0YQwGFHtJ2K0ls+Ur4QUC0p8etIk8uo6Axbg4kW+QPEpF6rBRusP+QMO8P0FtodPW6qDdlRgnIAo+TX7uoZ8aWqNiPgSCoAgNeMtNy+/ciPcy+N5VTHtNqBUx+Z0iOmRcJ2gfTUTk5NWak07PlCL88zNSaVY1vNtOWGRy2SBDsFHvvR5qLTDzpS+7PGAHvPoQ6u9/4SOb0uA2tV+Y7tVj+62OgcLnT7kfuKqxfi/S8B7H9ykIHe/wmAVR3Pb2/vzP+H/88PZne2H4wlU4n8QaWZrFZbMQFmAdiun5E/PFIUkRJiKcCWojrmatAoRERZVQymMWmYnkgiWt+KRAieIUEYk2dejyyeR356tSWYACe6mFlAIjMhAymnJFJZoTgsADp38rgNSRmZ50QD09WdyalxVZsUwFCMRWC2lxatsbNsDQEntryKKnJiy5dcdkhOYsSiuYLVOlJYGcKOBKQpo4Bv2Ra4Zd7WrqKnsHJYFyVcrZYib3Hat4w5MkbM90F4iNC8VxSOIowAohjzKYNA+pxQ9zoCjSqP60SZGCa63lOKZlK6z1F6TAsYGlEkqftyj0onI6+yo4AQkRKXZ6KnhX0Jm9U9n+ZQ269JMRpWLLGKs2f16oEbZnoXWnKKXRld9m1FuRN6x/LDiqIy1hF/lu58brt7bbvyrb9vI2cuSAHCPLSwSEZ1ApCoHfi/K2O4e+tDW3l8w5qHCTt2+TXLTZ8R2M+IMBQpvFypxAwfWheQTHaqtr3woT27d8ta3ZaNnX3J8ieu+OEGYehOwu18U7nyyT7Me2RMGPZP1Z7ZzuNP7MnSpkXTJRubf95i7E8oPqLYYbN3OWdRACBELtiKhUU9ON5Mqm/H831bf3jT7twUDaIvOTlnpRMXBcKggd4B5CkAH+aphgUwXOGtPww/C1l0fzpeturdt2z55gfWq1blPNi9gMTsO4khikiO5ZD1XCIuQ6E2xOn5Wf6qJ0O+uIAMRkk8pp2krEyl9tXlHBIwNSXdYAqTwEVSRinO6ijVE2DLTgYe0ZsMIPySLMCrrAIXDJ7+8x4cZMvPGlce3nskveXZdku/5SR39ysCSQyDpi0pUJL1XtjgeNFr5iZiIsDWpPeh6h6jCdLjXttadZWh/FMpGXsBe4AQdXfeKZ3veaxrihZsdHzW7t9/qmeqNlxgD+RDazSoB7pC4/cgW3QD7TB4gK0AfPuiBVlUKu99xUAzrQK5hAs+b1TpcISyJuLpkYslLc8LxIbpA3Q9CuAh2+J5U/YGWQGYunsUL8jbO/mUznt71a6UkUBGVE96g3EiHL6hZJI/6Sj043D0ZiELTiScMkZNSKWAl7nJyp8pEz4fV7YQvN8k0FCdMe5RXWNokd5fFhyJcpdL5ir6rghy2Jxqho56O6m8voCWChO/9SZDWClZoVeTBWLtesvbLZkiKGeUR/mJdy7j+uUdAAQ5kg0fveJ5AGobneLgAujEFoSdAFh8EpykZMGfhUo9r9/gdvIAyDIiFOZ08qjsKPyRjDOqxAp6bAzXfK9nbJq+sycy8gY4lklQvn2riY69mOzW0DHpagBRKRyk2rbVbjiYQBdwlrQT1wEIro76L2ynSDvTDqq33hTuAYXKCa3rl5QOGQE8oC/YAd3Qi3mlgcZwgaqQF2V5bz8y5neOXqHa4Zry5YUF9ZEcp5PgU/lLvig9xjQVkUPgc+Xyc/bd3/2OnZw77WmYK8kQOsxdXVm3x4+e+c4BIXfRKjqZzsQ+0+tbGw6eSsPBf/h9CocnKssBkMAY9RyAb75XKgBYBUgsotVzgDzWUBBgDCugJkhISAbdBsIn8Rx9Ik8fcpeewwvK9ECXZOSv8sIONXBZVeCanqEMaZfnT4buD2XsqvWaT4VyAKw0n35609ZX9+z0/KxdvnY+8Ey84oS3Rp2pDAMdC/lSXwLyRrPiAK6QG7WRIidzceS4gLxowdZgDykXOaEtkEmm1vke494eogEZUkOzAO3q1as2Pl7y3sf9ctUWF1d8ATjTJMAFylA2Q2WonR4/3FAOhwK8Y9KbroDurtVFa06gEIAMvx38SdapI0EDQJfRrS9+65NedAIjAgfAI1P7XNTgpD7r7AhTr7s88QzySxuGOawEzAruJLfYV/cx/ljo3SYL1tXwhXUlfk15NpvIOYEMWw227NmzDWG0nIKMIUvn0jZ5fNqq+1XZHPlB0cXBTczXxWaNCLPkhSnAf+xWwZHs49PTli+NioejwSaqvdm3H1vHWgPo6fS6fQU6iFRbAUVVIrKdiEUXZVYXat3D+5WeLUhPHcD+5+fAfgFge7Oifl4R8nnlPd+PRdhWC2CbBwNJKGI/+Q9/Hvn8rbft63/vu/atf/x7ykLCo8oH4ZYwHvkNf3FdpUiOcSeuTJJBNYyS8g42BH76M3Sl85CfaUw6HJLyJG+2dWKRE42Pc4HRbq/FCHpzOLzkxkc37ad/81N7/XdeMY6Oqx1Urd2oGtP82P+TidhsV8Hq9MZBw4V0WaCIBUr0nGwoimo3DuzgYNcNgxt3OQGfI4WTEm0ITIjccCwSDDp3pNzQgGF1hyxho7dLtfVokKhFJdvU+IgrKKeVdCV82xvrAqItNWbHMqozCwEYLi/LoLAyU37VhoZHbGV1TTRWbPj4mARmVNFOydJDAr0IXyovpylloOXv37W7N962sZOzdum171pmZFZ1kPPAmWGQxdRgQCPWWHlojz960zbX12zy7AU7ef3rlimOuhKTxgGoGgUl9vaUQ9p7+LFA4Ceir2bDJ84LiL5gkUzRFQxQ4OYY50fbUnvlEeO4yLUHdve9N62iICE/c8ZGzj1vllUUh+FCwZQau4fxoeEdlCnOj8soZJobdrB40xafLljD0jakcnOTZ8T3EGXTi3Doq4KPjKSDFzlQ/aYHKKm6nB6V/FXX7YO33rMtgbZYoWRT564q4mGjagA0Co/gKgc9wx+ZuZ3Ti7wBBHFVbCRR90VgN379a9vYemanJ+LW2V6zWllBmIASmmipQ0WxkgPVrV1XnQspD/joEWWPTU4WonHd5BKwySAwt5Q5s10ZId9myttLRIgmgkDm5qZlZN1Ys92UZDnwmbbCIaksP/mHxW448WCU5NdczpEBelnogQXo4XQJ/upyVAf75BeAK7BGEFV6Rq8nBciJCiiwGphTgbZ3uzbM6IiuE8EX0pJsP5dQRkmNCBxENzpdFnEoX5XNR4+gVfWPpeF130ZHhgT6pcfuOAmaYDZ8Vh4qC+xD7dh30XtfaV9AuICub1Xl82uPQJKe6+geC6I4lJDpBIoEJEeAc+bVwmflprzVKqE9pc8MzTVktE3ygxwx95LAuCNw54BLoEXuXg+KLwBP1VkwJNgRZN7JAgSmXO6lgsoHTadAwLTyVFnQRzvCWXo2oQNA1Gfxkzt8ZD6qwFN2gN4PAnIFDypOL5UrUIhskw3TDNizNENvEw4PfaMXXaCRHRn0iyLUngqSCFhURIsqKB9sMzaXgNqnJih/inC+0tsKD5G3roIpBScs2mMI0yVR7ehBpd7QhJwqqcphFTwvAD2987onWW6r0ASBjZiSUDBPIrW2ZFd8UMUC+OE5tTVARHxymyvu+bCr6tJSme1Ezqx4zOJp2QvxHXvrK/aP+AqApQMhBHSqnMpxG0e7yEE4P5SU9kQfgz1DP7DhSDrlSickpFwHwJIz6QBn1JNRt8Ew92D9h3fGHD2DnUSWB+CDjpSw7y7+islZ6IjkRW+ucyIV4GsgQ3G13/TEuJ07e8Ymxye89xd7z33KWl1dt2X5ABbYUt6BguZqFT9V9rpOjk8q35TAAD5sw4ZHcgJvrC2gDgRbwa/eu/fAVpbZ73TSzszPucyTP/ViGh4AlvmVAD0CC/gCz/RFdVBgLtrZX5p59C5pzgOlU0PSg6lsxB8BQPkQFjj5lmYSF7cram/K8jUpooYAjc4peIPNZoTSr0me4CH1bLZbAvBNB1EJBddisXgr8Cc7SIcZuqunlQe4A7npuq2Iym7BI8rHrPRkt2ZPnLR/8Pe/Z9MzYxDpMoOdgk6UAhq9/TFWetEpAP+ZWrG5te6fzFXd2d33oILOCKbz1QWU33vrU8tmEvbc1XnxgYBMNqcNb+jRpyefdQ9dB8DIFSOyqRQ7EaQdz9DpgL3F7vEd3AEd6NVgTjTvgXyRB23qGETXSUsb8OI3OsdvZGzw3EDuCTxYdMZ0QuijE477vghRQN4VSG86IZkDjn7ygv7799hGrGcnTx63sbGS5x3ANR1JSQf7nOaJfSzkst5jmxZfANWZ9JANlYbt5KlTasOUtSU3deyMVCgqQTuMsvdftKrStkXn4mE/utCN9O9L3f4PANjfOolLdfQpBBLaeTFyVlSqxc0XcdWazdjPfvjjyMMbnyrCOGX/xX//L+Sz6QmQlOhBGDp4hagYQ4BgYNyPjIzSBWAIo5VAj/CbSBnLizgi4JzUgPKxEp2hBKIJItGKwF/l4MCjYhjP242JFAgmI4j0YtKNQs8utaSrncgAoIexQWkY9ldSyJbv7Vu1Vra9vYptrW9IOOouiNCn7P1ox1Qy62l92F00JeSEGdplbk+7WvP9YTudunxAx0EKhyZk0gAOMRiloj5yGk3RxXzLw07TFh4tWHpk3EbmL1s2z8KvkqWKTMRm3FmGsHlgS5/80jaWluz09a/a+IXnBVqHRVcAAYAQWB9VvfeePbAPfvJDSwg4XXz921Y6dkbKnP6yTcQIHAXDrZ3yji299xNbXVyQcyjZ2Ze+bSMzp9zYwk/aRtSK/6HXAddQW31qS5++Y7sbqxYTgD710jcskZ+xCAZaThSh9UVhSs3zABFlYOXF+7Z88z3bWF+xhCKxsfMvWnR4SuAnBBT0BA3anZ5GFA+gRQ9wprNvtiOj++SObe3VLDYsxTlzVWUOe0+72x7R6z02ygPHiMFiuJReOcDxRC5iJ4Z6duPt39jjhQVry7lMnH7BksUpgSnmcSGHOLRgDHg5/TQ2vPVhfim/NGlI34+lDmz57sd2547y6ieFw6fs2Pi49dbet15lwap7DNcrPzkHcVssEMAV2KLzEtlMpeXEBS4ApJkEJ5KBKnCCKljlJOC95J4tToYKRaVT5K7fCRnlMEdKht4EmNSWgHRGKrwnDqglOYD/bLVEnr49jixEcAjKlzopLSDbp410m8or5ouqmMdWr9O7x+KoqAx4y0cu2NKJBRU0bYT9f2lfHwpOSgfluOh9Ed0spGLOK9vgAGZCwCQop7ZgagoAmGebKjufS5pvkSZyOc4VESCwgy9hLqmoiiZVptrDey6RK72ibKKvsiIqo8dWcH3bLx9IDg6tOCLZVZ6dVrAg2OJOk7IFyFRvX9Uuea7VcZ5xYytKTmbyKUeYIYbI6dnVb3ps4BGjRc5TkKTSMI0AR8+8c+RBzaK8FTzrO8P96Amlo3PMzU2KX8wxhfe67fbJAxyqpTSUxRunRQ2jMvTsR+y7C4jHTbUHWxFxIlYiG5wsdcd+eB6ojjJWdZxXgAMWW0XEO8AZcqsCVS/mWTPsChiL+Alw3sHtgC6AJHgGkOWHB+GSA/Zb5XqYCqDyZb/Y+g0neEiPgRrOp9lIptAh3z1EdfEpC5JHdgqolvu2uSY5kvyOThQsVZD8Ov+QEdFGuKQ8eBEcoLe0K4vIDixj7dS0HaYV+GcKMC3IL2/REJ6SzMmWeM8f98UU9zm0D/5AadFnyqQE6ur+gvalAbmqiwMnzzXf/UTfHVArLXng6AGWFErboVPYYZw33wH4AFMPhJUX5dEGHuyIJ+RPOgcoRwEJrJo9OSUAOvoFAKgr4G02O7a7vWfbW9u2t88iYcmUaGdqGSvdqzX5GsluR/T15BtnRsd8Opn3aHr7BVu2vLzi8poXmGVtxO6ubNfSuo2NK4CfUlQvfsM3eva9B9AFijzEGwEk9rPmtD1OaGMuuxghKvT2YvQf0o4cKw/nG+n8Hr5cddQ9ALCPBiqNz1tWEdTGr4lGB0ACdD79TYEswKofCwu2SEOA4vZd/KR+lBuCh/CdeZmf37plB5WqnTt3XnUbUb40Kv9FbIs5wMINJ2ZPiPdJK5XG7OqVizY5OSx6QqAK7QBs5gPzAnQClLGh6xubso1lrxMnilWrDcm/dEn4odliEWbE7t99qpJ6Njt3TLRSNDyFX8rCfTX2DB8nLOHAVbbKZQEZQsck1sZUHemD+AWeoo680BPdcJ1j2J+gYsBXL0Av8ggjGaF3F/7yODRyj3RMSQRHOZDVFdqKnnamVMFHbwvRE/AUgRn5Bp2g7vhlAht4yh6/dIzd+fyRZGrfrr80b9mcQHkyp7tJt3PUkZPMRkeLVigMOUBmfn++wHIq+VKB29LUSUvkRvvRRLIn390WHVUxYlskLwoLLMT6h/cliwvSw8VUKrJ9WPk75sCGRVx99s52AKu8fRstGa151XRWhiAs4lL7HtTqsb/5wZ9H7nz6iZXktP/L//a/sfEpNRpNQMMdMYL3gLl88svFVl+CodE/NRKsrCuSWVvf9OgRgaCnlZVtMAFD5N3aGJCu6D7K1oVO3g+zj9AxJxBh9xX0EngiSuYLoXhpgCuWQi8UAcPFKTUYhJiAIkMvRJ0He2Xb3dq1buvAYn2V2airgdnXU1GKvJ7PLYoAkAViyVPglAn1nJ/MaspkJqvvw1bdqdi9m3csmc/a937/n9qJM2eN1XupdE40x2x1c98+eedt+/Q3P/fj50698m2LF45L8DjVJQBMjHqyVbW9e+/YkwefWGH6lJ14/muWKUw6SPQeBwyHDAKLk9rlTXvvR39ptYM9m3/pVZu+cF3OkCPxMB7wGVBA+0QsIZ4sffxLW3lwwypyFGdefNXG5gXoEuw9hzESL507wYDjNDt7+3ZPgHddQJJ5Lude/a6lJ07KCeZdkcR5PYfhVFvreRwRhrO/t2mLt963xw/v2KHoYci+cOI5AVAWXimd0iAP7prFWJ87eKRgyV7Tpw5sPfnIlhdXrRUftcnLr1okNyoaAL9qfUAc8iZH7ZuQi79BX6HaLJvo2oWpjK3d/8Q+fO89q8rpDs+et9S4wHq64EaR87FdJJWPyy8/eFgfzBdSCfSnWUYgBvB6uPXEPv3wA9uuqY5DEzZ88jlL5xRddncttfvAqs8+VDCjdAIgGA+qxBBhXDTiUGmPyKGMlGrdEEDaK1et2yAqV1kCtWwHhLIjw76/q8AHaxXYl1VaK8Ak+RaQcJAhIpEZpqfQW8pUBAw7akJPYFztqccl7wAYBWSA04yMjPh2sNuwlnSP+bkAP0Bqq61n9XDcg2GANr1x4iX6JgPJavuWfDign4ME0DXfiodIAp4pbQh69NZPAK2Y6DTTMMmEHKme4ZCCbk+MEfgbG0vLKVSVP+XK/ImWJIuYyEE0Y7gPyj1r1gALupehndoCxHIKBAnsKys5rdUYUsbpYYhbMqYCkClW0Yo2HB5OQel8ey+1pc8xlfFuNAUqRUvMD0eQAxVf2XVElVG2gBBogRraD7vkNVPdVVfxA1lH/gAsqYyAoWwDi0+QaYAAxp9gw3uYeVQvrtGTCZ/cKeOMJbtr61W3J+wh7EOdLCj08kOvC5+AbMBIp8+0LAUiTOOQXDuwVr38WGHyVHp67jmKNZ6SfIhXbg+8OtQNIKe36hScJNMOJD/YzaYCJdnGFiBQ+RQL2NcAUOIOLsgnKgfZ8WCJXUZSaeyvgnOa3J0roB5brIJof+kDkqkPlaPnObhBLIngcJUe/ecsfwauuqpPpdG2VjSrYHlc73CiEavXfese1Q/ni8N1hfc2P2oryRw9XeiyMnY/40DWf6t8yaeDV9XryPJ4vQA5zmOSSbaCrAAUgu8IQA39pC2xOUff9UmPtr9pZ36LJHRsAAiwiZ6PaAs7D/Tt7PwpOz1/QqA3ZjvyCUwvYccAdq0BeDJ/0W2FqkRHCYtxACSsHmfVvc89FCCgvLTsIcGET/vSCzq3tzbt/r0Ftw1nTp1QndvuKwFS6C2+kgV+HK5SFzCuCxj73rCSLd9bGznBpusTtvjetEd1C6BIRcJTcZGk4QE++BTvAivVTkwZCbfDPfxEeNb/dM0tlhI70MOnKXihJ9Z57L2yohtwKV5SJPn66KD0uqu2XVnetL29A5s7fcIXODkA86AIG0hHR2gLnmXEid1a2Ns2I7kNAQ4yS1uHsvGv9I6eOHHC8QfPMbXwQDzyUSzJED2gyA3pAbG0TUOYAZrBB/QS+9RB53nMJsbH7NvfetUKQ1kPYAgMBuARfiAH1JX5qgBExxh63gMepWHhFx1n0FoTHjng9DJ5gKb05N6dBe84OHF6Vtd3hAPKfgjD2uq299SzcxL+nAMrwFRM1whBBwtrVQ/5AXhPjzLcpU7QjT4M2mzw4idX0B8WESLTw6W8tZp1u3nzoWjr2NVr533nAlkc1SnqMpihTmqLMQVbxeKQ04QNT6VT/VQh3+vFM+3trUq1309s92ORRcnewkixeF+0LDR7kcXhTHR7dG68ejAz83ftQtDPK5D8YhstRQ/nRea87s/KIYyJg/l+PJJcXtuM/fm/+UGksrVsZ8+csT/4v/w3oj80EI3sddXLK6nfXBv85sVv7wXSBaIM+WF7860PbH19QyhdGFmVZd83BINu56Aw9CbgfGCylFTPcw/h92EoLLEaEkGm58K30VC6tpjL3EMOo2HOzJ4iheq+orGDfTq6LCIH1GkeOGBttiWYEkLmqbDFyF6jZ2efv2pjx45ZNj9kwyOjDtgf375nf/Vv/9RKit5+///0Lyw/OqO6B6fAnp9LTx7bz3/w760rh/z63/ueXXjxKzKGGBdRK6EFSD9bfGa/+MGfW1lCdurl1yx3bF5Ok/O8B0ySAhwKUD+9aY9vvm9dCdKpF75uQwKxwTii1DLMGEPVPaeA5JNf/JU9fXjXjp0/b/Nf+brFMkWPxL40NIHv7CawcfdjW/zsfdsSHybPXLXT116xqMCc801GDToceGBk1EbWq9nyR2/ZxtNbVlVwcWz+JRs+dUXGc8iF3HuRZAgxdFTBnTOFysjuCiTf//R9q0nZ4yMzduzSqxZNFS0qYCVzr7cEQIkPAUt6hPZ0XgmgFNpbVnt2yx4+ECjspW3y7POWGD+p53NuGOAFvUMuaPoWw0oqP8rHgEYjHTs7lbX0wZa98bd/Y7tS+mTpmOUFOJMFFhuQB/VVuxzxHj6Jw/4dPvAnl+6AbcQOrNhdt4XbH9mjJ+vWTxdt/OxVSw7P+rziQ+XFTgnJpZ9Zb++hddgsvCGQJGCSSofdBVA5ehQAHPRghukpgV4Mri9mU905fYt51F3RIHWQnPZse23PJko5q9Xr4BgbGVFAxHQAjLXqDPBhriO9RMxJhTXsVcsG2+QZz4za7j4n4dQlPwI2crD4vcJwxna2wjBjqZS0oeGcZBVQFICekjlfPAh0UtFbGCXQJjBFJM7Rn+zpp6fEV+oimlQXHA+9cBhsFlQqWtT3qJxImO8YT/QsnQ3bNTVUr4QDwZA3ABMe0ZvOcLr3Kgv94JfEand80EPQRLBa3qu70Q/b8zBvTHTpvp4SDQAo/VMePEcb+CliopVFkfROyJq4vBO0BJeMYwVAIKnUDJAn0C7dbDQJeqUa7K7Q1KdsSaEYUSAjiU4oQIiHwBc+Mq2kLzvkjk51D726zKNX26seflqQ/pi6s7vLdCKGSFUe9RVfsX/oo8+9NwXRchzRSNqaaut6oytwz1Z1gHRRLDscV3tbpCl9DgGMOKn0ygfkqCaNKu+wzysjVjhGuTYxFVDHqAAAAmDq04L0u91NWlcOTqx1/ZamubzCXIZR+R2CLgXxAFi1Hb26h+680DHxgoAIW620h0KobN3mNAuThB0dSH/Ec7X5YTZvvVxJtc3ZQa3h9p43so5e0iFAfgRrON028gZJEIiw6uW+AuSlNvWRPPyDPnn5M5J3nLkI1BXx5MhW+iiVPpGzwcvz8k/qKguhZwAXXI8CVPB/R+XjCxkK5j4vByFuq3jJr5w9Y6fmTlqlXHbHjjyyFRVzEhcXnwqIATLQg9ATRp498Xlri5HBtnwRuwLEHGAF3tOeKktlfPTRDdtY27LLz523ooASpyJiG3x2iGQXOwZPNuRv1wVuyntlGx0dchsxWHwIkANQwl/YyWvAG2yu81Q33D56Auw1H/AyPBAuw2vaM/AWEE6y8Jw/4H/KzdvBwT8PoqPoua75T3ip+gWAiS3NyPfIX2IfRQt6i44ySkNgwzNSS1tnoZg+S8NFySaHA2QcYDJnNeAH2lo+P5P2nRYgmcBiUO/R0VE7duy4976y0wOjvgTaPEv7MNeY7b5ufHxbzyXswsVTIlZ6o/tOK/IhGr19lCcLnSanJryn3KdXKM1gv1fA60CmAcwVYYNMGqAbsb39sHCc/ruRkTGbleyU9yuWV5DLGhNGhElHBVg8y+5BRWEp8uM0R3rsGc1iKJ+5wYxwJON5+/CDz+zDDz8WAK7axOSoylZbqK2QMfSKF+3hsq+2G8gz36k/HRoEBfAD/iIbjTq99RiiAHxRr63tfeGqnGgvOG/YgpTj3TmhrFQaEp3ZvsB0L51KtrOZTLXe6W0/eLq6+ODR2sJBvX+/FbOFaLe72Iskt1PZfPXgvrXffPMP/3MAtjcrpRCA7Z+X6PHpUwhETz6SiiYfLjyN/eiP/n2k367alRcu2vf/+T9VFnIUUqQwjcDr+MWLyrrA6rsLp1/zDz0Wsdv3n9rdB4/FBDFKDe2TqNFFWfaUDD77TQJE2S+x02r4sasIBT0P7cqeGLZv+xtlRbCrcooSWGXLthCpVNz2dyqK3LOWLRSNvUTTQzlFBSO2cvuJra+s2td//3t2+rkrLnxhBXPEfvJH/97ufPyhffX7r9uFV74m4yJlEWNyuZTvv/bTf/8nVttdse/9s98X+DuvxmBDYRxdT8LdtPf++m/t2cJtO3f1OXv5298TsGHuV4BEGLm6jPEv/+ovbeXhA3v9d79ts5evWl1gptboW6UtQyPe+AbtO4v27MPf2M5uxWauvWil+UsSTk4McjlVfiiZlE8OePnG23bzrTctL1B95uVvWX5szqM/H5Z0nsvh8YyErbb8wB5/9GsZr1XLTRyz+Ze/adGhMQk0PZpqx9BEKoPeJnqW5CSXHtja5+9ZWfzOjJ2wyUsvW7o47s+4MQeA6TkEHYHGUXZ7ddt9fNuWbn5sWzvbZgK7J66+ZpxM5kMn4omQAkKhR0ONEJ6EgwWBmm7F2tsPbeHOpyq3ZcPH5y177KIlciMUJFqVXvz0Hik9B7xAnHGGLof6PZmL2Hj0wD5//w17siTAmSqoza5YfPiE9RRseBCgbMJiHdHg4qvvqAVKKmDjdlbgqRjp2rH4hm0/uW23Prlt3VhRgcdpGz150SxbdCcEIMZw0SHYW/rEOg/+yvKJlo8s0Gt2cNC2WrVu0UTHnRBKz8lmrbrqK7nnVC/fpkr0sz8rPYnM3aLHKCagh/P3bbhiivpFKYGTStR1hIYeI+7rO/KDEwDQOytUJwybgC09rN6bEQ+bb9OLG48JDPlQe8dKEyMKzoaOAJaAFoaLNqJO3WCUyDviSIgeYdFDkfS46hZ0y3R7uc5b0cWzQQZxxoKBMvIORJVIPsCWnm35Fm6+G0VWoFpvbAEnVQH+AFo4X6ZRSFXdSCNyODOmMLBrQEz2Q+LrsuHdPcrPRyjEv8EUB3oD6KHiLnNFaTO4WqvLKSWlx+JLX44EGWQE5JA69kWr9xTrOaYgHM0T9T07xWY23IdUnu8BGPUHy8U11ZXRoI7POWa6Br2UaQV6nJXeV1oW6jnQZwqIO4WI7e8eiK2SaWWKM1MLie+hB9HnI/p1/Vb59JIBnqsHAh7KNyawGk9L7/3QC0CxGKJnkQldCVTRKNK/WKSldpNTpK3EfdJ1OMgB6pWEgHJ4iFORFAhIrqDH5xgrJyTOMQx1lI0B0JCL20GMu+sfxcDDwH/fHYRgR3z06Qi6HgCfClN7Ong90iEZTevGM9aKDylwzcg2Kn85vSx7ROs+z2DLHPzgSOkR64ThU54nQPCAxR1NoIUXo2z0suKgGUoeOGSK9pSeVHqHbfHfkjPJE3bbr6MH2ATo1PUAdLgfen8ZTfIV7sig8iRD+E11qeHx4zN26dJ5n8daFlhllTedCsgGJ0xt7+wo4KS3j95letZYpFO18XE29I9LVxoKNpAByu3bgwf3BWq3VFbUD3cZFlCD9RzVOjw05Au72A4N+4iw7gsYs+AXe8fRroCvWq2m8tQWojcE9N6qDvzgB2WRv9d98FbV+B/+k57XAORQU9pWjyjFEX/14h7P8hqk5Xd4JsjK4D6vQVkhOEfe8UXiNW0mGfJFXkkFqgJvGQFAto9Et5mf2ZIskGtVfGVvZ7aCCvlhw47kgnbU38b2hsvv9Pi0TU9MySbL9shWkO78+Qu2vrbpbQKAxOrRywotdLB1xD++MxcX4MeQOThmMA3PASw0S358CojyZY/X4eFhlcPc4CC/yCUyiYwQgBOM07Fy46O7tra6ZS++dNUuXDgt8BcJ9KjcEfadVRtCh891VRkspMpmM1ZU/sic+yJGN6g4OiodYi9XP+BA5XOdESDsH3IFDcjgxsaWra9v+V7CHBYB/+Gn6yptofLI2+VcPPFRVxVBG+onmu3XCRbZm3jx2Y4HD+PjednovvBUxnvLS6WSz5EVn/qS3V5xKNcuFPJVte52Kh1ZLAzlFhrdw/sPFp4tfPZoabFc62zv7h9W8wfT/ymAHcyBlZESgI3Mq3LnRcO8KJ5Va4+J99xPLq1uxP7qf/1hpLy1YpdfvGS/9wf/RI3nXkVv5CIISngFAXUh5boa0b9TP31/trxidz/93DpN9kWrSbpwsA1Fhbu2u76paIEVsGwrFbdWTU5/cswmTp6wTD7sXbf8aMk3o7/29Zftua++KoEuKH3c9tZX7c0/+3MJe8Je/Hu/Z7nhkhA6UULc7n7wgd18/9d29SuX7dKr31BDsFVVGIL97N137fY779jk7IxdeP1rYnpRDgdnzwrgjsDpz+zp/Zt25bVrduGFl31rKfaMDYasb5++9Ru79c5vRGfJfucf/SPvaQwnStGFLuesut/45S/tsw8/sPPXzts3/t53LS1AxwIwlInpDttsSSJw+UTgdfXZYyuevmTHrrwop6TGx3CJVoRTYqOyzRorT+yDn/6lnE/H5pgje/o5GXeALhaEtlBjIFxyyvF6WWD3Z7b4+I61E0Wbe+F1G56eFW0MLwQj7O2oX4AmhP6wtm6P3vprax3sWy83bMcuftWGZubEE7r/5fh4Cdwx1EUUSWEAlvbWsj397D3fMqstYDBx9gXLMOWA4RzVAQMNbYiDy4OeQ4GZN5imZ2rnoa0+/NyjaBNYHpl7zpICnlGBrS+GQd0ZUk/cvAqVONMWLPJJW9vOlOK2cveGffoJUyUiNjZ7wQozF+TkFW3LIWNUKDzsOqBv9FDJ6GLAfHjKb/ctpXKOZXYtub9oH77zsZUZZs8W7OyLr1h6ZEYYi8UTGBIcu4yU8ih2li2z94FFxfN6laF6ASFyl+FleznvgVD+ndqB5VjAJMDANQc+4g/t4QtHBFhFrBtuemhxLr1Djnxk2FfkKfL2ch2EK6mMIr0/AQA5zNUn9ZBZUZG+wE06Fe6rPMCurnsvnN6tetda4hUGmbIikeAEHbCpPBqXwMiURtmoCcQztQn7ADI0v722bZzjPZSnFzHM4/Y2EohRCv9rq+yUZKlbr6jpquBryfeQJbJ5qx+ovaUHuqJ2QAQpF77iyDDKcEagTvRBe35kxBKZYdtZXhW9ctYCWQz/ei+a2tO/w1sxR6zXb10jbwUPmXzOjwZulOtWYRu0dNpKx0/axuJTAV92JBG1zjN9AoBFtzMTUOj/9IxoI8gePnbB2gpEGzt3RLTkUXymfBb2tGoAoUMBcwIvOTa6XVU5H/IXf0akg3sKVDceP3SQi2Pup0dtZPyE7SwtKKnkAAdO8aq/l632Z80DAQ0d5cgrgD4SSdmZ575iT58+ssOm+KvymctIz5T30tFo2CvlB6jxYyXlvJDJ4YnjNjo+Zg8//1C6fWjjxWGLF0ctMzpt9R0Bn27DQVWn0XL+emvSM6Znnd9yvKwl8F5blVGYmBFgPJAN2ZMMUR4LHE22pGUHLMwZV5sLcDNyoirpOd03yY1koy+d2G10rNFNCcSxg0JaDpohSfSWUAhZVJbIhgQIOWFYnd1aGB7Hz7g+6M1cQmwrn4AKt3M8rDft5z35/g9gpTzDLT0vPuleACHYHP1WpuTtYEq/yYv7Dlb0G1mht3BgC+AS+21/43det8JQxnvzAI0cgLK7syf+NG1XwJIgx6e8AV5UPME1xGCj6OEif6+TyqIHsdmq2907d+ygUvM6njlzxkqjo8Y2VNhHAAbgplaVXK2vCzQfqK7SJdkBTsAqCMQwVYSTnLoSoOAnvEU9P3jHi9/IFS+vt2460CWRXtBHnf2e/tyCMYLCfYcX4bmgQwG48v7fv6gXL/cJohM+w296KAHYjM6IEF1X2ZIXb0e9GcZGrvF3AEeOIads7Bc7ZyB27A7AcPri0xW7cPG89D4lexxGBLakd9i+E8fHbbiQVd5xy8oO5HLCNJLlepVtEOVNvjjQQjrDUL54RocA9WdHEoCtauryAG0DORvIUKgPNQw9shzHS50cuKp+Q8NDkodwqlZO9ME7elBhFaMFA357p5R45XnqPQD4vBgNpUyuIzPYOvgOiKUOtCP8pPeTRWRh/+4gr3RSMAWBXmI1o+cj1vpowNrauq0sr9nOLnOJpf+SK5XuAJWiSUvdv3gpr6APQR6gl/bgL6l6b2zsCtRuCGyn7dTpaeGydD8ey/RSyVQ7m8tUBcS3E+nUYjaTWigVi/ej/ciCZXuLrUp/WwFodXV1tf2Hf/h3ANhwElcAsLp1XiTNS6xm+5HDsUgPgBtNrm5ux374Rz+MbC49sAvPzdk//+/+hSKDvCoShJgKDZjN67e/D170oLCZ/l/80X+wz997265//UVryMnfFPg7dfGUba5sWenEaXvx+78rBevajZ/8RKalay9/73flsCYtJQS/ubhqP/3f/sROXTpm3/zH3xfjwwrvWrliv/7RXwkELtnr/+B7NnRsToyW0KgR1x48sA9+8bc2Pj1iX1NeieyICGQro7Qt3V+wD9/4iSUzMfvqd75rBaLeBP1CwVB/9Ou37KYA6rTA7cWvveKr9WO6L21zRVpfeGI3lDdzZK9/53ctJ2fAQQXMV8pkAnhevvfQ3vrJX0kw4/aVb3/TTsxfUCNL6BA0eVe20WLY8d2f/dw+e+89S5Tydvqlb1ksNyGBkDIgFKLnUPyTi7NorWw3f/W3DnSnLpy3k8+/bqlsURIVBNclETtIWgKDex/Y0u0btielmTh12abPXZezIAIib+AF2yUpaHAQK83v1Ozg8W3beHrHqjK04wKRY/NXLJrICpygSIM2DwYHJ+Zltmu2euMtW1m8r+cUeMyes4IcfIpTQsSP4PxkkKXcGAkHc6KRfyk5+kxt1bYefWRLi88EdrI2dPw5teMFO1S7s3WQD8cprf53B+QAVDmQgVoDDtlktmGx+oq99+s3bVfGKzM5a2Nzly2aGdWDrJgM7RqcFv1w9AihcHqJd14XGUAA07FM04YOl+zeBx/a4sqOteTMTj//skUA1IBhpcdhiMt6BkMug9Ras+GdDyzW2ZMDbhwNgxaUb0dKTAp6A+jdE/DVEzHxFNBj3Ypvir27VbOJYwqgpPA9BYhNxsRkiDsCR52ejI9Ki9H7J6fMoh32JXV2hgZ3g0Qvli6ojJZAVNMOdvZtZJRFNJTloqG8OPlJbS2+CpmofOUpcM5Qe1IJOKY1LMihB1XV0zdfsKXvxjQDlV3TM9RaLeOAKSLwg88DSENUcE661wdQh+8Y3ngMoKcoXYDIj/2VPrHVEwv5wkIGhtnIAnCuDCWX8Bpg4PPEVQeAW7eNDqaUBllSXQYypQQO4qMs3ATAi3bpV0RvN77KEp4dKlBm+JS5l/1Y3ucz+w4G+k0vKj0OcZcxFajftB0t6AuQlIEvrKB3GrlUOvTCUygD2tvi9N7Iocg5MveZIIBdM9jVoKfn+wLA8B2aGe6j0i12WRAQYDoEO23g1FlAkRB/cHhhyziVQS+sHCn18V03VE6zKSkQaGeOcjIBn8QT8ZM57sgnTh8597rruQD4BKAEonTbUgK56AcOjq27THLkvd7YeA+Y4KnolyMO20LJFjgzBZYHvFWRihJCb7L4xJZ/LZA2EgAPZfe6gBHVFf5h3yNJQgJArOomWhv9rNVbtAtBU+hpCwGZaBCdADXaFBlgxTigAnA3mNPrcgIhyLrKBISGege54MVv/yQf2sttLDIb7ntvrMpDhrGTtMNg0ZbnhRDqNQBgyAqAmp5YgNbY6JD9wR/8E1tcWvbFLj6VRu24s7Nj+3sKbmUbwubwAkVq11sPH1ha9TwxNmEjnHgkWgG9zGOkKBbDAE7gM+DHp9qpnZiOwZA2ACubKfiBAw8fPvR5iT5twCsaOhl409NHfZlLyWJmD4DEqIEtoyMIYOOi7PIW6ufVDV8dpNCzzjVkAeuJnWBqEvn8dk82zCJF4NOA65I/0eBpj97kMLhLvuQXgDAyKYCqYIlneAfghOpIvvSn5rW0fDknYbHNHBrLi55x5JTeWYAcIwAcucvz9JgiC+TLFljrAmv0eNMzODRUtOefv0YOtrKyZGu+E1Bd7AhzlfGx9+8uiIdVmz876/mRPyAw7GzAk9TZOeuyge5trsnG19t2/jwnSEq9ROuDe8+svF+16ZlR3yUBnjkIdLkLskid+c49rsMpX9ilfH87mHKeOh6j/tINpaGOAx6TjnwczGYYys/7cD7f0XkWIjI66ABXbQhoHuRdrdZseWnFHj964ovmyNvXO8heAqDRP3qIue4tfkQXbTpo60GdIA9ArPv9jfXd3pPH2+1Upl+9cvX0di43sphMJBYEvu8PDQ8v5NPpxVwut63nqufOnWt/85vf/M9MIej2BFjpge2fV3HzUZ9C0PcpBEzOWtncjP3lv/n3kfLGU5s8NmH/1X//fxZoUsTsoCeIHkSG1+CTa9wLv+PJiH349gf213/6Qzv70vOK1EftN3/x51aaFPiSEHVkJJ//zvcFeEbs/kcf2vqjR/bCd75hpdnTPG2Hilze+usfeY/Ad/7p79n03BkXJuZpvfPTX9qdj9+13/3H37Wz11+U0EpC1AibWzv2N3/yA0XoFXv5O98UQD3uvbJsrVVRJHzrjZ8LZGzYV7/7LZs5eVaNWXAhRPhu3/rcfvXnfyHBTNjV11+34uSUsgwLEFCw+u6O3XpTz5f3bU4CP37qvCXY+F/Pu0DLIdQP9uzdn/yl1fYqTtf56y9IycJQA7YSo8Eenst3btv7v/iltQVOvvsH/8y66XGvM8qHsHZxfuJ1WqBk8ca79um7v7Hs+KRdeOU7lilNKr9AswuKqKNZ6PmtL923p5/+wrYldKnh43byylcsXhjx+juAlYBLvvSJcZCRllA2Vh6Ing+s2jywobFjduLyK3aYHra0gCRjTKE3IrRpUCgJrZzH3qObtn7vM+89zU+cFOi9ZInipCXldCOJI0DDY6IRdwHocTuly+nDstnOfbv/6Q07UPCSnjxrY2ee142cnk06MPN+DfGeOrrjEc1HZPjQcinZsVJkz6cOrCytWT87ZiNnnrPsxJwShM3PA+gVj/Qgz+ox5RXy9Bff9TGcbNtscstW7962u5/fs3I3ZpPKKz911vfSZT9L2hBeOFEy9u4A1d7lpx9bJlqxTGfHDhsVazXa1pAzyuTzelbyJd4fykj4UDZAQURErK0PFF3tKFB2KMcLLaVMxBq7yxZjWxNd2i13bH2nbW0Bh4IcXV9GAho4dtZ3ZfgthwNI8F5TlUHn4SHyIWYzgd6BitKMF6OW6lTssFW3yta+yj60hmTpnU9WfDI+53OnJdNDwyXvsWHoHNDIwgqOhMWBtQU2vNcAZ6ZnWbzh+5HCD9UT3nhPIEZve9lSrU2Bp7pxKAiHATQF2h5syslKnoenx2y0mPO61+sC1XoeWr1C4hJOhJvo/UAO1Lj6TksKDKl+gzb1htR/vmWSjD07RPTre5arPrN+pey9kHPnpwRMora1H7HHZbWN5NaBHr3yet53xeDP84IOp0LfuQ+o81rqt9pfbRBWCocUvqgOOvUdOvXVU4Zz6Ls21tmwofa6rnSsrmCCaSak7cj+PW2VrB3Nqz4BYHzxsDL+QlZ5+S34Qtn8xHWG+vOdP+8hREEAJNxzRweF0vdu1TLNdTs5XnAgmFUgz0EW5fKBrddSttIrWQOZpHDx8YuylSfghzwpjF5q8mUxaEo2pLmzaSOJrg0nFLjlsgLsCrgUTC9u92zm3PMCDXvKUXooG4RNESlOM/P0OpJtdrBgDjVOlV7YMNeW3qS4A0lsSUs+w/cWFwikF9bRszI5qmXggeybPsILeRXdLjO/xUO3Zy40XD5y9OgVNtp1iJ7QAJpINAC5OGu3f2K82wJlyUKzmekJ+853vyngumdVAUV2E2DBDL2mAAF67Qagk1XvANKW8kBfC+mM9JL5x23b2NhQ/hErDuW83ugYz7KoGODgL8CR6Fhe2nBwQd18uFw8gCZ639AVny4g/vh9fVIb9H9I7Z1mBxAFOypevJTetVPWwVYqwWDFPGCY+rkNVx5wz2VBP2lH/0PO5HO9BfQ93CZl4DdYAJsXdJd2IKvQOqQlPz55cTmkCfLr2ejFNfgGgPe2kSw4EVJQpiHSTgxbs2ewTztQ+qaAFb21jVbfPvrwltJF7Oq156wgflIgAQaHEkxNTVpxOC8rgkyrHOwF+n0EyGu+PRfSxXSOhNqBEZKmy4/7e9nE4BvFRwXXS0tbsrVpm5oZEfZhF5OEra3sO+2nz8yIr2o+dFE0uO8V7e7HVR7txj3qyKfzAd7rxW+CHq7xLNcDXwbXQjra5LcY5/oJbaSHp95zi4zojU9iTu3oaMn9Cr3F3KMX19teOgrQTQvgQgZTcpYVnC2vrAmA78tWh/3+eZMf9fHeaa8b9Yi4/rrMiL/YSSdHwthqH7YT8Vi1129uy6Ysbm/WFp4927w/PFxYuPT82cVCKrU9OTlZ1YPtf/kv/2Uvpv/IJXogixxps4tNOxs5jBZl1UoqYEzs0KfpdyyrqiYlyLHt3b3o3U9uRdq1mojs2NjkmE2dOO4NLG4cMSu8vhREhBPLICbLEd2/s2B//D//W5ucP2YzZ0/Z+z/9iY3kk76Vz/Zm2S589TUrTZ+wlYePbOHT9+z8C5dt+uxzEqS4JVXOJ7/+pW2tP7Mrr75iI8dOimltqyuiWrhzxz5+5007c3Hezlx9Qe5AEQVOQjS8//M3bfXJI3v+9a/a5PE5X+lXlIOUS7fb771l6ytP7OSlazahe/TQuaFSC21vbtkvf/hDq1V27frXv2rTp5mLkpFgSXx7ijRkRB598p6tLz62qfnTTmcinXchpPcVGeo2q3b3vbdte2XFxmdP2pkrz8vJCwCrLmzXErYJ6dvWs8f2yW/e8OGl1773bRubOSFD2Jcxi1sxl7BSLm3DUhDhXAGqz+2jN980SZNA80uWGTmuZkp7L5IEQkBFAoPQyCAd7q3Zyudv2c72rvUTJdXzRUvnRwXQs967o1ZRE9E7EoaKJeLW3lu2p+/9wlZXlyzK/NXLX7FepigBzyhP2lPPKH/vDZJRRVBlyq2x/tQ2Ht62tc1Vi+aGrXTyvBVGiTQFPhX5h/lbUkyiXpiDoqEJyjMVaVjiYN2eCCyub1YsPjJlo6efE3gdEnhNeCTthoGyeUaU+ipdyZbP09SdXLxvY6mmLd39VFHzhjX6KQHX01acOaXnqSuRJAYdOo4cu/LAMYeeYRlxN7xirQz6dKJq/b1Fu/fZLduvtS09NmX5Y6ctkRuXrQyGMjgGyMGh6Wl9Z45tcvy0xUqn3LEMZVS/3KE9Xd22pYOIVWND1huase7QGesV5qxfmLV+Ue+RM3ZYOCWPMme9/Iwd5qesn5uyYjZj3fKajEvCutGkVQ56tl2NWcW3iJKBTwrsEUhmSqYIxaKpIX0WpLVFAYdRSxfGLDcyaoXhMctkRwSiJ1WHjK6XFIAWxDfJSW1PbSK3I78HID0UcFrb7UjEch6h5/Lsxaj6MlVEOgLnu5IvhuMwmOlUXnpYc1DSbctB+4l0Ye56q12XrHdczmmnSG3bMv0DcZ2gR7In3nUlt5ss7lJZirolnzKSgm1+2hjthpOSzOA6aH/aC0fI8BT2hyYgoGL3B0AqwJF3WyCIT+b8sqsD+iFkZLHGvrVrAgFSmvFxpvsIMAgAlTtx66UE1JmDqzKY9QmP+ezhUEQV+gXwbqtcgg/kP+izDLaud0RDW1Vr6zcHIbAgy2kSkcx19cUnqgagPydLlTmsycmxuIxetoLitYI1DlO23U6Lx0xhEvCTrnX1DL225MM0CuoyCICCHcHa6rpo9GrqAtegDWcnToiFBFySf+rCs0rP/r3ZSN3yqaAX+HwWgHHufLWbs91uQXmxETu2JZTtdaE8XaRN/M01fbr9w4HJPnISbVJ85TCaFDu1yDFu1jqWHymJLoF12QSPR9wOqC397Y3pukWgReNiL8gXm+Ogj1Xckj1WzbPwhaFd7yjRM2HxjGQEXed5uOJiA8BEX1VPXXXA6bYgOGo6LcKpiWGXE7dNegVfBr9xuAGw4owpg+CQ3mDfgJ9renOM53OXL/puAmVWhdcPbH+vqu9h9bgf29rhoAAOFZF+KHBkAV1Sbicvm84cSaZGSUosLd2H32YBsOcKadEggCB6sGOMOt65fcce3H2ovDnlEltImwvg0ekh+Uf2mRtKICZlcdCa0bNp0a+SZP5JJ7mUrrVkU9oc8KNGYaoJiyjRL3q5mYoRhtKlb2K1OOr85sVPZE4XpG+0UQBKLh96Dz5d//RGJ91vhMf9fnijI+QWboTePGRtkKdo8WuyCqoIvdGAQdqFa8yH5vQtQFSgSvKsNnEQpvQN2ajN9TB3eObYtAM2+Mhes6WxkgIlpoT1ZavXbLO8b4UsO+1E7emzRXvy5KkvliWYaUh3N3YruC61GzvKtO3R0oo9XFjy7eryuZRoPfTFq2xFODTEVoQRH3HaU1Dj6yCyoXfTfSLygwzKzumn6oOtCrznhYWj3sgE99Fp+B9kkyCLfIKckufgBRD2t8oO76ADgzfBU0u6xBQWepbpRWW7NgApi7LCTgmhTdgpiQC+yXZ8CnJYHFYaGbe5uVm7cvWCzc/PCVfJdgv7QHuYF4zPhSYAcvCX2CF/UQf906W+kvWikX47FonWBarL2WxitziS3SmWhnYt2inLTtcFhtuyj71vfetb/b8DwMYEYPsCrNGSbOmYqldS4xSVSAC25zB9c2Mn+sGv342021U/duxrv/N1gSE1sAwCaF50OIGi18UvvMVwhpgELg72D+yP/9W/s8xQwp57+RX79GfvW6xbt+LIsD17tCSgdNHmrly22m7ZbvzqDZuZPWYXX35ZFSbi7tuz27fs4c3P7fRz5+3s89eVOdFO3CpbW/bxL38px5e35179moMulLclIbh/46bdfPstu/LCc3bm8lXLZnPBuKpVHt++a/c/+cBGj0/Z9JlLAthZcSQukGA+pPD2TwTiBCzP0jiXL8sA5yyrCIReP7WQ3XnvPbv51jtWmpywk5dftIwAAkYwKyPI6kaG4x5/+pk9/vyW6ly0+Rdelh3Kq6WCI2DrHOm6daoVAeH3bXNtxeYvnrUrL78kJ8YcXFbsMS+H02dChFQWqHznp39j7DV78vw1Gzp2UWAl6yLhDl3KNuhvyChC37zzgW0uL1tNjnn64mUBumOWTGd9/hpAheMAkVCGWfAcMQHu8oNPFI2uCIQO2ewFAd7RGYGXnAQxGH4UJxy9h1HCmfWs19yz2uoDW3v6WE42YsPHAY6c3c3CO4Q0AEV/XoqtEkWnjBJD0jI+2e6ebS7clHFZtqjoG5m9aNHhaYszRxSZAsToE8PtWRx9slCCXsWUPkdibTtYvWdLzx7ZTqVhkcK4jZ8SCI5hhBBhhh5l+BR9p6QxHFEceiJxHnrjRJQmm+pbKVmzTHvb7n4s/u3sybMM25CAcHpUQFMAVY97W4d9HgHC4opoYPgWvjIEp+wsH9mxYryhOqZsU8C8I5mN6vn8yIRP4UgqKPEeSlVn4BT5Da8xnCh+rL5l24/u2vhYXk2dslqjblUBr64eYu4np7X1OjW1QVnlyLmpTTBUGHVWi7bbDWsq0GvUGHpsiOamZQRE+3JsrIaPyYGm+4qUO4AvQZAUfcExBSL0xjIvS0GEaGHYHLQBjczrZpFSp8WJXbQPw3q6Lv3pKBKnd6laO7DGQVW/6/pkPnDZWlU5hUhTjhNAhej1lZdqoXwBsMmhEZ8Py8LKlhwJJpteUnwvToMDQjhBq9Vk7pmCppYML6TL8fo1NvpvATDZhUHXONlMz/rxzyyoosdEBjvT3rGoeCX3Z6WJouqZsIP2oW21M9ZSoMcWUuwf26R3D/ArmcUx8wmPOPcQmhwYSnVI29Z1Pnk7OOS6KunpREebvHBCPCOO0Sb5Q9lSWWGmSuDUWZCG/NT6SduuS8+OgkwH8R4kodsDHQg+AP3FCYYREbUEdKhgHJ6DAtFCmegs3oLncYwOxvRcXDYgazUFWsiTgi0JLusPaNtKJ2G7HXrjaGH0Peg8cwcpC4cGDQ5qnDbkWHpEOd2W5dJdG/XZWgKYh02V27MtAbni2DH5BeRctChtsCXUg6BFTFNWoZeYe4AXybLkDdDqUxWUdmCDeBFMDsAA5cOcL4ZOJcTM1QV4sFjVN7s/AgvU3w8ekNySB29knYCZoWgWCXpvLPlL6eExz6AD6Cf2h3rHpA/QfHxm2s6dnzf2Hy0LXO4yz1Jtz3QBdh5g0ZYfS8w0AAkuuw/Q7gzpetmit9NrhryhSTxm71B2ickKXPUls/CMnueP3v/QFu4tWEtAw/e+7iBbYoZYD0+93koLnMmJ9rzkKicdZaMKJsP4nHEH/TwDQAdcqC1padUrSIraE16KRua389uH5JFrvdn+i23ikAkVKBYEWQs5iQ59hySCMJcR2tmJ5B5tGEAZ7cnV0K7oFO8BbUGmXBb0k/oH24a80M6hzUOHSpClLjrL9AKlI7ihcWhHpk8cP3FcQcYJtae4K/talb26dfO285zFgsiXnxol/rOIe3tvV7ZwXbZE7SIejg2PuC5zVC8LcGPIqWiMZ5I2XCrYxOgQM/ncHhaLYZ3NwsKKd06NjhVtYpIezoxkEflEVlU3eKfKucwrM+QUXlJXt3+qDwDX+TCQa70HMsN1D8ggxHmEbtKsIR1vB8T6c7+vtxiqFPBQZasMl0vxkDaB6YBb5myXy3veOx2Ozd21nd1d1aUqO8xIQMvzRXbAM+DC2RMn7MqV5+zk3Enhl4zyIeiTXqsOZB2+h4WXR+0iIvo91bUdiyXqvW6/LJp2hbV2cpnsrvxhOXIYqd+8ebO9+u9We8/s2ZcA9sHHH8divSg7bmSl4EVVrKTLY6pASZpaVEYCsJZU0bFbNz+P3v3kRiSTjfvec89/5SsCWnlvAFhBhgMGUile/O7HxBQJ37/7N//O9rbX7JW/93VbvP/Ydlce2PGTJXv6+LFNnZizC6981UeAPv7JGxIus+vf/oa1ozkpSNoqKxu+UGpYzubF33ldghdW+PcUUX3y5hs+Yf35116z4ckZ0XIE9hRp/eKHf2nH56ft2tde07WsnKKcj2hbX1wW+HzDMoWszT13RQCT486CAWRO270bNwSWP7WxqQm7+OJXlK7oww0YLxxaeW3NHn74oSWzWTv9/Iu+AASDl82kbKjA8WoZW3n00D5751cCWH07dfVFS5TGlb8EE70UiqXHkzmKe09uec/j0Oiwvfqd79rI2KQ4FwAm3EToECwOTPjpD/7cFh89spG5ORudf87i+VHdRRBQ8KDk3qvSa9ve/Y9t68lN2622bPTkvJVm50TvkBtvB4BKr8YRfZgbARA5hNbKU9t79tBqEs6hyZM2euK8BwS+L5/qTitjFHCqfBdlDpo6a0u2fPeO7VaqAsmzVpq76AumcBooHMMhPq9S5fIk4I7asddlsinleHLXg4Wq6ElNnbTC9Bk9nxNI1G+1pRtiyTmn8fh575y5rc+E6kDP4UhSkW5rXYHQgu3LXp19+ev2/Ou/Y8fPnLRTp2d8z8XnLp6xa5fn7TS/Tx/XteOKHmfs2MyknTihIEZtfez4ce/tzta3bfHWDVtSVC24Y6nSrBWPn7N+siDCw7wpN9Yq23utRB8uPhgjAK2MqsBjUuAz09u3ttpjaXVPeQnAptKWLha/6K1HUwa6MzA83pMifnN9ONGyfELO2nuLU1apHNpBM4Az9sihZ9R7i5QYJ9aVTnRbZemI5AKFkpOJi75CTu+kaJXhqOxtW7W8be39TZPNlexyeIcMnIAJ4KXRZc9iBQGiLyF6q23mriuwk9GuC0T4rgYClAArFnJSB3ZVwCYxv5GjdQU1BN5YjcqegXxnh4qeZUQXoIkhf7kapx/wuVuVXEjPIgqWmEJS46AEBR496QxDymUBvv1q2yqNQ9tjCykBzgPyFq86yaS1FOi1RWtDMlIXXY3+EQCIiAaB6M1yVenZ0ixqhV7NIu2mGN210ijHt7LSO2Ir+8q7l7GG+DgAnGgXPhfQ6g7XHUFwCBhlHJ47TBlqzmkHPMIf9lPlu7+VAY6b/HC0ekRtJcOqoKOzt6bAOilnIWCPkxJ91a6AY5epSrJxsln0sDLfmZXVzBulZ83neLrXU17QCYjRGyfhYFb3oBRHT48a81fp0e75lkNyUJKLtmQoLx3LHR4ooFNF9awvHJJzr4nfBwKvO+2k9ypTFHYm2Hscq+jQ8+yUQHnuWHWfHkny6rXrVkgpiJOygyHCaJnsUiNiQ6UZ0SnH5kUi9wD0YH8BIAM/EmANAJUFawGw+klWkveBvjAMiiNHATwf7rkz1yV997mtfOrtAJT7PCs5Qf9kDKXPg94w2TQ9hy8I94NeDV7OG28jgQfPTxrgdvpQQH3Et8laXFryBTDsR0tZm1ubDlShH5pYoMmUB+SH/BiWJV29UbW98obt7my67GUzeckIc5ylkwxbRwRexa1bH31mNz7+1OXFF7E5X5AHVQVBVXrVREA1prd8tXRfcRHuUglCUKMK6LvS6SOrAHJYbjyX61qaU/V0ndE/Ks4zWHlsGmygPAmP9ambZIhs8AfkSdHOF7U9vPObvP155IPvevHhb/03uOT3SEc9KZtrEHz00n3aBYBKewLuAUJc5Bqv0L4ANJ470k/RhpyiP4MFSOTv5/Ejo5LfWzfv2vbmtqXTTNFg+6qe8ldb6z+2qsyrfSZGhm18eNiKwwXl2TGZLBvSf0zbEgd8BkxefionO+TaIZpgM3eZOgIYHBN4TUvPCUSZJoC+UAdkAD4h66Qn2AoBF1OwAh+cbuhx/aCJsCcqV3Xm/Xe9Bte/4LtePOcyrnoN2gSgTYcLnyFYo/Mj5E/bwjfegFmOrw0LESWr7GwhMLvNe3vHKrqGfXLbhB2Qnk7Jpz733EW7fOWS60ZxOKyhwUZBFmXJdoHbe0ovABuri6qy2nhX33dkz3Yl8gK0kbr41G5Pt3vPnj3r+xzYN954I3ZwcJDcX97PdyKdsUxxeFYOa17R53lVfV7cmlVLjx0edvKqSnJ7ez92/9ZdldtSg8Vs/vwZmzs3r0qFI9987zIxhnlLgA6+15tVNwY7Ow27feO2fev3viM2Htrd3/xU4DBvq4sHyllg+FvfsfTIqN19+z1bW1iwF777TQGhExIEVfCgZrcFUpvdfXv973/P8sPTtLJaQ/m8+549vnfTLly9Zmeuv6DranzGYqRgP/qj/01GtGavfD8MycciEggJCqu/3//J3/qq1SuvXLeZ0+f1XJgPCjh99vCRvf/TnwlE9+zq6wLFE8el3AJjypth/+b+rt34+S9sa33JTj1/0XtWIwLUKT3PFiUY1J2NTfvNj35kle11m7t62SbOXVH0x0rHEK0Sd9JT1i0v2f0P3zLOnr6uss5evi4FOYrM8CbKE6MMzz7+1Zv24Ru/ssxIwaavvCxAdcqKAluXBdCJJnfKDdsTWN3TZ299xZY/+bltbm9bcnzaJs5fswI9mhIelB8FR7k5AABgFJfSHlZ2bOX2e25A4/mSHbt4XcCNzbaZ73jUrysFIHgDAEtWDRjX23yq5z7yIw8T+WGbunzNkqUpOTI9p3QYHFci1TfYFpQuwLa45KO+dNP215/Z8ta2RQqTNnbqeQGZcSkTE8r1bFQKrudZ4Er59F4B2hn+R1Ey0Z7NFOU002xnVhFIFzBM5RUhArJkPGTQmw05AnpvZMBTgCJ9X1j4XPcObGxy0ibpXc0NO+gYtopVF2/a3c9u2uaukMbQuE2evy4LNSagIwWUHDDhlgia6rDy1p0kdKlaTN1QrQUU2xbbuGljhytq37K9/f5n1ogqGFDQN3XitGWGJy0pEKuHVT+1geqJ7Q69Omp7ySrb3kzFBHK2Hwlw7Xnv7OLKvi1td21fYIB5qzlFvfQk0BugRxwwsagJmWArE4hkdTgLBSkvpvIPkSsBEbaNOpbuWMF2XI/bApIxgbr9Xtzev7Xkep4fHpIcTFk3O2pd/QawheAKS2o+DJc5bFhDRozFCPmSwHmGIU/xvS7jJ+cR5B6j2rHppIKjXtWk9vhCtWdEwLRrT8uiceyExXOjcuD0Poo+eqgdUMV9SH5n50A0Doa2ggyht/SsYAyDl8OAClgqDfOHJwoRgWsBp2rD2ko7Ihpmuo8t1a25wz997pTvLbldadqn6xHbjk+qDQUBdK/bEXXiLfKHQXcHKceAOHsPJzKs30nl66v6fysNL30VP5VetDJ3GHozqrg7IoHkY5FNm0qsq+1YvBWR7DLiELf1etbu7yWsJx3AFsCnllAgeStz5Yls4MwCD/g3GG6kPC9YL9JDNzJwdIWkeut/XUMNx9Nmo/1VS/UEoJWoNMpm6gnb2q3Zci1jj5pD1pHOIJs8609LZsmbMgHN9BQFfWRvzbgNK89ueUf879qY3n3RTvPEMzm7+WTHJueuiB+SI89QvNUnX2k5R/dH9CNr9HIjPH6yFY5dIMEBqwPm4PhxuG5jjl5O21EeA0cdeu5IR/tJX6VLXzp/0pMGcMo1nuX3EdjVZ0gbCKWkQb6AFUZx5ufnFVxWnGaOG2Ue5ubGtm9HRG8iYEDeUbLLXNiypQWMCOx9lbiY02zWHRTQWzs+Ou69ssgYHSoJ5d9sHtgnsiHbO/sqPbzgv3MAHqmBGF3kkBjfwgu+HPEAYBk+mXIlUJaOKnCNW1YNriys2QGC86zAbpxrPQWQChJrbLGk4MFrrJfKGdSZNnLpU1l+/HuSKU4qg/Lho95erLNTz3ni8IxEwb/T4RIShRd584Dnr+e8hY/u0yyDNvBLvHn+qI78dgCtdh3IPXbC57EqCe2PnUjJP/gWcQKIzFllWL/ealnWt9wCvBHYhQCDOnQZ4pE9ZsoaAH4AKAl6SMPBS5TtvebiP7JJoLi2uusb9h+fHRWZoRcSuilXEuX1AmwPdAk94tmwpSWVU9VglO5xP7A8gHKYSH74IApXCk/DC5q+eF7XvBzRxl32o/dOFpXrNuToHq/wDDVTkqP8BvkM5H+QnsveksqOFOiM72igfNnbFtkFDIfFYmGLr3wuK18hAM8JhUoP31dWV/uPFh70NjY32416p9rt9rebzcai5HohEovcT0TiC/1MbDHSiWxns/vV+/cP2m+++WYv9od/+IeRubm56I9//ONYOVpOlnfL2ZWVZ8W1jUel5acPxx4++Lz05PGD4tLyo+zy0mLy4cNHMX1Gy3t7Ec7irlQ5enXXhIZtc/2ptVt7VilvWqO2q4rXbWVl0bubaRS6mm/fumWXr1+1ohD5B3/7U8sNxX0j7oocy8XXXveV/xsPFuzJzVt28drzNjJ7ShIhxyVj8OjGB7a79sRe+vY3bGTmpBo97Yq6fO++Pfj0E5s8MWmXX/2qMCiLphKWkqF77+c/t8rWul36ygs2fvyMaAq9VAyF3Pr1W1bdXrMTF07bxNy8rqfkQJJqBbPK7p69+/OfyeiUbf7qdRuanJFyZgR0egEQCfzefufXtrX0yMZOzNjll19TVDUsg8AGxSh6X2lq9vk779rKswUbmz1us5eUT37E9XgwGZpI87AiIHL7A9vb2bbJM+ds+uwla4o+ekXgcTjOMAjuwmef2EdvClTL8Jx5/orNX7hs88cnbG6iqMhPwJkosZi3E5MjVhCYuPfum7YsUHjqxVdE4zdsanrGhzamJkt6T9rE+KiM5LCuDcthDVtadD16+6e2s/WUUMhKc5csN35CwipnqzCd4SYXeNVPoirBJXpXRFvfsjK9p0tL1kmmbezMGcsw7zXJkXFSJgn0YDjVF6O4QqJMMrYs0GhsW2Xzia1x0ozKGj91xbLDxywqQWc8n2E7yvUeHgF77JXFpDgovskAK9l4XgaUvU3bXJfRbynEqgusygAzvyuKA9AznUbVPnjzA3vrF7+0jz/6leq2J3oatrn21O7f+dge3/3IxlIVG07W7PGdx7a6VbZuXJH3qfMWL0yIDwJ+Av8R0SUN9KkL1IvOCsVL1lJ7tWWUu5KzntLRe5JsKRjoblur03DH00EOJaOFkRHJa05Kzlwp1Un1wjhQvQHgIADEQgxFBdgONgQ2OA0uauVK2/YV8LCPJ3rgWzzxnOoJqAmnuskI6i9s9UZ28F5GW3LYiqZ9rhs6AWgeSnYt1a958MYZ9jj2pni9tFmVc2V+WNa6erYLb2kH1Y0h5C78Vh440XqlKgIE6HBKqtP+QV26H5Vu5OUYcqJRwaMIobcoH2laMR7AGFMFfEGT8t45kJzoe0z6VsZxyi8A3Ngc+6DRtKoAdpMgRHwlZIc33pMg2WROJNNqOOGGT4ZnO9LXtHDOUDbm9aoJjPaE2OgRLEbkoNoNMb1nI+NFtWffavW+bdajVlWgC3jGQag2yj+ETC77MFN0w3F6S3Gw6DXGHHDUVf14Oc/dt7jgOxgmyGEbubT0CyfEkN2YeD+c7Ok60x7CllHINT2wO02AHat4Q7Dm5WHDRA88R27g4cBxBYeDXshBkF6641NjjuaeBV6JnC/Sina90wL0uYicbbwunQ5zQIkZ2cpwVzTsH6aUI8HVl2VRY/IBAYfV3LyDk0wllSejgr2Gz69OWVuyoSdEuyygbe82LTvEAY8hLx89cEgTRqWQW4AAYIJr/CaIJ5DmHRZwhZGsMOT6pXPlFWgZONrwyZuaf3lN5ehS+B5AhwMQ9NufHzwjymg32Xanl+AIvTxqV3+rcjho5qACYDkvH/E8KFd9oQvtx5xGjhsGGDEve5+DVeTg2dg+fTR9gI6PtAA+wBdZC/M4xQHJxvKDh/bo5udWrlaBUn6dF+DT6dVnQSAS2fZeQekEbw4AwdckJOfFTNSmRxI2mlMszol2ql61LblHj+mzjaWsqbzqADjxPat2nMjHBHTVntIPFobROoAPWEPInpJ85RQop1QGPXjMF29jp5EVpWWuJjQOaB20s+vRUT0GbcRnkK/Qftg/v6c3fzzn9/RHL6b+1+eg3ektRy5Chw+LSJOSFVbUA6Y9iZ5AP1tqA2wd9CJ7gEh4jG9h7vr2XsX9fUaAnPGx8v6msM26guCK1dVu7TbHxrMnbJjXD80D+UJEeDF/tFLeV/7S75GiypKjUgGITgCyyLiegZfouO55nfR7MBJAdl9kSNa65tqh58NVaOba0a9QyS8+v9RV8R6B1G/PlmKPZJfyfvvlQRb2xdMq76NP6ODDR3hI4+0awHTYyo5ggSlq4XQvFnQRxLEQdG9v39/7Ctr29jkYomy7u2XHQuz2cGrudP/69Rd6L7x4rX323Ol6aXikHE8mdtOJ1I6C9t1G9aDcanXrufJhe6cdemBj0PXGG9+Mrq2txabHhtTayWw01i8mYtGSPNhYtpApFfKZYjqRzo6UcsmJiWIsFolH15b2XGVZlT92bFIKeWgpETIyknXl7B22bE9K3GhK0XBAei8/WfXFXpeuX7PP33hDgKtuueGsQM+2zV65blNn5q2+uWN3fvOOTRyftmNXLllEipyRAV59cN8WPr1hz7/yop2+dlmYVkIpZd9fXbHPfv2GQEDcrn39dZ9PCBjgmLg7H3+q98cCqHM2e/68BEVCLKFIiOaHn3xiq48f2fDMhB3nXpK5nYocpeyAnnd+9gvbXF6ymbmTNjw9LaXO+LAfR/t1Ok2B7Hu29OCOJTIpu/Lqa5YqCtjQo6cGxan3Wm2BzRsC4jcsWxiyC1950UaZdyplYFJzUvQyoTzZ79jK/Ru+uCw/MmZnrrygunBiL0oVBI65RpiWyvq23XrrbSnErl1+8bL9k//i921yYtyHh5hTxVAV8/LUpNaSo19bX7XCxKSdufpVyxRGw2KHescPY7h341P75d/8hf3ND/83u/Xxu7a99MwOFXTsPPzMVp4+sJaEcmhyzkonzllUIJShDB8+ckcKGFXUiTyzvyZzZJYf2trTBauId/mpGSudPGupjNrCI0mMnRROAsNWRABRaU1QBpWT7pStvbNoTx4/tUrz0ErHz1l2bM63cmK1Ju2CYWLnBd6diOrp0icDLF7eeecde+ev/szu3vzMbul9987n9vDePbt/9449enjbHt6/Y0tPn9rq8jO7+8nntvvgl3Zpct2WFx5aJsvZ7EUf2mQolZXBp09M2cX5Wdt4smxPFhatqTLzx45beuqURVKsZ2RoR2ZbculKrfp477gaDCMCePMqCpSxgj2qNo7VVqzQb6pBu4o2dwWiZDgFKPLFUcnQkFQNoyVwedTubmSUlx8hqn9g03SvZr3ahkX0LEZ2n152BX8MAwN8sqykdcOtoEBGmd5X6GB6Bj0ZbPTNNlWHCgqqAvXMbYz2GPpX2bo/TEDQrItGVpay9U7S2qr7ysaO2k2ymspYkvm6hREHIQybM3wNUHI2iN50guHRupUPmnIOYfUpsG9nr2zrazt+fjvXOAZ1WOAmJdrgJb1wZNIW2N0TnuyzL3EiIycjYmTg4Sk6AC9kJv07w3GDoXufu6U86DGCx2E4MxhgvEUhG9U7Jh0RTcqTOaxJGdxcVwZUtkpXbWSMYUM5LxWyXotZtZ9WpRx9uh4yv3DwCgZdt2krZBFA41TRW0PvSmgT75HU80rqOsBQNEfl0jYEuuisiLaReMNGMjKSApGcqIMTQxAqrYStC9AfCjypAM+J4vy78oGGQEcoi3I4WYzTsBj6dBpEEzoHqfpwwEQvvI+K8Cw0K9Ms4CZyYFmBzb7qk0yHnjg6HvY7SdtpKXhhCoHSu7PU8/CBtiGXgRP0T/grHmREdleBhMlmtvZ3bHh0VEFBxNaW1q3SiVlhekzyG8CnBDW0l/L2XnRdcy3wNhSbxCeGWX0hjt6UzzWADemdFn9eyY++D34DLAIYDmn9rbzYJtF7c8UT0tDOAAsHM0oT5ieq3fy++Ks3chXSUWc4Dim0RcTOnjkr8CoAW654zz8Hg/guA5JL76kXPTzLY9Qux7xW0aEQ03a25dzl4IfkL3iGN1M+CDzYI/qzGzdsY2mRDk4Hv0zPYSEabYUO8mJOe0amyDmnMnxMVvTmM32bLsVspCCb41v4Ra1hSdm2uDGgjnwB2oCmcYFaP1FNPKY3Ev400BnRkpbMDuejNlaUvfEdJKX/XnfxmQLVZuKYj5QoO5rNgQ3fgv8IfOKNIHPfp7EdPRs0SC/xFv77p97c99GK0JxHeaA64QLf0VX2VA5gFJum9uET+0Ea2lT0D/LnxRQO10Gl4BI2BKCPTWKENCXAyUgyHEVPJawhf90nmMHueyeByvag0nP12rqc5ApJG+dgmNFhTw+50E6dkAWXSfJ2WQ9yJYYof3gR+EN5oZrkrnorfQDuyCWyq+/KkyS/LZO8KCPwKtAT8lA6lad/3jYB/HOVskUDNhSSaC99kr/PEx74caXl7frAdx49aodBvUJ+yDpTngjakEO2a2z6AkZOf2Obt4MDBXfCDNiYWr3Rr9WrvXq92k4kYvVjMzPla89f233p5Rd2rly5vHvx4pny6Oh0PTI01J6bm+u9+eabzIENADYiAHtybjqZ7FWz40Pp4mghVxovpMay0X4pbZFipN/IZtP9ZCzajYmY6PrmeiSRRqjpwejYyNC4FUslNda0FTIFKVJWaLtlm2t0n6eMM5Y5x/r666/b0t0HVltds8mpaXt456lNnZy3i6+8LCAUsU9/9ab8fs/OvvSSz2PNpVK2t7JuN37zpk2cnLFJGQi22mGOWePgwD5+41e2v7+n51+y/NikDHPGcvm8wMcTe/9XP7GRiWE798JLKjsoYraQs6WFBe/JTAtEnrxwyTLFMTUO2zpErapIeVXAtdWp2+zFeZucPyNnHbcHd+8r+oz7SSe17WVFwTd8Ycell16xkamTauWkGoke0zC/bXfpiT369ENvwPlrV2305GkXFIw6w7g+P0xCsSIQ/PTzzySzcTv9wnXLl6ZEpyJxGQAEJ3THyyIJEN/8zS9s4d5NGxfo/s4/+YdWF/A4qKqscsP3CG3KmX9+a8F+8pd/Yx+//5k9e7xmi0/W7OmjZ7by5JktL67Yzfc/sI+Uz2c33hbo3bNsxqzWqNje9pINJ9q2s7zoPeLJwriNzl+xRH5MwpuWPCOR4e29ayAq/y3wsLtum0/u2PrmtiUFyKbPX/UjS1FulA/H5EMVqr9H0fqOhvh2MFEhx70le3T3U9upCPyOzljh2FnlU3LU5kPUGGnUE8WQIoxks77IrL7xzGKdXbt0dc5+53vfsGtfed6uPn/Nrr/4gl1+7qJdffFFO3/purXrDevsr1kp3bBLp9I2d2LcYumSpYuTtvhUzqCVFB8VaPUVJQ9l7dL8aesKyD75/J4AhIxXesxGTl2T5x+RQ0tLPlUf1QsjhsH0+UJ+eksAmu6kZIQGc5GZG5xqrlqys6PffdtQINLqJb0HNstG8axwVRv35SToOWRfzx7OS23eZtHT/obtbzy1kpxQNiaA06lhG2xnvyUgKsMgek6cu2RZpmuwp2867wFLjv0i85Jr5AeaBM1aarum9CwWTZsfMkB7Avgk7+O5nvS2IaDGKENDOiMg24vZ8qa+S769LaRfvbh4IDcFGGNxoW/bpXbF5KYEfgCorAgHFNErzb69bZXJ4qkAOEWD7MGois+IJgx1TM4RqehHU7ZTV2vLfrD3KIc/IC/uhJQXwRz+EFscQMGRUca5eMBAfWgEZJMMRZvyL2QSVswmRYPqJL11py4MNNyvWLRbFf8VyMh+EahV1ebrddGbKKidFazIULNoA8DpBhur7rIfgIi/lcbJEO/c0MuhcZ2eL6myBxQ+6qLf3qOud1xIhN41ppqUBGCHYgJ6otV7H9Vm1KwqW7fXlh7Rq6QMlaX4LdlTOh/J0G/KEGkqQ6KqOmVSoSxVyctx0qBFXzj3nt/eK6dqpCW3cSWktILsbtYqAq3kDYgJQNH3JEZN2ymVyh6c8JqsAVBqD9Eb5t7K8em3Bw4qIykaAFOHCorSAmAT8iTsRCFhs6GxvG1XG5YfHqUmog+6cLIQDYHQiAOUQyVf3fPOB9EDOPGRmJDKn+Ex/610AQRw4Shf+KU33wHAfKKz+AO+8xrcB1CEoMMfD7zih6gkWPO8uXSU5+DFs8PSZXped+WYvWfqCNzxrNeDdvcXi7nqyo/eSoLgvi0tLdunn96wzc01q8qpl0aGffERRWAXPv7gM9vb2Ze/FdBCFtVGPiwetEYEHXqwwT6YdDGoAdUeoQ6loZidnMjqumRfslRVkNgS/8KOGKqH7Dt2J6k8GcWT2ouX8EFAToEdHR9MA4vKX7YUXDH/nNG4kYK5H2s1xRsFNqHHTjwX79lNQ1d9Nw5y8/+d1aFNwjV96rvrE/zyJoOvSLXu8dv/9Km6+XN6kxefuuiyQAOxgGwQoPz2i99+TUUMvg+G6798iZcEwbSHfBKHjCiFy6/UVgCL08+kAPIPtFWYt0pAhG0gLzIP+fCJTXr2bMMWHq7IpoxbLhd27uAmab+gQ99dho5+A8bJ12VikKc/pw/dC7pB8i+fD5eU1i0BVBPMfPkKZJGvnuFTP92O6At6xScvFhMOZHagc5Q3CPbAIhAD90nDd/jl+RzpBN/DNWhDfgb1C/dI51NhlK9vB6oymT7A8bxbWzscltDfWNvs7e+V28Kw9Vq9Wd7b39/tNDs73cPubjY7VJ6ePl6/dOlSe2Zmpvev//W/FoD9QwHYb34zWo2sxTqRXrIhG7a+Wyk+XVouVdr1sd2Damm/3ixu7O1llza3khu7lVil0WQNSSRdjNrIJMd6Jm1yZtTi6Y4UeFVEK9ruKpLPRaXUOeso04ac8Qtf/7rVyjW7+fbbdvLcrC08emLJoSF7TtdzhaLdff8d21lbtCtfe8WOnT4nbkh9pOg4g5PnLgpUFe2zj99XmicW79UEEp/Z6uIzO3P1io2dOWdC1N4rVq3s20e//JWUsmkXr78okDAiQ53xbXlaBxV78NG71qzv2fELZ214ekZAIm27W3V79mjR1gWsGQZl7u7Sk2X7xY9+Yrc+et9qlWV7/PCO7Tz9zFqbi7a7U7bh8UmbEwDuAzilFPTsxuU8Yu2GPfjwbStvb9nMmQt2TOBCCMeNJw3rUaMaury2ag8/+dh2FXXPv3DFTsyrjumcyk7IEXHud0zRtgytlGbx9i278+n7lpATvvb1bwv0jAlkx32RFYB5a33D7t66aVOTWTt9esqmjg3b1PFxtcuUZXIpW155YLloxWYnM3bu1Kj4KmGSMWPBCSegXTp9TM5LznK/rqhcwqcgpHT8tBxG3hUeOQw9EEFAcZ2oTaS2ZYsf/sbuf37T+pm0eHrNMiMzXgccNwYA4UUxMWjKwCIoiZ6V+7be3lNbeXQvrPDPFqxwfN7SI9NSGPG0H4ZwWUxET0VGYPdg44ENx2s2M5axE7NTNj4+Zvn8kPLFeMUslc4qyouIV7fs/ju/spjyVzhj0d6ewLwCj4Ulu/HZgn12Z8k2DqJWaQr8t2qWHYlaOh+3i2dO2lQuaSuPn9iWAGK9y+xetcfYlMCV5EvAwo2L2hEQDycGwALDB3ii54UmpldO5OsjrHbP9vcdHC4vbxkDqlIJO9g5sP3NPQUOK1beWbGDPcnf3qaCs3Wrlhetps9mdc/a5R07IaefFNjoNJpKK4Xf2rd6W/Ik/WMfZnZ0ZOV7SgFcjiMG233bVhqG25PpjKWGp+wwMeqr+Nmeh2HNpvKqM7wpZDddSCsHESUaWdnNFJf6oYKs7ZraXoCvILgph7dbEV8EarpNhlbCrDg3XAImHKyQAtjrIifiwA8MICCHBSEMoSIXOfF4JN21XFzPew+wHLDQTr3bsb2WnCtuVE6zLVoAc6HnC4MrOQKkIkr8yWEyn0sq4vcGL9okGFARosRD0puhnGoneWdOH70+KfFgSIAt0iNoiFlpYpxmdYC7KQDbjkv2PQiRBHj54pu+kycGnU+MvM8FVpmDuW84dXjiNCDvotGNt+TC+RCyEcEsalJAIgA7puBxKMYcO2RH5YFG4X8vYY0+ukRvqkAhPSFec+rPW5oIPUpLGjIPvSqSQ/GOHjKV5vl68CD+ujOGryonOGa+H1qy37KcHYjzakf9MZQdUfuwIHCvk7L9LusZaCtnvr9oFwfsgALlERwg055YJMc8c1W227ShBItdeE5ykhDVCgwk+r6tWwg41FbiR5hSAb1fOjz0zXtej+Y3066qnt8PdTvihJ7j7b+c9+KL0rvz5ree89Q8zCf5HLUZr5DvEW9/65N2DQ12lEZvz+voGi/SnT59yg8nQK+gK6QJ7ckfYIuy6PVjhGNQHkAaZ84CxnSqIJs2KpuWV907tr+7Y5/f+ES2oKJCPFunhSF7H+2DBsCbLrPneFLtgUxIyhwQ5pJdmx4Tvbp60IxZE3ircl0G9R9b/ecld8NpwMqhHUgeGf5nP9jEIcGGArKIAJiAXbMVdu8A/HU7SiNAm02rHOk1HTdOm/KnfCFj92GMaNJ/SUuF+9ITbxO+BWAFH1SIntNF/Qt8CdfcZxw9yP9Krf/D26uOfvnbM9SzIb/B7/BSzuKRd6gcpYcG71VXOtcTMqOd1F6QEwLSiE8DuXf3gQN8jl8liGKrKXwSUw/gc6CRcgG+5J2wsfGSHT85aimmaEi+oQeS+Ax06ze0ojfhBllIj6FLysJvvQbyznsgby5PX7zxx8GuSgHJ4qgeIS2ZUkeuwUF0JtAS3h50Hr1CMj0rwfHU+j5YuMViVKaOuG57J0R4js/AP3Q/vMP3kJY3vykblgKUKZd05EMZoiQ8BzCSOe20D9uVcrW+u7tfXl/b3H32bHFnVZ9bW+vl3d1yPRJZb6dSo725ubl+7A9F9ze/adFqNRUbHU0n2+06C2GLI8V0aWS0OJZKxUr5QrwYjfV9F4JmvS4NbEXz0pS4DNzTR+uysy0rlfo2NhqzM2dLNjzC8E7Ht/npdiO2uVa15164biMTY76DwLlLp2zlyWMBjYadf+01G5k+aYv37tndD9/16QG5qVP26cd3BWweC1Q+slufvGsLd973fT0r+9tWr64p0jwUeF2RQ+3JWZesNHlMoCntivzgvQ9t5dkjO3v9ig3PAKayMgg5V77b775nG8+e+V6uUyfP2Nbanj34/HMx9sBefPGCzZ0+LsCw7z1e+Uzd8tm4It+GVWsNK+WTNjtdsp3NhhQ2LkfXsenjAn4jRctkkpZJE/2a3Xn/fXv24IHqJYB7ld7IfFAWCaE3qlqyVd63x598ZGvPHtvk3KwA7EsCwEMO1gG5RNo0MA2+u7pqn/z6TavWazZ/5aodO39OapK0nfVNH+5v1retmIvZCfF3YqwkADNsK8u7dvP9j2x3+ZHAz4a1q7u2urxsi4tr9nR5z5Y3y3agejJHbv70tE2WSra9vm816QFBQENlR9MFOZgRpwljiKPF0XAuPIIXlWOqP7tp68sL0ryMTZ29JgB6RrhD7eARG8M1MrSADARVb0kpKiWZObR0e9saGw9tbWXZmocCGBOnbWj6tOKhjM8HGx7S52HNrLZpydaOQGvWTolXY5PTvuCvg5apHHqvD3YP7NHnn9qNX/2Z7dz+mWUP7lvv4KktCbg/uL9sz1bKtrRetf2qAIxAWW70mIO7jsBLXuA1X8zaqJzGxZkJa2yX7enSqlUFBAD4TQEPtvvpJ4e81xTH4QruQ3fBYKKcAKzgOAA1uqdPzFtSZcSrzywXqYqHXRlFyVOXedJ6Vrrjq4oT4jc7KsiJsAVXcOTwTTyUgTjsN+34ZMmnYHCiEbt+dGQYqx12CjDLDIUFTOEo2LoAZkXxX9QKpTErMYc5lrZt8WhrZ195RSyTLSrALHpboce4hKm8jLIAjIr34UvZTmv0FMitV+SMFETk5chUf8r1aSB9FezgR0ZOBp79kHF8bOnF0aocpEAPD8dW5rMpGx7m4AYBQwHqZq0pQH8oUKP8eC5NT2BS4Lpn23U5PTlNptIIO7njZyqKg1H98/+QQ32GqQPiN+2BkPIpvruouZHWs3rn5GzzGfZ4Zbjq0J1qVhVl0Ro9sARVTCVRYbazX7WNqpxIpuTGlmKRWxwBXwHL/sIQY8gpSwXqp96iy8t3CXFZ4BhLplNIlHxLMGwWdUkxRUOEkOd4qmkZa1hUhhyQG+YKx6zSUhBy0PPhXZcDAIZ43e20fEGU1182IsXycn0CUr18HIVIYNRDRueITqYSIKvBeXmdpP/02gCA6d3PyG6zBdrhoeRCAanFGRWQDRL4AcAiFPRW+0l4NIF47nmh6foNmBULnQa2p8uyHRgL9axqmbgcIusHCMDqbdtvRHwKDRSgKYBb31FBvzyAUr6+mEXyyclGoRy9jz7Db34G++IvffCbdvBeoKM0QSYoibKCTPEtOHfQnK7pL4BVf+Qony/LGHw6T/25EDzwLskHtKQzbJk1cMzYBV4OGpQmNEWoH/dSTIXQJzae7RaPH5+0mWPjrmfof6Natkf371u12qQo0dtRm4ZdH7CvkMA0AviWg9dHdYJSvyx7PTmWtrxkv9lO2n5Teq0AkwWdnOFfzChwKuLH5EsrfdtsxX3Kyl6jbzKVtqMgLpHoWyHVkk535Wckm7JHvlgVHyWZzqcIdFgk2xGNlA8v4bt4KVtHRwaDWL7nrmjCHnoPvog/hI3wyQUJ/gDm4Jh+udKpTZyHoT3Dp96DT725/8UnKbxtuKbyZas4ZIYAWGxze4DFVmLVAZvCSEUAiLQX7aYHw1svrgMmCZ4YeSWt7xjkeoTckzSkZXEW8+vv3H5iW7KXbI/F9AsOOyJN6PEXHSrH6dXbp47o0/Nw+yIJVBkOAPXmc/Cd4Xcl0n3RxDOSVewdpQdvJFp46x5l+ItPnsdG6Cs2h/vII6CTz5DsS1n1Zz1T55Q+9T56xu2P3oP8w9QhfpMP+svztLCuQ5veJEWWvwS68JlpUkd2inyPdELl9NXuipdlcQ67dQV1Zdnr3Xans9Ns1nbL5Xq5Ulmrf/75aluBYu+b3/ymSFA5b7zxf40dFF5MjrZS+UwmNtbsNGd7vfh8PH54XtHWfK/Xnm13mmOKHPPpdCaZiKdi+h05qO1boZizfYExtgBJxcL8U7xJKpG2VYHDX/70DZs7e9bOXH/JfvMXP7RcQkZXRm316ZbNXX/RZi+/YHXmxz18ZKcvn7cLL1yzrMDJvU8+tc2nT2xnY0UOf8t297aV374Md8defPm8nEFLhlAwLpGyroTk6te/YdOzJ2351n278eabNn3xlM1euGyF7IgLE8L8+PZtAcYnlh3Ky1lN+T5wZ87NWUPO9J2f/8qWH96W89/x4zZ3d3Ztr1a3qoBVXQBmbDRuLz03Y2tLOxZLCDDPjFil2rCLz79mM6pfMpaVUiRt5f5tu/X2rwV2onb+Ky/b0ORxOX9WOiLAMZ//FVMdNh/es9sfvWdxCfnzX/+6fOW02g8DimEKRhagG2lU7MYv/tp7WM9ff8GSQ6Nu9DiWNpynnLKLZ8/57ghvvvGhwP4Na+yvWapfscr2mhwZEwrlBPe7trQrQ8jCAObzKtpP5s3mjo3ZpVOj1q23bH2zbT05i/HpMe+liuTG7cSFq5YU2KEXEiHzFbsijuUc9dV7tn7vA9vY2bFT5y7Z5Ve/YVsygq2mhF91QPDDZuEYFSmBlBDxjkvIc2xevvPIFu5/ZpsCDMn8tJ26/LJNKqgol3cs0j2wmakRm5oct6GhMdtTmu1d8V519z1bs1mBtIZ99s4bVl+/Y/nItmUjLdsVONzarUspRKSA1Xbj0DYOJCOigt5smQkbLo3bhgB8s9uydLZvEwpKcgo+rp+ds5LSPL33yDbKLetEE35WflsRda2TsJlz163P1AiBdYwNW3lFEnq7YcDY4DSpK2VjACJWVKSeaTywWPmZWWXTI/fPbz+y7aaAp/RkKMN82qxFJPOFIr2mTeURAoZorC2ey3EfJqx5sGVfOT9madWxKScp12KLGwf2ZLthItVSeiaeT8lBsXOr6jg8DMstm8rIgBxauS3wEEtZNp31FeeshMdgs7KeVsnq/Vzp0DK9TXlFdnGoG6debcmhfXB3xfkzrgCpqsBtX3rHjgAYq0wmpfz6ClYFxJXTsbGC5LPrq3mbh2F4ERDZFdCmV06+xHfaiCn6mBBYPl5i5EJp6B2RR5MPsHu7XWvIliSHJn0LLXo9HNCrPoCZhvIEEKJLfqAGTkXo0HsOsJhIqr6HHg45WFE2NZJSkBa2hNqryBlLiEcVNJzoL9lhZVd1iNi5a6cF0KO2tlOxe1tp6xROCnyiPiFPtYi3O4EFvOOqizl/OFxd0P/+4t6gZ4I38wcZTSAPAp+s5CwvYF+uCSkI4F7IiRdJtauMOw6f3RA4/nalHLGH+8pHOqts3DEg29gKykUfkilJdbwtHrPqGVnEWQE04gLIX+6zyHV6SoMjxaGAnkNggEPOW93GODVOAnKo9soNMwLSt6XH61ZNDNtaZMSkMe78PUvIkWy5riv/wCbKF5/0WRC4Gc31rCvZzSgAG013RWPP9vfb1orlbKebtGNnxHOckECvO0ivW3DC9EaxOhy7iQxR/2BXVJo+Q7nQEHgycMiugt5OOGa/pE++qJ6q+yAPWVu44jzxewjn0WsAav7TF/UM5QyeIz/0jSNZGwLn/HYwpBd50IMV5lQSuERta2vL7+dkwxy0SM/ogc0K0OLfAO/7lYrdunHb2pIPjlpm7raPVMAovViMKpURMJV+SB7Zc5zaBCFBTLo2NhK3sbyekR0ri9dt6SM8qjdrPpo1XpC8dKO2WY3adrUjncY/Mbc99HrrP1mfrp2diFkxLTmWf+sqD+wFiwrZqD8le1Mcilil0rS9stq6Q0MCCtE90ZiUDMru7Mn+ACYHwZPri8oAjA183pe9kbSK0qse8ItroS2P2vSI5/6Mrg3SuNyRl/LmO8FjmBP7ZU887UX7kb93qLhHCm3E1CfaBZ/KTkHQ0wNl94UBZLO25edyuZhlUqFcf0mv4SlTKgC3jUbbe2qzeUYukTfaC5wyCMACjc4f8vBrSBXyJL30X7A+3PN66fcXQafeaBd5uHxy7YgW6iUO+SVo8gWukjmSkZa6BT59yU++Yw+wEZ6/Xjzrzzt/KCJcHzwLkfCMXR78p9INeop5OWCWHfLpXbrPM//x/ZA31/nOS/f6esukR9q6V9XtbeHZRX0uqF73FSwt6N6i3tt6pjo9Pd3+wz/8Q3YhsMjcnEXXHuzGqhv3kysrz7LN1kFxbX2x9PTZwtj9p5+VHq59Urxx593s46W7ybWdxdjq+mp0bX01sru/7ac1HHZS1lbUxshJo4ozk5E6qNpH731g+fyIXf7663bzrXeturlg+Uzb1lZ2bJzV9mcuWWl01F548Zo9/8IVe7bwzN794X+wj37yb+3jd39m60sLtr/0SCB2yTZ3qrZXrdjZCyOWz6atKicUldKmc1mBySnLFYsWbbbt/Z/9wkoTo3bs3DkJUcm3b0Ah9ra37NjxafvuP/q+XX3xuvLI2Ue//pm99df/q73zkz+zh7c+tn0B5WZlxxoHGzL8Tat3onKgimxzUbtyfsZ6rZg1uvT86VOCOj1z0tY2tgSwRv2IxN31ZbsrUNps1+zsledtcva0jFTBtxciikNQ6HU5WH9mtz9+V06+YecE4vPjxyQFEl41pjeyy43Mq1qvJf6mlcf0mTM2OXPMstm4nTx+3F55+RWBuxP2qYzcj3/w5/bJW78UeH7Pdlc/F/1byqMtpSVib1ul3rFVNkWVUiYSWYEkCVi8b2OTRZudEX0S8rWNPRkoWUQJJft4ZnN5ZF8KLOOYExiSwqSTisazUmAZpebOkq3c/tDW1zYsL+P9yrdet5Onz9qY2mGkkPfhTIZBEXTf009ROxEbYCfVb1m+vWMbi/dsp1y389desasvvyrcVLcXr87bqy9dsheuPW9DuZJtCmiyBdaQgo7jc7NS5IS9+7e/sps/+2Prr79tkfIDa+3t26On27bfFMiWIz7sNNyOV+SEtxsx5as6ZBj+kbxkhySzTQErOZhYz8bG4UnMzp2YtJnhrG0urdrq3oF1ZXza9ZoMdlsAgW3hIlYTuMwWht3p4LtoT6YRuKnVfZ87Rc8gTlh/bFIwFNm34uGOdZv7KufQOrWara1vmVrH9QQM0RXQZiNoVmt6dCCj2mLeVZuhRtGg+vSaLTs5XnLw79tHRbp2UBVgP2gLKGII2moj6BCoTIsu0VQ9UABWr1hZea1u7um5jgD+jpUPKj63lNXlTTndioKDXrNhcyWBEwUWMcl3U3XF6ABCVzZr+p4W0Ez7rgpNGSZV0YfKmS7AfG0MWUJ8yQmUhV5EOetgu70tvFdRvGHhGr3aEiyLdQVqFET5HFrVgR4mnONWTYAvmrF4uiDeyNghP/4nww3gll6QMU4KQOJmkUJ0HYPo5/4rH3/rOoFeLi1Qn0sKHDIMKp4LCOSTbRs+rFlf+kEmoxMFN8psEbbFQFMip8eDw3PQomIxunxxI62/AJK/TDPo5aBc6ArOlqBLvElJ/jLSCTnLhPQhW0gq2aHFFUyUki0rsMevdMTnSor39NxWmXMou+PD1uKPqPMAgS3O4nE9m+jJ2TKXUs+J577bgL4n4izNUUUPWwIJAlACE+wSQK9YItqTbWDeLDTSu0ZPbkvXBUZiXV80u7656wt2qERlp2NDo1M2PDFuw9mMFWUDCuJnTPkAyjxwEMu9hdRW3kMnOvNJBXCyVw3JXbdeV1unfVV2WvXOlIas0j5U0DYsmjDRoX0RLPgGv3DoAVQGRwtgHNhH+I4T5B3anLZRyiNgEMAl18KzXOPti4744xplHDlh3iFjZE38B0Tp4pflhrxDmsBrl0IRz/ZAYbU1enIELI5egbbgwAkkmW5Sq1e93dnxRlIjG1i1nf2Gl0NwzijKwp0F2xHQ9Z0v1CZerFqKL4EOAQREUvczzAvmyhE/KD6vNhodoY2i1mirlUkrmWdnG/YcHy8QIPStItla32sJhxF+Ak4BJgT6KkN5s/cyp+wVcwqZJS9ysVZtJ6yuQLbVky0QadgApufQU98RIGYbOeiDl+ggU+sYhevqZ49201UY7vVwxuqafnMdncJ6coCCGln/joCP7jsf9dtBob5z31PrPm+e83TIC7+PntGNo1eQGddR5ROmJtFeoqsD7QyNA/SCTPGYb4knRrPAbnVlVb5AMilyWL/B7h70BrCweH113/Z2GzY5NWWpDNPOAiClTGgOL0bm4A1tRLtCBzQN6OR6kDuXIb4rtQfN4h1lfgH2qTOfEBOqfZSetORxxA+9CBrd5up3yBYekA/PBRD5n3t7IKyy6LhinItnCI74dJuoF7LNi7x4Uw42DNugVEfvoAMDugfP8PK1JKqH+ExCHpKURer6XZa+7OpzR2B2NxLpliOReF30+0lcvohLiSPf/OacuDAWq7Vryd1GO7tR3i/uVXdLB436WK3aLaVspHhx/qvZMydfTmbteKzdyETr1URkY6lnd26t2ltvfGhPFzbtnd98bO+/85Ftb61ao1K3Titi17/+mi3dWbLP33vXJs+ctPFL1+2l7/1z++rr35czr9ud939lb//4T+3tn/2Z7e9s2+mXXrPRC6/awoNN6x/sSYGqriwb+32bmRixueOTVlO0mEjmbHhq3CPCTCJjBQnLvQ8/cGU4dumcpWUYM8mMTQrMPnflnIDajG1vbNsbf/ln9uYP/t/24S9+5I589tpLNnHymj1SefLiFmmXFY0JHBwmbU/KrdazU3NDVsorit3vWlKR1fDUjITCHBSPjhXsYGfXhhSBPfzohi0/XLAzF87Z+edfsNxwyVK+ylWNRiOqUTuVXbv7voDm5rYdO3/Bxk6eUosJGKjZGLpn7m1TAHJvZ8X2N1dsYmzY5s+dste++pJdvXJN4Cxp74nP/+GP/9TYfWHj4WcCeDtW4hjMVMb2ObVHQpcRPWyg35TxWtsWyIkKnAi8shqw2a1aSXQfl8OeFjDcXNu2hhT32NlzNnXqtFUaLQEnOdTckMDwvpyknP1QxuZnR+zUVMmyMkzrC3ds/dljRdVRu/jCi3bx2nUZBDlkKYf0UQKKQEtR1C4+jNrjiEddFw9GMz0FIDLOmZI995Wv2be/97v26ldfFp/nBCzZdqSmZozZ5LEJnzJQVnT/yx//2N750f9itUe/smx30ap7q/b0yZZtVWLWSo1bJ5YTwFZZtQPrq3EIMnZqGQUhLERR8CAjDwBjp4FGnT37GjY8JkAhpzo1OmTzqle7vG8rKwKXkYyfBJXMF+WYCAJalssIEJbLUmo9UxSQTArQYZiwCOIB5g6g5Q4QEC0QlRE4mI5sC+wvCqA2FdzVJA8ZP8KwLkMv0y5nJUChdmfbEcE7Hw3g2NW+z8tElwEJDFnFbHpsSKAY0Fmx/e0970UWqxSMCBS2K1YosDdtWjIiOg7DcHK10vbpClEBD6agYCLoxcSA0CvRUFks5kqrjaeG5AwT4ZQkwK4v4BGAW9rYl/wSjCQVdAlm4oiUBv/DLiQt0ooG7HlGoIVh6arAtZ+Qp3ZkYSXzwtArjBqOricADX9KeXoQ1Ta6j3Fj0cc2C6gEYGOSZ/aOlRAhTJ4HxpQ5r9hGOMgwFc/SDL0u+wcEB4DR5AMZxNCygKuQUf6tpjU7bemIWU4OJN+uC+M1LCLQVxzLeTtCw0a5723kW3WJjwzJE234hvJy6OSLy+c0L3jt7kIGn7nE/S6g8KgNOi3vVWfXhUN9P2y1LKo82G4oQSCgNol26lZKtC0voILzOewDbDgUou/TNQARmZRASUpgSbKcUQDP/qwZFqYVUpbPiH/iNXMOs5mYglzSsM2U7EAuo+/swUh62Uo9x6LafCEu/WZqR17pc55nXI4pLZqZcx8ROM7mAAucFCadVDUBOwRVhwruAeBF5TmmPCaKKZscTtuw+Muc16gAObJHQMM0AnrcfQqKgHZ6qGTpkSmBvartHyhQVvDL9kFipssdTpMfBKo+B1dOGwcegCjtSdsefarNPT2Nf/TiugOeo+/BaYZrPMJvD3xIgwAfpQv3g8xIYnSVdlD7Sv74VEt5Plx3mfJPng4BEtu1MTQ6KAe6IItP8scuAiTQY3wCYNWBl9JiIyWiAoL6ri+b8g0P7j+AJXqJNukeNHtdncBQX4IobIdqdDStAVkHgLZtcizqBxfU2nE74HQ6KS1zWFlQN1OMqD3MaodpW97pWaMjOtTOvkKf50UXAbs4INoi0hfRJ/EnGKGnsSEQfEgUKDlgyz7SYh8zav+yBKXToVIA1jD1hV7eTLbgBwcpR9EJxQFIUu9QUf4b8BQgBG/gm7JC//UGbOqHyiNJCEiQjfAsOZJDYA/BApkNZIDPwRse8cIu0L60i08L83z9jopjpAKb1ZMPaPnBBbMnZ/S8aFRCOqSUlSfvsgVZra1AMqGAjMMoVA70kp2XGWjlxW++f0lTuE6Z/PFCLnQjyCi/9T2MmoTv0I9PIHXgRbjuQNPzDGn04b2ugz2p+QsBdxgNJkHYAeTL9IEeKOc34JagmkYK9+FZuB7kG2fPbyfm6MXvQX1DOtErQrnuoJ7s9QrpKFt5QB0J1XTKzAGsfpb13lVeO7omAMvJXH8ngP3vVFo1ls+nkhLnrOx0MZMqlo7PnBmbGr9Qss5ocW25nr1/+1ny5s0Hsc8+vR99+mgxsrXFEDU9VClXXnpkSiN5O3lyzNpq9Oe++rrFskWTd7Tv/NN/aC9/81tW223Z7d+8bR/+/M/s83d+bDtryzY+d8HOvf57duLa1+Rd8/bez35pne0nlomyuj5qizstgYm+XbwwJRAgBRFT6DVgyGNy9pglxay9rU1LFUfsK1973V76ymv24rXLdvLEjH3y4U372Q/+zN760Z/YzV//rdWaNTt+7VWV9307eeVVCUDR3vn5m3JKu3LPZSlU1WpSuJ0aR1hGbGYqZScEnCsCr4fRhCVxBvkhywgg+xYp+7smmbV6ddu3rRoTUJ6//qIlcyOKOuXW1CZEykRxETnYhRvv2tLjBRsan7CZCxeVbtiKeSl3QxH8vsBTbcfOzE3YKy++YC8LtJ6eOy1wvWR//Ed/Yj/80x/ZrY8/tKVHnyuI3rXTV+ft+ve/b9e+/n3bXt5TviviTdOyMmCpSMOdyPp2XfVJyUCxJZBqKEA6PJq20fGkTebSdrC1J1DSt9KxY1ZivnCmYLlCQQZPEamcFUp5UFZgcXxazlEAUAr96NMb9vjzz6xSr9vIzKRde+V1gWJF2eJXWxaroTCdoS1loc+21VS3Qi4nRzdk26tLPt/2G9/6jv3Od75tI2OjMqwMm3atMDRkU1OTAtdj9vD+ov3r/8f/0/76z/6d1VY/te7eE58vvLRUtuL0KQUIX7Wdg0OrEjEfCgRF5VQPd9WONSlGzyRmtttWdC0Z4bhT9pGN6NPPdT+oqh3NCgKuJQUkcwpyclKEdYHX3bqUXsFRYeqERbLjMriy9O2GTxdAxtkih97cvEDsIRG0lJBOV/QeQOM6rQt5OfLJiED6/oKCudC7zUlHLdHH8ZJtARSGdwFg7GfLiW0dORkMMgCQ4TeGEnF07lAEoGYnh/Vd7SrAlVFA1Y0qEOgo4OmmvbOjNDoufguQCqhw1CybaDcEOnaqDTW9nAjDWtLRXIH9jJEPORTpErLZa9VtblQgLyfQJIN8qHYm6m4wh32fubsyoom0AoKIVTm4irldgAsFLe22AjMQoczJkBwVvQxsts82RaxOxmBxohDzur33RMYdcJ4SmCzE1e4CQT7cKNuGc9xtyXGIP2zsztAqW7f4FlZyiFQUQ8xiJLyq/GkAsvoela7xnVX5AEg/qe3oezGXEoBlvq3sh7IBcrIDQvFwX9k0vGcQR5sU2OY42x0CAxaFSpboj2IRl/cUC8yo2XVd9Ip3YqC3YURtBX1R3ff9WVW/Q8CsvtP7Af3M/1UiPdKRzWSagHgjOQHkDiebAtSqE/eZoSu6KYgJIWwn5vuequ0AFNh4tlXyVeIJhjnpNaJ3BKcPYBP4xWkopS8ggy/wXHJJrzuywAp3hj9xHPSo+HxAnFOvrre4o/pkxa+9XbaEEsBXkFMWzx3Kqc5d6Sxb39QV6GJnGIIFjXAM85CCwuGcApvGvgBOW8FQwwqJngBuQgFVzUe5OFpypyoeyPaJelEK+8Qn92FHuwVI7tX0/omjcwDnL/QOPaM9lF4/+K0rSvflfQc4gIlw0z/DOwAKd/a6HnqsVD66yG/y9W88IxB/5NQH26jRNO7I/a/vAYAuuB4FoEE+/GZlt9LxgFJiPziggLbi+GlegAOZKA9EfKcKtdMnN+iUkAHjPiBa+STiAvP67XTqj100sBWcJuc80G+nTvZwSvY9p2A+kihIf+MKgPSMkjCSMzmSsmxSHI+kbHG3bQfS5bA7jOyMAlZkCX5TD2cmWSvnlmhmD9iCFI5t/CAmpaAnq6CZZmEaQ0pBIAFWQ/6ERXrMgQew0mmCJONLOAHTj6clbypz1B58wlMyPrrs10Mv5lF70C6kVVl8D388AhBDjsN9kgDQnC38548qrd6hPTw3fQ8LkgZgkNwGtJAJ1xj6hy6CZ9/5qC77Kt5AF1uwsa0k7V4q5W1sTPaZwET3kK0QPCk/vUKRgZbBNV31SwMaeQXaeFZplI7fpB+kccDObycRGr98NtRPOuTyLJ7Aa33nUertaXUdEOt80jv0xAaeD8qEdtrfn+FhyS+fpAfUY9/dprnAQZ/DSOf7gM5AS7AVvMIn4DkAZ8qj+qH+uuekuaL0lF9btNSVpqzyHMDGI/Fd2bry4aED2/89gP1mdGamEBsezidHs1PZocLJYjw5Wtrd7o4tLm6UlldXiutrK9mVlaXk5tZaLJeNR1PJWMRPDpFiQQmNJZtjZ8+ftNLEpM3OX7Kzl67YydnjVtlctzd+8G/tw7/+U3t85zMbmhq3uYsXbWt5w4ozczbDPqVD42JA3+5/8Kmt3P5YIKwiXewIvMpo9uN28fyE5aVgsdSYXfmdb0k50hIuAYnhSTt57qp94/v/0J7/6iuK9Ibt03fesT/7n/7v9pu/+Fe2ePvXtr2xLLByws689h2bvqI0w2OScObuRezjX//K9tYfWcqqFpUjq8th7zQSVm72JZBZO39m2nRZwouCsXiiqUeTlhPYGh4VSJWTApBtrO6pYaN2+tp1G5qYkYDJgMj58HbFUgttP7xnd298bEkBxEuvvWJpGb7WfsWmxobspRcu2Vdfvm5XLj/n+6e+/eZ79j//j/83e/uH/8qWPv2l1TafWuuwbGeev2QvfP8f2OnrX7f85LyUJW9r9+/ag1s3RbuAvsBrPtGS82zY1kHL9ptxq4jGVGHIdnf2LZ2P2dhEwS6cmLSUHPmOLFgik7eJmROWHho1GhFDxpnelX0BLylATs5ma3XN52zVtzfs2Z1btr4hsJhK29y1l+3gMCeQeugnHFUUmTNHscHcLBmR4XxOIH/HxhS9f/O1F+1rr76ksqatrXQSZ8vmCr79GvO0PlWw8T/9j/+D/fqP/wfbuf1jix88turuoj18um7p6Yt2/NV/YjMvfEsB0kl7ePu2La9tODA/7FatIGB32GKlbt+q7ZTaMO0baQNeCbBYEd9uR21780Ca2rHxqZx4kbTjozk7MZy3mnizul22lgz70PQx66fz5qdjSYvoQWKRD8DYNyJvdgS2Oau/qHamFnoLqMmkyXCjyIc2bpuWrjywZKRpTyTnbA03pPDwUDKyuaVy9ExTgpVNZcWDrIy/gGU24fsGFobSxpzyHIsAInLkkn/2WJ6eGPJeMk6OozRmHOzTWyn5SqcFaKR/GeVF+g7ba4m2FkBAPAAUs5q81+4KjEvtZTPY41A+yR0kQ4AzijWzUYBgVECPhUFpq/XitrzFiT8xS3OkpfSuXlc+MjosLEC2qwcKChSkVGoKAKMtgdW2bYjPbVauN3q+c0Gry1xbgRDpgURKQNxsaqhtUyWxWDxzCybe1OVtd5k3K7NCL2NP+qjHHNwwND0kniRBupJdYSW9+95jCLg0htgBuD3OhFckIn1VBqojZ/EfClzT28Ixh4AD6UmkbsW+wL2ABcPhUyfHfUuyluwC83xZee1AFRLQYYCn768KUAJAsmWVTInamCFzgAjD9366XIQpHQAPXVMevjcrYLVZFc0M+8pBKNjoqRGblZ4v8CvlYlYXL3c2y9ZWoNVTIEGwsKFr9bqcp9IS9DBUDQDluEbsy/5eWdU8FJisCywKMCpNVbrInEx63QkoGVGpMh1FfGPBDc6NhTwtXa8pTUu0cDJhXgEFIJydDBJsDScd5vm2hKufyvv2SwAS2p1eeOY1IwecTEiwQdu3FCRUDqSP0oniUNanvMSUjl5YdoEQM3yuM+ApITl3p0av+hEIAXwAEAbgkzcOcfDGkeLASeu2Vfe/fAXn6ABV7/Csrh6l+e205MXLAQJC6YJGT6nqImDjQ7+Sc6cD+eTNPz03GMrlN7pKkMkzpMLBh6Fi0gYHzs4DrOSmSMoDLOwrMHzv3fdlCxsK3OX/9PTCg0e2trZ1RBvlAhDcLIu/BE8BeLSlJ6x6Z7qHbnueBBe5dNyK+UP5kJg1G5IRyTJ6x5ZZuVRUQRyKn7C1/ZbtKUjjWGfP06My5UvPqtIzjYDKICe8mHogZCF7jj8QwGHUQ2l6son03na6dck0oCVq1ZpkS3oraQfZKrueBzbsQV2m4fUKgVage8BHXxTkX2lT8Z7rgCf9eY8qNYUt/tI9vYM8fCkjJACLIL/+OKkkLKEMpR08qf+8F1TlE7jwKO8AuoKM+W4Anpb2ikmmy9ZUMDYyOuyjRjIysuU79vjRmh0oyOM6AJPghGd96z+VRnm8nDy9oIV6OyX/X8r+80vy9MrvA294bzPSVmaW7TJd7R2AGQCDsaSGpCiOjkhKOnuWb/ac3X2x/8IM3+xLLXV0liK1y7N7JJEixZkhd4ZjMBgADWCAxgCN9l3d5auystJGmvA+Yr+f+2R0N0iNtPvL+lVE/Mxj7nPN997H6XmOufPk1zi8KiqXqs1JGdzh0nte5/knFdE7pM1JblyD/3wTF3p9ALVKxMEsf2fvcfI9bNoRovyU37v/z4An74Ui8k7gbX/P7wU54ID3CbjMD54jDecfhJVyqcxE8EnLE+Cb0qDcRGH1zExyAYMMJ5NZVzRp6Pux8juSk308Hkd8K1m98+8DWIsWChdig0E+2ZlmskcHndL+/nF1Z2endnx0WG03GqWdp0+zKnayXCwI3ySjOpVjIABA7uXXv2R/++//5/Yb//HfsQuXnrXdh0/t2//qn9tb//Z/FMB6yxqtti1efsWe+42/5VuyvvfdH5C1XXztywKXK/LOUrb3cNve/4s/t3xK4EjGaP90IsaY2KVLBTu3XJbSy9iFm6/4WqHPPveyvfH1r9uVqzfs5ODI3vrmN+27//r/be/8+X9vB9u3bPU6y1c9L2UdE2Cs2qKeS1UW3bNnIW/Gxn7w07+0Rx9/YBkZsuS46UqmMUx7ZCCTTdr1SwuWZqyhjNml51+2eEGAlUV3203Rn4hKypaWluxwf8/2j/Zt88aztnLhusWTOVdoHi3SB2syjhoHtrvzxF7+6pft5S9/yV55SeV/VYD1hZt2YWPdWp2+/dEf/In9D//NP7K//MN/ZscPfiiDUheiqNjSS1+1q9/4O3b+uW9YtnpBrc1YJQmBdEz7YMeHTjRkrCICrQsZeZQCOJ0Ws5djUlJjy5fydnLcEANNrFLL2zOra1aOZm1vr24jlQ0xg10Zy4pXnRSwYTtghLbdbEkYk9gcs96RtQ8f2ad37tokkbGLL7xm2dKqnArVV7KekvKsiNZ0kcbpok9H7cuv3LQvv/GSXbx4QYwf1r1k4H62WLLTRsd+8K3v2L/+x//I/uJf/SPrPvi2pYdP7PikacO0nKAv/w1bePlvWfXZX7VY7bL0V8rWCgLkT+7Yxx/cEmHzSm9gpfRQmPRERnIq7x/wwVqHAHEmgbD+L+udxm13b1/17NvCYt7XCl4UqL+2uWyz7qk9Ecjsyo3JlFd88lBEzpG0uEWTaesPEUQZHwGjvAzyZNqVkRv4drkRgX2ULEIOYARI1WQk0q37tqzP+w/vC4TQpVuwhEANx/FxVyCJ6KjABBOadA2HwZWFQNJUgGrQZr3XmY2kMBkfOhR/rFVLAkECC0SZaZuunIYOQFjGQrzr4ynpClSCKpFHArASALyCd6EnLas2SsmYMP4uLZlLqmER5ajAx/lyxnICaMxcYsiHzIZ1RhF7IsCNosoUsuKzjuojcCgQ5kMbVHGiwrWlpHc1M3YRjNJuqa7Kn+0wec53pGm2fexxX2BsIpouJSJWVn44AfA0p/wgGTm6KYksRjx6n5Sc0YV/csLkFxwkGV+BtpbksNVp+zh8Tp9Eo/IR8QNIMfyAbul0Uoa3GJcDoXoKnDiA019WoLIs+Y4CVuRgLK6K/zMh0iL8Z0nAldoVB4XIGEadxd2RC71qbAHrRoX2d4rrkD4kSovDI6bRbx6c2ObGOdVfjoCc8otyii9d2rDDg1PhNoG72NhyUYFoQEAWRyFiSTl8rEvcFpjvTzMO1ELyWBOMrjgaUCB6Y3QwTERN2F8cwA2YxIByzaNpOtzUyIhxn65nB+Y6SXsmIEOXc0Z0IRKLP8B4P/TCTE5dV45MWzzr4xipl9JheAEbs6DrsAMYLIwbeTfbHWuetG3c7opVBNCzcrIEjufd6Mlk1ntJGJIFzYhuYux80p14k6hOMPKwcPj8PA/KDUDCgoSD3xw8Cz38HV3jajCS4Wm+8+gcMPBeuE/anwNPvpPXPO+5QeddPfrZwftES309X12fG24OPuffMfB6U3Yu4wAH/Xr/wUM7rrdFj7QVixnlZfbJrXsuM85NzjuUly5r2pBy6kN50g4xgTxaKNRd9NDzzD0opPS86MtY1cGEsbfSEX3WaKanSs8r/0ZnaF3xFqWjhwIAm5A+YLlJnH4O0qX+gG3GndNuy6WE5dMCc72h0pdcq97MB+k3RzaW8OI4s6Wqb/tLmUQUqk7QNiZdinyTl28AIH6b50G9QgDurA2d7EGmXL5QsAKPaKW4AAD/9ElEQVQ50NPH+nKb+3p/Xn8HYCqjf4qPUIR05Qu76zYyEqR0Pr4WOeIfmdNutCE8GNI5u6/nY9EwFKpQkM1YXPC2ICXWz2at5NpiUeA1r6cD0J0f6DVxAMX09Bwwn5WXM8g0ZecIdeS5Oc/wni769c/e8/Lot971N2E6HE7ZDXqXenJGGZ6DUwTPkRZ1g785+PR5A0pjfs3L4HmJDkpLL/lVv688ozLuDOlDrnCYaVpddX4IbSU6KQkcPf+uI8gSdaeUOPXSRegcb5/Qjl5P3YdutKiue2WUzlBZd/WKAGzEAazeP47FZo2MwNrCcDZUYwQAqxcjb37jUVT6PxaRNZ4MJ9l2e1Q6PqpXT09OaoN+v7rzZL+UzaaylWopKQCo+seji2urkS//0i/Z3/0H/8D+5m/9li0Wl+yd73zLvvt7/8y+90f/kz269bZ15dXXLm8KAMQtv7hu17/yJQlq1T747vft9GTHLn/5NVvevCpllvF9on/wB39k+ZkAk7WtIRC5Kw23tFyw17/8ip1/5lX76m/8Dbt85aJdu3LFuyy+82//0H74u//C7v3kz2x/+2NX2Os3X7ILr3xdBmDFtu4+suZpwxY2L1ppfcPz8fF+hbQ9uH3PPnrrLUvNji2tPFkL9XQQtb0GXQoRu3yxIG8zaY2jga1dvGIbN5+3pY1npAykFDpNGeFjy8jwRKRJtne3nTkLAsgLaxtuuHFoUwLLjGnKy4A+d+Oq/cLXvmY3nn3e1tfXrSDFfbB/Yn/wP/2+/f4/+2/sp3/6z+348TvWa297t097UrZzz75hz/3S37Dc0hU1NoJBV4Y+xCOs5BARkHjy0bt2sPfUwXcxq/IMZDTEyHVhjAOBoFy+IM9x4BNXSpWsba5XbFFKCECLMiFKms6yvmNQImmBOsCxdF7YxlVMO2j3rZIxtXHGHt9/LABhVt28ZIVz5y2dF8CuLVhWxu50f9curi7YV165bq++8rxtbm64pz4YipmRCRGl1evZn/ybP7b/zz/9v9mH3/wnNtz9vuVmTaufNq2bKNorf/3v2q//l/9ne+3X/7bVNi4JUBcFvFLeJblckKo93rZ33vqxd/MOpECINqfHLeECtlSdSrGm7WSgcotQUYFXWW8fr7q/f+gCnlUaWdGhkM3acxeXrSAnY2fr0JpdCWamaPFKTaA1q3cFKCVoRJuSOQFglX8kxJmQwkoL2PRkmDEM6QKTUFIu2Ox6RFdpob9j59ID2378yI7ET+xjn8tEfVciIqCH0F7EHgxFSMYG06iid7/X9mExvvyUwBfjY8OYJRQYPQJpS0Um1hQAzqTUrgK/R20ZTwGdZIxxqCgc8zVaewJpLQGxjsDeULyNkuvL0AxlyNqnXffOg5IBEPZ9zPS5SkLgRfUSzwLwVH0f/7YjZqI3JJMOExiB4SmBYdaFzeWzqsdM/CSFJBDEUAjK0VM+Pv5Z5U5lspbUu8mU6FNknJgMuMBkMSY9JGML8BZmwd7YQKAd3mX4DruwsR0hJ6CVrXGZ4TsQDzG8BeU9H4uG8sTQxiVr0ABeZvIIE/D6rK+pxKtyqOjS7snwJsXb5ZyAqBQ9zElkfWG5poQSMshTawk0RssLuqXyp+kqzVmpLKcGo6s/xvfNhPKC0Z0pH8afpqyQg7fU3vpdyAuYqLzIwFjtXswXvftxSvRU9CcqxczzclnPsS+4aByTXDsh2PkM5yidt1lajovKwLqbnMk0kxHlbCm/NOOHxTN0z3IygzqjPJ1PVcc0z+jdENFnvGv+7Lt4SfczOeUD3fQ8E8OYYAkoggdSWdYnDdE0thQeypAz/IIDQMM95JoNXMIZgAp80CUCqx/ZnORP1cnhKKmRcdgYc5yS/LVGor/KMO/CxpSxPSxOGBHYudHGkM4//eC7PnAe5vcwhhhJN4RqF6AZbYMThmGGP2AMeP4sic8+AbdzIx/APqArTGL0rT9J0/PyN/jPn+UkX4ACtofE/M+fDffmzxEtd6AnPoafAP+sFVqU/Fy4eE52MWvbT3Zsd+fA06NuUIS0xLUqh/KE2HRZS+8QsWLIjIhMadR20ERtJpBQzAXAydhXVutgHOdgNJLzapaRfqLX9LQj5yiIkOgv+tBIojnDQgDk8zqwnB62BaBBr0FNabNRRptVVKZhmNJ4rDYTwFkoKAnJdVdONTxzRml3/nCGoqp3X8WlbQO55o0Ay6s++u31FS/oSgA7Doi4jpiqjVDE+s4j3nNDOfWnl/xiAHvhDEdIN0yUOgNbnl44OcIyTzhXYl7aS3/oEte9egTeQVZGA3qbGDJJr6p5j8iTrX05HEMrlbIk6+BO/6Qf+J/3AWz65mUIfARg46B+sBTX58DP33E+pl6fl5Fn5gf8MQeAfEcXsiEAoBVdevbKWb7kE+jBp3/3dMMzpBvSCoDTs9E9aALQBaQCmMEJYVdIlVW08THCDGuSvPKMV8TTlC6U3iIdaMFF8oaeYUw7ZQH4htPpQrLOEHyVgTN2N4rShdZQeY+VyJEe02eiEYtluskFlP8ZgP2H9g/JNnp0dBTb2dlJPnr0KHt0VC91Op3qZDqq7R8eVaORaalUKmTL5UrymevXYy+8/lr05mtfIqBnb/3Rv7E3f++f2kc/+mMxf8O+9jd/yy6/+HW79eFDCWjOhvL0ImL0S698RUBs2e69+55tffKhXXr+pp2/8YoELmsZGb1v/5s/MGvtWjLekcFPWmX9iv3tv/uf2t/9L/+u/eqv/Q174bXXmTxpP/jjb9s3/8d/Yh/94Pds59EH1hn0LS8gtXztRSsKYCaLNUuqtkeP7tkxY1IFXJcuXpfxZd1LGZZcxk4PG/b2939g1t63bET5DbvWHKTsoBXz6MvGRtrObxRl6IdWXty0Sy++YeniohpBRlt1iMkoTtttS0d6tre3J8LLUMprZeY4XsbK0oql1YgvPn/VLp4/Zxc31m2xXPQxgU+39+13//m/sN/9J/+V3fr2v7SDRz+z027Xqhdu2s1f+GXrd6J2eNS06rlV0egVi2XKUlRSAmImGMNPfSemuHvnlj345FMZ96HlUyNLjU9lPIZ22DTbOZVSlVHC4HQEaDIC48trBdtYKthEwPao3rLlc+fsN/+zv2+9SVzAhpnw7A8t4AKTiQNhDCY+6aZtCPQx+Whnt2611WV7/o1fsEsC9p36rl0/v2y//Auv2esCrYxhZdcgADMeJoCM5cb+7N/9qf3z//r/ane/9c9stvsjS06PrN4QAJtW7cav/W37+n/xf7K1G78iY83SSTIoAjJ0bTAL/bTRtZkU8axTt49+8gMHuyzpEpv0BX5bAiWn4jG5bHKU9jpJG6o9YhIW1hVNZTI+Gx8HKRIXuFwSv4kPbpxbtJWiwO7OvkDmyDoCZtlq1VKFkto57UuY+Vq8Ukco/HyxKP7u21Bt5VHLdNwax6eiT9ZyRdYPxbuc2lKyZ4vjXTvavW+HJwLmrYjVzl9Tnml3fAAt9XpTBkCAQEo+pzYSlSTsQbnRravKS0Ewyxzlr3KMRz45aGUhaymBDJkA0UX1lUFkHDDjj9mhjMgJAaSuHAa97d2MrlP0PONr2e6Z364MVV8Aj1SgwJAMV7tplbgADOuAxrMOgKUqrT9J2tND0R8tg4EjhVRG9I274sFoMH55KqNKNNyX85Fianf6zjuC4f4MRsFnIutkjFxSz6zmBCSn8pwT4jMZR4zuQDShy3xiuihF15MxZfY0+tFncYsPRGzxlwA4qesnetUjjUQkVe/ZVNZeN1DsdJHzne7rdDoYc6jgGyTIqBdU39mIKOjMimwOL3qzZNFJWzKQDBOcFipVT4PUJxiLTttph5ZWkUyYzA7qA9s/bLvsHp50bO9Y51Hb9iVnhxLIRqMj/gnRKsYfJ9NTla2t+qi9faF/gRS4jXKpbQSlRA9diWZtJD72iReccTnF4guWY4NmnBhoUcH5B2NL+zKTmhUUKB/NjYECcHIPEOAGWm0R6EnUU8/K0UmDOmTMJ1K2RILbvZbTY8hE00TOgTS6jkgfNPBIrvKcL+nHtqd0ddM9Tt4sz0XEi6W5EtKX0CAS0/dMwU4HAqnIqdKCmTCuGE3acm50OaiXGzqVPdQRYxeucTg/nx0BqIZPrvKIp6P0/X3KI50S7ruF1UE7yglUfagHgE2UEm1Tn5WHw/P7Qp6cDnz128fY+53QfUs7Us45iCUSWT+qk5XTj2sMRSmW0ipTePbRw23p5eOQBWX19Jwlg+Oj4pIO/MtdrjFxFdsPb9Ky7LSWl6cMoB2JrwhRhXHTrPMrHScnUo9aS06azIKOoGMiTLiU8wZw4QhDOMSHKq+3i96l52YxLyAiGjbaEx8PP5ZOGTN2XLp1SQ4wY0X3jofWnqo8OHikjW6CZ8UfXTm7oWLkCaACxKit/SIn7c49gSJ/Jjzn33WP+jsRucI9lU1NK/EM4MvLjOOiH96zwz89Qxc5rwYgy8n7/KZt5hFKlZds4QulgQOEfAG+6Tm4d2dP9r6hNsNJl97td6zTbVmpmBPAhfdTnj8Jkwc85nKHg6O8KIy3KvXxc17HUD9/IjzIN36cpcP9eVkJFAA2GQ4VlkL0taCdp0ULPRPo8sV3z3j/LG0+5z06c/787D1/50yf6gzvUBblLwL6SghnvMEkYI7g/IkraW/VZT4mnhUduAcA9mF8pKdykdg8L/Ln06PKIrg+JyrzUN8FYBkyYGeTuBzICsDGukdHw58fQnDhwoVoKpWK9Xq9pCqSFZCRRRaymERr48GwmkgkSplMMjseDZN7O7uxW++/F/3p938Quf3h+wJXXdu8fEUGP2dXX3hJBrhvb/7RH9qF9bwIPbWWwMHmyy/5slmHT3btzltv2cLGqj3z8qtqeAEqff/OH/2ZPb3zkeVl/Evlsl258Zq9LMBaLFVsZ+fE/uV//3v2+//sH9tPv/N71mjt2IWXX7HK+Zu+VWrZl62AgZJWrrFmaNFOnj7xGfKJcsEWr1y1TLYi0Cklrec6vZH95Ptv2unOA8vHusIKDeuIOQ+aEWt2JlZeiNn1a8smLC4BKNjF51+2TG1VDY7XhfIgSpk3NlXceXxfCjxvl669YCvnn7Hn3viSXX/2BdtcX7flhYoUlPJUQ9+9+8B+71/+C/vD/+d/bbd+9G9s9/7bNpXWKd94w6780m/Zpdd/w6qrF23n3qd25+OPBSgydvHF1y1bWVUZEAoxjZQ8DY2QMc6yX9+xj97+iZ22GsqjL+UEyBtaqzuz3aOhjSSweOtdZoPHJrayUbILy2UBvrEdH51YPFuwL//yr1m6smwLK0TJZVAFFlhblW5YXzheAhZXnguFtPWaTctVluzyy1+26y+9ZjeuXbM3XnnBXnrxOVtcXFJbC+fKGLLeJUaNcW/f/dZ37ff+6T+yd//tf2Wxwx9bfLwvJ6FnJ7Oyrb/8G/bGf/K/txu/8JsCjRu+LNpoJCSgujFZDIMwVLuw+QRjI/sHj+zeT75j27s7MnppG/a6Vkj0LDph7Uw9N43ZXjPuW59i7GMMsJehYEyWD0kY9axQTcpTztjGQtXOyaGI9AUwDk+sNWCWbt8Xbo8mczqZBS6QiKKUYGFgc0QRBYbHgEMZuJiAOUCteXzii7EzyWW1LIdh+yN79M6bdnx8aHsC7jnRtrpxzaY9eRXNPSm5me3tsgqBAOxgYqN+VzSTwZSsUPehwBRbRDLcwsGOLvd7gBqz1UU5YYBUgQCfENLqWEOGiLG+A6XjC3cL7HSFiXwTAHFL0PdSFGofFjD3GR2qF8tuua7VH0NCUYaXV5R+grwEWAQQiW52Rb/t/RM9JbpKCY2JUAqANuV8mIBis9nzew4u5TyxfA+Ku9eX4uJ5z5+Ihuil8tFFiQ5LK+8FgbZCktuqtwAzRrgrg3ik+lYkc9Go6tIT6JEDxUoS9CbkclnLF4pKI+GRXaJZ3t46ce6IOAajodq7wQdMjH3Zp3wqKkeGrtOJDVWIdHJixQjjmwXY1NrlWknGXLym+wenMTvtpWx7+8i2tvZ8TeunB007OO762M2Onmnoy2lTAFv1z6rezOwH1PmGFiI8ER1sE9E3IrkilIPIUqksOnC/IQdPUFUPZaNDm8khq+/3Lam6+IQvNRC74nXEK77GME1HpURPjIQvCaVkSXsmufYf6Ae6FJUP42L995nR83GBlFYJ+QLuZAGgo/4MkVEbpDBC+s0QCKK7dAk3WSe0KQpF5YSpffQoMMPz9zJRHqVP/SgDW88yXIR1l4nWUZ9MWnmw40a8bLWVdWuxxJteYegM9ceA0u0bdBxHMKjwDZ+ccyM7nwjipx8Yz7OfGHJ98aiuCuRPiCx608vm76uNSUsX9KxeZFiGeBDwJVL5qhr8Rgfymj+pd9D/vDf/DVBnVyaeQVaISnmviZ7gd5CJM7Ch59hMJ5/Puj4BEL31w/dsZ3vfllcWvY2ebj31CaYBvJEvOl/JK08cBvKmO9yLrv+YeKdsdJ92FZAUDzCWvijHA/A1nCEL7OVPueS8S+gYjz2RXWiy7KU7tNBK9VR9onImAO04Sd7NrsOjpTqRUTbLWCrIGdRno6s6YRP1/lgOTlqArkoPmep6JGeNsbfwFvRn+Tzv0YonrSN9jrzSDl45PaGkvX3mQHZef79HXfUZntM92oTfZ+/z7FB6h8mrx6cnsu9dHz7EJFK4FJ1D/vqq9gvyQNW8LZFRPcd1ftNe/gjviRcApA66eFl1qS2nbHk1I0dNsiOZB8xVqiUHr9hoT1gCQTQRuZg7Sn7Gxcf+Xfck1+EMNh0Q53Uin7O6+kEdKReypYPnxuIveGzOW6HAga95D3oxbCKMwZUN53Q6hbw8F913nRCIq3fC+5xc4rfrTeih7/yF76Gc8+f5RMfNy+fg3d/nDOlRR8rijrfKwHVPkXR1zmmAnOuADfAIh0qzq+sCsNFjnQKwRGADgB3q+F8EsHopKW8qm0xGSmrAaiIZq4lM1cFwUJJizqqkST0TU0Xk1CnZ2cDOnSvbyUldt2bWOj21J3fu2cJS2cYq1KOHdXvtF1+33/hP/pbNZDh++md/btKB9tLXvm4Li5u2sLxsP3rrbXv/hz+2ckxMPzixB09P7S9++LbV9x7a/tZ9u6/0Lt28as9/7a/ZlS//qj3zlV8RaEnaO3/2A6usrdu5mwKYAhCZbE4KM2FjMfGTu/dl+BMClTcsv7hhjO1JyrCzj/anb39oDz9+34qxlsVGRzLUEzuUgm60Zx5Vu3F5wRISPnbLZRH/hQtXBFYwujSOCK6GmJ427Ondj2UMW1bICxzLu1xVnbMCMUOhh26r5V30/93//f9h/+r/9U/sya1vW337lk3TGavd/JJdePVv2bmXftVyS+elAFhYXt7s7l378Cd/4btLXXjuVattXBUDqtGRCTF+ELBgDMfy/D740fesfnCg1pNBTApujbsCFhPbrvetx3hCMS5drwOhk6WlnC0tpq0cn9nh3omNY3l79rU3rLi6KcCTU7VUN5QL0a5B19jJCVZNpdJ26eo1CemqVZYu2M2XX7MXXnrRLl68KGNdcIMIY+MVIyjCCfbmN9900PrOH/xjG+780JLTA9s/adleR2Dayrb8zGt25at/3UqrV5VvMIhd8QbvMiMX4zTQ94PjtjU6fWupffqdup08+cDu3PpAloJxr3THDy1nTRu3m1KWY6t3BSZHoR+ayB8TC9jN67h+7KA8lZOCXSpaReW+UC2I36ai37EdNgUAVddYXAoZA88+/2zGIWWC104EBqPAp1C1R4zaMs6+65RA0VD07QuoXrmwaun+E0s071rjcM+25EREsstW3LhpI7agHTbVRsduiLa3GwKfYXFziYkP15CJQhQdWAAcUAYoIrGs+E/3pLTWV3KWSURlYHte3r5od9IWyBmzqxMwKnQtUQei2AwlwDiw7i9r6aKM3SumzYjyiq9wNogO5lSvG+sLAhMCtmK6ocB9TPzSHsZsa08IV7TI5oriT/H4mGW/hg4WWw3GA0vBAQ5kQDMqu9SR9YZKXyAfME6efGJ9KQvrXMZUn1JE7cIEKBSfDDry2VVarYmUhHif5a6I2IV9s7mP4ZtJ7trWUpt2unK2RAu27uRkVRDqCRijfih3VdE/05KRnGjJ7NmmR58mHm2uITtnALBcY8e8hLUEoD/d6di+nDpV353NoXhsNB3JOLLMGAZE9YC2KiM7KhG5IwJcEThFeBiLWizmlJ4EWIob0J3OMJaOJQAFUtX2s5Hqo7ag3TNq/6ycrox4igglUX8Wfh+ylHws7TSkKqp+iFbAofqBPecaEfAAcsWrqjT0BgDxIAYlGAq9BOTQC/QWoFu4yRqYPGOTrhxhOR76jk7IyICH5aH0FqszqEy85MBJ5SdNZH/e9YiOAvydnrQ9akt3tq/nKuNelm5NqA3ZAnk6YE3khACsAJYDBBUTY8epZ533RbO5ceNwvtZ3N3r6nH/ndFrof/6gDUcwtkoXAOzp+E/RJFz3Q8KB8YUnaHfqQX2IHgFuEhh/vctYU4yuJ3GWb9B7IS0cp3m0CjLyDl9czpQOz/EOvMKzBCNOZUMePtjiadnQFR9OxDqjPmFUGdFGJML3sLau0lIaqpDS0h1l7UNm3AFR+rSDLjIchB3nZuLFpng8AnBUSowHT8tOsQj/WM5fqz+TIwePKEkYWemyqQlyxpAi6EKdKLuDJmRIwHU5FxO/Kx3xOWtil6RPC6ygIL5hGBNOU0O6bSobBPAO9JJsnOlPllxGRwcgQ+ahLdXy/PC28jJxz3UwjkPgLb7TaxDGYwLMlKbu4bxPXDblBKqc86X6SMPBmtKhqfx9/XZn2q/rWbU5y/tBTzYi4Hl/xwsHkFUezj9x299p2UDAP5NNSF0xDr9tn36yLacDG7vgQY15m0E/t4t6F14nA+QA/qYcc8eMw3laMuuOr/J1vtZ1nAG+kyYOkC9pdcZLpB3eD5/+jk7sJ2cAkCq36uCOoT69SrSzyjR3+jkJAoSJk0GmoT7XKTdpQBt6aihKKLFydblh7kB4NhRFul7lo+5ef71Au4e6hnq5PKieqp1+B5me00GHNBhDCKRup+xjbEzaOtZ7R3zyu9/v/4eTuL4IYBOzaFZJlkTnqhqyJsGuKt2SPFpdNyK0ArCz6HQ6jKydq3o3UyLGWBjlK2+GGdjZUt72nuzZ+Yub9lv/xX8qkJS2b/7+H9pJ/Yn91v/u71thccUSAnOPHzwVqP2WxfpPBeI61pCXv7XTtvX1il2+vGTdXsRXM1h/5jmL6/msAMlMRuvdN78tIowEMG9aaWnNluTRFyVMEzHyvY/fkwC2LZHLupe7UFvUu4wBy9nOo217+wffE3htWmJUt5mY/KSdtMOWGFzGn/VeazI6jdOhLV28Zuefe0lCLfAqhvYoh4hiw7Yd3P3QDrceiHRSDKJ3qpTzyVAPHjyx93/6l/bgk5/ZwfaHlo93PBKQXnzGNl75datd+4oliqtSLlm9eSaQdIP26nbrrT8XkGgIdF+3lcvX/RkEz3coUgP7MiH6Y3za1q137Omje/KAoz7mMjGVYA0HtnsiGg4wtjCwDESraYWFrK0s5e3qquh5KqDcT4im12392g1LZCpiqKjaTowkAWJ9UBa2nwrEsNHD9oNtax7W7UuvvWjXblwWgMl5NAwA1zht2WH90B483rGfvPWe/Q//7X9rb/27/876Oz+yWX/HDk/bNk6VlP+S6pq000HWEuV1u3DzJcsXawIUjBlSvaSo+zIYwjw6Bbpl+Do9gHcQAHb8irUO7dEnHwlYiGaqV3Tas0qib6PmngtBY5yw017WZ0g72BPdcvmSHR2HyT1RAbGqQDxR1EvLq7axUPY9xrcPBIBRrBKoVCIXaCweBjxMo2dgOEl3qYRZJwIsLaQ2lfiJ1xC7SCSlMk6sEmvbRmogDHBqB20JZ7Gq+q5ZfuG85fMFiw0FXocnyouldNo2VFkZMD+W46Fq++SdXF4ANcMan0pR9UfJsjQZCIW1Ry9urAr4RG0sJ4ONITrdiB2Ld5nlzzAYds4CjvcF3uANYSyBYQFy1zwRy+dYVYE6CjyWSqpTwo0zIJGFqy6vs86s6C7gNhFwiQmMtsdp2947FSkEeESDjgxUV4aRceIoJ1+/VjRxRS1eZdxkT6AevOoKUTzOrHhfA1YGYqi8T5stiwx7dr6W8XGogwFr0dL8OC9x2zuZ2vEpM+YBVpJMpSUGdcMF7VHOQRFjcEP3HGcwPhiHYCCQPZoMU8mWl8VUAFwEolVqAcapVSJ6X/wPAxarJU+XyP/y5g176ZXXbamct6VSQQA/4eAAXDFjBnhEDjFd+yBkteOJnLTGSdcXPGemMs5jp9HysdIMZ2m0OnpXoEAVEEsJNLbkaDmLKS3WpB1IuRLVVqNRV9hSmfXkiDPEh2vBeOkRTuRC6bhumOie2pt7gjE6z7rvVCsShwa84zpMf3T1eWTGjZXuYbx1f9wfWEHtPxt1VIyRMc65J70yUPoMIRhJJlj3GbAEiPSE9Qn4w8FDh1CGTkuAQnxBNyubmNCuORyIDG0pHabKyfeyjuoGEXxohLddKBP86hFNfZ+fzsNe1mD0OPx//Z4b858/1VY6eWpuzPnu93gTHtIn7wJgAy1Cuh69V+V8+T2vl/90PucePDk3vpQHfgOY8ptycnKdhfHhe9JmYtbxcUO6IO95ij3t/IVlW9+o6V21se7vbO9IFkdKR9l5fUNZiWTiMChJJ7lqq/8lb+KlEH2lmVVIf46eBtFSNB3JDkiL6HlkXgBUbJSKjZ33u8OI61oOrBBlZBw0mVOPOcDy704bvRsf2WJBkqK8ThojazKOVrag2+wpfelQeFZ0bbZwOM/48Yxu6Cac/85AF1RgAJV/Ulk/+Ay043A6+pVwzOk6/z5/DxkhysrJGGs2laD3CB5nrgIYQA/7s/N3wqoEpBOcF8cuZwd8EoBcAF7QBT3Mu60mOzzKmklueQV9Q72K5YKuoQvgOfKAnpy8H074jftB7rDP/2Fd0EIO4OeV1gEfceIwj8VP2AVuB37m0z88jTBsYH4v8Cbpz+sxP/1ZnZ+VVwm6g6z3fHwqn+IbVBF5UZ758z5Uw8sU9C734GcHrZINeoa8zKKtHndnlwAfKxSEqC69Nsr/rMzYn/kqEUqX7CYqsw8h0EnE1Sdx6boDWKX9vw5gowkB1ZkAbDRRFZqu6eGqEHap3W6BOJJC3GrPaHRpoRgp5+XdjWM+5i4ZldHtNwUkp75MEGPn6jLUP/vJe/bxO+9a/elj+9t/7z+25UtXBLDEyK2h/fDbb1pn774lI01j8fzHu30x4MyevXHOGILHclRrN162aYKZ8ay5NrUPf/CmHe09EQC7buWN81bIFy3H2qy5jN19/207Odi3TL7sALlcKYigTEbIWnfStx/92bcFIljvtekTDE66UTsQCCDyeG49b5fWFxy8FqrrdvXlNyySLojQqiPWRBSPq1Eaj27b07ufIvUWlaJgB6OxjFWqXLJ0pewRplxcAEFe6WOBu2iiYGtXblh6YVGNJTAkZorBDCQo4UsIwNz5yV/Y7s5jy1eXbfP6y5YsLAg4nxkFuEQHwwZo+M7uE7vzwXsefUta13JRNoyQcmwMfO3a3hjFlhV4a1g6F7eaNM7Vi6sWlVAfHp5YtrJomzdfsLSA9FiG2KMO4kKij3TZMoGJNR4jKtf51YJ1Dnbs29/8U/vOt75l39XnD7/z5/aj733X3v7xX9hHH71j9z+9Zce7j23jwoJdeuFFW7hw066+/uv2lb/x91T2lNV3TwWAGtJ+CXvtq1+TY1GzXE5aUPWB0VlkvaCT7kYm8DQ6AylxJEZ1l/gkB3r/03ft4YMHoqUcBbVjKSND39uTch6rvlM77KWsPSQqlFG6cUvnw844jdOGG5FqNSk+ydrGas02a1kbnR6K1w5sqLZJVC5a9tx1CX/OhWo4oguKaB9bCVKuEDHxLrApQqz2U1kZC8nkNibVrJRmdmOzaq3de7ZzeGQtvNVkwdavsGLGovgvb5OTfYv2BGIFfA7UDix1T5cf7ydSROoYlIL8ijNEG4bEEO2fd+nl5TysLgsUU2sBjZn4qKN2YpUJjAJRQcbSZVTPmRxKls2BR6EjS+NkMgJmcj74zpg46srAf7aDZNINSztdXpOTwRhbDPhoIIaPW3ease19liebek8G0Wm2kSRiybi24SAoLNe+Um7ZtAyJjC173rPNM1UaDVF0kiQZeQrFcl7sprdcjFte+aEUnc+l8QCXdfFAQmBTKsmjy4yBxQhyQH+iRNQhRFyCOed9ogFMsEiLZjk5u74jlGTM1ybNJKxSSil3xnMKGOteKSljH5Gxk1FgmE2lVla6RGAj9omc61v3H8kpfWR7j7ftuK42a7d8CTOizwzBGA3a1utwshaqlPew48N4iJywfM14SNSEhdB9vSLnQS8jS3FFicSqbmoznIeMjMZMdW3ISKIffMiQ+K0xithRCyAkQCRQiQMJQJ6Pf5M58XtUgR2TGDPOGG6X7TMDhlGEh7zdnYxqy8QZTdUugVHEQ6O+L6PGihY4G8lUxqPc8NJAbtogmvG0SINls4DICbW39ySoXeixwaCdHLUDz+bFuyytpL+e9FF0CijQ8/qNIe7KZsTOtlOdL8dIOwIav2hsOagHRvKLBphr+vLZp0co+cozZ0CBws4jtuEdHg28xHssbUV+Ybta9GHgZ4w+INrTplz64/vZT+dZ2plePyLwXkruIws844feUll4D3qzGQxlgSLky/CbgnQhdWJ96adP9/V+iLpxLSTBd/ROADNnQu1ZMLxLIqg85mWDt+QsyIbCx6ykMcSRUTnH4p20HHnGOtOV35LO6DGkQ2mIQgKX8IPkWumG8YuCvqIB6eKAUimZE8ul1OaSnbYElYl7ACt6oVg+LiNnkMnADQAsZFBiTjmBSXiEXfy6jCmC/pQbaXRahfrN25TT25Jc/TPQgHf4b96WoV3Vbvw5jeBDgWXWb1Ze8Gdv0FD50F8jPa/6SKZIhv9J2UEVbSnsFHgOPgg8hqx6XrqGk5LNMgdF/Ase0EHZGDfNikbcD0WmjUIOXCMAdVZFL+P83hcP1fjsLeDYvJ2hreywaBfqFviI4Qke2dZB+hyUL/B04A0+VWzdZyjBPAL6OaANNA3ln38PdQ/p8TwnNJ/T2g998Ah6hWAGARBoGuRF5aMe5KFHSYsy8RmcRBw/2hVawxwkpzbwMgHQCVZwEIGNCMBGu0oTwPr/J4CNRrPyiEuJZLwqhVeT5q3qekmCke0NuslUKh6TIo4uVLIRvE48OaKb3ZO6lJUUtkBQoyEjAwCRg82i1vX9YxmNuD3a2pdyE3hU4W9/dM+2PnjXkrFTKeWZbe2zTt7Qbj635kRPZBbsuS/9goDWkhREWkBHgPDD9+3Rx+/b4sXztvrMVSsXypYv5B3APnzvY3t851OLZ6U4q1WrLC0b66wyyJwusg9//J61j3ctOTuV5e5YszuToZQnKSBdKcXtmfML1pFXOYkW7Nrrr1u6tCDK0IgIsVpOiqR7vGNP7tzycXmXX3zNt8Il/aT4GWCQTedtdXHZUmq0B3fv+xIm61dfssLqRTEZBuQsMqSTRk7KWOzdfce2br9rsWTGNm+8Yunlde9qQTjdq9ahFvX8R81Du/P+T+201bSIFEyNhVyHdTsVkKq32aN+4t28jHFFPKtLWbt4vmIVGe+nov00nrULL75gC+sqD12UShPRASj7WEXVFy88zoxRGeeowOPR8b6xE1BleUOAXWBOICZfqlg8nbIXv/xle+lLb9jVl160lQvPCPivWaG8ZhEBsif37tvunfdt+8lD3+Xra7/x62qza1LiC15/DsBrPifQJOXGRDS2vMVxkVUXzUWGaddaO5/a7Y8/MBZzRwiKKRmcft1ndUOXRi9pp12i5FnRWMIqBSPSeOS13+sIKMWtXM1ZTV7ytbUFy00HDiDb44yNYkVb2LxuUfEYEUVA3LAvsD3quZGdZeQ06SQCwQmJRCR3LtilatRtyuC37SsvX7LG4SOP6tZ7UTvS+fwbv2xLa+u2Ij5kZn778KlNOgcOpvbkZA3VtgMVtFSuiJ4rli2onWor4ttVKy7UrFitiZY1y5Sqli7kBIIzVi2mbdo7kvFvu+FgVYH9k6G1RLOxwBPdz2ybeyqeJnDLDGIUDZEZZhcTrRRTOT8Hng7dxMzUxxG7er4qOo4EzPoeQYvoXbaL3K13XUkyNAMHiVn8zEAd9Kc62Y1Hz4o48BxBHIwqS2VFIwI80gMsFYWSCmMMlb7aMa1nltJyYGJd5dERXVD0ER9CcNJPeMSSaN1QjhVRadZUZZb8aCKrrHdhEBQg3eVuKJQ+DUS5fbcsvctyWb6/uQAz5Uol2I1oYB0BdwxtVka3rPp6BFY0KtcEuEWTvnRaW/WuLp2Xw8E6vXnLsjZvDmU99mgawyAAMES8NtZrdvFCxa5fW7NLF5Zsealkaysl21yt6LNiK8sLtr5Wk65KWqmYUjmYHJQWMMBo5i0lOiXUNjgP3W5XAAGnhr6HuDVE76b8NejHKhrBsGCoVWSJEUCFseeiuspOC4Q6+mxyhlQIUEPvPitSdNlhr29dOUBMkgR8MySiJyeo1xG/y3nLxvuipQCsEAhDNgLfiPeln0Yq1+Ii3cYZGXPVIwPw9KYQj4tHZcyZMFo/bOgdATHRKi5GZBH+FTmOLOEEcMsWBQylkzoT9Enao9KUnF6OObicG1MO2tKNng4ZLzeonFzjd5isoxNjqWfc4FIovvv/4T2Oebp8cmmuj4OhDfkA4Ljm0VdPGh4LhpqXPE0PFul9vcdz3BtLDkI+/pIbeq754UWi7KY2HtjP3r5lO08O1B4DW99Ys/39PTvYZwvwkN+8vHzghKXUFg4clB/syn3nfXS4rgf9hC1iCIEy0W82BWFiJCVmeE1WaWSYrCfGaUt2GXJGVF7cJLYXM0mOAI6AV9InL6cT5dAzLMNVzssu6VdH8o2cELBhpQOX/djYeY6eMtaMpdLztkEPsZkLwS4VTnfC8XldVXroe3ZA73CPX7QVBKRen5/Yr6l4il0PAUbQALvJECICM0xkZLmyYMOhvcpAzxS6gueUn584Y/rkMmUm3zl/AIRxPtBbDx88kT3btnI5545yvz+y3afHdvfOEw/K5LJ5Tz+kQVk+56sv0pP73n7QfH6Q5xnvh0PtpmcoA+/PaeNl03Nz8PpZXkqXe18859f4JK0vphPKEQ6emd8PeXL+/LMuI55vAPAeldaJU+xtyzuySZ/JDemq7MGhYxIf76CnvcThPonrgsikPCgDQjWbRCLToZwHj8Aq2Z8bQqAy/W8DWJWppOSqyrCmLKtC0KXxdJhNxAQPYrNYqZSJxrNZ+TQpqy2u2OH+gW3vHVpBhrfZlvLDmxazL1XK1j498SjZGCLL6Dfbbbtz61N7eOcDK1TYZz9nWzstga6GXb686LtZTMZx+8Vv/JI98+x1q5WKtrZUtG79wH763e9bsbxgm9dvWF6fAOeUAMbW3Tt2+2dvqSYS0lLB0jIQ1eWaxWT4mHm9dXfLDve2LDVr6ZGOAOjIjvtENgYCUTO7IOPDzjOjUcwuPP+SFVc3BKwJOIvxBTwRFGu3bP/2R3Z0sGtrFzdt7TKATUBDdab7h3M46FqlkLDdx48FUg5t/dIlu/rGG6o7Y+SIpgkYynuFLVgpobu/ZXfe+6kEfmTLl27Y4vnLei6lhgxKEcYKB3OSh7Zz7xPb33kqI9C1UkaKUeCVyS8inQCszF02LRDYEQjsWrmStvPnKnZluWr3Prwv0BG1dQHuc1deUJ2IZitVVQtGZLkiGJZ8YERmqkYHJ3a4/dQaJyw9Vbbi2rJlFgOohxwsZ3R6cuJ6XBBASkCnyo1CHAo87nzyU5X3th03xvbsy1+yyzdfkNAXBHwYV6OsdIrHJASigwwqBpYunWhMbSglu5BPWG/nrt2/9TMpWikZoteCrNlZ38b9pj/bGMTtoJ2RAks5bX1ilc6+jPKJ+I6ut8piTqA5bRfOVW0hF7cTgcz906G1ZylbunxTAFVgPJG3ZK6kdhA4GqnuUlZhjJ+ABtF/oZ+kQCs0cmdCB0tzRUZDe+HSovhKPC8n6aAxtIPm1Mrr122arEhhA66ZhCTeOt238cmWAKOcpmZbMkG9J9ZtdD1S3Ou2rd1sWqtxKlZrWbfDKiJTO5YD0Ww0BMiPbbUk4KByMUaZiFGzY3bYZLcstaMaBSWRlsIGeDL+lCXj6AZNZ6ZWXSgJcAH4UMisC8k6gQJykpnRTIBd59W1ok92mgjAz2ZCxeLVnlTE04O21x35Hc7iMlgR0UP8SfRCpytK/WFXAOt0CfXUnkStx2onDCInwx589y8ZF/mZtihnJGmMr6VPTvmKuKNpwo5U9b7oyTJdjKktyhEtCNCV5awuVIq2WC34Fqg8T88MEUvWemVpKMoAkCL6x66AvEO0d6GYtYquYfxbjK5Se1bTaUsDdscCogkB2EpB9Ylaq9+1PV+rV/WXI9ftNVVuAXUp44TyKRRY0iqMVa6W86J7iLABahlSoQqKNgABcE6gNUOeiKjMWHdWtoOeASKzTJgajrt00FtULxDxdzphEOjdmiV8QiYRSyZUSWQ8msaYRpbRChE+dAWzrOeGkkiT6ojBkS5mHWQ3ptLJ85nDRBfj4gOPyoqX2Go2wS5+EelqtR1bdCfkNDKmVTjHGkM5mHJcjk7Fr82u9Hjf2gKrrZYAsJ5vs+6rGPLoqCmnQXWUgc2QhxokqTOXGqvNo06ftNoDh709pK5008s2CNxwohd8zB4G8kz/BUNK3QBw4Zof1J1PFJLqzeMY0GDcg9EmisYzTic9EJ4Pn9CLcnKK2lxxJ4+xqozrm+c1N/akT1l8zK9+E1nypYE+uy5CeZk8RyTC3+P6tnQpVygfDlm7wbrjY9s4vyoel814ui/gf4h69ec4vC29zqEXIeTBdUAb7aw6i78oJyAXXZyUk5bLKl+1/SQqHeUrWCg9XUJG2E2L9apbQ5xapaF8GG8730oWujOkg6AG6VJ2Bx6qUyI+sarAMfcOj6Xz9BxDwFjWK6FnSpIvKtBoi9dVLrcogWWVR0zP0kOoC0oXGqkW/sd3XzeWwkBzlc8jsDzn9eIM79HW9P4MZANH0lMMF2QiFpFKZIvtk3276IFkDj0uu0CdoDXtFCLtQV9xQFOGEZAdJw/5JCydPD8HmTxfFhZZWRGuICagNJSh66i1czXhEMmc8mftZpImKaLOfCcP0vF8/Qx5cw/7p9ue1nzcs6ehg/fgAT55B37ycbQuJ/BZAJY84/fPzr/q4DnnUR3wNL/nxxfTmF8PsvS5HAY5CGVkM5iQFvqcYEXQOxzztOBHH4+ra7SBrurU/6ozSfrKHXzRAwBdyZPelME4i8DqFlPpj8WHR/F45FiPNDKZaXc4/F8FsOPseDgpySpUJXo1Fboai0dKyiQ7nU2S6Vw6lsrmo/1BPBLPlKTIWEz8yM5fPu/Rs8LKRdu8+aI9/+IrAluHNhI4Wr9xza7evGmXnhEgFQjauX8vdJEWC3bS7Vs0FbdzMp7LCyyGPrUvf+2rduPFF2Ug8pZLp6wjZfkn//PviVR9u/LyC1aqLXuXKpNIujL6d376loz+sa1du2Gr569YpbbmIK0tT/fw4MCePt4S2OvarHskgNCyE5WzLg8SZfXMxWVbqZUEIka2cvmG1diIIJN34s8FbCID1tz62PYe3bacQPnaMzcFFiuuHIhK0a3aPj60uMBx7/TQHm49lIJOK4GI1SoLVmUcLsANpSyQ5101/SN7+N4PrS5AXFhdd2BpyYIaNHTJ0cUJg8vBZBCDtQR2H97+1DqtnpWSE0tNT23Q69vh6dQOW2qpeMbHVbZPOm4g1tYW7Jrq1jis28lJz2obF7xdWKA/wlg2Je7gQ4IqeOGRAsbB8CuiOhw+ui8QfiAgJifl3LqVFgXU5DAQgSXiRhch5WNBeYYeINVE/UYC8YcPPrS9+59Y/bStfDft1V/8imXL7DQj5SjmRaGybzt7slfFA0uVku/zv75Uto2lmq0vl+x0+xO799E79vTpnkBkyUFVMSGD32eXGhl/4Z69rpSV6owyQSh861KRrb5fV93GVlnIWaaUsnOLJbsgJ2jcEbDe66j9o1Y5d8VSxY0wTESKfiqDHUlmpfiGlpKiTiVlyMQzMbrwAYKqX5gBS7soP4nOpVVWdej5UI6t7QPf3SZePme52nnLy7lJZLIOAlJKo1ff8+ErTLogAktX2mgogolHKDdJY9gyAlWujCXHvouKFL7PNld91hcZQjBTuzMGVgC2O5TjMlK7xyyfnonXAOt5H9pC1y4TtFjHcoyxEpCmSz20+cxBGE4SvSgsccIi9tfOlcVIbVUxLhCDQUtab5JwAMtwDQzbSHQiMujdxqIDSo0IJ8accmYzSSk0Joj03RAExcT4KClxcYBP6JIxySYjtlKYySBKKQq8hkX5p2rPmZ10Zraxec7OX2D7YjmkOVYciOtkgw21h8qaSsaswPawcnSq5az39BSzcfFTXk4ka7Em/MxIt6TEa+wqhbLstEa+2sDK+oKDxlSfdaddyKRX2ApS+kbALJIq2qpkhq1xFxcWrCSgWhHArQhAl+UkF4mKC8DSgwBoZ6hHKpkToM6IpkSeA5AiQptVmRlWQeQ1J33Bd5lNBwxMEGR2d1KgKR8XL8eDIwd9Zausp7qOlBarLviC4tIhgNGceAW6Okxwwzf2KDbLVinbwKZIs8AugFdi4mACOceIsxsb49PQckRle92mwBIRWF1SG4nxxD/IM46OgLkc+mGMtWOJPgXQhjFKic9omzBGOuqbkwyEeCUhctZEAyLnul4Rv2UE9Fk3mh3uWGatO9Z7OIL6w4nm8C5hN/KIWTCyABhqiIyjt/ikdrRneEY1FV0w7j6WVmAevgxdvTwT0kQ3EHELs88BCeTL87qnP4Apcwl8wqDaBeDmQF/fedbnCuhZDt86V0cINFBblYlynZUJ6mDg4X8ifHQ9M8eAdPqS36IcqkuXN8Q74kLJw87uvpwAyTXv8zaF5SBZJQcfkb9+uW3itpNBXxxg6qRuTJzLyxnxHhKcQtETrY7DlJYxyWJXpC86ckbo+fQsPDH9U12UhLXkjDAEiyEhlI2oOW3A2Nol35BCdFLB2nqJYBGRYObesBkI8xm6AgKMdae4KoKkTLpOz0AxgKpaVPyom+SrV301C5XLgbTuQmL0ie54eeAF+BTgrpYzVpRBN7J73Aydod992Z3eoOO0Zc1bIrGMgQ28pHambsqPtsBhZOcwZIb0QrsyxEl6GD3P31k7kzfFhE8Y37m7U1d7sOYyC1lGRKehL0lJjxMTm92p0EveivoM9aANxWdqI06/r9PhGnUiA/+u8wv86Y6S7vtQCaUxB5N+ip4U0XtqPc3A3yHNcHLMASsH7/Hs/B6/OfS06K97/CZt/Q60l+5WGQCo9DapYGgbv4tuU1L+SSrofOd3z5tyhLygEXX3tGhMvU2+PuGNvFw2Q5pkrGeVzHSoegsJzhqqpq9CoHePVdtGLPa/CWATWRnUUjqZEnCN15S6gGyspMSzwmvJVD4Xm0WT0UwxFSlWAU0TnTN5ViNXtJ1u2w4Ftra3H8oTO5WCilun3xXQObXjwwO7f/e2iDCxxYuXLJdfstXVS3ZufVP8PzTWrVy9+opAU8H2jzt2cNSw+vGJ/fnv/4Ht7e3YM8/dtJVz56wkTwhDJr1vH/74Ldt+9MAW1y/Y0oaAVnXBhxCki2XlO7Tv/8mfilk7dv7KusDtJVu4dMOe7PXt+Khp6wLN5zdKdnTYsMrKhp278bxPbAKcQE0fHi9G6u3v2WPKLT22cf1lS5fWRMszwqvOMD1j35KTvj2491D2nzGLDNafWqvZsPWNFVtarAiMy6Cm5YFbzz7+/nfso3d+ZvFC1S5cf80ShZryJGKCIlajiwGmY5RrRMDr2B59+rEdHx/L0x1axlds6HlXzW5jIqPPGnRJX5fUohNbWs3b1fM1S0uR7+8xoW3BzsshSJSWBGAlePAVxk9pf85c8NPUEuOWHT380B492rK+tA+LxzOemIlw7EyUzRcsmZcxGwwspnZn04SugGFZ9UuqQXq7j6z+SGB//9CmiaxdU77rl66IUQMw58QAit9cIIkksUg9a4ky65xJI3tPntiH3/+effreO1ZYWLS22jGf6lti1PD8WPKLxe7ZMlai4F36RB1Zo/Lp0x0fn5ctJHxdz6qUynMX1y3WbdnB7qGdCDSmqiuWW7xs0XRFliEMpRAEE11UX5WNna6QL3aLYutL0ifi7APoxRsYyIKciKXUwArTrvJ8YofNka/+kFu5ZJlKWCtYdh/2URpDm7X2LDXcN3bS2ts9VZ2YyToTmJkIIBPtCvRAETlAyeZVt6CUHIjq3uqCgGZMwFpglHZrdSZ2qPYfzkRPFdjBr5wpotVK1aaqT1wAMZnVvULeMnnJjUCgcJAMIkMH8j4EJq52Rh1fWMnJ/23phB9GAvTmaz0+3W+pLEzyU3uxJI/SRjehuCgbBskXAZcRY6cvFVXGhYgHz+GZo9H0sHjax8ypDX3S2KJAX0QgXTSJiBaAcoYonArAFkpyUHNJ0YZyMsYsJjCr51Ms1i8g5WPPkr7kWkZ5Mj6N3dXyeV3LRy0jJJYVsMrqM6f3Clk5kwK6tVrFFparVl4oSaGJ5w63XRaiAlulKuOeZ+74tkeidVGOk5wlhjYFY8HSRRgelPrU139kohKrNRAFIsJKL9B41tczGHAWR8f4C4iKx2NEIAXkiVgBZojOMiGMNZiLAkrMEg/bMUrzuLMk50Py10LGWHdafJLPZZwP6YVJq20L+q1kJadqBwlxR0CU5cyG3h4CLvrESPikKBkbwALd0eghonUOBvUcPQ5IU1KcI29ROlCtLJliCMdITvdMbSBmckOHQUP3Aco4kEGMOrusNU+7yl81UD3iEYFg0ZN6F9VWSfHHSHUdD9vG0nGtifhegNgNNDoPo6x0aetg/JS2LgTW0f/oWwSCa/rg+txIUta5IQfMUecwG5vHuc474kV9D/pON5w3KWsYNkBbDXx4xVg0SjrNgpFXDd1g8z2AA95xQ6w8wjN+iwLqt97QJ0M3cDI44Q/ycidwpPcF3j2II3oyJO3Bw8dehmB1Qnqkq5Iqj5C/gwnqTT46KI6DDqqicvhwNhw78TyOQGsg/aUXmMdEVz+9HkzkArZxbyDeA9Rha9DL+o9MPW3oOa+b001/hVRENiwqHcomOQPriZY98XmPLnu1cWPct47oEkCzAJ/eYxgQYGasZH36mLJgmGPojaDrX+9KFxBMmjtbOHcMO4KHhGXEg0RTVQmvKnQP7emRev3Fo9ITSpj6ezDDa0Abh2dpa3i2J3BLrweAHLsWHA3oqTLqJXoP4WXS9DrDQ+Sjx8hXyVmrJdiuC2nZRMpHmo0GGyExMTbrjUI74VR4j7jSIp3AI/B3KB0HwNF1CXXjN23Lp97nXeTZ66m0OOdDwBw0Khnu8Uk6/qZkxOvqNA+A8osHv+f35uXwawBP6RQAOktEAvLDOGjahDHhoQcN3T3/TX3n1wNIV4uLh1Ra8Q7BOpWRcvJJmUWDEP3G+QvvUw7qQvnRTSRCqZWEXCu2kh03lOexynU0Hk+O4/FZo9//X9hK9h/8g3+gdorEnn12M3n9+vXsyy+/XHr5tVerr7z2cu3Fl1+qvvjKC6Vnrj+TXTl3Ptnt92OpTCJaKhYjFISdrjJqTHZ5wTAVCgINVbplGZslUCepAXD6Ejf6ncimBWwSUug9a7fq3kV6fHIoTyphfRlH9hs+PNxXuscCvHu2u7UlgLlvG1ev+LaDNAkTJvoS+g/fftvHvQKQLt64aeVqzQVtorxO9g7sU4FbIgCXda+4sORrhapgdv7yur38wg1brOTsYEcgO1O1xQvXLJ5dUOoSPgc0ahQRvrO3ZQ8//ql75rXNq1ZYOefGhe3wAlPL+MLgg1O7+/4HHn2ICyjQ9UqUMMwqjVi5VpPRlaAJBGx9/JHdev8dgdaCXbj5smUX1wQ8ZGR0Elanldljmi6vmEDbzicf2K7qg6AXkjKordBNt1PvC8QlBNwyPuYTQ8tWsRc2KraidtjfOfKo+OqVG1ZauyBQhbEQQ6lqkhvVT8wjxgGkwUQYmNMHn9j2gzsO/hlDTPeej2MSkCBKktVnSW0NaHdDqueIThYLResfCSA++NBODnesKQBTXb9oF6696AaQiACqGVWIcDD0AUWCYWdMIQytAtm4N7CH779n3/uTP7bi2pqDs4wATi7SEZAXQBfIPu5KiQ7SEih5zQIyeNfpTM4jr9CFiE/Jo5Fpe/7yohVNXvLRqR20lHe8asXVZ0T7RRlWGWXRwwNO0ESKVxV2gxsVCJiO+jYhPS7LYRLKEf2k1KS4NksyylPVd++BHcgLP2227fTkWEapaNmFc85nCCg9Zm6UOnWL9Q4caBy3BJB0nbLmRGP4ad615UpBJ8ZDLwaFpTLB+GsCXYloWOasJaBwWG+LDuJBKQecCV6JJmUQVfbOsGcTGWiGwLRaQ9+NraEydpQnUVQAdkJAkLGWhVLZu88XK2GFg5jKhiHBoLFe7fZ+W0pOxk8O2ER8DzBHPFwZUl61HROzUGRiDxkphhB09YmTpFPtivJHTqQpbcoyaHJ2Li1mLJ8863bXEUuFMbd0QWYEDolIE43kffg1TKrwRz0vVTnwsejrkQ85d3MQFKI5klM5FTwXxguK/1Rej+ihOOl+PN1HY6iqaSuJvjzPkB4iz6xkgrDQLlg4yuFKmuEseh7lTITbx15HWDlC3K17cX2fMQN8FAArIJx1pGkg1q4lCg2vO+CKMj5MoEPgIg74ZZkunCSBRYYSdWT5x0qfruqYnA66RON0E+dYrYIIv4AbQwHkLDBpziN9RJyVJ5swFEpyOAWUMKi+G5LyG4260sdMQpNGkS6dqa19xYZhy3cXZNMMwDqU9xn54vuI+JrVLSIM+RD/M76VSYG64HLMpiE90a15yvCTqepJGcSXqmk8lrYc5VaakIHhGtC/NZL8qV6MmaZ8DlzFcwE4uUHzA/3phhle0Hd0fFS0IXP/HYyf8pWDIf06j9DS7jAqz3AgV0GzY0UCQIGPAa6MncZ+cdJdzRqgcwCHrtMXb2/YDWDB4Xnrmsv5ZwY5vMN30qF3AmC1uyv5Jx1R5OMPH9q9Ow+tIB4vqB077aY9eSRHytOkHpyh3CEP6TkVNUyE0QP6R7QVelBFOBO+plw4OVnvzo5ZvdGzHmNUaWfp24LahN4lVihpno2BVaXCqTQAhMg0oMRBiK6TP0AeEmcycrYEPBvob/E3c1OS3m4J1VGgH5kUKMZpYtIxtgx9Cf9HpaeJ8I5wiLgP3QFF+s27gEEmKdJGARjhgCk9UZyJV4yjDuA0tC3lwh4xhMjXIlW5sa8eQdVzHgFU3iEwIOESDyeS7BxYlJNLpBTwjuagrcLpUUTRlHbTFZGFk+dCWyATzLfJq83QRb7soq7TK1OplJx+6AnqRhk54I/5wbOcHNA58IcAO3RwAKl2kix5Xnpvfrot0EH9kVNP8+wZ0oGJAxBGDyoPlZu0/TmvH/fh9/Auz43R2YBPnSJwqDPvKt35s/Pyku98SAUyME/HAb7e0cXPT+WnFvvsXZdp0tLpvKpPrjH5cd5D4rTwehCBJZQhgz01AVVrKHePwAqHHI/HrAv77wFY/Yi8+eab0Xa7HesenCbv3n2QvXX7k9L7771T/ejjd2v3HzyonhyflPr9djaRiCWXFiuxQjEflVKKsMsNngJbpg57fQkjCzXnvR7cQ6GWy2URIIxLQ7myhiVE84gFRlL3RAqq/FlDUfGxGLpQKlm2WGAtIGtL6aI+WEqLMWXNZkNAQwJCNFCMRZSX4QI7u09te+ep1QWi6gf7vswWY3Mj8awATcVK1SUrVpYtKsPChKzy4jl741d/3RbPbUggifSwXEhEnqoMUKdh2x/9VEI5tLVnrllpeV1lUJ6UVoYYzMV2ftHuid39yQ/t6PjQli9etmuvf9WuvfRle+7V1+0FnefOX/buQxpy/9Ed++m3v2V9Mer69eds4dxl1SOn/Ig2hS4mX3FAf0kB1uOnt23rAd65HBO80TZjIlt2/6kAU0/P0JWoJsczzOUTvi7vcjlnR3t1X46qrHotP3NT4KDkUTxo6/LljI5AQGspPn0f7D2y7fu3vOu/UFuz5XPn1YYZB1gjtTOAhygf7zMDsSvvczwYWCYlhTls26y9Z6f7T23/ZCJHpWrXn3/DpvG8TWXUWZ+Tna2IjIhiSo9IVDB+CIJ3yYiWJ7tP7ON3fiyPXgo0zWYYAyvFxWetI79/KrB42GONUAy3TugmA93qCpwJ2A2nA8tV45YXgL20vmSbAiXtkxM7PO5YU2C4tHrBMtXzFkmwpBTRQ+qvGhFlEjgWGWRsc5aSchwpzWhMikVgEEUZBUCo3usLut/ZtVt/+T1rtHoeDe52hgJlclpaHe8mjWQK4lb4XmBNinXWOLTE4MDiAuMHR8eiHRPGBh4VYSYrXZa+w5fSz6QyMlgAriALHpFXOVdKotGkLyWHgRDIGjERUW0jnozpf7YYHUmBikQyTnpUdeoLqLBSAM6NKile1nUZ1KkM26CjtHAg6EKWw3ipJsU87qqMMsjIpoxUVwbp8f6x2CVmaRS3QFMqK5lUeVQ0Vzz+yZ9kIptThQA/kl9GlsySgAXxnIjh0SKVgQgUy3Wtl2OWEcAdjiLWlvwSTeyo3PtttbfaHwDd172+QHqvT4SerkmGJ6g+Kh6zoIfiD4we6zmPhpJZykMjquyhOw5wCkASuFC5KOfQu09VLumg0fGpxSYCaHqmWGUioMoiENMeCzTm1I6RpPIhMko9UfjUAdYRr6iBPMqnNBMs2C/5ZQMNHA62tE2mWc6NbUPj4oOMj/cHDNDtnmQtTek1QGaOHg7RPTJlTdy48lC5qYPo1hHPd328dIhSMVyHcf3DQTC2RDI7tKP0Az0PvX7Ho1djyQHXTxttlz2GCTROT63H1sN91UO6C7A2lm5jNYxBVzKrmiREL12kxche9Ba4UFFYyYtVMQAtDD1gTduczrATFMZ/JCDWsU5LTp90K+MK0ebO04m0VeQLxCPMEwCEKt1JVDpdtGMYFoYQIyk6hYjX3Hg6qc8Mavjt+mtudPXnIEf30Q1ffD5EhfyyTj2p9sPuYKg5yIODyBwggnGvGHUCFTg/OAy0p0eueVZpA6c8KuWAK4CXuc0iTy/H2Xc3yBTP/1R+PZaVQwTAplegWit6bwByTbtsP91xGvAu6c4PwJPLv/iXovtYZ/haWQEqeB9+R38go+gaxtlTfYY+pVSPMHxG+cvRSYlv2eENOaPHk2bmJnVkKNNINIJfAn3kiLK+suoL2Cxlkz6OPKU2JZARk37JiB/jSqOg/5YyU8mSeK2NnNDDAL3x2wSM4RGdABecAyV91hYB9BN0CLSkrQE9kmUMhJdP/0WkE1QG6s8BjdA3RGjZ5toYf6rnAzgOQA684T0aTjhdU7mhEfgEnoe3eZZ2ldp0O+jtqj8ig4BUjpAePBCxe/e35Iwc+iZL6BWCMSwpyQoS6AiGFHlQ66wN5+3JOec5j/YjV2ft+EVnDRrMn+Wcv/vFA5LMeYzP+cnBNacb3/X5uRygd0O+82dJ34efKP8w5CnQ/XNZ4ynRGfpzzUHs52ULZQ3fOedpzp/hk7zmdQjfdR1hOPv0e9heNQDfdE7URkPd6KosDZXlWK8dTaeR41Qq0tDnzwFYihj57d/+7dirr76aHJ2e5ref3K9du7K+Gc2mrmRzmWsi6RUByc2FxcVaOlvIj6Rx5L3LHkQjWXkeEIlxR3OhxpNiofGDwwNrClQdnZ5Yu9e045OGPd058K4txnIBftzb0rusBUarQFanmWiBcC4tLZ15Juzpn7eKwHAIczPJJm6ttgCLLBlj+CqViisd2o5xjAMpJNINBiY0NjOSvWtEimnMMkv1Q5/hHcWTjKWUlpi605WnFrqOWnv7dlTftsvP37SldYHQZNYFkAYmMEGsOzpp24c/+KYdH+7as7/wDcuVz6kSMasulCVAeIPYAwkAY35kRN79zp/Z7v62Vc5dsNUrz1kym1f56QolSiJPVt4mXVtM5Ghs37d3vv9te/B42y5dvS7wvRDGzGVSVizmrViu2js//dj+7E+/Je94ZmvnF+zm1fMW641s6/GhxfMCka98yZKVRYE9ATAKA4351OnrL0pIEbhp69Bu//hbdri7b9nqitU2r9iSgPeg17HWaV30mdrK2rKYFqUusCXQ1e70bHtr25Jq8wV556f1J/Z4e98G07Rdf+0rll9YE+gtugIGXLGLEkoFJg5GJRgEysKkoEmjYZ+8/ZY93X5oE+UD6MrHBB4HdRu3GtaTwt3piC7jjFpUQI8leFB6qk69fiSD3bJ0NmaV5YKtLlTs+YsrllJDPdk+sMOWQMbiphXOXRHgZSWEnM6o78Lm4q7yQB1BFfGIFL2AZnf3ofUbuzK6HcvkSpaoLtu55UVbSQ2sfv89a9Uf20GbtYRZ+QAAhtJOCXRUrXbzDQHpBe++rsjJ6O98ZImjT+WodO3ew107OJnKCRPYVnnphnblKr4nokd0D0ULMGKsEN9R1DfP1ywj55SJkSjgveO2fbwtACN6ZJRGRQaRpWpOOx21gTx70Z3IGMqBSYa+uL1ojaH0sYKoDOXJmM3EuGm/fEPO5uDEx0c2TwWmBLJOpyn70Yd7boyvv/ycpQo1++STbf0U3cQ3CfEty3ExsxpA5IuoC0y3VYao2pp2BkxGJhiuuEf7Bz2zxWzUXl2NWzHes5nqnkiI7mqPej9in+5IuHQtXVDZVf+YnE8MOctqQaNmC2MVtixlfCZnPDGzSikhIxsmNrE2ddKdAJQ7dWYHIZVF6QjP2yQi4z4aWO/JLYtI7gHnGxcXEF0fvlQf5620ccnGzKgG7PrYQfQIrKL0JA+AERXB+dmHCwjEJaTbWFbHu+XURoBXQBvvQUTqAAj2dRdpH53TmXRO81gOTkff+9It0t8Ci4C7w76cXjmqUnmu9wBV9G7BqcyEzhcSAqO6OaXbjrHPDAZh6FLL9SNlymRVV+m4gRwBIjykw5ALwK5wA1zgIFXa1RaI0A37uiIaSTaHeh/QnFvbdKdsxoO6i5EME2dUjxlDS2Z2685j29mXI6tn6JaWWpZcz2TUc3a+nLZslDLJwZO+G6ish6JxPF1zHYQxZCIcn1804qgqDtpv3qWKIfw5w6hnXA/ocOcFzvZ7fA9WBf2PA8Aay7QjkVH0ITrGARp2RXQMjh6TVKVfi0Wnt/eAkIfSxt5hgwADweDP8/JkdQDAQpTL01Lh4JEwpEMt44wQTsw1OrguW/n2T9/Ve0HmwQscDq50ShQESsVHdO+K9zwAIJ4n+AD/8BbjnylbNh2xRTmGrCxyIscaRwHZoe5l2YhCYmxtXTtom2RUYEb5hOia0kJeqYvTi/YPkToOyr1UjsvJFQATXx801eaTtNPeo7vJqS1k5UC1h1ZvScZoH5GNtaRZaSKSCrYQveCTpsRramGnFYcPEfE2ZcyxgLToC/3Il6hjmP0eeAM6Y8c9civ60OPjtNIf+IO6eObeJqRJPvqJExsNyxKOx+Jx/eaZdCaL+hffB57wHTQJjEgPx8T7gDz0JfnCg8h2IoH2lEkXjmHHxFazZyXGxhdzShOHJfAj9ZuvKRvKHvh2fnB/fo3P8HygCUfgrXByf35N/6n84dr8PrTiN5FVDgej2JGz9/icl+OL+c5/e7pnzznddX3+28uk23zMy8jz83QIZOqVszR4Hj4N6fi7Z+lwzPOc53fG7yLt1LeR1de22rMuntjS93uxSPy2krmnd7Ykj/VWq9VeXV0d/sN/+A8nESUa+Z3f+R0B2LXk5uaFfH2nV/v0k1ub0177Smlp+dr29taVVDK6GU/GawsLa/lkDIsl1zk+jVTOLUghjQU4dlUYE4isWrlatYvnN1VAMZ0aGcPmaxNKOIiYeteMmMPHjerv8OjYHj9+4rPGW02WdRk6kzCWh27VsIe9iEVgWcJ0+cplW13bsIODY3v3/Xd8zCRLaXlkI5MT0Mh5d+7x8YkUJcpcBBIBWcsOQjKWEeEgD7q+iUL1dbITSkGgM1cu8oYzMsvxwOxxMQHKzbsXVOYQ+saTkoLvNmznsYBJumALq5e8myItzc0Yz+DFCyQSfRYzPXn3bdvf3rYLr75myxevunDISVAeCAPDBzCMKLWEHT15ZD/8d78rg/DU1p59wQqVZe+OZIkj9lJnvCpoHWNKlG00bFtRNEsKSD14sC2DkraLz71qldVNeeAIlVjBeetMgMRgREdgtGGzbp3HH9r2vTvWlCGsCqxvXLphMSZtqTwquqWlyE/3DwUSiUqioMdq+6Z3vW0IOESHB/bwwVOBy5RtXLliyxeelXHKKU8JkE6MlEeAUbhnzAtD430RzcoLwBzc/tju375rLaU5UFsnpn0rRdvWOdn3yNuhFONxX0pT8hBPMMM+5UtxnZw07ej4WOBjbEvLdOck7eblDVsWeDzc3rOt/a5NC0tWvvSsJQvLUngFd24YH8b4bSRovrYewsR2oplM3HrHO9Y9uGvTQUOOSkqAqmTXLwucCsCeMqnu8Z41+inxoNpFdI/L+IssdtQU2Fp91pauPC9AnbKVatFmB7csVf/YcqmhfXpvy/YbUzuo9y0ruqbTAQwRqUIuEilMyET8pXIFmOn0fumZTcvFBQ4bdXGhwHy9ax8/6VpXbcakKKI69FYcnrR9nJsYzOlMOqwSEbragvFnUwfWKfXor2QnE+nYV67kfGIT652OpJgZv344TNlbH26Ln4t27sJFe7J37MNS4B+pctE8KOfTxqnaVsZDQI/IKEaNLnXaPEyuIVJH5F1t25taMTKy184lbSknHlYa1BOdcTyc2e1d6QDGpNbywr6Ao5j0CDtgYRiiTlOPmusdJoWoKKon9NOJspyFbkQW0Mb4zxjPKyCWUlpEHAeSZXaBK8oQJ06eWlTlzMnwrG5WbCa+q7f6tjtMW156Br5AjbMDHkAOQyfCKkMcMLptITNypE/lh47hN8KGbFEnMIAe9TbEcFN05J1jgiyznvNAwK/J6hoMIRCBI8pLdNntTO3xiejI+FOXmQAcaV666DNyBFjHdyyVzCS9ZErGRUl3BU76A1FIckeejDV3mugmwz14T7k7OOhJRxMVLkX6Vo70fOiMd9mrbozTjsjop5fO2UygKIBCFQ+iq45EfgFIbHf88e2HPn4Z8EA5UwI1afElYPBCNWOpGctrUReGaUzsWI5eNFM0saB4ED5iSAa6IfACh0clqSz/z42hy2q4iipz0KWTe3Odwg3epWEoH6AjKdlgbCtyADAjvbAaBxF88Zye4+Q7Zcae+dhap6F4j8zgVKUJiOVZ7lMWwF4w1pQllBmnhiEaJ0ddO9g/tvWNVa/frVufWKN5Yl/+0uuyDwnblf382dvvCjThmKhWSnd+MIQGHmYJK+yWz+5X/bAF5MVasAny1HvYo0I+bguluDv33aFkR84FDlxfzFCROczGBnIeUrZzyrJqAEnlpWohwzhGra4AptJhWSi30dBO9UL2apLVZ2rSdapXC72HHtDLRB6TcTkHciJZju2oObE+k2LdnokvpUfwe3xSp2SOSDtOrzsDahfISvtBG5wFlv8jIu6Op+pG7y06hHb0SCHfVR50C0MRaR/sgC+fhaDp4D52n/zJgzYjsk7b8p1dNz1/PU/0F5IrN/EheoQoc1Y6i+UZAa96XpiFsjAcpNXo+cTNuHTxPFoN/aATqZDvfCgDB2WgflzjOTKb2z/e5XDe8WcC/9Mu3OeYpz//PQeuetB/831+L3wGHp3jFK7N5eOLn/Njfm3+/efTCvnPn5lHaMM1nucT+gXwHOrMe+GT5/mc5+dDFcAuOvx9PtXO1EBtNpHc40G2RY+6ntsSD9xTm9/W+/d03QFsPp+X+2UBwPL+b//2L8XW7Fqy2Y7mh8NWrbSU2xwPk1f2TzvXOu3mldW1hc1oLFV78NGd/PJqJXn9xRdjzXY3sitjdnrUdAa6fPWideTBHB2eCtR17dzKmivYqQrLmNjl5UUxpjy16rKUmBRsr2fv/exdO96+b1//xht25aZAWqnmUYNbH33q4yJ/7Td/zRZWlrzb07u6JVi3PvrITgVO6dpg0tZQypxliGAk9m8+lRG4f39L6bCdIeNJCOYAljkgFAIhhayTLgR/rtcRiEhbT8atmC9ZbaHmEV4mlcDgGHppDgdOmUJB6QmwQXr9C0zL188bHoHzyIS+c43xYkRCTg8EPJROUsqFJY7EDm4LETYUazwqUCbmSEbGtvvwU3v4ycd2/cu/YOcEhBiziNGLx1gKKIyTYdmesb6jKGM6H7z3l7YtEJisVW31mZsySgWVAAOKoAZFxJaTKAG6qPPyRZiM1T24bSdPHzggylQ27Zlnn7eEFDgeOfzIlqzQEMHBaA+JzEgRdEW32KBj0cM7drC95Ut5ZaordvHm85YtLSK5an9VEMZXeSmzKxWlCW34fyL+iGPU67t2cPdT297bFQHz3s1ZSnSsdSwwrnY/aXWtMcgLfNA9q3Ilo5YVwObe4eGh6ji0ci1nxVLarl1YsGcWy9bcr9uj/VMbxxcsf+6i5VcvW0ygmvGIvo+36EGTebudtR2MgvHM0B0vp6ZXf2qjkycWF8Co1DL2zLmajVsHtnd0YnsNGQG1wermFTtUXj0BS9azZZWGjmVt7eaXLVlctHwqY6X+p1Zo3LKs+OrjO08ExkcCmn3RRQpUdEVJeu8A9FHbEOkHqCSIGkipUs/XbmzqfQDsoXcx7x327KPHfeuoLgwkQIkni0Ub6DeyhkFyRS0e6AgAwqpUkzwwuIBB51VdTM+G9rVnyj7BsNtoCeRIMcvw7A4S9sN3nviybzXqnsiqjnQhZyxfKgok9WWMW3JAj5R+mHhBPkxQwvuHoNBZv1Q/5QvwkyyUk2YvVGK2kNKzqr+qaAk9ryrZ3QMZnGzM8pWsDHBC/CbjTPSY8ot3GMsJD7OAvw9VcIUqnlZ5fXa9vhOdhd+QYwxYRnTMy1Gim5D44lh1zg56lmsdWVIAMylZqG0u+hjOe1t1y6ydt4XzF8Tjkn0BYkAOvSg44BhzenOQDZlT0RM9oTrKgWKYAcOc6FiADqEMSaf3THINIIHegSYCLALyDFmy+pZFusdKR8ZfPHR6MhD9c9aQI1ofJuWcy3ETD0zE5zEBAwwaUSCGKZAPQyzY6StfYMiCDHuL6FnSnYypgCmOhXfZ0fZKH/6iixfnBd6CjhU5IAusAzwO2+XOoDmiIccqXlqVU8FwIOqgDHXwHrRnDHD9qGOfPtj1TTW8zrqezYUVFrLpjK2VZPgGLem+kug1s5NGx44mAglyCvOqm4rlOgYQEwxlMOLoCPKgHADSoG/JQzTURTfmfg01c2aYYRJ/D0Uzj3oRvAiT0BwIiidYmQM7QnACHcxzY8ku94i+EkmHPj7umTKRqtKhDeEH5JX85uCCsvG+/9az8/LDK2xnzfA61n19790PrdVq2i9+9XXZoYTdv/vY7t29H+pMRTl5n3LrRFerGCo3zgK0iEgmxD+qKt33rFBADxY9fWz3WsqzxnZWukk6TvxJOoDCSjpm2aj0t4DyfmNgjQ4AliIGGrPRSMhD6TrPBlpAA3h+QQD2cg3gb3LcGd4D/wKsz4YDKjd6TFusK6y89aRkUfQRn0JDhqBgc8UAamtoGgBl0MNEB+Xs5GUD9exIfB54NkRg2a41IT6E3vNhZyqatws2zMfbKi90GgKBHCGrDNFhYjnpc6KfEtIf1Nn5V3mSLzwB37hciQ4pIrDiR5xWdtxjKB0gFrvEjmmsS7+yWlXeDNEa2N7ugdp44LuPsmEFNKKMsCbzZWhblsgLbYyNmQPSUHfq5byEjJ59/+y66sWnUgr/dDpAlwyQBN/nIN0dLtIQt/I+176YHgffuf7F75zzdpgf82vz+5Q5pB9+z9PlQL9ROJ7hmJf98zwpp3hLf7pKNSTP4blwXzBWylPpfgZgxYVbapt7eua2znsCr+y9/PMAlnze/J3fjrVsN3maL+RH7WFN+mhTgnAlmUpdk+G4IqbbjMxGNSnAfCSRTrb6k1ij2Y8cCLwysJ9C0E1UqSyJyWSZPPLakiFv29rGRTX4nl179rI9/PSxrW6cs+rKskBow0YCPzkZ2G5bTCXmePjoiR0cHdpTMcily+dsbXXVOgJJhSI761Ss0+zb+uaKZaUIOp2uLa4uigFTVsxVPM1kISchjllbSmlHQOjo6MhXP2gK1CI4jB1kfBbDC9i1piNv0weOSxCI1orPdJ+oa9wjtRwA7SyAE8YWyEVQgrHCO1UDwkg0h0/GSPiENry4oLzUQGffYAQUGYcbPJUHuiFEgGee5BkOPDYWLWd8KS3v676ptXkexmHcFokS4YIhkhKwcaNhBw8+EoyJ2PNfDUMZ6IqmaIxtEmsq/SCojDdNqbIIwP79j+3xOz+yRq9vl179slUF8hAGPCWEnTU0laMrzslUzCkDDXhnG0LKN9j/2OoPbvuEgZGA5+a15620tOGRZ7b3A2hAJ7Q/yoKvMglKhxJJKFTlWZNI55b99Kfv2/b+vpUWCnbt+jWrsmqC6lyu5CyVlYI2ef2dkR2fHkv5ntjW4yO7+8lD1amntplZpVq1jfUFe04AdiIw+WjnxLrTvCUKq77CxFSAgHFhRNUROMZBerc6bah8oHEwiiajK+Mveg3EO42dO5Ya7NjlVRnAYUfPjexpXaCtMbQNOVFMHmTs4/vv37H6ybFakGEvSYGgy1a9eFM8UbBy945Vep8IpI3tzv0d22X5s6OeKADvM6tVfCzwgXCzzS7d8MGASDmNUSRDe/3mhsDwyLpNya/abuegYx8/EaCV4mXnNMYk5qsLNs4UBDQFopTa1PmIIUVEF4Ly8S48eEnKft7FnZSsfvl8wnKxvi9NB12YKb/XTdhfvPfYoysbl9asLdDBPuqNU9Za7NvSckVliQrAHEvm5QCp3dn/3vk4ioETnxEJTQCkRG/RmhUOipGhXctEbDGFoQO8qCx6t96d2u29ieWqeQHYtByWqHgtAFXkEvXnYFIyguImijKWYoSviCbjEDCjlrFyrtzExwAfdiIrFmKSfZxJlUl0KMhIZo7qFpNeiOdStri5pDSntltvWjtWtNqFKwLyYVydR1Qkt/DKfJ1Q8o7qt+sBjAlaWvlCZ5Q3UXV4ASl1nUF76B0iEIxBZqx7TIBCmVq8sWuRNk6AwJTKPJky4UVAYZy1YwEFdmrzMWguNUT+WC1Dul50pCeip++CA951z5Jwo6GAhfiCJvDIr8oZ2h1ekuF2MM7GEmoTyqTrK4Wp1RJdlW3k3anKTHVO2VQ6Ni3HdBxJC/hL39O8uk29+AI97z86sid70unwld4DmDHciYh4MZ+1cxXlZ23nZ5yK/dbYTiNVy1UqlqZerucCeKWdgyFEc0Jb1VrlV7J+Dd7lGnqKA3kFvFAw+BzNwj/SIE2uA0adf1RfrgNaj2RrmJUO6OJ5ZN91n9pjDmAJdsyNNQffAfA8w3efXKf0KNP8/jwNXoG2gEKi3NAEVe6AVnYtJwcc/iIiu7e373nA0xye39n3uJSkXpWciuK6BL8xZEO103MMMcBJgrcixkSthZJoKZ3CEIKJ+JF6MWykKgDLUm0j2Ytd1p/uYkfgSh0uf9J5ah9oSP4eFNK76Euxty0WZ3a+orqpfgybGqtFkSN4OinnLZ0AqIuuLeUnJ5o0fHyjkp/q+0TtNMaO8Sf6ILOMUUdO6CFlQi52A/kBwPq45KEArHhdNRItg8OE80zPo1L1cbGUkaWzfJyr0wL7qzqIQgTRoHewrbSZ2ki0ISiAQ+E75ikvJl97mnoMR5s2zbrtA8yWVLcwlt2dKOyvciDQwUYgvpmDg/iJ2/I5v8z5D/r7ZE/oSql0je/OdDo+B4XwNHyjp3QbPuM79+ZH4LNwne/wSwDzcjQI7Ije/PZneQZKnJXHs0MfUgp+65ynM3/Gr+uY8/f8HmVG58EL8/K486jvBKf8mhrUA1Vn73sPld4Pp9rqrD44LjynC2f5+3UHsDqHeheAKgAb3dLve6rbbeV/T8yxJXT57wFYleN3fvu3Y2sCsDIL+ZTNairu5nA6udLp9a+1+tMrp83hZrvXreXS0fzCYikZTyVjKUkNS9iw5mQxJ6AkT+XDW4/s00/uWi4rIaosyNvO2bXnnrfuccuJRjdGrlS1heVzApUtgdhDSdjAKjUZXVWivvvUvvKLYcLRsB/xxZ1PGvs+tm/Q7YuAM1csaYHZZruje0TeJHuRlJ0cndiBlMD65qo9+8INX4eSmef3Hz4RwybtpReu20K1YrWFBVtcrsqDKsgAz+ywfmRdGXmW62LmPcLZOGk4+G232u7t0Q1E1I9lmgC0vUHPGY1GI8rFenMAeMbpOjOKsbkHQ7rR87aS4SOSq8PfDRz6GcPT4PPGplEBmqHLNyhcvaCW4l0xhdsW3pl3f/CumEbpM9wiMFJcIF2eKkD1LE8A2bwbDmFknOfenY/s8MlDW736rJ2/8aqUB13zCFvcQT2/Mco+3m8mhaZyoCsozsG9d+zk4Uc+dKBy8aoAwEVLs00sAEF1YFYofKqslYauSXlTP1/TUn8mY500GRC18dtv/dDq7a5tXLvuO1A1uz07re+q3RtqXwQc40kUTGWXUVWVbe/wwA529pTMxIqLWVtaKdmLl5ctq/ba2a7bscBXP5bzlR5ihapALtFXuqoCwKB9MOp0qWIQxtDNKWvGUkNjGQ4MRqTdtvOZhmXad63dPrGdw5YdHE984wMf0xsTIFZ63UHUJ86RNgCgUFuylesvKN+aVQePrdL/SMZ6Yvce7tv20dBOTnEGWLx+Kt6JS2bKoo/yV3MTBRtJeVNfWnCgvF65fsGXE2ufNqTCJsYuXLe2J9aU05aS48r401S+bMOUHDkAjoyj/Kqztqciajf9MXkIQIDR8NUDRMz1xYxdyXUsORHIGHTdqMPz9UHavvezp1LiE1u7sGitUdLixbItLl3wKC9GeefpDmwtpy8sc5VKhW5AjDarVIwFrqOxgXJmbDqzbqeWF5HXpH2q0kjMimYxd+Ekj2rfPphaupg1lunr6nmCoD7WTe+44heN4CP4H/pAs7EcKlg1pjZjDOZszBi5ocVTgAIZFhm1jOozEUGIviIvBd0vdZsC/wII0mHLm+JdpbV3PLKTWcEW1i+58cNp9W1hVUecVDdiTlcZVJULEEFUezpjDLvAsPIhT5XaI50unwLWtCly7uPqlIb3ioj+8vct3npqg6N9Y3c1xqeyvjTj4fdbCTsRgM3JuYkKXMQBGMi58kiXVF7JFKCQXcfG057SDtHliXiC9uePiK532Up+ZnTtSp5YCSCbRUdN1CZ6ahgibLW0DDFdy3KO3YqKGceqW2lxRS4VS7QJJJVK1mF8rdpGqk75zOzW7R3bOe3oGQEq9IvKQTQ8LVlj1vbGgq7NmPQZhm4dqlEbkZKvqw3IRZ8wxIzeLSJ+agidQY9w0mDwTbgOH9CuQWdym6IGZC16cE0JEokH3BcLJecRp73KhDwwCbjZPPEIIHqWNqLNeAb9ALjx8cYqKyCAyDAHcsSzlNHv69kAOjH0PBN4i0/KiPMjBWH37j2yQqFgVTnntAeFxrkiUPHeO+85PakvB2VA5kNCylsGPxkHCFM3eF/pyg74sBzJEGP2AbG6ZIV03CpiC0Bgd5JQ/ZSOaNGTs1mUfLHqBw7JTqNnR3LA1SrOu6wKAd9SNurGGVbL4AAcj2ypEBWAFX+pfMcdpBm7FPRnQeC4nDHrKE30EmNvMVtUgfaYwu+iz0T5uKOnNAB2uquvgGLV2ZuPYTDiM/0hPyqY2zAXJ2jmdJF+yMixIvik774TlF+GbjwnZxbnUZ/e6yM5Rc+j/ehWd9CtP3jh8zbjTV1H79HDKhkBALPcFlHkOGNnxQssmbf3tC46DWzz/IrSkvz0SRvdQ9v4V6UbAKHbducFetcCCJzf+/dPjs+/KyG1u379B89Ar3n0lXqhE0nTsYd4jYo7n4seLlhcOXvfxUT8ylXoMD/83lm55hiEk+Oz3lPopTxcB/Obe3pn/jxejgeClC3gPqQlS6W2DXZf7/mr6MxAa17jGaWjR2YegVX92rpf1ytbah/GvnoEVq26JZGrt1r59urqXwlgE7VEzjbFXVfiyfi1WDwrIDvZHI4GtaWlcl4vJFOJbGw0HUVa/Z5tHRxI8Yih0gkZobQNBPrKAjFM1CBKUxb4hBmP9k+kMHpWWVmy688/69EaFvgfCES+//aH1pECf/XFy/b40Z7lqlW79sKLHraHSB98dNs+eO9jKxdz9uzNK1aSAaUrZnevbh9++KllJZipbMQXgq6V8lYqZXycHUo7lS9JqQomtU5sfXnJcsWKA92+DFer0bHrz16ycxc3rbSwqnQX7MHDh67or12/YdlcNUTUIkM7d25NxlAZqUBEECSRbuTZ8YNxoYABujkZu9lW3QDoDG04aTT1DMMb9PxZg6eI5MII/jswm7ckRlFMR/QLQxiWTQmKEdZDsf37B/fn11G0/OPgXQ4EhgNmmjMbhy8ppE8AsS66kuDguXl6eLz+EMl+9p6UNhMDRh073dmyxw9uW2Fx2dauPqc2KIo2YaY+GoWF531xaNWV5ZoANUQs8HRJD7+ntXPHHn/0ge/k9sZf/00ryLlJiwEB+4x/ZrktFqieThibhVeOIQuzhaEVQL/X6/iawEv5hJWsbfWdHdveH1hrFrfVm8/7FrelyqIADnkTQYOmpnxCdKLTV3qBXGoXAIY+pcRY5goHaVG8lWrdsVTvsW3vHtlWfWrDeMYyC0vSr2mB32lYmF2AbqZyFTNxX30jk8/ZLJ1XXlnLd3csefi+rH3DDiQXe00iQAIi4rVUYiIAm5SBY7KSaC8A5uO8jAjsWDSXMhoP7eVn1i0n4HF6vCfHUYpUIPrWNrPUzTICsOViXjQX6JvGrCcngeg36QdDQSMqaSkT2teVvberlIjaviAZflYgAwAbY6kl0T8metUHGfuLd7YlizO7dPGcQGbOhjKATM7wxdIF1ENkX2BRRp7yuvMlHu6KJvATZdcN0TQMzWAGPosVZDs7VgBwChiRfky032vP7EFdzpNkuFwtCbz2JSQCUShpjJ+MKnzsQ3tIF3phSGXoECMU+FDgaMiEJb1KBCeXY4zc2HKZmGgFsehKjlpBxjpVPxAGHFumkLKltbzYdmqHp2a7vbRVLlwTLTBgTA4F6HRVV/Z1BTyIeeWoMWyB9TwxsDgc1LcvHmBiJmvKQl+6zPtDgUvxPr0m6PGJHHefja3cZ0ozdrRtk5N6cBzU9r7snOozkCwM0zj4qrOAAjtmqUH1Ps4Jcht3/nNQozYbKZ9sISl+JsqnuoqLKEu7KXnRTyJ+KQf1rEsrI+TREAE9tWlk2LCFmNpPIBrwgpyid2bIfKFosUzeAZNPqAI54yiI7o12024/PPA1lsfcU3nIl5VNmLHO1ptrJb0nGSYaSQ/VcZdtdnKWLVUdfNGm6MT5ye/5AU2VkU5+oe+ga+DjLz4HUAo8LhkXHRcXl6xcqbhM0eOFHiUiRtT15Lgehg+gU9ReyMU8AkzUFXA676GYg1dqjY72CByGkC5q0eSLkbO5npzrUQw1ZWE5RXoACWh88P4Htre3a6+//rL3mjCBi0lljA8Nh+rkdaGeDCFgiMDkLAIb6ovz43ZDBSKaHgIZYyvJtlSLyluAqdmn7YLM4ICVJHSZ5Nimenb/VA5EmzyVjcqKrkilM6ht1xdD2Q92F0RfM1EJO3F+MW9XlwRyld62dNeA9td1ejeXSylbE8BttAcCsJI/OVDoUsrJVsQsEzlWPuydECgkGn0BXLnTo3rSVj60QDQeK13KottOYwZK8b+4X7SlDWSLBdiRwXwh5+n0OgSX6AEjohsTuGSIgmcW+IU8VCZkkEPfJJ8MOyLqD0+Tl+RB+h3ZBNwndR2eDIBX7UnvrWw+S4aSJ9Fidk7c32P3x4hdurLhn6FHAJ6gbqH7fQ4auc5JerQxkoYepix+X4+FRwONOObPcvBJfTiZ/O1lU92465FRnj+rpMuILrjN/8L78zI4ICV//+53/Xv4plNfSZ/nXIaU3pwWHPPPkDbE1nfJgy6cpfn5CQ08VckPOEsM4rI5lsLR4RFYtZ8AbIjAJpOJe6JliMBabEu2pa46f3ESlwDs7/x27NU1S0qG8uPOsDaJzjaT2dQVJXYtEY1fEb9u9nvdWqPZzIurknFpoEQ6HWGJloj4qFBVQ6rgeCWs+YbxYAwd26wRseyrsUvVik+wGkuwFpY2PGTf77Zt2j6RgE6khPFkVB8Z0kZnZof7RxZNRG11bcmjnPX9A1dMF65ccqXEWJTHD5/Yzva2nZdhf/UXv2ZHJ117+vi+vfryNbv14W3rnTaVttnlm8/Z7ftP7a/9+tekc+PyErsStGN7fO+Bby/aFcPfvbdlW/cf2GtvvGitQco+unXX8mkYLCZwURJwvmHPPX/VknRf4JnFk3Z6dCQBj9rK6oqNxURdAWYEnolZKEOMCgwLY7rQyCCMIZgYAmPDAsisztBot1yZsje+HnOF12yFxZE5YETd8ob/IgPOzy8eKCKiCoBFuqXFCIHJVZ4vHjAd1zlcMevkWT/OBI/TvSNdnzMpCobn6RKaAtqllBn0jiGAecNwiLM6qx7wM4tV+yQ4fooGDBfJyLONTXrW3XlkD+7dsYvPv2gXnntFxpeli1i8XmBT9Avj9AR+ZVTZrYnrLbVfJp/xelIeZpFOmk178JNvWv9YgPjgxMqbL9vaM9ctIt5hxysfx0wUTHWOSPHSVYUjgYGasMo2UqqKUm7WKxY2UWGjlhOYK/Z3LdHfsafbW7bbmNqJnLNs7bwlyucsrrzhEaLN1WLaLm7UfNF2okzKyQ0BYPiTn/y59R78xHIyILcf7tvO6dCOjrtysok+Tn3sog9bUVujNFn6auQgh2EF+i1g8sKVRSsJ6O0+eixAXrTdk6F9vDu0xpixbXIW5RGkswXxc8w6o7hvhYpc0k3tuy7BXPpNUzrIcNbRp9qSDQWeX45aWoqFYTYArLg8w4NO0n7ynuovuly6tGZTgf4R3coAGMlymBQGgKILC0crYq1mR/+n7fSERfVZam+guiVtcWHR84U2KbpF208tPWVIBjtsAeTMDuV4Pj6aSlcQ/Q8grj/p+zhZ2goF7xOSBJyIPOUF1og2wXM4kPDJULxPtbodgcdZUvdGtlATfQWe2cK3J/DJsJpM+8gGDz+1Mrt4yeFYXCngMthJR/RL12zp8g0BnZZ49oxOMpouM1O8Hcac6qt+InNcZ6kjdvKizVOqDwTGuMHD2IikwD/8zwGQIxKRkN5g4tZ0/7FZs+6Rf9oM+WJ1hmhxxabZVZcdxteKOxy4A1aIMDK2ENYlPUmdUgbM4Hwqb3QqjojoC33SAtoAXFaJ4UnKxF7xOJ1sU9s+eWTliMoi3cqyZNSNHhe6oSOJgsWyZcvVluXIIzfiLeU/FEi+/cFHdnjYtoYAzwBgIbpEo3IYGE2mTAqFsm1UVFa1NVv1AhQO2yNrRXOWq1RlWHn+cwA711VznYMeUoXFH86wfFU68+jN/BrlAQDpt2Rqobrgm67wHI4uaeEccJu1xgGx7NpEFHneJQwgJfI4LweRdxzweQSJnOihYzMVeJ7xlWxnDv+5Q6E8vqiT+VQzODhm/dNOj8lJY7tz+54HN1579QXVdWQ/+dE7eoghaTATZURuPQFPx8fASl6GvnMWdZSdVDlEfj2DxNGWfE4EYFNWKSqdWNKarF6BDhChiNQV07Jl0jWs/HPQGliTVQjEj0yyRYfpP4CE21snLgygA/pxrlXidrEiHSrGP+3F5ZTBiyqMnOWi7PZiZmxtOfH7JwPpUIIYoq3TQ99FT9RsX3SYA1fy8Lrq08e/ym7KsngwiCF+c1p6NF18HpsFOUfX4MAyrAgwS9sRafe1cEVDKEEO2Aj0J/NpoNc8qJMSjYYCG85n6ELlEbrGiWDicPObHf/kvNIjIH4laOV00UFZ4BnSJBKK084KRp631wV6ngFiL0kAgH5dJ884b+sTa8p3Tl/jVdc4eIZycdA2fPd3nAtpz9A7y8HQovlQFyo0f5ekwil66JR68utzuz8vBye2lk+uqeH9vh/6jX7h4D518iElZ2nO6zUvK+8GexDsSEgvgOf5d/LHSaEuXJIa1DdPgAr5EAK9D1DdEo19CIGeuydeY0hBPZvNfgHA6n2PwArAZprtfGc4rOUSqU0x0BUBhGvpZOqKGnMzlU7WBqNevtloJKUUY4sLNXFVWozQUmFUAglghchov2enAmasDas2lwGC8NJkooJ31UjB1zbOiwuS1m82bNRtSqGe2PFRRwoHA5wNy3IIXKBwMVrN07YUQM/qR6c2imU9ysRuI/3TuozIxDcJYHwstoGgw9bjJ9bQsy+8/LL9zb/3dwSwF+z9dz6xH//gTan/gRo84+PqnnvxOXvuhefU+DkxYcx+9L3v2Z1PPxbTm3cLNE4H9sy1Tdu4UJOiSlq7NbbtpwfWbjRsdbUm45nw7QCLxZrtH5767l5HR2xjOrTl5TUrFBdVlm2fod0Q2Geg+6KA/KVnLtvla1dt4+IFS2QzsosSQBkyX41AzIrhYYxvW8C/1e3a1pM9q9ePrTsYWF/Ga8Q4OSkmlhbx8XZnSs27YkYz745KZqKufFG43IShOGGiwGyBeTjm9+YHz3DCrERbkEF+E5HlHR51IXDlSd44Lz0pIIG5eaJSOvN0Pbqh6864+sTQuK5WGfBmPQ/kGWOu8iKYpEK65OFdrbpOvhhbxvAyLgoeY5waax/WH9+2Qf2uPbm/ZbHKqr3w9V+zTKGm94iSBZDjW7Pqz4dXCORQVI+QiK4Yc3ZXQZDZxSmvdKfiw+Hxno2PH9iBgPb2YdMaMyZKLVokV5EhQOGqzQSk2CXq/FLVt8NNZoKQjxlzLQvGKhR3f/amDbfekUHv292HR/b0uGdHpy0JtgC42onllXA4eA/D6d1SKiB7oGN82u2+vXZz1RbSAhpynKYCEE+PB3ZvX4B6wDqMYR3adK4sgD2x1lDKJqH2kE5IyWhBPLp0aY+xlN9nyko0Hgr8JGdte+NC3iO5KHeiNvFMzHbaKfvLDw+MySEXLgrA6j026Uhmi5JnlDfRJ3bKwYgQiQzGDsPeODnR7xGs4LqAxfcTAr/eFl05GUMBtknXuxazAlJ0/R/0I/bkWGkJqJeKApzSGYJkklkZGPGjrwQi+aKL2lcb8E+Uq2guR9idJv2WG69PGSilGRE/5VhySoBc2tF3EEopv+SoZcnWDirTZ6gvrZVUhqntHPetnVywwvIF8YZ4UTRTLkpW/Ct64QzwHX6EfxAFz1R8zJASIptMtMRY0Xas25rM5FWHpIyi5EC0RbZwxliyCj5p3fvUYr09Ob8s8UMeMpIylJP0kk0zC0pdgEVK37v/kC3ViYgL6xOTHm3BMAWMKw4vY33ptp3Lske2VD53XJRGGOcHMAhO1kRghB6VIkN6VCZ6KQAnLr+Sy2myaPmlc1bdvCCySy8QnZKz/uTRlr3/gx8b45A70g8DlYWIblx634e0qB451XO9JnkatSXAGTdY9WbXBomq9F/W6YlOYLgFvIHO5wj86V91QN/wzXXPZ58qnz55VGbSnWNWwgmyDH8KxEu+g5EOk5k4kQHAK70D0Ibo33xYAKdHpQSEoSUgjPfhcRwStnImArewgF0IoJeIG/zAGaJ8QBPyn0pvOkxxYDbvhUJ3AzjZYe3tn77tS7XBWyF6HQ5PS5+AV9orbPgRuobnupTDZRk6qK44Y7UKRU/YSZvy0twe4bKlonSl5IpNg/YbfWt26eETf6iejGX0HkYdDBEA7OFIK1mnIXksl+J2oUxENWJHcuLZGIgILzJfzkWtmuxZozWULRx5j4HzlsRQXOnOFvzYk/wqSaerlx75VT1I31fhkb4T+3j9QrvxkN4Q7zo7qA1myl8tre8AwGArnO/1HvIGzWlPdAQ9f6qiOyyBX8Kz9BiRp+d7xm9OR2UelorE6QsraCBjysjTpQynJ13b2d63leWqraxV1S5hGArtzDbUTMhmOBUF85VL9EdbIfOAPQAnCcHz0CHkS8uGMsCn84PvXFMh+eHpuFOmNqE+8+fnjp87IoGy/j8hBRc4PrBVep/nvUz+BLQPdsHLBh/rz2+dHZ6/PxcALJ+cpDWnHa9QCR9vr79gr0M9eI4zvBPa1pude2d56Z4en4m1p0M94wBWDbol3XZvNgbAshpBxAGsnvn5CCyTuO6YJWUm89I1tWgksTkeDa7UG/VrEwHZpaXVTSmV2nTWz0vYZVPz0n2zyHDalzCPrC3PMigfNboKN5sNrVwpC6OmXRk0O0SbWjYSyEmko3bh5gsqcdqmraZN2seq/NhSWRiGHZZVehlrIrkwTfu0a7miDLEEgtl+rCHIDl9sP5kW0JDpFUOr0SZEAIlCRC1byOl+xFqtvkeDMBDDEYu607WRsCNdSxZU9sHYNlfWRTyznd0jAWWBxcePrVhJ2v/x//J/sJvPPq93o/bprfu2v79vp60T1Relc2LnL66KO9J2dCAjPe1IaVTEtCW9v2X7BztygAHFzLLs+CYDSysr9ku/+g0xOt2zjAucWP3w0K49d1PAlEiR2ZVr16xERAJQKiELLKZyS+kBuBBYgKBHNyUsJwLGT3f37ZFAMpPV2kMZBXnABTkSSQFjFEFIIfwB3mAaPEkUFIw0X39PrOVMKAbxa0wG4TvMzzgj6gIDKmOloA+Y01+defS4UCh+xpzOkWeRBH6TDu+6cuYhFLWecSFSGn5PfxgUkg2MrudISZ886SXnn1/WFdEvgOIzb1wG6Uh0J49CaUH3ZEST8IXKjAbTOwg9SgMhDA6WTn1nxm4mS/e7+FXXEWRm2NM7UL/7nhylJ7Yn8DrJrtqzX/s1iwHeRH9AXjrFGDiBBUCHqIg8Az4SyoeucrrYAQr33nvT+g/fssREAPbxsW3X+3bU6LqhZ8mupJS9d0dL4boTg7FS/eiG63TH1pRh+NrL562WmVqLseMCM7tHI7sjANsQ2GWCDCA6LmesOZjZKWPfxJ+ClFYpM4FFitnbYCYeGbgyVjNIkUsmRMtcbGjfeLZiiZmcpC7jVUXjxNj2+1H78Qd1B8cXLy3J+CWtN5W3r3LSdYUMAYDwqB1UyTnAaWDMWFvGmehrIikA5yCf1SwEhlgmSmCm0DuxLDFPuqhjY6U3s6NB0raOBJBTM/EUxlp8i7aT0qfXIiqnGXBItKwv3ZNIqT1V1jGTPfSMd8OqXpl03gbdoXMOjlUiDc8MxGPCq3qDyGKm37Xi6JRxBgKYaVtYLcoBHtndByeWWblslfUNdwZFOU8T3qeOQS7gddpWucOjc8Wvg0k3gJ3ZWLyHEMrBZ6tjVuTw8XrO/zI6oiVgJ8LqDYcPzaQLkSsH4eSp9pvma6pMVfkGOaIgkMMjJnoXlUt69CIgo8wTkE30CWDedatn9FPp8r4LrMsNvRliB5c1IMVsnLCDh3esMJWjjb7U6fpBgIMNQzaee90muUVL5os+NIFdnDrSxzsPH9mTW58oDTkGqjM1Uy0lRyyqz/eI5eUcbC6mbKD6nbRmlpN+7ojvRkkALFsmi/cld/B+MPDoHpUPkHNW588NNmKB3H9+LTzD6i8ZK5erbnN02a+P6cXiU/n5sCOB7KBnVDYRkvsAJXRCLp/1Tw4+0ZNEkTjC8CWWTQLcd1QOxhCzpTm6I6vnREUVA21Lmk5XwJpeRz+JNN5DwJwKouZM/GEDB559+yc/kW1kbQzaJ+RH+bxWelHkF33Et+JxNDU6MkR8z+yBTgAi+bCiQ7WgdlBb15vSi+I5jDxd6rVy2vKpibET32GLMfzQ70z3630cEtfr+sl1yIrtIS+WtTxXydj5suohx/BA7w/1iT7FplUyM6umetZRmofH5IHOVzmVnm+YoB/u/BKx1ad3sXPog/KHNlSe3vZn/Kpn0OsuQiEJPQK36Ic+0WUMq2H4hE+S0rshyirZEv85/+pZ2jEMa0LHCFSfBU0oAxPCvOtd5aTqOBnwHnzInBaaIxoJw4jYZAb54kHGnNP7isMVwOvITk9bdrjftFK5YmvnlpSOnlX+pAtIhKdoexdQVRIeoUdpzr/K0p8NZeEL76l1nFZBFjhd3tXWBMT4DYgMaYRyc/DbeUNpzL/DE3O6O3+5fM1lLDynx/V5lq++uBzqO8XhN+XlN6e3ndePt9Boek9t4E621z3kEfQI30OdVRJe9SOsRqFfekCYiIEEUtpSQhGrK5etyXQm4Dq7Lbj5VwNYhhDMx8COhoOaDNNmLBm/IoV7bdCZXun32pvZTLRWyGfy8s6S8Xg6xp5feBoY77QMsA8fiOdtJONJw0bjCA2E1veIFIZUHJOhZNPs/t6pxdUIGytFW1ss+RqNGG0icKlcQd5SWMYHPY7+oItj2mcs19TWLq2JEAk73j1EVei7lIAEhM0SYN7DnT09JyFeqFixJIWUlFctJTOcpXxy1mQkD1yGbCAlXMxkLSVA/cm9XTs+bdpx/dB+6etfkRfVtC0pZgzmxqXLliku2qP7j2x/96l1BUh/5de/YdeevW6+A8funlWrC7b1RAD4cM+i41Nb3Vw1lso9bYvJs2k7v7Zi51aXJRxmd+88dRB/9dplW1hk2Z6GjBvgUsBYwGHryVMZzZ7nd7i3L4XQsms3Ltuv/LVft5pAcDonoCiFsr+1bU9UxtLSglWWFz0iyTg2j9KIMRgDxxCFrgOhuHdhAWAW5VictiRoR62gAMQAiLl79TCD3g2RnhB5AijDgES4goCgRYIA0PYsXo/B8Gv6c0HRPYzOXAic2bmCVTn7DEwfhIVnUJgYpABCArNz8Oz8+xwseDp6HUOEMkIAUCQAaVaMIHLCwbNMDpSu+0xguIYIKRP9AgzI0FBXCVxc30mXTTmQqQkTfLrHatOuwGLDrr3yVSvUNiyWKnj0LIBNIinizURKoFhKVLQjeY/qKD26zxgL/NH3/50Nt34sLBOWadqpy6kT/zA7PqU6+6oN+vT6CYQhL/GYDKOqSjSDoTi/+PyKFVgl4PQUSvtasiw5dSygFhdzUfVsMW2NnkDvUO0lsMhEHcmu+x2TEco7GH7qTg8HpKRbO2t9+4VrWYtPej52HDAZSSXsaTtmf/nBgQBs3C5eWPVxbwMp9IgMhC9hJYVFu/iag96+oqc7aUSf5SSZZJ/8dK9YyrkRwZhkRO9C79jKaf2Woc8IkLIkXH2YsCd1wIToK6NIrymLskdEW6JQlFusIj2j6onnUeZDlZctWJnownjKVCJrvc7E+UPU03s4K3GrZCnzSDVNG1tspicdK4wkf2qTlIBUUUCfSRm7x10bZpesunpJMin+Un6AVaT0TNeqnbA2XA98Dk3nfB6iIESOBbj1JzWt72pXeM8NjFpPbc1saCKyyPP06NHZMlrIlVhI4Haq+rUF7kfRjBoPPQp/hBM6M8b2LGYQZM6fgd9lUAVoRwKl8CEHsskQhIiXNyKa0h0adAVDIxir0T49tEJUYFr0HPnYQZVFfDBU2z45Fu2SZYswTETNGREQQXewLjVhNsBaT3VmDCwCQBEzejau6wUB2FouasPOicoUtYyAQUt8MM1UBI4LKpfaWHqaZeDofYCfqA7XOV1X6EQX4VB7T5PqEUBW0C8Z6fIFhqhQHwEr3uEMOoVl5cKqGUTehoOenLie80QYBpBxYIEOhLY4R7xHHvArgRMAIN+9u3jAZjdsnx02zwEsETVGs1B3L68+cXKDLqSNRCulSU8VQ2DufPJQT4/t2Wev2rvvfWDdRoPm0El7hXc4CJ6JJMoH+wlBxIXQXulRL/gRnQuw8J3wWIWAMbB6r85SasrF9bvKvyQAm4lJJuRcsrFLS3rC9auyI8eoAz3xh/iS305bGkAHNF8pJOxCVTpEdxuybwRe0B0MGVzImU8AbMvZrp+qrNJZ2BEV09sc8DpSZYZ6Poy5Jd2Q9rwN598D/cIRAPWcspzwABiDKDY6QABOspJRO9LGp9KNwVnzJ5WuHheRGC7W63blnEkmddF1lk7XhXrec0QWdY8secZ7RHWHCVhsBMK23yxjye9um7HwcsakpwhG+Wo24nXXEw5UdapNvC6UX/qCDZzQDT4Zal5n2s/zpLTBxoUynekYHdznnNOJNOkJoNU8jTM6cnzxWQ4+5yeP8sn7n+uRz6/x3mcRVR1cpzz68tn9zyLGMN7ZMxxezy98Ur/Pr1G3IKs8DVX5Tjq0pds9PSye1r+pDyGQrNf17JbevKd7t/XQvfj/LwA2kkzU0pHUZiyavNLut67F0+krsmSbvcGwpgzzktvkZDB02Ky81GAoeHnZ8sxz+Zy1Wx0ZyeAFEbZnQkhtedl2BJg++GhLnv7QXn3+om1uVH3Wf0sMP+z05amPLVcqefQmJWUGGO0I0LUFZvsy3sV8Wc8wjmZk6aQqjoIB7UcylpXg9boNy+bSAqtJJ5BYweLpuDVaTdvblXKQgkpKoJYqFTG6GFmKbHl51QXcu3VkbMqVon1658AePtq20mJS3vyC3bu7bQ+3dq0gwHL+yopdff6m3XtAPWaqw7q1BDYZoD/QbwaSs386g7lHp0c2k0ElQkUbl6sVO2l0fVzW4dMntlBbsmxJYFR/DPJ+TulWKwtSjIylbVqzceQD/C9dvuwAna1DRzLSj28/8IHqlYUFO6kfqJ5TY3tcdu7JZIsecT5/edOuXH5GCokIT9xPouEIV7Pd9LFYRyfHAnzsnjQWmB+orbq6jgct5S5QigrD8NMVTJc9zMjwkE6v6/SCNYlKUDeY0UGihNO7nfTdmVx/n3naXNdBGUgrgAJ96n4AyQEA+K5suokxIR3+Iw9kwcGxnuUyXWIoXwQORXMqRyCs2xiANmXiPsKjXDzKBE9SCtLivh98qPDUF9xB+QEZRGYxWES+cbwwahg5eJ2JPqRBVMy7tPQJzVg300GG/igHURGWokrIqZwc3bfimOElA7tz/9Ceno5tv95SGwMwY96z4LNtHRQyS5wJP4xhjApcpV1hvXRhWcDv2NpHAtWi21E7ap/uT+0U527ctlJRgE75twdRyRWVm4qHM969y5I4UkcC2kI8tJcqgDJFsULqYmpsz6+pzadMlhP4RgHLGD5pxu3t93d9CMHGxoLAlBwFgR3WTeVdogqhS3MsUJSSXBKREF0EHh080Q6iPuT2FRto39nIirGxpVp7lpD+oL3odgfIngwStnUSsXIpb9mCgERC4E0GYz4r2FtT/OHbWKsNUH7suAWA7csxmzsBaXpwdDCWGB5j4f58iiEIEe/mJrKTAIgIVEUiPcsrv4JO2nK/ObV+suqTE3HMmZQ4UjpMTKB9PZLt5jGAJPITRb2uGAXAP9F5H/tK7fUoGzK4DMBfoiERI1ZMYBa3KG2T/Qc2bddVViZlCXQTBJAD04+UbBxXueBjHBsPCBBBhl8xxAIHKgN8yIGM6JLAEpEvrp0ZCkrMECB/hmglzq6+COx6VFLgqLG/ZyW1y0T6kbHEgBNS6Im+j+vUs2i+6gLv6Qa0ohGggdddADS1wFbdFenygsXF0zHxwv7d96yYaCndtvSuVDG9cjhTonFY35oys+0uy9zR1tAx8Ch6QV+9/HMjHyI8YjWintKdLJ9XlO2gPkSm6QKn3gAB0kGOcZqwRwBu3qVHgknHvnyivqNP4GOvi95Fd+Acc0IfB7TSA4Bf0mO8OqsK8L736qg9U+I5lVLPhrISuaRt6DonTZL2NGUvDg4OxKMx2YOM3f30jh0fHrlOdIKf1XVeX/hbouMAGLsmknjatL23t/Oc6it+Q59Ui4CcmDX6orHoAWswB2CpwLArxvcnrS4eb3ZVJxUKxwann014oBd0YKlJDvgEHQs4q6andqESsa5s3e4pwQHxngrD8IflcsyWskpTjuNRU7aK3gfZfs+b/6Qn2DSGcfnOgN4GpEsbU5cgOzQdn8gZh3MghPuMB84+JVcsc8WwMMrMBDd0FjrHaa+EPJoLXQiQ6Q22QYdeKoDeo4cB/gj6Wl/Ovuur27EQ1aRsHMxxYFgKwTFWmHny5KmXf3VlRfkgWwy5mVpd7djutGxpacXXv6d+rmdVHU9fesA/lTZyyf0v5hNklWdVYi9WeA69yaf32FB78aTbN571N9CF0jFem3Blrh8CT3+etvMNxk7HPF+e4X3PY14GfXKN8av+PGXiup8hDy+np0+bhHxCnbnuP/27HuOG33M+1wH9YAXaS09IZXq/IP5RW7pFQDUioDW9J5m+rWLcU1m3xI8/B2Bjv/M7s8ibb74ZbVkhFslbctibZI+73dJJt1edxRK1wWhSjaWiJQGrbCZTlI3KxgRoopNJL5JJzuTtlSwt0NbpdARwGGfCpBsmyCTksWQkUDkJSt+2HuzYucWc3bi2rsrM7OjoxCM9k95IHjkGembH9WMftnbcahu7cwE7WFd1fX3J0jLyhQKz90VQVTxfLvosb5Z/YZxdQx7RQb3twTfWJ60IHDKrUlAiNLooGJcRZBYvE0bYQpYVAzrNlk/6SAj8EmOZjbtWkzu5vlqxvOrw4o3z9itfvWmvvnTeEqmMvfmd9+z2xw9t2BOQaNVtf/fAdrf37OHdhwLbbcsJBI/UQLc/+sj6UpgFKaiV9U2VbyggI0FT3RhCUCmm7Dd/81fsl77xdXv+5k092xXIaBn7WK/WynZxY9EuXbwogwHwNjvaeWInT3atedJSmdmyM22Xr12zeK5kqVzZ9vfrFh927ZVXbkohPrTf/90/tB9//y/svffetb948/v2R//qX9vW7Q9s2j2yztGh8li0jGiJ598V2D6/UraXbly1569etueuXbErm+v24vM3bPXcsoBRXm2ZkpOikx1aVJ4ZQzZQRjrwgpzl0awSCJ8drVvM8i8XSs4HjO8aYwx0uu3XCSCAmRELFwd9RwgwFu6FngkHpwurzrnAzb1suh5Z8YHJY0Eh+m1/jvsIoSdOAZEilc2v6wyKIXwPQn12Xd9ZUsajZa5YuYZwU1LKEjLx/5UGz+Lhsx0pW6vGBJSi7EcuLK2aCIAoHZW3vR9m8x8IbDc7cggEipjo6GBGvOVjVhkbJ/AyhW/j7M2fcFBKlrWiAEJMYFQOCAZXfozVO0Q1BEygvd5ifWJmANOFx45VmSyR4jCmC6MApeeGQ9VS+rzFZKKRLRYAU0zMG3q38UzArTGM2/YeY9rlhFXycvjC+PBRD0CnQulk4wbyH8sw0x3P1ruDYc+H+tATA92IUrDmMmvvEuVJiSSpUVfvCRxI8YdxpTJw45g1BwDtlEeupU2kJwAqQSGjO+gdYJc8Iof+lvho6ICLbj2iHKHNaS0HQyozQzqyaieMWZ/eHZUnwftyPOBBtuJkO2cYpSMQzUS1dJ4IuPgtsFxQ5pxnfEO9XOFDSNEdggZeIeIa2oxXadOZDABOphOcKCKTObkWIUoqQ9pv2gjHWi9NZZRxHn03Lsa4urFR+jO1IRpfNfKI97wc5EE5dPqGGLpAOwew7cXya76s1Fn59QDJiK4qpwMiAd5uz+KiD/qTJbxIGWNLOOK0o8dZeUEvzuUT84mR5aQsE/FVulT1MZbIS6ZYVd1S1jjcs0y07+B3xqw83WPDg2ks5zTwcuvdYNCUp8rENQfQOkMUM9R7Lt9qcgpkKyvrVpQNcnqovN5e0JjbVFwHDjfDBOBrrvi4+UzYxY8hFr7745k8AEKoG0EYenQAOmPxN4DBo7fiO2jlY51VFSLG6APaaz78gHxDOWlf2kmfXvZAu6HaNy0bxL75lKfT6ljj9DTwUSiyfzrv6qS5AKhBF+qG0vby6rG5zgJEcc23wU6oYAI842ngO8pBLwjsHY/j0MUFUCVr3u7QixMQpbKwBbQqFhycwF/oUgJKTGouZwkFMPxCekuAF0CHs59NSKbF013ptL5s8gRDrOdophCokJOmtEIgAXHBcQ49Tf4cMi05CAAzROV8ONfZb/Q46QQakOrM2yMrGmILaBNozB/yBm8ytIB0A6H0oTSoGz9FTW/D0GOJrUCO+U3klHaEFwNvojsZW+29kM6bcYHTqi+15unrcPuksoFN6AWEx5yfz2johz5D7QOv8en/Uyeu6VmuwO/0bvAI6QabF9qfB9AR8JRe0LXwDOX3RHW6Q8uf0+UsdMM9HvZP0gi9C4Ge6OggM/ODdzgCT4ZyeY+t11OX9Nv5nD+ui4+gBelwepvrvtddL9DzM5+P4/XUtTnNaHfaS8lS6YmeG6o+XZW/oRIcK6sj8cqx0mpIlrvS8UM5j5Pvfe97MyK3ANjYnTt3kpnMJJ+KpGoq0WavN7gSmY2upRLJK/1+b1NsUZPhzI/HnWQyOY1NRoMIu4skxSwwGoxAVIMdXMoCl2xl2GC6tndnsdi2FLJo1JPhg9aMccvIaM98ZqGUjAwQ27+WKgVnDsmLEwrQk4hPfWJMeXFRyi1ru1u7MkItj9D0OwM7PDyxI1Yc0DNrRFWlIMgzmixIMcgo9BoqY9Ty2YQt1aqWKgj8FsrWBLw1jiWAEnoxZZoxLWkGX0uA6SqTYNMYZY+MJq0jBc9kiXan69HjZrtrRwLNTw+a1pUxxrCypE4+E/Gtbg8OTpVeVvUA1Am0VqqqS9yWVku2efmaZXILEkLWnT21+u6OrW2u2mWBViLF7Y4APmO2pHwWajWrqu5EhB/c35aXt2cr587Zi6++qmuLqkfbTk7qqEsX6N2jHfv0vTs27vfshG1iVe4bN67bitJ49OCO2qZtC0tVF1QmMNEuBz6JrmCHB4d2sL9nS+WCXbh43s4/c8MqtRUXTKJ4RBCIrjDZDjbGw42rzggUMBbh6soQs0Xw/h7r+DYEzkPXHdxJt5pHTuBU/44QwcgoasQiCBR8jxDPfwchdbHxT7r9iTx0GmGiUL4sw3lmKFwOXJAk5K7sgrDxDgd14benyfNK3yOvOnkXwBeVgiVfN3xiRgezOngPwZ9/5wA0UZagIINwkqafuk7kZnRw39LNR5aJTOzj+3u2Ux/baaMr2hZ9jU8Mhorj9BwJiImMAnBZ0U4Gj/zEdy9eyls+ovasNwVa5fC1J3Z3f2YdyUps3JCzRLnTNozkbGhs8MEMc6Kp0EF1Fj2wsUQzAZEYCVY66LR7lo707ZnyyNKzhgDq0MF4TA7gk0bc3v54z7IyBtXFgkcvBwMmIwlksm2p6gwApekwsvQv08XZ7UrOJTPRlNoVetOtKyjELmhs3MCe7NWxZG/YlrjJEZGBYKOMg37U9tri4yJLLOVVWOkIgZiAD0Pb0kqAEYb4qBW9DcQs/KdyhDamW9EjpionETQmyRXk9DEmeSD60lYxtsttIDfwT9YKFQEKkWqvqbaZSQ8tnxdQFu1RsEp/3kWokih9GTfa3E9dolC67rzF17P/+XQzLtpEoYdo7qsC6CXohYHAMes++chm7SPRICh6pxmTRzIVMUIhGDTAiwoILXmfHBjnTdcxMgCdGDYBndzZI1/I4s9ijNG1QX4oLu3v4wYlIyPR6FhOcmrYtGkf/Ul99ZSeZeWYB4eS0agAp2iHqQkyiszC78Fosk1LRvq1XFvw4TTlhWXphqI9/uAvLdF6arm40lWho3LwWsOYDaMLctqYOBVsCJNzcRBIl5Pv5BVoHvKbGz2+l6VP83mWMpKMqZ7IZQAoAchCR7rs58tAkUYKR0W6C5klHd5xedU9QCvPcWI/oCW6yuVdz3Cd/AeDntsonOa0QDAHdEhL17N5S6AxsgWAgD9VadGIdEgDncJGBswJKZdLtruzY598dMvHxDp3UT+vLymL19QMCQFU3g2TpsTpStfpr2fUjF4f6pxJii558Y4EptWjV0OOqB4aqcyVnOQqKRmUU8xOXPTSzHmJA9q5HoaGSpQ2Qd9TZ8atLzGEgElcsvFHHekZEx+jWsQ7xfjIKml2tpQdbwVHFGdzPn+C1WAYDsQSXHOZUVZONw6vi74CfNAPQdbCervIL/epM20174WDf1nxh/HE3GflDQ7+BxTxFxWgpxy0gtNKIJVJWWxApCtBt4juvD8//cGzg/woI3oEJyVs9ysdsXso3pLTv8TcF5XBHZtQDtKlzuh0L7/+Al9T75C2cvL6I2PYRKwja2Sz+oJPQOUxnoUXKJf+sI+AYvQ4+ofvOKSUz7le33HU2chB1YaYnhfYLNQBun7W3F437B5lozBcdydM9JrT4ovlDkX6Qh341Al1uTKnFccXv9MgfOMamIoyzA9PKuSn2zOpudlQZ1ty7+vAKlcfQqBr95SeL6P186sQOID9HQHYtc8AbC6b2Tw+bl2JRifX6sfHV8Sgm9VSRsB2lO/3usnpYBYbD3uRqUBbRWDVvRNVAjBChGVAt7QMJMaqVMEAja150nZB9LC/fgOqRFLxigBiuWz5hYr1dE1SrucnPgOf/YYxND0minX6Am873i22cXFdeXSsJAPL5KlsoeANwLWTk471Og2r1bJSjGk1YtwKMoaMTQTosbC6s64af6D82KqTMagsnTET0GDrTZbQwDscjPsSYLPGkQBquy+jzgLLI1c6rCHLoHwA6kmzo/ynvmblcbPvxr5WLfpQCBhbhbD1NYHASFJgte7GKF+pWVuAsN0+9QgWUaaq3lnfPG8Ly0u2eG7DGi0pijqLbbe9C3kogRl2WzK0RWNCSCFfs/fffseWF1J28cpF+8lP7zp4X9o8Zx+//75d2ly2r33j63bu/GWriy6RCYukp+z+nds27PVtj+WmZGxKlZLA7sCOdx+pHH21YViOiIk31cWSzxRuqv7v/+w9O7dSsV/5a/+Rnb/yjOjDpIG879xEBO305MQePrwvYCPwgAIUAMvlir4BBBPrSgsC4tUlj1YCLlpyBI5bDd/+t9Xq+La+5A+oHosmrXZHNNA1/abzmKEMdOOwjiTd7uzChjCgOHBgjuUIEIULwojISADVFnPhDREzQBwCq7soLp5B0EhIgkSEHwDLTi0cbBXIUkTOMwirBO4zI6o/VyJSUi6HZ8LIPU9fNHDgIWU5PnpkiaM7lolO7f3bT237kC1Yh1aulq0gh4Adz1jlwd9FAUqREH318qsorM15dTlmudGRtY9OfSvdg9ORgIXoLrBYkGFK6tmpeGxgkjH4Q4o149coDsqaQgHqGE/OnvAymLoG/7Gs1fnCyFKzU2MWOisizARCnjQi9s6tAzlg4s+ayinDHY3lHSAyDpBhJRJ5B/DeraX2I9qD8Z+KrHG1NWPqAm0k3mp3nMNCcmzZzoGleUd19mHUKtteJ2F7Lb2j+lWWSvoMq3TgZBLVACyzBSjtxZaQRE2Iisi8Wfu0rt8Ydk7AGsodXog4SGKyHMYQp9Fbr9+xyfGuxZRWuVa2dJ5u1IQdtqfWjGYlgxd90qZaQGkALTBMZ8aFdnI+g8eCEQkHRiIYBgw96l0EEPfKYRB48qEQohV8yHAngLEqFQBs80DtIZAj0OxL9mBo83LaM8HRJS0AMDxGPnQrur1R/hG1O/fGEyZ70s5wp3jReZX2AZyEEroRgQJ6BlsdejbG9ujuRwKwI4vJWWLlBBVLpI2Kn6L26FByJWeCiDnRHK+vvwspxEO6Ns1K58nZLUpPRoddOeTreqVo9959y1biHbWjgHI8pzJ23PmfJhfUhkycDN2zn23BfZY+zpzLGYWEjmcH95kok5PDTZ2QywBuaPdAf2S01WoJLPZF04lsT9T1cVjpAwcuyLRychknKgpQpn0Bvv5ddQUsQR+ArBKnsioPICFq+VzeJwFBB55DpqgPKwzgaLBpCoCMd8PkvaA7KFOrKb13dORbrB8e7NnHH3zsMuQL84dqOnEBlKgiAjDYV6BCoHmgg/ccOc0CwGVny2pBNFD+vRH2KuHyD+guZyR7cfFXJBWWMZMDrOI4fX040Bk4Q8fND/KAnuS9Uo7belFgaxK1w5bq4nVkHPTEasqzksUZZicuyb+c0RAJpCxKUPw+Uf1YXMXp6B/w8Nl32WHaAzxAe55ddnrRQ+G6l/s6feIxPK4rRMChBfNxfGgbbKlnGUbCkAuVXBfQedRRTkYsp0/JitqQa05HMtIx5+mg30lHJ3yoL9xznaf8PH21d082EyfU20AvetsKMDQabJLRlK1bsKXlZbUZaWErkFM1pr5Dm05Xzw7UHp5tSKM/YGk3ZJh6h/eopxgjNLq+ezCF6yoTbQVtAOGAWiYUrkruxuKxjN5hlSYOyg8Y9TrqQD+Fep31yOgIv6n0/Ds0olSc4fr84P5nJ7QVDea3KaVuKG//5s/4V7WbB/PCZX/PdZVu6hlnM10e6nJb5K3r55Z01b14NH5b130IwV8BYN+Mte7cSZ4KwOqBWq1c2Wx0OlcKmey1XC535eTkZDNbyNQ6rXY+MosmB6O+ZE05SiERiZGkC+TVBShRHlPfBSuXlcKQ5B3snqigKpWMEMBjMh5IiORti+GIMCHgdOfpok+8YBvE8ajn6zuy8xKTKKYCVACTVrNlbGLwzNXLtr21ZawuEEnqXdGAtd5SGSlHeZyD/ljAioH4Q9+9hqWKAGO0jYf1pTC7ArKsiSho4N/ZNMEnAvUbAsFNXw0AAWsKFBUreQkDS7CMZXRSvrsMk1qYCMGaiKKLtVs9CfJMijXu4+n2d+thaAIesUC2au9jT/GkmUjD0ksZ1bHVGFocL3na9q38mD3MFqOM3WP8JbN5S/mcHe7uq34zu3FTRnWAEyAPL0P3Kgp6ao8e71n9qGGr59dUFoBqxvJlujgEGmQQiZb98q9+3fLpnN2+dctWz20KoORt/eI5WxdYTibSApIt+5M//qbd/fAd+8pXX7ZT1ak3gLYTj9J9/Wsv2srSOXt495FtP30ouncF5pfs6rPPSZGn7OnTLY/wFoppeYACG9OhR2JxAgBijJGczeTQ6G88ok9yaiurm/oeJg0VRPPLz1wXoKtYazDyiDxLsrFIdH/AMmQTnwBClBxhoW6ABwbyo3zpyvcdWHSg+L3bWgZ5LOVLJKHZbFvztCWgLZAmnvU0xGNITthlRTwrI0QUHaWE8WZWOuOYEbS58GNBMBhEtIiou+jy70ygOYISVE25rv8mJwJKB+8Ss7AP7x7Y7hG06VltZVk0xBirXqqDD8ORHLtTJTr5bFlViTFs56sRK/aO5YgJUKre9dOpAGzEDjtDS0eGEiEiIikfpypxk3OZkwyiHVUWnaKSik7XYjAIE1k2qVKVSPUWQLtcUT3F/8raPXsRw54cmwPYRHRsqysCDAk5M12UMbdDRI8oBjKIIiS7eFztq7aKxzIWzwiYUwfJEjTGeAB80zO1+ekDWdamygFvBN2x14jZXltOpNI+t7EYxvCJlrzPGENozxhbZv36pgIq/mwSeoBoetYzVXOrDDL8TCJSZQBnCQHifJZ1UGVcZTFwoiOq6+T4qWo/lbGpWW5BjpfqcdCQkc4sWmVlXY4eywmFSCAGgDblAOAwJpW2wQhgOT16pXLyBM/zLPoZ3ggHv4l863mMsN5hXVS616x+36yzxxMC6EOBXYF4gbpYYdmXbYP3PdIdJVJNm+lQm8YT4hXRHb2JQQhjCYPxgZ6hMBhMImEgUu6DevUe5YXP9V3ksnsffWgpGc+JR2Cls6WMWDi/r7SensjIyDGi3OhFp4XKygL8VNANnfR5enHJinLG+u2WrV9+xixdsgfvvWX5keomZ2dgccsVEz7BdZyo+RAxIqJMBHVHwI0slRP9VB/yCrKEzAUQgLwwaSvUEZpCS/GhyxpgbSA5kiPe67lTBV+mxcvYHPCD2wBdY6IrUVfmAbieANR+Rlt0A/QL4A2+m8u0AwGdOYFX1irGrtDuSelAnHW2UJ6Jxu5s6KDnCkcRh9nLK95heALzDmKifbtxYvc/ve+TjGYR8SUV0eG8pve8h1AyQxnhMU7K5sAF8IR8edrSjxKCck55qAzHPrzIU/J7NenlXIJrUauL/u2e6oMOUAUYrgFdAm+ClwLvQHPKMRYNVitJ26gATs3aw5wsJ8MnRD/JSDk1tUJqqDoJebRFT8kY9OKAQ6AXvYl9BAL+kdSpYbwdOBFk8pn/nudLGvp6dvAlOHKeNnRXGkQN6eHjAnLHdf2vMhC5hT8CaMqIB1jblWE7cxnhJB+n9dkx/w5dvKdGZffnxTzofHjy+ORY6bPiT9HbXgXyZ6AT+eHIpJM4M7Ltug4PIbcTyWxXWIJJpIDsmNoyJX2Zkn5i/XE2PhrKgURXz+kPzlhdWVDbUm6cVHYQrfv8Hpmx8KyXV/pXuOTSlctWq1asvbMn+gQ6kg68wicH5ZrXHz6CZqpt+O08Fb5zUD8H8vqbp+Xn2fuepCc7fye0zxwYcw39xWegdbC5XhZ9krK/FFhlqPcEYGcCsFMmbd1TO/hGBn/FJK4zANtqJUenp/lxKlKT+dtUda+MJsNryVj6SjyR2mx1O7VYbJYXDZMiUmwm7UJErH54IuUH8CRknhGQEaPk6ZqO2dHekUf2GG86ESGHzVMZGVVMgtIXIIqygcGMLnsJjoADxd9+tGXdRt0Wq2kr6z3GfOZLGfciiVJ29B5jlhDySqUoRa8banD24I7JwLFmLN1py7UFN2JTKWS8ZEL6RDMxZACe4zaTkcYeoWLyFZPPiMe1pXhZ6Hjt/Hl7svVUwEHlFVVjcdVRjZBWHSdSMnh+qpS8/K4IQh1oPMZXsSSSmEOWvCOvl80NfJIJuz1JD7Lry9rqBXmxdKeKNgK42BUP/0s5FwVWj9sze1rvWGUxZ9cvX7bGwUM9JxmREDC0grXtWGgcxh6w7aeutZpdX0OyWMhbqpCxh08O7a2//ED5m9LM24VzZdFjYqenJ3ICinb+2k2VQQ7GwbG1BeyY3NCVQX/pjVfs+utfst7p0L4lMHv7zse2UErb+aVFKV2AiRTZhYr9rf/sPxeo7tmf/9E3fbvXS9euWE1A+P33P7WHDx/ZC688YxfOXxITM7EuLvo2bEsg++Bg30bjnjsiL7/8si0vLUvAB7a+seqgn53QLl5c9yj3vbtP7NNP7wpE92x/f0/t37XXv/yqvfr6C1asrqj8cgBkFIngQleUBGCXbYcRGABzRYK8orLXakuubFDS8A6bSgQFd6YopXTwphNSUAAt9CtDOO7cu2cPHz+2dqfjHr4PQ6ChXYCDp+/yp2soFxdg5FL8Bh+6IJOeQOfw6XuWmg7sg9uH1o4UVY9ftCs3X5AHnnLnZh6VaUg5DgYdGRfeJ4KPARnYuZxMQOO+ZKehLOK+EPm9o5ntN8Wb4jO6R+M+Bjfp48N9HJYAD2WYznp6B3Anw0L9qSvdW1ImANmcAOrlkoyDACUWiu6ySCpmW42JvfPxkeUFMJeXijZlPCfAVHQMEQXSw1ApddV5Jp5OOU9jaGK+ZBXRCg7oi/EbD2eCQn2rxRr67NqoR5sozyxbjMZtvxu3Qj5lxaJkTQCKJahYIzIyE3iDrmoDXy4HukvtxUDNMqdR5SOYLNkgYgbgoOuO9X0Z7iCZ1AtEN9kymHaP9Vo2PtmXcRvbwmpNDhRDmqK2fSRQEcvZgpwLVU46g5nHKF/0bTB2c2VMc8cTtDUTX1QMAQn0sit9eOSMv+af+qcz0MujHfCT2mdcf+xbyTLBjYcAqlHJd3JhxeLFNbWR6Cz+psq0J/rC85du4SLanwAB7cpvwCoGBOdVoiA6YPwAsQBhXQDpMUhb6YrlpTvidufddywmvkOhMPbTt6IVrfoy3NtHoleUJYfIM+ZlCKCdnJUMlM8XLbVQthRd9DIExUrN89358C9tIXrkTiRd2nHp4BO2q02UpHsZX1/4TG7o+ZjTaw4c5r95oFIpqz3DePe5YeQ+nxxEwACGXckrbYchBuzC6yG9AGABucgujpYPE6LHQM+HtlF++vQsdQCCQyQb3qPetE/UJ3Lh+AOMSZvl6FiDlrHOjIMm6g94gaeUMq850GIZO3ob2d51IhA9kQ7b3npsT5/ImfL2I38YhRoLwIo02IbQmxdo7zygMpAvCbvDrTJnBHTLBZU9nrae5AWOYeUNJj2WxE+55ER6c2YnbbPuQHTzbACbRDMBaJSXigc+9/pDE53L5YTJjOi9qR2cAEgECNEhksVKdipwzA5VZqey0yPxVYiuqX0gJE41sqmkAD6k7ADRaRzoOW9rDn7zff7b6+mHaEPZ+KZ7zhfia4+oq4z09nCTKgDCvT31m920CBDgXDDRhvcA/cg1RyjHPE39PuOV8Jx4UfRXgcULPM+avH2rS1fDv0TeuQYNVVsHtqzCwoR0bBB8wpAUbIf3Tvv8AZYVTFqxRO8Dzpvqr6LiSDzYeSqMQbtCjy+USfcA5E4T/eaTP3g1ITlTq3uArVQtqZ2TJlSiUgVaUg8/9YdMhHqF605b0udP1/Tvs+e5F9pC6bhOO2sHPTMHxPO05m3Gby+bn6qUDtrM/ychHfPnwunXCKwTVhKAjbT1qy6yb83G03tqCwHYyD0mdaVSfyWAvZPcvt3Mp6osGlDb7HRiV1pHJ9cWlkpXMqnc5vK5xdpoMM1vP95O9vrtWCw5jeQyBTFFzhU4C++jxBk7VRSw7LQG1hVgLZQwpFl52Xk7Oj7WM4zzkAB3WFSeSR7yii0hRStAKyAjFpNSyArkMKC8abl8Wp5iW9eSlhQDxKVwWo1TAUkitQOfFe/jMSWJ4g0RRgSZDr17EQYCdLb6bT0rJmdck5RRguiMGmJ3d18Ap2THx6c+lpcxTOwYRNcvs++py8lpR8BtYLli3BYXFmza734+mQUFIMFhP3F2+FKFBH5QBAJWTbri6YZnAfW8M/Z42LHqQlE0qfm6uG2B36yYv1Qq+coDesLSuYJ99OljO5JwpCMpe+bCsi0t13QfwB8aH5snlnFmwzizyQLGBOOO0XnwcEeAf2LVxYqAgBSa0v/09q7d/vieXqS8U0sX8wKsEjLVsSuF+nR3x86trtnq2oYrX+p+5cYNu3zjOXvru9+yxuFjtQdjtor28pe+ZHc/vW95gdCrz74ggSkL+B+prTJWra3Yo0e79qd//MfKR2lcuWYFGaid3W05ODHRN690BvIeO5YUYEln5Tw0h1YS7RclzLVaya5cv2a50qJ3qbFM197Bnv3k7XelSCd26fI5AakNGSk5O08eCZQmrFKqWrM3tO/94Lv2H/36N6wgo79fP1I+bV9zcnX1nK2sbARQRiMpXVfcIqR7lgiR6ImAIvCSZT9c5M6EjIs8heBhwPkt9ejPDeQksY1xs8UQCJwWGScVEE+ZbYSb3Y7ot2XH99+1rADKx/d2rDfJ2I2XXhPtFkX/iSsgZmDjnBE5TspRIlyEVBM5KJUKNq1v2eGtN61RfyR5iNmxjMVOUzS7/Lw9c/NlGWlUFt1QjFtjlj69BozNwtjJ6E36PsGqp/IgDwzbaLZO9EzH4jLiz69ImVpDTp94TcYpovbZbpi9/f6R02CxlrWFxbIAcs75zWmB0hIlAKlEqjEaHhFDFak0PhlOmmgE+FIaUCyja4XY0FKdfZk06Q39j3ERtLLDUwHYXsKqlZzqLMUuWYrGJJNqG4AA6chck7KnSyt5BERfoZVH+pW+lw+pk74R9te7ktgxEygZ3hTWg6S7nNVC2IhheS1vBTl+Yxm3/XbMBukFAdgVN4wuazp5B6MXoq/QFOUekyJXddF9AgpSy06Xz2ijT+qNIQilleLXOxgewJOsv18f7D9QWQRgVWYcAY8UCXCkl9csWT7n0TfeDro+GJGQj3914wk9nCf1EDSBv/np0Tm/TvnDUAy+M4eB8dniEtdTDz/4RA6WwAfr5apsDmAFRNj4YftQRpJZ6iI1NkmvO0Dh9HbVmanVLCeasRoKQxbKC1WXgXvv/MBWUi0fWy0NLj6N2VF7aPFczdbWV1VXjJ/oqpJ4t/MXaOeA8eyoKf15lJD7HNDO+U3549TQdYueopC0GpO1AB/spsQ76BCfga536GIm6joWTwUAFKKrfOoBpRzKAunCMIsAiOBingNII3PMj5gDocpCzXUa5Qx6hneU71ndvI2Udlt2q91q2sn+vm/0wCSue3fvGhsbkOFnekh5x6VHWWaPoQ4AHL9MuXTMI2XwFHXDnrATF1vJnvaiNhDgoszYysVSXMAGfcCb6EKVRcn4qe9Eif1P5eUItOe3REf8nc/GbDEXs45QaMeHtMCHkgWVKSt6xMRHo1HU2rKLAcDO6aUyS77pHQXAQgvvcp63oZAbdZjT8LO2Vd1CGQI15vLOd+rv0VW/L8eM4R6qP2DbaaNHfRUCpQHd0srfAax0CcOOuP5Fp5TDZYbUdQ866IsTx8eyiv4N2etOR/ZTtGVoXVzOANH1o5OesdU1fESkF2BHT8h4IodNejUt/iiXyl5W5xulRRCNYXQ4iMxFcYdM907kzJxIL4ethUP94BcKqlT1IbqjBCibThybSrksMJy1GPwoADuUDESEPZSckyvQNvCJ2zjqp/S45rKk8ioxv+9zOVT2L4LTYCPDe5TV6Ray93Oe/vzkoNzkMc8HOjqd1Yaul3R4fq6buIzL9v+l68+aI0uyPE9MDYvBYBs2w+rucI9wRHhsmRmRWblX1trV09XslqaMcBYuInzj16iab0AhXyh84UMLhQ984IzMcKaHPWQt3V1VWVVZS2bG4hFwD3e4O1bDYjtggAH8/Y7CPCKray7c3Myu3atX9ehZ/ufoUdWcA8sNXUps8nmH+m6j1x8DfbavJqZ2CgDYMgD2MQD2T76eA/vHf5yK1W63+vv/23/VgDk3/81//6dbw17zUW1+dqtWX93ce3XcQBdUq3POk5+YvHfvbsH8Pre3syIlQOzq2gYGWEWQ9wp2kedogH9UfNA/B5gdAWJm8fgxGA7NG9Wi43sY/JjolYqA33OU+HV40h0E2jzBBNgtABSEu3oiF/w2GHR4ThsmweBCBkHX2vpK5OYMzq9Tq3Wcmgd7qVoxv9AwPUYZwKyXYqT0AqDhENIkSlUg2m0fh1c+BYA236UOaHA42Yjs+p2NWG2g3Tqlfp00jREoV2YwLCiVQhGjr5fuBDZn3AO8qItRUvex7gBuHHpw9x90N8D2HFAyibKZTi2AVxcA6XJCU4KW6EbKogxniw4xruYUwuK0sKAe4B1688FhJZnaiTU6RhFFRDG5fWelVkThzMLgJbzEUpqbdxjyJsCLk1g+/mSbepYAJYtpdbWa7m1upicAzz/6//00DW9MXZhNzabrNgKySz5F4ZmMKGbztJXeef+9tLi6Gnk8Dv/P1wAlzkCeKKenz5+lpaUFwHojPf7kMUq5lVbvrKadnf10cAiNobV9eufBA+igY9NKn/79x6mz/yp97ztvpdV76+npk6cYh+nUWF6JyWUn7cu0t78P+EFgcQJKpUpEW4rFMgBlmH7t+++l73z/R9BgmnrCHxjLv//536c//4ufpvPOMfzSTd//8Y/TO9/8CIelhVKajmFLhy8dujFHbGF+KSaelKuVMMDKm7LnUKZKRAVJF3BeXgN4KLhwpsZPRWAUyFQW7/G7QqxiMs2gT13/L/+n/2N6uf1ZOmrhUPG72+bOFKvwRSl76tTFl8pIxWTk1iV43J409rFu7abul3+WzgCyOliHx/10drOQPvrtf5EWVt4Iw6D33+6cpTJgw7xCo0fyuJE4FV1EKFDgRmYdAVGRRoWhweM/+r+nieZnqhPaDG9B2+fNi7T5wY/Tt37zPwk+FzzZ7ohIyKtBJECBwNKgKMWbT26+49VlF0e1DVBqpyF8MqQOvUGP/qD97Wa63Pt5Kl450TQPDZuT2xwU0t5gKq0sLqEnAOTIz/R0Ht6EnKFHfMVSXyq/6KNs6BziC+WIgldWjLBrFFS83lyKDQYwdPSlYKeAsRgc7vH7JbqrkirzOK0846gH8KgspHpjBePHczBYkW9KXdR1bkdseapc2xvDdFDfykRk1I8+g74IWobedqY9v3FdGFnuz1FRQD+AsffiKR77afBNGELaOwk4Ki0BYBfvUJb85CPU77SPz9bJ1BC/jKOiOuwxFC9NkHef4fMyCXK0UX2mEfYaozfqLaO7z77YTlOC/It+GFd3WXN5rXOcmcM2/Y5O9Fqtl/S1DUFbPpuPXkFWK8vLyS3DXfS9CP+5be3OJ3+dlov95E6CBa4zV7uLga5xbX1+4ZYO2UgqQ/Zn2I0oO8uSTn6kGUjf29++fo33mXsYUV70q2cFmN5jn/mSPtLW97iOzwJ1vwcfc4zL5WR899B+SVefYTnqJd/97uoVAivzm3XW5hbmqWuDPpiRIzjGjgtloD8s2vuUyU6rnfZf7aKDHCW5jC3XP/vsMTKDd66uoQ4+myZDMwER90dd/Mk+VS/nOlsH611Cry3U/TyBbUEP0l3aaa8X5KlH4I64Prx4AOg0n51AJpDMDic8jk6Tf+Vx8305BRNzvX1ELewHA0ECNct3XWe33e7iO3TO1UPU0TZwWOc0AYDlNaResZwZ5VdrrmjjMpZu9artnI+25JUertBx/G5/025txnjybRy2g2dbuu0O3QdIj+FpZYz2jvvdaxxVk5ZOZs1Op+2FetLOMqPc/MrR7Bvs31Hwy7J8aqpAqLzc9sCUPKMHpjl01Je6GVl3BZ7FuXKaxU6LA5xPk+vlxhfjbYczZvKZ1tt68TO2/io12700uJLX6DjKD55aXkodnJ1z+GKSczoFlmdtY8Mh3q2TtsyJ8ZGqZdspn5L5VV6hXb64zsPvY12qrfP6TBN+87y/88rlZDqGjEKE7Ljfygn9Pr5ufETdbu/3sI8jGu8R5/Lv8dywR3EPqpuOLtxGYFOKSVy8bwNrH3PN9s3E9U7hcqZZLn8tAmuRf/RHf/B6EtdGY6nRWF3f/Omf/9VW87D5aKZc2vq7n3+22e4MGivLC9Uf/OA7yuzkZW9QcEHmrbceptOzk/Tzn/0sgOm3v/8deHUmnZ50Y1apeRttiL+C96xAnw8HMGYx8mbcFpT+SJ3eGR5KKQCfAqLhNjeqi6FzaN990Y+Oj1MRo+u6sgrABcBPGzpTmUqdZisd7zZRWAK4m9i/fL95mM4BuA6prMAA80tzGOXpdHh4GsbL2YjXPK8+R4eXICRMa1RHYKhhlHllULomQBtv4YWVAU5GczRiMRkEQyqzGS0RVB/sNxWXtLK+THmJ+g8AREJkVMWFC9JT98s+4NL8xJlQEub/GWEz8d78W3cXMffM2bMTE5dpYaFG26o8R6U8nbq9QUyUiN1XfD5Cm3NtJmlvAqzWA+D4fXTlMGIX5kYx8bzzDuCNMlwP09yvWqVOfa9ScbZOfeooz9PYAKHVOoO+OWrtZBK5rAi3XKHEroaT4Y3uHTfDW1uoVsPQH57Rrrl6amyspqX1e+mzv/8EA3aQvvHR++mLJ/u8voSGl+n9b72Xfus3/jk880ueD30XFtPRYS999otP0t7OY0BdIf3wJz9MA5TWyf4JTH6dFlbvUH+8TJivSttW19bSy/2j9OkvPk4PNpbS7/zuT3AaplMPMPvJ4y/T//d/+qP08vlnOC/F9P3v/hrtGAHq62llBWWAoXO4/t7djfTjn/w4LSyupS+fvkzNwyOwmEYKhwHQHlFc+rSlR2uaC+DZtYI3NjZTY+VeDNM7y1XajBWAHr6ANHuWGkyNVlayeq//7X/736W//Ou/Si7sXZ4pp2K5qnoJA6nSHRtUAYXCEXIv3c9RXledNDreS8NY6mYUoP4cADt/526ahp/kAYfTBcMlAKzyZQ6oij8DaYAC9fKzeXUqIp0kWAH+vEiv/uq/ThMnTwJ86uhNl2vpZfsmffi7/2m6+/Y3qYtAw3bdpCM38AB8XMIPYZjhTSc2qp/cyMQJTOZ8CShN/SjBe0Z9YkUFaNE52E0v//K/T7PnL8OwCjTc4ad7NZW+9fv/67T5/g8A0BXu0RBmhScggyK3spqBgS+foYJ0qDSiMlRGI2FEydEE9WKAOMpxi1SX7Lvh/eAX/z598m/+dZqdukqr63UcCnQQ9WsVGmli44M0VWvgcObomv1grqEGctBFJ6EHBKTKqPm0ED/AhMYWLog+5PIA0fYtJKOy1NYKe8gTAOfLwjCNBhi4nV+m0vkJD/FZOtE4YvTBeWU1DSt36KdS9GceysQ40GlGPe1DdWamu+BDTZMfo2z6Q0TBMDg+M/NpNqx+duKHOMbRkoNP/iK1n/1VDGsbAdIREcROzK2lN7//LwCyBgIyuLCOjpo5NGqwQV3oYZ+7PvQI+gbQgp6dg5dpuneYTrvNcA7VFz30Vn0J57TuRCwdCrc8Nn/Utlh7aW1K1myAV2XL68aGcfwKWeGlrYgUH3Ux9zqD3qFdh4y5MsqTDwQkglfvucAOeC4fPk/6ZDoFOKcu0s7vpqRYh9lZo64Aee6IVDFY0TaH7E8DtOfnUrXqnAcAE+eUNy+WFyPC6Y0cV0NpfJVO0KGnp64UlJ+jQ7m7+yq9ePIEcMLF9LPsXsSJC7rTlgxgLQjHThn2PunDn/NO5qrQib4/RnbdOCBGDODJkF3b4yFPKPgczsswzQ024shgJSLw0EpampbmSiwxmkN5yrdLKsbugzxX8F0vufbyVep2ceIHyFg8Bh7geuupLbqCN6+ob5ZH2oTM24faY/nHFSU4ERF0d8Cr16vYrdlwTAxm6ZDUqrUYOTBAZjqJASbngegYuwKPO4bltWGzrlAP26fqPtdvdZvYICsvaRhOEf1oXwgSjaabvub5UIwKMfV3boS7CL7mT/9BM0cSXx2exAQ1J4i7XfeDB+thh5GuaL/y1AMHaEOsr31gfynjBgMMuPioA3ihBUjVIVAmA3/47n/yI8/1XDybG1zrenUZXZWrE/VSJ4xlI3jY3/yRI3RS3Iy6or7jtkR7OASa1me8Oc3Xf1fPBDD2JaNQR+mrXlFuPLx+fHz9c5RuO+TCrz+XeyPAkL8HgOWamMSFrm/ye0Rg+e0x57cnrgs7l7cR2K9SCCj/D//gDya/s7FRfNnerV4Wi42r9nDz808+25oqFB698d79raOj483Zm1GjNDtTbV1cF6dmKmjraZuV1tZW0uPHH6fD/Zfp0cM3AKKCxYW0cXcTAupNDdL07AwdqHHLzJvzixz+dsi4gcesgrhKg347nbaPU71aD+Yyp9XJVMdHJzBtC8EFcAH0ZA0J4L7/TjzotfZSHYB23GwiPEZ+8bxhSnclGVwodHlIEVpFVNXoKTKXZuiU4dUAL0eBnEOh3UQOrPmUkl9Zd8iRy1Kt5jBClfp107OnO2k07KXl1XqqLwKMr8sRgVWJ6ileXPYAvTWUXZl2d4NZjDIIJlxfU+Xgkhm2uQJQdzceI26xyLydyUsAEPm3tMPJXOcIaJ6lPsIjXInUh/HGEQqwa1w2FuYwCPVQ0g4jT1znhbIXofEZ9Tg9PkmLADDzUfsaXuowvACswZTz3Gdu7dXNMCLlgiEnybn6g6B7rl4OT3lxuY5YYkihhXlurU4nvXq1Hwr+ANC/87KJIBQj18chx3/1X/7zdIMy2H3VAiCe0pZe9IPD17BFWltaTM++fBmKWZE4PWqmD7/5Ztq4s57c0nRto5Huv/1uuikvABYr6fNPvkj//k//JA1wmtyu7/1vvJN+9KMf4UDU05/8u5+lnc++4PwiwLCcXr04SH/3dz+FpNdc9yh968NvxvDmzs6rdAavvPzyRdrb89kXaQ7l96Mffi/903/5L6HVBeB3J/37/+F/THMry2lu4z5O1nVqA+rv319J1XolLUH/mHSh8q7PpvX1DRTqHZR6Sp999ou0/fSztHZnDZoB5ODTUmU6dnuiq9LnT56lzz7/IjlzW+EV9CrmflaRqQ4UZWUAyYC3UBUON9GnQ4CsOwE5nO3C4JqYyDmEv/RowzigqFQq45f7FIfC4PXaMKsqVCq8LNvdxiaHOHetwzTtmDvHFAbkxTH9VV3jGYvISZlqmiKTh+kFjW4na2qGCj8ACNZWxWYETqMh//L0iGJzOrQZ0pBG3dO0+9P/Id2cvcAQYHjL8Iy7R01V04/+i/9Dqq49pGz4DOGzPd4nXeSbufocnyjVMvmHgOO0wtuNpaxfbCf8iPrBsHVwFATyJeqrsuVOzjtM/uVf/nH6m//6/xZ5gSurNepg3joO4/1vp2//y/8991dioo65a9KM/6LP7WS3uh5HDOnBoLNL0C0uLaVS2fVSrdrt8/jPnEzz5TxsRwx787u7DjpJ9a//X//XdPzkZ7QVcOOwbwGDXquke9/7vXTvw9/jeYJ5KWnEC7kdDUMejbiYxyrY8GFOVhr0h4AMAZVA2idmkOVoUQ/wbaQr10JQJL1cEeQs7f38r9PTP/u38EY/dIiOBURLo9mVNPfeD9No0rkE1g9gxPOdZCs/2Ue0NPMU3yNiRp/kiB9g5vQoVa666bB5FstOFSYctZpM9fnlmARLBai6Rt28UfglaJMjqNoHgbn0EjRrxDV6Vl9gZlTfkTRzSmNtYK7T+OrEBUgI/oMInBckuzGFes9228axrNCI0LtUPuofTpN14pzPDYeUc+p0eV1wrNxYEctRh9Ji+n8RPbACT+uwcQ88om7LFbZVtlVa5bQFN545OtqLESCNTvA7f8OL87T9yadp4GgfPonrR0tTZ/e7mYUOuQUKICOyRj39m566SZUyT6Q94M3of8Fr1iWSQbmBb+MHztBnpiO5MkjOexbkOYpnQo/8lpJrjnu9QQrbPIm9LJaQ/yivQN0v0+r8TFqYPI9dADvnLv3Htfzm/dbLFLsrbQp1FQfoaI2BXAAYUbp8II24SRkOmvkQ6/r6oDfVjdKcvlUfSX/TBEwf4hHU3aGgrN/yLVCA54hXeBIlGPW9wPl0srg52AJnxZvfeUWkF90iL2cZzjwVesWyuCbojn476fRT00WSoYd8Mk1VV7HDNexJXtaRPrVtlKWD9erlS/pxlO7euRvPcaUMdxEbUV7z5CzSWoLXdTq+aoCk4Rz1kSTQVSC4hGO3DD6KOnN/5DCHI8LzOEJOuFE1GY6u5cV3rgEPhWNOmQJ8OCvK8TkxqZQjOCZugS7ew++w0S1t+OA1tDlGhCg7eMsG02rLjGAJ98ZJf7P8/DOnvCbrTV/Uw81dZbkhj+8WJm6aPGOHq7b5DIAtbE/eTOwUCnkVgseP14d/8ie3KQR/+Id/SOucIN2tdk+GjebR6ebq+urW+x+8+2h0Mdy6vG5tNg/3Gv/0n/xedaZcKp60u5PNg1bhy+3n6dNPPk5vv3M3/dY//6fpxZdH6U//x/93urPh0lYz6b33PkwFDFIoaxpiPqOd5t7kJxgcAZrMGAYMg2jHykzuBuUEpWF3mLqtZtrfPUkL8zVAkUtM9FDCeab0ytJ8Oto/AhQM0wwEWWzMxfDV6elZCII7Vzn8YaTRITmjLxAkdhFS0U+MzM0bomTcKm6GZ47SgDqenfAcvLVqbQoDUQK4nKMoQR4T1K9ST0d7xwDEVgy/l2YBJdzjsI+escNzrsuoQjsH/CmoMcnows0VKjxjEjBTTm1zhHvmO54DuBoBeN3Ry0WYvbbfBfijJB1eMq92BjDocHmAJpRXtTILrVSarrNrvWqU0YiUC7fDdIi+ddINoKFRMENc/e7SX8DjKLffAfia5kH5fZfogo6zCOKMecA3MxE9vsDwTE26PEte6qZ3WUzPdvbTWa8NTeG2AUAVoLEwR/2wpbGOLkrWSU+npxfp4198GetfludK6XDvALq6WsQUDsE8HnOFvj2kPzGUieeWXAWinaagX2Opnubw8n/0e7+TjlsDwLf5mv20vPYgHZ8ec38hbT18J3Va/VhV4IuPfw7YSOm3/ulvpMW19TQE/JbLNYS6iNc+H0q3PFNNf/qnf5x+/vOf4/R00re++830gx/+OvSaoZ6f0Vc3aXV9JdIiXr7YT/fubaTHXzxLP//4lyHMGgoV/ebmvfTm/fvps1/8PN3bXE7f++730uFRK/35n/9V2nn2LCIU8/Drd77zftDUlJP3PvowbWy+EYrG6MGfArb/+N/9FN4xh9t1YE2OucYh6KYmdTP3+oP3PoDu1Rj2VdEY8QiFwZ8TRowi63GXeZajCBFZVUmoGOhlh9jkf+9QyYd3jiyq/ELZ+JdFE969gufOkmuAIojBLyP6wUmShUINNAsApCwNjSZAkTYCSaF8E7R4jhZAQ0cE/B5GU2XIP69yiCzWb72Cz+GDy73naQrnaHqmAI8ZlSqkg+5Fmll/M9WW1gHBDnUDsnAwvCc2Y3DSZmhBlTWvUIbwt5ODVLAqZM/zgwYtLqZekCKXZcU5p4G+PHiWmh//JQ7ZeVpZKWFIcHgRksvaZqptfo9n1QBaGllAOvKsIrf9MXt4SuplIyF4CBDHc1Ta9rH8Mi2453qjpip5Hh/3C/itg7qoDM9fou9+/m//n6n18hP0jAm7tI5rzf/d+O7vptrD7yEj5xElEjNpvI3G+Qz71ZEr+9ORg8irA6hbR0eKIjfQfgiwlY1gLDmFDtBI+iz7aDQ6T9fHL9Po8FlsNmLUJ+rLfxc31dQrr6WhEU3KkHY+23QCaRCGnT+XI0MlUPfJ2InIkS9zbAfwuztYZacMAw1/OUFSB2cWoXXEwtVeXC4v703vckClANrmH1qPfGTDqOGz4rZFEOLqNAYOZErrIsAcD/NblteFsx60MvKZAawg0KKtu2X7D06CZjqBADnlCNplOtCf9EfkvSJnnvTekCX+lDnloYoebzTWuBa96oof9JMjXtovh6EX0MvFoo7fRHr56iD9zV9/nHZ391ILWTZFw3KNcgd96ae+E2yH9A0ypcNizqW7wrl8navsRCSNesSWxEiKTVHuo3b2oTThpHQTdCnrmZ7qgUxL/t2e5/ttWoD3Rs4353wX6CYHbL03Csg87REOMEI+NXGZ2oPL2KRCkC0f5qgvNeABgjQ5Jg9DK0+3ZcX3DJJ8t7/GwCbqFBfyHL5T8OuXfeiWxm6iEmkw0EinNUYHKCM7PEYNrSvlyvecjx3YgkdwpG9lwMmdPsXRHJvr8pjX9KflWacAcRKaI3jQMvk7PuunLviisrqE3ZxN5315C7xBXWYKOPETEYqlTOrCuXBPqIcybHDM7ehDVuErV71RduwMA1VWLEZvbg/preyaV61qK1EPQaxr/gadbuupzZfG6iNlzHY6epz7jnqglwS06izBtfrNe+UPz4cuifP2n3WRjkEIC4higmg0LMu+dM0yE797rT/zCn1MPcMZ4Ly6yGIsJfqYNskb3gFNcN0LQ57X5acmbd2BDttcF6sQ3PwKgH0MgP2TDGB5VABYPhsiaPDa5LVFdR4d7B1v/c3P/nqz3W01Hn/8SXXnyRfF68v+ZLlWKjx86w0U1d3UA6BNzKgg8bBgKMP+5q91AUiNxmqEzW1cs3mc3HJWhWsOYq93FB5fGSN9M3mFwTLKYC7cBY3EQ8bjKyAUAjkKiKVe3K3GSF55uprmUBZGbJ2hXakADDD6Co3e7NVVXkLF5H0nKJhPZgS1jwIoAtBcwstlleRWTqXeaRuAc53mG8sYMRREB5CM0E7pWfE3wsO3+6r1akzYcStH2+SwohEeN25wKMTIpmt6KkyTMI27f7VPKYtr7Lb9vVPahidf1uudSnNzi2l3/yQV6VyTsF/t76blxTnKgKnMNkZZlqaKAKELetgaXAPeKpRhDiwGANoqyIJ0I9oa4BbPu7zopUXKuYOnVwLIuRyVzLoE6FcJu27k2XGLe88jpUHFqLS6c5hM7CQiF1R2OZr9g5P0Yvc4tZz0oTFUgALYTGRa8Mx6bZbnGEXOa7VqMFTS5vzQEenO2kp64803cAaOUcQ9PE+eObxMswhgyX3oy+W0+3I//fKTbZ61hyqeoH9nIh/0xfNXCUcqra4tpUuMwhyOwNvvvpWaR/CCk91mp9NPfue36N+Z9Gd/+h/SzaALzS5D+I0E9IcurH2Zagur6Z/8s3+RHr37bkRtOt12pEtIO4e4VlaXY4hzerqSfv53f5d2Xz1Lb73zVvqrv/0kffLpxzhkD9ObD+7TjZPpIwDpHLzsbmsq6Rd41j/9iz9DAd0ApItpCUPVbvfS5588S5v3V9K3f+3XcLb2USiT6cE7j+DHSvr//Js/SZ9/9im0vgleVuBdRuX585eye5qsNMBl0+G5h5JR2K+hGeXX5+Yx3O0ANqazHLVOUYQo81BWTkgEEPNdfqGbuN9IFFUPJWM5KB0/eQ3+gxtXrOE0qFR09FxG6+IC4EEfja6cgIF8GdlAbp24koehp0IJjkLnGlFRpfGH4lNx5qH+RBnDuFb+959yaVpBt+WEMfia7wKAHGFC5uCFAn2patIBCXCoVaF86aLCEoCN22Y0wbOhDG1XNFTFi1KHV/MQa1aYHipcjdsIfr7EucB8hUyqir3/0kJn6Q/0UTxLQAHdMg3z07My9ln5jAo+q1Je1MO3qIZ/cd57+N+fvMS68vnGiXXI9uhsPxVGypcGPIODANvlOV7mLk9HFCyM8OsycrnWi5aqpXi3DdI4Whn6DcIEDaNC/s67RsW/18ZFQwlQGgKMLNZ7lR/7sADvmVLCFzs46pXbnY2b9bD/yoCChdk6+rwU8uYyghSCTsnpFjEUjKPfR/bP0dEa2jcfbkbg4vmzl4BRHX6M8nIjUoTi2ZZ9+5KHosU2gMNh5W63l2XQRnONwDVWBeBa+yTqyk1XAAYdQXnRfvP7+H1cXoAoP0oy9Zyv2/b5bAMB0tq2BH9bL+hhnceHuvX+g820sbGWPvzwWxHhk3ccKfOIiaToC508c/o//vhTHOrHsZOiIzGOykwjY/aX9ROsSJ/bzot7rW6mCfXlpcOkPHqO/yC5o5nn6Qx72zk9SOfoOYQ42NJiaNVtWcEt0Efa0Z+WG43n8y1/+BfOjLfk//jdl4KXhfE1D/Cr9ZCe2omoTzyP30JP8Bt1DSai3l4vaMvg0LZ4JveDR/CY5XI6g1efzxH04MVzR/IROj4cJ27LL8EZdOHdvsp95PMsK8ttTjPK8ivrmN6BxYDe8Ap2cMh1l9AgHNTbl0P+0tsy1LEUk5roYMer3EkxIo5FbetkOGJFXnk00kmRlC5dcJoE27q4sWa1z7evOS8v9i9wVJGDSGW7pWXmz9u6x3fqeck12MRF7SfP8RpHoZQH027u378f1x8dNuGtI+xLPb396E0cxhnsRjc9ebKDrZ5J737wVjhUw4uJ9OTz58EPbz16mO2RdIcuA0C5AUWXNg0HHVrqXFkPgbE4yOdr63XWlRFpY2BNTaKecITQPpD21kuMkfmbtvEcfrNhjj1B+kIAWOizc1MoBIDl4m0coJ3C5eV/vAqB9N8FwNa73erFxU2jPxxsDjrdLYzJIwzY1lm7s9lrdxuj64vqyUm7ODw/mSxNXWNjBJsu3gszOPMf4+ks8+PmGQ1Fcbnj1QyeKMbGx8zAAOVZvO32Gd/xcmbML51L+69OuIbrjUQVMZSddihgO9p8SAlh7qfKwZmxRnFc0WB+YQ4mkFAw3/A6dfvHyS0lB7zkxJurc+pQTY21jdRGgZyeHKW19TVs01w6oxOVx2IJ5YSx7HaHqQuIjdxAwLRDDFNTgDk6rsAzeycH6eockAt4POfamxsAOArfPLC5ihOKLgC35gXB/DCfCt0/WB3mMB0AxT1QiY0Ar+bx9OnoazzyJepvROgqzS876W0CIHdG/VppY72BYI5gpgqA2+iHXhJAgLJrADvX8zRVoIhxgVRRZ5nBsmapt9HgAJo8UwETeOlFX6pQe+3wQudqlAOAG5yPoEUJQwlNcBhcbivRRp/lRLmzs1Y6OHZd1gFMWqQf+BkxFBgMr9x4/ybyLnETktvOLi3P4h3WIq/J3Z4E3c6kNlLtLMylhcU0xFAbnTafwzzf8Iavnbh2lYYYJevlihZuGzzg3j3A/8lJPy2tzAP8ttPTpzvwnMvZzIRDpE5z0wt3wHGynXTo4Fi4luvaxgoGdia99/57aQGn6vPHT9ODh6tpbmE5NVbvpRmcrmucqb/9y79JP//bn2OwVR7X6Ye/8b20vH4/ffLxF+ns5DB988P3oGUp/c1P/z6NhgMcglr6z/83/zt4bD0Upsbs+PA4XV+00r0HG+kcVtTTHgLYzvsdgNtZOsBwbT99BV/QDzhpbuhgXqavIbRqA6o6ANMW3n0TBdR3i+JqMX3wjXehs13sJIsMZNrdLnw3B2BeipQCZ9hf+QPyJmRERNPlzTCdnnXT3u5+aixXI7I8i6I1Ytk+a1O3AaCDezHwLolj/nRs01gFSN5MpU7rIlJxOr0uMjagLsh1uUI9dYDMB79KJy3kCQWmTJr77natRht1wIoo/fGQpcBRgyWoc3hJ4KHii1xS+q3g0C98KZ+rKJUjFZRKDxYLftSYGFnhZMh/AER+i+fJ43EZyhF+8r5YKho+FRxDYs5pwPisYaGD1E+uFW2E3ftHFHozYcoBZkaDiN4KW+1jeAk+MnjIz9VA+6NKXGmLCiMbwEb0bvxKHXV2neBKZXyO7YBfBCgy7pA+vkGv2ZYAJXjrGskbJ2/dLvvjsoCmChhJdEUSlwO7FlhyCJL0xG/g4dyPGugc7Yz0Au6fQQanccCFBxE9AyxP2Q/QSmfa/hDA9QGxDs3bFsGQudsCMQ1TpAZQrkDQ/Fef5SL0McmKukS/8awAD/SHfetuYeomVwjQGXOo+gRdouy4Msnl+TU2oxXL5Zk6dOfunbjGQ/0irQKA3Patz3cb8tcbFaDr+ZnD6GvOfTUKK91jdQh42gmfF+jr6DB+yfVwhQnIAI3kNZ9h2YpPBqXSPINVl03MfMdv0X9oVfPQLM4rOafTWKstpHff20q/+zu/TR1Kr2nlJjvqAMiJSYcu1PH5zvP0s5/9AiB7nE7OsJkFh+XlCWGEUTDBl3xC3W5B1JgWvnz4V5/zkUEgPSeSU96Sk9oG6ckvPklHONlwE6e9Jh+21cP6yxMBaTkXDiOH9bC8AG4Kg8UGOPU377MMeTgXpFxYgN/GNAx558YrflK2ohCf59Oou88W0IRDYIHexXvI09fOxQGfj51vdck1vFqm/5wsrczIITESwHN8vo+Lu2/LGZerXPqDaUWCWdNibIWvIXavy3OG8LU8L33lg8iBla4c9oe85WpBdBD2a5Fr8ioybu0d+c7YWrofnZGf6RF1wGYZi50yEFAucg/OHvyssx3LpSEr6qaIfN8Yzc060FZH9Ja6utymaYO6rfLIa4eBw/rGaFVUFT2B/CsPs7PKMPYaW3p0dETdrpC1FWy0u5kVsA9n1Nv1vhsxOirN3E3z+bMdaHuD7Xs/5Nyg49/97S/DLqyvraT3vvFmgGDX3/+bv/489bqD9O77WxG4UTcYyNzZOYgUyTt3N1JlrgQjQGn40NFyU8/mF2p06/WIug+hNQD2pgnf7IwuLwGwo8fI/nZhpgCA/QfLaNHCwh/8wR9M7u2lYq3WrSJrDU5tcvMWRuARBW1RiU1o26A7qjBHcWtrY/KtR28XnHUX20nSOYPBNUQ5TAtL1VSfW0zzgJejIwy5nsf1eZotLQRom52dDIE2X6niIufoAIeLVJSGsNF+6eXOi4gsLq2splZnALhsxRDM0iJVo9Eyg0KjsnRo0Q46V5EF4HX4GzDlEABlypw9AKQscI3CFcg6TB8z0Xje+QAFDQPqXblGretv7r3aA4SV0+HBYUT4llYbqX3STYPWGQB8Ks01llK/ewEIcxmxibT3YhevxsTyc4zdiLIc4rtO1Tlnmc/ErjMazwoe9hTA3pnqOhxGgfvnpgfgtfHdfLilhTJ1y2vTmjYg+HHo0Nl6tkHDYLTwEi/NaK87HTmE6kzSKRkYwxZCx7kpwP8Q4HF9ifLgJz15I7Ordxuxzah5q3moJ8FknaDLNI6CIL5Cn6hQTag3QmbqhOsHupOY0Y3YSW3afEicknI1HBU9yqthO5SnucsO45uML52tmikdemvXgCJzZB1QMnI7bbQXIOdwu5O0ijzb9oxGPGfQBohP4jmaf4mimHM74cTz22GsBPwm3kuX8/MugosCuphMn33+ND3+4st0FJsWTMSw0fISbUB1tFuX6YtPP0vffP9+2vrwmyisWcpfSn/xZ3+VXny+7c6dCOu76Se//TuUW03/07/9t+nTTz9JGwjfh9/6MP3NX/5d1P1mNEzf+cGH6Z//q/+UOs/TP/QNbf/sk8/Tf/Ov/89pbaWa/tn/8r9Mmw/fB5B24KHT9N/8P/41Dtp+Wli5BxgHKNCWDsrr6hLFRhv0YE3z6PT7EcWaA3CosNwZrYKzcXp8lrYffwHditHuucYigHwDmcIDPz0NI6rSUnFqEG6QPbGNgGBldSlAqUOnYRThp1Pq1O+dpQvA6RVOYKk8HTvC2Vdz8/M4Ivfg3wG0xTE0HQKQJBjZ2z1MyzgCRuCff/lZ+hBg/wCv30i+5558+TzSITahmf11AngZFoZp8969tFhfoJ+MYODA1WqxxfF+8zRt775Mz1+9UiVRN9/y+xzORRHaqPQEVwOUtpHZzdUN9MICPIDzRvtiogy82jx2C+NTqMD96IQ77luO0+hQm8PUPfTPCU5yLCQPL5sqYWTamdhT0GAG2qCW0rkKnvouIO86NzqVR8fNmJglMBfsx/Af8hJH6KX4EF+NRE846xm+dVk7W+PvOuvysgYqR9f4yrvpPMvouPLkTBg1wYwjLS7HIy7wTgFh5BNDA52Yvb1DXrvo4SlkWgPF9fSv8iYdc3107EyDwpuKOkIZzs8iV3fvrqXFJWQKvnUovofjaM52Hk6cQBfhgAP8BIsW6giam24YRJCWgkCdVHW4eiyGJrnOtmkslXdB5oW6oNcLmusAVHE65ctzHE4nScrj99/YTKvrq9xzW+nbNluPoCF6SkCo3bEs8x4z4BQwWeecniZvCcC0CwF2b+uJMER5no9IrAAInpIWyop6ynszUBS4ZMdBWyMYyMBAvuVZ6GNzDuVJn2/91Eemcv3kt76b3n//EfakDN26AfIxW3QZ11IfrBLPH8XygLt7zfTLX36eXuzsUjN0+DS6D5uhXo2VDQTQBlGCphnE5vpJnEybMXDJdZUS1om2QWDl2BSmF188TfvPd6ivEx3j8rjWe8b30QjuzeXE77zxq/8FP+Tof74nnvP6s2AkR9Zue+71Nbks+YBfaEsGrNI11xv8GHT2CJAc1//HdbOd6otcmgA01yVGCeBrl3+bifQH5IrzTm6zPO6K6y020yy3Kzv5PscXskTbREOuJ38BgFUvXyu/lJFpnnkwHGrrxbsBmVMwgaspVGv1uC7Kp4yoP/SM+nK9bRR4m7++i+50s5JwEujjMqAQAcQGoIPQ3/KL69e7Wsc0dHOzA2Xeegb/98FO6EQxgs6458f1ipQJPo/5RD0R8mCdeYbn/ByjZ7RJOmZHw/vpR4Qh6BZ15p2Xv4UzwMtulL+0FcqRoxJuaCOf6ki6cpER2+VlbE3F1AZxTT998jG8dz2V3n4H/Y8dhjvT/oFLx70KDHJ3Y+nm/oOlEY7icH/vpPvJLx43kdGdDz96e/ve/fXHNzeT259++mzn+fPd5t27C91qtZpTCKRvBrB7xbfW16tvfbTVWFlZ3oROW/1u5xEV3ro8v9qsLyw30PLVvVc7xfPecHJ0cVFYv1vF4M3QvBmUuVtXllG2CEzfnCeXx8repykF5iO6zIMdO/Z+HerPOU4wHmDJBfddS1FveRxN4RcMAaAHk2K0dwTQMV/QyWEqZZW1nWKnW5ZKxBUMKCKdnLrf3XlaalSDwM5AdCkrdwpzSSgsD2V0Un3efCWY94IOxTi5tM0Nr1cvX4UCeOedtwBXV+nksJkGAJE7mw9SrbGSdl7spItuN7VPj2nvKD0HMB24bBdelbxjDp4M4o4c5dnZVAM8ZOUyAsiXeIaKEIVoG+gIVx9QaU9MuToDzGudAbzmzsg4Qwym3pz7jJcAjJMzMiOgG2GAl1B6MCnMbgS6d94DzEwAdGq0yXpQAEY0BFwwXCjCWOeAkOVYGWJ3fz8MgBE0B1Mmud5ZyILsiLwAEBz2NxIYOWb2DWWVaIcTvTRwtfoM4Gcez2yQOr0ObUSBt/vUHecEZe/QhtteqljNP3aynkI7gRDEdrHUa25pLoCvG12YguHQm5H7ubkMqgT6PZyH6enZNL84l2q83F2pebAfEeULFRrKQuBnPpo8eOJQWquVZqslyl9KzaNeGJPn++10VaynKei4vLhEOQAkAPvTLz5Lzf3tiJg4se35wUF6sn2QHr6xkj76cIu6OpnoPLVpm9HjcnU6ra7dod4qVkFNBnhX8NlPfv0H6dG33k3LKzg9vVH6d3/659Ge5ZUNyjhNd954I/3il08DGBzi8EmHi3PojMyoXPcBKEf7hyjXUepCl5W1tZi8NlOu4KmPIip6Dkgzfy5kAQVmCo6zYF0Tch4wekN9modt2lkF6Dmb+AK5kid0BFrQyPQRjD2/3d+8h4zc7ibE82PYmj8dxAH1cgc4t1dV9gSLbwE6XBtYJelhhE75HcATgiHzvZV1P9+7e5c6Qh+BMHK0ivfupKcrrtcTPzg6AcwPwwmoL8wDbm5S58wNHS6Qu3Y4UifHRxEd+PZ3vo2DprI3gooaUymrkKm0UXhBk/nFx/uv0jrO9PLqQqohCxpO1wbV2TSKB2tTzkQAiKdPD2ISzt07m5ST05ykQR4axDDwZ+6mO+AIcB3y9dnqs9bRQRr22vRbLVXgOw2aaTiO7kQeKgrGdT+dJGo0T503GPT43rXqaWFhIT3a2qI0R2xcnqePE9OBnhpvDAT3OLvaHFmj4xoW7Y3pOLt7TqLME5ecXGNe5AnOt+k/dRz/arUWwLCCQ+IShU76NLDgAvpFjNKdB/cicKAOM51G59sjDCL6yFnygiAnoi013A56Ed7RGI/4vhT6wPqMgYYG1VzTcFbRG/ZRGGd0cxew6ohQ1dQsfncJPYMK63fvpQcPH4bDno2sIppBkS8P+VujKc268JMT9fzF51oHR+i0DVZaQy9/GiyQXn6P+sC/fscU039G1qZjBzvTsdRzjloJ2sfDxTEvWh4IFounBQ9bNw+j/AJ1o8/aH3nm13/y3XRnYy1NoWOd2e6zBRjWy/sijxW6HEPXV6+aONvbONtPoQ+ONDpyBvvlsLDBGPvdOhoFdt6G6UNWQ4cyAAY6M4jAYT21XwZ1BEsC/C5OiaNR9vfTzz5L5zoi3OK1tmUMym5PvD6C7gFsvjpiGJ9DGfJvTIOI5nOp/TAux3OvI72UHz/d9qNgLZ55+z3awSvK9Tz18nrrEECQd5+Vf/OZGSB6kX3qpKMCOq2kbeOSWMtU20r9/RwAz0dZtdsqBJi03nICRUaqBr8hAgBY7uFZEQiCF+XHnD98W28fwtGBD133e2mpEf0+rq/lBUlu6edTLEM8o248wJ6on7ggRgvc/KKLLjKoM6O+pN90NOZw8ko8j14K0O2hrnHOh3xSm6tm5yv/FM8fv+J5gnhefo42AFrH1/nd96B77jza6q/KcD7v4T25b24rwDF+hnT1vnF549/kd+8JwIu8hbNyW5785uG9+bNBB531G0gOKihMDMFHXWx6E725g/qMVQgKhZntfr+7c3TUai4tLXXBG78K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QKV9BRFRRzempyBsbG4HGdmzw4tC54U4lMGcURpNAfGchPRMqACl5PVbAh6C8BxJwYMDVTAYwBzBAg0wqMBlURLJWmNLkQvFwBMulnn22eqjPzFTKX0FlZXuA3wBUC7oSHxcVVdNYUxuQMpkXAs/WPOmksnM0Zm1F4P32JtqWeifY0AVwF6jGLPHNtbE1aTuV6ifpUAqg4rDNTEahilFHc8uQQp8R2FuGfIeB8AVBu/7s1LZqK/gVE83r+4jT9h5/+JY7OPsB9XlZLd1c3APM4JPQbTl2c054v1svpm996J/37P/sZShGQIVCl/jMT1GUewwWd3N5PZ8Q1aAfyxEwpff87H6QpiHQG8Lq2U5HIR4/eTHfvPoAP6unp54/T6hv30nEbwNWfTM+ePId23TSL92qETfmRxn1AeqdHmdXZtDA/FzLk0MzxWQsvPo8gOD5ew2l55+11Tk1AhysA0FV2aHBynBzZgb4uxm3EfXrqOj16eD9yEw+Pm7Hm7tbWe+msBUAAGOuU+DIi5BCz/NMG4LuRyOp8BVoJyuV3t0jmd2Tanbp60JiP0IfrAaA9gNjyylx6+Ob9KMsRA+XNPnESjgrfTT+OT86o00zkSiuD8Wx4A44PedVZc1g2tqCGKA5JqWeke58+f+vtN9PCHIAYutlm9xXvCnxxVHXOruHti4uzcBYLnptyGZwuvwOY5xbVrvyi9bHPHRLLwMtl9OTl0zPuha9K9KvASFkw6qiTVanNpFp5IkDqAfzjOsWb9x+ku/fuhfHTiVNnXSB3Gl0jr+PcRnXm5YWOO7qmOhM5pDqkpiI5wzvmAGCmTPdwjV9tyfHhUSyObhTGNKzp6RJA9hVOVQdjWkIGV6gDThBG4hw+Ffi66klxCvpx3nWwNYLmppl+EIZXgwSNlfPD/Wbae7kHfU6RvyKA7E5aBGRrcGNJIeggsDZAIVCKIXr0hBHhFWRIZ8GM1chNhW+UFSeu8CjoQFvPOw4b0i76hbY+24Hv4c3ZWjXaU0O+1VMCOA/1rX/9rpM5c262TjWVhh4CAUeMDGgZRVV2shMjwPSzelhB8h1yB/9pL4zgO4dBAGIUO5bI4jp1rHyZkYP2S32cgZS/jY20h5FRD+2caxZ/93vfSu+++w466yadHh/HdXl0AFBJXWQwl5Y8ODqCPwfoob30ycefQ5OLVEMP6fwY8LCfyrO19ODeRnr09v304P565PuH7MAXL18dpc8eP4moFywcoEyQH+3FgfAZL3Z2wnHQMdv++Jc45vv0iSDLvgaoQDvbGyCDpip3AU5sELo6Ptt4Dv+P7/YFX4zS2RZxSC7D7xKKz3zisrjOsiOFiEN59hnSglpwBvDDd8Gt91OjaJ/P8hiX6S+5BvnwvH0Q53TgaXOR4rTP48ln4o8pbKifvyrxthR5kjqpR6JPOWUK1gDd5RpELoFGTZD3cUTTiGWuu9faHvWmPKqt1wEKmkY7qes1vBLyxJP5Go4CLyffNdFX9pO8bcBtbnEhNi9wiTKdcgHsFDSsl+BH2y+BLZPPbtxkKo4yXqu5Xj1SRr3H9I+68vLws8+UP8dA1mvGYNbfbYttkD4RMZbMcShtuY8jmMi1AThvnxX18fd4hr1muflzrsu4BG/JjpL9Gs+8LcNrrFeWbXoCRTRxcz0El3XRmU3u3OHUNhgmrwM7mXYKhVGzXL7sPn78DwBsRGABsO+/tdaYLpQ2KX6rPF15NLwabdEVmxfXw8ZkYbI6Nz9XBHBN9geDgiApM5uJvjmh3iigS2u524VgwgRxh5aLGC7BoQDVz+YjTUzSwbTR+/W8TRSORGCYLhZCp5NVyO0Oynp+nt9nuLjANTkh2HIsLyuTydQ770e4OvJKMfgHAEaB1crKItdOUVYvmMpZ/M6SPjjcp65r1G8yFLyermDMa4ykSViVtIDaYbQpvGyVotFlO9AIhx2xML+I8gEMomtdMWAaJVOcBkhD8egw6mcUJsLsoNwpyixg0GzL6dkgtl6tADwWF8rp9KidOqctGEJw6Wz9Gh61uVN6KebFzWKc+/T8FAq4ns4AZUbcRDTr60sYnLw8VqxcgEJ22HcJ5eX6pc3jToDps5OTMEKCLoecaUJqnbZj5YIZFGar2w8DqdfeWFoCAPIcvD4nDFWMUCB05g5X5hyO1hMXDA9TiX5xYpbDu0uNRe6fTMdHZxjENkAsJ7fbpzGsYBSIBzsha2G+HtpOIOS5194c7/KMaw6aTqAxLxbhIZ5lvnWpiJGDpn363UiP6+Kd0n77xLX3agBwI0s8kn6tB484OUnBMUKk0pd7J6g3Jol+vUgvnh2lP/73f51q8+VIkL8XOwXpzeff2z1n0duOAfwI39LGT77Yhe4aDfo0Aeampf1sHpbi2UY8KYFnX6Z763OpOlNO66t3Yz/tc+pZWVhOJ9C2A7A0wd7druZxaFxGzGgnrJrc2ebo8BhDNE/5E/DM81h26orzLfp1Bln6Z//se2nzwQrO0SAU6BXy51JK7rbVwVD2+zqHKpFpeAjwe3yIsuzFiMT7H3w7bWzcBYTg6CgP8JsgYX//KGTw+OQ4IuJORKM70ne+9TZOhNH6YmrBT8rE2KBNuGIB8u8OYx9/+ll659030o9+/B0UJPSgXkbsDw+OgzfzsDNAEqXcWG7AxsgepdhX8rkG36FtJyUsouiNVHo4IVQArPOrzdjZeZk++eSXaXVpLq1trKbVtbshXwEWAU+Hh81YWWLjzlra3LwbPOLECuVbhlDWNaryb15n2khlP/J5izh0groCtJSPIQ1tgBfODtP0Df1GPw7oYxc8dyk9U3Fqc/WYCKGjXkcHGQl3j/OL2BktTyCK/fdhEA2OBvEKcGU+t8/X+MdyXNBGcChfuL61gNoJfEaGHO167/23A+QYge8NurTzMF0ArkfUV8dfwPPGW1uUA4/fGtQz9IsTTTFtdhfyOkldLpBXgADXOL9AOX377beQRVMscpTZXGyddWkeQQdoKI/kgIWbwsA7iICjAMNhD5p0YgTo29/+KC2v38WhnzHtNr14sZO++OTTWFfaqKUpUdLjgue75J7rVZszfINsOFlkvCSWcicN5ZDRNfRvdQL4u8awfSUfaWODrji09Ghabhgdy6N8Ai952QlkPs8RwUVXOkCfKVOOAHldvl6DrZE3Wp4NuL95n6/gH/orTDSfBRL2o1uV/+7v/EZ64437oYeNFo+jwBPoKu+1LJ1/1/x+9mwnllba3n6emqedAJqmZORRyzKfZ9Pq8mLavLMajrjD+PZZHZAfKVR82Xmxm7afPIMn81wER0rarV56uv0yylpszIf9ebb9JD1/+gT+E/h5CCJuQQX1smBtsd+1VTQrfhewSwM+Uv98j+0fH3723Pjar37L5zzU06bTjUdqBDtjWqqLXoM99MOY1h6WJyD2GD83Ir7WdfwcyphCzid8594AsVwbgInrhHO5zFzX8WGusXLnqXBYocuA5zl5S1sV4JD7Am9QpgEvwSCciRwPI42lCoisI+cBbCnLibP5EZlXeIO/bRcnoaH8cHqGw8FFtseRRYNELWnAtXBa6CFtaTkAuO2gLyyRehkYkYeln/NKItXHh9welunL9tp+5SaAd/Rfvi6fE+h7Lowg1/7qvWMyBf05XpcXtBm/vF+M43lrMeYN+pUXH6OdPiuXmZ2Fr+7PLw/Og1VHIweCaG8AWG7ZoY8AsNeP0UPbE9OTOzPmwJbL3fXHj4f/1RjA/uZv/uYkQKn4m995VH3/o60GBW2WStWt4fnwUWFicqs0W9qcLVYbeLPVdqttdvzkAADrZKwFFHO9PB/GxLUVBYNGQQVIEu4Go6VXby6lANFIocQxz9K8JyM35maZEG/nxdpxenDcFwnTXCyDS2WHePk5jIlKN5akAizpuWoopouT0amZ2EaAjCa4NJXLTDmjWPBCZ1Ka0Q4BluD0egR4Ra5i2RMIrALTUFxxXh5UicvMgtxcN66FdLZFr90+VvCnATQTBYF69pBdCqsOQDMR20ludiolxbDSOIXAPc6NKrdartE6n46Oz9Jnf/NJ6p64jJO7ZDVQfLMI0STg4jwtrKyll18+DUDl9G9zFmPI97qI0sr5pw6DufyRFXOmoZFZBcdFrp0tbgP0LAUqMuHk1AiDNpNOMJBGN4w+z90Kx/DyOupawhs0ei6oGEGnS4AVpOc3J/qYb5YjXi6R5RI6rc5V2j9oQlfoBb2N9FgfBcBlk2KiHffVF13HDucDA2201uHcEuDvysg0wLdSLWOE8TTpICPVOhHOyNZ5cJjU6L9DzvPzCzE0rRGaX98Ih+Lg1SueK4h0BijGGf6aKaFsaDo9Tb/rxefhTocfMUkoEZ8LbXm+BkrjiVsISJhJ7hpnhBm7BP/Qp/BxCSMi71CtXJ65vBhyhwArIL0p3k+Ou9w/RbsmUufEIVQMY2k27R210iePd9Ih4NBVN149b6U79+fT24CSyUlncl8B7KCpk+NqVZ6ng1UJAxRygKF+8tmT1Gq+TP/Ff/b7AJc2DtBRqnBNGcUquHDJLqPleVvlLF/nKPsBdDtuGmUdpHfefyvNwjMxkYzzRkG5NTVRtH2AmrnsLWT9ww8/THUMvuudvnrySXp7cx35oS3Q7GaE/FN+gboaLXdo7d6b9yNHWxBg5CUPcZsaAfWRO+nrcPnR4Qm8spcePnQbY37DGTGaNb+wCACqhvFrt9whagSgPghnzFxH9UaMAtCbpp28wBGsz0+n9bvwn7vjwKf2UdeoJX1vpNYl0BwGV5GqWAVqGmWBshMbBBrKs3zmkkfqA7g3NY9OocEJstqmb+FB5KZKW5zs5Gzy5TXzSF3+ib6iz3tn7dRrtUIunABlJLYI7+kgCMFuoLVgJLYOhX4hsxoB+lUZ29t9Fe0TFOtcXdKQzpmpG0PAsf1bSUsry2H8lBU3NBkOkXN4wKXqhoC7ea7Z2HAXrzzC5PrYrjPZh6cEOxWM58adjdQE9HbPWqHjjLRPlygPIhg9L9Kfzqw251ew7SovEZVC5sbRTWkZoz0CcBzxGxxu1wo22u5ujPKYG7MY7TR9wcCCW2bXcEZ2dnZCho1GqYsxq+ge19d21RbAzbmAYCqWZ2tHOcVIW3OjFde0VU8b/DAXUj0jDSEwdHdUbogDjm2CR/KGMQB26mHK0QC6q3/VLUaiXRTfJb0iKg2vRm4lZWkLjMqqfzzG4C9kENukHPo8boj3b3/7g3Tn3kpywxt5KEfbruCLSjjg5lsLdNyN0Qjei5294J8XL19Bm0v4uo6edSUUnQQBTjm9eX8zgkJz8JHraF/iPLs7X9t5F4BV15r2szZY5lVnv3j+MvWh1/Kd5cjR1sYcHRyklwDmmJfCdWMQpT32P4MH1i3aZZPk/QBe/Gw7ORsghNfrKC5HjuL6aG0jesa7vUaAwu8leDtH/HLwaQympG8EhOAhrUSc946oUwbSPtPRx1xPyg2AaNl+tJae44nIodHKInxZ5D7vjSXG/Oxl/Oc9cdAYZVzAKNi6khZ879NP5zpOyHEAM+RhXOecSuB3Qa0R9E44lm4aZPt8hsVLk2g3r5ALv/NnOdbXScuttpO5BX1uj7zEecq7Dah4vXG9GrIzwzPHdIi685+BhZajbhy1ejVGMINKQQufa/An0z7aLh2su2X4Rz3GUeXxK9fXEn3Pr9d9y++0Kt6dN5SBuL/k8sfX2z6fG1FaPkLh+O4/9bfyE7IZZzPvKEOWkXnC9QQMKwJgC6lLic2picIOP2xT58fUertw7U5clxnAfn0S1xjA/uf//DvVD779XuPmemrzon+11ep0H1HFLQrdvBj2GpdX19XJmxmc7+LkbLlUMLLk+qjukewsvGmAlg5iCCmNVlEovBojFyB3kok5jA6vuQd/A/Di7+FJ0ol6ifV6OUBFEJF383kcojM6G8s/IYwxUYHGK8xOzBKoaqwhd3itDgdpmHL01NwzJ6gAUoyecL2z6FQICdAnOXNZGHnqbT5WlIMiywu2q0hvAALnlG2ul2VmBZnXeMSbRik7XCFj6Jm5R7JRMPPXbJ95pUtLSxRjLpt1M7rleo+ZRhpBh54KU9JmJlV5dgEA8+SzL9KFk1EAvxq4569209PHn6bvfuM+4GArHR8OMGonyCOgD4NgPtR0CaPNM80xdB3KpaWVACUKW/eMc665iSI3DaLb6QP4q6G0VXBGYYxcr97diAi468yWAF6tUI4oGfrWXdfM7TNHdlJwCmNKYxeX15jsHu5i9HO+29XwJs0CmmFf+gTgAv+qrMI4IKUuVO+QqpNdRkbkMSgaZvswgDL1Nr9I4+lSPqZTXPZV3plml9B6esYly5xp64ziqdgJbGF9nfIAmHjI8t64ziGKPKON4TMXb2Ya0IrCmsZQuOoArIFi5llc59rEYVThQ/nPzST8wYlT0tn80vMeDgI84LUqJ4XSEQedBqNkA8AfjQDEKtTTqRfRYZ2ZK74b2ZpMh4A3l2179qoZXjhEoJ9O03x9GjBWh0/k6Up678P3Use9zQFxDmUfN48jJeWsuZd+//d+lAqAnaHrJNMIJwgoQyoIdFcYn4ichLJw8hcnqeMeDoubPTx67920tLxKv+mIXOHw9NLu7lHsfjcN6H748H5aX1uj3pPpGc6TaQrrK0v0kVtCXqfdnf0AYj/6yY9TdX4ur8IAvxkpN8qhvLmsjxPTqvVSeuvRIxSx5zHo6kkqaOTPCX/Pnj+N1RZQUJEe4L3Oojdq2Gr10pdPvohNJEoxYalE/XBuACFGs1WaRgYdVhcw2O7WoAtgG2DMO9C/ne7fvZsW4RGjhjpMGiYBlbppBbBofpoTlAKo0PfqHK/Zeb4TEcg333iQ7j54M9IszrtNHEfknDYYHTYS6rC/UV/lwVSVPfrXNJ2PPnyX8672gaHietN6TFHZ3d0PgHXv7j1gqnm3bj2JLrtV9upA1y3VIVAHHdNnFfiisboSyt9Dp7oMmFbuh6b29OmX9lFamKum2uJKRDEj9xEZ6OMw64grM90+vMlfBX5wW2s3bZCGz778krb2Qy4FFU7aUmak2eJiAwdgOQy3EUXrUOV36XWMA/Dy2dPUOjlMU9DedU9NlzJ38/PtL2n7NUD/TqovLfIUQBXya46phrFam03lijoemaO9jpSoX/cOjqlnzhc0V3oFve2wuxNFDvcPkYGjcBBMrVFH6nA4dC89cEsA0KYFuAd6GXBYxElppmfPdgH+5Vjea3V1NeqvDjOqFaDyxYvQ0e+++17MutYGmI6hTfIIORdI8WdnKtMGQfgPvl1JP/jh92hThb7I29tGtJo/HYkYpdSY83Lt188+/SLt7u+lp0+fcU/eSjqvUYpDgz1wBG7z3h3s1SLPV2fm+QKmDzky4coNOp4XyKEOiEcfXnFDH0c5Y+cpNLCRO52U50+eRp2pLG+837aJRtiaX2mjx/i77/ICF351D0cAp/G9vOK+cZHQSL0T9PI6rjKya1nyzfi8f0Y2eUK+jt/z9RbNNVG69eE85XHy9l5e8H4B/ubt9eoD+SU4gz8pK1Y7ifpTMf5FvXwuL/GFjpjBtCt5DN0uKgq9xCH4CwBLefaZNPA++87yDToJCq2Tx1cymdvgK3SJ57jO1SZcYcbfHW1eQm9coON66G0dYGXY+SVVnon4eVeAQqtu3V1ByImBXldHj8U2v/7AYRW+7hz4HuCVl58NbvluQXkkMtPEl9dbVz97/df7X3BqW9UNfH19fnyf77mNOSjgy0AmV8RnauYdIQeCWCid+5T7Ir0h6jwBBLwZcUoPvwt3NOmoHa7KAPbqmvfprwDsP4zAPgLAfvibANiPthq4IJutk97W6Oby0fXVaIvKbVbrtQYeXvX6+rJIpSYRNrDLNAxpEVQKxWjESdAhIc2LmlJ4JlCSCNZI8HGdFyN3IoTrZarEexh5h65UHipvAeESwFbFdnx8hgd7xHmF9jyiLgJBy9DrlmjnF70gokwmGNQDcVhSjjbKConDAJof6TIb5o7ECgUoHW6LuguAI9cDUHFy2oTQriWoMhyF4bQ9KiaXCDO65nNttUBEATUCoidp9AXRiGjbxARtvzYvxlwXO1Awm5I7hNlWD2cXC8qah2cRie6dd3AGAOB0tOsxuoGAsxELRmkBbgOUknV2BmsbZeTC/1UAv2DYHORIzUBRhTDzPEGnqyOUjB7itbtPvhNYzC82B9DrjI7bFqPGpiwYresPjYYWqR/nUY4LC0sB8p0QYIqIM6pdRszduwRMLc4fn7S5V6OvF+YOYEatEXhQhE6OW5zyI/cZiQQUQFTpq5NglKY0q0A5zI4DgwEr4hQpjALvIYrK1I4b+tycSftLo31zg/KBqAsYRJ2HY8CCkX7p4r0zAK25eYzTqJROqJ995K4zevTO9DdnT2VWq9hvBYwLRtuOgQchS0SjzMWz7XrG9rVLVjk7uIVjoaPk5L4CtPN+wbArBRi1MkXCtJXhJaASWTCiNQPYah6fBk+Ys+iKHDAmiqWUjgDJn395SLkCHJddc73KnJrBibSwvARNZtOLl4eA3jOcJPid/u1B+8X6DHzhkGgJgFEJ2ULdcr/KX86TVkYUeJ4jImkmHTQHafvpc2RvGE7jhz/4QZqtN3ie3rcOm9EtncJEua4CMROR15PD/bQ0N5veeHCP3+lb+kTApSNkCof9oVGQJ3U83CTEyJMOgABo0D9Nmw/uxMoJnA7axuQCKio/fPbJp+nO+mp6441NrgUUwJxG+7788iA9/vyL9OjRJvwyG5O+YkQDHpsBLFyh7TUCyo6rCLgn/LkAm/p5vQ6VYNjn6dzaP/a96T9F5CEmdqIDXBf4EBBr5Nd0AwG9IDLyyJEfwX9ptgIdjtOrnc8BfYVY7g6OwVAWcYDP0/zyXGrQX5Gfe3RK+2bT+sa94FmXHIM8sRxcL4Z8jc6VoBtOOPV3co/0UNlLDzcEieFXN7QAQKs66tRZcLwP8JE2i4tLqQb4dDvNW7MDPdF38Kn1L1Cmea7KuZu4zJQB2tahKQC6gGeRj+Y+Cu0Sg9xIuzjKve4Z9cS5RI4+/OijNLeAoYWW5vgL7pQ3R4UEV+bsuRB8RF845J2zkyY6ShlxRZXZNFWZT6eulU2ZgoPj45NUx8lI0EwwYZqUyxcuwouVAHA6F8pZl3YeRrk6CZM6i9BMHU5Xihkx6P3QyxUcF3PpHX25hDed9DntvAXqqkNn7qAjNauAf2mcJyIqY24S4KTDfvCpttuUsYdb99PKqessNAAAxEdJREFUyiq6pxr6RL0QjiplRboMfOSOiZm2/hlRm0s//vXvondz9FpdH2VDE28xWGD/KJtOYHv8+XZ6+fJlevnqJX3rvI8K7cZxQkdGRBybuLQ0B/+YCuEErskoK9KtsJFKuvXt4xipK6WHkXtzLaWJAELdFI7vyWnaff4l12S5FniMQcv4PQ4+h42zzZwa/+ZrDFhCq3DeY3zf+Hvc5P+c99xX5z0X/9++52ukhc8aX/v168fP+XpZ45eBkNCR6Bo/21KH3NV/9kakEVBC3MufMspbPNsromz+Rih7VAGyCT85lMZLoBV6KerK/VxuAMDP6o+chzoTOtcjIpC39fyHr6gr1yjPjiT10WsCb9NETLHRgTX6G2s9UzbwIZWR+VzumN68+GwZphO5upAjURl/0U7q73OkY37lZws8bcsksur9Y6CqLfDdlVciOnt7fb4nf/d3j9fnb/vIdJsgZPyWHZGvA15f8v3YWbF8772NtEb54+s9PAet8aeuR+DYvJFBKjR5d+mC7cnC1OObwtX2xNXkzmWhEBsZrK8DYP+rrwHY33r0qPij/+TXq3NzM41SbW4TY7wFHn6EUt1qnbU2aU5jeHFVRYCKS0uLk5eXFwU9ShWtM+LP2ieZUHowgB4jakMA2Qygr1qdR9YFkuYuZkIoQ25pmgpDjF8dBjQCax7YZURAJJTeo8sDCYb0thRgZ8pqWF2EXs/dYTE7yaE/10rVSLltpOE+o3gqcI2O3kwFL92InAZIAmogLX9hAWB6hTK7tByHxAThCANtMz+yxHOdGa7SMpoLxSU4CsZhNL1ih8czExs9zAwgMwG8Hdbm4YJnc6EGfYABbaQI7nGJC4w+z1IRzuPtUzKGDy8dodIzM0Jp4hhikxYbFco4T0fNwzS/WIvliPoY3NOjg4iGxXqwOAlGWJxscXkBo1K2+0NrWB2CLc1q9PWSaAuAWAOvJy5ANEI8uByEMXVmbtCB55rTJ42rlWLk/kUuMwrTffOGPONi4LqzSB11NrXD4S26Oozs1IwgB6MHUHfr24EAc9aJOEXAQ5U+NS+1jFIeRMQgz4hH4Om/Ceqtp+tqBYsY7Q50gbQhCOZcuuGAAu998oczsm2X+X5OzDHvUyDq6gj2jZ52Hp7GA6X/srKXPwQLRsOHofAULZ0VZ29HbifawRwpI//mwZoWEw4XvGe0y5nmluswVuQ5w3NTRmg1pPT1fH0+eMfUDPsFtWvXQ6Ds+csnTvj74vlB+uXnz8MRyxMRkBn6QFUmvzoJKxbFps0TKll+Nypjf8rX5kmDQuL5eKvU0eH4PNQpg/Ik7lXB2FdwGmyrAajUF9MM4PW6kPMkBXaCTzfEODs5S0d7L3ECjPAOYnWDh2/ciciQgMK0jl6vQ1tpGwWaEyYg4wHxbOXPTqMWaUibX+3sR77yT37nNyJ6Lv3zqMhV2t09Sy+eP0/f+c4HsSOaozIa7FarnbYx9PUyeqKAEwbwcQjZ9J2QLUEyj9l+shMRM2fnGv29AJA8Agjf4JBd4JhJhqmpGUBcmWcmwCU6C33kOqVGxAV1ykStPhsT4PAP0iygyIjZbBHARB9cB31pHpwSa/Ye7aVp6L60upwaG3cDUNNz0X77zM0mBLKmgeQAGbJWKdE/8tQEv7nBS94L3y24BR1hZABJ0q5c12m+TH0csGl3JLvupxoO5Yh+dAtu+8uojm34xoffQD/QT9Tb/GtBmBPd5Ae38j453Esl5HllfTlNAMrcoKRz1kbOkFH6ceuN++mbv/a9dOBkR+qjLvz8lx+n+/fW4ZWZMOBGTa2jkUSHqrXb5tu7nrR60iM2taD9Q/jIIW5HN2yTciafHB8cp/29/fTwzTfQl9Xoe8uMKHO3C60n0/rafDib8rigUSPXwcG8oKM1mjpwAj15W7Cm/nfVEJ3INx5spkp5Dn54SR3VebPBk47whN7lsG0GYBwtoZvSAN42HcOJg6eud31ykra23kyP3n4LUFmmTVCEm7ONot3wkpPSQq5oZy4WZ2ZjKX3rw/fSyXErorYRbQ2wgM4ATDvxrweQj3XJzzrw/EHkNLqeqHVSt40jfjpjC8hYBX4pl7Px53HhmKhHwWy0zdQn86TzKNvAkTTK0VkXoHuPMmSU9uSomfZ2X1LxW52grKsa6MSov+UHgSyRBt/S3ZfaIy6JXz1u2+zv/Fle1O9rR743v2cd9KvXff3z+JrXv42f5/e417cMdHM5GTT5kw6Edxjh5Bc+06G86YhrS+IiylFWtKT+iwMaq5cD6NJPjmRG2de53gFKfTxno25c7/cz5E3n05xk8Y/X8u8W9Ge5Dx3q9R7cG6scoLdNIRjIw5RdR2bMv1bPqBsluUC8jH0qacc4bK/lWBfr4J/LGvYHQ56fI7DKh+2yuto9D6+3Xpn3Ml0dPfZ7AFzKj7QIbHS0mt/zNfn+oPs/OKIenNfWeHgJRed63b7G9/t8bWTcQ910wv0ckfbbZ0lXy7BMaMbtNyOA/XBqYiLWgaXWO1BuG10IgE3bVHenUCg1y2dn3cdfX4Xg6wAWg9AAmG7Swq3z4c0jDO5WvVrdRJE2VlbXqzegOggBoJ8qCMroE5TgWWoevkqDjrNv88w6QawKWEDrULKGvDYHUOkMYnbrOYZCpWJUyryqShVwoPJW2FBGKuQqBkuP1P35jZx46Ek70xRtgsKi51Gesq0eu0xRqej1plB0ejsSVWIVAVICq24HTxXhFjjVMXROilLJ6dE4zHkByFhdW4okeYGj4Eiwag6pisHybF8ABgGRbaRjYn0/P9Np1iGnNOROG3tJEQXA8EZEhzaUK7XowQA2xSnabh6ceXkZOOplRzI999p+/TgjDxo3h7dbZ6epe9KEBALhvEKDBt1e1QCXuNftRlWIsYc75Zh7PIn2FRxMAwzbgGp35Zor44hgf65GeXLGALB4g4EeYvyNFGdGd3YvSvgi79YjmPI96FuaSRXq1oOGzgKfjChk1y2iMWwoXICfesb8yplZl4XJANKJdEYaNCY5RUOBAwTSvwIzI8Jz85XgDSMtrnQxg9FJEzgs5Rp1hFJ4sA71CsZs/yxA2whbt+2qCYJGecDoNM4RfFjm+WWQmPuw57b20ySNXwM0GfGfmuC34EPKAyjaP76XqzNp2DvDazVqhKMB//ksPWhTGFQIrjwgODFSrEKhOfGfPBvRb7x2RxDsF5eCcwLL0dkoHR7304tXh2FI3X0OnMT9yE5GS0Fj6x99XzS1JUeu5FuV2njIxhSGDGpVEABbgKxR0qBNOF15uS2/X7oLFL854dIdv1zoPjtdo0hBOTwAbCLH5j677mwVQ5qX9zKnzmjPZUS3fKaOmmvV6pzpWI6HMykQx9BRC+qAAtVJMpK5fqeR7t2/R/9OwwMn6dNPHwNKe8j8Tfr1X/8ODtoy7ZsEtOecySZgs0+d3vvgUdTfFQ6UEXPxdEIdUu1e9NOrFy/TO+++l2bh7Va7mwbdk9SoQ4cbHNNLJ0qgEuH3CZym3b1WLPf2zQ/fieVret1LDHzzNb/rVGzcW41+BGNhhLKByVEtmoKRUpdvbT2IPm31TCsSaDgsDuNzg3Q+PDji1eSeUfq1X/t2ALFXAJfDoyN4ohRRPqPAkPWW/zV4jnj00sGL3bSEnjpHDhHzkBNHpHQAtdPKdGwDTf1ucIjq8GgV56tUnUvnV/Cw8gFvYlJDXifUn/IOz5KOLm/WOjtOu0+fpu9/+4P01gfvp2bXAIJRSFM3mvR5BcCm/MNbN+q4vIKBHOeIi6lc7qomLy4tLSNbgH6dz+5ZjLY5mfX5zk46wSHqoEfVg9/+6KO0vrHO97ysUzSesoyEazvq8OKwe5qukCNHQsq1eqrOLcazNcDN5llEoE07MAVgGt66Qle/eLmTNu7cTW+/8x7yOhcpGzvPnqednRc8xAl1ppjNhG7pGLGmoRXA/DxA0cN87xdc+/LZbvoWtHjvG28jj+p7BBlGEMAKVPiQ32UEjjDslIkvm97/4C34Qad5KhwYyWS9lVkjvE6GPTlr3Y4iACwBzEb+82RP9LL2xbLQqavLjQBKBksoJn6T/7QvAVKolkENV7MZT2iWhjr+jnioN6yAOM45Evu7e2GrPOQzwVa+hqt499z4+/hz/k4B9E8+sv0IgBdfc920v8E4cTpfqw7zsKwMnuiFr4G78fM9l59llI9z2tS4L/8+vi+O1/X66nM+7XsIBZ/Hz8i/R7pEnLedfrq9/2u/xXX8rlz75/GaRvw5QmP5rpZiLnljyY2U/IX6S1M/j8v2zYP7LVPeMTKus9kzQMGFqzislukKM/hEtJkXz67Poj+R/6AJtwZwtgjeDX50cV66OKpzONru0hnyc3vQK/HuI6X3+LBt3m9ZYcv5LSal8T6OwI4PP2daSEP7RocnP9/LxEPjsm231/kalzH+HGX7HMoQM0krK2Y5X6MwL+lfyBFY1A73drm0iU0DsKaYxEXXbgOLdkqlEQD28isAy8N86uuduDoXFw2Iu4mB2MJbfHTe628N+8PNs86gAQiq4qEWW63Tyf6gUzAS6pJW5kKWAYT3782n0UUPoe0FGDS6srRcD9A1hxIWuIFDENgTzmEQqwsI3JD3EoAhK1SDSNW5WRS4E3IQVPRf9kxRmhhPDUMs9ItiViCvr4cARiOq0mAEUFDBzwT4s2kOlTtBzLVp9aRVLEYlnCTmPQ41BSkBDTKq0YCG67oBwOxsh2uMZGiYNbzmtunJ2TExY9pCuN1SHDZVAMdemTSwPI3HKQa4fdoO0KLiFkQ21paDkQTJRosXFxYBQoJVACwG1441dxSVhgJDQdPWbuSj9lGUkwHa1BlupavyEji6JIyOhdFTo5jziy4230EocyTRutme7IWVMMy0AWEZOase2ub1YfOi+KlwBVgcpc7hThoBjucXnBzVhSZd2uzM5GzMbKxCcX1zgcHoxg4hbqNHd9MOngN95HcjeKYzuGyIeZbm20b/12sI9E3wQQ/vcoQQ0sW0m3Lpu/NLZ6O7yoETAxEenuXs6smp2dQ8Pgu6KyQa5uKU0RJXiOhD/y6GHrMLr8xj/OShAcZeA+qweBHnydnTAiyfZoK8joR84iHg87kuci+93ATAiRIK88xMJRSJUfxZ6L2wOBuTYno4DsqEzgTwM4xSLDJvjjCGWW2jwKmIpKMRwxf7rfT4i5cRNZNXnQBoyoeKwDSFrEAcdsk8FrxOOUa8QpHIvkF/+dfQNxR0UIA+MoJvOoJHVsQoJYzh5ISrQkzxPCPsRnIsy8i1ShOlinHPSiw/V362HjpuOmmWZV9YF9cglb42rANosUzr5mSpc0DQs2dfBrDyAuup86JMKxsRfaPOKlHLNIpcmDAn3GFkUztu0t7+CU5G5t1vAA7kWR26ielCOgZ8bX/xJf2OM0I9HeFZXl5MLlvtvuwt+Oyy24J3bFXmdUmmAbqi3jpLppzMa4wwBt2OTo8R4WE6O2vC87VII5FuOoKuU200pd+l7vC/4P4b33on8kRdpaEfgC2PftjGDsBkF/BWgg/v3luho6CZC6Vj71xb1olOAuNY2g1aWksji45WuaqFE8FMM5Frxs6M/eBIj07dJYBy442HgPJSGsHb5zikB/uvUgUnx4XEZ2oOqV/C51fIWT12nAsag3zkTR2EIXrtmgqVqcPdB3dTdXEpDGsH/WqE3RntN7Tr/r3l1Fiej1Eon+OW1xAwHbveNvc6qUSd56x6AZ+bkZh3p+Nl2pNra56etUNfLy0tQtcqIG0Wp03nVMB1Ae8oazgGyE6tWou2Nhpr0MlRGldiOEtnrdPgFwMR6g9lWBn48a9/L5bgUm+7WYe7B7pSQcf8XZwr5cqh1Eg/4k9w5c5Aa+t3Qo+GzuR540lF+/s4D4uL2KbscHsEaL19Vz58ZbmSFNfo9qX03rtbOAVtdFw7aJWdzUS9W6HPpbv3u/KGEVN73bxGh4Yd+ZCPNPIafJcuc21mU2K0CY7gWJ6/K4fW02i4Lx3us7NO8K8OdAQN6B+1TqQecI0510bkPenolPfr9KvT4luA1GhNvCv3WQ8IJL2Jz7f6JwPYfE3WEcp3pkPYl7iP5+fC4xiDIPk83rlO+nmNv3l4n0fIw+0zx2XliudnjSPffh7fM37/+nN9F2h9HUyPy/uH11sf3/PapJQXv+mv5H6XR7SN6l1z7b1iDGIzpfMRII0bo02We9s2yxrAt+o8HX05p9PHdnOvdSlNT6Q6fa1jbJn53nHbOTjVQvZcdmsVvOAOpQY1vNeXNIuD6wPZ8QRv8m7LUG6izryrc9TH4RRyNkdkPc+1t22Rx6x7gPoo/Pq2n2yfn+Mh0f9ROY4o28+3dbJMbzHFUcfM+8a0sW3ehU3m1E3sxMU9Rh6bnN7hym36+zE12qY2O6XRqHl2efmPrANL+byqyZ24Jq42rycmtqavC49uCpdbo6vRJtVv8F4FBBV5UadCoYhSUeCvAU4rK/W0+WANBbccSsy2XuMVnpyc0IiMws2ZcnKLW9vNVkoJ3EUDNNp0JgrXdV8dxhc4xUQwNLvRLSNakQ+ERzqg8/SCBRoqFWdcZ2ImBDcvO3Q+7PMsQMSFAAkiU2ReFcFoKMoNZhZ8nHf7Aazri/MQmd9Rug6zmyQP3YO4KlZnxXs4xOXwmADZsgSwDtsEU0AHZ+CbTmGn2V5TBkxxEJhrkI1auOSTE198wDkAyyF/h72WG0soaHdkmkRAjlOndxIrEKgvXR1BUEo3hzNgWVcqIdS8nrhg1mF9FbaA3twao31GfByOlpMFQhruUrkahtrbTW7XM3qyvU2ZGDyMieDgctgDNGLkoN356UEqXEqPrOicyW4urgzrckwCkMhXo70aVAGCA4gOw0pHAZB5vhq3RQzeoOfwFuCcPu2f96ADNAdQr60uQUfXve3TFvrNqBrGNYTm2m17fc5NqpSnMSrQBUXSPDwIEOzmCBG5oo6KqorZYf2aQ9wobXc2yxNSdIjgV+uIPZI3dJi4mfY4g9rJKIKcC0D2PLQppVbzLNq7eX8zInoufSOvWZ6G/8K8WT67iYdsEDPRoaMR2y7ts9cEOjoHplfoCLmW3ySKxxGE0+NOavdH6cudw+Q2sBNT9BcyYX9NA8qklUZag2deuHQ3ZcXojpE4lUs2pvA2MqJsaCDN75XvjZIavVEfaSjkB0c8HBVQAUtz+80UFvvCPo128NmbVOT2r5MofY711xjI0z7TNB9lwqFSZUvVpYcOFbmdayxFNcNnJ7XEUnieg4iC0NjmlCNy56lDgAvq6moh0V7O53MaitzHWYbVEZRBfaQF3BnlmG9pVM8Jcypot6WF80Ne5VHlTeNjtNgyXPJNx0dw6xJaRqPzrNmxguZeqn85dAQGh61gZA1awmQxkoBDPFVwVzuBD04Hf+aYqxuc1IqUULKAUVoCkGjzlI4jTo4rBpjbP6URol030D62e4Q3h4N2GgGCY5i/004r6AedHQmq/rCf5eGz1lm6d/9+qi8sR/+5rzoPS8+2n0XKQGVmAhB/Bs9dpDv3NtMKOkV9I1CSfq5I0TrrpZWFRor1hTXc3B+hEPjCfLzNuyvUCVlHdnToHZ2Zpu9rOCUzOIIuizY5Td1wik7RQTs7XyJXw7SAY1rj5cYPrttsrrvrcNvn6kWl1UkpJwBl/S5Tv6T9xUU31VHr9Sr0ddUaHS3qVC675FUpnMi9V/uRMjVrjnrwOrq6107Pd15G9PaDD94JR0b6Huwd0U+ldP/BA2hzkw6ODtMnv/w8wOCdu+v0p8P1eYkngfcZAOX5F0+xVXPpLuDRDs+GN4MM5cB7xjxsKoH32r8FnMdHj7ZCn7i1tvLqqJ7gVJkRaJoy4Mx3+Rkmpb3DWCEjNm0x99VAAuULuBxh+MEPv5Xu3l2NtDsj2gYudI60AZE6AT/ERiPhPOxzHumDP1wWKutkZdGRvsv08sVull3lSWbisE35UM64lsNz4/O203rqgEQULQ5/542f/DA+7WRMZemr+3M78qOkH585/Gr/j+mIpMfLa+N5t8eY5nHG83F7/t2AWJzjsJy4bnyv9/ExwFecsj5+zu3zunyPn3N9872379yszrD/fE7UEF5VjrMesZyvnuf7uM3jsnx5nfzyGqTf0gLyexd9k9LRCc4HMqmzMe9kQ53t2+sjQBHlx+XR523sRxsssoCucNv2aXSwOtfDOht4iX6yLur+eCD6x/p7EefVSpwIfRQkRfcUsE/2sQ+SbtbZ8qRPtDeKpG188M9T0aagMfWlMVE+hzTy5fW2QXuijGQwrPzk38b9RvkRgeX7kDK6NLUJBXcofnty4vox+goAO9oZjSab8PGvAtjxKgTz0xfV6fJsY3qquFm4mdyaKNw8Kpent773/W9slqanG8XpYhWvrohQTM6Wa4XhRa4ENiBmsWbDmlAkfQTqMrkEkl60kzsmUBYq4sP9I5ToCo81AnUeM1UljiDR4RE7SsB6g6FxPUQNXkzmgMwOzctEUsk8FYdtHQ7RE1dI9SwFKHame4VrdDXmDuuZB2vOohxjFMvnWEfBYKniFoAuSWE+VGZMlZFDbta/iCHq9h2+dlkiVykYGykVRI5KOZRq1bQfdkq7bQ6Uy4fklIhMGzpQa0hbTHFwZYbYXUqhwGrVzZ/VOHO9hpmmobQzXa2TdRVgmf+lsGdwcxnR29q8O1VdQmsZ3mc4fDwTz4NXqEcRgz1I7daAegDWeaZGfwDIGt30U3m2lObnljEuTgjopqERzNMO4NXZ1gJJo9tXGH7AV+RKwohO0DNaRt3dl13FqwLzGkE3TlAIaJWyBa+2GUzK83OERYa+uBqGQTK6TYHQFKNgJQDi7upktHAWPjJ30aimqRCmJCgIFxemTvhc+EvQAe+5bqIRTyewXQESjIba36aMuAqFs3bHk5Nmq3ldxUGvAz8IhIrQCmB5lXd4W4A353C43PPf/Fhpej5QmbkIOkaNbnHoPMZjUUDm2qkAjDC5/JRKxFUc+hp4hFiA6ugEaiKWqOrAq+1W3pFHED6i/TSMPnSYVEAED9IOhd0jDwnqhE2FkrJO0lunQ0VlukBEXGiLAF/P3GhhKBPuU4n4uypI/g+gecvvAYwBql6j0/A6Mgvo8HdBfFZmWWnJi2PlEx485VuW31Vkpg4pJ852NUfViFg2ALfKXSrymwpZuY0hrWinkcu8XJrLChlVykbjtnx4R94TNAsih/SnEakA4shNOKxWnMN7rK9tM/poJNocZg9BQLSBugs2aGKUbx29LwyC91JeKGvoqNPsu7SULwUK2QFAUC3AG3gZRRdg6kiqU7zfOkbEE/6N8qItRsId5hdUUwK0EfgOR+eUD53UJ4UMhtULmh0BkPWTXjosBfkARWG+pc5+CfBmPnfrpJW6J+0Yfp9fqNJ/6Dzalkd7zF/NUdgcpUcHUW9zc+0DedV229+usLKxuprubG7QtonUaRl9he/SBYBwBeN7mm6QzfLcAm1xiTfpYO43z+KZ1tXNXlyPNBwdnOpySdoiu7RdQy4HGmNunrYAYHs4HQI0dPpVN91Q31mcbtOFHBmTd4wuxg51R+20vLISaTy2X/kzRcSd7hxlEmjroLvc2Mbde5Fr/NzlpRyCxfEUDNqXq8sraXXFpdUuY0mxw1evcCAG6Vvf/ShVavO0wSFT+Tkftkm+la9gCDouy5ygXaC/sbGRGssLsVKIL0GkfJij7OojQKVcEDJjCkAPHXAW8u0a6ON1b2Unik4PH26md9/ZCjngZ3jT9o1HDF1qzAm6Rga76QUAVfm1WgInCwkdqK2g/13WywnWlqt+sl5jvo1PnJAPQ07hBd5CniNSRn3l8wDecgy3+LvX/sph4ZQnzaTVWOZze6TVV8+wnJA5P/GMuIz6a99sROgtfhQgWVZc7zP5iwJ5vS5PZvKchUTZyr/X/Ooxfq7X5np41rpylv/UkfJnlHt7pbTWxuRgTW5XVMffKcBbcv38fnsOGaIB1jBsmc+zHA/flbE+fXF81sY22FfXqYasVAzOKSuUNwaS43b4bmBKmsUzoy900NWf0npcD+TY7/7ZLq+7rVd+3eAglmON/JXlRpqbX0gvcH5cTzhW8vAF//hsU9IMNKqQcruowaV6OKoUOjdwmS2Vbp70Wf7HEfXh4uBp7s82KdOQHo6r+GzLLGTIu0O8TciRl9GaLDzmvDty7UwOBs3LmZn/GMB2u93i4mKxepfWTBfKmyibLcDQo+L09Na3Prq/uVBfBMCiSdDFGM9JmLmg4FVrJYTdITdzQUcoG3O5HIa+jFmWX25/CTHcfnUTb/ZBGAEbptJ3VQEVTAjbpRHLbiqi3ExsVkEoCAqBRtyJHDGZAiUV0dfpCcpA8dJsQY8Ap8P9DqEIPuG1CNGbH6Sybiy5mYFb8eUIqS+Z0aE4HhKdECkBRn0gsM8/x9i4palpCfWlEh0rOHH5HkFpjgy5HI3ArDxjZFQv1yiFII9nwIQOGVlXy3Pt0nOAqUO183NLqXV2BvkFU+4hfBLrjC4A9IyeGoFqLK4ClI1IONFFZkLNwwuY/KBF8DT/yQgqTpdPOWkehbBo3DSg8B9G04WPMXJRxxwVcG95GdyhStiHGigIGBeM2JErPwC+1RQX3ZM0eQPQQAn2e236xrZ30/r6Rmo6k7pzhqHJy1mVypWIZkWe5lQhneKwWKdyRMFgVM67+1MBOqFPc5sAK/ajUSGjL+VKI64DxkBvnZRrjICbclxGlMS8xCnXR6zN8RsAqQS4wiC44oSLsxfc8ACjq7K2TIcerZPR8FAIUO8M4+WkHYVudhZB4mnmDRr9cok38+rc9MJZ/q6XacQy2l6C/6QpitLJJpgSdU5qrMzB84ALQJ6TnSZvLNtIlmkdOcJif1jP47NB2ntxlKYBtr2rCwyPaQKu3mEOH0Cb/h4vv2Z+uOBCWgg0XBlCJS//qciUvwnq5tJjpj/Esl3wnTyl4jGCaf6hcuRpoD59JyDOM0I14i5ST5FRptfJL7BG8ItgxjJiUhgyHQaMIgPkOMGGe5SjrOR8rsbSiZrKaQkeMEuSvqRMJwsK+GI4letjvVmuE4h5n+eM8AteVZ7eo0zK4zqgTkiRTubNx2RI+sY8UMuIbYjREy79Js4Yg1Bf8oFybr3jBRAUkEgN5d02KQfS0zpEbiGF2Dbr7/Ntm+XrEHsiItG8Mj2gH+X5su6SQWDAL9EnXj8eofCZXi8/WK7P4am8awCz7jFPn088w0i3sp3X1bYt1s062wyL0km3zuY1K9PWOVYJQE/E1qjuQsj9RvCdSyDQ1Sl3ol0EBwCKLtYfzg4VUl7ku1gMfsZVVDI9To47yHoLOjsZTWeaa+mf1ZVa2nrrbQBnNV3QV6Y4xLbR5lnz2XKL9J2AwOddds/SW/fWY53XCcpxTdxoE/UyN13+GOCUXmCWllbX0FfTt+k90Fqm5Lku7+UM8OPj0/Tl01fp0Tvvpvc/eBTOns7BQF1Cnxu539/bTR9+60PumqDcYUSHWy6nxnW2Vx2urpqnPoJOnfjnTz5Ln/39z9L62kp6+O630kx1IfjAl4S3vxzBkSeUpQApnHMyjX3v7pAfUJ+XgAHzqXUqxgdUi7Z6r9AoR0pdLSZvD6reFjxoEwWxEa3jmRXswQ++/+2ItqkzY3UPrrMvlQN33DKq3Tw2r7YdPOF9vkc7uUcZsW/d6CIme3J+HDmWtzzkZzlXTo0RAdmV67Jsa7WV9cyTyq11yIdt95p8vbIiP1t9z4cc0jY3GPAYXzt+rvdkLewX/6NcQJPAWUZTnse6Rv1nBcdl+MX7o81cH9fEM3UWvvpuwb599Xt+dsjlbVHhEFJ3XzqWHv7k9UEHXhaSy7Pe/p5/i9857TO9yWbkc/Z6ppPP9JzH+N0JrbGKh7LDZVGf+In30Nu3z7u9flyX26/RbmXR85avg28B/p51zld0tm72dy5TPUhZnLefvU0bFhHSuHas02/v9yT/WZL6zc9BD172jf3Nhbk+nPMS9XjUi3LVw/KfzZJE6lwDSU6O9lbu928EvbD4SePapPk76I7tm+urx9yyfT1xFRFY7MD/PIB9c+VOY3KqtElLtm4KN48mRqOtb314b3Ntba0xHBaqAKXiwf7R5OzMZGG+brK+KwQ4eUojfI2HPkx9jZXEUrEW8my5SiXvICQxjC7aMAXVRmnUuq1OeIkumC7DujSMBI5cPN4d3o69xQFqpgiYsG+HlwAdTl5on3Ywcv209fYWjFiLpVeKM5xHuB1C1biZ+2rkxaR/iWj4XKDmzGY+YlguA/w4Ycu1/QS3gleVjnU00hsLsvO5Uq1H3pLRUo20zGaE1zKN7LoNq73luqIOjbr7ixHYWUC73pB0iNywSzdpEJxmpggwR+WKAHKXjPE6jUzMgKfdXl+rLsYMakGCQ6ZGZYxaaujcM99Zq+Y3Zka94fc29QGYzdbjnJFjd7CJYTy+wwzQFY8P5haQ209Tk+WIfN8IwlDYo2EhHeyfhtGszRWTmyJM3ExAI0GrO+EY2XI5MWf3mueYFbRRdZUxbAzdZpJbQe5+8SmAZsD1Aq0h9DfBfRSRSiOz87UaAGk2ue++k5G81jVqwwEpOSvbPc67tBXnBGiMj4KRPQrPdcUFyQE54CjA3xVGsh11np0ppyvqpnG3/xRIAbOfYwKeIMgIN0CkhRPkWrzqW/vXSM78/FxEvl3nsz+4itw2iJKWGgshuMNzoxwX9All0DLTCFwb9ZJztqsAiHEy4hCg6valRxibszaOBWBcAb++MjqqwCvM0l8QbNpKXnUgg+2chqDEC3A0IpEnGtrMF/2NrJgLLcBymS55xNSSiNpyvZHpyJU7PY2omKBQxabREaCraDR4QLYwzlleM8Ax0uqjrItAxbQfNZp5pIJ589rzMkGek5fhBQy7wFTQZrTI+/1NUGdaj8AvAAzKLGRJJSoNdOy4zih7HYChI2gO5DhqJt8qi7AYbc7GMq8YMRnl+hzBjzTNEeJs0KRXDPVSx8ijpX1qb2Uit9cEGEwOv8VwLnLnNbgUnqU/lOOvFL0092W6gM6gYBGRC3q/NhJUxpUWPKdDEHudc1usV01d1DPRdsoM4Gzfc49977PCKeQGnQB1l5FGr3dkQadYp0F6eK1tD/7m0KmVd2KUQCvFNUbZBYuCZ9MfzDuVn5whHzsioYegZrR9egpZg18KBYC5hp3fzpFFga6LrJs7LJ3lU+kehp++5gz1Rbb508k8OemlI4DT3ZV6euuNO9xXxvlwFzd5nAImHMly9vx1RGFL9cV05+69kB+DCKab2TcCJoGakXZBrBMjJ+jPaZxOAYfG0+BG2AyKffnyBc9tAijfT4445f7DYR7kPPMJZRVeNppkVFcZcMc3c1/ptvTuo3eifdEvGn7ewznhNw12rrMTcmyHfXWZfvjj78XI2oudg3j3kL99SX8P+cFyw4Gi3rFGN3rRfsrAIY8QOMoiTbk5/ZPf/nFaXKimPv1FlUO2HM0RkE+ga00NOjLi67KPwZP5sDx5wH42qizddL69X92QwcftxRzKljIg71pPD9+jf6mYr/w92xcrS/d7UX4q3y3z60fIGEcEdczv4sqQIe/niOfwOTt+lulzfSnclBu20Ut4v5Wn19+/dsR3f7stT5AkJ/JUZIo6cG7sQHip7+qySE+izlFa/JafEe3g3ad5zu/Wcfz8MVizzPE1+Xr+5Gu+h7NwRR3ivqxP/RzfuV/9ZBmZRtQHPo9yODzvy6/qtzEdx8/PZY7Lzue+fo3187ufx88dX+cxPhfOyO35uNaHcT7fb5v4Sj0jUAWmW1ttpLe2HqRNZFl9JC+5hnen28I5BP+BG+QxR2/U+6YvxZJ12paINPscny8fOIrpLn+9m6nJ65FxSX6JVQhw6HYw19tXt1vJFqavdiZNIfifBbDFYvXum3caEwLYUdqiwx4VJ6633ntrefP+G3cbw8vrarVcLU5MTk/OLSwVnI1+Q6OMFDnrO5ShUJ5aubGBRkfBMn/MJYDC8Fh5CrchGmoBTsy6BJygyzFCg1DsMp9/Cp/MoPIZXfOMc4AGwmN0Q6MkaFARaACdmX/cdN/1pdRAWXqfZTo6Xao4CxTlTX1OW2fJvd5dwy3nihbS7isAEODSxYGtoecpAC51GO0KJXzKWSf5zCT3IDb/UAbwuUUnfBUysFUROnNeIGyOoZ12brRWQpuNF8EgUx3MG3MSh8oZw1+qc+8xV+XhN3en0UA7zKmBE1BoAI3WGOH1vJO5jEZpoFV4KjaH9Y0GGKavlGuUJwjKUcQL3h0GCQHh4ogAQSNBj5FFDaRlOZxvpFl1onHUMTGnU8BiNgN8jVLJkXKBpDNezXHTMdFAFCavMLKA2r6GOxtzGVl62QdXAHF3yTGiLKh0ZYYJ+GihDv1X1tLlaDodPN/DvHmPiroLnWZTfb4SYNyFzAW2SwtLsbSWS7i5oYDpHhpl2+ckLyOpaaKY2sd92o6Rn4Rn4E/zxUw1MQdAQXKWsUuBubxXfa6UFqqODLjrGA5Vp0U7XHNXYEZZOA7mqVYAVa2oy0Vy4eyYkILR16D0w9FR2QkKBmn/sA3HT8Vkkk5PUE3/016NAhUMpZidOmmVnboclc0RLXerMrXBdglu9Gx1CgQi2cO/jfQJFqF1Htp2uTgdvlvgCj+aqpFHDuQl8/00vAK8rMgc+rZPBAPKhDpYICcg0PlzdQIj6wUcvjA14Yih8KjTeJ1Z2xQ0pTzf5acYEQnelXc05ub4YgDhdVeVuIGXbIvK3Pbl6CaU4TOlcK/l5Uh2RHb8je8uF6dUaUwdno/RFB5q9Mhr1Bk6dtIzZBkZ0gHS4Dgq4+F12WBCe/WKABnaWffMrzh10Mj6+1l5DgCvbgGMmhsZ8kB9pJ2/CxYF88pv30l/nFfnSS+wHzSVusqojoBPzo6eS6fZf7aJavN8yzBFoR/1D0NpPyNDYTx57sLSPA5SL4CdfRqrH1gCxI78Yp4p8JJ28qdROydYRpTyagBIHKAn5tPKyko6PTnhHrxB2wtPmIpTKuO4ozN13iNSrErEIJ/jNdpGV2yQZtbL57hc0/7hCUXoBGn0zS+mbdCpWLpJpRl0Dc8333yC9pdrxdg+1WCAw9+fPv4y3bv/MH37Ox8Gn1Mo7+oRnSHahI7S4Pl+0DxJA3jJjRUW5hbDadQJz7nRpt+43NBF6qJf5iszqbGoE9uHJ7AZIQc4qNx/ChDs9QGkANnmyVH06+/89m+nxeXFKEsetv8D/EBbDW/0u/3Bd0ddrkeD9O1f+4D6XqenT1+mvd3j4F8PeUW+tdflyriH/6SZqXB+t56nJy30iZONoQ/6JDt48tVNevftB+nbH70bI0KOSJqvLd82cUTVZfn+s+QOUY7gxB/lj3nmPCacOrHV9L7cXxmUZrAiLfxsDfkUL+vo8/ORfxl/992Xcj5+xRHvtJT31+XfHi5j5m/5M7/Dmzo5kDOfGz/LB8e5DMI8AjvcXvjVM+NrtGVcP8/n7/nwmkgtuJVxj1z8V3VWT4wPz+U0K8/nesZnb4oi5PP8qzJs/cYA1kvEIJ636PwcD/WJzorty/3ifRmwe518kIHr+OWNcob6QR3vEfdQRugM/hvXf0xiy3lNwzhyH3pZAGp0tfXwCD3N78F9/BuDc9/VwzZRnGX/uRGLSyf+6IcfoScMLFIA9wjOxzpPXNZ3EiJ6w+UyZ8o4lTj/BtLUEwaRlPGYtEil8uia0XWdzhkDezfowNF0oTBEbrrYgSY6bAectz0aXj0eXV9tnw9vdvqDVvPq+KLbqdWGv/Vbv/WrAJajeufOcqNSKm4CrbYwBI8mRjdb33xnffOtt+80ZqamqqVSrYhn7+BVwYo5TJW9CL1ABUujotIxqokwP9kB3Myk9Tt301mnjVJMAEAXpDayiZIJYIMpgwgqJRWLwlmfd2cnlCMNrtXrKEmUMVRTqQaTRS9G9XOnQgiNq4rTw2vcfcUUApPmHYr2WvNS5xadXFCn/BSJ886c1jgJAiN3FQWiEZ+aAsiaiA+gcmJPzAKmnRpMQZ4zADUaDo+5CkAZALwwPx8TDgShLm0iaCwUMC5Fh4Iq6fT0PCa2LWF4BPwaHBf5LwFkr4YOJ3UwYpMBTF1vzq1x5ylTo+UyNE6kcI91v6vUPayHik+b7MQf6+MGASpAlb7DBqYhCGB8nosnGwVRyb8WJpjSqHN2BNw9R8AGSKCdzryW1Y3GaEwiqttrR1TE1AnzgZ0ZLIitAuxitymEOm+NWEmDYd7drAhQdPUFjavP9RrroyFwpr+ARKOrQnGZtbNDlDPAaxj0xeHAcdh8Yysd7Z+EwCBC9OuAa80xNg+2kNxEwvbkyUelUF6C3FCUPhujKdg6O8UJoN7SzmW6FNbrmxy5G3RO4A/zjFVItbS7dxiLZbuElMEAjbRLx7lOZRcAf4OdqhgFulZhT0a+nkbi2c6r1Dxr0/Sp5G5g0rFan08HR6exk5XtN0Ugr04geM2KTuWiIZb/7SMn98UWySiHiGLCXypRo10qHGXpAhopDQ4VG6mNxeOnZm/BTZ6V7LUeqs2IOvCckD2eodz4Xfk1x6loNBZgbNqBuerUiGsEbBYgoIHmGOhxGbbbQ2Bo2wXgypQAxnxWNG78rk4I+aXJ8o/KVz0giFa+7SevMUKrbGV6ZEfWfjWfXudI3jeqqWfvGsIxuoLcyvv2oRFKQYcRgkH3PGTTehnFndUh1CHgiQIwR2HsB2U+JhHxWTAcsoOcSbdYJxm+F9x02so091IH+3Ds9LkaCD0S9be9Geg4AmN7cn5pGDsqaDqIefXyrE6d9I+2QhBpGrnx9FHwsNshc0845FG2siqwR3agmXR0QpOGxuFxl+eTFuF88mxzGeeXGmmIsTEdZ4JyY1IS32Vo6Wo/GKUMPRp8Qkugu8ZJUJ37Rx2b9YojRfKF6ja2+KY+5j3LlxUcSQ15zEkA/Jq65LC7wNP0G4MPtqOGPPlMo8g6/6Ez0FHS8pz+u7d5N+hunVzdxCjPWWeQytWltHz3zXR44kjcCOBaSOsby9Hv9qlRLB21qBvPKlKnMrr8atiKegcg0GbxPDtS+TCg4aoq3fObtLp+Lz169xG/ZTkZA9igk7LHQ4wkLi7Mpbv3NtL6mhNQC7Ec1rNnO4DXQ8qCH2iz18o/8jhPzbqOk/K0kSvrbKWtbyxyj70bb0qj/GQZKKS56kz6F/+Lf0KZ17HUn3xvEMjnyBuOsrgEWEyg5nvWo/IoDpw2Ffk38BFbF8dhO6iHDg7tjHbRhvHh9zxvQxr8agQvItHwg/QY/zZ+eXjOI5/LvOTnfF6wxz0+n/8zsJSut4Twf+vCy+PrZebz+Xe/W5yf8zVe/9V9+Tc/IC9xbz4Xek7+jnPCN+Xqln8px7aN2xXlxP+3z6Efov7yjr8Eb1AWp132MerktZ7IH3xMnLeOlmE9LN/ffJ6KMOrB+xi7+Bv/oohx+6PM+OcvvNNX+RPX3LYn6mw9uUdZUpeoLcbXebwu71bWx3XymtA9+cfQ987DaICVfvi976R333krbKU55l7tvZaVcZg8zp38s1xHaHJ90Ob8jNmFLzMGUKZ8qQu9P0CzdcI4w+sC0kghQIZjFQJs3TZ0f8wt2zeXaedy4qp5PXvV3fi8M0z/KIBdXm6UypObMPYWdXiEJ771cL2x+Y137jZKs9PVWVzyi8tL7D1PtnbXMDmlFxBy+0XD53eVkoBBI2u3hjdNhzvr11yfAYDUZYyMxGis6nM1BKwXBByN3HrWXacksJEWo1AYBxptyoJEN2IxPB8Gf7qPu8NKgi8n3YS3QUkyhIonhopnHJZVGdzEGnwCRHttZXkpDIB1dsLFEEVjZMSorrssDfptOk4gYAh8HLVxwogRH4fgpT3Pos80kkaPzSU5H8iM1+nissNveRKH0Q3739m4Mr6rB9TrCyjWPJvY6KvLfgmUXb9Q4xfXzNduBQtBwPC6rqOAOYwcvFupVaGhysY94/vhGZlL6dCYwDhSAjA6gjcjenpBek4Oe9oA6WmEzkODb/3psaCPh0rfwzVcjb6E4oXuznDXaPmK9AWMu8BR0RNAeM6+C1rfTITBLgIwgSOpXBQ0wkJ8diF8UyZGKmTaNNSgYZBLGG83E3AdUMGc2zWaHnF60sYJOMZg40RwnTOV7RsegTHFQNDHBYCJvNa90NGYSS787ehVpV6mZRg4ANg0/FAGzPd5vlucFgrmBNK3CP+g24th0glop1A6ccxhR50IQdIiToVLnrnxw6TACe+TDsYZypPkrqDz05399HL3FDDhrPNuWsHQuY3g6FpjLe/miM500aHXqQBORtbtyzw5L4NEP2vQChNGdI1wz8BrecKYO/aorMyflu7KmXZIZyzy9nhCLKNFhwkCBQcCC0FIMI/D/6Fsbg0LZZpn6CHwlE8npygTORJox/J0GgF4RFplRfZVPqzRU+nukRW3kV3zUDN/WofY5Y46OEoQThUyneXUxb3rfJ9N+4cHcZ+yHVvjXqk7HLHJQ/yhapElQaRpGi6j5fCqfDJNGwSGElddKnhK9IftNU87RooKbju8lNqnJ8iIOkZHOo+qSD+1bqQooAfMBw3+o62cov0q8Kz4x8BaXha802RooRYTYBbhWe6h3RcXOpUCWB0rJ2u6ZaxLuOmY0zb6yvssz+/aJKMW0syJUequcPgDgCHPt8BGGsdKDTzPRf/VXY6WXF8hw+oMmN7RCukf9DBSTtuyw6KudSjcvFXaIg1ijVwupSyjJ1mHWgd1h9F6iePv0gEDBU9IMy4POggoQyfg3FE0943pSB0lC5XwmZZv38nHRnfVjwI2bYF0VIVzK/3uetM4F/CHdXPUT3kxAFFFdx4ctdIMOsJVQ6yvzpz1kE/NP3VEr4IhLpmmgG7RqFr3bLjRZZxzV72Tk05qnZynxaXl9JPf++10jo7T+QoQZ2dwvc6299lPy8sL6c691TSH/nD3RJ2qzz77LH3++EmKJQjpD/syR+SgLfSLZ/oZmkpLaSGgpbq8Ml2ckJkdw2zclUvTnz789ruxDnUZ57h91kmRv86NppLJczpxkQMMUA05V74obxwkCnrwcgJXTJLl4LZwpJRdnyeQ8FymjQADmVbS1NPKcpzXqaHCNGQs8+OXvPjV9wzYMr1tdT78mM/xO/xrGR5wZDzHw/7L0UoOboh1y+Oj9+Qycu2tb35u8KBlx/lsk+VPwVO+1+eq53zl8l1zlZrya1wR13ifdKMWfP/V9uXrcvlj4OZ52xC3+AzO25ZwBvgXDgvP5KGvr9fhsNPt5/E5n2uZXmUZ0pof/BbnhMz2hbcq6xHEuL3Xk2N63VIt2unh7xns8ue9fA8ccVs/Xz5PpzV6n/tc6eP+vbvpm998mB482IiRDY+vl+kROCse73n1Xa6fh30YX7g2+uJWV3mrVfWnfJ9l3SDjvZvL4WA06LSHOzuHQIVhE7y5M10ub6NHH6fp0vZceWHn6OioedFsdmu7u8Pf+sM//AcA9rJYXd6YbdSrc5uw5xby+4jHb23MlzcfPVxpzEwXqxNT7ttyM3lzdVNQkTvD1H3qI9oSE3xQjNcILcp3chJF4jAfjGAkQcVmpV28vTjtengY6fNOAEQnAek1alxkINqbVleXENhqKmC4jHpUKwsQxsTzPHQfeYgyDgQQpHhOz9At8yTuLMpRgslEGkM7UVCIRERPGxlw6LGIgjYn1CFEl8YxmqlS13hdXZ/H0LWbKjj0Z9qDdFexqxisj9to9lCUftdoTaP0rlDK7hYmalIRVCsAHpSlOZKWG1EnlJvG2yEjh8UFzU7iMHKi5NXq82lvbz/Nz1dtJHV3Io2KHKFxGBdOMFKncrd9OTIyDMAkY5g7lA1QZh4RnsDSHEk9/okpGcjVIHx2Bjd6WRH+pw3ZSPpkPXr3Fa9GRFkALig1ypZXW8iTpORZ86pkUHPGYpIIZRgFKQHu26dn9J0z2gF51M9oqZHWK4Dg7sv96G+3THV9X4f8FQhXsjA3TMCX7xVoYJSh6/B8lF4CEoedHoYEwzdCSYOVZysYGgzteUcnaiY92X5GHxUxOEs8FxpgZIvw1XWCP7gn8TIyBDxK1Rp9B43dhWpqknpzXbFYA1zqXHAHxvPGetE3Z2fHaQAPukoBDY0cLzdj6HLti1dn6aDZSufQzaimfNHuDAI4u21mvVLlXAatOTpl/mzO8bZPYi1fHDkjyznHM/NeDInrXHANtwfN4ergI5navjUiHZ8B/A77muKgoGvYBLz2R9wlqKGzBF/yhTxyjZtrXvN5X0NFP7qsF2WFI3rjZCnA9yV1g/7KofZHx0DdF8pf5agy5LO8GMqTh2fDkMGZPClfCQRUdPKL8uB6stEWwI9rwfpy/VJzOY3yy7MOxHitq22oTyz8RnB0nZ+tDhIcmA4isPV5gn/pHrOvoV14/8qC9UH23QlQpOt6yY4O5B3EkCccWnWH10sb99wf4YSqt83zcl1g0zcECzyFa+w364d8SxP7BqthKokTTZXdHKEw6ueETIwFfCHIC/pQB5+TAQU0k7bQXnAj2JNf5AMBfughzqsD7GMjHNLNiLK8RlUiD03aYfdDRl1yyr70cARDRzly0uwL+kgemUBn1+s1ynPDFwA59Q2dA32n4AV3oXPJPoGifWgZ1nM0cmKkRlbnhTpTAVpFvfkNWrqE4muj7y8yBYe8MD5sd6TOcJk6061hNQQZcGDkjGpSX+8xnUXr1YPXe+1egLv5xmJef5oCCgk96prkp8ephj5YW1f/0h7qY3lRBvx5hq0wPUzHcQ5Q/MF3vpcmZk2Hsp3qafoDGlsvgyZBI/7T3iw1ll6nTinjrgoioFR/ReRaotLWMdALo+4Znw+DKJWeF4xkmyDIha9vgXKAIWjheSfeVSvOYRC8m3d4HhN/1VtGYwXIUteJMfJu9M2tPRW4qnMjIs9zvFA+08mV76JHvIHD73EursnfBa+OTkSd+BzyjeyOgUwuIx/jc/k9n7dkv3nK87ZhfMv4ueP7PPwsrdQPfpZeFvIapNEByoKH9wfgjfuN+H1F4yiR3+OX0DP52fFE/+OVdzPM7RrX5at3y/WZykAGYuNrx8/0c362ksr3uNp65PMGC/JI2S1A9T6uCZttn3Gd5frOP66Rb3IalmW9rjPV0MFWd2TH5qv6juvhoQ0alxeBHL5n50M9oc7gvtv22L5JypNNF5fq6Z13Hqathw9SY2kJHYNQIyzjFJfxM3x//brtD2mR6fsVT3jXWLbz7/Exfve2/K7OHqWdFztpf+/gpjhTGjVPT4eTE8VucXYKAFveKc1UtuHzxysrS9uj6/Od0eRUc2lputvp/EoKwR8AYP87AOxlda7RaFTnKpuTBQDsxI3jKFv3GrXN735js8EDq3jwRTx+W4dOyTtf3WAEYrtRFKdK1PVZTQNwEpJDe9rLccfYLY6YamglkECRfszeMZZwYXEJwQPNT5TSAKM6KlyEIZktL6baYh3QcpFcjkuGMD9VptHIIvfJHUg0crHO4oXK4CoE/+ysHYq4XpsLozfsX8UwzMJiDcWk1+96myhzlIKz8GPJERSXisHoixHcGIaP70ZQjVKaVuDOWA71zGIs8vI0RjidZCawL7lO7hUMhLISpPgsAYJ5f/ZzDDtCl9XVVdprrpjroPagXR9m0ZA669ZdVU4Be65mMIXSdDKcxjsruQDNtx57CAR/KiuZ0zp7jcNK4RQgWEZDzAEt0D4VmJGnHiAs8pOg//z8EnVE8K6HaXGxEXS0n9qAcTd3sF+NJBuptWzlxucI7sMghrKtpU7rDPAxiMlC7oeuFRWMGDl2yN79xZ21bVqAeVurayupgUFw0ofXcEOkdhhxVfDKs3M5D/kGwMlDr6iXs4xrtVloPYPRrQRv7L06TDvPXwIMADFh8EfpWEV/7aSTmXiORnCCPo/8adqJzeb3q3R8dJTWVxqpisPwanc/+HdpaYX7T8PJyekTU2lxdSWdCkY7Z/BLIVI8Xr5q0gcz6aTdTnsHZ6kNzZF+ZZZD7eOsYUEighuKJCvA/Lrtu1sFcYXSM6IsP3ivekDZMW9aBaSzGBFT78WwnJ/Tryg6RwVyqsAUToybeyADPNrrY/1T6CFtVf5GPjXKKsNYhgyAcH3jxLobHJphqlXn+GxOOU4YhyMlcCwv+zwbEPvdOueVLBwGxYGkvFDe/KkE7Wt5+fT0JEZYSkbeuWa2miOO8pNRSe8xGlRDRkMFwle2W2APnIQumQaDvrmcpiVoFOB/I+5GStDw/q4TZ7sdcjbSsbJ+L1bmcF3FIjS5wNEa0Q8zyKd9IIHijWvlc50m+8BDMOg18o6jMzqgXpaXxPE95ygbFVYTSQvb7OCUgNVJiE7CkSaxUgo8F2vd6tij93ReIDuyhCPFn2CPpwUokh7yq2kPTkDNNaKPqbvOim0NPoFvlG31UKaRy7blGedlALflqAN5MOe7wQ/yP1yI3uCLNYeHbJf9IF/RtfyGnhhYPsYPmthX0tbn5eX7bg2tpEBveN94rWo7zyCFu99lMEnh0aHwGN+NSo71lYfO05JGExofIYM21j7QuHlksOQoyAw0cdlFVxXQOVOGjJCX4hlOhKrAPzO1eYDrSZq86oVeczTwQsfDtvBc9bG6SZshnzsSY90mS7Np4803cM50oDLgtt3jCWIBWviTbkYhlVs/BxDwnXOOTulg5fZJFwFf5il1s0fQTIJbmh3iO9d7rXQa6wTBi0tkySf2k/SPuSI8J9YfR5c7wdfrrav1C3kUxEJb3+UXAawpBtpanTl51frZf9wM7/t8Oj34x36zLbkP/O61opxYSskaQn+foxxnPUZ5tHF8xG+WfXtYzvgYf85tHJ+HMjzwq+++Z4ATz0YmxrwiH3iMy/dZ3ud1v1Imb36MKKF0zUTPPOizbq+PS3Ozog7eaJmv6XPbH56Tvh5+tz5f1e+rw/NeN66Pny3n6/dbpqOX+Tm5zrkduU25zMwL+Z7MO+H03V7rz/42nskvNrBNOpbiAUqNuwzk5FxW9TJ2gt+q8LnBorfeup8e3LuHDJRkr9AZXjd+5Trlzx5fnYtvvNvGzAvZcbAf8+80iwOspRNMXafoN4MZjozpkD95+jJtP3FvghR7A4CDbupztdF08WYIOOlOTEw3u+3eTuestw3fPl5Zu7P95sM3dr589WXz4mK6W/tHc2ABsLP1emNuob6JcdiCYI/gna0HK9XN3/j1DxoA1up0sYI9nJrstPrQS+UI0OzDXCiTUYBWiehQj9FQw8o2nP8UEgqLoU86yqESQQEnb4VsPMSpxzKV3Eavg5d90h6kzc31NDvrMjUqSYfd5+Kz23G6I4z9vrhQT66lZmRiH/Bxcd4HFCL05Qm8C4FrEUPmWogAqUGb+pkrB9gqz/EsvfZrwFI5zS1w7S3junSX0SondAkC6tVaGKJgUjpsFGAUozVlfiIN4Z/5n+5cI4OpzFWUwVQahelCAMhOyy0anRTmLFZzlTw/lZZXXXPQiSPlMCAaMI20z3MnMZOjq5W5UBYOu+VUgDxsr7IyghcGVXArGD4HUGMwXTFBpX1w1Iyos3m6bUCxy6gYOVh0IwfoqlGTo1ymynyzAPGAjhrPVcrt00ptIdUAiypVr9cge6/PF/gqBJbipD6dGcG9DNt2N6TZIn1XDwCicZRmDglaN8FXAC6E0shqp6OzMEWfzABQa9BIoAGfDJzABj1xjGAVnteBn6DncSedYPxclsutL11eRmDhMK3tL88YRb1IU6UCtD9ME7RNQFOjv+VHh/5dCaNNGWXqZ+Ri0O2mM2i2sXknFavOFIe/kc4qfKKyMMWgf+4kRjoX4Txt9dPu4Vk6OHbdWASXvgnhV9CRFSeMOKxpfxnVMV9VvpNvpJuHvOfQvMrMNA75xj7WkVGCBLHmdgtMYv1XypaWRm6vE21WpjjkU5WjrzIGXgcxgAqPs8+NGnkvRYfMhBNCX8p/Ln8kA1sno8D2mztrGf1V7hziVR7sswDAyJbRN27lsF8dMr6ELtaY8q5UoBOp20Emqd6s+bUBFkvRhwIRYBh6xEmArp4An8+Vw5nsnp0GrTM4MPpumbf0CuWpgVWZUg/qpCLnC4paGsLH9LltnpjQeJunr6I1yp2Bk/WKyYnQ29QcI+hjZaztEOxB2KiDwNH+Mi1GZ+AcJ8r1pb3WFQ8cGQhlzvXqQcGCOaACfCO+0llHVhmtwpNFdwbkmtPjfYqw75yE5eoleUUUy1A/eFhXD6Mwns8GPacGjI3k2KC5p7/vlmd9Xf5LOYuhfRy6mxvzU7kbuoexvHEY2frm1BX5QBDms22DtDeoEL0ZQMYe8CWPOLpgHTylkTWNRUNmJJy+RleX0bHtk2NoYD6mIymOyshrOmXZobIsDV44ZgGC5W15P4OAGGGgj0zP8XmRq8216pLITafsLDcZ+DpbGqpxLfYF8Dqgr4YXAg762XQj2ulok/3l+sn2vbuU1ZdX05CKj1efsDx5ygiWNBJIWB/5wXeZK67hQb57zkis6THm2AbNpJe/0cQA5bxrG5WNkMGQu8zDyp653dJcGqsH4mNo1QwULYcb4v4cleM3HuG8Cw/7zc/KiDJjfq9r8qpq1IHqZO+T7vJNtnchvCHP8Zz8lXfaraPqZ+vM79LCet9iyUyPuM9m2uLcFmlrveLc1373+If32N8+K8qGFuPonWVZzuuyOCcPZt1qfwRxoj3SMPg5ausz+XzDOW0z10kP+0Tes9+yrkVWLYf6qFN9zlf19Tm5Hh6hh7hPfTzur6gXh+eCP6wm522Hv4VNi7Ks1S3v8G5ajmct77YIrpOunkMC1M82hWdaRpbTXDfXCv7aTXzmeZBBJ1wZN6i4vLgISF1EFzi6dh2jxPfBUaY9KsvKSrniVvrOB7D+zoOgfNqlEy89Lc/0HXGAuKDf7wR/ttv9GGVwRMul5+Qjt8c+PnXNY7fkz5PLnWsgk8zPV8B1g+QulS5lZ5rRNz/8IHSMOwHOzta4bvKm1++PzjGo0zPA0U63eT0a7dy509guTk4+vr5I2wuN5Z3B5Ki5BID9RydxYaCr9VKpsdyY36R9W3hmj6je1vJicfP3fv8HjfJUubq7f1Y8O+tMbqwvFsoqdBSJylzPaAYA5R7kMoKTJcyrcGKWCmBuzvPZCEUHYRgECdN41Ub6+iiy518+T3ff2ETBlOJ+tzeV6TQUU9NGGWBSlJf8Z55eBc+hWnFCktsjwigTl6k7wOtGeVYAf3b68Dx7/DKtwycOebvclqDSiVSV6mxy335YAINrbt51OjxsUkeU5jRgF6DrRAJ3wdG4yPSCWhPizT2zbYJuF+43FUJmUnk4O5+q0jl5KD7q3BWk5dm7kD0Ujd50LF8FUw0HZzCYy4VVU7N5mo6bR+nevTv87koJeWF0Q/oXl9CPZ2qYFKSoEwYrJmFBRz1uhz6LAm8UvMPhejler2K2rQGQMABGmVyD0LqUqxgDwJn1dSkpDZx7m7v7kDsbVaC1isClttrtbvRnFjaBVo5imEJwcpLpp6OhAdeIanCtowZleiZvp6jBnJsHkCOb9pWCatRTgGCUT7XqPa8jfZxXMfgsI/vRv/II19gGlzHT8He7J6Gk3fZ3AD3uPXiIAj9Lg9ZhLPatsN1/80F6/MvPcVJaMWR5tLub7q420v0H91Lz6CBmLhuFcbjAKPBUTA4DSHbgXxSiyzmNEGB3+3ElBRfld01XVy5wqLEEWDKvrz3sIReVNMQR63YG6fAEpwvjCVnoUxwRBNi+zCMWuW3mGhut9H4VUuSuBXjTGDu0XUTwuzEyEX0Z96F44FcVk/miAliPMATIpvcrczkaJL0FDxkQ6uj5rkbNhsXIqLt5DdLySiNApRPnyhj8KcCeQCK8fAqyD3LU8zqiv0ZynEAkgFXZqQwjhxwA3oGnbIMjCNW6oCOlvb2j9Oabm+nw4Ax6mEduVMmeF2gggxoF3kOhUz95Vv0SQ6G0XYDljdJ8AtAyzh/0pEDAPpMXBWYaMuW7j/xX3dqWAudwyHSCeUSUL1DMfJgjxCr0ufp8OGwCd88byZKeLoFmHSTxhFHIWEoJ48v3yF+mfyqAN6/RoZ4tz8TojP2UU5Qc2bEPkSl4gIre0h9nV0HhUG5y5DPndSqfts1RKFd6CQeI77ax29VpVC4EegIUJ+U5eSLTKrdHkKtRzSMK6itlNiYJQjeXMbQseYY7rFJEhN2i1RGpHAFTvw94tobcNIEcITdHPUdc8zabpmV1MXp51y9ECR43H9d7xsbfOtlHQUeeq/zLO/ZH5Ahey29eo+x7D46f0XOpxvW2MW8x7nJw6qYMBpUfv88gQ1O09VL6qKf5rd9tpxJ1mAYMj6OrptloI+pLjTSpY6EcQksPn2uajW0MneBhnegb2yMX+KPt0ejLP5EnyhH8wGfBj4cA1jukQQRCfDZtUL9LB515aR6jZD6PP21VOJ9RNuUKLqQhNLutFHfzG79LfwNBlmX0S70iLWJiL/0QXXtb1wCwvGyneienuORARoAueJ3q88q8o/MVrY2fsrMgbfga5fkhmu1Nnudh8ra63MNne94jyudX7wvd47vlSae4Pbc1nuHvcYzv8RHwfH5YOEXKp2DLFDej1gk+KmJn5+uupmPuPo4TbQz5xSZos6SRNsi5K+N0CvValinqn7ss+MyH+u490sMjmkyVsjMpzfifMoIP+OLcGruIK6lrvl/nxiZq04In4p7MX6H3bsAC0NnVdtQ3zl+w3vJZpIlQdqwIwn2W4XnbVCxMo2tc3rOE/gXHQBOBZPQp8ngOLtKJXd9YTW+99RBbdZXmG/Pwhs418ksf/fKTL6ADeAr+N0XK9YfvcP3CCjgJvXx20k2fPX2WGit3cLpP0KGltHl/PXXP2unF0/1Um69yzpVesI/Q+BIc1gG01sAN2o55d8akPabjuda8/KedMWWpVq/dgBdHAN/h6XGrW6qUmqtrqzvojO2rq8Lj8+H5dqMxu9N61Ww+aw66b/9jObAC2Imrq0ZpZmpzerqwVSpOP6oVpre+++2Hm++8e69RLtWrk5MzxelKCe6dLKigTICvztcSqiBC8UZOBRWhLDk3wtu/6PZQHIA3iGS+WY4auGMXjAbhq3WAITXpd7rR2QqoQNUt8mZm6xBikIoof9fvu76wTI2jEZ4cqez125EnurCwwN2T6dXLg/Ts2dP01qP7MEc2tOZjYqqDiexglf0Fgt3rteKchkQwLDBxrU2XMZGpNbYqNgVEQfS7ZQouYtgcg+gwtAatTts0XKYnyIsxnEgnmUZgBNJIrrP0Z2dKPFNh10vOkQSHxTD1CJ9AsZQW5mpRtspHmsjkXucwq5MzjHo6DNzrdmILSGcEa9QdOjby6JqeeYegbAxD4VDGNUKx++IFzOa6pv5mXyi0Kn4nzdR5WiEm2tgmDwXU9XQFhBrIvH0u7U8amlFEa+1Pc2PdTtMcT8Gu0WeZ1Yk4RvBUwioAmVZmEXCG8NIWJ0gI/M1PjbZSujwhWIudZGJ43Il9TjKCv3g/ODjgNwHuZFpZXk7Hx830xpv3Q5G40oW0GSFE7g3ebp8gpJdpBUDGY+DbbmqfddOX29shqA6pGAU0TaKFl3jj+rTQxLzd1eVV6nOZlleXUQr0N/1wNXRjBAHddSgeaWAu7BCgpqEe77l+iUKamKrw3f3oW6mKc2JUexKQ6haZ+82ztHd4HKMArm7g8G8oOQNONkQliSJ0fV9KTWt379OWduojd6YQuJYvjMFlGk1kAj5WJsKhgT8j7QF6aiQFr51uN4CPfWMUyuXaVIhVeC52a0KZadBi1zQcTOVYoyhPmHuXI+4ZsI7zQ41Ke8R6wjobKPixk6GjQgsCIAm6xkfkoodxy9EIrUW0V+Akn4RxF0ga/VLubIP56e3gM/k9g4CbAK+wOMBUfhUwaECiKJy+Mm2hDhDUraW1GTqdlh318Nm2jhvUA4J5gX0YmDCiOiR5/WjzQqVrTHTkOZ3OWdZzEziW/KURfEl7BjhaTmqN1RyggbvpDZHzXofztM1IvOBcICu4sgzzCmNyDQ6lo0C21WipNL3ACVeWNdjSw2dJd0d01DFOEjXKEg3mfOgmvubJdhkIRn/5TPUq8iftbKNOocPw6gu31XalEfvdKI3Pk1bqPdsd61JTT9MVdPYloQ6we+zroCvTGn+BryB0eiY7Qq6Tap/K39bH0Qjrbx9F2/lNgKER5QvXyAvKT9Y9ARrotysekoFcvs5d7tTTLgPiqbyDG7qDeru0lKNX+PvQ/iq14MOzWHtawtB7lKn8CByq2IU67dEumFpk6sUU36VRWDF1Z4AW65EBbAAUypGmAv7gA54laJEfBZFCu5hhzfkMMHPUz9/Ut3yNtnkf/6I82UhaW27IgoaEC5QBLzJtwPYHHfge/WRdeOWUi8z/BgFiJzscJdedjnkH1EU9mzeqkG9vYuSqNF1FpgxsQGsq4DbrBk3mtKdUMu9wNwhZcnTQZQ/Vcc6hCBpRx0i9of4xWW3SbXlBBPCnv5ve03fpR9pupTM9BYi0nVecUz9xre0LfuW0R9u6oy+v4A95VT1ACwMXyrdT2Lv+aDI2vpDn7HvfBUqWUaA+OsGCaVOErnHeRvIysqXzoiw70ntJnY0Uzs9V0uHhUYC/SrmaztHHrn8qX0XqHnUbLxunHnSkzb40STXn02IbHdlwZIjvpt84aqBtngFg2obYXMlRGX5zsAE1wYEcIjfaVcu2f8VARZy1mGDKtc6tkV+157Pwp6Nx9pkpdOqHBw8epK0t7AN2r+pkPzCHetc1802da7U7aW/vlLLlT4N4hbS2dj94dmmpms6wK2cn6NdyJYKCgt1B7yR1267pOkzrdxaj35R1A4iATnqigB0+oj8A7pTj8pWLS/NBF1d/MuXLDXYqtXKaA8C6nKoy4TUnx/30/PkedTNavHDT7Z2MTk57w2plsTs1OdEEi+2UyzPbc3PlxwcHh9vn56Odqamb5v378/8wB/YrAHvVv2qk4tUm4rtVmZp+dG91dut/9Z/9k83VlY3G8LxUPWm3i93W0eRiY74wU5nFgAPGrDwAD+6gIx1+0YDlPLxWe5RePX+W7t7PCfaTBdfy7Ed429ykUPwOa6kMoYx5nxJW4ZVBbgAA7iWtZyHxoFG+B4b0GYI8AaZRipkSXj9C7MxTBdl1aL1mvBQOtheDAMigPL14lYQzPM0x297ewcDRqQIPnu8WjA7JGwZ3SFowp1JVgFQQwXLXFyhoBBuDWoCU7vJl9MztSlVo1i1y+ugwIwNee43yEjBovNSusWQNzXUSl9ECD42e+cCxhSxCoJEy9SFowuXnCKHG1D3fB/1uqlcrAUokCyKKkASRYNQ8XOzKBSoJI8ozKGmVkoyljnR40y1mHQLT03dWOmQOWqtQNP55hnAGLbHbEOUaoRVkKFAOS+gA9DF+qmqH/gNYCBSox8nhCQLtBggu7wMYgG+oHXUwsngZaQX2n3lapl8Yrbed1slnxNI69HE4ENDC1BWdCJWBClpv3Pqh3lHUHQynXmzCMWqkS+4dIawqnz5Oi9caAXapGiOE0/S1W8m6DJU85TPOTvJmGrbTCIWR7/nlJQz1IJ0cHMZSNG5IAfyJlIXipBPz4AXK0WwtbqzhnHUBJ/AuAF5A2sYDdjb5CJA4VcC4uwUvdbIfpwFHeug12q2SabfPUqVewRE6Sx8/3sWYulSZi9dfpTL0O8dhS4WZ1KL/Z6sY3jKedNso4oiyoayGG3oLsgQURZSugMEoljvdQQR0uYDpFqCi8GlqKGb7wVzCGQyVMjM20o5seBitk2GzE+oQLiCIfnfiY4A+CpqiL6yrUQ4nhJl2cH7hiIzAGCehpCHN0ZVyyclsGXBrCHyWfBP34L0jIVEHnS35EnbA6JSDh/PEM00ucoHCDz1Ev2toBQvhlNEGjXfkXsawMkzPK4ADdRUgaXztZyP5Uxgfl4+BJPCDW0Hbh3mUSdDphiAeAlqXkjOXTYfBaK+6w9SVC2QLssa6xNeXhaDN1LTOBOC0ptLHiUMXOUoQOfH0EWwHL+LwwDcaNRf0N8Jbn1+Cduojo8vmxSoTtAH9YBtMvcqAQCCEDsKwSS9fHtJMGklX+9rzXq9su76vOkKjbJ6cDrbpOjo6Ru+4K6511MeIoOk4V1R8YsKI7SxgD4pjcOVx82uNgGl4g7ahQ6Ar5Qt07MfsUOvwG00XwHIRv1C9oLOfqW30oXWy/8ZRSuU+pzbkfnTugM6Ad6hvdGp1NMLB5/lubmN0zQ11NJgX9K1Alq9oiZzqJH+GQaGOzuOInG1006TAiHJmKxhs6kHVA4xYN/WOgC3X3RoLxGyL0c9R8HFuh23i2qCfbaKPaUf0BQ3M8ijYon12lWzJefWdOtmyxn3ls6L/KC9e4d0adbVGAmk+3H63PEGtANbRKPvGfjQa6eYU0rrnBgu0UX531FR9UcJ2Gd0WBMfmPlzYc9lLaCivl7HlyuQxOsmI+lQxO2cuRzfErrn6kA6AowTqjtZZm7rCN3yvz2FHeXar5dByH8CsQ+gz4HdsQAUdUgE4TnFOh7cPPrBu6kYB7eq9jRiddQUR540A86DTFWBzNmwh2Ba7qr3RSRpGIEq9ZEAh2sOz7RcnnaqPBj0cVOhqapz207kzMbKFns2yQp9EX15hQ+aQWZ6LrrQMnUL1hWufm+PtspVh6+FNJ5YKnh01c+URGcvdGUvQi5vhN/oTejqqIP86Mmy/ZR2svVeHwZPI+dz8fNp6c5N6GBibC+xQhTfN2Xb+iAElN9vBtUz3H6ymbsflC+l718rHARerLCwtYWews+jzM5xtgw9ztSXsbyWdnDbpk+zoyq3K7/wCfQAvdbFR2ly6Az4yIIXDOr0QF95MZIznBMIJ2m+gyhWkxAFOutzd26U0gwS0CcwjT8mHyyuLsQ21jo9rSzsvxWivzzdId3U5uFlarOFxzwxr89XuxXm3OZlmdppHre3D5snj1ZX57eGgt1OeXwHA3o+NDP7RdWARmAYU3CxOTm6VisVHmyv1rd///e9sLi0tNfqdy+rp6Sk4lF/R8+ZTTkEM11nc3X2VlhpzASQEdC6YH8rP3C7eO50+iv0yzS/WABB2tMDD/kMADDfTUSWNI9JspRTScsVoIB0PLAvF6rUAFvPHVJa9np1ilMFlavKs9WkEKU3maJYKREVgPRQEd5c6OTqMqMGVUWL4p9sZUk4HADiP4Gp4FRy8VYTPtVD1iFwBwW0UJwG1hrv1tPTQFhcBWho/FGr2do3W0Gbqq+ALhhwOmIZOLrl0enacDF6rVPRaNvBwFHw7dqzMrKvC6xJhtblyquEVyoyY/FAqqKZQdua5QEJox3d0q0AlgD/XRPQMIzoBoFCAjTJZttEKDZYAwaFX0wIuR0bIroI2Lspfq0MUVQQeaUyU4WUEM4ycdUNBCDpjAwjqHPvYI3gqeAXetAHVavPkFCXnSgOWI8ATCBlJ0qPNy0LNu+QZf3pxgjxp12q7nmlW2Bos+zAUucZKhQdQjKgrfObyHvJJOCkqA46IcvBZ50GJs6+tj0BcJ0Qw4mQro0Ya5FmMn4p3YX4BpTMTRs3d4+QbQYwKmP+jP3qtATQ7BZT0gh4qRmf15yWYsjENQyVAhNAukSRPGl1VMcsZaCTqdI0yB9DCy+kmDzvPxJC2w//T6eXuDkp5lBord2NCSf8CWlCZxkI13dnYSD//+SdhkF06aGm1gTLpplOMUvOonR7//O8xCNlQp4QbSj1vdCyhsvxRccUMPOK8hSgyQz0jkoF82IcBgjEEtkMH0whkcdpIOXUL4GQrlc98n0btinbo/Ojc6CzmfoZHAJKCEA1wyDv3CMScmKQy14jZ/7bfCJNAWBm0710RxHd+DeVt36m4zS008iixc1QS9qdcwbN8Mjb22fgbAdHAA7Rom9cFcKAdyqpGKg8X5n7TAXXINU1q7Kaw8fYboGyKflLo0EQaT9d8hGCyVciEDphLxEn/EvJt/YxIuHh8XoJGXs4ARyPrSJR516abuNTc+TmgFT1hRFHjPs3vRmzbvT4PMMo/ibECQLjeKmUZQXI5QUjIU3geZUkP0wt0hCMdwX6ifyAD1UYXSnsNFm2I3cz47t3WSQDGv6j39BRGzL5Uzi7NWYYnuF96Bp3Ra4J4HVZHSwaAYHWjej/0Pe00mipfKJfqhIjOUb6pJOpE9bbgJaKTHD4/GsChIXTYM4Cduh1jrnE3X1pbojzLqxF1tP3wiaBllj5YufNGap/2Uv/kBL3FjzzLesVyg7ZPnQ4YU6cLqg1mdNvnqU2fnyLT6srJy5u0Vq+im5dDDswBL8akXaOpAn8BpStYwM/o1Sw/mcfku7yblrS6tX82ymtsarDaWLdl3pYHkY6QE+XHYIxBDmXP0RV3fpMH1XNen9MlAI72S5TOM4J8yq4A1GfBfci9ywsq+2trC+n99x+Fvtl5sZfu3F2hX3mmm9Gg++bR2Z98+iz1cFKcFOm22Rp4wcdAEIw9GS+3JasNjPzxPGXP95hAyDNf7LxERgVZ8tBURAJdZlDZ1B6aqjNbhN8H5vGXYjRIXS9/uGKEMu9IqUPnpqDYXqPy7tLo3Adp5LKKThR2+2zTvwwuOCHcPrCvTeczB1wAZoDCIFDYDsoSIwjYtc/2hdjBQJGCbL0d6etD75hHAHMZRZb35On6PDLebnMfsoRu0Db52VHDBZxMnTLtqOBb3edI1uLiInIq7kCe0A+OHLn99Ztbd+hjdNDVVNq8v0L9XBbTIIwjG+AD6KOecIOOFvzZA8j3+i1UBHSjvXa4m26EXqOuJyfQoQTN+VwFTGqXyzi6TgjvdlwmsBDLi1Zrq+lv/+5xWr+zSl8WYgTSFL4cHZ8A8C6kCcpxZGn/+YvUoF2Ce/lXYL7I717bBS+pK+fnFmIUVGLa/v2947SEjaqDW4zgu1ShQQCj8hOT6O9yNezA0f5+Wl6u4wSX05MnB2nzwRsBYNE5o/rc4nDn+U7sxAWu2llda2yfnZw8vpma2r7qD3aO90+ak/V69+233/5VAFur1YowWnU0mmxM3ow2C9eFLZTNo+npm63yzMQmgtpAuVcNdt3ZaEw+uLdQuLu+RAc5PDyV5hYaCB0MIPij0GmZEQa4wkhqyB2eVtBq9TIMppESBApi3Wfe9UEdslOBGvEQXOSJEiMA1vQkBpTOyZMocvRRQFJF0USOIB2u0iiX5zH4eqpGbvNQjEoy8tr4bu6rStQIXrlajZ1LvI8mxbtbzypMsXQElXWdVA3nTMlIlpFdo2YC7nM8iGOeZ76JScwqc3NS9fBgMKTcyToqKcEwJ0I56T1qCAQ9RomkzdKie23nIQDb7jWmZpiHsri8FN6TQmQbWu2TMLwxZIqMmYTtLk29fido4/C/zz0+PorrN+9vhrDv7+2nB288yIyP8QrjTF/4rJjAcAUNoadMjXpFiVF3FIHMprOhN+tSV13AJZIXBkchF6CoUFQA5tcIFlTg0dHQQEEPI4NwaJjsN719N6dQSQkkNFRiAfmiVnMymUN5Rv90DDKYV/EE/XhZP3nDoSyHMe0fFbxLIDkcJG10YmxJHvoOExJ1tO80uhpXJ9w4KU8BMHJmXqDgtdtrYWBVYtMBsPOwOMTmeteqnZqWJwAXGD/rVJk2Qi9Qy9FAgYy/C5gs24iw6RgHuwdpsdEIMOvqBxpAHbH1O+uR/13FyxYsPNl+jALrJQOeRkL6vWbqwqetZismmei4XUHrB2/dS3Prq+mn/+Fn6Wz/LE2iHMzBbR0dpc7xIbSZTm14b25pPoyQBs01hTXS1yOM/lCFbqrHOLouQDXqQ79TN4GeAMTIks5AgAn6VP6NaAZ0lofsX02A97vk2IVpHtxj30n6YAWucMQhHDPqErIK2NJpidxGFIaOrDoBkcnGWeNjNEJDQyHKsZG2C+Ssj3NmPqmgYApn1SdYXyMM9ncAOM6FAYYGdTelQMFW5pbSdbGeemen6bx7Bi3oU9rODfS3kbucHxt5wsHjThZykp5tpf4CdUqeENjYZhqfwbOrO9j/0g/wUMBgz/AbQHjiBlpjnMZRtxt0jzSLbbbRM/aH6TXSxW1TxbsXvDsJKtbJhudcE5unpoI5t8iPEfP19bW0un4nPfniC/pHh0A6ASaQCQ29zBeOHe1SRnRWwpnQmCNvGkgdsvGKANZNsO2EO/u6WqV+AEaBlL9rXG2nvxlFj8ge9CpMCsBypD/y9ELn5sjnAg5+DR4/OjwNXeKGLcpsBkDqZ+61wzXEAj50inUUoMqLEI/7TI0CQMw1kJ+l9PLVi5BVo7C5n4PNaK9cJpUyfR19E3hcAV7lxbxyxUToCEd+5B15+xIdaD/LY1363hHAaeqiI6adMkjhc7zHJe3MtZWXXdVAWjocLI1Mhwr7JT9RC9smfxm1NwqrvpOHbWdER2neTQGACUNJP0MUN14DDZ286NbpAqijY+wMsuIQ7s6L3eBRRw8NJMxSv6urQgRVitghQYVLyp1jD1wF5/79uwEKnSTZWJ5PK421WF1leXktnJqVjaWISh8fNdPDhw/gswv0aDt0W2NlLR02z0KvCv+uAE831+fpyefPUvN4mAo6/ugnRxMpghd6FfnQqTey7+iDchTRTW0LvDhbr0RL+6Yg0C/2ial/bvtucMUy1D1G612lw/VILc85FZYlCHYrcpc7q8aclCL90ksuF2ffZl2Rwaz8YF8bOAg+oGyfR+Fh6wT/rlJSmqkk0/qvXVkHOqrfXMLxEt24sGReODYGXGPqheuDq/vUTQ8f3ktOhHbd9YvzEe2tIpMLtKuf7t7dCJsQPEZ/7u8foMcHaW19A1nUdoF5+pdpZfluyGET+nfaneRqRGgIfmvjQK1hO9AptGMX29FYWqY9Bq16wa9Ptne45k5EgheWajGibariHteOsEtOEr93/x5tNiioEzyV9gCO9oMjlK5GcOfuamo2m8gSzkSsdASegH7SdIbf5+gb10OWroJwtx7fefYseKuHXtUZWl9fSfffuBe8uv9qN+rS7bm2O7oFPbN+ZyP3K3jk448/p4Mm0v037wKs2+lmCEiHxm4TjzMDgL0eFWdnh4PzLmw4aF5eTeyUyqVtnJjHUzNT2xsbqzu7u8+ag8HkrwLYP/iDP0CM9oqpSzdUi41avbiJzG2ViqVH01MTW9Rtc6pQaHS6g2pjuQFWosm46+ZlTNHowZnDizl/boixMzrl+pga7ukSYA6FbKqLKQUymEtaTSBsNRD+4cuDdAjRHR5TEM0vdKcolaYgzCFnboKGgqFJzuWJQq2zs3R62oZxKGfO5UWMbFyFEBtZlGgyayXW8ZwNBeOsfJV/teqyDShxgI4CqPGR6VV8elQOl83MOmxHfbjQLVsV6llAU5H64A3wnIX06sWrBCRK9YqTpfA6YAwjgDKhRkdv36F2lZlL2WjgnEQmUDEnxAivhlvjYEcYDdUrzEt6ZRBg1ER6OSHE6JUTyvR2BG0aBQ1rxTVqaY9eUv+8Q7tVJoK+qwDUgmVzHfs9ziFAeea/iv+G8s2XzcOOTnTRi3NYQIWuYyAoNSoQeb9cK1H1eC3XVSc0Hnqv0sxUD4XfsjRuHvIA7EC5RqkBoBh3l9US5LlOLw2mPA0/qo32Sn+FeraCsRwBZFCOOjkvX72MvtJ4NPBM9c67LQTNiDvtje3qqKO7lwnmfZ7GW0XoMmpGX+bwonVuLgDS1xh9J7QImGNIbNKItBM/ckqDylInSYMiaNSr1ohUqnPBY3k5NHPtNCT0n/wT9MxDoS4lFk4AbdPAjXO7BAwBjAaWh+J1XVmJKL1RtvaBoGoGxWpkybxI95h2NztTQOST05NOmgPsu7yae9P3zgfBB91W3mLzqHmQpnHk1lCCjg7U5xuxXubznT3AxD4GwPSHHN0+OXaoughfdlOX9roY+qhHezHm9+8t4+hB0/4USvgE4wj9oUcAFhhIOkSrAS/mnxr5drTA9ljXyCkU1NCn7gvvhDr7O0dQBZqOkmRlKo/JNw5Jlyo6guVoZxkZmjIKB31ndB5iBMC8aiMH1BNDqCPmqhI8nvIdGjZyfpmubswnvqHPXKLuEt2Cc4jKm57Q8fXisHg8M6cEyMw6JdJFWaIx0VadZwGVekfn12iJeiiGxdpnnDOSqSxqPB0Sg2+gQ70mWBpAh1Lwu7Klgycf2NaIVgPScy69OW5GLC+4XqBuzj0VQk5htriHAiQfhraCfGjYj4OevmhVyLS8NwvveX+MJlBvb40INyC5xH25bJ6HLMQIFto/HHToqqEqotdtp1F1hyUFYDovQ/hdwHUJGL5GHmbgLdskDUPe0W8x4RFjb59G3iV8GesNc79OgZ+lrQbNSLTbK7u+rsO+ThLTeAo41HXK1Hjmu/IpPQQQyqV95Hd/M4ot+FXjaJzVAUqKKUgCAx1ida3BkAgqoIfUGbZRPeFLYCl4MnJoGfJHvrYPbzp0jD6hva7pa+64zOKwunLeR5+ur6+nh28/TDu7L9Lf/O3fcz/mtJeHzAWubh/9zvvvRV9mmXPnxbyGq3rNyN/c4lKaW5iH/k40a8E/izxzOpYPdN1XbYajVMViFZACMEaGHwIG3njjblpaXkk7L/djNvrGRgO69lMVW9VuHUOJEkB4D71m3vIQ4PIGTlgdAPIq3UFHmNPq8oyuzGNQqXXWD11pvqIg0LY9f7aT9g/2oGcPx34pfeuj9yNnslo2JbCTDg6P0Fnl1Ol1Ilr59MsnsSxiBT327OkXae3Ocnq1d5ZePD+iL+BH+hWAkg4PjgJYzsEDjmQZ1HC09t7mndB9iETUYWYG/oBOxwdtAP0MAHsOpj1PG3fXUvPwDN0wDb27yPcwLcwvop/Qh46sztVp/w3XAebp2+0vnqS333k3AlBVgJirg7hE5PVlN1JHCvQxxIkd1oz6fvl0B5o4b6AGGHsQKWNug75/dJjmoMM07TNF6O7GYlqHlo8//Zy+n07LSyvwHXYRnfnF4y9hl8lY7cfxZVfTKQNG3Vzn6KCJLNcUjwCIgmJHZnQ8FuZrYBzz7OnH3kn64IP3w0acmxLQPEn7h4fpnXffRddyM7x6dIxdgH/aAP47d+6kcm02ouDqqio46PDwBD5Z4Lu7fLYT4DA193a5/gQQuomTuJT2d48A6nnddgN52mKdJfUpCiht4DiftU7Sq5evAMgbPGeNfnL+AXJcdQe56fQJQBUxVS3EJOf+oJPmFxaQ1TB08K6jKqPgDzHFyWlHLHeDHI+ebH85rFUrXZy05tX11c5sqbzdaDQeX5z3tp/uvNiZn19pTk9/bRktlEDhj//4DydrnY3i8eVsFYDXGFxcb77Y2d06Odp/dNk53vruD97fRCk2piYnq6WZanHQG0aqqIZDZTBNJTQC8zBOdW4xnRzRCXSqWwbOAHBVr0aAzN2rlotplo4qFGZT57SHodKQOHM+z1bVYATw5QGCAcGf4MjcCRlUZSvoukCAHfa+GWEweXYdoyxImwDIONvadTEljkP7Cp077jhZzM0BXNBbT12lfEnHO2nn7LiJxz2ZVvGSzgcomeZeOj3EO6EMJ54Nr2A9FLuguuJSVnRGDyWj8psE4Ws8XDy9PDePd9GBydzaFXADoyqARgw1bhNF6w1wpdIqf4dHel2Ay7VD+Zcx7GDUpkgdNbCuxqAhECTtvtoHrGK8jBxSViwDw1WChgDDGAuf6QLwAoP2aTcd7h0GHVowncMEDs2UoZVr9hac/IBC1es271QjYtRSzzHvOpNnS9uP5hXb3xrx4bCHUjZX0hwrhzvoM+iu8TRyah+aemAurkONWRAsL6cQyNgOfcLG0CzPuL8CCOpoOAFIAxdLKwmcw/BJK50DQQ7CbdQIIOwe+hoZBdGcoHA8jMpiNHQKHG4zYlQquQC9UUPLlv7yK2oNZe9Wwi7ObjuMGiiIuksUG8My5us4w7zXu0wt+LXVOUv3MBgqGyMEHfrZZZgien2TU1wiWoPhyXmK5hENUbCT0LeaFRKG02dAhODvWqUeRjK2Zoa/BfJ69aWSE5BcJo7OhoYCQUoMkKnxdrjJ58zO1gFz3Yi+FGm/dFYeBU9giijXYWq3vRX06Xzo3Ei/et08KpQ/zp0y8fTpkzDMZ8dn6dnnn6ceAHnz4aPg0b1XX9IPhXRy5v7+GaDaXp0pjZApPhpjWIq66fkDJukz8wjlV6OnTkRwlzX7a9a8dmSgPjcXvKixdxJo8A397VJpysjRyUGaRa7Mo9OJtE/lRUGLIwyu7epwl3355Mmn8C7gEJqVUKYOkzksOb9YpTsKXDMMsJAmBJKm7DiagTyoWOTIADk6Xub6wh8xG1jHS6fIfLccyXZEQUYWQMdoCv2nvBg9sk8DAMNg9TmML20yTcgoqPI5ie5zfWJTbORN98BXiRnhVOfppCmXiBI8bT1nIpInEXUWdJrccEVj4YQ+wXJOrxqm5bW1VF5cBnA8T4PWadBAfnNIXVmcq83Bw00MmAEG6gaIllUF4LFzHzSWrudYoEiBkSG5X6e61aVvocPMLH0PkJpHLzqEbvRVORQEK1fWxXQf2y/4DeAP3yhv6hVtgU68PGwEM+6XltTflCqHfHXE3IgiQAx9GXmF3GekR3qHTjKyjDznCWXX8ILeLs/levnGCKWTaRxOtm9jtGxC/hFIOxQMzai3UNA0jEELsAv9e+eAVuzNpE4NvFag3+r1SZxCgGgXaeH8ED00v7ieJgBtS4sz6Sc/+UHqATTb+88BtH348xo5OU0f//ILdMQlfbKY5peW097uSWo58xtdpwOvs20qSPP4JM1V6xj8ZWji5OKzsBsXAEpTRmIFHPgFMtL/5+nXvv+99NbDewEGzy8ByjiQf/2XvwzgpA5zowdnpc/NzwJw7wM66wF+/+5v/yY9/Xw3zS0tpsVl7dowff8Hv46cjNLOzhPsQNYnp8e9dHp2GHKoU6ndGd3g+BQu0vHRSXr70fvpxau9tId9aSyZOmjaAiCttoCMtdLdzc10CEg0steBRy8vpwOAapdXlldTpY6jiqPmyINDAi9f7NlFqXV8nP7p7/0ufHaZTls97DxAFCC5vr4Uwa1fQk8j8bEyCLzjihKVWiktImenp02A9AnlFdM9AJx4QDBmoM1ggFF5wdweoHl5uZEef/IJ99Xh41raAIiJRUxXOsFuyqumFpoupD5cXllOJfsAmTQI04M379xb49p2OEmrDVfpQC+jS599uRND/SCXdPfuPej9AjnVJsn7tH9tAeB6EKkHcwuL9P0xz3EIfj998I33Q9/M1RfBPKP0i198nFwZ5N7dTezTQgRsCtPgG3jRIFmdfmzuHiDXZRwK8FQlbzv/2We/SJsPNmIEV1lzxEbMpL5Q/zuBfYCDNQsecITVSc/zCwDY/cOQ2wgQAoQNJmqHFpYayH87HJkGPPbOO++k58+/RM/1Y51t5dJRuTfeeDNWcTJgUam6ypOOUDcdH7tmexm6zCO3OOkl04luIoLshLPZ2Wm662J0PVkcViq17qB33cTO7yDG28j546vh1fbkTGFno95ofrKz06397Gd5FYIxgO18noo/+9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ObXiFyVNl4iMesk4AkP1PlST2hhdhLkCW6NS3Fdfhi+2BoJagT9MBBMUrhhCY9/JH5lyjCafgx8ld5t4+bR0fhUP3FX/wUY3SBCyYCB6BxzQiaSq86dYUFo66OQjiBIfIqqa+g3GFvU1Iij5b7esjj9eA0rS2hEwDep/RV95J+rTbC4J3TBstR8VYF+d0O8kd/TgLccaZKOM39jsZN2uBkAExoMjLtdq4Y6LKpN1142CFYZ+ALJATfRhry8lBGvkwL0XmSLkbrzGc39cKJIHRbOCY6WR4RXYfokX6ArtJgWseQF/jDERodUvtUkOch/wlo7ReHQ+VF5cm+j4iuF6H/YjgcXeL1Ri683890GZ+j2wPcqdt0hNSp6jV3i7NeeeJon36fSrFLlJM9eO70DPyMo+gmKrbJ0SProxN0zvslPOls/UgB4qUhN2dQZ9C1ZNVBAdQ5vEbwr66NdAIIpPwKUP28rK6nslfQyzaq15QLAZKTenXSBavSdFKHa+gcB5eSK0Ebl/YrpAVHrdAZtt2IuYDfMgS35mkLjkZX6DR4jipEWps7KK5urGHoAe48p9nspHub62l37yX3Gy12GByQI7Hpq0v0wztvv5OePX8WEb6FymRaXapTfiFyzqWnywb9uz/6S0DsKD36xiM7yc7hjX6jo9588CDtPH8aW2DfQKPNe3dSHxBiJPgCnbV0783UPDtPTz79FGf4fnr+aj+V4Y8yeriHPBodf+e9d9Als6msk0e9DvZbAJ9lHOGp9MXnH6dLnt0CIN/gWDx8811AMaCbfh30O3hfzgZ36ccl6vFKcoRToP0wp/YOYOiguYde6HLPDXaoho3bT9/56JtpBHB02Hl/9zgdHTfTo3fuY8OM2MtHEBXZ6KPTH755P+28+BLAVE0b9zbT48+3o78evf12evb0S9VfTNpV/nUCjYq6tNIkNHcUcnVlLmyO4lOaqaaj/d30zrtvRzTb0Rj5/pe/+CSAY5E2u7nPysoioAmaUgeHoJVtR5eu4aG5hUr65d//fYxMbT3cgp9Mh+jxrE66c2c99P/zZ8/iu6lv3/jg/fT48WOAlvNf6tiAevr8s+3UaDQi2mqfOvop2LKctbWV0K2OqrlVsJ9HXKOsOQzfwXlZX10Nh7CPDpnE2d3fO6IPwBzoz+PjFnw/SpubG9gY07Zm09FhK0ZxBMr2k+vOv/3OFrzv7qDuctlOi64EUdDm0d/oMW2xW62X4Wv1/8rKUmp3DS6Zz38FdtgB7N5Flp37UaCvoGVBHaRMOgnd0eMS19xPF9eTaf9gP83i2IibTGe0fEdx1RPmH6sfbaOjbdKtjz4OwI2A6dRMYS9cY/sEB2yC8oJmVxeAVoNxtrWGzrxAD3Cfk7QB3Y7OPNi8F3qhWpsBNL+Qj27m6/OolsLwtH3aHV5cN3G6dqq16e3DvcPHnVZ/e36htDNo3zTvv/e1VQgCwP4hAHYjFbFp1bnaYgNG3ETbbJ1fDR+hWLcmpqc3C6NRozAxrK4srxX759eTF4NBQSA5rVdIhRTseMFMpxhgF042N1bD6/mc8yhNCxgiULlEx9sRqGoM3bVGgOtkGZnHIS+HTVRwMv6UOYgwjYbWhHbTEvr9VlpaW0URV/HcDL23I/fDpZdCwXOtRs6EdKM6Do8JYK55lnmNMqAzG/sAOZcOUcH18JScJW9G1WRhmNbX5hG0BZ5ncjhACUWjoe12TinP4fQMdLrt/393Z8IUWZbd95skCblAAklCAkVRC1RXq2e6tViWRpIdngh9Bn0ejb+MI2yFIxxhfwAvITtCljQzGnXPVHet7GtukCSZJODf7zyyuqa7R7Isj0Ph101BLu++u5zlf5Z7rhsyymllzbBiJ3lSlAWgKxDwJYztmBTgmXKpMG6ee7+L2RBaDqByekZbTJIeM3daa6GbOmA4ytC2DODObBXeNXN3h7A3T1MF5o8lmK6G1trU65EdNuCzBYgKF5WuXki9xgMAiYB8QlNTxSz4hogvLgV+EwCkKuvHWBmDyovp4Nm9YAAVjmHTuQWPuAVUOyYat698HYUgkNXD6qhvYy0F/Vqo0wJNFIZAzHCpCllPj145w2xqEtNG3ERyARNZFkrlqnIXXCjczLEzQd+QjG1FThzjUtGj7vluP8JM5tx6WEaP5yp4pM0cEFfFZUkuhaKGhUC/BvOaOmAprgj3sgazM7WYR5pg7IBxBIrPM+Q0y7rOmwCPAAwwgGK1dI9hq3pjCcv7MQLqNASawlPPmuBaBu569vrpcdBoBlRh5BkNGXfZmovt3ECzrJEhdEN8AhVDiJHrxSiMAnh/FrVI4fER2Bi5sE29V0w749To0sjRmz6E7i09ZDRAT1mm1AQOen1VGoJjAYbARFpRKOrt1hBUaGUe9CzUKpDVcxAGJ/Nk7p1lakRW0oD0J+HoCRMoeHCEIWCIPICo/RTAmqrTg7aKRdMEptLxyUXULj4FZIwGvXSMcOxi8I7Md4X3pT0BkHNWANjofbYE3wBhO2IMgmAjNrPm2UIvzovrYs6e83gFkF1/8ICxmG7ghjfmEdoXhLnGGnsC4m6zGzRcwHh081AchDFRCqPANXSuNWgFiAXWzB3GeQ1EJEtER5hHUzfCL0u/NVz87Ab6lGdY6ljL8OAaWZBneM85moKWNcLsuyklkcJyv6ZWHXEd9JQE2KVV7zUHucCPaQMeze2RyK638jdyM2m74wlV9MsUI99wPjK6YM2QRb0r5bQe5OxzuJsfbuRZemjlvZmKMsE4i23fp02hZPXWRq1QwE7QDW27Vg7TfmgkKKgCwM4CYFkno1exUYT3BZElxq2xKiDpXbRSBZqp1RZjHjqd47TeeICSaqQ1gIAe0t3dg/Rf/8ufp88AX6uNWqyHuYPlKWTqZEafRUBwE72QnYxmfmuBtdCZAdYrmA5VCxn8BYDSNLD6wmKylJi52Ce7e6mAEbeEnnn58m1aBDCVeF2Y6KU+c1EsLQWfd1on0M1tqs153DlrujDPugzT2d4xcgWQ0TOKyJphCD1ANpydHTEmQAC68GoIzyOTnEdzu1dW1sL502oeApY7vN6IfMR3r19x+016vLmZmh29jUfIoHqAJaY/czycngW9WM3k0aPFdAYfnZ32U32xkhp1AODbozQ7DxBn3D5TOfbmzau0XGsAknd4r4ROqUHz0/BOliq2vfMu5F99aZExXcOfR+lR42FqHp5gNMIfyGe9g0YYBFoC6WyfR4k1awfvqDNC50MLNebX0k/9q3bIlMePt1Lr9II1KAL6D9Pbt9u894g5N0d0Kn3xty9So7EOgK8yP7m0/eYdQHM5zVUr6eDgABkP+Acsn50dB+7YwyDYeLjGvAMy4U35SOeFqTOLbkQCXB0wdzqolNkrqyvp5auv0tPNj+CtLCpxdHIceks+lQPCi8/Y1NcatmVxBfr0DEPEFL7uee9eV5WCl3YAkqYPmteqg0Enj3p7FjwkHRgF0vOoR1aaNR3STYVldS3yZ3XjcepibC0vN9IOctBTJnV4vX2zk7a2HkM3ldAlpoRYs9X0keXGMmM20nQdjgU3pRWLFehniTVBf0LTsVGTNVbuqic3Hq9DZ01k6DAtoAON9CpkPEDIjcZiAlMeKvCHclgnjA4oN4WZ8tlpo0OtwY7xJfA3/1Zru9vVeQi/I//FLerflcZKevRwJSoQjJjLowPWCxx3xlzf3BXu1p88valUy8OL897FXG3utFGf3/7pT3/88urq6sXq6oOXc4uN7U6nf1oonF7Mzt7nwAaAvffACmBL01N1AStibAth/BxwsIXVvFGYmqwz6JkptCugL98+Pc+pTFWOhmMy4WzIy/Cp3ggG7qlgCKXMcyX6N/nFTTzWDb1LQyS43okQegiDyNfie1d963cOw9KIEAbgZgjg0EqYxBJwUgN8YS0anlOpaUVUIt9FzxOCn765o9iNF0X+drOZlpKWQCTjI9RUgCrXOz039NmEaRWFp1NcoKAWAX6CZj2LbkjwYAATrj0DvQjzH+wdhZI2X4suhCWnZ6ndPEc4Y9Wj4DwdTFBgHlRYQAhdPaLWllO4Ct6s2tAGOGt5L63XGQHzpiJGEF5dT6ZrrPaJ3CAS8RdrdQRfpuhUMKY/WIQ7rDSeI6BBDgbQ0utWYOwqe71L795towzmIDwBLcIE5Q1/BljUA2yVCHeCWwNR0OozFpfqGCGzARBcH9dbcKVVnbC86vWVe8/mRTpvI6zo94RrUbRaA6wfDErfeI5MIUiauMtAsbskQ/3yHL1weo9cQIWlub4ydoBtjBrn0Fxkgb1WomOLYvEyPILIU54CDAEc/Ewwr1SvMHYBcAYWTZ6/CgHvxrxQ3NCCtGjulCBOr71AWwvUQyEEtiUs5mxzwRQCtMIcQ7P0x/QOw9Lmw8bueu4VjEygrJ2jIv24YZ31xgnWLfIfqQ1YwN5vWoQeX6ML5rJO8bllkVRyUTIJJew86ykLjynaQuMoUkIQju2W3oM52igiYKr8zEITmcBG+0Zfst3RWvAIa/NFoYvzDjSDILNEinMheDN/zfxMvaimsQii3DXrpjXBqMJOZg7DEnrRsjanUaMxzuHHiGwhmPRen6KcFeR6CbTckRLhVWBk0KMVIPSgugkxMyTMrdJrGqFxeMYcRNerhCKRRiflj3ZPUcjaZp5wPdV6WHsYEHrh9NRYL9eScDPm1p9201mznfZ2AAHQuh4ojR6NI6z5WB896x5lrIzx2daTNt92ujSbMNSZ6zZAACMT5SNv6TmSLz3Bjull/OayV4OO5DONzyvW2RQp9wDkoEf5UcMpdlcz9xpp5jNH3mwOOmZ+NMCaKCmB4QBlUVtaAjRNpwNPFMTI4oH0X8mWKdPClJ45awtbk1V5ggGI/BUMqqQ02uooixLK7PjwIACzO9BHyBKtMUuiuXnQyFfIEsYWGytZo9lqMVUF/gJm6Ch2tsMblv/SAaC8qEC/I2hH77zeW+ff+pkC+kcff5SOdo7DENEAF8hY7k/PqhuyrLnc6/bSDManeYrmti4vAwAEH8jF5599GnmUtYXltPNuJ7368lWaXVxNd8rz7l6aRJDMLqzGUcDn7W7UIC8j9//6L36avv/JJ/Skm452d5mPmXTGOn/y6WcB7gUk+k9OjCwBRrYer6YXX36VPv7+Z4zFepSH6dSNJawZHYUnAWEz8/AgPFpyzt1DYd7vRFpfoe+02Vh/nv7iv/15lM9bf7LG9ydSC+BgSaP52hJysZoOD/fS6mojZPIFMmnz+W8wx3PpHUDEKNdF6zj9/g9+L90iK964IY+5umWt1x9tAWL3kYOm+cyhHwRnyF/Y8KR1xvqtAMaWWTOMVPO94Y3cDXKrdZqmMG5Nd7oenqet55vQTIExDtPa+loYWz/5yx+jS5YZ5nVae7AWaVBN5Imy0j4Z9Xmw9jAtr66m129eM+7LCAlrlMwhf92ovYCMcOPS3u5xeBw1bsQAa2vL6dXLN+nZ1hZtLwC4XqeTo7PI+awDoHVeDfoafXdp9eEqPNVmXlqsjI4OdX8WEVlfX6ftd8y/u+MXU/PMg0503OhA0GmA7EIOViq19PMv37De9Hl1Cb6tI1P0vHbi59wDd9DJ8wv1eL6nKOo1dj/MJT+G8ff3jxm/ZaQW4CGkFe3X0ZMtS09NFOmDqQdu4hOI3cALNeYUbVBMaXdvP0BYrb6U9g9O4JeUfvt3fhuQdgLwf4u+muF5HuiT5X2bM6puMTLnuqrzttHLzz/ZZAZMSxylzSeP09t3r9MMumyV+Wwhr63fvrd/lK71hKPvdEAU4B9B9TS8Yd1yJi7VFlfALmcYOO4ROoeW1TEaiU100QQgdy1Av7xpX62dr0zXqz2PLtHRaFqEaSJubLM+7Op6I/YpGTVXNuvEMy/aY93VDZZH04teQIcPoAW0aTiFzDM2nUF91zf3H54pgNnEJosYJOK5PjJX/YXRd1cqTN7AXszULRh2dMpabdO3l53z9ou56sLLwai/3e/nTxcXB9/lgV0DwO7PjHKpPnkzvTEc3W5NFW+fg+u27m4nNmZn5+tYUTP5/C20AizJTeZcFEGUk5l5M24hmHMUQJ7FKQUguB5MAPpE2OYqIWABB9bDpPcwVANmELhhy6sQARy3CGC9BOYiGfaXMbTIVepKATAFIKKWWmetdH7ZCgUhSDCFXyEenkcUgso3hzKaQbCqLC2fpaJyI4j5fBLi/OJ8+ux3fzME4PBKT84gtQGux7tnqdfZhyHdkOamAyzROXNaUJ5YTuYquYmF9QolbAhZh4UbkIYI+6y01wQLjyWNMi8CErrNC4TPFdYVRCc4hGAsGu6VgX8Bo3k6KFMUsXlo4jl3RmqZs/ahxKZKVe5l/ui/yfPzANppBK1CQA/SDKBFC1KgGPnDALbz8xZjZ3wQkZ4M84AFT3qjI0+SuasuzIQ3V4vYddSzriHi6WGeOmbOYRlC7CAQWu0m351Ji8s1hB2KDSU2gSFhUemj7XfpdngRhkF4JplvVjAAg0ztsY+C/ioGAQuOscm4c8XwoPYBhIJTPTnOuaBRb5/lZPSaCrgMgdtWC0BjfqE5hKaVuLnCVADLi6kIT46P6X8uLQGwvdfd5R4hrCfR/E2FX4Rzw8LMvF56nfQiCHzNrRY068E3hKUyzzxVjIW5V0g6NrWi822oWE+ra6Bwtg3vd36zjSIT4ZXj1pj7PnMkF2iwenhFowEAC3CCwca97rQ/OFSZCASttwwopg/uyF0GrOkB1aPlegX/wFvdDoAMehzXGw7IwxxYl9Fwvd5FSyMpMAT18qc5qm7UGV5lhpRhIYGGu7MF24IWK2QUoSv7GTveWRdDnoJL59UHmdPqmKUhAYO04yUtBVid0UNtMfQKv/UAjoKvNTj0IkIK9MGNPbCIcwDvCpo1UjT4lDHALPh7nlbzgINZaMGIgyflwZvwXOfkjPs07vQZ5pLVOPL0yT5HTivCXp63QLvHInqYicaVayZg0XN7cqKnxd3lPYyEpiKHluzfLQpwPq2s1aGpBvf20x4G7Isvd+ijOV0aqIb7AcR6uQGY0nEYZdEXgAUAz4iTgNCUEVQ+gn4u6jEa5pPGzA0LWQqhRM1mxqrAV0HlIDbTcPQCmcZTnYf2mbPDg2bQgzuCDTO7fuZ/2HdTTeaQgeYfaqTDVUGTZ8hPS+i4hnrHrBZgPuslcsTUGEOkGj16tEy1GI4uWUNTgKqhiCxsL+iwHrG5x+YFhxyDtwRGDB3+tzpIH5pT8aMbkCOtdit9tPmEdZxNp5HuJF68SY8fb4Rn7+T4EvodpKdPH8Sarq4+DgP+r378l2n9wUZE2JSJA+Swuqa+vAjNC+QraX/nFHpCA14BbOnnRSer032NXK01lgP0dwHPg34uVQFirZND6PccIIIRcD9XFQAHUx7rtrdnWagcANVqMSvwCUAPeR5l6ZjLhfoqa3UXoOTgYC/GpCHmtNylfqrAs479tH0KzdS41/kwPN5PbqZ58uxp6hxhYHn0dL6YGg8epF2ASxPFb9UYjXWdMOH4gBdfv3nLON3ICzg4c7PbZMjS3/v9304//vGPeS2wuY30pJWVlUgPUt4pr9cfPArj8Wd/89MAcllUVDnWT8uAL1YoTiEcICM9Bnx0nU//7b//j5Atntyksebm2ZXGXHoNQP355z+HL4dp6+lm6M8Wssdwt6kaBwDCNYBkcXIEgH3F87tpqdEAlG4A+A5C/rG04VDZ2toMEOtud40Oa66urC6ghzMQZa31Pjw6GORT57iZPv74EfOM8dCop529PUDiYaQnCFSXMRQgwThS3GiE/GF5TCtLHB0eQ1uH8JuAtJyOj07TPu99+tlv0PYQEEYfl+YB2BjcuQLrAHiGB1ZWH8ScHgBUF+sLIZvevH6Vnn30LLz0hUlr3nroAboSWWjloL2DI8Z0lR4+qKVFgPPx6WnoLasnyDvShyVH93YOoJdcsnKNfDSNnrKWfa/XDRmh6LBknYa6ssO2u8isY+Rcnb4YPeoCbtc9cAAscHGZOZROT48AvnX6fRd7LlZWGjE+HQcaPQJlvcRnp6305tVB2trcCDlqnVml7IVR27lZZKOGsZsnc/CGFXk64WAQ5A7ALkacPGxK+aaXVWeIDkI31reaRhC6GBUrjKEQ+sQqJ+Zhd7t9QPtxOF9yyCNLWIJl7g6P9242HjWG/d7tRbt5ebq8srA9Vay8vOxdvYAPXqKqtm8mJ08fPSr86hSC0uxM/bxzsYE+3kKoP8ew2ULYboyGw/r0ZHEGBQO0YR2AxipJgVq1XkEpztPJSQTMGXrMXJcsNUDhlClkgSuAZKT3yjCx4SdDjSqlaQamB8tNHADQobs/LaZu8iv/Rz4Hlj8CaLrszrzL8LYoRE101jPDl2IyDZUvRH4hYIL/DCEYlhkyIGsE2uDlZZtnmoeCIgf8XQEW2gjWecZhMr+WSmO5HoI0rM92G+t0BsvY4scobsahclKw2D+tOts3dSIH8atEL84v0JcCMCaVZ7g5bG/3LYIANUyf0c/039DEAIFTTR2Ii8VAgACMeE6xolfKTWwsPMrFcU6qxJl8lY5eJAWWOcgqTQGjIbIRFqMVGQRVguGT4zZzeZ4+/ugjwH4RIYz1vJCBF6BCzIFCrIuQ0btXrc0EyHUjXVkwyPo4P+YFqoSW1ubpXwFmyIqgu6NWsGlRc60tk7T1JAMHEHCZ52vEuPQyvX31VdrAaBkOJ9LrrxQQ0+nZx89SA2t/R68JwtY6efbM04tGAB3ujOdk57dbo1dLOB8b0fT8eqm89WjG7mPniDV3U4geoTbKQ2Cp59RNOIJPjZco44YFHmXVWHMFpSBTj5Cg4Aqw7O5mmdM1NhxtGDrABc/KgCEWDPPiHLqOelmlOxnc09g8nUshIEhz48UaViskyXdMtQDUAtpnZ5fS6fEZ3+sjJKCxUEJ6zgtYyTzfE2MYn6XmXr/eDgGzjPJzU5BCyF3Qeofst2tqTqOGHyOhTfOmrJVYgJZRnr0RAPicfrVRuksRrgVWM+9GKwQk9+Fk+FLjwHxRc5HdsGeut0AzvHCM3RxF5y1L8dGAMDVjOkCHOYm+1jOnl2OmUo2Ihd5Mw/jOs94+oygCWjel9S66jN2NZVn5NUGQwL/Cvc6fXgsXws0GgtwsEoBBNnkTfVfOeN63dKq3ZmmpEcLUcJ2VHfKT5u6m1OueYbhldXxri4sxZ9W5YtCHpwKa22y+qxtB9cRaOs92BMnmd9svBXkWBRkli3frDa8CBjUeBOf2U2GuAWD7jtMQpHRrOUHpY3oaoMO8CpJNRSoj11Q4GmmO/7xt1ZPJAA5GZxyXnu4bxjyF0b6w6KagWiijS0Fm0c0Wpk45LyPagicYt8/S06wnVCNAYKwG1YOs59vKHV7OR3hLzLXPW6njKjztYTzz5eyI6iyFR4+Ux3qHMSh/cCkDXH/TYTIj5ybWx3rZAmfb1rOmcSEP3d2a+w5dlMqsVxMDGsOHdgWl0oF0aNvNpqHQ67S59TG0NUxvvvwyVTFiPOBhGlnc77Vj85GK2Rx5o2MaPVjU0CW6pVwFiO6lFiBCL7IbGU+PUdrPHkVZO/t2cnBIv8vpAIAkzT796Gk4PPLQcol1WV5bCVl6eHiYgVMIyYicHmz1Xvc8kzuraxvogDN4tR2yoYKxId+/e/sag28mzUJDU8igIYB8ctJUCkA4bXAzdIpcg0dWH6ynt9u7YVDMQpceXELTtHmVXr3a41mACvq8gPz76HubaRtAaEWCJWhZnjJCaB3qArQg8HiAzDkFEL/b3klPHj+CF2ciBCzYNF/24cMV5gCDGgMWVZWq0PCb3XfQXCeiCA/W1kNe8ik0WgZMdZGhACP48Qe/9wPW7ji5uVlnwcmhwO0yk0nIjknTA4tu9qukJs80QpBDXlh5wmiEvLIImPY4dwGmNKPDRY9rfXmZ1b9j7nbSFQbE06eP4c1OmirrRVzF0MxOwdPp4Nzv7x+kHQCxYXw3PLkHRx1qqShLYVnv14irG4lMfTRVYQL9NzcP3/GfO/qffbQlkOJHWWQ+sc6SUVpdeQgdFJnbFuD8ADneYCyWL5sLQ9TNzx5jf97rIGM8TMQUo/NkVYkeMld+Pjs7CLkjTa+uLEce6MkJ87vOugEG3atiKF7QrSNAL70pIW6k2t97B19WaN8oHroPXWTkr312BqDtQDMPUr22DB1Bl+j25mkf2gdLoZ7aGDryhXhKHt/fP0k/+KM/gP5yyJiz0LFPt57Cn+rKZgBi01qODpshr4xu6hQqFBCeGNnWHJ9G1rThUw0p8ZaGjGW+xGt7e9uhp+drFeb9LnUAsevrq8hQ6xmbLlfE0KiHUW2FhzPW0bSOweDq7vXbFze16vxwprp4USyUT6fLue1W6/RlqVh8AbB/eXV3s93dPz+dX89/I4XgHsBOl2Zm+r1hHSG4gfLaArQ+n5iY2IJQNm4nJ+qj69sZLP8pUHh+erqY04tiXTa9M5YXEsAZCp1GaBuKVuGlvALb3aSi43kWQK9cnoEbts12m+sNg+eitEgJhdWDcQzHKQwVZEOIInL1btzFKL+jPFhkgZzeE+soKrA77QsmQoF5F54KUwFyOQFaK/K7JkZ6Ju94zm1aY1IfPnyafvqTLxBux4hyhDAMNFFAISAs3DntaTNRuy9ktALaUKAbZjxV6zoAniECAbTAxXwZPVhaGAIt++dxpgKKSYjacNWbne3UPNxPNRbQMJsu9yg1BkAVGAqMI/dXzxT/Xff1LDO/VZ5VRgHQL3f/lwDUltHhFhRtFqZTs+txckdopDXkS2myiJUzec1HIwSRbWaAT0EWu7z5EXBIqJZ9Oe9YmNzi03pUVKAZqNHbpQCz7iuPiJB9SSXN2kUoGQVnlQgNk6gmgKD3HhWyKQyWfpmaqqQvv3wB6LP6BAAZejDXtHN+k/7tv/n36XZ4DpNNRc6OHt7NZxvpd//57yBEFPYATublBhqI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AvSg9aVxPtH2w5JMGqcaMZ523WgBzBKh9nFvIjpYdXbvpALAIaAKiJXBCevr4SURAVHJ6MqVJ+dJ0CQtrh4zCZDKkJx11OqfMh954y2aVACrmetmPHmt/lfUHYHaMAnz8+CkKZyHGKcE7P95nKRw99+MoiOBOI9zQOyI8A4WmKkAT0/C2bVslQk+Pz1TRSHf2kzeRJRpkyD2MX/cUKKc6be65sN7wCNrMUm2WMLo1CuVjU7ksw6OXRlqo1er0JVsXo0rKODfAOh7nwuNrTb/w6EkPYMijIM2pMxp0Aiiy/bk5QbLRFDfIqrgwYiCbMFYYq5f8Y1TADZ/yS0Q2oC91gHxZxQA5PWmmM0DkXA0lTb+k92wdXNvze8+hyhOay88Ef5mDJA0410ZYPKnscO84bb9+k/7lH/8x4PMEwHWepuE5U2Webm1xi5t/riKX1IMJ9DSfnnbTH/zRHwXYMxLnqUwaiXpuf/KTnwKiC7Gub9+8Q27mAL0Yyuik5x9/ln72s1+k1tlpaixqWN6htC0Ir8FlqT1zDK8BAed8v5JevfwqwJ9yQSCRm5wOgKDBu/nseQBGyD5oF+5Mv/jF6/TX//Mv0/c/+yjmLJebwlC6SOZ62j5QLR0enaanTz4OmTIzM52a7S6gbQ8aXYjIx3CYpVgZMn/85FGAQXeNf/LJx6zhUfqP/+E/MZdz6Qd/+Ifw+zRgYz+MP9iDe1hz+M9N1JA3NIGhjqxaWtY7dsHPIG1tPscwXGQefhahc4HYQ/So9cw1mC/PB8y5tT0XkM8YtbTnfErTAnUjSCfHe2kRcGrO5c7bfUBmOdIYFhYBgxgXhtD1OnrinIaS8laDeQi9Wf1G+Vqt1qBHQBlywKipEYhbaHJpJQPDykCPOR3THFAiKhroQYaQIqInQ13xPJaPvl5FTeWjIwBcFwMWGqswj40VUxdaYQDNw0sja9ID9NSNl8j6L3/xNn2CEWFJqkt0cm3RUnCe+ohenHQeGhhX+2kGXebc7h0cM7aZVJy8TU+2HgDeLnneeVqoL9DPEm3qAMN4hl+MXGmIaezr/ey0MMbhq5m5aoxBI889Ff1LnYW8c9cPUH/OOhnp0zEQhgd0jihBliDlMNJ+87c+hQfAO/Tv7r6snClsJeSVHmGrFShzLnpnyF1kFgacIDUcgTo8EMBGNE3R1Fkh5vFEQlMRPMhCL7/Gvzmz4rXexWE63G9HuujDjbVsnBe2OxP88vBhA/1q5Kp2d3S8f5PP37BsNxeT+dLp3d3t9tT01MtKZfYFa/PydtTbXnu8frq9ffZhGa0EgP3T9x7Y/PRMvVia2kij3NbwZvgc7beFwNzI567r08XCzM31CNov5EfDWwDsHYbuRGqfKrA16e9CcSu49aSNYChDky6oIX29BQI7dEukFHhSlH4aXfx6jiR4J0pgrAdNT1BYWci2G551B5MVUQIWglbJClgm4D6tzYuWYXLYCOJy846EruDU5a+SM49WwKiVYL5MJBbTB3fWRa7X6FIqCLe4wlQmVmjqSzSkYimoqRLCCoAlWDIkH6F2iZWxu4CG3iyq7A7R8NBCOT29edwv8PI5iXHYh7ygS+U7txhzwq3h+Sug2KuLdcY5hUDoYTl6RGc+Eu/Nd7WEWOwGpW8zNT1eensRIMyTNWp7WJoTjM0xm483XZ6HQbBm7S8L7Fnthri7WN8yk0p9AcVn3t4FVncNq6+oMXLW5rU5LKwBcy1TOSbBqmF3w8luotK6HFyZnwpkQKgrZOyPG8ysvxmpEAACid8KBCb16+mNygG0q+dLr5dKV2+FgOjyCsYABc4iaCzBohKyzp9lm2qMxfnX22YCfq8n7UEj14ZwLJmkN6kAY+V5dub5VIhZYF1mEwgLfCN3FmZ0XAI+c6+NEnhiWspZM/QqQqx6HPMTCEWEoDmUWugB5plrjQA9Pu7yNz/o8NCQEPRPE4ZLzG81FcOz6p0jC1HrUTbcXmYslvkqAuytz6mn3txUS8ZYFkxvbqwp4E8Qq7AQpM6zPm7yEpiYhqIXViC2u71NfwHDzF9BoxFa0ujb3d0FZM0HDQkEzcPVC6C3TsAMZoo5c+epIVC9cgtY08jKyO1SqWhMsugBNFQoet705vm3J77pxVgCSCswmVDmx3QhjJaigFJhnD3Xup8TefOhpKVRWgQ0SfvyqKAwjDDlAn3w+W4MUfCbd6UH1rBxq9Niza3r66aBRfpxy/MNzdkn6VQg6uYL1xPjCUNJQJrlhmMEoaClJzdHMASuLD0heB6BLZC/vQn3JM9GYjEeAZlHY0ZpMMagF7Y86/xlG5lULGEY0K6Grkoo8q5RDm5g0RMRsgS+kZDkc+Wbss7wYHiINZSgd8Or1uOME8eYF3PDBYfKLAGhGy7MR9S7Lw8ow2IDYLGSZqENN1xIn66jvZOWdKToPY3d5Myr+b0C7CFg3zlQmSmHBaJuCFI5um7WRXZeeDwyy/SsEu1CM9zkvoUraMa0F9OflHF63vzM8cv3+ZwpLjoaNDZZF72zIZuQgbIJ7R4enAY/V+IkuvvnK6MYh3ThYR8X566jnk7LjdEWzzJ/fv3haqovL0Hj+xFutoRYnzWcDMUO2CiV087OHiC1nz7+5DdCPpg/aMXC3e139PsOkLGScsytBvXTxw/DWxk7sJF1hlKX6/XUbamgq+nZ863w4P7iF78ID+3q2hprMcjmmXWaw5gRyJpiYo6loXudEcLPM2s3l6dS83CbfvTTP/8X/4KxTqcXr14xB4dBm599+mna338DuD9ObYBTdX41/bPf/900pMOeZqnjxHqrdfRD0zQ7QJ77ROZriyEnO60zaB7DZUGP8VSqzaPboAU3JzdWa8wj88fcnJ9fp8eP1jGAPLSgmU4Ys/nzt3fQJ6SKpAi5Ym1Z07X02EojbmrVCzccmVeqTpf+WA+eoVE6i7ycm9M7eBXRg5lZnsncm+6n3FPkaswpP9z01O3Qd2SAxkBjeZFns+6IEJ0NRWTjyTH6B/1qjq21l5W9kwXz3PUKViMqZmqOTqRSOfP8y4+xxwQ6d+zKVp0PGnDSn54/DeaoTMLzjMB1Ouaumu5lbfIZ9NGAdeZZ8E23dYkB8Cl4JpdW100VOUoHh8fQ61z68V9/EaH80U1Wced73/+YdTR6MAp+FOgdHuxFbrHA11Sbc2h5ZbWRlgH/GhdWbRILWAbtvH3B67nAMZboumI8hzyv1zJiXIwNvVV0rtWSpsAJO9s74IZJ6G0uffXFbpqvLzKFw9TFuBV/1RdmkQk19PdkOjrcCx1nOlpUeoGONRIssyUjqitMkXJPwjnrctkTgwFkMQrdrLX2YJH7btIJa6ljMXAVfGt1BiMb5+i0NxhTzWaPFbhDT3tAgXqf76KfE/JZ76+pS6bcfPL9j5A3pkcZuWS9i+W7paXazedf/Fxr6GK5vnh6cnICgC2/rJTLLxjYy8uL5vZNf3C6WJi/OP+6jNbXAFYP7E1upj4xlds4Pjjaoscf5QsTWwCxDRagjuAxRjdVqc7lB1eDnN4tw9UqS0MsWpQKPvPdVh+uR4243nkbooSa6JWudcGCgtgw9QBhowJVCWk1CB7cPa7CU2hVa7MsLsAEq8jwgug/Bg2BOmjmL7xTgkmgSQAiN2Tl6Ys1Oc3pGwy7scNPleSuSo+S03NqeGCAJXCOxTwP80xVq1jwnXSLRapFYZ05AbpFmRXoEmD/fATzuEHmDgsLpRLKRi8VoBEFbbhRUDdXq8KTE3wN5kNwtzunzFE/vDweQysI1fKj+0HkErtpBeaZTUAYofyxup03UwfkahWpmugWATJbNbRdQDBfpjuoWY+hyne6Yg1HNw5dRvjKs4q1MmVslQxrHfPvyU9NGNOzpA0vuwlAoBSHH9COHm1Bg9USLEVzhYK1iLeAxXBCBhABq4y9dXaejo8PUN7Wo8zCioZP3eQjwIiwMFpTj5n9dp7MgzVlQ4+I3k2Vo+FXN5MprKsISnMsNRzCHmKhDQMdH+4meBug2GLer3hGMcqIeEBGu225HvGTKRWGxbOTYvT8K6QUUHqWBQuG1VW01szzM09JaaJsFFJReYGHmucmgATf8mw9S1q0Kme9dGexjod7J8Cf29jJ6eTqsdjYeBR0qvITlBhOEcBbSsTyNAIIQ6IKAE9Qk3IVCApAwys8iucMw4vkbvgojwLdRr45z9BbdtXTk5ZPj59t8ltjbgrdn8dgGaaRgF0gwLM1NgTSGnI7uzthQOiBubi0LiOWOgrVneBuZLMyQQsFeIrydJPSgwdrGYCqKIjdNAftyT/QqnSg0Nfg9GxuPXzWf3b+3Tmut1MPsVEK57kyY2klaM/x0c7PfvLT5CEUj548RlZoTJoTe522949RZAtpAd5z3p1rPfhlhLehXmWLaMrwmD9rq+t8T2VF44hNPet61kJO8PckdCXYVGHJbcocwZIe2uZpJ/LsLHNjcX9p0Jxcq2H42zGaszsN3ws4p5g7Ny44ttdffZWaZweRv8dD0gADXAOsiIHreiaAQJRZg4eNRAl+LTHlZgrTibIcU/hIRQCvafSae6k3T8WiAvY5jlGlnUUwmH/o7wDAZ/pHbHoEXHiZ5lTG+GgzpwKmCDuzFhr65k4qy5wi+VWQHPzYPuNOdyR7fKXHWWelCcslPbHIxW4rzWLcu+nUvgrIBMtGLZS9Kmkriph/GHnEzK3tuUbyfHiguVS8jkEZJZ1K//Luzu7b8IJ98r3fZG4E/TowNAYyo/JakIS8coe5/NMzpI2y9WTAG2jAcLR0bbnBK+jPVI6yXh+ev7X1PPZBnKn4GYMg7xKA14dvJrhv8/kzFHEHGu4Bko4AJg/Tly++Qi4V0r/64b9ML1++ZL5MQUqp3dpPT59+H3lpdChzfJyd7KYSdNzuXqUNnqWHd8pT1/j8DHlYQ2ZqHAisrHOpTFprrGIYzqc2eu3dqzeRPrGyskp7WfqaMiBS6pADTzc3Api8+NsvQ854bOr+3m7MnUaqfZV39vYBQNDGxpNNxnNGW9ZYXYXHjZTNAL5a3DuNYQhwBSC3kfnlcj6qqGh0nQJMP3r2EbRr/eB6AO7u+WXUTtbz6LwZ/v0E8C8vGjVotk7CGWVaj4ZJv29yQWZgWRZLGnKj6OnhYXjzTYPa2d3D6MzKB84Caq3BaknJLP9dmSodShvQAMCMN5BNRrR6gRUiNxzZGYYChveE+Zus3wDj2VS5JYB2/6oLX74Ig1hw66ZOy6e5f0NDVtklvyytLEXaw5C2rSVcZh1MC1T+GX3SeFJ/tdFXpvvJj7ejbIOx3t02NGV6g8a6DglP3DKy0WoeoaPdmOt+hZl03GyHZ3Zj/UHG08hbNzAu01dfa9Bbq9mNo1bE6PeN0mg4DtIm6y8/zs8a2cqnBxub9E2DsZeaR8dppb6ULuDtnga6TisM06P9nVRCFlfQnepma95fD8VN4IV5dHjvhtcA+foshnV2YIRHCS8s1OApKwIc8Hz4GHylQ9E9AXpTnQd1kY4E9elyA50OIb74+VtoaS7Wzj6vrMxHaov6dsAzdTCW+b7zKiA/OjlKuzuHrG8+HDfVOStRqSN1EBXSw4cbd9DLzdvtt9in/YtiqXA66F9vlwCwgOQve/3+y9vry+2TTuf07du/ufjoozT84Q8/ALBfpoOpq+F0pb5YWMxNTz4sFqqbCKlnhcm7zbu7m4f0afEul6tMFcpTE3e36MeJnBMq4r8FrIWHEoWXR9C6s15LSGVrPo6lnEyeVqmFtwWQdD3KwtR6pvSa6I00hG5OlPmwhnu1iAy5AYuxhpBmvNdmsUoIKvNhBzCbBbqvAYYeqRdAlomWaWJHbp/PIfaNx8/SPlauZX70xCxW6yymnlKsLghjyPtZPhcCmr4KNCYAkfatgDLMI5z0UVwFuAPw8dzI6YJ4FXQqR9Yday8rvm3IdpL/JHrkBkQBSKFfjt98QHfOuiEly1NDqXK/oF1FaPqBKQazWJTWzFUwGHpXyGdAhQYRrOFNY8zTjEfr1mPxVCTQLlatdoahS8Gj6zLFGAB3CBwV986+Atc838V0o9FN/6ozhib04mI5XZlfWaZdZIleQAjRnfXm7AZ4L5RiHs1RksFy/G28VgVZqgigDW9oTWeKLVegJfrtiTLNE8NoE2l+sRoe8QhDTNww3noIVktqKATNKTxrullsHvpB+QBMqoCvJRjOME0D4W8VBytL5PLlSKj3ZJW9nf1gNgvZv3z7Mn362W/BaIYzrsOiFtDIRIaLdvea6dNPVXaXGFfl2B3tbvkGwtxEfgWfFTbcxBURA+bJMlcCPo8aBLsg/CzlZZrLKL366m0IpVqtklYQoIIDcxVNQ2EZeP5EOgcse6SppZw0lky/Me9P2jPnKSoBQM+WETLcLgh0jvqXAli9EVcswQjhNh+eFTeWMFTmJsvP1CM2v7QU/Mhwoe+sdIzCTmPLXcYwUqqwpir3AgBKA0EDRnAi6HUevSJdBjoaXGcVLc7OmhhUgG8Ekt42T0p79dUrDEbLtgk0spPL9jFcl5dXsMyr0N+AZ0Cj0PlirRFRgcjXRih+9dU2CmgWntJLd5WWV9YRenorsvQTQ+x6S/XA2Hc3Ry7WmDv64AlA0mL7vCX7wfvIDvjE/GFD6mkCAMrYBdjh/QWo65U1ZHo1dDMaczyzQNuW2MGABCjLj24aHSHTQnFhwHriVQhv5EFsPuFZKrk7ZJw58tKq3ik9wnoorN+o0tA4l4b8fA7FTid4jVRgvm3n3NJoyDQ+Zm4ZMJdVE6IuMqDa9AgNOJWH/XKzlzzcDY+tQwZsAiQ0oqUTAYahZz358oWn4o2NN9NXrjBOI68a5SEQMCxrSRwvc2Wz+Z7mmdzHXKeJAXzWiw2fAtzI6S2y5hrMRYxD5KUpFRnoAHSquHi+/VUR2jc/05Nnb8M5zXopN/xt/chJ5KFVHaQ5I022E0X4Bcnm3DK/GrgzVQBGyVqdswBn8xJNzxLgD9ICPBNVQRiDTBZGJu3Fbmj0Ev8wNyhxvieqF9TzVjgGznsX/I0SZV6658ig6gLrpgHk7ugOsqiVnjx5Bv/eQfuHEZ0zR1XnhZUdTtrDKMD/oDGLMVxhTjy0oowMeBuApRGbLZGf0L+g3zC6KWbSq8b00pJ10DXMNPTcT2C5vIlYS4Gr3mpBz+Ep4IL/PAAAKmLBMEx0MsCz7aaH6WAwYXDNQDMCClPKPBzkHBpWZqln/+Ynn9M300CqQSeeYe+pVAI+T3b7wz/8A0AYRgsGicaG+abb2wchK59/vJUs5Xd61k3HAKjGmt7MfKohmxcX5lmnq6B9ga0lz/YBrDopGCZzlwNE9tM5YNrqQCrKytxsbJa6wKiw6P/msyeRmiDINKKn46DZbkND8J5tMKagVyOrzFUczsE8aHA7VtPTLpHh0qjeaU/w0yEWtZuZQy+NNmBG0EwV/dv0uPV7x5Ob4WqmArEGyjs3PNr/qEgADcrnRhDUr4Mr1of5LpSUKTfosBK6KwPbUHnIKXn+tHmaztsewLAShp4AXMeQutT0DI0pWJjvW6Iqi1yMbjN+cgOlFW0UY27qNV/VTcnz6ITa/BL0nu2NMaXOA4pKfGe2XOV7rluW/zpnxPb8PJ1Aw40VT8vqh8dfI9lawBqLDfqmc+Sv/uonIYfUx/VaOdKmPOCg4wlZGDl8lOrolNnZqTByzLc1vcGonTL+BJ2u/DD66HP19Fqb1nlYrNUCI2y/2Q0nDF1lTO6DyiKhvX6H/jXScr1x1+qc3wwRVJ1OuweOO5ubW9xptfuvoKOvplN6lS/ld8qTN2fl5VLvg01cKfdnf/bvJnq9zwvlUSrXZyoLE/mp1evhcGOiUHjSaXY3Zku11f5oNH/ZPSlPF4EyxtJv6aZWPgPR4mZOwzrSk6iHITwdCBGttBkINuqTwZwKvRGWk8nPUZuQ790hYKTUWYioC/HpxTCX5xyiePHlbtrcesICtPjqCIGFBUObfc/xTuY1SlzuiDNnhslRgYWzKhcVAXRh51gYgejFBYKeewoApiIAUc9neLigcQWeXoM4CxtBbn5ejIV2rb2nYJw0XxcCNByod/YMq+uW/wwDCzRjJzHEoyVujqbAJ8fiRSmnigydC+AZ4I8FFHi42U3gqPfS0y+StQtVJjznGCu4BAgSNEvIAowBjKRANyxw1WPszKOKWoUm2NdqVFEbQnA3uG1L7IaUHCeal89gwIkM1On5kokULOaYGfa1xNT0tPVl6SCXylCmcROYNTe1gC2l4b0eGqGwdWwKSEMwClRLkun5NkQbO30Zw+217eUBXgLk6XugaGgcw2BqLp0ARvViKUCV8hK+HsNMCeVhWL9nnrTHBVujc8TYsw1m5mDeoHwcorljerXWVhdZY/Mc3bCVhbAUeHKktOGu626X+WMtLQPk2IMeEXoerODu2DhJynVijFrzplTI6D5I+vUkG0vA2Uc39xgKV5BaXzhSEwSEM1jYrKmF1p0/DT7n0x3aZcBfeOoQJH2UmkrYddMA9FxrIxwahc6tAM3yJ27ysy6whqG7kN1kdTXIykmpcNycoocgDvRgsNKxoT6NIBXsRecS2j1D2Xjyj2FC5gbBVipiFV92Ga95aG4O04OEwcF86KG+AkQvVOdil7P5k1H+BL4wLKhnbyIHaLE0VFGAO4WxonEBqGDdzf/VI+Fmiw7rM8kzluoLkCeCFMVsTUdDfaZ8CHACULve8IGCsEzfNKYMkerJnC5Dz9fWajb6ICgBNPIMQ26R28x7pjK0WEPrQbrL3Q2gOXhTKtS4asK/FxetyMs0WjBBWwPz7K5N29G7Ug0QaUqC5btUdIINc/7Mo9NzEGAH2aFscwNobKiCB8wV1zDoY2C4T8AwvxEYc0Td7KFC1csashO+8iAOBfx5F8CqjSrQU0BAZ4a3zdF2MwbkBW3OhSxUdnj8rLQgOGL54znyiCFX58taqJGfzNpfmp/Hs4ZD862ZItq7ZTx6nz0IRj5RjHkMsHUbNZjNUzOMOAwwC0CDrpnaoDn5T2+Mm9zcGV2G18rQaX0ZgEND1qGUJzQENYY8vlXesgpN7KaHL/SuR+49ss+8cL1m8o485EE1Au9MTiojzTUFYNNvAb4bZdusLx8hr8ppEbrXg6k+cH4idUav9rlGizIMGUU/YIUwam9TKArkOvwMb6qr5BO97RpqXsrdrJJLB7q5g/as320qg3zlQSGluEc9cAJoifz5S3Qeij0ry6QMFtAjA5BVPAaeQs7znvLI6JHrbsRJOWblDJ1CGlUMEwPtIuZ/BnpTrjr3huoFi8p2Aa9rYGF/BZUOoIg00P41hpqytU/7XfSlRqR9slaneZnyzdraatrd3ok5dbe6NTo7HUFPA0P0gGeYducei3aUIqsDcE9PDqJMYnVhOSKgVqmwcoKF9p9uPgG4NwA6brLKR3g5zt9nPTVGm80ma5XtE4ECw7GlZ5MOM7+5WE+Boak/hqXd7KTDRH1mNMsImevrunjyWmyU5l5TaqTj4ciDjjrQFkYFz1GGXGIUSg9GbFxreTA2/MJigmZT2qRrIzOO1Y1n8oF68QxQryFh34w+uefB9C/Tg1xMUz+yPStT6PkZdAT6MQycm9RumRp3gSHRTkNTrRbmkDVV5hwjCFxhnrqbXB1jpNwg85XhygsrFyjfdUxJo+bPiz0EuNs72/DKWbod6BUvpN/+Z99PG09XIjKnvLAt6VGdH2XrTNG7ECeAH+irUSf1r9U3jDhJ70ZJPEHOjVvmD3uASa/fDTmp4RsRV3jIVVJHmcKi/jDypQFhxSbpWntB2Sf0gDR5jsZgj+9bghDcALO6gdVIu2W+BOd67tFbd2dnrZtOq3s9P1+9RIe3O53uwXBws71Ur72pL89vd/qDg+uJidb09OXlyUnl+k/+5E9uA8D+6Ed/mvuewbDy5fSwcleZyldqgLE6c9XAml4aDW8XGEglN3k7vbrWmCwVZ3OHx8dwfBbW95hB3ciG5/VAWBuyuqClh4LRXahAZiDWNzS36BJrW2tM1J7tLNfqNVyeeccmaMOk+sGNKF7PJvNEI7raC1MypjkeHh/oZywUkxLRNEEh7ThxphFIDObNWdpEz4NhJAnZNs299CznUOosZuTxoPQZVAh860z6TOhDWAhRAM7czU1n4BkYydw0GKrsaSCLWJOX8ax4NgRpTlcIFWvw8Ty9IiM6aV8V6O7IdQyG6s3TcdepOcECacWhHgmfEYP0ol29y0JF50dA56YeE9C1rkyhMGxW0fJG6F0Dbm3fWouGC24BHPZNIY04CQ+TuSkqmttba6dOQgAQp1JTAchzPbFIZlDoCrpHtKXyYQlZW09+0VOKkgCEOea7CYB/wXBvtqvdkJj/6ZkRhEi8tuda6R0SIFiXUeGll1CvsQrdsdqvbv86nR2dpXmEpGCni5DytC2+FJu0TrAO9QQYLrIe59HBYaR4WDPUsEVj2dNK9LwyRubAnem3zFu7cxaA2tBdhPlgLmnBFBfBgzs+rWnn5iPrF+op0GKVNgULfAU6Yy7oh2vk+3rbrdlpCMaDNkLAMTD/tsySXjrn1N8x56yj1q8g65Y+6+XyGbbrfdKlobyMRvgRAHA5X9wJHRVSucqzWctyqUrfs5NbnEvvGanp+PTly18Azjw++T5MzhgFvX6soWkOj2sicVgySc+yaTNujrA+oZtQnAM9SouLS7QPMdCu3dTDfHJyEp+5EcYi4K6tfKABIUhX6F96qh19vhsZhr4Ob4v0zyyGsWmkxHDwAOBozqN0ZXsasVZX8CpXqigP5g2woFIQpOrpEyB4v6G9GD99Mx/d0JrrMkKhGV1xt3ghn+Xh08Pou6FJQ1jyoMdxCpQsCq48cAOg3/WwCu+XbwT6rXaHNbIiipvyVMKulwDKU+w0gDMwY4m6uao1hEthvCjrXDfVVKyw6xSKoxnK2rw7+VneUUFKCyoLDRHfU4nIG4LQWC9auRvJ9dLZNeM/gU7boZh4FONTLg8Yh7nq2YmH0p4PP4KnXPuFhRnau0iLSyvBJ2o/hhr8PU/fPZyli0EjyJ2vWr+zz1gwelFElvwpz8gT3AUxORb7OII/pBFBrfNmCougSuAaexfMAbLHyHpfa3TYL6swOF49T65jAYC2AB2qAGMemNcgbi75R3lqKsyrVxb3n0hzyJIZ1t09EcoaDUWfv48RaF59Y2WRu0fwSQmDBuOcphyzm2icA3eeG75eYL2VCYaHzfmW70wp8/z3xvIqYzQalQ+ZYBRAEKXMUI8p67OqC8hp855Za+fUkxf15OnU0Sh246LHVGvs6+XWIeAxn54gOJYroZOQm/KWdLxU99x9T1ID/OZ01mQpV05JRCl66Epf8H/IC9YxdBtt2g+BvY4P9ZSGl5vkBCzOlXMS8wE96+wwR3el0UgXzIs0fBFgU8PDUD6yeHExiMQlcWOxulz5pyyosNZGPHQ+xAZoaNcNVkaRfK5e0/2D7fRo4zHrsBDfc16kVZ8tgLJPAlbznOXTCfSO0blIRYRHw6HCfxnPaeBKf1k6n554x6JDx1Q96dSomTrMtZI/3eirw0De0pDXwF1w9z+aUZ1kW2fwkylXmTFgSo8yT/6mca7aot/PjoEv0A9pxOhrGfkaaYbQRJSQpDNGNKT7OL1Lp5GGEn1xnjUcPERDee6G9ozM3bOhwaqcRx4ga4xCCcwLyEPrg+u4M99WR0eGV+hHAHJzzAH09MdOmL8qoAze51LPS1/OsXMhFtEBoT7Us+zmO9uaQfdn6XjKX/pFuzww2vBe51qnZPAixm9s6jSqDn9E2hptu9n6q5dfpjev3qRHjzbTJ59+mvqsnbxm6o/1ccVlA4z8YX94VyyX3aM+ylv0/jr1mPXW9XCIwhse3eVzp7mry+b1/EJvfn84+N7nn4/Sj36UudgEsX/2Z38ykT7/hFGeTHlQWrFUMEOuUixN0Gq+NLwZFkoTucmbiUKu37/O5W5vc9MIXtaQCWDBmLwbd/nz2jBJT2DFC4d/w1/GqmMuVJz8oVVmmY08f/OX3QjrjJnmlVUKenwWzfIW/yrQaTu8ES4y7QxC8Wfgyfe0+G5QTsG0focvZUB0FGcXT/O9KopQwB2Ck++r5iv0QU9syiNgfSKLrcLyLU8C8hK0Rp+5x996SUPSZw/K7vEXPyM+kwiyxUdRyRRY7lmX/Ba/UFje69zYjEPM7s4IzSn1GozckW47+dREaC6vLsEk0wEwHMOIsTifWjTRHq+9ssfwxPvuDQAPhja18uKKx8CwWLTOYx5md949Qcx1ycZy/13nD8HnPfbFdlyPWBIeJLiIvvu/c0rfFR5MeKzFXG0pvObdk2Y8v2t+IG1ZDNu+d113Lu9xF2iVuaogVLKR2Gb22+e4npYmycAKgIPfzW4z/fCPf5ilJ7D+A5jDfg6Y44wmuMf6j4zT5zWPu6yHfcvoQUKbhvGknd23r3jNZ5Oelub7CH8+sQvj9XSgNyNjok5DMZ0cHPCZYeTJCEHaT73BXguMXVrpIlB83347HtdLEvIz12r3YDfVEOjOqflv0pACXqVRXajRz1ospesN9Wbt80bQOu0JgNz8I+/pjYo1pTF3uDuRhvcdV6wp6zdddv2wgp1780ig/YhG8IwXn79Mm5tbaXW5xtQwfvoyFyDrhrnu8AzvZY7ycwH4BgPWle9ddlCOxelUo7/ymDTv2Mxhd+qy9e3Ai/AekmFaTzrzIm0JQN7uMo90ZXV9NcD5MvQRp/DlWb+gGeZM2kPO2CeHIi/Y7iTgNCaEyzVzrU6aFkiHv3mOcyFoc+6kcy/pyxQcadbmsssyYPJLTFrMlW/IV4YfzQn2mV3kkzyrnPBrRXlGGscYsiqDJw25MLE+fM8+BbfTrmsQ+X2uEfPgGvhM8+PoSoxRPrSHLWjadh8/Xme+oCsbow1HkK2W37qXW/7Fd031kZ+lB+c2xsfaeo+8vQRNepmuML5ibhxzXLSbNZe9oj/WCnbepGN51HmMuWMuzKPzTPmT4ybPQbkDdl1X6am2BA3Ls9zjGoRR7hDu+0xPY/2cbxVmr2cbykTmEDp2koPUGcuY7s0fdS7sX8hxxuTaKK+V8c67XY+8Y+bfZ02PlQkfhD6JP+FL+uWJa+ZC8pDgHyYsvhrfcdy0Lz05PfYxnuUa0I79mYaXHYlzpNfMNXfug46gG0lImdbsntzLOmv2rkT7SyurQUfH0Ko0pnzwPoGUdOXcyM/22/GoUJWB5hGrd2Nu758J2SE3q6nKGAQsRozkcXnFPjgP6joH5wj9rlfISvmV715edZPl7nxPb7Pj8v5ek75jMHg4iWsuPdmKNFUxekLXlH32UZlbq9ay+Y6LOaCfb9/u0KcBtPyYsUl72bwKpAe9K+aRsTJ4+9JkTeTbpaVVvus6Yay8fJV5/hYYI7Kh2+ylzeePg97kJa/p/P3YB8qVLrRSYy49wZCRuB5uIOVvsYbz60ZrL7oHXzMrypJ4x/lTh/Md/pGW7Zc32Z+MJjLjIAZPm9KR6yv1SRNxcA+t2bNel3+RsdKja+K6Sis+rBqgOTNiDce7VvLt0moNOc38I/ti/ehDbWEpxqHeE9M49lgELvslXWZYxjWwzCS94bXyyWcEAcV1wzrbbiZbB/CrdCitlbkvwxE3mR52zLyepO+TkyPuu4y+h/5Wd9K2ekz6V1bIV1Hz1rHf98d+OR8ZNhL18C3m13xlnzO67t9N5KcMA93djPqj88vedT433X+wsnZ5PWr3JkvFy1ER6zal4RdfpJvwvuZMQLq/xp7YHwLbT/i5q3bz5yNI4XKYn5gu5SenhrnJwXTO3xmkg3Djn8xtnv3tP9nl2nzX5c7s9xf3xWXIzd/+w1t6WL7zGb7wA37b/ritcYv3rcV131Rc47aNsmWXf4zv+vaVfZ9/faAPGt/4YUN+7hWf8bcv37//zfa/+dqrkmZoHmPw/vd4xNnlSRbZXYYhsve8fD8uvh+f87qxYtt6c1BYvusHvjPuI5cesfE9Xu/buW9/3HVLprgaR0evsr9XGqnRyITt+B5XZ8Y+3b8+PDri3ploOzak8NvX48u2Hb73x/fijfF3AKvvv8of3nw/Xnf5Z1fWgHThFWPho4tDQ7PxVvTBj82N9j5DqY7f7zov37z83KvSyBrIKDBrP7uy94MW758Xd9gnmhvPZNaKfco+ipZ48+jIjTnx0bj76Yj+2t7K/TPtq4nstmIfP5iyuOKxMQ7bz76XrWn27KyP9i975eXneqXGc/DLV9br+6dn/97PUXbx+Qdtve/4B9er16/i+97XYBybm095lvTBPL+f5qxP0smrV0epQT/Co3OR0cl4jbLvQ2MxUfxkw3l/HUUj2RvxlWwivv7+/Zdt51tD/Ua/4/r6lvvLF19/jxFkf9xPqHNemWnE37bvmn54ZWvhNV6DX56/xgo3RZ95wZ8ZjX14ZXPWY168L1uvbBIrzNe4H87v/dB/6RrzQ1z37Tu337yyFvmXr389Rn7uHxe3jMfCx0e9w/FHPiTanEEGjGXDeL6tpTmmx3FXxq+/vsav79vnGtNPXLST6Y+Mb7Lr6++O+xut3D/X3+M2nTvXKKOJeIu23jf0fgwxV7wd7fj+/TPjPfoSMokvyyHx/n37Xz+PVzwj6w+f3w94PBb7EU++/8jf8vs3edD3x7Q/vjf6zv82He3fPy+u+z57RT9s7v7z9/M4fugH18y9jLmAZrPv8YJ//PW+HceXfY03x/3MGh/3I+sbn91Pgu/byi/J4pg1vnY/1uxfdMihc5Jdm5ub7+/95ctvZ21LZ6+RXV/TEL8/GFv2K/s76xY0GZMdb8Wajm+7/1pc72nt/npPK1zeP+7n12slH93/+eF139UP+5H9+fU6j5/lvKiTlHuhY7Ihvr8yGhivjTSQybtD5KWfbf7mZ9DkUTridXzfL9j0/bh+aUy0oaw6zDqWPdM2+fso1md8/bJ8ss2sHd/M2ns/Bfevs4uV+6D/4777/pjGP5yv7D3/Grc/vrhn/PwP3h8/07zsm5vru5vW6G5UGt5ddEY3uZvhzaBzOMp1qzfG//4zPz/60b82Q9EQhw75X74Esv4WzPr7e9/7In4vff7Jt777j73oTAIw/5O+7OP4+lZffWM8iA+/+A+9Pmz4m+2MP/uu9r/Vob/j+lUDGfd/fH3X87/r2ePrW30Yv/GP7fA/9Lp/Hr/8K5709T//n13/r+f277vG/fn19MFWv2vE//vXr7d/3339imf+Z97/Vje+3a9//Jj/oZdP++5+eP3f6Ms3x/TrG+Pf1ep3j/HX049/Kpej+/a4f93X3zevH34+7t3ftw6/us2/e4zf9cmHz/77nvt3Xb+q7/8n7X7Yz39Mn7K7v2vUv8YrZNt41L/q2eNRfWN2vvH2yfe+CID6+eefxG9Bq8iU/+N1dqX0vwAHONceeOjOCA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100" name="Picture 4" descr="Image result for earth ship picture"/>
          <p:cNvPicPr>
            <a:picLocks noChangeAspect="1" noChangeArrowheads="1"/>
          </p:cNvPicPr>
          <p:nvPr/>
        </p:nvPicPr>
        <p:blipFill>
          <a:blip r:embed="rId2"/>
          <a:srcRect/>
          <a:stretch>
            <a:fillRect/>
          </a:stretch>
        </p:blipFill>
        <p:spPr bwMode="auto">
          <a:xfrm>
            <a:off x="214282" y="1500174"/>
            <a:ext cx="8715436" cy="5124441"/>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The Earth ship project</a:t>
            </a:r>
            <a:endParaRPr lang="en-GB" b="1" dirty="0">
              <a:latin typeface="+mj-lt"/>
              <a:cs typeface="Arial" pitchFamily="34" charset="0"/>
            </a:endParaRPr>
          </a:p>
        </p:txBody>
      </p:sp>
      <p:sp>
        <p:nvSpPr>
          <p:cNvPr id="3074" name="AutoShape 2"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Grp="1" noChangeAspect="1" noChangeArrowheads="1"/>
          </p:cNvSpPr>
          <p:nvPr>
            <p:ph idx="1"/>
          </p:nvPr>
        </p:nvSpPr>
        <p:spPr bwMode="auto">
          <a:prstGeom prst="rect">
            <a:avLst/>
          </a:prstGeom>
          <a:noFill/>
        </p:spPr>
        <p:txBody>
          <a:bodyPr vert="horz" wrap="square" lIns="91440" tIns="45720" rIns="91440" bIns="45720" numCol="1" anchor="t" anchorCtr="0" compatLnSpc="1">
            <a:prstTxWarp prst="textNoShape">
              <a:avLst/>
            </a:prstTxWarp>
          </a:bodyPr>
          <a:lstStyle/>
          <a:p>
            <a:pPr>
              <a:buNone/>
            </a:pPr>
            <a:endParaRPr lang="en-GB" dirty="0"/>
          </a:p>
        </p:txBody>
      </p:sp>
      <p:sp>
        <p:nvSpPr>
          <p:cNvPr id="3080" name="AutoShape 8"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data:image/png;base64,%20iVBORw0KGgoAAAANSUhEUgAAArAAAAEhCAYAAAHwkaNbAAAAAXNSR0IArs4c6QAAAARnQU1BAACxjwv8YQUAAAAJcEhZcwAADsMAAA7DAcdvqGQAAP+lSURBVHhe7P13mKRnfS2Krso5dFVX5zw9OSoOiqMwkkYigwhGNmCB7Q0YGyxvextbm2QwNhYGjA0GLMBgEwVCCCWUUZrRBE0OPT2dc3flHM9ab3UD28fn3Huf5/xxn3v3N1NdX33hDb+4fm+0gEej0TDf//v4f+6wiKhj2fonrTZc4iJ9LSSx0wbY7UC+0uATgLUGBN1Anfdd/F3iZSu/E2XAIZbweae1gWrVggxvFut8lp9qtQqn3QaXzQK3C6jxvVLdgkqVyVoafI358XUrGrAwjTzfDzDfDncDZzN6toFazYKGlc/z5QYLZ2XGDV5XAexKg982ftdYRh28A4sKp3dXLzRYFn2rbrq/K6IbwGy2ymcaCLscyJeqcDtZP6cduUIDpWoFQYcdVdThZh2srIOD+ZxYrqLEelf4fomZsooSTCbOgqsyysBq+Zkh7Ei28RALuM/Jaw5Wws4PCQ03Px49yEMyvcQMVWi3AwhY60jVVeNmgXXoS0QTcfL8LrNyqUKVBLBgIMhnScJFEr7MNHNVEoo1t5EzNb4porMw/JABLF2FBLWwUmiQ/Ey4xvzspHBD13iwnobINt5skIsqpsWi+w1YWVi3rY4ujxivayQCP/miGNAA6Yh5XnCq+Myw1WNDgeWyUTjyLJyTiY8nSTS+WGQ9mCAZZUOtXlHqvNAUMjHOyjrWWW79M7QQw2H7kiHsZKH+EMVinypQZblJF7R6WRByRhWtMIWi2M4EMpU6HDarIXwHCxTgtwpOATNVZn1IBH74XIknIpgYqkKbB5mHOFwzctqAgxckzfkiM5HY8qjxfoHvi5lWZiSy2fmcfqtsqqsOpSACr32shhV81m5BG5Mq8hlpTobUqfHE73JimVqYI4ElEyKy+dewk3Y1Qyg91yADLayvtKsh6vIZFbxBYlh4r04mGxabKtWNVkmtxCQr68ByNgk7U2iQsNjnYOn4CGwslIgs0XeTA1JJJy9UeK3CjMUt/QvzuSwLLs5L2n/zWKWhIYLORXSdq/A61yFeWfmuKi9iR5QXr2coNRXmIYYYSWBKVlWKZRDRa3xeAiDp0N0g1arV3GuqaIYZRciBAp9JUHWkzhGKqZ+qnuO1sXQdPZYsDh06iQsTo3jPu97BclBY+K4YWmF+R1dqrDuZQOEiKXlFDNa3CsWKk7gqt6i7PmrHyWWKCsumMvKFJmH5eaiAxr4mH5o3KbCGMJMZqkS9RmLb0OdvZiGpMenzAUlFlhLQJALgdTbgI4NUOP0us6B+2pc8z4308tv84bt6R+d1Q1nmbS7wlgrHQ0RsfjclUfa0KCmjJFVZt//4929iYXICt1x/I4qLcVzy2teae3pLaTaouhNnjuFVF22Hz+HGQ48+hv0nXkZ8YhHwUwfI2eWVOD59z7+afNzUxBYS/1S8jqpMEYnH4qNO+2a1UbdEef0hMZtFZLkaVeZHaa1RK1hOCUB9zRTM5usPsfL7nNRjFznXrFazYquWDtM09LKZzBu9fgcluEkfwzR+VJ0q/9YoTiJMg9/3/+JZPPHsA/ja3/yDUdUVPrgmeTpWrYv5Vl5GHpiH0pNUNkhIC7+PnXgFzzz7E1aWOdjsSCVW6CuovsxzaamM33797bjyiovg8wXxwosv4hcvPIU6X3Q4nChVSsYsWetlVObsKOYmUamU4eqM0ZfYkEhk8Vd/+1Vj162UyhrzVwmMWeF5lcSqsYAqp9TcFHb10Dvmm8y2kaF8iWVuYHuLtUnY4yvlhxx2y74g4UCFns7Kiku6Wj12ePlwnmlVaJtU8ahBB8rEpNmUMp7Hi2XUqjXEFxfwub/7c+y6aD2ltA//7b1/YJyAm+noo/Nn9h/CE/tfZnpU3EIeY/MzyIym8e2ffhO2Zg1w+PBJvPDyQXzg934H9977Fawf7EP/0G5MLyRoelz43gP/gGBLhPbUjkIuCws9uJxIjeWXdrFiqLMSrYEgxk7NwFZOqdaolHIsNSU/0oYAIU46kcTH/uFeVYGX6zj4s59jxy2vNXVUfWTj5Qx1TzS5vMOBC6kyFoo0Drwu2980dxQY5UnB2d3uaBI2Xa4/5HFY9tVIUPkYc0iy9BJ/C3ZJyso0bD568T//2Cfwibs/Cg+djrzpX/zxO3DrzTfjhf0vYaitD4NDXXh+sogHfvwg9ty6B5FwFPVyBZlUHN5ACDYSo1IrIeh1IxaL4uEnnsTI/jOEZnbsu/0G3HLLDahnvUjmK1iYI1GcdXQE/ThzYQblUhLjU0fh8YdoZuhwiHdEUJacEtTULv0pNzKIL+Rw9thpXLHrCnisJD7VWMSq89vh9lL4+Hw1i29889v41Gf/mcx8Fv5gAF53AO/76GeZHmVYBFb6pAflwhCvzVnDUo0wkhllyqu2l/RxUaBF4lLV0iRshoTNVrBPtlMe1U9O5uhAAiSiVFwET+WL+PmPf4TnTxzDlz/zd0YJ8qU6/uZjf47X3nA1nnrgG8hZ/Zi3tiKxOMV7BXQN9CLSvgVWBzUhu4yI34fMmSMIV2fh83pQLJcRiVLqbD5KV9Hk00Ji10iwUqWCbDqDubkpogYfK1lEo0RVrhXgc7lhdzj4XAlOpwtZPusUGZwOVr6KTLqMcOcA/D3rceTxx9C7dQsq5TxqpTzL4kZyaQk1dxhxQkFHtAeOcMjkkaH27Nn7Ohz4xU+QSWbhsjtoLvy48853ond4PUpONwrE2iIe6Uy728Bw0IVCQS6TF0hYC/Fso1paldha46FSpbHPRQMqbyubIQLL2xfoxh/8x0/CFnBgsVzHU4dH8Y1//ic89+JhjC/MIZtJ0hbZcezlR+EkbvL5I3AvL8Cbm0Cu4yKUz55C4KbfR8vhT8PrIoa0OvDyoTGEW+wIBQLw2EmyUg15ElGOon+gjfk7UKLK1gmDaJTgJh61O1zGb1iofgUytEhiZnIkKNODrYrRCwwu3BU+XTaOq9C1Dm4yqlYrI0jprtZyKGaLxtbPji8j2u7C73/yu/jXf/0achQaeg24vSIOTQodVzqdRMDnpp228eMATSXLR8YH27Hv1fvMteHhYdhJ7DiRQ8RrJ3qqIVGig2/UV51XuvDQS48/vS9Loz43P0+c58Cf3XUnKvk87vmzd8G9fjdefvkVSlQFg+s3o2doEwa62nD26QfpDFYweO078OJ3v4RNb/owFmfG4aP9KrJgbq8fY4cfRv9Ft8Fy4JuYO3EAwZCXalmiGq+QYH40SCCXL4pSsQgnC+elV7QI+lioaPTG2XwBBd4rs9BeVqIqbEzL5glQRvmujWFhKp6HP0ypp4NyurwmMkp2XU1JSlP17VhOJBgh0UYS5MtU/N47fwuvnB3HwvQEnWED53je29tGqa7SMcaxbtMWLMdXDF4PBz2GmZfvvhKP/OJhmqIaQqyD3+MzkiqXvUiTc931e3Dd69+ETX1dDH5WCStT8PV/+NK+Oz/8QeO4fvjgg/CFQshn82jkMzjx6A+x+apXoZC14ugrx3HxDW+Er7uPalfGs9/4BG74/U9geTmOAFV9ZjaNABJYqnoN6M6RMC5K8vhDX8NWyxlkMnl09bdSHdNwOipYWqzB4xOXC6w8I6C8g5WhittdjMqczIHEs/uxNJ9ApC2AQiaDmo1EJ/HLmQq8lPwUMaTL40BHzE+iu7Do6UHN30ufUEM2mUaGEun1+RGKtOKNr70V9//0fpRZL5kbW7WIhYlzsCsco6TbTKThRrC9izDSSlPjwIahHszOLdKB1/Hbv/1mRCKRVSfpwE9/+gjGx8f4KiNMMv6aK67Ewy+dbxJ2OV976IF//8a+N/z2nfjS33wOm2/ag8e/9i3c8aHfpSnwoDUSxPh8HFV6/ljUh/3PPYK20CAs3YO0p7NwFjNwtXbhuX/7HDa+7n0Y+enfY3Dfn8A+/hhy3VdREgiNasvwHvk2WgK0nck4rK4AgwCGzFSpYj5OBxlAg7bdlU9j2d4Pm4uBIcMFe2YRS/ZOFpx4mhIlexF2LGGczs1CTEZyYGdXFUeXg3TcBbS0tCFLhkY7h7EwO0Xz5DN2TwhC2hEKh5HNZpDPJfHow0/QhlaoQQ4EWty0s06j+go8XE4PHVkrzk8tYuOmDaxDgRrmYnju4zedGpFHg7bJznevu24Plpfm8MtfPkdT6CNDG1+So+PDwNlTZ2lbSpSEIs4feAGv++D7UHe34MSLz+OH3/g3jL/8AmKRAKbmsrj55tfj3OR5lJMJemwfjj51P7nfwOCNb0PQVUXsyt+mQ6ojtvsmvPa23djlPcvC0gtf+wGcrg+jtOUOnJgs49RsHuMlD8q8N+aMYiRJ9SYRZhtRHI6HcbaxnupWxmStDVONTsxYe7DiG0TD04m4oxdJ1wDingEijQBmajFUAwN0SiHm5SDzyEhvgBLnNJ7eRTjW1dOGuYVJLC5O46Ef/wxuOkkPmRWyZVGgBhX5O1egmSrTUpMJiZV5bFjXQTiXIy6vUmNz1B4aIoeHvqiJlIStn3v+BVwYn8HN+/Zhz56rUS2VhCAs+PE3P4OSN49/+MxHMXNhFLv23IiHvvYVHHri5+gc7md8XaKXbcMj37kX8XMvYTlVwFXX3YRDz/4cj/7bZ7D+pnfRDhVp7EOgXsIdbkV/qISjDz+G9932Vvzs/gdh9XpRpKpbyiVMHX+R6plFmNAsXnAR0gmn+DC/SKxZySFOO5eijZ4eHaM58NGOMjBgFOV21Gnj8hQAwj66Zb+rxg/BOx1UkRJFb0wtKNCO2ll5Jz92+El0LyVRYfrSwrKBW3Yyr06p9DjyiLT60dXuxvYhmpYckQnfrRLv1ug4nV4fVoggSkWWaXGe90omgKkySLDRmZqDkVdOZqWYxckTp7D/wCu4/LKLjUnFy6MHsWV4J/rolD70N3+H737qD2ELOdG98VI8++N/wYFHn8L5cydwzZvfDndrK04e3o9ffPte1EafwZb+MKaPvYTnv/0FhCNeBGwlvGXPBrzwrY/h8EuPo3VIOLCKEgs9aJvDhVMnyOUMbDU7JWcJC4Q1imiL6Th6umgj1fzGw2V3CuixIiU+yw+/rSRewFmm7S4i7MrAU08QEtKGkllbe70IudUgUkPQ5+O7zShR8L1WI1og0Y1dpPo+/YvHiE6oYZ0+oo8SDjEim4i74K/mpMZEBjQwtOF1i5N4uYW2v0RHTCjXcFD9iZ0paGpVM+aJOLrCNEqEc0kKVYNm6OTpM3yWgHdp3IPxsQWcfflxvHz4CMZmariMavz0D76BZMaBy7eEEHG7CeobuOO3fgvRgB3rd27D8TnQWSVp9pLY+Yb34m37rsGxJ3+M0xPLSDmJD0MtuO3irWjZuQ81eu/Fow/RzhVhl/dmQZfyZbSG6eRIyCxd+YVpOjpWqp5bRikxBWuBnpnxuq00B38jhZAri3YP8V+DSIJRooORod/noiMqYZ54d3JsDPkipYrpCW0q1q+pHZOOhVQlEQt45qn9lHjaSDJzJu3GXI6EErz01gxGNc2B/Aj6VYgk9LtBjapX6TB5Xi5VUaXJKLO86WRKoQEcdHCgtRdiUEjscrkksUykkoelcB6vedvbceLICey+9mpkyeXLbrsdjdQ0LnvL+zFHaPLKz76OHz36HD1uH1558SkC8zJufdefYLB7A3YOtONPX78Tu9/9VwaXhrIXkEwW8MrxCTTsVswefJC49hpY7fL8RXKb3G84Wbg41bdO25dn2ZyUFBW6YGxcmTCrzoCgVItgkrZ9fiFDtV+hQ3IzOmI4ydCWvhc1wh43AwURtcCPDgmM4v1qtUKCqKmQpoLfmzb1Gqo7HFa4Qw6aMHp+Fx10sMdElmp8qVb4qVsZMJQI9/ImGHnl2FkmqjYDhsPMI5NO87qbWqHGGWFfogLWTR8rfxvnRVOESP+V+LevfRceWxJ3/uEfoK+/B4nlCSxVGH4SU+64+Y3Ysff1ePrbn6ONYUycnsAbrt3AipRx7IVH8fTzT6LsWYeuWAhPfevv8EqCUk4QHrn0TbDSLr7phovR2r/BeFKbN8wKk/jhIJIMDNQ6X6M6C0eWyJTBzjA29kbRQftXJaa+eFMrLt/RhfXdIaocpYbilKaULqwkkS0UkcmasIAOihGZhREZpVNElBOTSuu3l1GGPHlHZwfpKpNBW0keSLJLpQqmF+ZRJDFzZGaeZVlMz9EnpFCg2ouY23YMmYahGlW9QJtLz2XyqNIU2EhI1UsmrV4t8xa1jDct6zZ23dHV2TE8n17GxFIcE5OTjNGnWGg6rWAY555/CkNbdpDLHgS7N+Ps/kcwlbAg1rMR/lgPLAz9yvkctlz7alP488f2I1u24vbrN2PZsQGlmaOYeOUp+Ne/CpmzLzDNIBJ0TikWTC25XYRgKzUCbkrjNtr2JbsX8VwJ2za2oxqfQT3URgIRAnno4WnzStkVKByT118mQbyNDMId/ZiaXYKbkZ+PEVOD6m8jFi6VGHhQVUUEMU6m4dzIqOSJOJrhMImqxhWv10lCllC1lUncNBy09WoZU2uug7i5qq4EEZOqbmd0JpGsMC2lW6O0OiSdvC9sSy05YMz7mccexIGHf4iLBvrx5su24TWXb8TNF2/HvhuuQf/6Ifi7u3Hi7FHMr0xTYpbRum4DLr/xatjDUSTPvYCLr7wBba4i2Vk2rVuWUAzTsyt48tA8qLUIbb/BQLepqQUkshUa+zS9PKOaaCelmowBVbGjC13RAaO6BYJ2q7NCWz1hQmu7i4lQapwE+SAyKOZo+xjWJpbpLBimO20e2BuUFDpEnpj2YzXQKGJb4jNZwqSGPDnTKtIkyGMbO0xDy/DTNHKru4k0RYUxPJWZ0sfggd7Pbq/THCThcNsMAZtSW0eeJkLNmiKs5MNqd5NRXtkgvsPg5mMfg+Wpn2+8w+dxDltKBPp8IDs3gWP7f4lYmPjPbsfu7evREfTh+QcfwYf/+Pew+/LdOHNugsSip/QEqM50Nq4gSlV6xmySEVI71m/egIF1mzDU14seSxrudddi9+YuvPTk/QwJWwhRSkjlCYzKhF1e2lRLAFmGnlHEkSxaiId9cFDqg9Y8iq4WMoIVoPlwBaI0LWnmEYUvEEJ/XwxJOq0VzyDSy7OwuwPwUJrLlL4WhtZ5ohGfP2wAvhxNrljD7Ni4hEsyZRigjkMvwX+FZqVO6bS5rWgwbxudX55MibV1ULVtZDr56pazVZtKncwg5CLDLbSrNkpxlcywq5G/bCS2gb5Nl9Pe0EqR+7OTFzA6sUhiVfHwAz9DYfIUKlPHYEvP4ML580KI+OWPvkObeQWmnnkS8ROH8ftveQ1ef+tNjGDUkq6ukwYL4ESF3B6bOY0J2qRsbgwnxs4RrLcjRwnN0eH0dYaoWqxYzYbUglqxKEGM573RIUoSoQ4rWMpIREgD1kqEramVikTLpMqokonZeMZ044zT6Q5f+UbiSQbBhExdjAqFYlrJgPn5aWMbLRQa9UKoe0h0tUnCrDaajgDhVIDOUO0QRLJ0rH4/PTsJ52CkFV9I0Y4TrrFexUIB81kygCYslSvQBpcppHR2NDPGsRE1mFD5Yx/7mOXkmWN3uIK9w1l6RAfVW52+Dkse63u7DVg/PzJHWzaF7Rv68QqDgqkLE1g89zLm5miraI/Oj8zgwEMPokJvedm2IWzp7cSm4QG89jX7+Hs7rr7sMkYzJUK3DDra+3H1vrfh6As/R93eAnfED3sxAYcvRq9eQdgSR91JCbU64aIdKS0vwdPbB6cabKg9xiASb9o8fIbe2mbzYWb0PFbyTkSGhilpWcbsDFFpx5cXFxk4VIkySsb7d/UPYW5+EbMTFwxhvS0+6r66ntRAlqPjkV3xmcZtNZIXyEQ/TZiNqKZisWFmOWEiuAuz85ilyQtQeNSwKntroW+p0kkKgVgbtgMWfls+9Zd//lDNYtm3eWM3htZvwcLCIp67/z5EY1bEWrpIwAVKINUoWTQGvqOzHQM9ERbYimikBeMT05hPU9Wohit0JrcRz27bfTN+9pP7cejwYXS2d5h4OtoWwGe+8h2iAYaJFcbebnp9etDpkaPUMYafJJLv7LO49L0fhzfMiIte/vsfuRMf/Mp9rLksH6OjShZHnrgfbdtuoPTZqKoF/Pyz70d6cA+6A15klhewfuM6Si3hGs3NzMwstaKI1mgUG7ZfYZzdfd/9DslRR2dUzZLkk5hF5FOm/a2RYTY64zqZUSilGJ154G8JI0e0ItMyPnIOVQYg60iDaCyGIJ17wOuh76kwH2o9iUvR/pLt4x+H5Yabbr7jop3rhz0uwoZaEe3RCLoHexFq7cLAlouQKjAiKdmRSMwh5PMiSO8sb1st5yj6ZbQw486oF35rCTsG2+BlwRYnzlLqqwgGWrFIRp09eRhRBgU7Nm3HzPgFrFBySpkkYasFIacdy/MFmpI6dl1/G+578CE46dV//MPvMXLbgPT8PL79/e/h0IH9ePjhB0mKME7TBD35yMMoMvavhvtYJhtCXhdSiUU6xRhmJqdN70cqnUAPzYKVjui33rzP4FJ3Sycuu+oaBNp6ceb4Gdpj9Y6ocYswUhiUDNMYgnaaBScdcpL30tm0aZxPZrJoC/mMza4RUVhYzhrpANKNb+HCyBSlNntAQbrlE3/5vjsq5cyw3x9Aa0uM3jRFm9zElMJoXia4fdcObNqxDb5Iuxnd0hals6JnliS1EN4sLScJ3D30jh7etyJJb1xnxl5rkRFTFZsHumCltH/7334Ml9+B8QtT2BCrIcEA4cz5OQy0e9AeCdN5OPGqi7agkMkbYvR09GBqfg5hquD5k2fQTaK1d7QyXzf6WwijrB5kV+YQi7UjPX2B9o320VvH+dElpJbnqBVeDA31I0wT19fXjcnJOTKziGjYiUQqiyUyvcE6qgW8RE64VpsPFQZ71DPLT5G2N9wSoYoTK9M8qfdAje6CXWrwVoQmZuh3R2cUbZFok7B//4Wv3dHau3V4aeYsVYtxeLiF3pTGms4iHAmRWLQlfDJLdff5vSae94ZjhC4MTYNRSkEaK4srRr2WlhaxQiysNlBaLxOt1NWDqTYAqv21e7bh+ReOwaMW+SqDD0q8jQ4sRBypvvsLJ44hTylr1HKYHpvGoReeQ9DL6Ih3L754F2xOJ2Ympqi/DHHbB4hCWKZYG/paW5g+EOvtJdPb4fGUsX3npWSii2YgRMdkRwtRzvnRUdNA0z/QibELM0incxQcPz9BRFujdFoB+ANhPtsCO1GHk4jCTWI2hxgRDbA+QRJfgE09FcLtYoZMgAZ7aHROpVI5IBNj+dDv/e5Dt9xyxb7p6UUMbxwwQ4KKJFZLWxe518DczBwLQ6zn9DA+9/DbjmwmR7vrQiGbRSsrpWuLdDTJC+dIXpsJd11krVqmKgXG9XQoqfQKnjl6lmk3WAEvcvSqOTKSoTWxqt+0zFstTmpM3oylslkqlAgf8SELLglp2Fl4ef068/aw6DY0KOEaM+Z2Vwz0i/kIm6wihI3IJoHp+RU60g2seIlA324cZIoQatf2YRw4cgbnz5wlcUgo5qvQ1aceUmJiwSeFxF5qo5XnGsYkx1TJZ3luxsEYIkpi1W0Ua/FjJZ4mwimjkMt8yUjspk0b7tjQGhju622jeqQMh7IZGmOKvIc2VY3qghIhvjw/R6wog+4nziTm87AgK8k0f4cQaGmFlxIeinbhwvETCISCcPnCxIgOLK8kcP8TRwjrFAbWkCfhbVQDFSxP6GW10gsXyjzPmQoWcmoeJM4s1k2bQaGQNd+kLCUiTbVUk948vwm/aLpq+QLSSwxAyNwKGXPm5CiKJIwjP4NIrA+/9fY34OyZE4ZoThJScf7iwhJKzNPv85CpdEKsk9fjpfTSiVJy1aLlJDpRi5igmKIr0Ua9EV5/ECFKtJem5lN3/yGuuWo3rr/mUrz+1TfSRwWapmC4NXbHNXu2DpeK5FGDkuJ0w8eM6C6J3+JI53LGIy7TbrZ1xChhatKjI9c3pVKA38HoqEjpDfBc3S8bdmzFK6cnKQlWLMwuoCXqxi03X4WRC/N8R/1aNBx0XEaSGFhVaa+lburKUR+TCuagE/T5KTHWCotCJ6EmOkqLi4RPJpeoDeotdRD/Cot6iTGTpiG6mC2jsyMMS6mABHFnjM719MkTfJZem2ihSkhWJGJIpjKoE1KFada8dH5eEtgf8JHQfiyOj9AMMNDI0t9QOoOEb0FqWTKuLpoKkiuzuOaaXbjsit2YnRunH5jCUqpCSJZjdJlvEvbyS3bfccUVO4aTKxl68RBtSQVLc0v09j5KISOblTQrUWeBGkb6XIRGFYqT2+2jFxwxlS+zAuoCEQJQ47KDDi4cbYWHhYn19MEd7EBn3wC20zH19/Ug4GTwMHrONGTXma6FpsbjC5pCO2kDG4Q/iZUsTTMhFtW3xvxYBEqKHQU6HTdtp9SXHtFgSDHEjBNgYOELOqhxRUqYFX4ngT6dYIGaOLm4hKU0mdjgu2TaW990M7p7B7GHwU43MfuFiVmiHAYzjMAGNg3T/gM33nYrhjbQbre3YseuAeLpMG66+Vps2rwZvf3tprWuVvMxbKYmMOyNBBwM3ZeEYxuWH335Uw+1tHj2FchFhXg2wQ5CrxLtn4VSJEwnp6FuDjdtYZiESSdSBOE+YsUCkrkyOhjh2BzN8VVlRSGsZFUSxvRcfIdCxhiaITBBfiatQKGV2Jy2kj5N4wAujB5nlNROZlFaCK/UczoyncSGDYN46bkXKNnFZp8VHVM2s0glt6FzaCtNVJ0+YBatXkq2vYHBoQFcedVlDH0ZUDDCy9BXTE/MoFaoItbhJkxy014zYqKGdHS1E30U4aHzmjg7io1b1yFHGFUq2oi5g4Rs4xgc3ICzI+cRiQZYzjwdYwwOq4uwK47R89Po7G4xtBjetJ7+oYblpSSRSb7ZmfjE9778UDy+sE+t6szfqGejTtBLlvmIDYuFPEPELqpinYlTBQmp1IvrdAfR0h6hpIWIBuYo+3R6WdrPPLEjvfM8I5TewUEWPo2p6TnCtSEiixJhCW0cTYia63J0JE4SZWluEW2dUklWXF3clNAiTZCfpsVFx6ehkqncChFCENmi8K+dqkxMSeiluF8dlEGqdJph7sT4HG1nHq5Ih4mc2roDlHY7ZmdnsW3HFszMLmF2fJxBHHH3zp1IxOMUqCqdKbWFEq6xXTEGABqFk0mq7j3MM435qQXCqS5GcDHa8rSpc2sHAwX6krNnztPfkFkdal5cHQnz4y9/7JPRkP+SRCpHg+3G2MQigj5CKtqbXmK/5UV6u1LGDGqwECZp1LPwq2LsfDqJFmLIeC5tPLuL0VfPwCDGz5+lSpDjQ1souU0GUZiRpl1LpogE3HbaLRdcJBRxGZ9pDsbVeNRoLMT8hBOrDKmT8LjUqEJIFiHEI5PsXq/pDlmem6OjIa6kOrrcdILZioFWSrNAlT529BQ2EBGEiEGr5bSJsIp0inm+G4t1YnpumrCuxsgqhhKZGGMkxWrRBC3B6QowKMoy/QCW+LuzrQ3nzo2hr7/TdC6m0kX0dEVN6K0u8wpDdpmCBhHK/OLSzwS35P3N9/96yD39F5fN9d889Mzas//53v+fHnLO+pbUmgv/+/h/5LBYiGtG840+e63xZTpOq1OxGmmtoes66IwJNMAQVUMwm31I9GvSXORoizXkUg3R6hF1UM+pHShSlct6gIc8vJtOsN1vQaZI3jH9HFXFjNxjOrKNsg9Bpi8Wa2LIgNeCMQYQGnlt0uFHkM4UhAhBeQkd6D2Vl1bAlIeWonkwkDDPrh2UGb2jh5RdK6Fdt8+COCsXzzGyZABQYvQXDTbHpGtkYZqV07g1O+1CwG0l5iYaoWNO0AGNJpiXkmWSGtrKIustZmsAlvIoOazOd1vOpetbWMajdqtFNIKLCZLIRAMNhFVIUxwgSRNYoo3SxAc3M1GImTYhXXOIueqivkpN6tDkDqIPQ5hksYoWcibkZRxOSqZZosWChY6QzGCGaigx4/55T5GNupXV2FQhA1QOMVKkUZTDp0xeGlqpEz2rGjb0gmEwn+U18WGjnz94RecaEE1EZ5BAwGM1QrGYb1K6jYxUb4SDAqB+sFShxnDbitlsw/Qc1xvMyKShJpYa0282cmvMrLKtMz8r7bTytZK2lrotz5INWsZJWAZAR8V8VU6caPVQ6sQW5qyOQ3X3KC7WiG5xSB49RJzUzkJJ8tQJbF3LkN8ishrNhTDUdaEKmAEMPDSi2xCTF0Ukj4ORVJVYVUziuzrKTKBEKKYuE72uQ9OeCAx+dehUEaG+nRb1DVCfWBh1nXRR44iqDe4uM7AQUaqNGnr8DpxKqR4s16qEV1VxlkbtFjoUuqoUEiLBQcMtUkxaokkdspoWYmfUKOGEVxqBaHo3mF+D1+2w5Rt1R5OwjGCOOuxWCWxTIkwedbRQZDIqAGsnKcwwE6mcuKMKe4kbZR7MO3pl9RBPeIuFbv5W2XRNUiNKsOzmMHTktebvBvOzIEGqaypSc8i6US0+yDPlqaf4rBhoXlllRI+X+ZmzBuJkaIRc0LMJSkFGuJy/oozO3Lx+Ot1AxGvFIoOT06dO4a1vfIOpCxWCaKFmxsxWaQISjELVjaMJLWq01tHsK1srldoO7NjWZsUxzW2iZDefQr5eKw9a+6gy3R4LGNHB42zATUYEed7Cz2IBWCK2m82XWUgLvEw4TPJrtkwLa6Kh4prhEmcFFpn2Im2s1FXlkEnNEaf+0cfuNjNZ9NGh+F/Cq4/ORShJT4PEXGE6CizEYdk4h+y6oZ1ekJSTOUqDrMxWCvjc5z6Fz/zN3Th4+DAurKQwkqMdLFtwltJwnmV/6dgxOOsZtLjJqEoRn/3Sl+HJL+Adt96KL3/zy/jloedwgfZ8mXUYS9MEkPglqx0zORsKZKxTAY9yZz2dsum8pwYbzUWwEWbRfOLccrPTUYGRaQETh+CDkVhGiUddLovdu+qgxBXxRRKgJr88KbVA4C+OaUZMmBxnWU1FxSV9VP+CBjww2pIK6/UP/9Vf4POf+SwCPBdBNJfBPLj6bYjKT0WcMP9XnaOMF/PS5Ald+8pXP0cHk2DhrabPSeMENDY2mSPxqa7vfud7sW3jAOP/Ar713W8jr8GflFQdxTIDBYcb733zHbjnM1+kSqeJZbMI9PcYQrz/I/9ALVRBWHNlbmxns/bSjGZRSBOeqIXNqlExNAFmXgIPtXRpsEadtFNIvyHSyGdTtLEnlotbSIijxNd2tTeamSD876Bd6aANZaBE+0NJdjWdS4jqpCKLk2tHkipUrWvoTQU/+OY/YnHlArzxJD78xR+S0Cwg02tpOl3z7j1f/3ckGGrGQn5MTk/iNMPJ733zXuNoNBtnMZnBk888gfNj0/jzP/4A/vpTH8Kt+96NjCUMNwv3P+++C5ft2WEaYzRQo84AxFhZEkBEUJe2iGSmB81XkUktMKy20+YWCfqLph/M2deLoMOGP/n45wjuNUasga9/6lO47rbbMLDjYkNsaZFFzpkF0/CidS1CIsDZFfoJsZznKrO0VNore93pteT7AyRsuljfwvIdpVG2U95YPBvNAiMJEkCCJU8qp6Zh9gGKqXo+NYTRS10ti9Nkxmc/8ccYfekwvvCNr+FvPnI3nI04FiOX4tShQ3jtHXcYj55amoXVyzCYjKkyfPR4nCSMBYvxBB7/4ZMMlecZBnfhIx/9U6wb2oTxKeKaQhrL6RzimRwaZF6lkkIuvYILM+rtDaFcrhhiagqUnKxFXdQNWXNqB98ZmxjHyplpXP+621FPTdDUuemISVSnh5GajxKexL98/RvGKb///b/LekkSrbjqiltw2evfZtJRW4RpjeO3FDHkULhdoZbZDQyrqydSkkzz4NWYh0o9b6m7moR1OnF0OV+zu2lDNL5LUChICSVNCa8YhubVCOPC139wH35r3x60t7SCpgwTY1Oo5lfw9A++hempM0iHhzG/sIg8CRJqb0VHzyb4I20oxWfhcHpRS8zDs3iADPKaYeh+SmyFxLBbGaIWGOur/YHczxHmVChZc7NJVijFuJ+emwUrMYbPM3Zvb2+hdKgrxEFC5knYMlGDBxaHi+aibrqI3N2bkKdvyCZX0GC4aXPXTToVSnc6q6Y9wj2Gso7WPtNWoRmnGzdfgkMvPoswxbJULGDi3CLe9o63Y/eeK9HZP0DhajTNmZhI6dwQ4nuEGE5pMwUukysS19vybjhJ2Hp9S7nYOErO2yVZMh1FJtBGT6uBE/d+5L3o3rELbq8P9+0/Y7Do33/6r/GjR55ANp1mYhmMjRxFJrGEcCRKlfcikJnA+ckZtF3+dnp5K4Ynvo8g0yuXZvHs08vo6fQxPTXnMU6n/ctlMkglCxAuWTcUpCRS8lgB4VSNowpFvHDZXdQQFpyMUOCSoa1Vs56DDub0+SLTJ1atl0z58nUXXIPryPQ0VVfDksJMc8UMZtOMm+WFJbzrv/8PvHgibiap9HTQg9NWaqTM+NgyNu/aiJX5GXjpyd2M/10UKtldt70VOy7eiuH1w+ho7zBttOm6nWjHigjxcZEwKFmr5qnWTYl97MEHjyYyeft8PIOl5Tje9IZX4+rLt+IHX/0szp4ZwYqnF+PnjiLc2YqNO65AR3c3WupFnHv6AUwsF3HJW9+HVK6M6vlDyMW2Ijj3NAptV2Ndhw2n55gPqbT0r3ch0iapoTrZdY1aEfZjYaWErs4A0mneoPFvjRJuULU0GrFICctkl2GrMlxiVGCxO6kNlD5++4hJK9UMnVjNOFiPjyELhaJEu7jk2YiqI8j79NiOAObnZ3lPjKGnJ/H++jN/h6//y9fN+LFMcgkt4YgZmqnxSk6/zJV6RZLUWppFjwvvec+7ce83vo2xsQnEYi0sYwyFfMY4SPW0eIN+vOmNb8SOa/ZSAJCn9g9almVjrThKB8h4A3h2/0HMrSwgGFD/OnDs0ftMK9Or7/wjcjCIx4/MwF4vYP+3/xl73//fzSCzYz/9Cra85r/hqe9/CZtvvAOTL/wcrbuux8SjX0XfTXeixVHDEiUy9Nyf0U45GTzQzpLYapBeSaiLhs6HnE+lNHzTStShOQFOwhs38pYy6exEfClrJnLUCkU4An4szVT5PrVAjoj23k319/sYzNhbsBjcCavDiUK2gIX5JbiobYFwFNGWCLZv3YQHH7ifZqoDS7MzWBqnFtLJaFCGoiq1F3uCAUphEL5QEG0RH+GUC5MTc1i3fhDXXXcZwqEY002yvIt49LHHSTUNBaXEU1tv2Xtd/mf7zzUJSwtxlFiSpsCKv/6LD+G6t72b6tqBX/z0UUyefhkFBu42urP1uy7Gvre+Hi+eWUSFarb88s/RvvttyEweQ6h/mDYxQafgok0ukxkE2OkF6moAuaf/BdEbfx/uZz8LLyVNTtIISJk+3VKhnfSgQFtVMW12CVSig0QlDjTsNgw4p3FovtXArwpt6WbvCg7Me1lZSiPDglYsYcGq5j6aluVR+AeG0Qj2GkeW11RQu4OaESVDbbj04m149vkXWfYcy2fBi8++RPOQQaw1TOJaKTguE6JqGqlmTzr8EeSLdVx62UU4cewVhMJt9A0MiwMhmgY6tboNG9dvwPadm/Dwzx/E4lIc588u5m977bWDtve+/Y5YsC3yvmq5ap2eXyAXUpgbXcDx/c/iVTddg/6tl2DL5ZegbdNWEsmJR//1y7j19fsYmTQwR4/uDQdh80awdPBJeDoGUT/zC1jb1qHTUcKmyy7Hrs3rcPLsJCKdPYjUJzEXuwpROpyD40kUHWGs63TjyKIdRXcI8wkLzUQa8Y6rMFmgOFIb1kWB/bk+FKx+0CVivTeFE+Ue/g4hZwkyrK7ibKkLybIHO9rryPm6iQg0xsFnOiVddJQu2tWQ343zo+P03pqD0MBDP37QQLeL+mxYZmRTEY4lcQXViKAMGijl84SDi9QGmhE1nLtJfJoKM8aXjl6di6l0CqPnx01b7m+9/a1EImcq8XjyC7bhQWfs0NHn3vfYI49Z3eEYnnvwEdzwtteiZ9M2OOgwDh46hed+8QCGt16MzrYWdG3ajm9++mNmtPPc8f3InzuIyMZLMTN5Bi2dA2ZsbQ+lN9bqxKHvfw4HXnoI/sE9hBdU1ZXDOD+bxkC4imJ4E1ZIgP5AHWMrNTjcAYxNLWAo6sKZlAcLs4uIBV3o86VxNu0zEEdtAn3uFcxVwnRCWinDghjmMZYPkBBVDPgzyNmjtL9BmhY6G48HXh8JTDVXb2oimcDhQ0dw7MBhRAn3OqKEfK6a6URs5EoosL5mNLbMgdcPH01OLBqiHY6b6MrrC1G2PHS6BP3ULuFiBQeawqRhnedGLjBs9lTe9e53fcE6H59HIBLG7FgSBx//NkKhOh7/7mfxwD9/Ge3RMM49+M+wFjJ44muMWuhwalSxv/v6VzB37DGcG6O97ezERZva8Ka3/xalAQTzf4Xzz92Pp77yFzh4OkGEkEJ6eZqGXvG9A4n5SdN3NfLKMzg3voJCMYtCQSP8SmjviBHrFUlAhRGSnBJjdUZytQJcGkjcUPxGghaXGDRm+UmzwjZsitkQcFaIOhSRafKdxgnQ2TEcoTU3EEwVd9DU7dy2mdcok7yfYph+YAokLq2kvWxGwjSYnsa6agakJtKl0hlkCFiLeQY6hHtKXw1PssdyXlXiYtWhSjNV4b1KvYxvf/vbsO7e/To89IP9eOfvvQeX3fq7NMoFXPfG9xG2zGP/sXO4kGAM7Y/i+ne+BxuHu3H8R5/G4y+dRYyhWjDmRNe6YTz8lb/BqdPj+J033oyP3HE99tx0C9KZIqaWJhH39aG2cIQ4UxnTgZn5qs32zmiAUkyVTWWyRBcZTM0nqIpWNIpxWIqLCNfilA4rHKVlhsUJ+C2awkn0QZyrJkeLzWlg0GJqGUHiVE16VmuaRjaa4fcMHEp0dhpto64fBTe/fOZ5EhpGirtCFXp9P3/b0BKgU+V9tWgVaYKqRBoakq9Gp86ubpqA5vgCNRgpjzgdvIiqyEzP6Lys0Yp0ZD5qifWLX/wXcjqHR7/3z7hw6DlMzjBC8oQR6dmMFx99Cts3t2P7ja/BgZ/9BA8/vx8rtTYmXMPx8QTV0IbpkUnsuP6NuPDE9/Dtr38e173/83jovh9gqhTEFa/aahyFo2cbeuYfgIPqm03lTEVKxSqShFglRS82HyM8Vl5SQtxZzhclQpijM7DUiChSDXrqLmiwsrrKY+1ROhdKFh2J+rvkmLJ0VBkyU7ZPh0bzaHa2mvkk+8KoDcKpnKI4/tPKGGpEUSisBhQfTYPCb8G8KrH35MIEcSmhElX/7CnaZjKCwakh4MryIgNOmgyaBAsDFTVyq4tejUnSoFwuB6u6tB2OCtLq0k3nsW17N1558mk4Q2HkR59C/8U34/AD/4aBgRCBsh9bbngDHvmPezFF+PSqN78X6y/dgwOnjmL3O96HHZfvQW9XFIHyFCFOBMFSEjVXO1zk4IHxCqXWBacvzGo5zSAPYWk7iV1Tr3DNxspSlVn5rogTMZ+DeNLDe8C2dSF4LDl0tflN4/nKSgLZQpXoQ13imshRR5wMC7V1UvlJADWbkdhqm8pRTbXahwii+a5qwJdzErZURC5CaAJ0koQpsRwlRmZlqrWL+afzceP9B4ZiRhvk2Cq0qVZqimkmpOSqEUa4WqhFo3VKpTwlltnfuHs3/vFrX0WsoxXL2RXkSZBQZ4hxfRAbbn4LIh3rcNEtb8V8hh6Q0EuDNLZv6cYVlw+DoApH7v8atq7bgGe+/XcMRas4+vSTmFhKYnJuHKWOKxBevwtheuWyJmSwslq/i2KHso0nLg/iiytoiwUorRoBoxicFWZI2dcXwODGGCWKISMBu5NAPUTYJDOievmIWSuU4CrVtb/Vx8gvj/gC7Tcrq65zMUmTLzRPQdBJw5MUBKgthH+YKiWThFWIq8Z7zY7xhZysQ5JBSIZRZZbPKJzPYGExZbC3IrcyP3USvlwpGrutQc2lcsFMUHawPnJ+FFhYOxDH9z/3SRx5/Dlc1tePFjqGUGkBDuK77UOdOHvkWYxeOIzOdX0oRltoW86jHu1jIiEzn/+ad3wYtkAbWnfchInZefzHD7+L9Ve8AXuu247owFbTdd1fPoB0SREVJYYVJ33pYOroYX5+EkurDFhdDIVb1YBiQYqcn8usYGRp0ZgKbzBMSXOgZtXcL9ppalctVzCDjjX310511LwwzT0QI2Qf8yS6h0hAIyIzhESSTCfDImMGjJ3Uh0EEn3NSEi01F/KpImFVke+oabKBZHyWmrFsRlxmSWBNvWpOsFNrGFnENCXFdruH9CC2JvZWs4CxsVlyX7bmLTdfRsixiBsv3Yypk2OoTJ/E2MvPY+rQIezZOIxAPoETjz6Md77pDbh1zx7CrsuwEp/D5NRpzM5dgDNIJxSfwQ1vvB2+rlYsnJvDUMyH3bTRxc4b8Pbf+wCrrAXDNJa/TjtKL03brgkVMcb57S0hYtYB45mdlLQAPXCkSptWIAETK6iV0iyoRoDbEelmWNnWgUsv2QBLxYG+LTvJECBvDVCaiAMosRoBqDlk7R2dZv6AQugUv0kJMlfBhno0qtRAN40HAwJGh5Jor4eRlpPEFrNoHtTaJW9/9vS0IbY0okKzpdY0deOop0PmwYwtM0ylHZeNjfTtgjvSSfDPGHtxEa+cJNjt9CIrsWec/uqrBzB34mW89NJzsNDOzI2cxks//Xdcu6ETb7hkCBt9dvzuW98EKz3+JjJAkqARM7tuezOmFscwOnYK8XwKs+kl1Bh+VsndXLXIzGmPSFxNb0/E87DymcVkykAmrz9GjMjqyllQMuSt1cBcLmiSRYEOMIsKnVA5lWFkVMYPv/YjtMQ6UExrUAYJRnviDajhhfCMqrm4MGvU2uXy8ZvGVT7SJjLU6MzydEqSWKqRiMb86wUnf9tNQ5EdtOu8NrS+l7a3hgTxe4ImL0cIlmN91A5i0IdMBH9rsHY2m4U1zj/RngEMXnwtehmeBYNRBL0BdMc6kV5awtTYLKZJnF3dAezq9+H8iz/D+pgDxQsH8PEP/3cE/Db80//4A2yIufHs9/4df/iG63HVcCf2XjKMD7zrHfhvd7wDd95+O9z0FoWGA3ve9HskJiMZSwyecIT2jZCLhrfOKEmzYgpFBgskZmf3IHLqf+K5k6pVp5220fnVaOtENFekFe6WFj7fbDv2hluR0woatJ+S5hyZpgF+K4kkVZURGOP49p4+A4/EKHUh0g0xmPAY768WM7smlDi0boGaM+lBqsrThpnZOKYTGZy5MG7MxKmTp7FIzUuTkTminpIQAU1Yrky8q55KPyHcpZu2xto6fe/7+X2PWAe3bEXf8AAzd+LIgcexefMOWFy0KRY35memjN2S2BcyJXR3teGKK3eguDSFLRsHceDAK5iajOOB+35MG9kgDDuHa6+5DM88+hBeOfwKumjv2jZuwSNPPosEIVvP1q3wU8qmM4xa3B2wEis7gm2wpFdwzTs/jL7Nr8Lg5TfhzC+/i9s++DkzZWrTRVfg4CP34bLf/ggifdvhiQ3jzAvPwLfzWnp0YlvNraVZa22lI2Z4nsvl6VhK8Hs9jKJcrG+UAuzC3OxUc84YEZHLTkSQEjqgpNHmangSecP76vqow22zIxCiBtPpdYZ8mFnJUELLGGiLIdoSNUPoBf00+5sxh6BGxVotf8Fy110f3HLR9q1H/Z66XTNL1PRmZ0xTqSbNjL5yyYbkwiiOHzyELiIHwURN2fTQ04rIsbZuLC+vED7JWBNM87cgk3Ty6QOncWEOGN7Qgp2X3oCXnngQSwXguRcOYcP2bZQoP7x0aOMLS+jr7hOCwfFz48gvLmHbpbtRoM0eOTeBbZftwNzcDCuVwrah9fTgdUyMTyISa0OVIVGlmMPwpg3UrDEMrltHaEUVpyYuryzDS03QqhoKTW+97UZ86u/vxfDGDcaRPfitbxiz0Dzo1Ogg3b4ACVuHK5uEj9hXvcb2FmoHtUY2drFQhpO+QTNlotEYfF63GYStoEO9KXabJf/kUwcHbZ+8+w9i2WT5fS6GFRq9rQEZ1XrRtKCrnVIYs7O3C5dceS16hjaiTlgxOzWDNjqbEp3MsuZheRz0/nZkUvTaNPT5LOELbVFbqx/9MQ8CjjpSk+cwRKfz0GNPYvfVN2K4hdFRbpk4l6rnIcTz2Ck9hDS0eTXaRjuZE4q0sboVHD18Ar19vbji4h3IEQYdPXgK3QOdCJOXEZZ5kdLpIoMy8TiRAAMMluvEsRH0dreirbMD7TQNAwNtxsaeO3MBr957CdJU7QvjU3RyjKgY0wp6iUB1MkWDky10TEI0CaYl00NFMG0NRTqnIJ93qPWLTLMLw7KUcmpBf4DowFHZNtDzBduH7vpIbO9tb3hfOj5nXVhYIAMdBucRRfBhK6EmuaHJHXx5anIG/f1DZmJvMBAkQQSRulgh4tbpRRNzq+EjTgCvRop4QouIgRLjRpABgQDo3EKGtnuCiCJj2l+1QESW5mT83CjqBPOTZ09j65Z1OPDifjhr81hazqOj3YdNNB1V2rMq7aCjTq/LinlJeK/PZsq0fngYjz72FAY2rMe2zZvRHvHSvqaxfvNGA4E0MFrzKM6dHydujpm5D7MLi4YwHkpfMNgCP6UyGIzAz7oFaMMbZISws8JjdU7mmIaH18IUAh1aCMLJSitA0UQYEZs2uFIvV75g+d07bt/y3nfefpShpt0ZcBspzdDbylyoz1ZLONkZrczNzaGFdqVKaRKW1IpvIZqEJKEQZQ0Bvjt77hhmyJwAoU6ppnlgRfTSMdYcNhRI5OMnR3FqYpwYVj1bGu5OL67CqS3VqeFKbkIbjcRWIwjtG6VPmNPp1KSMMrxOBgqER4r5FcaWWJmVRILP2LFu4wAc+UXA0woHGV4lprwwOkamtCNKmzs0EMW5c9M4NzKBt7311fj5L36JkTMjEjbWj/lTcp3UZxe/1ZMgO+vxEZ/SDutcPdQKBqrURAfLI6Kq/VqLPtgpMFpaRS6skE/m08XKoOV1+/Ztef8dNx5tbeuyF0qUHsIFp4dREWEL8RVVQH1TsslWRMI+crqG1nYSuE44xgjF5fRRqlaIDrTsCMEMw8ZCJoV5TaskBHPavOjo62OFzuK+R55HnvG82kd9xL2acaPGEHlSLyVdHYZ15pOlLXGq+4KSoPbUWpV4l8T08L6in6A68YpUUR9RBYMJSVSRttZidfN5uwHsrm7a2qXzsNh9GNi4zZR9enoSmVwZV199JZ5+9iV69zOGKG6Ce82n0EwZNdDbKQiklGI0M35ATYZaC6xSKjAvhwlWZBo04WOwuxPv/O3XGS2v0gyOTY/mF+bKg7aQPxK78pIN7ysVSlaXm45qcY5qoAkcYGFpO/hyS6SFCTFKIZyok6A1gnfNcqlQPbQ2VoBqpPUBhAn9lHgNXAAJGqHXb7BQc6xQYjmBwR7GeTmCcjqIRoP4UasD0vuqOU62TjOtxURbo2Qqa5qcKQmSzgoxrMZgKbS0UhrVk6zJyqGwnyqo/jFGYIrOqCkVSre9ksFkJokITZmdZU3Hl0imKr19CZMXRikEFkZkGUTkiN0uM4DZF/DCx+flECcmJuBRpMfn1W0jwbHbG0gsrLD8RLfUsF27NiJIM7cQn8exkyNYYoRHbFip5OJfsNx+++1b1rdFj+7be7Hd69LUIIZrLIiT5zWFbVRHFVxTheL0yh1dERLBx+fUmkMPSZNcouUPh0MMMJaMfcpnMjQpIRLVAT+lf3ExYeysJtZpik+BNvgb934fSyliTM3X4vtqqFFzn1q+PF6aimqZ2NJOqc4g1MKgglGT1oeRRIvZPoF9aRRtbkBYtJCmOfFRggnUKemaj+Zn2RUZtUaiaHicWElmWaYIsW8amzYM01aWsXXnxYRKdTz7y+OYpBMMB+kH5jN8x2fg2NVXXEyHyTKw/NKscMhFxKTppW7T8ZijKXJ7AqQJMSy1aGk5kW9p9Q9aHvr2Z7cUCvmjPp/fvjKvCRtuJNIl9A/1Ymp8hBLlYCRGQ17JmdUrtKZgqI3QiOpZpT1MJoro0+wR2kdNSZonRnSTKbG2dsxOL1GFKmQKXaKzRnvXZbxnvpBElAFIfIWIggQqMhCwWJpNhYrrZxaWGS0t49z4glm5o5AhzLAQwjXsxvxo8RsqGlo7ezAyehbtWmmokjQTL3ZetJVhbBiBaDfG+X7NRqZROpPJUXr/NtPY3UVfoRWK1HWvafwOVw0t0U4KxgpitMeRqJf2WSt/Eh1RafLpZcJJYm+qfY0Xzo2OooOIozUSwsJCwrQZ2GlKMovzSKdy+c51mwYt93/5o1vq9frRlWTGHvRpCTupS5UE1KAwejxCryxVfOdFO0nwNOrMzEtYYXf70EJCqQvD5rRganYGNUZBTkqJBpAtaX5rezehGFWFRKoU6+gd7MTZU6fIvDBtXhBTxKYbh9djmZIsID8xMYlrrroCi0srqNBJumR3GWpbarRxLquJpDSJQ31Qy/EEIsSXYmaSMEvrZ+WJkeemp+APReEOt+CFF1/GJZdsx9LsMroI19KLC4h0RigsLobFy6YLR3N51Tk4MzeLTcO9WFwhIyl5A4PtSGcqWGR6bSRikJHdPCOwtlgEx06cIjZfZ1Yx6u2O0H/MmDkI0zPz2LxlKB8I+gYtP/j8n/f5Qt4vM3CgjVWTV9FEEnIqaq3RAmLBkJ/2s0CVDDHjOGK0uW6j4stUbS+8wXYihihxbZESx+ejEapPGrGOXhLypJnYEfB7jd0UFhyfmMP27RtJyHFs33qRWfnS1xJDirZK47A08/HokcO49NLLScAltFHC5H0LdDwa7xpqIRohftYyeYUSIyHiztZYl/HoS4R++WwK3X0DLEsa8Xga64bXEdotUfoJGinB6smwWT1EGiVoHS0LzY9NfoEmpKeL6RCXj42ex+DgMCYmpwz4D9D5pZfTCLe2UEuXyMwczQbhGc2MlY5ujoLVEm2lEKZK/nbPu4Uk5CJMN9D/+8faw+Z1Hv/Vy7r3/1Gi/z9zWDQHQSfn6nVXq8XS7m00/OquU6OQvs1hzvWLKt68QlzZ/OhYe9bP30RPzUP3fpVA89nI6vN65Ffp6w+v67eG1q9d0PNqmdIv3TOvrr7/f3X85m0/E1gr328ea+lof4m1cpiL/Fb+qsNvvmdG268eevQ8XzItZquH8vn1r//6+I3H/+tjNb/VYvz60A+VZ/VUf1Yv/S/Hb14zz60dqz/Kq2noiDjLGFYleTTpzXurN/WlS4be/KHvLP+ovupl0nnzOd5s/jfP0QojQoJGVmkRjxPk6D0+0XwD6GCeWmN3jaeGzqvXV5NFnAXS6do7a9d1EH/QM7sSGMCymT83XmpsslUan7VaLDfKv8nUaCoBA0DTLvKfDzl2DUNdO5fWrzXK+4m+NPdCELsZnAhlNw/1uqjgekddTvRING9MS2Cb1+ivma/pOzG7BQjGzue15LU8ajMPGZc6a2AGopgU9BeI+oi6XIwhmNZ0roEQz7X6/kRWUJz5NLNgmr8+mktv8x6/6bGbvdq83nxGfYdqVjLUMrGPiKH5faZJ16TVfJ+n5llRVgNs9KhJw7R2EUzyS7u/VIkJVEeNnzZ15R/10jdfZj6qjTJbPfSOJgyJPIbejJHW6G6GAOs+z9d4IJTc57HAbbeYeTbNFJvPCHUulIRWNf+R7xNj0aOaPUTKRLZq7FT6GrFqV2c001Qnj8Zba5ixUgm4NbizThTL1NU8y7qKFBn6eJfLgix9vlCoWmHVwT2XU2cL82QBNHdRWSgdldyUqaEOJeWlOvACr4pXSltuTXTR5gB0gHlm9E1Lo/gpI7AjmcZmsuIePryXJLQbAigBvStmG+rraKDX1xzTrEPZNh/TBc2nsZihuGrItFDqshqisZqUg4TQSABiJ/icFCyThgUpPqBn1hhBWjF2Yr4moGb6vCciKye+zoMRO0MEnVK5jGJozXv1t6quOlQe0odp6lczjSbXdd58aI3J+qUZxBodq0cYz/OaniOzmUFz0LyFyqYSqDmR96k55ioz0HPinVKzK20SSx3vesKkz681wTYKoWd1n2nIKOh38+1mWfTH5M1/aughX8wzerfHqzyBFcbD2rYo4LKC2JBlrMFFC+Cj0FC3DT1lELSir1pctNpingRNUXNkDpT3mpCI1qJjuca68hldU0ddX8hCAEyDQeXXzOY6VVrlrDUorA31Udpo1/S8+KcC8kPiiBZ6WunIyMj48JS3V2lB+lCGDT0oKrCSURo8UCU2I1wztLJSeLSIoeJ39e3Y6o08Bftext2fNAI7QYFloe9hJnttVovovSoAJAwLwp+0BrSWypTJy2iqohrKIuvBuBwFSqk00QiEVYt2qVNfjWMKqagjTHxNKFUFHyVNiqrSa5qJGpDW7q4dzELr4JqK/+d7OqQYIoystCknH/rN5yRcui8imh889IyuacKB4nVdlnAbhdb11QR4ajwFWWJ+G+FcS0MP6+CttTx0U7SRMKjFRgVZy9aUsfm4+aFzrVUgqZF3MeVeTUsTNdTaFGxqJ4VMZaubGX0S4P/q0HvpAllNiy1BlRBp/ywJ5XS2hkxZPacUD2ak9VxsqghDVy8rGAs0hUrPhulS88x7mWl1a2CEBMek38DL8xRMvibF1ZwBYzl5V+VuGgHelNvgBa2tKA2TAMpziXtN3jef03uMVnjH+BBeW6WzKqL0zBUeq6+wmHkmem+95m4K7FypsZnW/x7SeS8JaAyFIbJe0Nv65okEtQl7JYrqZaCwMm421sc8w4Pf7R4rY3M91Zxx6CKli3ymzAQlo8IvBRKGAZ5xKxJc9apKIeSK1F8voWhxyyWzHryme795SN8l0KqjntHuTYIcekwkUvl1rL229lsv6NxYMd5cu6zHjCCK4OYlflOY6tLI1cN0q6+er6VhphbwW7/X3lNqv6IHf0ohTB34s6o89YjOV7/NoTSaJ8ZCh0hAbVZUZJ6qow4laecvpadl2LSdiyRN+1RkjNUnnmMmSzOzqBdSaA/5MNDba/LVBhx/8dGP0tBoXETFtIGLl1qn4fvf/A+jjFq2QHXW4EUJ2Zw2kWO6ghMlplGndVX9NX5Nnkd5G2+hkvO/MWYskoRYu1GJNnL5kgM9YO4rHUMbWWYxg7/5y1xXMvyh97V3m5RK1/k7X7M27q1Xyk2BLTUam3lyD931XotFa38o8+bf/3wocV1VeWX91Gg0W9DsJGVAV6xvHtoWzEVt1rwLwQFBABmVZopNXKQc1j66rsrqbX0khNJ8HWvPaOlsYWqzZCvTjGdz+PRnP23c45c//Rk+IeI0Bbmgd4xk/K8MXxMWHTrXNcEPEV23zPJg+m5+NY/VdyQoa6+LuLIKRjn4T+8Lk7755jeaNv56PQ93yIX3/8mfYHpslPhOe1XIZWtompShgZmZjGmGVlaX9w/gllffhLb1lzBv1nxVadPJFRRyaXjokbSGsbZW87m9KBfK+OVLL+Dc2HnMJ5YJ3ZoCInwvDBoJtGDvnuvwvW/+FEcP78f6db1Iplfg64qSXqQuXa1GQqkV9+6//4ahhegkzyPFozyYacvCsKqjDt2TKBsbSWHSM8atk5dNseVfpivllDvXW1pOrazEeV1zZ7QZlfoLmlEDz3m5Ro9s5T29yx96zFxXodTkX29YaWFr9zrszqbAjmRKm60N6z0k016n1W7XnBJpqmSP8Md8dGiMn6yl9qRrFqd5GK1brZb+/vrO/+tDjDcH05TVVjlXcs0VsWtagpGJaVE7LQql/uNsfAVf/7d7cW52BiGPG5/7xN9QcKS7Iqz60Jr4VoeS1maD+tbCZwo8lb6UoUJrcvzMGH7x1C/hdFuxtDCLW6/bg1ddfaURYKP8q2UzgSGZqN/6qMz6SIBNZvz+/D9/3PRZrCQWEfCHTWClcUTaucfj9CBMwu3b+xrMZOaxWRMOWDGng36XxBsZHcVjjz+MOrVaSRoPI2ll2loFLJlMMl8KhGE8XTgNQVMZKSwsa7ARQZxCuzI7S8NRhNZUCnkDSKeWoaXYtIp5uVIwLd7e3jbSk4KySu/ZuXn8/Ve/h+ZuZxQj5iOhVz4SaFlXU+dVQyRFkqLqwyQorLS2hgbN3+KXiCOh0zxNMybXvMiDv80mB7xilEKX+BG8IIlRo0IL065d1+ZdJg1LI080e2/MUvk1JKhXGvcQvO9l8sbCClcq4nXxW7/1x+zCKC0mkQTwWRYjxFlF/ixkXsCWIiFN1yEcG9GywfypaFR0sDH1ME25Cphm4bS1GxGEiaDLfO/kwRfwy188gumFUYQDfrzq0svxwDe/iWKkA3e8/S148Wc/QLH3clyYmWSU68bdH/iA6V8RuqCnMFshHTh2Ds+9dIi/NdKkjJZAEPGVReRyK6YDLpdTF6u2PBJTGIQw73Oj53Dk2aMo5nOItXbiT/78j3D0xP5mAy5daKlcpjunZSsWsGWoF5uGdmLj5ktRzKaRzNRgd2sBMAefS2NbfxuOn1+Ay+sxQVDN5sZ3/umzGJk6hP4t69Db3Wv6q9QCIbY1TF8TKyAMyKMhDyKLwXtmvVRjvfSPjxjL1TC7B6n7++TRswhb/WiJRVDKZGjRCkbgNFJPh0aHa4SJBj8YIVFXCuuuOWUCmSvLCXzsq98yawkIIkgx/uEjdyOfHUMo2oJSIQeXI4otOy7Ctbf/Dg2HrKuRCJZKzzfroH/bYoQT9IITmSr6VrcnnUnlGWQ74HXYzbiAZLmKBe2NQLGVx9UhQTcH01IXtw6VdYj4OuDWWIJKPl5s3Jsur0KCDAWW0ncPy7qX5LHLdVEJm4JG32o0gAl4KGyaXGyS5E1eMhZLmmncEc+XiHusZIClWjbDy+dW4vinr/wjbnzVxbj91W9gtZrv6KMtWNUp+LH33Iq3fPBuxKcmoX1q+4d64KyWsDw1inOHn6P2J/DsS+PouukdCLn9SKTmWLcSBocHMTOXgcfrY14uMpeMoouFlcLgEUFYRoJ7BRpaerqYWTF9dgrQUtkkC5Gj9gapxVJEBX8eWiNqNJlSlSbWKQDEbZaSBisnqbwO/masqjYhAma7Q6NkmO+qSVaQurSUQSwqYSBg0pRTZ910spZKLIsGQZMA9rqdr8svUBD5WyOJtI5CLlVEMBQ2XWKyYAVe03ZZsqgWpoeGEytMJ9jZA4uW0yJM0NxmdcXTEqAuC0WlkWjLKRqoQ8FV8yQrYARXGzBpF0CNcNK+OSG/A5//6neNgTp1+gy+TF5pIHU+s4A3v+Ft2P3Gd+IDv307hvpimBrP4Mqrd+O6G26BL9YOm8uDCt+T1ZW91uQZ7bWpeMLNGjiodFquRlZaXnqOVsvPulRIJzWjFRnfCOOpOU47o0rOhFuNYTT0EcRU4Sv5as12r9PyGxiWgn9PvlzfS2mza0lXCaNcoTBqloGVk1FnsazImrQxNxk8UYADfFY2YHElhfjcOF5++CdYGB+h0LXjlckEPvWFb5j7IqA0SQyTwOvzbx/7AIo2J/I2D4qeXpw+9AyZmyftm/PRXG4ny8FAggxR36SgnRbPtJJQoXAA2wbXw7KyjIkTB9Da4oGzHmeqsiQM9EgoYV01YWj4w8JCkppK11oqwOLSeGEnUotZWkEX/EEvIiEvI+k8JieWsWG41YyQkjvT5h21Ci0nmau5MDUJL4W4WMggTbyxkinQIlMhioQwEjAyhLrKCtcQdFtouSqECk5axBy8LiuZ6KR3UD+sFvKw0wNo6BcFl4paJtO1DGON7FYzlTtAIEOBC9PS1FgYjSRt2FkIplHXUjTa5VDRv5Vu31Y2vfEaCqFgzpxTuay2oFm/UzNRLS4HHJ6QsWyiTf+GAVx+87vxgx89QA+UNoamqukXxSJ8PvJEzT9UhCiV//CzjyBVcmHDju30TqQxBVMwTS0iam2Zm1nA1m3kh8WD7p5+XHTRdoQ7OuFqaaeg0IBQEAfC9A4Ugpl0yQy3U9Su8TFa9keuX0KiNUTMuG7KmfCr7DeVIO+12++1uC1NgV2Rha037qGF2ut22+xaWsZAaAqmBEtBgn4L87hJNPLYJMQy4NHvfR0Ts1nccsv1GD/1Io6+eBiWno2o2zURMwsHLVH30HpMTE2RaSF4gn5aFLKE1kHTKTT8t0BXFvQFMXX8ZTSWR+G115HLFlCyuTC7kMKW17yHxPYjRIE6e+xFdGy73lgmNauNPPKvaLvq3RRuwN3Iwvfi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yYuLDBGOIujrxBmFatMZwrr1nUgHArS+InOVuTTBVx08U7T767RxW2xVtx4041Y5vNm/D5lTLpP6uaJ6+9t1H4TElhwT7XR2Pvsgw/ar7nt1WSQmCQFp7AqCDDncm9FvHjwOIpml7IqVuJxWp0S9r/4pBmE4A9FEPAFzJhMP/LoDnsoFDOo+1phK1ZwyZvfDWs2S2Gs0WrGsHJcG8/sJNGiKKQWsTQxgkDfTpP3/m/+DTpu/X0KMK0dy3H+oS+i+7r3wE5rwdqgI3sSk/UYXP4WPs9rJGDimW+g2zKJBQYgtYqHZSrTHTfQEiQeanHB7Qoaq2Qjc7TqpUD41CQVhkKo7UQ1p0kjQ8Rsq1YnpnCpGcfNumnNFg9dcKmWZv4NjM8WGY3TQockXD4aCA0us2BmnkxtodA5GsglqmQkXbTHiVxe8+o98DrLiBM62Sl4wRafoa8mVAQCXjM6UBPGNOOvnLfCH3NT+BwokN6FgVvIPBoOlqVGZdB40jKNi1oe5AFymbSZzqMtnkKtrfAQPmkEyt49lyKRSOLEidNmZ4/BaLuZbZhLx5FJ5xCkkJWKKVjoIbQouvis1gFBjUDID3uASuTtYJ41QsQyLpydQM9gOxXOgfe9713QdlRaqfPMmdN48cVDePzRA1i/tRcVswa4ZjmGzOhHrcpphobSS4lfGhWuXaU101FjaDWg2kYYqUWIOgl7LrlkF6667jqk6+48vf29Vmft1xaWPLqHFnPv4/fdZ7/5jbeTaCJNs0Pg4JEjyC4s4sLxA8YlIuTD+YOn8Tsf/TQ1bYauntaKlmJlYh7DO4ewMLGAlrYwQsEI3e448s52PPa1z2P7W95L1+XE0Ue/hy3XvRFBvnPolw9j05U3M90qDv3ki7jsTR+mmyBwf/ExlEKD8AjTsQK2s08i3XYxnL4QrWsNA8EGnvnFo2jfdSMxNAlMed1qOYeTcxW4e4bRN/UjzJwaofWhEjkLtCAUTquPzKxQKDVcSmNx6Rqpw+WqAjAX4svzFFyiL1rlepnCQlhQt5SwML2A9u5uMzJHTHPSorh8XhNUyvuMT2jcVwlOBkLpRJxQk0Sn5ctQgDTMNbtSgtXL4K5Ge6FxaTU33D66bA0GY/rlugOxIPGx24t6RXvUsGCskyxykXDE5nEg529nUErcqH79TNZMzcpkM6bc1C3ShB6BcMnO+2pN0bDSW/buwfzCAg6/fJRerUChceLll1/Ejp0X0QNlceroYfgZ1BQYvGkcmwRHRkctHGaHUx7yGMLQ4XAYyVSKguZEa1eXwZ/nzk+jq7cNrZEItmwcwuQULTYNWDaXIe/DZkUSDSZUGlNTWkCp24yUF9Tr6uw0y3T39HSTJ3acOnUWzz33PCrE12YTUHoVrRc5NjaLa6+5Kr99+4Z7j4xcWBPY0mZb3X4PS733ix/9uP0P7/6fpIAgAXDfAz/DqeeeoOB047JXvxrV7BJGXjmJ3Tfvw5Pf/Q5e/9734ujhI9i6axemRk7AEWjl/cNYv/MKPPGdr+La374TqfPHcNGePYwUvfjbP7kLF7/rLlbEhgPfvQcXvf73qBhVTDzyL+i+/k6DKTVe+fDjP8Xg5bcaodBOfi8feA7tF91AhOqmM6ji7MNfQfc172S0y2CD7i9Id/ryD7+K4VveA6dX7pZW9dy/YqTYgWDboLF8tYPfxWicFpOYLhTtJmM1ecaL9uxZLOfyWM5T0/1BWhYnLU+SQhVCT2kGixkGKuuuJQSQiyUiJ5SQxddaZpH4cWLeEJ6KbzPNOzl6G823M22YLKdmXu2qHsZMKYAT2YhxzwZL8Z7ue8iYjsoFbOh246ejXQyc1DMIxFivQZxFNryFVjNn4Iv2enPSUgnCCAuqvVMD37V0uYPfNrpkuVd5gSuvuoRB1ChmFMjmU8SkQczOxdEacuLRBx4xbaNaCUCdPAJ+gi8K2mxuN72dmYprBFdNiqbVh/9/3Zym/O3o6O5DplCnNW/H+clxJBaX0dHRQ8iSRZSGxuvxk5ZWQiCtWS8Iw2SYhsZ0G7jJtNTqoYVatZD/0NCQmbngdtWwsrKCp556loaF5XAgz7Dt3mQ5K4GF5dN//6nNlJ976AX2nnjlrH3Dpg5qkAXLSxVsXteC6OYrSSw/TjxxP65/49sZ4Zbx5Pfvx5433479D/4Qe996B374ja/hittux5Pf+ie85Y8/gmf+/d/xqre8hcypYXb0OHo37MTpF57AvrfezgJ58P17v4qd170G6VQWtfQKRmnBY90b6e4seOk7X8TW197J+MkON13jkfu/gsG9v2fchhS/NH4YS8mkCRQmzjyDlu42bGSAY931DipM2BDGQSK1nf0yRvIRhNvWGyJFF5/CSydmUaXQBKgYGldYcrXhqrYU5pIVTBZ9SNkihDIVJJPLNHINXBZaQYbBxpHSAOrEa6kUIy0BKwYEm9q9iBXGsGmdB9+bJKPo3hTwmQEtFFq192q8wJ7QWUznWnEyo2HKtIdkmpsBq54tE69tdY9iIObFd0ebI3bFzA5CmOH6NBb9PRQmtRRocH6puViKREaMZDoauCph0OqKmp0hnN4e02YKcaSzKTMwtburG4u0tK888wSWsgx0BEWIZ2NhQh2PmzCvQYMUQrAUx+R8nVDNgYSwNL+ZrcmHhWLMQCvOgLiu8lOwy1pThHBG4yoTOQtKK+OEWtoZIkDD4yYcaSHPHOQpy+b2KAnZQZOmAjazz6rq4NBkA+H0X7cxK/YQtGlva8WG9f15n99573e+8+1P2j72cVh+ed3WmNdbvmV65uwQAbW1u4cgOsHgwOlG57bdxDoJrExP4sXnnsXs2EkMDO9E+8ZhvPSznyLU34vl6Rkc2n8QiB9FF5/XwNTI+n64SIwnvv0vuHgvMTFRnp0EnZuZIIRw4PAv7sN/fIsW8MQhLE1eQO+ua1BjxRIHH0Dbq15tXJ0UO3/4xwjueANabRlsGGxBd0cYif1fxsTZV3DhwgQyVTvefeurcG46A3vXDqPBDuJFK4kZzp7G8VdGaBVTyC1OYbDNgwuTadgj7XAF2mBrHWSQUkOPJ85oX5NihdfrxMxFM8FCoCiqHYMpnDNlWV4ypUL7TougprLWAAO90jSiLX5M5rU0R5Po6lpVyJArE6pQYdc5lpHke1rV0kb87LVpsQZyjum4HcS7tjzhRAMjKTXN1Sh0FUTctD7pGZS8nfytWTVWs4WImK61tAQbtLqPGKyNIjQLRTBHTXaa6aggSN1FwrnaXf6phx5RgwmfryNCl7uu14FUzYOoFziXaKCYyhko0d4CGhFaPAasKaOY8gYKPNVqLGzNiJ+80XRVQSDtfZNkABbSfggMDG00MMeOqJWoz1hnCZ5afZqjy0wKJh5qqMmF11RfWVE1s6l5UC2xJjgmbYr0LIuLCxgbn6wcOXLyCMPsZyUTNON+RsM9OHfWitPHlnHicB47996OQnwRB35+HxOI4vmffR8bezux+bLduOSyXTj4vX/F5t2XU7vDOPjAV9DeWTXTN8ePH8bYyUM08a145cHv4fp3vAuXbhvCuRf348kf/RsCbcP4+uc+hTPnziNFONfurGPLlVdi6sgz6PfQevnDWE9cE/Q5cPPl6/Hbf/pp/O5bbkLu6H04Qcz1vc9/AufPT2Ei40WaWPSii3rwy/3nUGvpxfmn/52ukaEPXd2O6jOm0orSE/NxRtCKatXDTXdeTNKSLOLwiWOYnZ+ly5FLdWBxpYFkumw6AhyELwps0CjRSdThY/Dmp7sO2ysIOIpwan2aRta4f01psleW4akvw1laNhsTW/KLCNXmEUWCAZzwco0CXkZfpwMtXguhTJnMLhG7UnAZQKTiSYQRR5szi/5gxbSD2mjRK1UGYQxOnBQQMVznrCLLR9azeM2VQcvNdkt+tDmbLLzWvNEW3GqJ0d6TZdKCKLq5dRbLnG8EEPGUcWBMgsF604h47SXkHUEM9FOYMxUGRFoPjQEo6097Tujhpndl5E6FUbOY2ehYrRmEOJr+JZyq1fwuexWDZmqWJudIIEvE2+qcaQ6KUWeIdLVh2p/V+qAhhc3FOtTSofV6qgzutKO2Aj8FZ9qPQv5KqkM9LJcjscnx0Vu2bNo45C4vWN9wxzvxc7psh68Nb/xvf4SX7/sn3PXXf4v9j9yHJHFKggm7QhF0b9yJ/d//OI7N23DZZVdjx/VvxcSRp3Dlra/Hvuuuwi9/8QQF+AU8/eBT2HDDXmy/Yi9+du8/w1+ZxciCHTdfN4TXvvfDePnFg2gf6MeZF57Fh/7sr7BxeB0YFuHJL74XjXA/ZuMF9F12o1EeT3kWZxbdxKXdsIdK2KQFgXu3oRGIwl4uIEElu7jTiVeOnaaA1DAxscwaaipsDcNtfpyfEhPrKNRIiHwRAQ+xIgUpQ2t4IVlCgURUALWQovtl4DDsZXReqmNkjpGtzYVsIUdI48T87AJanRVEKXhtHQGEey5HMpGniy+budDxeJZ424ZYawHWVBrwBNFw+OFwqvWALpFMU0DicdFiFYuw1bNYbmh/CjKJlnNlXgs1NZC3a5NSt8Gmsv6K7s3QO1onNbBraQQJqHRL5jdLLK7mqCLhQ6GQN5b4yceeoV0TqwkHKOhankwju0KOqhmz6g2GKPx2dEW0DSQtvteBOdalZCUupjUVFJNtNEuuU4ByCtKcPnoP0p5l0cYmavfOZknPAJ8nhtaMV+2IKBGTgphmNgqeZqYVSUO9Sinlf4WMhBukqbYN1gLSwg3FAunPoIzAiXnatLf2EY/H86wR2OHhwRhdyy3xlfmhWHvQujh6hBGpF3d+6IP4109/HFOLs/D070RibgF73v4eHP75TxBp7cZz930Lh89ksWW4EztuvB0TB5+i1pVYMSse/dmDWHf1rWiNEkMOEZsSE43sJ+GSr2D/WAM96/yMPAfhbBlAoLUPi4cfRY6CZAtGjEb94AsfwdY33kXB7MWFhQxyU2dw4ewJ5BJTSFtimJ6awTtv3IlZ+3rEJ0/A3zGEUGc/bEunUJp6Gdte8wGUJo4jTZcW7exDe1cfrWMeF6YJD8jMIrxkGrWflmT7gAeZohWTK1UsLhUpIBQiBjHLccKQcBUlEnUipbbBMi0JLVJeU5OBVn8D3lrebNhyZr6K+ekpzFOhezv9qDJSljcNhGkZVpKouLyYTxSYBplG3JorFU3kLqvpb9ACkkF5Zyu8ZLhWtS3yfSetYsmrnYBdFDRaIgFAfsREzdskK6G99clMfnSVBszAEnUcaNazE0vzKSzMz/Ed4kIKm41WWLswVFg4v6tBxeQ7q2lHvGoxYd1pnZdTtIBUUAmc2TxBuVGoJbjKIJsjxqdV1ntEngYmrKzEjSIq+tdUbbN6OcujAFVLEVWYriCMprirA0XYQM1cwrkSah1SvkI+b57TimqCFQw4K0znSLFYbArsri1bYrGOllt6NnQPJXhrmXirzMq9uP8luMIxdK7fAh81c/3OXXjpwQdw9evegEd++H1UjPt2YMtNv2MmtnqjUfTtvBL7H/iumd123Q034KnHfo5I/2YGJIzsX/4FDp1JmH2cuqhRW69/G5lKliUvmIUCtl+3F6cOvYLi/AX07NiN3oFBEqOBLgYkj/zoe/DmRjGaDGMxkcG11wxh5HwakW03wN62AdmxIwjHunFZLI1J2xBKjja05I7h+Jkp4iNtRFtBf7SO0xeSaOmIIUciOWldI21t6HUkkS9bMbWcJ+4OkPlqgFf3ZQm72ummaI17NqzHQF8bBrtaMdgbRn9HBG2tUZQXLyASC6No96GV3/09UVpgrYBWQt9gN0p5IOqihWUgomWZwgGvmd6omXrqUVdriZsYu8IyaqEzLZE8OrZAnEtsTZCcQdDMDhQO1NKjNmFHCgNNLQVGwkZsTEHx+X2G+QpkJMhF0ljDIYMhF0bOjpDNlGoKngyaBLcsRSZOXsg1jBWVBXQ7a1golbFSU/0l1DVkSxl6nQzKpIk0QhPicoWkaa3QIuzaobPKoE1NYsGgh3jablottP6ClEwKaqYVUbDtq5hbLl9tsBZ6BLUQqF28RvkQztUaXurZtFBQzTgP01vXIAIpH6FiNAX2L/7s/TG3w3XLYFv7UIc/ZN25cSu8fPmNr38jului+IPfuxNBvx1OZj4ZXza9MlUWuLWjA+k8AwxiH9PQTSbJ3HcObzGL5jx///245ObXUeDasP8XP8DWa1+H4a3bEKknMXDVa2Ajs1TIl556HBff9DoyV/gxiZGTJxDdcDFWCHLj6TQe+cY/w5qbxIELDHKCLfCG6+iyVhG5/C0kvNbgptbSpe4ecOHZF08hsTSJRmQDOsojOHpuicy3mt1AeqMBnBxPwBIIGOJrDVwRb3uP1+ztkKg6EevtxtwKgx3iMyvf2eCtg/qOcbq7yZU05lIJ0zadpfZXCgzgiLW0FmPCFTY4TzPQ1VzW399vuh39ATec+QXMxYuYXSTj6PIdrHcmVYOWD5Qih+s5aHM5H71WmFbx3IUl0xXezmAuXnGsbs9FIaAg1ghXNCRRVlUrhi7TohcK6kr1G8gggSjzvlx3Op2hJbPh/MgFaM1NwY0ahVzjJqItjODJx0UKbJ4YUy0m66MUpBItd77CgIsCwzLonyZ8az83raqnvCRoEr5UinnXsuaj4KpSlPUUXKFCqOlNIQAzNKnwHf3TSifG0spaU4hVXuXNUyovacWPnVhZq75qoJXgDSFJxelwH3G53M9SzGA5tnt9rDvmv6VSTA6l4gmrtdicYD07OoL00gymzh1GOpHFwtQEQtTudV3EPPF5HH32SfzO669HMbmINk8rXn3jbtyw+1Jcsmsbtq1fj8WqesOKDOgSdP0R0+2nNXd8dN1EPtSqEirlHPFrH5nRbJdcnL6Avs07iS9LxEM+1GZPYdetb0PfJbfiqr03YsOui9FXn0e6dRsGBgfQSSukWfy+QDuWTz8F64absXHXVdiysRMrJ57F6FQWsXYvNb2G3pYAzs6lGAFrbICayBhc0cq12TPI17SvGmECI90YldTRsGOoPQZvddncqxCzuRlF11leLf+1fIHC4KcUrKygtdOHvJtWXX3wHg8JH6CiLRNKVI37w9IEXC0xRLs60ELLKuzasJbQFgmToWV4LBr6R8vnYYhesWF0PmnGD0c9hB+ukLFUxs9TICtaxovWqaOjm7bGjpmZKSMMTlphLdCkCYMSAoHaZFpbPGQxMzVL2lI4VgUnTIXSoHvtu7RMSGSn8dEord4WYnMGnG2+Zg9asa50NGrPauZo27StJK2uMLRaRIQz5QEdViesdY/pFBB2vTA2Qd7JKFCB5QVUHj6pIEodAy4Gk0yEV2R4+YBgBn+YNlpBHf5UwKbWD6Jc5lOoFAqFI3z/WdvH+NzT11wUmxpfvoXR8pCP5qhAIK7205NnFrF9a4fp126U84yO6X7mp1BcmUKFgUxAWIWELJJpxw4dwbnzJ3Du1Bn89Iffxbmz5+AkYy+cPoT5yTn4rWX0RD2YY2T+hx/8IC22x6wJRwNDItOCmEIT85B42gPU4bbTTWeR47XllTmsLE8jQcVYXpxGPdwFJ61OPk88mo1To7PIzJyDNTpIXOZAWyiMaLgD+emXcH52hRjQQgEFOkIszzwtVDVNYaIQEo+qwX0oXEK8xLqRWWVaIQ2A1jKQTmK8QDGBDDG51rJzWunWG17YKQQh0jzioUUghtViqPGymtIY4ZaolFRMC7G81vyws96N5Byjcg0mkWOuUOhrLAPPCVP8DHCqKS1HmcHxiTJmZ+OEYyB9QrAUU8jbQqY5S+6/Step6Lynd9CsdqZ18VtCLfAFg0xPqy6yrjQowpMFDRck3BL+nLowxQBHrl9yIesICqNmLNSxlJU7b+LJrqDmiFkRsJfNVkVFCqu2NZbwa3V02kETcFbKwqRVXmNqNQVJamqjhzCLZanJzUEv4mb+GiRjZ9Z107Ig3F0iBJDgKr8GqaH7GkijVXZkdfWs0mgGacSwssQWS4Xw5ojdbqXA8s7IhelY5+DgLQ2Xd8hDdUowyg0HQgir6YWVjyfzBhO98OIJugcKMy2In9odYGRYzGiEVBXRCBlJvIFSjlaZgt4bRG5h1EyU6+8II7uYxdSJozh96hyOHj6IqTMn8eqb9pgd1VdGTuGqHX3YNtiOi4fWYeLISyBsRSst2htvuxnXXLkbLeEoOmIxgwEt9ipS8TQtndZIcRJ7OeBtDdNSaDkjCqKlxKBhFraVc4zuaX1b22APxRCzpimwGi/gMEqhpY+0sm6QAp+klGixWIctgGI6ZwZOl6oWeCpJYji6pWgnrS4JS5entbOFK7WNXmFlEaGYHyV3p8mfCVDQ/aQRXRufsdNCCufa/a2we8MGLnhDETJXY1KpBFTQlekJBhrAYoYGlrx0dqzDpksuw/I0PR3FRA3ommEhJvf2D5GZNswvLZiAVj1q8eUVCnDOCLOWHtUe4U6tm0LXmifUmJwYpcBTMPm+mptYRNQppFrQfDlNQaLBkAVuD2pMM6EfSoR6LAuNhdrDTVct3fba6Cn1fGkJPp8rYHqzpPRapFytCWqqUgCo/WW0N87ocgqTC/OYXWIZWclz0zNYSBKZu51UQKYn4eWHfw0801BF2S61zcr6qk4NBl38faTksD/Lu7B86qMf3Mwo7J6VeGnvTftutGdWEgTxfmKsDPFTiAXR+lpLtCoOAvw5HHvheTMAI9zaTitRJth20lIygImGkUquMIIsYGxsETt2bDSrTmg0j/qXe7q6KeRuVkRWoosYK2Xa8rp6hjE2PoIaCXLoxAw2bduBpZV5PH/gefzxn34E3/zSP+GSi7fjleOj2HrRxXjPe+/EXR/8AG549T70tEdw1Z5bMb0wja7uTmS0jBWJrJaGz3zms8ix4tqaNeQLoTVxlEFFGNv2voGWQU08GnbWwPxjn8Zk1o/X/NHfGkxdKdDtMrhw2DzY/6X3Il3z47K3fBDJVBppEjubjtP9Mrxm5Fs9ewBDGyJY8m80HS3kLVkqbKzQnWGCvYb8mf1wtg0RO3eTFnKNcnRkOt2shC85+hyyCVp57zAVgUFVWGvpOJA4+wy6Nmlckhrkbeju7mb6VvJiFgFaXTEzQRqqc0IDSzT9xKclADvb0NrWTytbxZnjJ5CIz2LkxElaPlo0whu1gsjCVlgOzQDW/pB5elAJYyuDNDdxcjxNjG33G+GU9VMLgdxh02qXVUMzOk37TGSyWUQZcGtFpxzdyORCksFpjApiozI4ML60jCLlRCPcWoJ+eg8aF92jcdbG+Aa7Uvkl5FoZSnVVPeUNZBhq9RojJdzbqNibYwn42UzBvecnP31gb72QthdKacSitEoE1nkJLd1TiQC7lFsxhcgy8FiamYY7FGVF6Qr8MeIvO13bLGZnFuGlpmXyGnxcgz/kxvTsEsJhJy1tN3q6283CbJdesg1V4tlsnBGnx4ejZycwSuhA2tPFW7B1U68ZmKFdS4Ik6P6Dp3Dk5Ai04n57WwsWZ2ex93VvoHXrRO/geoyOnsXi8iLWD23Glu0bceCZF0wj/fd/ekBIAwePjWPTlgGDPwskuqacLzOA1ACN/oCTwpjBkTMTWL9xE+q0Um5CFictUi6VRI5urLW7l8rFiJXXZA4klBrel1lZoFUgI/0RCrjaKxmsUQjrJLiVVkgCLIyvdsu8LAmZoTHGWkLREQyoz4BBTp6RdxbeYJRBTRY9NARakWtpeYlww4oRrSO/a7uBTmrOI6SEVgfUMjpaUVXYVJYqyPS0j7yG8P3pf78LC7NT+Pljz+D4qTEGyvQMpJ2akCSAWgb9+FNPGiFV75csnKa7UJKa8IzpVej+GRmbpiUJkaxeOZtATEGs8CYf09jVHJ+NU1kCfmJ3LfJHy+4Jt5ruWTdjjPnJKdRIXwlgjFBOe/C3MOjr6+8xvXKj56awftMQ+oe6kVomDqdXVlOhU+vP0btUKqU8yX4vlfKTxsI+dP+/bvY5g/cUStm9xBUsMsywtHA4gPGJKTP8TKOCtfS3zL6DGlouNRjoCNOpZ0IxgUw4o+dMhkwuMNAJG2xy4fQ5uC2MLlkwlpdarQHVjAgJ+COtLea6mmok+E5G/HKZWn9d7sxs5k/iyT2ruSfaFmZgFESWDNbKr/lMGs8dPI7Ozi7c/7MnMNDTyfLkcXJshUFXHw4ffgXXX30pprMutLYGsRAntrR5sWNLF5+r4diZSbhsJXT0bcYrR08inopja38nqoQGh07O4M1v3YsJKtHY5LwZwDE4MEirrJFdGomlbYVKFFK1U1oYMafg8HoZNE4iR6+ybsM244Y1lE6bY2ls6+FDx7F163rkSbvkYhKxng4zIkyR/wiVcWh9PykP5rlEpbfRm2zH7PgoMhRwLR6rPLXqmCLlciVP4XShi4FcNOKjAjKSZznULqtWhde9bh+FnzDupUN49oVD2L5tO/btvQxeKtZDjz6JA/tfxnlCNHkYMUa9fXLBzfZQKhYva/MsNTeViLmbA2B0H/AyIPLRmAnDlhjMLhOLW9w+0ihgOla0lpU6Z7K0tmrCqzk8aKGXVqeMZiG4pDS0rFq7SmMSzArpTNdlmr3oYfiMOiQUIEpRauVS3u6032u1ez5pwrc73n5rrC3Wdku1WhyixbGK0OVic7cF9YvLLC8urCDcQnBPV2m0lC5Lg54FoNNklhadyhL7aTCw+vKdLm3q0lw/L0egtfPSS+miSvBTIDXV2MP7lbqGvNHiyYrTqgm82FgRBROZjJrIChTqAAXXhzixciHbJIAW7z579qwhqrb7bNDdXL59mEzZRHfjxPW7L0EnNfSyi7ahu70FJ2jRtbvZ/OwYstTu0ZOHKFjjyMWXMD46DasnQhyYxOzoSQz2xlhGJzrbfDhy6GUMrRvE+Mh5vOry7YgvTjHonMDs4gqhTQ0+WipNk54hntQoMzGwnCOmpSLXG0UqSQuhBTBNLKrxta1+LbWXR3tXGzE0abk8hbGJeey6eCcF6EW0t3fS4vvQ1x4llKsgTYy+spJHnhCkhxi9nM9ioL8Ls3OjtLxB7Nyx1Vj9ydkFdFNw/S3EyBTiVvIpSnzrclowM7NsFjrzEWqQ95gYm6QLz5HuTsKbPA2Ez/BM25SYTXR8xKX0alovUQGXFFT7dkmwNGhJHQPCmhohp413K5QPK/Gy3xck7+gRjfWu0BrXqMRpBAgBMoUigsyvucImJVOWnO+p185803zKMAm/KhBTL51aFpSfGZdtt2sN1CNUpiaG/Yu7/mBzrVq+Z6CnY6/H12ZvawvRVGfQ29trKlar0kkQi2mFOFnasdFZuH0ORGg54rSmYoyaNFLJrPleYdBVr2tvb80uKFFZtAJ8DpGWdqTV9EIbLmUIhUOYnlw0I4Cy8+dQLiRZbBWcGKtWIBSImj0GXNTOVDKJQChE91Axq2M6iK+yebofarLT7Fyk/EJ0SQsG32klkTkKioKKCQJ+s0oJlUutEmrULjOq1WALNwms8bZmli4VScxRG6DGZJJ2KFbUN19HMkllpDBlimQy8y8SH9YphfI2Mg/CnjkKgocWU55FTChSuarE1EkKWjKR4vtakT+Pi664Gr987Cm0xoJwU0i04p6bzF63bpjv5lC2ROnO57Fz1xYqUhzpEq1NcRbdg1sxfmEaJ86ewm37bqDVtmNkdAyDPd1G6BRUKSaoVHLoY4wwN7fI8jPwuTAJJw3M23/rtaxHGgdePop0No+R8+NyeaSDmt+IUSVQBBgmMKPF5Rkvqe2Xkb0klayRlTDWVsJFOurcCKJQrdIh3NJAGR2qv9b2LZBnLZQjteEKo6oFRC0JWkD5om3rcOTEWYoVIUg1R3TVtPAaxKMYw0EFtFjoNi24l0LchAR33HH75qDVdc/b3rRnr83htKv7UbsrFUt0c2RAo9IcVrZCLCbA7PI6SWRpUQOdPV144cWXsG3TpmbTBAtfJH51E4BrlHmamKdAq6JhbJoPH08uk3k5dHRGDTaKEMto/wUt6K73NVMgzwBNk/EESdKJBPMpY/TocYNx5mZm0B5rJcGsxMnqs68QC/VieWmJFpgW22fH/HScxLfh0Fm6ZwYEajCXkGdSVUbVVVobt3Gl04xYZdEqdK9a1DiXLhr8ZPq/GUVLQbV3sMZsOBk8yAVns1pzQGhMWTDSpdBXymq49zIPb3NqT6lAZtJmUICMl3LaTCStQE1biEkpLQxWylTczAo9F7GnWg0y2TgDEzDYrZBRFGQGdR4Kzko8ix2X7+D7BZydLmDXjk0UvCyIGKnkWRw8MYZbX/t6g3EFB3p7AjjyCoNYCpkicQ0W0iZOb33zPpyht3jllTPN4IjC3qyrlXVVYKVuUmJT0k5eVBorHmmul+DC2j15NtVfCi+3rQBJ3tRMJJRFkDASWig9MyBHvW+kYbPzQPRtNlspIJMxcFoZeFFu/uov/5D3BB+zhJZJBLWuPOWvWqnnCUbupX40BfaGG27Y3N4SuOe3X3vVXrfdYpfbirYETFOKtMhO01xgPrG2LkyPT5quN81CtdmDdAV2406ymk9USCDUEuE3oQCxorYXUwG1SKmLDPAFKPzSUCqRNhLRVpEaxSOrrTGYGh0lL6E2u0IuR2Aeo1BSQPiMGC0t10S+CcKBVCLNIMWPhbl502OjHjYtbErpxvHRGSzFcyao06EyqA0zl9asgGYDu1YQl0CFWrxmldeV5TRaInRrioZprTVKy2UPQLsmyp1rZ5oC89CSxMFAhJibws2KaPFqDSSS0SkVWb6QtgrOqhjGM1EVoV3T1baojwTflIgKUW8Q11NgJByapSu6CFEyJdKC0In00Qrh6saExrCGtasCIRTzbiFsWdBSxhT0jr71ps1TswWUgkZwaXq7KZSUi7xTXKC+fzuDP43cWmGwqwBZXcRaV1UWT3s+mXYyHmZnSGEIHnpfzVoSRllQ9WoZH8nfcuF1WnXVSwqyJrw69FuzrFltFot8lsDyXIbOzfT3XHclrrrioqYC8J7SoA7QyGVw7ux5s0RyVvDA7sz3dnXd6/dGmxg2xiNiqd/SEm0d2nzxJSoaCeBmRjazCrlkykccWyCjtUp4hFipvXOA0u8iUHZhfPI8gX8YkSiDHlozbRIejgYwMz1FYXbQevhZSVaMhDf7MJVyiLZ2mChbI+YVfCUURbKyuSyjXgqNxtKmUgljAcOMOOV6RH/17nT0DaGte5C4WQt1OzE4vAkXX301snS7br8XA53t6OprQzuj5Y3dEXS3tWHTtoswPzeJLZfsxNTkstHwQIhWL1uBpnZ73M1uYgUFEv4qvYqaYhR8GoRloQXOleClW9ccKkmk8Lv27NNRKtIGqAmrUIbWlHZR0GSk1EVZo4CpyU5CY7F4jVKqT15KoOF/wQADVAqkgji1azodVA4KvToB1CCvEV5agC2bXWEaZdLQQuUPG/onKXjJbNK0PGjgiEbk58knSb4EXYGXWnUyjDOE/9VpkWYAm4rnsX79MK66+iIs0cq7A3K/tJ6kfbGeNdNyVuIrFGhBljQFnQKsLuVS1myik1Nd6Km0WkuKSkvUQqlpGps8y1xmWeZn5rGDgePQUC82b9+Enq52XMb4Ytuujegb6sJiPGXgUoKxyfkLI1jO5PDy4ZNYWFnE9GIKVhqH6bkkNmwerJQrtiPzydSzplnr3r//9OZTx4/c85Z3/NbeYj5lr9B6lhrawLGBqaklDDDDFkaXKbqsifEZ9G9YZ1bomGMAIjevva1lKbyMDufGJuAJRsn4OvGZkwIdgTpSHIwUpXguEtlMoSbsiMfnjFKQ1gY7VqpFk35vn+ZPUUysVdMgHqHACtDLlWgkfaGcMbttaJKbmkiCtLQeBiGyxDmWnREk3beXTEoaxmmBi4WFWUbh2g6FFojCplFlFuHcuRkjdG2tPXjsySdYX2o1mdxCHLxEQfBSaPyRPlqTHMtHVSYzJsfOmvq7KHy+UHPcp4KTJPG8eq5MXWWhCXHkXYSJteiFhilKodXP36AChMMtNAIrRnGrLHuss9ss+a+xAIIiPT09zE9rkGlKeQ6tZkV+CqaDHokWsaW9j4Kw2bTUvLL/BAbbXWZY46237cGF8Qs4P03v4GYckdfq+hHjnQJeEBbM4NLLL0aexuGlQ8exZ8+rKJQ1QpMQJkl/NY21MGhbWc7AG7AyiGvBxEycXtCK9hYfTp6bwIYNW5BgXJFcWaABC6Kvb9A0yRXKNEKsz8rKErnFWIGBY29fD86dG8HFF+1ShxsOvXzIeIr1w4PMlxCNhZqdYfBLWCL4UMik0d67DmdHR7B546A6Q/K0oveOjIw0p8j89N7Pbs6mF+/xeAJ708m0XY3BmsGZTKZIMGmzGFVFqL2N+HCegmc3Az8CLSFaFLoJ4hWfT4WroYfWjWWghaCw0NK6aUXU5ONy2RGOxMyOeFRnuvugiSLlmgOhAL9DFJYLiMa6zAQ6CZI/4Kd1YkTri9HCVZAh06rMW1GwpjRr03vtUCI3ZCORvcTM2i5rcX6WQqG9KMokfMzgb42QX2FUrt2jtfWCrE4wFKEVmDMQoau7iwRmHVkOLVFZpBegk2KgJCGIG3dbosA1bPQSaju8oAElJWzatMMsJjHQP2CG8Z0fGTfMbiXO1qDxStnBIM3CcgOLc8u0LJ3E4O1ILiexuDTPOragSMVQ+mEqvMaQNhh05nJxtLZr5mkG5ZqWC9cWZwnEWmM4qs2keobQEmvB4f0HEOvpR2dH0HSZjo1PmDpt3LwO3bE+Kuo0fNEwvE4vnnz2BVx2ySVIJJbpAYPEv+o4KCMUCeHl/UebW5KRn8FYG6YnzjNe8aG9vRsXzo8x5mijy7ZjbGKKlrKTeUZx4fQkPOSR28OgOVWk4mgBEEELO1qCbSafXHaRZaNglgtm+3ftjtPX30+aLlIhWb55NZUW0EYDNDU9RllrMbOux8+fNHvT12o2xj1j+UymcW+hatbWguXnX//MJmLQzzrs9hthydvrfEjNFgEGA5oFKTPlpFUk5Dajz7VVg4sBhlnQjURyOskNmtElRqXtHe0UEIuZYlJgFN9Lzdt65R68+Iv7aBV8TEujdKhVdPkVRb8uqhyBvaZ5W2nVtOtBMrHIND3UTwY7dE0lBnipdBoVup62WJRWmQLHwMxDwoRbejAxOWogiZNWVWZcuxxK29WAvrCwhNa2VsxNT5shg5ofpQVAWqhsqWQZHR0hM45zA73GwhIhCO8tMyj0eKw4eXKUgVQYmzcNszwaWc9gVBitSpgT9tJy2pGmVdUibcVCEiePj2B4uE+ojv6RTMwl0dYRI7PozqkUUi5F8tpx3EFrZyM9ivQIPiqaApQCz7VNEI0rFZ2uPV8jVk8i2sYAlbgxm9awPgV+BSqkiwKfMONnWwivFuZmGZRuwMTELC2xn/VP0bo30Nvdg8MHn6c1W8d70+gf6MGhQ6dx6e6LkEmvYJIeVCPLlH9HV5tRBs2jUpCsnr4E3fO6jRuQTifolSRwjCnImBxhhYf0bmsnZCKsS6TVVh3D4uISMbsVY5MrpK2HeJ6eSNiUBk/DGu1eG5bnc4QcVipfBzq7+3Du9CuMBcpUmE6eTzNOGsGWiy411lYDb2rVet7l9nyzWCt8yqDCh77wQVfV7W2vF61+LasoV6buNnpyuIhhtK7U2qHuN5l5p7nbPLTYt0YJ/eoKT/xOBmJ8jZdJ4KyZtxeJCg/p3eZi7OVy3NzzE27oWFua3Ml3laqTwY3fH+AzDGyYjtOcl2l9J7CeRD55cgSd/R18hu/FV8vA58z4y9X04itZE313dvK5SFQ39d+Uscx0y+UsIh2dmJ+YozAwnQx/00Ky5kxXj5dIeFoEpqEydXT08T16CVNbpdXMS+moHpOTTIe3tJWd8tfdyckR9DENHf4IacA66Ft1z9KFN+u9Rge+wTTn58Vw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Xr2pCzaAcZewa3EMK8o25thBhTMOhpdmqYRd94qM3N7TItb1CUqiYMrUytZoxmU3DzeoDRK2/RXOsaM+TrfAyaMK0nbfydMCVqdvnq2+Shh3lo7IDaArQEZ6Gk9C3EzPrNcyVhEm+272lCnIIzNRUK52hRuqibRCpaTFue6XDn+1qdWu18PDVNPspKZf3VwXuamqxBKFWVkQ/kiP2I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hOUgBTaQbdzJAt7N59tUYGm0BEgFliarDrJ+5sT8b9DqyBoqF5OTyVinWUqvVo1Z2ypHjfISW1lDdaSImCndYWFMcs3XzSE+KRl9tGarlmGs1jS7s+keCnyHtKCANUzvk4iQ5gUtkqyFl1s9ZBbL2eyHoaVk2uoplDgmS4w2eVX5aj0seRGVSdfUIrKWr/nwvoqle6qjLLzKJquh1bH536yJWyNxVR/tBErDwm+1PKqNda0u+t2soK5JuaSSEkIJo66ZDPlHax+IGGazDpVHX8xXt00KvKc0h7wSGAmalQLKy+aBuqG3npFBEMULVFT17nkpaG66jyLpME/B0vBNldNDa1GkALe7SQNm7WZkL5kSmyVIGgBVJx/TpQq0yag8gTbrKEtpqVFaxE1RvPZsUOtRVVTmdZVVxkrrn6mXVHUjC82sFRuVXXsXqMzyKqZ+q/U30iL6UFL1roycWb27bmvYLdbTTOou17j9cWNh8xRYPnG3tWFpM68bwsqSNMnFMvGclaKQ9tLtNpPXt8mNh1a7giGK9iFgnQzxstRcPal0vA4biUHBotCG6ELM23wuZfjULLyxJPwvN6EyiGvSPkPI1U9zp5pmvrJUXqaXpMvS1GVpsookCy7+mTxUAj3Ol9fqY9431+jCeLNECZRlJxJgGnyK36bO0lqeK1lZ9OZrSq+Zrn41hZdnFDQpktmnS+80n+Q7ZCQTU9mpV6bnc81imkz4nO41z/mLL8vYrhkOJaZ0ZTx6vE0FW6a1DHpshidZ1l0rF0bcmlKtfPUO8yEvzPpfrI+s4AKxkRRT5RJ9mkKpblPyy5ST7+mc16yEQoN+KybSLA+vNestuug9yQXTUhVkmHhHuUpRm9wWYNEzfIAvahCQDlNn0kL1l7LrPpMTQ81bysE8p3MRUMIu7WloBwWcZjJ32dcEtpJv3MnXaWGtbfw2L5rdQXiqpFQ4Kb6ENctr6i2SpRERheV0SFCrhlOr77PQxVrZuNBmt6oKTwHhS34Kl3ZAkdXUK8pEOFez9FU9JSkNV97NEjTLQIoY7ZUAl8kQQ8jVBPQl2phgklU09OEDzNocesdYDeag95SPhNRJ6y39qTA9Fd3AGz3Ao/kqmaI0WYCSrIqYxkR1r6lozbJJGfVb+eqeUjDP8LNKoma+qxclvOam+dJ82yY9m4cgkyy6FIMH89QezzGWtUSON5WBNFB7LemoZZY0HK9paBRjWDAQtGGxSLzKClW0KLOSMWk1y9H80/SEytbYVxa+KshlHhOPpYDiN/0MtUhTsEUbWWQJp1YR12B1mW2bRsnzHcmA0hOdlKspkejCa6uabGRHdDJ0YR7iIWWfkEtyoidZQyYilazXtalR47TVWr/LPuBuCmxt1cJSq9v0vOqiQsssS9M1hdsYeyasrPWMBFAZK6jKMQrTqCUJp9bQ1zRfudwqCyMh0rsqhg6VWdi2xdMUHBNo8Vs7zfzmofyN1RbhfuP9tUMWQvhKTxrYwXx+8xkRQ2mYz6rErGWhfI3g65sfPaNbq4/xaAZh5VXCrl4y75lDlSAZxRkasNWD5WSCUk5Zfr1m8mne/NXBV36dJg9jgESn1Yva5E57QDR/0fWTlgpyw9Ku/4sjR1cvu6aEDb9o8tX7uMDgKk1ooC2ltMGFxmrI8KhMUQZX6ipeF3ZgKlPBYNBh8tE+EQqTtIeXAI+UfISR8nKJCkH+ygPJqhqDwrQkmIZ6JGiDjNRyRDKMqzf5JL/lgoy/4Df/N42MbssSUzhVf/7T00bQqRy6ssp5PmU5XbfU73L9SmBpYSmAtLCWNrkVSbkpBv8obSN05oLJh9eJYXlTldf+W0YrqXZW4iCvKYwFDKhNpWSxmq+qIE3rHHHqGSuyvEcvZ6yr9Eh5iH//1SHcKdqYQISviwRGXnk0q988DDH5TNOirhFn9UE9yUSYVFNQ1g7+lgKojLrn4j2VSz9W5LKMG2zWRfebryjNX/3gwbcpVLq6lpvKaNI2H5aLBZYVVG+Z6rL6Gv/TbZM4XW6lqrz0HoMhnmi82wqj935v02jonhQtx2tF0lyr0oixwhFei/CqlR8ZAKUBXMg1GOwKM9cxTDc/NzeHhaUkFhfmkMyksDy/gA//0QdM+SQshv98VUvXKqMscVKB+KLV78TB+bKBhZp8Ok/mGSUwSs3MVMk1mjItKa2hqSGGKMtDkiwaiI4UYvHJyQe2RG04xUpqDV/xTWnq0Ls0ig2mdZog+C5776rA2ouNO2kR72bGbSKkDjGmmdnadzPzZtYiPutDQS3KUgl0GolWU5YFHdpikucKUswIIv4z65HyXpDXc9TGQrmJwVQpH7FBgWnJNa9Fky5eo1f71dFMvXmY9/iRoIuuDt7NimAiFPMQNls7VGbVRYf51os69Li+jUA362VaLZo/Vt9j+qvPm2CL3xIWpbMGG2RR19Jvpsjfq9mbZ/jfVInfYpDSMG5VmfAw+fCiaakgw2UhnRQKD61Bni9qY7m1OjiYiP6prLJXXnUXU2i1W6KUQRYkn0mgzE8pm8cl2zebbnINxP78V76Kc2Mj9EoV1qHKaitd8sMXwmc+9kmUGMVqhkImV4Xb48BiumS2RNWAeU1S1GTOuBZNoaYHCA1ThWZJ5GlN3qog05NXXpNckbNpaJrXdNXQhvXVFUN7Vl7nZtVxnjdp1aSPaKEUaGNP03PfRUz6uDoOvI1G7U6K/N0MDtpEJCWqZ40VEqVMQZp7XTWzJtDniVYN0b5LhrH8CNv5bQ5EaA0kRHpWx6/kThdW6yZcKIshYmurSl2TZqnu0nYt2y5GRl1isXJkXr+RpsmPt776b99DPrWAP/njD5l3V+XdFFvP6ltZqj6SaX3rmo61e83y60bz+m8euifG6nvtaAqk+fNrAeb52hPCfbqmIE4KqbTl9mqsU41g+ezJ43jqiUfoqjXFSAvVNfDet78Ts9OTmB85ixvufD95ynybGZmsTHDECtsZvGpaTKNSwIvPPIWbbtxjpgn5HR4zPUaDlCanpvD4s08jkc2isy2CxFwWJ08fgTPkoxdQoVgm8koLxTltHvzBn3yU79uQ57suq52WjhbVa+M18idfp5XWkkSCB2oPkGJJVOtmYqOaANQ+K7pqHQYphwYIiXeCJQpWdYjXOrQQR0MNuOSUsehMU4PqDY30LF9UvU39LRTbuo23LKerllULS0Z4Ce7vpMYaC6tElUVTNFYJtno0cUvzWnN3O56z8vM5Zm6YuvoMK+Rkxd3UeA000TZKWtN5LTUVxlgYZcFDfDG6wY8EThiq2WTWPHRdg24UhChPzcYVsf/ko58gEwsY6oziL/7oz8xz+uT5xwiusuC5rik1na8dvzrnifCsWfJxVdp1a01W1l5mNY3wyZOIGcLXJgmTB9Pgr7/80Cdw8vgLqBQLZqDIjovX4VV7b8P89DnidtZZzOCTqoP2O1haSvCXlsB04p17X4XBy25CpLMTWv6ymbSGcM5RcITTiSt9PngcLjP08fjJYzh49CguzMyQ4RUqK1NWwfiqz+tFzB/EcNcW/Oyn9yEVXzRt1Zaoj3S2MS0CKxkM8sjpCuDdf/w/xRTDO9VPkFPl4hdPmpJgFFYGhb8krrpZlYs3QqcHeZVosyaBpBDK8hoi879CLzFEUEgeSTUzzVukp/KQx9CjSt1KYTYBmGkW40UDCeqnLQ37XbXe1VaCWrZ2p8tuvdttQ5teJhQy1lQY9TePZlGZGXMR1lF6/GksnRisreLL5L7BLqYEVtM+2kJAqMBIbkxuX4deVWH1rY8OvSLsJest4mnevaZl6FtzizQjVOsheD1ufPAv/kxZ49abbsRNe26mZV9NmEeSH5VRgd9vKpnJiKfi69pP/ZH1E8N1qC5ipmmb5XXzDA/Tzmnq1HzOtBwYqSbOjS/h0MEDGDl3CuVa0tBIeao3SDMStGCaBlJ7/G4z/lN4v0AspR2069UKBlrb8NZ3vANuu8fs8aVZDdqY4sLYOI6cOIqT587DwSCpaqJ0CgjTNmsRMB+tA6uZCQ5N4qxXsXvLdixM5PDMs8+iQM/T2tac62XmwnXHCHuchjc2MYIC5nQG8Z4P/0+mJZ6pXrKFPFkVVCPEusHfek/YVILU9CxqzlQp9Iieo8gpnqFyyuDIKzSpxdf5nOKPNX4obdGOD5PmTeFUNkyEgifFthvLa7XWGpfGPKfTxdpdbT4J7EzDm/VU7iRWv5ua1yYma2lwZaTZHHLXXpcFmnGhoCMoU8mM1iygCi7+NwVRBVwrYvMwBVll8n8+WB9ziO+ysHoqTeLLWuu32hC1qK6mZ2hasJh/9KWn8L1fPE5a2/Clj3+MGXuYN4nDf+rjkbMxefJfhQkW9ZsfFVvnsgZS8kQ6iwce+SXml2fh97tw7sQp/MPffbrZlCQV/9XBF9Z+sqAGk/GCqTfPdRw6chi/fP7nSCWXDBM9VCitgCIhDVOQNGdruGcIHl8LBjcPmWk6HqeP6dF9Vmp4hPBgYnYSNaNhTJBfVrpTCZXmkc3Nz8Pl8Zj2SxXeTEERjXh+445X4fkXDpsB6XOT02b+mDZ4K+XKcDhrZgaFpu5o9oGvt4PvNOdamfic5fd5wnjvXf+Tv1VJCiKZ3HTHEio1lZkqmjybbptPGRropGlx9d88z+vNVPjbXKP88CNe6ll1Lmi/LhmE5vvytHxHP8QUfisPpSp41wzo6mqJPe20lu9Kd/oetxykwDpdxTuphXdTudpkyeTKBXjNuqCrGa4Jl7rO3Hwm6lHq6quXtulZCbS65igolWZhgwyc1gyf+vQ9vwKz/+cjx3S0N6ssh4gn9yHr+stHfoaHHvsJrWoDLrsfLQEv4olF/NVnv2MYqPZYYUYtK6RAjfGeIdraIfLHU3n85JGnMTozS6unJqAKejvaMDF2gQyiQob8OHPyJEaPTOPBn30HvtYIiWWqZ8ZDCCno/ML4hNnj6vzEBPK5FXRFO/HWt7/J0OevPvYhbOjvx86dV5sZEpMZFkZYrZKDnULb6q7gM1/+GCLRDjOxU+22IpLD60ImkWDdtCsYLQvrrUPMN5jVtK+SwRJS8YP3JBwSaJWrxxXGyOg071dQTsfh9WrNVlon4lCzBwEtsARUVCm1RM00erUiaJ0DpaNpOu/98MdNHpIcfen86PMvIjk5jkA0iotuvKXpgQyP+YeHLKnWotDaWEa4zD8aFyqhlF66d3Gb1fSKLRADLxbVS6ax0BJaiiQFlK8pM4msTgwdJaTqiVNFFYQ6G9XGrnb3ab52l91uaUICEBLwobsp3W3ijDCoFkSTpdVUF0n9qnKrZNRgCgcT08808ZYZrEK3Z1wAL65ZVB9dYoSeKk1hosExhNDgCjUxq9oZCrZggppKUnSNc9NzOHnwcTz9xC/h9tOF0QrNnTyLRrgDm3auR+7cSVjb+nF0JgV3KIgNHV346//x54aJOSYoIi3EU3hu/zGcHj3FghKjkQmadlKpFFEkE70uv3HnlANjoTTTVGsc5Ak3XnliP1wUros27cKl1+3AzOIEg6S0GY8QoSDMJsqw0+1ecfFlWDe8nfUMoiPmpnUsm0EfFdamhUGiVg0kcGc+EtoKOlv8eMc7X4vOdd0YHB6C3xcwZWtQs21OWlkxjQKoesi16lvHWrOQlFgM4C0DiRSp28lerV5z7Pnj6O8bMAJVSy8Zb1MsFhk7OEjjGq1rc5ywwY8OxhXEsg67jx6zIPtJwbbhj+75IjNROZRrBV/6S9LUolUnCxg5OYkbb74eF11xDTbuvobP0JzwQWH4plU2skVZqWNL1IE4LbvmhQWp6UmeZwmBWjwOsySR5GexVDNdvMpPdZPHk8A3Ky+PTRzLG1GPBSHGPx6nrZEuVE+n8pW75tpoYSWwvmLjToejfjdxU5vcvl6Uoq+loxFTPjJYGr2q40bgdJiuWBLT9JgwI/X1Sws1SkhLk5fyVfzg54/g8ou3o6enl5aEQsLrlB2ThgKd//HBDyIQqiAYasHI80fgag/h1tfehk2DA/jqF76K1nY3GskVLNs7sO6q64nPHsfZg2cRaWvBzW94fZPZmp5RqJjFLMbGzqCzbxgNFyPeXBZ+BilihtyP2im12ZnKqmXOC8UKXjl1HONnp1FMZM3cK0W9w719GNwxiB27dmBwsA/dPT2wVZxYXEyQCWR+tUTXXyRTbMhpG09tuEx8WMgSwzJtLVGfSq3QymWwsDhGiFBmHSOUuzrrLo+kqUVNL2Yws9w03XaJRDetAySOBFNQR1yQ0dCMB7n2bDKHdDqJZZVlLk6vE8Kle65DTUtJVQt8ngItjeTRXFehOTNXay+4PX7GAmUzG0S8CLe04zOf/TtlahY8ec3em7Ft11aUK1kUWXa3s5PQZhqDvZdj5+U7sP5VN5qySMmahon1IW1leNQJJItqM9ZNNJa0WNHtJgBhELXMyqmzJ0xrt8x4R/hXnqP5VBMqmDSZhsaqyNIW6bbrsJ221CyEBKtBl6+idtjG3aVSo83pYkWZn+qrUTfqvdIhQaD3Mq5MJFTCEl1JAvMx1ipNs5+nC9JILC3ho1E+f/k3f2u07x8/8Qk9bQ4JaoECW2DFPv+Xd+MP/vQPkFuhm63QNZ87i8su34USseWRp5/CMiPsYr2AOecQrD4Sr5xnkJFESIuWhftRKpSMdml5R5tWC1TahSJcDFyKtKzUUFRpPaulHErZFHwU4mw+QctZNooorTSbqFE4XHSToMXRGqbVYoaKRTtWJmGLixQApk1rqUedDa1AUzFWTLsc6rBQYRSoaa1UTSJ0EfdrkrdWCczRRGvWqeaKGVms0U1bXKSjNr7gu3WWhZawWiFW9zpRY9oa3GOxlwk9qtDmz2rLLBYJ1To0ITOqYrK+Hmil6gbLoVW01exketkoHII6ssyaiq4dKy2mK4yeKJXibyqIFrsjD4c3bMJfffTjpuy33vpadPV1EiZYsTI9hn/4j4fxrf/4FqZPHDTTc2LRPuy+dDf6Nm9FsK2H5dPUfNafH22FJNlQi4Y6GtwsV5T0UwzitNF6k9AFyoPCqTyVToN3KJekm+Sr6VVMQCYC8bBRWKtq8tLiXRpLUK9TYFc7DiSwFPq7i4QEeQJ04yopBCqLALxcjyJmaY8WRPFKmEloWWE6PWoCkM0RL0loczmceuU4Omklv/Lv36NmN/APf/23pvtVpl+FkhUW5v3Ih96Ha6+/BpdfdAlO7n/cbD1fLqRQsPkRL9tQdrViaWkOXrcTK4l5E3X7QiH4gl6zYoq/pR92l5cloA6SAVVNY2bZ1OxToQWpJxZQmz9PvCYsSC9BdyhrrGaQ9OICOobXwUJTryV56iSqnf9KpSTr6OPzdc3WVO1MwKn3tdOJ1rQqZstUBiCfzVOg0rS0sjgKY6xmOSaFflqhUXtx5QsMbBjxSYDtdi8aNdG1AgsF3QottJxjWg1a31YUk7O0DF4+x8RtAaadYhk07ccLqxSP2LR1aAetdnN1xdzKPFVCY9M0ZypH4SiSXx6kE0tw+vmeVQsV0wuyTEszi3C3hoyALxHa+FqI/nhu8UXM1qfVepFBodsoUIluXLOQt2y/GO6AD8888AMEqEjpeBrLSwkzT6uvrw2RSCuf82LXrovQ398Lf3s7OttiyNAYqUUgx7S0m4ZU14xzYFmaVtlCwQa6Atq/gPlRIOTtJLaSMy1goqnoWn2HZWkQTpymwb4rpFYCmnZvtta4s1yhha3V2zSuUeNjJNYaWWUSVNceTYt6Q5ijcafM3+BTHfGMVnmegi2Txs+/9y8MhrJoeKLItHbizxmBKnBRezWTMsKt4/5vfhPJ6YPI0dLUQ704NzKLJQqXWSiCLlYDK1wURuqAcWVax9Xt03pP2tnbhaH+PmzqbsPTP/o+utu88NvpyjV8zlqmgIfJwCoJvGJmixayaSSWtXsM3Z4mL3oDFKgS0ska4QKJF/Ih1OpCfDrF6xVsWN9pNqpQr0+jrpVHskgxanQQk1opbKmMBFFzxbTPVtlMQSdENvhLSlvM2xAI0qqSbXGm4SO1A2Fa1ZoLyUyZ1s8Jl0+r77hZTjX5USlodRQQ5ep+KhiVy0OLr6H9pLU8mybyabZvqZ6G09dqNv3QOFZtfCFMWWcaWjpJWz3J0uYoBA56BYfXQ0EMEQqEzBLwWtEnl2WQR+z+/rs/ixcPn8VLLx2mcmiTkAyNkBVZ8lGLZWhY4fDG9Tjy+I+QSKbh79lkJo+q1UbNl07KhJZ7lydaWkrh2JFxvPu9t2Pzpi2IMahtHdiEGp9ngdBOYxGg5S5oigGVW7uVK4AvqhOE8iB4pG5mtbcLJpr2Wkq4RJ0B4mlq+l0R36qFDVJgWfe7iV/bFKAJYwqj6CVZF6b7q+hQg1aENWhkmLAFD3zrG8hNP43jr0xiy7XX4Za91+HbX/tHxK66A08+9VP4/WHs3r4Ld/7uuzA+OYtTZ0aQyhfQoDJMj42adZaWVpJIEgKkaEUtjaYAOFx0d3LxLLxfLi03jbDdhaXFWWTsbYiu3w1fJIZjD30P3Te9B1FrHv6jXzRTmnPxZWjJobrMIMlx+EQCXhLWE6CImNmgZKYWGiPR1d6pNZ1k5bQIWZ7mwazUQnEa6G+hwDpplRW/y1KRsDUHKtYcRVELjRQxH6+jr53WjG5HwkACGytR5ztSe1vDY6xhTTuuUBmKhA5Fmh4tOCGrYrXSHFERJmcogGWmQwY4GLgZV8vnpd/apyBH/FfvHmgGUCRKkdhca71qoT4xXms0uBgYWuraVUZt4VSGRs4IVYNQY2JsHi1tWjLJg7/48r/jhZdGcOjgQSTiCTocKjKNjtfjoQLRCrF+8ij5Uh3nR2awffsg0/abtV3Hx8dNU5uay2TE5GWlNGZqUymPVDKPkdF5vOlNNyNDrO0PBrF522YzjVtNY1qLQRMOlZdGmGXJX3lrDdAXjAyz7mpl0LpaKcYkBWLYhoUCW6/dlWhbFVhXvnZnvVa/2+lytJWp6Wp7bY440hAy4i7BDF5Ty4GPronyZBj4y8ceQyTswcLSAjxabW9+Cj/+4U8RvfRG2BkJB7x2M/d8KaHFJEg4WhBhFo18Dwd9tFLEo2QgjYNpklk5cwTO/DIrHie+dSPW2od0bBOC3UMUDhuKL/8Ajc2voaZqsbcqdrXX8fjhEUS6NvB+Ce3jT6Iw+iyxYhm5fBmhqFacIf0pEBorry3WBYn8dPUUKePiT5yp0Wpo9iwDEWq3l0IUDLtpOamUqYratWm1eN3vN2VXzdXrVGV+6bwdbWHiLEWQpI1aT7Rmg8VJWMVLQmxadyueoDA7mq0okkAJmpYH0koxjL1IA2K6fJ1Qx0JloTehK9QWniViZoonK6AdYyyYDmw017Xgm1ys6imrqxmz6VSS7jNPAyMjU2JeDNiYeK1CvpFh6t360he+iCSDh4cffQZaIyyZnEeDFp5qRAW0GSubpSL09fZgORE3TVSaDi9eS4Em51Lo72kzmuugQVB9JXhaA0wtGhLyt7zldoRDUZw9P4Gf3Hc/aVpElILu9wcxPTmP6ekEDY0bw4PdNIxeBHz0boQWW7duxsb1w2jt72cs0wxG1fLBsIg1t59u1KtNgRUkSBUbd/7TPZ+/e/OWzWaKTLrAIGchSaJoHr4XM0srWL9+AG95881o0UK/LOjDP/0hDj52v2m+adBFVXyDOHXqIPlJrSimEWhtZwTags7uDWbVETuxWDQSgldjZJOLOPPCYya0rJLAnk1XomPdNqTOnUQ1FIPNGzZu4bl/vRs73vYREozPUKrPPPZtdF/7NjJVqsRIc/9P4Ny+j0JGcSSDqF5IfPNDDEi0zHqdH0oHg6ZstsG8aa0IAwixEZSlJbyQxufpygVDPB66OXoNjf10El5oN5MUMWosJtwja0eM5WRkr5UYKWQNBmba818rFopmVZ47XRRASrjGB2gV8JpZO9dNIciRiXSxLoofNUjNWVUpKpVQwVSpKEuagc0Z5nvEo3xPVt1S95p1C5zE5NqWKd6yjcLnpJDzfSoXbQsVUha8bKanqwVBjlCWS63ZGhhDntPQNPD3n/8cxieW8czTT+DsqeOo+Tzo9Hv5TBUpCrvas30sn+rSfI/MsVbgcfmN2z7w0nHcfMuVmEtk0RokLKAYWXhfq9poLwJt1/o7v/M7eOTRJ/CLx19CpZIwwh5uiULbIQnSaLfxdCpuevIyaQbGbhkwO6FXDmdOT+N3fvet6GjtQEd3O7q3X4ZWbXLNEhEqnE5WLXctRX4VdNXupJLf/bMf/rht31veRKxGVSGTVFnhC0Vu+q4x+jw/NofT505TszTnfwllRq4njx/CSnyK5j+MSGuEFqwF+ZVZtBB71Ym1ZjIlrOtbj9aL9sDu8ePRf7wbt/7hJ00ej37tY3j1+z5prMbL3/17DN3230zfejk3h1NHjqJj21VUkAZciXOYTBFztq8jQ2sI0I0dfvg/MLTnjSSEdh6xoM+xiPMvUKtPvULtLxNnOWg9m1AmFGagJkzocjMvbfOjwc8MzkoFwgwt8kAM/H+w99/hmp9nfS96v72X1fusNb1KU9StMpJcsYyxDQYMBBsTTCeAQzbhHILT9k7YIYEQCMYh8cYUgxsuchnbI1nNkkYajTQzmj6zeq9v7+/5fJ/fWtLYODvZ57rOdZ0/8pt51/v+2lPv+3t/76eqqQkkEkEvVbwKx/oRRtBreYCDtetaIxV+vFG1Ap59bx/URfwSYfGLR2L6tWBxOt60Eigvc7+8sGG9lIv2no2riSeAIOOM+aM+wk8SXxHhxOFTW3ER/psJ4LxpTa0UwsdtKmLKBiw9fADErsFhEzin4oJSMFHElkNGrWCj1Qo7oEphTHhnNwoAIr/ljcft3LnzNjkxZeevXIDzDyJAAfvG156wO+44RP4iKE3OGnkcKmiR6IU6kLSISTKNk9vZR1lqqfmYreVw7nBuFxeW7Bd+7pdsZLQTofLbBhbym9940mZmcQRBmxwKpMbaRBqg6upwLRXhkLc6UINEy/mSwdEiKVpDTA71nBb2C2fcKu3Hjh22PXv32sC+Y2Tfd6EdaH14rjPxjcCHP/KRULjuOwpfPf78s6cSR44eJrDNRl3+LK6t2cmnn7RL18ftysQ43lsOL46KJ7IsAnr1pW9ZtIxz08TRWs/bO977w7Z2fdZ+9Od+3rYfvN1mQniOh95kF575kg3fej/UAaHrH8LD77Zmbg5zvx3PvxsBatrMpQvWv/c2nCqfXfr631py7wMWdM1smMPnPmmh0XvMB6KLQtza37K5eshC6R5nspxKTTxjq113Ww/VqxbMWKSG4LVtZETre3n7VlUw86VCwVqloq2slbC2DQRqnQIDsUBjoVsD9HQb3gnmCblaLBOHtseAU0drmFwtKwTlSclzV2dEnPfhjDw9MyVUFvcVSmmDuZJFsRhRqJMa7WeW5J2BkpSv1hmTgIg/r+Vw0cgbdWw9vQkEJYXAYnaTXVb1payaHSNNoDTI73rlqSN1EOQ3ClhoDX6BriVT0JkO953BDGtRvvvvvc2++c3HcYqWbH4Wse/ptFcvXXbNRnt3Dtry3Litz09apbDqBGnrEGXS37I2WVnHYcXJFN/WUFKqgzqK2bPPP2ezs9N24fx5kDZsM3OzcOVpUN9vPV1d9pMf+CG7HcG74/bbEMBjgFzS3vTmN9qttx2yqfElO3x0H0K65MBA7cRaNDmOj/TKmUsYxprNT89YYeG6ffnL31z+u68+daJ06vHrnsC27SiuwvHnvvV84vZ7j1EcIAnij3Wwx559HuKOF7swb6dPftHmL10iI0XrHN5t3/jkp+yd7/8ZO/PtF+2RD/1TW5y7bkfuf7N969HP2+5bb7dP/Mf/aD/8Q++xVUxOvHfYIpmsnfvyZ6xz353mg6if//yfWc/RBx3vm3r2y9Z/+DiVC3/k3pmnvmK9e4+C7m2LYnqunXvFunbdhoDBEUHcl7/8CUvsvN8hEKcurZef+LL1CsW33W3p9ZcsD/qLY2tLdA0cl4MSwwmIQQfCCIS85xBUJT1I2kDJUCJp0WSH+WJUekePpXu8lWa6RwYt3dmPcmDSoBQDY8NeywLI0USIN9phq5RADhwabQfVAL2mZ+FuQ73WCiacIBZxfCrQDW3+GyfcCPytCjdtYya1P9Xg9lEqDa93oI/84dCRz3o1Ym1MbhQhXKkTH9ywjRCWQdMWSlVG6UKO8wadI6RljBLQB61V68Na3H3XLXb92qTbZUbTb7R+7VNPPmG333YMC1a0KxfPQmm0nCh8HllVk5ajFeRK1kU8UhtNy6mTF5/fgLY4IINfI9zaTfzixKRbT80t0ofyqRlT6BnCFxDansFKvnrhAgh/wSHolSvXoAMl6+/vsaHBEXvg+D12/wP3IaQvI7gACOH3D3ZCe9p2+coV0Npne3YOL7/5noMn/uIvZj2BDdYR2Fbr+NNPPpe4457bHQ+i/l234fTMjJ385F/Z1NSivfOnf83e8H3H7eSnTtjRBx5ASErW27/TbrnrgPPC0gNjbkn0nm07cFLStoL2Du/ZY2e/gpDuPeYQ4uIzX7cdR98gS2mXz7xgw/vuciZ24vTXEdC7AbSWFeevWyOCKcr2uUJJ5S5aI70TIetyvSgJ0PDa+ecsu/0IqgUSksvdsQ2bml+0xOA+pdwiM89ZOkllUkn5jZzFMx2Why9rhw7wCMGCP6LV6jKuIoVVzmu+GKoI4ed6CROYw2yHWjV7ZdFnBctY2c8HtNuoh22pEbeFEkK3eMPmqxmrpIYN5m61WJ9VfGlrpzpsvY4QqfGeSryYT1sevlbR2mHlqK0BU4UaXK7UsIFMxKbxE6ZK/TZdCNhs0Wdz8M3V9RWe77M1vPUCPFdrh2ksbFEDtCtl6kdUSO6S3y1Pqj1eVXNyAj/w/h9FOMbhhhftyvyMtfG4Jci9IOzi3AoC8goILe5btmqpDBCoE0Ac2GvlkBLJyspsiyppTVk1eWldMIFIkrACKFtnKuVmMew7eMCtPDl5Y9K0oYZ8ihLKrsHgSo8WtxY6l0i3NhKZmV0gfZTd/AqC2rA77rrDHnroAWjLpKMPoj5dnR3OH7p8+fLy8lrpxN49QU9gA7XGUTJ+/MmTjyXuffhe5w2r6erRv/uaPfb5z9td73y77dy/wx77zBdtYM8hS2ZBpWTWBraN2om/+rgN7j1kf/2Hf2h3HH/QTv7Fn9kAhLmysmy9O3a7qdkT516yN7/1YYvUilZD6JAea46/YqnRgzg7STJUshVMS3Zkjyuo81/7pHXsuxfUCDvNvvr4FywmYZbLj0CPBFYsF+h124NqRL3oQPvKN60xdBuKgsOGSGqPrKdPvWqxQ++01sARBGqnZVs37KmzeWt2bbOCv8csOWTB7KglqrP28njRIh2dVsBDrcOnGmhUKD1gycKczcdGLDO405qRtNUCSe6n3ebKjQDca2nK2j0jVkrtsXIka9UQwhvptBoK14x3Wwp07YjW7WJjmGtQhWifNaKdPAevA+Eb0S4bihZsvZm2yXa3FX0JK7Zj1p/02cBwl20EMiikBmZTkPBTDVWUQInzqU1JnNttzIeLLgHTSuMZnKkVyv/SpWtuSdRREDCM4gaxlM889oRNTk5ZsVy1MIIIFrveQXVra8qN52z5QLaGE16ZLn3pkJMqcNFYX82QEJqrN0oWa3x61qanJ1wz5iugaF8nlISg5NBqQI8brAPX1hhcb8SYZMxvebju/Py8224gQThjyNRtt2sN3ymnHELOcDi43GiWT5x+8cx1/9yLL7pBI+J8y5h99fyo21IbK0zPXLfh4Yxp0bRWYtB23brLlsavW//2ffbx3/v3ZLBpvcOYPXR8z60HHPn34X32dibsic9+0pnA4vKyff9P/CimpWp/+8d/bKFMPxyxYee//RUQM+OablZeftqGD4PYFF6LQsuXkE00EquCuUeYQUG1WaoBPmIhe+yxL9udcKG3v/F22znaYw/ef4+98soF81H54o4RNWNpTVZ1e1GJWklay1lqRe1Go2h5ECe/NGnllQnbWLxGVWg8QMVmymEEJEVlN2x2te4qoQmfVq/NEvTi4nzFLi7Uba6dBWWDNr5UANnMCjhACyurtg5H3sjJ+SnzXXXWZmMVBAPJVMba/rJcq/KtLUsbOEptvH9MMc6Ya4YS2pdljjUshTQjoH4sgg9+qDZPrdsrQdUWo1qWMwqfdZtloJxqXdAmFmpH379vj62ubWDi69CIDtBswtrEOz9+w1aW1q1eqlgn5UHWrC/btp396gzCmvBMtQCoSHChJI4S8NEEU2+qiwSQ9CBs67l1t8pkEAqkXTJJOPxYy3o27fCubTixUDcJK+nXegVuHwnRObRKLRESfo2D1RR00QeNjfj2t79tz71wys6/etXe9Ka32K99+JfdTjZSKa1x+6BqanZ2NrSyPHH0mSdOHp+enk5cvHzBLl94zk4+9pxbxW9xftWmL1+znuEB23HLQfvmJz9pRx64n3MQqtTG/I/Z7PUbluoftZWpSdt77E7X9BIIta1vaNROf+kTlhm7lUJo28LEOXvkrQ/ZvbfutGq8y3ZvG7berh576vMfs54D9wOgVNIyAtQHIiQ6SSimZ/2qVTPbLd7RR+HBpxZnsOohO/vtp+zLH//PtjT/omWb43Z5pmad2w9bi3tggAXyMzYzftm6xvY47faDJsnydZtCGMNUllo5qlEKAzRM1ZZteq2Mt7MLZInY2soMwuP1+Axn8NBzYSs04a9VHC60vrC+hgCqv79hvfUZ2wh3QxkSKLqWeAcUUGQhiFrV+hMt64w37WpBOwaqfVFt3GZRSTC/1YM3HFq0NRRANMNry21bdzhvfsCjHO1wCiVPPJ7SjDgPsXRow5QQ6KqPmtHklstZXIAaae3dUkndxjGQMIuilu1p0FVt7D0J0A5hPjAQsSLPh2IJrkksMPtqwCc8rTEhquXiIsHqvtYgfDlXGiyufcK0x5aUpIQAqidzEcVQi42a1bQSpLYElTMl6qBw3Fw777871DGlcpIAa1OQFmnSQPMcaZ+bX7a52UU7cuQIPPfO5XK5fOKb18av+wd5sVlYsY5UGychZdduXDF/pWRreI4FBPBtoOPD73uv3Th/xuIUyu3f/4idffIZBKjLnvzqZ8HlqN2YmbZP/vl/s9OP/53zpc89/U3rhzrEE5hMTIS2p9zA5L/5h37UZpcr9s9+87ftuSeesH/1Sz9lH/8Pv2rx/t0u4erWfPHkozg0GtXlVczZF56weN8IaE5lrFy3/cfG7N43Pmy3kPDRgRje5qqtTcxY957D1KvfgnEEtikThGCi1Wug5MLVV+zqC99wizGPHrrbIn3bLdM9YkVqZX15DgQpgx6QapyOOLATjYYQUMLAfKnmvNkHGgmmgSQ8Vm9ZkIrVYA+1pBi5jkUQ0AjmDgHQdwyFVeO++TRsHAcFOxRCEJOhpqUi6jZt8U7bYu2q2wq0rd40ddpg2bTNvNbdDTpKKnu8NeDIE1RxQg1ol+Vw3xICvzcbV8ilXSA18EULSd+4PuFaPU4+etLSpMvzUFt2eEfUFushp1ThOhw2mvQ6LEDDaL0CwChGxSf7ghYqXs7bfnJCHBIwLSevhYkTwPrExA2EVzy1YdNTU5udG15bwxaq6hDl0Ll4sPZI0PardYBA6dUuPtrRRofKe3Z+zp555nn76leesIGBYfvIRz5i/oHbBq1YXbHVwrztGA7ZQw8P45XW7U149zembthX/+LTNgivSCfa9s1P/xEFFMbzvGDZZLcN7Dxg+3ZCCRbnbXXhujWB/3g0aNfPnsc0BW11/JodedNbQZW6ff1v/tIunL9hofqCtatFm3vxhK2WIjbWC28sF6hSMkcmG37tv4r3TMGFKPiiddhgV8KO9Ptt35FDduprX7TH/vDX7a8/8zV7eSIPjw3bq+cmLbewiCmuWrOESyUkaGGmQIXKxgzFrOkpMevrH7SpqxcQsrpVw3FkEQSIdTqHse3DHObhxqsLlkmFrCcbAVFCCI0axsXn+NQoVFfqcEeERdNJ1H9fxrkQpZLgaAaBkLOEk+SeJV9uPHG9aI1KASWqIt9qhy1Dv1CCgHIeJWzNEFB3eJN4ecdKdunCPEFpwI23vbwqWocEU4l2yxohPO4QWvM10Ed9SKBIXwpzOjjUCw0pcq2OEPqtA/TUnKs8DqEWfZ5aMXtpEbRur1gSJyedgf5VEU3CUwuBEzPKk8jIitAWYZOZRwU1QkzxaHSaPH43cRTF6+vp9xRJ6AlqNhrakJoykq5IiTn0LSdMWZKwarcfLfwsWalWoG35DVhGiWtlW99Ys1OnTtnjjz+uPM4CK3483AWcqNvs6tmALS7G7LFPfdmOv/eHLEnl/env/nP74me+aqug4xom+ZY33O82bMvNXrB//eu/YudPf8Meumc7PLDthvHd9853WDKN0/OVz8LXEL6Gz77/p37Cdo+OwGN/z2r5azYFtwvGWgj/NBnBO9WwxJXL9uM//1MoTieFAQqtnbe3/9AP2pGxHrv3DffZ/Nf/wBauXyKekqVwuDbWSnbH7mGcFCqvugACIguYZZmnQF0rIzRsbXnJcmvrjoevF3JwygVbW5q3Z/GSc5h3tU9KKJqNiGt8VycJZQ6c+ClkAqrKqdM/CQEcmgrS/gVuHpIEHaFOYEnUAWHNqnNsAq0aXLuBs6X1BlAgKibmq7kuYO2gnY3X+a6g9FWLRWu2Xlq1ZCRu+waC1k1dBNplK1NmA6O9YrJugw8Jo6RHiiN51XhXt9oMyKoEA/5Ylioe+4ITbDeEEEW7NL5sp556FplrusFLcmL7uv22WqzbaFfAqrIeoN5qOWLLxYb1D6TdwKMOuDFBYH2kGkJWcVLtfKPRq0JMCa4sSsR5/dqEWZ0mly8sur3LVD5KqxYXkUXQ7Fily/FY8qQRZ3K+RAHUniz8rkNbpGzq/dN1Cb0y7rqh1a3H4R8cHLSd22+30vx++69/+jm3m0cCLfzAh3/JnvncX9rI7fdba3XJsl1RIqtblAQe3rXXfvfXPmT73vjDJLJmU3mckvmG7Tqy384//qiFkz2Q5Jb17dlnrdyyvemBY/bEJ//MFnIz1jlw0JIyg8lO278nY307dlm0s9sqU+fszOPfshuLbSvybg+e7ns+8Iv2fY98n/3Nf/w/7B//yEMWHrnHguGqzZZwMECPdG/Q4tW6pfcdRUARFgSF0rBsQI7PhgMGzbXXjo1aHVDNXD4KNQbv0p6vTV8RDknl86dGmsol+B8cN1/jolxcmUhQLxhsIICEhRIkQMRkUMSnbJFQFR5XAI0w84E6TmHJ2oU189X41PNqL0NZS1RY3TrSMcvikGqZfDmp4uFa60BIFof+NKsoz+wSjlAZ3iv+i+C2wlRiFaF0MOSEVpXuISzSpL9UcL2KAlGhmoUa0sBnUM05NAjYwe2deNtFZxmrCLSGd2ZjhM15uRUnPG2FFLZzi3Xr4/risiegzYq65kUxpCTEJeHFGZMvooXgJFBCSA2K0pBNdbd6jf9BNxCGaNyh8RqkntepA/IhgVT6xeX1rrqrtW290qtxHgIBhavuXrUqkGDClcOmGkBgBwbeYaefm0Qzzls2m7Z//1/+1MZfeNb+2+/+C6vWwq6BvEnl3HJgt/3DX/9Xdv6xv7KFwqIde/ePOU0PV+etpydjt735EZu7eslm5uedBlp5yT78G//E5q9csF9/39vt1h/8RWsmR7i/YAsbIB/ealc7xveyje7eaeXckhXJqDbXuHWs197+4N125cqEffQXH7R/8Eu/ZPf//O/Zs0+cslAVxMScaZxpb1c3nHsBU9RptWiXjZ/5ikPIkcoF1/cuDqxtiuAI0BA8bB/kH74pxM3gzWYgiZkkvDeK8EqDAxW8UrOF5bwtr1cwS6p4ASfoVFq3lZVFONucrSwvWhQUTKMY2ipUDp1G8NfLNUvGGlAKv42NdNve3UNWg6K0/Q3Xy6Yxw27ZJ3FtkEYbq6mHSvOitOylBt+o335+aQ02Q0WBnhJEJ6AUqdpJVfXqOBEnbIBcam2oa7AL/A/psxrKoaOMHxLXWAHS79ayUuuzRp7xXr0dttX1ui3heWsrf92FwJKWuq2VEKy2xoNgtRwVIDDCVUuBawVyaaG8CFMtGa7dFuFUZ4J8lR27BhyVkNDJsui+OiGUBnVfa3/g1ZUF1zTm8lDnA5fViK8AQumEluvOpvEuMSoBjnroCOTz+dDq6vLRcDhw/OG3viXx5Gf+3Aqg1m3vfJ/17xyzE5/8or33/T9pQ0O32uc//hHr2HWn3XjhBRvcc8S++JefIPIN27+3zwYPvtHamOo23vOP/eRP2hjI/e9+8RE79P3/wLTkzsDobktQEAtXnrJz13MW7Y5ZFJPQtW2P07w+KMDdb3yH/cCbH8Lcd9m/+pl325lv/q3d/XO/D3VIA1YFu3juRRwEPOpmFkK+ZG+5b6/NLBYs0jtqmd5+kG3FYgMHLHDjqxbu3mMzk1OWz2lANt45/Kg/E7ZLEzlrRDPwuoYVcpjeYs52ZIN2bR6+jPXQRhjICs5b1DoyMRvEW1+oxG29XHczV2OJOI4CJgqBiCDs2WbORvfdYw3uAWw2v1i0mZlVmxxfsHSqbN3QgiAVV4sPWATF0IAPCaGqJI63LfQPlfAByjH4snhq2+bn16wDh4sqtGooCWLxS81ECIsshaqOIkWQBWNCvBbhaqsl0EuUBUHWNBihr7pgL1+87oYZCiE11rYrE8RvcVIGTQiD9upq17QUOT1BWyvWLBOjLBBi1zlBjHJA1QPmppojwBocpNjFjTVtXXnTyo2akq80SM4CQW/AtPZdkxBWMf2yNur5IxDueO29WrNWSqn2ZGcxqCuN85Bj57YBbfuW+T4RiUSuy7bwMAGgQV/73GdwROqWpLQiZHj33sOWas7a44/+pZUicJW1rA0jYBqEq01007VJm1mCGNeBJVI/d+0iqBCwf/Nb/8j+y5/8B9v+nt+xq888br07b+Odpn3z7/7GWuV1UDRut+/rtTe87RE7cPf98MuiBTt3yebYmXPj9mcffsihzUM//79bLl+1V8eXbPylr1hnqAL3jbqxmZmesMVREK16IkIv7c5vVK2vOmWXFhtugHFhI0fhyURp/CbF7hfC+a2IQ6TBK/JotWapuCeF4Ba30Ny0KmGureZtcRo+iBTKgSrjCFTKFVteWqWe1YZYs4WFCkXetjMXL9q1K8s2ObfqupY7O1M2htVQP7+Wp/QTd00eMMijJSodQiJxGuWvb78/QRolaCgWIKpOglgw6hbkUCcBT3iow0fNTjrU/KVDbbgtntc9oZoqX+ZfDoyctQ2QXUpARkjrppAI1aEhYLhDv1IJ2oKV6O3ttg6srLaWFy1oweO57FBPg2r8WChRgQX8mCLWRK0Wil+UoFb3UU5FkoqAEbKaEkVflG4N3SyW8iiRxidL1LwpTVICNbsJXbW9lpwsZwt4XosKbrUYyJLoo8MJrDR2dW3NduzoNiiareWa9vTXv2Az04s2vVy0Go6TNn679S3HQY0u6xgYssuXz7suvWNHBuzwg293Xn730LBFU2nDwbbU2B2ku2Xnzj7rzJ6Wv1mjAifmSra0DD/awOnKjsJV1IZXt28/8VV79unHbWXthh36oY9Y3y6Ql8THgQQN47t48Zr5yhO2UdOerRUb7umzS9NLFhu50xrrS/BRn6UHt1tP7bJt23sUjU9aAsdvYPsO6x0bs/6xncAmToMzczUESw3g6q8XYlE4pCGG0FfyeO9UosTEh6BrIly7vuHKKAoQyUwn4aIxkDKkqSzEywM20pt1swACrbxb22pl9pppOJ0349Ust160jULe1nP6rro1XTUrVaZX07G1BFEIDpnKplw79voGQIAiCYicEwXyOIdEFeYQC2FAeNV17QmGilvCq+akFoASs/Nnr6GY2h5UYUiAEED3oObrgYyErQ4VCZXQeXl1hbStOaXVzBBxTAmKWkm2xhYEA1HLpvssX560chnvn3xI8NzKMjhhYiRaskh65jlQyj4KRRodm+BZoak+uqa5Z0EN6oHTa79h5VBjItTLVQMg5MxqMM3W4X5BcS1F5VZ9GWcGRg4etFBHp33qT/8dTsiyveOHf9jWr563vuHtdvKzn7D9txy08986addWyQSmtekPW2X6iu28/R4rrZfs6sSCaRsd9drvvfv7nInwldasJ7ZhMxs+GxxJWh4lcHyFJMTheNtvvdV8EPA1PNWXTnzG7nvzuy0Zj9hgb4fdNpawhj9iZQ1GRqgWF+ft2H64UmLAEqO3WrhZIC6zZPeIU7xycieFgWcd8tnU9QmbnZ638RmN4AJlcQw0QDumAsZ58uPEKQ2Uq0UpMCFetYL6od1uEmEraR2dnbZ9IGU7hjpsoDOJdx+wBCgf1H66mNKujoDF4027664dtmvHsB3cN2r79ow40ydh1HhVrXBdV/stSiBOXYJi+DR21nHLgOVLRRCqBVisUashBDdogZg3B0uCI6dEUimBlcy5Ma86l0C4+wgX5tgJJYKwhG+wfcegreIr6NB11bOQWY5QSPOfnFDiQIJwCngjj2XSJEzyXUSgda+CMytQr2P61wtLtrQxbat5/JQ2yl3TGFxeBcG1q7pQVUFpeKFTAqWLOtbWURJ8Cetr12/6CLV1qDdPLc5SRgk9wRG47msFIPeIJ7AZzfHft8/iab9Voz5bKyxbnYf79u+2XYf22+XZFRtXPzGZHDt0Gya52zJUXiCWsIFdt5NJzOKzT0HmQ7Z9/yE3gnxbX8xefPSTFu4cJrM1O3XyBCYapEKT3nBkhx1+8zt5j4xgJi+eu+w0NZ7NWr6wYucvvWotBEtLEhXxcP/wf/sN6wyu28QaBQKnynTB90CzTvh0jcINpjsJp2LbekDi6WULJxNQAoStjjJgorV7dyaZ5ZyCoKKDYXhhOmXd/YPW37MN+oZ5RIjkmLhmIhRIBlOTGtutguOyQyP91tuTtkP7hmzP9i7btavHHnzoDtPK2+J9MumaSaCVwEuggnbkjie0IZxGYyF84Yp1dsSsIyW+p6kiXMdMq0vUh7Ojwc7NRoEP1sg1yaEM5pWPKJsW3dPS9d50bW3JLjRrOV4oRJVT4tpEMaeiVmpqevbp8zaHcutwlELKiIB5++aKniBECKrQTWEu83sJmtKMqRWY0miVycuareVnoIpYD9IRCSR4HwlG2ZwnT9q9rmU5bwGr4LTpt2t7Rhir6rYFblW6Yp4SSFExCak+ZayO9tXVR81bSqNaDjRFRhbE7ZZOPMVNOuH/0Ic+ZO/9/u+zX/rln7Nf/pVfs4Pb91hFU3q7U6AnpiqTtVdeOmUVuMLk5EULUdCnX3nB+uCyd9x+B47ZAetMJezO73uHQ7lTX/u07b/7bUC5N028M6HhdXAUNK1r5+2YqBW7cXHa2tEOMosZRGhTA2MWp7C3DfVZdfKq9W47hKdesI1i1cpw6djIsPk2lixfTYBA2hkwYxcnEcxYL5kKWrr/Fqstz1vrxlkQVvOK8i5z6plKoYBUrxuwDH5QkH7LFfRMAaTesGXCqyPY8lbVnaj9ccUtxfti0QRK6LfZhVWbXd6wizeW7fLUMojjqfvq/DJ/QQ0cJ8008Kt3i7g6e3qsu7vLtHF0SEsSUXGra2UogCYbClVwispNW18tQBFyDsGwgjbWh6JDLbjtGtm3VjoXN5UX3qRQ1cylRTCEWppdqiYrNyVGAo0ASkgkMMNDQ/amt95JPFqnwBNYtTG4nQURijDor21QnflHgCrw5W4cym64M56eRZNqxpQwy/GBE+Nkqi1UyqS6rGiwOQJdQ2Arde3D642VuHDhilMypUNLNWmYoEcHlH5vPK02gdY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Tg39lXLBKXo4FKPO15wVkgOsd7VugxPKTXsupRKqaoyBrIGEWG2sar5SmjUewlv0Q2MQ1DqB5SC9wUBgORKJuVaCwIN7BkPpQPPoxLXJ4yvrC4kNBGR8Zsn6Mc/FfN7+6r98DEdC0yf4UOCVXMnuf/Beu+vYrWSmaCG4am5x0Y2cz5fzFC7OTyaJwxJGi6hMSHyNglxZW0TI0UgcjY6eEYvEQgjVoE1fvWy33POwJZJxYCVqLz/3vA3tPuhMt0b8XH/mhNUiccviUB285Rabmr2BgCEUu467jXnlIWuSXaI1b3OzM2iq3/JrBesd6LelqWuE07aM+Dmmqj/rs7MTJUuPbadQY5bWyHwqr8uXs+sLRVttafqMz/btHsV7haKEqjaM8C210PowJhhoqhNfTaYL6tDGeUvLXAXjlurswQnDtApJ1HXpp1Ix+e3ysrWxVOvFoPXgF2DkEBQ4K86dmm+KOKJ9oGsYWlMPROzG+ILbS2FbJ44H1MIf73QN+yoP6hv5A72Any5ol8z/8vISZa5uUEIGYUUZdGwQ7v4Du2xqYgKhwTnDQtZqbRTJb92ZoG1AWdRaUYU+ahq9WiMypCOKZ1kB/cWMtA6FWmCQJYd0Gk9bUp1T3uLmMRw7KZEbZB9Moah4/uKhJFQ0RsIn4RXainzKAeVRV04+BFXvyQncEtwAQirKp8FJCp/LHOK8bZmyE7FY7Hrg+x+8LZRIJY4ms5njo4MDic6eDuvBPtXrWvkkbNlo2zqH9tgrZ89aWmtC+Uo2ce5Fe+xrj1kKk7ALVNKqJ7eM9ttP/8SP2323H4Xj7bAIsa1uLIN+OEzODKo5B++QsOWBqsI3cisW6+211fVFW1mdw0NfsWh3L+hVJaMh68r22PWLZ+0tP/IPHQXp6B+xPbv22iunz9u2g4ctlYqBUhEy27IB36JNlhKW2vuQPfKut1ppbcnmoTByNZotORhN6yf548vq8otZE2GQN291hDtSsasLddu+axS+mrAcAl/NF23vyA6Lt5ZspUYciSjI1qIMoAz5tiWhGAZl6CxvWInKimQGrK1BI9AgtyO3H/RBQHylDfOj6JHh3eTJB7/vwOkLWQZACPpRCO0inlu2WpvKAolmplatAApt60rghMGr4lnoApJERauL03W5gtAp/I7FpSWEq+gN3KZsNTZAs1OFaprG/tRTz1lLjeAglZJbb8g0+zbXB0Bg/E3SyF2ulQCSVII6Qkhr6o1DEkm+FzcSK2TXPDLNjWuTDnlElbI6YzSKCwfboabfWVohqvisUFTvuTZk/knhtK6E2nEl6K6dmHOlSRxdiqN3KlXNPADNJeQ8U62Wl6EjJ9LptAT2HaFKJXe01fQf31hfS8xNL1oHiUIPLNrVb20KvJFfsqGuuM1M3LAC3qeW1Umm+vD0a1bA212eu27vfNcP2OnnHrMzZ161r3/x8/a1v/uSLY2P26//2q/ZsYMHbe92UI2MzC8XHVqJX0oTRVa8Zg7O0U5lSPypiWav5pYs3tVrc3OTcM55m+e7sDhlncOjTpjVZqg1vHZtH7HV889b3+1vA2nqNpDOWqUwZ5OvXiZ4CVAYM1e1bd1+uza3YSslv3Wk426cah3vfDTjs2tLoGVfnzP1mUw3iCSErFiksmGLBUqDCg+pUEHgOCgVAS2wAZbCUapBMcAwKlJtkyBvSz1IUYQGDYEjNxEqS2hACOaOCpYLonGsmkUsp6w8N2v+VNq23fYwZfiCNanAgXQYzl6HhmiQumYFI6j8UxPTyLYx56Bo3K2EJIGQBoMa7pezNOHoWZnkkbExu3H1qkMy7aSt/nvRA3VRrxfIH/UhJ0ytEELoTpQyGAlaOV/yKIPEjOeD+AFq3BDlaEJT5MsL6TUqTDuaa5hjDEd2emrB0lizAJYSiYPiiH8ikKIyCLhaJ0QD1QymEb86RAXQEd7Rsk+UjfJJOeuuhFrNfTyyjGScSKVSEti9obYvfLTerB5v+wOJaES9MfCxYMOunD1vnSCOApmdw9xjQtQNODzc53hgoLgMzyvhRF2xr375CauSoAvnrjpasGf/btu5d7ddosA+9if/0Wamb9jSjav2Y+97l926d5flC0U37E2egLoAg2io6+qjIGQ31CSkwdzyEmVmlHoVmKZwR+DO+VoePruMA7ViyyszIOciprpqaQovDYrlJq/Y+PVrFCjoQvnBqGwAM39xskIc4k01wkeOMD9D6apdnsdEQg+iMUxijrSBlinQJdUq2VojYTFMsEisnAhNh3aLuFEuSV8BDivHIeLMqE9KCMdroMgtOLi/tMRzFcs1ZGrVxAUVwJEsIBQtyrJaKuEwztkrEwW79vJVyhohiScsE6rhmVPB4SyOoEwvZU94ff0DpBtEJCxNlekfGHTouroiylV3kxfVJKQB4S++cNZKKAyBunIQMEaxmukE3BezHwiE8TeaKAFUgbwmUMRooEU6STtlXSVO5xCpA6EOYlIHcdJSLFUx3SifHE7CBPRBQU1WLLlZ05qH5Tgq76r9Vs1cQliZf/5LFJ2jqfZm17aLUKuzA6F0PFf3STSOJ9+8gBO3DK1wCOsfuO0dlh29xRI92zBVafdsu4kHmCuQyaZNTs/Y5WuTmLKwJbIpkKpCwTVsWfwwGrRtg5320//g7fYPf+xeu3N3vw33JO2lUy/a1QsXrCMesb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KLUU3M2Dy9WT4+ajEJ4/P5KwYrQkyjUyzky5Kl/YEhVhmCXURQsB0qhKTmiMeL9QZRDnrYWCVF3qRbomJkYR055FkdJSKqmsHi4bdoAWsJKsbmwnbXRIHTuFzQmRAqoeW2EJ49dtE0IKwdXU9tdb5qAwPFV6WUQwU86UFlbXwWxY7ZMulaLJZuZnUV2qjY5NWMzy6u29+itOOpLotauztTsJWogoVT4znpJUUm363a24DLp9jjsgw8+iJPpgxI0joei8UTfzj0WiHfD53pwmDqt5IPrFXOW6e90g1sGBuG1cLUcpmxhaR4BzTte5ZZVBHGFOuidaXZrGW07fGiPXbg8bYe2Z62/I4MJxgSATtOXLti1Ky/b6VMv2HquhQk/D/L1k2CfreUaVsrjCF27ZoWVdTuyf8w+9YlP2fve/Q779jPP2Ht/8F12/z1vsHtuv83uPHrYju4/aPffdZelqWi1D2oVFPXXzE8u2aF7325veOPbLNs1bOtXnrTJXKfFoTlagSUcS7uKTDXWbRyh1GBnjRstVXKkvYE1qFuQ/FVCKctmNVnSb72Ui8ytBp5Ui3jKlsPp6rIIyivk0S4tmhMlkygTXcexrOfLFunf7tBElSFhkkDIU86k4jYNbZrPIT4InJzT+NCQRZvLtlZpW1fvIGn1mn56pERAsVpDBBxVKFVOayyArHJOhIrpVBZK1G0RaIUsRw3+vLG26ji46zEijhQctghgaf+Jtk9oqvCbICX5hQaou5gMWgNqwZcTKPFOfXCAnDMk66AlSIXaPoROgttsB20ZXl3EZKzlcL5I8wA8fb2MAwpZlmAPdHVbaQMFJkxRTdehwQ2KzuVfVlPXhK6u545y5M4ydPVENp267vudD30ofiO/+sGB/m2/3Z0N9/oxUWM7t1kczzNfKlg2pSYMoLwNNGMqL559hQAo9EbRrS5SgehnKCRUxdKZONdidurZczhEERRbA3ZBhEIVWK8650htfqlkGMdhm9MgbVKxuJR3U4Vfvjhte/dss4MPPGBf+swJO3znQbhSt02d/5bVGnHr7ErarYcP2EuvzNnUxGk48kH7qZ/+aTv1whk7eucdblExyh4hJL0UwT/5p/8vVD9s9XLVdoyMWevC523gTb9GwbesWABFeD6TitrcN/6j3fmh38ORkVuDcwIXlmD4UdAXP/FPbdc7fgW0k+ktWG5tA7O4CoLXnDAMV8/aQmK7W7fAUW3C1jI+smDqp1+/8qKFfSWLjN7HzaZpnVjxVE3u0w6Fmq26eulbNtMc21xpMG2hbKcVLjxjVSzJ4M79CH/QBgYGQLuQa3BfW1mybKbDdToUcRo11YQEu+7weCJmo7v2O3QsoGzXsVynnvqW20i5VNFCdxHr6QwYBpG6aMD55TfI2VVHid81bS2vYBGRg/kCZlz8E8HlKdetHE/GULqSG3ch50rdrRrPKoFVD5XGd2zvS1L3wBaUQRTp0uycoxzi9mP9g87yqCdRFkJLHMnZ0jRwoTJOAPUDIKAVWgQvGMbVbTUvcP7h8eGBb/g++tHfiV87Pf3BHaOZ337p8mrv9/3g29ycrNvvf4sj6HKE1HyxvDBLZc3ZheeetL4BPHfM+/YdO1whir1pApmmFquXqau309aXQeORbiq1YFpzOItgHD64G+3VoOeq6+rUqihqElFPS6m8asFEn738ylnMXN0C2X4cs4LFQi1QrGpv+dGftpdeeNEG+kYo9LIdPHoHlXEVlL5u58+etWqo0/7FRz5sWjz55Fe/aquFBZtYDtrl8csIcZRwQJwGJjbbIUygQhBNIE8Fs3z1nOUDSQQMbqVFhUMyU1AGzH1i9tu2992/ZfEUjpX4J+ZRiORMOuXz1B/8lH3/b30MFMxgacQJ0V3KrIbZ1kS9r/3Zv7O5C6fszf/ko5hoHC7QV5XtujWxQBVM/4n/8BsWO/x2W8GZaVOpbfgets0W1tagIj2mWbEjI0OurKenp+HBCAvIo/ECWoe21ai6tssuuLkcm937jwAGIZzaor18+mW4o88uPvcUpl5LsAetA1dFjrG6V3nNda3ji6NEUJSID0UoIWi8H0YQsUBCVo2tEKFvUiZah9a1HrRCUCSPbmmBE7UVa5v7boArRRorFeQG61KCd7h+NtK2Z2TEEqk0yuFNntSyn1HNNZMIc18rQgrE1Joh/0AttxizC6T2w3NzU1sby7U/SEH/9kd//9/0xhEsDXro7R2yjQ1MGVxPifJXlq2wXkbYEEp4SJSMtBIpOGzZOlJm3XiHa8trduX8Rduxe8zmZ1YsnQ7b/OKq62EZGkrZ9uFRnAlVGE4Hnrz6tKNo9eJyzp589mUyBX/CHA9ke+3Nb7wDBVmER2dsZn7RTp256IbuyZzPXrpk+26/0+5CqTTF+tTzZ4HVgD380APW399nK3PXbXbqht24sQhX00JmL9hCrmZHbztEXHmL93RjJlcQvJoNIYhxNHtuYcMWc0XzaxxsT5fjZNhJq8DHQl297pxTvGUQVKOH6k3neJQVjqZdB+D2apajkL3ZoVgXELVc4H69av4EyouQyiFqCN1BMH8UJ4owK4UNKEUS4QOBcQq74mmsUNTRJfWEHbz1Foc68qKnJm/gMHYAAhU3yVAtD4CS896TpF2N87/0Kz9nSRwQLen5L/7171tDcSFMQkNxb7UOvPLECbh4yb1LsC580RS3nD6/NTW7idBplW1NxxEtaKMYMRA9Rd3LT0CCicNnS7wX0gg2kHZhZcNaxK1xFCFkSa0gBS0fQCQaO9GNgyc0XcFKaF2tvXt3Wxc04aWXz9nIcL+NjUELg5oJIT+DbziKv9W6AOn88EDPwDcCmOLQM888dfTsy2eO7xwbTsCNrb+bCiMxXR3ANBWQSBBdOOr6x7PdvXbLsdvcWlV9gzvt9ruPIkhxW8NU3phYsBTSu0oC3aBjX8N6+wdwljrcmAK3hxMfUY1qsWqpFI7ZwrL193RYX3ef9aUDdueR22z7WJfl8HyL6znbBkXIpDvt2K177K5b99tAd48dOXqL7d81Zn/78U/ZgWN3gP5X7MSXvwrfnbc9B/bZxz/2x/YDP/yDbuWUy5fmrIN3eruzdv6Vc9bZN2iF1XVr5JZteHAbgptzA2T8kZAtr+bt2P69VtvI2cunXrS9oMGusT1urnwWFMoiFFGULLe8YolGGdPfsrnpG9ZeK9ton9CtYflVOZ9FFGbCKUUes7x3xwFryFHD/L76wsvOYVpdWrV6EUqBb1CGC69RZh2phHVmM663aQGKFA8ZVKSG3wCPRWi0Co9QKExFrhCPnK0o5lUVrvn7QiyZ5oceuBtLVrONfN5OnHzaOjp7XXNYLxy4E06ZwEnVMkcbK2oNQZCgc/wBMFA0zjUKTM6t+KPrseJc8aqloIG59PnlsesZFBrk1Qg/NUtpEFEKhzKNJdLmypOvXnBIKe7cAzDUcWa1orjajnt7ex3N0QJ9omij2wbdajLSA3X751BGcbaluQU1zy339qRPvPLKueuB2267LfRDj9x7dHig63g2A1O3suuCk8CpL7tYzWMmElbA2xXCqAcqgPCGiTgSCDkSXih57YNjo8PWATIfPLLfDhy5E0HG623VKXiNaMdD5Vwr40nT1DkxM7OIxxq12YV1Cjzk0CIaV3OIht5pZWxMBxVSzC0gVCmcABwLClEEUfztttsP2AtnHrNvP/GKvedtd9nzz52xJ08+5ibiPfHVR+3ogT0OxfwBcdKA7dt/AL68Ym9+wx7XjLJIvBvQnB17Dtrly1dtR1/ENhYXnTPW252gortxHlYsiYBIYEaGR2wa5N45MozJ1fq1PNczbD2g+vTcklVKLQshyFVo0RvuOGpJqEiaskskNPgHL/nKhD14/A3O1O3cPWrbhgddq4PWvhobHaEMQf6VNauWfdbdlXbOloYv1qh0yZLG0paLGny+4cYOaBzBgf27LdsBd42lEFbNV4vb8QfuxZIsO/r1IgqiXrV3vOUeu4vymhifxnKtYTljNn71GuUiWfUa79FJJ7hq6Zd4SoC0vq1zEAEw1T/8w9WnOoHUzqrntLyTlEULXEdj+C4QVzWx5VDWANZZi3wk+Wg9YFEBCbGGIsoB3GpjbxCuRoGph0w+kpxhWQsp7+hQ77K/1TxxpFC6HkDKQw89cPvRSqlyfGZ2KZFKQJQRGM0N6oDvtclFHa6p9ez9aIM3DCznlouMJrQIrtb5xyyBPEm0SAOHQ2H4ILYu3dFt4UTGpjHp6VTKOjtEL/DQMd/yKOMUSFzx4RHGQDmtCLOxuoYJ0zA1FVTTZiHx4aimiQiN12xtadGyQ2NWwvMtFeHLybjtxpR09XTazqFOu+/ug/b2h+6zo4cw/7OT9vkvPgnvzWINhm1pNWf3HhqwlekJa5UWLYLl2L5rN+ZJI6ZwguBbLXhmJxUsk9QJdWg1g7YPlI+hqCtLWiE8ZOsb0KJcwRKxBM7fJGg4D5oTRrOMmcabwfQO9ffjhMjLDri2xJC6JIMxvGUqpb5kiIJNTExbvVTG8cqT3zIWJ2sdXZ22PH7WJq5ep4IbcDwqbCBtea3/pS2DFpctv1HC+sVtYXbBWbBVymxwYMhzfIJt27FrOwKDdIF8L55+yTLJtO3bu82W5hfcyi/qdFBv2BqKIsHVoBu127rJg2Cc2nyFgqIZ3vBGKQwoS5hqtnJ7fInXSpl4VnNe9a5mziagA64dFuuzrrZ8BE4j8TTGogg9kBLIMw4JWYlD6K6mPNEOtYRIZ4ISZgRcYxZEC3h3ORSNn0jduqrBL3tCuw/vOxqPJY/HE8FEGIFaXVqyXkxnLr/mIH5mep6MaYhZ1bJpnCQ8QHXz6VqS+wo4gplRw7hGEaXSWkMVLQMJS6BFLwLTqEhHNdOSJKF9QtomnKiJY6ABwM16EAHJ4khsWEcm5RRDA016+jLQ0ygOyIpbJ1bjEuSo5NbyLoNCd80aiIJG0CniaWDa1wUSpn0DDh3Yba+cvWGXXz1rr54/b5PXp2xtdRGPv2hnzsw4ilOpBeDnS7atT6iqpTIrbip5T1eGSsEEYupvXBm3SjFH2ituUPP+HX2m9VirGoIJJ+9DQNUikvYV7dDhvbxDepCZFdIiNNfExu5s1K01G0xCeRC6geFhu4bA92kFHGjLIgKUhRYkO3usZ/sOu3TthsXSXTh68GICE98vl/K2feeos0bif0ilW/DtllsOOpMspjsAUrshgAjIq69edNZSMwKkZEimE1gNelmBhrjxtXxk0tXmqk4YdSTo42YSIIDqBRNguDW8CF9oiMF0uxzWqbtkpovw4/g3OMkgqLqNhZY5ykdTYTTuQvWRL1Qc/UJi+XAgsJpS5fFnTjlvIDPqDJEAq3XEOWLWXK5VaideOVe4HvjQhz8cuvOBh46O7r7l+PZdhxNzC3kCh1PJmcAGqMkhlYIikBEVh4bltVqaP66uPSiB+tYR2kLBW6xCCdNIG41G2ljf4F7IEsmsRbUKc7rHmawGNEHjTpMdnRbODlgyO2LFjQUcuA23MYMWCHONxyRVfdxLCFdIjdWYCg0QXtXwRko8jqlVQ7lGT5E0BKILLc+TWSkRitKVtZPPXKHy6qQhhnecdggQS6NYIOeOsUEsxRpO2qSpP0rrlJZx4lZxAuWtF9aX7dknT1k61rYzL13BhA/Y2bMXnUJdO3vGShtz8MEoSjAHn80hTOt2y9HbQIe0Pfv0k9CnpBuFFiavtbUl1xYazfRaG3SvaUlNkESzaYe2jdnaRsX27Ry2qRvjCG3KlmehKrt2OkELUAfbhoZALRCwWrD7Hzhus9AeefD7bzlg05Oztn37KEINt6SCh0e6bR6rps8yZYV/bqMjo4SFueb+Ek6ztvoUfxeyqrVDoON+B6F6OEUSGAmqplcLhTXqSuvZpjMZi6ezFkllsFBQNqyCppMTsWsX9oZWhp0gqq1eM2F7cL601L0EOIss6Z7qUnE4ZxLh5ieH2ma9XjB1CKmdVqvg1Ov15Ua7eQIE9zjsU9/46tGpK6eOXzz3QiISqCEsmiSGWYNjifulMllPCwhQmr2O+VN7X70pzagjpH54VJpIfAiP10UoE9ADSqsJKJffsJ6eAZyAosWzPWQYB4GMRtLbHPSTG3gfYSYxH2iqFqzYqfVSAxQYZtVHQVQaCCdIU8EsDg51ORQPaqJeswD1wJlAiAo4BJ3ZlJdhpGMJC3Ht+iym2Y8gV5yCkTSEFc2GO8mEqYI1simTjlNATSxK2rp7ulzLgbSgr68LBK9jWRIoZxWahPOII9QFd5X5VPPSQF83At+yFLyyBsdcmp2y4aF+84OK87M3rJSbdRtUrEJJtJkbGbeXnv6WBVola4BK1fyS3XbLqC2AtunuuF29MWv79u2CvwdsFaEqoQgbOJDazCIST8MNN+zAoX12/sJl6+rssivnztreA/sdjVHbZU9vN3RjyuYWl2wF0AiS7wfuO0adKQ91uPuKlagn9TJ6o6WAImeC1QOnsajqAsabl6/CdZl4heuariRcxBMOq/zDjoNLEdQ81Q1AaFJhd5fXytLVmbU8llS0TfHIkvZ39lHWGcsmM5bBLxnF6axQTtqMRUqkKVdwK2eVhLZqXQBll9uN5olytXo9AIyHurOZo3ffeeA41DjRqK1bNNVJJRUdz9HqzlqxWiR78voVBCphKcymvLtqpYTGpW1xbpEMtWxlsYgA1BHoZevs7oLXleCHa84z1f5UWuxW/DiCsGuiWYzCkQJ0wnU7Bnstg1nsHNjmptksrRVIasuqTiGCODgZV1i5cNOy0bStQujVPZjFdKkBe3Z20WY1HYSCcf3raxv24tmrVoaDaZSQhDMcETeTFjdwJtSmqI94FK5mvuJMpQpJvVhC6hIKIDOl2adKgzax08bGavrRdBoNXCYwuHeNSkBRQIckFaGxEFrJpqqhf1p2nfT2IdTaJDmIpTBQctvQoHOGenqzjsvPzS47Ze/rHbZ4KoRDOmUHtg24dROGtu2zNFZM7eGdPb0AEU7nyjqIXrK56RmEqmVDI2OysNQXZh/zusp9cUWNSRDiDfX1OXM8S10tyZKp23R5AWFDUIWsmF+NP9aynZrCvcUhgxJIOU7UvwRTo8xiXEuClBmUONORxYroW60P0JmUN4A7lUg6gR/uBIWxNGny3oMf5ISb8BS2qIp6/UQn0gBFNp61QZRNvkFacwKRj3Zd7b+N5WqlfKLeal33gbDxW/bv/+B7v+/W3w6Hs70xHob1OkJcosARdHhJ1NbIpLpN49yvUCgaERSOaZ2tKdAVTziCw9CpIXugFCinZRRLxRqFGEZh4HoUkLRsanLCxuBn6mnqJJNlOTldPS7harCfuH7d+ge6KXSIPcK6OHGD9IRt8cZ1y4D0yxTyyDbxxwbUAU4JYIlrah8p9coojss3Zuz0y1e0ZY7jVX39PVZAIKMUaKWcc8KjLtAK5t/xplYN51KT/RBQeJs2edaYWS0jryGI3h6t6mptON4qB0PpFwoBTs50iXJovKxzGoJwO4RYI5wMRRa3l9ArsUKzFOa0ivKpI6COY6XRXEkqXyCxskSeCF+VvAaqplBINRWmsml7+cKsHTx8K/FBlnA4G+V5y2M59hy8w60oiBXFuRqwF14477rLJXyiZrlcxXaMjoDa2+HMM3b56rgVNvI2PzeHoIad4yO+6miBzDQaLIHVUElRMmmAWkkEGEq/K3QcYqGfpuN419QM7fXeqQ70DI9Thx6t04AlPS/AcDd0xm85irLGP/Kut9mBA7t4DmtaXHX1Jf8CYJPhu0DoH+6dXvpGYHBwMNTTmTq6Z6jneK2USyhq7ZdULWnzhZYj31oOvAOhiGo1QgRLvEbarYrNJlOYALTeX0Vz4pB0DYDOY8JyhKF9VufQOnm/mAlfGEdDI4wQCLRac5O0Rc4GgpfHzNUrEhQEpt6yDpBWK2drbKi2MIqkcIZAEh8VXyyXbWpGHnI3ZhWhqmO6BwZtGVRZRLEWV0uuAVsbHqdTcgDxdKmEltoPUbRWU60QJSqeCiGvGonv7ebiCbDXLimTxHtCZFBUg5rF8dTMJGF0w+64HsFsa1CJRnEJYdUkp/saQugT2iPkWovL7Wgo/k6FVhA2bdBW01x9PlnKJ4/p1xHw1R2Ci5dHiK+NMgnVytApQ6DV1KWdy0PNFfJRs1fPnrOhHTsRoLYNDfbZnt27cLQuUL4IE+ZfjotaYPbu3QkXjdpVhLVG2tbX16EEOSyCmsNEJUI8R/3xjJBNgiQ6IMGVsOqa3vdMe9Pd89bcFV/V9BbO5aSBrqKTEl6t6aul+DXGWc1b6trVSt9y8sSPRRu4ar/woZ+w0dEBl3+1UPgAuSCUQ2mJwOFfeO6F5avTsyf+5sUz153AZuLxo/t2dBxHyyAxEF1Mo9YvLWNG68WCM/81tFoDK5aXp+3y5XHrHex0jf9q/xMay/FaXcnjITbxGrXBmh+ztmyDgwPO89zAkWpTGeJZ6g/XO+oCr1eFVBRCo4ow+aERmg2BEFUl9EXncAQC2nrHh9D3QP/Sbt1Wvy8GbchDA5Zc22Uw1LAVPHFtZPGqVl2Bk4q4e4v/Rp25F/fSfljS9u7eDsw+Jh6TuLa2RmHLDIbhxJgUClsOYzat1U1w9ppCg5ZbJUYWR8tpxvHmyZBp4d8wKKr+fOVN40LjhKkpOOo21WwILUqs5iE9IzoiJ6NWLXMu9NVIM8qGipIiy2/SPDWhkpRM5lntplpzNo1yx4INq+ZWuTaPQDatJ9vtOa9YxeXlRbtx45oLW93dUiKZbwPBtVPl+OQ0cWvUlrrRV1Ai7ZColbJj1F+S/Gu6ppDfGwcgYZcV8OZYeQNT9IlSnw6BKR2NBZAASvGVLz3nzSFDUAFSAYAAWBsna2BNECX3ka4s8f36r/yUPXT8DuRjK3w9q9aMnBuz8pnPftVW8tRpIrycSKRP7Niz3xNYX6t+dNdI9/He/gFsZhOepEG4DTIUsnUqWPxGTU7zkHVRgeH+LqeZ8Tioh4Bv5NfJQMC6u7sp8Cro0EIQAtYFCVeqndaSaO2crRX2tDCuWg5qjYplcBq0BaWcu56ePrt85Tqom7Qwnr7WSujp7YeWUoyQcmrbheULp9wiF+oCVoF1YfLX19Zd/BK0sd6M2xxtAB69sAIqOQGpYjajxAt6ElcRZezs6nY7CmqqdAH6orUDNO1a4z7VplzA7FdKahTHxCHkcgREj9zGw1gXjbeNQR3Ee5MIsLxkNf1IkNT0o+7NgD9CfrKEVaRCVYE+BFQN4prrJP9d40c1cCgN5Uk6hFb3r8a3ikurxWXrUH24ncAbAAnCrG7nOBUdg2JoBUgppBSf11w+1K0r+lbBWmrcsLxzUubaUpeWJLBmaVBVihcKgMakJUYZKI9ySjX6Tiiv7mKtnFMETKZn5lx9NIprtg49kwNQBVzUhCngkXXW2IAglFDDUddWZ620gXNH2rUfWJ7PQw+9wfqGOmx2acHm5qZtbq1kF1591cqU2XWcxXWAYWDbiA3t2mN1aGEglFwOxUIn/P5vewK7vLh69Mfe9/bjudVKIt7R4ebji8Ml0h18qxLV64FgdHhdtjGcMpn43MYamrtgA4NdJDTu2grDJFirHOZyIHPUByp57Zhebwn8hoLUtjyxqLeBhDfTE76Lic6jTd2dmCgqXcPL1PQxMTkDuc86fiquKQH2QRvEGbVRcgvPcmB4xDI4Iw15/YTVt2ObxbO9ll+csbGBtM1PX7XbH3ir3XrLPltch/turDrNl4mXEqjZRmsRqDlHpl70RD0uQhmZbgkqDxAvXA5ao54hCZ+8b80/gpQgrFqcIuKmtrvVp/knfi4HsFrUTFxeIA4NUXQ7nROmaFaFsk5hubRkusyplEU7GnrNOuKHnoMi1K8hqEpbPJHBmcPBQbCurmFNAjxHmamzR0iXL2gIILQHRawBEpqoqK051dhfwYleXilhGWM2ilKHtN8EznCUMKvkpEm8LeqoTphulBY0TMvDywEvoIgRPPuWUDSWsY7+YTeEsQlCC3g0XapN3ueWRVe0X5g6dDrsvgfvsR/+8R91ILLvwD4rygrFgm7BvQTKpvlk8WQX5dO2nTv2UOfjOJrbAZ9ZrHoPslBe7skMnKg2R7xmrR0jo0enJhaP44Ykto30WDSUdqZNbfwVNUXFcXpA1ypOilCoUSvZ+qp2tAu7yXBIDQKIx49GVQugFd7sOmZMGi3zEsdzlgmJJ0AV0G2FDAXCPpudmiZRBUyoHB1QFrnQMLfe3h7ohfaNAu07qVTi28Dr70RhtJmdEFq7ea8vr9uotBDEE1/0ReHTAyNo75BzqDqHBqx3bLftPXS32yk7TcUPDKZsEm1uIXhyoCS0apzO8zse0yK/Vbd7n5Zy1zpjbnYBJkt9MGpsV1ObOi7arSJcUr0z6inWsETPsXBNM6IVWpUb06kFOkQngjiRyUyKslJaNdpL+8eqPdssSfmChyAQTi5hqe1WplsjwjRqzDXYu7GnlKejOAgzlaP25b40YEE8Ka6v4S/IidJOlpPzC1Yl7rnVhnXI8vkTVgCRb7vtdrvn9ltscKDD3vGOt9vhW3bbrrFtdt99xxzf7INeqGWht6uTullDYckDgq52a+2insDLV3d5Gl6cziYtA3Lu3zNqO0cH7YF7D9swPPq+YwdJasvuve8O5xd0ZDrtpdNnPO8/1bbcSsHGdu5xY1M0XLPiun/bOJyrULUsXBprVaniVNZw9letq7tj+frV6ydS2c7rvi989KPxrz799Ad/+Vd/5Lfnr030ZrOdwP4sPLEMV9EYxaB1D3abDzM2MzuH19oBgZaDItOPsMHVqpihIFx2hchJP4UetGynRqOTsd5uq8MVS9UcCRzG9KVscWkajhy25Y0Nt1SlBreoe1FjGFwbLhUVRqDV1z+I0BUx21qUYg1Eb6o5KaApxwlbnJ/nXtEGhvrx2rEKaH4BlN2J40GN2vLSIg5hny2gbJFoEydtDA6r2cAaJ1FBCVZd79DFs6+6/blePnvFxqdnLBFB8IdRmvk5hEujt7ptda0gTbdu4p2YvGSJUAJaoQU7NK4ziXVYcaimjgTxUHAH2cSsEpccp1AojmIJiTVtxGedGZzZJZSwOwEfzriBKL0DA5hQ0B+F7OvtU9CuY8GtGMjvFKioMbMaNhinHLPZPjtyz902P3HDKnM3bN+h223m2jnbu2fErkws21QlbhcuXbFuzXRthu29P/p2G79yDWTTQikdNj+/DAKOuFaXOuDw0jNP26HbbnXov4bjum37oKNMGqCdg9KsQ7d2ju0ALDKWw2rMzi5YT0cGGVHnUNLOn3uVeorj+I3Y1PQKFC9tN8bHbfvOvTY3O4HAgs5kSoo2MX7dUZgO6qejO2nbhnbYIpZg4uol68ZaBlGUeEzbqxbaE1NLFwoblQ8fvPXgNxDY34kHIskPFou130bTeyVQS3isRbhGDJ6pWZCalKcBFxovObpzFIScJ1NqtmghPgEEZ8XGhnotCu9T/3QY89mOhdzY1RU30AIhDuGkUcEdHUk0twwSaX5W1PoGYyBLHb6rtl9xVHmImE05LThKognhKGjnfpdAX54T5wWZhARurjsGN4XAuT32QegkVAY74JAXMHPmulRYN62TL7MpUy4BCGgwDYWmzd7ELTU8MtWdssLGMuGlQFIDefHW1YAP2oQiSbe0+bWpVVsAwQbFnTdyKHHUTj33nOPZ6rTo7s5QGVHHk7WAh+ZRCX3FbZMAQkdXP3QmhQLmXBvp5WuXLAaiZuJykOCRCQ3PU9kMUPYr9g9+7mdfW6ncD33ZWMwhuGFb04g2BGr/wf12+QLCokHSkQSUFPpA4jWV+9gdR21qapJybZCmmK3kGtCuLhRLzYHddv7VK9bf14di5AAbSBvUbm0pByCIkMFfNfULpVVnhHhmCuGvVRq2e/cOAGwGq9dj18cnbHTbqOXhuIlUyi7ilPf3dgFEOMjwZ7G+7o6sG4gzBpqPj1+l7jssAi0Ywhqqa/vCK6/Yzj2HoDM42yhtLKHZ0Afs+eeeaY9sH7sQiYc+3GwmPIFdXqp+sH+487dzG/neSk07b2tfUbzTvCadlUiEZm3C0ZKgZTkPL4XfaOU+nIOenlEqbRF0gENiiuRpruAAaUao5jBl+wasXliGdONx18MWJcMtTGmhsOJ4T1JdfFSaHDu1VWpgtWZpXrp2xToSSUt3dvJMClSpuu3rD+3b53ic0LOzS1NapP05TNwAhaOZvTg9WnGrijeN49JBHHKyNBmu1dAqJRnulaAyVN4K5qhU5xkNIle/ObwT8wS+ux42edrqNFG61AjeaIWpRHhhuWmry9qlZtyOveEoyBqzgV41q63Y/OIiirENJ27V8e46Dmi2K2bjE6t25OAeN9dLbdJrS3OUTwRqpWnlSRwUkMzXIA2drllIA19SKa43tEp41M6euwoKjSH8ZZR70CFvCkC5dOmc+VFuWYwhrMLVi1eQ+ab1DUBr/GlLRlq2WmjZ0GAvgrts2orz7ntut6nJadAT2tTT40agpbMZUFBNhf3Wj1O9MjdjlXrbJqcn7eiRY/bic6+AuH2AS9mGBvrdSpSjo302iTJoEmR3p6YOlQCkHtIYx3m6BtXYbufOnrU77r7dFmfn3ZJPI/29tprbcIA1MLzNhgnrmaefs737dgBIG1jmPnv5xRds106NiAsBPK12uVS/EE1GPhyMdH4j8L7vfzCEeXVbdzZbtYTWFZWX6ba4wdNT54AfviRnJOTTKHkhlNdumcIzzqvgge/1xXmHeB1dWThLB0KirSVxSOol50w00Hg5IkPbd8BzQSfItQRTu3xHEnj9aKHMZiJOYa2uUPhDvEc6YlAQnAI1OmshjxIKs7iy7ipVtENTiJFElKRgWsdVy8GvYw06ugecQExPTrjOA7VaAFCYLy3Vk7SF5WUswzKmtxNlUjdjw1595Qqo7M3g1OzVl1580QYoYA3ykdnX+AK1vcph0HSQvQcPw1N7eb6GAi1ABSpQmB0IeBGuhlMCH1TriKaGD8DLZ6bmKL8WCDNpY9tHCSeDeYU2wVmluDmsSRKTr+lJWmVGA6zllM7OXrO9uw/g/Ky6NugaSBqGrmnkmhB7aAgei9LkC0s4Lfstg9AUij43COfJb79kO3eN2iTlkM4kTMsHlaFo5YrGXESoK6wX5l2j7dzqO9RhiXgW59Zt3/7dToBL0K2Dhw/a6saKGzwODYfnZx1F2LtrBItHODjLE5NaEKWAQHe4+WdaljQQTfB+EctURih3ujIY3bET4ACg4OtL0IBIOEY5hqAPU6A9VGUuh/lrem260TR5DS37fdETaO51J7BrhdLhWDh5X7FQjMWjkVayI9taXV9vYYJa0Beou69VqW60KmV8xUa9FUtnWzgDLZyuVqKjtxVP+FqhUKxVr0HzA233TK1RaWWyaQx3oBWNxlvNWq2V7iLc+alWJBRstUvF1sTlGy1/q9Rq5AutTHdXa3p2rtVsFVtd2WxreXGJuAOtTtJSr9RaN25Mthq1egse1ErGoy1MTwtHDbkKt+C8pCXQSsUTYgqtuemZVm9/tvXKK6+2hrcNtmq8v7Gx2konOlpXrlwjL5VWrVxvZVKJVi5XbCUi/lbTH+T9YGtluSDHvtWol1oUbisSibagB60Q4c/OzLYooFY0nia+WKtKHnBEWtFYhLQ1Wotzy614Ksz1cstH6hbml3g+1sLStPxBXwu61YpzHgq1caIDrSocKOBrwhbqrVKlRDlmWolEFic8SLyB1uLKQqu3t7cVjiVaczMLrZHRwVYX8UWCkdaLzzzd2rP/cKvSUN7yrWQq2sok4q2V9ZVWJBqjDJMt6FKrWam2hgYGWj29mVY86G9Nzkzzu6vVT7hXr11pbeSLLQShdccdd7UWluZaoH0rnU5T/nPkhbwnQq16s9YK+1qtWDDQKhULrdnJyVY2STn4NVQpSDmGW5VSvtU/MtLqTMZbZy9ccfHjXLeuX77eQiQA/Trp6GkFMcvL5Mvvi7R2797Zym8UW32D3a3x61N6qLW+utzq4blUKkvdd7dClNvc7PRSNpU90fQFbvi+/Ae/HIl0Dr91eaX+Y9nuaKYJP9EKdRqvWMphHuFSmlO/glPU2zfMtTXX+yU/OCDIwivNQ+I17SIO6kEincMhE1+taIEGNYQ10V5vCfC5qXG0dsi1IgCMIJu250lYBE9SQ+LkZWvD4BjIo4HUOdBUrU898M/VtRUw2uzTn/yCvfXtD+KscH9NPWzE0aq60Vh5OJ1G32v6iFYJX1legEt14ODlrECcGjitZrVrV6EcIKD6seXAab+psBZwgwakuL62vA6HzcNfoQbthkP+jiz8fmXOzsK3br/zbqiFnKsaeVm1tAb/wIMTiQ7X/y7ropaUVDrjykuDgGogdwH0alQ0FUZtrxlnWrU3WA56oj1u1dYqa6a9GeSwaVVrjerSegb6rT59giH91+zQrbfYLCZ5ZPtO1xRGIYDyJZ5rwqvVetPAEiSgQxXu17BRaiIL2Rpp0Cxf12aK83jm3EvO+dGy8uKd6m0SOk6Oz9r2HcPQjzXSgrnjfgM/Q4NxNJmys6Pfbty4RLmo3HF+oX9aW0FNhVOg5d59ewmrYUuL+DG8ru1CtUpNgvqSBWlUq5bt7Xd0Ru3k6qjQ3DT1lhby2llSM37XrK+rZzKWjH/s4mzxJd/v/M7v+A+kc1m0rIePWnvNMH9meOZ893f2w4FWMTdkUte1roJGk/FJ8sedItxq6N46kpwrDPGycIp7bvVL734nDoeWHNo69K5Mdv9AJ4msuej74TXz+QJmMumuJQmjs19dd0mbn7xC0IRZ4EHFsxmufumv0pHk/tb18+cn4VqdPErauUyS4GgD3OUfBN/LbsqunD/vPYe3i5wZtJZwumx+dY4ygAfr+Rrp0I2tQ/Hz/iRp8uJM8a5GVWmc8IArt6QrS71bI95t7ttLrXetoATxOxnu5NtddXe1i7jKRodmwyosneujMFdJ5Nazur9VCqur8+7a/NyKbRsdMG0+nMRc86aLT4OGdkERCphulWNhlbhJr871fpL8KS/zk/MuXB2OUvH7ypUrtnt01D3jPa9DefXS6aXRq/eJiTkcs1EX75NPPmd33X/U5rmmptBOyltx612vPLzDFafqY/Nb9aO0txuV6oUzLy+89xc/AtHZPPBJXvv9P3dAZP67r9x8b+u3vr/7uPn6zc//r+N/HVuHJxc+9Tq9dsbRbrf9j+PfDbXbgSjfAXUM65h1f18/tNenju++rkP3tq5vPcdx8ys3XX7t+J+9/r2ivPn47ni+4/nNkznv6/9vD9mRm9PohoR8r8L5f3jcXDb/t3MUvxkAAP/0SURBVMfWA7xwc7Q3Xf6O47uvz3Lhf6qM9cLmy1oezB063/z998LYurcV4f86/oeHZGdwq2z/f3BsVcXN1ff36mfz5t+ruptPbnrmu4+/F+ZmQFvyIdm5+b3XHt36cVPYNwfz3zu+47nNH4rLG5r1fy/bkMFWT9Farx605nsh5EBo24HoY+12cOdGO10P2LC1bLQZsN5ASwutq6OY/xxRvmLwZp0F+COfy3nkuqk1PfiSu6Vebx1Qaneoz9KvtzhX/09dD3J4oW6GoRO+g3yrnV9HTO4b3wRtanrXLkhabV2PahRbgrQk/erE97t1OnREeCG2GfBW+IpTGwbcfChcHfXNNLr88FvhaEGWzcumWR1KmEbP6Zra/jX0U1PN1Ivs0qYHt97ZfLElL5P7et4Lg2MrY0oZkakYnHe6dZnrGnvifm2+42LlpxojdUVBaOkrHSo3XdSIxs0n3bFZvC7srUPB6VwLELkHKTf38uahljeVCa6Qy5cOlYeu+fmjZS7IsuuZVkBuCCphbKXrOw8v7FUKfoPy3Kya70zY5m/VjYYQu0VhdJDB10LcKoPNU2XTkyUdW7F6suWKQMfrl93Prcs3Hy48PlvJ0PfNh/o4lHmFvHX/5qTffDRdDF78W+l0qXQRb+bEe+S14/XwXn/uO49NWfoeR11h8rILQ38kwNRPoMl1FDZGInZl0SP39HceuMpWrDacvCpGN7cU/3tLFDpQHF3X/SrPRaTIXKhqHqxacXVdH85VNtI1pwsop4blSN41619J0nITWi/GhUg6NXhPk6YTm8opfdMhfdZ7EQQwsnlNcqYCqPNH4bhRrw53/FbkZq6kyT9aD9JvBRI7u65FpRSN17bjle/W3++8pm+v9Ld+8ZuCrPO9WQyvlf2WTCl9Nx9b928+JDP1dqDha7ZzPr9v2t9ujCdC0aWvjfiqWvfFN9VuR/01G/G17X5rtd8Et73V7/dlQ742pewR2dccIR7SidaxE8f1IJoDn80bj7V56LlNEuwO9YS6r9evabjDFlHWofObSDX3NIjPZ0GEJwmwbNaBO157SsnhRK8q88WmRpWqgrTwDvLHDVdGLrHc8BMepwrLi1+XNkNzEXhF+BrIcUvPq/s3QZh6Uqmstlu2VvFW0FIXpt5SeA2lRx/CdPlx+dUb3qEhNK+X0uY9nlOaFX+E9xJhn8X5JIM+K5H/EnGon06PqDz0jhtqwz9tqdHiZe0l+b28ZkX/WmxbySCxbYTCtyU8xKswXGZ18FtpVK+/27xTmeMZva6BlSo0hRXQ44Qj5RuK6bW2LZQ0IlYDG80WyqTTFYyfd/mn9xQK11Tmel6Hqz/+aUUyHVsyobv6qe8Af7S8h4Jz1/RDb/HDyZTy48L3XtAz/H8tbG+FRe/Qc1r9KODi5+NQ1WWRUxcwV700u3LRcwqQwz2jeHTZXdI9wiJ8jfDWoNOtfKmqZGSD/FPT/mvlr/jdDwXifrjAnLy7c8LwYXA50awOjSJWjWgNCMF+NhGgzNvOwClQ6cbWoTqTjIi0yFiW0QdNxJdJ18BUt0sw9eGtwqyHeIkvxavxeBIJjdKW7AZJg9IqIxvkobBOua6Bq2FAMR7TKG8NjtBLel9THDQpC/DmUjahBlqFrZHd7hH3qdY1EqlBXKSlQZn5NIBZg1I1vrCGwcfQEmeUP+CyC18zOTWiJhkNEY/P8sS7VPBIg+pIwKxyV1wy3Or6VJUrH/qpepX8uYLhWoM8aKSP5Epl63RIpaeEq87JgcpSxsG9TsG4vfM5XO01+e2JjaqAIHwVCOkkaXuKEvpGvBF8xfbaugPYFyF+6Xx7jPgf9rfbjwQCvmO8p1ZBZwwJwCVC3xpRLAHVDe3osBmnYnVKo6Tp6U3pu+ngPUpZV5VwCbwYr7dmsJcJZVxLiCgMCVNIlctvhwOKm5d1zwuD6wiO5q+oMNVPrDueAHjfOtfY5wo/FafOtzBEz3up4apubd53r+nXZpL0hH6GuL4Vv2ty9B53W7CoPbhGgeuSylrfWm/TVRnsoq2RL9wnue4JVawHDARBRFpmWvUYDMNCfIgyGYoDrppeG+P3CpZaZaG1f/TtDt5dBOzEEhWu5vqoLJywce7KgEcV/muJ5afKSoerU+Vn85aDlc3M668zDgSgZ7RuqkpLd7aqVbddHN6pOwSAW4fnHJEeKk/gImiQ8HrxeuFIGTwBVx17MQhklW4tMKFvbKuTM4UlI6PcSP50Sc8r3d5H97iiE3dTafPCVKSaVa48CfAVrgb8ii+7B7iuQcTu0c2/7hlnHciDTnjGhafffOtQdpUfAan3nnd4b+nw8ifBCWPNtOqIpF1p6Y1iSN14A4Gg3tFgY8mNRw7AUOuPIDNE8J2l7Mm9lN2tJwVYSa/k8XmxApKU4aKW4XRAqrojfJd+/vHt9C7E+4Tj7XYI4DVUAy6xgF6NJMtkkFYyoJLVUvg6lH2RD62VqhPpv55THbv7/JMshwm3imzmqxWLQ3c1SF69UauVuhW4rvLWGIg07pHGX5Sh2BqplnAA2kKuG1apebOWxT3LpE/cWWN1lRMZCCejQiLSIeOkylX56nD4R5KAf2conBF2IEtueFSnrnr50YbGK/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tVKJ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2WXt0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4ciXjcLVnlEucy6LdYJGrNWh2QnLZr41dtbmHRCsSdK617q1rC4uR+Cwy1oLTaw5VWBeK2IiWcZDrlFr/LaxMVpUhFgIKLSWsfB6VfaUsS1h3HjjkmrjWJw4Sp1SqH+4esUWzac98+bRcvXrZYtGovn75qR47toIzwHwHyWCxq9Qrl5MpU9d3yFudGiAWwKjuhu5Nrfrr6cp1ApAdYWF5ZtZHhUfvAr8NgsdYCIleXkh3+uTGy/HPXnKJ54KfwlV0vz16dKlg9q7+uHF17q9LlyYD7bN6VjiiurcNdVxj8kKHTe+7gojRCf7fCdeG5XypP/fJOdL51qsOTO667xHvHze2xOjzg3JJRdOu1RxUfJSf5476eUzNT0DVR6D3CbeO3EnY8GGiPpgLlSqM2Tp2exAg9WmtXTu9MbrbBvgjARiPVMRTyYcJyTQTUhWsiUKO4ilpFoXn1qi8xM5cQAlc7hNxndQQITLU1kzpFXHLJjDqbNJfdGReOVOQ7gViHBmGruUGN+RIHsTLKn+CJ111TFr3wJbhExd/vdSjW733nex2bZbx5SACIi9e3rqvM18sVV5g6keK6vLe8hcG1U5MAV4P7ta6aAG3i+ridO3PaLpw/xTtaVZ/KgE2UFpdtpRG1dqbHBrvT9i9+47coJ1xVwmtQmC5O/dkqu03Z01cq7OX/9cNLoXucd1UnAmvl3T3FHxV3kbBnYSjTsws2Pjljk9PTlC2GggLUcxqeowWze7MdKH3N7R519cY118ERsJjt7tpm/+Sf/oJp9I3qxUWh79f+eF83p0wXPDXikBQ7BeVQ2bqLm4fkSOn0ZJRDYOizf/9Hf2irG9MIBFDoyhpQ5LfKQWUfbYfd1mraVkN7dHfgtvf1jVoRRrqRr1Ju2jdE7nfOau2CHdyz322ru7w0h7uet9m5eZufm7HF1WXzhZFtwFDrErp6RQqdV0Q96iMw0XqEoo9ip+rM0f6JMvbeBjnIJOnz3G1+I+Tq4KlpJhQVqD3F3M6kvOc+PKNvp/CbRSRumQC4g4E+G58bd1NPNVFlEXYaT0Tsxo0Z231gJ/n3w2a11nbb1lfzLn7+u+XbtMLq1SvTNjw8SDq8PVw0zKp7z16e99o49a0catiX+1b+qLnZ2TkbGx2zX/mt/8N5krqmxDldc2xRp3pH/zy50fhmtx0JN/WKFmzXby9vKguBJ/UtMOLUhbWZX0e4SIMTDYVHeevQbc/T5rcnEO5ZxejOXP1wX/f4r+fV96FwxDy30i0ddindLGMv3bpLvfJji0zpKf2UDLq0ELcXxuYXp8K2hoLWBeVNz/FT5ltgKyHWoy1ZWJ+v3B+z8Z64/2QsZI+iQadJw3cCLAl9mCAeIW3HEJpOv1uLQOFLwDddXGKWQCnZbls5EuAy4QTTEzK5iCoMd4hKK/GkRL2qyZjffesQM1IvXhnf1w0/cs/BDEFYr8lc//xuJpYCcGXGI4pDG6u7TXm4qLtqK9WgZkULJrpntahjVJXpnnj9UNHo49pX+WjGmarPQQARrGgLCARd+9NohX8ypki517TxGxP25Dcet8WFa5ZIUGKSIBjHpedPW6Q7YYlsFPanDTc77Pbbjtqzn/8qzGDeipEO2whl3QIWO4a328988APW3ZF5raPMS6HKDkVS+9Sm0Ki8dbh5+pvPVUjTeqlsN6Zm7eVzVxwLUfuQ3B8NUdNDbm8awCGM+xoD/FdxU+fn560LYGpTaXLDvGaMpjMOmp2jrffm52dcfFdevmrrC+uOhcVCUftHv/Ahe+ePPoJwUa7uCa9HWVtIa53xM+fOAc43rAT7bMMm50t5pyhqI3cKTb6qgLgPCRcABEnn/ccO2fs/+Av2/DNPIUtRC8aypKttuYJXKJWqenSbMMyIDXTFLQngTE7nrQSD1CKkQJwVK2UUvG6RaAjmmLDhNG7+r/1jK9RmbHBs0Lp6ByyblgvtAZ32nZcrLbdeh/LutH9T9vTMloJ7SueVudZPF6htXdO3kyPyobDVRCSl1nXVXFtNFcSlHSGkDa5dkTLXO1oS3A394Ti4c6dtrCza5W9PWHawx0qwT1nMem7RGUDFK/l9PW5PRtUE0KJwFXcFBus1jYiQeJbZuenBpuVzWse+gfHSfqQRt9MdAbsd5aBPbm+jbLrffu0j/5x3BB0eGMprE8A4Vozsa22AZ7/yNfvT//M/2W1v2G03rl+10dFhW1zM2/bt22xocASj12OZ7m224867kSf1SkhnN8vUpd07nGZzqrLQVZWEMERjeF3HEbKuteJ3d8aUVCujqNfXXGOBG1/fn8KIEoDebda8GWuqMnk5Na2DQFmobXihjMfTUD0LT4A8lwSFT5zE4Qi08uiu67cHwApZQL51WeUvFFGZ6q6In97Xegx+6n9PR6iNvSlze7xea57E6DxabgdOX0zeNEwrUm2P8a4bRUCAxwijE1dbY/xdxK58FLAyQmTqTNJ1nStBnuXgnsu4wFLZ4p5Kb/PQz62PDt2XpdUYP7FWR8OVYb3vQnORum/9krsiBVSliVEobj0r4Ffe5X7NLa5YV0/Xa5GIIWhHNaVXvefqCZUrpiY6ZyF5zqWdAC5fOGenn3vWFuav2/r6Am6jVvyNUjEhO/fssxZOJax7bNgGhsesXm7aHbfstz/73X9rtx7ZaT/wwZ+1ZrltL596wQ4cOmSP/vUnqEBcyL33WjiZsUKhateuX3AKNH511nbu2+HYU5T4O+JJe/NDb7I3vfVBW4CdnLt4xWZmZ90OH7gdDvwcpYV9ao3+jHaX1mIXsDGXRxRHm1GEcXW9JhUyi/LhOLr2PTQRVzKGQUOAVVaqTFk3DtWPlFdr7b9y9ixl5LNivm7T58ax7gAcAFquFEzbdMuNVrP80Fif9Y5AzTEaantMcE9AulEgvcWqS+/O7UO2a99u2zl8KwAYsoI2aCMuGYBgJOzm23fG/daXjtnZiyuuPS0QjlFPm4ZO6UZJOjFY/d1Re+niotUxAKGI9qsH1AhDnQ9b8pCINe1Tn/ikff5Lf2PRGEZFOzX3Zi2ZScAE+STTFo26ka0OjJx7x6HFSSSski+BpTT6tV1aOFXHkspP4q42Sg/uKDc1U5FPgY86MN3QQT5uTQgeduO3KVwxYyoNFt6AZZesgYGtUldlfpcor3qhboXFNXvPT/6kzVyfJM09LowW7wTLa05GZeQFqG47SRKmZigdMg4Cdo0YEHMWa1YeVL9qptA9daAFQhFXx6orbYBXpU51XZt2VAHYjmyX/ePf/X23ulUaL6JAXSr9EcopGfHb//mRf4kXdIMyDNmZ0xdt735kl2KrN8XiJZMiW35ku2X9Q4O2bduYdfWN2J1veTtlJqjWsSl3Nx06lbyKWKkOXT1Qn2LX/chGkDrSlF+NSmj68TQog65YwA0VlJHUPmBljLz0V0Clj0ieGLbC4lXLuRELSJuMG1EE2hhaMV/iF0H0tMA7XDr49kyil1aHEe4fByQh5K/baJqy5rbkSOVdx7UptuplsGy8XvedrLV9j5Lv02v9Nw3TSgGwsMmH/f72I2TgmGSbdKCfr7vkkhUd7jd/BI41Uqgmga1EUD5uby7JrYRSH72mjGx9C0j1tArYfbim8lUFOPaga0SmMX8a21qhkvScgD1BwNpqMoaAuHRga8voyh/954/aemHFkc2+rqx9+Jd/1bOGPOQUdvPQHGut5uwEV2mggIJQ2I//wX+ys4993qy335LZrGU7e+3grmFbn5i0vbfssL6hvbj/87YGs7hxcRwwfsYOHb3NDt922G2XHybdz3/rBXvyK1+yaIpg7njIqpFuy2YypBfwvnjOUtkIwl22vu6s+eLdEF81K/Dh3RQgUKuX3QbQmvxcyZel/bgWUVc42llSy/rVtD2U2h24JgbaJLwY77pD+SVfDdceic2GWWvWj7ZHHRoYsKH+AUCmZaW1nOXXClaYmbWrF89ax8GdNjGvLU0J1l+24kaR+LStPC55NI6hiFgk1KI+qm4TkRoF3tWVdhv81WvaB9izWA5+qHcZK21o59oukEQ1EwmsVetSINWJmL9LLfWsNHpNHJ5s6AHVrXsOsFN+xLSd5yQhVBj6gpegc4QNGHNNHYzSLVfditv9ELNUmLBnjWkR6ClwXfL+8JgHSgpR+wDrZ7tdRbZhfpyjAe4ZqZ1kyetM4ZLKi7wpTVJyBxKE6ZLIP5WHU2V1rFAwUn6XLpURQWi7rlpFeWgDthUMT8w6MrB47SJKPCEf5Z3b2FSerTSqvDzPQwqvPKtsBaYO9IlDZR+Na/d5aFW1RAqI0KWTUkDGBNjRiDYFh8mjMD292+x3/vd/DXjwjPJOMtF/e+yxJ+xzf/c3RF+z9VzJ2pGoJQinujGLTBXtB3/o/TZXqNn5sy9bs6JtbIP28gtn7ba7j1kmPWT7AOK+rgHr3HPI/Bg4sT1P67x/KkdHBpQrIvY6zDbLVongUJu5fqk0NahJdeA8Xd4L834vbFZLXmqcrppW9LA2N9f2v1E8UFdmpFleTps6KCO/moGn0UvKrGPoikh1p2c5XPgc7l3SQcow5kq5C949qmf0lGO6nEBcoFe+cS6d9Plajwa+J8DCYInvEQTyWCDg6wTfgnjLXgSKkI8qxFllPiocL11acET3dNnnGKlW+1HSxRgd2iuAzTC8IvV+66OE61vH5mOm/SoqWCdFIFarraxkwWWFlalKtWwvvHrNPv/ZT2nPE8Jo2i+9/wN2aM9+dE3CTuUQqEsf4aEfTrb1WwbBFStCef78S1i1mp165iV7+fxli0eaNrZ7zN71vp+wEiDXhm2szU3auReesYmrF8hLzerady6strmktSIpa0az1g5nbCVXdTsBlcoFZ9Ez2U4YA4CJixZAABooQATmpQ6MaKoPgY3DQrRhNmVH3uQ6a2dTCZLKNAjt1uaSyXjUsR4xJrElbc4tQdNm4PUGgl/z4tMYQU20do32dRgLoKg9QAkENzJvLSy52icr5TzP43qHqT/C0/Rl7f4ZpW6DAL5cS7n0QLUrr7b6SAm12fL2cy7kUBKns2IPPMd9DYzXroLVYsXtgyfXWOwwKBBs45oGcPFcA5helCvLF+kNQOGrVTFK6oxKEgapliT/2oq33dZWaDxLOKUc5U6etIuqa+JwuAr75gnJlJRWuz8FeEebTKoNXEOFAgqnrl1PPbfa/BHC1Zw75V8wCGC1y+7bD9uWUmv3rmCYctRyei1A18m9Oo8oEcpIE12gf/zWVsoYMn+CMOpuuJ5kDRUnjzKKAA/GTXsVbiyvWvdwH3oD46c+tIZrSwBTrlEGVdIMGwUIJAMN8lDESKptXCtINQ1DUyN/AEo7oP1skJsIgIP3oO2H69R0CIPoU5wUoltljvDFxiT40mFpiWP9m+ASUgFynsn02J233WF9nd2uSejMK6ftC3/3Oesf6EJm6/b446fsjjuPWG5xiTwVLB7utd/787+ydQytgGZ6bsH+8vf/hasXsUy56Br98PLpcTt4YI9NzyzZnj3bbWRgu62tb1gUsNixY7slE6QV0B0ZHrYELDrR1WEdqajbEkXNBZI11b2OjUrDSgBjr9Y2Ud64KWBdQaY1gUH4glS4dnLhhXBI3o0rAQcCYv2UNfUne4uGWSygVeuCsHTkl3cke/osYzQ0S1G70MY0rZ7nNfkigQER3DoLpBIlXJFMCAW2wVcu1ZvjrXr7ZCgUeDTVDpxObjUR8HQs326PQTwfJgmPkKljGIDOWhVN5wL5daAq91IrWym9kgu1v4rdqhAqUE0/iVHbqJ5Rx42eU7bS2vPaJU20HQDWeCMO8oZSC3wFF0qyerOrrtJcWwjf2gzy1VfOWgZhmrlyxiLlFVzRvF0qBmCIWevCXf5nv/GbzloTlJLrPioUx1S+61A8ddykyUsv2sLsqk1fv2S10opVSuuwsyoChZCjFFVBA8LaDqeo2KAbt6se7Nz6KsqySiRSBK6jp9oXUSsh6ZCrFqLCZJ2D3PcBnK7tC3dG7YbqUNGGUKlEB8oVAIzSxBSwZDJuowO9WOK2XTzzipVWZqyWW7NmaVG9lAiDwK/GB4ZCoWtgeptwmoBnPJUi3BQCjttElbkhY+pKdIoP0DTlFonRxokbVw5gKMNSAwG5nhFbwv0LR2OWK5rbHya/UbVOFLlYKOLay0NoW1fSZ/liDcMnQyHG0LaODlx66lbuZFiGARDdkmNZfO0OLPfUWTbJgtpnqQABYMUZKmATFhWO+GA/SScvQYRKsibjODWft5FBGJ0qU5NJxFRbdTfOOmhRJx86l6srZhwMNKxZJR0kQj38akZpYAR8TQE8CodyVUqwUtxeVw8YZrVDBnyAFUEJlOemVqxrMGWpOIacfPIQaVJzBOnlXIbSp91LSat64aXEYl3yhBoleUMx6qXBu7D7ut9W1jCMPKOtrEOaY4xB0nt1BLzeqtrGGi56H95MKOs8kyQAo62yxciK+Zp1Dw44plDjvdzaqidz1J9GT0iW1T8iMqsEaVSB8qFRPvIiFK/G8koWnWFoAsSVok1cu2p7D+7jfoh0aEvChL3hoTdZtn+7bRS1dylsE7m9euWKY9lryPwy4Cp3WMy3t6/HGbKpxQWbW14G+BukKY+cALiQIhmxZqkOe+0mXkm3iJbkQ0xSDFTt1n63Juzc7LINb+u25589b/fed9Ti8QziE7Gdu4dseGTE6fHw0Da3X2i6b8D8auZBBxSGMxw8oI/nPejz+rkzLptXG9RRXxjdRG/jklVer5GfCvmvglcybtqQV5OapMMVdW6CVZo+G0F/JeMKt4pMxTbbsaUHwgqAvq3WikgoPB7z+04S7KOBdgWA3WSwxO/GwRLHw9VW65Fmu3WMEDpxaUAIrcr/+jAPfZxbxLkq0bVDyFshFF0TSkqfSIf3rCwGmZH11A25SXpOlsJVOi8iS/bCU9+2ldkJ21iYsCuXz4FfOQciqf49dvbMS9aC8b3lbQ/bmadPWO+u/bbcztqN6QnrSXbZI297oz10zz3OcrnidP8pEEBRw2d0pkxKeCbnFm1uZdWuX7vhOticewnzaAAeyVSE60rDvC2vT1k5V0DQ1CbkDV1RXmS1xM4UZkhtdfyKxuNWx5JGkzFXEZFYEqaasnJh3Worc7Cgog0kUxZCoXzq4MEQiRGqc+L2N77FPvNfP2Gh0d0Wy/RaIt1tg/5la82fszrp3ShWEeqyVcsAPwzG7684AdB+7xFALxaNEHfbbTLrAA4mIzCpwCBKWGJNxqjCeMvqWdbCJFUZClnoqo30wFrFMnkPKuTYlnioKtGtSK/88g9DS/5bGAO5yzBK6v3s5TzXxJpQWipbQ9eUL5lSb2abdrVGWAWYzQrCKKOrjlIqm2/t6aqhRvJUItEU9aQRF4SFxZLbJsWOxGD1CHEiBqOraaVgzQmi/Ai77Y964IbxaIpJa00E8hfJwECrTVteq1D/5AM9GRr1wDgUhDHBCuutCqBMugAETYWRnDqXmx8B8hDgWroDwIcb1zEEpXUUkTyu56uWSWHUiNeHYQpjXFowPOcmItC1Ep5C2U+dkFK8DgG4yjGezFg7COiozRKB0Y6HNXkkxCB2XHdWSR2A2sUaQ0E6GshMtUpKEh7Y+qgfGWalMRSOUtbAlpoKqEsf3pSYvOqqRTrlRfgB4jYGQ4bKrwkTAYwjhvIHfuoX7fC9b4el3rDl5TXk/aqt5dZtbW3F6a4MhaYRy+AXICILc9QdHunY9iT117QMcqx9Zrfv3GE3boxbH6QgBKMXQKVgwn39eHKTV+3bzzxj3aPb8ZLw0sIYe8pf7ftKo9p/PY30WKpwRJ5ZAH3SJtICNTXrbKzlLJ3usBdfumy7dw3Zrh178Q5ztmv3Luvu7rSeLgE9YAmbV/NKpqPLerMAtAAYWXYZIgIBraRahlvtu1sdkyJyVQSzJpBUepRGnpaMilmLIeuK3nbeusIlSL2v6cx8ufeQLaq/XcYLHQ/4mycDrdajoXD7dP8WwG41EYA1bpgWBuiYP9DuhOoHxUbd8A219xAiXxwSQqVd7rtcbiXfXfb+cC72qI4ogaeGXwlMhUt1FEHgq6TLjTn5xcfs8c9/3PAX7IH7jllxZcmO3n2vPfnEszY9PQ1D7UB48q4tNA876L/9zbhgUfv2c9+0hYklWEPZBkb67ZbbbrHh0VFyDPA4xkg8CHGJ++o1L6xrB+4qrkia8OR24i5TkOocUg+0vxmytY01V7G1wobl8guuHUeYrXZIsaGwlA+FCpLp/CIMszhng6ksWVbbKILdQIhhkpV2FLDssD39Hfatp562bQ/+pIWxzBrKJu7lPAGEaCztt1Nf+oRVYl2W3vOAa28VW5OQZ0uXLD3/dWf1gwhQaXXJUghQQxtLh9NULAkjLYLEUq5sly7ccN5EIFKziBtrGUYBiQ9BkPIGqJBI2mOwGHAALEYdCazVRAAYBMRGAwCmXFuBNNfwdeu4136Ay4kAgijj2UQIGvWWra7gMmssKM8KnMUk9S6whkGgWJRPZCQk1xmgEnP1wZqrsDcfZVsB4Cr1gHUkcX99Ve5rBSlsupMxjB6egydzkhYBGrJE+XntuE6wkSUUBLakZp9yGWYdJT9+SgeFEJC7Jgyf2h0BJACuofZcUE7elzwKdR6pU0RDwUqkRfXSqMTwMJSvsAM79UP4SbeANdjAqMKCqCQKm7pBhhRXBEMsffARtgxEXmXWsdNb/wISEaIO28iJmknkuGpWEzzdMX3FSWDUc8gpfb1cdL3hGg9svih1xTOApYZ/CbBVp2pGEsiKIWoGoAytxl3LaChPWVz9EAzl3rvusvve88M2N5OzuYU1e/XCZVuBdZYrRSdL5ULVQoDpixeWbe8ggkHaHNiRFx1q9nDyAANV/YsgqSlLM+k0IiOBm7+ykuObdwFI5b1SKUMwJFNBp1uUtK2tLrutZgVJajpS9bhvykZNLI7BKW4hGIfk1AM1Of7mPCsvrwE7f3HORkd77RWAd/+hXdYz0GOFXN16ejpsBFC/ce0yRi1mnZmMLcysAfzatnfZOroBZBh4AsYuWRVI9vX0uJE12qo3jAehrXMzWXQana9Rltl4BC9VINzC85MckjbKQHKq8cwFxKAJs6O4AJrAOHV7kgp4FIH7zjZYjSIAAx8mN48AisfAi07EVGaRA+QW+iOVyqwWmdBllYkKSiDropbQS6i5QcCIjHrdxDv0rhRCsgaA4Ub8q9/6l1ikuB07cisKEbDpiSm7cua81corZAjmSGW0YYGBjmFrZ4bdItXruLLl3IabQqme4WxnBgH1W3Z4lLpNuZ5utRn5qISoetZhiAIztdmIMQUQwLTmd0t4GmUKL2Hl5QW7evllK6+vWW8iSvXXneXO5wsWjaVt7toVS+7cbZmhIxbKdJmRpiBsIhUo2itf+L8ssuOwpXceg8Xg2hGslDWI0PTYlJ36xpcss/c+C3XvtKQGA1Mecp+UpkQYV2P1ij176pQN3vlO0g8AR8QepOxeOXXVly0z+VnbmJtzYF9rILzlipWKObdP0vJiGZcqCerASAvazT5rndky7ikJwQ1W3agWAuqBBQAksBqzLNewieL4fDFbXVoDIMSOqEMxfkDAAKNWq0w6cKnLyA3173ftoaRNdQiTFksuwPpTSQyWm5HGe47Zq72PMhBbrME360WLaQmuzWsSAs13d+1XKKNIZG6jgjwCXsiI2qjrGAi1EzZx/zFnZEXAgysLALnxQrBvCbmGpbUBeGvjluMqR8lzAxDdKNRtY8WPQWpYOiWllGhSBo5ZCwRgt7zX1NJ65Fll49ssE7mnTRiuZNU9qwFLEnSxZkDRsWb+GWUKRXRg52aucZ/Uu/pD6G3a108xZsg73o1GgshQUPd61pWjCtKVFT4BcqtmATVPlSEE6qC0FsaF9MgT8crdGybm95NXB0SULXokoBCwkwCSQD3x866777Zf+Ee/BItfg4Gu2enTL8NWl3iG8KnP8dUVt25GVzxl6+t5y3ZkiFez3ep25qVztn/fHounE64pLguALiyu2OJC2Q4c6rds35DNTM5YzIfOEuYGYH3n7beTVo8YRGNRgIpyIH+5kuSyYEXKKUw5DQ4OuE7eRrXkgNI16/FRvsRaJa3yYNTPIuP54z/xw9bbN2IL83N25swFuw7JyuWWLb+BwXRt6B4463kRI8mPvEoRN/U1aOJJCTZfLqFreAJltw93yhnZ/DrGIdnGOx63O++51SZurNi2nf0OQzrQc82O6+/rB3BT1glL7x/bZTVkSDgYIWx1oLlhcsSbiITbgXarnKs1xnMNO9ls+R5NArA7/34nV+vhcq36yPi1C8dawVDn44+eCMYR+ONvf9iWZuchmQkAKo3yxpzbWSpryEedhHS48ZA3Ll22REc3QFC1xZlZ6yGBawtLXMONSIbt03/1WXvPD7zFrr74pHWObrNEz7CFUz1Y1rwtzc/YjVdfBtjWUZKCs1aueQGJAUOxGAg7haeN0zUEpaOzx5IwvlQaUKFAfM2aFTZmUUfcZwpaFGr8+mUAAosOA0r3DtjCjVkbveWoJbbtwQXsANQAxXLBnvjEf7Ij7/gJSw1sk1a5QpSBuHrik7a0UbQd978HVyRGJTp8gM1WbeqJz9hqsWT997wHJoFQcVOKKnaebm3Y5LOftlV/j/UeeAArrnY1OR/epAKx1Fs7q/aFv/2kdRy802Ldu1wbpta6dAacNPgRyHQQV+/qN2311WdscXqJMpAI4tIGm9bZHYa5wmYjgDXsP4jbWCk3rL83jYHivWDMKV+tlrMmbKpWEbigBMRRr6rTBDYl1lbEClNGGo4GtSMvTYsB/oVqA6bTQtDETmHUGaAnzFtlgRypSFOec/O2fThouXW/JdIoOAQlrPZMx2QoQ/CrXgbgwl68bnC62n0B+kArDtvCveWamJXaMRFbjKdGQAMo6iglLSoQyYCaKxKJGOUCoKDIalOrV9XeXLWGmA3lO9jfA1cHHKHbPot5TRbE1aqr7VfNXJyHuNeSu4zrDvjpukBPHWFawMTfiJD3Fa6paSxGmVLGuPti1QLIptpOq4B9SB15pI+4tQeVQI4SdvLRSvbYgh9WBItsY6xKEAKtPCXQcO4n5S4lF8BqA39HUMiTXHN91wFO6RaVzXPkn8g1DEwsW89q9IiaZtRUoKFn4UgAGfPZj7/3hx0wFAolu3Zt3C5cuMj7eBPVipuZdg2Xvqcz6dIg2XgJ4D146JCrq0I+h7H02sGVBs9lD/Au6eBcY3LdkDbyoKSrScA1nUlPqeh4KgORwYADeI8//py98c1vcAZ3dXWR/GBcMYw1GLNGPMQjMM2hXtuD259Op5HfLO8pP+g3xlcdflXKbGJiwa5fH7ci2LICEdAkmRB1WoU4qX/AjSZCJhIQpXg85IyzylbsN5GAeJDu9fV13tF1EQrpqLAEGSXNkqulpRUAOuIYrBi5PJ4K9SsS9MKpl+3e+26njGO2Y8dODESfS6PaoMd2H0In0nJitKZKu9RQB4ONh8PBkxuN1qON2vcYRaAmgnaz/QhVegwJ7fy7T34quDI1bT/9G79OhUjzsRkk0ikP3x5DkuAZQkmmAZwcVm9OC3LwW4teNBBmDXrXeLUmmRTjUmYFKEVqKojASphLxQ2bn5njecChhduCorbKeQIvWRGLG2xUcAX6bGlh2Xq3DVk802nVQJctvnrWfEOj1rvvPtfuhC7bhS/8sY3d/SbrGjnkGq6lHBce+wpGYM32PfQud02utRq0z/7t71ujc9j23PeIc7NQQdcrPfvCk3b5hW/Z/rf/JK51r3MFZSHVnrMC4L307ads9MF3WTDe4YE/wKmlx1oot//61+yVSzes/84fsHAiQ7oQPLmqpE1KdKAvas996S9tvR2xnv0PWRRWrTRSsq48FY7aMPf55+yLn/uUJbe/wbZHZ231zOO2gYnUHkZ+0pLFArupmqStipvc0PJrkn7iCuByi/Bp4Y1qoUI6YGiASgSWVwFstWeSX+UA261WcSkB0tXVCgZU6UTQlJ84LjJhlQDgOG68xsA222pPJQ4UZh0W0IN75Xrb1b5MmgIAlibyNiphqzZLgJo3s0qLRdeaGgUidkjdohyaxqJ7Aji3RJ5jhUAkzEcyJgarHneVSlNNFZJmXgoKpJthx+pUTuoYUxtkvuKBb6FcQ+Fj6BcMSe9ioR07J1/yDoJReL2Yb4t0NDVTTyWP0QEI4jA2CZGYq9oW22gkUQBiYkwhlJfcldpWzOcx2mnINDWm51QH1K3WOFgNj1ike5tjayTYAaHG/jqgxN1Xc5OnN3gIgIk6JfVRuZZqVdJE+gSikmfeVYccmUbO1PaqMow5RXcdnujh8eO3kdaozS8u2eXL1wHYDcq3avN4Pu1wEGPUtiEICQlAR/G8Xn7Zdu8ccQCptRSaar7B4DYxbrk1PMhSgUdVj2QNJQci3G8RHv5TFgmVKmXqTVIRIItAqG01ksiSXuRZHgzX1cZerVTshRdetrvvuc3JVYnzLG64On937Rh1xCECHghTOjs7bXVlhXfrNjU5b0WYtZokJKNy2SMYuyhkJxlN2EMP3ukmO8T4rdE0AsschKgEbhQAYBnHdc5VnuqQkndQok7EngXGedi1ykQGUnlQ+QuMHcGizOQ5iHRcuTxrew/2oR9V0pf1pjEPD1tPb7f19nRZ79Cudse2HeV4LDKOoT+Jp/RoqxE43f/dEw38TXuYgB9BWo+1A/7Oj3z4I8FbD43ZD77/J4kQISYxajPyShsXjUTJ1fvCiW9REVB0Skpgo562Fgond0GSpOFEYpT55Xm7dO4li3BP1lDsZQUWduDILTZ28Db72L/8XXvvr/08tHybdcOK/+h/+zX7mf/3b1ooCtvEKn3sX37E3vszP20dPdtIotmp556xy2fP2K43vQdh8VZ9XX/hm7YGuA/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aouhq9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7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hW7OzXP2lrzYz1H3sI4fY6LIRx7ZaMF84qQnk0dcO+9Neft45b7rPY4CG8Aq9TSCIcIa+1KycsUnjFnvs2bODobZYa3I4ke/O2ZT3U892z9DSh1ezJF5cs1tlv0a5OhB72RWThqJiVZpUJOtqWxZ3O5M9bTp1pgZSdncxb/1AvGES+GzAMlECdWXLzg8EEeBzjg6sKKwmNP+Ha1sqNuE3AtnfsGUXoEPq4GJGzGt5n85BCCuyCAIxYTmDmBassr9j+I8P2/AyAmtmtUrAKSidNVZaclog6EJ6YnowZBeYAUh2aQ+0166pftQJGZ6UWtittPByVK2D/+iGZFQRQioSh6bZuJIHAnuA78hdtIB1C2SJ2aaptV5sDLr8qd8GN1wmjtYYBj40Z2zXcYfl60XKhIYCsBPAQCEnemroZgVklEinKC6aGm1sslUiPQNQl3eVJ8iEAkXchNiivzhkFnyaJqB2bugSkdU2uucDq/vvvtlx+HUBt2DTAs7KyBNuuuoH9alMWmG/gwak9tAd3dmN93YH/+XMXbWWJ9wAJjbgIE5YMs0A3Sdo7o3ij/pptlKJWwZNTXCIy+pZ8qhSkC8qjJhK4/hGyLBDbOpROHY4hqtz4COTVVhqFzXqMPmGJTIY8h2xhec3Onrtib3rTg9QJxpy4NjBaKcf6K+BLRX21jhCI36yt5WxkaMBefvGa3XJ4F+G37cqVGbvjrr1E6qVZQChWrPKs4zl7aVE6JQueDOg5h2GUg9Kn3wJRtcP29fVbZ6dGFag5xm8dGYw+sn75ykV74fkzyEELVqwhdFXXXOFWUqPoGo1GudWqjc8vrJ1cXW08+oY3HDrd19e3GvjIRz7iy8+iw6lAFtKwnbTs4TNA3cc+9xef8qfTMbv7+P24wSRaCeUj0cC820d+43fsrje90fIT521+esXuefe77MR//Qu7770/JLJnT33x7+z4D/6gA+fP/ulH7ZEPvN9NVfvCJz5p98FOO/qh89DuZ7/6d3bowbehWGG3SPJLT33LHnzX91tXZ6dVizn72sc/Yfe850ctAc3v703Ztz79SYt1dFvn9gMwFaw1yvjMZ/6b3fPGB2xgdLelYXbJWMiuPP2UXb162Xbf+y68Sg3Bkbq2bPJbn7ZcM2zbjt2PZaMguep2r12bsaunv2m73vAOC6Z6nTA5F4s/bZTqzFMnbODwGyzaMQTz9Lv3xE81Qyg4f8FePX+a+7jzCFAoALtSYQVq5CpgcdjbxqWn7cpMzsZuP47FjFtvV8K2D6ZtW3fado/12vaxPhvyLdpjn/4bK8W6Lb3zDteZIQUU2ZGgKMasP2cpHNnp9aolAdd4xyDxYDxg1HIrZXBK105ZqjNtsysVFHyV1ypWLeQwFQg9AFUqVC0dBSwCdavmVi1DmM0G7IL35xZhpPE0rLnsQFJtr0WeiWGIVpfmbGF2ygori7i489Yb1VhSoBwBX/clMdWdAGAAAPBZvtSyXAnDU2pYkccK1FOh6t3L5XI2vbhina2ytWob1jvQadfXYd2BLtfB5qZhoyBlGIeGwGnkipaMrAK05WqdT9MtH9hqUrbVFUsFSpRVxEqkYaGs8bM+3mu6ZiyN7BBjkzssd1lKp04uudb6qG26L0x5gO9ax2Bh3WyuDlhR99VaC0VFDsiflCuBsqUjAFgd1r2RM192BNyH6yMrGkHDQ0IY5J+0F2HjkitkTizUU2yBgFxOpII6E5uS6x8ORVFkQAhglQfnWCv3o3pP9R/22y2HDtjK6jKucN4mbky6+Gs1mHGp7NaaWMDD0CSXOIY7Qj2q4/eF55+3c6fPW2E9t8mSNaQs6PYbiwOsYUBfcq7dRbQWgTyEAAXlo0w0VEyzoFuUpRYh0rhbNd0oT8qmOrrUjtwkfxqmRxFRZpw5UBO1kMwSpwTXfcwxebWNilhk0gkbG9vmOpu/9rXHbHRkSIVoGl557dpViyfDyJzaeHkVnBDDlAcwONhtL75w2bZt77WdO4Zd2Fo/QvlTm7XSoRERXhOGmhPQCRmwTUPmwJU0Kq2ufwA9FcDX8ZQ0ekjsVQsjqaliERldWV13xvLOu++0Awf329133eHiySPDZQyn6pcwGvF4Yj0WT9wYGuq4Uq2uzb3yyoWyOIbvZz/0odjBg7vHltdzD4eCgUcC/sgx6rbz2tXxYF83ljyi4Tp5y4LsGttaa1ZtZjpnb/3B99i3PvNxK2407aH3f9Ce+fxX7M63vNmC8aw9/pcfs3f+zD9AMNI882k7cu+dluobtqXJabv66jk7+tDDCELcvv4Xf2b3vP3N1j2w3Vmsv/z3f2AP/Mi7YBKDriK/+d/+1A4//IAN7jpgKTJ5/dx5O/XECbvnB37MFV6NqspfPWMzk+P24LvfRx3KpUKJcY8/8Ye/b3e95ydt375R2z/aZ2ulqp389Bft9IuP2+7jb3EDozUhIIpl0d5fpz73Xy3UO2b9h+7nuscgJBcBhPjSiU9ZJZaxgWMPogCbrtNmBSaqy3bm5F9bu/uAdQCKSTUryLIDKE2BL5+UoZAl2COA0qb8NIsrBYh/5q8/a2PbtUJU0HaN7rFsedlOn5+1obswOIkeFFFNCNgzzR7hEEuIzjxnkdxZe+L0pPXuPmgdA3uIT+1iCBM1KlDsXnsRNz9vT7+yaBt5FDCTsGR0s6OlViNpNcv0b7M2dRXDuu8LTrgOgQLW/8VzuGTbRq0cHXSMSCt5dUSbtjqFix4NWhcGIbehZoC67Q8vSLwAwohNtnqsHOwmsQg76V4vaJiOptdqBIKGflGYPN2bjlg60LS5UsUO+6fMT5733rrPTl5q2hJxtutqMkEyOaQQSoMYlyZLbLEUP1oHbFosHLFR37INBqfNh1u6UE7ZuVzCgZPWbZW2KaStRZxlYuV1qBNFTFb1GCJ9eyITliHenqGYvTzVsku1PpIKuvCGmxzDLz0/1BGwjta8dYRISzRui60B7qnTipAlL3g6bhC60gxQavSJ2ix1T/HLvdahfOlQ2agDzPXIq6alkMSnDi5uuUOurdrFBbq6v7i04gBBkxyuQki2bxu2VDoNw1tzz8qYaGnRL3/xS86oECJ11bBUVB4BeXZEA5YdathwD3JOvorIn0aiJMiXv1WxiSWB5SazpqSlD0VYuWYmuqZCgE5yqZJxn8386Ey7dSgdKhI3coRD5awmDummOpxqGEmVaTLTiRfb6cCaBMC486aRS8tzE7yvzqgoeQ9Zk/DVWZ5bx5NcWrXb7z4gO4ZhUjMdcfBRM55behJQV1kLUOXya2TClhzp+lZ6dEif1Kzl6bpXR/pIznToW52jzjiRJ42ZlTGTNzi2fYT4WrDcTHtxcaH89ROPj8/NL5xEPh8NBqOnp6amYLDE9acDA6FQqJGNBRrbG6XynnIxNxCJ1mMvvXDNv5ZbIRFJ2zGWpUJxrU+9aOlkn+05fMRe+tJXcUsCtv/ht9ji1WnrHeqy3l277IUvP2p3PHSvZXqG7OqpF4RQNnzoNotSCF/5m7+2u9/6NougDKe+8hXrHRuy9MAYgNO2v/5TwPb73gJ76kToQvbSiUctjPu688g9bqhRfm3dnvocDPmH3of1yyBUULCNZXvhm1+329/2bgdqGj8q4f7Sxz5q737/u+3QkSPWrLSsWIFFrZeshc9x4MgbLOzL2F//5z+xufFn7fSTX7NMbckWNsq27Y43oxjqJUUUSa/cuuVXHrOp+RXbducbca/jThDUSeAEv1211bOP2Vzeb/23PICnTprkjuDy+4mrBcuLtpFWnk+nIhZPJ61aadvM6S9bX+uUXbg4ZW3cyGq1aHfdusNeeOo56zh0l/nT2ygDhAdQ1CpT9ZZmFQHYDRSvcNlSraKNz6xYuqvXgskMwo4VRkjdOMxWzRL1WdeTPL5YQD2C1je2wzGjptoKUVaD5VT9EYyAmj/a1hssujbChi9k84slS/UMmC+Rpu4Vp2YZFW0di12CRS6s1Wx1Zc3qMMiBkIQRAfTHbLEK09WAfnxvLYquDeTk3mnEgEaUaCUwrSqVJNo4gl3gWo9toKsb1tGVsolcwIoBb+EaDZOTuoI1pEGuXA1lkxLBUvCe3I6om3WdDZZwcasYrpBtkJ+FCgrDu5QUQQhh1H7YtESM+uIdLcyu99XUpKLwo0C9vnWLhovIc8ym8AwWKuqYEbtTIwpp4VtKmlYHWX7VIhgIgULNrdClRiLC4b4rfuishvYIHJxvu3koPCmxlFZteG5tDRRVHcM6xKZcByOZdh2x5M01GRD3tuFttrS4ZMVCGQBXBx8GgusaWpXLl+yxk4/b9tExt1qX2i6fe+IJt7tHVWN9/XVLx2CDSgpp2DEEC08AnsinmnaqIQwObDWWgTmLMWKotULacLeAGnYqmwAoJ2H3hZqYn5q1VMLoCDogQ6f2Y7Udk0Hvt2ikyp/nVIla8c2bKr45HAuXXF6B3G0xR43Q0T+1NTeQkWYNXaXuhINq96XabHkl54ahaWqtY6b/H/b+NFqyK7vvA3fEi3gxD2+eM9/LOZGJKVGYqgpDgVUsVqE4D5JISnKzJUput1dbS/KnXm5KvdzdsmzTq9tWt03ZMkmJMkXSHFREsVhVRM0TCkiggARyznz5Xr55jHmO6P9v34hEAgVS0ur+0Gs1T2a8uHHvuWfYZ+//3vuMgCp8oG+HTX2TF6zDvcB6lfw4SGJlBiAbgKvagld4Ty/4Bua6hwJgoJTVeShyokJ/3gGwGQAryhM8ODywW7eX7ca1O/KS79Dm7bNnTh5+5KMfvf38889cf/bZj2089dRTNQfYa3/t+ej0dCZfKO0vDefip27cWZnZ3jtIFOuFcHI0bul0yGaPRmWyx21idMrK1Z5P4E1KFuKjMzYlt/z2G9+1o3KfQ2qAmhrrS5/7X2WtvuYLCB75+E+I2Ybtj/7Zr9mHf+RTsoTH7WDjrm2sXbNzjz1jn/ujL9nlS9+zbqNsW7e+b9/4+tessfaGrdzatCc+/sMWT2ctM5K2P/2NX7MzT33UspPSHCJsV0L3td/9bfvIT3/GsiMzEhD6riL2nX/zR9YWqB995Bnb3Nqzty5+zwGi1a3a5Vcv28bKJdtbftPW11fsQNrwI0+etLurO9YMxW3u5KPGphVs0CKWt876JXvta1+0Ex/9jCXzNCxsBXOJ8Pok9vT89Us29/jzNpwMVoRES7s2lanY4njcpmYn5NqMi15tWcG/ZZXlr9o73/yivX19297ZGLYdty679twTD9nN712UVSdX6MiD1ovm4BIXuuCYZoRATDAkN7WybsnOrq3crdm+XJni7roV9u9IgaxI39y2/ZW37eSsXPVaxW5vVm1k4Yjccgl0Mmf56QXb2Tu0dmJajBf2+YSVw4LNZxs+2FNTnTdlRQwJHHZ3akI2WbsCyZRAVKaN3kF7S0nUGlIUTVsckYUO44mBN2txa4mpcXNpHxaBQCQWEWBJIiTcz0ry2cMAYZ1iWXCtaVMzY3bzoG2haF7KD4ElbjByizCwSglmZ1MbBiroWoLxeTwRq1lmqObvVDoRK7ZEM7BRFjbWF4uJogJmwAWrDze0J/cZ8w6LkzP+R0MHFjOBXTpsO8WoHbYTyKpc/04AJgJhrN7McMdyVta3LFUJbiWUVXqIKdZp4B6zdJqyB1YdXEI3FgtM6OoBfPyWDH0AAKDASoargn8obr6hFYG+VfpS6fcbCD0fRt8BgpiQkwHD8bGsXb96ya5duqKyhCyBJ6d8hwXyabU1o/zSY1IScduosxdAR96E+Fk02KpGrSWPIhuTd6V2Y4VdsdazhSmBapEltyq36C5v26p6LhKqfLjblIV6qlwDoNNfwBTlgufgq86Uv9dHLwTdJJJVYcLgRBDoAz/iju/u7llChgxJkAczLSrlto0LN4Z9VgzpSEEorbDaADqjsPw39AVk+af29j5/1ZsSegAsVXbaNug2wqp1DeLWLos36P9lpzGfRy7wB3xR8AA/bcxG6rzLKkJ4kHcKhVJ7ZXXj8ObNO7cvXXrn+u3btzeWl5cDgC39/V+OtqvR/NKJh5ZS2eypk+cXZh44fzJx9uyx8PhEz44en5EZfNLG8sftrVev28Mf/rBV7nzH9vZaduYjn5DmXLClBx6yi3/8r+ytL3/WLr3+LdWgIVM/K8GZsez4mL3xZ1+z2TMnbGL2uLsbB/ub9lM//4u2vXLH1i992WprV6x897rdWKvYzHjMagKk2YVJgXnTpo8csze/8iXJ6JAtPixLmO36RPi3/uxPLD6Ws6kj51TxoMLbKzcsGh+yo6d0r1W05z7ytH37S1+125e+bq9/8Q+svn7RLr76tl1b3bP9w7KdPTdv4VJJFu6wjc1OysJNWjQ1orzEuK2KXXr5j+zJj79gDz/+tPLA6/f+FifsVOfQvvvVP5Viedwmx6btk88+ZI+fW5LwV2xscl7W8V279Pl/aoeXv2qXv/aSNcq79tbyoe3UkxZOpK1UkYub69ixI7M2qoa+sV6UZk/Yzu6uxVAiNuwWAjsLdQVGqrKNDjctUXzberWyLe8cen8nOEYfEVsMsuFOp9K04zNZ3wrv7l7NNtcPbTgVslr1wPZ312y7yLJQAZQYvS2hQGMvpGo+gb4mQdrak5uYiFlXwMJ6+47uZ7H2BPbNjoBe7yZTykvG4ZQAx91/0WOjpnaJslIG909uZ02MCSD4QEDA6AhiVkLCKaWFRtsWomVjh/RxKYSVfbN6JOvWOu4e86ZRMICq9JqxHR8Wq++WBJCLIJFo1yaisrhDbPA9bMV22A7qkh4JRUSCwJSqRFwWuDygSKgpYJXlIqDEMouwOk3xVCubjLYEOG0/3iUkj62TZDUSghRYNmIHG5YgT+cFRKUD61aL1pEy6Kq+CDYAQV98QpYfc0sByaAvEkuUegcuq3dv6ENbKkkXdMCUa4IrJv2An32lEBirazZqJ8B3KBxV0Ef/kwLL2+vrdu7Eoq2vrtn1K9f1mLjiG0WTvW3ZKFO/mDMsek8mrdiLqTTDlouxM33Ubu4qtUjM6rS9vIhjUyg0tWkkJfkL2cSYvMciDUBfpwwogTe7idEPqxqqvAJa8RGl8k103HpUBam/eMhBjxEL8RsDzQAvfdAsUnAXXP+Yn0r6MQFrtdSzUrUgj4OBMdFKFn5CPDMkhQQ/QFNoDj0hHHPPAT76VNVgal/l5korsG7donazCLmV54FHJZ4EUAddAQQHZFUKZRcc7UObUkcUBvRsy1BhbnPQWg7Q5EvctvyZTvuw1arfbjTq16vV2kY6na4N/SPFPnVqNrpWXs3f3ry+lEtlToW7CzPXr+4kvvyFN8Iby2V7++Idu/LGNVlKu/bRH/0pu/nmm/axX/wPrVLo2ttf+E3bOdi17NGz9oU/esmsuWm39hv26JkjKoCEaXbOOnt7ahCzCx951j7y9CP2tc99wa587Q98ZC67dMa+9cXvWLS5JgtIRI/GbGk6Z7HchJg3Z42DLWvur9vylWv2/E//rIAkK6KZbd94x2689Zad+9gn1F4pO9zdtqFOwZ57/iP2wAOP2O/8y5ds4+3X7dtf/7w9+Mh5e+PiZWeovcO2AC4m4W/Z3LGMnZkYtf1axx545hlb29i2toTngTPH7NzxKXvt87/vltLHf+KnRXQEWkTVn0arblN51jdv2X/6n/0jW1w8YQ+dPW7HF5fsDz77Jfv+n/6OrX37X9udK6/YxkHHtstDFu8VrSLLfque9TmJ3XDUSrIeZ49O2NMn5+3N169Y7thZ72PKx2tyBw9sZO6YGFoCikUn+sEoMwffcaDs1lu2tlWUtu24i8kmys2GLNMmE9d7dmIuJpps2soOWxoGa8N7+i4c9OxQ6Yl1xBzdYP9ZMegDR0LWKMkqFUOvblfkWqatKeRmUjeWVk4uZrlSkIBIOOR2wdCseJkYErhlh33HrfWKfH+1n/crinFbAngG+mBtwILtCLEtcFfjArSqmGKyXVC8sqXzKVuRBVtROmExfoNRd5WP+ahDsia6sqKHWLXVUNlkPQ+rBjH9Tgg0RiNFS5qsD0BZ9IrI2k0OK59s1PL5iFzbuOWzCcvmYpbJJCzNfNhUzPL6PTmatVxe1qoEekj2O6dkbOw2rSVTbTTWs/F0RN5IzCYUNxpqWQqwkuL2vkEps0o4JZIAsMHqrmFmc+g3Ysl4BQoBZe1A4QAbWH1uzYpG/lv8jMwC5O4eq97BvQDY6fsNQFriJWsP8MR7YOkwy3unZMCwic1XXv6arGPlK0DD8gYAYljSeoNBn5NHYnZQleUrZR3pNm08N2SX1nHw1aayJslMGGfFYtdm86zCqsqgCFtG9Ooq34rwi53w8omkrgEugA6Qo7AoELoz+BkAqddbbcI934hJ8QFHPoGi6BmnYvhgmXiSwTJAEEuWebI+ACWasQoRowzeIw8HVgVo5+nzT+kB7g6+oj9ch2r0OHz8DeiHPMhzURxfkstNpz3FQxkGHhPpMMMAzA7qEEz/8vbRfZ/WeR/YSyG29fxQxbg9NBS63uuFAoAl+Z//+c9EF6YeyNcK6aV33r576uKrr8+8/eabidGRtCx9uXPDMXvxZ37MfvKX/rZA53O2eemrVhQDVouHlptftCOPPW9/8pv/Shbfdbu62rJnP3rKRmfO2cKDj9tHnvm4HT//IXvn1W8JVH/LvvLSH8k6ytnicz9mUycetD/6n/5ny3RW7VCKYa0YsmceX5R1lbCGhDk/NWWjk+N249I79sSnf9yiSVkMokavVrLXv/Ule/pHPmkfffIJe+zBEz7a+4Vf/2/s1S/8tr361jv25Cc/ZVMPPGqzx87bF37/Dy07XLGOhOjatgik+jBN9rmHTtry3U2bP3bSUmPjNjoxYTtb27Yvi8BKW3bpzSt28sM/YnuNiO1VqmLDmLUL2/bXf+ZFO3Ns3s6cOe9u4uf/1e/bt/71f25f/O1/ajfu3LWFZ/+qjZ5+1nZWblq1I0G1NZ9Gs1xMqw5JuXRpW1/fs7nFnD15bsF2l2/bYW/E4tPHvculsLUj4Sl7B340P2ly7sUQQzbZuGqd3bet3glbSpbEyvahNzZHqrDmPqV0m2VZZ2KKpdkRNbxAeE+Ak4ja+OSIRZIZWYhRWW1iLrEUq4BiYmZ2pzozxuCXgK0bs7WDsvVEoINCUwDedEu/LqWyKUAv1SMCU45cR3iH7OxIoNFr3YgUl0BAHFYpMaleVqx+tutM8m84iBp718q6Tyflig7VfenjPKP/3YqUyaTtl0OWysq6FzjEZTnHI3LH2c+yW7b4cNeGh3Q/0rNMLGTNyp5NTCSsJOWdtqoN9xpW2D+w7YOGHTCLQNZxqSQrU+DE9B42C9mRxX9QKFuxUHWgqDeaVtX9bdF7LCo3UvnGUhE7lEAfiEa4fkyiLzMtRwBfKpessLOv9mhIUqsCpZSVxBXSG04DllwirAid998KUJjBwG9CAKgIa2DZgjHE4zftyEqjYbn17IAGOAITSD7dI8x+wKJGsQGyCHpc+b/0x1+yI0cm7PuvvyU3muW1opvogxVXk4JMuAcQsmQ8YuNjEau2495207mQrRTl2lZxr9X24hmsSvJByc2PSDEl5eEIeAtq/7QsWqxZ+STKo2tl6i0jAQAkyIZ0nFX1fJBPV14/QDjoKhlYnNQqqDv3AWg8NPYKARShD3xPPQHZwkGwiCYl3mUTJ2hKWtDP6ar40NDpqraG7DwP5u4SAu+JmQnlSsmntOHi42VhWQOadFd4m6EMvR4qJ5qGMuo+fd78gOYsTMCA4Ogdb49+XaVA21KEh/q+LTteANt7F2DNMtGbN7fzO5ubS8XC4SmxxczcwkLiF/723wr/zC/8oi2/9m3bvXnJ3njtVbnu25Y//phNLxyzlXdet3PPfdquv3nVKje/bXc2q/bMjzxrP/ITP2sf//SP2Rd+65/ba5/7Tbu9ekuAO2+5seNi1CFbuPC0ACFj3/nqN2SKvm3Vasmub7btyScmxbcR+8hP/TUbldu//va35e4WWR1pI9PHfH7a0dkx+9Aj5+yTn/5RWWg1+63/6u/bn/7OP/P9XQ+U9tN/5X9vk0fPO9GY2vLa5/7QqpUDizW37OqmiB3Lyt2p2ZOPztjG7W176KnHbXNzz4bVgHS8J7JZm4y17NKrr9v8g4/ZI08/4yu7fuEnP20nlxbs1MkTxp62/+V/9n+yy7/7f7Gv/tH/00Kyhp79m//Azjz/s/bA4y8IsGQlXP6m3dnYl2V1aEOyLFcO49aMCDyGkw6u6bGeLR6ZsqXksF1faVru+BkLSWBoylha7n1Z4FArWDw3bUO6P5MUGDWu28VLazY2M640K3ZHgNdgObEaHNcFa8+ZXPnPjUXFDDHFKQkkWdstgNyVFS2rMx6XNIkx2nU0f9PK+7t2ZorZIewaNGSrWwcsG7KQgDkty69GV4Z+s1O8fGvVAQswallZd9nOgaVl3VUFWBuVIbeo8VbYgexQng1b3DGIgSw0caNlUcnxs7FU12oCspFITR5tzeu018pYemLGR8RHZFmy3wXWXEGGc63GvgoSDKZZtXvexTCqsg1HujaZxiVsWDwtIUyPWTids2Qi5nsIjIxkBXzBKa0JfRjEYqclXOuc3peoW0pWLd1BrHzDNWxYynrJEYkathGWvoRLJNvbkeUq4J9Is0hBdJRlXFJcn1sdZfYK1rsq2g8oRcDTrSuuZaPh2uO6IqyADzNlEH5GpVtd9mKNAx8OGgSEGBriQeHS8hvgX1vflOWdk7e26JbYG6++BVrrTQGm5IU+WKZWMQ0LB5lBpKTkodDo+ErL0VTPipKXitqNedYMoHobuYUcsplcRIAUsmJNlqjoPZYJ26a8MaxDNjtphFnCizUeWOT0JSNzuvKyusWN5yVQpauE51i0gFcHBpFVSFnh16APlr0CAHn6nBN29Z0dm5xO2lsycubmp5Su3hP73Qt6Mcgv6NuFxlyTPtdMGwMwOdW54buT0a+q8us5bcQ7ZOigqbyhN/OQ2XiHZwzAoXDc81P7B16J6KpCQO8hPfOBNMUNLPkht2AV5bayuJ5IJDcULwDYU6dORev1Sl7ovdRutU5Jg840a7XEd776tfD3vvLH7k5NLSxYVkJRKfbsqRd/2j7/G79uz/7cX9WzhH31D35drtuhnTn/oCyMvG3evWZbBzXb3y5b5ojeGxm16el5u/zad23hqef0Tta2ZQnc+NbnrFe/aze2hmz+iISlE7eHP/FTApScsQH0sLg6MZy2R59+3hbmF5RH095+46p97p/9X+0Pf/uf2dDIlM08+eO2IEv4tW9/1Z74kZ+ThxqcEwXx1t9+xa5deccmh/cFGjU7aA/broTk1Pkxy4sBUtNz9vDzsowzE7Z284aPwLKhzcmlE/b0J3/cfu5nf84Wpsfs3OkHrCfL4n/8J79qr/7ur9gX/pf/RlZ2zc791N+zE8/8VctOnBXToinDYsiWrb/1Tbv42necaWLNFWfkjSp7VqasKiuv1SqpvqP20WNzduXqHV+lFRsZVx4J66rBxsYmJHRodpV57ZbNLp2x3uXP29e//AVLnX7MEomsbOmC3bpdEAjR0Q44SuDFHD7vUgJ5Yj4vq1EgvM3GJi0xRMpqHYCwbUVZeZwRNjwsq00CEFe+JyZwxdgqJWJrW00BTMq2ttkQWlaRBDAeacuKlYaX58KkcYmlAKlnczEBpPKuCrBD6SlZiAJ9uasRWTzVWtBfyvJD+s3pvmiL4UmrJ7DeFa2OZMX4ArbJqTF75e1du7lZs+XbG3ZjeV3phGx7tyT+SdnouKxvlY+zu8oC25osntwIwgIcChSLoiF5ijKlJqPGEnC1MUKLVUI9HZwlOJJ7fdO1wqCo6Kx2ivdUc/qKrWVbxbBVeswUEVwIAHCvsdH29ko2lk8JYGTVb5REh2Erh5PeXxwADEAmuiBUyhhhB4CUg+7IY0AgdR+gYJI8ZUNs2ckLd7SttmEKFKAUABFzgJk9IctN7YoFTFuylyxr4He2d+2V77xl0/JOrl+9HeRHy7gViQ6V/MTZg0J1U5oqutqf/Rd6AtioLPWwW7Ns+zwst592YnkrNFocE5BK7kMCfKlvnyO8UUApAJaqtyx8BqscKBm0ErDCe9QXrGNTcugB6BXrh3YoLcnE/8iQlJO/o3iiKX3Xrmz0m64Fn3mhWkxMJvWMJbwJ3z6QjdGhYdClEoBqMFgWACr58A2YY7EyTgBwBwNYKCrZBrKAmcXgVFcZgoLqPgNkSoc2Jg2XF6XPY2a/BHmIpnRfqQ0po8cmL336YC092D1UPWTBhq/X6/V3LVgAtlvv5oXgS+GhyKlapTqjxk9Ehzrh2Um55SJ4u7xht1YK9tFPfMy+/Hu/b//bv/8fysIZtX/xX/yqDbXW7a2bBVlkGTt69nGbOfshq+4XZGGu2skPvWBHj5+1b3/u9y0iy2x0ZNKy41P2ud/4TRuR67yyw9pv81Hv4489Z5nJRWlyFbywa29/5yt2UNy1UCZqr3zju1bbfN3eeeOinf7kX7fZB58TMI5ZpNu2r/ze/8uOnX/W0jPH6WUXMcXMAsBvfOlPbTQmkDjct1sHdNTL2plN25Mn5gQiHXv6Mz+ruiUsyqbVIl5DeSXkatJPU9gv2bJA9/XXX7df+7/9H+3il3/LFpZmrBXK2PWtsD32Q3/FMgJFtzSkyXeKTdsrNSwiV/jVL/6hmCmm+q0LVKp2c0+WaywjQEvIzd612aMZe+rsSdtfX7bD8KSs5nG5rZs2FB+xRCrjm85EZOFX93Z8I4uzYxWL1bdtx/I2dfJZ788dru3YyvaBhL/iE7LTqZwLoETc2GD5mCx9Nm1e3e75QGFulH0fBEKxtE9vQ/hS8YysXjGjPIjzS1nMRKtYVunuqk4CNFmzCB1MyMovLCfctFKpJhdbglEt24MzSR+Rb3eH7erdPfGWwEIkcXdP5WHBAIKBtcOUIkW2FG5+vGcFGUtzw6KZmC0r76TSSdiRYydscXpGwL7n4MIMCjbw2BXdKEujVFZ9Gu7yxocqsooavroqivDGZHW1o94/2Gd6CRU4y5JiBE3gprIgjLi0UZYJSbA7oleyXZKCKel52GqC7OYQ++EG06ly2TyibYd7jNoLDKQQM0kpJCnkZmpcIBAsCghAFtFDdnlDeek/faiBtYMrSjwXO78PTXlGoIzMtsHCdctViotnKE6gHwuM/kPeg+8YaJydGfUNXNZW16iuAwFTpnHTme/KYB6AhiKhK2lfHgYu75jAttiKCnCZBSKAUT1dKegDKE2n2/L8VD49Z5ASq3j/oAXOC4QjVukqvsoGNT1ffWPtY6VSN7f6AGBds1MbSqJcPpQnVXU6QB32CPDRedWL/Q+gN7SBjmxChGXJtpywUADWAwUmgBVQBnQkX4A1KAPAymAUSpP4gzphafKb9mH5MemRjytA5euKDdmRoiB9uhLopkAhuvITL+LdgMttNjIXL1IiJ7hXHo1uhyrTbbX9dbXP+wA21M0nE/ElxTwlvTLTaVcSp08vhLvdpN3hrHxZIPVwyna2VmxXmuzy9Vv22jdfsU5p2d65WbVnnzlm8ycesVMXnpA7GbFv/sHv24Of+ITM/Cl74wtfsGa4ZQunT1q1WrevvfSnluqs2uZ+2+7uVeyJB6ctnFm04w89JU0lcBGgv/7yH9kjz/6wpUZmbW/trj164Zy99q1X7KGP/5hFEmwgIQtDxLr+NYGZtCJTxPx4EiospvrWS78jSlRtuL5uVzfV4FF29ynZs08es6uXV+3JT/2MRdlpHjLBxJmsJeTwXXn1NesmUnZ7bcXWle+Jh87ZA898TOD/gm0yK+D1N+xH/9rP28ziSSd8Xi5oRUx7oHqFBNLrb/yJ7Rw2bXS4Kut8x27siokEyolMyu4ozdGRqJ05MWMzkY7dEo6NnP2oLPFFq+9vWKR5YJH8hIMYewrE86M20ly12XTD3rq1Z0ce/bgtHjtmlb1tWcYHoh0reWTZxEblHucc8OOZEWvLbV4cDUk4inZLVuhhpa72i5mw1GdBWKgp4Wn4/ElxkKHTH1zMWrNSUxtHbH23KpomJQDBMs9uq+v9ca26BEwAikWHFRgVSM3FCw7WNVk0qxLAVCYmQWb6Df2oWENdy8kFbzPFKITF0pKwMr+y5ZvBTIZFt57oNTFq37+5Zddu7dj23ooYumKtmoBUAnVMZTt9YtLmJpI2K0t3di5no6OMjDNin7aoLGDce4ToQFYZioTpZ3RJYEnX6szJbehb9RY4VgWMNVnSgECzWQ5WtVlZQiULWcK1p3q2hhI+as02i3Up3D2Ba6lcs4R4ZWEmq7bW9bjeklJAeSCsDHwgbVhkWEMILztKIZQB8ErYeYLQ6zcfyswzhJl3BwNfgCmx6UuEhvAa7wOu29ubFk8M27e/8apAixMHaipfQa8rL6XBjmnEYwUip5FghUci8s4yEd9UHEsyr/Y8aPSMvVLZBY2d1eh/DXaRokuAgxhZSSdw0Sc61BUfDfnAUUgWLANezE4DW1BdeCqD7gAVHYxS3dtqgxo2j0BN7aD29NM/1FYMgAOMKAL3EEQTVrX5ZkKyVjfW1yyTidvmBjNrZA0rT+IwJoTyGSgpdpVjWplvQqP6+yoz1Rsre0Bfjwe9AVru6YN1yzeB+Hz02O/RBli7xAeMA6s9sLqpMLNEqDfqBc8Ab0j1bkci4cNOp31bNLyeSPQ2hofvB9huPa9KL4kQp8JDoZmhWDzRjsbDtW7DEmMZCyembHxySpbYmD384Y+oAEybCNvo4jk7c3baGmLsx5953sayOfsf//F/bZ/5Gz8nN2bKtpdXZAlesYef/Zil8rP2ta98TRZMVUxbs3dWyvbEY4v+7gPPfcaFF0Nj5XtyhfMjlj9yxkanJu1wZ8vuyt1viGmy8YQdP3tWTBO23Wuv29tvfM/OPPMTYhBWmagBmGpy+VXbWr1r2dCWXVYezXDetjZ37NFHj1hrt2aTx87YyMIpbzA0GQ0sSLMbr3zNWuGYzZw4bhNHjrgrtXLrliVyo1Y92LcrX39JFuRZO3PhaSfs+FjecqmkTY2kbX4sbaXl1+wNWbzMoQ2Xbsui7dpuI+Gj2sUiGxo3bObIiD1xbMxu3N6yzPGnLTxyREySsk4kIYA/EC06lhawqmQWk2VxItMRMG9YLX3c8vOnxMhisNKOLNo1u3prUwahBHS455tXMD2nXC6JBlJm+bQEqWW3NuVCJxNyucYspntYPVgG9PlNTMq5lrmZEUMzNacrS67ejdidrX0JS0KeBVZGTELIrlwxKRJcTQmiAIqpKeFO1c5OChBE86bKlZ2ctunZGbV73mYEhGMjAsTpUZscTdj8bNZmJ9O2OD/mG4OPj03asbNHrL22rLx6NjKZs1o3IQWyZBPjI/7exHje0mmmSwUDOlg9LEvttsoWC4nJ1X6tRtUSslrScSwXufMS0kNJfyaBRS/rScLBaD8jbuxLKlHX72CSO4YAWx+yq1MKy1R0YQBEKVpvGM+t7d0dlG93u+D9eZlkyMZzCdVdIiaBq4XZBxVwFR1EG3cb+acssfCwjrAgWa7pAAza6KEP7MgLQHABp0qlpDan6xvXOnBJmffq3V16EvQHY7kCLljdPZuQUpoSnW7cXHZFCDDyL8bCAaa0SV6AEKw+0syl41YLsYCCPRU6VpYHQRcBFjNT9thHlu4B3lvKh60imtSkaJk2V+s2jaPXW8q3LBCWqlS5WexAX6voRrsong/6SCmxm15NHkFNXlS5pm99qCvlY/5ruVqweqOiskkJSSENhQJwDbpOwn6C8/jEmC+tvXVjzaZm2AYRyz7ozw2sT/rHVQ7xOfRi1gpAycAZswSgU2DBMhAm6198Ao0I3Hd66QPO+sCX2hpeA3wBasoq1SEZI54kUumSr8jjdUWBsMKSdu+oEu1u51BPbivydfFcALDKIFQul6O5XDofiaWXpMlOFculGfltiRNnT4XpEGcVBufLV9l8N9qyw8KO7e7vWEFMUTjcNY4AkZFgt++u2urKilx6Jqnv2eY6Ft+rduLhR12Q9zfvGl345z/6CTt6/gl77NFH7O6NW3buuU+qEXEnm7b1zqu2sbZmRx/5iO/uxG47lc2b3me79KGPCYySEuBxS8W69vnf/i07+9ynLMaGvQIMaNcr37W3Xn3dMiFZeOslWSNROzgs2fxS3k5MZqxQF5g8+QlPGyYPoRFFzK2LX5Hltm+5nCw5CSHn/STl0hb2DmRFmW299me2I21/5ukfluBIO4ppsYiKxbLc5ZbvWft7//yfW3c4aWPdHd0TYxwmvfshLrd/bWPT5hbH7IUPHfeNv6upI5acfdg1M0zL5jARMQfT0hJpNnNO2YlE1aqb79iNjQMHh+HpE77naKS0benOnq3sVLw7IR7LiNECCwBgjkhJHJ0M29rtNVvdkzCImaKyeHZkocposcNS0xeDyCH1FXXMb50XkHc6FYGLrIftpjwHzmBC5HETZQFHESlZHtHA+hC0Ocg8MB0SHer6FRHYxC2RYHBNgIKyA0zEhKGwLCBZAr4mXPEAABXHNyUxWe64hvmxpG2VQsqXZZPB/FdG5eNya2NxLDqmh0V9mhx99EOsgJKFyW5IKXkDoU5d9Yx632BTtjUDWTGVIcmyMQcowKBlBTYp1zts3lOrlsVzek8SE9c382Y5H6stZReSxearv1J4RWFbv1t0YUpgVAioYsNQoGWlXtrX9rulIzo7OOqfLlV3skZIcZNly7hQO0kdmDCImMReLck6LgWWGv3bWGkMbAkeFD+wiAFx+iTZjJulokkZGt/9zlt2YumIvfXGm543gW+sTaxIgBurji4YduBPio6VWtdnT4wkenZQE4i3ACCBnFqXPCgrq8gy+ZSJTSwupSAMtIhc+WpX7jlKS1Yoc6/pP2XKIvv2sgiDWSHQ2feNlbHEen2fEaA6iqAOcN5/rzZksQrT/xys9KHfkyoAuAwoYQSk06zq61kuz0Bl0M1D/ZyvFLwbRe8xsk9ZSI8AkOPaO6lVf7oMSIf0MZqgqb+rd3wuq64H9CN4+l4W0lNF9cxnQwiwuQ5mToSkDOkvhg7+Ps6hT9PqdkPX2+3+NC02e7H19ejIdDafjTSWjk6PnXri4dMzpxdPJ0Zkwf6N/+Bv2kOnztnHn3vefvxHX7RPPPuCPffRj9jk+LjtbW/7OVQNWTiM+LZFbCzb8bGcpRJsa0YpZVLHh3wJ3s7BoSVHcr7LOXsbFOtVm15aUoU7SuNQJKhbsXBoU8dOWrkgUFGccHnbVm9dswuf/Fm5hnM2JosWzvzKb/8Le+JHf9pSOSyiMZ8Iz/SdP/nN/97GlubtsCVhkFXEmf4cBvj4+aPS9Hv20HM/KgbJBJpOQsyS1+b6Zbv47W/bAx/+YRtnQAmTX0zIqDxL+fJtWcLLW3b+uRcFrDnjkDSOFGdzjIrqLgfOXvnjPxLADNlotGqV7VW7VZBbHE5YOpu35Turlh0ZskceWLCk4i/rWfbsE/IARtxtB+roAYqPTgpg161eLNrR2YyFDi7Z9bVDOyyXLSKBLHcyFstkBQYlizTv2sr6vuhVF6i1ZI1hvTcl7GKrdtXmR9Oqd8iW5e5HxOTJkbzvE4tj44e5KV+fEK87jMCfmpHCqUlR9IatqTqqMKqbQFQuNhuB9MLMMGBUVows65GJ5qKszXEGlizkmjT8nd26ldSGW4cFtW3Rdkt1W5NrvVOoSgDrVm/J8urpW3RtiVc4htmkqOkSSQkIt+tSEnHVWxaQkNwFBGuLieZxATegG+yBy0iurBe97wMUzZL16sw46PiZ93sC6mKpovxklcu6KhabUkQZ8VTFhaPXYzN4LCEJCwIooZsYwvpByUigJydtZGRc3klKijxqCQnc7dVt3yOBpcPTubR16gdqdRkWNib64lb2rSUR1IFRtEK49Ud1FnxJyAEB8uDED+SEyjE1qyFeww1HObISENuJNBBcABsvy91fvct80Z3tom+vNzM75lbd1SvX3KNzgult+luZ2kQ3E9Yp4EDXZU6GT5Wl0SpWerhtew21reoEaMh8VFx5kAIxQOjESFNg3JHyVKkEnkPimQIn/yvt4Uywp69v4wkNwyzakLzr3WDalZSZ0qC87Lmqm8pCUqJ77DfCkVCVakm/W1YVHTkBmE2/o2zcrnbH4sfrUm6iC6vX4FmAOwA2kdRpTRhcA4YA5+C+u/0qj9dNIRjw4jnlCwAVIOYTKEfaT+nzoSWUJx9oEvSRB7SkbHgExPXdz1RvFL+s5Lbayftg5SFdTyQSwSyCf/gP/1Hoj/+XjBzsVt5qpaXKwd6pw93Vmb2Vm4m33r4WvvTma7a1cddHf3/7N/+VvX3xu3blze/asAR1jPNq5CY+ee6kZWS5XXvtDfulv/HX7ENnzlpWGicvof9rf/0XbVzu/qbAeE9WbUkAWikUfY/HWq1iW1tbvpUbmw8zqut7koo4ydGsW84duXO52QXXkt5fVivbQWHX4nJF6zLpi4V92z/ckYW7bctXXresQHh85qQdPX7aTp15zM5feMrOn3vIrn//LfvEL/0dWYdZ1zwIJv1pLCy48q0/tdHTj1t+claucNImpmdlSY1ZNDNuaQHWtYuv2cSJh21keokhR9e4tB19WVifB9ffsDfeeBU+EjCX7MZWwXYLEmRZlAxKlCuHduz4vD00nbBLtw9s4eFnLD0245alsFxurBpUgsPKlV4obUOFOxYvrwgQRZPUqGUmT8gClsews26RiUVL9w4sXd+z5bV9CUHTmnVZH7IKmw3l3xTAV+p2fC4rRmrY7Y26lQVoCdKOZf2sJaZt5XIjPs2ICf6ZRNqO5lUfKY2SYPPatU1LCaAbskTrzPcU46M8ncmksPyk0wyHx9XsqK45x6vB0Siy7KOszRfTivvchcLuDbb9Y128XEzAmnuRlsCpZRkp2ZiiM3uh3JH1prKYFBMDgm0Bk2+Rp2dYR2wB6OvTxdS4f6Tdk3DGWkXrNeWKFmsCAdLIyl2Upaq2wthgN66wBLhWQZF33VLEa2lLofR69HGGbCzMSbMtEVCAFsvL0hd4yjJnwHNts2Abe8EWgFjoI2kES2Aha7Aha5rjarCmKZPvhSH+cOdcQsgADjVGuH3TF6Xrlp14A0Hd3WHwTvTz7oDAlffpW2Iwn+oEzIhPsLIBE/33/ldmMNy6fd3S8nzu3L7j4EM+DEihfMR2or8Ugt7FQxlWWRLJsJWVJGCVVXnLAnw5YSong1gMpMkqV1kAq7m8rGVZt0ORtGoS9KWWmckmpdXyKXN6LaR2kSfEMl12umLPV9x+wR3Nr/fpsRX9pUDoWgrm4wppmPMqD0LNqOeyqFGOKASVi+61CP3fAi26B1Cqd1dXxUMR8RZGG+9gIQOooqfK7nVXRgGUOok9Ds/aqiPlwAL2Q7JVhqALJqDrIPAbUOYb0AUfUPzEhR7BjlxYtCgLya14j+l5CDC/9b8t0D0UGN9WpOtKow+w/8hCrz3/WLRUruRluS0dFFun9g4aM5PTucRD50+GR2aSqlzTbl676P1UHNf7zT/7ljKk03nI0nLp3njjkn3kQyctPz6h1mvZy3o+O5WToFft9e+9bl/67B9aWyA4GuXoilFLyV06OTchq2nEnnnkAfvZn/wxe/yJJ+zY0TmbHhuzfDZtk6M5S4ph29WiBKOgtBhMYVQVK0EEEiPRaCkm7sfkSspVjqYzPhUKyxTXhYnFJQFosVG2kfmjvllMqXyo9Ipi6KKVqwe2vrIs0JqwnCxrbEkaKtwTQZVmWgLw5pc/a5OPfNQmFs9YUxo9lZSrhWsgWoTEWKHSqn335Zfs+FPPWnpiTlbssM2dPG2Lp4/KwpiQ5R6yifkxe/bsrF1++67Z1CkbVVrshxlV/TJJCbhABMWZkKUfiqXtqQfnrLx5w66ttSXYRbu9tml7sh6YWjU2PWV53L3Oht3ZKgswZJmMsOJKbiu7e0gcWFs/P54Q+BZteUfwJLpnOexN4IdxyFaKwge40BqyapPDXRvvldR0VUHesADl0OamJ23u2ILlR9iFK+O/x6R0kgK5uBh3RB4KXsO4wDU6lLSKhKPUZhGFhEDc5jsYKQv3jJuMYgtESgKNphhbwgqdG52wpctVtVfIxiejtlYwAfe4Aw0Dkj4KLabnrLOu2kQ2iRKTEMji9nPrVQnJj4XrZdu+u2kjoyPWEtglxsZ9vX06GbekACgul58Na6JxAcZw2K3Ggiz7pH7HE4wW90TTpnVwJ0JSvPISmBnANo0Jteft2/LUAHoJU6wXtskRWfACxIpAppvMSRaULmAufqReASDSDwmRFcetT/OjUianpgXw4lWZNDsCV99bVPcRbHZp8lVckluAjsMSOW8Kq3IACnwO9kt+mOLK6rqs0rQAaM3vSzLIXAobS1xl0L3gVFyBrhoiPixvTZ4dU4/ScebBsgSX/FCSxJfyEZjgjR4ZjdtOWUpTcsTmOCklLb2ta8BFQCyGFRuojWTRqaVRzljDfsYZldV3T/IKKGZGmAImBSJZYD8Q6EX3D9tJYvkmmGEjUI0P52W2JUX3oC/2+rVlPymWPnOUJKu5cP3hcVW0X2e6j5Qftaf6gB6/9ANPFNoFXQqK6QqQ8kv/30fPgfXq7/O6rtntzptP8fAGaAu3hnhH/7yfV88G3RQKwvK2ADZ8W3nfB7BK/7WvfCY6MprO90KRJbn3p9Kp4ZmkbPT97Z1wRFZFR67etNxXzh+KRRq2dGROGisjwmWtsHrH8hKI19540zZu37BC8dDOHptQxiyDa9v1179nM0eP2vnzD9k3vvh1abhde+zDH/bd6DGx5WvZO+/ckEbt2n/3X/73dv2t12xpYdJmBXrF3S1blQX98Y89J4Cu2k+/+Gl74ORJO7OwaI89cNo++tRj9ti5c/bo+fM2NTkuy7akRhpWY/fdXzEVAw1oZywMLDcYVdRR40NYadQcS1clJHqP/lg2U2HLk0oV13zPktMLbolxWkBPigbQ4ghgTnat1fbt0ndft9zcjIRG6citmZ8/ZovHztuJ0xfs+AOP2UOPfNiOz5+2q6983o49/5N26sGnbDyH6xkRUIkx6PsT4NC9MTebs2mBXeXmt+z7t4qWOf6ojZ182pYeesJ+8ed/wn7qJ1+0MyeWrF3ctF5xVdaplIUsetxmGJZ5etF4XPXs2OJ0SpZDw1Z2amr5YFXMgQCuIteZJZ8M/jDBn2k8ndqhHckPuWVR7sVsc6dkY/Igig1ZmVVWrwgABL2A5uG+vAeVPSErLA3Y1veVZ9RKAtF6U3Rt1wXimE9yK7E6Re6U/oRk6YR6dbmarEIL+aqzdH7a2lvXxFNReQ4pK3Sz0jKcsqD4ElBFcwuki5UpcA0NscGMyhJKWSKlNovwnbSDlXXLJ1QPtWlE3hKLDRJyY9lInY3CsfaS6ZRlZbWzZ+z42KgdOTplU9NsxJNRXVIWlXdEXow5lKoRGzvzqMXHZ31xyLW3b1i5Sd+z6BjrSflLiet3pS0eSubFGzg2TB8KgltC+kYQAUyEnH7c2fkjyKc/p8+V1WV+qKBoxBlVDDz6loSCGaZSFQ4LvtGLD6CRngCQWXOMxLO6jJkgDALeXdlUGQAbYYMyoH0Y5CKzAGikuADYxJAVZMFz/HdGVnCFaW90EUhGiIP17e+I/jNZgZNApC2Lng2nh9R2ZSl5vDaOuGkCoj1yRIHL2mPvBgGqbroRhFsN+LFLl9wFeVaSK+nElOhVr8mTaWBK6xkopnqxRwRgx7tsd0hlUBhJKUmyGnQB0HUECgJwHEvv/aLIeF+5eTpYmnreakN7pQn9ZNA4f6hMQAANBD2xgqER5e1Sf12jmAaWKx+eozy5T984+EH3G+WGAgC3aNYW+B82253btWr1eqlU2hgdHR1YsKej1VorX29Wltrt0KluqzkjQWFwNsw2eqx0YSf7VAozWYJaZPlj3QoNVUTCns9FfRPcBbntHdScgLjd3LNmcdvSuJI4gM2aPfjgoh2dmrTa4Ybtbm7aG5cu2jvf+55t7WzZlz73Bfvlv/2TYoSIba3t2uf/+N/YzFTK9vd2BVpH7PVvftHeeut1++Y3/sxSw3KLGywtLNmtG7dsa/22BFvunhjmztWr9uSTZ2xhYc7OHVu086eP2akj09L0GZ/s3lA8jmPOyUqW/hRsiE5oIwk5rqN3eqtBpfdFfEYNxWCyhmgc7wOD+CI2DcsgwsjctMVzo7J4dU9M3Og2rVCm22LLtjZXbE1l2xWNYjPHxdgSLIE2K5wKpT2ryZqulg8EkkVp8JDlOQVh85K9ceWOffxv/j07evIBO3H8iE3JMsuPTogBmDYUs9LehnX3btmd9bL4RIIjAMEaRqDZ8IYNrk/Mxq0lS+3Orly0Ov1XXdtmnq6YKCYwb8jNw3ViZ/whMeExWZAiiECuLYBtWm4sZy21dVf1YUXSsJRUUpbskBQQsxWyGQF4rWTZUA2eFAB1rKCm54TTaCLp/Wl++J0Ao1GVYpPasqZ+K3364zkdtlAoW1bKhT5MG+5YqaH7EgRpZgvrPgc4hqE7GlPXISweAS/gzZSqnngQ6Yu1D60n/qLVGkPiNjVqS+6/nDa1V0NthyWDomBSu9pN4INFS9vi8iIzHXk6zSp9obLyhsesJNBd3yrYnWu3pVT2ZbExgV9u6pCsXXkaHIfdVd06Q5zxJncfYIQQ4iUA1QdXBCDBdKAhm56ZFaMFIECfq2/T16j7POf8iJSCvmNSMryPYsT7C4XrApuEDAVZ7wIC+BI+BErZB2J7e99G5UGuLq+4NUmegg/xN4NNssIAJm87WeMqIxv3MHBFu+dS8ogaHEZK96sAXXHp63ZloByOjMTkjak9ZGkP98Qj4oMqfeSyYDuqJxusSzzuARIDTcgLgEa+3jUhmtBnPTi5Q6yqcjeCrh7aUmWDd7FkG7JwOSBVeKa4KASMBt6ni6dhxcOi+Eb1wCUCelVWtzqpr+iLLDLly7dPBFSpk3jGu21UVpQaoAkv8D5lJ67P/ICiekY6gw9WPekHx7IHckXBaOKgK0HVEdDiuWBxK2+2ezlUjNvyAq7Lq+4Pcint1659JhrtdfLNZmip1O6dakdTM3IlEtHhoTAbGnfaQ3Z4uKvCMSIpq/QW04lKFmntym1Qo9VZ7jhkRTEF8wyx8oZEVJi60RZwsSorEbPqQcGJRgMkJKRT+YRNyZ07d+KIzUyM2ze++me2vbZmU5yWKkvj5rWbaoyc3bi1bqPHl+zit19XRRq2W+ja5/7Nl+z65Sv2/e9/36YmpmRdN21xbsQeOX/GGsUDe+3lL9u3Xv6STeQitrFy1w627lhO7vdJAe90NmkzsnA++fEn7ZnHLthjZ0/L7cvahEB3/2DHGrIs2OsUIKFfiKWMuBtOXRoDDkDz6Qv3xJfg0RiAAZTXEwYo+FBfjjTHwnTrmWdKwN9Ven4SrmiDN8wm2DsCgPjErO3urdv21rJtbNyynb1VW16+bCt3b9rKnStW270jzbdry5sqZ7fu1pnv2u+DFGLM5JDNYZHKUrizHzAHo9ilcsfyWYGCLFzKTT0Syh/XcTRaQgQEsEmfU5lIqbzidnboGpaQgELVclGCJFqoriyNzUYlRPWC190FNyxLkM2TO2J+XXMSqBDIgZsP1WdjGiwsVl3R5xkulwQsslQEyrsC4KhoQWCSPMoMHnIrDO7uICCMWKv8feFG4LvFXVlIAKyUrACPXfmZveAgJ2YDjDkaxttK77pIAdhKkhFyBqQ6pYIAluWUQ3ZtvWAHq9v63LVGoeDKa+nhJ+yBx5+0sdkz1ty/5tZ1XYXoRMkvcHlxRYMTSgPXFGFOJrI2M7fgAgl9sQCZdVGtlOVVJG1E4DqQXBYdcMx0rV61sjzBiJQax1Iz0MIyXMALJcKucgg/x5qIm2z1zl0lEfAe/+gOQMboosAVFg4oLZVF7jqLR0QWyyXN58RWG6KJNxBWWDBYBJvPjfRsvxCWfLctIaUaFo3KiITnIUWmRJjBQleZz4jQS1G8RtGCubfIB4sI8BwZGOVMP5FE7zLYxYIVLHU1qW6qhN5FEA0ndSXAkgUKLesyAhwcVe39A/Gnismp1MiQdwXAF0qzrbbES0P50N56CEUdNLFi8TwG7jxMyDcSyD/vzlBw61gBGUXR+Pv6o+wVX+BKXh5HoKq/3PMZCXrfBzC7Utvd3qHKcVtX1yVvg1kEvdBrr30lGk8dyQ8n8ktjU1OnqoXiTLtZkxcYlcXO2mYaJy60T9na5o4sLVb1MIGYPlC2yZOblYja9saGn5lDP87a5raV5FKk4hK+QtU2Ng8kPEP2ne9dk9ZNORM2Q1kxdVUCFpOWbNpYlgnlRyzaE1OpEbY3dwV2Ddvb37O9u6vWq5ZVM5FF1sbcaFQu3ogqHbaDzTW7eel1X6F09NgZX0Y5Pjlvjz1+QYTixIKu3byyanfv3lU6l9wivn3l+/b9r3/dvvaFz9vtq9ds9fIbtnblkizyfdu4cd32l2/aA6eP2yNnFu1nPvMpO7Ywax996lH7yFNPyapckuuZcg3MiDzzI9kCjf4hB1gRnTl1tWrRdjY2HdzQrowieyN5owpcJbhsxRdsrSbGlGXnbouueUZaTNlhYAAa4YYOy8rpVvct3Sra1ZUDuWYJXwXFSpxuVACVlsDLQp9MVB3YV3ZlqYVYKisEl3s2MZKX65x0UB6W+8XuZbj7o7GKM21RXsn2TtWGUymTgSq3TgqzyKmxNWsIRdn31fvsVA02YMm2saJlNbcYQFE7simH6sveBeJCY5NtP5JZ7TvoP8OyQQj8I2VIF0c8HbVNAXIiOa77EnrmUiICErSwhJGujyEsGKwaXSdSWcWV+59IW6u0L6VRhqIWEqAxUOYDmfr4NK5s3pEUa4XRe/Ya9elpoituOfkVtlbldWGthGxXXjuySFvRZyfxtDIVrlcsIVqXVq/LRa4LZLDLE303nrZTUqoTdOQ7lsjYxNS07uu3C3ZPVnvBB8/gH87u57gaPxLHrdaSysCgZdCVBdhxKq3Pt1Q7YSmzPSWDLYAOVjBAdevGTZFVeVAABaZlcQUA4NqKlcSrwbzfJkeV62kqJg9C4Crd42DmXRNebtVX4DGdHrL9CoNUei+i/K0hixeQFO8qzZbqDoADNyx/pb6qoTepqKffooX+0b0QDFQCfNBSXoniMAclFkWGZHzJSmfgz+VBaRM4Qoe54wyQMTcYoF5f33KFFIwVqo6q3yFL0w/Ltl0s25q83Y2DQ9vaP7BNvg8kfzKWivQPq7yUsStaoyIIXpcAX503ue/KXPdRxq7gde3jPkG0PiCj/IPuAX77vg+dXlvte9jtdWTBdq+rre6fplWK9nLRvJhrKZsfOTWczc3EsqlEYnQ2nBkZt9jIjJUqFTF3TxZPzNpy6eaWjoooMEnShW5IzB4Zasrya1hJwJJJ5SSAIQGwtK8ITL8XltS4XMsMy990XamVrSI3eW9r35odgefQsNzqfSvIIgmLYfNKe2IyZkfH8nZ0liNys3bm5LiNZnK2IMArHuxbKlyx6dGcjWTidu3qbSvK6rv2yrctWlu2w7UVq2xds4oI3q5t28rNW3ZYaVmtsG2r196xiYkx+1v/yd+TRZW1r3zlT21Y1t0bb1+3E8dOWkhMlo137fxDF+z3//Vv27CY6c8+9yd6d9M+/4eftZ07m5aRK/bTP/opa+7dtOr+oaydXZsdG7Pixoq9+Jnn7YEHH7AnnvyQnXvwrJ0WWC8uzsuCZN5pz8ZzaTtz7ISdOrZkS/NztjAjK1xKqyxQBLTR9bhDzCwIpsLQe4QWlWsli6FXWLUbmw1LjByx3MRxgalYNpWxhtxmdowfH6p6n/NWMWT7pbLYGuFkEroELATdZY5I8HGhGYxgdyuUKfsm7OyWBUACHrWHT0GSYLPT/sioGH046avCkglZHHJ5h2RJC719ly22+EvISvIpQ2JQ1szDhKGwXL8QexEoLaUnD1F1gbfF8OV1KeGshaSIq5YTaOYcTGJSAmx8wmIW5tQqE1mtYmw+ShXPAg+hLmvPSrvWqrLrkizJ7LgAOFihR/9hYIHQrUP3RcxBCyCRWKiIsnz0jljNChvr3gddk7u6WyM/WeECHgSM+cDDmbQU2YQNpbNWWXtToMhhkKKn8mIvXvJBEDkxFyBhTf/k5KTSkZISLzEItHdw4Id/st8FQKJosgplrZar1pCvPnCvAagAvLAK5UkI3hKy3DjZgkn6VAbvAqBjBL7OlDTooPQAhcCCpW0VRWUiI3fZ1TZF0YwlyPlkTHn3TFWmqe4BG4CBVTk3aqIFfZdDFhPfMFxQFhhTLugn38P/gZbe5yreQQEAuHTBYXy4waE7DmReDmWgz7DAjvPH2PZycLgjoAbfMJcVr0/El+e2rfYPplFRB05/YNZOSsp1t1oSkEpWenX3SFlIUi4zeMosiohlpPRa9JMLYFnVh8eQzWV8MQl1aAt/BqvlMGSY7YHMOQ2UB+kEdXWN4bTkKe8EixCkXGUEUm4+Cm0pUXYCvR0ODwtgg3mwUnq90K/92q8l8sn64uz8Qy/IPHwxGsleGBnNjH7jm9+QLEeloSWeAlNG6+nDu7u2Jas1MNeTGQksKiUsAllSGkIMUylYTgTdkOvS6bLChF2ARCO5UzubHKlcsxkB5MqtZQFonp3f5AJsyFLLy3LiBAURX/GZd4kb1fDO9X0xV9Kn3swvnpRleNctlEJBlpHVLSSirm1s2SjHLIgaPqKuhhwbyblFsbldsnqrIHDP2uTMuCyHpr361oq98t1L9kOfeMwODtu2ubtj0YykXwDc7aXs4cdOWnbmATFY3Y4cV547O3YgID042HXr59XvvWWnH35E0fft0ZNjlps+at/+6lctMzFhx5akAKpRqyqtJVnlZ84/YgfFkn3/0tsWEYDOLh6xEw+c9x3CYDp2LKIFYTaaD4uHKUkwJw2KldGU5VMUw1y5esW+84e/Ya9cX7enn33RhY/3mMrCrkEAVunN37Fmeceu7MbsR/6D/9RpBdOzYCGYGF0Vs8SVtqwmmaobX/inug7Z3aoYauSsjeaxFMJ2KCVWrBzY/t5hMLtCLqEa3OKpYcvLysw3V9SuEQG56J2ZtnQOazwAAZ8CBQOLUZmq5Zut6B/7pHLuE32QXVn4k9MRi0lBrodmLZOTNS5OwloHlPCG4C02swmrPXG7fW4naag+nGpRX79m7fK2LJohyxw5Yd2UgJAZBs1ASABVRoGZ8kN/I/xBudjgpNksWl1e1O61y9aqCegEIjf3BSwCNsCCKYP6YXOPPWrZkSlvm8qlz4uXZLGLlkfPnBVIyOgIhMwDVnGOk1PVJg4eym97e9vbj8nzzHhhlgBWa0MWK1O0CK50aG+1DwDgg3Pif2iRl+IeGZ9RPnQFwCoqR7VuNy9flgcyZN/6+tdUNxIwtX/IWN6LSz3oIkhIPvK5Idsqcdx1zcazAiLRkTPc8KCYkUH3DSuy9F9ljNpBnRV/EesJ/Nn+cL9MrnKvw+JrG/YuDWavoPQDUFQyDDBRQOqufx5f/1odpmIxQAYPUSbAFctXNFb+bl3qvf39XTt27Jh3o8Dz1VrF9hp6v6Iy59mIvynZ4oQOlDdKlO65iO3IMCnKkMCIy4znjVMy4FOAn6lsWJxp8qa7S++xly5tA2+4la8P3o3fk6Lwua5oZWmWoNskaEdCYOhwjYegZ2FgtFtTnGXJ6suq3UvWiV5cPT61T5OE/s3/8D8k8scXFm/dvPPCF77wpRfHx3MXRsfyow89/FDk0qW3ZHXG7ZlPftJGJ2bt1pVrrg3YtAGXJMsIvNAWt4eCAMjXb1yxjICXkd60XL9b33vdrt96W8BbtLnpMWlQaU4xwMLskhpE5jv9qnslAeywD0bRfZDKpuX6rMhq6djs5Ixtbu6KaVO+XDMkYlWlrfKyXOuyxKYmU7Ka22KclqWluVgRxpaEqWzcsnJZ2bX+yNKMl7VaZXVOXMJXNo5YxhVpyU1j+7uKGmnPJ77LPalUbVwCder8SQlgy379t/+NpfW7LZB+5tM/bt/6xrfkrkzYkcmc/eHvfVEWXct+6md+1E/9fPKFT0kB5+wLf/wndu3Sd+x/83f+ji0sPWC/9uu/ZTurN3xd/+OPP2lf/fJXXMHIkLLzD56yjzz7rG2u7NiemOmVN18VOEvr5uP23HMftvmjD9r61oaNjY5bbiQjoG/af/Gr/8TS2REHAxgICXWXRuntbd226qG8gZoaWHV0be3ApGhYCZGAwVMxWWZxtceVz/rhhrLL7akf+2WLyr1FoQa4gSvJnFG0N24/8yC7tr96xw6++T87Y5bkKj/3d//PlktPukixe1JeIE1+ZYF0Uu1KGWuthgAgqbIEG8H8zj/4K7a4kOYIM/vh/8N/Jxd/RIKIAhAwy9rwgQsBq88vQ6AkQCyrZJ8BBLLVk6L8V/+t1e5esq5czOPP/bhlT3zM+wexMHy1kJRXWm0OOOJWsmqIfnXAG5ButCv2pf/6H1iDaWqq29hTP2f19pDK2pSgV1ygsOAY+QbQI1vXrdAsid9jNrlwTELdEk+lvH5jY+PeZUD5cfORi1KpZI1qMBc5pnIBNGxcg2XFmf24u1iB1BcwxCJK+6As/a8SV93MiPczuVlXegw6YtR0VJ49GQWbG6se58b1K/Lgdi0R61lDabQETHhBw0of/s5mzdYPXI+rHaVidJ96MYMFYEfpUAc29inLXM2Lz/A08ynRvVEVgKntAZZwzOp9cKSOzL5RDRy4US4ltT3dH6XDgvhXRtX2nh+U2RbIUtcolq6UL/JKtwBbW/q8U/p08dAEbnzi8sQK9Y6t7u4J/7v2wMlF5TNk7XrTVldWfQYJe53UpZBurdylBz4Ad7SMf4fszJFj8rwFoJGgX1YV9HrzHViwAW8B1tAKDCPvKG6WxxXP6MXAi1R9FY/fqoDzFgCuOqjJujXRblm/X1YKL3US4YvHpwSwWLCKnig1Sovf+torL/zeb/zLF3/kRz9+4cr33xg9df50ZH9nz/LTArC9qoNBq83SxWBjXkb3OL0ykYrY3k5V1pjAzQeEGFhasZyAJDpcsxtv3xUITlilcuiWBczCwX+5iWkJWs+2NralRbu6P2O7azfd8mAvz5WVWzY6xppy3OSorClZKarcSC5rZWlvJp8X5M7Oz4vxVNmeQJOD9mLM85RWg1ixYbnjYvrc2KgfszuqdzllFQ0pK93i9HXK4mKk2rdrk/Yvlzv29vU12z7c9v0U0iJsbmJYFoO5Bbsuq2t+dsSmZ+Zl9R7ataurUhC7Yp6OffKTz9udG2smytijHzpnG+sFu3r5ov3n/+Qf26Xvvibr85JNTs3bF77+VfvI0x+2Z577mN26vWGPXHhIz27Z9u62ff6L31A5Y5ZW2X7sxz9ur75+2fdEWFyak6DW7T/++//Atjd3rCVG+ef/078UUMoqVSO+efm2jU0d8bqFZSWzucbynWVrSeAYgU0wLzQWlUKUKy+Llr5RRsbZiCWmssfFWFh0B6WIZRdmYEcFMaJ/ixFhLDUAwoDbWykVrbK+JoFn+aVZRODflfJsdAVsEniszbCedTvBwImfZybGxBLFAsB6q7zzhuXychslBJvhWQGxXHxJPda4D2TB3ICKBItacpge7q5++j028+7cectSJgupJecjMWrV/BEBgxdWcegz1rf4C7euA7sD2CobZWDxAANk7fUbDjLEa6dmLZxOOrjBb4BeXjw4OT0t4a7Lo5KlK+ubLpjZ2UlfNAPYLywedQsVAYZGgBUnvZYOD93CA4Sx1tjfgB2wsFwBYAcpvc/KKL4BSyxgysYzPql02hYXj5mMHvHkqOSKfskh+5M/edm++KWvezdGWCAKzQELaMRqw1KxYJXCoSsUgCkkDwfDjLJBXsjEKiu8BvYUoL8Ui5apUpxvR7uwErIqXmLTHF9hp/ZoinfcWlUZB7uOQb8gqC4AnPiAFXaCKsVlehg01w8BMwNPKGbfe0HtgZfZUhnkV7liZ/Sfftd9Af3w7JTKHPeBbPbLwCOW9pCX27EG3SOKy/Q6VV5Z66O6Uz+6vkZEp1giIQNty06dPCmlVhMmxCQnGF5M3wsMDbYahZ7QmrEQkdDpQP3pumGlHkzHYBp93LQx/OMbqouxVaOajJtlAfvLkUjoJdHi4tQAYOkiqNe7i5VK44V6s/5iuVC5UC7vjP7CL/5YhFUfjKw2GgVZbwKmakMElRuPtpGphBtTUAMOq7L50VFZImoUVRhi+sRlFZrd5bE8iOsAHMv4aawMfNG/kpMleiiXf2t331Zv3XDCsYflmCxm2U6GfmTEmb7ddnPI8mKwkgBtX+DGBHQshrHpmFyeqI3lxmXRsftT2ucJHsqS5dRQi4ZsJJtTA8jakNV39codm13IWiKSdo0VDKnUZdllBdwVW767ZfVeTADJxsZpm8unbPbIlI1ksra3dyCGxFWjXG1LkVe1IkAru3WZzWclIHNi7pLapCsw3FTD9eyGrNO3ri7b4X7NHv/QaXv74lX7xb/781IOY/b7/+K3JPdN+9gPf8q+/OVv2PM//IK98vVX7GMvPGLP/shPu6X9G7/6j+3v/IP/RA07bH/22d+1uWNH7POf/6btHlZEG3kC4oGNtU0bFz1ZrLG7tW07h3t2/OQjVpSr5f1cYpZC4UAW/ZRlkinbvCtw6MiaZwRdpvSHn3leltCa4tft1s1bbl3vSdF88tOfsjevX3eBqNVqzCNXO0vTS5A4d+3arWVnyuC4DphTgikrOS5lR59ZqRrMeEiIPxYmZmxHtCmUS2JQpuu0LCpJF4dYR88RdjZYAR71x9qYWbok3ZDamy4GwCAAE70nwctIYeTSI+4ZBX1isuAkhPtVgVm1ajlZJGWBmuRCceSWw5vKC9g+98BJnwZEXyjuJG3KAgWfLiUlgoc2NTUr3pAbKUFj/qoDp56lZLHtbBfszPlTEly6RoI5sRSB3fgZ1AJTAF74lK6BAwEu5SvLE6Q7QKzhgc1gvBtOeZCWr8vXfQSZ46L/d//xLwncZfmqLbGmAdSXv/w1+/rX33Avhr0o4slEH3yxAgPFBhh4H6uumXZ5S17pmtryPcGJG1wAmHgrAYhwB3pSYlpEQC6AbErGWSwjxnY3mf5WAu/4tz5+WKAUUVbtFBMWx/SMKa7eR99P1b0QEYvpskXBFAtF6JcFFyj/9u6ujU1O6T21FOApmcP6pg23dg4sMZKznvIHDGu+SX3FuzpQUskoxwMxawkcCgaJIQMDal5mxfHphBgZKgB50v+6u7tlSyeO2XUZPMyMOHN2wb73ncs2NT1jR4+P2Fe+9LqdPnvSd3X7xjfesocfOtMbHUnVLl26vnzy5JGXs9nMSzs7+xcfeuihoIvgV375lxOP/tAzi3JRXggPD79Yq9cuiF9Hx0fyESe0iJzO5MVI267ZspmRQPu6S6DGVIW6YpxdCW5e5ggbMCMZdNwzwR1iENgEBM2fzUmQRExWZjAtJZtLWlMuPqY6rkynG7M3vvctO3HmrF1+4w1j42h2izooHdqIwJUlrnUJ58h4zvb3JACyPDP5jKwqWaAiEqOxEAvNFIsPudDsHRS9/xityUbQbCDCqhPA/7B4YHPzY7IemHeHcEsI6y2f1lIs16XRhmxE6ftob61tk3PTXl/6JVnZxNza7ETWKtuH3hccFSMMC7xC0rop1ZUBI+lFqxb3rSbXMhHPqZFjdlhq2MUb27L2b9vC3LxdvvSGyNa2775+zU6dEFi0olYuNe3cuVnb39m3NSmkpx57xOY4IHBLQn3ijBRaz6qyEK++sybhrahuPbuj9M4+eM4iUoKFQ1lcuNfS7udPygITIx0elGzrsKzyF0QjPWrX7fyDj9r21r67gLLhrKK2Lap+D5yYcwsSK3+/IGDRe+Oq6+SEPBIBDe1788Yt0X7Izj96wa5fu2Nl0bNWObDTD5wTCAXHrUxMTgrE22La79vM5Iil5JbGZRXWmhXbL7UFDrJaRHg1oU3I7dvc2vL+uqoA8tbNK34SbSY3aWfPnRVQccx5Xc+k8KXUACNmGQA+JSkG8Gpnd1M8xUwXLMCk3V1f9T7H46dOWDIn5bNbEmCGLa18R6fGXOjphmJnrcLBrk1OTquNInJtx71LocCyZfEG05BwLRko6tSLAiCOucmLbmE/YQB8oT8Rhbu9ty+AofsgIfc852UGlJkHGwwAymuTws5n0vLURnjRFRqgBij4LlGqCwOdlOUXfuEnrcLIupQIlvj2zo7dWV2zz/3JVy0mfhuVgZPOjtri7Kw9/eGHbUsK9u0rzDCQhaf8alI0ayt3XO5eefll3ccFFlAq32DH/r5lhrAqyLH2cgw0AJfwJxP5AcYAYBmI835IB1XcaN7x35IDuvtCapO0A7HaHBoSUbnAaXicbOhUVnpVtX9MhgQWJluPMrRzIBrOSN5cmUIb/cMDg4Zr6+s+S8SGZSMLCPFEOG2C0aC68qSNsqItXZkAtPf/ygiDX7zfVRYyoEubotDBfSxY7+rUO+5ZqKS+BwHXog3dVzznN6XBA2+32z15DDWRUlYGfbBDL0n4Lq6uru4LSix0+rHHokfmY/nJ8ZGlVDx2SvSfkdGQKByURIuuz1Hk5AJGjhuqxPCwtHiJuZ3SOGI+JpdnMqMCMGkhaWyAjQrQv4LGYTDM+8wkuBOTo36mON0MPQHW6OiItI8qKpBWQb1fg5HSYzLnsfrnjy7YwrElO/nAWVmuR+XCj9jZR87Z7PFjNjazYPnpWRsRQ8VllR7u7Tjg0387OTfhFmatUlcZpbllEceYpkK/D+WWu8N+k5x8OjGW81Uqt25elaUw7QMSuUxSDCn3RHVjChpCdfS4LJ2CrMX9Q4GThEcW/cTMhFvlHKPB/DmEiZMxafjwkMB7p2RlKZFDWTMtNicRRRmtLnI0tqz4mVzYTh2dtnyya6dPLdpUfsSee/qcnV6at3NLx21+YUrlaNkDevbYQ+ftUIC/vXtgn37uQXvlOxdV7o7duv6OT3ebnB8VI7YtJ2unIJDLig4lKZCeAOPCmXHZhwJ+tV0k1JDlqXaNm731+lv2qU//iA9AZQUQWFfvvHXVZufnUAkWl8VYkRVckXJoV9hou25PPfGo0hkW7Zgw37a7q5v28CMPyuto2KgU0bGlo7aksidFh7RoHB1K2Xe/+kV7/IlH1M4xCUdNynnIpo8sWTI7ZdOzc7LGEraudGbm52UdsiEIG7JI+KpSpALEcCQhxRS3tqxn2Txu8TC5H2uESff7Wzt2/colKb66wHDfCvsVGxdvnH7gjCXzY5YdUbvozaX5SS/X4sykhSW0dF21pLgTAo5YvG1HF47Y0aNHxd+yTgFyufCHUkRMEezWyz7F8LHHn1K8BQlZXF4SfbQsv62o7cVP5YrzMavBUNTlUk3A35bSqchA2bKZmSnxo8BZRoHPT5acJJJYrVLsSof+yHQ67X2ZTJ3iQz/f6Ejezp49I4EWuOhd9xDV1qsrG7a7J2UkBZgR743kEvbw+SVZ1gzwZqTMRmWFF6xWOrDN9W0HF2ZTrNxZQecaW0Ahm4AcO975XFKBC7aqzzcWQHCPZ/ry+1jZ2WxWeMAMB7VRmwElCb8iICfMVeY0XhSEz3PlRcUD5HifLgYJh+dP/zr7ubIvgu+UJmsSIKT7gYEspvCRH10nwcBv0GVVknLHyGMFHDvMMZhGF5d8CAdErG26X+hPHljXBHDR+7DRYv6bNDHuKAcAqpRUsGCBAtMkWfyihnSayNuQ/Hp/rgDSlYfec6wLh9vRcPRQed+WbFxP9Gzj/IULwX6wj83MRM9eOJWX27Gkl051eq2ZkXwqoYYIY+GRqG+EoXJ6hioI02fQ0hw3ggXT6Tb1DAIxulgTY6AJhkWkqiogCzOVEUhnXLg4LrkuwWFrwF2BIn2uAAONFhajkJZP1FbDiVayJttuQeTFPNVaVdo+I0FNSeAkdCnAn31OMzYyeURFbNnVG9d8Aj07qQvr5bZnbSiZsamJvO6l1fgd33iELg72LmVi/Ug6Lit2QQ0igJdL2JVmEn4GnfOytu9ubNibb78upVB3N4wVUOiwrY09lVWWUhjgKMOBoo0ET6C4KwujDHPLLatXGtaRJZ9MsW6bI60FBMWCbWxsiV6cCCstLpr4tBu567K1lVDXcsmsTY3mJezD3i/HRsmzU3lZ/nUbH5+0+YmEu0iHVbPla9d9S8hHHz0jy65rV69eteW337K5sZCAfkOKY8f2ZBliFbAKC/fo4uuXZdUdM466uXr1hltBDz1y2jZWr9vpY0fVdiGrS0MdP3FSSiPqa9/X7qzZ5tqyTcuywCNYWpy1G9cv2/kHjqueRdvcENhduyRa1GSxNawpzbt4+rTq3xbdBT7lmgSgqXaAgYdsY3PDV+S1RPB8LqP6F9XGaYFBwir7N+z0mSMmm8I+9KEHJUxt5XdMbR61aChq63dXnLcAJPYO9qWxAt10OmFHFA9XPoMBIAuvUdmzuO7X2aZQwNWWAlzZKKod2YUsaW+88X3Rh8FU9h6NySIdscnxMfHNhAvpwe62hNjs1vIV8diGlaVsWt2oNXstm5zOWk5loPuI3fCj4ZIrh7IU65j4lQ3rs+lR8W3b+78PpbSOSQnBw0xXwtKlb39yikGylCzymCsxLFf2s82IP2dnZ9zjw3BhBkYmk5Glv223bt/0WR8x4kpgpuXhVOsNeTJrtnp3zQ5kFDAwJaj0/kWWx5aL8qRkGUO3TCbndGNgKpmiKyPt13EZVjFkTN8J/U4kJHP6MB7i3rqkDSDE4sRAcgvRMUAf3fe+bqxY3BIAStdYgAC4f+vDOn94ooegisa+exVgp7h4SJzdp4gOiEw5c6wUnlRlULACLCfMqLk3MGQ51R/AhD6AMKcPM+4QACzvAoRY2yoXAKq7BGxvwHTQvUH56SqghpQRDxzvFRCmewRF6NPnFI8uBD4yDNv6yIXt3VZ612WvbYy++WYAsJ95/vnoMx/7WD4aiy9JU51KpdMzh4ct0T8RjouwbC3H8dUIBC5AsUgHf91qEpTwUMu3EfS+VlU0rgZosGO5CrK3u+vzX33NNbsyyRzfFBNhjk9MzFoqnVF5ZNrL9md6DMBFhzSVKRSLPvcWV5rKwHQZWak5uVRUmH6yMpPflScaiKN9G2xtFkvZwtJZm1k6adERCYaAKiqrLSpLbPdA1oXeqzZkKaCF2iKq8uPYFLr52UQDIWeLtXKhYZW6XOkdAah+Mxk6nlBdqqyjlqsnVxm3lK6Dw31ZcrV9afIhNXxNVk3J9g72nbHYv3ZYrnBRYArQFvZYEaO6FQ/lDsky7kUF1lIkETFfUy5jdswyIyPWrlfF5ElXBsGpmgkrFFQWWRJMy8rJygmF2IWpKdc5YzeXV9UGAmG5oluiMVandIUAKyUFIQgRx7G8mHmfTH9iv4KD3bJNT+fVtnG3qrFuLr3+fbv1zluWlQu/LgGVurSNO3fsroSYLo5qcU/CuW03b96VUMfcarir53euX7PFI3NunVz6/vdsVpZT8UDg1a1YUa73O2+85u1Q3VmzWGNDbqOsQuW5dvuGAEiWoujGgYIp0TOtOqDUOuKTVjtsx+XNJDNTYncxssDozu1t8Xo32JNY7cA+EhlZ31gu1HFIfDDsk+PZGTZkd5bv2JTqmZ86KstXUC0A3rhxR7QasZLaaVng/kOf+rhlphcsJ48qIV7DnS2XxLcSUuuV1X4lG5uctUhmxIpVtYmAfk8KdG5uymen7O2UrSOrht3XEglGo9m4xdQ2aVnxCcunpRinx2QdnxDoF2x+bkYAUnQAQC629/dVr1V75OHzDnrYafQlI+iAwvT0uBsbLO1lhgTW1LWrt0SDA59W5daWIkwpD1xY2pNBOJ9FIbnFWvZtInWf/vGdvT0HFjeY9Jt558ExLEH/J0CJVc014AnY0/+ONYlVCI2Y5QDPIaOUOQZgA8pSIMhrSliAjNOe8f4nwX4QoldE10Pi4Wg2r3t5SwrgM2l9i89Ji+lf9ImzpN3BT+CKw053JUDOzAxANylatBkQ0HUiLCBWPentYDC9JA80o7QIYCpgTzr0DdNtABB7P7X+AczkA9yCLYNTDEgX+vEM69anlGEFE1f5sAgEa12Y5EtlJau3W53W9XC4sfFmsRbMg/3sZz+buH379uLhYe2FUKf9okzoC71eZ1QuSKTTaVpakvqhC0titp7AdEpC3ZLrzTQZOoYjAqY1uSRjxmbcOQEEyxf35UYnZHU1ZOUmEmkxhhifLhuxPNut0dAlMTDW0Inzx0UQWZty3WEgNsBgCgza++7dTR+I4FRQtBp9WVW5qgB6S8LU6lX0LCmXS0y6sx40rJQCGg4NyMitTwQXQUivrXzR0nWBZ11AnZWQcVaQSG137qxL6AtW2rwtNzorbR/2ZX5qA4FjSXSgfygp67PmdCgUqi4IWOtDjJKy9FCKgRM66d+bW5ixu7c2rK4GGwrJ1RNdItGuxWMwJuDa9NkU9FszxEM/WKvJ6peQFAfHmrBJtFxhVkGJwdNiVgYd47GkntVkmRTkOnXs66/d8YGgTkcufZxVcmwEzlZvEl7liWfA3NdKvWKVioBAbeHaXB8GXtgWECGGyXBfoRNdIxUpUHZ9CofiYiqYE5CuG4OGwBeWAe4w3URY4bhLBEAR95E5u2zSHlU56LphGoyStHGfOw1TMhdUrqP8uopAi9fZ3IMVYohTp4MlIqs2PSkrXfSVliiwS3S4JdeQPm5ZVOxNKiFnhHso0rFNtWFWigllD3CU5dYvnDiH0WPXL1+Wtdu0/b2WnX3wAZWzZXtqy7b4+tyZUxYRMJQL+zYmkKc/u1Yoy4LNWKEWlmV66AtgRiTwHPtdlxEwMzNjI2PjAqtDK4snQwLio/PTssiitrtbsH0BMNbN6GjO9/PIKV12zLqzvGZzR474ysKZmUm1EbQPWVHWKddY7r6SCO4SyELn4VjP5mampZjh6bStrK754B0nx27v7DoYYaBkxNsfefox8SJr/oP5tiU9W769JsNBhoHqC12uXb3pfABoBeACTwQWnFt4oIcCzwhBz6zK0v9NGkIf8X0ATLzrANVPAyT0SxiYn/zQc8CKpKgv0YN3/ZF7sYG3HAxQ8gGsieNpK9yfF10YdF/syTtMSgazzHjQM9Ig3JFxND8xLllkzmvQhwp/kyH1RYHQPsG8bT1Xldx6VbpBXaljUDbKTV1ZxMNYAYqAeHRpyDKncDXh07Jyfzk01H1JNtHFfQVKEnrssccSD52ZW0wMZV9IpaIvPvHk+QvDw2HxxYSU3ZBcSg7fC4upxAQHJVWsZ7F0SswxLUYwuRFsPcYqCvr4IsZMAwrixJDFRIX5Td8MfZFYpFgHE3KrhqMs2+SI5mBDXM592tzctkQ6JmuOgwIB6aozJuBGxSEW29UBcGglNk4ZVkXRpqzwmZmedy0vVS3B2LNi5VAupQA7wl4DuzYzOy1LTmU43PclncI+8UNcoFa2nRtXLTksgC5vCOyVhEBvZHzc7q6vWVYg0ejIFRFA7O0yWBXROwIWgU+p1Lb5+VEBRkjvlgTQsiLUiCMjKTWe0hCIsoEHXQcMdjC/0Pck0Ie5lcPRlKVHpHyG0j77oCC3bmZ23GmJpp2cn5DLGXgRuC0bOwd26dIVK4pf6GNmZU9NVmHQbyxNJteeObENCX5+XHmX66oz9AqsEkG904q5qDABg0yhIRhLYIewin64igAoTEeeetmVDPOGfbK8njHBPpA5AF4gKMDkHZRoWeWNJwFhMbSEJxhdd9/ShYNd7+NqU2YS4OGgDFGwBAZiEAj4i3hYlIFBEVgSTBNEaWDdM3mcmSC+G1SXfsyYFCgbOIsflF+dJbjipdLevuoknlLah/Ig6L6BZ5gxgCzRJtVyxafijY2P2sq1G/b0c09YKD0OmzkfAxjs8TuVTVpKFrmbS6L9d773ps0cWbSs+JZ+1OXbtwR6eENde+KpD/keHWV5APDzwtHj9tY7V3zp5/bGjn3qRz5hF1/5hkWkjB56+jm1hTS6iITy7tIvKtni3tEj824E0BZINP2mdOFtyGOhTAnRT865/dDHnpJMiv9EI8D1UPx44/pdTxOgYAnqBivXZOEyFSvoc1SeVE+xAFFcbuTMAV7EoS2YzoVlyz13lIOGd5DmZYwEt+x0FVh6aj/FxUJUw3neQVr+mgfSpb+T+NTYrWY1NHQa8AsfFAVxg6z61qUCg7YsSMIqjXgeWP3BFDwMsqDdgvEgSgifUAfkA57imwHGotqKI5Z4jxk/1I+5umjmYLGPDAnJS6D4VATVjXbwrhDF1HO1tC2raC+LBV9SeS/Kqr0fYJcWBXYvyGR98cXPPH5hY3Nn9PT5c5GOLFD6A6u4xkqwKsZd8A5+QbbcOqbIMGd1Ty4OVcBSgVAVAeistDnz19Aahf2GbWyt2PyC7km4p6dlAUpj+8oLgZDoIze74gOW9VrQ58HuXQhAQkIBccuyDgHd4KgPuQdpduLpKR1OVpUVIIKwxrtaYdf8qluHIyP0z8mi6eodxcV6hQHSabkpKgkjqzCyKOb36RdlX8paa19WedaBmsbc3T2UYDLLIe9LFjkSx+rbws62W8rVgx01jpRFSloSq0yMy9xYGhRGZJewqiwI+n3ZEQqBQSPGMxnVV0Krxs0kOIZGFpoalYMG19akOKRTxkbGvXh0iahZnaaXrq3Y6uaWMy2rsxAQpqIwhYq+L+JHZb3ScQ94pNLMSGjY+MSoA3xFNGpImcHcWE3sGcpcQPGSwI5pQF0JKelAnZiNS8kQHysDYYHJGDSkfWpqL8DJ5KJxXA1exO7+toSX0V68HDZ7jqueuNuAsskKz7lQMDrMxuAAYwDMspilsGBeF3CEPyIQ7rKyR2yvjHGPue+ALiuY9elskMKuTUI8AXZTQhoVr6SsKFeSuYtMk6IdyuxSJX5mwjuGAYOB9G9Td1/QoNSRGVz8uk/r4piZgt4NVkBhqe7uVOzJDy3J3T/pdYNXX734pj3xzA+ZHxKJVKtdWPnHrlMTk/OeF17Vq997zU4dm1Gbpq28X7JDyQ/91AADU8GOHJ3zJaEEBphrkgkWgDz7Q4/ZN75+UXRWnSXo1AUFQ5kPpYzpa2ZwbFgK8OnHHrSJqRF5kQXJZcFPd1i5u+H0Ih/4lfntJX1j+DgAAnTs1qa8BsDJeAqAhysOADr9ATkFfAv4hsA9BvqY84zBEIiT0giiKk1AK7BMeR0ADR5gSQaWOoYcZfOBMI+v9PTh2vdbJQ994DN2uILB/T0l4+VXGJRbbp2XiXf5DMpMIA75+DuuADAwAF7JgPIGiJml9OC5Jfvohy94l2U+Nyq6sn/vlnt1OzIyK4WSra9t2NtvX7KZhfne1GiqNjI6ttysd17e2Np+6frNOxcvr66+C7BnluYWh+KJFyLd8Is/+YmHL+RyI6PxTCxSKbEjTn/6kgrCoBTuJYMFLaZdyRUbGc/Kuoyp8MO2t7Pp4EW/EzK3J4sVRmHTD9XVK8Ak8HGZ7ozmsVnw9PSouze4tDeuXnYXGIK7dhCAMUn4iLR3PJn3ExAmp+RSCzgYeMMCgp/Z65IpVLjdjIziHtXLLM0TmMqN7LaZHB9s9Mwsh2o1sF7YLg6CczZTKMz0MdKgnyspgZLrK8GlC4Ad9g8LW7KCM76C7ObVa3ZkadEnctOFQbdBSkKktrXKwbZtba4JFMKWlrC48pBrTt8crmWrjjtMQ/dsenZS2pMTUEOWkRsYExBt3t12AMai29zct45c4pZc/kNZI+sFWe4HewJ5BtUCRkoKIA6YhiZhADjZXb4rIG+rzumMXGkVwPtqcadVN+obuNARMTRnHQFywS5PHMncaqrNYwGYVcp0SdCfyAAJq3ckiMqHhRwwOP3h9MkFQBlYwEySpYshcKGGpMRkvYkxOXCRjV7CAmIWoxTk7sLYTP2j79pnHMi7AeTYf6AhZU57IUKAL3nAZ00pqkxWACjA9716VVBEC7DAz6Mvksn8BDbvJj7gwVQqPfSVbCgjlFBLz3ANGYBDlcAbfoy0rGLlqvsSRQkiFlRMdRI8KB/GCYLl30Oy+hnoI1SlHLtdpgke2kGxak995Flb3ijY8RPsAxtyOvDJDDXFqweifSD462u3bWu3bZ/5qZ9S3niEwQqupAyMJ554xOc0/97v/q+qr8qjUjpewPS6YFYMCmRfYJ2SJxhV+01LiT759AUrFeq2KmDd3TuQ3Ox4lxh1K/hy731vXwaVoBdgA52pv77URvxUO+vC21ztCFjpSf9ewHss/OA0DfiKMLBQvYwkRBxJiFv/Hp8pU3T/BLwSDIC9C4i0D3UXIfU7cMFbfbYiDqvzyJPCY1kGO3dhTAQb4JClfyluMLil30qX8sP3BC839/WPupBdVPfEtfbpTz9lD507rzoFSiDw/lEAwdgFPIIHiHJg0BCl2Wo0etHhoVo4mliOxeIvi84viacvTq8evAuwE7nc4sho9oVIOPzi84/OX8hmBNvdkHsrWGzsTA5x6SNDsH0akhi1eFC2Ekwjy9LnuQrEjp067X2sFd9NaltW65wxybxRC1smF/cpTtAlKSDd3NqQ+54Twx3a9BSbWzNHNRBEDg5U7u6GI5zw4/72nmXz7KJF31/TwXB7u2DTMzMSalRATI3WFBFFTBGBjnhMe0ZCmZ0AoABsEJ214QxqsccBI+ouXA0aPzifCatodGzMDvYOJbANy7IKTPWdmMg7+MIPKYECQMDSOhogonz9cECET/Rimk9xd912t4uyJIpqSAlhJ+SzH7Dka0258AJB9mWqSlA42oNztuiH7WYmrF1YVQslrCYX//Urd3w5INYWc3lDAl5q7BpZtAGUWIhB2zBj4bB0KNBKiw4CQ1k+7OPrh/gpPgNrXZWVpcVMn+NkiMJhAJbMI2ZusneRCPxYEUafKd000ZiscdF0b0eWvujNgAPb0vlqOxGE1VnBhiy4eYA1q4MkNIrHiq+QLEOWXeL6sgdAlIER0V8FdgFhpLhRx7Wr6zfvMOe0oXKrPHLC2GSZwR8EgBMCZIsqH1nHioPljAgxeInyCE46xdLCSh+WMpQ1mJCxEGLtvPhZHk9b1n+wpZ7AXsLtu1WpXXinKfcTEO70mLyOZ0ZdA0ub/XsRfgSePAAYpo0xOMP0RQbk6CI5KG5ZPJqWG8setgJjGQALxzmFGeGs2/pdGRgyNk4+8ogUqXhXNKTPkJF0dqKampq0g/09H2SDb6UeHSzcZcabkeKgy45pVHEpQIw7ThYem5j0tmB/WxQT2ygynYrBof39AwE9C4ZQNFGXCQCWPnkGudyFFm+gtli1hLEzsAQHfZkinpeDa+oe3MKKBZkpI9an2lN0AsQ8jvJga0gJgNofAVFaig1gDtIP+k+hbWC98iEAdAxQkyfp0Qas1ArKQZ6UWe8q/mAKFgYUAZ5QyfSP5ygB6kr0sM2OjdrHP/mkzc5MO4/iFRDIg7wA8aAcQXeAbnv6eBIoli9/9duSiXjv+MmF2qXLV5bPnD738vry1ksj8/mLzebwuwCrsDg9knlB2uzFX/6FFy4UC63RWrkSWToya402B7NJtGU1pjLDDrAZWbDsNE9HNJZoJi/XU8x39dqa4gg8U8E+mQx2LS3N29bOtg2p9Sn4/JE5CWhFLsqB4nSN41rQ8KqLmKAeTJhO4zozOl/2uW4iiW3LRKcfMZ0cpXtV7dS1/ULRkgkmE2MltW2KzWNE/ExmxAkLs6PhmZqUlRKgvBVZS/n8lI/20zYMxrmV0gF0AxcbKxzgUKXdSoPQWIqtZtjPUQpL8FMCQPpfud9uV3W/6F0B+ZG80h2SgCTcBT083PeGZz6x2tBWVtYtNaxGU57Ly1uWzo5b63DXrC1LttywpXOnbGt9zbtk9vf27IEHTtrKugBaFt9B8VCC2rTtQ4EFnfou9AzEsVmFwFP5MD8QEMIlc+FAoegf2yrCxFhOuFoMerDDPN1vzBShuyY/OmZVKQKOxxlOSFPDbCISdIO7vI10yXzQZotpaVIwLXbu6sgtnZR1zi5deA6M6Ms6FATiHnMET1YWFu42wsZyR+QBwWeHLzbyBghQTOwd4NMAvR9VSk/tkJPFSt80mz7TjcRRPAgvm5CH9BLWGLxFnR0wmUOpfCmvCqS6BwOGaYBaYB6J0s3AHg4MdgzqKUBqCdhi8jokzIHiwkKivziwutg1joFS36ymJbhTeQPgwQsSYRB0hF7eEBCVSjMXOBi0ArATiZ6MDckFe2WoDux7S31zU9O+ObkPcgn0kKkAvABRvAkBJK6y0vTAlwiBLQbIE1ilxQY7dJUoC9FTtPK6qf3E24AqFjS7VDE3l/5oQAVrni4V2pklyvrj9fEFBHo32JGLHPRH5Qi6EShbUHdXpyrvwDVHESBPxA/aBfpQHpQR9aDNGVxiyiKbjsdVB7UHfKrnYYTb8UDt2k+PtobX4Z0gaW9YLxblcM9YdGD1HcrRZUJ1YckwUx3PPbBkp04tuvGB9d6qS/bFmw15KDPzMzLmOra+vmsNebZ3N1d8g/t4YsQWFqfs7dffEUaYLP+CVZXe0YVZWzy2aAVhz/r6ptp4tJdKpmqdbnt5aKj1cqXYfCk/NXpxePjNdwG2U6stDse6LyzkUy/+3V/6qQujE7OjrW44AkBGRSVfwZVP2/XrO3JZZNkIPGgc8ZoyV4VUQJM73mwmLD2etSKbNus+XYJZCUd+bMLN6WD0GM0qYEolrFKQi63GHR2fsZ1d1nTTgCwNlAEtBmezDUbtOBefUwRgQBY7sLYaq5RVY8w4YDoLYMcmMDTC5OSEACwAF6yEZCoroWW3KVlNsngYdKnKKhyKovGkDcXo7B7P3EAaFUsOpoMzWFwAAHlflBo2JmuNxRCBe4r7ysmlVdUzaSm9d3hYpNnlXlfU6GaHe7uKU7MjahS24mOppw8WSC6qtZJtr634ipPV23ekVCo2OTtlI6NTyq9jlUNZLuz6Pzzs82qHwmlb2bolAY/auKzMOkApcLt1e12AG7b9g6ovoWRmIMtYESyR2q1/d+1d04vxohL/jqxlATuQEI/jQmGtSpEqLvtLYGnjOext74pmsnToBtK7eB8cJTMUFaCofmwKjZ3ACqNQ34MAoJi9gfXJ4oZiuWX5XM7blO4ChB6XGy+EtMOiKzYGfcYAJLyFFcrIPVOJVBXlKYUQy0pB7rlnohLoGVaRXPsQu1LJspSnVS7judAFIFCpS+kNp72MWIxxKSWsNoSS8tIFBYBNTU4qr5Luq0IqB10ozIdtSXkwUOVTd9RunS6UBdQAE4GQ2kVs4ACKBcspqAFPKGlAUmhAF8LAamoJhElhXQqfnfCHVI6M+HdcXlFaitnnbitN3VZb4zXCggBPYEkxJQpFRF84+QTdKHqOcaAycw9lwJQpwDY4ZFLlUYIo2JIU+I5kGmuXMqnYAji65zgiX6AvmWIhAqv9wlIA8PaY2g2krOhdFG02lRKfql1Vv5a8VMZdWJHFfOztrT33CtjRakRGlsxxK8soaUvuBoOJB7u7vpxe4iq+T1hRhlksHsja4faBFPGwW+/1ZlllG5FSaErey5ZNRgWEdb3HVMWMlTg9xcc4WOCTFD8OC2BL3r7M9mB+79KRGT1L+PziphTi4cGe5DwkI25WHsa+aKJ2U1mqun/spDzvDmf2ySjrNcRHAv9kcIQRaaSzQ8KCksB3Ul7zgd1du6vyZ4WHmd7m1m5tbmFiWfLz8uHu5ktHp5YuNof7FuxnPvOZhBB/MdqNvjA1nXnxR3/4yQs3r94aPX/+mLy7mBLP9d3jghqs6pP40Sr006VTeavUqq6JGDlvqsXoA4TBsCbqVFiAlBSANCXAGPNVac/iwYELMX1A7Nwj9vCBqUx6Qg3M6hAWI9TFeCJkSWDKFJoq+5QOq3I1GxlBO8bEjIIMESgeS/tac3bcQqAOi+uyquo2MTbrzLGzvaN6jPiUJFw7H62kL0Xs3mwg6EyKrwrYkg4S7DVbk9s4P7foDMxgGLu7d0NVW5hb0u+arN2G6sgm0cNGjwqH2I1ISLDcuhKkyFDcNja2BfZjEkgRRA3lICfGZm8BaEhfZUvpMgK7p/eh28h4whosHx1qyS1uGquKJD+ixaRtbdzx/uwRWZqyMVU1uflSRtUyK5/Mvvbtbwo5wvbRZy/Ya69ftH2BWbuTtctvvCNA37XR6QWVvSTtHBEjSfhk+feL5oDkC0bU5vSlMTqPBcfgIKPUPjtBAUuNPk0UI3TDCwlxioDAiVW5IDaDVeUKMyAACc6JCtw1+rgZxGJj7roscuYU48rR3vR70ofMCjQIUVU9aVu6ObC2oWtSggfQeT87wBnHokShSekyF1o0oF+PY00ymZSni4JmwIapglintdqByqV2UNpY0JQnGmUXN2Zg0J8XWN21KpPMBTp+VNKQXPWqrBXxsawk2pHVgSgWwM+BLcRMGdU5FDP25Q0mzStvldkEYG3xc1aywcAVR+44EIuWd8Sb+3sVe+D4rJ06fUK8eij+SEpRijfUOBgk0J9uDkcohEhcSj82O0mJAKKjlJbyqsqiYYYO3h97aJQqUnRZxhlCNjYxZhPyBs+cmbLjxx6UPMv6yo/5uEm1GbGZmRH73mtv2cbauufPxtXwfig0LMXEgOChgDtqWfE43myFWThSwGwSjlWLImTAk8HquPg7OyIF26QPPyZvUd6ZGJQN+rEE4+mUcVLEkMC9I/BlHGIEjFBa7F7HLBT6sqFlKp6SxxR1z/D8+XPuJTHvuSUPKhpJ+4B6qXRo01KSmzt7dmThiOqSt7feuiKFFJU3mvV9T44eGbeCjJ+QePCg2FBbxnwAi6X4FdUnrLyTGSkEPUM2Wd146gwbxLAYpStaMuC5b1PyNhTVYumI3b56y44ene+lUvnaneXV5fxY7uVapfTS1t7WxbNnPxRs9vLaZz+baCe7i63G4QvdVudF5XRBgDZaK9QjrKnncLyaUkTT9RhE6kaso0pmp+Z8sxBWZY2M5lUg+vBgsiEJV9mJlJClG9G9YEPhpmVkSSKQ9L/lR6VVJACMHLJ8lt2o2MyD1Sq+hE/uGqixsDBjBQkeO26xETN9bgeHGzYhqzc3MqZGoPtgTYIVFdhhaaXFfnIt5IZikdZlleFm0o/aFGhiHQMIWE4AZUkERBMxw4BVJow0i2vdOmK9PO6GOMqnvMh4cCEl/q5crSSHvUkz0k/MnDyW2c6y9DOi+raYuzoqzS76yT1buX3b5uYWBGRhWfR5WYbbYppRr690gAtxR5ozk84JqMetVK2I0QGyIdtc31Ce46IhrqloprLnsszvpS86cKUYAEKp4JqyRSMCSp8bmzFn4jkx15YUzozcdfN9DTJp1b/cttsrdyVMe9ZFaZS37PLNgi0enbDbt9cURwKhtmG+JZuexEVfRvwrEmi3OLGMw8MSoIadPHNcQrtvqQnVaafo9WhLiIqygIt7e1ZVWbJ5ZgnoJdEAqwtrAtcPoMJrYPBIZHS/D7LH44GbzLSt4mHDkrJ0mGnBIKb3vcnKA0zYvQuXmSWkcbUP3TzMNgjRay1+zMnqqIm+rQMpsQ7eRtbBwPuZ5cUAhAg8Vg4gtib3Lx7p2KiscAAXTycsi98Xf+DCquycoHt4GPTPlplfqjIDZEwJ9K4FBboqUEw4tKqJlzWZkGsuMsZUN/ZFpRx4ZlhneFPCbhvLTtq5Rx6yx59/wX79n/6q3Ny4XPuC71ksQ92Wjh+3lfWCd30Miyazi0etVtq3tZVt0ZEpjczVTNsnP/60PfKhh+2Vr78mSphNj7LlJ4BhtrJasfOPLtreXlFxk1YqtoOuFymKa9fetKefeV5K5cBW11ZtfGzM5S6bScrF3pElKOUXatmyeGfp2DHv/kqlxR/DrKySJymFWBW4Dg8J4IdDjh+VWsemBPLFIhvlSBYVLy1r/fzDx+3G5cs2f/SET6tEAc3PzFqhVLGkvLRGuaR81mxh+ojFBIDFfQbWx0Rb5oH3bLdQtjnJHPtIlOVJzi/pXbXL1spNe/jxp6ywuW13tw5lfW7Zwvys3bq1LJo8avvI35jccbXlyuqO75Zm8oQw1tiXFoU2OpoWOO+r/jkZUAVhx6T4o668OZU46PLqdtkPLFJLppLLubHsy6WD0kvNbuXi8LfeDAD2s7/2a4lCfX0xG4++EEkmX+w02hcmpyZGiwLYVrckjSNNlUi5e9KVX4vlgstVE5EiMVmzYszXXnlbzNK2Bx846ZOv9w8LYriOazcpeCuUyw4IpTL7hDKoxYICmfsShp5cm5JavyV3Z3wyJu2X9H5GBi1asiDQYlUxDxs7M7LOajEEpyk3mbl/dAXsHVRsfJxuAFmT0kz0CTKXrni4J3BXmeU2sxJlf4epYWjViE3NTvgmKvKkJMhZgdiaazvcSz5Yl3QdMLGbfi7mVqJIZJO464prgmWFm8zmFBwR7jv94+IJJII+zrSvbGMOL64zU8b29tmwfNjBsHBYsjG5UxMTU2IoNeD4uFwouTHKO676YxlgPZAe3Qto+GKBVWJSAMr/9rV3bHxmSoCbFCCFfGknO7cXWDwh4WXddFPlpt2871MMiQVPfxWuIP1szBNlcIY9FZqtkiyYLW9DVp+NSIExsMIMDXYhCzNt6aAm942dygo++Mbij4nxnP3h775k+VjVrq1XLDE2L/qj9zu2e+eOTSzOy2KW0lGdq1LI9FvX5JIDhLNHjvo6fQ7lO2DdvxRtIpZVGVEegbUM79Gf7lP5ZLnjfADOLDnGwmVGAX0bDtd6yJHtWE5Y4QxcxFn+ilU1PiWXvmtbayvWE11YnEH3UUt5YrF0Va+UwIzFBJl0Uu3AlC4lLW8Muu3uyIWV0DMdEIBnpHr/oKx0ZKXDd1LOLCcez2f8NGXAOj854XuZFvZLooaMDyn0s49csDfeeMvpMDtzxO6s3hFYRCwdb9mp4wuiQ9GGO0WbOPmQrd1Z9sG87WLRCrsHspyyDuoxBpbFU+n0uNqhYBdff8fOS/7KKrvMC8uNp2xzbVMykrHyYd1yU/LgVMdcNi+5Ul3DeBMRW7l1zY/HbjUiNjaV8vGRuSNzUpK7onPPDksdm5aLvSvXvi5vlUMa9woV67VRdFi3WVWT0yXYAW/MNjcl+0NSNMmIz/NdPHvOVxYeUTuv3rktOanY4uKCrYjP1takxOV1Hjt6XAZKFTvGlQ0LVTY31m1ictoqDMh1QgLZ276hDpvyfOSjj/sYDjhy585dO3PqiCWzo1ZSuTgy6qoA+0NPXvBVhqVi06bmptWuUdtY3fIuS/aOyMp6nZybtZI8c2S1LBpmM6MWk1VO19btW3fcarZuzadKoiSbdbXD1qZNTozLqJIHVm3azv5eb3x6rrazV1zOp4dfXt9YeykdTV88+6G+BfvZX/uHiUgyvSgcfqFWr7wYHYpciMeSo5VqPUL/A32XdLBH6DASs+1sFaS9pX1lBQ5Li8tytvJBSYLQkEsrYIuHben0abt6ZVXvdl2zArIjYyM2Nj2hClVsj+lHsghOnp2xI6cetLG5OfvG579gMYF3pbQnsByVi8Dk6cC+EYIIZGvSiiWLhmShhMWqKhd7mYaUzhCj42L45ZUDm53O2+TMhKwI3GBpu5Gcyos7GbFrV+/IVZhSI8gtKbCstS7gbltW1la9wRlHOVunb0VuFVOblk4dd4Gty4XBtQYodyRk9LX6seCSvq6sp0wyIZDY960KWVCwtDQni6Sr64rtqkFyeSkGjtiRa1gmT1UpLxeOlVIsJb4t6xbXFpcmJSsB7V6X1T2amRQw1t0bQBgqFfoUh+xQ7uriqXlbv7MlK56D80IOlmwEMjaRt+31XbWZXDcBKkfFYDkD0vT54jE0pO2ZjsXEHz/iQ0DBwCLtxPlfWFMNMR1rvUuqD+v3UZDflxDPzk2K9m2BDgM5LcsoDtPl2EfB+8TlbuNCr9xdlWs3IgUld1xeRouVWcqA/qvdrbty02pWUBvgCnI2GDuHHTAAI+ZfmJ8WpER0Xx6U6FBXe4njfEYCvFgVzcbGR+RipgUQN2WhyjNqYSmymXbZRiWIWK104exu7ek6aWNyz88/fMGF62tf+6bcQUBXCkwK/cMfPi8FwzzclABgR3Xl1AuOd6F7RxZeekx8LNdX3hhgvyuLvyF+iCRHVefgmB6WwFakdAqNnl148EFfRXbj5qr32U/KcBhjFzpZ05wjtl8oWFVKuiZP78atDXv8yQ8rrZ7t7+5bhh3a1D6NdtVOnHpIVnnFlq/f9QUyewcbAmrRrCkLX1bz5KSMivioTTDPV/zIHHH2ImDXs5GJaTvcrboXgydAH+2oPKd3LgeASpmZcraztSGasY1nzj2V+SPzNiZDYm9nWxSXNb+xqzJHLJsYEeje9j5k+HRGFuX23o6DbGFPeaQiau+0tcJpO9iQxyVvBT6VSrdYMmyjuTGvS1WWsoOpQHPpxFFZlJsSb1n3krHTots7b72p/OWZijcxJuaPLNndjS21T0eWa04u+XHfrH5yfMJWV67b6NSsFN6oTU8nvQ+YMQ7ZA+4ltuATyZnMA9vavuveZizGYpQRS6SH7ZVvX5THOSVlyWB1WmW5ZeNSEiyXl/hbXUptbHzSRmUEyYGXvMelEGJ2+Z3LAt9xKVO1ab3eKxR2ayNj08vdXv3lVi/yUigUvygD712A7UaGF+ND8Rd2t9ZeDMViFyJDkVFpkUhXlsHI9KQsIll9QjoEj462dq0hcMI9QQiacmfjQnmBhUAQpmYkD2gsFfdU8VkVmHPnWzY6cVSacE1mf9NCkYbNHT0tK+yGGmPYWtJGzG/kWJiQPriL7L/JSEA8lhEDl6SdCzY6OSPh3LckgxjVttUlCPT9seJtWsTp+bLUYQHllmsjNtnOTUz4AEOzERXBmEqT8QGIdFZWrIQaAGuyOEEf4Y7qU7awLJ+sQKfElngMBAxHfDoaFty63A/OpmKPgte/f1mW96QdX5yxialRF8oVPWeFSLAMNnAV78idYhPylBqFrhfmJhIYQGOX9yZr6CW8WGR0qaTFGJy3RP8oA2cb61uWEJDjpmL17rprJ4tZFjhHIWdkmbDAgT7K73z7uzY7NSEmy4l5YtLeElqVYXf70LsImCwxMy13Tm24o/YYFkCWZYGzqYt3VfSBOWBIFnQEh88xqT4qy7kocIgKmLAyN9ZXHZDGJ/N6F5dXgi+mpD+wUpFyFbLjMtIffezYkjVVNxQNo8isl2cUPRpn9FuKTFZlMo0XwBaP5idEQHN2XKIfBcsNM4cBQDmzbrWjNOh7Lx1IaR4ciD8mRaNgIGtvb19pijlCnDZA+eRw6B2fEC84hjYh8RjzpW+8fdOOyvVGAcG/7OXKXgIoNk5xwONiHjaeTa3atXC3bfmpSdGFvQGwtuVViV4LC0fs7sqyD9x+//XXbU7ue0QC3JPHtb61L75cdlA/doKjT4LFFZx+yhgCI9R18cOWLL8Pf/hJu3X1pqzKEdF0yHY2V0UjlU3eV1x0rksJ7x9s4UB5twDKenQqbZfeuGRT0ws2KZB8+8ZtOyrlyhJpdvZvyQAaE7hCu7uyHo8fXxRAlG19+Y415CmOjTLdkpF60VVtc2RhTvUuyxLeFz+PWlPKJi4v8dbtO8qV46SyjgFuwYvHGJPZl4cmOJd8sanNvqzyYPYOXi9deBubh84HUdFkTXQSa0gB5t3zxBOk24ZpkyzswGNdW9mwxaV5u3njph1KIX/ko0/ZK6++ZkfnR8UfVe9OQyZ2dwX2kkk2kb+merNgA16dkkGQlmJ88/tvq906dmxp0QeqKrUD299YsWOnz8jS3nCDjYUxc7Mj7m1u7ZZlsG3Y0089bbdv3vTl2deuXBJmZOyxx54S/skgEP2b7VCvWd+pJYZHlquNg5fz2emX1NQC2NF9P/Tw2vq1aCqczde6naVMLn9KbsTMcDSRmJ5fCFfU2GiWbpN+B/oSS77KKJVkZFH/mfKDEDKDQMKB9cqKKnYgqshSYLOHHWkV+qvYAKZelUsuAmYzwyLqiJX3JYBiTrQOfbPMAcRiwk1gnh9aDkE72DuQEKfFbFO6XrehNu4Nrsu0M1dSjcMhhjJ0lJ5YrtuQhsn60k76TNnftStU8fmOasTl65flQk3azatXFV+WnTSVu5dqFPpF0fSAZlzuI7ulY3nlxDyoDbWDW42siqLfb2wsqwZj1JodoGK2dnfFjsolxgpdlyu6tyfrSxoAK475skXlRd8qS2pxIXE76VuG+XDJcZPSbB5drdne7qGDJmcycbY+U6GIG0+yrV1SAIGLxvaIKTF5XQK344ATFRhygmZbQARohWWpHGCRiJiMdHOefrnKajdGS0vGtpEdWUWqhFx4uT6ydqA/Aw5hufqFww138WtqG3YPm1885YBIfQH5AylSFqU4L8i68aOlwwJCLImc6CgFxQpAuiyGkxKkSMxXGSVVB/l/3q1Rk8mAS3qwJ/ctn1deHA8P3wWj2VjazRZ7G0SDVX2yONh8OiVlhbeRTEug5MlglbJAo1ErulAzw6QpPgZYmavAggn6/5lmiJKsFOVqqp6c0NusF7wbhy4HBlBxHa9cviJ+ZEJ+2JUY3Rozs5N2iJLX+ww0RiJJV6RMsWKjbVa5sX0mZ2oV94vubvbkUdGOs+Pjcn2lfMenxB87cpN37KEHz3sXRzgkY6XQlAU/b9/9+lcEoswOqNv1K3gOswLJmL391mW9LytRSnd0Upa2pJnuh0SsbMW9tssB3SJ/8PufswUZR2pItW3bxx7q1UMbGU078LFHwq1rN21cAL5dUnt3Q5LLlNKekLW3KTrIYyrLdVa7nzl3yppSqmnJw8T0uOQ95Zv7JGW1crQLBsHx40vKt6U264iOYEVdPJLwjXbmZsalTCSTuXGlkXGFv7OxqmezUoQtkTQs/glmGeH1LN9eFX+UJBv7Uk7yoJiFMj4rQ4B9Luj6kpclI60k76fbZZyEPTfiUmxrlpdHNTWRkRfDYiazW5dvCLxHZHQNSS4n1IY5lbOs1oLkzFqRuhGO0eV3+Z2bPhAJcM9I3tgDha6OTjusMsviPnrEx0t2NrctIzrCk3QdTUzOt+V5Hs5ML97O5FLXS1vljaFEgs1eLPQ7v/r34unMxEJ7qPNMtVj5eHZ09KHqYTUviyVSp+Ndbhdz4Zhv2lVrMSIM8Rqtig0PMWeQ0dS4LIEhu3lzy06cHhUTZ31Nd0QgKCNHQoEGjwhoTRUctx25U8OyikK6geXIprdHj531naBkXwlUmFzC3M6oA7SMCHcREpmoGkluZwYgYrK1hEaVZFCnp7wA+ZqEDyBLy0WpHQrcJNTBAFXDLRYaMUkd5E6zzy0bOe8c7DHdQtpUlqMs3gjLLpXp/uG2iLckQcJ6KypP5jBKU0bZRyFiK6s3ZZExQpsXo7el1Ri8yyt+Rq2n3wKAslzGWYE5U56acvuYNVHaF6hKOzcESNwfFaAwEb4lF4pNmOnn5sjv0clRMU+wP4D1RC/RBKXGwAmbKzfqgTLCZeZMJ/qaccncvZFiZB+GBblALJfEwsgBRioD1gcHPzIIyKbWJb3P5H2sX7pI2HPi4UfOSqBVZikK+pXpnmByP1OSKkrPV4zJskxJyJBi+qsYYS/Ji5mcZFMgdlCTdSeFwQBJo3Ho/bssIhmbmZGlAVMzwESHCUfyyGsQzUdGMmrLqPffo9BQbr4STcqa/nM8JKxs5kizYIA+bVbqMe0LfggWVwQDcOz6xKgzlicCw9QpJlGHxYtsDsP8bo5Sqembkx0Ab1azDQ2lHFTptmE7RVYDoniZmlSWsMOP16Sk89kx75ObluLL6nlO7ci5brQRsy+YY9pTmTlllgkV0NdXCepeu85UK/GsAJJpVXQVzUzPiA5FKRkGWUJy04u+QxbT1rB2u1KO9KVjVDQFZPWmlKMsOGkLP++srThMgOeEBpQwCOPjf1jlontPAP6VL33Tjh0/ofsdWzx2wgexRgV8ByUWNDSUn+RT3tWxI8es2qy5lfbkEx+WFXfblpdv2fz8gmhas7jk+PqNO/bIgyelbPYE8MHAK3tC425jSW7v0edJ331YbSdHXcp17e6mvrOyhuUVqf1y6aytrd+1qZkJHzTKSb7vrmxL+Q3ZpNx/pmX6frsyQFiyz7jJqJTIwvyiaMbRO2wXCp8wba0hOWz6YPOdO1t2KDn7+Cc/Kvrg6dRckeNpME8dhGFDIusO2+zshF2+8ras4gXdxzsKSblWhCFZ36eYLqpcKueAy74frNrEMKRLLhwO9fZ2y/WhcHslGs9+Q+l/aW5q9M2Nkh3C2fblX/mVyHbWsp1OZb7ebB/NZhOTgsOY2jEMw8VirLyI2jyDEXsCO/0bYnpRraVCyBoSkjNR987tu94nRHdCTBbltDRFTQyqmkuYZbbqPYKKZTEBHZtVNHC/E7pmaFS8T5dAlBxkpflqD6xbueFKRHGr7kKUBZRjWNAKTJVocBqCkg6TpqyyMRGrJjAgS7oQ2AeUCfQIk28/x1QAxae/kQGsouJyMgFbDGLFsAEMneyAA/lFE0kREWDmMMacSsQ8RLn9SptjtqclADU1NK5iQ/Vl3T+7WQ2F2Reh6JoTpZGTtTY2MuGC9MbFSyq82Yml46oZNjSua9BdwMILNiFvi5mgAC4aMRKiSZTTPvcEBJiiUd3thG1M1hAzElAcDNIxBWV99a6EW4+7dSmRETHQvFvOd1bu6HpW90THSs2mdR8m3ZPFcv36bTt+8qidOsGAA6vQWHsvq0hWMe4nMy5YOxUXOGXHhqRUJoJ5j3Wm1UmxjEkwVlft1JkTEi6BnEKVPXJbSktCQDunc6JjKxCUtNqOubfsw0BXCnF2ZPWxkiotZX7z9nVZRTOKI6DTZ29vU+Dqybo13FHdo3hMIgWj2NGhhOjFXE2Bl6x3wBgeo8+NkJTSbwmgCLisjaos1MaefsVFW1NdJdypsWB6lBQFR5JwwsaU6MWEBehH2ngQ0xPTtsfG8QIVrNXNzXXR8qinzVLhclnWd0vgpDhMTjw4qDh/nzh+XOljRyc8HQYSGUijrRoFKTmByp4AyhtcH2jOHgNYvjAtm7yv390W/bCSE5I3RrWDAdD11W335DheBsWOxcr0RBJiFdn0wqRVC1WfF83WhQx28R6eJqsy4Z9smnYoWnmvKAMA2ZDxIzBC9o4LlKED9Xj7rWtKtSqL7pTzCXOX2UaTtmwrbTdQFOO6LOT8iNpddEXWq0oHPmCANhaTglYb0cWXTmQlV6x2Ywct6EF3guQZLwxB1ufgcE/W86x+B8RhBzGU7OTEpEUkezG9syNAR4ZWBK4PyOrG7a+WizYiq5bBsDHxKGUVLspwmrQtWaKj8nR9dakYiS44wBf+uHt33QftkMXDfTCEedwURQAtOcDzikUwxtoynJrtUNuK9Ubz7lC4u9zcX915+p2ifK9++JVf+ZXw82qq2uj+UKkdCSfS2ZCt68Fs8NxsQ58Z21jnW1ezM2a6Du7qWvF45vf/PwzvyUNhVv/WvTAfFCjg/QV9b7xZWS3vD+sb6++5z+/3h3vPVYb11yiP4nCvHzd4rppzy+8QZqHEvbBBqfWuk0q/gxSVnp54zH4WHxRI5166nqV+DWir357G+3+/J01+cfeDw7poPHh/RnEp6/2B5+y49Nhjj3n6QXWp7Lq9xrtE0vtBCu++fy8tfhKpn6y/H7z1g3H7gbQg76Bu700rSMzj6PPua/fRpR8+qD5BGsElzwfh/rKQOHW+F3Fd10G2+h9Q8h7NPyD8QL79pKDlY7OP/WCZFPydQT7/ttAvx/1l+MA8vayK008Ty51bQQ0GcYOK3aMFSQYRPNyfpvOKRwjefkxtQZln+Pa7QVhff+0H6cML9+oWpPIDdHhvkfTdf+H9dNHPAR+9ty5BGNBiUN6gfEEdPU9PO4j7F4X7469vqO0kA/fSpX73peP14bdilPbWuzvLQv5z73R+9ud+FweKCSjvBga8+pd/Gf4y/GX4y/CX4d8zhILR03vBAbUPrOG3ZfSyeynrRbjvSP3+AHL/effvC4Nog9v3X98fBkl90LP3hw/KdhDuz+cHQv/m/dr2/1dDoOGD73vh34U4f0G4//W/iIYeiKAXPuidDyrG/c+4DrT5v0fQi++pq8Jf2E7/vun//3F47IMa7P+LgaYYZHGvWe5vn/vyH/CHh/e3oR5+UFE92gfEHfCY88373n1PHv0HfL0/mQ8Kg3Q87n0vDOTxL+LLZqfXO6xbN3Ey1HnerCugpR/DfJrWVwSsD2xb3FKWjiV7qbjZcLMPvgSmLfl38BUEfgiJg2eDJ7px7+99QTe45/ff97Dcf9Wf688guUGef2FQfArq33z1vweBR4OPp8n3BwTeoRzk2fyBWByJEVwN6tr/uhfTH9/LmIvgybtX94X7X+L6fe8FP9/7ZlCvoBzvffLBIUgjCLwT9Iaqjv1vwvvpy0/u+buDd/Q9SGsQnd+Dex8UiLepjDwvz2RY9wZv8ytIlDSCp++m/e8b/L2/4OVB+j8Q7s/8vvDvU5b3p3t/Wf7cfN8XBnl9UNwfKMf9N+4v6Ptept2GJRSjavjR9z3rN8e9tne+7t8jDKLfn9X9z7nmZ7mfwIBfSMfl5743/RUecMt/wNve+sFv3Q/eUZn1m/J6efqB+/t9cCAfrvg5iNN/5CvBRlXpfTEci3BI24unT1PXRA9e4W/T8+Id0ulXwwNlZ7zr3vv9cN/le+6/P4Qj1qk1urVONF7u1q3yqZOhFiALwIZXe71Yqx6aaLd7i0Ndm5f9mg315/cPQlq/onTOM6LQD97V3DYfeGAYJ8Jcf337OIQeMvrLgJgHffk6ca65r3T8fb8RhFhUf/RyWN9pxSedhp7TKV/VBf8YAGOOYtbz6lqV7eOULsVioIIkBoGcK/p4efrBy6mPD3X086bjnjE2dgljKI5AegxODKpLObnkFc5xp856xdhlizCoB1+Mcg8Cg9ZBrv2ECIyQ8eXPuNBHhaA+xApoTBx9s06ecigu38kE5QweEfpJDaoSJBVc3ruOKi7XLRWYo206g5cVBs8TuvA0FJE0oQmxoCn3yZPviAjMmBHvvYdBPBBD7aG/m7Wu1bpMFVd4f6EUiOmzAyCcMxAR7nGLLoOrd+kfDAW+G+M+3tIDpskOru+7DH74RRC8XfW5v0iEwW+4Mog+SOVekd8Tn9AhrjL2mJ6Pfvv3ffX4c0Pw7p8XBqV4N4SdN6P9gjJ457xOoTphi+l7NtW10f6A3v2BlMribWYuML2pwbQU0TyCwOkhr6T1h3jwCHmzoMPnwypdn4uuUJUgMkXTFx+RL7cpFOVx2Wa2R8fqAoWuysRj4vF+NsbCnOCVAf1rEjqWJyeY1aHfyLnzs34wNZINpLISdJ7x2ag0LCuGpA0Zqy6oTjus0uwOKT3WyJEuVOnqOrjDtxeQBBjc9lgKzG5SXtziLoGs+dCO/oIeUD1eJQyeD34HYYjZS6p6WCXqbQ9Z6E47Gr0bWwgVPxYKtQHYoeVDy3SGeyeGOvaE3n441LMpvRnrDrH+OiAI0xb6RbNgg+PAwL0/Q+7EhntECH7QG8Flj2nYwbQVKuNTb3hIPO+xGKTHxAn+9SwRDb6ZwuOVVryOPuzsRaKQ0XcZ6rFolnLoPo/CykffCP+QkqzoR1MJkDKBOpCuB8oW/BEj9YztFQnUx+vIfb+j9/UKkzfYX5ODAwlMrnaQJQFFoHw0Gu+8vyH4zYFsxPHSqF7DEUqpa0WknhElQ/lS0qIp1b/R7an8TD/Ru4MiU2e+9YGm0JNyeP30wElKYfsBGgT3dTEomN8a0Nofwyb+nDIM65sJcOwzSqy02hSLASXEND0mgkWDoltC6U4KhEme+Vh1XexIq6EDqCujtQSftqQbbBhN1z9TtyCw56BrXne8ISFeZP6g/vVr5nl1FN+3zuMn70As4uo9/fV0ggt9FC+IyS0mrgW/AjIozX46AY8FVwFpSMCTDNpKN/tV8LYZXPN8kB3yQfDyskAj+Ol5kjcB4+eeQuqXEdnqiC7Ih7+kdOAf8hncIvSTv69tg7pRFrGJDeuFpaz4qS8b74Ygd4yUcq1tEj9ZbhEZKy2rN0OWTbHyr6E0OAcs4u1OxsW6GhrisgeEMkjF2Fxd/CbeR844b45coJvLnX4h200VqK332fM1sDEkGUJYkqWc0Mk3Ptc7LKXFEGGfDRbKxPWsJb5g2qK3vCrL5Juw6sQqQyhJnvBfTeBbEIMdNAJZbPX0soTENyuSvHAUE6XyoHJwzcIUuADYhU94JShjQMcA4gcUHwSMHvHFgKSK4nxLgiorU+4c0YjS65WERTdUhldCve4brU58S1ZsE4CNrJcs3432Hgp1ex/Xqx/V58jQUCjO0oBBg90rsArvsw11u49HQaDh779BYzth+u/2n99L5wPCPeYhbaKrwlQ8JTQFWIPUguBXQfR74NMQd9aVB40AqBLBdz/XNxOKiQaAqB36eSimLnzzEf7fdy/4OE09RFWgmH5TB7WhFcRQtTp5YcfwHgCr3/r2vIIK/EDgvoPdIPTj8B6aOSXGyySk1fXN77IyA2gBf94NustpVtWRsvrbAO27aSLkAIgnrduDJzQJgfJ6lcUbgJrf5h39g/HuEdQrr4j+gr50n/wpqzM9Cev+qNpnROhRlFweSNuloj0riT4oBzZ0IeUgclB/Bx59D5IehIBl3m3lfin8Nx/ikrc/0A0EmUtIQn2Dd4P3B6mwqTjKiza/V4Z793TTIwswuPa3lIvuQW82/hnQzKPqPu9xTwaaRRS17R6G7nEfmntbBS85VFA4/+hacfyevqk/9HTekwRzz99Qm3YEbhF966kXDxoHq9RleER6Ajy2lZdKVEGSQi14ehBoOh++1jU4ybagDZlpWMsdpdnQb04Zdtly5CBVbE+2YlTeaHOVl7sENjxiI52Ing8pP1iCE1uZkwotSJ/cnDd5QWVn1RvT27KJiJfHaQtteK4/ZWnqtgSURTDsWcubmRQnf6gcHaZlikOUdgrNoQwBb+Yps6Um+09wNuBuFZDFQwJkyV/1hvaDkusP6Trv8dBpq3qTn8qPEQZNA4UYxGHlYlBz/aNdFALlH9DJK68wxDv95958PVmqFjpUDm/qzS/p8/WR6PDq0wuheujLAtiFcm9UCuxR5ftp5fMxvXdULyb0AYBVWdImQQoKwT27QBj/HYILUz8EjBTc45rdcMjAjRZdA05kwytMQh+RNedRdIOVNNxnG8RgKW6gfWD4IFlIExCYdj+Aivzgib4BLDWZB5iDF708ZNmPhwjgAgXpBfG5VDHe4xJjoRWbPV9pw6F9Xi7y1sUADD1zGrWfON8BJBBgcgEVz5QZW+el2eBFDJSUEGGpyTC0qh7vyd1mIcawOGIkHhSsKUbBDUfrU4cBPe8PsP4gDJ5DKzQ8xXAB0YUDngSrq988AzgGKSnae74pt4u+4vpUbR6orN5++uEKit1zqJfSAaSgQVdtyUohAnjjCd5XXMoKLwx4SiV15vVo+jN4hR8k6Zf99wd0VxYKakEBSlBfFY1EuEt59cFbIGHiArS68oSJRRmoHQ4KG2HTPgHz9TPqh3sGBj9UniCtIA8vhxLiWfBa8C6rFAfB20H/oGNwvtQg/SBR6IiM5dQQY27myGPopxP89ZJ5GsGvwX3xfK0jnlE59I8VbG4hurehNmpjMbL3Ai49G38DTrQRwNqRzEA7oFYtC5FJVGXjpAq+gaKg24w2DsoAYHmzEkfpsZk7GykByuxXUBKY0v3EohzKQzRW2tGVwPvBajmOkw9kOqbfHL3eUNxkjNMWxKOUE4HWC3sC5rKsb/SAp0C2FJNLrwfl5Lba/x5VgjgDqgnexWuqh+oUdPHRFopN4YjlddW1XveW6jMlsaADedF2BOdRB9ihfb31uiz2z7Ws/eXucOzOj85a7R7Aiv4XFPdF0eIFvbSo15kpfG/SgRdX137ioiLCuGFViO9AsPWQb68pP7k3CDA7L3Gpa0/HLKkPC2IHAYKV9SxOBRUvxjf3dQ0xBjG5B9G5wfs0vGLoX1+o+pEgVEnxsCzdte6ncT/xCAFhgzz9AekoEZ7zi/RkNLiGQ7gCkA7yLMiladIP3H+VNDjJ1H/zjn6TLEDIs0EeMDKZuGWictFFER+W8lK8mEA2jqUihqOaO3KFxulfHtCA9PS1Wg/o4IxLmfUPq5YyQggXZL9UfnoHZqAw/VQoRp9RgrIRj+8BvREcysc7MKDnoXv66cFp30+KW9SVn56i1zeIC4YMnnhZxENYwg5MvKN7gJrTgnsiuL68XVCjtIWDkbe5aEQhSJN4usWR5RwMCIBzj8ekENRH8KtvlIFblm61B+3oRVLA8mSlkQfPggeUUX91SdnJG8vN3ULReOBJEBBR3h7cCu6KPlwobRxsngNdRMEVP5IMYrlbLF5AQRXVzu4FKd58KnCrB2kReJe86BICKBtCRzZnkWHnCplA/LKYryAQ4hd14B0uaEMs42TMqap/Am6lUxWgOdCobigCTrsINvtWuaX4nW9Vf+iCHEXCop5fB2Wk7EHbBGUENEm9IgOg0W3ZaDImPpVRInDcZsl61zukVMuujQh94Td2wGLT75iUCnss7NaUt+jtm3rr5QblVxpBvzV5BTyEMQOWePl0340bCqFPcK9vyOiKU55pd557efUL3vFtJv0F/uPyS40oLkctddGWegZfsil8RzSidmCAywq8xZ6hIdvX/YvK8aXIUPflajS2/B6AFQRfUOlelBC/oCQX9X5C4HkPYAFVriEqH4qCwFMuqkzg5wDkXCMQjyj9RCiYvF9ndn+HmhLnvgDIOvMr8BbatSw04cA6BMRdYRUQ4kM+ND19O8FyXH9NhBA4w9iePMIQtroS82UVXhTK+G7G913eC5QP0hIG10SjEQECPxFJDd/WUxo+KRNX+BjUSwGAbaoRaUeW8HkWKn9LH7fo/HlHbpziiEM5JoOzogJ3bMjBNROnhrKSlWpC7wF6zuz6pk+vrnzFl74JDwCFZY9gwXgDJuIfP9yC0rdb8eIOV0ekRQ6KS3n47hfTbwzcJMIACHkYPOZN0Zz6K01+88FKJC4cx7fXVWnhUtEDFrCC7ilecO1/vBwEZ9z+vQ7AqXheVrJWFbwt9Id2JRqU5VmfxbydAG7c2aB2cBtlD8rv7aMX/B1d9qsUlJXfPHawCSJ4nftxyA/AHMQdBNqDdLk7FJA5KI8KMh7tWV5tCb9Cn2onrLYNautc4Un10+OmLvFO6JdU08rK1C29hyHTdF4RXdxKk++hZ1FFTIrxKCZ0Fn65HGyL4WWkenpeH8qtOGkxQF180vIHJiAXgOnbTxhhpExxOrrBZj8su2ZrR8CcBz7QqLjOh0qSE53ZKp938friiu9nbgmc2SB8u6a0VHb6hpFfTj3gffgSry/EKj4l7XhAvk7FtuLoh8BNEfTtLRa0EeCnNNrwEnFUJmjDhuotgJI2FpBhGEBb5w3kXzHDylN2kNoF2eOO8tUXHhy41NK7airPyE2UkCTcAdYzdr6EHwN4VZqiicuA6iAeRdwFsCaAtZe6ne7L7dQHAawsWGXyguR9UWVMiLmoqRMUAhAospeYR7ogCg2rB34LxvKo+jEqsw/A5Q6AB/cPDIW/KPAGH6w0GMwHlkQ1KgR4AFJcY3XAuM45+go6xYP8o7qPULG5SN9Y8GgE9jSpU1D99z6yP6dMQb1cDLwhafhAi8I40ma8qG9o4B8lCOAP6zrIizLwFQxAABaAIoNF/SLJdaIcWCP6oUs2YgYchlURlCjxAeFhug4QOqVXowIKQY5ypfSsilCQBOXzpLwA7w3UmftkyZUuESQHDJUBVxSrsSth4X0vO4HHxLkXRAc98+TuCzCrM52u3SIgeNoBgT0NJUq7BMkFbQp/EYjFFbQLogYZOBv6A31RQf0gzoDmQdtA6yF9Ix79tDwvf40fQaJ6g6QIfHOb4E/6UQLbLfgDmHOPDwps0EfvHpy+iReUI8gTduSCjRNzMu+y+tC0gCNt2LcB9J68Nd2Li2E4jwpLDdoH5RFd9BflyaARCppkB20A/3k2KgPxeerviV5smsTK8YIADv4cvMN3v2hBWvo4zWgbgFO/h73dOWYosKyDugb0RYXI87e06sAgWKNLTQKXnDRJkfIElj3vi1bIrO4Dhp6Dyha0FUAroKMUMJJCPC6+V5SqrOduj53Q9FR5O2X9fUyrQX2CciJP5IuYEjC0gEBXKIOgZ84rXDhnBPeQ3yBnIpCaYng7Uu6gjbnHmxCXOgZlgOY9S0gZMW0LTGj3uu1QOLwvvRkArCzY9vstWMW7oCRf1LsvyOwNAFY5UodBIwWFUQagmAIagVuutf2OP/YwpAqkYyGbYLjfixUEkvI0771BGDylEhS6D6xq6IDBgvvOyMqTjUyausN9igJhaJAhPeS0Ty+e3qN4DNRHdSMudUVRyHUw8FVXHA4xc6HQhy+EJhBWxevXk3wot7LwfHgoOok3uImFprJQMH+P/JW38hjUsc01z/SPO6TKZjbsFMaABXtX1nDpguw8lpdD32QRPFB80unHCQL5B2nCcpTL+VUveXn1Hu5P8E5QBg/+QtAmABbTZGoSdurJaD90knfn8YPqkp4nSDJ6N2BU0tWTwDXXNe3W9roH7UX8oNYkFlyTjLejl8lvO7NjF3igXMTxHwGjBx4N9QjqEPyiztSdf+QdPKfNyZ9nxJO4unU1qPvgPU9Df/jmLnc8Cvf6337hrwX5+C39Iw/vzujHIYoPmClBXPW03Nwc7ozH7lpFglKUGw4gYG3Sr4jC3aur3BgPRBUN+MrIHcFghMQ+BVL3BuUgbQxEuoVImUMxvRtFyML4RFsVLygfLGBvc1dsAFBQNkJwzX+VTOkAEJyEjBWLIw0v61KBG8FzbxsJ+UgsbGMJXeveykFL5VbLKA32rSB+oOLfbRPyp8sDKA3+YRmqDFRCdwf9/h7VGS1o0eC3nlNvfegD9vJSJP5RL6xJ6qTnUI43EVcHeL8dlMKtzsDl4WX+eymJFlGC/KY/lscMWPJNth6XH/y+J9seW/+C9LrskCeaqexAIXu/XhShXrKh9g92EahRL8g9f1GxX1C+ixJwkVJJ9wngAqNL8vD8g7w8DIgy+CLwWlogMo77on/+voK8CXdveT+IHjALAzhcYcmhQaE3zADAUiEXLCWKxQr41nzKkzJRIl4MnumDBg+FB66o0hV4MPrPNnhJVXJgQRCIgpVM2WrkSR5qJfImUSco3/rnyekP5X5/GDSIP9dXwKK8xd+AAUiSd/vR/EPfJIH3HUxV/uCdd0PAAv2g+gKg730evO/U0/vUoU8Wj+gDLtSpX/AgDt9iXP1OijjsWItupi9NcurCtif3jjeCt94b/L4Lp75FrDZp8gMO1zWMH4zI8jyowaD9CAE9g9/uDnoYEMPZ973B0+Q9xSILRaWcgzqRE8nAL1hLCCZPiB9Q9L4weMDXfY88rv5QMoKD+nvK/G4cGGTQZxvkpVz65eN2SrycFaNxH1e8KiDlcEoADeVO2f2cffEcrqn3x/MuaSgBlCXWIHNR4WnqiXWGtct8dMI+7rnep92wjitqPIAHl3xAX6epvvxa7i5txd0gBPXy/lP9i+jde9CqR/f4RV/UFOXFO/RDMz7QlHFQlSACkhyuyDMHRE+jG6RH3fSLW/7k/m8u9BRLdhC45e0l4AqSIk3lzx/l31L8ITEAUE1pHJv0od2dav7Su4E4TM/yQTv9IB5RAvoMahu0XSCj5Cv84DcvKwYxAwoo6MGAO/sLtRScU+gN39ePi6Fw9yWl9a4FK0JGbgpghYMXROgXlcgL0gKLYqyEvtXcQTHuBRfWgECDLIIGCCrEn4QYbJTeb73rlpBu+igg3If60JcXk5KRVnDpFhQuqzDWMxik7ymRoX/rTVW0KS3Iu8i1C7a+vc/VL4O4CAfdBrFQxDvj48OKo9cB3KCb3ZvT3w0ugssKpPZ8+uVUCFIkP6WuD2+SPs+DUWfF6adBZC8u3yqgW5669hM+YQhownPi60McLnlGOvxxweLy/oR1HVwF6Q1+9596cIWkGzx3NiRvHvTvDeJDMsqOsEfpE+zXhSkv7vbQTnoTASQ+fePo+QHgOKDqkt8U0YWpnxH5UI7BlB9o5on03w0WUgTBH+k2NPWBLtLjNUXpjy94WT1u/zMIXn59AguQO3wPpPzHAAD/9ElEQVT3E7wvDH5xG0uTMhN98Nef6Tp47j8d0PyS+J6L4vClmyzMGEwDJI7/xQrSfbp36BqIQxS9CRnrIiLPVLOgvAImH3hVZky0h04FuTGAblB+wFBv9usC/WiHSDhqM+mgvE3d2KzTF6+0dE17ufWmADiQu7/v34GB4pf6F8R6N26/KQNXXuVmLIA9ThsCcejBc7p/gk4B0gGEAvmkhpwxx85mrsxVn5BMby+K4hAb0CcNgA4Ph5kTPIE/faqY/g8GI4nTv+V8wKwW5zm9DwTi63gAhBXRa+MMI6AbEpe6tRqkxRteli4boiuO4gHETN0DSNn+ivxREMwoobx4AdEuXU36qTSoJ+l4lsTRJeUb6oFS8vVkxbsFG+rti/4XVdyXwvcPcgGwmwLYFl0EEXtR9XxBSfoglwoZWMUKXkcqCYF0QQWUnX+TPVrYr/UjrkKmxYVsJE9HOI3PfZjWBUjXCA33KSx9WwgXfU24ixDfBU7XpIlgDxgkmBEQ/KZhlbLf98LRCgru2nOpeKyOIsWofC66CphHyFlKlAEvDqYhhX4qCuROcjAbTPHuMxXXPwTqTkQYCeZ3huKWF4EbxNFN/6009ALv8vxeXfTcG1L1dD3o/1VffXOERTBizUse3fOg3LBVEPSDv/oa3OGin7yn7b/1xTv0Y6OUCKSF3TEor9PUI+tbkgLN/a2A73zeJ8LGNfmReFCeIHP99zz4JgRcAfvrrl7iPgzL+wM3lGsEdxAbF3jAQ/Cdp8AfArytMhDbf/bj8Js2covaC9YPuuznqjbu14Z3FG+QxyC1e7/56feDuCj7IFpwMy8FjfEA5zO5faeqOEFCcp8lbiqQPHRLiqnIEbANQj/RvyBAI8pfFTMxqs+Z/sOSX7oQCPTf0nfJwDLKF9C6WYGpRFP9DhS/vlFq+k2OgSQpDABWNwdFGpTMDQ3dhDeo2VwmZFOqy4Zcum26MNTwxHUehTdIWMyMHEHzM2Ns49mzS3ttK6ss8PmQ/nT6yxQHfOUT/ft0dIXLPTWoW6f66SXVf0bqe7rvs1B0reT82tPxwvPRPf4QBylz5aaYxHPZp+aUW9+k34/vvx0RkDyVL0wfjEtB8G7wqkgqjlKdnF7+diD1lGEQaCtoGtE/lVM6XgDbFcDaBwDswILVQ1mwAtj7BrkChL0vYf2kj5FAXch0EIX5cWiIILpu9guNptaV9x9RdixNKAfx+GA1NcRIgabjEzCMUtSHLxFCTAI4QzZPSx8IFVCFTAKwJFAmKj/4htmJ5svyxLQAPUUgoDl9b1VlB8h52f4tYVBuyA5A9Ml/L81/W/CVVyqzV1HB6UPdlADlHIQPSo9X+q/5+1TdrylQP9yfxiB4XsTno7iU2e8pLm3KZZ/a70n3/uC01H1mOrCkEoan3PcH0uaWpz0IfX4hePx+fv65P57u8Js8eIjidbo4YbjPgyAMyvje94Os7i87v3nNs+X+ID734YNBXO734xKgSUIMxRxOFk3kZZW6U3ZfYDSeLcGZD88yUqYCZf9dGOh9gayZccLhk4GS0Ec86RP79du7FnQ9rAI474vGHI+/L6uIJaU1egCxYpWStwkp6D26hvgX1fttt45DNqwGysdDdljv2UhCniZnjOnR3WKwD+uIfjA9klCUTFK39ULbRlJD3j0x8PwY7+CKAPCzFfxb2xSDRQ2UISLQDpiSfv5ARgA86kv99PHnAdd5O5Kt4mJYMD2Kfm7knDNbyRcviii0KYFfbnkiuQ7MSo0pYPpGIVAN4oInLC7wAVJ+DzjdHwaRyJ/+2gjWK5H8QzrEHfxWGrSH0/hd+VVVRN7Qfrfbuai8XooMhf5igFU671qwukngOxCwAAgIAJprHpVhMKLpUyX0j0K+CyIUbJAGLlYwkMIP+JE3iIbbhdWgmB7Xl2rqp/fTKV3y9qWyep8RVvpiHYj14dstyf413yQS/ANU6dMKRkqZpuRgre+I0ov18+cP+f5g8KcKXlj/ItC0ZONtpOsAcH8w8Kyfgwdv8H4afEHDoJROyv7V+wP6N0glYNYgkD+Bsnhag2z04/7fgzQH7w7EY9BG/Lo//r10FAa0xDUGcGKiGXU4xDvRd6BwA6Xo6fFO/16/ud5NXx/KOgj89qB3YTby8le51S/0gDYe9CxQvsG7tFdQPPKFjgRuBl98D9o0eKv/Wz8o4+ANEkERM1IekXWW1LUvPUUosXb60QbB36SA/cLut7gXsrGAsfXp12WQuYfg/uAKVseo4Jp3SY4ZI5zrpRx9pJqZUy0xNh94Y1iNwDOSQVYOmgJCtUNV7yH4bq3ymPooDu2Rkuuc1kuA+EQm2p9K1pWn+S633Sur6osFCWgCdMFTr41/8xc+5D736EcuNVReCVdFLikLG/aqXf8QgzETVj41cd3Jjkr72/CzfqocGJ+u7XQPvCR/Lii/y4peQcHg1ndAXaUx4An+kqRXhXhkQiL89KyIr1hY0KofbebZOa2GBKodSyqj0ZTZdlmeiVvs/FP+xHVaAPPyg7wgnonTlfrzaYd67YgN7evWRSX4F3QR3APY3j2ApZIQfsAn/S//zbXnyW8qyHf//iAivwNtQhpiWhUIQEMoKTZaCSHlWBLO2+nAKEoTEGREmylWATGYx4prJMbyNIN7Dhj6vj844+smoI/VjECKr9y9IkBgZhCgQL1PVuVgPh/JMMWKi351vPzvBmK858YPBMo1cBuDBvAmf7eMeuSK4AOSGUS5P6CoBsA6eE6dne5KI7jP33cTHDzzJzDXfcF5V9+DtDz0f/Cev8uNQeL9+zBtnq4Vvw4eUa9DWW60IzjkLKcLn76m4P3PSsfbit8wZf9d/+7fhy+C68FDFwGPg4hDK/3vvxN8yKJvIHkgf+JhPXki+sHj+3nP8wmevhtImC/djERkwYjn2FCF5b88C1zVIA7v4YKjrOFZQkW/8YD25U7Dy9OxngOX56E/A+XLbwwCDAPaH+MBK5S+6gGNKJ23ttIfFpjERW82SqEOLAjwI3YUAzqTonDV9gSwWNhMzSIn+hw54G9C5Qg1Gn4KQ6la9dMrOJWZ89c47YBjgzjymmPtf/jjP2xnTx/3Qra7dE/Qr6ifFFp0DgypIFB2n4+reKzOqqv9q03Vpd32o3ZY3oq8XdvHsqaPGYtY76vuiXjP96kICCrZhOi6T9cTdEJxQAHy8vbShUeFj0QT6BPUvV8eaKaf3uQKKAQ4D5lxPHKmCHjWlbLiEhVLldWG0qOOJdPSPnPpYMEFqz/XC8xyF7CShEo11O/e6GfjgTYKiqa7vXBbimRf8S8qt5eELgLYzHsBVu9fUMwX9d4LQr9FFTpYaEBi+uOC1Q+epj7+0H9TURVJlRrcuxeoaD/Qv+LMp3cBWDZq8H5afdgd6P5AerjycRUoE8P9ChKCeDAlLgpuAySHwHXlyzgaxdQrCoHGl5YICKEP71FA+n5ZmEB52R2KhsV65j3cdw/8UBm9SXWLOmL1JsQNpDto6H/nQBp6hSKQg18HT/yb8r3/m0D8Qbj/2kNAEi9b0FL90I/3/nffE6X/m1tMXn9/gEGZ7A5taCMSBXzIEoHgmwFMEiAtysAHSdFfBw2X+X5FBs9dcPR5f5nvu/Qw+E2SfPwnyQ8q52kEl4G17Bcehy/ydcMleOLFQBj4DtJUSvrGK6IvP+CZoF7UgAUxcbnkWHp4PdznHZFARgK/xCuKt8EMAe8H9VueYUaSOxGD34KRb2YckFcXK7cfD9l32vEDPhON4UcyoPuFbjM2u8KiHvAnIOrjGWqAitA6pIZjQv/yrevWrRT9vKkjx5fs//F//2+t3aq7MiA76OzzxVVJ76NV4LA+/1aeP/Gpn7LHHnnY+3lpF+TJN2OhzPzRfzZ9AVQL9bYdVAWuEYCUo1XabuVl0mFZgDBK2JJSCkVpkmYnIiXRFeCHbZdnWKBUVPHdklThcP+hCYuheJeAKz945pkP6BRwgWIF5fTuE33fz09Y7t7GKsOgvx3i876n62mo7WVRgx8Y1qwMZAU6A3B0a4BH3jVA1UmTzhfKrjfBAM9LhYZnAn7kSMTIvhRGH2A/wIINR2TBhuxFvfuCaOlLZYXSAesG9fKg5/D2u4EI935Tof5zPsTlHwykaz0NmEWMRsMG2pxKka7++HtBYlSCGxwUl1KD5MWw/ph0dEHFWmJs0om6Rgr7/gCQkmlDEJnmSSg+hMA9Qlu12gJ1aX0nDjRUPhAtOdyzhsx4H4XXw8ATgdkgaJA3f5hXS98cbjINTaAsXk//9eeHwYAOf2ksyso15WSteVMZNTw/7vJR7D4xuRXceTf0SXUv+Gv3BXg5eCuI6Ixx30tBPgp+L8jAn6tAfAUlJfgPfYhDewa3SP9eGv3gm2n4vUCAENZBGEQdvOMCQVoKgeUZ3BsELgdp0eY/EPSIxwFkBO1139vvyZ90SA9rO/jtX+8J3GPOJem4fOkF2oaPK3uBDstSUSysnWemCW3mAu8pKOiCa4SXwR6eBuWirronpmM2C2mixNgMR0aTK7E6MuAV1QN9MQOGPU4LB7sWVqRWsyyQbopXhuzEsXnLpdKKCvgH9WbBwrdee92++e1v28rdFc/Pg9xgnvmQkf4D+NAZgIIu/9Hf+o/sgVOnvL4UgX5dvEnicdYeu15Fo8pVAFys1K3cELDC9ciUQBfMZiOWekvAOxx1+apItgMAot5sXqTyKyIy60VS0Xx3NF1DJZ+V4lRRXUQDZBMZpM2gnW67xUt5XSkGd7nt9zyKngfeK58gtSDAC4pDPP0PWoW+VtYbBml4Rv3n91pUbeL9rbyrAjHvNaBRQDtPUpmEOXHVwrJgmQfbE8C+rw92ALCyKl8Umr+gNxfFGwJYSBSEewyuRAkwBwx8L6hwABXlpNRxbumD4vR7Csi72sJdh4rQ0Ae17iWoDwXmHpqXiuiDe5IQp7EUNS0GJzZ0AKwYu8OdZK7ru8T84ED7kVdTFcESYH0z6bs12xe7vhg4wNJtwPQlSCDvx1uL7guvjCjLQA8a0pfnKo3EMP3D5BTUexAG9SPtwX2+Ka//Vl2Lja597c++YD/5mU+7kvB5wjzrB+pLoA6Da8L91+9JvB8GdL8/HswCbWkHwrst/G5whr0XVG5+3nfrvc9JkzjBvfuvCdDYv+9LAz4g8JP8Xbn2W/A9ZebD80EZ9Zu0SdM3hiEv3YYuvMe3R+u/x71BUbyvkzh6QJ5YgYN+eO771Clp/LA0OkLqNNI7pEEmfHlXCAnqP3DlmSvc2xxIf/wriOJh8D0I3u+r9B3E9Zv2YL4rBd3fXrOt9S2937Ejs2Pi/aglk1EbHxv3bglkiXmnHERK2QGnhqyVzc0tCTr1ito/+41/YWtrdy2W5gRZUZqP56OSDepCOf0T9pOaf/pnf8kWj516d5GOPhFlRhzmnUYEtjE9GxLiUX2MjraEgq4ErL9dgfB2RfH1Mt6QezaKFywgUXKqT3o44iCL3DLAVpNiYZJ+v9WV18C61Ae6+/2grMEPp5a3I7MZkEvuYHVG+kCErAXRg2eejuqB9TlID8SBT+iH5g/LYfFEnAe93YkRZElXH1u9UhpfsMP7PIAI+kWqDkEyv0XLfambi71Q5CXJ9HsBttzrjQoQL0gTvqgsfJBLCSWaNBHIDTOrQqQNsJKVV9xrQeCCnKgk4KpK6wfxeRL0ZhDQtUGnfFkogjlOgV1ovNDBtWsqXf+/WfsPMEnPq84bPlXVlas65+7pyTOaGUkjjYIlZ8sZGYNtTIYFlmVhCcvykvOywLLgBe+yCywvvAQDa2BJtmUcZVmSlTXS5DzTEzp3V1fO4fv9z9MtCy/vXtf3Xd8zU11VTz3PHc59zv/8z50en1oViviGwEkYprbyC6oepOvl4J83op991REk97/9oNPuyeV6+K1K3dRVoQEDF6VLcOvQZ31V+Vx5aNxgVM49fTxKGAcIJ7guGP0NMpWiqDpq9+1ibB++TJB0nLFRhNWNvP3mb/8Ocm3ZD/yL77Q9e/c4AG3ftw1GOrZE9Mqhr6+c492LoGP7/SuOV9+//Xn70le3gcvm/+V45ZqvOFwftg5do+9fee2XwVa/61MQhuozqvDKERjKl++XMW1drh/1P1h5tPW7tEAfUZtXznUV7ipdnGKv17T8Zt5OnXjZzl84bY1qnXtoA3XQqz08c3IlgvnB7/7XVq8UrFgqWG6tYJXNnN28ecm+7cf+vU9Vc1tQ+V3rgsPrwjmdVdm979kLRNkxGI0lKA/tXdEHxBQKm3b+9BnTCvbb79zjT6jtENInYknfl1XzRGN9ce+/FFPWFn7FUtkuXLxk8zdu2Gpu3ZljlXvU7/DVX/Uea5XN/vzP/9zqjaL1SLcTNYtlkpRN8gAMKIcvAZUs3SEEMm0C0N/y7d9vkzv2iQz7mEQSui49LeBwkpEY4B7McOiLah+FENFkAO7SzUqDqKvbtoUKdSQriVIRpOaWioFKrsqnQxraHEqnBMotyi9sCVISi4dNujJIlAJQzQxQGfmsBHAUgV1hg8he/7btS+0ctDtX+3twuE7KwQhgqb+3M/LwwSt+V/ePO1O1nTCH61xn+OfOzNPS9eoeCADV81LanAmcvA9+tcGHHPkcb4daj1DBRwd78fl7tgGW1zD3HONGANYe4vMrg1y8f8UhIAqESfKBEIIc/ZwiAH3Vb5r2FOVdBds+3Dh4VQFYTXPRxa82lkCgwR6Xyl2n5e11aHTXpwfxXY2tVH0Eku/BnFizLEDs+x78M0eQypcPv5WXhLnlBF85lKXqogUSej696qJznvRWQl4+3pWOMxo/uG7rk0q0/dmnZiGg9pbnV0IvnD5vf/nXH+UWlIC0YhjSL/3Cv7dYPPm/paHUt3P4547t63Xos2QkWarMOrZlqdf2Zz/PS85i+/v24V9fdbMrFt9f3dmve/VH7e9nPTGdC/Rj+/CP/JFBBu28nYbS8w+v1C34SslJdGlh0Zbmb9mlcxfs3IXLdvPGom3k8w4u6Uzafv1Dv2hTe/SIcG4hkigTvuZzOVtfX7P5q1fs+vUr1qqXcIpKVTKmXIBqpaaPlIFCuuHwWWAglji8fslSGF69WvVt9GKZFOAwat/723/ohVRKAp+gZYLDQYw0xIalS9VyxZqE8tas2/LSLasWKrZz97QNj4/BBNEkwCTWl6TcMnx1O0StUqlYvlC0jY01u7G0Yje5bw0g1dZ6ErA2y+lRb8lfQtPm7ffdeZfddfvd9hcf+VtbunXdSsgmt7Fhe/fusCbyiBD2BY5Afce8U6+gvBRU5SXNJmX8wDf9gE3t2ke63qIkH1wny/U25Y+GLgWMsgMNvqmPuO7dDupX5VoMSNPK1O6yVw0TKTnJQ4AmSWvUXofvYCVhbk2pcqByRRdoKjFeXKHBJTFWCV3a7PXm922M8Bbwenki/K53XRZgj25V2yg1AayA1O00SMrPKxUxbHeMDsT8yLdXz/QR2w0GxjjPuTD18DSDn5VuG+ebA4tgsKFHIn3dR1OvBthtBstdAGzPtyvkPgCWT1uHEtQhUX056f/zEYRYW9eqRtync77snpdYrkS+vhUyqGED8XEd3sYn825ZqiYSS0kcfGlgbfkm4cnjKgcpS4z37TB96+2VQ6moCIHqBEeQ8tb71g3eaBz6qmv1khHGthpP5f1y2roz+Obp60Um24Ntalq9q85iPtv72CoM/eOP/o29fOoFLsITKvyi7j/8r/6lHdx9m9+zfWx/BhOkop6+56ls+ei/6327UHyWbP2yf+b4yvO6zQcy+ORK5iclfz69kqgnG7x/+ZQf+rpdJF0keQV56H7+0y6yme3z+kn1+HL5dWbr87Yx8G8VkPnh7/lRq9TXrOv9gBpoaAIsGCcNPbNzzN757q+yaGrUKqVNKxaXcV4Nb0CN6qvNpEP65B1AJKyNnLV+f3GhwFd+F4PlJ+l0CBzLJlP29jt3286DR2xgapdlRqcslc3SfmJ6KhjXYWEKOwXK1VrNCvkNt+1wGLYH+9RWf+l02qJ8FjsS+McjSX4D7EhncXnBrt1csIXFeVhp3dYKG1aqVlwHHITkfLmuqxVIZBnWqi6ANd5HiK0+V5jJPffcbbOTu+wLn/2iXcTxXLlywXbNTdvmxroNDmasVCpabIAy9KewGfVhqeiUWwWg7P45DPNCTs1mw77mg99js/sPcj4AwIDQUB69b0GAgHKrYT0slyI44LhCfBkVAv3kM3ISGOmb2t6vkOxoEYG1zikN7zflnNIPWl8vpR3IQztnuWY6+PHy34PLvI+bNNtyCEExaFOxT4GCrlW76BX8SIt7dCyA1P3eheJg6RrJeZV5uxRcJ4btZQycgvrPA9are70G4AHnRMC1kitkxyPd0CO9vj4ANvRPARY5H8NbPBwJhR5CKXaBA0lCFJXMDwlA31458X84JORtYFVhv/IIihYcKuxKretPI9B9ul7GocyCKUbBOeTlfS8yIO2Zqt+9D40S+ewEL7CmWW0J538rKeLlPiUZNPg/PbbLuf0usNm+TgNQZOs/uvJtKZ3Kq+9a6qiyCJQ0mBDBmPRdI7wapIjHYxi/5gjSGLz+04d/z1bXb3A/ps91ml/6Cz/+4zbaP+oA/pWHDLxMlj5HmOtVDjmWYJ5wUBY/zflXH/9v53Rsn9dX6ae+e511D3+2DUVXvLo9JYivTFP19gETl5naLbje5cNtagtX4a37vuL2Vw5vadXHhdC2D77jPVav5210csT2H95rA0MDpIlRUwYNaoondQA+7T/qDoFDgzEN7QbEoTLU6jWYaA0AQz+ScRhRhxBdwCB9knFQRhxMp92yOMzuN/7r73oB5XO6ALZ6CTuE4Ruri1Yq1i0Zj9r45DBhuNquZ4lEjLA+Druj0C7HnpVrVVu4cdMuX79hV69fBdTRC5WVwqpM5O4DW67GvG/LqgeoaomqIEfdAhq1b3VabvjZaNxec+yY7d991P7mf/29Xb98nevKdv7cebvjjn2kjb5Rb7VCs1G1WH/a+oaypE+oDmh3Xf/gdQJY8pOQIzicRq1pD3/gO2zXbbf7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9Td+k99gLPymOiQTEfv5n/o5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F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f7gj36f9OQhMQhA+cDcjP3Iv/4Bn9ngg4LINZDUVxyUoyrE4lBXRZVLBK7/7LUcUlKvXHDLP6nflw/9KF8dqObCzSWA7YblVtfs6z74HmGS36c+bmeHW4k4Q/mKw0POrTw04ULZK81X2Mx2OUnHu334qJdXiQJIlhrQ+bVf/wWLJZQx50moS9wuFeojItA19XrdGvWG5xUH7BQVRHmXyreIFOTUNN9T/WpiZ2qfPgBL7E33d+pNS2XStnN21m47dNSGAaEEANqfGbUE4Y8eY6J26QvHeO+z9bU1m5+/QUh/nbC7jNMvWalcQPc6Fo5odIG8aG+FpXL2OgQ2yUTSy5rNZmHLRXe+Meqg8rW7RDSxBCUWIFE3ZHL34UNcO2C5QsmWl1ZsYnzchgaHLBNN2OZKzT73uc/axvoqdS/ZkMpMmNZq1t1pSwfk0B0oANkGcpAskv1ZCw+mUD9REElEh+wLuTsyyS6j1m617a3v/Hrbf9d9XKNz/AaQvdJmpCv9FQwGekWe+omP2+Al2QoDvELuNTmnEUEdDhhcG7CkV64Nbt3Kg0O6onx0u+SqQxounVFKGiSTUvk1fn9wfVAGzvH7dsS7fWxfs31IhfWrAHb7UuXrkCkwRweVnmBU/yQF6Z8sVlO0VIU+dSlwTVeDckoDsJnrD7X7wqFcp9M+Ho0lHml1mo9GS/8MwOKZHg6Hwg8h5F0UOQkzpHwoP4lo4rHLnkQF8JrGoZ3O9WwfTUDXhH3l1yY6EwNV4fWCGHiBvSz8Uxr+ZevQV4lebaOKK301p47grn9y+T85vlKA/98c3tCvStlz5OuWWrzyi/a2LlRrzlJ1VR+G1RY7Vb78Vz9cKpXyB72JwSrdOKFoo95CyVq2duu6Pf3cl+zJk2cDcCEDhTpf+4432sMPvcenZWnQxPuWSV9y0NI8sS01/HZ5vvIQwAI1Dmgqq2SoEooFi23r/Pah866kvGoYfm6zbGcuXrVz5y5bs6PeXUAmG6UtO3b58gUbSKbsF37mp027tktGqpMog950bL35B4nBjY8P223h7eL3qS6BnPV5+z6Vw0+86vo4oPHL/+k/WjKFM6t3rQqY1OtVB/dkIu2zNyQROV2B7HZ9E5pWxcuf38T3kf4h27fngO3be5s9e/oFm8WJzUzPaoMq02zFKO2HEfiIvroG1F+7AWu+cOmyXaLu5SoAqqhDpaZ4PnNEYZfKjy3IiEUY1LObQU6KWORgyzBp9ekmkkkfyKTiOAaBW3C4DF0WqnYgK8nmnr1HYEx95H/NNnN5GxsfsAunTxPuy6aCsD6aiNmt6zeo0y7LrZWwRbH0OKANGFCxCICo5HUUiyXSpsypfouNZPgd1kc9xBZVie2l7PofDgPIjZq9893fYEfuf71f54dAjc9BSB2Uc8u/ermlL6qPUtKhvL1+/nmrIDq4Sd/U3oqGxDp1+KAW926P5vvA1atu88v4vn1ewK9druTst8uud4GjgFLXK99t/dPUsoYAl3PaNlFOL7CxoDzBVcHh5eO37fx1zXY5dX+w2EHRha7jIn4LKBKMVhoowqTeDwvlyOU4dz+SiUcercNgvYtAADsEwPY1O8fQlYe58yEaaBc5J/vQJCXl6/h519xPFzr59FBMHTov9iEdhCiYP7WSCyQUVdjnz3EpEY9PsE6JEb+qigJrDXDpfg8DOSfQDpSQ9GVFVEzndR+q5Nf9/+NQmtuHZKdDirV9XrMcSoBrBDYjYWtTY0269mku/I6ncuWWZ1M/a61Ss/Nnz9jx55+y9ZV56sv1obr1tSO2OD9v7an9GKHZD3zPv7CjB+8G3LTpNzJwxAmkIvF69ai3FEoPqNPuZPr9y0dQQh/p5N3LzIftPQH0V0mulCu2dGvdbiwu2rXrC7aWWwNo+J3r1JZ6ekIGQBgZyNji8oblipt26+YNS3Iud6Nqv/ErP2nTe+bcwFQ65aG0/Y8X9ssfX324kaktpbh+n//1z34P+iB714wQaZHS0N/l1VX7vT/9z0SpgJ/mpXJOYbwuEKT1AJ2R/kEbmxy2gf5+G5/cayNDYp/DtlGsB86eduiPR+z46cfsbQ+90eJ9CQB0FfAq2drGii0vriCPm7DJhoXx/mEUTxtWS689TKdtNVoe0uASjk5lEEHQec051ewAgdb2jmwSivRBMtJnGXxgmPzG+cBKaCvS1m9+vW4UYvH56O7d1ir07PyV65RvAz1Cw2t1O33yhM3u2MFlIVvP5ezgvj04hQ7tc8t24jTmry0jh6QStlq1idOIWR2gFxNX10MnOmSDO8Zg4jF3RNLbvqhaAP1F+Pqk90ajam9/5wfs6IN61imHl02MnN8psFse/1FFtZ6DjN41WCu9bWlKGO2lOgVWqpeupe4CUATALUE7c2MwAyNIS3qhkuhMcBcHFzsb5oya3iM7zvl8V77701z5723CnVqR5VqmWzwtyke5pV8qj2xkW/d0SVAPElKhuElt4maj19ahaxx2tj77Baq3KsChMncwTo0D+PxdQq1kpJebG+w7nu4LPUJQ9CjymOfSLYBdLg/3xRLHKM7DlOwhiryL9LyLQMVS6A1O8tIIPoXCAwUKo4yDguhKF6Kq4ed01n9whVU/qXbmSfYFSw/1M6d9ilZNf7jPwxPONaB1fobPmsgvptyGlpGtV1h9q1oEoA20X33oHoW2AhfNnf3/5ZBzqFCeNizEnxtEFmIx7v1QDhmkQkLVt42xXbtwzq6cP2mX5i/aIoYbg3X0A1iRSNIahJRveOOb7cTnv0AiLVvpG7b/66d/ySaGxzw9GaU/X4mKyYmp/Fqvrg9yLFGckQbY1Mf4zx2ShxpfMte69vn5m3bi3EVbzxdtbbNgTYSm2Re6TLsTdQgvBvszNjwwbKvLC5bf3LRkPIUTKVsawCoUCs7mmu2GzZ9ctigK9W3f8j77l9//XUG5OGQf0nEdyl9l8/5gyZ3PatpatWE5TRnKF6yYr1gOgMuVCa8LDQyyAmgSxjYi9tM/9n2vpKumb1G+X/1PP+1yHc5mbN++QzYxsQNgSFsYoBxMJmy9PWCbpSLtn0Y2RBaSG2GbAJDGsWy0bY988hP2xPHP2NzctCUI1/t4hfAmMkWxT8GepBZGyHKe6gNtNerepRPTIJPXB6ny7syPttp+hr87Dw61ncBCJhD0rQYV0e+ednCZHzonffHPXOaAzGcNZL3+9qP2uY8/YbFUkjZskyahaB2n3oPJEyml0ppqJXMPu046ePNNzFNMVbMWZI8a3NOh4olJt1MZ6yRhsJQ5GoFtqeuDcskO1Q2iMqo+6k548E3vtHvf+M7gZo4A9KRVXLVVjwCmyA9d+cT//GsrbqzZsbvuts1a0UZGpmzm4AHLjEy4THR4Xz03u+Ph0PmtnzjEqkmNS9Sv6SAXXE4uvPsV1IGTGtCWnm2lyr+QjSW7NpOJEr2QPqXVAHmhqTEbs3KzDZ7QHlwtHFB6OtROekl5VTd3MXyXLN2Rv3KlLlJZdI30RNdIDuSlcnLCq7Z1uX4bioXbo+lQbjAWPPSQNL8CYLcYLEk4wCIJf6IBQsAZiAoLZFUUVZgkpHP6TAOpkV2G5CiA1H6tYgIqjK5STeV11LhpvD7Rs6vLdqe2lsuqf1OeUcnIG1UBhqBiGADX6PlUylMNFDAFmFcq2DhG4K1rt0dl/XHEpBmNh2B+8oD/9NC1KppCcyUlsJa6BWeVTs82AYiOBiCkgCSmPrO2BlCqVXvqiaecoUajsAXNFcOo12ATufyiZScGLJMdtv7BaRscGbb9kzvsuU99zOrhmtWyu22jApvl+u/8pn9hx+49SngaTC0Lcg4O1VwKoOYNzAp5UzHJWTKXshUJ81c3i3b6whW7eHne+/Y62nqZsvssBuSsOsmABwf6Cbnrdu3mPHkTSgNcnhLtKaPXoMtAJotSNu3q1Ut+rgITOv3oKYun45bKZGxqcMz+6CP/zeL9aUu7vIJ2qNcatlks2OWrV+zU2fO2srlO2Tu2USK87wEGch5cF2y7CRuknTXNqtOuWSqUsN/7rd+w5bUcTuoqDQGADg7C1mqkTQ7IvlCsWiKd9pV8dx0dt5MvL7rRUUjABtmgm9W6+l3btHfGhpIhO3/qlP3Gf/slG5sZ5jVlY6OTOL3tgSOiEu/DBZAI33VOeuVAKT2irM7ctl7+nZcGdTXAsn0ITHXdNqjqWn/nFehn8FJ7eWuSR2AfwIY8CsTANQ5gmBkftpWLq1autmCvCQfyFuDZrW1SNq7z6A5iA4j7pvU6KI8PkAksUAj18cbj6hxCJtRJTNeQdx2gVgX1CJm+aBx2mwrqhzxDpBeKRrwP9q5jb7L3fP3XU3Yu93LLAQQgpKoI9JuVgv2nH/0FIp4W7ZuzoYGk3bixZHfceYeNDU/b6NiYpbMjduT1byJMTQOcqmEgm2056pB8lL4EIIzQWYlHm8y4zMQK0aFdwzEbSeiJs2YLOOYNDDYDQxtPBcvmVTqlWa370JSFZch4+KBtwj5uoocuKr2WNw/XKE+1Jec0fRCqpB+CsugKvaswOqXyql15wx04g5YeqOVUA838UftOpSM2ktIkP8t1W73j9W7nEfTy0dLGVh8sCb2y2Qsm8DBpPtTp9IK9CGhh3oM+E/RLdP2VASv+ir3g8IMCbsG7Z7+lcDq8vwr0k376NoVbFVBBVdxaUwCr2QKqD4aDgLRvQDBSuZ3WP01TR4IEkyiqHnmiKxv80R4Huk1lliClmDHKl8HTSSgSsH5TWO4bmChPBKklgqqLlLYC2msOY7FYthvzV628ecsunDljtwixC+VN64u1LQWTUl/s+NiI3bx43TauXbPh2T12bXPVdu/bb7ffcdhS1ZpdPPmsVcinb+aoLRVLMDlCQABO7DXG+fe+/R32nne83RKEtTrUStrUQ+8U3ftTy1TqxuKa3VxYthsLK7a0skSCmqEA+COrPtJJZxPWrFV9YEVzJtudmlWqdRsaGUduyJc0uoCrP4JEOCEhIAx1b6gePQy3BoObv3HVf1pZzNnSuau0TcPBKZnKWhxA/N7v+05rJpu2emsBxa4AxEVnflEMoYKhql8zg6G3yKdUBGDJo1Wt2MzEhL/GRsYA/Cmbnt2NA4tYfq1oR46M2clTCxaOw1KptEbD1VptMRvq0Wm07L7DU3bm0rrVYLhhgCHmYCLmqQaX/rRhqmnrFBfsx37iRywSb1tmaMAGJwZhV6OWTqX4XeCCYSEQjwhkzHwONDYAWB1iRH7oN66RPLTdnusml8jIfGYA/4I7pGv6TBq6Xunw7vMx1QeDDHSd0lV/sYBEEZzO5Ykyrpyft0wIMJmYtBQsNpgJgZNslLkH2YZjDhptPIrS3y6XD+JR7yYMRWXTSyxWv23XS0VJa6EE0VOolwgGYpGhj5TzW2EzTyki9kM/+lMW3bHH7wnmgspWqAMvzTk/e/xF+7P/+ruWGRCjTnkZ6oB6HwBdKRAtrXTt8O17bGp2FqCdtMMPvtGSREli/14eGagqzOEy5byARfkpLX0WkDq2IN+JbNimkrQraFdDdzdqHew7bHNZRSpKK2x1zudrsHx0LkY5fJ8IDQRxgbryFLprheYmelnGqTXaanvypCwibSrSVksHZaFcEorLzYsVIroO2k73+R4VfFO0tovyNcCJbDrqUR522K432zkw5TiA/0ir03m03sv+02laYIrmaTxM+g9RzV2kn4xADz0DMtRBvVzwAqSgEMF5/RyUT5+kAFuMcrsGW4fLJvjoFRHbrcM4/akHnNOULA8t/CIqtKXY20rjSowQFDb4Sg5d6ucBcQdWjJqyyYELoAPmrRAJOFLZARfdI7vU4Z3bNIa6ADY3NuxFmOnV86dtfeMW6dVgVP1YRtgWL9+yjeWb1r9zBgDda/HUqI1nY3b+uTO2dPV5+9pv/Sa768F32KWXT1GCjl0+ddbWb8EAdxy07thtNjI6Zk8/9bTVCY8vn75mQ2NDNjY54SFaDFDfu2Offfd3fbulyO/itVt2/uJF2yyUfKu5ppiKpCG5aHtn6j00kLVibtPWV9edkbZp7C4tr5kLGkn2MA1DjcCI2oSAMjxFG4jB5edTk7Zk5+Lmff76dR/xlhpdePEaoCsG2rVyuSDPY5l+QBYmn0qm7aF33WY3N8owooynneqLwcDqgCqgIJDNJGz/wV32wN2vATCGrQEINFVGtYlmYVAHjdjetXvQTp1ZsnwJxxBPEd1QbnQhHE+iZ5ohkLS943G7tVmyjU1Ni8Oh0JDSL80nFkuXMaldM5EaMvw+5LUB681YZjhj/SP9lCXj4Xd/dghQEjBzPYzX55wC1hTG6yfNlXGiWXxAcyRDzkpfNCNFghLQaYMXmWGIeqo+WpYq0FQKmiYlkNC1bcof7qot0Gx+l/PT6jB12ygqKhU3rFFuWqtQs7e89W324vGTdtc993Ar96qft123cKvsDFb5q41i6opQGKASIASx2npLsRj6rS4Q6bLqwm8abKtUSjYA0KkmmsUgfSuhUwIYDcAVNze5Lm7/5t/9hKV27PfxEQlCTl4T8lNcf+nkCfuLP/l9mkz1bNtzz5yy+x84bPliw7KDCerQImoL26kXF+3+1x21ZHLQdkA2jr7hjZYZm3A9kx1/5aEzTni4wMFt65DdZuMRm0yYkws9sr8XjlKmjg0CpAN6tHJTfeNyrEE/vWw4ip1GxGK38tLfChXZaKB7tIdDE4rCFf6r40aItETmOKnf0QofaPcr1Iz6rHfe/DyfR+I9mLXuFYhzD3rdINytd3s5oufjjVDokbq1Hu02XgWwZQC2A8DCOB7uC4ceory7SNC3K5Rnoc2kl65snqEaWY3EhcpXL3V2qx9R2375NbqPUutWP/GqIzgXlFhpa7BH3tLT4o8A070Zt2lJnnbgUZ+Y1kTLmNSbpr5ZpapNOqTc66Wi/daHf9dGBrP27374B1FkhQIoZUxgLENRmkFdxJD1XTbk5aTxFmCGH/7ZH7PkYNT6BwYtAetJa5S40rLjjz9p7RTnp0Zt35599trXvcEmR4bs6qWL9sRnnvAljtFYz9711W+wx//xces1ClbEY47e/Q5LkFYxX7ILV84447r8ImE4jjYNMO2++4jt27sPwM54A6v+Pk+SsoUwQnXQ6/Hj1WqZNPI0ZNOGh8YBoLj3d2p1jxikujIEoNoExCfZIzuBo9pMrEeT4RUKapK8wj3JQfCUTCXwwlm7vrRkpwitxSBrXHfj+DxAArCrTbi+Rv5iQenMkA0KvLJRG54Yt4nd4zYzNWNzU1PWj9yjAHomm7bhrQUTN+fz5Kenj8rpcYaKdzQJHkcBobS19QJtkYSL4pZoT7HvOiG/2InaZgj2pedDrWzULBUL22a5ZGF0j2ysVK7DjLSnE4wQsL6xcA2jqOKUYGgobwzA1lQu6YiMRRPxPSqiTmK86ovUj96fTr2dfdIAHnBq5J1r5Xh7MMXtgU31lUtvJD1dqxbTgKGnQXLOKPhB5i9TbvWC7o4ugNDUo65xWk2AVsBXJcKplWrWLjWsQxi3a89O2yBSeeDd7/S6+/LN4mJQ/q2/mlkSdGuofVXeoC5eNkcJXpyL4Qg16FWpVWygX6vgkT95twBuzczQVoPaZ7ap6IPo6Rf+/a/b5MSo1yU4QlYEOEqFsn3j+7/BDh6aRpZECMihDrPWAJeH9HzvRIYAirYtLy/Ynv0zFg1N+/S3mdlpO3j/ayw9OuvllLyCbkNkqLIGHym7iJRsmDpR/jD10jkRCbWX152bdUfAPNU+ATYIfVQMjdFo/14tMhLgtsioRJpav6oUNNqfQL80BlTU/HruVJ7qKhAh8qZTGYU5lM2JB3nrPSgmDkxl5kJtV6qxKN3HD76bGmm1e6GI7weLYT4S6XUf7f6TpbIC2IQdg1U/jM0+RLq78JxJlCnk/Z9BPihL8C40UIOqUzkI53VOwpEQMGgHNTWTl0lFUVn8pc86/B69B29+vHKOdwF7DQ9UQxDOD8gvpdQw2JjvJqQmQYkxwOdePG8fe+SvnJFoj8zv/a5vs/179nv+lCRIlEPlr+PwfZI3p4VBOrmWX7Hf+pEfpkHKFoVZDo/usNnpMVojZ7t4n9y7i3SG7MTJl21uetx++0O/bQePTNux+x+w3RhGIpqwVqVmP/fDP0++SQsNTVr2jrdgBCFY8ICdO3uBgggIewBr2LLD49aNERIrbMddxJP8xWOUYReNRgUF6/MNQWQcGsQYgQnkNjbd6US4TkokNuLsVOAKWPuB4KQY6meUEaiCCqc1WX5yXGH6iFVKq1Yvh6yyumBLl6/ban7JRu86ZvNXFihDFyMsAYIwa9hAKgnr6Us4U4qEWt6NgPi9TAPDKWtU8d6KQKoNb3c9yyvALeCbsFf9gK6cnFNEI71Ro6jd1J6uwGKS3KR+UZ8VoUbTQV1C1I0PVIP7+K+3gFnqNKAnSSBjzWjRaLKW03pfqwBI1wJIaIhScKfSA8U5zUt/PWX/q2LoM+7M7yEngCvov9RuSz7QRTqqlxsi33SPiirA3WZoqpcOAYWfQ0e381L+PjOBd9mG+lObGFCLttLnSqVhMzM7XG4dDdpRjF6VNscGAqDhH7qtiEFddn5GxAM5tFVvEnZHQFv5wB7XFYoFG0D/vBuBf5oj26zXPKSWfnRh01mIxC//5/9u/Wlt0SQ5UDbEovx+5N/9OOnVrF6r2snLi3b00F6r5TesVVuxeDRtP/zzv2wf/u3f8znoatoSv8WicRsYmrK5nXN2+OBtDrAjkAhvf4GaZORi0h/JXm1Fbi4mPquttpTA6y3RSxe4U/rv0RnfBcD94EwmoT5ndU3R1mp3ZIMfQS5dyhWMrqjbUS2tzcH1LLU8zkOHcvOUScsJngqxVR4/eNNHB1u9c0rt7RGNGlTfVQ/CFHQuxwXHKcMjoc7/AWDRaX/oYavZ01aqoRjGuT2KrjT1ku5oeWirKQ8hdVTWemFMlETsIA6jU1+XF1AKx++aPqHy8NWv9mOrMm57CIif/BBwy9vIPMKwKYX5TU1D0cRyCqlKa6XXR//mY3buwgmfq6sNg3/hR/+dDcC0ttPZPlROHRpj0GM51M8k5jx/9pz9yYd+1m47dtC+7l//rK1cfMHShMMXzl0njI3CNCo2inefGBsB8DJWXl4E/Fbs1sUrll9ZxMuv4B9pVKtaLtey80tVm3rNO11J+vsHUeoGcipbhVA7HJaBmI2OTlo0m7WcnppHvaOJODIJGlnMw2Xm9QZEO1WY5hBKDeMhbExlkuSnEeUm+gqA4pk1mVzdK2EYrpZ8NmpFjAfwada8P1kG3WzVrKGNOsWM8OECgG4PKogcNLtUo+wyYAcT0hM+awzPmR8yU2jaadOO6hdt1d0paJmiBmpCAG6o07ByNW/pVJzruR92GTyjjcy5JtpHS7aCte/atEeDLh3YajIbc1lpHY0H/X6fDIl2qrYcKGIRrcqS4xGDI02YsNq/LwLfpKyIAbBS3fT0UP5RDw+1EaSYqAMbIOTPyPdrFAyqrvzltxZyUhTQQ3YahBLb17YGyQygo3mmZEAVkBvhPmWoNavuSBLxjBULBdLBiUGRwhrI494edWuKmfYlLT4xSF3kbNDbWMp6OFk9XVghu/Js4320v2tH+ct+1MWDyICTLWeDBNWAyEOkQv3uIS20cYsSOwsiSUUcIQlCIzpihei46qdVSeVKmes0YKtFCHVnfHJqvr8Bkdlv/s4f890zczuhavbr//nD9tQTT9j4zIhVieL6s3Heczjnoukpzf/1I3/rUdom0c2Hfu4nbYB21NMU5DCfffq8vfa1ryGa6bepsXE7fPudlhocsSgRSQrb1PxAtbGKKl3XQJTaX3NWfYtAFUB14YMef66nRgiD9GQEV0/OZ2HhmkVUp73EvDWfWSgjNl9UFEQS/ciyIV3gs/pTUXKfsaTvXOm67n3qfFYaiJdDmsGl+qi/NIJk7e3g6SNTvkpbFSU6UaDSfMr1euHjpPxIp/cVS2Vf3UWAR3kI4xJlS2KPISkDJaEgJIxQHAJ1TsXivMqNQ7Q0tRfyq19VMwMkCFF2eWL1X6j9dJcOyS9IQRUNju3fVDGlWa41vNI6r3l2Yk8ZjU6iFJror8Go//Lffg/Pv2EdQpRdY1P2E//2hxyUtvTxlTSVnvLUGQGr2k6ht3ZdKm4s2aVLl+25507Z+uKK3fvgAdt94IhN79zjguwRZl0++5Kdfv5pvH/OCoS10SgAgQMJxUatRazbjQ17h3s4PmjXr50mlwjKC/vTgE+LkEqMXsaE0mfSScv2D1m4fwLwwIBpYE1+l2G1ASpNHPeGh0F2AaMIRuv9ARSmTYNIEXvUXUCkps/nbvoke7EvtY8rA0CodeXJKOmhmO0aoThpBSwHwwcg0qAnuktJpe+E3eEYZda3rTbTyhU3Xyk3xt+BunrfZQSGLICSYlJnGJ6HYih2JV+1/qHAQQiw+7zsyIm6q2QC6rB7XeqHNjerTYtlk9RHgxMCQpVb+UrLqKMrCuAoIGzU7NaNZduxZ8bb3xd+qF3RB3W9aOAoCRvrcr30s9WFgcp4ZJAUQwyo20OnTACL7EgTdJP9+NGGmvcADMmx1caZ5VYtHMNx1dB7OYMu8iMtOadQOEvSpA9rJnscXIr0NLGI/MjLr6Edo5E47UxoHUnajSvXbWZuxvvF1ZXWrhb5zD0N2hWA9znk1FG6GwonfRRc/bhardYDoOVcWrRpPJVA32PoFM4R5+n9yqQvjxjGGWknf3VQhCM4IAosG1AVfQtQ7Egt4a3sKsV1pPmAuryGRm14cBjS0bRPferjtrq6jJ00ec8R/ufswL4521i5bimiqx/42V+zmdvu4FpyIu7+nV//sOWXLrgstEOYIGp1uWRrKwXbtXvWBzwP37YHx5AE8Ko2MTVh01NTyAgQHMjaOLabGBmxQT4PpLWvg1iikEGFVPdGzzaIkjSeMprGPvhFP9eRzTryQ8XMd/iS6iN9v1WNJYXbsnxXFgehQM9SCvU5N5rRzs8iXtgAQFZvkiYORZHhAO2j6Etg1mi0LI0TFcaJ8QqNa4C7ZNwmdKp1ujn04Xi323kkFQ492sjG56c1TevVABvq6z2Mnj9EeLgL758kn5D6VpWoMsFh+EwCp+KckjKoHjIeecVg6gKpUunAQwSMlnJSYP2CACQEtToV1DOyvLH5LgzRoVHBagNgQZhiZQIdtMjKuYI99/QTzqr23XuP/fff+yOurnFd2F5/3732Te/7oJJRsn6IBfg7BZW5yoN18F4SubY6/N3f+i9288YlFGDO7rvvPpsh9K/ny7Y4f8GWb163pRvXCRPzzhxbYjaWtlAqZvkKAs4SdoWSViw1MeC2NQjtxbXV91WuFJzteQhP+TX1Jk74pb6uOAYr4Ekm+y2RGff+Pc1O7MNQFN45c6tXUXyAFAOTUcjr9kX7LK1uEXUP4Gha1ZL1KuQJe6jjIIaS8mgCOzkXLeeNY3soOvn3YeTdHuxOPZ1831jbsD0zk9ajTPKTAh9JSI2pNdkyWhkivIj7KQfsW1ILhRO0J+VF41JJWhzQjfFZDiuEUSoI7QJYERJU8C5glmP0fT8BEDEq9ad3aehatY1Mq1YpVZFf0xLIpQ8v3IX5aipTE6ARY9RUO40Eq9FkNNJ1OXx1jSRh0C2cjB7WUS+rq6RlAxhpKKT+VWqkLbeog4eUqp8OIgDtRdAHs1RqEm8PhyNnphVuYppRnKJmddSITGhpAJyIQd0GITgRMgoBZnJe2gOgo+WqCWRuyAY91AKElvZ1JToRq1VZMlN7kY36cbmdtmh1KgA5JKRetmunXrahyUmLpfpJQ05G8qE86KoGGdXPJ32RzJuNIqAM4FLoBFFCqMOrL3DImi8rnWthN9XNMrEUwDWUoL0BK/SmVNIzuHAGREoamVcUqEGMdg95w8JDfI4lUxIMaTWwMYBcEUoIOZC2iw4wU3sKC/YfPGrZ7KAz/HSm35790uO2eO2SjQ5laEcAh2hCkUC1XnOH00C2EYBZkUcqE7OXnjplD77ltbRK2CYmNCc8ZtMz47Znzz4fM4km0xZNZ3wGxHBmAAeFvoE/BaKDFGXTocVJAla9tg+PAtE3HYq4HRA49NGnikqpaKdZaHFStqbreNWbAmVkT90ErNreUiAqUFUS6r6TBskZa/aENnHSfVrBWa1p3wpr9/WFc5jecWz4kXan+xUA2+sN93UA2Ig9TPEfqvdsFxFoUnamcE6DHzJGVU2AG0UhSdQfnaJDBRSLiaO3uqbeFPMU7Jo/V0gDX/osQ60SJqqhBCZ63pBAVgKQWFTwOiytq/ywKO2EdOHceVjmunWK67Zx7ZTFYAfXYUrLEUIvGuZffdu32NE7jnqF/aWMOLYB9tWH/0S6C/NXLbd83W5evWmbK9oztGgNwKqLwarcdRxElYZohrKEeSlrADyqUwvw29i4heAJ25MyvoTlCRH7otqKDjPCqPEFCAGwQhE031AMQ0xIfWdiqXqlUwMOWAkpEsoeJwQeGc7YbbCz4y+8BHtassr6irXLG4TaVZ+SlqCBxCrj3N+nOV4YsLRXAxbhRBbnBiDiHRX6CVM8tKUx9BTetsJuMSrN56X+hQ2cQLtCuVO2Mn/d+keHALuyFathKxdLATg32r5stNZQhdpEKBErlLWSCSlT19Exyq9RA1iq3ITqHMbJqHtBspCCRsXcoxockZGqUJrMr5F8AK1VpV07hI7ULRb0GaISbg0aiJO81zaqNjc1QFuSh+gRZVeI5m4ZoJBRhPlNq7J0TRIwatQEgoReZNcG+GUUoS6MD5Ye6kStXK/4yLl24BKLDeGMkBS617ZiLs/5uCUHAHzCaTlMNWgw2V1wh3wJ7d3aAAuFl1TTdRW0ApyoM0YRht1qPnKh0PAZFGor724QyVD/XyhhTdokj2NOJZOWzE5aG30bGOhHH9AV2lQLALKE1er+6dJ2GuiU0TVpF7FpXKc7J0XlkpmDi4AWDSYpiiMQwCGrbJwV4LQqMMPWutUrXRvByQpvGshu322322vf+k67uZx3B5LuH7WVlQVbW113B7m6uEz+WrbcscmpMYAlbVUAYmF1zTapgyKiqrofAKQuDkayTGOpAwMD3uwJ2QeNq7nuCu+1Q5gMdGFh3cbHBylbxG5cX7bDt+9C90ZtZCRpe/fv9YG1ocEBG4BZJ7KQktEJbkM3EaPwR5qgv18+9F31RR6c9oiIb7pCop9O8Yf/ivfU3y/ihFsFc7gHvcqgCxpI1z4oct66UTilsRI5FtVLyJbECYssqO9beIgetGHuuXQidpzPj4QB2NJXAiz5Hut2eg9z30PIbhdJ4apRIwQCPmC0ykieTP1nMiYZb1B45IrQuiikwgPAUmwF5d9mvgq8/L+uV6G5Sl0K6kLQ9ToqeF/p3rUrl60/gwjqLZs/e9JOPv+4FdaKNjLUs2K5ZHvvuNfOnLtg65GE/fCP/bzNzewiYUBfGXBsA6z7MU75+9Yh4dRLdfuLD/0E4CODQZCwih6eIV9pWmbiNstt5m3h+iWrFtasAZvQPFH1cSgslXdv4gS0LFYbZehQnaQ0egkkVGft9uSPHqFhVNt4Ji0r9I1GZERjeP3psVFArGXnn32C+i2494/hjbLYdLdRcMag8DiksFwyhI2ItQlUvJ+PkLa8WbLB/gHKBYPEs5ZLNTwqhgCzaqt/g3Cn1cLYkU88msHoaDuKBJGz3EYF1qIBMBgvQKK0tQtVpl8hT9vqBaVX8XtSOM6Z6THARSxE/YkNKwHGCucNU9Jbrwuj41uBsN8XoGhLfQVsGFwIGeObKI524G9apS4GR/oNlQtgRPEVWlJs6odAxXrJV+bRorxh2HJLfW3IMpHQZtUK78QitWqnB4ipn7RjAzD5SLwFA4WJ1fswUIFOx26twa/Ri2QarQ3XiCQwEHRUobcUUL0NrimwZYW3NQdK8d8+q8HyPF9ADm/nXRFirdILhdCaHTGQ0ah8l3KEcBZiO8iQv5EYBgh75wPOWMBMNEFbRQBGTU2Uo/LNWPi9Va1TPsqNznVFs5FDty0mL61VMEvxKJ+e6KrNZgy2rx3DtDmuZm/E0eE+ncdpik0rO/X7Sv98NzyApIwTTePU49mYPfjmd9neu95kt24t27PPH/fNzAXSVdpPGzy1UBLpu3RCsw00+2B4eAhyQZ0BGuWnMokg3LZnzk489bgtQIBgFVZthi05PGmDY2POCAVSOvqwCfWI6n4BnqJe4b/6yzXNLBHr2eOPnbd3fdUxe+apC7Zn7z6b2TEKoGdsdnbWxklvcLjf+sg7PTxhoRisW2vJkbUDCyigR5RPpNW/TcLIUNJbq6jLJuRLqH0miF8Lo8VeffWcxCnV0G/ITjYtufsWqvyTI9Ih4vIKaOPQtwdEsYp2XyiUi8b6jodanUfC0e6j2Xg8WMm1DbC067F6r/MwjfgQ53aRkK/kUgBEnp6orxAiTYU7KoTQTNMa3Elu15FDIKO+WC7nNEWksLIbNeAraTkT4RruqVfK9txjX7TS+i0r5W/auVNnbTRNBVJDtrnZtHy1aP3T+2z3zJDdmj9nc6/5Knvi+AkAqmOvuece+8B7v9rGhgYDD0m+6neTQSlPHXpTF8HKSs6ur67a1WsLAHoJwRGCUvgEQBiCXa2u5q20uUEYfcvW1xbxci0UgVK60DEbGq3HtQ6o1EXlV/+iWKMqpq6ACErd4Zr+VNZyizesXVzB8GM2pr6zaoVCNQCsFErb9elZdUK3i/PXLD13GOYwZhMpypO/YM2cNpAWeJSQEeyq2ECpBeACsBgsGKNPpwCSNuFaGkPAmDAwseht9l+vaRd6s3KtgEfmXhxhDUeiUDKeCdlUFuXAGahu6lvtafcqPKz398HCqCXq0wX4wig5bQbqaN5nnfPnL9cBKoCUercBiwSA5PtToAtR2LZCRQc6gDeE9goM2xiAJoOri0BMtFqETeJwGvWOZTK0Aff6FoPaiUlGiQFqqW8Cr6DRb2mMliIT4vBfIK4eNxxkpG61jZ4NjwCcyF57Qqysa2oXDiMTx2lwC6AlYxfbrYvZilhSLumA+rllRGGNrpNtIjlINIYChWA4hOVNWPym5gNjSsI0Oby+SIp2EVMFdBVuk2alSA1hawLpxECSPGH87QjhOp8Bly5pyV83YNG+4q4vCQBTB2wqxPeQEa5HiKJoAw3ohhOE3LEm8pRwYdqAt+uZ5qlRF58TG9IMDuqHvHpEkhrk1LPqtEhBj6RxHktVmqGm7b/jPnvr+74dTzNl585cseXlJZ//XGvocd5EYshOCxHkIOswaOnBC88s2gMP7EDXNNWvZdVy1QFPU9vyhbyNjY34YGQskeLzuKXTxMlf+KKVyTmVGbFUgqhOdk+aimAFET4TQq0pw+RdgCt7isdTlkjhbHBC2lchS8PdvLnh3Wsjg/2wZ7Hupt1222FfQJKFjcSSWSmm29Lo8LANZ1OkJxgnLwGidBJMUF6KnIVhwinpvGZgVHAYPgjPOeGU2k/XiSAKZBWl+MKFrZfazWch6Rru8WHcLhKPhHKou3cRwGgejW5vV7gNsADyMfTtYdgnABvaBfAkyRj9DgrnfaguECmrkF6NCEfBuBR+CMylpEFIwoHAhO/aBDtJC0uwmp9GhONAqNE3VVQj43/wI99HGNC1iekpe+H4NYAqZve99W125uUX7O1veb2lRqftH/7sT1Gijg3f8Rarwzyef+5xWwcwx2dHUSAArD9rH3z/B+2OOw6pzSyPIsxfu2mLKys0WMeq6idE8Ao/JajyxjpMBZAQaFCTNkyiUSwT1uVR+k3Lra1SLzmHFtdLBq4SPrcyCB2lhHUbyA4bbt/SgECJsD6OwouFRtWPWm4QkpYMu7MGAUF6dM5iQ5OAG6FONGFHxnr2yd//v23ggbdZZPIOS2rzZmSbuP6IJQrnYKUVGxqHOWKcWqrYQngKdX3fR9K3lvoHm3ZlvmKLG3WLARQarIrFtLEHSsx39SfKx2ogMiy2GAHUAb0mIDfcL7alcDKFUZddNjJOLTfWhHj1TyoELdW0PSVgG20haxgKwLZnbtzBQl0PPmMBMAqF0pIkykd0oBkmYlR4O/UvtntQWDkiGKHmrTYxZNWhHUrBeDqwC4ANNh2OorC+IEAOWoAN2+mjfLSDFgeIadAa/CE8lwV1NL1IA0GB4rc6coC0KLrWBUzbyKDbCtiunt3fgXHK1GXk0kEtOgipnAJqkm0S7l68CsigD9qyUA67LwyTU+e/yk8epOQGpkhMpAHReFqyE/UIABcW6Z+y5qD2+JUT4geRE+5rEZlpOpnHgJyW0+w0+EDdktksvzUt3AJMkzJy6ktbBTs6dRzM4chEMIAfzlC2pv5B5Z8IJ2xxeRVyIGDqs2SGW6DmAs2xqZ323T/zi8gmbZevrtiFCxdsYwMisb6MrmMbODg5vAx2t7GRgwCInQcLdDZWuzY+JYmJHFFO5Kxpe+qbzufVpRK1Z750we6/n5A+iSPgOi2YGRkYtGuXz1ut1vBr/B60Q+REMyjU3SB5qYl1TjquxyqJlcs5d31FG+0HKVC+mj2xvlGye47dZuW85rdD/bADRQL7Du6yfiK54WGBbpa0kZPsFYBRP6lPHcORa/VbzLsrAlIh3KrTbnAdwzepObwMGrCl1SwVh4nj4L2l+VFdCtqvV2REXSfas0T9tgil3QmFc+jK8VCo+wit+2h3ezetVxgsAEtDPUwbPhTq9HZBkpLdXjikCohCK3ef3IxAlHnwH0PhNxVBhVMhSNAv1mdNndKGJXqmuoSpnyQwTY/SPy1N/anv/Ld2+327fIekletX7Y7bD1kiO2Ff/MJj/rv2xVy6DFslrIrue631T+y0sydO2HphxS69cNVmdg7a3M6dduSeu7h2jPYPQnVRFDVQQw0Fa6u3qq4k6fQAikc4iof0NdkYqaYMlTbLRGoIm7C40y7byvINC9PYpObAPJwBmKolS1GnWmnTusV169VysKO0h49VwLaJl4GfWjuaImzaa5dfety6c6+xgbk7YD4aJBIgoawCBmR2IL5pf/kXf2xzD7zf4kM7MBZFAwAsZR+48ieAmvYX4FJC6yiCF7GLgWphwLkJ+IppCKeuXV204mbJw9QobC5GRg2Aq4Pz0rzgPhQxEo5bvF8T7zF/wKODU+oAqvEUBtqFAaN4fTF1F+iZYVlnth0or9qzQ8aBGvEdBqqBo/W1uqePGfIbbArH0uvwGyAisBLbcbXhTySieqATVCaEs202SA8g0XQ5hY3an0KQE+XiKGF0LwwLAyAVBWnOrZBcDGh7BaHiKs1CEPOoVeo4op6t5xs2OMCPAIomg2u+Ra8tYxKoCvRxONI/AEKGp4FOGa7KKV5Vrond9Fm+0rXBFIAAe+MrDgygxWH6hEHAWXruMhR76PEHyutzvzXYQDo9ZC0nlY8MWbt/nDoHUYXAWjtxyQaUv0BFK7ZUfz14MKJZJ8hW/fvtRsv7YOXg20Qe3gXURpeRhYBd3XUa+FSaClNTsD5NuXJgoQwp9DY7mPGFGt/yr7/XmuE0kWDbrl2/YefOXvRwv4k9lPIFb8+lQgPBhG1iCMCpa7aJBq0jADiyF4ODhDi/QvdVFo/g9ELvJcfV1U0bGeu3peV1m5ycgA1XYK/9yKsDuI/a4o0F11UBrK5X2j6FjPbT4hgHOxE0MXJJkTyd5XJe12pTcM3s0DzmOqRoda1hM9NEszdWbWJm1PtqtZhm9+796EPJN0I/eGi/Lc0v4pQotzALWx8aHbYYctb8X/XlpokA9cTeYZhvIhGHhWsO75BlAesm9fOl/dhdAyJQb4ocqi0pP+e1NDeP/krb5fsobI6cjtMGj/QiXwGwvlQ21DmG1B7GeB5CB3dRoKTaT02mCdGquhRDGqaK69BfeevtxydIUaXE8tju+SVAFRSjEnigy9zLdbxy6xv2zKf/ATCNWbnUshKM8/ajRyyNt1tZuGTNct5yC6v2yU89bvvuOgzDuw2iWLOB4XE8R8k9XRhF0UDA0Pi4FfI12yzlHci0pFC7sssoEwi0pbAARyHGlEwmgq6DltYow2C5RnNVpUtp0mzUCDdzS1ZeumGhJunR6BrhrteLhLaEbZG0NRDu7Mxue/Hpl2ziNffb4PgdFoVB9zQ/k3z7EPxo9bx96fEv2tT977VodtxSNLDEF+zMHrLxeMhWT3/O5lc2beyud6N4Sc9H4YkGbGYa89Y++QjOYR2ZaeqNHAYNXWlYOiOWClgKUAFOEb5ul9gVtiOiJZBu9erUCSPBIOJJwi9Ayvty+aeJ2VBMq3VCdnle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tY3vMn+xff9a7uJDUnvnnr6uJWKJZdRtVa2WrNghfUy4Jykvlkr5HJeTl2rx9/I1tWdkk4n7fjxC3Zg/y4bHum3tfVNWCA6EY/biZOn7MiRQ/7do1p3/hFYa9W0jPr0hRt2aM+Ez/mO8Xu1XKJNyUBion3iOPVg8FddN8HgGD/5d+1zUCuX7R3veLvt3rMHZpqCcVdseXXDNgsFu3jhnC0uLBLtpuzKpeu2e9eYXbmyYgf2HbBEpmuf+eST9ta3vh5GTl2x29n903b2pQt2x1232fripo1OgBuAqfBKc88FrJLx7j27qFvC+jNp271vH45j3DYqVdN8aTkwbzuVkiZv0d6aRcMJ0EMAa8fRif+dwb6yF0Gv93AsFnoInd3V7vSS3I8cVGUSJSEpp5Qa1SB9ztMISt+xSwoN2ouZ6pyWlmmOmAbC5OEFyr6BLu+f/8zjdvLZz9rBAztsPw1XL9btpWdesurGgpUrcgSkEoPJpMYsPXHAStGMba4v2sb1K94fI1gfGBz0tPqHxyw1MIl+EzphaPJCScBH7EbKqxBLSiOjTBP6qI9NLGGKMKav1bVb187YzeuXbQQPGCPsqmwtZSxWWzbeP2SXrpyz6fveZonhXd7f04KdqjugdeUpe/nF52znQ99KnpQFY5RRK+iO9RpWu/gZW1gt2PDd7/FRco3Ma3mhNyhe/MhEn33yo/+PhSf22dDOe/DCAkA8q0JrLtLmEjMrnzFbO2WrK+vIPm012EWxmKfegAv23YYJhlMCCPUVZ233DgyMUqgV+uIaUOCzBlgAfoEefobSqUsEhwKr6hF+rG20TDN0tGhEgC1QIkE3bi1M0OCST6HSDAHuFkgo2NNyVk07cqYXERByDaG2SoAHAXjiRCoKZVs+eKcFAnAtyqDGUNNoxVLHcnl0k3L4lDbAsS9BSnIyvaZHOhFCX1EEd9bSCe4Byjija7QOX99EMSveD6gZLSurbQAwbDumZaxiyeSPc/GZHaQTAkg7sCHpsk8vxMDcsan/FycRisDiMCgkQdocapcutda96h7Qb8g0kBM6TZXd4Si8o+3KoZhtJvbhdDSTI+iekKOT/AI74XrwEltFhoCJz0xAprRvo16jbeVMYE5EReoTdcaraEt1QM8F1jo0t1m/KT1drwU+AqmP/tVHrUQ6uVzRLl28ZufPX4BVFqlDx4qVii0WNm0PbK6UR2bINIED1b4XYqfnz12x2+84aH2EFXWigyRO9dz5ZZuYGAJsslaVLgFYmnZ19vIFG8sqgsSZAIba9yGe0kbgCdNmKLcWc7Dpji1uFGzH2IiNT0zaxspy0F2F3CUb7QIm56t2VR3E3NWd0D+Qth/4wX9rS4vLMONVe/nlM7a8suJE59bN5WAmCE5FeUoGJAWRky6qC0JgCKAruhFeAZya0dKChWq/ghzR1+Bwn10HkMfGR23H3E47d+GK7d47bVki3CR6tIcINJNO28DIoE3t2mnxgXEsACqCU9WYgDANk/fIIRaGE/csV6h3jjcs5AA78ZV9sBrkQj8e/p9/+FcPxWLNXVOT08lcfjOUSQ3Yxua6paDNaiQt41vdKBKuBWGWr9dGw25cX7UO36cmJ23X1ITd88AR2zk7jb51tXO3K6oU6tSLL1hp9ZK9+NTTeNAlDE39TXEqnrFWIoO3m7YqQlm6ed3yGysYvNi3ZioAlFQujgDkdbVCKZsdwqtO+ahiHGYqcNAc0GgmYQNJXQMzQEnlkduNkq1fv2qLl07TqBgFla3CYvuHsnbqufO287UP2diOfdY/OkmZYAPQhDP/8HtmQ7M2dc/bnXViHaZNJzQY/cJf/rbFx3fY0N3vwBNDIV3RBQRmA5az8194xMKT+y254w7LJoK5lN0wgCOvxTUHUuv2t3//cZu5910WTY1QbvUNYoCEoZr/qu0Hd0VbduEjP0fIo7miZA840Z6WylIAjpBGRzDUFuGj5pCqv2BomDbhu1ZYabQZW/AwXSPoApNYPHg6gCJvsdhSXSPGUnTYPkAoW3efSl21oED10sT2CI5Kq5W2+8ryxbZNjgNGAlOK46tauC8Mk9bAlLYnDFEXchX3pt4aIAsm62svWGeAKEQdkNAmKQIm9c8KqNuEq5qq2QTAfPofshF7T6dhSgrTATgNdijMbFN2DUhoo5pstp96UC30QOwwk0laiHt9MKuFIBz8uQcgURv4TmJkq/BbobfjFk5aza9BwaRWzTkD5rTKy/1qF4WIPudX3Rlqgja66d0uig8ittLCmfbvtST6qXmoshshqgBF/cRiSuq7AwpcniIvAgHfEIYISkAoGuNPeRV6c6icHskIxElrG6ill5KZ6jNFJPczP/uTVqfMmg3w3HPH7caNazRzE5BapLzUADC9vrRmeybH3LYEUpuE1GpTsclLF2/Z3gPTRDzUjX/qT5e8faEKmWheru5TP/fS0rLt2DGH7cZoK2yT92vX5tGjjO3cNQUhqFoVp5Ert2xygPbHUQ2kh31vCzk+OV51wUgWmgan9BXx7N271974xjfAlnN26dI130azWK7YqRNX7cChMd4v2c6dMy5L9bmq/mqzdCpN2XC3AKSAVt0O5ULZ9VFOLkpkUS5WPOJQ+bUhTiFfRE8GcTAVHF3Unv7SSbv73oN217G7TZu+T0/OWFYLIPohViOTNrxjt8tJkXaadNUdWW3i1rq9XF8kfLza7j1S67Yerf+TzV4cYDvHCCEfnr9y+SG4y65isZr8h//nj0Pf8+P/1h8DXKCyI8PDGPcg2EP4AHAVUeoRTe6mua9evGj9I2NW3tw03z9AfZxYXLXatpGZCbt65bobaKyW51zeBmbnLDs+5wMoy0vrtgj4rS9cwXALCBqgAqxldFIqoZYekaHpKJryk81mfCQziuZPTkx5GSprSwixBj9DIQgjN3O3SG+DsrYA4CiKcMCef/5FO/auD5DvKGx0wPsy5x/7O7t1/abd98HvpmHEgtXYXasvzttLn/5L2//mD1rf0JQ3vgBEnrEvd8Oe+ce/ssljb7XE5D431LiHyGg8jZ1cft6eO/6C7bz/qw3qS7oB+5CnFTudhHWuvvxFu7y4atP3vAPm1c/v0n6xMlVbPLBtB5M5e+ZvfteihTXqU7aBgbhB9m04i+MgjVatgSwSPvDWxDunU4RceGqfPsJLq8j06BoNZIQBry4htsJhTfZv9Qh7Gn1WIQ1Nc1JXgDbVySRgrYBJsdxGWWPOMBIpbajS5iXSRjjXF7N8vmujA2KYfXh8DCXWhGVpHiGajmYr2mkpJAYQ1H+u/kV1PLTlmH1XibA1q4TDAHkeI9B3cVMhf/DcNSkvP6Jdqo8CF38GlUJlyteAgWoyu/YrVreMtgIcnuh3sBRwkTPtG0OeAkYcBXVtAkyxZMvK+RohYT9NJfar0F6ABwun7LV81Wo9OWVNT0wR7hZwTho4gS2rC4WwORoRa4JZYqRaUOCMEjXVFoxh2NtyZNii6XF3/FqdJa3w/WQdSOQHke32OVpaeqVuG3WdCAgEtNpiUl0Ofp6rNDCswVqQg3Lh6BBI0nczo/3RhR2T4/at3/TNvmBiYWHJnn76OX+UjcYxmoCcBokahO4ZH6VvY9MlXlUbHR3y8ieJ/NQVITVUPtp4XINsLYBVgJ7kPjkBybWmJZ7eLnyDXGj/hDhhkAbsLl+ZB7AGbGp2FDXo2tpazomAALWNzETkIW92D6F6CjzQo8g1LqIoQmkqytAqMsnm1OkLRCOrRHB5GG2CcL+AHgXMVPsjqKz9AwNODNKQKs0AqNYq3k2Y0QwbZChmrvNi5yJc6juOEgUo3K/SNrJZ/S77lJ6tQx4HYc/HYcw7oKAT0+M2OzMLfswEGxkNDaBnM7bvwGHTalA591INfA1HcpFw+DiO5hHoxJcfGbMNsGDaMfJ8GAB5CIDZ1ei2k7/1Ez8b+qnf/FUaXZQ4EKgOn6DNZ4GNf5dHF5PlqxuWs1oZR9cf5Hb9xgqsd9W0U36ayotFeBhewpPJg2FUFy9ctPXVeZS0S8NoVVQWxUm6N0p6t4CoON6ivG4hPPJgJmZ6lEofSrm8umJlWE8IZZuc3muLp1+2u77uGy05MEtaKnvXXvybP7XB3bO26643kxbG7mhZt+f/8sM2dfeDNnPodQgaFoJyEQTarSf/wRauXbEDb/tm60vBjLwPVd0AHdt44ZN2+fwlm3zT+y2BR1bIrEEhhXRxWFfx7CdtfqVis/d+tY+sdnEQ6ieTSIAku2dHzx750z+1yBSMefftps1rNAiAUAFysX3qz/Wz9TP26Bc+Y4dnBqxy9bTlQNe+cBumkLSVjQaOBcVBFnGcUQPgxMkCdMBXWsv/OpQZVh/TYBcssVmD/ScpKfmor0Bl5iotFFi8luP+JOGcBluEcRiag6mYHrIXBUbO+tdua9YAiorxiWB5vx1tlgJkfbtKbtTGJZrIL5l1uwAQzDoa66DkgAVYt7iG0XK/wrxUinLwm4BC+wqo20KMQ/mJaUjmqJAP8PSnNbKt82LtPd8qT8/j0nc5EiFVgjrqs7RPMwYy6FAk1EAaDatTdq3XVz+k2HwiLUZOiKpIwHA46K02d1E/IphCHiVr19WnCbtPUlfyETMuFLqWJmKKcr8/ALETI2sBYNM2JJ+Je3BKOE31/ZOf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CoUEly964fzTaQE0ng8NStxHWEgnJmPsuB+mu2gQ8S0h46rz0mfBpkh0gGfRBTlpx27pyzWSJzfd+/H7mOTSCfaBvilEO+x2mQR0j9y0+VdYAtA7AJO0bOD3d63Yco+q5CtZr8vV/8ldAP/PSPWmJg2AWmw0NlbygRc72j3DRUmdBGm0rouUKrvHwuHy2okUNVTtNyEt7IpIEQ5FE1Au1PxwSANmDIxUKOa4uASxzjKWLXVZShYO1iHg8VxzMR3sYBWjHYwSnAOG0vPv5ZO/J1/4pwg3BMHdFLJ+3Ms4/ZvR/4Hksn0q44nWbJHvnvH7LXfuN3WP/YDMYgRtdnpWtn7PlPf9Tu+brvtcHRSS+Xh4J4vqc++t9sZMdBG73jTTCpGKwhmNoRalbs2b/9A2unRm3sbhgssbuWqMaUDyCQba7YmUc/an27HrDE9MFgdFlCUviIDDVwczhRtI994mM2eufbfMmsprBKaXWogcPhho1Farb67Cfs2kbbdhy530YW/t4un9ZTCUgHL55KYfRRvC+NXvX5jxiFcBCj9d2pItqWLuFMRcamPQD0TwNVmrbUBajV/1YoAOZRsc8U97YBDth7g/At5b3JKKvmbvJJrAkwUTuis3hu2DLglNFc3k6RkJKyA5DaXEUdUv6UBYxfTsXniaI2znhIIwLoNnoVZz+KftRfCgKShgZU1e8r9gbQSt5qU9I0GLSWv3p/PpqjupITZSBhdLGwCWCntDkPFF99cThLzB7WpK4K0uBazbfVdKtoVGAsRwFwSJ35FbxHZzHWwTTpNYTvGL+eXKsZAvyGzqj3WRVaml+H2Qz7LBOtrFK5tElJDfDcqAK6E4fleZBD22Wv5bfqQ5VH0rxXCVCkRHWVnHSoztVGHeOmYsqJ+zSyLYelMFSzDPpoLxm5yuWj7Djhg/t32NzsFJYYtQsXLsFeFznfssVbt6xSrVpidNAGICkCMK0a+9SnPmuHDu52h6isZHsoPDqBjQKoWjWpDip1T3CLy1+Rl7cFchK4S2+8F5xG0EIENM+BLUb6iXQ/31BodEOOVYTp+PGXbW7HThuE/UmuWjA0PjFuQ/3DNjM7gn5Ib9AT5KSBp42NNeqxbKVyxaNnOcAK2CI5amMkka6jhw/YXXcd9pVeknFuc5moCgwi7Xq9gl7z3qhauaj9PCL+XfIWeKZSWtKO/slmaYsaOiNwdZkib32WTmiWxpVLKza1YwA9UBdDGradsYmJUZucmuBdT/8dsdlDd7ST2aFcLBY5ngyHHyGYfLQXD/lKrsgv/uIvhnNNImuYO57rAFLcjS4N1prN6Bc//2jotW99PUJMkvGXwVVxjsStk2IYz774kl2bn7dr168hvLKzqhIMVbufu6ITOqY8nME7oIQKJTJaUUJGN86dtqUrL1tt4aq1Vm5aaeES7V2woUzUrp49b2//+q+3e976DrvvLe+zz/7tZ+w7f/wn7eBdb7Qjd77Gjj/1DDHCoA3P3OHCEMteeu7zNrz3kKVHdnj5FFoVrp6xcilnO44+SFkUrouxtO360x+3FqA9DYAF8/TkNMzWr16wW5dfssm7Xm+J7ChGDOjpFoCtvTJvF8++bDN3vs5isFf1nGoTFCmgd9SvnbTrKPfA3nvx6v3cpxkNMO2OeEHHxjMRu37ySVsu1C2z4wh6iBHxC8XkEMiqDGHbk6rZi888bZGJ3Rafus3i2Tkbqp22GICeTtH4eO9mrWsbJcK3aMdGR/ptaBgWOpTkd9IDOcQwtUF2X5g8KEOGvGWgkS6AirPLF2oAKmxooN/yOdg34NtSJMC1rYYGXbShSZV6J6wGe9YTdFv1KF6/Z7USjLDWInooWDFXtWJe/cuasK49WSvWJSTXiiX55XBfyyqapw8z74MRO7ABqm31v+KE22ikGIdPXwvBslVerFurllaXGhgaJqtZFjAQDVoIkLVHQaeh7RIpRxXGgRzEqPpSWgabApfEFKNWQB9zOc3LVRtyvZZic15HFCflc34BySYRgB4LVNbu+TV9bgLWHepSdwKhuZka0NNAbnZQA4VirJQ5oggFZkSZajZk4Ym91tKsCuqThNXFkDMmAsAB6BiubEhLh33qmIfgbULeatAlgoOSvcjQBaLSHc0ZFbBo/maweCNw9tLWQ7ftJXQd9wUym5sbdvr0SU9Tk/SLpYINZFNEeTD1RMQWltbkQWyQMCdB2vost6NNt9cXb1plE3Lj/b/SZbQaIPXtP1FJgbP0UgsPhJDB3M8AC7SaTVOepLsK3cW+1X1iXT2JWaw0bCPDI84G1b6KbrP96nLpWS6/6XNphRcFSFQOYjY+Pk5dSoTqG8gomCmysrzh2CGyJFvUgOedRw9h730OlPn8Bvl2bXx03B87ND42SSg/atnUiN197E5vp4fe/Q676+h+IgjZW9iO3HHABgdGrJAHrwBP9TWra0RgHByy5y5l1RzatF29vAhTVrujxVy7mYOwoq7ddtVWb17pnn/pRO23f/cjS5/87NOX/vHTn7v23AtP5N/7lje3HWDLAGykZ1Pce4A0d+OxBs9duhq9dfly6E1vfwsCF7J7rjjwIMzw/kQ0J4cCnzwDKNKQGsX1icIog8I/NaQKHibs0d6Wl1561m6eecIqty7bwsWX7bnHPmfDI0m77dh9CG/ANgHlN3/7D9nR173bVteKNrd72g4cewueO20vPP6kNZtF23vnvbC1YDT0sY9/zI684S2EaupPDVuGkO7i80/ZjnvebBGUW09QVaj99N/8uU0eOmyDU7sdYN0j17n2mSds/PD9lhnG16A8AgN5tLWXvmBlyjx9+PUIBoWWQ0YA4nTXX/iS5fGS/bNHMOi+gDUjmwiCiwPaGxefsUqv37JzR8hfCiq+RaNxvwapDo5H7dkvPmaDMwcJL2a5EVYkC5SSkobkHCcMtkWc1s0Vm7ntQQunshaKZyxOWs3lC1h7n0H8LTvWb+1yHXDTbvlaZVO35TUUrtC0bJLYgZA8pi6FRI+XlJ1oA9BIZsIAocHwFdajpPmuTe8a8hHTodG0DRLaDQ/3w+r5Pq5O/oz1A97DoyM2MjlmY+NDNjyG4g1mLDMUB6T7aSMilEHCxNiApTBsHxnXHFsfIQcoiDz6AApNR2tzqk9slDpFYoRngzjg/n6AZMDiOIEkxhhN804YNjiYsKGxpA2M4aAzaZjXINcmve8tmY1bdjiBjx0kLUBJTE19eeirzyOVSAFTgaJvwI4DyWIsvrsXLB77d5kDhRgwLCweJqzVJiqBQ1XbaSc03xMXwBFD12wVbgBYs7IG/+yKw8cYjqrZN+5OXX3XWrOvJaBVwlAK4XqnGRIombPbYEaIVABgJUMBmqZbCWD1OS5w5V0y5DJPU7anIH3nzknbMT3mG+YoSjl95oz/JqanlYIauBoc6ue9QpvEfIpWD5aa1jJS9LReKxKGX/FR+j7sRE7dp9JRR9m1MgRv+KzzFJ/I4ZWXvuMsgnEFYgM+64m7ql+DusphaCm0vseTWgKrJ962tO7ebiwt2vDgEDJqefuUtZcwHzQ1SiRFBGB5Zc27BnS/tgs9d+a6jU9prjY67KZEFLG0hLNsAK5FopeiXbp8DUdcsheevWyLy1epd91W1zdsfX2ZOoVxxjXvs57dMWE75mZsAGI2hM7Nzo774Jw2cVGl1c0jDNARsFoIEo5+bEL7h4SdUZ88cRVbyASMGMeMI+0ODqRqx+7cvbS2snLpxlLxWv1mPn/x4nsDgCVCgNvDYEOhA8hzNxxmECITPfnEs6E3vPMNVAhDJHNnrRyIeOtzyF54+ZyvJfedlWpl6xWLtnblgl149nG7ef6ELZ162Tbza1aq5q24smwzh19nh978XhuZ2mubKxv25q/7Dhue3GFPfOJzdvvrX4PhTKEQUfvMX33UXv/ud1oqk/UQ4It//4jd84YHLD004flu3Fyw6/MX7P0ffL8NZ1JWpEHXL7xsRRpy8sidgbJi2H3Nmp0FdA+84R1YdQplUAXCVjj/vF2Hce973VthWGI0ChlbMK+SzQOwQztu90UNvnID5qlwwupFO/fs5y0OO87O7HGPqvDIO8hRlmT5ll07exJmCuMcnA0UQn2Yms+JuLSSJ1VetFNnz9rgnrtxAv0ol1QbeaK0kqzMfSxattVzLzo7HT1IXZIYGB58AHY2EltDWeHfPT1Gw2xgOA0oJAHDLCw3i5eNoQxDOKOIZSc0ADJsvRhA1gebhk3FYA/RBKEO4Vk0jRPsj1lymBCIcvbCKQylZyW8er6sKUtdwkxCa4C60tJ8ZdgWYXSzLacQtYYcL7VagR0NjI/hVIdwRjgD6q3+cyNNGVAyI1DEQVA+bXqSiKcsBdDpiQoa5FhaqtpateldE7mNAqF2lPtCVoTlL28UrdyIW5Ewrlxs23q+YteubBJ6wkqjWZgPbKKIYVdCmqtgNdhwBV1od2GVlL+HRWoXtdRQmohDeqwBDwSn8J42aeNAu7wa6Ir6kzMDkz7oIp0Q0PVrYFergYgcooC4ppP11O69Pmf9UerWEwgm+n1Pi7IG3whpUzhFKYUv36bx3XAxyGBOK4weIPSNsaV76I7YKgqLrqs/H5LiIK8pR9oZTQOJ2uZQOtSDnaXtCCFyBZJRqWhDpEu+/FljGWLH6o/URiuaeXHi5HNOeEZHhy1DPTTAdf3qPG22FEw3Ik2fd0u6Av+ANWoOLvUEWQVyAhqf2QDrVdeMwn6xWDE/X11GPdVVJQegDeYV+ajs6iaslmGyfE5QpjZl1PLXfKGIHFAh0ltZXUP+kCMfJFOoX6LtIGXIWODaJo/h0WA7SD2C3CMwZKVyKBrQrIXllSX0tGaXL8+TNkyc+qytr5B+m/QK6FTOme7a+rrlST+XQ38otxzg+MQEoDttd919px08eMB8JScyEpNXu6nuPmdaCIENphJxm5wYQzdC9o+ffNRmZidsY31TtLPW7TSXbr9t16X9ezLXzm8u5y+++CIwunUo3NJzk5z2crm8mUbIVEF/ISx5MkcKeS7edfeFxz9vT//dX9lT//ARe+LvPmo1cOjkiRP23u/5fvva7/5RK3Vi9q5v+hf24Ds+SMUatuMw1B728tITT9hr3vp6V6i294HUbXxuP0oXtbVbi5ZGWVuRfkK8hi3eXLNyYcFiw+NW5Lv6b5/41CN292uO0cgdFCdi9x+YtJWLZ236tgPoKWyAl7zrjdPPWnpsFGaj/li8P+XWePXq9fOWHJ2ijjE3CCmPBjnqq9eRQ9eGd+x3JdeUFHnoNmgmxyE2kpra4+UWp1WflM+J45pOYdmqmpw/No4RYiwyWgQqQqrHEw/BFE4eR+E1YIFhRjTNA7awPWgomWoJ5ECoaDdvEC7t3Qd4TloS1tfVAA15ia2nCPOmZsdsbuc0oVfCRqZ32zAANzo1bWPTOwDM3ZRxEjgftBqKrHbVLuxici3LoGxh2JMmT8cA1jQhLiBRJ3ynTAr3oiiewA+kdHbWtBFbublkYUI/Pdmg29OzpahvKNgtf3Bmzpcay7C070G11oQxVdEbQqzhSZgGoAbotapVQrKW5WFdK+uEtaWW1WFVWqK5Y98dHs3MzM7CcCI2PdVvc9Tx0IFZO3xkj+2am7BdO4Zs945hu+OucYxi3CYG+2xuZsL27J8DCOUGBVh9PlKeSod5EUnFupYepE4Ybyii7QxxlrE2ThzWpNkfsLkI4ez4KHKmPUI0Vk9LimFdmr6jOcQ0LmiADAHVSHqYKC6KPAGyDOCsjVvQiVKpxucM57ENZC2gCgaqBKo4KcJ2TU+q10o+mu8bx1NW2ZPASWxOI/fqj/RloJzXZ18K691aPdddDMXe81XvtlKhCjvL2flzF3FMFbu5umTauESDL7JXOWuBgPaoGBkcJsIBrCjLmZMnsMMNt/EIYKErm6SpmSYKkRuk4SDLu+ZtK1r0aWXYgYOtgFgMVljAHzFZ5aeZD2KQK5QDw3AQVBoorm1urFi1tEI05fEEIKVpgeoqadooUZMe0a6FRhoA1ib1im6cBVOe1ZVNyqbZKpIRQiJtEUzZ/foGOkz6OdjqyZMXaO+kzybQZWL/tVrdu5A0W2CdkF6Da2fOnreLl6749K8TJ89y3zm7dWsV5x08SuctD73Zvg7StmfvLtpIc3q1qCeIJDS+IWKpJ4Soy+LNb34Q2Zfd0b18/IxdvDDvT9oleLLvec97XF7OYDmR7PSFpzDyA4htN1IbLNXr0Wcf+3xIfRc92IoulkyD/pdAwGsbq/bcUwAGBpmFDc3d9VqMLuoPC0yP7bIzTz1rt999m03v3GVLV+adwe27/S5P55nPfsbueN0b8QoJO/3kczY8nbQDh++0FF7ws3/7dza9ZzcMbBoD7NjFZ5/SHB0b3HnYB5PU2f7CY4/aXW98MyFbyhWitLpoLz79lO193ZsAoriDldbPH//MI7br7rthWHNBAwFyncKqXXrpCZs9+iDGN2FRGs8f040RLb78JeoQscH9R13BfZSGtOQNl/gtDxCN7rvLmYWDLOUhVXhR3W6d+Lw1YyM2MHM0MGhqrNvVhaCmmU3W7PQLT1p8Yo8lR3ZiRNgugKZpb1plJWZNEGiD1Wt2AZYxuveoVUKJwLEhtUZu3Xq3XgYgq9ZCeVQXzaGsAWg1wOvciUsYfTBwqH1sMQtXTK0w0ziShlM0tUhhnhhZCGZDW2N42saqZi0MpISy6Am0nVDKn77biqRQ0E1LDoxYnesb6EIVgCkRNrXKRCytEsDZsAs3ylZKTsMIh63Y4V7YZR1Z5Gphq2EwFcA4Dwuu9qWt2BuwVnQYltyx6vqiDWRhq/mqXS7322o9ZavlqN0q9tliNWJL1bgt5kO2VIzYrVKfLdeitlRJ2EIhZAtFs/m1hqUbMJRy0/saz623bLmesRwMfq2WsNUWTLOZsHU8f66qh+ARvbQJoUknV+dcPY4T6thATFs/Jgkt1+3SesRuFuKkH7bFSh/vfeQZsYVy1+avr1oVFrSwvGbzG4BOctyqPZg6Ai7CovJFTTwOWJ5sROGv2koDPm3aRWzPKavAUhfy7qH51nd/si56pz5YGbYOZ5DouMD17W97E6HvKuDTtJXldRhXwYFzhfcMkYmWgi4tLZAD6eEQJidHuU90MWKPf/GprQEd2hVA1Vab2oGtUcURaOYCjFddRmL9rvP8ExALVlEav09M28mAvmwNMCqe1fUBAMpWoDCU18Nr3h2kIS1ioLqX/9hWn81fWcaxCVCjgB2RH85BS2Hvu/8eO3/hstcr7w9mhFhoTntMoI39knW70wC4Nd0uRZm6Nj42TP4RB0XJsQmoBY5CjDxwDgJlzdjQLJMCkXY+X8AxVpBJw6eeVWEjmgurAcbDhw7Z7bff7v3C6i9XmyhNEQrVXSxXu+rJ8ayv5boLN5dR8/ZSudi6lCvUrqXiffl77rknYLBl/aEgNGMgTIBBfURRCnztwkW+byuADglQnj4EEH7KjrzxtZZbvmlLt1ZsFPZx/ukv2a7bbnehn3r5aRuc3kmF2valx75gd73uPhvt77fyyorN7d8pzu39klfPvmj7jtzl/Zjy5uu3rtqu22/D29FQsIDr50/ajkN3IFhKB/jdOH3WB2a6gGsJsCmhNCeeecpm9+60oWTG9k4N2r7JfmtXVq1QzVlmdJ+vCtLgiMKe9YsvE04mLZEZA4Q0rUSjxnjsasHmL52xgekZF7I8uAbxtPVet1SwJeo5PLMX8CRUQRGxHkqomvYs0S7aRr5mmYndABfAzNmWwEsIi5SjYRQadlxrhGxgcg+/qk8UYOd3TdURQ5FFTiQKdu7kcQ9be4lR0zQclVkg24KZFo/+K0tNztrzp+btyQstW0ods9XxN1hu5l2WftN32MbUuy258z5fgaMFCp95ed0uN0ftWminLScO2lpin1XGj1px7E5biR6y2tT9ltmxx51iqFW15y+WADezTQC2EMrYWpdIYnDOKqkJ62R2WmfgoNnEEYvN3ItjnfSZBFqeWullLTGxwxJTsxYZ3W3xyd0WHpy0xOQuHMpei4zssL7RXdbNTFvf4JTZwJT1jUxbtxnFyQ1bXEtmx/ZZeGgn9dxv7bH91hk+6K/W0B5e+6w7os8HrEd7dscOWIfv0dl7YGJp2rIf5UeDh/dak/LW0rt532PN7EGrD9xmjcED1iCNKuWvZvdbbXCXNUf2WZu0Gv17rEuU0NPiFRhUwWZtMzpmudio5WC966EhW7MxK8amrNmnx1FH7O43vs3CMFx3OjFYIy9tQhTMDqjDdnBn6JSeGiqGowE9nwuMLugl0HQAwPj1WYcWgMjMHJQI9bVUGaVAP9QFJ3ZLiJrBAa2u2MLSiuWKm0QSmnnQsh3DA/5crZp2X0M/BfB9UVg9BKVaKdrTX/oSxYFpU5YiEUS50rB6pW0xvP94Qo/J7lg/bLwOG9f0SbE/RSAiVHq+lboCZH/acMgHhfinvkkBrw45E68G4Bp0KXQ9xFfdNTVKfbL5jXXK0LIE4Ko9gxeIVKuAu+p84MABl+vNlXX7/OeesM180bSXbmao3/FmLb8JC8WJF0p24sVzMHMDhM/bhpb4inQhd19AowFEgNQjcF4CQwGv7FggKxxDlP5SGTVP9vrNG7DaSzjPeVtaWCcyKNjC4qoD8jvf9Q57+D0P29j4uDu9/n7toqPaK6pvejeI5s0eODBuYfL+4he/BB7esBdffNHl4gC7fSgSAu+CRpZyCDokOY7A80iYgTKoEideOmm5pbzN7pmzeP+QxVMpoJkQDEbbzudteIjQE0a6vlm0WmXTQukRAK9mT376H+1OreFPE57SAOoba8DdajjpF555xgZH1O9FSA9ItAuEM3iQ5PCYz6tUH9S5l5+3nbcdQbk0P1Jb89Xt8tkz9vq3v912Tg3b+EDKsniiGy8dt4lZjCcBSCBg9e30uk3LLVzBvncTqmcsKqOgIdQ9UF27YvEMRja9L1AUv6djzV7diqtXUN464T8AIS8f6VhEy0ZpJEmlfAuPa32W5HctGXXgxJJcZByDYO7C1UvWiqctHA0WFmAvvt49wQd0A4NoW6JVttxqwbKAqIUTHpqIKaNDHr5qECIaS9qA+oEIiZp9mp+Xpjyaj6gBHC1x1A5UeFekKkZTWL1lnRqhVg1vXW5YhXCoiWJHQhhKk5C/Tv1bhG/ZpMUTlIs8Ir0qeWoqEKyrU8PZtayUv2Wl9XmrrV6zup54GqpQbpyLHE0UZYaddbqwFnSmjiNRf2i50sFgmzAFbTBNpAELLMI2NzHiCuxJz1tT6KWVNdpYqNGhhTE0dUmJWZYwTm0Ko9V9Zd7rGHqNl94V2ha0SkotgDyzIwM4c85zrban9M1RABAu23rHUXHO21T97VwjhiMDxJ26rAUaesyznLHmFuux8uoqU7eUwgC1hQYCV6+fQ9aapqRuJNkILpP6K77S9Cl1CygsL5VyFC2YxqTuC0178j5LnLCcuPot/UVEpAnwmvSua/WS/ig/9U1qIOrYPXfY1atXyC8EyK5bo6INUNo+MV/9/ZoHqgEurWSLAQaKkDqA9LOPv2ht2KlMWWV0xgw49APAcdqvUu9YodZn1RbxE8QqBtvUvgiVSh12h7yQg7S8hax8dR3t0oQBC4D1LoewPW83cA7qUthi8AI/8tD+xVqN6VMxa2V0v8/uu/eQD5SK0Gm7QbXbumY1bObs1OnT1KnPnyjc143YMniiOb7JVNhuP7qbtgjZXUeDPQq25RXkieydGAWOSd1qat9AliqLDDJ4bctYhwYKc96NcN2Wl1eomxEVNWxlacPZ94MPvsbe89XvsvHxMUsmk9gI6UqeIk+SPdGyZku97g13YNQNW1yUfYhG+VFRHf1iHRplXFlYRtGaNjSkqUi6kALzCvowzc6eOmN3v+GYvfTFR61CwQ5TgIvPvmgH7r0HhQzb8088bofvP0YLh+w64LfvIOwD0KrWqwinacMjoxhKy5559PM2fRAW0ew5+B5/8ik7eN8xBKm5e2ann3rKxmBY2mc1S6gQ7latuLlmmakZDLiNd+xZcfGGe5T+wQEajlIS6sdpnLMvv2iTuw+74aNTCB7lIszO5cs2tENdBmKQCoHUEF3LncUzptRfS6PrPIYTdPTz241rFidM1vJHeSLfd9aafl+8W0Fe89YB+EKExjIcrQTqA5QieqwHFclY0afKjM7dZolUnw31h2z3bMZu3ztmd982YW+676C96/V3Wre4ZBVaVwNsbe8CIH+fgynDFVPoEgZpZF6boADKMvCtUE1enGz53nAjilEPEe14vAMzKVizWOD6hiug+ktH+0kb4O3CegJlhDW3wlauAogKpWHtmhtagplrtLarNoINrSzlbBUlbDbKRKHyEoGctB1lRdOIKScECfDTs9NoH5hlAXnVUbCKT5EKwzxKGLXiJcqPDDVoV6FCBcLCopaMYugyaAGjwjptNVjXxs8wKIVy5VLdKpRTRLGh9cAYV0y6KeUEnNVvp/m4etS5Fk5okMbBgHJoPwX1k2lwX483Ul+6ysEf5CpSIfAgb/LXtEI9lsatgjqqSyiWwJg1gtzAyRIJ+cIEUhEGIwk+4QhqpSBf2kFgqpf6JeW0AhDlMzoqI9f+vjofxki9n31rMYFWCIq5Kk6Ka74153K5ApFJ3rsdJD31Uw6gl0pj/uZZl8NwJs19tAPR3RcffYJTmqaGs6FO0pcB8h2AgGiVnUDJpy2GNKovhifoobaAiuZAi7lqUNA33AGodMgxObMF3H3sgjoiVkoTsF3XRbUFthgIlXcpJof6ojVXtQbIaiMZXXLuwmUnSB1Y/g5wQeqsfvRej+9TRKKUf//UlO2YHvV23Fgr2rnz1y3dr3EV9Il66CXHJZBz4HBdoF0EtCjFNnv1cvFd75SWYvE71ULMzn618k4O6+TJl+3ll16yG7cW0NVNd9yDQyP21re91d7//vfZjh1EajhM6UlbaLwFoGL4wMIrh9d65eQVi+gHP7AOVTCZQDQwBcJvTS7X6hctj1W/SIuK/9kff9R2HNhtu3dmbWM9b0Mzs3b5xAkbmN1hXYx0DdATMGoZ47njz9neO++mkmbHH3/adh4hZCe7Ll6ysLxoO/fdRniTsmqhDDPKWf+oZozhXbh+feGWzR29w1fSDPRn7fyLJ21gdBLUgLVhKG3KPX/2hO0/dDuNHExurpPu1YsXfCQ4PjFpowNazqcloG27cfIJa9IoKRixD9TRYHoiZwR2V6oUbHzuAFJJojgIQYqEiLr5nK0srlh2fC9p6jHWMdOuUprPq02QWxs3bXOzYBN7NXsBA5KRcHtM7wAH+GbrS9ds4tBhe9PXfrXdjQN58IH7bNfuXTDRcULkEWtHUra2sGg3L50h+0ELJYdNT9kUa1Jvrm/VJ80DdDWApzqSLCCAWm8xKJ3X6GtKMwcopyaLS4GbOKE+PjeIIoprS1bm1dfexFNrZ6KcK1ybtAUTPe0wxT3FbtIKoZTViCSqpNcUKMGWFQYb5as2+6wmh4UMNYqnfjD1bS1tEBZ2owBqny2Wuja/0bSlUshKbVxMb8DyALcYnhyqjDOiGRawXpW9VC5TxgBEy2JPgIh2UNMmKNqyTuxSn/Uulix90tJfDTAFjEqhK/XAYuRE9PwuyUbi0YR+GZmv7AEYtDmLh8Dkq2sUkYlAaHaAYjeFlBKE6ITmWHILdosRkZb2fRDjlJGSHCfEoLZHuMWk1DJEAurPA0zFxMRc/X7Ji5czqu13GkkvsUtfDYdcNENF/bcODLTH3OwMoeu6X7eyskK+AJ8ADp3WwLBGzwubNZeBtgnUYpXHPv84IIiMKKQGnPr43E8Z1M6SvTx2ksjjwHTU9kxEbXZErE9Og7LzniLtEI5YUY6Wnfr4C+UKHmLJseXYVUbJ0AEM2fPXiYEObQXqM3D4TdPFBLpawlsAtAAK2r5BBGQ2MoLOIzdtY6n+2SOHDxJyo7eUQeMGeGB3BhogHx1L2sHbZmgTeTTaiDQF7lp16F16ck6An7eDxLlVtm2Gu/2uayVzXasxFbWffttm44qMl1eW7eLlK3bh0iU7feYCLDqP3afsfe/7Wvu2b/9GO3z4MN81xYwyUF49x0tpTU979QW7Fj5/5XzymReenHr5+HMHXnz+6d3PfOnJwUsXz0RzG5uh1dUle/yLn7PHn/is3Zg/b1987PN2/txpgI2QbWOTSq5ZGuCJJgYIH3M2uudO25i/YPFk22b3HrQqlP/6pbN28N57LRlP2qN/9/d2z1s1NSphy5cvOwvaf8dRS2WzsNWnfeu26f0H3WAWLp2zjeUFu/N1r7OBVNaF+OTH/872P3i/9Wc1IkzpaaRLL3zB9t73RgAnaXUhN5D06b/+S0sMDdrMvjvsgUOTdtvOCQs1Snb+ic9bfHbWUv1aQaI1+FrSSRgLsC2t3rSpQw9YH2GWFFzKrjxat87bws0Fmz16ny8J9I24pUb8KGXtrJ2x+eVlG9x9H+w07aFmWKuHCA01oNQfbxDi4rQoc23hpuVvXbWVW9ft5NMX7W/++DfswsnP2MnnnrJ9IyE78fxL3oeZnthjYUJHKbAOPSVBz/uXkcSL521+/hqMOW1DkztQMLEbFFvGrvzCdQtXFi1fathyQY8AkcqbMwYtLa7DHgTP0dFpsCFjQ8g80i5giD27tFyCQaGgYzutFUqjaFHyTVgGg1Norx3ntbdmF4BKhyqW7NQJxaO2VqbOmWHYpWyhS7jZtTxMS3MF1RdZATwrBZgLF4wPhj0t8Mcy9WUbHh8ifIza5UrClV4gKH6h/5zYMgZYKYzQGbvcHkaTRJHVFnuyWqOOE6Jt5gsx7xNWuwXTa5SSEhKX2A4baVM3XF2kZzHhDKvLLh8NXlyrpchB8z9oZa4B57wd9Z6Agw+nADa+bFbQuMHRrTyC62SwrhcRhf4yPJVXeSovfuei7dBUZdSmRb5Sy79r/wMcNPqjLgFFPiqrjuGRYbtx4wZybAB2WkobDGwKaLU3R1bTGdW1ww3qK71w4rQtr+a2ZIdPpI31eB7NoHE5cHJsMGITI0SVMPFWL+vX7hojQ0BPU+WEn3HALYHL0T4iejadD9J5HeWOeCd/ffbzgJ3kpAUZ0jjppA7vgqFO3kbSacqjKWQqu9j82CgMHLJSqanbiugnt4aubOCwt+YPk4ZkpcUPzzx13nbtmnEio0hRQhX7lxPRxtpeX8rgc1+3gFWy3tYhHQJRHYF85dQC57d9jX7XPX6Qlph/IU8ECHjK6Wu6Vx0yobn+e/bM2bF77uxWa/XaZj6/1Gk1L+G8rsVi7fyLL17cmqZFRCzPZzBTbWqhsFdTRTT5dmVtnd9qtnN2ytYJr1vtPrt1fd1uf/29tnDuhK0tN2zXXUft2gvH7dA9d1FZAO+lF+3uN7yecD1hV6HZR+67DyFFrZyD6Y7p+R1qkIhdOXnGZvfth130YfRNO0dIP7V7L8pD6IZwX/7ikzZ36CANlnLAXZ1f4N6OjU/tslQi4Z67nbtBM8csmRlw9qpQslzK2/rivH3wm77GXnNk2idBiy3ECIVj0zP2hofea0f27rU90+M2CQjv33vILr/4JYuoTzguRZOHA9Tkf/D06rMlZsEaghVt6mulIC78aKdiizeWLD00jZMYwkPHPQxthtqmZ2F1YBW5i9dgjcu2dPWKnccTHn/ptH3sf/4v+9Kn/ofNzfU7WKWiMD89UJHaDM/tB5wBChSoh3du8nsTw2+jwHUUGT11MAGKpF8onhRHcICyq+yiVbx0RtNVtr25j4Bi3Fmf1J+xPGG6dl1yNgMrExNTp72W96p9pJzqT5MxFupl8heD7NnKat7yxbyzvjZKqme0qSDaV1cDIA2cr68CE2hQCvXntWlfPS1AA0DCOpXY90clH0m6pw27uVaqrwFHTXUS0/R5wnpJ1nIUlEmLXeIeTmsaoUar1S46j1Fp/1TKrAjDzZu20EtpxxBcIqaHbYYtQ8gtZxUJCmLZtAZbJE/1IXK1FED/kaM7W/7RFG6QbZxDSHWChcuYaXQSIR9N6fI+Vk21ElsLmJ6XjdcrRsuhz1qhpWhIv6kYwawB5Al46JAeurHT5msr61YuaqpXlbJxnjbTun0tdQ2Ys9o5hoxx5uh/eW0BvNsqH6+k5iaTp/qhY9EmrDVu2RSg1on4vrWhGDaSJVoJZWw4k7S9BIkJ7tPSbEVpCcoThMNi87yULJXrUndN7VMnlnoRUFry8OJvlT1wPiAipCppEd+chndFfjgJLUzQgJ6eWJGvgD8Ca8kYPWrqeXJcI6lpsIra2IOvP0hdJU9FIHIWgQMVSKJFMgb/TV1LkonaQNGOnJoOyVqHyqbPsgt/oCX5610O3OfwooN6qoKef6dBOl0rndag2upazi5fuWwvv3QWorNCZKEnLdxlP/RD32PvfvidNjm30xYXPRuV/TErX1nBpRStplHJEkymkbP86qrlNmgoQudGlYIAsmuwyVJh1eqVmsWoxMGDc1SPBgZI129ctfjkiCUQTrNetWR60At5/cIZG5uds3QmY8984VHbS7ivjXm17rlZLRJ2ay5q25aXbtrw1KwNTk146K3tBZvtsu06pMGstjPTM88/aTN7tF2YHgAYtqFswhZIf3T3HkIgQA+jkrAXLl7E40YtOzxI6ETD5VuAQhnG0bK7XvMW65HWpz/xBfulH/1B+53f/Cn769/5aY0n2eA0YI6S0koInDpTF6sXbGFpyaZ3H8QgtOwRz0k+6lOTDUaq6740NDuxF/BCEXBO2gpR+xOkuc56Kza4s59yz9qRe+6wBx96yKYGk/bue6p2z8EJqxWIBAo1m6Hu1wHiRjdmLfJRf5wrC2xSq53UV6wNLro4kSqOT5iqkEqFkLIoLNQ0G23Y7GDKd2eDvRbAP2rDM7ssnR1AUZAQ10ttxQjUr8dXvskMcLKAjJaP+i5ZGGCkT8asvuY2Tq+GEeAwClWrVFHIJk5LYVmLcmwZkjb5UX94gGs9n5vpiwJQ4CAq5Q8GKsjSJjzqX7ZQk3uRG5USy5FRbIORFFt9fQJhAbkG5pJx5IuRSUQ6r3LrkeOKGAgd/B6ZkWSk68MhPdO+48/H0yCsBhe1W/1gf9wS/hQI8uxJxhgU5VT3ggxcctQgmMJFBzvS02Yl+XLRIjipbhgmQEZkR3mDDxpEU/7bU6x0TmUJ+iyDssnhqX5Bn2zA7hQ1CKc1Pxe34XkHt3M/aQtYA1nIUSoq4V7aSCDyyUc+Y9evzftAViqRtKefes4fg+Itwj1KV3NQpSvpRMj2jGuaXcfW9Rhwor6eBEKDeZuoq4fIoF4P24Fd6uMP2kv9o+m+oA4BAeGzbIT7HOCoj15eXl7SKQruoKd9GLbbU/fqdy2G0KHH3Ks/Vk03N5olMhHBU9iuaVkBQDqr5HXx/HXqTDtxrQYRt/Pb/qyy6aW22/5N9qypZUojKJeAWl0otAkRkaQthqr71BbSQZFLtYmzbs7J1pWe0vAN6dt1n+a1tLJsJ4gUTp8+Z/PXF+wmBHD37t32nd/yQfvFX/wev55s3mx7907YjqlhGxlI2NhIxmbmxq0v22dHH9jlE8eTwylC9TWbGJ6w8dEh23Vgrz3z6Ud9Fc3R17/JeuWCTR/eb9lkv107f9be/o1f6yOiS/NXLTUyah0YhnZHX75+2QbHAVDtSXnujA3tGMMo9BC8rp06dckSY4P253/wEfvI7/+OXX7us5YaGEIBYK8ItIF32bg1b7MHbkNx5HUI82o1W1y4ZfvvPOprtLXkTVuVnX7mi7Zz/yFbWmvYZqlim9WSffjXf9k+84//aI89+hn7+Ef/2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739mv//hn7ZLxx/zBQOidguXrtgU1Dka1mqLLMz2tO3Yv98fo/1nf/g/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w98/3fbWBKQ5N/iQsl2j8QQuNnCwjxpK3TpszNPP2tDe/YgKvUTCmDadu3MKTtw111UVHP0WlbjpuvnX7a+VJLwNcLnl2xmNG733neXzZ9fsFNPfMqayy/ao5/8uF2A3WFTtnNyHLBoWf/QEELHcAUyNIB8Zi2/YCv5Asx2n4Vi5CzjC0QGGMUs2drUOmQbnjxkE0Ojlmlv2ki0Yofvug3dSlsHlrl4dcGe+sh/sOH283b+7BV76WreFjYJ5UYG3Xnp8c67p2fs5sWbeHwYBWnr2fnaIb6hGRzNttX53sEIxQaHwsHjOvqIdzs4BRlZOt1PaJjCEOVo+i2uzWGQlKZpaV6q2Ki26FtbvYXhRmz60B38DriiyNnRSQcVATj6iAxaDlLamjCRCNNOABf14D+OQoBXtX5C6+GRlEUA5r6k9iaQQiMx0lFft8Cs0ZAiUhuUV3YgWWvWhsawdWhpsZRau0lpD+FcrkT9tgaWdAGFEcPTfElFt/7Met61nWSD/Op+Py8MRSG1sFDyaQEa2sdWm3sIQMNi1+iGNuqOqSyUrUtIFCNy0oi1yqEBJX8EDOnL0MPaGlG7cVFmdWPIkDR6rwdOqsukUK7a6q28YW9kqqLKiDXyrzmrMU9HQOOGu2XMOqnvFNI/Kz0KwH/1NZP+lgORUetw1sZ3yV0bt+g3vcSYJGsNNHr/Jq9dO6c517Ub1xYAJaGh2hJAJ011DaiOckaa3ddTHzHMVQNMw5mwlZoJADdmDcpwPhfIOIOup7KAMixzYDCYLolywm6blhSocI0DD2n6P3Rq2wGKnZKKl1HVVZ0F8vzijlTjGsG+C8GAWUzdX5RFrFGNeM+xYxZPZLhGspKkQjBL5L266l1EkqeH8hRpGxjbcp60sS/vxYFKdvpF8vP8+RzIVsCv9gyAU4fSCmTLedJRSUVK9LuDNCXWS8TLp+3xUheNPyyT6/QssbYv9tDG9TWrVqtWbpZ9MxqVNWxvNtu7906777632uzcXTY6e8D233HE9hw6ZrF+lC7esf7R/bb74FusXO63+970Zrv54rM2f+6E7TxyFNaXsx/85f9gF7/wmH3xz/7Qjv/jx2z+6k3bNTvrfX56BLeWoHbRRn9Oejxp66uL9t5v/0b7nu/9V/b8Zz9t//A7/8FunPi43bp0EqnpUdiDbkQ7d85iEB0ftMpvrtrOfUc8NNX+pL16yTZyq5Ydn6WyVJyXOqXX11bs6ANvIM+GHbv3Tpud2m//40O/ZZef/5hVV85j0XUr1gmPSyjRYMKyeEl1lmv0eB02KgEiVxomZMWrZzDhsH3gA++23aMqO8Cmhuc3scTq6g1rxfrs2N132GR/3d73NW+2nbv2ojQJD+ue/OgfWfnUH1lhfcOWV9SnDEttKITUhPIsitW2GOHrVH/alvNFq5dr1j+YtloFJi3l4J9YqlA3wrsAJ9NdsdzmprMxefx6q+INr+WJqBrKQIijrbIICbW8V46nUszbxtoyMlyz1bUb9vwzz1upqv1YI7aak/FyJ/oWbEcHo+Be9UOGQmJ7ur/q4EWgTp54eR8Y6yNSaGDAUULsNiVFSWXIKKLucQXln6aWqWQU0oFP/e3OPMkU/YOdayf9jo2O4eBQZJ2UwSkdsQZ1DQQWThLIQDbipzDUmDbMpoW0Ljyoe9BuYj3qQolxOi7HyDWUnO9itdr/ts3vegQK3zFKbbnnS4ppn4tn1m1qKArIEE2ANs6AUAixWe1XK+DSdnnaMUzzkTXgiHqjb7QX18jB6JEyWgX5ZUPW/VwnQKWQ/lly0HkhmiTlgBQwfB26RkatJllYWKCOwcCXDoFsobCJDLSxDWEsxi5guHL+Ejc1SS4AIC0r9e6BLfmNj0Q5F/d21wYy2rx8FbaqiNCnk+G44TfYLckQIVWaGrDV4BlyoHwaqc9mdM55LKKDBNAmmh8sEJPLc1AhTw/TBVDuUFRh2C2yU9t766kLIKwZKZrzq6lbeh5ZoNNPP/My1+ouWUCfrzLcf2iWagQOK+gTV7QkwFMbyv5pJ/RQN2p+r+9ORhk0xkCp+CcngBaIuOD4NZAZgKhk/+WX8nSQRU80aL7t8FQLOV8BucqrQ2UhWbcV6Yg/+ggpcKX/riNsjz1mJ0581h57+mN26tLj9oWnP2kbxSWMQaHFPuvmp+3xT1ywj/31p+0qDRjqy1o4hecZmrLXvPH1Nj2asd/9qX9r5eqG3cxzXzgY+d0E/BKZlGX6B+z800/b5J45F1Yhv27v+/oPwogv24d//DttfX3eVkqqsCaZJ218LGlra0XLjI5bqdS0CydO2vXTp2j0lA2MjfgmJAqjly9ctOTgoHvZOoLS3Ld6qWqzB2+ze+49Yu98+9vt7z7ycfv7P/iwbS6dJvzGkJDLRqFuUdhepZmHkWcJnwvUpR/227R+vGqT0Hh6LGaHd/TbJoxP3Rr1RsOGhpKAZhbwpKlQuJRpg/G6vfM932yve+0Re+DYvXYDZr7/wB5rFmv22J/+qg01z9vJ8yVrRwjV8W75ehznoHmBfVatYOhxQB6HEe02rALwhuIwP0LytevnAJKtjno1No0HgcDAYXvVAnIdpFVpdFpdDLBcqCDvNSvmKrRbHTlr/4J2sFKKFDpNbV6uOYdazIEioJjqb9JabMlMTzzQQwmldEKLelVKHAx2SUU0fcmVJdy0dEKDK1Jc2DQy8UEtFEyMTWUVIInFxTVQwHdMyI3MgUSA5WAlcFXafNfvEYxCwCJDES2kPOrXhWNzCZ9hB3rFCIH7OJ9AxwY16g1LTvkjwZV+FGOv+nLFREh7kdYApYZlCYnTCT1xQTk1LJPoWJIIO9bXhvEr/BaICQhgJjiriWlIAYY4A7nYP5OynaNpGyIC6/M9TmEtgFdfHHCFPOixOw4oMjRqH+3bemLEq44AnAPg0SHmGnwPQn4dGogUC98ezRbBE5vzz9RLtiHjl7F7OoTeCZy4zjWaIavWNQ0Oh6n0AJcQ0YdkKyYmpqtDDCuJ7i4TKdSqLUtp8ArmWWnQ1uiQwwI6t1YSYvSwl7A1act8Ve0cDFY1KU8PnVcdgz5YysJ/ByfuV500DgGCa3TM28TZq4DW2yiou1+/9XL/Q4oCOzHDaq1qczsnnPBoupr6RF9+8Sr3SQ5BvfQKgE86p/wlFz5wbL1t/R4cAlodGiz0yIKLNXgmp9VGRgLs7Zf018Mh0t5uu+20fCGPfqHckrX3x8oDbl0bgOs/PZAIFDaTtjaV0QTad77h26xb2GtPPn7J/vQP/86+8NgXoOe3bHCoz6bn9tj5l07Yg+/9Rnvvt/6g/fVv/aZ97qO/a3e+/QPWGdhjWTLeqIVs775xvASsAcbXw8NeO3faZvfusdfce8h2TszY7/3yT9oTf/8nduQd32CJ8XsNm/U+DPUL7Zoa4nOI0HUQ4ChYc+OWLV05bQfvPGp6qqiARYpz5ewZm7vtMEDUx/1xu3n5jO3fPWzf+g1fb+fPrdgv/9i/t7UbL9ndb3uzDU0e8OV2fRhfuZHEUNOkFbLJoRiMrmYTczM2umMXYWfT1hfO2iCgt7l004qFkt33ugcRrLxgkK+ehKrBGPXlvfZrvt6++n1fCzvM28jwEOB62H7lZ37Bbj33F3b9/DlbrQ5YZGgHQKppQ2Ert6LOXpOw1HKpbENjAzaOA9pY3rBuLGlDc3fTaIBoA1BuFcgXReIlby3Pn1L/dFUrr1ByQEZpaq9Nha5tFNFXD6GYbVhMt1NFQfUwv55veCzn1u7UbX2zaj0cVBkQE4PWdBkFQppu5U8uBWh99y3fIBymT5vEaCAp2vY579tDlzb1CJtInN/VBys2ifKLqYh1w24oDAroTt6VWuEuNMProicb+NQajLqM0/MZENU8Vg7gA5x1WLNWS7W0HNSneVWtqbm0Goio1a2QE5gCDOhXGN0R49GUtsnxtA0jXznPkaGMZQl1BweHbGR02AZHBnwZ9gC/D9Bew4MDviN9NpPxummuZ3GzYGtEHMWSylDEVdVxuEnbPTkgaSBzZISj86l/PnAk5yKWqwLIcLdABKlKa1Rv/lNf6u+MyoXgLzk/Dbi4I+WiwFFp+ek2a1Ykobm/6tsUa5NhC9y66LCcaM+GcQTpeMhuzt/0+33qGHk74xSzoh3Uzz44EKN4yDuiZ2u1fKxglUhOEOUblQM2EXSpQZo1/FoCp9+rVRy89XwrgQlabPU2URQNqpDfMYXyq+qCNpVdEaBqqL5ySkEZ0C10UPtyCEC3gVXXSm6K6rS5jFi1XurnHCValG4gAe/fP3r3bqUeyJW8trtfgj5W1ZdibJ1zEJSfkTwpiN9DXvpNtoCqGPCiO7gGkKTe2uBFXW0+M4hayqEpXa+DO4AAsJWWryqk7ak2ik3bUTL/J7Clfb0riX/bB0UxOzoxYQd3HbbxobvtxPEbdvyFl/AaJ3xT2STGo47oTDJms7cdsPd+8wfsxqmz9tEP/Qhec9n2vOGrLDo0YRcJO/V8p3U9DA/lnpybw2AqNjy1w77xh37Y3vPwe+1v/+8/sb/6nZ/HE0btNd/4gxbPzNiNM6dhJ2Ura1QTBVd/rZ7cijgAvh14XfO1yUmAuVZTg+C1N9atUNm0qZ17rLR+00YyIfuX3/HN1p+ZtJ/8l99iZx79S4tmG/ZV/+ZHYYVjtlmoEvJ1ADhAHAMvVYs2OJaxIRq0TePGslkbnZwwPRyuS5k1sHP1+DPWQmBrtT67dqtom2Wt7OjY2NCw9TZX7Ru+/gM2PjpNON22fbcdxBn9mf2P/+uDNlA9byeub9i7vv/nrNhUB37NurV1q9JQetqnGlPOpwWYhwDyPVPDtry8aaFUv/UNjqKICYtHCf1uXidaCJrPD5R6oLVga6uLsC8UWPaMwftSxk4NxijWqHBOYMi7uiEI58KhhFWqdUsNaGVXyo1IE+DHxwdR1o6HQaTm7FaDadoxXiPAlQryKjctl+va/ELRyk0MLJR1cNb+nQLmfow7HIJdSvlxBMlYz9KE5Fq4kUAXUjDDOAw0CctMhnkH8GOhKqArxswLBhgmUz3ZUwCtuakp2nvAlxJ3rB/WmfCVXg2ATVOTtOqnhS7CPpNah1+jzBgxDkUzAiJ6wqwApanHgASrmrSH7fpazvKbZdvMa6OTiuX4vJEr0M56+sKG1WBlQAPyobzpCPVQuFe3EuCujYRq5ZJVy0XASw8KxPFp/wocTziScKelLhoZsI7AOIU8fObdgRcJ6U0GqiO4Vudk8EGYKqMVcVKLy3FqkFWkX7vLacZKACwC3mBrQL2UTlQvDF3dCFIVOUsviRzmFqDTtMhS4wpJSxKNaOOhCBHGmh6ZDjCouAqbVTqVdrXcs/5UyEYn+i0KwCmaUL+0StciQooKP5CVQMxfqgfOTiAjfQ3qLcDVLaTP73I0OiQbMdEgPA++K1N1cemjJu/ncXKaiqk0Ll+8hU7reVvB1Cld72DJu+4XeKqdvwzagcy3rOZVealmHLqO73IEujYAR67euiG4jvu36qWX0lee2+kEbDW4dvtcAK4aJIy+eqVs0BYGMFUrsEBC3GtXLxKir9rISBovGffGnt69y97y/m+x3Tvm7I9+9gft8qln7f5v+l4aJWqZkVmrlYoW6yxZlZBycAAvhIvYceS1dsf9b7d3fvXX2K1LC/Yr3/91tnjtMYK+mO26+0FvmHIhh8GVsW+YFaGJNmpBf12Q+aVlSwHUeortxDQsMNFPQVWxtl04/rzd9foHbTCdsO/89m/Cw91t//lX/7N95Fe/G4aas2Nf9QE7+s4PIpiYXT1xwkEwEWrZRgElAlQ1IX5soB/wKMJaACEMRvMQkwPBTvzzZ0/a6tKiDY3vtEonYaVGlbq1CB27theG9C+/65tdjSdncBA3VuxnvvUbrHLyD2x+dd2Sd77Hdj/0fYZ1Wpd6ZGKAAxpeAWzDsGYtHSwWapbMRgGJJKy6BkyGLTs8jRLHAdpx6SSyuYqR8Qty0p6kURjrCGFvtaM5eT1AOIUMexalTP04prGRlOlRy3rCiwYA1ccXxaBCAFIiDutIpy0xEA+eYQQYNWGyKcJMreySH45xr/qrtJhAj1JRv6Q2MdbUJ22Nt1nK28pKzlbWACfu1SyMgVQSBdNyZU0f0yNDClbBma2sLlP2js+b1Y5K6l+rVRqAVBmQqjo776NuUYAxG4/a7KxmhnRsABBIJyKw2ZoDvh6sqG6RBDJM8VscMM4qKiI9LelskX4ZOWtaWK1StsUb8z5Ypr1utRG1ogQ9J07T0aqVkunR3kVAVqtw6g3KV2tybd33c5Wxya0nkZOe6V8B8DQXWYMYFU3XQWaFvLoJCJ/rhON9GCB3BNPQKCuNhuk6e9LhhshnMaqAjQpr9DkAlW3D1bsPlvj0ILFUnVOXl4w+RDlbzqwcDJRIkLo7yYvn5+3xLz7n9iLWKy/st+GMBXWa5YBgg1som0Bc0Yl2rGuQljZXUd+y+sm9j5drtSpqDYAdyCq6APgB1yLOVnlrWp2kJGqoSE7n/LyDLWAm1sznoK81YIHby1R1bAMjpzjE3ANQ0u/+9Fx+UP7ZfhxBBtaMnifQxY66iHpBt4QOpaHDwc3TDsBPG8T7Zupcp7M+NqFrKUulWoIwEBHDkDXvVYdkr7yVpz7zhc+SHA2nr5Ihaeil7gPPg1vV1aG28u8kH0QVGjNQf74Glz15P8JvfrPZxMQeWEe/3bq+aJWiHqGsfqoU3iRp3/Rvvt9+9pd+2Z77h0/bn/6nH/FJmIcffItVFldtcu9uDCJtJ558FnZStltrbTt8aNpm9hyx227bb/fcc7/9zr//GXvm7z9kU7ffYzvveY9lRmcJhwEbgO7Jz34WEChatdtnjXbIxoch18ms3f32r/FJ023Q9sKFCzY8O0sFUGAqoY2r3/3177fv+K7vsze+/nV2/NmX7Ve+7xts4/ynrdwbsrd8+49ZJzkGK0ZIeOrFW/OWjqLMVL5Q1wa6CcA6ajsnR1BeeXm8N8YnzzMCi1WneQqWdQNGMLBnrxvF2NioDQA4X/OuN9rBAwcIUZE+DO53/+N/tE/8+rdbunfFotMP2s//4d/Z0PRhmx2O29lTJ2FWMUsCBJAzy1cJoWN4Zb5oN/tBrtk9OmalDdU/hkzU6Y94CY+wNRsktC1uLAdKShrTUcCqsAZgaWCLSJqW1txS6UUDIKpiYGr0WBJFxY1pk5bg6FkJtrZ6a8ny64BP/iYyxGipVxpwGxnRTvkyfBTG+xkjVgeYtLAgC0NNZdTXJOMSWmigQCwm2O9BewbIuLTc09kwt2u1VJIopNHUTlKaRC7mV7V6s2zBE1UjpjkOCcBSm2E3AGiF9n2krUUt2qNUwOV7XsDiIrSdBpLUlZjE2Ho4jP7hrO2Ym8CpDNq+PWMw1LI/CmZyx5hHWzIqGaOeeKrl0Ol0HHkPUtd+3jM22J/2vuQ0hqxRco2GkTJlA2hi6leWaWlHfQwbpxMmrO4iT23kIdvQSDmF837j7RFwGZmDLA0iw9O7XtsgBEIgKxl2AA76bftdhinD1pQxDfIEhhuwMTkpsS2l3SafIG1Kyveh0SwOcwxCFMwy4AbepUbSAdL2NDQy3iX9iBUhRPVaAAaaRiW8UpdQAPwBCxMTDffF0AXtZqbZIC3DvwhtkAFgjF2Buw7qusfT8jqiH1JgDu+eUF11j0pC2wqYJGEHX95f+UzeWk6tdDQbSF4pk9a0NF0XtT27dnlYH+y7EMjEUyA/XaNuO8nGwVt14H1bfurm1zaRmkWjTc6DSGCbnaqkpIvsHTx1vReHtlV5KZvmM6vrQNfLAW3X0buB0A9n7HwOBmyDLoLgeFUXwS/+4mP2e7/3Z/a5z33eao0iNxLm4T3uvPdu+7Ff/hVrrK/br3/fN9veIzutE++noGEb3rnTXn7sC7bzrnsI81O2euUCjR8hJE3ZPa99m33NN32z5RfX7E9+8d/Y5soVy+55jY3P7LPlM2dsfNcBy6YSvLJW31wm1KpZrhKxTD+FxFhvO3aPDcDmBqYRbHURNtG0xatXKDyVRLkfuPcQIH4YIZr92k/9tH3m93/SqjDMSihj+x94I6WHjbpHRhjFTYykbuk+wr0aIS8eTqu6RkeTVt1Ytb4sLD2TsZXFZRhOxXydNI3ZbTYtk+23yYlZy/Z17ejuaXv3u9+C95fpm129ctX+43d+rSVXPmVX1/L27h/8D3bnw9/p8wflJAYIaxeu33QGaq2iA2YTsNVGFXq+k0A8RBg8M5awjfWG9WsRQxj2SUOpPJH0kEVgKOuXTsGuMWgUKVa6bsvrAPPUrDMrrcNXYcUu69ooez3nK+O0LFXz+JotGWEwX1IDUfVmxwoNPU475tNdBPKLiyt268Ym7K+kaqNY/EUrNW0pApPUs6k0PQwdRK30PeTTefTMrImptEUJ4f027TvKR4Xp1Vqdz2EfnPDNO6SKlNfrhzLWcKQlyqjtEVsNGZ/S4B1HsmP/bbZn/0Hbd3C/TUyO+9Z0nU7KlnHcuVzLVlcJ12m/Kgxa83prMOZOuwJo6oF6Skr9rWl/ZM7I2IA/2loj0CmYdrBYIdihXqGzng6q3dTkUILVUxgKjkz90tv36BExMrwG+lADBLSiUPKQwxETEuOXkStNGWdguFuWy+dtxuZfefk0IeSra30+M5/VRSMn77aLnLwfnAv0ElBoZFqGq+/b6V2/cYPzXZvbMWN3HN3ju/7rEOh4ToCDHIyzMcc85Q4gdkqQ3BrXUSZnmFyH3PXcLTlN5edgT4HkvGu1mDXqSeQB4OpJxGpL6it5qck0PUv5aN6w03UBJu8kTZr84at0WiCrAWa9C5B8X2fu35ZVMPilc+hnvGPz1xbRn64Vimt27vxFt/2gTzQASKWpmQsCQZ8lgGx0XmXZBlf196obReCt7/pdbRUAN4fScIelqV2KGhANTsMXf1BGn1WBI1U5JfftdHX/9iCvnOp2uwQy3kr7VYeLX7N6FMr1oNdiP7ppKJuxX//xH7NTT33MDj7wOjt7Zp4GnYJNzqFoeHzC3f7+YStv5CwVKdqR+95kH/ovH7IHHniH/elv/LZ99o9+yZY2izY4vcfGds4G9JwwXSP/2qT5+HMvWDKsXfcbtlkO+a5cpVIHBgfDpVK773oNWhilMjHbfWi/7Z4btze+7j4bIYR77NHH7dd+4H1WuP6iTb/pG+y+d307Ao0RAo95hTR9Rmzx0vEXqCECbhRsPa+nqmbxhE0bmxrCMMO2//ARu/9t73dBbuY2Yc0dQHXALl24Ym9451fZOAb+HV//HhsfGbNKHe+IAfzer33IvvDfv9eiLdjk4GH7tp//E1urDfmWeRVNUEYRN25dxW5hr4S32omo0NDqKEpGw62urViC8Gsok7QUtS9p9oCcJuCl5a0CtbSetQ5N1ci+Rpi1EileW7Nbq0sWH95pG2sAIvXS8/jRSx84E+uA7iEHdQ90vR+31a6hFDI8bW0Ygc0lgcm4ra3qmfd6AgDhGOyuBuChNq50FAEHEEVOvMOUNWClNeH86AotJYvhIGsAeH9mgLTxITA7LYFNRNPoUZlwPmn92QHqCVME5PoHsjABykCdauWiaVd9ZacpZqhtoNzIZs/4Xp9atb5SstxGDQMHjDXYRdi8kd+wtfWi3Vgp2Fq+hFOtYZhlmJGYLg6MtvO03NhQemr05f0MIvxeNW3Zp7Xl2/12wBWOWPNs+0w7b8mZCfRLBUCINHyfXppNDJhkeQngelbIlS3Rr42gAUJ5XH6UXCSjbRaz3efoAEeoS2lwAFRUMuZaqYPuUdk0FU2bn3gbcJ8MHLjwcNunYKmRKZuSlKGPjiB3Igz1IatLoYqD1fxmrZzSPzJU4l4GvzciaOwRZWonOHX7AYyOf7o2AKgYEauWsKdScjwCZl2g/lINssWx0oaXR0ClwR8HSdUZBfDUkYVeylvT/aQrqqcGgtS9VFNXE15Yq/qUrQBYv8uBSEZqMX+wJP/0gM4YTjubGbJ9+3dQLkJA0lFZ3Olwn3QmyFM6K9lL0Jzk0DUCWD3hNugbFggGDsLBnMs0DVJHGz3QIeBUfUQJlLjaUTokUJcD0XRJX5CjtGinbWen79uP/gkOze19FYMN3kDYrcML3Krbpz/5j5bfXHfW0aiXrZKbt2uXbtp9b32jXX/xuO05ehQwGrfHP/VZFKJsL798wh79+7+1//Ibv2LZ6UF72w/8mqWHdltmZMQfrrY2f9OGZneAARh5Mm6XT71sfd2y5QnT24RG4yNZG53aC1okXJAJlK5UrNu+Q8fsnrsfsOX5W/bs06ftJ3/wh+zxP/uP1je4y17znT9lqfEDduGlL9j4HCywL4MSbE8xqtrCrXnLRtWvFbK8Bj4Alf5M3GayCSsj/B0HDls/IVY0M2L51XXYdMfGRsft2EPvs3d89dfa29/+DqvWMVI0YAnW8Kvf+02WWP+UXVkt2Mxbv8GOvPPbrVDCYGm6SIw09RmLe/rTf+MNlY5on92I5evqf41bMtMPsHVsYChme0dGbUV7qiLzqm+cwicaSfMnMyMTMMUEhh22zVtXLN5c92eQVbpx6yQGLYHBV8qB120AfjV1GxBKSqmkuGKgMg4ZkVRXoV3LN4/W5teaWSCFUj+SBoK6NtA/irLLkAWygbLJELSxS6kM0ANCXULDJmnKw1NdtDgEW+UegN2nYKFToT7YQAMGi3E21C1Qbfl+Fnq12w0fRIuofTCq1eUqdewBcJw0TRTv2F898kn70jMX7PSFa3Z9ZQOnWPJByJmdIzY9PWOTk8M2NALDJ1zTpiFiWQIlbQcIn3BlfyXEliFuhZ4aSBKIbTPBwBDFJBUSq6WCFVi+RBmCoX0OtAhEBiQ5lcsVKxaKHi7KGUu+q0sFmZ+XW3kE6QagGTCaQMY+n1kNxX9do3+vgK8Ys8qpyMhDANLRpVzvTw0gLTd00tl+12/9gHuCsnz+809hIw3vqlE7KxsvB/91XVBPDWDh0FCGphRCDoGjp819VBovCzUByMUMg6lK0p2ePyNtYDiJ/jdxfFuggpw9tFefqPpiyVq6ouxc1i5PherSiz7fglJ9qRrXUbQVtM0WIJOHL6/VvF1AVButa5XXJARIyBTsxRs4LC8lZVU7ST+3ROhlldML3gFshfuSnfJRPSiTfkfzuFePeUJRKZdeKovaVLLVdUpf96gt9JvGavhB//28+mrV/qpfmzwC2QX1dsa+dcgOt48tgBWSE4qiqD6lQp4eg9dz7+TJ5wmJx2cmLTMwYLffcdhunTtt+28/4htel9duWrvSJmy+YTduXLXXvuu9tvf+t9nZJ5/2lV479t9DSJG2cn7J+gjjVchasWztzTWL1Iu2mY/YyHDCSqstmzt0u2kHfm2okrs574MNxfwt+5s//4h94RN/ZY/85YcJ/QDIt3yz7Xjd11ijDbPDIFauLdnYriMA9RaY0OraZ1brsWNobL6C0GlAdQOMTKAwgFw0OQKYZ7yPaWBikgZs2pHDR+3s2RuUt8+eeeJJe+rJJ+3Muav2+7/9O/bpD3+vdSsXbK2YtF56DiY+40BewPjqAMbKRsGWCgBCBadEfWkhC1dLlIHwXI2HjMvFIg3V9i0NR/sztrmphkSh5WlRPslaU3L6AGta3hu1urJg05G87b3zDuv0UWaUUJxBS0nN+8+0UUg4CGmRnR6TrIn3YmkK5dSnpLTVl9mua45qwpWqBbB2msHjTLRSK6znmGF9mpwuMNX0N8nBR0bJoygjBag0Cp/f2LSlxTXKC+OrV1FdjKSZAPSrOBJ0qNagrRUKSglRQP7IOLX00YGf9tFTH9qEgVoWqTqJoQ31DwEeWo2GE+Z+6YHKnowPbil8HfY2ZnHy6OKcxSTUzy7e46t8xBRp7wBc+JWkZR0yMAGHDCMwFn3SdzkVVUvtQJkU5lJ3zcxw28Hw5YxkVHocTaNRxjYCRpcluhE4aDYHCZEm75RDRqf83egos/iOM9Ot38SghKJ+HVGFBp40mKTrlJQf3KvfxeqdWWG8KnEAFGZLSysui/0HZ5BXGuCibdAJDabJWahADu68Kx1tCagneoQV2SUkb+xdMwN0xVamYsrb+QZsOY6zT9pQWg9RJFQWMFNOkvH6SleUmz55vjrHj85cBbp81/LrBKxZ+yaobRRFYG7kLVLCNeQVPC6b1sKRytmr2+bUieu0V8NK1arN31ikHeUYdZXuQobkEawe85O8b8mbRpDta0WV8tSh87pOA3lyvjq0T6/OJxNpHIFG/qXncjhyiFH+IiOBNmnpXgG2OyD0GSzmXe2qPMHMbXCmaJK5Xq8+XvkmXZSSVTQq6xeHbGZ6wrAB33RXq696GPDV0xft8KEdlh0YtpPPn7GBSM4WN9u2/8AkTkINmLUU4eC1C2dtfP9ePOCYFTc2AL+4NeubFKxjZ54/af2Juu9+vwnJO7R/1HoYeBJWpzBCo8frNy6RnPr/2tY/twMjp1JtmHRvzCwRPLqb+tnitdPWTRKujkx5iIQOeLg3f/JlLqHxuGetJGYnoWqjjhEr5up229FjpE0oDACOjU9b/9CkPf2Fj9vseMxKaxs4gQrsIGe/9Us/Y4Vrn7OFVsze/R0/AdCEbfbgvZbSptgkmEnTQABqXrtL0fClG1cI+ft9WlKnU7GNOo2rRxkiu3q16xuHjwwOWJzQNg+DTE/uRfFxQLk1HwUVoKmRBsaoI8xgKN2z+soFZFy10bkDliJsCnZRwmC0E1SMUDZJ+A9DFhDImEMaRnLQCgafwup7TEi5AGbu02IJhd3qF23BUjVlzFfBcL10VltWCujldLVVmz/Vk3IJJjxv6iI5KxrxJabOeAnZcVJSSDGmcrVi2lvAR4n5p0ECAXuSl0JUOQHVU2Gir00n9bmZQbt9/5ztn52gPBhIW/NjW/bS8VO2vLxm9WLN5q9eJQrQSDCKHdHKGlg47FvFV9eipvI5IKkelEUsF5wjL/WTYkAuN7SdMqtNxLK6HfXFBiGwRtT0ED6N4otwZDIZG9Iyajks6oDKQt67MNogPFdG28a+bfDbzElGp/fAyAWsLkF3et5X6ed1xzZ4qrwCd0Gf7JE8aVM5G50T8xUYaGm6AGHPnp2ehgYPt9MKNkkJ8tX1vLn89Vs5r9kfVZd5cHFQZn1Mb228ov5pbfwjh6Q9UNdXV32gTaugxDy3bvN0lYw7K5WBL3rpswqvd9VFT1rIpkdcP9XdVa2vBKxfAMbv2wBFzu4I9PHQ7XMuo3Q6YXv3TbscdF7X6jq9pDu6T+WnGKRNemo/XoH8gzK43CnQ9rXbAKjPctrSca8X7bLdfaGIR/23utf7aLkuSFOLUfSARBytk6Jg9oeWO2+n/5VHkBtHsOKDsDabUnPTkJqTBkWHBbbbVVtbLloe5vn3H/0Lmzt8hEZO2Iknv4hym62sFW10MG07D9/hnjK3tGw4Lg+JM4Sza1ev2+DYsI2MjFgXVnfp7AtYQsE2qkmMDnZFGpN77yB/zdvEWzYqtrmxbqNTu6xdLdrQQNYmJwD7Omx3x05XAlVGS/3mTz5rEzMHrMV9brBUtA/AWF5e9SeFypOVGzH3jhk9FnosY1XC6tTojDMV/wdTSQ2O2wTh0AvPPG1PP/cFe+GFL1kJxfrgd32HfdX3/Jy9//t/xU6+dMYf53Lo7ttcGTQgMUi4psdUa6J6l7yuXjmLC+lYMlrxvQhKda1f1zP1ExhlzoaGszY3NIDy5qwVBoh3HLZkctiapRz113pq0ADlSMDkFPrdvgNmmLtlNZzB/oMHbXS8Hx0I+njUbzs6u9cm5vbZ8Myc7ThwkM+7LJaJY8s4pD7tzwBAdgC8shSwiYIgbGJ1TS7XnrvafUzhcwuAFBOR/olZSLEEbtrcWdOIIIhoXsAkAjDQFB6UjzLriRAOCrx7vx+G5I8k5xVRJyXfSRADEVDTPnGx2TrgwWnAQYsO9MiYQn7T9BRRINrqOPoG4WUi1rM9O1I2mOxZtNewFG3aaZZRbE34Vh4AimVgR5SBthcT29zUE0PzpieGFkolWHfVCtpmkfRLlTLnFDltct0mUU2d8mMk6K3vQ0G99cRd7cOgLg/tdKZRYxE8DRDKnJcXizYwMuhGhzR4DwzsK18B89QV1JPvEp4PdHFWv+uQA/IG5yoxMRm9NhLROZVF8mwjf7EpXaXfx8aGfDPqz3/maWSnedW6HmPeAh01ohu7l0F5cYq0g/KrfxQwUJ+kl0Vl6uGY1F8PAyQvTYnSkmYNxmqXXrltV0uVhWsU5WI6fr3u9TLz0neBoSb0q666vkUeyi+dGuJUDAJVxo7zzlx1TzA1TTXTISUL+e5UslvNlpi/tkLGAbA6aVC1+Lc94KV/cnL6rH0IgoUGALAulYeTXvKFVnSZSEYqpz4H7ScxBY7Bd2zjdw12x2FCGugSzulaX4hBWynaUZuoTjrUVy1mG7Tydj2+fLwCsDQdgKX5ltp4Y4NQLI0BRlFwKD4KZpEkHiVp67miffzjn7OP/tGfAGQacOjY6GgWz9ixI8futLnpYbt64kXbe/sxGxb4VKq2WdxAWVGkdMpWbt2ylJgHgJerNGx2cthyG02b2LcXb0fDUo7Nm5ctOTBgh+5/i2UGZ21zFXaHl9HeBr2kNoKguFImQLqQK9jU/sMuSBcyjZZbvEbYXvUlqFptpDCuUNqAOcatslGxofE9Fk+TFg2gKTgKhUenp6y8WcKpZG1k5y5Zk926cd0iOIh8ueFL+HIL1ywzPGvDgLPmz8a4RlNSGigJamfN/JKtL29aV+FEJc95bVoDZaVBGlqJE2qRb9hmRrK2tlG11NgMjghDhZWqz7lb1/ZzmIAYIU2TImSeHNejr/lO3a2H15JiU31tmvP/4eo/gyxNs/s+8Ny83pv0PrNMVldXtas202ZMT2MwwLABDGFEUiBEDhnSrviB3FjGxkoR+gB+We1+kCIkRWCXS3LJEElQK1IUQAAzGGCAGQBje3qmvavKqsqq9O7evN7fm/v/nbdyhthbfTszr3nfx5zzP/9znvOcR/Jv+w/3rXJSlUFiF9e5jCALWG0XNs+HlUIR30KZYD3ReNfazY7YecPacqU4vBHmDBMlkE+VeImQ/knYEEsET/PiOYZ6IpS41rIdNhI4wR77uDn6DCAyP5NxYzuZj/r4UEaS3NYxuYz6x86dFnmnw7jnyvo2Wlfenu083LFP7ty2e/ICOACSbbPFTMLmZ6ft+sa8Pfn0FXvy5hW7fmPVZudyAn+B64Rc5H7NwZDshbYAFL0CLL1giBgqc4Wy8TdGlXzjIWls6sOAedG4oWTkjY419oeHhwIAgCGseae6lFif5IoNCRF9Zn6pIGWUAWMxg+uKjSOPzHOgtMHT1Y2XPXTx6D39BHj4PJ/ihOKL9wArfsdYqTk+Cyg8AIs+E/+GwTJ3nGjqC1Sai4GMFN9D/vVNb1PA4vW7N0L9Y8OGjBttYQfTT2tCaA6kcxRdUddl9MTkdK2e7j/mGJ6+ru+f57r6isZTYuAAwzfZyQZMu9nQBS5+x1XvDiSH464IBgXYmxrLpgxiECbEg2KHWXAtfUft5TvMExke1AUODBdhGMBe99M9PdSjn8wX7XG91x3pFww3GCuAVLLxCBMYm4tH8N3AKFz8fWEgePr4I/n6LmPI2gSei7NnxvLRtSf0Hk81kos8uo5+91n96eMnAMvtAAkC+JzUiEuQnLtmR+W6jSJFy4o5Ts/MW36uaPPLC9apHMu9zVpbVunS1bzeW7T5yVlbmS7Y/s6ugGjWQXXno/esILd8Tm445+7c/viORQYNsdeBNeTOzc9nLSEwPZebzSq6tMaOHty1xUuX5YppsNktVTu1u5scSIjyZtzdYCD2Nz+wEDlziYyPNQ+Ge/feXT/qotc9tbNG2CKZtFunS8tztic2Pb28rMlkMYwJDFYmU5rEw4M9m5pbsJSYNnmuJKhzblVdhmD39gd+9thTt55x680RylEJLBXGnrkyb6/dumLnAtiJZNKyZHtp8MttKYAmBuZwdnQqwYlbgRN3+2JX46hY/bqURhYyuygllYvWqQcKoskiRMMxIeTvNUdJjft1a0gnOHoG+3IuweWjCGGzQQJ1245PDvW7GKALlnjHOcnaAmqN16zmZWY2L48h44BZKHIapwA1xqKOxp2dUhT10JgHTFQvaYxZwSVoPxzCXohDIXSBazUSKEbGGnuET5e4vKaxE1vPJiJWkvcyN5W2kty8osZ/Mp+zQjZikzK6eYzbWGNzLpewL4VGMaWMn/vsU3brqWt2dX3NPvWpG/apl244mHH8CnFAVnHHzJl+xnCdAdVRx42CGqE+jzRmWZeDsawq7ql65G2WEEu0SN/RK2o/rjdxP5RwIszCiL4vQOk3h1bUNVDSlgC1J5ewq3vIBGn+CL2I4cq6RPOLj4CZsUaNBAiSowBgfQp97AkbwRqDPFmYFEAYMKbgJ8AOuARy6DFXB9vg6UoLQOj1C1fVU4g05s88uyHg4jVAJZAb/6we6Aef5S82Q2BAKYwf42BOdTsMmGOANEK0yXNQ9Ua3G8REKQbTlSwQXvJFLckKtW4xkLTV6yZ4m5EJGHTQXuaAv/siOO1u3cr1UyvXjgXYmid5A5HYhGcUkHPtx16r78gr7QiMiby/JEaHsFfM1i/N6XoO5d5OHwqNxYVBgWVzX4AXt34ogOXhQOnXRUd+Cnp8jvvw4DM8LtLbLv4O7vHT7/Jkbnzg9FnugSFmvYHv8n5wX0A++N7F4yd/scrLg7hUXEy1oesdHHxi/bgYh76MdXmwtSM39JZdvvGMGGvLcjPX7XM/9wWLR/K2ev26l+778Q/EXi+v2OLSjKd63fvgPTHMazazccNO6udyVetipSmrj9OWycmSqV2rjz8la6DfNQ69qgCteqprr/rETi6vSGlJQq9bW+/l5DKymycuUPjgjW/b0qXrmqyAxuO+hNXOk6MTKybEOHpidGJXdbHFnICZhaVwctJzbLHSTG6wWntutf1Na5GXqUHLZbIyCtO6v9nRzraEpWe14we61sjWH39cVjhkqVTM02UoAJ3Ud5rNir37w7/wKmCR85om8tyrduFiEn4ZSHmzhaStr05a47gi4ZVQh3N6RiyRnbKJLEfpdLyIuOfZyXA9sbGqth/ZSaNj0XRB9EJCIEXgIEnAgh1oxEqDqk5SIglBXNaWeKG65i48Sp0WwCUyGUtpXlNyfUmuj8RCtrS4qOthjaV8oZQmX4zMhSlY/GF13o+yRrgkPLxH2lJITJfPJJNxDwXArNiymsunbHZhyhZX5mx6Li/vpOgbAS6vl/QzbxuXZu3m9SWblWzceu6yXb4iI6x5BAQBIXZ7ARLxOOxZv+o+FRk1FuLISeXFqAyCWuT9jUUFppIRUpQi8g68YIsMTVxsLCNPB9AupPR7iipoPcmpPDLPhyXWJzYoAzkatdEtXVvzcd6TBxPV2Ep5dH3mja3NtAUVbTbPdA8A+lzeypmzt2AFPWAwyJTHIumRron84AV4/FqshyepULi8HNxIn/k+4ws4Axw8Ln5eXJdHoOCAbeCisjsOj7LPbj8MnB58UnCga+o3pkvfZeHOaxCM1AtCMWoR5T75x7jTSP6RhUK/uN1Fycka5ENjeigD29NPvAIyP+oyOmMZ+NGInOeujxtV3IYDslJw/YmJc7oGmCIQxKPT9YJ+6pb631n1RMarpe8KjMfUzlD7vDkYwZEd7NU0blF7/537NiCVUeMeyCGZH/SW66i3uhd6zO4sfcTH249N0jhdsFoefJf2XIAl4+rtUVvcILBbs9WQ99cSMWvJ82QberAQyAPADzIYuF4QQnMvkWFFKdTPgXCCWrH/8YN3OJLLSqWil8qbn5+0609c9QWm+cVpCbQEVcrIgsJIbt/B4V379nf/2AuWnB7ctZ3t+9bQXXZOa3ZvZ8++8dWvWXFt3brtjm1vblo0kZAAxC2uDrWPjiQUQzsdZCwpJnP10pI6Nbb45LwaywSOrbpz31JikUMJBYfnUZG/3ZTSpCc1hWKtO3fk6icsF1JH1OGM3PXgLCUNmAb49MHHEnABZ7thldaERVNFd09mZzNWr1T8iBq9qNlhYLF8cp3lwpztPPRFvGajIcUcWGluxhKxlA86cePT7TuebdCGQaFIUhAYznG5YtVG03bv3Ld+RywQKifL3VFj+iOxSE0w2xNxcxLZhM3IJTxtmE0uXrdQPCVFFBNkFlJT6oPYotqKgHrcsvXQztgH70fwpH2zRK3FXtier4Bi1eOaGy+oIQEGOFiBD6k/8ajAHaETiFApjDO9as2+NYd6PZWVN5C1ZL5opeK0ZJbFRGJesnaayyBiRSxuKPcI9qOmedUqFrFQxwA9qFswnkC5WFjCvdI7+rCDgoDPC4kL0AgVANSwIgwAJwYkEym57hofASNCq6nQVwTsAoG4xh0hTmeSNjc3KWMWt3a7brVaw85kpMPyWAZs3FB/RzB1MiSIS8tARBIC6BTMfOgZCTEZZLZ7oxCJdFTXpLCJxipKvFvtSMqj0PzQN8giu8qKeTHmQc13oPXafU+JQ82CFB2AWEqGYQEs9QpyxIN+E//jpyu/nj9hQv4vAMzgfZRccy9w6belzI9c3yBMwJhrDrzdAXBQ0IjVbDYCUB91Z7ui7wQLihcP5omcTa7B42IhyXNsdc1Goyf5ZsEKgBCg6zW+xOdY5AKMEtJXDMudusRC81IbiVwI8EZysCZS8sYSuGeEWXQN/esJiKjt0WjLEPY1ZtbWnGhOde2MZCwVwWNiwwvjAFNWmwTwSWq+ylTSZ2SX+fH4ra5NeUQPAWlMNh5bU7tIvwpAkaf3jbFSH/guuzQvHhfjjRHicVGhzMdRr3H9C4DluyyYUmiI1y+uHxgal/KffM+BWoaPnFeAlvMG9ZZ7dz7ekgc+S9Gqv5Sm9eqrr9rP/vIX5YotiyVk7KjStHffEYhNlcRSBzY1M+XuWJqiL2p8OpX0raPSHLlOfaMYdDRTtO3dbbt39xPLLJTs/ffftQ8+fM/eee9Nyy8uqHER2z08sK0P3rbnP/PL9jO/9Gv2S7/xFZuWK772xPNqN4tQchsk0B++84ZNLVzxTvU0sSYr9+Dhlq2JNc+LPYdCOX3W7Iff/KZlphcEFDkLy10f6vOkDe0L8GOs8lY7dnhK7IyyZxO2OJOz4+Oard18UmABB9IkSRgp3DysVmzv+FgKKeCR0gy6A4sJaAhRcORI9+iBmFTd5taueA1UTr9kqyh5tQgv33mg/iam5718HgJbbsqSaq4R1rNK2eJJuc05AYdYVbUnEMnD3thdw7yFLTe1pHZKiWBJalMxrvHd27ddse+whLwr4MfSAmLUDWCicYPj8azmhQyCJMZd39V9RwlnGoeHVXopQcEt65s+JlAZ29HRsdrUtnL5zFoSzoELk4Qb4ZIZS6dTlhRDhwGQw8g/4l/nYYF/qKtxowwiyglbIgyCZkvYQSi57/TJwUXzyvlFsBRCDeQ7AjMQtFZD93ZjEeyWMjZljIP4X3/YkswweMTyND8yOBxFXpqcdSLA6QOAbj6ftcnJoowXc69LScBh42QMaNj1uwyo2kKvMKL1ek0KxVErmjc9Mabtbs3vSZ4w6wJ0pVo+8W3EuXTMijLmviNNbRzpcyww0odIjPGSIKrpHutlpAPd9webCgIADZT5YjdSoORqFKhJX7tiPdIhUtpcqXV/8Jvx48FPvCxqIQBQsF5CZBRdgRyM2L4rveS6vM8FLuYMdoWcs5lCQ+GeFsWUaKZohQMUh2Dy1YY8S+5F2hjXy4i5pyTXs9mCrWgcwg36KOOrtuHh8kC36FPQf56MoYyV5oz0Qf5mAZRH0J9ggOIpeVCSbz82SK8hN8TCCVH6LkfdtyLCRp8keRob3PDgGhfjAjj63n/dz48U1+sX4OrfU7sugNTHlTFhPh695qCuJ3LG/PMdH0M9gyI5jGmwfkHMmnYG7Ql0wXd7ycAHi5Q+MpI5MVwfh58+/C8Kbj+5dtn+i7/zq/Zf/9d/z/75P//H9g//wd+3//xv/1377HMv2vWVS2JnbSvm0pokCYgmmxVbOo+wMfkUF2FikfSltXnfSbR6eV1MAyvXFvPds9nHNuy0umv7u1tWPtj1M6NSpSnf9lnSz8HRqV196imbXlzVa+zjn7Dm7h2LZPOakKI9/vgNm11eIZPGDre2bOXa017AO5tMyMLL9Rs37c6deza3sGA3Xn7ZnnrpRU9LKc2kBFhp6ww1INRS1YNBZjBjAqTW/j0p4oQtXX9e95EBKaUtLWHM5zLyykNW3bttnVDS8lPLUmYxUk1qT0LR06TCgsqnJ7a7/1AGYWxpARALA80hTCnpOa+dftdykwm7Itf4VAZsQmycUAXMaoiLqevgKfiCl1wMYmrTYvoYqEYrLNc2bMcPNvU6zC9mPWKR0hgqKcUm+mJ8XT/6hqKBsQmEJggNzCxmJewyFEJWtjJz5DOLVQA5BVLaDfISe54WBxsb9KTw0khOhkglslJMjZc8mVhSLjUCey7DpJ/RSErtBa0BTBZaItbtn9tJuWbHzabty2DdeXhqH9zfs4/vV23/pKn7iEWQxiUgZjedmioZEgsQCvB9F8WwWNwIQU1IafS+XmItIJXR2AgYInHGSYovL4D2ezI7Gq82oZwEGohJnlVrYvsCVP2OF0Sd03gyY7lsRgATly1Qe1siB/IIBl2BKm2Q3Pbl7sLkV1cWvGraVD5vhTjeDmxeIAyT071MrLNa1jx6A6V8GBX0ARTzngQgGhTdgSnLQOKCw6ZkLHylnu/qWg4Sun6QigQQ6Nu6Fw9Yk8upHoAZC45hPRMiN4/fvCQ2zsmsAIZ/xB9BGwAK/gCQ1R5d040nxpd/el230yNYmORBJTZAJwibDSwthk/9hWZdDNk9KgmG5F5Cp2uPJNuc0ybAlhcSHDMe1FYFtNhGzNZb2LUXhheo+Xvqb0suOAWE8Hg6vZZkU2NKWpjGHaAVXOt3irMEzPBYmHD/3gM6pmsGQMqT3wN2eQGGAUA6COqzvtkA/dRPHvz0k5n1k1gtD89Gkp5g/HlyLYaDJ9dh/GGrzBXlEy8evKYX/XVk14/9nsBb1dio/f/xTq7wP/pH/2hiKplM7u69P3+yu79RPtxfv/PuB4VP3v4keunKSmhqasaefvoZ++IXf9a++DM/a5995dN27dpjDqi47rCoHjRbippKCVSkkEm5gTkpxfaDbSmpAEICQZk8Tw3RELJDAldjamnVosmoNaqnEvaKFKLmMeCm3OJq5VgT27X3vvtH9twXvmzFmRlNqtiDJGb7o/dEfCI2e+kxL96RE8ByFPP2O9+3ptyUgQBk9+hIFnxoBwdndnlN4N3pWHb2klzzyz44PDheY2LUsbtv/IkN4wWb0/UiSVnWbl8WvSXGU/dye7WTfeuH0za99pgDii/ySBhINSGDoHtwYPc273iMKtLatdPa0Mr9mNdJbVLurtO0qamEPbE0Zw/un1p4bsPik4uayZjvjgpCbii5gJsDC9X+G/Nioe0TMeuOPAtWtiuWXLxuhXTcOjvvWbtTtpOawEGM07d7CiBQQi41lQVE2lZvqf9y9Wams9YU4xY+6p6sI0owJZScmYUwXJ6W1ZYHIc2zj/fq9kt/7W/Yu+9vqW+sAItJS2HGct9hfuTm4jrSr/Ws5pp0JinlXlNfFwg2JQeANhsbKIZOJbORIdAojpiDFA5AaeszLCoNKic2OUMWysD6mTkxyEcul4Sd9jj46ifZCNzX4236PkoF6IdMbLre1Gvqn8Zhp6prggcOHAFj4XBIVIGzyMZjlFtsXkpBwXMWzVJy71Je8hDQjlhycsZ/xiRTGMG9/SNr9/Se2pFKRW0qwap72BryFMKxpMYIZgcTDBRcDdO9Hz34Uz94CUOK/NMfr60hw9n2sooyPZqfrIgEHg/Gk7j2BSvjkvxkHaRJvjXX0mUcaDQ3h/sn/hn6jBzAUfVNB1HiqcjlVFGeAp6i5o+DIfnEWVM/9T28IeQ5CNWci1yYTSbF8DsCYP1NlbOq5GjItQEPvAP12cFLbUV+g/QljTN/cFE96EfQf/5BClhkgq0HNQJG5B5rLpkn5IVdVmQy8chm0rrWWHMkLJFnSfoVY8AFL8b54km/L8afMbl4DaPCdy6A1tc2/BnMF8+L3wN50dX1XX/NPxeAq3fC3yNuLyBFmvQSc0Wf9R0mvKNeHkTC4U19bktyV/3xj388DK+trYkHNJNH+5X5ej+0MTs/s55MFQrt6mk0NNELfeeP/8KOBSCHD7ftjW//ib35w7dsarokxpSzVDRtf/vXf9V+/a//Nfvcy5+2z778gi3Oz9lMlhXjjFzAjqyUQFgTXJcSnIjpUecSIGCFftTr2dt//n25qW0p2ayzImoIEDPJFjlRNmSl1auaHLGvVt1OT4+sWju23Y8/sanlVYulxEgSYlPRhKUFjD/42u/YZ3/5b9ri+uM2Pbdqc/OX7fpTYr1qy9bWQ1vceNKSnIcR1sAzWJrATmXPHt6/Y6s3nrU0xZd135jYZEsCUG7UbDo6sl2O4731vCXzUxIFBFlC+8jdYC/12d137ajRsUy4a7WzUztsilmI6XJqJwyaiv1XL03blITosDq0ySvPaFKzAldNqv4jR5GYFiGYUetIbDti2dCJPdxpWHZuRUrVFBhJ6aZWJIBpy7c+sFq1bfunuNhoGuAFaOh3zfVsvmCj/pnHbA8E9oI1GyAsanvC95oDHiy4SMjkaWzMpZw5w1JuH/Tlnp14ObvVS2uuFN1eRSwQhsVikYRR7aQM4mqWfF8ZFbV9pyyQKskoqN89gVFIDAdWxiIW84rg9sVcO5r7pJSlLhYTlqGNdZtWmi3Z8XHbYjNzAnN1AbdNc+6AoX9+XLeUGneM2J2zDim4hwKiMnnNE91L7Fzz8rASZA94DQJdx/VdbDeWkMINWBQSAJNJoNdoN8VekjLEERa7YGiEAJKaZ40nWQsY0fsPytYdSNnVjkwqZgkx2Ei6YKdym3GXAUpXVpRR4+87wmBDYnpMT6Dwj8BGc5Ugx1KgxhZcFl5QfmQpKzm9iOGiwN5/dQC2Fii6AEpMD7b0xhtv+tbheq1l5bL0ioni80yyfjJygGPMQYCu9S2WBrQ09/qbNKgyp2zqsgBKU2SJ+Cv3SURGkkERoSGbSyh0M7BWd2i1XsDOaCO7LDlGXsMs/RZZ0UX91vp8kL6I8aNgDIuOQdzWQU33B6SQSVgmXrDvsFKHyewAiOOxtH34/qbNzMmj03usdWBgWcuhShcGgXtdACmPi9/pC0/aSBvcwOoJw+befM7fZ4D1uADXi+vwcICF1T76HPru3pxeYxKRKxg4i93Mq+ZoLODuyCgeiAVvaoy2Jicnq3/+538+nHhVX2nde8+uzcct19sXWLxld3/wdbv38bv2T3/rt60hGk9T4tmkvfPjTywRHtuf/u6/18SeWqexYx9+++v22/+v37Lf/If/F/sXv/Vb1jk5sWWKV8tN/I2/9gv2t/7G37BX5KrHxRaTauSgJ3Z6WrFKuWxH5VMrrM95fisnuw66cqVawdEXDAoWDEvPTqNkJmGlqYKsWd7mBJqmv+utij14eNs++PBH9tbbP7CuWMX29kM7OdoVow1ZcXLalgXQxNRe+OKXbENMvDg1Kde/YEkBTVbKWn94xyKpSU0gieMjuUbUDEjbnNj1Y9eesR4VueR8x1PTElRWg4NJ0sj6BJ5327Z1777Ypti3BHoYyUpw+2qzQFjiQpwxm4/b6kzJypWGjaIFsfaspfISGMBDo8tEEYqIZNgxVLJQVwrT71sLpcvnpCgJYahEV2PeFKBzf4L+TDbK6buOxE56UoJ2g5inmKdei+g7cNyRXKJMNmWZ4jw8QlIlYEglLanXsgUKb6PUwYKiRl2ACLvN2McfbXpsbjiUwEnIMADuoWT0zEVkOCS8yKWAnTgsgs923Uw24XPoYyTFIoQUxGIBAQllRAxX1wmL/Sb1UzbXKg2MBcxBwB/izDJ2jMEigowJ7jOQQvflcSCQtJdUH68jqt+5duVEXlQyFcQaSaPTd/l+o1G1nsCkLBmT+IoVReQmNhxoHQg1lNzXQUzKPyE5uGA9LJbwMd1AbRIAyG3mXDhZQo+Vej9dQ/QRzK/AP3gA4uBKoOSA0EXGALE6FJsY6IWry71YHHHvSK8FW2gJJaDQwTUDoMAdn7ArV2Rs1c9GQ8ZX7YMZa2jV3kegAJ7rJ/2ADZcySfV36N4F1/VdS3xH7aPf+XzewR4d8D7pWiEBWkgGPan+MsZypGzY7lmnrmt0+V7AIClrWswX9VlcB3K/+4iYrhWwRjYxeEydsZD89kS6hmpHVHPPmgIZTGwsaMmLJQ5OGOXqtVU1QbKhid/Z2aaluh5tDwATdu5ngemyEAX6T1uI58P0ieXCjAFOXg9c/WCeeI1x4cG4//8DLJ9jrvkOY49RuZgDHi4XGiOucfFdxo2Hy7v+XTzCa6++OlGyVrLT7c/Lgm6ch5Lr3f6oEMlGo9cuL4cG9ZrdvnPXfvDdN+yzr75gq8tXbfNjWZfZWYFt2O7d3/YYCQzh0y8/b6Vixr759a8LyEo+ed/+xp9ZX25QoZS3z3z6RXvi8Sfs8Y1lX/CZElvEmmu0bahJaMsl78iqU62pIibIxCAMCQkSCucCoc57x3yyhpYRGKp7cqNlIGYXBBKadI0FBXapVn9WObLtrbuaCPH0M47AaMjCxsVEElKUCbv75rfs03/1N2xyYc0mSyWjhqi7TIOhNU7Fbt9/23KLq5abWtSgwgskvGIppAZBGKONQ/vRj96xRLFgQ7H67PScXbv+uK2Tx6vZPzk4tJmFol1fLtrdB1Urrt+01DQLf2wdRckCdhIE1mHGbXt68VyG474dn3ZlcHBrY2J2EhppUG5q1fLdTwTcLTuWO0wcrDSZlkuVFNBS2i5uM5oDykDWpQy7VbVRjCSSLVgPxQ5F/Tx6TqqACXU7Q1vLS5k7NXcnP95ueHm6isY2m53WWCXkxvZseWlOf+csr/sk5T6OxIgWBKoJKRC7wrYqfT9EstUbSo+IdSGwMKpAkalsNBCAEEqKyO1rCfQjKKL6UeB4cY3nRGHR2SDKzcIf7qNzWdj2BMoezK3HW33xRGxELNGqB/qUxoL0woE8Gr2Tj6ctkkw70OJ+smON8FNPYN9qsq03KGvZajUsn5ISyYjDZkWJLZaZtGgq5UCnybHN+yd6nfBj2NJiUoVUUDfipE/1qdQjJQ/m0EHalS5QPnTaU7nQbQlMKkmifbAjiIMLKesI0PLwa7nSAjJsDEEmuCaKK8btIBGAKqUY4YwPtx74NbgXxoBShFxDwqB3YdYBcJSyERkKdAdjTh5wxE6aMsT6J0vseoZMMl/p2LnlEtKhgT6veS6lw9Zo6f66PobW496ECIhpag5ZZOoQ1+Q9v2fgsTDveEjk+bqL7/3B4BATF5HR/ATywakMQSwzEWWhGfIRfJ8FwDl5xQAnY8vHGQPupLcF4IwJ11BbYbe6B08WtALwU1MZN7WLOfAFLeaKK3gbud5PfwKczA+azneBYfK01Wx+87bzk3/eBn6GQoIkLH/4QC9shsbxrWQy5gw2/OqrJLdMJ4fj4Xy719s4KHfX5RQWluaWozMLuVBiOibJGtvafNpCo6jd2fzIF0em55ZtIhGRy96ypem0vfTKy/YXAuGDo4YPXC6b9e2I7779nn303jtyW8N2ePeh7T3cturRsfXEKqal6H/1S5+z5196xW7desbWLq3awvyMTcrFvbxCLdaoZxZQ2KLRbGjgNSwaTNgK8R3yVQElBpCBcQsPEGskfYAYAo19fjY44bYvxWTHCrmSlE88Ptq3o5quL+tTrx7J7S4L4HE1JQACy87hQ9tl4e3FnxGjI3c07laXhRI0fULCV3nwvg3kHq1ce8oH3VFXgMZOGRZlWI1nd1P+fGB7ZyObunLTEmLhKEyKFCi1e6CvhHXPRCJshfSkZVv3bftY7n2davJj26l2rCkWl4gn1JcVy7fuScnadlKVexwael5rV+DFKj1hgtli0oZdjnkx26+f26TYZjiek7BIWQWcg04QA+NIH/nNNh/ra4rbav3Ybu90bW4mb8srl/26xFcX5MKnZHhYzKHkX0iKldI450LyLFhJFbDvVsPuMQAVrHLHHqVjAURsyIhqInpNzhCTm4/YysjFxUjjHQHsZMTawrJ2tOhKRox0LEPD1lxPDfM47CiI3UfG1u409FpUBgfGJCf2ZF/9kFIKTBvhhB+0GRfdisqAEkbAqAxGbc27QESy3Baw0K5sTkCT4OpDS0shcalZFKQUYZgwADu7ZIDI5HCl1Dyx9buQhGWeW3UYFXuTWy0QdNdZfUSp0czgR8CS9KsMC+wzqjEV09PnAU6ORukJmC6YKcAAEOlCzpIIx6DsKP4FWyJWWq01rNZoaSyitru9rWuj9MGN+Do/fXOAnhxAio5k5PKPQ7jqkjXhYzQ2tuMz8lQZJ72un9yTNqclz7kEJxuEjIJO8/monVZkGDXnvptPMouxR3Zpn2/60EUZP4gP4Rd26RGnJhxHgXu8tBjbnCVvhBBoG6DsIYMJGcWJpH7mAhDXa6fyNvg+RoMNPhkZdsYx2KUVGDJn2o4FvAOQ6n56BOMVvAbT9fKMvK7P8xNwDcCXsQFTfgqw+l/w5HXHGxkIkSCYN5/nb54eKtNYQfI0bmrCeUdvH8i72NQdt6rVchCDffXVr0zMZeS9h0LzxanCxvR0aV1Wo5DPpOUPJULteseyApNStkQmjS488lXc6blJa52VLSqwOh917cnnX5DSJmxuIWN3Ptm0ublpOzqsWDo1Ya/8zGsCj7FV9rbt9t0dO929Zye7h+r40Cje/Pv/6rcl6GP7/h9/364uLdisGNmTN27oec2ef/ppe+WFF+1TAuDHr27YtdV1O9jf14TKuvU6LuDB9k4JsawLAwv7YRCYHI2WPutmj//00Pv6m8FhfzGLZ1ES5jXpMKRxSK6KwKkq5tvUz2g27YPbaddkWAKF4EIASETC8tEPv22v/vJ/JpZ61VYFnit6Lonlr4qpzq1s2PrGDZMTbg9lmMbZRSvO6alrkiWRSavtKKeEDyKPci+JHTZOPrJ7+x2be+ZVm7v6gl16/Cn78i/+rD3/8qfELjNW/eSHXv3/+IxdTFKIDCeMmgAoWLyZymdsIAPSFVvZOUNhAutNwXDfdaNxYr8/yWrUCphPi/nqAmOx/9vbHZsqZT2PF2LFogRGo9VsyhtoygBVbaY0KyZbtOSwJtwbSNEBcjEw0R7SbThLjLgabp+GSfeKW6+j68lYDDoDgUzU2iMBre4drp9ZoZiXeyhFnLmkNsqA6r583zcQRNh9RBYEhxJOeLjBUUSgCVDhYoar+1JMfQlQLyxZDGAlRCC5iCZj7sLm8kEBbX5fWFgQwMg7UFtmpuZkKHsWI4zhdRo0KnKL0U+U87RStyMZOGK3xJspE5hns4MUrNIXGKfYJRgYeB7InYOMOoFC0nsvgqKf85p7/039ajRkAEmNcuYY5J8mSV/SYHpOuMYOT4r7IbfO3vSTylvEIu/IqyT98OjgyO/h99Y/QkOSYok5Ms/9ud9YpCUhedb39VJc91M3rdoiC0jfZRz1Gm0hZJGRoc+nz63WhUnLYKfNzpp4DYCZrqt2kdrn91Sj2Hmld/RZPdV3DuHUh5zZ6tKaB3lK8mITCY3rMOzjjgvPiAFQ9Is1hAgxdYEr+opnygNPqXJW9dRBjKm02pnwxYNWXIBkMNq6KuCvf3hRhCickfr4Ac76+ajtPPgbwo8R4nfNmv/jO/zN3IAv/ipCoe86Q9Y/1k3AGM3zWHPWGQ77B71eb1MyuaVLXwDsqxMl9s9FJ+Y1mBvNanc9l40X6rV2dCIyDvXbUvhaTS3HQvc9ITkvFzSemdJAteEWcsVb9rWv/qHt3f9QLlDaNpYnrdk7t8Ot+77K3210rXzSsje++yN7/dc+by+8/HO+wDMzO2fF6SlLie1u3t6z999/X8BxalOTs3Z4fGJf/Xf/m3VqB37u0HjYs7nZBQ/yL8/O28vPPWvP33ranr3xpK0tL3unAQGS1FFQFMxPg2WQNMhYXsIMAHAg+EyvhE/vO/r4Q4OvP5kIlDgsNzOdJbYk8MhK+F2QRtbtEWqoC3BO7WBnX2BBfG/fWrWyTcA8ZIBYjEFZZmdmbffDN6wshfr83/h7VoBdiflHJagw6Y5AW3RIDHFk04Wcxc7u6Von1hjr9+KKcCRmq4slu7Q0acl40goC59rWj/3I7YNyTUAflstPWIM0GbVZSjdViNt5u24tsd79BkxZ7O88ZvWuOjLu+u4zVs9dmcVQlrMaBwEjWRUf7zZsZlIMWwyTXWmuAFIeF0x+amwyGX1f45katKQQgE1SAKu/BdCEAca6b0jzlJJgJnWPGJ4D35WFhtTMy0MRClpSkj3RKFthKmuNtualsKD7SSk1E6gS9VIBG5jr2Ehfg+2JPcTzHrpgMQTmWL13R3NLXqXey895P6gUFomT4gY7k0DI2MjlcsWJx9Uuycn0zKS8Eil3va32sZqv38f6jq5RvHrT8vNL9uFbt63R68p4sz333NJiYxQRYsGvNsIwy9CihAKdi4cro//UnSWMAGoimZEhzOgegFhf4NqU/gSVwCAJ6BVuu3shkleMJUyOQuWu1JJH9u4PBHhsVSUOOzMz5acbuDXQZ5Brsqh4IOIXAE96V05z1pVHwHfJjgC8z1odgY3up99x43HXYdkii+qjRpwcZ+l9VvJTrff1GTFQGTauSQ4rXgAsj/7HklH3NJ1Fqg1eT0Pz60xS92dzgSZRn8eAECuXH6P++D31fcpWApxB7JMyjqR+IjNh94hdJXVNlNFlUfelOD1x+p8AJ2/7Z0SguB0M06/B3ACG+q7Piv7Sh/k8r4Md6Dvfcd3XaxceBT8J52Cs+CZGhntB0BjfRx7HOBqLdsLh6IFe2tQcb+m7/zHA4rWN5qv18sZoMF5vtrsFfSiqS/r9fBLk8pKPqNGyrqxZQmAQIWYiYUvI7bq+sW4ltqOmI7a3c2aH+zuWEUsoH1ctOmpoUs1uPPG4BrBgv/dv/63c0Hm5sF1Xkv/tf/kPtrd7x1584Wn7hV943ZaXF+xbX/+Gfe5nX5KlPrErV1fth9//tn37z/7Cfv/f/6594w//wP7Nv/yX7qYubVyWsg8FCpP21OOP2bUrV2xBoD1bZPFG7lSl4UXDq2cti4lhYU0J+jNI9IXJ958+qHpdk8BLPpz6ryN3OpXO6DUsFQLDwpsmhIcml628pGPpotLhkbX7nFp6bAdH27bz4K7tbN2x7dtv+cq0SbC8JqsmPJJOCoRTUqC4s332uc8Wp6y1+45tHfbtyZ/7Jd2X2qhiHLqnZxioLcjp2d03PSvjSC4eYQW64rEstZ0cxmI+5ccu18QgdqssTvSlXFGxUnbXwJzFDtQfwIsY7KUpCSlbHvXvzm7PZuby+qxJ8XN++gDjQjhyJAB3kNS4E65IDE8kcSjJ0A4acX1erhSCrLFgPFk8mhgHsTofTN2ffoSlsFTRkguivnV8B+FxRcaiOG29pjwifT4EowRs1S9Bi+6pa4r16qqy9Un/yT28Zmd9Ty3nZjIsiRnJqwbpXAyQWJ0Uw4vYqA+EhVFgmAesJOrZCRFriqVGBeIspqFIOXlJBRl/DnZ8780fa+zE3nS3TCoohpQMD6wfTlhLAEuGRJBwHjDqQGxY1ILFBkrIc25+3v8O1hVkNNR3voMsUaPXDxiV0SAtjgVMtmtCCFijCLJWAsBgEQglxzhGNA7b97d1PYwgo6HnoxisRsnBAjnHGBbl5jc7fFesW5oNiJ2xH17XDcei3j+96SebUGAno3Eia4BrT2YHkmndQ2NFDjaZCBzD7dig//kY6x/XhFVPRFig67vbz1xQi8NX3X19BJc78G74mRTQ8lOi6ywVuUI2YcO0hTxbYtXlk65XomNcnV2GIXzIvkAw6LiPE99VC11XYeOMb9BG5IiHRoaGX/yuzyJjkkhdi9cDUA0AO2irr/tgXLDA/q3g/5ANLqXPjcXIO/IaPAar7/9lBhvrHyW7nf68rrqRTOfWU/FBYTSciI5HfS+CRZJ2CrMmga23B/pb7EuuG4Wzx/VjZwQsIsGGOKWTbZoZVprF+MZSFs5Xyqfifiroea9il66s2O27D+2dN9/0U2V3D4/t7/7dv66GUu/gwP7Vv/hXcr0mrCnmHI90bO/hnjXLD6wndvHyp2/az3zhM/b6L/xVm56bte/+2XesmBODOjyy9975yN5441uWzAm4xArWF+bt2saSrc9P26RYGaeQenFjDWS+kJfAyVVhhHBLJLCAK3uQOfmV1B512CfqAlDZUeRMRd/hXRQHC+vujgTnJzEevQbI8FlStOIzCza1IJbtu996cs2qVque2NnJgZ0c79rJyaFc7aGdd06sdbpnkxu3rLS4YYV81hbVh7Tc8fzklCWz8hySBdt/98/kYjbs8LTr6WnssccgIBB9tXtpWoawXxVATNj+meZr4tzggIPzqGWTYzF9YtCUJ2QFd2zXFsT+ehJGAc5H222bny2Kvcjmqu9CKbfgZG/k5Wm02zWv6cqhhpGWPAZ9B6Z52AhbNpuQkREISWETJFOKMbKTx4+hltLbAFAQo9WY9AWW427bUqOmJbJxe7h/ZtnZdT+2Z8Jjq48YktrAXJDed85CFKxahtmLiE/omgKqiabcZFmesVznrkAqOBqGMIXGVIpPsZOhgLwtlkzstKv7Dj1mLQMqA9KqcyoyK/d9ycOEHXQKdtJo22m5bsdbO3oNpdZ8CpiSAsXoeUuypFsDqlJ0WDRpYwGbwSERcOk7KCePQqHogIDbDisls4RVdBY4AfqMxtVT2XQPD0d1dP1+x4EXpgkM+KKuxsMBG1DQde58eMeBmr7oAz7/SCA/ARtAhZoNE9LHnAxruy/2qz6zuBtR+yotH2bdV/Kj6wdxTc2jhwg0XWpzRHOYn+j6WoCu6Ncda86Jweo/v5e+6saUPGI227ABhc0sAK/esWQqof6KuXsbAW391JdIS6MkJpsduuqHb8SQnECCYsTqpcPoFn1mJyRyxffdmAlVA4ADHHVvxgcZ81aqYd5/+hR2UPYx0T/9orf0k7nSGPKTfsDc9YfregCuwZMHeoAq6Kt6MAak+AHMeIy6xlgAS2HiUOhA876pO/9lgM1YK3k+EZrv9UYb6vD6KDRR0IejE9K4dCrjoNRqEKPiHKcJOzzr27s/vm2XFpMUrpOFlIshiaOodVuu2MLUjNWkwMze0VFdijv0RZWuhP1EVvPOvUObFW1+4uqKlcXCXryxbH/ytT+3d954y8++2rr3iX3hSz/v8aWjSs9+9Oa7NrW0rK6F7fi4YVGBzPvvfmjvffiub3d840cf2u3bH9n3vvsn9vQTT9kPvvOntiCh/jf/5J/atWuXbGZ+0dZWlmwqn3M3jHijx7g0eaxXSl40qRowTTzV6n3GJGiskDLR5BASU0MZfPABDF0DRhI8GHABBrOgVmIJYYesnDNxCC9FQwAqqlX55CIGUkoWziJJMU+5ii19/qPNTY9/Hu9vW/loR88D6zc5zFDjKQPDwlr93nf86Oy9Sltgxy4cMTXyj3TZsQzdfCln5xyhLUHfq5E4PvSdVix8wNqo8Yus0TZY3lpB7eo3LRyP2ifbXctm4taARUp2YCIs7FCsuVGrunIAbGQgZIdtCxNzFYAfNMS2sgIfsf1IrCBlI/gquehrLDjhQEpBzJlqTTkBMcAelUE1GVzAe6jxD2dnNEbkV+r6KAaCrXHG3aTBgCVDHGzvlKDr3mQRnJ/tuPLCTptjirWwKMFCmX5qjnok1woBej3yTQE2TbDANzyh66l//bb6IUCDILQlDzv7DWvuHVp1j9iuuqHrsokhLkYf0/0SoZ66FrGOGPOE72oTEAGEaqsPLPL1CBh4vVia8v5QDYv2sKurLRCFoVLMm3njfxgh6uEim+yCwjXG24IsABqO1wJpGFVb7v3psTwIMdau2s89kdG/HIOVfdS4ItCFLGegic2qf0kBLmGUsyZt1Xe87ZwuIG+N9D11Oh0PWbkuxq1rT2fGAli1XfdQj6Tz8hcAMAeigCX7whO6pLnhX0h9oQhRXDJFOhwLcaRcISt4QE5mKOLCP13LK4Tpta76lZJQk+Xx8MG+5aWzdIQCMIk4HrTUh3vps95BdeGCWQZ1aH/aJvCKn8yD30eve6xZbUNHAdALL+OC6UKOYMh83mfTpxOPILgGr/Fd7sV6B+e+jc6lFLLV8pQONEabIhR/GWBZ5NLIzIsBbAxDifWJlJy2eDI67LflqXF0r9hCBGFh9TFlH72/ZU/fKNiZlFwG1/pyRzlUj1XBkZjNweGhBE+N1eCyet9sit6LMVLKLqEJWphMW1qTjLIWMykrTs/aySmxuLRFrWWff/VT9rWvfVOMSSxqELa0XIOQhHvn3kde6Pjbf/aW7dy/5wqV0eufev4pe+nZp+xzn3nZHrt6RYASsbd+8GObm83Zolz4O++/7Wy4clTWbAzs+ZsbFum37Re+/CV7/uknbWVxzrJy2Uk8P9zfk0C0xOikoPqssyBNgq8a6p9bWFd+DThyjNQz6vyP+fYJ0a8+2UF8h4nE2vFgEpkNRwq9BOvBGtIXBD2WK4mpZuW2abA1hjKO1ho05c6d2uHJtm3v3rVw/dBOq1Ux2JbYT1zX0zXEKodihWwkKKQkfP0zAbbZXn0kxiUhCAWgFpwoyv399hIWs+lkWwArA6y5/Xi7ZrNiwKRNJWPyXBIp9ZF+Byxd3ZHusplgbKVwy3NG0eWjFmBREKhTFS2w8owd+b0jsTWEkuvA7DkyG7c7KuGJSKkzBQF4O27h/KS+ywCqbVI6BJvx4loAACEKxo0wif50T8NZX2XfGRC1NEzgLjOkcZWrpzHlWoCMt4NxkhurpjgQcYQ7j3ZdYOdZBrqWPlttyYNRf3GPcR+Zj5ufes2Wrj9ujZMTS4fbao88LMpBykh5nuQjkBqi7DKi9IO6EPPzyz63Q/UBg0FB8LZAix2OZNqwPoBM8Xnismyj7XU6zkw5MJLvetlF9QMw4Hw4AID3p6dLVq2cCmC7PqU+n+qnLqnPeteCv9XXrGQCD0b+gaVgFBMjq7YBSh8V/z734j6Z+Eg6NJL8yAMVK51OhawiYkR4gTjwWMaV5TE2gLjR0+/MB4uK6INuGbSVa+v3fpcQgPRA8kOaHveA6BDO4H2K7HNUC0Vh4nFBkbwQzznXXJF3jdzu7x+6MXLw40v8p5+BbCCfuigTq4eHavQrfYLUcB0ePoaPZOoCXHkEf/sFH+l58FnGjrm5kEO/J/+jj/5N/yT34D9nsLrTX47BslV2lEgmB6PEfKE0v5EvxdezyXyhP6xHw+ejEEcVx2KaFFnRTCJt+2JUS4tZ++T2nuXlipcEfq3WQKz0rqxk3sMBoYgmKJ3TJIjZbB2KteKL9Kwv+Hzw4IE93Kva5LS+19PkTWbkIh/Zxtqc3RCjnZsqyGKnbVrff+zaonfyrFK1Ox+/bQc7NQ+kry9NWUru03/73/0jS2Wmrd9qCAii1igf2De//g0bdKq2qwn5tb/1nwtgr2jSMlavn9m/+9f/q737wx/b/Y/fs1/8q1+2//f/9E/tz77+u2JnFXt4e9PmBFa/+jf+ut0S6D755A27ceOGxyu7rbrHjEg1yguIr25cto7c7L6YkbNWjTOr3lh0WCuDz+twh3r1TP0hjqY/JAAQ2GAbnt7VU1AgFgnABkqKAiIQCA2TCiARl/JdbvoeC3fn5Ts+JpWqmMlU0WICQazfBMXRpRCT6sd5q2zl2sCOxTxiFFvWGEzNLli+kNR9Jby6NoKId7KYkZUkNJKM2e29nhXlH56Uu+6mdtT3ofoZEhgS9/V4HUKnNudkDAltUBPguEt6ExWZ0m4wpAfWF0sTIugefQ8NeJ1ZjUEmLjeZRRwJ6kSvaVndrwlqpqcC1x2AZrhQGMZJbfXzwXDjdG2KjbOIyQJTVH2pH9x35Sb1aywjgQsdZBhM+FZLyD2T5DvmdC2qeqFI0h6PbbYln+FeSyQhYGZnHYqPD7wNXKcpkjGUp4A3Vzvat/igZiP1uTUKjgMn7QhW5fPjmochwsVNiYEVBEqEmYIFVo5Lh8GylZyMhqCiP8DT92LhGCXGFwbrFa7UVq9/zLX11P/02YFAR3MqGSMHtlo5C+RFLcZwMGxcE5ljow5MIC0Xm+punBwRD2vORJiqFBc+B3xotMYlLkDVvak3Ukqz+y/vYJ2TB1SVBws4g2MjzQlg67LvEuywo74HLA/y4cVrJFv021ff+YTYKwuPwmeNP6AKk5UHJ0+AUwScCWteCKNATOgn40rfSqVSIA/Mm3dQT/7TT04OoWhTT1ynw/jpDXYbuveoW18Ybb7CtZgkyBJ9xYDCpn3i9J5Gj8vqT/7PA+MH49XrF5/hqd9dDzAuru7nrMIe6LVNvfdTgGWrrChSMl9MzYfC5xtn5eb66dFe4fTkOJrN5UJQfqoJsfvpoVwn+XQCnIHcnmCVPCRBKxVnfPWSCkfnslD7x1VrUiWoKfeykNbgpKWgcbn/HQ/mX14pCPWTcjlbvrPqvNtylkuMUzhm7VrHDo6P7Y03PrC7W2w4qNu41bfF2aLvBrNe29aWs/Zn33nf9u59Ykf7m/bwk4/t86//kq1d27BMadkuX7kkpUzYH/3B73veZiKftTtvv2H/1//m/2R7+2Xbv/+x1cpHNjU9ZRENWLN6YlXd85tf/0P7g3/3723v7qadykX/7AvP2GOXN+yxjVX79KdfsptPPumTwCRrYD22hMLARJlIWIA6Z5RB60hheoCMxpCFOCaGz7Aw48Kh7zvQ6RcWB8gAINXM3Rq/utwpQggIlYQXoWNCY419Oy03PE0LgMXKu/IJXACyovB2ok2a1sAO5boX0mxgFCuQUKOA43GQvsT4cOxNKaHvCjRiAoSPtsXm2MmVyDlAdOV98h3CohS6CWnOcY8AFvkmcpkFvuFzO2zGfWcY8c4EB+upr3hOsP+Ej0lHfWVxSsYkkXClI5vhXACeVIN7KGu6qK8R1xTQ6R8J5bQv4jFOFjXULxidvh+LpCVvJO0LFCo7Pq4oVCQzHwAv4yZw4gTesD4Pg+J0XFbMo2xCUN8l3z7GtdqBABZvRc3UPcttxujRPKhZI7WBhcypyaLc8kOLDipewrMzhGH+FBwCpQyUj3DA1Kzaovuxco8SA4YALDJC/BHZwZgAph7/VQMIb/DgUlkxXFi4r8zr+8wf/cSAAG7H8hSRDXaoXXyHcUd6+Bzg5nMnUcok8bqkr2pPOMQCm1ipvBtcbdp44ToDQITPcdIrraA04lSGUpfERwFP3ULt8Yw2ASGxYL5PKMPnHBjGJuof92YsaBcYxkm9lGcUBRZZIb1NpIL7u3zToA4sIAAA//RJREFUfv1P1yfGytzt755YoRhkXlRkRFg3SKRgt+if5FFyuM9WYblqx2LylVrVqnWOA+KY/pod6VlGB9XoAXPI2GncfF51HwzwRft4+BwyhDz9s8FcBmEWukf/HrVTv/EzGDMWAyQO5+MDffIvAywMVkwimS1l5keD4UYylVyfXV4sDAbjaDYTCUXESIbtju2LMcVjfbEhdpCMfMEqL8ZKkvGuJnp+dsaF+eysZYe7ZcuIlYQlWBkxPsIMlBSMhYYW0SQFqSe6lq5ROT2wajWotlRt1q0lYNo/PLGSmO3q0qwVclIQuRqLywW7ujJva4u6p8AkWM3t2YN7mwKUpCUyJa+T8Pb3v2Pv/PA7tn/voX3vOz8QcT627//gfbvz4ceWL+Xs7ifbdvPW4zY3t2Tp0qKDCqXfDndO7JkXbtjy5XUZAbP/9Ct/2+bkkrz1xo/tze/9he3c/sh+59/9G2sd7Vki0rXmac2eunbJfva1T9trn3lFAHzJNq5elXs9bWtLi7a6umhLC4s2Oz/jIFl8JCjtdtPZBws45PxhVbHM8QQsKCQGi/sR/EOQPF6l12FePJwJnXxoZY3ZwenAcpMyECEWlGStJZgASCGpGWoey26GNW8jH/OhgIhNErAZwEPiLkBBXMY2kxSbxO5rXu5sdyyfiVofViFQiYtFkYtKXJBk8cm5WSkFIDu0zLiJLZGCmR3WIpaTIZ3Q4AkKfNtzLE6+MLmPxI/ZjSW2QKpTCuZCfFZGv1OzwiTFaDSfU8TZpXwe0wzykll85H5sZZVIOzPx8IEMDgKP5zA43tK1pLgoZn7G3WwfMwxSiBgjmwECVkkbXLuAcDFqFL96fCIm3Rf7l3HXWNXbugdKqO9IhwUoKZteWbGsxuPo8MCihI90zdYQY8LZTRIYTU/AZwChse+Wy2ZY9WbWAEQxxjMxTX0ir9dRUBbGkPf+I4D1GD2IrgceDcz4ghXH49I79Y+NBhhG5KONZxEa2In0hXlF/QODzTMATLrLvQoyuvUuqV5ji0dgbmEx2CDbAZDkO6SU8WBrbC51LmASzMpg5lIjAazGmbd9TDX/6lPANtU+Xd/j+cif/uZ6yGvAuoF7PTRfPeEB8xDX+9RTxTgEYIdnEcwL18SgAH456Ss7ufyEYc0XR8ngDRJaHOh6+9IBTZf+7llHGOWgqD5Pi0yxiEice6Axoh7ISy+/bJWjI5dbHsSrKV7vC5NqINrl40ZvHoErr/JPjfP548Fn+I158teCz471um80kKHaDEXPtzQyAcB+5StfmcgnR8mzTmdejd+Q0q0fHlcKa4+tR/eP2iH9tKr0g9JoBMClrWI/bAmd9cZNMNnxpBSkbd0GFd+HYoViqH2BsNwSijTA3tibz2ppNkEMiZSZsZ3Vmtao1n1i4hyDPIrbUNfJyeUlZsUx26RiZeX+c0xHsLVUzGBuXkKp30NdWwJgBBwITCErNp2J2UI+YfMzWVueT9ml1WVbmc7Y1r27Pvm1Vs2WxL4/efs79uIrr9oTTz5tb/7gTUtNjezO3QN780cfWDFbtN/9l79tr/2V12z74b4trS2KJdRsVgy6H0rY9r0D++53fmi/+itfsq/9h/9gu9ub9vWvfs3ef+vH1pPF/OSdH9pjz97w/k7PTdn8/KzNzE557dJcJunbdC+tLNnj167ZpeUlGZI5yycTEoiOlIYYldSUxQCxRJhtoDAIGexXCli+a6eVtm8LnV247DnJLCjBfgnPEAUY1I7dG9itIw5iRxJkmBMeCeckjQe4gyjYyOayUq5hW+PIIlfT5qezVq3JVUzqu4NgwWayRIw47otJpNvE9HuiX/MVfzjTYWtCXk4Q541rzlBcCn0wXxQMOSc2qzllJZitux7v7DeFaFXLT096dkqsMCfFgAEJsSXYKK0fiKhrAKwIOmMBcMCicaeHlHc82wmMhQxZajIAaYBxBOMGaASkMDa+6wsTUk4vjaf3GdNG5cRCuk6bLZ8a3kZXAKFxQvO4T1Ryz6GVWcnd2d62iMKZmje21nlS85lzIEQXuBbzRNunp2fUfsZBQC5gQck99qr3k4mAXTPfACsHOAbYhjqjsEEdBC9+LcOCbMfF1lkIgi2qcT7XjOdYQHK4e6D7g08/BdgA2LminnqTFLN+SAAtshUnhKPP19TZgMUBloER0H+WjuN1iAz0CetInmLnVm8SPmFcdWHNDwzWrw/+PJqXR6/40wsP6eHXpTF62cdGc0l4jzzlAIwZr+DhbB2DKjxg3m7fue0ZGJgOYqy1RtPy+aKHck4bXePgx9l8yjOU6o2G5lX90PUAdwycF1pSMxiXarViWcIV+heAOn1/NFZ6/yfN9/YHD/cKpYf+uz6AceR6/I/P0y+6ya+afwHs+UFkIrx5PhERwD5a5AJgP3j7Q3neE/OitRuVamW9kEsVhp2+GGwmlEwLTAsFK83O2fFp2+L5aQ0ACcHC6HTBhjEO4xtZWxSeU2STuYJbOeJsLBRgtV/47GvWOD3yFeehJgPQOjrc1jzFpbhZOz44tFa97YK3/fDURuG+lJuJoZNSME0sgpYvzbpbVDk+laJOWLVct+mZKSl2zE7VNsrKFfS90pSEPpa246OKFJA90iPbuLJmH31yx9LRnn387l27J8C989E79idf/z1NCEn309Y4qVpBIF7Zu22//JVfsf/ln/2uFy7JlVIyBiz2iQWonxiMcGRg97e27dLla7YwWbBffP2Ldn1jw06POPKmbs9ev2pzhVl750fvCHB/ZDcee9xuXH/MLq9dsseuPmbrYkTzs7NyOyfFemdtaW7BnnriSXv5+eftuSefsoWpaRkMXMSIxwP9mGApO4tZ9YNNKx+37catl2x66ZItrq3a9Vu37KlnX7bl5ZsCi4HV9j62jkDkqBmzVHJKY51w1zwUSQoQxE7TKbHTjLPWUkRMqNciMCaAFYPNJm1meUbAiKsN6wyLaXU8FNISGABsFIEpTLTkiMillRIdt8OWJcc2J3mQyOkjkhHc8Ky8maLIpRi6ZAJgGfXH1tG8xMRE+426FUtJq/diFi+SRSAxfoQOCHFQ7AcpDhQVQecaPBB2zE5996ErjMcrp5YcPF159VlBsZqHYgXfH3D6rN4j/5Ki6bDy2tGJjfW7bIN4fcia3SAcESiTlFAEIlZic0PMzo4PLUkWgcCgO0rK0yrSCI0rgCxgkfJybY77pq1oH4yIE2wBF1KPAG/CA9QnDZ4yUnxUoM3D4/kOBGonZEPom8kXPGbLKQ6AFjrI9mg5BLazuyOQgFOqKdJ4Fpd40HyYIc3IpgWOE8kgNimDQ085rpz2slAYdJgvjf2QSqmB5hiGLEM/QYaLQE6X5WNsrncwe2SEaIsDkA8Yc0bclLHAuJG6xSKc3hNYwT5JwyL8w+B42iTAq/t4IWtdp9nqChB7IjYLdsbJwB3KW2om1dayxrFaq/uawGQ2pfEJsg/q8gToG4adHVzEs+k7u05np2YsTRoFWQWP2okX5I+gyX5fHj4PGkn65uMn+fAx0vu03fNiJUdkCdFHxk6fYy2wo/4e6JfNifOJLX39AmDXJrq1WHJldWm+1wtvzC/Ort+48Uxhe2c3yvcP9w/FQqNWq9c8DuvFOnC5xBaSsuwckEh6Tn5mxdLZSUuJnmdjej0hFlSuOECRcI/hO+LkU7mFHCkRy+RluatibKRwydWVO9Bodmx6vmRzU/M27LbdRc0Xp42k9Fiib8fHx7a0vGKzi7ipE+6Od0dyR0XVWp2qr9wnolRPamuSWnKFwgKLjMdvDvbLYrQFe+aJazY3XRKY3bA//tN3bCCWdfPGY/bWD98Qg4vbwcE9X1XevbtvL772ku3vndqSGOisnv1e3c5OTsUaC3bnkx21vWON9tC++bu/bxtX1+1Pf/+P5Z5yrk/Hmecff/0bVj/cs09/9mWbLU3a7/3vv2N7D7bs/gcfaeZGNjkl9i1FRSmYX2KWMD7klGr901OTuvecPXH9uj1144ZdWlqx9eVF+85ffN/KZRmiTMHSuZIr41n5zI+lrrHrTl5Abe89a4mBPPOFv2avvP6r9vRLn7MnX/icrV65ZY8/85zNrzxma1efsvVrG1bbuWfWlfcRjttpL2NXnviUZQrzAo2UrjEQW25ZsxOSuyaJkwCDdwmBZ0xjboSfJOCHzagMRknvsfgigSSLBIHXZ939FYtliyRbXNluDbMzsUbmuTiZsJreiglgUQ5CJ/K5JLWBKwtb1I2gDMH3JEwoUlyGYkDRZt9oIPCVXManF/VeAFQaVVdwnuSXogm+6MKbKLXaNzon3elUshMUfB7IqDQHhCNgOShdyHLT8j4W1iwrWdzbumPxc7ZLi9XKQBUFsMHqO25yAPwcT0/feaCYbC4gtxWXOJGEuQUpUSxs8aRPzP/F3OOl8H0A3QsLSZZKMriEf9QDtTsAL1IfWRSk3nCrGVS9Y5j0tvqMQDEC5gCdy0TFzCmCpO+I6ER13ZRYajZxboXE2PJxeZ6pcz3FcDWnMEZKEEbFZiMjShaSSxwYuLEAst1nY4GMpdpMupkzQ/UPD8FZsdoJUMHscflZ9OK7/IuSE6z3Ag+Fz8A8xehbrBOZFYrE/2VIjOLpkhGNRzLKhuuhLc5M26zGvJDLuKcEQJPJUcXz0+eiacmlQNfLNGqMqFfCMUATeh/MIDPIUVRjc2EQeHi/dHMPxell+oDR8j/1uYucZowH8+PeOzJEX2UZNacdAfCBXtwchYZbsYsY7Fe+8urE13/vR8kPt+7N/8lX/2gjnY+t//C7bxfef+9H0WeefjpEPczy4ZGVRNURdKoSUT+AuGWmMOkKkkmm3EXzAWdKcW/12rlApKkJPdw7lE5IqdTQ8smeFCGmAcqJtYrFaCCylO6T4mVSXIf0D7k0Et4BeY5SCMrSvf3ju5rgqH3wwW3fqdQVE7n7ySdWa9Z8kYCQREsuRGcohRuE3L2iZCHHu3TEEpYWxOImJEQCukg8pUkwe/7Jx+zJx5ZseWndrl9ZsZZcxWtri3blCkfDVO3HP3rPTg72oBR2/8G2wH7SGrKeX/v6n4rZ9e0XvvxrVhJY/3//7e/a5u33bG550u5vPrCtB8f2sUD0ynUx2uOy/dyXft4+/uih/dHXvmrf/dM/ssJMzu5/sm07dz+QsIilSpQqMkb3Nj9xvQ9r3Ig9EZ/DUDDjQ2fNEhQN7/TaFXtv60AWPWzl+pltyW09PD22I7WVhYTwsG6VnfvWGkzYws0XNY4TVmudeb5krXYqgUUBx24gzsey/ocfO8BOxHJ2/ZUv2ZOv/hVbEDNfv/aEXX3mBXvi1mfsqRdfsSf0fEws+akXftaefPlnbH/zQzFfAb3mZfbx5+36iz9nmZnLlppat/TUskUzs2bxgp1HsjbiOZHwTJLxecrYnHo+lOLVj+SZZMRAojaI6zMjMQd1EnlClgQ5aq8kXkrh7R5K7WRUCb4xJu1u14ZlyRfAI1kJZ8RgBZCk14zUNxZ1BFFSgrj1NQ69kb43jgho2HUnBi22SgW3kfqPDvUsKcO1KG8sY8lCzvK4+tmSM7am5Ktfb1qtfGAJsfUJXHiBoKcxoni6J8wVwL0AWB4YPUgAO5X8WCDdyLcAw159UStgbjCji+9xHa4JiSGkUShOSebibiCC+KoAQorOLqfJyZLtH+zr7yH4Kp3BqDgHlizJ09QYpBNqf0fMS/3va9zbejbaIY2B+jyQl3SesKOa3G7NZbUjvZW3xsIV9izHph/KSfNPxnMsMOyIdWMwSM0EKFsiR4wfxpTt0sEWYeCUcCC/qzX6m+8EMAv7lTDrNcYHZo/OcloD9WO9UL+8NRgsdSCmxEAnC5xGLEYsS89WW5SF8Wi0m2ofAIuBGnuYri/jTYZLTkAdlzzxOWTGWTWd0q3VHQdKHrT1Jz/1urNz/YrRY14vwDj4qb5obGKsE2D0NNz6nxhssJMrFor+hMGGfvNzn4v88v/435bqZ+1bf/TV33v9o/fvv3bj6Str83NzyXg8Gnpw7779tb/+85bIz1u7F7KDh1vOzuq1slxY3CM1WGpDDQB219QbA3tw/45d2VjRxKFAh7Z/b8tu3/nQcsWYZeN5q2sAUvm8TaenNJFnEviQbxgoirWxx5wYH9XvD09PrJRL63dy6cScRfepETuQu4JHRhpHPpOWlaWcnya2OxJDEGMQq+SkgYwmLZWOW0pourw6p++y31vvi4WHxVUCwZB7BhtKxe3k8NBX12uVqiYkZYuXlm11edn+5C9+aCe1tn30zj37O//w1+0b33jHXvnsLfv+n37fFuZm7Tvf+o4999yqmOGnbbIUt6Lc9JOjiv32P/9n9rf/1q+ItE1acXbO/pv/6jft1q2rtr4yYw8enFijvi+GXxQJHNgXfu7nbX5+yfZ2t23rqGEfffyWAMjsUy8/btevP2sT0axYRNPmZubcQPwP/+Nv2VGlbKkMu4RwyYLgPcyj16jZ2eG21euy/vImzqVUsCZkA2ZJvznXi7oR8UjS4uUfWah83+KTs5a+9gUrLF41Unb8aBnNLkBGuh7xuJaEORymstbQ3v/f/4klevu+sPXYL/0fbOWxVySMYkyhkWwsK9NSJNqlF2E/mmYkVgY0roZEbesH37D3f+f/aSuXpiw0ec1e+o3/ykHGGY0UBcVibliYAXcQfkIIntak9ygQQj2MN3/r/+yxYUIet/7O/01tRk50byk1q/R+6q6zLdKbpDC63lDfJVQC873zva/Z5l/8jrPKYXLOck/8jIBiaB3yoSVjDmiAobytXmXPOgf3rTidt0RxXoY6AD3Pr1Ujl5aWXAn5nZ+w19qjNCrSrlgvIFOA3XSAEbm2bJw4ZwGICVI/+G42p+sLYAADqZitrl7V+Ikp455rHgC6bqtttz/5yMcGpvvjb3/bF3/ZzjyQoQLIWRAmj3aq0BdwRtUn9Z+2wfz0M64xosYCBoqxyWaT7kkChCy8siC7WkQXB9bV3OJMDOJJcUkBt4O9QE7yFGS/yCCqbw5Iun6wxZoNBvJYxYSJ3/rCrq4Rk7dRFqmYm1/QPPc9Y4L+E/7wtQIZLkD03bu7vvvx8UurltbfzEev1bf3P3zfnnn2WRmdmN3f2be6ANVDKw6QkiH1KJfK2sLMrFGVi80ZPNyI8VN/U/HLc2RpkMaB+7pukLUilq43/DtuHNRu+gc3p3/INjJF//Wy0Oq8oj6/pfZ/NRqKfDMaPX/wT/7JP+mEfvM3fzOSsWap2QrdmpnMvC5r8NrG1am1rYNO8q03Pwl9+Ve/aG++8aElQnVbXpm11WtPyuLI/ZZSzc7g0hFaenRc7XnUamdn7m5xXv3dTz6244cPBMIDKxYFnmp8R9Z+aemyM7OUJjGdy9qumBfVqSi/NpQAYNwqZx1Lx3o2FuDu3N+yyWkxT7kf1Jpst+sa2KgAfGQzU6wYji2WTlq90rQCNRLUY+p2Lq/PWrPa0uTKLdOANRp9m5rO6PeI9bp1tVGCnMl5iILQB8dxdOX25gT081KUH3/w0A52d2xmvmR723WLiIG01Lxuk4IvdbGMhJh42rfcjuplWfyuffHXft12DrtWLZft86+94gL1P/+L37ZXXrxufTHrSxsC2MvUih3av/xn/9rTUC6tX7ath/v27T/6XVt8/GVdr2l/7//4tywhC2mjtrU7E/buW9+z6dmClDRrb7//tl1/5mX7V7/9u2KFAGtIip5WP+T2JShVKKWVCniVeXkSUY3ZBTuijCKMBrAEpBDkmhjgUO0dSTGbAqewDBHFkwEi6Y17Lbj+EbFPF1TNjzTdwvd+bPGx+h3N2MKnf8VKcxsWY7FSSu2ZALhmEkDO5Ie9sG2YuhYAKOxj953v2ju/81u2tJa23Nqn7NYv/D1fJSZG2u001H5WjMVS5TrmBTh4QCiH77d3QT+3voz17/w//kv1fegxys/+/f/OjTMcicLOUnNXOrXEWSfGwgvSkHerd7n+ne9/07a+9/syTgLg+LTFrr0sYOxZ/7znaxwUGtLAaa7lbspj6rdbmv+G7pdz44LCsV28WCz58SY8iJ2Dl6ciCZwaC2Cx8MJdfTFT3kRQVFtgqfG8OFgRYEBxCyIgPl+AZCxia+sbMqySdRbmpF9kgpCH/fDhtq7XFvieW+X42HY2b2t+RULYXam+UcOWEGsuJRZHaUaNOyUBGUlYfhCeIlQSeApUdqNymY+12sFpBpeLY9s9k3ERDk3IKxhIZkbSRdggGwZ0QzcgwTjLJHs/ZLo0ZswVOyIJSwQbD2DVkiR9H4IEcwXUnC1jkDEIuiZjR871/e1TS0wVLKZ2TmbIWlK/pKscY0TosFyu2rnG1WUVY64vugGSns5OFiyfzslQsJaQ8PHk7DFYvW+71d9gDg9AOEg1Y2zgBLBW9UIygGFG1ghXeViAT+h9XtML/EnyckVj9lY4NPHVUeT8m6V0OgBYDUyk2WyWGu32rX/8P/3W61PZ1Gvbe9trt27dTN6/fy+0sjxvYQluu1GVKzIvcIprkCSYuvj5OcnoxFaCpGpSZShgjAWISHlb9Yd2Vm9bXMLMQWP0ZSyLmC0UxWJbtrr2mCXzIfvoR59YQkBHrYBO48xSqZxVTk+lYNRTpTA0BTB6crePxPhyloxzvtC57Tw8sCWxvnNZSuY5Fg/b4d6eQLPkA0iAu1hKCbwzckOzDv65XNEaujfMYLpUFNPlYDZcUgpLCGwHXbW5b+/Kpc9Ny308HdrapZwlBK5b946c2Z2eHNnaKvmWKYHdHV+0qYo1FnMxsbEN60mhyrWerV9Zt4ODA/vCF16Rcbpq3/mTP3LBPqnWxAiO7B/8g78vxi+hkGDOLizbD77/Pfvz74tNSkgkwrYklnT1xnX7/vfflCEpaLzmvb9PPPeK2tyx//B7AoaHt70ewfZhVW0s2WlVhkCC0G7WNT/n9tHduxbPi6XK/UomSFqPucHJiIWwvddZgxgEUbRwCGalv/MFufcZKbxcWT2ZXzgOCqRhd+aCQa3s79l5t+Hg1YvLO5AX02YlEAyWsgDKCKzUmi7qEcThJKYCgIH1T46td3DP5heydjKQ4BYekwIh5LqJXESUhgeG1VfppTXUdqVos7NhfWxYr1iu8rEMplqoa1dmb3goIHCj9Xl9ltAQcWLfP097BCQAGwyLe53Xj2x4dqrPy5vRnI7FTL1KEzfXNSksvzg5LfmVp9QMYuxulCU7ly6v24cffOwnT6xdWncgBSBQZjansCiLm4nL7yxajUYXAoAV8OAZ+LiqM6CCfuAqc74dCu/xXTXj8pUrXu7wyaeu6zrseKLi1MD++//+H1v5rMkg0VoHZNd5XYoDBhvyxnoy2GSCjGU0QmMWrvRBAF2/cG0yD2TJ9T3NFERHk4zhxVOlbizHqVeqmkuBq4+jyMq5lNnjlGojxIk+IG8+aFxUBmAkw5RQGxlm5gIvRojkn0MOwRFOoPD4pq7V4nsad98Zp3FkzruSq/NUSh2TsZHM4JGEqBGs64YF0OTbt2F5uq6Duu4DCPb12UGtYpfW1j0EAamYnpySPp7YY49f8rHlJGZChRy+SRyZ7CZS56gZTRshkT43aj9S7Cd/cH397sZP9yWcpQ4PQ+PzisbvLX3vq3IPv3ne6/0UYPUs6VO39HxdTwHs4drv/q//OrkwXwht3du1pdUZ66lDWFViO2x7bYmm9wc1TWRKii23RQNKJaRMamztWlk3D3uCebVaVuNJiq5KkYOjTGSTLTs3JTe6rE6qh2r0SIowk0naUbMvlyRsJ7JMYSns/vaWrGrEAYLOHO6d6v4lzSF1AkYCKyw89UpHakfIUtFzmypOicnmrSQ2S7WoigCNoh43rl92wGABBa+gfFy2peWSLClhjpDtHlbs7tYDuVGyhhLIczHcttxyBrmQyqtvEXvpxad8F1U8KkORn7Zqra0J0iR3cT8jtim2fXxadtfxeL9un//ii/beB+/aqDmwxMTIdiste/2v/oKtXrpmZ0x8NGkLS8v2/vt3xUD27epTT9pHYqg///rP2s7WsbOmK9fW7UiGY3f7nuRWbmd93+IyNN/99idi7jFntR/oHkcVQiNDm5mZtBWBMUdR7+0dWWFm2reAokBdASJnHHH6AS5YRwbw2iKVx8JiK1JIKVJd4HFUPrMFuW9Dsc4JMck4GxOkdAg9yeFsm22xmivr3haQhOWO5cTgGCsUBoEMrD4/xZSkMMTHJgRuGH7YRr/bErtrSqHl8kugIzIQhASCM5s0Rxovybbk1/+veZNoA5ACbl6BgQw19oPqqQu/3DIPxwyELgA4yfOoBjpwLlZPFgQAG8vA0PUegK33w4SXZMAJG6jFvr2b+CiuLUyxJIOTkSeF8iL7J6fH8lBw+4eWl/G6f29fSvuYGK1AUeMMIwNryByoVyX3uj+nFQCchK5IP6R9nErhdW+hmBAWxkt9YhMC4MbDK7zp16ckF7/2n/ya5Lkr8rGnexXsY7HVb/zxd61Sa0qnArAEGPhCkOrEDjgYGjHIABz3779vR3e39JoAVmPBA6BzgOQKeklQI33Qg+FTm/iUMzddG1AeCazOpZMALOENFo9oN0+/Dp/T2IEJ0ZYIlmSF1LC4mGOIRVHaqs8gF0Jo6+n+1C6u6q6+dhJP+LVh0HuHxxYFhPVdUtUIIZLBQQGbsJgp/TrTZzoiFOFHYwh4ErLIauwyknHGmXvNyOPe2rpnN27cFEHo2u3b9+zlTz9l77+9I/IyJ+922r79nTfslc/ccp366L1Ne+qZDe9/XXo+NcuRTmwKIsSFYRJhoUyjhEW3qqgzb8lD/KrGTQD7kxDBtyKzsx+Xms3xrd6g/3qz0Xyt3ayurawWky+++Fxo1D8XEMh9lBB2+9RbFbfqRdTYtK+Mkvc4kuBmxIqykyUvrIGAsPggTXCWxCIAAkNcJqoO72xv2+Liiq/2o7h1KUi7XrUPP7xrM6WMne7s6LsxsVqcUk2aJnooV7kl/zyK24i7IYU5rZyqk2lbXMuLYTdsbWVFLhEgADtJiOXBFvoC17qUP+esAFcvq4G+d3fTFmanBN5pj71RkIaYHKvYDbl/O/tVG4wjti9ge+KxdS/hli+wvTHl1ZeIGZ2d1cSW0x7g78p4zMlC9sYtyxdnLZctCWj3NQRRr5bV6o7twd6+vffxjgfdFxbm7fKlGbt08yX74MM79t4b37ErYqtdgTv7vUMRtau8Y//33/ofTDJq3/rDP7XHLqXt8o0XbdDu2MnBx/bdNz+yza1d9TFi9W7TjthTL4CdninZ2YmMnNgKhXGihA8QeF0bd5eqZWvryx5XPFb/ON2B7dCLSwtiMCU7ODqx43JFRvHYQWZ2ft5mFuftzs62TeVyVsP1RvEGY3vlhefs+2+9rXaT4KSHPIk4mwLUx4gvXOaklBpTeTYoxRxHpiRSdnRyYj0BXEjskjVlIY4NNJdjfQbAld6JbUlmdFF2dRH/0odlpCURfhZYUEEKPJGA2fzkrNRT7qsvOElp5UKS/nRYb1pBNIWykw78ugzhKbbawijJKMnnM1atyFgAEroexpwQBznaXRmBqdk5V1TWBnCJ8UoAT3Ka69WO5HFk129eFzzJTKudUn1np1Tlp64r4a+0dALFJzeT3VyAWlMTGyK+TKM0emxISVLoRH/7iRCSe8ALkP3sqy/b5z77eatUKsYhmIREytUT+8M//K4dHlUERjKAiVjQdlgoIOSgF7Atf4Q4QLBmP/jaHwsLYH3Bg9sTEvD+M86OswEIosPB70IWvYWbTKqlb2oR6BEOgrVfPGi7/9Tn3UvotC0dVX/0Mk/qfTgw6zNcnwwBjr/3xTXNM14CGAO4AooNfX+yNPUIkPlWwNJPZeBY0ktOFr0SHO3rdyRjgyCrYSB8mJud1E0wYMTH8d6Ir9LuwJMD7L34kcigGzK1a3dnT57IsjP5H3z3LYHtcx5Sev+dh/bip29qTg/tg/d37fM/+5xVz+p2+5N9+8ynbww7vUFld/vgres31r7abY++mX4UIgi/+uraxNHR/WS/354fj9obYujrN2+sForpbDQRH4eOD0+sfLBnk5NZG3VCViomBSoUyRjJ5ZTQqVEE72FIxD/JkWt1+nLPg4K6CBru0KzArNXqWbN+4rlrCFcmk7dCMSWXnwwFscRi1oVncUUdTCVlrUX1bWD7u6fqvBilBpiOxzXXw6EsitzmZFLsVkx3qpTX5+XqSiAQhI6UjlQUBIZKWbj2AB5V0zty8yYFlgh0U+CL2zEtJRoIaGOJjJhtyxYmM7a2ULQnr1+VXDJZ0zIIAiIJFqlJu/sHVqCUldBhcrJgk9Ozkh4JR5iiK5pwCQ4xqKgApaS+kK42NTVrLz3/pL3wzBX7WEALA5xauWTXrj1hf/6tb2tcY7b14KEEs2MsL3GkMwt/J8dVe/+DD+zNv/ia3XrheT8h93/+5//cZuYW7M4dtaOU07jWbUZKnNHY3r+/Z4eH+zI6PRmfZYFAw+N1I/UvmYDtd+QyyRWWgFJUOym3GOtNRf9Wt63X+lZvdSydm7HLa6t2eX3Vx7VXa8lL6VhCQvLE+mVbnJ6xGXkLFOnY2d9XiznSWteKp6x2WlVfXxDTj1lK85OU8SJ0Mpa7mtT4+eKkpipOpolYfbQf1nhP2nyhYDn1AfCiJCNVmbKax7AAVbiq186sKdev3WhqvuQ5aC5LYpycsAA2EFXwE3blQRCTfXA7KOnHjjjigBxZPrMw4+BvIghrKwtWqzY11mLhugDA/ODuPTecHLY5Mz8nRhUwJUIU5HVTWIaj6YfyBvbLp3bz5hMiAYCTPvMIODgxlnqmgiJ3T9nxhUvPohc6QfgAd5MYPXFz8oWpKuaLO2K7ME/WCliBJ7zw1NM3La3P+SkIGpOoDFFFCr61tWPH8tDiei+VSlta7YZJ02YKtMfFsFiAo3oWC5N1Gc4jGXqYuYYqaDOYKP0LWGzwO0yVn/4U8Eqa/T1Pn0PFpPe8h37x9cBI6CX/Pz8DTg0YhgaUhsT8BKGZgfoNicDbCsB1bHU1howMNwyMta5HJo1nFYjRYiSYA9qYlBGpU9lN45jTHAfGPWSUZCyIeabTGifJTiaXdpngQTvxLC6uExgfsXDCV7KqQcGliHBq2kkhX1uRbCATtGlxSSCvMaM2dLGQtYQAOjohmRaRzKRj43ar3bl79+HB0mJ+c/PDh1t7h3tVGeKgmtZyaS556era/MxUfiOXSq6HIoPC4sJMVMohe9W3jWuPeePUTwlDRh0oiBUG+Xt5KYSzVLFY9VcdwiJrANXpbo/TJDVYGrxOeyAmLKYrIZB5slQma3UpyXDUdQUYS5gRjqtXr9r29pGtr65ZS+75SPfhOJB8SUqRSXlGAHO7IgaGoCblMlCcAreSrYmcaMlqKDEt0slIlGd/Pmk/lMsTNXQAZMDL5aYvZrBIhzs6JplZbl+OKl4aTGI++wdHtrA46fdqCyDSUgIKD3txEQFLJBS3joDUA/liOyTk10/PxJAiliWWiaILLCbkgk+EBqY/HWivrC5afRixO5sf2ls/+L596lPP28Pbb1u92RZ4iH3KGu8enNo7P/xz+/idN+1w+0P78INd61cPjdMTcAEvra5acSojYZJ3IW+gJiBlUU/cQQp5Q8A/Z2cSNJSWRY7nnrim+0+Yum81uZU7D3fV5rq8jZbNza1blTQdQm36QKc7srnchOVTYhJirKw94s6iqI9vXHHB43Nn8j5uf/iR3XriGVucWdCci13Iys/OBHmbx4dH+jkSOGQ1vuzoosi6xmLYsjRxTgEIDGzt8ormo+Y7pghHkUOdisvYHR3bwYOPBcJdW5pfsGuSC3a/waRLEvaCFGyOAzalsBgkFPnsrCzjdWbHO7uuoJRnPD46VF9kNC+vevyejIBJfS8eTVpRnhdKTK2ASuXEJotFrxdMWhVnkQGonAnHYiqbLABFAJLsBN/OqieQwr1R9KE+c1YlxxsdkdzJ20HeOCYGJs3KOt+HRRUkI0WRg8mpouYmcI+DEAPs/NyBmT6srC741nQ/PFLy1mx05Gkc2JFk7XjvRPqUFvDErZAt2MvPPm2vvPS0DPOpAyH3htmTplcul/WzJTLS9uvDUJ3h6jOs4MPAAVEHViGv4yZ/8hke+ukpYPpq0Fs+yt8saPEBYFjv8LuAk+tRAyBYxBbQy7vhmCRfaHXiSxw3ZB1dE7DHq2CbNMaF+UwJMD2erz5TQxbgxUdo1BvexrxIGbn0PDKSbcgUnyEMQzUy/7T+dpb96B7oLs3zvF0AV0/64HnIet2Ngdru48MQ6T1+JVTFz5TGmfCKmqq5E4gL9JLxWGdlafpA99sszRa2VleT1R//+E4AsKFYP7m+NDufTyc2pifz6/FwpJDQiNA0AJAcTS4Wl3uOVecuCbGyvqz9yfGxWMPQYxaAmudZyjVDSDwGpw4ns7Kq+nyxVBJDqqrjk+okgDOyrJSEVT1f+WUSxSZhGOei+mzdXLlySe7pJS9pd+nyZdu4cdNWrzxmCd0vIwU4OuvY0vK02iSh1AC5ZdJkMiiJbM6ZW5e8PgGWS4qMwuzCnJhPW8IsZqF2hAEdjhvusxjY8zAHbHgo4KXNWGyEk5XIkZBmIECij7hV7NvG3aM2Awt8nPrgC0pZjigfu7WtnVVlZMTCBIo1uazl01OxkpSGUa7uoGXXry/ZH/zuH4mJdAUcCfvlL71mb7+zrbEZ2ZX1q3bn3pHaP/R8UWJ/P/jxj3yRKiGgSgkAj9gI0Crb1IxYoRgLtV+XZX173bGAUoBw3rXPfepxGbm2lDsol8fCVSys9+QZPPHU095mQGRfTFSmxtpnhwKyabW9brJaroCNet8+Epg+/fRVzbdYs8ZQ5F4GJONjcXx8IBmZkDcwI0O5Ie+CUxvEomQAp+Td4J6l0yWLCDhL03PBqa+SheXlNWdgCTE32MgELC5dFPDuW0wGb32NUyt6nhuNtwBz9e2lkhEWs3C7p6bykhdWh6VcYtlUmMpK7l5+8QV5F0WbFkOn8haLGJOlooxxxk/B4EA+z7iV6D0Uc10XW5+emhLAiqXI6yGDgfBTLFy0hkA7IUW4eu2qhQWOEh+BaUjGR/Mo3aCwDx4W6WXNVt/DA+NByKuQkT9NqIzYPkdkd+TBAZ4zahfZKLAn5B9jGCySBW6sg45AidoWU/KSqroOmSCwKjYNnB6d2sPtXXl/ec9guHn9ks3PyqMc9OzWrSdkWE4ky6SbDW1n+6EvSKG3dTFxMIPx8+Ov+UNzHLxGHF0AA7DwlN7oEwG4Sj+Jk2J8KKw/Vl8hJQB5sCgpSwzf5Zr6BwkjQ4Ki64Cag5meDmK65EX2AjXo6Cux8WDnnTnA5qlpoteC8pV8R+/ov6qMFb+kZby6MtwAdUoATkiFZ1PfpeYJ4OoGhE8IYy/CMZ4RoNf5m5e4H0LA2HqYx19Ht2lP8DdygrEKNiAE/fNry7pIvzuak4Nhf7gZjyS3wrHeTwG2328mV+by86lUZqPb7azL3SmcHpejY0lHVmyVorfEQS6YZkzuZbtFVgDWQG7h9FQAvs4eAZ2MC3LQASxS1I4ExGkqG4ViApmKp2f4aqFcNSi6U3F9B4sKK+DY5F4bYUyJCcZl4eckIHUB8dCSGX1Hg56Q1S7OznrtUvIjCXTH0rKUAru4FEh+iKeZwEgZ3VQiYpl8SQyrjAxI0ZO+CYGtdO+894HNyNU+OdY1BBKTYuZDsS2YMVWx1i6vqX/SqPOBmCIn3bbkKhTceBBa6Ap4CyUprKxtVNelor6kzwtxjDVudVJ1NJEZD30EydgFKRbFsZMan+vXV+3lp6/ZlUvL6kvPbj62busCyeNyw57YWLTPvHRT7StZXQzxV17/rC3NTtndzW0x1L7tbN61uZV5zc/I4841sdm6wIAttG997137T778iu3cvW1ZMbjzccskMjYhQ8KppjAEjuPGugNusgNigA27fOWynYvRhcQcWABq12ru7n3+Z17x/Fk2elTrVRnfrs3PTWqMcw4WlOFbWVqxdDIlYKl6aOar/+EbtnFlQXIYEUPcsXd+/J6M5SXJR8BYUJzt3X3NN4wlb3s7B+pHU95JzA+4xK1MJPIal74d6HOZyaJcZ3KXU27AOTPu/r37tnV3U0agpjk807zkbG5p2QaSt54U/+hg18ZibetrC8axNVmBRPWsIlmR4pCXHRvJUM8LiGfVT/WN/ko22O/OwlKoWxZTOrPPfPYlMdJpPx33WPdhwGBWYf0ku4UK/T3SnCT3nXbTvTcWBFl/ILWPM9o4O24oOfZyfK7XqDe6QuxUwE1aodoI0PEklejZ557Qz5hYdlcKTgrWyMqVime0HJ+ciQmTXSMGKwO9KJ2gqElPxoFi7If7B6639+7syPAuCrhaHstlrnHXAzAV2KmN4FewfVVAog8wN/6++ghoerhBcwbAo7Pkn+vD3j+gC9LA5wBavs8FJ9RW4uKe7M+nHKxEavQXOWqEqVjo8jKFuj5ywWdJZ8sVpMdcjobpu7QTsMNDcBIlHOmrD7BP6kA7jKtdfBfmD5Hj4WOpMfWSl/578PRG68H9gv4Hi6y0EKPh4QR9xvvyCFDpOw+u6fKrt6MT4Y6I4kEkGtmMx+JbFi4EO7n0uYmbawvJ1ctz82rnRjKVWG/Wu4WzSoMUulAkIle/LYCQwMEucbfPahUvfovCEvQ/PT1WwwQy3Y4YBjUkZaHUEILqsvEu9KQI4ZYALFkpNRPOcRTtjiy7vnfmCwodDRTb6tglgksv10odJPCPAKYznBCqydUgkZvph+GJQXGY3N7enjNeyt3JBsn1rcrVE1MWO2WL5vRUQe63BB5LK9c/LqAjDzAtQCaew84ysg7I1w2LmlBYgh0lBLJZAWXRZW//1AWcAUcJOLzt5LjheY7ZnFx1sQtqN7CXulnHZT8TMwtLwI/sxsufEsjtuSCwcCJp8pzf07KuOehYvzV2BgwKE3tMiNHgktwUuyXuS2rR0uy07zhjk0C/w+6VsX3rz39sxwJE+ju9kDc5HHbp2uOWTOVs58GWbaxmbdSpypCZ3G0BMgtvuh+Vrjpq/+LynFxcCsX0bO/g1DY3b9vLL79gD+8/kAGI2sHBkc3Oz1l+dsFKYhOsyBLaKYox4c5jfBu1hgzeWOAx6fODQr/91o+cqXFIYVI3P5XMINiNxtDTxGCJqMzBngDi6Fiy1UN8fWfQNrnTzoo4hWBgCytLMqJjge2Bh3SelwsMcJTFzsqnZa8HwLbjebZRzy3YhLyRjhgujI/xbtWaIgMCUDH8c4EaKW57+8dWE2PnuB1A4mD3yConp3Ymb21vd8/SibRliIuqDyy6dGrHMkvn9uDOPfvog3fso49vS47Gzkplhayk+c/nJgRefTs+2LEpMe3KSdUGam9L96EfTY0TxvPypUU71FizUYAQ29Qc27CJDweHigbM9ZFyO+fQd64sqR1pB0cv5+jhrLE9lDFiTDjOh3PLFuZnPd5Ptsi23rt7f0sXEHgI9Lw2rnSEtrSQMWeiGclKytOluC8AT2oki3wOdgIe3HmhkeReeqDrBECl34V29J/FYV4jh5X2orMQGMcuAT2eLRsggspbelUfcgzW98n4wAM4B7QkH/SZewNeLD7jAWLA9Kc/iVvz5NhyQJsC3X1dAyBLAtC6Bw+Pu0tGCEcEYZIAuN1wAa6PwDN4CE7VFg9z6D3YtjNwtRtg9RNvNQb6hr6DcQnGhgdemf4eR2KxTiQcOYhGw5vqlwD2P6oHu3FzIVnKlebrjdZGrd5YL06mRcbyQisy4sZSGlhkVkBW1HhRgjArdlIXixWTEyhWZU3YxkdpOtxrGurILvAjrpUXayS3NZ3KSkQ1OL7QlZaiVvRZXKGIv0caBdaB4t6tBiv7uOZdX61nz3i9NtBncVEQJgmDOgcIArBTYrhY8ZMDFokGNjczLYbVllCFfRNCUxZtdXlR7RPoa2D7o6YAmHQzTmUY29z8tA80LoIfWyEhG8vFn1+Zs3K95bFYiZPnCOLOttSurtxvybSUMOP9nJzOy83WxE/IIGjSEXi2MGazeTt+sGcZEWkyjshjJFYMMxr0NIYeDpEgaHLPTok9SpE0ztQrbdXkFehaJKn3pdAoTkPt68rqLyxM2dNPrMlHT2mMZKSktJ1WTUAzZ2+9+a6diaWkYmJOjbKVyyf6ngySRazVQUiH9nC3aif7J5aZntf3ZSyOyvbSy8/63E4KLFKak3Qm5yDDAllYY9kTgJydnglg4zhMEtixz19IbJ+aFYRp3nv3jq2sMP5n+kzMYjJukwW56DJcQzG3k9NDXVcGUmMAu4vK+G7d3xMLTgjEmZOq3XrhOTvZ3RbjlPeUTWlu0/bkzes2L1bKQXgQmoEY++Hxgd4ruqIzflUZrJbG6JIYOGdvycmSQZecyCidlPd90TGSFGgWM2I+EXfni7mU7e8deDhgdW3d+5yfnHQZ8II7uq6XBpRizy5Ixtpms0trXo+DI3qypZRlcEdFGLYe7shQw7bllssjaLfqtigDAXCuri3JE8zLaB3bkvpBJgpEpSH5Pjo8lgckbzEnggKwSX+IG4IBgAYF4GFYpHeRYO9jIMC5fecTAXhL+hRU6HImm4oLdPsyZsRZyQllsZndXRpvgS21l1uNmhMhZN7vA4A4eAS7mfwJm0avBXgxAR0hH8IaABWEB7DEWAI6gBWA5xWo9DouuJM+/qdx00sCecIJZBdQCUw/9XdwQoL0ztsRXIe5haETViPEpF/0/Qs3Hew+975h+NjQMRYLjur6LL4iA4JJzyABI3DpeXoD9KBfQYGWR4bCjQZ4xX1hqGq3buLeN8ZN94TBB9/njaBvNBKDQwhBr5IOLLozOlCbN4eD0VY4FvspwD7zzEZycW5+Pp8tbExPTq9rAgrRKLW2J0IUNfaVP1nX7a1Nz3Wk8bBTP99KTwSFQTk6OtSA4+JEPY2kKWVH6dJCFkIKHLk9kvvEQMYFClgBV8rzuAasYom0rJUGAEbEA6vKlko6CUix8DAWlaS6fcAKBLrVvp2enQrYamIsRZuaXZNiUV+TWJ6smpQJZkk901YjqARFzIj6kbkMBqHmAlaXwOEOEjclzw1BG4dHVjlt+ao1ljAykdaEsnJI/iJbH+MCvqS3K66bEQaoiK13xJTZD45QF8WiiblOL03K3T/zLbQoCgU6cKr6mrshqVly7dndQjiDs/aDNLCyjJvGR8Dqk692sgWVM+MxVIwnhadPKzJ2UijGknt+9NF7Gs+6wLnhR98cikkBqEONSVcgy0LLwVFLAHxmeZhooqj7Cyg1dx+++76Av26nOw9sTuPZ7YrJQ39DYlgyUijpWL8f7+3LqE2LxclQyNB0xIhyUm4W+3yBKkVSfstSMkr37t7za3aaZ3ZlecrWluZF1MPWqNbUt4Ez4fMJeTYyxAPNzfTMnPpGKpbmUO+zuIhCohSVk7JAKOfxOWKHiYQ8h07LlYJc57gAyziYMyElFRDhNc3MzUgWEjK0k2JTUTvb3xaopsU0ieOx4NS35Wsb1mi3Pa6fL5U09hV5VTX1I+H1bFhESuXFulkUm52XbOue6isEoV5vyGzJ8MqA0LaOSAchs9JUUex6Smx1W3LDibIjl7vZWXkEIizO1PSPYiS7+5wQkvEQAme1OYOSYrubrvtvXLvkBoBNDtkcGTpi/zKOMGEyE2Cj6BXGDvechTkW07gHoR/AjNeQuabAiVM8AC1nZkKHC0bHT/TtgkEDnvzuIIwOSGf5Dk90/6fgGnzWwZgnYQ69Bmg7EKlVwe+AoEBJr5HihWt1rutwgjJMmkU+2sycAIaANoTNK8qBO5pnfpLLnZJBVg80gwJOvUEB92DBSsTMv4/R0N+Ak7eAB2AfsHHvp14P+g+rDT4T9D9gtD7++j6X8INNuaP6BbDycJYrV3g8GnYkowfD8WgzbAMB7FkQgwVg/+aXf0ZeXHJ+OBpvaBLW9flCqxWKFidzoeqZwCKii+hC07OTupgGRyBHqUAMgwexhfQIf0aWn1y8LgPBVIohJASk3X5Hg5ew05MzYz89aSeARFpAQh5cpy2gEFtIpfJO7YmBNVpNa4vdofQsVMGaGUyqVQFuJBJzzDEnfaY5HE50F/Yo7LK83MXC/LKwOSVXm5xCzsyPuPtOMvl4HPeqWx2BRSo3b2V2QeUnrSfBi8ilR7kwCJWzMzG2thgQZeIoPhOSYp1K8MWI1B8MwFmlYYeHR2IJpN7I/dXg++4weY5UzScMQPyK8QqNqKkbVR8AcfHhrhordsr5ZUQEWJwDbIoz89YoH7qAsTWS/Mu4lK4mwMyVqIQ/CAru9FqWEeM7FHAfCyzJqIgRQhHY5wEKMWuEIifF9bxUgQO7rdzl02hms7LwZBpjRHXNiljuiYAzPO7a2uqy1QTcHRmMzU/uCQzLHlNsi5UCPA+2du3mzasCup792Z982566uapxTtguebXVMxc+dlGV9dlKueppWTDv3slDO97X9Wpl27qzLUaYlhGraGz6VtNnCdGQz8qGkHg6b0ON/8pjT+n1OcmAjLu0aevBvnscR0fH3hYYYkr9BYjiKGOvJqWSB6D5waiMR11nhMgtGQQtXQTviroTeBiL8jymltb9cExO5QAsiHeyaBOZGEomm1Y7axiHD7YxIGKcezu7YqGLxlZp0qzIkImEB14KkOpOHNJHbd+OjDHF2JMCJmoPs9jGYmNfOtGVfDuYaOwBQxtGbH5xVvPNmoKIgIgNNJWshYWlgkhFcLYZax9HR6e2vb3tC3yEFwAMdGV+QcZEv3PSAuQRaKEkItfnvoIWN7AUrnEmhvICKOqzJNBB0k/IBUycrQVA64DKuEhGCY9dgOzF674DTH0B0CBOwcmwIlsC/kQ6Y/FsRjKbsVgua2HpPZXIYiIRUXlJSckfBol703dYJJ4llfpIn6IdrPyzQBdscZWnIl0vSKbEC5yxJiGVMsYIAS4+GzrIPojqdwAUhCRmTF/53fNxfZ4DAncBrpBJHgHzfbQYx0CCcPIGgtAAeotvj7liQ8oQe9g5H50fCDs3uwPbSp4Nqz++I4ClHuzl69eTk4vr8/Mr1zeW16+vX7t5q3Dl+s1odnI5FMvOWPXoSGCYkFAdS9jEgvpV3YAE6EfBbg1Cs9FyBsmqIK8DKpJmWduU03ny4ogDOTuUO9zvEzwXjRcAd/ptWe+srDMpU0FwvCh3CbeKDnJ8Ndt9qUEqc2c1ubAkyeMwMLkoVqlUtGqt6hPc1/VODk/FZqcklGI/AL2UqVo5skS2ICAYOzDFslMyCBnLzZR0n4RlZ6bFcssCbAE9LqEAfcSkaMKrZ1W1R4I0AcNU3wEPMWP2ci+vTavduEQU8mh7pgF5lo1OwzjvCVeT4HpTADM6V3skB3HdN59PyFiM3QUfajygYaz4cm22QkbCOT/XKskJAHG5jurnhAyGn2EkgcsVU/bhnWN78KCq+42dqSBLhHFiAmqsM59LyM2D3VKhqC+2jGtEEZwk2xDFRoWz1qxUrN+u+Gr8VCknhRQD0OfTlHvT/fw8/ZTGLp7SOKRsXsb27LgsxvuR5lSGr1Nx9vDwwaHtPtiTO7zsyoLkPbi/ZRQZ5+jqExkDQEic3Y5PxfykiBjF8jHF1wlpjAXiFWudHVtbzP/ZW8/o/sGppH0xw8O9h7a8OOVM8B71eC+tSa4C1kFsvSzApN/SHslq29JitCMZx8bBAz+eCKbO6RpRGWWPGWpcRmKAY7WVWOZZo6N+VWxlaVauftbK8jhKJYqlT4r9V2zYgr0fOKBsbFwRwLU0hmM3VgUxXLIrqGORL5SkE3XLZiJ2vHNkz33qZTHTsO3LgB3KMDggya1fWl72TR9sAW83zmxqZkatl7Yg1JJ9lBnXeHZu0mWdbZ8w9Uql9ijXtit9IHYPKzRbELsmIwG9TMkjZK3DPSTJhq9BYIDkxbX13YClBnoMc+VnwOaCsAThBGp4OBMlvqlrAkPoJ23hyec5YTj4Lq8JDwAtwI0+qi3+Gu85mHFdvhOwQOaf38EL2oKnApljoxLeA/djDTBol0ZGn2OxtaG5yiTjDrCaSD/VJJsUgZC8I4eEIUjZIl+VMeQ1Dwfo+own18LY8Li4No+wPE/69x8DbvD7Txf9SDljbmgn6zgQWP3dOQ+dH4TGoU35rltnw/PqHQFs6Fvf+lZkZ2entPvw8JYu9rr68ppwe204GiRDE6MQxypcuZK36aLcJrG1y1fX3YInBRC6rG7CufJVDWjUFpdnBUysSsp6CxigCdTsZCJI78B9xA2gQ+Q67kpBcmIPVH+fCIkxiHVQ24BgvKcSCeDYDcMRI1QEYlUQlscR0hlZNxaLBsOOQKFk9zkKfJ5CL7jPfTuRkmDpOEWAlXUEIIm7LRbJTq/eQAIWErNVJwYDsYDuWEz0xNpHt51JMNn0hYwC7kFtWeI9IXaYpQmDpHyhYCDXm8UfGHWzJeEYBCd8Li7OO0hvb+862FEWMBQeioURxwp2FnlGRjTj4QDG8VygjFufysixFkhTrjCisSTliyyKk5N9sSW2K0vApCCESPaPW3Zvp2z9UUttRRlCzmjaLfKKg4UL4mgsGLCbClYGM2JsiamRlREWmydwT6yJHGIAHabPccuJmO6nfzG5v20ZDNhxs1X3mDljB/siDk9RDxyXoLiHFEsGoirAIKTiihqSQYxlpCAybnqPPpBmBGvhKBEK1WAEE3ovIQYFwLCIGY0QghHga3xbjaEMEK4hh3AWCKjJ7ReTZ/lJTH9A7vDWA3eziXGjZJOLC2qTGKaY7qBx6At0C4uXsJnWl+KU9feTlx6TtyNQ0vg1a6c2L4NbPjmxTIKYvMjCRMY+/OhdsfCk5pZ0vIEXpSnmC2JmwUYQTlhdWchpniesUu/54tvJwbGtr68LNPNi3hQ8yjs4usFPR+3ObbZiPunzRQbN5id31LZFn4sL5gSYEAP+8pe/YN/7zhtWKBTEint29+6Wxv880KPdQ/eokPGXnr8lecKYoXPMz8hTtfb3T3wdgvlid+P2gx0Z7IC5Aro80VPARJcNQAgW56AEUwuA5iKEwMNrGPCfftJeHv47P0FFXgte/slnkD/A9qcgBjMMXHAJh5Ml8tRZ8EVPLu7F4+IewecFbpKhSkNyqp8zmYQvQoItPOrqK7s6kwmBv2SMsSFM4oCo6/M59AVccXdfesNr8CnuwngEYQDGJmgD7JVQIXFhbuOGQjghvJNLZBUZlbcEMF+VC/DNbrf74A/+4A86HiI429lJnrVP57ut041SZrCeTY8LidggOlUohmam0l6HkYpIUV24Vq3KMgJ2QUEK2GiKHVmFotiRlEgDgrvmFktsjzNx+r2R7W4fSOmk6FKQYAzIpZXACSRJ8QEsmFiOIq6I5XCCwaTYFCXTqELPz1a7YXW576wac+QywWpAYdATXOh3BpGFt4KMQVdtiUZTDiLkheKSA0p94pbsNwgXJHQVz3AoFqYcJKjkHhYYw0YA1rQElWTyRCwrkJJrr3Fmxw01GVrNvkY4GGSEgngfDIsFs6jAF2bL7irCBCjM3Kxc/8l5j2VTdHk8knVV21rqP0VGABJSg8h2IKIUjQiUresgmXFBm7Bqndw+anD21O4zG0g47m/tywOgr4hXyL0AaigQXsClIdRBjNQZuQQG19OFTcCqUVDbJRsSIJgd4Ao7JYYNy/EYmBSfbYS4Zywq4MqxSw8p9POyNJl8h0wP5ownO2lIn2FxFGtP2T2ANorSadBgwdQZRk4IdbBzidNXcQlj6hPjSonFTDYvYZbBFGj1AFZ9jsUxn3sBquDAjvZ27WR/XzJQ8dMGpDv6bNtlhqR8iq1Miblmilmx7fte+2BP38FL6IrR1QSCnAt3drhjJ3sPbH1pxtPF6md1MaSoHR5vW1hMH/kvn1bVpqw98cQTHsrgZhw3zykTpLJVyw+NU4RxL9fXFtVuyaXkqCzvh5SqvPrHIurq6ord3tz0GhnMCazr/t1NjRPGhKOpUexgRd1L6olVnZzApAt2Wq5YXUbYsxek8ITYuA5GlFDC/PyUzcxMeTshOsxpXTpBeEk3098yl1K0eq0pGbtwjzXkajP6xH1h2kE6k9qhJyDMPMO6OYAS+Qnc+YCdos/eVl334mgenuBhAFoAlF7TP2QKNuyhDv2ObHENdMQBT9fEIyIrB88PggAB4ckJzxdbgYnxEqpoa57xmqeLOUtIxojhIkC0BUzIJLMiAxkHxWRM8sP6hvAqlynYJXkPG2tLTj7ICwezghoQEBBBK64Vvzkh4QXYrwyAh1xgEwCx/tagihl3RAoOzkfjzYnxeGt4/ojBfu5zn4vE+v3S+uXFW1Kg1z/92adfi0Via9PTxWSj1tdYiw/K1cLdA6hIWG7r56wmMqYGc2NcEWesQns6SHwnLrZJPDUR0cTHxIj0PSwHgIhrQ3I1EzO/tCrQbvoEEc+tnTSsNWg6iJIoTEfOpezTU7P+Xe6BkDQFZmeVpq7BDpWOFzg5PqrrZ8nBPqk2EUM9PDzwQ/WwPGAK1bLm5lddUMnzzBfTAoqEM5uTnT0ThZT7dKaJiegeI8sm1HYp9KBR9cUndtu0GmQeEA+T4ut6sLFIGOVPOkMZCqCIOxeKszY9J/dfn4Hx12p1WeaeAKztwE/RYhlYgWXHpmfJY0yJubMQ0lJfw1aaSvrKPic4AEAs1rFABlv55je+Z9W+7jWOWwcDJEPHRgEWOYhpMy/UcEWJaCcF0n2hSGBKrJRFBMacGCrpSIx9UKhZczwMGAKxcoAWZUFZYwJx4o2EiQBUYoxcE8UAYBwI9R4P4ltsTcXqexk+XQPFJuwAi8GtIycar4C2sKWTTAzO+kKvAXO8Gamu2i/BR9/9GiGNIacDRHzRBgYRj5OPKcMGEOj7voGDcZL8kGNJPJQjyc81n2Hi2Rr7GgZKDBmAYwGL1B/c/aa8NNYROKr8yvqMWaakJkhW/d6Be4mRmpfxRcZJH2vqs+9+sGW3Xnha+iFl1RhLueS9lO3Jpx63ebFovIfd7Qf23HMv2K4YJd7Sw+19m8qVPAf6L77+Nfv05z5nyVzRxwQGiCyh7ufnPXvq6Sft4YNdX1CDhaH6mhI7E3jDzh34BFSzMibPPfu4v89cHh2f2nG56h4dc0iopd5o2cHevgyeIA8l1APw89RKfTPYQqp50/eRHUcSXgdv1X8WjQI3PwAyJxnSSw3Mo+/rMw7WtF2ypM/oF/0VhCR8HPVd5AFA9uvoFlzbd3yp/wArf/N9ZJC2+98ab+SW39lZiIGhTxO6N63ks8ib35s2nQfeKLgBMIOQaoUDOeSCKoAxGbamdBKs0WUd9AnHSYz8QUEhZNavzZVo/0X/JI+68XAcGld0i7d0z6+Gz8+/OY5Efspgw8lRcjpfmpcPt7G4kFtPJrKF6tlQpOg8FICarFem6EnliUzUCiUxWr16sQuGRhITg2VQbi6TLhinb3blQlObkvqiGIOUAAjLl/XYKs1TR6SAjEdXTIvvZLJJgemkjaUwR4en+ryshQCkfMqOlIbYW1cKEvO0GfJzU5m4xzZZwS7kOW+KBPeamMWuDeV2oqgoLTmyxJMwEAm5u/EIAjlhp6enuo7YVGLCJmdmLFXMWLq4bOnJki1dumTzlzYsnZu01cee0BjkbIjVV8szuaQADLYqNqjrsqqlYZd1TDkQAxgI6W5bgC1GNWQFdywjdd71GC3MnSMvUgLy2ekpCUvgop/J2ITkbp5zyZ5AQmPbFittizHv7YutHZcFJj17sHdiJ2JZHHKIwSJ3GCCi6k88DjsWG9B1YIC4vow3ngwuEQ+EjqN0mDuUGaYzFGB7nqEYMHv2RyN2swU/ncUi9BPB5g0/nFE9xJMhrctBEmuh11BsFiZRVHQLOfdjZM6HkgVUWf+c+YtNielTXJs5pkK89E1GIWx9uXgcjEn9T9qGcfFkdr1GbI0YYlos2Smrrg3bwdDyXRgR3wFo2SSSFmCS7I5XgiFhQY/UPsm5hz66LN7pfpS5LMiwk9Hh27z1XilPwRB1QS7+SB4FmH909x1P5ic+D0gj3HhMk8XpIFyiTiN3JcnSzNyijA7f42y4sYxzU2MjZr134B4au78AqEbrTIZ/yeOcAA4eEeEWwDwcHtnGxmW7e3db7dDrDk7E/piBICQEELF5hzDcM09dF5hAcLoyum0RkZrX5mDMCQmxMQZPEJAIFnMIBciQaao0S86EERhnpeCH7gfwAWrMKQzTwRBQ1+8YBObJ2aiebtT13SAGixse1GEluwhZJFOD7Ju0SBDb48m79V1/eD0wVH32pyAZAC8GlfbSNt7jcExqK0wIJAVTei2QK4igbzDg3moHfQDEIQE8gvgrvz3qn/rpIQO9yN9kCFAeU3eSZx2XTAizAOQJebJqX1Jki/YiY6SBcc9waDSWDHfUjgPp2OZwMNiaiEadwQYA2xkl85NTAtiJjal8Yl3Wv5AvJqKpXCpEAjMl+9r1rg8eOXaTkxRuaTsIsiuJPeRtMT8sKKutXX2e+MzS2qo6TPyrbHfv7ElwqR1KvUfYq5gW4YIIFo+VTQpj47qOxS7LEgT2euOWym0qTflgkX8KQOMG92RxCsWkJi0rITrzAQwqlMfkap/5fZkcNiRA/btixb4POqoWTGgCdC8S+NkOmclm3BrStqpcJ4xSkjxNtrrKvWCqO1IkYrLTM0uWLMwb2RVTc5MC7rhNILRS2ly+JEDqiT0n5RK2NZx969VHlteE4IKTSmYSjLRcXQLuBYF4R95AXeS/1WH8JIRRamSmrdPoyKgca2x0c7GwcYizl3ouqA0p6PZhRd/hnH1S38g3lpUX1ni+I25yb+RhAVjgcMyGDMCQhQ+5qWJZfJ5iNwAtuazsaOKQQpQVSx2JwFx17xBWPqtx1vc0N4QPUEMElIwIwI10IpSAB4nrHn7QNVEsEBZgo/g3oIAhJl7PJhNXEoHuUO4u7WR/PougLE7RBt8Vpb7COagNEbBd6iWIjWu+ABAAHTCg6AYZLoA7gJmTOx6wJwqBwF5gzuSQUmOCWJ/Arl31nkyc9y2Xzgu05UafC3xlnNhKS5Gf0+MDqxzvybGp2MHOln309ocOgpOTAgLNF/JUKR9bcXpOY9dRvwKGy6YZQhQN6QcyjHRxMvHx0ZHNTqasJJIwYcSUqX9Q0biM7eYTNzWOKD6LVNIFtRdAmZkpikQ0ZcgkmwJpPCbilR5Ll4CgixcAqx7bjccuSTbaDq54BcgNBoS4ojouo9Py19G7i3ljjJlwPBxecuCUznndAEDH/w6efA8g8zQt/c77Dn4OrsFnAEl+cn1AlYsGYUPdkzGSXEAoAEnYKW6+g53+pl9ckwcZM/qwzxfPgTBDQ6T2YhQkuzIM4M7Fwh5AjEhctJmfvB60OWg77eAzjB3eAG2kz8gIZubK8qT93Beet7/yxc/YKy/esl/6xZ+zz736Kbv15DV74snH7PLasi3NTPl6S1yXunXr8fEzN652nnnyxsHK0uKmQHgrUq16FsFPQgQLl1dvxcPR15+8PPXaY9fX14ajcLJQzIcacieolkSSOdva0BnOcqJGgaBRLnbRGSCDwkARt+BEx7QEPCmg4GA2mA3WDqEbSdFRWpKf5+bnrFat29aWLLOEfHFh1jrNse+jh30wiZ5P22yKFcriUcxFTIk8WLYVNpty23WPk4OygJA95lN2fHKgSZYllCvfaNVdePsCxlWBPaCNELJVdnZWbFVWE/bHjLHdl4UhTbcsbE73nrCm3DGYM6yE3TGRaMoFlHq0vU5dYzD0RamJYceqA7GD8qk1zsq2sEzpPLm87YbVGjVLCfTJN+31OxIWubDhjkYuJBCGBUqhxeiTUtbz8NgODg7FxHV9gU02Hbea2pdLF+2Dj++q7VG7ffdA4LpnnG1VlPEjDENuKoBAjiR5yxQCITEcZaQoNFWYAFIWE+mr75zS/QFNxhmKSWEbtk0yrjRzOKpL4NjVwwIdoRDcdZgA3xE7JdYmJSHO29EXPEVHAsuRI777TYYL5gsY467DDIYCUzYqwFLIUw7TZwGFp9UILH2LqD6XEWvw7cS6pzNdjRFuPjF/gBTPQC/6dcMCbhZFMKQRufK9HiU09T1dE6Vx1q02As54GJxjFtV12JZJoZt6tedtYxMJsVo3pt2GJQQKFM8hFkyMjroJgBDGOSJScCTPh2I1aVb/BXCn8gZelhLCfgfSjdOTth01Ydwju379mhMEd891zWICYy0w15h3xDiPZYyb7aF9/rVXffs2hihghCZvLm9razP2gx+8Ldde8gLA6n0652Cr9lHzl1oebFpgzv72r/+S7e7ueX7o4fGp7WwfiDg0fKGQbILKKScfk3EDQAYgyPUgPTyCbABMTwC0zCvgx08+EywAMW+crwbDBqB0jf/owfd4wI6RG8CUj/An7WdeeR3DGQBc8OQ+kDOXS+ZYnyWDBSzg8xgA2sGbfkfaAjjrH23m2m5Y9V0H9Ehwb7+u/vbXJQtBH7iAZOQClDW/i7PT9ne+8quSF7w+6YO8O2pfEBLkwFbPNydUKD0D1PHAJYeCjfOK2vmW+vvVcHTim71o98HCwrNBiKAzqicnS7n50Si0MTtVXJ8qpgupdDoq10TyMZLwCmAZpEHbTo72xTSlTLIcsk2+IJWVK5SToKGodGBufkqTPenxIuJdbLMlSRoBY0KIVy4szNnh4akEhKD/kl2SO65f7XD/2MGM1f6j40MHclzZQgkgP7doInDLGEy2uMpOWakkgJICkFxPylNXlgXFp43EipeXl6V4fd+eSRuCBRkSlscer8VthfEx4uQmYilh14w/ylcoFvQWYE85w6Sx64YKWfS/J8ZKyg+hkcnZebVXjEtjUJELRkwvLSYtuuxKyAIX4YLGWV/30ZxIwTAyGmHb2X2ofoj9jWMO6LgszbacUgnH7tZ9bx/76psAk9o+8kwHBIaQB1sjEXSqmsmdj4vFiR1mcjlfDKCsG7tycCnbAv0LJUXA9Kv/3mp1XQERpARJhSFc7JDHaPETNbMOVr4gJ/CRM2YjXYDdWNRXQGhZpcUgkrbjwIiCOOslS0Cvq+HEJ4N0MTFlgUOONL6aDPaQRS95HWojzJYCQnyGB6ve+lOyIrdY76G06rqDM6w3rJ+EDziaCCVCAVE6+odRgyt2dA2uTQx+Qtdx1x630g257ieDT8iJ8AHhCuTFKzjpH/fjQEFqWcCwYJYYWfp2LsZLH3KFhIDsUO542TY/vmcra2tWkocCKWChlHhgoyH5CWksOuQJAxy0o23HB8f2zPPPi4jIgOt+6Bufv3nzmt24cU3j07a7m/d9ntz9ltL73DlwEP8HECO+uMjvxHTZfsqOLTYVoIeEegibUICGwkUALddy9vcIDH13pMgA84P8ATI+lvzuQBuMrccoAVvNMTF1wI/PeKxcsoFc8nTQFCBzD2eTeJB6HSPg4Qm+z7X1mrvoDohiog78wb3YIRosjKkdmgcYPk+A2dkzr+sffdFF/T5Uu0NWkUl9yb1arkFaHtfn895GtY12gCVsfFkQuP7N3/iyt4/3wQ+JtBvnEKmRIiRU00ums95myE1L7qc8o7E8rU4ylTwQydyUHmxZ7LyazS4EIYIRbDWXmVf7N/Lx+Pp0KVPoNOrRg4eHIVId2Pcd7NqAESTczWIg27K62VzcGezu9p7lCywYkSQs124gkFBHq5Wqsf2PIjCTUwUxExJzqf7UcleaTQLVk7oGAvdxYPNLFFnBGqF8WabdimKmQ7mQjCEdkvT5whclydoeP0PJ9T0pGa5/qTjt1yWeSM0B2gGj0VccPH3hRQBCArZmy1e7+2JbfVaCa2Jfmhyhnk8yoQvSjLgpkzS3su67zbBqxPP4ICvsnGrJQl4kUdBTjHVq2nebjcWeLS42pj6xEDUKxaVIWOa+LV++Lva9bfHziG/NRKGX11YEtNO+u4cQTEOASIJ2Ol+0j+9s2/Fp1dpSfqmLdJRSeAFj9IPdBF4oJgwPoeBocAxboCiwDYGXhxBYYQ9ipLQ5AEO185x8V+Y2oTkkcyNh1HNlvGCWeCjUS+V6MF7AhhVu4lGUBOSUBIaEcaQYi/MMjXdPAIvsoBTEBjtSfBbdKEre71Hzgdhc0oE1KGCOqw7wBTF+L5OoKUEGSRAH4EjLQsgpEoHCBIsgGG8pl7wt5jsczgjcctYViKVT1CDuOijOzk4KYAgzdHzMyame1pjjhWFk2CyCcUUOkCFioLohw62/gUAyFYipBnFeAIbrTssL0l19m3a9cuwFctCLGXlmfRnzjox3v3niNXCxGKQl7u0dePrZ9aef8OszH+gWhWOoTTpZLBlH5t+//1D3DRqAAYeRSXT1i4BN88eCpPTXkh7D1HzIeJ2eVowzq3oyGhhzDBQegG/m8XnHfdfAAnIaWw2Z6yHy7i6+5tmBUeMRPAM2G4AsmACgBd9nVFzm/Fpkn+izAij+5roYTEJRJLW6wVL7CZO5my89oy08ANrgHvqurokOemxXP/GapBX6XZ6UtysAR9rh9+GpdtJu5l/D9JNrA8RuNC6+p7bxM05YTq999jMv2i/8wud+Emumfb7gq/nXDz2CxTYML+FAB3Jdk3z9Zrsxvn3nXufhw/sHe0enm7V2Y+uNH21Vn3322UcAWx8lc7nEvK68EbPh+uxkujDoU1tes4e1kBARjBcVcgGjTBxbIZMCU5LKGbCS3JPDg5rNLiGogbUjHMABbVkKcavR7CLyYtT6x2RRo/Lo6Mg735drR71LDYnHKAGEgZQTsGXLJIFlYocshDByHHpGviggR3WhaEIvAhgSomqVRRfYJmEJXMAgLgTow+iwZKMRkwYDAvCDrY0ATSGTV//UPskKi0LE6xBKtk+SptNt1SSDuCJE1ZhQCbSEmjoNGJ9YUqAnMETIiB1HkgmjNGJxZsEOd49kYBqeRzoBU5XQe+X3cc8moiys1O1UY1g7OzbOnj9r1ASyNWMH097eiW0fHOjanO1Ev4m5UdNgKJAV80G7NMaZjABeAkfFJtxcNiXgcp2V5Q43W2IHhFY0lxJEGC2KExdjHZ0TxomK6QGCvI6XQvbBUGONi94T4MpwFAoeS2bLLqEeSYMLnCu+A7BATvfXLf37AB9xfE4QUEM8TSmja0g4/PsTxMofxUljUY5wlkFJUNyHS4d8rEjzEo47C2Y7KpkC/X5Lfde8IaXAmtx2Nq0gcz31AdBFXs5lyCReGq8g3sbiH4dm8tqE+gzouGz0zowasZzHD4ChTOy4c8Y0AVuSJ6DX8Yx0MY0ryio5oM8yrmATrBAyQuYNuwXZQBPT72dH+1aRN9Y63rZ8QgocwVMYy1s7JeRrq5emLVua13eC8YRVe81Wyd3m7U2vFIZhxNUFQIIFPCmi7q1B1FPGXx0i5o2sHooRw/7JICAfWJfUtYMwEGE6GC15zOgg84/Rw0iybuHpdLQRdufgFjBSjLH/FDDxevBdgYwm2gFMv0+IjKHL6DAg6QbxJ08MtT7jWkOr0R1AL/gsunfRHj4fvPYIdLmmUI5vwky5PuCH3PjuLM0L8gdg8icLfRhivkcMORifgBnzu1ex0udI6/r0C0/Zl7/8ml25vOJjxOPi3n5fb4Ne1w+YbRDG0nX00ln1zL73w3dsa3t/PL8832n0RgeTxflNOd1bl3K56sK1a48AtltPJnPZeV1wI5+MrS8vTxfSGY2yrp4usROr5W4owMjCEEys2STnU+ApVxm3CjcoV8rK3Tm12cU5H0RiZ+WTU7GCnq7Rsfubd8RKxYBHotcdKV6e6u1Zn8yCwIg4FhkCpFbF5Y7V5PKz1ZZNAM6spFgcs8322E6HSTWBT1HDzekKYs9yobFyLDy4i6tWkP/GYNXqHMUNqADIOLxyXVtU3BHzk8Egx5Y8u0aj7MDK7iH/LFW/dA0q6KPQuBtJGRcEmPxGthXWBTjUJ8UgjKW0FPImUTotVj0RY6fWpO0/uGNTs+tWrZcFggsWzkbcNW5I4GHg1Acd90PWkvvISbvtWtNCArd8aVIWcmDv3Xlg1EuVyAioYIQSUXUTpsH4XcTS6BsLSfSF/d61s7ZATSw7Qd2HuMA4bYvL867gLPCVpkp2clJ2cKAEHHvrEVTP4ZQ1Z9WZxUeqFvUE9ghWq65xEFsFZLhPh1MQBH7eDjIgNFe+cDWk4hHtQ2mklGof+Ya6rPrBtQUQAjBeh90AGuw4A9R5sr03S7k6zQdZEl7WUkqBCw9LEx76GOhl3UdsV/3EIBJuQC8w/MwTGQYs9LB67S4lAKrX8WJgwBgO3E8+C/t3z0QXcBBTh2GD5xN4LBEPX+G9+ANQEBGIRjH+GOMgxqneqH0yupJldiESS2cMVuaKumbfKuWGdKYv9pM1zlyLx0UsYH9qFzuPSB+C8ZENw2Ya+ghhIJxGNgOgz70cCNQMYoF6Rd8nrBJ4eJxMTD9on5+W62RhqHHgRFsK4eM2xzxWD5mBtaIfvg02BthhYLk6QxGAqAOW7gUA8tngtYAJ+nua44CdMh+PwEl/ANK8D0gDeBgJwMyBlz48uo7HNB/9zfsO6P49XUsPvkeYJ7g3O6qQJRgn4605xO1U551Jy0g5h9V4wXr9aB5YtNqzdmnefvn1n7O/8qVXbHFpRhhAal9wXZ7Bohh/B0CKDhAy5JigDz/4UIZx1/782z+wB9s7koeMCEdTeD/qSAYOUsnopkjNVnRurrqw8ChEUO92k6VCbl4Tu1FIxdYvry8WHm6Xo4uzs6FRh6K2smoaPF+1FKhhIUhziSDEaky2kLeZ+RUh+YEmjxVhKZY6eXxU9rgadQSI+7CnH/csnSwKgKqePD0SSaaaOyuhDCDu5cLisq6fczcWppzNBWldVapw6RpUClqcn3bFJv2EUojVutjfyaHGVezaE/kRhECxPY1JCsCEUHmIFdZwKDhjiUln1xGxFQ4hJHWHdC4GnQMG6TCxU5TUc1dbnJxL2g3ng6UlkOzNlhBLqVnco48UmJ6hVB5MV+1piI3kp+YsIUUrLqxar33iMVjGLpIqqU0aT7Wt4+0SI06mPJf45OREBo08T7nqqYzF1ByUJSnFIHk8K7ZKbA2XL6iEr7444AbgyOIMoEpyPrIO82EzRL3RcDcc171eDdK6iGEJmuTm5m3QZOUedk8eJnnQLK6wXx5mJiCD9WHINEYUYyeckCLTIJfxbadMFjpB2MAZiuaV7ALiwADgeMh5WQIDMUxn2RpvXFNYjVRT94AJEtJAQXH/e864ZBNk6GCkeu08yC7A6MPc3KXT+/x0wPE2BGwoyLOecKOiUVA/uEbwN6zKDSoKLeMAo/WQkfoOY1HD1AeWxwSS+kyiuKA+Nh08gjGlBbDdYBMIngWMfiTGSRiM+Cw1j6lRTJ8pMDQSESDFKyEFZgwBvbjGB+UGBJ1p6drMo4ZZ440RAkxpf/A7vMxxR6DKeI00pl21Cw+FFumr/gCc9SdT4kagRzaBLkOfLypjASges5SuhCRbyD+LQ+xABHB5n3CRx0od8AIg4snf5B/jWuuHj7N/zsEzeN9fUzsgK8EpJ6R1UeuB8AspXHiehHjUJ/6HBdSD/gG0GDpP09I/NgLwEb+Xrs/vyC6Ay+Ye5pHxwNj6UVGShSsLi/aFn33eXnnpKXv66WsWl7GMh3u28/Ch5Knlbb0rAvPR+x8LNO/b97//PTsst+3Bgx2RvKq9/fZbtvtw004qDds/PbJMqWgrVzhVOmotYVQuXxpLPzsyigfpVGJTRGur8slm9dpFiECuiPy04XxYAJuLTqxfurRSSGfT0UQ6rCajlGOBUNxjgSym5Cal2BIiFolOxDo3bz/wjsSkqAtLcxoasgkitrQyq0EgHafuR1mQTcD2VNKGRJnFYHOWyooBS0gBWHIsWQSaFGvDBQDUynJtA4EQ0ElAGFAKxbBFlQRh2CS7lSiJWJwsOpNGuDyeJSEiKT2W0Au6HorD6l9eLjzVrLDUSCAJ4z5RsCMJM7u1eC1OfFjAHcThWAjr29TUlAMVADA7k9Nnc3qP6kFJm5osedYCwgobIu5HG9hkcKqJGYzD9nDn0GY0fjOzC/oMrubILq3MuNsck1Ehtjw1m3dFgXGxoEjdUk4+vXJ11l770pesXTn286tMY9lqi4Wr3YQ6ABXCLuxYi0TTGgO51CxYGS4sZefkPeAJRFO6/4xshwRU76mJ6gOMfWx1sWoAjaLhVHxCO716lTwO2H46E3WGTMUojmHmBAcKrFOjdKjXWCiBOaHYuJOMBQpChgNGVvzG5caVRgqdywjQNVa0H/ZNGqDHhgkNjYmTCgAiY2uKzbGoGFV/CDPAvKhOxeYM4p9htkWmxC4FnlyL+H3Zq3rJ/ZUCodRkL0BJ1GzdW6Aub4B5ZweZpw6NJnyXHnNGUZYLVxUwIjuGVLMaRlz3IuXLQiweSqkFyswTMfBgW/aEy6EvzIo5XyyukY2B0dhrcqDm0GosLOr9lAx0UnPvcUK1ypkYoKjrwlrxCHyl/NGY4X0BTA6atE0dYg7RVWejQLHayzhiMDCchBfIwGHhi/g/x56MxzLozKE8FBQGWKMQ+8S444xPLpV+6m/dH50C1KjRC3BhAzzlUa854BIu0bVYICMjpCuyUq8c2OHBvjzTisjWoRRMRkmGYNRpyNPdlqwiawFT7w/aDr6EOAgjuvyo/YQRqKWhW2hMCV2oDQJ/FinxEmvVU5GFmnVkeMnHDmkeMOJ4n4QfG/JcNUL27nu3LS6i8YM335OnXbR6T3PNArOM3xs/+oG19J3ZlQUZFN1D7SzOTms+NO6S6/FEzgsDleYWZGQjNj1XsN29ps3Or1pE8pcvZsfyzDryrA7q3fHmOFTfCrXGfxlg1dn5iVF343Ofvr6+PLdUmF2ZjdZr8lklZJwYy86oVqtjH79/1wrFtCyhBlOTRKWc6WnAk6RyjhUZOKucEHD0xDRJGJ+amdf7KSmtlAErLDe0NCWlbTKgbSvmipog4kAwPr19LjiQdSD9J5MJXMLJUsFzODOZrAsI7MXBVu2KS8FxYwfdnrNN6h3AdDlEjhhntcyCWk4CgJAi7Bw3gjUVaOh75F026hL0VNoZBAIDmKCYiRg5rBJWTSpKSr4myhvR93CJYcdkCBD7xa1gBRilbAoUcUu3H27bxx98JFY+bdOa0OnJnMZvynKFktfYZQUXd5GV8mO5Htx/9fIVq8klmV1YlyESAxJ7nLm0bM1qzzbvbFm9fQZxsUvLJfieFTJyUUlzSgQVt7IC8LGUZNhnIYSapxJs9Tsi4bHzmD4ngJA61as1B0EsP55D6DwuxUtYWEJK4WyAGmbiBcBlLNh8MBywa0pjrLmIxyQDMqDhqBihFA/Xk7xYXHna7YA/7Pk4wqgxWgAgwAgIASVtzX9U96PiFa42oQbi5qTNseOII2CIcXd6MpBiVMMubeg5ABMOwpWWbRcjGVpVykZNVuYLQImyw0ssHcOBorKWAKMGOGkbgAX7TOq6wUIf7SW+idK3pNBkO+AeUtdA8COBA9ycaau/yAlABhYRokC+AHBdQOMpo6I5Ic7Nrj7ayqIWObwVyUZLfYNtAaIw5VAoyM4g3kE7L5gb7rJ/zn9nIRNQJcuC2DcLs4KPAdkb5DoTOmDDiVooGXTg9afaiPeiz9YbbeNE2MCD0rgLYFJZEY6RDLO8ymwxbzFS/TDUhBsk86Rc1uSdNURKPINB128JQFv1M2udHGmuzcr62db7e3v7nhIWEyDl2E6cLgnEJkQg8lJ7eXrnUduTkUrnZcB0/4lkwrqaswnpbJ9iSW7IRFAkDwP1WdNnR/J0B4OmnZWpucHCZN8qZ5Ib6XhLQBmSJ5mTvBC4oTYzsja3MO+HUX72tRfsuRdesWdfvGUdjU+pKGIn/ePYcciGyWNEFpcXF4Ulcc9AmplZckJQa/R0nUsO+JO6/uycxkZyPdZ3OOCVOtWcIjHstceFyUJnIpI4iIaHm8NOdCtULFavXcRgRfWTrUZv3saxjc9/5sn1dGG5cO+Te9FcoRCaWVxytsJKKwf5zc1RFFvKown0fecCQHYooXyAYrYgayxGlc3mnT1QNg53UtiLffR8TXY5VU8bUgDZVmH4Rx994oVaqByeFRAuc+AhIQMJK/S/LwEnNoqLhMCUT8oaZNxGTdbukYRbzEEsqNWu+w4rwB+ryJ5tYnucKjCUAJFuRe4nqj3QoBHUZ9EknZz0HWGkOLEIwL1xu48PD9S3rq/+EiTXf25kUJJalfaQy1p1Rg3wk2+JwndaAisxQsCTbZJPPv2UhFZgOsGBj6yyyyWUNT45OlO7mjY9taQxSdrNZ27Z6tV1Oz0SC4bh1CTAzbrHl3HvTG1dvXTF07diMEa1cU6smXOL6tUTsaG2febn/4qd7J7a6sqkXb523dKTU7a/W9ZtpWCaI1zxvkANKw1LBliIxZHagiLRflgRCxa+eUN4QcEQXHJcatgpTAKQorYqjEp45+CSTGgOYaJigj296KlhIxkmXR/WD6Bi3FjE4mRhQAPEYJwGYlPjoeZa31OzBGptjzl70RuxLnKf2VwAqAEguIExGVauS9GPkYA3IrlCiVj86/WZe4BLSqzPww5hPOd6H9eSe3MNByJ9n4M8e/22OkLmRdPYy0//KabC93GbPbSgeSUf/MIdhQwEcUC8LD6LbAGowSo/bjELocM+YRL2wRdtMpuzeTJd5PG1dP2G9W0a71BKzZjxPfpJfID4NEDJ4iPAKqpEEx0sYczBdlGMQFvAVlUbSM9qSlNkMDS8ft6V5q/ewIPgWJuEbVxek2EO2UsvPm2feuE5u7u1JfLCjj/MtbyKgtqieUyKcHj9EF2TcALmKEJudr1hYxGiTGnKMsWitTWnIf19LgNw+dqGzymn+kpcfH4oitNU+6jIRznOdIajlgR08lSpjJeVsabdGD/S2pwRsz0Z4y35YuG83hQ2CBhlFyQHpN2NhEXz9tJL10UwqFMQtl//66+rhVH70pc+56+x8A6zbqnvJ5UTjYdkRkQJb6LTY1edPC4Z4ZnZWds/PrOTg0Mbh0WQBKDTc0UZrXMx8EORO85jq/hOukJ+UfJRtZPjA8lTWX/LS48Mx+WTWkf9Ozg6qG2WSumt6blQdWHhEcAm9ZgsTs4XSqWN9SvL661Gu5DMxKPx8Cg0EFhRfm0k1gkjiwqs0gKDqLytfI5aBEmhunRf7kKt1hKyU5gh48UyqKBEkYaBzFBKbiZxUGKkdz7atWKJLays8uv6C9N2sH+oQcp5/ObwcE/f6Qrw2OSA5Q8WrHBxUDhcjqKuV6u35aKTcSAXEMWTASgWpjWALbW1bil25AjoETTAj0B1WQONe4grA0vlzVo1YKHUqqX9LD4RT2PrJSfAEkOD1XCkNvU6yTiA2QJ6ADSlEmFdLKTBSrHyFCYJmI+ETAIIKBOLxAWGVcbiCFjWd4YRi52QMu8fnGqc+1acnpdyTVhJbkosktDnxN7zRfVBYzEk2yJma+tXbFoMtyBLffXJp30xpbh4xR5uPrTnnl/z8n8R4XlMwhjLlOzkwT0ZoLZ7ARz5TKYG200BBd/ZJPWhuDaVtVBcjFZQm0CDJ6WjcLkfAa1x4/vuQWj42OQgyAIRbARTYx4E/mG1G5bJ4g6sC3ZIfJjj7SiAw2F65Ofi3vPE+2HrcQBg5q41xojQBXVQicMPR2JGGiuAYELX4iggzsZK4zrqujGv1nXuhbzxaiTDYJQTAaq1pcXMmA9SxGjyudw9jyHqWo26XnvEIsk0IQbfqOGutmQABb5yX9npxnfYigkKQlhJuIe1uiciMMMLS5OJovfoANHSBIXiNc4MJSyPWrCEdQipMZ6HR2WNxdgm5d1waOS5vASuw8AB6oS5AF3mhfoShGZC6lOnP2HyxfSZocab0NuENdrIOHnFQ3kHAzs4kRH3+Qzb9cev2o0by3Zpfc4++9kXXW6jE327IlBcWZiyJ5646UBCDWQ8GUCb8B2Lxx0xblg6sXRSH8fSw4H6Qf9h4GQfEFK7d++BM1DdUXJN7DUsbADOXQhkhcTopYekNrKIifHmNI+2wG55cdJJB30nXNAXayVduZCOSuaTtqQ2/sqXX/c8+0+9csXymWlhUFrelGRDsktluuOTY2eVeB+zIoMffnxX80e4J6bXMZKBMa1UK17zuF5lV6M8UM3U2tq0A3e1dmz7O4e6/8CuPrbqsVoWgyFdRJbYBMN5d5VTMVi1/XwcGotkdU5OGwfJ1MTmwcnp1nic+ymDzefzyXw2PZ+YCG9UyvX18lG1UGs0ogvzk6FsPqULHTlD7Df6Dha4OmQTNGVVmrWyXAVWWIPjHerVuib4TO5cxPa2yxIWTYKsUJcK+xRSacAOYL8SPA0MR0awXZbAPSvXMCSYA4rFrhbOMYI9wHwByMP9E6/TyWIVcS6C70SPKG9H1SvyElFUdnjFxPxwOUdi2EGh77wmpOADWjk+kRU6Ecj0vK0Un5Hd9IklM4ATWRFAzkBKZEjiztrczJyHPQ4PDqSwwQ4iLDSMVPLsC1wkdhNvAjDm50m9ocat3lT7Oq2uQCmoolU5roiBamw0YYBoEFpgcSrmjI0yeb4qn8gITASyMNXpSVnxOQlk1o7EnKNi8IVJhEITL8DMpiclZAJ9jddYklkUs45FR5aSgO8KYOMxYpYwEM7rFzuTEcPK9wA29QcwmJAgUmgb4GF7rWbF4lmNmVgdsWQAsHLW9DiYn9wJO9WcUf8zJqNDbQGSwzsskAkE/JRQ3GmxNLb1DiTAExM9MSoUi7xbhkYuteSLk3Y5pQC3mBAPdyc+SwnDnsCUewFSsB3PV5QhY64GchPZXejJ5wKZvNw5MgTQ55AgaGKCGLU0VW0G0Eh/SsmVJDdUb2r+xm5sS3KPOeuJ88w4JSEwEFERB06oEEToeizMJGSkCAmRlI+xhG0x3xQ90g9dF98mYJD0EQDWCw72kApil+T8En5IxVI2Ky+DeHtS8kmclvPAyB4g7MPx1JMz02KDGnc8GskuBb1PTyS7fQ5vEAiP5BHksg6wMMnJueDE3pD6urKybM8+/6zNlTL25M1r7m1VK2V3lTlF4N13PrZnn7lmnHy8uLCoz9yUx3VVxjxsS8tz9sqnnrXTgyPLiTTNzBbt3iebtri04HoMEJL1ABBBOij0wzhmRQY0cNBX7zfe3zQkRLo4XRBZEJNdXV/Ra3l7+uYNS2teXnzhCd/evL68YDcf37BCcsK+8IXPuNv+2qsv2+XVeVucm/KynNSS5rReyhTWReqWlybVd/MqZWQrLanPbCs+Pa5aLiUyI2/tYHtbwDzjQBtPQgLFPiSrY7IzyKmWoaiedd2Ysf0+2BRE0GHCSRceBLsxISIY6Ql52wm2gIvUCRPHMnqd8+HgoFptb84tzG6N9w49Bhv61rd+M7Jc/GKpfLJ7SyL0eqN6/FosGVkbdkPJmKRKIqyxGoqB0RhSltgCKpYlRB8MY3Z/864shSyhJp396wBaPMnJAZSMG7vbhotwVjkVo4TxqkECHRaUcM9YfSZ2xhlXLFyw0wgXm3N6qtWOrS7OWEJWioPwVpZXNakcL1PWJGW8TiiJ5KflfbdMwXbJmK/CY1lxd1kEQUEk9s4ckklc2rFYotwN3QcXhQwJik7AKtgSChi7m6LB9DQxWS4oz87OrhjntMA+J7BvAese/4K9wno4ZRXlJ+G8Rc3U5LQEHgMiZiEBxt3h1NrL1xYFNLiYGi+YjRSZlVTagvAVCiUpZkYTDGML2PnRwbErB/3kOqRHwYYxeDBTFnD8PQk9MV3flSUhSMugPLy3KQORs6QELabxpmQjZRrJ7QT07j3c0vUy1jzetQ9vP5DACfB6AKDcKxlP2EcPYCF2q/fY8krWQqspt0+K1xT7I76LEWQb6TiaEqZIsyQ7npkhAd7ZfqD3JzT+nAwhg9Qjxo1R5Ph3KnsBUEmNpVBDygngchIDC1zu0rXl+gtUUVgW73CTg3J1XRvJlSvIra1pzL2YDXMnMBTaeqwdbL3+wsv28bs/EmMLgDeTpW6GrpHgWqTzBYwYT6mj95vyFHICBg7DhDwQ20zpftNzs14gKCePAeZP3BmZZws2awqALJ5NMB8iI/ou5SnZEktCOwvGDsQuWxxAyGdT+tkTo8PQdN1lHqgRv/Ff/hd2X+777R99187kEXKNlhT9ukDpuNyyvf2yM25c9MnJrOd1sm3c2b4A+bErq3bj8WX9PWv37921KRnj5aV5Ozl9YPWKwFBu9MrajG3dP3SjBgOdn5+ze5u3vR7I6pWr6nPCdvYe6Ltzzr5ZpCpMztrWvR0NsIxfCo+NdD28OummxpDw2JhNKyPqMYgNy6Ac1yT3q5fsQN7p7Oy8bW5uexYSZ9JdXZ+XMSBEEeRBJyQ/fG9yXoz2RMSscSgDG1XbZ4U5hKLStn96aItTeekXRyYFRxRR7pHsm9I0xfdr1m/WZdREXkRo9nb2bXpWWCNAZoPMlatrGqOhtc5qwoIZjW9T967bxrV1z6OvnDVsZqbgrJu8Ye7JJh9OHo7HR2K1h7a6tmJHh5SwTA0b1WYlk8u+lc4mv1qpHn9zOEw++MVf/MVO+CtfeXXim19/N1mrDuf/P//4X2289Olb6zNL1wrVk9NoWNBPahJHfVABiLjAabnmjAM38OHWrtx7ua4CysnZgiwVRYgFDBI60pa2tw8sn86rwVWbogiyrsHhh9WzA1H5E3XuzPf7s/ZC5wzXvm02LVcBl6N2tOcr6mfHpxKSSaufyWq3a2LPCY+1VssNKTtWW5ZyGKw4skhAub90mpxDtVOTT8rUcNyWcsXkVkxqktoCM4rSCBwFYrQfZSWODButSZhJFn+wte+uIqXtKHiCe4R7WKsTf6U8YNMBdZI9/nrkBGbU7ITpaWb8fcCg22+pn01fdLt0adUVkaOmYVXULiWHlspXIV+dHuo9GRi1gzzdw2OOO49ZrlC0TF5CKCBgBbgjl6hCXEmUCfbAfnRYfadbtaxYAiwsKeGHKcFSqbBPjU92J2F8WFxBeAC2tbU5gVTDmfHnv/h5W11ZshMWKhJ5Z8an9bafxRY5j9qV69ctLEXErYfBFeV+ZQpzen9WTzIX5IaNAjf7tHxky2Lx5Ga2OlUZ4iD/Nqv7NGVQ8wXiXTBAMTq1B1bNOW5UTEtpDDndgdoILIomJOCUY6T0JUwpKneQ0xgID1EECKVmDYBwAKyXuCSLFyPJB/0+2NvRnEZcUWCb0UhW40CqnVi75p84sV6QXRjaTHHaZqeKbugAPhSRPGCMCwjPPLI46LuBPM5LSIQFGoxzT4YwOG2ZWHNMT8ohhiUHWc1fIhGxyYUZ+/zP/ILnOxcXV+y5Tz3j5TYLArEZ3Uc+jH3mMy/Y3Q837fCTN+3xa9fs9S9+ym6sL2iERvbY1auag4yHc3DXswLqpbkFyWjUrm9cccP4n/2nv6T2dmxWzHF7R4REXiNpY+HouYjCifpQtNv3PpGUJr0Gw6zA7P333hc7ndfcJezBnU33WvAI5d3a6f6uUUsVZkdqHyeQzC8W5Nn27YlrVwTgd3wBiBh8u30iby9vfX2fzTycWbcwtyrP6MyWV9cFmsc+J+je2tqiNYQXLCIHBCzsQFsWNsgvEnDnbFdgdvPGVfeMpwTuZc6qk76Uz6il3PdtxJ999XP2xvfflIycued1+dKKdFPzI8ICGbgvD256btpzWVnH4RTih/f3LcOinkgY4aSO2sNCK6EeCFdDct9qVu3spCLjQaiLuHjEDoRdp6whidAVJzOEMsfRZLzT6gwOxG42d/d3t9L17k8ZbOXjTEkKcKtUyL0uY/6aBH4tly4lq/VaaDRgNZwVajUCCyxho8AFAILnw02rApKPJAzXrizZrNzYvpSMwwQl7ppkfVRuavmIOps4nGxLpA7BiaU0SdWTM4tlk6Yxsfpx2Wbmi55DWCrOCGzkXusbA/JOxWImBZSkXxCnJc4TlhLr4naogWbAn3r2Kbkwd6T0pGGxm2foAE7qTDwJExSTlHCwApwUaLHocCJ33jMM1E4Ail0aLJLA1kgxYuWWrATqHLjiSInZWEEdToCBJOS0WHRfrKxa5rTVkgaeFfdA+X2RQABDjK2ImyQWQOoMrBdLSoySdDXPu1W7aGurWVGbsn7sNItpqWReihFUH2Pca+UTCUXSg/J+JpkUntMBYpGUH9sTlcWCFbJIAYuiPB1gLvxwgxCHYbI7Cfc9THxZICYXHpa/t7PjmSG+914Mh8yJs+qJ+h+yS+tLRhEaDtvryACQZhYVAObySdvdrtj73/1Dzf3YWpF5j79lMbZShoH6W5JwHz7cFVuHkVLZTIok4xeRXJVKk3b/7h3NKwtPAjyNQ0LgzrHoLDpiQFjsQdkZWzz7eCyoZcAcddQ/DAkLdnkBB4uSfFb/8zCO704Sw8xNL+rzSSl6xZpyk0NjxjNsMbEfotDUgCC0AkizCEYmBEabUASuOyy2UW/JQymKjTO2bKbASEsmJS97+w9tbeWSxkQeXmHabj77jNzYc1f2czHTZovSngk7kyztn5zatY3r8uzqSLjaXdKYD2xuMubyPZBODQX200sbVjm4q3HXnJ73vDh8WQofz+Y1D9sWkiFKSdFrlZqz27kpNi7IS+g3xIg5tLPjGx6GyKKAN5UsCqSydu/+rsCZ3Ndzq4pVLi1f8qwR5m15ac3e+NEPfddZTLKQxGVW36m3cUfs9sUXP2PvfvChxqtiq8uPCazTAu0HbmxisMW9ffUnZ9cfW7Z7W/Lqzrs2PzunOQQMTJ/dEXNetc27D0RWqvb/Y+9PgyxLsvtOzN8ey4s9cl8qsyqrsvbe0AAaC9FYSJDEQlIkhmM2H8ZsxkZjGo1MI5mWMdnIQEqfZKb5IjPJ9EUaiTay0YCkxoZDkCBBAE1sRDcajV6rOquyKisj94w94sXydv1//3P9vRe5VFcDJI0j4UTcd/26Hz9+/Pjx48f9+r335Zevy/GppTt319L162/IAaMfzWrW9lAaWZVaMiCm9Pu//9X0+R/6lG/avvUZeaDtqt/hwQ3W69dfkme+p34sREl0ff2BBrdp2yCMIt73kmYdOHnspcVR6gxU/7I8bmHhCDHr8pY+pT24f990+3LG3pRTcffufbXLlJyaDesQn5lnttTaW08Lp8/0Htzf2pIef+3BnbVfbUzXfvPzP3r9o899rvBgK8f16fmF+XOHR4ev9Lvlq8NhZ/HguFVbaE6XFjX6sG65p87NewbY9Hy4z00CppdS5FI7zasRFjQC8OIGFtaP5Gkcaoqzu8/XVC8pH3dRNT1vqmNL7/fkurP+xVMcZY0M3krUkhFXxedYb5Qh4jFXnm461qi7JIXmtWa8gZ4p/MLqohSIWyvyEmXoWNOC9Pq9u+n05Zfltj+yh+a34GAoNOVi9OWVb3i1bO1i7+rdtUfppZcu2dix3sZ352fnp9KKPL5ZeYDclKID7mta0ZjBI1E9ZKCoD+vNfNqGUYblDW6asUXEbw2SYntTvToMn6NhOg8ud53xIvCG+Lputy9jLwVC8Wk4OqpEorpq2nck/jUdO9w/9N5ajGZLfKj95RFo1iBjglfZVNvAC2/4UdHyuOINYngzeAOMyjPNefHDgxes/3E3uC0jJq9NxgPPS0XquqSpGE8XraitME6V9MF7N2WYNP2eO6V6yIuHh53H3kI1pfrOyTtYXVlUfQdpXlPuVz/1Vnr5jVcl03Ppojyii6eWdT6drl46Iw/ttHhJfiiFhybwyF9+9XVvXdvc2U6LSyvp1OpZe/10Uta6ebEPa2wzTcl7bkYDA7sGebFMeKal6pTadiF1MYzcbNF0udM7cnvwjgG/dU3GtVrnzW7zMvi8oKUjgyBvXIPo3PKpVJJ3MyVjde/RY5XH0tKMpvTNxPe1MOq8Sc5b3ESbKShvZWOWweB57bU3VO9GOqd6/vRf+vPpb/7b/wNNQy+mz3/hzXTx8kvpzAV578K9eOGK2lOGmPVStdG8ymU6z0M264/u+MOQUtg0JaP0nW++mzb3j9IjDWJbUo/33vkwfXjvlvLv2HFhueijO/fSh7fvSV/nZWQ0MMp7p7OfP99U3zrW9PUdDVqn0+PNrbQgj4/zhbNnNT2/m1qtw3RG3iUG6K3X30g33sWLrah9LqSHj9Y9HX708L6M506qD2ekS3vp3AuX1VceqK0XsF0aZLiBXUtXr77g5bS7d+969sV7Q7AXr8vb5PFvZjNtPsckHeTGVkfGikHq4sXz6dYHa+nC5YX01htve5C69+CB7QA3oO7e+0A2pKt+z4vgk7zJJo+jauq/nOo1zQKk24vzq5ohbds2be+wlCbjt76nqf9lv+bTj7VKxqx770t2K/LCeQhqY72lWfc56dlx2pN94tFy3kIWT3pW03ff+XpaXljS7HUtvfDCefUNDb6KZ+Z3+YXTthWesUgnSirz4ovn0ld/91uDS5dPHy2vLjxYWJl9f3H17K3d3ZJvcpV+65d/udp5qblcrpY/22p1fk4e0U81G80r7W5nWopa8ssM1Ci8zZ4N5kylP7j1oaaRl3xjiTu8h5qyHcsYnl5uyqvhJpWm5rNyxx8/8sjQ1pR95fSyPN85e6C8W3Z/hwXxfvqBL34hLcqzaO300oNbfyyPVh2sKYXR1IXpvv4TnymmofEk25oaM2Us1eUJyUsdykPjJlhHiCxef3jrYfrsZ65qyjEvA8t6izysxSl/c/7B/U0Zj7a3a7HEsbHOo4hHqcqTTOpI3Oh6+GBLRkpxMjxnL51SBzol3JR25DXiEdWqzbQjr3JKnZtOyjoca4k0ptcnpSzcqGNBfXd/X/U8EP5jdbLLNsKDIU/K9GQAKpIHT4CVVLed9PjxfXkX3BHVtFINt2tDPJPmmI4PDqV4eHR8q2jHN9K4Ybe4zA3IY9VHUzNvoVLnXZyXYS2lxxpkmBJviu+l1TPpytXL6ebNDzQ10sDR5/Mzm4kvAsxJQXmP6crCitsTI9yWEWLdGcONF7d29yMZ09nEzoh/+A9+Lf3gF15XB5Oh0zSPJQb4xPjYa5Ax68sT8B5QDVor8qhU2VSRh87TeewL3tnYSQ83NjTYyDBqwN7Z21Zbz8p7Xku8k5VPFM2rUx1qJjOlevJqSLZLsZa/v6uweONpuek5tlbxaPCmjMvVdIfvTGkAah/vpeuvvuFBjpetsPa+sjqT3n77s5LDxfQbv/4vokyNVqdXT3lt9PXXL8to1tzWPXmCb7z1Vnr/u99yh2d/cberWZN0zLMD6dzDu3dkoFfTtqaRjVpHsq+n9YeP07ba7Y0332LcTXce3LM3zJuarrwwLx3qp0UZqQeP+QKBHJXdXcmom1bOvKBBQXqvmRwfemSWdFpTz0MZvkvnzsswPpbBkUcrms3Zanq8oam+6B4d7EqGktfqpdTQIMdyxLIGPLabsUTT6zXSu+++L297RlPx82qvobcasXl+eWEh3b73MF06f1aOwWL6nd/5Uvq5v/LX0+3bt9PZs+clZxmvuabkWU3//Eu/lz71qc+mo73HNrDSDk2Z2deu/q5ZxvbGrjzIy2l7czeVp6rpo5sP06uvvSBP9q50m/dIJ81sT2nwWZI+ime1Ic7P6qnTfqqSLWC3b3+U3njj9bR3sJfOrKrvyHFKkgAvoucmH3tvb374frp65WXfC2EmeoaPrJa6MsiP0o/9+I/IAZNePZbRlEM1o0Fs7f330ynJmw+M8iWMTTkxeCG812SKexHSC7+3QjMmdmKoCO/2YZcRRntZM8v3v/tR+vwPf1bjX9vLWi+/ciXd1QDHjHCRWbbyHR605J/1ti5dufi1/b3jX93Zb/1mr1f2GqwN7NaZ5nL7qPXZQen45zT1+alut3yl1z+exki3Dvc1SshyH8mTXJyOqag8g431fXUueZ9SOl5vx37Wjp89r9jar156WQbto1TVKM1Uknc6Hrd25WlwZ5YpXryP4PzZC/J62VqiCi3zFJY6p6aJy0zh5TGCfKTOpezpQA3jGwb7LW9Mrity7tSCn/aqyKixfaisjocrzzeuNjUiv/rpz6gTbIluQyMl66s7aWllxYKckcfCmuALL17xtIQHCJhZYuxodO6U48HsHe+n8xLm5s5GunXrrgzbnAy/PChN7dhm5b2k8nDYR9uYkue+w4I5j+DV0rnTZzwdYTqJ+35XysG6MLsSePMX766NjeAdGXp5AQrzcTyMHzddWMejE7FtKZ6KGsooddQOh+YX75RZAZv4WRapScG5w7wwj39fl/clIyjjn9Kx38XKtjLuLrNOxY0ueN/Z3pfS1aJzHpdkZJSzwfpiWW3KQDjlmQt1YFcA66/+9IuUi7bkxTL+FHlNBojZiurCDVAGqenZWlq/f1f0VzQtfS+dPjXvjrip6d8ZeRJvfeb1tCvFZS12RjJZ0MGaPfth2XP8wft30umLi+rQC+nc2TPSk0eij/Gvq4yGBpJ7aoMV8ai2kkF9+LjlZ8WvXbqcLrx4Ia1vbqZLFy5JFsO0+Xg98Y5eHnXmwYm5uSUZ9Yf2zHkijRkDX0BYXl1RG5XT/j43T/g0kqaSqjdLVodqkxk+6yK95yGKI9Gr+aXv8S249967m86cm9OAxBcTFtPave+kjfv7SZ1PHpNmd5qqvvyapv2PdtNHH9xIp86upruPNtOLL78sg3Ajnbl41jp58cKZ9Ej8slxw6/1bvmdx6dJpeXUraaXJzg85AJfPppt//NU0vXLaBuKFy1eFdy99+1s30+rZc55hnJOB/vrXv5Ze08zi0ePHGohOeQuf99yq7fxwjfy06Zlh+tYfv5tee/31tK9Bgiel8FSZJb147cW0rb5X18xsWwP25ctXZBDvaEZWkce8Lv1eklFc1gBA+k7QHPB+X77LNiv92k3Li5oVyFDiyX74/kcylBdlXL3JTDLcM+6u8FZUl53trXTx/Om0rplN+6gkeTbT17/x3fSFL/xIuq0Bk73tfF9LkwN5vt+Vrp+xV0w/2t16rEHsdPro9n3J7YP00z/z426zjfUtGfgFL1Gx15YXMTH4Xjwvb/rWe3ZOWB5YXVlSO23Lwehodl71Wi3LaN/9zrc14MzYi+fdIdijZfbl0i+ner37dze2FpaWvra/s/+rx6n7m9PTp4qbXF/8Yvmo2ZmenZ8/J+V7pdftXj3qtBfVEdVXa6V5jaoLy6yfyDOdWhATfU1L4ukZ7i7zOGhdDakyvd+sxddMlWfr0VbqalTm7mJNbsVUvZdOq7GZJveYCstTaMhbq9ZltA+21cRd4ZXT7HTVTybhDfKJapSapQmeRefmBgI6kqelCbc7PTsbth6uq6JHmjbwPksZLhlxPq3Ce1rva3q1KCPEtJgpPp+5WZS3dl4KyL7JOSnQ7vp2OnfxjEbbDXWqbdWBld9e2tva9tregTpdVwapLuN19ty5dOPbH6SFhRkpS0VKcpy+/rVvpnV5ZaxtNRp4nOwzbaiMs1Lchqeu65qC8m4BPK9Lmj52ZMnvyYOQFVcDyutVXTAqWCw26fMyHfaZYvHZTsX7ZXnun7UwjOni4qq8wHsatHjvKzd+5B2t8sJlXl7NWuo9ed/zXpapy9D5EUt5/pvbG1LMatra0dTv9Krqu6+6duQ5HtsYsnaGMeEGEXWLkV0evgwzvHHTc2dzI/ElX56h56bB3i6f+16VTNj9oE5Vm/ZOCr+0pL8n77TuR4XZPsOa9oJ4f+3tNzTQnVI7q5NuH/ixXBYreFMXxo6N/swkrrx0OZ05c1bp8qak1NxgOrUsAyhPe0ZTed7/e0ZGigH8cFuDjjrPpQtn5bUvarDS4KE2ZNA8ki7y6DUvF6Ij8f5gPP2llWU/vcSgx/tgr7x4XTJk6Yc3hy1LJlPWPR5SYB+43551vOv9k7yti7eBsXuCNkTGszMlP4xzvHckR0HenTr2pasX/I25TbUhqy/3124ltie++RlN0d97Tw5IL33+h35QU1h5ozyiW6y3X3/lmuowSD/wwz+m/KsyBpfcH7h5yYuPWIM/f/WK9EIzKnZn9HiCiu/j7afVxaX06c++rRndbd+0vPHezXRBOs+3iM6eoZ8eeEbBl45r8gIPD7qq+0squ2THg21MZ89e9AzkkYwp2+R4YpMdKvflvashEy+yZ186d9ZxkJrsAZdzU6myX3Ra/YBZorxGGb5lOTX379+RbFU39WM+l3P75k05B7300rXX1Pc25WVfTnt7baXJyLXY1tlNb731qmZpm+lzn/m0Zqxt3yTrHh/KuLH7hJfVz6cL5y96CW5nZ9e7WuhG2I7XXn/NRpz9xSzrbCP/duy93ZZesDsBb5UlPbZS8iFLHIpaRTOeU2flEHwkGyEHZ199UV4My4SPHsn5kk07e/aSZmMP1Ff3RW84OGjtHqnfPJhu1t9fbM7dOu7GEkFhYNO0pu7nlhaWX0mlxtX55tRipTystbv90v5BOz0WUb4Oy1R1IM/KHxKTMvFUCTe8WB6YVQc8lFBm1UlbezxiyYI+hm3gG0J4P+w/hFHWMVmv5L2bx5ruVgeirakH+wvXZZjpDEyDZUfTggzgPF6aGmlOnYdX3A37KldTV7aJsCeXbS9MyQ/YWqRG5YUoU5q2qg5p+dwF6YIMNW+6Fw81bgpICVnba/BZZil3ZUYeeFdGcZY7sxr1NcrzDloNMR48FpfOJr6hhYGf0vXpM+d8k4aRlNH/tTde8XSfdcvdnS0/XMFiek+diRtqj+U50LmYxjOtPpKnxGsEL168IJkceJRn+YHnoHnckVkCa8x8upzp+3DAlKaWLr5wmeee1aAVGSDWomb8tBpPrfGgxoY8Hp7V5wXN3K3mhllfMuJOrxhRp6x5HyX7RT+4dVOKxJLFwJ8Yn1MHZg2XdWPWu+9Iee5qOu/lISnZg3uPPaje1TScjet/8AdfUT2n06qM3dLyshS0q84maWDI5V1t7zzWYDKrTnCsa16Ao0GVwUScsESzJ49oWTLGS2DQY5cFNwFZhsLL3NBUjxtaDQ2C3GDkSTw6UAtDKXmxPs6UTsXJa9m0ITr247YVpfOC8wN7quAwSDz2G8O4wdbxGjxPI7L2zTY1HALW37iJye4M9IUOfyAPliWLKT4br8qznQovOZV4lHhaNeHlPOxa4DPxD+XVfSgn45xnc3furKWNhw/Ty9dfSjsavGgC5ER7sq+Yl8XXNc2/dv1TGjymU1V6XZEDsM9WoPNXVP87KV47yJvj2POtviFDylc3DjRTuSAdPa2Dddwb797UgHVF7V7yVsFrV1+WF9bysgM3VTceanCTrh1IjqyX8w7euhwRDGZV19yIbarf3lm7LW1mVlpJ9+7fS2fPr6YttcNHa/fTm2++nLbWdzVwa3bUXEif/YE30ubGfnqdfayabS4tLqZbN2+nzyj+3e/cljO1Iv2Y95LbK69d1gC745uZmxvb6a23P+VlsVOnz0m+u+pHLAVOp+++94EHsAuXVqV/99K7Nz6SrsynmzJ0fIEEg/feu99NL2ng2d3SbFR25rT6vT+Nr3aZnZ/1bIObgCxTDTXDYBcAjgXfumPQr0/xpBuecyk1l5pyHpfd186JDoMFe4RPnb6S3lNdeDESn+vpS682NOPotNEXvrGnPv1ww04ie4JrjalBrT5zVJ9pPtDs/311qVunzl6It2lhYCsvnZleWD5/bmdr55VSZXi1XKnKCC+rPzZKvOiEF5v4NXIaMdjigvFiexC9hbUhlFo6yZ0SjQgySDIwPY2UrMPRGTUplfHk7q+M37DnRWQ/06xMNLi9OOktewTPnjslhnmDVlNeL5vu9zUiddMez0nPzqYDNFWeAzfNbFw1PcGIM5UeqINTBm+5qU1zE0cjU3sgWjJEm3v2JLn5tb21pUFhN/VV7gGvXRR9Nv0fsx4kA8p2LTpw3uu4LgXlvZPc/Bpy51/l+Zv9LHPIQO7IK2QJYlqdwHeVNeXh0UNGSbwJWF6Qsp2X9+u70gwmGpCY7vguvRqVqTXTJfYC8zIa1sumytPCL6k+Qykaa7CSl3jmLui+BjP2yPKV1zNnLmjEXUyrp1kvPxCdnmQmQ6LRnDXhpdMX/aw4T+b4RcVi4Nq1V31jiK1GfH33cAc+NfWRfPBe+ULu4vK8PQ+/slGeDm3LI8XnL2pq/+kfSGdPnfFSxbo8azpm+1gVk3z4wgVbffDI2TPMDUY6F4++8ow6a+kVdQg6SH1K9ZSBZavVzp6m5DKOpfKUb6T1erzztSudGaqeC5J31XLkZSLxOeuqp3Y85ss+XKbo3kutwY1lFehW1EaHmprzCXa2JolD6eK8potnJA/238o29zQL2tIAerht75m1WADDf3zEBvSWHQre+sU+XZ5g5CmmdQ2cK5IPfPgLwjICePUsYSxpSrykGc3N927Lkah6aYjBFXk0NVCtysvFqeChjY4cD40BMlxz8gS3pAvyxtQmrEV+8NFttUnH68/Qbi5InlNlzX64a88uB3ZX1NK9D2+mrgzx1Rdf9N3+r3z5j6x/zNZmNFPk/RcP7t32VjE/mdU5SNvi/+bNj1JLuszXiXlJ/YsvX9FMS173ZZYdePLsWN71D8nwPE5Nyf+M+ie6NuxrtiMvcn9vPXUOWSpih9DAywZScS8/dQ/7Mlyr6q+HGnhW/fKVK1deTA/vP9Agckqz3LsekNlPPS2+DjWgvfX2pyVzecmPNry0s7f3MK0uzapPibrKePmVy/Zk2xoo+brKOp90alfSK69eS7fe/246lAe8uFhPp+Uh8xL3+/ceyIG45N1ElXJb+d9ILc242GaGNz6U8cSA8ug3N5lpJ96AJo8nXb1yVW2pWbOMNV+rvnBObSc7tv14K115+QUbdbYPqg/K1ywf9frtBy++9NL7qv6tew/Xxx7s/YOD6c7R9ll5aNdkSF6Qszh/uLNd2d/bGk43avKuBwNN0wfl2oycm+5gqjkz6BwdyNZ2Bxq9B7KVPtcb04Pjo33N7nsDdeZB97g/WFyYGhwftAbTczODen0GSy87eDCoNOY0WHUGs82VQXtwPKiVBoOl1ZWBvNeBRpjB0f7+oDkvHP11u+1Bc2Z6cLB3rLStgbzDgQzhYHXl1KAz6A3Onr0wqM+uDKql9kAcDSrl6kANNxgMaoMpDdES7kD9TkKoDGoa2+anGoODg/6gvfNYztzxYNBtKX4wKGtO01N56mCDo+PjwWHrcLC7uz+YnikP5JUOqpW6rnclj+6gWq2LZn1w7uyZgaa6g4pGCrXRYGNrY1Aalgf37j8YnD61NJiqN5V3ejAz1Rzs7m0NGlMzMgn9gaYbojMl2pJP+2ig6etAHp9EP5BT2RscH3fRJ8mpLrzSQEo5GEhew353MDNbHzx6uD24f3dNMlsU3d2BTMzg4YNHg5bkdnzUBVVtNj24c/v+YGfrwWCqVhusP3o8mJufH2xvHQ329nbEW3XQ66qtDo/E48xgZXl+MLuwOChVa4PN9XU/w7q9tTNoqx1vvn970Gg0dJQGt24+HHztD39/8M63PpQjID5L8F4ZaKosHSkNuu3jwe72luohl1F17TNKpdqg2ztS+89KyJKy5F6r1AYaWKQXU5JdVe0mHSuXxOfG4Pd/+/cGL798bbC1vTOoi2ZfMqloyrC3taV27A5uffRAefqDKcmnLX3QDEm0q5KbLOJwMDi1enZQURtNi2cZX2/8lec2mF9cHOzvtlS/TdnmrnjsD44PDwbzaiN5bnSUwXH3ABbdJgsLC4PF5VXVe0r0hmq/pPi5we7O3mBDdTx37qzKrQ2mm1MqYyidmBqsP5AOVIaDs+cvSu7lweWrlwd18V6WXhy2Nge3b98bLMwtDg72jwfzSxXVrz5YXFkebG2uD+RpqozGYGFxYXD3/uPB6umlweuvvSF97EnfF6wDjel51b0xuHzl0uDhnfuD73zrq4PPfe4zg6WlJbfjoeoz06gq3zXr3oc319Rv9gfXX311sLQ4L3NRHnx06331gd7g3IWzg1nVsyq5T0lWmp2pTmcGO+i5+nS/pzbstYXTHCzA4/rWYL91oHrODjSzHVy5fNW6TJ87dXpZdmFvcOWFC4OaZLUw0xj0NW2bmZ8ZvPvOzcHsdEPmlylmf7C3vaH+2hvMzi8O6tXpwfnTC4Pz588O7t79UPKtDs6cvTRQcwymKtODT3/mrcE7795QO3UGO9v7wltQO/UHq0ur1vkzp+alMw8Gl86eU+fpD2ama4OZqvpV93Bw4ezS4NG9+9aTnvRRToLavz2QwRz0+hWdLw4eqb22N/mk1lC0zg4WlpqSUW+w/nhHuLuDr375DwZXrl4arO8eKm110FxQ3k5v0JydlV6ro2lSfiyht3b37jca9ffaR3u3FtvDXV647Ztc9+fS4urpqbdbrc7PHBzs/dj0TPNyozI9xfKE1+g0fWHjN9sleLt9X96RHClPJflwIO9G5Z0F7ChrHR7I01RaYz71NCXhEb+pBjvN5C2yufzUkrw/yVhTlxlNyXuiwTRycUEjZl+jYE/TmAoOPHs0NeXZ5o32dY1YXcWw53Ne3s0phUrCx7NqpI68sKGmQxV5R92DQ3lS7XTx6gWvA7NQz0ZiFs55KQr7LFlvmWnWND3pyruVlzqoywNi2qCpbE2+mOrKI608hcP2k1pNo35F9db0pXXEkxtLaVtTTjxt3n27tcFd/RnVgxfb9NPK2Yupo1GZR2zL9bm09uGH6Y0331RdeZs8W1U03d3krVcr9jbwGlnro668j5U7rauaPrc0otfl/fG+WB4vPT5kOYS1Q5Y1ZtNsoymPdddtsCuPB8+JfYyzc2c1lf/Io++sPLumpk48VLGkWUF3cOx1TGYhfCCSPbFHarut7Qfp0gsvaJp4J93+cE18LKdXX39J8uur3acs/xvffdeb7/0KSHnP7H9t1Jppa/NROnfxrDzVhbS1sylvnmf/y/bWZ2d5SgnNkFej+vCCmtqUPIHF2VTTDIZlgKby3X+4Jg9jSm3F6wNXPfupVeWdSX94OxZ6Uq+x7rYnurJy0mpeZ4jt3txkbyKv6avaOy7JQ+dFMI0ZzVjkGuKRLWmqKaPkG3w8ICGhS4e4IbmbFmYX5V09kEd54F0Tc3PyhMWIv8rLjSx5cXw1ghmK9yJrVtZXhb7xh19JF+SR3ZeX+fpbb8jjxUOvajq85SWd7Y2W16p5PJbXE/LeYSmZ6EynjW3NyOQx8p6NUqXJwpm8RDzHy/K6brsObEnja818RWJHU1yWwbbksfGmNm6ScqOYjf28MpM3WCHrjfXHkkOynvA0F+v1PJWIvFgjfvToXvrtf/619FNf/HH3Mz+MgoXo9h3+8NbNdHrltDxtPhwqr7mznR48eJRef/3N9P7772tmdJxeuPyC9LWZvv3OLfWpmcTnyVlaqWuWx9JdWzJjHZ5ZlshK38SL+ESGe7ut9PjxrmY082lBHn5rqyW+2EolL/eUZkvqY2xRZLfIkmZksgL2Jv3VD7XvpjzplmiwxY/v/t2/z04NZnasCeNxb0v2U+lrX/umPOXH3lbHOi43h3m4iLfz8fVhZi7s9+YdFH5B0eAo8Qj8y9deVBOpkWgn9d/vvnM3vfjS+fTB+7fSxQvnvecaz5o7y37b24xmboftXr873JEefrPTr/2z19986Xd2Dh/c+cIX/q3j0q/8yq9Uave+M3c0PLy2cur0D1bS9KceP147c/bCuQbv4JShTR0ZAPazMb1kXYA7yNxs8ssPZGRgSJNyb984aGkqqXR/2kNxhwebamz2z6mxNVWR/DSNjP2ay17Qb0hpHqVjGRFeaUYZfC6DqTqbuueWF1L7gPdGskeUistUN8ppRgaCO7e8C3JB04+WFJb9sWy5YS2RqSHT6dYuN6ra6bSm58cy8DsycLy4hWbj5TOsYS2rDN4WNcPTX+o41fp8OmzzZiWWHI415WWaXE17UvalBZ5HZm2zooacTbsytDz3fPrcGS+Cs0Ee4yC7IWPQ92vd2KP6ta9+XR1imE6dPpuuXrvuu8K8B/SDmw80jVp2HoA3Wm3JYJzTFJYFeAwL62gL4gHhSYwyVJKLRjHeVcs+Px4XXdTUmcdw+baYeo7apyvDOqUOJoMhWbJ3dk8DHlNn7uqyEf/ixRckq4EMtDqrZsWHmobxMpaOBgDu0C6pE9y9/ZHarppWL15KR3ubqdfXNF1TqLvsDJCRbWhKz5Yuplg86uondA54um3F+sFSxebWfa+pvfTSK4rnfasVTdn2fOf46JhHlXmOnUer2947yo0w3knL1JEtYEzbWfaoSRcBed/iiY3hkvcM28p4eGLK2/oaVR5DxZhNS6+2pQi01FBTxyMbIm6iHUoP2HnAk3Is4vIClcqQrXCn0v27t9P8TCPtaUA6f/5c2j3YSbP1BS9dbMsYs9566dIFGUazonbjab5K6kme881FRJ+OZFh4oov3JfCCHHR2SjQfPNCU/L33pG9L6QUNZqyL76ktDuQQ8Ah2U3pCg7IcwY1DmUVPvfdkULlhx04VXsZd4svE6Vj615AsMZwahKWb3HT2tq2VeGcxDwGx7g5vvCuVqTAv4WFnAQ84bG4/lJ6dt4788R//kcquaQr/kgfefqedGs2ldErGkRe0Ly8tu76stUL7vZvvaQr9kpf6eIJuY3NTg+GBMKa9NMUHKbknwVIa27JwCkJk8Y4O2oc9pTwBxmDMPmnNVCXjbeXXAOyBMllHuOGF4b5/53Ha3tuQo7DoezO8MB+a83KcsDvrD+873GFJq9zwvt4Xr77khyCQ7anTSzb0vGjeHyeV88SyEc/s9mSdeWcCuydoQ3QQI8yy3OHBluo4l2bmecETN7xqckj4zD7LbT05FceaYZf3O8f9m2cvXPjKQfvg6/P71Ucv/6W/1Cn98i//cvn1+b3GdHP+1OFh60q1VL/Yrwznp6qNKltVDo8O1KFm/d34vkalvc31NC/PS+baIwqPES5L6PdVGfUQzQRVuIzY1fMrqSqh9BjxpSq8HpAX9fJUT02+bteTcuGLiopRmBskGl00+vGE1UB5eIyUZ9c9ouAlmz4jUC+dPXtGwt5J02ooborNLy15zaimUVmETE9T2/RYo+/CvEZx0WYtlzW7JG9QcpI+cdHwCIrS9ClH/LHNZFbeHs+JNxfn1cEXnVZTo5GjKq9gR6Mo+2/xHnlxsGqgPlCVF8fmanYBdNPRgRhSPKP7+bMrfpae56Jvr/HOzC17mzxCKDtl2PMz/ckvleHtS+0j1UEDG+8oOK3BiHcrDPqqhwwu63QYN8rizuzuzo48DryVWrp996EM2LZ44y1Yi1I6GanZ+XT71n0ZdXmVukbuvFaQfZ337z+SAlbTw/VH6Y1XX/ZLR/hYI54IZfvl0qrH5uaRjRz3dy5dPevm5rHH7c2DdPb8ogzXUVrijVDSE56wYwbAV3r9PSu1NWvHKG2jsaSD3Q7sq0bO0c7rmw9ZlUh8BujR/fviUwZUAplV2/bkvTMo7R0deavRjGZI1HWQMMJNr49y44ly8JgxyInXJvbkIYmbmdnTGoi2xVuUp/FHsq6kA9WPL/BOSW/QD2guLS2mO5IJA5qmi2l5hQ9YHmh2xsMW6vzNeBeFH5NeWZJR21MJGmzkQeK53bm1praJJ7+Qn1/3qcFgUbR4kTf3LMplyUjKhJ63Wpuqg3QLvZHO01cW5NWzbYn3diwunpauqrcJhycP260j3+ybX5j3jUH2cNOvNrc2JTteyBMvpR8oDpk1pB/s226w+Ct93y6eDsQJwt+hnWi7lRW+rqGBT43E14R5enBXzgMEz6u/8SgrHj3y/eDDD+wdX758UQMK32tD9/Cd2RvPY+Hzmg3dV9/c80v4Nd7IUOHs9Lz+7c/+qD57B63UVLvxxi3208tmuS35BBKOGnq6uf4wLaletCrvIqGPopubm9uJD0M2NHjRr4/EM7OW2x9qkFxY8VoqfcP3JKQ/PNXIDhlZUg0Yp5RHNHghDAZagwAPpdBG1G9T9o29xvGViiQ5bEvHzwpfMmYmqPrw+R7kXSoPBt3eYbs8nHl8dPj49nC/e7d9+u7eT/7k3+7568Zf+lu/XFk/tT6VDmea1fnGbPuoVS+XZ5jV4Yb5hEvG/lY++8vNkLr+5LymJndGdb3f2kory2cVbqmheVgAF07TPXkf+xI4ef2nePANnOr66QiXf+E4TWGnkTzxA0le26KQlJK3YzlhIg/5KZt3AUBX0RpNuTvcerClyyDqs4P8iJrx62lr62GERQteoetyVC/NLBRZ1zQi6tb0NFL8KN00ludSR54G74UlwVV0MZ30ne/8cTonOV1+4WXT7HR4A6gZdp1bmy11Yk21RYtYXnZ8WaM8U0FzQiQAP6JZl8zgkzJu315TuR15+jIE8oQpkzzL4mdra1+4DeVhj/E5CJBogFfehsZ+v8svnDM/D2/fNn94ICxPUEdkTDnN5oroBNd1iWjr4QPVeUVp8tTUaXNbZMglnVW9gai3YlWZUTs7gah6Wlt732eAG2Ikt9SWWw+k0HORp16fC70SUGeYaYqZra0HpndWg1VHMkTmy2qzMVC2TiMWCShONLZk3FwestCf6yE9QoesS2CaVWSvQzI9q8ESaDaXJcMtyxHEs9Z/8NEJqAHipSlectmi/fDh+26PrdYDklUW8pM+6S/yNl1f6t8RffSPemGIb99+qD6l9pUx5H2ovO/DnKtgaDYLGYZemrzS2uY56Bf1NP3QP4rMcb4GpzjQsywjgN0VilZddU1Z4OkPuVjHHNVJa9IlOKmr7egT1C/jwkcuBxo+gzvxi1ybfnDJl47lW33kB+ALupG3nt5//3Z6mRtP+oNf8Lc0YGuCYXlRDnqeIYqWDOhzLhKeclwhFyHlM3phWyB9gwfkQFnu90qvdNv97qB0tLF1pzV4WD348tZW92//7b89sBHFyP7dv/tL5fSd1yty8ssSHUNRSudTenBfU1hNlYAH9/2r45zinkxTWH8GpWW87xtUxgP9Oadon1dB96PgPxGQfxLEJr8n4p+k/3Se56QXdQ84P66tAg+U534U5hQonFe9MiWmn5Ogmk6kPgGmI3yKDUIRB43JLCfZ/kRAucCJshW8r5hRjYTCtBKgXqOyJyHzBeTwBJ1z50/Wj9whnZM8ILMTshnRLQhOgnCdPIE/SfdJyDIelwcEzafTFD8qLsoxViSfgMm8o3yZ3eL8ZP2BybKe5HtEK4OCozZ5Bg8jcJZx+7iMgviT9JxEu1LwEwxEMPA1mThZ5BMX8gUKvYiYqGuGItJAxieunyL+8TAps+fBSR3KxJ+P76QCLegjaZ8iSVF/9Ed/lD73uc89gRtyuv9HD9hNNZyrfjSY3lruf0nOLcYVnPBSC8DQFsF/A4HVlmexVyyGGUifvH4eZLxML4efPAOfhN6fwZ/Bn8H/f0K2EwIF9X/CYEykBgy9wdVw4iyr/BTuv0z4YnH+M/j+QO3yZ/BvAPyZ/v7J4En9zXL8M73+M/gz+Hj4M5vz3x94np37/3X4k9px3vzE+ZfGDqvPJbbXTcDIKS0c15IKLJ/SMT8csiemWi2VKmWFlZEnRtg4McrTYlPGnxD+pFlni/PHAXesDB+DnJPgY7IezY/JE3cNBAX+x+J+HxXM/MbdDUFB92PIj+RnnibK+j6KfSaM6gicuPgkMFk63D+Pm4+r2b/BMFKsMTwj6k9Xu4nM0H5S54Bn6d3zyvw4ffg4HX1WEmVM6udzIWcW3vdCBSbQn4JHRWLGsTy+l14+q1EK+Jikj4VcZM7/vOt/qfBxRCn4TyGH/94AdZyox4GuZz9J3b8HPE+/J2ESJ6c9K9+/boCXlySD2U/QuTK/oE6G/3WDy9ZPNNuTUpydUOcDt3GGyWZ+Up2tB0/B81pqUgIKPUN/gl7w8r1kC6Wwn+KXU0FvTDbKaxb8tDKeYLaICyp8LzmlMxPlQXeMOw5DPOhHvgxmu5DFBJkRPNNPGRF9NjxDPMqiTBP1pMjWiMOnCzlZxCROTnk6T3+YhjPD0rAvh/SwW+rXmsN++Sj15vdK/fU30kCOP7e25IiGI2tntHBey99hu+rjVK9Op6laNc2Ue8PZcqU0Uy2l6UFpWKvJoS0c2HwUwF46dpf53zsdR0DS+DSGnv8DlMge1JMQ23z9ZENGzGHOz4IRwYARasafyAvtNuUSl4su+OZUrRIZPPSLdOJHXPZ4ZU1kyHEuXvHP4o+HLrJcqFMRdCbn109mL9ebx35GeM8A8pGHrz58PGYBRUFsvAcmc1AWcCgcdiz2jKdz5u8JOFGaeHX9ijzjVF0pPzwWVyPx5DjoTwLPMxkREiamn0Jw8Uvu4pTzFlEjmKBpEs+AEfkTQMYgVinCvtLPBMkniosUMEftq4PdnA4rkteQPU+OPCaQa/ZcmGD2ZNkAb2SIMqoFGTiiDTNp2sW/ipisB3Fu98xrnEyAdiqKNExymMvxSZlmi2toT+YBiGN/I7QnaXxvKJg3BNU99bdtEeTrcKE3pD9Z4tNx6GbI+TmQG06A3o/KnWybjDKKCl1H60/COA8hfibIF7ZkjPP9Qs5lMt8HwEMudbL0cfhpnqwP/FjWo9MnghE1B/jJcLKMjwP0NfBz/k+eN8Nk7pOQaUebW0eK8xgm+osC8bREIZeIKkB5RnIKulFmhDPFrDEBYYUDL2PlqwD69IKi59XBZgoZ8kjTx40LYNF3GRP6sgEgspMb/e+3J3JB46mK9NNsHgiegLAH+ilweRQK4BEvyFDGJJgH/bQZYPUPXwBlEq4oF9/z4aKiirLz3vT1H0WoNSKr40J2wMlynuJWEbaFcKUw6Ty/+mQf5H2TPPeMD4CNhq9Z/eR6ZPTJUglbDkW9eHIG2jzB4P4VnVtQSVsH/bQnI0zasgwgdA80uG4f9BLPBYFqG4bwKJc4HfzQbK44aSEMwSggIOEkjNpyBMLPNPTjYsSj/QqF0WzKD6o8DTFB34xUxzFW+nhiYgROFA39Ep/lNQn9/gSNidAYxkwPh72haPBk3JDHFoaDYXcwrB6VKoPD0qBxUJ1Kh0I/Xl9PnfRG6v+SHFmc2FJeeZXzWq1sDBtT06XZ0mC4LDd3NZVKZ5R+SulLwpoV6YaQKZWXNPMkXIACPMERHu3QO2ipEIh8GraqCH+MR2EgdtiGKz2C4oITL+Wp8nCxEI1rZ1t5h9QtaATk1eSSSYM7cBwvKeAddeBHekCkBU4G0jJe0Aj+eOu0TqDmxAqfMyglnr+o8sAqUAp6PG/LluKe4nlxbJf3JEVlfJimcKckFB5y4vlWnkqlWbvKywsbyrxfwlqisMrmlUTIlbxBitczBIzrm/wJ1G7m0QBv1KsAaCg9HpeLqEn04umbIGiQPFQHngWFxwwswgOZpxyeKCnxfknK4PU/AK+Rd2eFjuLJlztC4EW4T9goBYExM0T6EtoZ0A3y8DOOzryKd+RZ6JshIykfsi07MI4eARGKt+wJxGUMGgR0drfjUSIxX6ALoqxJevRFXqwA8PEwEkfpkg+vaCLzYKJvw/dQfE/SgT7xbnTOjqQ8wlEuEHyMY7I0JmFMV6m6mJQRIfqeZ6oTZfHSXCDoR19xWMm8Hb+muphOkaWlfnfkOqkPmQudlYGvUtZ1buiaPoM+13QNLWRFnwiIQOTUr/7RmSPJ61AF8Alg9J2HC3mHkGzUuF7wwJnMgqxrkRCRTkf2RZjDfEbA6senPeALCHwd8FrQ91cyiR9B1DGQA9DtiUuD+2ERBsbpKl/EeWM4AHeBhwyFp/jJtsr5JmkBxMMHdeAZZiJyPmT8FDgN+fHd/jG1bGej/Z4ARym94BUAnzeQZ+BpWsDyz/FFXJTIZehAEe2ykJnRiVTAaYU9ANeXwqsU4eBB4aKMoBshZG1Qmh/bLi4zRHLmJmwGYFLK7HT/FMQzFPLM+EX2EYzkXyRHOQFQytd+7YNoaRRWdrWz9Hh+Sg6rbAYv85vXWBMfsZsgXtA0xCLUKIrXVrZ7w8Q31WyHFYee8ogk49Jhu+dXPfLsPe+phU/ekwB1+OIdE3x23HZOkKljw3mpCV905VHseFxTjpY6YVU5cYzKMoq8WCaDTID8Ho2LUgDsLfXDeYo+HpRpzxgmuY687nuK7CngMUFHTxg4hwN19jys8gMb5kRZeT8DtoQXCTXMIwkZoP10/4k+pYD4pi9XC74yIE8Q6ZPGL3jE3hBRklz4IGZF7VQetdO4LgSpGzHhq0undIHtwm4d6zjSRVuGrFcMhOBSafs+7r/0D/UMD3YCk86VI45wpJmEgxI67mC+DEYEwZ/HFxgp4uDRvHGpfIiJd0rDS8RqnHPnDmphJ4RkZnWd5VOwxZiQIXIoLqoSMKKVz0rEGVVApBg52uoLB8NyeVsO6rp6x6NKebBRGfa2do9nDjr9Uvs7b6Te3xJ+dmDLH/EI/+5wZthIvO3k3KA/vKyKXBWvl1XGOSEtqpAZlSMVt45ndtyPqAt8T/BegAQGfxTzzPQMUFC6CNP5PLi7Y0ux6CCF8qEOdAaX5+s4Z+B61DY6YxzAKPq6IWLiDLAanXWbzvo8YBKsSYWXoTMQDFpyuhXgrT52cCbKGyt34LmdJY9CJAWgBJNXyC3UiNzg0qHQY9kFGwKwkUQHJcdQKB72eXcqgKwJ8SFKSyxXUjCefQTksQuUcRuRe5wHcFoRRZhgNtTIMVpH/CmU68mXKdxxlYJBYnJBB8KoRlbqGUTdYQreeO8weZ2kU2gDZ3LlSNIpcyKtiAtQjOhxSS6+gAHwfSfzT7yzSPrI0ZyEEvI2NT7KiTM3pcalXXkJ16yEj7HDoToQbRs05aIN9F9cc8jwuLhczzFbbluXTY8NfXZ8cX4WFFmfAuIxV1FWAG0BFKyNjAdtRTD3B2wJQdqHBNos9FAR4pFBNTBI05AjBPRrwuc2HjjWMxFmQgY9pOlNRwrHYB9OHzT4bFQZ+kpmMthQ3KJkOy3ZQo1MlLMjIWmqbXl3GBVF4FBxLdqxD/PoljRDOMiS4qBAaeSPwZE4aaSuiwvH5jyOJS9nfvVvZymnuQ4Kqa0d70pEVE7mpfVu/EKQ/CIWLkEHoBaqLTmI9ayDgPkowkBQKQ7oToLy5oyTeQDa1/3RGQkQzLi0rML8I3jA/CoPolSY2HAUi/TcuSeBfqKKeHCe0DP3mwkwFcXDY0gyaDqkYGSVTAgoAn0ABSqZEvKynKExJlFccIrI3Hqmp3CmQeqJbMU5IFqDtKIaYgNaoqaOYZ51HYN4IHgcG1ELCL07GRcQPcngADqPvqsMtUVfeegzi5rVzchjhd+SjLvf5oiBVkeh1MgKL1DgSpzpmjBjAXYSB5O3Ch4rgjwcvIsHG+t8wmFhhZpQV78LhbqitwU+VUA/sr4ApqXG7mnggVRoMOmBRV/GGeYtejix1AewLVAGFi5MWz95zCr7Vm70ClKhGP2NuuhQ33a70j908D4V6gcgI+wxZQU9/bkepId+B2aURaWG6j+8rK7D+3SwG+YRe1CU7EvR1HlabYEDDPDlmYEc/hib4EWnwpDWPcl3MOoXQV+4fFUYXhxUDFdUgYWqg84gbR9roqH2MK7SqJ8/G+d6RJ3oZJY5uijF4c+mgLEJ3eAs/vl0HfY1HEgkrnrpguVMxrNgSuVDUwSjzII/XWSdp9xIdEUJKCry+lxgGa84OzqDo3NE4MSVZAwNQGVN5sF+UCvxQCzMdoV5qLFYpr/8QBnWhHBrUBqspWr/QbnU2G70S4frV1LXq7BqePa9Vl5RmxzsD3nR6EqvNLykNnxJMnpZVF8S0UuS/op4YhW2LmeSSUeuhWDMEWxMJIwAIeV45MhFrtMzYaKSGWjMnPd5EIpcwEQBzifIyZNoJPky2v0EUJ8J1ABFWI91xtBgcFhZ8rgGsn5OiGcCnhX7FH0BzYp6ovTM1lgR8rU6YF8K0VF8FCWjSCePbFJmx7q+yAK509ENVvjiYsRI4Gb5+JTDOoc8gw5HhhP4E2dw+Va4X53xBMAjDvmBHJCODK0NBB3Pf5xVTq6IIDu1Btc3rqNekpBZiwY70e6CfD3qmGQdoRTXUFScgxN1A1hVqEtwdRnaOs6rDAhOLEYOTBwqpEmPO5RHzksPPVPWNTi8RY80dKKuvORhECAPrj2GjBVEFMmOrIIhbyI/HkZ1e4LnSbAeFgAWlz6yfusCHLpIphd4OYxOEcbwhV6FYxMA3kiXJiByB1iHVUDWm0wPFpAU54zPNV9Ir0l4SIgVGCY8Nr9ComxW3ZB6B8NOjGgTMvsYeQXglRWGCnkK4sQTzHz4yhFcUb/RhekxsHt1TGHo5XygZfEVUQaXD55OlMklB5DP4BvvRDgwkRG5WQVxHfAOdXa5oOjsyYPOHIyv/lwh6YUC+1qBoBSQ29Z0/B/haPcoGyBXtEoA+bE7BJAwNsbdUnlDkwNMW3huR4WzPro8AXFAvs7tYZnqj3wh+9CF4H6MD2Qa4IwGQUFemCA+ckYa6LQvf8S5rUmDV+iiMzpRH3BdLijGc+BE+bSFVxyFTKqdAIXIx4H9Z5U0rzo1hMueO1Z5cOJCr4WrY8SjDrPiK3P3XOiq3DbGXnR5/brbVJ2iK/vJXb8M0MNm4WQxkebLZLzi2e2i9LA7nKVlEoB9N+W3fKEJgULvcKKoYebPNEhzjGoh3Fw0J0vfdY1wAPLO1yGDalVUhcQKHn2Zvo39jzW0KM20HRdljhYaaAcRqSgvDizfu8Uus6oMr8QN+z31DdGu4pxmigLld19mrFGhLlMHzr1tOHLSNavRAO2dJ3i2e5SvPxanmHhgW3irKZ8J5Y5s5p424UNIXeiIad4qi6PdlbBbakOxqjEgxj2/2F6ZSkpjTIQ//RigFfKWrvoU8qZ/O5POdvzEM2BOFVSMApPtxhHc8dfXTNg2wrZS0c4IDoii6ciMHUB70D/op+5RwoHkyE66vOhrThBAJy+gjPuS4opyPZEexQOKLGn6qqYQvx3ROlAJmyrhjuzaB6VK6X05tB+kcv/OoFvf7M2WDubeS50vflFVUmEjB/aoNWxKx1ZVzmXp+DU13ivi45oU57KKW9XRlNDqYkVjjbiFBxgKXpFzhBUo+I9ZC2elcVuELPED0yizL4q4TwAF3ROQ8+a0CVpmJ4IG+ELOFAtrrI7ijIwFGmcUh8kay/2hSmM60OQzcXWcHMWihD1V1LNUCY5bGdViFmegTAnG+qbG8xI8MiJJ8Z4UgqM/dx4lgMpP9CMS4bGgqUu1sjqCOgx8wkOkOB/144zRyNkBF+uAL0fAZW7Dp2GcEDLSdcE7wHl0KMmGSuGJ2o9wMyBPVg7g3Z0Zo0KcjQomRZ1J16qxDoX4R366ZqB2HDlUUXdQowQewAl8H+KVPEA2sSOgI+lkXlHnIglDyXdVWVXAGfdApLQKqyTWl5IGqjgD7Gna1yyjrbkj9SeNl5hOSwdwYHNtAkqpLdY32sPUYhAqYt1ophd859t08IQcHPZvUIp4Ha7bhG4IiDtpICIvMubsFGXjTPmcQ6YnIcf4jCx9JXzRjjyAfuM/rkx8DCecDiFN6gVVRGcChOdOQDvDa9Eeo3IlRVDUv9RsitOf8LkGwEFO9LFIi/j4LSBfFGWOyx6DLKKTGaQcUMOTjYNVZ1Jdf6WhE8RTL3ijbr4u4iIkIHJ8Utq4faI0NES8FzH829nTAZ4xZG84RwEeygympZxGl9HKLUM+sAot8j/berC3vv1eEICNGOQCXFZxjoApx7Ug65ljcj7ao5Cb+XX9IntAUMzyzjzSdITAdWafgneOcb8N3QUI5zN6YLoFvsnop8ima1PzGaC9mEzO0EkVRbmsesVksmzHDeDE5zJdF0c4Whno84M0Xy+nhXo4qQBtlScEwUWRYK4zDcXpP7A4HGt8QuTIfSPnDhBvynsgW3EgQ9lT20cuiIm+666gyan9FcZRAExX19isWfHL3Q14hSvSXHfNnrvcmi9sr50p6VGWY9BWQBGsBBZUx22pwMghUVwez7MOkI8ztUQ6XBjDDCsfBRXx4cwWuuzM4MqWquH4JjrfNmJcze1CGUd8hlnhWTm03vZEPKmqJNsXcCZpXxzHCvZYB5/lZUsCb2ZvTlVk74Uvmh0NSGw77Gscpwy+SlmVzecN5rB71BmkrYOexizcNhY4YiXbMlBZHdGkLL7yRtn4A7H4BF/UzTW24+nRjHogV5imvg4UALLo4oeExJRHJ9oOcDsah6yF08p1xlaYK9rD7Ud+/xEKQlF+xJEH8ORF8b4bInBqEQd+mfYpkGVNiglolOq2FC542CRqRiohRRU4QsmFCSK3x0mJYoj57QizVSoNNoaD8prGwZuiwvcYbg5K/bVKr77Rni61nnJg59Qei3JgJdtVyeOyzteUeF0CuKbyLovwqgprihE5sIVvBFeCCX4MXBf18iAFGFVxNvo68tk1IFxUfBLypZv4iTShG05E50ILYMbkLmfaOpTMDE1OelQgo58kfQJwtOjYrHLigI9hnAkyvh3uctgvIsUjUiicrHSF5gkjsuraA7DCrDzBDzIhX18diVsGbBB33dXiTlc2rlEEQ1EGeXo6s6JHZw7DrwidoO9LQxFQZEFhAoo8/D6dOILJpBFZAfHB3xjMu4CBFKeWNA6MZJYVTgH7hdkj6gFEhUOHLQhmZESQLq+6qbKgsZ2Czs2BASUdyTCBYGAEL3IVZUGoEAbGGqBtyY9nj/4hf3Iw+65UWFmRrhQMaIIYHw9THHOThkavKZ0xHdThsOCFQYKvJ8H4pD5TovVNUbwb+kjlHSjQ5UJ5vHoCn7CoH4wcfHS4LSj5YOigRn0MPsUgn1M4kKlXLTgUZRY4gHxdkAAsOcWNZKS0UXLOJyDd8eYxWjbjoaW5L434A4LcCFyW8htEg3bmMAMFs7mc7LxwzSQgGxK4dJLxYtAzP1yLjpMgR0hxE1UwfSBMK3xHsTFkBjiH/omhxFwvwJw5WfmVAB8MEFCl7cb0gwc7wYQn0iiZUI4DL4PpE+0rZAq2/lRWRovb7EEYkk6BFvhcGZEzVwrp7HrogC/SRnzTl8AKcgZfcxYSFMnHnkmfyRMFBChobEggD2PlvEpWfPCRqQa47gWAx5VjCl6BLB+uR+kCy1Z/9EvXVwc4XvmUwOmTUKVvs+IFvhcIVNC8nLhZGX9urEbJgDk1zXEp5JFtknzAxFywTQuHZEb9fnpi1c0yVSDrK+WEPkJDVIlWm2XnuIYhF7Bax6ey4Z4FDRwzvteVb0sDlpvbSHnUnykLR7bF3R50Q3avIGu77zoUEeTBhk6X3Dt9Y5kVfu72wA9osGKZqE7YLuREzr6QQGPPKlF8IM8PQeqCD/vhBNK4JgV16qv8vjuYHVAKMNv64az2CTthLk3Ldx741wFDjoeiIsiHLKg/7UA5jMGYAZzRvaO+t0vgNKKf03IkG8pAW+GAsijixRHnV1mizLgAAuWw5Sf0U/JHEOzT4bY7aRBRvLjmSjh9T2hyXhaM6FcAPUNXCtkldb3Aov4WgY5czzjEietatBBpToo/KHnLSiFf2opI4iMN/RXP0BUO9YJLwG2hM6vG9EfGJfKP0mEIMEnFw4rCsYbtIh2mQbLtorxwWtEmqMMbGXHiQz7OojD8gMFh3dSZK/4KF9ttlVPgx863mJBeIFIc0o4CLcl1QyhrQrippBtSiJuDrhzY8nMc2Ffup/rRfDiwakc7sNKX6xLUNRn6y9KZVRFsijnuDss3LFrQUDCnKCKVbwQ27JyLAXUEwnFzGTfyTWQLXOPEOZ/cASha/zXlp0xu+xtdP+giM2OERNENlVvLxP6UABUASjmMrmM8WE1k07pO6sQ4FtFArj7XyoSyEJchD36mpgBsZrFWfeGUAo+QzopjxmhnSnHuQJFlhGMeFHZHU5gi4ccKTX6j8QN94RDnq+8PclVy+UCu36R62NEknoL0j6JjDzGUBQnz59VN6iYDycZwSEAFfWI1FIcDfOrm79MWebLhoF4aW0JGENW1p3Si1VMDYITs8EJEQJkYMtiCP8cjF6dDU9LVNbYsaIo/XbAiAJ/em604nGmMKTyhf7Nioq54Oj6rIR1lPlQHohWhQ7nUARlhbKkgT/JTv2PxyFZPosHzVpGCYRu7CI7Al0UctDN4VYQ6GHI+6ih5EYYmyco0aqviLLbjjBEiHdm4pkQSDsj5JnUaGkE+6nciTUGkQDWA0EP/jwB0b4OBtv7px6QzkAG9gv4IivgoB8yCGvkVl/kACDOQjp2NoOUyFEBnIkVAPuFmqhkmw5NgPCVyFOIrBoGxvAiN2yTKPwmRM3jGsPuyyB95Y0rLoOpIp1meCkCPIO0F744DSWCaXPGfIwXU25cTcaYZQUXHVQzUEQNk3ry1SRfGypEFTjy3MEE485epP1F/slMXeAKcqh/0JGot0EVFSGj3lMIrDTmU9E/SBGR1O5sIB61KbuoP8BurmjhsOElMrgGwc9mxvAtu4MfBr2hRvqLhF9tvvnWgis5Fmi6M5zN5ySd8GT73KcWgi8hofGs9+Mz93N+HFJMVOY2Mn9z+7ijhQMYBR5TyoJ3ph84Q5pISAlggQScK7fJfBtLqKpzJDHaIyT17Tms19uWKHvzDl/LzzUKcQsphtRPe+GiuF4Vks731RbhWPeiIJ27LQ89GVPWiatkXYJsQzmVXA1OgYG/hSlLWGXtI2+OMAbm/MBlwXsYQ5Kq/WGhAL+CJUMgiy8NOIbjQ41o0I12xfuCJWGRIu4iqOi+LIcblZygtEYmYqAHOSBbxqNIUjDE3UmnhbEcDgj/XXziku1pF3SwbzqAV50hXfFGHvF8ZMP0iTNmksHUqKoh9QO85AqABDvIB6M/OZ1x4ie1tHMI2DkBt3feRlZMCP4B+EPUwLbdr1M3tAIZxx/S4rgjZ47ApQwU+lLGsmYIcWF3LgS3LgR2OHFiN3zfLtYkV2PNyYCVylXdyC4EayyuwonpNJK9zrgy8pWBVJTZ1cNdcOitOxJdwQmHhbsznCMZVjeQRiiJyHs4ZD/B1jtAFQjEUeaj2TG2YFuSp1iU9BDaZP0CYlrjg6cQ/MaAEGC35KzaAbgiK4prwM8pSkmfvrDJGRxJLVjbxjQJwrR9SaEfrqeqFiPPta9J9KInuZuBCeKw0e9uCrhlyrXCkw5QDAUgKnuHRdRDzONtcj5UygEtnL6IJZ4BHn4s0n0aIkY6xNZqO3Cn8YF4BGAIrvzMUcTocI7QIB8Q5Ok7uTJRHH8XZQe7UawTIbtSZRc9pcfYTsZp68hVm/hrSo4a8Tmgcy5p6OwO0C3qUzZ0zTAGHFx/0x6Bth1icEqaOo101Gvzy5AQytDVtakfJsUUCJ5+DX8IYKcKogAVREAHNJkHXWf7BifIVV2NQOSofPJ8jagJvMr+AS9MtwgW4XhJErNShWeBAU2fXTzG+iGwEkRFgyvrPaRkI5+OZIPqkoZ+EnsKz0nHEL3LK8ojYgKdzTqQW+CNQEjHQgn/zPoEz2TfQW6+Mci5o8ut6+1KxRd6s7lkmQOYXmiRzZP7d5iPIqQC2YII3zspiUZA1nzkRDpQR3VxeBpdd4EPTeT4GQKV8lxlRI+Aa0kVRz4ST5IWoiuZbxYYCgbpBa2S/hMGZOyE4pExiY3sOTlcxWTUV+p8miqLLRJK+XBUOGtsQEpPKmEwIFKbkYykYT+xTeTtUisfZsrOnI24jx23iujo9Yf0XpcmR5Faz8rqPuPL0N50IgajrOEsTFQ9NbADOl8MZGSjiwOc2eZwlB9UR54kPRR/JXvHKJ/ZTujRWC4UXVBSQfMbtnePH4LiiHNIIxzHWTjurEdIBXqRlurGSGDheAS6whVCcNBYJZWDnaZhOTad0aoY2K9ux2znopd1OSnxjPd6XVJTg/Mo4AciA9OgTkQZ9rkGPW9xhf8nNXVVC2F6Ap+YJSZr6pY3kJVN3C41zUCUvYWhbNspfl1+BQzaUjBmvuQOLi+wchAtc2p2zgTBn/YBNuXEXMJfCWXGSH/3IV5TBj68CzENBNySsNOJsTIiP8ke4Oo9oql5BTj9unyJvgQ8QMkpxAKR7wUN58tYBirMkTVu9S5kKFkaALHGaKY6JNW08GvdQ9lyAQbTV2HFXWf1AA3buNxwKw0VfvmZHTddSqRtCXxM/NyWjG3KOP34LwVMObLGFQOSvieBlMWcHVtd1FSifCZMWYKEVIP6jjiOhjdBOAHIyBskEdBhTZ9JM50kSXCNQnRAUr+9ZZm+PzoGSEYGCqM1YHhCDJmdQM33n0g9n74eNGOMhZFbWbOtQSBpNJzuuQoMuiJkW+9CstwIcESuZlaDkh0+8Z1XIODyxUVvlUtkI+FSobeG8hgEmaaSIOmXxUwYPEdC9jM/KoOJYhaYuJyHyANBiFt8WiutmXNIxzFIdBSmOmJzL7RxJkTbZ8ILcChnMLnQkEAyVV84LGNeliPNl1DxjRRkTuLoYUxiD05WG3N1ExOkg7yS+0SJlVJKdYB3QoDnslBb0olxWSNRBhOO7aIobtRcglOiIE6DLyBl4uYqTAIkns5HpSdTJvIQns3BNE2TjMslb8B4wyW8YzMhHLAeD9JwGet6Rx+rvoRSClRGn64dbbOCzWnUkw3MIUjG4nQBFw9NJeUjSxOsn64evi5p4oqFGyDmyzHO9oRUxcQBcG0/MmabzONconMsyjuLcFgqPaQSG0QscgrDjM6RUafq3jbKuc17DiJDokF8HEnF0Lk953C46iC9EP8oKRD0IkSOMejwoFGl5QMBSWOIuL2SPo5zlDQ+TbT+qsyB+dS7SnwXUnrIc1innt5kp+M4wpkICh2JyHvNblDxKGvMCjOSUz8UFxYuEL3O6Ay5/mOZqoaeEoZdL5xfn9fCYPZ2s6sU6GLzwsA06VlaDMnnl7g62klcYHcsY4+wOhn1PgLPcsiw4eFreq4uKV3bTYaXQjqbyWH1hoQDXVZHEYbfJw1ge4w/6JPtCWHljdVYXEgi2BdsFP/ASR9TLY4X/gCiNK0tAl8F3pOB05Tjj5XNkg5ggXxS0nV/jBs6+sjO5ty0tcDIEJUFBEwj6cvB1hiqrsXYqVWlWdmvYTjlHyHyqUfE+0702D2KOJ8RADIWK4xL+XboxFCd55s5D2BoUEoB/MhHjxSFfZtxCFqZRRCkABeoXLhd/cBcwyiuI/gJ2yBqeopYFn45TDO2tCnBL3WOc0uLOXnAamIozPeFTNgR8PQY7gKIPnRHtCRxCvoI+P4bAG8om5AdPgZzLV258cJAjEYCuEZciXGeFKdc8WtboKtLVHzIvihvpkcD6hzxNNB8FwEy+VjsQsuypWiZmcAQCQzCMsB1dtjSx2lDkmlJvarIjB3YoB7YiBzZ9vAPLQ1xdOazqp9fE13WRvSail8XkqsJ2YFW8JqpjUdBRM0TVx6A8T0GOG1Mg7iQi5F1hhW1EFcLRYCbOaiOv3ZlSwZSNIEPU0fG9j4McknY2ChNFjYAifUwmYuiiQHcqjIxpYIEEnsH5rENnd9aI8S/wZFnUE7VknyybyjGwzFLtEE9gM2gCjlU9ucVEatQMhQhwXCE8P9EpWWDXWT2gK3L7g9vbrEJgQG14RbSo1tMgvhhoo5yQYcGKIqlfSQaf226iUeDQFgHm1nXMeUZ5BW5XZDYZ+TFgtChiBI5T+URnPcmmgUt3JB1hxhQKRLdbGGhHGyxygdnKtCzLaEdK4ew2U7oxnKCULPMJQU7Sfh6c0K8nYFLvQ/66LsqZTAOyGEfxusYWcLj9inwAOJPXQL7mlzxIC4PCdgj27uZ+7HQdYa4ZJJjUQJMHGRhUC8QCsswMEH4GULZbp6BjrRKZwNaVKpf1jzbyrUwheu8geDawOkv20b6Kph0gEEQCj4O6F1FjKGI4kXcCIfdpIPjSIRyqSa+zzosmDs1IrpMEBPQvYjgyO8AE6RDNiWzUG1JFpMKguKcXUVmc1J146OU4UIrgCYBcIbYTxZ3gJZ8dCCpZbqyR5H6emzqzSNlF0Dzl8LNgJCJlGoUFlJIvKXOyDqEHJ+k6r445GTe22qBt0Ij+zQQcx1Vxxapk1h3k6rzCs2OheJ4472uc5A6RnR8l2lmVEWWfJ/wwXlAC/TzapqBDnH6RTRFrvnKDBD+KKCo0Vamm+SlWICOKvPC2xypkT5NFEc2OrYp1mm+Nk9mNRd+zNhSv3sq4RQGmGDCKK/I5WMT5N6IEuU4BoIzpCZTf6XS4J2CUjWRlyTL22dFhBxAH/cELNzqI4zBtMKm3ZB11D1rEOc04IeNYxYOQTsXgGCWEvKhq5hJJ4ELGqmfQZPw3thLhMeLjDJgzKbhxi8qRPgq7NPiJkB1AcLnW2fkVp1/rEIGgpbaU044u0G7BB1aU+igsHt2/QNS/t15AIw+qVAy5OVk/jnNuV5SYvFJKPCn4E/YZidJhvwQUXfBOZurEghUQHJOVuuKMR08gg8UHX84feMioaIaRPQAsBw7qZNRxIs/wBFCDyB8AvspTudS75NepKR/F8ezbYNhR3lZpONgoD3mISw5saSAHtn9zMKjKge3KgW2e3EIgCpX72YGtpdVyr9hCwB5YVmCHvrYDK1zvgaWWME1dC7F/LIBLHSwbrosjVzmfAYRk4mLA8UUB0zJgCzXmSzGotiXtdj+e/ueWBo1KNoMy2s/QtWlAk8bnHJeFoaKxdS7yeTlefy5eP7xyZLRfxhjx69lzblURdXsVlQM3g/PlNB10JMfpkvhR2ggUYXqZhngBd6wBhlCaML4VzorzrTZVmnoTz2ugCDMD5po8dox15oG03G4mPcnCc4D9V3nPUWQInhjwuJokwQNlpBZ96gRMlmcRKkxUUBtDvs50M45Fo4MzvPAkOlGGiFSbKU5tVMw7TMOdWqGMa8OiC6E6DV7RO+QCDkehgSE7NTJXlqVjKS5TA3JsgK/0A330w+UUAiEMkN16Cl5EFeVG2kh+RTFxil9uYbqfCMKw5LbRtdKst1yDV1AHg1A4KODqrAozMeQ2VUHGSeYXFA7huK40liwlr49hUtfnXYaKchalBx+6Jj9xhaycN4dFFNqQBZCty1MYWrSFw6SBQGQBOZjrmQcpwPvtLDT4KGRhIpHJeY0sPhTOMikufJVpAcEyvChFF+azgEm8TMZtHMFRYISngMMTuAAks05E3XKOqBdROWYSTsbFgAiuSfhndBrxxUCeM05UZRxX/IwkKiTa0cFsLCbkYO0qaPs3X6ginNBrVu15BoHb/8S1ZXS5o9Vh36PoUPURadOLu0d1TarQPfdfIRE3xUNOimOc5y4T9DhgkaLzA0S8uzkD6QDx/PhcAGH3PQWoEjRYYHCLk0Ccktn3SRuh7+hx6BmcYUsleRXnN8sA1EmZvAVBdWF70mytfOJLSdR5uy1Htlds4dI1ZVMgeUe3nkkrZGrb5bAuCvD1CMb4YIyxTgI5ci7OLl00M63YUhC5HaO2m5EH1OSF/Yo+khcUd2iwl1W/G52xaeQg+ggewsbIQSquA7iiPpQ8TLPlflqcLqdZeflMjh8f8H5teBCWBBVOI/njiL9Y/EEU0EUTiGXbABNtgBgS80ool6M66o/VTpZ3xhODAMoiHHLkUBw/CsXWCJMtMhS4BAX0i+jXwqDjmBZycg5DOPSiG8lKwZVCI8hY6JCAHMSw3c2IxDgDZ05xtuyZ8ngfL7KCaxxDXQqogbgyrnuTHEYc2agfo7kAo216yks8QeIFnDmgQsCsEGekkA9AOlsN8tXYgS2gaFJ+4BCvIcpCS6wjZkg0YgV2kDaUuCb8m6rTjZIcWNV5rf+sPbBQw4Ety4EdyoHtFQ6seIwtBHJghRUrsDyfInwVG3zkGijR1Yh6nRDCGNx0kUU/4GTgoZ0AIgvCBNVAGY1VRm5zAN5jSUA/eZU06BXY1hCpx0hwKoMkHcgWHrPaYJzoENCIpzVJ10WhbISZHecqGxCb6wxQb9LjyrG+JISRjlqjdBY3ddLhWZTirIyGsQIHFVMKUBDHyRLM+JyNoh/zF5dWCaV5ZVbyiq9IGTHQVV9okB1KqA8d2fKZBEhSrxPwJNL3BnjOsgbCeGX5R2y+HlVCgHieB24fn+HRwTEoY0EiEIqTQ6QViVHeCCXkUdCKh0ACspxGILki30kwDR2cRimjwInYp+BEPcfFjviaBOKeqi9Q4Drdl/pTBYmOoRZQnOsfGI6k0Z2YMcYw0jOj5pTQmwxhhIIG4TxYZHRQGRM9LqKjwuHF2wDyz7Sy7rmc3H4EORdpBkWcuHwyTdcjGZFZZwdzPtJ1ctsrAM/h9sS100WUfb+soURmBgQsXvRVomJwLoA8uUD9B0YA9RlfxxVn4jLveQULiNQcEpiniHkmFEkUHzmKX04FCWc3HV8aTqSPg4bJMBy7nYgtyoLvXBPvGVWYhySdrLo05GXOyXOtCyFiwSwyGzRSCQ8njo+BwAt31dgV6f38cvZ4fZ3bTPGTk+2TkGlC/08PmRpOkN8SgA7oYIWXg5ryQBXOM1u1kCtjh8cPdESCYQGBu184rNjfzBk2zwsmosM2h512P+335HAhXLY8IAT1i9yXcKDND2c6suMzhxOQo5wOrlrGJBQWgzgVutQ59h6y+sVKpbNotGP7GZ9x5Sl+HBrusvF2FO6yMHItNlI6PVv11ycZJ8jFtrP1w17a4QlTxbF1DYe2qzx0cbHsB4z5KAAyiDuJSlA1piQb3uQAXyy5TQkBfNdNdDo67xwP04ODfjrsiyffrVQasrWOwTvOZLQNQHYDK+vGDafZUf4N8shlBLqmhvkcMiMeRFihLGQZ+z9Nj9VC0wjdRwE8lilJ6iAI3rLDzWvraNdYZKCA4gyt/Fv8cPs+0lAI8inBeaPdhv6aiUv1ObIFnfzaNCoRuJHfPKNTOtmRt86CK/kQOeQTOroastmwoE+06mzKCEU8mCWdOXlQ4ZR5EQ/mXW0ZliL4p9DAULxpKlhkIRDjRhHmV8xKD/rl4bAjhWipT20oeU04N4cDHNiSHNj+xzuweQuB9M17YFVJv0ZL6ZdVSDzEJTxlOLGFwKsUuoSpJyGjmeHimjAOgBW3oBKNHOkYLe9ZAoH4TJa8OpE/0Me0geDDQQPR0POqpK5zcaYR7WAezIcAQ8R+UIyrP2enNlWfKegTiBNqQt8Z80FSNJzrSx10ZSeSg4xFIeyx5DaRV8j0R/agMyFDSHCCVgEn0gVjXJWlo/BPrZjkggPK935YHfj9pLE44XTncw6fMTHIiGuceREX7xigqMu/DChYNISqqyxRj51IJ9OBqMmfFqAqOjpRraJrhjxJQQ5EgKIk61xcjiDk8v1DlBRQdOsRZD4ABj4Anv60dS5UwucTEUWYy3HJhIuy+Rvx4dMJTiZpBp/ETWJE/GSccXQ0ZBB5oplwm36lM+8wjs8TBtYTpIqyigKVXrDmMsZA2528Lv7HWTMo8smoDCfiuSgizBP5JsoMbYn6Z6DO7jPECjdMi7kwXtYf40GByII2xwn64Pg68kMA/DHGGHK+LHO4Ijy6KkiYBmfwyAOOgyfb61lAd8AJ4cgLBWXZRR6O4o4Yr6SCAvvmKS/WgTK3H0ebHpAHxRgPuG4r7PedDvg4TMmveZpYvDwBn4T/7wfg+sShH+oEjzi1LJqQQo0plfEGHguTYTybTp0Zz9B42JtkEV3gziEPjPJKKu/ZFd6RrvkE80AOCzhI58nb3vmcn/aPK4IhR96Qgvyx86xG02ZTcrrm5TAuTAtPaawmH3YGaVbO5Twrw1FTHQFwzaunoF+sFalc1VjXWbOA0OFxXvr1oZzyqVrNrxnLMNJBAy2MllLDMVAttoD4ITp5/4y5W3KQN48YgzV+qlIdDcY417yK33Yqy6I4oz9+2BS5KD3GweinXq3lSmmA+wnnLFcd1r+4FEwyLVzFcww1eEI3NCBo2nEj36iiQTv0uShfR9BQWuZBYfMKCVrP219EEcSck2scUJeT6QPSjoLZiFV+Ecp33ShsfAc34zBpRO7iwSel02cJuk74KUxtyBtjMh/RoNyy9ysHPdigbNfDUaF7xIUMCzzRcF0KtnP+gCJSkOnpgICmLGWvwNqBLffXROKm5HKDs8r8PhzYJ7YQCCke4ipWYCmawoExa1GJCEZs3lcHpzkpQ3ZaATdSBOxk0QikjgrJUOR5MnoSyEOtcOo46BCQ5DYUs3lUy3guM6sjfzSAo6KRCQYqUT5yuTQaB7fv8yqElUhx4OUHtQAbOB22fwIekAHJnQ+CnIiChDHGZyAaOPA5A65jcc1tKHvkYhoHbFqNyG07O89F2YDRglPRimiUjC0ZDBKoKTyO2kJQiOH5UPAD0BHGMKYxDn1/ADUGDm55ILJnAfyBRxkY78zvmBPaNa6j7pMpz4dJGTzN/7NzQj/OAZM8E35eHTK4bUVikjptPAIakP84RRTHswiDUGSdNCTAJP2J6KDPaRJhAopUl4f+ALkY8jjd/ZaJU0ozOvL30f0LogKZPKs2R1K4jstlkFQy6brOOFF/HqIJXRjjxOHrQB2BX8ROmvpCpOlXvJiUwKcibABp8lrgqEl8AWWNCiVIXJH4pGaBQR990n4VIh7Tliydk7MJFvHFQSTUYmDjMmys964VuKMSAsXsEQe9EVeKKEIGwubS9CdoKODJsCYdTGC5BU450GIvJ3tQ7VCOMhHIMKIS4CT9PCED2hKVzY4ftCPMI8iltNvFoZNzqLJX6joXOhVaIUT0Q6eTVCdAaDEoF5dcMwgQpzqwWswrD1ntw2nC2bOCFNYDdllAwfHhnaPkz4sN2NSq8OpScF50j0zA5+Hcrt/rJE5VGdqIdMYy26Uo3rjBV/C3ryx7LGlyIeSWHFq+jZ8hsMb9gX41qwaYZjVN7YN+IU/imxrc5KdaLrxeOsa6pwFa3msrfo+PjtP+/o5f7n/29Jk015xxmWZnVC6/0ZcsyxyXK6MTac8qy3cXwBMiq81MglgUyQsFZG9LeP5KlS66PbnzqhdbNGpysuvlmscwPt3aEt7d3V46lH74gwGu/9DPwnBQDG+WYEshD5N1uj21WrhlwXQ4aDBqHUQfkJ8i0HnaB0C34hkkfnT4jQk0dCDk+iAd2yddc45YXXLYWSSP4igePIPwCOoI3EKuOgYq1Kv4ijG66heOqGSHEhHFj6I423/IVYugzrRdX3RUb1dECZypB5cD1UVn+ofveguf11/x2s5lKdaZ2bImIaV0oJnO7mE/7R+zEs6ky5XIBQcfgpBLhLLWAOP9uLR/xgkg99j301k8iqRiSv3asBRvIRiWNsRjOLCDwY1Sufq9V2DZQqC+NFqBVbtcV9nhwJYUrz6iguzAqhHJ68bkNkQ0qvgcMRaQZz3PAjfkMyCyROKIbibzVKZQ3IBCagIrRtEwU7q2IggRjBBx8b5NDl3Fxv94cbz6dhhU/bhZMH5k1Il4P5WteFY3MRygMttl4omqkwbQMTgox86n4pA2NwVwMFFU354yXtTYx4QMx0FljH8dilRdHFaQDk6dQEXPuSFAOZQ9CVFPxauu1Js8fBPYZ6GSF6cC4weEXMc04Iv6Uz5KST5SM8YYE15UEGVM4H2/QH2AZ+VFXgC0J4E8Ic0AdzABdQcyze8FYwqT4TFHOcT5SZq5zcZ6KRqKM+5E22bdngT3xucBNHRgD7hwWDR8JmZM+gQEfsCT5U9eTxZ+IloX4OZUBg1fu1D/u89k4Bp9mtLBpBHZs+qKXtoOC4H91Hy9jnLiReURbyj4IM38MZAojluOGUC18yfUEd6EpuS4kYzHSeabvDkJGIUhU4DjnrA3I3lDg7Pi6BNg5XggX3NkiLoIwXlJLJAzFGWN8AoIGhO4ikDcREdaQCYZD4Wgo4WOiEHnFk3Lg39nJnJCRgLjk4BtUzTjH5NxYWmAkC2VIzGjtAa4SjcfpE/QyCHzox/0hdvMWYPc2pSjS3w3thK0NWphO5ncszfW3Csvt5953ysfKeBBQyZE8ES56JRfcUQcxATmXf/YOe52Ydfhw59PJZ7kovL+VSTngJAFeFDC+cSRNWX0zwlRD8qzM6R0xgHbT+G7ngqDiSNFPh6m5dqy4hDP3G7n1VjchYenYzvSqq8OVhwpqnWwn4Zy6FYX59N0o5K+9Fu/k+7cvpMqXTkoot0fdlQvHjyLHZ099bROTz1LTpzrrYOPCzD28Bop44oLeIBJakD9mKjUy9PpF37u59NnPvumb4ej0+bXcpQbqDpkPSE/KgaPtG3s98XJrDjfJIDDqjpOeVsOs997LRz2KVdUUVagsY08XOcVfuXxWx+EdCSHtSEn1rgqG33kTT6PDvrpQLKzrEpVyb3vPdOMNZSDIzxVo24D76ttS9ahFzorTBkD2RTGX/jW/wjw06wegnyOLRy6sP0ZV9BR4ssahGyQuU7c7o/9oHHvAIzQKwhaa4zn/OZmDKTRQlnW6HpBwWmOVVqkBoAT18gPOcrDID+vVXU8KaEPFU1roE8foJ2dR6jIFsd1QTMyPgbiV2xCVf+s2u8eM7FC12LiHFn1i3cOP5JnaBY2nXgQSDrJK2xZXsIhLb+HXe2ibsy9Hb82vaXrjWF5uKa0m5LlDRVzU3FyYD/mIa68B1b0WXG9pjpel+7YgVWf8gqsig4HNlsMgZetC8jBiRj/ck3zA25HAcqfIRpXOOoBufEAB8eXY8KKI8sEqmBMD4BOblzPVlBkXfAwDgoRX4AKXK7p9DbWmUHBJC+T8RBCn+0wYtAVZq+pH5wKjBG4mvCrU5Qc4FvHI/KRYhz94ERioK0U4EzgcsoH5RdL4sINGO3ZQpb6Iz5eFq0ydIFDjqHhtTI2OBwqhjD7z+DXeRSZX/6fxYDRyGGMTAwQETEpHgji3NuoizC0Y5W3KPNfMcBKZifz5TiVPYovzoA7dRZEAVzbUI+uIzSZ7yScrNhJeTwB0kHahv/AC+QcxyUxljVhIyl1hD8+B2IEgZGe5vSJNC5yco52vWjwSbyctwD3gyLdQR3xDXjHWE6slBcogpBm7j85PquxJ3S6gJcCxeHJPjYKSwfHsQoLH3YnUEdhaJFvfF0QL2CS/pNpkbe4eFIAI4g8Y54zHnWhb8R5BNAsgsCT7TuZ6FXDEQ1iikIEJ2gqnqvJmAyT8aGv0f8znGAN3nQNbbsOtEdOMyL9FnsWfBhfB1jsEc91iTfD4MRFP6fP+6w8vhNU5Lc9ozydIc87l/nAxyGRUFM7W4cC3QBevvR+TQ7ZWMqyI6pEPwiloGWngm1/SeJQOo5oXmAgDt2DJs5mgVrIPnjEx+IjK7ZtQkG3IYRjFO/OVkD/NRlQbL77AHg6cEZxwrv9fjpsd1K321W6CaQK9LpH6fDoIPWPO6nXCQe0Xq2llaX5tLq8nJqzTY9POGOdXjftHB6lo3Y7/f2/9/fS2p012WycE+oq64sM4AUwnzipileFKZE0vpo1xMHUNWll7+OUTozi+qlcrWjwn0q/9Ff+Wvqhz39O44PwRCPaOui04wsGdmSpMDyAwINt0PL4qjicTb+DV/LGIT0+7qWWBp99DWjIFd0x38ii4MlOjGiVy7VUleM5Iw+K11JtHvPGiFKarjO1YawGV04qSqLyYIF6oqPcRaQNWYTC8QKfsLWhcNztsMK2fvsoCTRg220f/IRMweIACvmSK4pVyJhFvwia6BaxlEm66WUSBRi/iMMvCXx+BcQH2fFZOWCTcqknhUMTHgH/QkcBsphmJEHY8gj9gApgrdA/21RAdK8XISQCHjQLYsWJX/7UHBFZACvMTgfPZXC4NRwZzix0I8+omuI9b5nL9WGvcGmolpbnXx5WOrpoKeuGLtYUx9aBG5Vy6aYmOZ/sIS555pcVFyuwg+E1FXtZfXVViHZgdWbSphPMCDN+dIinOI1gxDhhV0rhogGKpBMwwlFG3yKJC8fRcRBPbg4gK0Lg8RNAXJHLgNFhY74nRqKAQ+eGEVLMHcis+rjRFSpoZRpWyKIyVnLiCnx4rYlmTb12qh4vz8apzJmhFfjiQ790SjuU2ATlLcuz42GrKRk6Gtx0jV8QEBAXKyHiNxLNB4MET+YaFE/1bGjJrWtugQ16fBYxwlE5lS1ZQpNLU9UsHnp0GWZTjmJ2RaAwqFQEBxaD7TYokgHoWMnhDSC/A6qL8MijCboc/BiIaNKoq1Fs0DBwHgxldOkeIYXvH2ADuiGtoBH1jLjcHkAugW5APMa4r0FndqqhtkKOOPLoT9B4Gp6OBA/ezUeRDO0n4Vn0xvz490S+6KoBI7oOP03IOjqK11mIlqf+x+jOLZlzJpQTQvJxdTLOITde0Xa+Dix0eZLHDGNeJ2TvDDohJF9Ge0f7TNDIhZBmQhNpChbZDea/wD/Bh+LCoJ4EyjE/BYNxyvm4iHDGMf4kDyNU9THS8iU/xcUkOoDoYrAv8FUB4zsYIcohnOOBwgfyj1MIw5j+ZftzoolxlWPARY8zd8RPguWtv8l4yGaAE2ysqYl5r7Tq2rzyX2SESv41qv6imoFXXOikFIwBtIya8QLN+Q0TVwT54XKyXRWEPGnwNdb3MU4eShlJAjfKs2lD9uaPgTzyBj86MHf6Y5Jv3nTdPu6mo739dNTaT305lzzQVdNomO+69Ttd2Vrv0vQ7T5fkkM7Nzfs7/jh08I7jSc1xJLk7wbozizbY8QxwwrjEvs9NlffNb3473b69lvYOWun23dvpuH0ERoGpspXf9KEbAUO2Ab5bpng7pSMZYWtL6fGjdfG5mOZmF9Mv/sLfSNevv+pVUt9dlLMMb/6ULCs94remung1Vn/oVZ87lowxhUMNTZzmOMSRyusKh4UQJiydXs+OqGUgfigD2TExOO7F3Uqc2CnFt4nr4HRHOV15nS5TNDm7bsUgFDZJNCXjBd5qUC+n1mFX45zGPqWTlyqQI9oYfIXEF9qSpQJl+wBuRSJIdSD0R3nI4Fg1AbIH2x8CgBfhEwM+MVneHj/Nb85cgOi5tAk7AIz3sgY1l0sUQa4LIAyLwXHBM3FFuaauMCXHcB40oR0PqNFI0GDFlbM4pC0jMspyZ8D/IJ6DWMrSnxTVOAqjke5n+nOPUln2VQxj3lw1ndEV84XsZBRVijSp5D2wIrwhx3ZNeDdlW29UUrVwYL/HCuwsr9Gq+K0D1+TIegVWBeLQropBO7Dima2fdqRheuRRCyaCBt+6F7gzIbQinIFK5o4G5L0xrmEBpCB7RNBQAuFnQpAYQ0EDHnFE+JLJEU9YeiYXvBhQwqL8fJ4E4jxTJFzkovPBNxvnKYZv5LPiyAos39H3V2PcQE8CMROVGwGUQzWelfqJ4USBuhAx6u5Dl35VkuJchn7Yu8UGfJxpgOq7nuBmWWR8QbSD/hSBsxkr5hlfh/90lpLk7B5cIigAuaCjIDKbkreft1SARzwGfZwngGvH6WdSz56L9wygTnQg0n2DRZWlS+4cHKRf+/V/nr759W+kualh+tmf/GL6iR/9UcvCDix5i2Oi6EInngbKifpPYo/BtJ6R0VHMBCSzp3OOY6wtCL6AE7hcQOhpAs8EkxG+yy54inBxATzZsScArIyJbCfB8i74zPo02d+fBU/iA6MwaROsWGeeQcuO1gTgEIxgMon44vpJMpPXkLPNUOAk5eeA8pr0BH10JQvLp1xuEUH/fyYobTwQjIHeUgw1LsM0/RdFWo7qX0dyfA72dlOn00utg0M5Yu10fNRO7baOo+PU7bTS0fFB6rEX8TgcDK8+ymD8lb/xC+nU+XOp1MdJUhxCsQxCDjKDtvFMSuGRhbp4IKXgx0IEk7BP5pCYfJ1hhE9jyQjkdqUeVCVLHpszmZcg6SP6o0RFij8u7ZSoASjbdkd2eiBnan9/L+3t76bD1qGY7yiOzS1ygubn09J8IzXqsyY+HPbkWFXTTGMq1TQTr1dqogNfUGSwRg68urCmOOKDZwCMvryno8NjlbWvYy/t7KjcViu1WnuS+XE6VLswprz99qfSufMX0u6uHNdvfDN941vfTLt7OzIJHeEcpQ9u3U6vvP5Kmp2fValqfZehElS5PCbpUnXFhjgphKN/0o0tZsFjn+jD+xtysptpaelU+sVf/BvppVdfsR5YW7k9D57yenVd7c9KNqkd6QaOJO4ndEIWUaQ1UnKxE0u5jsOmoyeEuQKQnOjphyY/0s+GfPOdY9XMHUd6JJlSN/BikgJpUeAMGUWwpY/xIpxoLELfq/SUCxXiB9JLtgcca6DzA6RS1hAR9Yt3ksKW5ScFob6Es6xCp4LvzD/tyj/p/nM0EaSQBv8qV3/Ih4mgnczI7rPrRR2UP9usKIs2RVcjbsxDgPkcQehB/ogFvIALtsNRiuKM7LLIM7KRYoQ3w2gaQSzEFQlBeCKkOGX23RGdoRl2R7+U43hoGNPgeJ05IMe1J+6SrScbAvgIzoTAcj3DbFkObCq1hL2hBvNbCAalwQ0l3ixVS2vTpfpGY1Bq7T/pwOqoK8xbBlZ1eAVWx/XibAdWx+g9sBIg+QyUDHNE8MuCAHEYiowFexg44qmaz+QpHEDHKtIN5asApzm+CAs4IwM6A4lQQFmfBZkWSstXTdgPw547XqQ8dmJpPHhEnAG5emB4xkKYCgkoywquTOBxQMG8iyadp8HnHvTPrSio+vYNHcNGIBSbirAqmnmPGQk0OURP5VIGXxzL/Hw/UEg5LgxjKRGbawsv3tDuCHKNFTF3IN82EzhNQUSCUXCc8qkZTR5seAa7yOKZuEWna8uYzPpnM38YtDgo3vl0AMQBT15nyPGTIcBFqPAsZz+oofYmjltwGFZ/yk6M3njvw/QP//GvpY2dx8ppAXhWjbG9/sJL6a/+3C+k02dO2YHNxRTqYDhZckCuRwbKzdznZgzdjwsnFzBJexImo0foTxSe6UA2hzlPqs5kWcAJulH9p3C+F0T9KCf0P4cBO14jgpOlAeOCrOsOfbyuQ2qc6yQ4vshKuBiTxvg5LZMvEoK9uPCA6ZBAeCPWBawUuEL6py/zuqTCJ9CgL/MvB7Hb69ox7MoZYtWq3e6kg4NjOYxHSuuF6quzLC7OpSsvXpEnVXd5kKbnsf/Td1Toj8hB9Ok7+nd/47Zyt9uW3dBArHJ2drfS1tZm2t3cSRsbW2lzez112wepKi0sV/r4IK5Tpy37Z++S8hm8GcCiTEWYvg8uVWmeuKbc6uFhmt7dTY2yHDM6a7+j/lHspxRuhfdFKcwDQ492j9P/9D//v6TK8qnog6JrfcjnKE30x3bIDqDTZMVhIDA82BtECDr+o3jkoTSHhyHfI/HY7/dYxbFNof8eHx/5Tgoy6hx3Uln1XViop+WVU2l2asaLDPyVxHncjmfLU1VtWk411anKoXZi2xPAsxFsB6CcXreXjttqU7Xx3t5e2pZ8tre25ZRup91DTRbUPgPhdXilJULEWVK9sEO0vdsW3VS9Ty1Pp7dffzNdu/p2Wl/fSd999930zrffTVub65YriwQffHA7zcthPX1qyfQ6kGhUFc5jJxBWO1oS+XAV7Z3ly4qxUqxTxCHDx48eSiZLaXZmJf2lv/rvpHNXXxZ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mv9r//hxY8XZdrFwTgXgLwXMcWHP5XJhMVBb9WwAKmHkigCdpjKmrwkWyG0K5TCMARwM14zqv9tqZRsA6iEGkrEAS74bQPzMwd+eCFi/W5vUmdCqU2x0GHqATZE0PoJyRcVZunwgVcXY+yUy8NdhYxrHiKsgJPJQNG2d8/QMoBWWRlb01rOqyQjkp8u8J8JgJZsgVEUhRilBA7ooBYzywJlfY4RmINgn5ApwpEZ7BRkaZ31H+MZkCyJUjQ0In+QjImjLSA850Nqk78ivJKeUWlFP176CAQbonp6Fa5XOS0hLhkrR/eJS+/LWvpX/+e7+fDlo7MuzKhmGyN6I6gDvopvPLK+mLP/aF9JnPfF4Tkulx2aOf0clAOOsmx6S5+FgQsuk8JZ8A9Jf/cfvHNV2XqKx/z4OPS4ciyeNBa4KJiYzoNkmh88AEXgYlhaHXAS4knRAQ0WO9jDBnXU+QG1XTqfrNRHQm6MtRpNos4xPHwKG2NF5GUbod0+La1TRGZDTPBeQkcANvAhQHb71eO/2Dv/+P0je/9q10795a2t3ZTZ0jOTfdjspn3x5DQ+iSCeogHw+tQLMq54nHFf7X/9l/mn7sz/9kOpLtOTxopd3t3dSSM9Q6PvCKYGt/K7UOduUktdLh4Z6c4q7fL2o1FW2cSITMpabjKkT1Vjtyu5LaMZj0pMdM1qqVmXR4xKQ9eMHZMw2FmdBTYbp25CcdR3qYFkrtdGa4lSrdYztgPLFcn15OtdmFVJ9tprOXrqWZ+aVUm5lLqTGXLl1/LVUbTX/9Z6QLnBTOusN2C4uGcjgUh19Hvfrdvm+RdztHdhRL8lgrqh3vsARKg55Xh3vydHgTwMxswyuIOJyIgH2gqpX7MLYBZxS5c6uanX/ICrkcH3Yl31bal3x3Dw68In2wv5+O5Ji2DiX/o8O0q/S9o5YmC13JjVvLVS9iFOyHfkj+YVdoD97coHT4E74XLVQxO61KZ19nc3omvfLiS+nN195IU3Kkb763lj64eTvd/ujDdPfOmvgspZnpqfT+ezdlQ0vpjTeva2Ly0Ku/jXrd+wUH3MafmQq5qby4a5mZUjmK8ziE1+BIeGa0A8RLMZboPz168Dgc2OZK+tmf/5vpwosvq66MDtJVtxeHAOQiaEeJIg2iE9ULII/+SY5oWkNneCLOihB22P0fdCte6KyVUADrDlEWlKyvzuoj3CQicJRi3DHFwkkbDnJ9A6gLD25RDXPiW+dy0oyPBxFlekIFRlEQoqUcLmlrcocsxAFtHGjOS1rYaLjhbMvtsonhuRQi8mS9qDFVcEjq4fLjCgh61iH9RR2KRZ/MyxNAScRaB1T+gPqB6licZ/RC1MQ7XwtDDuCCYge2kH/FcrWk4qCSJbyoKJOa4aGYL4d1JUS/0aOQIV3WPEvU8EtPth2GRBTjPkrTSufkwDKXGXoFVsdGuTTwFgKN9TdkjW5qwF+rND7GgW3JgVX2VRXotxCont4Dq1ntZQ3yq7r2p2TFgie65uApIPo5Sf8KoJDDcwGdAWxMBVxLZiPI3LJCuyvR8a13hG4HSbiWTgHRnAg7J+jQP/hBRb8QL8craOxcRRalhuI5CyjK77MEOepqoiM761si7I8KRY3GeZLn50OolotVGZxRTtjNvAA5CF3ouQoFTNbZCj9ZeAHuEwJUlawcqDMrFnTWMCgBY9IThRQArzlEalarLH+AlSz2ZZWrcXsOFOTmCUmB5BV1WQBu7xHHwech/TxrWQOP2mPtwaP03/3aP0nvvfddpalkleFVEeXHwHrP16CTXnzhYvqlv/rX0gtneZvcZE2ehhM10kVXxKRGlmeWEWA8F0SNo+3duSeFPQHkB54h+k8MmcbHQSZvnTbDEeM+UCSGIyJdEsqYJoHvzdxzqvcUmO4k7VxxBaGR2/lJyP3aeiH+zWPOmsno7NtfDkJHoeIUEDpuXdcfOJw9SI4rLHxpuDrjo3v30//hb/0f092P3k/9Hit97TTosc9Oeip9GsppZFI0Mzud5pdm08KphbSwuJCmm1Op3mioj8uUsy9S525XOiDm2AOPtnqRTOWO7gaZb/Gk+psXWNfJvdwdWqnqC749rIpTJfpKR850T5O3gXgpyYnb32unjpy+3JfBJBj1Jn/khQse+oHPhvrN//Df//fS6vkL6nt18QzvFrP7Zm4SxkHyFuyJM87qf2KJPtZtd/zg0n5rX5nU59gMqdGu0ZhOzYb6tIwGCwcSnvIM4xa9Jp2sGLpu/OmMVYmVUdpGf2p8HD5k3jo4Snu7e2lzezNtb2+n3b3ttK/JwFGnbwcUh7ivxkMunX4b6ZlZ80rdC7kAcZdIEkYfHA+u5IKtcB7lUprbUJVk4os9J979yCvxkr/0YnVuJf34F34inb+oEbfdS99952Z6T8fD+/fTwcGOtxJsbm6mN998Oa2t3XZZ586c1ln2TGMRMhBVya8lubGCL7nNN1N9gddduRXFUzghwNjZKfgPz8rpXHtVVHLkGpk+evhYurmoScBy+uJf+GvppdffUluwuQp3YywTRehf9CwwZBR0AVbrfaY8nX2lsCcqlCNU9JUmJt16nM94b4aQX4TGQEzG9xU6rsNXE4jkBctyMDqTCNqvkEdEmja8GEyrCAvPJy6RnS+gp1BxMULN1wr4T/LHmXXRRqJNRA/6oBoLWg76KoqTPlEJO5Ehn0gvAtCnDrqyMxkJQRsqiiAuyqZNCUedfQaNOAjAk1rG8SM6xJHImrn6pIKR11FuN3j1BMN4jtaBvhcXSkPChOVNhj2WYchtFHqpROpCBcmT37ElIBUeqInOmpuWO9JZObDDDVFck4m8qb51o9eXA1vV9fNWYE+8haDXv6zoa1LA67Kr10T4snR0VTw0dWZ7p/quWFNO+EHyCCZetRFMAYRZrs3X/3LAJY4gmveTgRvmOcBtiyOJgg3nNJo3XQOqNALmtgd7SJn9e9O6mo1O7D+fBfpBKEjUHcPXBQ2aR2GnRZR7OmGvwjpBBlmnuoTMtgE+1+kn+V0KmGSCmzFMhgNQDilhXPicj08Kk7hP5kcqlICUKJsDQ1f0lRFu1tWQT9QRsFj0kx1HBg/ieI1KDKIVDcAy1IpERsSwgkoB2Why6mlwztsCarWanYIeA6OIsuJCZs5HGjRYbf3H/+Sf+mnectlr8epMCF+E1JlwDuqaMfzg5z6Xfv4v/EKabswoiVuKagfRC86/N8Adzmtbh3VDbZoH+dzuMTHBYDDwBs4JKPAykJ3rfJ4E61NBfzL8vWAS70RZhV0ZpUNTp3BgI/xMRkgrjmjmjKT6TbT7x0KRnmlM4o/KV2RQ028ERg4s4D4lsEiNr/NEOnGmXYQNT+DkPIzzqBHXOJmdTlvO0LF8k44dvH/0//kH6f33vpbmV6bTnBwA9BidpB+QaSgdpu298uUyES49RRdi2q8+KuMo4PjKYaw01EdUrgjE3QXlEAEPoLJF/na8Dm5jU06v1xUeul+V7qL/4RBzJ8JyMi0GBhy4Ydrb76Sjo2hg+h5C8p/JC1n/VVWa2+hMnHkglcWbv/7X/0Z68wd+UHVXfVS2PHXzPFRf68sRZPAacBt4KH5EbFZ9Z64pftRneSzDd0no16oTzlSlLEeYMtSlY7DEiadOcjJ1QIt3k7Lfc3M3nFGOze2t1Dps+d2t8FeWbRyK39ANMSonAF3DsaXvUnMxS6Lby8MjvptwSiW2bShN/A5ld5CBshgbcthwRIIckVVXdWfLBvHQpT7YJMtNwANd3HFamptPpxZX0pWLV9LVyy+m1t5x+ujW3fT+B7fSw8fr6UDO6tz8VHrvu99Nj+4/Tp/69CuiRrt00tRUTTTluNem7HCjb+gAjMEj3LEdgsWNKelbfX7WOxZ5GCw7sD6otiB0QPwxuxA4LIhxzbVUXDk9frwhnubTwvxy+nM/8wvp5bc/a/3CopNuQB+V330ZuiojO378TvbB0aINfBNWkGvGCzWB8Z0WJ/3kzOA61RAhfiM912ecL66jhEgnGGXr32VRd+qhfM7kJB+Av8mvi/EiQj6LvxE+uqQ/03CUrohlaUQliABbDVi9JLftPvquiyrOuWjn8gIij1c6i7w48eDzpTHSAyvSc70pK9eDrE+BsoYs8jGmAT68Z1vsa+k1EzU++Qpt5IRTSpo1RriEyYJ4LAOihQub0LN+wDvZKY1LYbBdJybXgRd8oEshQ+xbsAJh5cAOkl1GcbZa6pydr7YWG5UN5VjrDYY3Dzr9G4fd0s3tw/7aUakrB7b5DAf2fqofzceHDNRhLpcqpWvyUa+roGsq4rJMxapYbao8ObAl+QsFCyql6MdRWXjlmjAGWFKhwxPBrRU/5BTJ1KwIBJAXyCsLz4SJpAJ9FKCbj9JktJD8k07194YRVQMNAvBLCvtoj0Tbn83zABMNixRjkKG5mJEJW/Xm1lPM6IVgCxr0C+lZdlQ3ZFbSwBEH++s0HtEjXAaFhAOnPHK6eB9ijXwkkPcTQJF93EZFHNGTRigHiYeFScjX4JDOkcO+eaeq0g7EsSKKTFB0rxAV4PoISAMw3OhKRwMZcuOaAZl84OROTLiHc6s8tWrNT8Ti+PJkKysVHsQlO1T6g7Xb6Uu/93vpm998R7zIIEtmyA/dwoizP5bbjWdXltLP//m/lN5+41Np6EGX1qOeoTdMBQh/UoC7Y51VHcs02rbouIESwnkGED3CeR5AqOBtEtm9eAKM9gwoRB8wmd8/Y9qgcaaJOJv/EdExEeIwjE+VV0SE0XwyEfyn40DDnkwmEbZBddhm3NQcR1tS8ROkivIcD28RBJ8UABo2MTrMnssMIu5P6rNf+u3fTH/4lS9LpxQ/kNOqiU/WL/SB4cqOpp0Lm2jxLj23zsatNts98HEMpVusjPLqpJ4nX9IUTaL8/XZpDX0eHnzbWXRqwschhTZl4AjCovuDmLbdgVXFmXMFYiKpeNEq0YeEQN1xvjYfbaWD464c3mnfJZlq1NL83FxaWppLDYXnZnloaSEtLDTT1GwzzczMppnpemrUZlVvnRtylBvT4skvLJL8ok/a4VVZ9FlE2T7upFaLW/OH6eDgoAi3UuvoIB0dsxWim/bliLYO91Jbk0ucVq8+F7LF4UK29P2wd1EOjmSelhONTUVOtEmj1kD4TkB+7DUmjGPsVTLLFGEpsxTB8lSYSQT5ylXsgcrgLQLCJa8l6ckHY4hKpp0Rpuixv3WqMZUuXjiXrl95IZ1eOSf86fThh3JW3/sg3b9zJ+3tbKe9vQOvsJ4521Sb99P+3n46fWpFMkMb2doUlgYZ0PbIr16vW0/gHaDu8HR8fCwctk2oHeaaqb4457sKo32tomO+aXPqUMgNwPTmfkU5yA2njdXsx4+3pAMLauu59GM/+XPp1c99Xg558BL9Gjq0CNJXLEQ4WZhFumi5pCLeYuLSqOhwlGt2IptPdj0U7ygSizQA/DHkjJyiTJwtYiDxJJzMW+ARV9Qn6E1knERXOo4Ye9FByU4d+p7RMoWQUkFb9axgDxRlp9bxIRdjufKRlzLiSvAUTwp70qG8WZBF2fDBda7LKL6g/SRYNkrzuKegb+nrnMclIqOPUc+gYVp0AZ3c/s4h0AkNoGzHOGIP4T0AAP/0SURBVJ8OX0RexnAI80cQfwe6lkLRYGyBcT9WlMvSP5OjumZr52br/VPN1JGf2DruDjY01q9JWW+Wh+Ubwr2pPrjWKNU39pql1vlYKwoH9kuq2yuFA6uCV0tyYEX5WqnUlwNbuqaaXK6Uhqsqx3tg1bUxN1G+fnwogZkxfKOzdKuCTx80CQFw4tv86sJKjweqoKFsio8VR5MYAUJGXtEgOivg10PpggHGppOydPKhC4Qk01QwFPmeBxkFiK4vdOhxzi0tmMSjjKj1JwM36AkKuqIMG9ZQCo4o83mUCznox4NUgfXJuQgIJXx+rpPOLHIcR5zIVTCMzNiAf+SVFA3Mos+AzcooSu25DjwLz+/y02DAoM6ggkvCgEM+59GACPDqlpIHcOVRGnVlVYev20DuWIMN+WamNajKIGPcGdzfuXEz/f1/8A/T9s662459PpTL60I8Y9Q/e/u+8INvp1/46b+oQXvZDjcroth9moMjDwsA1eSXejlWDIz1M1InJUOdQKUdMx5YyAjjFi6Pwvp5sh2s4wKrnYD+Apimzk9qhlkS5BlvwBiHUL4K3aZQBnomDP20s7uXHq9v+3io47C1K6xOqrIVQ4xubW2lrY3H6fyZs+nn/vLPpmsvv+jN/RAdlwK9OLOioKYY8fW9wLpMgxY1jHDAZNhs+4xGBmAXvDJUFJZvW7l+Cp5gYSIfQBba2WFwi0ScAr768/u/89vpt3/3N1J9iraEN7WlysK5oDw/eS0C6LcfqJLud3BOdZYmGrfObXc5CThnAI5epcTjTnJa5RT3ubXt7TFRVxwN3wKGH52HSkB/ptWPcHBxnHgdEX/0oY4OfCzen8lT7kM/NFROL7xwKb1w+WpaWV71K5LYQiN3xRO+am0qNepTKpB+WDi9OHH0DeQh3Br8Fnbv+PBQOtFKmzs76fHGZtpcf5x2uTV/1FY9VVfl6arxO6oLsrFDrwrYrokXeHX7iB7koYnljmvqhKzov7ITsgn1Rl0yrzuu15ZMux07eMj2uN02DahOq9/jvPIhA68oqy5wjC2w3oie9/nKhjDJdcnEC2wvdCZHWTbkrGzAz/zEn1M7NdL9ezuyHTtqU7Yd5IfyDtL9uw/SwuyS3xjQVRpbHVglPtakoNeRDvSOxM8g3V675wf23n77unCP0tGh+pJMGq/boo3gC72hv2KPsGeMZXBWUTvWajiw2Dv4LKnsYzuUfscriyGqalUTjJocWLpcflB11Fc4KQFZImdHKxMndAM5c4CPbj54+DCtrC6nuZmV9CN/7mfSmz/8o3KeoawDXGV0+yFLSz7aDYi2pawonwOsInnEk/P7XOBAt8ibgT6m3yIc8hBygVMQNAT/9jIF5iECtgcGnQkFxair/SfFx9jGT1ELqsnfqAjFZzpPADQA8095CsczLUrQmS5jX4V+LAToUl51TFwwlgFp3HZ3feGxwHD9wMlh5XE/VdD3bFymUX0mb/xBL2odPW+MBozsI9mLMs1vQS7KgvfJXALzwp9wMgldcO0H03TAU78se6RIlyt94ZzrylkB1Zlr6eOo/cSvkjCljDiSvRzTYUtUNxS/pnw3Rf9GKvVvyoatlUvdjd6TK7A4sHNyYBftwHZWB4PKZZnpaxL8dRV5TfPXy2U5sCLYVLF+iAsH1sbCXIhBMW5DKIbybBcjjl1kBsl+JSLteBGvy1xZcBGMnVc5pM6vfzqr7IsMkLgQDsdIIPoDrSr8eGedyoOUcGRHRVLGWaO/X1pLGR8D0MXEsW5CuSgweaycBQhFiJTvy7gGwI/TcyAaHn6B5+P964XMf5xDnlZSRWReAWT8PCDvUbfnJ0m7rDpJOAwquSOwcmHFFXg1BLkqPdoQhzOcTlYd0KUejS3IedAur+zoGiPPwNna3fbDFuuPH6SH9+8ovCMDv6+26qW2nNqWBoz1nYPUbcxKp+rWK2jjja3I6P/ln/mp9IXP/qAG6Wm3+eQ7XoPt4N26q7wM8o4p5IBsCBaX1hO2fWRH87lQyGQEIm6dI1p5c3bMjwFZCQdn25dCwMnGCSYMHnnQec5c84T6sV+R1PGDant7+2l7ezc9eryZNrZ30sGhBkNWncrFwKYf2ij6EU9fEylaKqMvcwLendu3NAizJWnoycXc1EL6oc9+Pv30T/9Ymp+b8dPEhcgMaJLPRRzSs24pIlKeDbnNjVeEnwVZt4CgW1wIJsNR8knI6TGcU8+IcFvrzBW3uisyRHcePEpf/sOvpA9ufUdy25QzIqdF6X5vpQTGrVw7tjqwU3m1BYhb9KoHNk+0w2GJvlCSvg+lq9z6nZ2e8yrnVLUhGybnbWoqzczMp6WlFR2raba5kOaa8+lQ7dkb1tJB6zCtrtTT3u6m+kMnvfjy1dTuHosXekpNR7EqWa67vHDC5CDLEez1OumIbRBywA4O4sn5fdHb2tYERbrBw0t2RHC44VNtb/GIjr8shDwtpLDF2Hrcer9KyauyctLER1f2gD6ODLD7rN4hG0Z16m9nUoafNFY8e+rzPKDEaqBXsEWDNs76wlIJtLAT5GdbD2mxAisdBQ9+deR8AL/uSxNxHq9GYQZv0e9VUkeTtFdfupp29o7FD7amK5nIST/spsWlOTmRR+Y1Kb6120q3Prydrly94Nv89+8/TBcunU8NOdQf3LqVXn/1VdmjtmzVXjq1siImSumPvvrtND/fTFevnhX+Y9M9f3HZMr5/bz1dvXJJk4uhJosHaXNzJ124eN5vUdjd20tnz55K6+ubvj5zZjVtbhyk6sxCuvLmS7K5HbeDba4qgy2SICxb6xwKSyupzraBAHVGsAJWmNfu3HEZvAf2R378p9Jnf/Sn1IbINOMUAeTGgZwVxdhtUZJsxeA6+pxvTSs8ahPxQzzI5HF7mC48RYp1ZAJs34QDBqim42zgiY4blyC6EOX6sjiAjAI4XXiRpvyEFFlIxenmUtGSnMvL/GfIsjAvZC9wUCTaAd2iTJxS5JMf9jYdSiSs+MgLPRM1TUcIJssOGRdlKZ4VVCbY8fBV8AMOeSJv4DveMSED4gDrQwQNxs+IBQ6/I0d3AjBlpOFEk+q8JIgBv5IMm0ijOD3qewKKDEiIbQt80tbRyl/wN1S5/V651KkNh61qGmxoTFrT3O/mVLV0Y36qdHNhprIm53ND9dOA9MQKLA5stTxsVmsdOapyYIfDa5XS8LrIXpPB9lsIJJemSuMFUZWSphihXjCB46rKSbAx8MeMAZ7DmaWSMmhmFnwqSGWimmCy7kY8wC/GhURuAYmq8tEpnHwCKI8yQhyCKMCDsV+aL2HxOVne0/okZHqyWTKSzKJ1obygsvUBvpRV5Q9k1GSwaZ/MgxIoO16LJQJRTflJ4lcKYLyIdvn+OonCRGNLUASyPR9QPdU7Liwp81Nc/6uEXCZAmLKZFNjgiwEMBgNRW4NVjqOmMWBJJjKoCIDVGBsm/TtOwK00Vqn4+gv54vZjzfLY291JO9ubqbXXSrdvfZQerT+Qgb+d9nYeS65t38acneU9jKxSKLOcMbVamltZSAvN5fTgxq1U7Wx75WO3X02d2dPpqDyVrr14Jf3SL/5ievXKy64PPIfTrQFVYd6Na93UH21K26EDtDcSDy0NgGf0jbakdbhmWwyfMmTNg9jvDeg0QB0cMB10rfhxXAb4PZBjurd/kDa2dtP6thwQOad7rf3i4ZUDOSdHqoOoordiIfiWzsr5gE/fVtQ/Kz7Nmak0r4GZh2W6co4OWgc+usd7Kk3ORK0mh6mb7uP4bmwqjv3Y1VSbbkju1fTwg410vLGbPvOp19Jf/7f/WvpzP/kFTwTYPsGMHLD+c45TVGl0MU4PKHQ74+gc6QWSErJEEI+LKORUdL2Qn87EIlu3oc49tTOrd7zailXSw+Oe6tmRo1hP58+fjYEQxAJyEHrbO7vp//lf/T/So501lSMpSl9o3UEHJw2eQ0eG6gfsWZ+Zaab5hUXp6Gyal0MwaHdSU07oqfNXNPGQjZuaTg05qNOaXPXl0B0etdPO5rZ4Re/UB3Bi6+EEllm2E1R8G7uXlngPUbedfuW//W/To+01OTPz6fLFq57gtTUxabf7ckIP0v7Rfjo6Ur8ccPucOx08hc9KH06iaBWODG2V3Yo86OW+DIqf2idOjiPOIzMtJj/YSZZ9WRwAz86D4liptF0QbtwpiTd/ZNr0Iesk+BxcS6aUR1PS77jIe03BAcyXhGz9VT0cJ2OE7PPKdsalPPMqIB0GWcWmicPW6pp2LPChudJsps+9/lp6/9sfpL2N47Sn/nTYO5Jtk3Oo/NgwWGNxpXt4KN059Krw1FRDdDRuyIA0ZljdrmniyNYCTZolD/iOCXo48jURgA74rKqyfYFnHBjXmIzAU5kJt+UbExHsIvGuv859DVA96VFtcSlV5udcRzWDdRPwBEAHAoU+7ccRso0+YTyuBaze3r93Ly0v8xaChfS5H/mJ9IUv/kV/dQuMAi2AzCo7ujeEOAIhyzNAcSApjpOf/Fc5U9JtST4dHRzapjDZkcZjkFIJfdHkrdqYEi7PQNCvGIyRHXILfTGYtupcXNqxoiwd6FfYb4Uth8ABAh0bYy2kAOsFlaRXT5TgNqAYsrN6Shn0FTALs2Nc2g4ZxWqrqRagkP6Z6CIa4qkD/hFjRLNWTnMNtS+2WonYhuPuIB2p4ix+8/AZW4vyKqVpC5E3cihWDqD0KkqJNP6Uh7pDD76RD3WA90lw/UkrGOM6191xxlG5Cmc9iXpSl0Iu5COHLvJnn3lrgTTU+KSS1TQhAX6gx5GJBKZ+3UeG5VJVNex3Vhql1oWF2oZE5LcQCOGGeo7OFV6r9Ukd2N41dfbrKueaesXl0nCwqnrJgU2a3rtfULIBoXJBRag7V4GAamDhnejrLCSA9omcAZNpQL6iIbMw8zkDeaJsKZoalnJlOh2H0WnU4uxN1pmGpag4xWMvGHz5rKxnErp2uW5AOjlODgZaEhONSR6hlw0Ie1IrHnNQJrJTV844e8gBHhUhegx2mlXoTNzT4DIKXulkbQ0e7Lm1syybzXfIbZT+BPCkjIEnZXoSQrn5bndbzgADY58HOZTFT8gqMQ8aNp4FkIvX4HBLkC8F2VDLgdja3Ex37txO9+7cSvs762oX0dPghxHvaMB/9GgjHWogppPyjWv23NWqDTsHNQkMXmknVrBefvlKOrd0Jn3jy3+Y9jdR4JIcuWHaPi6lQ157JYdhZflC+sWf//n0xhuvp6n6lNvcxkQ8jg9VxjKP9rA0VEE6v7e5qC4MztHeobHkmzzn45MCEuPBwa4GSD63yIrPg0ebchofp80dOeFtOaQyst1u7PH1qp4MYG6+WIFSlPjxgEmCjmq9mmaa05K7DEpfDtv+sVfZWvv74q+sgWrODqq/OCZ82gwaecuHH47RH87Vw4cPvUJGa/KQDbesNz7aSOsfPNJgU0vV6bpXZaeU91Nvvp7+3X//30mvf+p192vYBXiPJetz4WrAb5xJpirEe/Lq6xisexI6n+FEDsjj3v2NtKlBb31TutGRY6YWGfBKFxFjhRwngfYacptV+slT1PQ5dBR9t87rn9u+vMu0LDP50tlz6T/5n/zHfiiItnXHFxL9ilXs/b09yaiTvv7VL7NnKq2ePpWm5+a9WtjuqC902Luoc1d9El1TWawiHh0dpgtn5tLp5Zm0udVOd9flrNjRkhzkbGIruOXOHYOyymT1Ep65beuHcWQfel3p72FL5crxqXTT6dPz6Te+9Dvpv/5vfiUdt7fEy1JaXJajLH6as/NqN/ahQkfliNc84FAXO6JFG6NDOPP0V/piAHYLLQ5dYEKJOERM/9GIfiCr0DXrG7KWg8REznv+lWE0eDpdcTToCD/aFfqErQIuBHsLLmXH9I9yAeMp7wigIQznUnu7vKJe0B6VS7ozBDAYSxyRrj/rncvWud9LL1+4nC7r+O6Nd9Ltm2saK5rum/jKPek+d44sW+4wyXHtd4/FI30iQCJwmyFjFeI6UhYTp1wH11180Od0qevYZoU+wjDssG2A8uiHTPZznaiN61DwzMIBm1TaKrNUatg+VutydKXX1I3ykQ3lCcP2iYdGvciDLqh9EUjwXEnr6xtpcWFBk66F9Nbnfij9+M/+nCdDlIy8M7j/wmsh3Fw3y1XhEX9CQhZslNl88Fi2+Wvpwxvf0VUvvfPtd2SPdtO5c4tpZXU1fevb76cZOa6vv/aKrlfS4tJSmpltpjrbQ2bUhy6+mJZOn7WDm+mPQHxgvxy0nMTvJI4YJZYo8iIHAxHkVd8D25cO6KAxBXaYqZvivDSn+Lhtj56rT0oyjWqM4bxtiAe/j6U0x+oLPMaJhkMpDr5qllJTcj8/V0nT9hFIifIJw0MGy5yiCKtBWadhm+Vhe5h2j9TuCqs44UV7A7RytAf5irKxZ1wXsoEeJTpNf8iD+kW8UQ1uyyIPQFr+NZCkS/JTfmhK2HjXqMhqmuAVWTmFTUCXdMW/hV9KU9LdpenhcGmq3K+WSx2NGS1p74b4XFOb3uz1Szdks25WS5U1dceP2wPbag6GtWILQe9aeVi+riL8KVkV5y0EKrWua/l1uG6AjII4pbtQKTOJo4XDpTR+6SwwbsdBBLn0S6Kxt2QSHqtg1IcD2YMPEGZGQjxg41yEwXHJnAsEssEZK56swtZUBtfEcwAhan6DPs4pSuGyiQNHYdKpD8rOLXLi3Uikj6gprLqE7qNE43hgzDdpDNal1JB1xMg0KtEJIgeIJRknnksFH8PnBBtg+PQ1aMgXWvqhc4iEDYydmBNQ8KITKXaahMMZ+sSanBAYpGUmCoUb58M3OJbR3Neg7j1c4BW3/KkD7cFTw0eHR6mtwftgfy/tb2+mtY/W0mM5QPcf3JNxPpbhxIhr9qNGr8qpZSVwIKdoZnZGbJTS1n05KB/eSYP2fqrMz6TaykJqyLBWazNpfn5Vxpenc/tpeqaWrl05n2py+v7wd39bsyke0NIxM5sqKxfScHo5be8e2Nnh6W6qg+EuaSbPXYGrFy+mH/7cZ9Nrr7ySzp47kxqqR2hDUecRMNiFkciys9x0gDl5IPtYLwscvmx23OZ2fqzobMt53NreE0/xNPXR8aHb0i/WVgmsMrC/jRUhb7Vhpu5VMw0Daq/j4wPVkSfVo901U3N+VjN4GIZ61mqNVK83JOdaqkjpqVFAtPHIqSnq69uvxtKf4v0mB6XxKUz2FT58/Cjt7e2YCrqL/u3t7qePvvVh6h5oIBePOGw1Ocw1DaBMMljtq1bq6Wd/4sfSL/3SL6Srb7zkNuOBnp70B/3g/ZoHrVZal0O6u7frPbZ8meigc6gBKfb+dZgQqU9Rdw8YhEtH6eGO6Gj6Fn0d3WNyGPYEBlmhklciOaqGEhCD9vzMTJrTwUM301MNnWdSc24pvf3Ga+mVa29IfkfSsX7a3n4kIzCb7j7YTSXvEeWfFTSkpF4r3bUfSieWnLyvlFvr9AN5dxWVtzxXT+fPNFXfTvpobV3tW5VdkbOituvIQYW9mvoOex3t0GjyxooTJUFbrW/dYQWX1dYLp+bSu998J/3f/ou/k26tvZvKtV6a0qRhen42zcypTtL5BtsOpmdMz86TDjsqPqSV4tftrgMdQKZ5iwPOkleq0BDVb9IRzGdP3MSjLsniM/wGDmHilUCTEKcTNEPrAi9DpmGaCjP5oEz3T0WA6xVcK3n0SDu4+rNdEg66Sdhk4R2akhu1oH/T9rHPDrsfiw9Q8teWoC9c8y7doNy69JaJ3mxtKj26+ShtP9hO86uLqbk4ZzxWw0XN9HpyYAdMrvvtgn+Gb2QbsnffogzVgTtNjlc/pp52igr5opfguT0ETFLjGryYTAYetaKuEc/ZE1fJp64JZLfTVlxK09NTiucBNPpLze07rck7kxfGLvYOdzR+ce0PucgGx3MHuJtyx7A5g2p69e3PpR//hZ9Lp8+eVRyLFOIBOZsJlU+DZKBgpQOhI+JJNn197U767V/7tXTru99N6/fvpoPD/XTxxTO2Ezj1DTaYq1QajpVs9jLzwPXa7Q3ZkGa6eOms4mb8Gd7V02dsz+ZPnUovXH8j1ZoLqo9kTtmG0G3A8iNmlDYGS1ltwZhuKHDhf0wpDvQR/cnXjI3B7yDN1IbpTLPmFdSwntIJ2wf8g0Ha0Zi011FfVz9fmK6l5RnplwToVhRNNYUHVPjB8vM8CNve0FGwkCE8Vmxb4ZcJIm0ku4F9xm9Q29OXcZj5VG5HRMGgDdoaF1jNdYYngBpFrUIe1JzxOGqpXwWRIQCJiA1SjiWtkAsADeLztaHIaOkKP+ssgBzqcvopl7LoG7xtaUZj1XysRtMb+tLXjo6WJsYbvf5wrTsY3pTtvCHR3BwMS2u9RndjZ+9ZbyFQGfOtYbNd8+uyLovatVIlXVfiNZV5WbJZlVz9KVnFYQ/C9unClSlqBDkI8iP+g2FfY0Qijko5TvhuNOKcGadNZ4VpJBsycMAl1nlVXhEBphUWAlCIljGIrJWPy3xkoCwUCMVhBaHfY3UiFMwGDsqiGcYzygGcQhxlnqAoHC4pXzDuFlEPGwJfyzhRLzHnwUZo8CmbUshAJKSY6kOup18KrIy+XT4Cyg9D6D+lQw9nHUfW6fzqh73BhQ1UB4sD2mbTSDqU5wR1XbideNM6QEc52E8bcggfPXiQHj94mHZ3NlL7uCUD1Eq9zpFvobOawGcoP5ITenDYStNNOaY46FPs9aurKBiti0/Nf8TApRcupGsXr6Vv/sEfpW989csylO1Un6mmWc3EF1ZfEAP1tHp2Jr31+qdkjGfS6dMrqaMZ6G/+w19N9z/8jgxhV4OZHLX5s6k/t5p6cnAb0/O+9frg/sO0sf5QzgCrTXJC1L4LcohZoee1PThEYs2vOTmzcjpdvXwpvfnqq+kzb7+V5mYbRTvLOKn6PckZSSAjdJN9pNt7e2lrYzsdHh56XyGf5zw4bHtP4aHSedUSOsDgxSCKc9ovsQdYxkv6hmHi1UczTTkqGCBeGySZsT8RqGo2wWSBPXZsAMAx5eDBKpTc72lU21bltHKLF6cTmdLylFnjc5amJPWRAqAD1i/aGyx1ZOuO4hyyLqFn3C4e+H2dd+/dtUPreivjkQzzo1uP08HGjohpgNYA12MPo6bE4YSU/XAQ+5krNR7C4T5ISiurS+ml61dSs4nJb6dHm5teyYUHHAivOKmUJTlkvCj+SFUpaZBjhZ3b5xhyrMXxAfJt+clublsxYC/N1NMPffoz6cypSzbwqSI5NXTUpuWkLlrPj9v9tNdiNRvnv644tS4DhNpgYaqarl5Z0gRhIAdxS+VX1OY9DfY487xzOG6LD9RxmGzV67OWFRVj8MUxZRLOq1uuXFpRn6mktQf76fAY2yWZyXHgCf78Cim2MdBGQ+mtV85Ufx4K4nZ0f8BeViYspbQ630itre30X/6Xv5J+/yu/lbqDXa/81ooHnKbn5LiqfzWmapb3lOrMJIKVQgZ/JhEYZ+wZ7KK9nG2LdcbRJ7paBQ+9CMeIM/piu6cDZM7QQkNQn7FDw3/oUe4v6KY1SUSxI3nVymMCBQo4QSlsKPZXemAHGbuIISQLLQcWSi1cGUo+ZUsW+qK3E6hyyiF+sd3sT1UbCY938XobFw6kcBgoW+1DO0lMNPg6V08OKKQ31zfT3Y/upu5RL/U7nfSpt99Oc0tL6eHmVlqYm0sXX3hBZal8nBqVS3+sioMqq7ED0VB51A3pWE8oW33dMhB4vy759ZflR9i231eRL7+FgEkladQz+m04xCErRMFr02pBR2EeArS+yzYgEg8o4qYiPWpIV8jPnRMc1bZ4n1K/NC+K5+G8jiaVkOYtFEzs/t3/8D9Mp+QoHkicsXeZ9qa/RB+kzGhSruRU6WdaHaCs/vyVf/Ev0q//6j9JX/m9P5ADvCzZrahuXU1WZdOG9TQ3NyUaLAIN08bGXtre2U9Xr12Q7A9lZLGr3TQ/N58WFxdUhmyHdJlS6uLrlBzYmZnpNDu/ml5681Np/oxsPrpmPZEszVMcIWfkUIjDATe3eTaAqxO1cr0idgROKyLRY/SaByBX5JCuNGRmJGxu9bMNjS+HdSRf7qpo6pXYKc+YPyfhzGpc9KswQ63tb/DQJs4uE1om6qyuwjd5sAdMAuAI28mdMr9PHhbMj3QM202F5ZDhu+zJWz7QmRV47hayEEifYk9qCAWJRM2ZRAH8Mgbl/hlhJxnwqXA5nFPIY4kCY0T3ey5zovNIPjooOmigI6V0ZqaUptEp8S0zK1ulMxWT/KzLSuprYGv3uzxb3JI92tDccU3962ZnWLoh6d4U0prG46cf4qLMJx1YRV5T/eJTsiU5tGm4Wh6WmsKvS4Aal0uFA6uU7FHCcEjHlxgXUOwQgUI0AuMi4xbAoEIkf1QekibvxCK/gJPa3KRszIr4SUDcRAe1AKgDXJMeRUdZrPByexw/AIIxI1KQcyCageBXP5Y89UDxFNaZHAySrltRLjqU98e6Q+iIsoOuqZgm2PpVGCPM4vZxt51+93e+kr71jW+nn/nZH09vvPmWDCg3swUFUzhHqDdFQoGysqzhA6eSMYEmxjF2Zg6l84wOQD5+bACVxq2sv/srfz/d+eD91D/eTwdHW+qcvH8QZ1SGTs4BhpYBHqlWNRtdWTyVbt+4l26/+46cpyPpmRyPxeVUnpPDqhn29Myq2kymv9dKr798KV1/6VL64z/4RjqztJheefWldOb8RTlvnXT/4YZm7rfSg3vrqXO4K74302tvvZ3OXbiS/uC3fyf1FFeRU3Fw1E3b+ymd+/wXUpo5baM+KweIp3Xv3rmb7j28rfpJ5dUeO4930/qdR/Le0XYNLqrHqVOn09K5U3EbXAKTKVB9yhr8Z9Pi/HI6tXIqLQkHZ5UZMqvz8SBJOKbIzCsBkjEDFsaHNsEBxPw0qqIrA1Ya9tLRvpxaXi10dOTbt9OsBsoYa5QxHQbHoCh9oEOJlgcInSFLnvyeT3d0Bk/F85ok9AfnkcGZFW2cGfL1uBUpWjiVblPx6lUf4fM1IHByGbyEnHwMvsdyyoB3333XuBhu1ILVm9bWUXr04UMN4BoUJS+MXugvDnXH39THMcKB9nYEOUecvdfZLmpKZy6upOtvvppK0plOF9l2zL8dZ+VlLynfkqddmqwyTjc1uE6lWR2sPL722stpbmHexm9hbiUd7JbSo0fSE/XBWCWk39EmvFZNZUtmFMxT4RgUeO1LDky4Xrmymrqd4/TBra3U7ipN/Q5d4GX9PQ2gQw2+5WrYpI6c4KqcBJwA+BuyxCK5DXvH6ZXLK2rTenq0e5DuP9pXneX4qj7wWOEzsVhm9R9auS4ns8/quZ0xHK2uyqyKX7WrlKwsJV1cKKdf//VfT3//7/6K9GbT8pSySMfV56QHDfbRTjfS1CyTharbDse2zINQKrtWY0V21vV350cmbm/anXaj0ei5ulYd7CSZx7CQtIeQ3e68OoqhFLuGzfPqJnqvNOyZFwBEkLBzUIZO5PIDbNAz/woLhwk1tD2I6Q87yHUG+ph7A/wWcQC4EFbr6UopFCUcygOP8celMXBr9OMjAmzN8R580WSF04O69KKtNqPde7w5oK3pivpmXxPvjvrplZdfTFeuvZTufHg7rS6vil9NqOXQliR3y0WlsJWgLjl2D7bER9gAy46qmAlW6tFF1VHx8Id9yGNDtEXgQDNe9eXs0f9dE2w3YcULN+exgyt9oc39KVsdM7InfBAiJCAnSH0OwAYAON1MtpAVThi8eHKjenSUHx7QqebsYvqP/pP/WVo+f0HjoPqC2mpW/ZTtbuy75fWRVJNx8lgBkZGuVb2H9u/8X//v6cPvfiudOjcrXVTf6csGaHLNmyq++tWvi6th+vRnXre+4rwhFSZkvFKOfeVM+Oh7M1NsMdtPdz7aSi+8eCZdvnpBvM5qzNEhR3Zufk58zqbm4lJ68Y23UvPUGdke2mUS3AgGZGqwDH06ARnTesjZCIpV21kPdRWtEIADiO1gBZb+y90SegPyohHJHZRoDU02hOu7o9gWUXKs2oGFCGjb7qlMtzF/6q58PMR7NCV/xhbuYGG/8QtAwJaS51jOSkc0KZprVtEZ57Fj0iylBE98PVonA9VDDgGyT4W+Uf8cbz1THN3XGp95E0LIh+NpiHSoCShaVKqa2DfralcVw1tUmHDQh1lECir0C8Uo40CMyw72e6Uhfn1LFxu6XlPyTdXrhkzGTdnNZ7+FQJRGDiwfMlBfu6y4a2rH62q0a1Kuy2qIVbHl12gpg+RrazRiBHD9HBvHCVBirr9XXQlK2DzwhH00FzrT0UMQVFhnxbPwJJ1RTFarEDpAfnBy2ZNAFMeTKm7cCaBsBpHI/gQRgemQLkTC6oPYA+djCd+3PFEg/Q1suFAIDiG7Ehj8GMZ5hZiNiOKklybESg4N3pNcbn5wO/3mb/12un//jnAwkHQWzSAunE1/7ef/Yjp/8ZIdNYNooDiFrTPnHBnMkfjEltmJVTbpjuvAD3LIskC1eB/i7s5O+vV/9E/Tl/7uf60Bei/Nnl9MC5oBN+cXvT9Jpkt5BunCqbPp1MJS+hf/9Evpg+98Q7Pjilc5z1+5ls5ffVHG7LzaTQOAHNgLF86l6fp8+mf/+DfTB++9k7a2N1LrgAeGeDioIse4nlZOLfuYX5CRas5r5j2bbr5zM936zrfUqVs2tnuHR6nSXErLL34qlRbO+1vkvK9ybn4hHbU76eGDB+nBndt2uNmnyytstte30oyEPtuUI60Z/orqsnr2bJqbW/AKK19Q8gDEQEuvZTbLGKB2YxBh1QLptDWh6GvWXJaT1eXrS8IjG1/bOdxvyTD3JIN5H+x1o4FZSYhZnmoq0oiaDktcnYdA2LvC083CZVsFwCw8D3bImUwYOiA70ThCflAQWorntjRvDMDBcD7F13EkSVR8o162Yz6lgYo9yQMGDlYDrRyDtL+7lx4dH6eyBsPvvHPD20F8q0rUWYnpiMc7799RH2SbQDj83EnwO0Gln45TNfn2frUip4B6yRGs1eVMqR1nG4106eKq0++s3U6N2el0/a230qkzF8VDI+QhWU3JAePByw5fTVL7UVevrkkGZZXdldNx1Ooo3S0nve6k4+NDDYRt305l9RTH5lhOgZ++VxsxeLMix4CjoUa0wEGa8KtJgcOqA/0DeXriUzhpolX0Il+7/bADxCNnRRhFqRlXFS/w5ADbREb7BxWAwR9+uAoC5HVbmIT6O4OOeGVVVCwpmr6ryKKMyAvdsDGm7fxcg6c0ypU+I9soV1HKZx0xXzkWssI1DxEHDbgdDmIVzMVmMB86WfekIaO8cAki6YWdVrwn7qYGkO4UJRX19jX5YUk/JBbpudNYp/lTnUzBNpU49CAo2H5Kl9lv7+/x03WERlt2u7yD9jD1pT9tXs0lb4w3deC8cgx7mkhoQs57aZlY4VzNz8vOaBJ77uJ5OXizKoeVaUTKxFETwu5+6suGMcDDd2zJiUKxG1ybM+opeSMR7ii4HnAtYtxloU+7PagPtESCMGnhxEKP1fqqJzC+qyO9ZWX18PjAk5a5uTn1OfgIHQ57IekIx/2IiaVkxCSIfg14T69webiM173NzK2m//Q/+9+mhcU54QaPYiTk7XCcoQxXB5LbP/iH/zh96Tf+Sdrc2vAkbloTK15vuCu7uyQnc1rOtHnoH0pOXfXdXTucTAymNKAvnz6Xtlpt1b9i+bO3mTsu2Cx0kDc+vPfO3fTK66+npZUlTe5W0qnTZ9KpU4u++1CuTmlsupgWz76QyhpDZJHpXWYUHi1KHfBNO41rgohDDnmigNwsf4WjH4TsT+YhLvIFLlrHhf4dDS4c6M/tWZRetC1xqG4wRR3xa4Jm2JV4xei0Os2MdNAOn45YdY8tBy1stxCn1GYiqskFCwiy95JhbLWi1mpB6Ze3Xuqvp0nCnsa52IoZh1sWPji4igq4In4YmKB4RS4RDv7HZ0cLQt/R78k6js7CiLLgBPKEnY0cTgNP5cABN9fUO0stXWyIjTUl35QcbqhKN7tyYKc+kQNbfEpWhP0hA+nU5VJ5uCrCTcmvrgE6VmCVyISPh2cAfgveRjAOB7sWinoBq52YH1bJaDyzP8JWpXRJ01IGKeqzUm41OPG0k/F0VhYLTkYA2hYTmSV3SHIgXOMWucDLQDjTmgRQiLd6FQgYMM+YlHIsMTMD42YcSsTMIvDlqIopOgz7K9WDXb/Yw4KRU36nU7byy8ActPvpn/3W76Vvy1k7PNoXntLBkUJi8l57+Wr62Z/86fTCxYvKjxsc+V2g4Vk1CF5xsHnanu0DKGk8bY/CcBYd/fFw1MO7d9N/91/9v9Ldd7+qxON0+srL6bM/9ZfTP/v130of3fiGZsTn07lzF9Pbb76VPv3ZT/vzkPfX7iW2Cxxopr27ze3dfTkOGgRkxOYWZtLKmeU0OGynr/+LL6fW8VZ69c2X0md+4HN+TdCgU0mdw8N0sLeZOtyCV979nd20u/84tY/k3Eq23/r6zXTv3nZaPCVaV6+m2StvpEFzNQ1wJFUHnNeGnCM+bnAsp+v4QAYdD0ji0BClszq3FLYsGXvFWAavInxWVGqVhowgry2a9ZjcaR+kw72W6MiRk5KxKsHtHVbdMCLcnq01lF8OCu3INSs9nc6xnOBeasxMp5mpORndA5Xbl/OmmTIDlAYTVsiy0rrZ1C5+uluOFg/2QMu6ia4rjVZhZSb2wmHo8q3AcNz4RKlY8sMEvrU2ywqFtEI00Qvv21P6gFcnHfHkNK/U2ko7mpzs7G5aP2en5uWs1SUvViqlh+KP1RE78eYF54nyeDCKFYG4ZWVQWmgOQ53OVkbJXfoV/TDwGcR9KzJx21ZOkfJ7v67KRa+5e4FDAD2MNdf01+igxcCPnioNg+gVCLW1UYgvxYq4xGBe/IowDG5xDYd27KCmM3lIx/nyIK9L6s8mEdeGMuTgjo22cMlPu0DDf0xcJBvVo9sppX3pDK9a4il09yjlh1eqwDYcbBbl2MzmetE4ZTkVRmJFRfiSFeyFY8OkgbyxlSImQfCiX0hogMduwhO6hs6wZQN7QmG+Ja0/nALaxfITDewQmULO4sHX4fSQz06Y4nxXwfhqfV2DBg75mIZTKeIVUbSx6KltIclkwSCdQA44XP4ykejxflnzAE0jqUzFBd9izHoU+ULi8MIgngfJAHTMIik11HLiB4dHuO5Hlj2Y4lVhWjZWpxRn5x5eTEagMNeSsccy8qg+1In6smob5UIddPGK3M0qHOIEUp/glTR0lvoYH330WXGiZ5Hrj5yWlwixym1nUvFM/LAL0KZsQOREE87kaGK7JE94Y/WTLSrwghPLdiZ4xWZQVfLzOrDQVe4MueqSEStvkoniOOMwNuoN2esz6X/zv//fub2mRMdVElA92gt23A5K/6M/+uP0f/rP/89pe3MzvfDyOTmSfU16Wc1lnGvYuV1YbKZS71g2WTZV9h0HNskm8/zEX/+b/176Cz//N1SXanokJ/VXf+0fpT/+g99Lg/Zx2t7eSnOyybzNgbtYfD6Xtu7IQb/x3btpdeVUuv7aS2lWk+1VTTCuXrli/qfnF9L0wmqqKG9tig9bMNaFztMujJpUChmwx9VbPagbEc8CTzylfyOto80VZ3R+1J4StG2G9Ql7WaQpLp73UFiRnX7kQy/oQ1NS2Wldz8pbZaU77CoTHPQPGgFYTnTEYakS+5bboke7sVJLu7idhMPJbS2eeDgYT5Dxi3G/q/J74gfNG4HyRi4FOeWJtsLRH41ivs1JjvNvgPNbptE/7Ncgg8xXgZyD7hcT9A0KOt2R3AtKHel/SxQ3lLYmtm6K/g1V5aaof0IHdmIFlrMaKN5CUCp7BRZ8+pnsLLwGB4Wg0XhfSsgong24IjwQeXAcg6JG2TgpizpYnOmEzKidolkjDUhlyzJCfsBFceRxvuIMKxz8OKxI4gHYyGBR5QSBZR7BUGrOE+mTQDKKwR4WBhGv1tjIIQz+wznpynHi1UM4WEBWRPAZPHtqmfdv3Um/+ZtfSg8f3VVn5jaBOoWEXpFCLzan009/8SfSj37+h1OD2ZboZoX7ODiJATdAoWATMXRo2uSrX/lq+rX/5u+l6dpxunj1XLr44ovp1dc+rzrW08M7j9Ld2+9q5vw4rSytpruPt9Ps6un0mc9/Xg5awwaUd7KyMb8pp4oOyMofk4yd7Z10/6OP0t1bH6a99Ydpb2tdvoGMbMm7DC10FJ524RYwxobBBkenO6zIqdcAPLuStnf3E68vL88uylBO2wCgODPNBevY/v52OJF2HDDU7K1kawBPZjO4Jn9tiP3U6+s7qa+0epMnt2XoZGxxRmkPy71wTFkF5QEs5MNgFtslog0tP9WR91MOeIl590CyKMupnLfj3lE+O7dqZwakWfYCk5fOq3K4m8A2AA+QcnAHPTne7T23EPv2wgmI2598cQ3bhoPICiH70RjIaD1kxwEeLJHCw2zhdIHLoMwqBd1HRhK96/ISdjl9cna4UVXD+SAP9aRB4ELGriRctmrwYnx3RMV76wH9l4F3qDqqDUsMAgz4kinudJTBYBUreHa+JKuBBp++JnwVfzpOA5LIxEcq4FPleT9LoblCYbWUPaG7O4eptb+Xzl04JX6YAApLfc39gH/6S4WBQwkDDfIqr6L6FMolnUBa0is54gxkPAjniSGGSXVG3rPzMyFH6jVQPGk0gmRWljGElFpB0aqReROe0kIN4UQ4OCqwr/J4Dzd7E5Ej7SzfwrT0L1B7+FOq0GF/LRpfOAtCoH6Iu9vuaSJ77Fuu8MMNSD9VrES/AYRc7jPKKFoSQRRvR436wXPXZXryofwSsspjSIzBCH0zDYUH0gf00brguuIwScckSmrIVgehWC93Hm3KAPLwGXIoa4LXE59T3hoT2x1EQcNQ3PJE13mY8UD0RJP+pj7JmMAAXypNWe6D/pFsveQ74GFAPv6ALsOJ+oHI+NVsOI+aaDH5wlmSqMVnRfpcSrMrTTlG02JQwhZP7J9kmwZ3AXDUeTsFffPgQPqPQ0SjihbWh72LSJjVUU0ZVIxsrfQZnwP+kQtnnMSKJsAlnQcqlx6DnNl7WGbPMfyhy+LbusbdCeFRB4+FRlZlkKgaxiG3rSStOqHV6KsCOtOnwQDIx5n28Un1of2CL9fCCdEeYtjty8ou9sYOshyfsDVqUOkAD6OB26jV/SANnzF+6eXX03/wP/6PRbPkOPm5kKcU1UCup+zae++9l/7wD76SPvrow3TYbrltcZJbreN0+/ZjtVstXbp4RpPqauq1O5owP5RsZEtUr+7xMP3AD/5I+o/+5/+r1KvPpF3ZTtMWr7zN5N3vvJP+yd/7e6l/sCHe4+4Q44p5lz6ht7vbhxpPZ9QWjfTB+7dVzky6+uIL6k/Y7lqanmqmU6dX0pkzp/1GA9oBj4gvyDHB5F3LU9NswWEhQ3omPbEyqrKxBQnNUJuInnu22wf+pRK6npmqyn6r7SR/boKy9xV5+sMfKutIMm9LV/EPeEh9Wu3uh7jQddHyJElxFeF6EUM0juTj8C5tasg/q6g85I30ef6CtqQe/liICmWyK0K+UwWBnvo3foP7MlTQDYWVJfQFyYFDayqCNnVB4knWMrFLii/DMakmn7REMmP7A3wYzdsQDsQn+3tDH1UnSEAyCCpO9l3ILld/PJzOa8KY0LFIQzw/drJVPq6dX2Upm8uqrNqb3kOv7cgktIS2oeg1jcE3Jb8bKvVmvVJaK3e7G9NyYN/7JA7ssDy8LqLeAysWVsV7Uwz5PbCSZantL5BIjhJAcA7rAT7rusygEEFXHzQbUF0jMNXP1/RdGpeGQafIbxoCBCq7E43nSIgoKM1i1pmFyYQHeqAoyuUBXNMJAeK5fh6Q/iQQF7d74IPBWaCCbPypiy45s18Rh2J2tukZJLzwio29vT0NSm3fUuUztH/wh19Nv//lLysuVlsztzx9+Oq1l9PP/4W/mK5cuBy0RcP8upkC8COUFCLXNUnM8LmyiIpMjMNE09m8cqxEJqfcVv+tf/ob6fGjh3IAN+VcbvgWPB0Xo9acm/MMd35hNn3q02/KkdhKq6ur6coLV9LeTksO7UHalkO69fhBun3zfQ1q9zXY8SJ0OoHkxAqQB2je3ToruTWkqOJFnm1ZxqRflVNXbYonDVhzswo3NPM+9KpTSQ7O+voj8cmAVJaDvKHKaQCSosnGyFjJYUIIEm6lFk4Lq9g8wU4H5WlXNr+z4s2gg34wuNiAaQCtTS3ISrC62pGBxCGmc4Ue4bjyMAzt2FN5/oqSaDLwk0a9EDrlMwRBAydXErbhYP7oCQ3s0SXo0OCK15jQiTe1jb8zLwPBYNqT3Lbu30s1Ge06noiNiUTiP3AVJyoYEvjUiCEUOdf9Q5ROosHVUBk47wzwZBaHtLsNJqsYOIhyLGcact556lcovCMUvCTnz6sImDiVJTMkGhqQRYCHjXAcEt+qlnODA6tamBc8Gmo66LWVX+mYHwwkK4Hcl8CoYuwZMOXkHB93YrXX68YiYOcYmWBsZZjpV9RRrPjhRQXUGmo39gji/E6bNg6cv8ZGPZXBEwP9URaGEuGXhkhOAB04VhpDEA4kqxhqYm/f2NrZTKU6d1M0aTqWrJW/XOFpbXiCd12LP3TAg4JE1u3y8I5kjUMnGZXkWPfUBtyabohWXQaM/odD1jk+8n7VKg+1qXhvLYFf1TMceMVRB5WBg3XYkg6w71DtODO7kKZm1EcGsZrqyUYI3oe4cn7WtfzKOUkVwwBtcaow/QEHsOxBjpU5+KUuXtkWj7QnNoetGKgxjthQ/Q9bgi2ADMCtS0lA8f306OF9P/zD4M8QaEeXtrfzj/ypn2yBJzjKg9zcD9TufdKRgcpjX6roeT8g+ic9pJ+K0aKK6DJ6LCbgTXUcIgsGijQFgieDPBDYPH0m1WYW/Rq+juzs/dt30nxzKs0szqSKbC4TDVa5mBjZ2deZCa9fiaU2Zs8+K8F+rZVHCtqbYiOP9Qi5qa3ZW46Np7qWk/7g0W98YPiXM771aCNtP9pLswszqTHT0AQVLFWRPiYnm17E/kARtG2mL7GPklbkCZZ6g+0C6JAqWJ4SrmjIgA6ldDNz6puaCA4lKyZDyKPCnkx6FfLXZLtP21nnqQc2jD5QaIxxkB7yjnp6xZcwf1SVJqLtYK1wwHBw3JelC+grukw6wMOJm5tbaW5uxtubmLhzRy3xYK7qMWiX0vlL19P/6H/xv5TtZz+37LBsN10Aa8ourUePdtL/+7/4O+ne7e9IjGpblYcto02mp1jAiUk4Cxx8CGJdE6mG4mdnZn3X753vfJDOnj2TLl85k1q7R+mbX7+RLl++kK6+dEltLVpMKNTOi0uLvsPGw6fz8/NpaXlJuhx9nFfSLShuZnZKE1uNgVPTiTc8MKHiwVS2cPhOierPBIXFmnijEPWQNNSfmDjgnB1iK9QHZ2XzprFXqgF2jtd1MhYiX7YeHoq3eKc5VaS/IFFdFO3CNfnCzpGkNhIeq78UrBT7PwaTMSH/YQvoLuTFPszW5VQrr1//Jb6hiy219oj3mMRCWyR0ZiUXHUc20PWkSH/TPDsiHG9p0xl+PIbAO9ecRARzh7/kuzLQpH5qQ/Dp975bIRwWKkkS2IGVQ9tSmRuKWZOPd1N26oaSbw5K/bVSt77RbD7xHlgFTjiwaqPLIhgPcQ2H8SnZynBVPDTFRV08VfA1MAwqv+AbDtWGqjQMsupjQSheQQvGV0hVkOOIpr9ByDMts6O8ahUcWowUNixWPKHmbmgwJSk6+2MbaghMCHQdrYP0Lnl1SG7BK5F0Sp1wJpTN+ZxBAI7pFsADAPG5R4yW+BKeFaNIz7ciWZF79PBx+vLv/kF6eO9uqmsgmG0M0oWzq77Fu7O/k9a29tK7d7fwwsQHs2GIldLcTD39hZ/+yfTDn/9hdZoZkUMt+Qu2Qo5jkK6dgMlkwrQBilGQt3JhVL7xR19Lv/ubvyFndDZ95vOfkYO6bBnLe0jtw0M5qttpd2szHezupuPWYTre39f1w9Q+3pPBkZzUaRlw2xrweLhpX+l1HhjRjBqncCBDO6hIRXRgELtybo6OeGXSI+uDV55VFk4bs9Ryte6XujNI8AJ3Vgzi843FvkW1PZNbZvpMHtANdIaVUgwgioMhZsWFh4Uw0hhXr6R6QNK1yvXDPGpxHgqq13mVMc4Xm+m9Xd7pzOD9wJH0gVVUOle9ISPDyo0mIA2Vh2PjvaHqIBUNDOgd++eGMobe68V+OhnzviYmqXsk/+FIhngoXcAAdZRHdRAe7/1UrSx3nn62QWDCI8OOk0ure1VQTSOJuxGHrDKqLirdODGQ42Rj6DWgCN+3pq0bGiSFg2Fm/xtvisDIVZkUqF7drnghXXVmZXrz4SOXObe4oH7WltFmxQI9jEGDQfXBg/X0wuVL7jcqSu3HE/VyVNVI7D9lNR4Pj1v82AVu+R3xBSjpHbqIQ1VlSi/AZEpgQucLU8IXJT/4obZQ5Vx390RO0jdq7YfXJLO8h8rOMX0SNLev6Eh3TFt54+4I9gXHTU5cV31A6b3+gfSrq4FEJl1NoDFKk6Wh2ndKZFWWsrvvoUdqZ4rDxtBm2KFKamgylVKrLSMoKz7XFG3pCBOccMZpVgYERK0L/UtKysM+y7IdVAYfBmKclvwS9J5kDLrbUjnqNTnJpEm+dqJKmiio7XiLIfWRxCQTJEc+5ZFK2SnWP46Gcknuss/YOtFCd0t+UT7yIQ92CxnpTJp0n1UjVqX54AN16MsxlyQ16auonzfSrJzCRlV5cT7xvGgKyuR9pC5YtNBrOzus0kqOyEXlsrHcDrj4wTlmUMT2UmkmJfQpHETkR32oOw+88WYOnLkKEwMlUnNJXsdQk9t2ancraWZpwe/ixQH2REP0qVNVOowTVNKkpK6BpM/dBTnpdenh4cFueuePvytWa+nNH3ozzcxrYisNxOEG8l0Q+h77YunfKPKAvt4+9pjgPanw7XZROSiL6gcJ6sHkkjpTPya7upANYFUYPDqF+oDyUQbjIvk9PiIm/SAjbBEf3iiLfx4kpE/TTaKh0Q3yixblMCFWP2TFHJol9W8+AHN0cCQdhb74qcnuqa0rFdlr2QnuBNpOyuz0hXvcOZZs63K8l9L8qZV05ZUX5XxeTYvzp1WmbKJ0gZV69pYfaMLF82EqKR3wJhVN2I50pif7jRvoh9qu3TnwFoed7b3EV+WkPqodfV20hE29mTz3Oq3UbR8qHf2RU0O9dHhPM3GqX1V1ZpGFBYoA5UfnsD1uf7jhIdGBbL3GBcuKvt9P9+488Mos71AG79aHa+nx4430AxoLeTZgfm5J8or2Zj8vdwOWpFuLi0t2uLjLwENkONTsJ27K2W3w1g+Ne2XxVG6obZkdq9496S690I4nchAXalb/cvbEjjaPyFH7jyGHCwTByHfSaRJ3MsxERhHqW8O0wGogIhR+UzrPA2h4nKHisg2SKWMMEmOhzX4OaqkCpNK2fxg9HtRGz+NOVuHQqlLYDm+NUXm0hx1u/XGN3jPWs2AAP7Y7ounJFPpmDtQuogee+pq6RaWv/toRRks4G5XhYK3EJ2RLpRti+6bs2Vqj1N3YazZPvgdWAZq53hoOmxL/qoq8LBt0TZmuq794BVZ1W5XBbXYHpbo6N+uG5DMzvPoBf0K82XCTUMg6jKwu6OR0PnCic0rIIICnOGYtKsMzFPDBzTpKo8CmDbLwXYbyoN9csMqEoYKU4wRM5gFmjLJFVkxWhRjrGhjrkGfwaswAN4FotCV4Bm6kg+PFEj7bFpgjeBVGAy9fZWF/YU/H9vqjdPvme+nRnVtyeLY8g5ypDjQ4llJTnabVm0qPNnbSo9ZR6k7NpoEcqUuXLqe/+vM/l166Gl+Iouzo0sFT5i8UVoECVJ0RBO/jGkidihCxVqf04bdvpK996dfT0f6DVMa4CYvbDrzIm/1XTENQIhSUlRVEeKDGYO/MUEaQlWNetr8t3js4LhqQ+oN66rRRekZOWghjHKsqrEZCl71JtGt8xzucvJ7kyqtumAHSKVAUxpuY5RUKrgMHlNs6AB3CL9hXOThu6Fw4pWpThcOpYXWZlRmVzaClhuN1UqTRdtPsd9XkAMeNW0hsgWhONdPUTDWdWVpN84pjUD/Y3k/rD26nx/cfpK31expwePNoT6a+nRrlrh1SVm2j59PxGHwVJ53CMqCnrPyyr9hPW0vOaDwyol4Bqkef1Uje7KAZ+gwrg3RsGcKoioAhWgF0Xvx7Yuj6ctuzKz2RgdAg0e3wiiD26tJ3WnIsOumo1U/HiujKscIhacmZ3Ns/lnMtR0b8WN6wJPK8EaE05B2tcpDkQON0MHmgz7AX0043g63wGVToR/2O5K/yed/swbGu1XA4YLVqL60sSbaa6MS+R+UV/zjfPJ08Na3Z+7QGT8mmrrKY/eMEsiuJurlJJU8AqdnZQZfQETNALEisUEm2ikJ/qAdyxy4QBS30caD2or+WNCsXdetPj09ti59hn0+zapKBTcKwS6Y4CKmCc/f/Zew/n+S8sjRP8LjW4REeOgAEAkBAEoIgk0ySycxKVZktqkXZdNfYzFjbzM7a/h3b9W2/jI3tp7Xd6ZntrZ7qnqrurKqszBKpyUxqAZIAoQMqtI5wD9cifJ/fueFk9nT17njA4e7ve997zz33iOdcKZr0HIGOD+uKBnQlBGAMfWIX6IEUgFHOyD2y7NNKjigEkAfQIv1CPkQk+I76BONEGdgmRg8OZWt0SU+mZMviib4NDafFe+UJrdIp2ism8CGtFPaBL5AFbcrLSVQ9BQDJm6AE569UapeW9LRuKcmZ0+HBXgiAfG6oOxZdo72UnjQePPaafqLdugLuyWPT7ICndg1Tbpgv3qwz/1JBnQhjziHO+1D1hRf07AJw3U6KZwCpRFb6RbVpLN2nPQLQFU/pDTmyH2o0JdFdAT1AtZ8kR2XFLvwCA5mSQucfPa6tpoCm9+CoPiqAQIIior6zhq4J9PgOFwi02p9eae90IAd0UvUmyGHHiEPJCcPCB2UF5no+k2NqgGyW0iP3HLGKP0MvALeMAPopUsytl8zDB2SIZ1moBMAFVPl2dzSSeOtCS2SObCRp/4RVD6oKhBRYq/0EEY/qKX2ULjCyEsIRASu1CUGjB+iRtNLpunjGvGvkigDeAbsYoNhQwJXREdq5Jlu2Kf3LWrZYkP3LC6yN2fFTJ2361Ak7dvKMpfOjtr1XtZXVTT/Zr63gk3n4uzv74pTaQaRjv6vVimxNO/BUtGCLaQtkBhuALQw9+vhaggZ4J16JH6q07slOCOwdPz4rYDxtNcnS6uqirS4tWr1SkVtVUCve+qiRgsxgp8R3tSk2klErDj8oFsJuJOgf7e088bbHjmJ7RZMMAjpAG+HfnEdH9mKQVrkrCOo44Ia2Z8/WbWJiwqYmh+W/Yra8uGMLD5ds/uwpOzN/zHt92bGBXnuO98V2ZwVqSyMln9LAgTvMVWYnFeqZyeUtI6Drp4whB5ITJyD8gzq1X5BvFJlrMJskA7+GnjCNJiU+cORw8CPBL8B9OqFaer4m/mArZWKt4IEyuqL7kgFfLKY0oedctlv1V5bui7E/2E7mtdNuvOChj/roO2rDCx9EO5AWeRDhLl9uP5UZlygfe8WPwF+VLz2mw8nlWg/DZ+/NVRpo4Q/qpLt+kIFavSrh307GEouS5wXleV9ELkTj/z96YPX+EsD2bFaZz8sGnZdzBMgypWBM5eTF2qRsn883hom6JgZRYX5BYCAa2oPwhQof1SVERPxW2i97ZXUJ2yWu4PjcyHOfQpx7NLLbwlBxPcZvXrDbTa9+q3SlD3lCHt/9p97YDjoL4jI6zGOB57z48PL1H9HCzs6ez73JSxhh9ML9e7b85KGNFDJW2d2RQX9qB9ub1mnU5Ag6voIeMLe8uuPPAqyOnxy36ZNhbk6v3bDN9S0Z6UNLKaLdb6VsT0qYKeTtq8+/bM+dv2gn507YkAx8MKvQTl0CbbwHvwd1HtSfuvt3v/vlfdgKT3iWF5fXN7fsZz/8ge3vrssTyZlJufrMx0sJ1KFc7tTitrWxK4fQteGJMY+qO01F5M2O7W2uK8LetcrejjcERpNthrx8OR2G3enZ894f8SCZpu1kPFW4O3f+XIlo9zC070MWtJH+ML5f0K97/paBUmpdASwRzShPXcdAuFMRH+nZRdDy7KkqQWVoEhHrq+3odSlmInZcDph9P5vVA9uTQa7u71u7vuPgaWJyOiw0OJDxFAFtyS+rOgGJnb6iahnS+ePDlk3KOEtIpVxyck3xHsdKTyeLd1piifgkB3fYpeeZXg7RQG8NK+lFl/eEirZBDzQ98CwwgwfVsp7X/UwW58c2ZfBKrSp+1OSEOPoV4OdRrrNBdRaIZMgbA8qQFjLAM/pP/Gcjfoy49EL8YXpHV/JKcMN+i+gXeDudPOKznnPQRrk4QXiqnxxOkBYP2ZUBs8dQD9Mo2hxIUKnKcIaeMKYj8J1eaowrOku5OGO1rAxjCGwazb7de7yv3zkZZAIf2SCV2e7ErdNC75GPttpdmqDnmTLECVWEddCI/qqRPU8cdSqJQVebyAAB3pDfTof8sAcCFKI9mSAoo81oA73VRvQoqEmUVsXIHuRzzANkZIFeNfqBMahKIwXzE73URj5PEXtEnXUd5w1lyCSywDxppBznjVIwrYCpDxGBemwO8zDhEb2Mhzhnfx2NLJCHeEj6lP568kaJ2KHoSihncledxRfkp9mISw8V+LATm8rrqz4ZgVNJGlS4PnU79G6KWSxyUz6JNDoSABgYUa5ewQ3UB31k2Bcn6L3+knvaj+4FdBcARWDHXspNvVkkyXC+C6fusXH6QfVQOiSbitPUs6yIR4ey9NbhRMVDbBXOkXaBxjhzI3UVXsDjODJE7yDyraylDnozZ5yeVGQrBAdM1eAzI91NZSQHKckYYARcQB3knGgj780FwFJHcSaqYAZg73XWC7mHE/hrQCYBKNMqCFQIEPygCuWnCkh/FbjSmyWu+BQm1ZleXobxPWCX/isT3ZMNJxBBTjw1bHKvJHoCvwKwEj/cDpAYOgCDahjlC18BBIz8RbAbeszBonTD6yYymP5AWkaBfNqAQBFlseVcNMmIQ08BaQjO6CU8cfqMnb3ygs3OX7SxmZN2UD+0nc2KbW/v+lHU9EJyWt9+mfUECoqlGNhuX5iodvQ6yN5iownM2f2FtmGuLjuDbG9UrDjC7jE0XgC17G+ck01m5xMOK6HdikMCzwKf2JHKflnAL0tDuL/AITNKkBfIHh8tyW/WBaIPBKb3bGv5mVW39mQ/FFzIHhQmJywlAJv0+eTII3mIj+Kx99x6W8BX2RDxwjtMZJC5xtWQJrQNafUFkXNwl2KOHe3F/2r/lvSkLEA/NlZwW4tNvXv7qduOubnjqkPKcgKtqWzOfSAChT6NDBdtZGTE65uXXWenCNZDuA90WtFVgpykpfIFAZOU9ROZ4OdEkwdWavy8+JJLEfCLP8iCpAmbAY3hf966pjrSm47sofsuuson3EcvqCNPhBc8wwL4aJTa0msML/Qgz3i7qxyfPiHehQ4m/ekaMtkmMOQ78owS6RXWBOil/5w2fTp/+Y4MKc9wkSvIs7Nel/giUUZBov22zGU1EY9vq8hF+ZOFfrfrJ3ElE/HFVCT5n57EpS9opwNY2UmfAysDNN+N9M/3+v15NdqsCh0T8eEoWcTNuYMA6Ica1YVQr2D8AoMC7VQl0D0At7RheIlqjMEXFQnXAJNk7wzze+E5/63c+YUMkA8NhfGVrjpIpTRSAQZhNPk4MPbrEmhd9K5uLuhFHpzNfP+TT+xA4HR784m16vtyDHVVsmO54byAXMQe3H4kcNKUoqatxGb7I2wB0rOlZ8t22Nq34ckhu/TKq1YcnbXNZ6u2ufRQoGjb952M5McsNzlv0WzRFleWbXNrxfnjBkKtBJgeSufs2MS0zZ85bS88f81mj8+4sIt00YrZVaIjfodX4AN1pLetclC18v6B7R7Uwv6lvhCkYVUBaDb09547WVe4CkBBHNNHxoQ5rQ1AXJN04XpfBrSm5+mt2d3asvLOljvDQwlIXemROSJDeqJ5YaD9EgwVvWG6gdqchKqjgzJ90go0ltdN8oBgE7nSTpzWRBslVX6cHh0ZiUJuKDivnuqyV7YW9avsWFRguSRjk0ng5AScqRtyIEdE7XAa9Gp5T6SACytB+yy2SKuseEYAYMjOzInHAul3P7tlm7tly5+Yt9TxsxbLj3oPIXt+QnFMzibdq1n94S+sv/9QYFABoAwpvfREpLkciwMEMJk7Sj1kFPo9/Vb75gpsNk8uKDjtCOiWnsbTqn9Mzl4GpCVwKYEtCwhUDjAGGF5ALYpGL4bKUXvg6LnnPRrScue/HqS3B0PCXGB44HugqhyIjwtkw2/v7RZ3O4fM/TWbGc04aHND7zqLTuiGt9FRL6PoBZgdEtnrOXTKBZC2pP0IIPTZFvjc2QnTStCP4rAMMaPGMmzMgY+KF8CrhtqovN2Ro5V8JKmnHLDux+ldBzxCp2RsoOcqXfXDOUEWxk/5SXdd1uAhDhx6uQ5vVEd6xFn9z5CjRFs5yEkoHaXBEIa26UUFGOGwdisMe+pWXzTT+5pg8WXYUJy6wcuIPEfEArJCsrB1PuIzUEbxEWr1n3+KbfrknnPMv1Ojw55QlpQdG+kbxGPQDwG0ok+2hp0djQCoEThArymjCQAX5tRixxptcbItXimPoF+iJYn9VV4SRhw2dA5snn/qeXrqPDARR3x+Mnqp6w6m+e7gSnkQrSiZL34Sr+kNY0Fqrc5zSfGtJ/mhDsoT2dSjPtzvyM1FzsG4r1dQ2/lKbLVdH+PMSzIfQAftB6V6I2dwSW0CiBZ88+Hweg17g5MHaFIPtXc8aYSPLOhKFXIu+3Tahy3+FPwoj6j0TrUQLwGtki85f8pg+zUW3HC6E21EEIw8E1T6Bf1rsy0bAWgy5/rHYkKC0cN2XHZIwYXsHwCP6R/MCw+9n0xjk+4TCMJi5Jr29fqpTuIDfNc350VPb2TCdVo0eKAlGxEnuKHHHbAl/gKi2aqOBmEqAJ0liHssJlun9gxtoLQqD/lEyg6q+zY2NWPf+Yf/1KZPXbZEftzK8gdbzMuVjdsRmKzKfu+XK3ZQUSBPzyPgh8BU70ZTwFdtQBsh5y35BKZ0wUd6JNmyr1KuixYFV6r3/k7EVlZqduxYUSCP4FD0CESz93JS4Iz9P9kPlsNemHPKsbfUaWdnx+3h2BjD9n179HDJDg4aNjnJkbIF76SAR6xnGBouhEBGdNUViG9uyh9VymoXpnWFN7TCD/yqgzPJLfVAvgB02KuABQJ4pT78poUGgBZdCc+rDfQg+bk/0U06D+CR56s24NPn1Yr7D+4/s43NXeNI3HRafEplVTeOLZcARbo2WsqrXlPid1sgv+BT2dh2jK3A0vL7HD7ClAV0DYKhhSkNafkq3+dZfMRHQsMAZ0Gfy7bocxwhSrx3lSodvXy4H6lQhnQs+KI0PYjd8F5utTvBOEfk+wmdsqHwJ0gn0oTkKR/+1z3/7fqp/PRDrsFSsmfoMTYECYd4bIKEXv9hAcVf5Uk5MvGhDP/TQ0rnHSwk10tXxNx+WwFlVU9ti/OLynFBZd7XzQXZGV/Etf+f3YXgCMCq/WZlm+ZVp/Mibl4VnlVdOeAgr9QsUsS261kqDFE0aGC8rvvriH6vWHhBLTf5rYQuXDyPYUeIeF7MoH30yePkgXDB8C9fYh+P6xugiOTSf38DYv+jpHrJRvgqOpSFMmhhSoaxXgldev/dj+0H/6//xWobD224lLWp46M2fXxSwO7Qni08E0jqWma0YFOnztr4sZM2JWFMy7jUawe2tLQoQLrnvU+M464sPlZDVSUQeubYORuae17VZiJ+3NYWl+zx0l3Vq2sH21VberShuvQsOxK3kdKYTyBPZZgLKUAkBJBL5XyawfPPvyBQl7F9Ra3Val3FhK2dwnCfDCiVEFOaMhQIuUf3oDdpGit2OcKzrUailxVwCo/ZzgT+s+cnnywccF4rosau1wVo03kBWbVBZWdbdldlRjgNad+qleqXiqSGR4BxHMgBpKBsGDd6o6GHIWXanp4EJaMxrN48UCENS8hhNxUsJKOity1noQzS9K7EGZIWL6Ql7LHK6TlE/c0mw9A5O3vuvN368H17qoAgMXnKitOnLTM0pmh2xBLiGzsWDCbbB6ADiyRX4gmgeTR9aMdSVfvln/2JLa6tWnLslE2c/4olRk9YKprx9go9mqqH0gtWWK76zLIHTy1ysCDBKjuPW3K0zKvzrbJUe6aTyF/K8MggSQbosUgyvxIghINjMZToYJ5fVyAYI+hAT+zc2qzZxvqBnAQekzWfXdHbFU/SzrdYCgOHkxNgZThRjiX0ihAI6ZYADL1O4fQcAJHaUs6YFewscmNSfqfF3owmIEQPasedght3B1FMIZBR1JO+MEv0Ai5lI70dpGUOGFh4CMD1gFl0MbXGu8C4L9DPPE/013eGwIiD8tFV8bTfY6iWnugjM6bnvWzvlZRmYi8wJmi2KoUToQ08ysd+SHeg34kSb6CT6zH2LFUxbKXl8y/F48EiLNpcKfSQ7slwA2yVkctqOpNWAJK2Wq1tySwAuKm8JLcu3zjBIxr4p7wwIcz79V51ggTQkxtuIBinDZE55YivKgAb42BG19GzMHQmeeKm+Itk0ZPvvYWAVNWJaSDUI0wFoB7YRdGrfHBS6DGKiQ76vDQ5ViwhoAeZp2BftCQaSINTglropJeE04FC/UUbzMA2Yo/hOwGLrlM+PeHYzZZ0rlqOWqUi3ohm9JwecfgPOE7KgQJI2UkFgA6Xgv6nRBVAB0cZFr9xV82pe3xDJ6BJeam8MDom+ZLew54uOiBbwH2mM9GDrQt2IHDQyZasI5nyHmO46G2MbMpmqH6H2Ct4KofZ67OPCXKhTEUi1aRNKQNZhGX0MDN64u0lnrockl6JGLZ2o+hOHAlAvvScZJ2HkRG2xAP4cAKW2CE7xTz6uGwhe8jKLoirzAePS08AJ314J0b21eYAujAcDl/0SbCmerUFAit7FWvWqWPE8rmsAuKMJTjZUGQctpgT2rNMMWMXX3rJvva7vy+9GBFgDEPiW9t7trktoMpaBoHVPYFXZAE7XFcQvr+/I77RBmFEbHm9YpVq22Ymhm14CGr6Ps3GgZB4nZBhwyY7KzxgYasoRiCRBbWd98CLNrU3IJ88saME4IySILOc/sY+vPVmy8Eu80npbebo5YP9lp2em1AdQ2/4jugfH5vQM7K+Ks9tpUrlk15ORt1qLCje3xNv0VV4qTIl8/Tmikhvm4EOuE2n0ZULKk1mtDe0cx16eQ0ALL8BeeE7+WALkSm2uQtg1v2bGpzAmRFcAHf1oGYry7s2MpK3kbGsAkCzGx89tmJhxE7OTVq+IHAqwEpwUKuFPcVPnT0hWUk7yEVO8wVAbSb4UtFATym2NScZoJeYOvqUOelfrV47olvyq+vQNOA9628AwRIfyTc6SX0lJroXptuozUQ/OyYx1cXXgwgLkIeDfEklC8AxE74TAsygLN1hgVpWbeE7RegPMVCGPhXBp266ogX9oDyAI4veCPoOFEwe6L6smOyBdE/GSmRhIMSAWFX12taNRQXefpCB7i0cHu1C8H/oJC6ZCt9GSyTMK/dZfep6Px+JRZIyPj7VxocoRTTDRThKqkUFMJcYT3+ROx+6zl/4oX8q1oeslAzSmbPm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6EX3VciiAZ3ye6IPVtBuzmYCAT2L3kbpjUTvlN7lT3lUmNZTnPbh1pbK8e3doJPnVI7DQOXN1J0wPx39UNmUpXw9sBCN3HN/gLBhK6gPPHEwh9zBMtUDGZPM+pC50juvnFFqA8k57YN/8SlNpNc9ABv2Uf/0plH5xKmjT9DKB/npui7RG+4BDZou/lJ3t9dcU940H/qLbjqdstHXr1yx3/+v/ks7fe2i1QU6m/W2tWRPWKuwu1uz1bUNAcAd0SNZanDqHXooUNwBMAHuZecPCEgEVgSoeR80era9V7chAeScAnzK4gXtUCfCREcASSzi8h5O3QPocIw4HTkAlempcelOCB6bKvugWvVnAFP4G55hLjH2kDmlyZR46DzlRT3V/uJZq9WWXssnqBzkuCF/AvBjtwymQjHHd3gkKx8Xs+JwSTS1fMecnsBlUnTAPsBvyDLYKN58h04fCdB36ORNetLSjoN29rr7s9gT0pEIntBuyhsuiTYCL+bBDhXTlh8CZA7JF2XE/wDusFtVBQ3lvW27d/ehLT7b9gVi+XzW58c+efLUVlc27fzZs3b8ZEk2nE4g+CLbJv5yGEciF7diadi6soN133O9LXp0TXXPZYu+oxAL5tK5guqX8g4WOi6oD9Mij01O20GtbrsKiqgTJzwm5eep21CxaEW9s/K5zOOGP/CKXRgA0bwKQ3lvQ3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fA9dtE3PU7VvGcF2VMdGUmgvTy1gGh4qe6wHxsNTwFnGEykB3AumSMv1AUATCUqrYgdxIctUZqWw9RDSoANhAZ4DeBEpggM6SV3B+oEklb1JntddwAKT6kqNOrT536LqfRIUT+fLy0b51sj+jx2ACeaJ5Dp5SAvqoXaNazOphKBrwHgwgvP2Itneg/811e/750qno4Leist8uPBEvInQ+s96tQR2dDzV69fsn/4j3/PTs6dERvZelC+SDrVaLR9PuvKyrI+2f9dL2XD9CTkjGBvTX6PaWITpaIHxa1Gx7Y32amoLwBUdNvPcc0sTGJaAUWiz1tbu+RmwxzhLB7RM0dPLmAc/8K8TuzA4tK6lcuA5EM7dmzUxieLbjNiypO9vNsHNUupXIBePJG2+48eWrW87z5o7vQp45AceoYBOOKa0+UgU2/m8nqPvvjHC7/7YGHRDuotOzE9ankFwjJKrjtxPTdSlIzIr+0LzDInHf0AqNMQLr/6z0et+K3yBguMaC7aGVnhd1f0+IiHysRuU3+Yi3wwYvnaa6/bpUuXxDdGNWMOqLd39mxjfctHNvf2dgTqt2xvv+xyQn5gJuwHuzJAG3Pu02lGvugcIiCWfPbb4mncKuWGaImKN6PiGVigY8uLmwK6G76ojJEjguiVlW21ZcWOnRi3yekh3/3l3p1nlpfPnT05bdl80rY2N4Rltn3e8fkLM6iTrSzv+LRDzyufsZmZ46rPVdva2bKVtSUB5J6ANAflZGx8bNQmJicd4BK8MCoxlBegLeRteHTUiqNj1hWPGeUj0CQgcWjJW/+w8bAPDfKDFlxIQ1rnr4xvLHLYE4/b3cNItX3Y35ZuLsr2LKgtfB9YKcSiZHp7XAB2RgAWUdB9SkBc/+M5sPo9rzvnlWK+sVeZVVFjqXQqHxfak2DFpHwKflUEnJDxQhldAFUJBxBHykn39Pr6tj16vCxDJOMg4cgq6mIDfOxSPNm30RLnzh9avpCyfUUW7MfG5OaaANKIUD89Ypw+RCSSTkudJdDYfpXs4IZ8Qu+qF+mGBeMOj2Aaq1V/9je/sCcPPrfrV0/ZxNiIO+yd7S1bevbEN9tvlCv+XJi7iauXFVY5gLB+LO09gmlFOoIqtrK6JQWmN6mvxmBVO1tBHRp7vUaIRMTEnkBau1nzhoLDRKAMe9Aby5wWn2OZZGpBwrdwSUgYqBErWWmSdDLrQz9EPwg9IJvKYmC7nHqiawxTs6UNC84YunCnKLrpqUzKGeQFOtMYK+XDNIBqedsOdvdsf1ugSw4qKxrScpIMSbC4pdUM26gguC0UWPT4diAC87E0G0ALiBYV7YnemNJt3btp64tPLTU5YXNf+YZF86xWLoh+1VkOngZwQ623TJFAnQBLZc2efvK2rS4/NsuP2Oj5lyw5Pqd7cogCK2pW56UHK7StfoNDmOec6dcsWX9izxSArO/sWmb8hJXmnrduuuhyl03JYOoZD34AAw4U6HHCcQdZGM+ZnRgye/9Xv7IHavekAo7C7CXLjJ50B4ahQ74QBowpYuw9ilSKHiQqpWu5fsuKzWXbvfNzO1i6b4eSsbKARxjGl7ER30jHvDU2806nVYcEMkoeSiMQy0lJbh4Zfo0yZUAaiWMWt8ZKQzLE9HiqFUS/D5GJBtLA2650zbePEgDp4fDpHZXxpdW850npMPXMIwZMOO3M31Matpjxld+SVwLIeotgKdStxxQEMYsjIdnGKJPG2NOTqABGThNDS8MwbAR/cLiOSWR42dsSPgMqlbFIo+GUXPkwdOq9L9K7qgw9C4yK0nf4jUPCjDB0i7OhvkfUeP1wXPzGoTIfEpZxt696gOt9gRc2gV4tARTkCPhEKuc3QFp66mBY9Af+MaTIdw7D4NhhpYFlAuw4LwISlXzUXuREvuFZVsIjDr7/NTbNF/vRq6mEACWXHXrNQ/uQmGuApwD+QjvRSN6iui7pFO9UJwEjGi1XKOo74Ec6KEDKlkWbm22rVrsKNGJ2cjaj9lBxCricTyqPHnKvo2Sf/V0DIFV24iv1IgBi2JpdGTBKAHcoQL55wUd0L8yDJSDjO+BBz0bZXB59gLMKjhAD7L6u0dZqRl3DIUGH5EKPosPQ5sPxzndK0SdA0C/pP9HpYFoBDsAq7HAyeNYfUDmyQWJTW8CnbCMKvtkCSvYPm6Rr2EeOFA4gUw9LKDx40AvyAKI+d1F5And9aFM3fFqPZMvnOZKet4rsSrahB/vBTh5s/O/56l6gCT7RNsgbcikZgEZ99/sqE7cMv3xI3a+hW4EO6CU/73UMrA/1JS8pEJ88gj4TSF27ftX+63/x31pe9rIJeJCP4aCLWrVhDx9yWuGK6yN5su7BOxZkn8ka31kXUFo5OiVxspCzUj4tth+VofZFDyi/LEBJvfFVyAELrxafrftzU9NjPlrIoqREKmWV2oFUG3BNO3Z9l5PNzQP3a1NTJemwZBCwmspaHXsjmmT+VKZ0UkZ6r1q2ze0diWXPTp6YtbHxMed3WzwF/KXkJ/PuE83YSg2gzqIoJIwXfGSdB9Pjuv2OlWXnDqp1Gy+krSDQnFS5haGC253K/p7qwJQOPUjb6NNHIeQQqLcHdkf8Jxhx/yO+40dCjyHppIfi8alTJ+173/uOZbJ5tUPPtrd2PJDglMMd+diVlVW1Ucc2xAumkYyUkqLB7OnTNduVz5qdPe7gmiALe0YQwGFHtJ2K0ls+Ur4QUC0p8etIk8uo6Axbg4kW+QPEpF6rBRusP+QMO8P0FtodPW6qDdlRgnIAo+TX7uoZ8aWqNiPgSCoAgNeMtNy+/ciPcy+N5VTHtNqBUx+Z0iOmRcJ2gfTUTk5NWak07PlCL88zNSaVY1vNtOWGRy2SBDsFHvvR5qLTDzpS+7PGAHvPoQ6u9/4SOb0uA2tV+Y7tVj+62OgcLnT7kfuKqxfi/S8B7H9ykIHe/wmAVR3Pb2/vzP+H/88PZne2H4wlU4n8QaWZrFZbMQFmAdiun5E/PFIUkRJiKcCWojrmatAoRERZVQymMWmYnkgiWt+KRAieIUEYk2dejyyeR356tSWYACe6mFlAIjMhAymnJFJZoTgsADp38rgNSRmZ50QD09WdyalxVZsUwFCMRWC2lxatsbNsDQEntryKKnJiy5dcdkhOYsSiuYLVOlJYGcKOBKQpo4Bv2Ra4Zd7WrqKnsHJYFyVcrZYib3Hat4w5MkbM90F4iNC8VxSOIowAohjzKYNA+pxQ9zoCjSqP60SZGCa63lOKZlK6z1F6TAsYGlEkqftyj0onI6+yo4AQkRKXZ6KnhX0Jm9U9n+ZQ269JMRpWLLGKs2f16oEbZnoXWnKKXRld9m1FuRN6x/LDiqIy1hF/lu58brt7bbvyrb9vI2cuSAHCPLSwSEZ1ApCoHfi/K2O4e+tDW3l8w5qHCTt2+TXLTZ8R2M+IMBQpvFypxAwfWheQTHaqtr3woT27d8ta3ZaNnX3J8ieu+OEGYehOwu18U7nyyT7Me2RMGPZP1Z7ZzuNP7MnSpkXTJRubf95i7E8oPqLYYbN3OWdRACBELtiKhUU9ON5Mqm/H831bf3jT7twUDaIvOTlnpRMXBcKggd4B5CkAH+aphgUwXOGtPww/C1l0fzpeturdt2z55gfWq1blPNi9gMTsO4khikiO5ZD1XCIuQ6E2xOn5Wf6qJ0O+uIAMRkk8pp2krEyl9tXlHBIwNSXdYAqTwEVSRinO6ijVE2DLTgYe0ZsMIPySLMCrrAIXDJ7+8x4cZMvPGlce3nskveXZdku/5SR39ysCSQyDpi0pUJL1XtjgeNFr5iZiIsDWpPeh6h6jCdLjXttadZWh/FMpGXsBe4AQdXfeKZ3veaxrihZsdHzW7t9/qmeqNlxgD+RDazSoB7pC4/cgW3QD7TB4gK0AfPuiBVlUKu99xUAzrQK5hAs+b1TpcISyJuLpkYslLc8LxIbpA3Q9CuAh2+J5U/YGWQGYunsUL8jbO/mUznt71a6UkUBGVE96g3EiHL6hZJI/6Sj043D0ZiELTiScMkZNSKWAl7nJyp8pEz4fV7YQvN8k0FCdMe5RXWNokd5fFhyJcpdL5ir6rghy2Jxqho56O6m8voCWChO/9SZDWClZoVeTBWLtesvbLZkiKGeUR/mJdy7j+uUdAAQ5kg0fveJ5AGobneLgAujEFoSdAFh8EpykZMGfhUo9r9/gdvIAyDIiFOZ08qjsKPyRjDOqxAp6bAzXfK9nbJq+sycy8gY4lklQvn2riY69mOzW0DHpagBRKRyk2rbVbjiYQBdwlrQT1wEIro76L2ynSDvTDqq33hTuAYXKCa3rl5QOGQE8oC/YAd3Qi3mlgcZwgaqQF2V5bz8y5neOXqHa4Zry5YUF9ZEcp5PgU/lLvig9xjQVkUPgc+Xyc/bd3/2OnZw77WmYK8kQOsxdXVm3x4+e+c4BIXfRKjqZzsQ+0+tbGw6eSsPBf/h9CocnKssBkMAY9RyAb75XKgBYBUgsotVzgDzWUBBgDCugJkhISAbdBsIn8Rx9Ik8fcpeewwvK9ECXZOSv8sIONXBZVeCanqEMaZfnT4buD2XsqvWaT4VyAKw0n35609ZX9+z0/KxdvnY+8Ey84oS3Rp2pDAMdC/lSXwLyRrPiAK6QG7WRIidzceS4gLxowdZgDykXOaEtkEmm1vke494eogEZUkOzAO3q1as2Pl7y3sf9ctUWF1d8ATjTJMAFylA2Q2WonR4/3FAOhwK8Y9KbroDurtVFa06gEIAMvx38SdapI0EDQJfRrS9+65NedAIjAgfAI1P7XNTgpD7r7AhTr7s88QzySxuGOawEzAruJLfYV/cx/ljo3SYL1tXwhXUlfk15NpvIOYEMWw227NmzDWG0nIKMIUvn0jZ5fNqq+1XZHPlB0cXBTczXxWaNCLPkhSnAf+xWwZHs49PTli+NioejwSaqvdm3H1vHWgPo6fS6fQU6iFRbAUVVIrKdiEUXZVYXat3D+5WeLUhPHcD+5+fAfgFge7Oifl4R8nnlPd+PRdhWC2CbBwNJKGI/+Q9/Hvn8rbft63/vu/atf/x7ykLCo8oH4ZYwHvkNf3FdpUiOcSeuTJJBNYyS8g42BH76M3Sl85CfaUw6HJLyJG+2dWKRE42Pc4HRbq/FCHpzOLzkxkc37ad/81N7/XdeMY6Oqx1Urd2oGtP82P+TidhsV8Hq9MZBw4V0WaCIBUr0nGwoimo3DuzgYNcNgxt3OQGfI4WTEm0ITIjccCwSDDp3pNzQgGF1hyxho7dLtfVokKhFJdvU+IgrKKeVdCV82xvrAqItNWbHMqozCwEYLi/LoLAyU37VhoZHbGV1TTRWbPj4mARmVNFOydJDAr0IXyovpylloOXv37W7N962sZOzdum171pmZFZ1kPPAmWGQxdRgQCPWWHlojz960zbX12zy7AU7ef3rlimOuhKTxgGoGgUl9vaUQ9p7+LFA4Ceir2bDJ84LiL5gkUzRFQxQ4OYY50fbUnvlEeO4yLUHdve9N62iICE/c8ZGzj1vllUUh+FCwZQau4fxoeEdlCnOj8soZJobdrB40xafLljD0jakcnOTZ8T3EGXTi3Doq4KPjKSDFzlQ/aYHKKm6nB6V/FXX7YO33rMtgbZYoWRT564q4mGjagA0Co/gKgc9wx+ZuZ3Ti7wBBHFVbCRR90VgN379a9vYemanJ+LW2V6zWllBmIASmmipQ0WxkgPVrV1XnQspD/joEWWPTU4WonHd5BKwySAwt5Q5s10ZId9myttLRIgmgkDm5qZlZN1Ys92UZDnwmbbCIaksP/mHxW448WCU5NdczpEBelnogQXo4XQJ/upyVAf75BeAK7BGEFV6Rq8nBciJCiiwGphTgbZ3uzbM6IiuE8EX0pJsP5dQRkmNCBxENzpdFnEoX5XNR4+gVfWPpeF130ZHhgT6pcfuOAmaYDZ8Vh4qC+xD7dh30XtfaV9AuICub1Xl82uPQJKe6+geC6I4lJDpBIoEJEeAc+bVwmflprzVKqE9pc8MzTVktE3ygxwx95LAuCNw54BLoEXuXg+KLwBP1VkwJNgRZN7JAgSmXO6lgsoHTadAwLTyVFnQRzvCWXo2oQNA1Gfxkzt8ZD6qwFN2gN4PAnIFDypOL5UrUIhskw3TDNizNENvEw4PfaMXXaCRHRn0iyLUngqSCFhURIsqKB9sMzaXgNqnJih/inC+0tsKD5G3roIpBScs2mMI0yVR7ehBpd7QhJwqqcphFTwvAD2987onWW6r0ASBjZiSUDBPIrW2ZFd8UMUC+OE5tTVARHxymyvu+bCr6tJSme1Ezqx4zOJp2QvxHXvrK/aP+AqApQMhBHSqnMpxG0e7yEE4P5SU9kQfgz1DP7DhSDrlSickpFwHwJIz6QBn1JNRt8Ew92D9h3fGHD2DnUSWB+CDjpSw7y7+islZ6IjkRW+ucyIV4GsgQ3G13/TEuJ07e8Ymxye89xd7z33KWl1dt2X5ABbYUt6BguZqFT9V9rpOjk8q35TAAD5sw4ZHcgJvrC2gDgRbwa/eu/fAVpbZ73TSzszPucyTP/ViGh4AlvmVAD0CC/gCz/RFdVBgLtrZX5p59C5pzgOlU0PSg6lsxB8BQPkQFjj5lmYSF7cram/K8jUpooYAjc4peIPNZoTSr0me4CH1bLZbAvBNB1EJBddisXgr8Cc7SIcZuqunlQe4A7npuq2Iym7BI8rHrPRkt2ZPnLR/8Pe/Z9MzYxDpMoOdgk6UAhq9/TFWetEpAP+ZWrG5te6fzFXd2d33oILOCKbz1QWU33vrU8tmEvbc1XnxgYBMNqcNb+jRpyefdQ9dB8DIFSOyqRQ7EaQdz9DpgL3F7vEd3AEd6NVgTjTvgXyRB23qGETXSUsb8OI3OsdvZGzw3EDuCTxYdMZ0QuijE477vghRQN4VSG86IZkDjn7ygv7799hGrGcnTx63sbGS5x3ANR1JSQf7nOaJfSzkst5jmxZfANWZ9JANlYbt5KlTasOUtSU3deyMVCgqQTuMsvdftKrStkXn4mE/utCN9O9L3f4PANjfOolLdfQpBBLaeTFyVlSqxc0XcdWazdjPfvjjyMMbnyrCOGX/xX//L+Sz6QmQlOhBGDp4hagYQ4BgYNyPjIzSBWAIo5VAj/CbSBnLizgi4JzUgPKxEp2hBKIJItGKwF/l4MCjYhjP242JFAgmI4j0YtKNQs8utaSrncgAoIexQWkY9ldSyJbv7Vu1Vra9vYptrW9IOOouiNCn7P1ox1Qy62l92F00JeSEGdplbk+7WvP9YTudunxAx0EKhyZk0gAOMRiloj5yGk3RxXzLw07TFh4tWHpk3EbmL1s2z8KvkqWKTMRm3FmGsHlgS5/80jaWluz09a/a+IXnBVqHRVcAAYAQWB9VvfeePbAPfvJDSwg4XXz921Y6dkbKnP6yTcQIHAXDrZ3yji299xNbXVyQcyjZ2Ze+bSMzp9zYwk/aRtSK/6HXAddQW31qS5++Y7sbqxYTgD710jcskZ+xCAZaThSh9UVhSs3zABFlYOXF+7Z88z3bWF+xhCKxsfMvWnR4SuAnBBT0BA3anZ5GFA+gRQ9wprNvtiOj++SObe3VLDYsxTlzVWUOe0+72x7R6z02ygPHiMFiuJReOcDxRC5iJ4Z6duPt39jjhQVry7lMnH7BksUpgSnmcSGHOLRgDHg5/TQ2vPVhfim/NGlI34+lDmz57sd2547y6ieFw6fs2Pi49dbet15lwap7DNcrPzkHcVssEMAV2KLzEtlMpeXEBS4ApJkEJ5KBKnCCKljlJOC95J4tToYKRaVT5K7fCRnlMEdKht4EmNSWgHRGKrwnDqglOYD/bLVEnr49jixEcAjKlzopLSDbp410m8or5ouqmMdWr9O7x+KoqAx4y0cu2NKJBRU0bYT9f2lfHwpOSgfluOh9Ed0spGLOK9vgAGZCwCQop7ZgagoAmGebKjufS5pvkSZyOc4VESCwgy9hLqmoiiZVptrDey6RK72ibKKvsiIqo8dWcH3bLx9IDg6tOCLZVZ6dVrAg2OJOk7IFyFRvX9Uuea7VcZ5xYytKTmbyKUeYIYbI6dnVb3ps4BGjRc5TkKTSMI0AR8+8c+RBzaK8FTzrO8P96Amlo3PMzU2KX8wxhfe67fbJAxyqpTSUxRunRQ2jMvTsR+y7C4jHTbUHWxFxIlYiG5wsdcd+eB6ojjJWdZxXgAMWW0XEO8AZcqsCVS/mWTPsChiL+Alw3sHtgC6AJHgGkOWHB+GSA/Zb5XqYCqDyZb/Y+g0neEiPgRrOp9lIptAh3z1EdfEpC5JHdgqolvu2uSY5kvyOThQsVZD8Ov+QEdFGuKQ8eBEcoLe0K4vIDixj7dS0HaYV+GcKMC3IL2/REJ6SzMmWeM8f98UU9zm0D/5AadFnyqQE6ur+gvalAbmqiwMnzzXf/UTfHVArLXng6AGWFErboVPYYZw33wH4AFMPhJUX5dEGHuyIJ+RPOgcoRwEJrJo9OSUAOvoFAKgr4G02O7a7vWfbW9u2t88iYcmUaGdqGSvdqzX5GsluR/T15BtnRsd8Opn3aHr7BVu2vLzi8poXmGVtxO6ubNfSuo2NK4CfUlQvfsM3eva9B9AFijzEGwEk9rPmtD1OaGMuuxghKvT2YvQf0o4cKw/nG+n8Hr5cddQ9ALCPBiqNz1tWEdTGr4lGB0ACdD79TYEswKofCwu2SEOA4vZd/KR+lBuCh/CdeZmf37plB5WqnTt3XnUbUb40Kv9FbIs5wMINJ2ZPiPdJK5XG7OqVizY5OSx6QqAK7QBs5gPzAnQClLGh6xubso1lrxMnilWrDcm/dEn4odliEWbE7t99qpJ6Njt3TLRSNDyFX8rCfTX2DB8nLOHAVbbKZQEZQsck1sZUHemD+AWeoo680BPdcJ1j2J+gYsBXL0Av8ggjGaF3F/7yODRyj3RMSQRHOZDVFdqKnnamVMFHbwvRE/AUgRn5Bp2g7vhlAht4yh6/dIzd+fyRZGrfrr80b9mcQHkyp7tJt3PUkZPMRkeLVigMOUBmfn++wHIq+VKB29LUSUvkRvvRRLIn390WHVUxYlskLwoLLMT6h/cliwvSw8VUKrJ9WPk75sCGRVx99s52AKu8fRstGa151XRWhiAs4lL7HtTqsb/5wZ9H7nz6iZXktP/L//a/sfEpNRpNQMMdMYL3gLl88svFVl+CodE/NRKsrCuSWVvf9OgRgaCnlZVtMAFD5N3aGJCu6D7K1oVO3g+zj9AxJxBh9xX0EngiSuYLoXhpgCuWQi8UAcPFKTUYhJiAIkMvRJ0He2Xb3dq1buvAYn2V2airgdnXU1GKvJ7PLYoAkAViyVPglAn1nJ/MaspkJqvvw1bdqdi9m3csmc/a937/n9qJM2eN1XupdE40x2x1c98+eedt+/Q3P/fj50698m2LF45L8DjVJQBMjHqyVbW9e+/YkwefWGH6lJ14/muWKUw6SPQeBwyHDAKLk9rlTXvvR39ptYM9m3/pVZu+cF3OkCPxMB7wGVBA+0QsIZ4sffxLW3lwwypyFGdefNXG5gXoEuw9hzESL507wYDjNDt7+3ZPgHddQJJ5Lude/a6lJ07KCeZdkcR5PYfhVFvreRwRhrO/t2mLt963xw/v2KHoYci+cOI5AVAWXimd0iAP7prFWJ87eKRgyV7Tpw5sPfnIlhdXrRUftcnLr1okNyoaAL9qfUAc8iZH7ZuQi79BX6HaLJvo2oWpjK3d/8Q+fO89q8rpDs+et9S4wHq64EaR87FdJJWPyy8/eFgfzBdSCfSnWUYgBvB6uPXEPv3wA9uuqY5DEzZ88jlL5xRddncttfvAqs8+VDCjdAIgGA+qxBBhXDTiUGmPyKGMlGrdEEDaK1et2yAqV1kCtWwHhLIjw76/q8AHaxXYl1VaK8Ak+RaQcJAhIpEZpqfQW8pUBAw7akJPYFztqccl7wAYBWSA04yMjPh2sNuwlnSP+bkAP0Bqq61n9XDcg2GANr1x4iX6JgPJavuWfDign4ME0DXfiodIAp4pbQh69NZPAK2Y6DTTMMmEHKme4ZCCbk+MEfgbG0vLKVSVP+XK/ImWJIuYyEE0Y7gPyj1r1gALupehndoCxHIKBAnsKys5rdUYUsbpYYhbMqYCkClW0Yo2HB5OQel8ey+1pc8xlfFuNAUqRUvMD0eQAxVf2XVElVG2gBBogRraD7vkNVPdVVfxA1lH/gAsqYyAoWwDi0+QaYAAxp9gw3uYeVQvrtGTCZ/cKeOMJbtr61W3J+wh7EOdLCj08kOvC5+AbMBIp8+0LAUiTOOQXDuwVr38WGHyVHp67jmKNZ6SfIhXbg+8OtQNIKe36hScJNMOJD/YzaYCJdnGFiBQ+RQL2NcAUOIOLsgnKgfZ8WCJXUZSaeyvgnOa3J0roB5brIJof+kDkqkPlaPnObhBLIngcJUe/ecsfwauuqpPpdG2VjSrYHlc73CiEavXfese1Q/ni8N1hfc2P2oryRw9XeiyMnY/40DWf6t8yaeDV9XryPJ4vQA5zmOSSbaCrAAUgu8IQA39pC2xOUff9UmPtr9pZ36LJHRsAAiwiZ6PaAs7D/Tt7PwpOz1/QqA3ZjvyCUwvYccAdq0BeDJ/0W2FqkRHCYtxACSsHmfVvc89FCCgvLTsIcGET/vSCzq3tzbt/r0Ftw1nTp1QndvuKwFS6C2+kgV+HK5SFzCuCxj73rCSLd9bGznBpusTtvjetEd1C6BIRcJTcZGk4QE++BTvAivVTkwZCbfDPfxEeNb/dM0tlhI70MOnKXihJ9Z57L2yohtwKV5SJPn66KD0uqu2XVnetL29A5s7fcIXODkA86AIG0hHR2gLnmXEid1a2Ns2I7kNAQ4yS1uHsvGv9I6eOHHC8QfPMbXwQDzyUSzJED2gyA3pAbG0TUOYAZrBB/QS+9RB53nMJsbH7NvfetUKQ1kPYAgMBuARfiAH1JX5qgBExxh63gMepWHhFx1n0FoTHjng9DJ5gKb05N6dBe84OHF6Vtd3hAPKfgjD2uq299SzcxL+nAMrwFRM1whBBwtrVQ/5AXhPjzLcpU7QjT4M2mzw4idX0B8WESLTw6W8tZp1u3nzoWjr2NVr533nAlkc1SnqMpihTmqLMQVbxeKQ04QNT6VT/VQh3+vFM+3trUq1309s92ORRcnewkixeF+0LDR7kcXhTHR7dG68ejAz83ftQtDPK5D8YhstRQ/nRea87s/KIYyJg/l+PJJcXtuM/fm/+UGksrVsZ8+csT/4v/w3oj80EI3sddXLK6nfXBv85sVv7wXSBaIM+WF7860PbH19QyhdGFmVZd83BINu56Aw9CbgfGCylFTPcw/h92EoLLEaEkGm58K30VC6tpjL3EMOo2HOzJ4iheq+orGDfTq6LCIH1GkeOGBttiWYEkLmqbDFyF6jZ2efv2pjx45ZNj9kwyOjDtgf375nf/Vv/9RKit5+///0Lyw/OqO6B6fAnp9LTx7bz3/w760rh/z63/ueXXjxKzKGGBdRK6EFSD9bfGa/+MGfW1lCdurl1yx3bF5Ok/O8B0ySAhwKUD+9aY9vvm9dCdKpF75uQwKxwTii1DLMGEPVPaeA5JNf/JU9fXjXjp0/b/Nf+brFMkWPxL40NIHv7CawcfdjW/zsfdsSHybPXLXT116xqMCc801GDToceGBk1EbWq9nyR2/ZxtNbVlVwcWz+JRs+dUXGc8iF3HuRZAgxdFTBnTOFysjuCiTf//R9q0nZ4yMzduzSqxZNFS0qYCVzr7cEQIkPAUt6hPZ0XgmgFNpbVnt2yx4+ECjspW3y7POWGD+p53NuGOAFvUMuaPoWw0oqP8rHgEYjHTs7lbX0wZa98bd/Y7tS+mTpmOUFOJMFFhuQB/VVuxzxHj6Jw/4dPvAnl+6AbcQOrNhdt4XbH9mjJ+vWTxdt/OxVSw7P+rziQ+XFTgnJpZ9Zb++hddgsvCGQJGCSSofdBVA5ehQAHPRghukpgV4Mri9mU905fYt51F3RIHWQnPZse23PJko5q9Xr4BgbGVFAxHQAjLXqDPBhriO9RMxJhTXsVcsG2+QZz4za7j4n4dQlPwI2crD4vcJwxna2wjBjqZS0oeGcZBVQFICekjlfPAh0UtFbGCXQJjBFJM7Rn+zpp6fEV+oimlQXHA+9cBhsFlQqWtT3qJxImO8YT/QsnQ3bNTVUr4QDwZA3ABMe0ZvOcLr3Kgv94JfEand80EPQRLBa3qu70Q/b8zBvTHTpvp4SDQAo/VMePEcb+CliopVFkfROyJq4vBO0BJeMYwVAIKnUDJAn0C7dbDQJeqUa7K7Q1KdsSaEYUSAjiU4oQIiHwBc+Mq2kLzvkjk51D726zKNX26seflqQ/pi6s7vLdCKGSFUe9RVfsX/oo8+9NwXRchzRSNqaaut6oytwz1Z1gHRRLDscV3tbpCl9DgGMOKn0ygfkqCaNKu+wzysjVjhGuTYxFVDHqAAAAmDq04L0u91NWlcOTqx1/ZamubzCXIZR+R2CLgXxAFi1Hb26h+680DHxgoAIW620h0KobN3mNAuThB0dSH/Ec7X5YTZvvVxJtc3ZQa3h9p43so5e0iFAfgRrON028gZJEIiw6uW+AuSlNvWRPPyDPnn5M5J3nLkI1BXx5MhW+iiVPpGzwcvz8k/qKguhZwAXXI8CVPB/R+XjCxkK5j4vByFuq3jJr5w9Y6fmTlqlXHbHjjyyFRVzEhcXnwqIATLQg9ATRp498Xlri5HBtnwRuwLEHGAF3tOeKktlfPTRDdtY27LLz523ooASpyJiG3x2iGQXOwZPNuRv1wVuyntlGx0dchsxWHwIkANQwl/YyWvAG2yu81Q33D56Auw1H/AyPBAuw2vaM/AWEE6y8Jw/4H/KzdvBwT8PoqPoua75T3ip+gWAiS3NyPfIX2IfRQt6i44ySkNgwzNSS1tnoZg+S8NFySaHA2QcYDJnNeAH2lo+P5P2nRYgmcBiUO/R0VE7duy4976y0wOjvgTaPEv7MNeY7b5ufHxbzyXswsVTIlZ6o/tOK/IhGr19lCcLnSanJryn3KdXKM1gv1fA60CmAcwVYYNMGqAbsb39sHCc/ruRkTGbleyU9yuWV5DLGhNGhElHBVg8y+5BRWEp8uM0R3rsGc1iKJ+5wYxwJON5+/CDz+zDDz8WAK7axOSoylZbqK2QMfSKF+3hsq+2G8gz36k/HRoEBfAD/iIbjTq99RiiAHxRr63tfeGqnGgvOG/YgpTj3TmhrFQaEp3ZvsB0L51KtrOZTLXe6W0/eLq6+ODR2sJBvX+/FbOFaLe72Iskt1PZfPXgvrXffPMP/3MAtjcrpRCA7Z+X6PHpUwhETz6SiiYfLjyN/eiP/n2k367alRcu2vf/+T9VFnIUUqQwjcDr+MWLyrrA6rsLp1/zDz0Wsdv3n9rdB4/FBDFKDe2TqNFFWfaUDD77TQJE2S+x02r4sasIBT0P7cqeGLZv+xtlRbCrcooSWGXLthCpVNz2dyqK3LOWLRSNvUTTQzlFBSO2cvuJra+s2td//3t2+rkrLnxhBXPEfvJH/97ufPyhffX7r9uFV74m4yJlEWNyuZTvv/bTf/8nVttdse/9s98X+DuvxmBDYRxdT8LdtPf++m/t2cJtO3f1OXv5298TsGHuV4BEGLm6jPEv/+ovbeXhA3v9d79ts5evWl1gptboW6UtQyPe+AbtO4v27MPf2M5uxWauvWil+UsSTk4McjlVfiiZlE8OePnG23bzrTctL1B95uVvWX5szqM/H5Z0nsvh8YyErbb8wB5/9GsZr1XLTRyz+Ze/adGhMQk0PZpqx9BEKoPeJnqW5CSXHtja5+9ZWfzOjJ2wyUsvW7o47s+4MQeA6TkEHYHGUXZ7ddt9fNuWbn5sWzvbZgK7J66+ZpxM5kMn4omQAkKhR0ONEJ6EgwWBmm7F2tsPbeHOpyq3ZcPH5y177KIlciMUJFqVXvz0Hik9B7xAnHGGLof6PZmL2Hj0wD5//w17siTAmSqoza5YfPiE9RRseBCgbMJiHdHg4qvvqAVKKmDjdlbgqRjp2rH4hm0/uW23Prlt3VhRgcdpGz150SxbdCcEIMZw0SHYW/rEOg/+yvKJlo8s0Gt2cNC2WrVu0UTHnRBKz8lmrbrqK7nnVC/fpkr0sz8rPYnM3aLHKCagh/P3bbhiivpFKYGTStR1hIYeI+7rO/KDEwDQOytUJwybgC09rN6bEQ+bb9OLG48JDPlQe8dKEyMKzoaOAJaAFoaLNqJO3WCUyDviSIgeYdFDkfS46hZ0y3R7uc5b0cWzQQZxxoKBMvIORJVIPsCWnm35Fm6+G0VWoFpvbAEnVQH+AFo4X6ZRSFXdSCNyODOmMLBrQEz2Q+LrsuHdPcrPRyjEv8EUB3oD6KHiLnNFaTO4WqvLKSWlx+JLX44EGWQE5JA69kWr9xTrOaYgHM0T9T07xWY23IdUnu8BGPUHy8U11ZXRoI7POWa6Br2UaQV6nJXeV1oW6jnQZwqIO4WI7e8eiK2SaWWKM1MLie+hB9HnI/p1/Vb59JIBnqsHAh7KNyawGk9L7/3QC0CxGKJnkQldCVTRKNK/WKSldpNTpK3EfdJ1OMgB6pWEgHJ4iFORFAhIrqDH5xgrJyTOMQx1lI0B0JCL20GMu+sfxcDDwH/fHYRgR3z06Qi6HgCfClN7Ong90iEZTevGM9aKDylwzcg2Kn85vSx7ROs+z2DLHPzgSOkR64ThU54nQPCAxR1NoIUXo2z0suKgGUoeOGSK9pSeVHqHbfHfkjPJE3bbr6MH2ATo1PUAdLgfen8ZTfIV7sig8iRD+E11qeHx4zN26dJ5n8daFlhllTedCsgGJ0xt7+wo4KS3j95letZYpFO18XE29I9LVxoKNpAByu3bgwf3BWq3VFbUD3cZFlCD9RzVOjw05Au72A4N+4iw7gsYs+AXe8fRroCvWq2m8tQWojcE9N6qDvzgB2WRv9d98FbV+B/+k57XAORQU9pWjyjFEX/14h7P8hqk5Xd4JsjK4D6vQVkhOEfe8UXiNW0mGfJFXkkFqgJvGQFAto9Et5mf2ZIskGtVfGVvZ7aCCvlhw47kgnbU38b2hsvv9Pi0TU9MySbL9shWkO78+Qu2vrbpbQKAxOrRywotdLB1xD++MxcX4MeQOThmMA3PASw0S358CojyZY/X4eFhlcPc4CC/yCUyiYwQgBOM07Fy46O7tra6ZS++dNUuXDgt8BcJ9KjcEfadVRtCh891VRkspMpmM1ZU/sic+yJGN6g4OiodYi9XP+BA5XOdESDsH3IFDcjgxsaWra9v+V7CHBYB/+Gn6yptofLI2+VcPPFRVxVBG+onmu3XCRbZm3jx2Y4HD+PjednovvBUxnvLS6WSz5EVn/qS3V5xKNcuFPJVte52Kh1ZLAzlFhrdw/sPFp4tfPZoabFc62zv7h9W8wfT/ymAHcyBlZESgI3Mq3LnRcO8KJ5Va4+J99xPLq1uxP7qf/1hpLy1YpdfvGS/9wf/RI3nXkVv5CIISngFAXUh5boa0b9TP31/trxidz/93DpN9kWrSbpwsA1Fhbu2u76paIEVsGwrFbdWTU5/cswmTp6wTD7sXbf8aMk3o7/29Zftua++KoEuKH3c9tZX7c0/+3MJe8Je/Hu/Z7nhkhA6UULc7n7wgd18/9d29SuX7dKr31BDsFVVGIL97N137fY779jk7IxdeP1rYnpRDgdnzwrgjsDpz+zp/Zt25bVrduGFl31rKfaMDYasb5++9Ru79c5vRGfJfucf/SPvaQwnStGFLuesut/45S/tsw8/sPPXzts3/t53LS1AxwIwlInpDttsSSJw+UTgdfXZYyuevmTHrrwop6TGx3CJVoRTYqOyzRorT+yDn/6lnE/H5pgje/o5GXeALhaEtlBjIFxyyvF6WWD3Z7b4+I61E0Wbe+F1G56eFW0MLwQj7O2oX4AmhP6wtm6P3vprax3sWy83bMcuftWGZubEE7r/5fh4Cdwx1EUUSWEAlvbWsj397D3fMqstYDBx9gXLMOWA4RzVAQMNbYiDy4OeQ4GZN5imZ2rnoa0+/NyjaBNYHpl7zpICnlGBrS+GQd0ZUk/cvAqVONMWLPJJW9vOlOK2cveGffoJUyUiNjZ7wQozF+TkFW3LIWNUKDzsOqBv9FDJ6GLAfHjKb/ctpXKOZXYtub9oH77zsZUZZs8W7OyLr1h6ZEYYi8UTGBIcu4yU8ih2li2z94FFxfN6laF6ASFyl+FleznvgVD+ndqB5VjAJMDANQc+4g/t4QtHBFhFrBtuemhxLr1Djnxk2FfkKfL2ch2EK6mMIr0/AQA5zNUn9ZBZUZG+wE06Fe6rPMCurnsvnN6tetda4hUGmbIikeAEHbCpPBqXwMiURtmoCcQztQn7ADI0v722bZzjPZSnFzHM4/Y2EohRCv9rq+yUZKlbr6jpquBryfeQJbJ5qx+ovaUHuqJ2QAQpF77iyDDKcEagTvRBe35kxBKZYdtZXhW9ctYCWQz/ei+a2tO/w1sxR6zXb10jbwUPmXzOjwZulOtWYRu0dNpKx0/axuJTAV92JBG1zjN9AoBFtzMTUOj/9IxoI8gePnbB2gpEGzt3RLTkUXymfBb2tGoAoUMBcwIvOTa6XVU5H/IXf0akg3sKVDceP3SQi2Pup0dtZPyE7SwtKKnkAAdO8aq/l632Z80DAQ0d5cgrgD4SSdmZ575iT58+ssOm+KvymctIz5T30tFo2CvlB6jxYyXlvJDJ4YnjNjo+Zg8//1C6fWjjxWGLF0ctMzpt9R0Bn27DQVWn0XL+emvSM6Znnd9yvKwl8F5blVGYmBFgPJAN2ZMMUR4LHE22pGUHLMwZV5sLcDNyoirpOd03yY1koy+d2G10rNFNCcSxg0JaDpohSfSWUAhZVJbIhgQIOWFYnd1aGB7Hz7g+6M1cQmwrn4AKt3M8rDft5z35/g9gpTzDLT0vPuleACHYHP1WpuTtYEq/yYv7Dlb0G1mht3BgC+AS+21/43det8JQxnvzAI0cgLK7syf+NG1XwJIgx6e8AV5UPME1xGCj6OEif6+TyqIHsdmq2907d+ygUvM6njlzxkqjo8Y2VNhHAAbgplaVXK2vCzQfqK7SJdkBTsAqCMQwVYSTnLoSoOAnvEU9P3jHi9/IFS+vt2460CWRXtBHnf2e/tyCMYLCfYcX4bmgQwG48v7fv6gXL/cJohM+w296KAHYjM6IEF1X2ZIXb0e9GcZGrvF3AEeOIads7Bc7ZyB27A7AcPri0xW7cPG89D4lexxGBLakd9i+E8fHbbiQVd5xy8oO5HLCNJLlepVtEOVNvjjQQjrDUL54RocA9WdHEoCtauryAG0DORvIUKgPNQw9shzHS50cuKp+Q8NDkodwqlZO9ME7elBhFaMFA357p5R45XnqPQD4vBgNpUyuIzPYOvgOiKUOtCP8pPeTRWRh/+4gr3RSMAWBXmI1o+cj1vpowNrauq0sr9nOLnOJpf+SK5XuAJWiSUvdv3gpr6APQR6gl/bgL6l6b2zsCtRuCGyn7dTpaeGydD8ey/RSyVQ7m8tUBcS3E+nUYjaTWigVi/ej/ciCZXuLrUp/WwFodXV1tf2Hf/h3ANhwElcAsLp1XiTNS6xm+5HDsUgPgBtNrm5ux374Rz+MbC49sAvPzdk//+/+hSKDvCoShJgKDZjN67e/D170oLCZ/l/80X+wz997265//UVryMnfFPg7dfGUba5sWenEaXvx+78rBevajZ/8RKalay9/73flsCYtJQS/ubhqP/3f/sROXTpm3/zH3xfjwwrvWrliv/7RXwkELtnr/+B7NnRsToyW0KgR1x48sA9+8bc2Pj1iX1NeieyICGQro7Qt3V+wD9/4iSUzMfvqd75rBaLeBP1CwVB/9Ou37KYA6rTA7cWvveKr9WO6L21zRVpfeGI3lDdzZK9/53ctJ2fAQQXMV8pkAnhevvfQ3vrJX0kw4/aVb3/TTsxfUCNL6BA0eVe20WLY8d2f/dw+e+89S5Tydvqlb1ksNyGBkDIgFKLnUPyTi7NorWw3f/W3DnSnLpy3k8+/bqlsURIVBNclETtIWgKDex/Y0u0btielmTh12abPXZezIAIib+AF2yUpaHAQK83v1Ozg8W3beHrHqjK04wKRY/NXLJrICpygSIM2DwYHJ+Zltmu2euMtW1m8r+cUeMyes4IcfIpTQsSP4PxkkKXcGAkHc6KRfyk5+kxt1bYefWRLi88EdrI2dPw5teMFO1S7s3WQD8cprf53B+QAVDmQgVoDDtlktmGx+oq99+s3bVfGKzM5a2Nzly2aGdWDrJgM7RqcFv1w9AihcHqJd14XGUAA07FM04YOl+zeBx/a4sqOteTMTj//skUA1IBhpcdhiMt6BkMug9Ras+GdDyzW2ZMDbhwNgxaUb0dKTAp6A+jdE/DVEzHxFNBj3Ypvir27VbOJYwqgpPA9BYhNxsRkiDsCR52ejI9Ki9H7J6fMoh32JXV2hgZ3g0Qvli6ojJZAVNMOdvZtZJRFNJTloqG8OPlJbS2+CpmofOUpcM5Qe1IJOKY1LMihB1XV0zdfsKXvxjQDlV3TM9RaLeOAKSLwg88DSENUcE661wdQh+8Y3ngMoKcoXYDIj/2VPrHVEwv5wkIGhtnIAnCuDCWX8Bpg4PPEVQeAW7eNDqaUBllSXQYypQQO4qMs3ATAi3bpV0RvN77KEp4dKlBm+JS5l/1Y3ucz+w4G+k0vKj0OcZcxFajftB0t6AuQlIEvrKB3GrlUOvTCUygD2tvi9N7Iocg5MveZIIBdM9jVoKfn+wLA8B2aGe6j0i12WRAQYDoEO23g1FlAkRB/cHhhyziVQS+sHCn18V03VE6zKSkQaGeOcjIBn8QT8ZM57sgnTh8597rruQD4BKAEonTbUgK56AcOjq27THLkvd7YeA+Y4KnolyMO20LJFjgzBZYHvFWRihJCb7L4xJZ/LZA2EgAPZfe6gBHVFf5h3yNJQgJArOomWhv9rNVbtAtBU+hpCwGZaBCdADXaFBlgxTigAnA3mNPrcgIhyLrKBISGege54MVv/yQf2sttLDIb7ntvrMpDhrGTtMNg0ZbnhRDqNQBgyAqAmp5YgNbY6JD9wR/8E1tcWvbFLj6VRu24s7Nj+3sKbmUbwubwAkVq11sPH1ha9TwxNmEjnHgkWgG9zGOkKBbDAE7gM+DHp9qpnZiOwZA2ACubKfiBAw8fPvR5iT5twCsaOhl409NHfZlLyWJmD4DEqIEtoyMIYOOi7PIW6ufVDV8dpNCzzjVkAeuJnWBqEvn8dk82zCJF4NOA65I/0eBpj97kMLhLvuQXgDAyKYCqYIlneAfghOpIvvSn5rW0fDknYbHNHBrLi55x5JTeWYAcIwAcucvz9JgiC+TLFljrAmv0eNMzODRUtOefv0YOtrKyZGu+E1Bd7AhzlfGx9+8uiIdVmz876/mRPyAw7GzAk9TZOeuyge5trsnG19t2/jwnSEq9ROuDe8+svF+16ZlR3yUBnjkIdLkLskid+c49rsMpX9ilfH87mHKeOh6j/tINpaGOAx6TjnwczGYYys/7cD7f0XkWIjI66ABXbQhoHuRdrdZseWnFHj964ovmyNvXO8heAqDRP3qIue4tfkQXbTpo60GdIA9ArPv9jfXd3pPH2+1Upl+9cvX0di43sphMJBYEvu8PDQ8v5NPpxVwut63nqufOnWt/85vf/M9MIej2BFjpge2fV3HzUZ9C0PcpBEzOWtncjP3lv/n3kfLGU5s8NmH/1X//fxZoUsTsoCeIHkSG1+CTa9wLv+PJiH349gf213/6Qzv70vOK1EftN3/x51aaFPiSEHVkJJ//zvcFeEbs/kcf2vqjR/bCd75hpdnTPG2Hilze+usfeY/Ad/7p79n03BkXJuZpvfPTX9qdj9+13/3H37Wz11+U0EpC1AibWzv2N3/yA0XoFXv5O98UQD3uvbJsrVVRJHzrjZ8LZGzYV7/7LZs5eVaNWXAhRPhu3/rcfvXnfyHBTNjV11+34uSUsgwLEFCw+u6O3XpTz5f3bU4CP37qvCXY+F/Pu0DLIdQP9uzdn/yl1fYqTtf56y9IycJQA7YSo8Eenst3btv7v/iltQVOvvsH/8y66XGvM8qHsHZxfuJ1WqBk8ca79um7v7Hs+KRdeOU7lilNKr9AswuKqKNZ6PmtL923p5/+wrYldKnh43byylcsXhjx+juAlYBLvvSJcZCRllA2Vh6Ing+s2jywobFjduLyK3aYHra0gCRjTKE3IrRpUCgJrZzH3qObtn7vM+89zU+cFOi9ZInipCXldCOJI0DDY6IRdwHocTuly+nDstnOfbv/6Q07UPCSnjxrY2ee142cnk06MPN+DfGeOrrjEc1HZPjQcinZsVJkz6cOrCytWT87ZiNnnrPsxJwShM3PA+gVj/Qgz+ox5RXy9Bff9TGcbNtscstW7962u5/fs3I3ZpPKKz911vfSZT9L2hBeOFEy9u4A1d7lpx9bJlqxTGfHDhsVazXa1pAzyuTzelbyJd4fykj4UDZAQURErK0PFF3tKFB2KMcLLaVMxBq7yxZjWxNd2i13bH2nbW0Bh4IcXV9GAho4dtZ3ZfgthwNI8F5TlUHn4SHyIWYzgd6BitKMF6OW6lTssFW3yta+yj60hmTpnU9WfDI+53OnJdNDwyXvsWHoHNDIwgqOhMWBtQU2vNcAZ6ZnWbzh+5HCD9UT3nhPIEZve9lSrU2Bp7pxKAiHATQF2h5syslKnoenx2y0mPO61+sC1XoeWr1C4hJOhJvo/UAO1Lj6TksKDKl+gzb1htR/vmWSjD07RPTre5arPrN+pey9kHPnpwRMora1H7HHZbWN5NaBHr3yet53xeDP84IOp0LfuQ+o81rqt9pfbRBWCocUvqgOOvUdOvXVU4Zz6Ls21tmwofa6rnSsrmCCaSak7cj+PW2VrB3Nqz4BYHzxsDL+QlZ5+S34Qtn8xHWG+vOdP+8hREEAJNxzRweF0vdu1TLNdTs5XnAgmFUgz0EW5fKBrddSttIrWQOZpHDx8YuylSfghzwpjF5q8mUxaEo2pLmzaSOJrg0nFLjlsgLsCrgUTC9u92zm3PMCDXvKUXooG4RNESlOM/P0OpJtdrBgDjVOlV7YMNeW3qS4A0lsSUs+w/cWFwikF9bRszI5qmXggeybPsILeRXdLjO/xUO3Zy40XD5y9OgVNtp1iJ7QAJpINAC5OGu3f2K82wJlyUKzmekJ+853vyngumdVAUV2E2DBDL2mAAF67Qagk1XvANKW8kBfC+mM9JL5x23b2NhQ/hErDuW83ugYz7KoGODgL8CR6Fhe2nBwQd18uFw8gCZ639AVny4g/vh9fVIb9H9I7Z1mBxAFOypevJTetVPWwVYqwWDFPGCY+rkNVx5wz2VBP2lH/0PO5HO9BfQ93CZl4DdYAJsXdJd2IKvQOqQlPz55cTmkCfLr2ejFNfgGgPe2kSw4EVJQpiHSTgxbs2ewTztQ+qaAFb21jVbfPvrwltJF7Oq156wgflIgAQaHEkxNTVpxOC8rgkyrHOwF+n0EyGu+PRfSxXSOhNqBEZKmy4/7e9nE4BvFRwXXS0tbsrVpm5oZEfZhF5OEra3sO+2nz8yIr2o+dFE0uO8V7e7HVR7txj3qyKfzAd7rxW+CHq7xLNcDXwbXQjra5LcY5/oJbaSHp95zi4zojU9iTu3oaMn9Cr3F3KMX19teOgrQTQvgQgZTcpYVnC2vrAmA78tWh/3+eZMf9fHeaa8b9Yi4/rrMiL/YSSdHwthqH7YT8Vi1129uy6Ysbm/WFp4927w/PFxYuPT82cVCKrU9OTlZ1YPtf/kv/2Uvpv/IJXogixxps4tNOxs5jBZl1UoqYEzs0KfpdyyrqiYlyLHt3b3o3U9uRdq1mojs2NjkmE2dOO4NLG4cMSu8vhREhBPLICbLEd2/s2B//D//W5ucP2YzZ0/Z+z/9iY3kk76Vz/Zm2S589TUrTZ+wlYePbOHT9+z8C5dt+uxzEqS4JVXOJ7/+pW2tP7Mrr75iI8dOimltqyuiWrhzxz5+5007c3Hezlx9Qe5AEQVOQjS8//M3bfXJI3v+9a/a5PE5X+lXlIOUS7fb771l6ytP7OSlazahe/TQuaFSC21vbtkvf/hDq1V27frXv2rTp5mLkpFgSXx7ijRkRB598p6tLz62qfnTTmcinXchpPcVGeo2q3b3vbdte2XFxmdP2pkrz8vJCwCrLmzXErYJ6dvWs8f2yW/e8OGl1773bRubOSFD2Jcxi1sxl7BSLm3DUhDhXAGqz+2jN980SZNA80uWGTmuZkp7L5IEQkBFAoPQyCAd7q3Zyudv2c72rvUTJdXzRUvnRwXQs967o1ZRE9E7EoaKJeLW3lu2p+/9wlZXlyzK/NXLX7FepigBzyhP2lPPKH/vDZJRRVBlyq2x/tQ2Ht62tc1Vi+aGrXTyvBVGiTQFPhX5h/lbUkyiXpiDoqEJyjMVaVjiYN2eCCyub1YsPjJlo6efE3gdEnhNeCTthoGyeUaU+ipdyZbP09SdXLxvY6mmLd39VFHzhjX6KQHX01acOaXnqSuRJAYdOo4cu/LAMYeeYRlxN7xirQz6dKJq/b1Fu/fZLduvtS09NmX5Y6ctkRuXrQyGMjgGyMGh6Wl9Z45tcvy0xUqn3LEMZVS/3KE9Xd22pYOIVWND1huase7QGesV5qxfmLV+Ue+RM3ZYOCWPMme9/Iwd5qesn5uyYjZj3fKajEvCutGkVQ56tl2NWcW3iJKBTwrsEUhmSqYIxaKpIX0WpLVFAYdRSxfGLDcyaoXhMctkRwSiJ1WHjK6XFIAWxDfJSW1PbSK3I78HID0UcFrb7UjEch6h5/Lsxaj6MlVEOgLnu5IvhuMwmOlUXnpYc1DSbctB+4l0Ye56q12XrHdczmmnSG3bMv0DcZ2gR7In3nUlt5ss7lJZirolnzKSgm1+2hjthpOSzOA6aH/aC0fI8BT2hyYgoGL3B0AqwJF3WyCIT+b8sqsD+iFkZLHGvrVrAgFSmvFxpvsIMAgAlTtx66UE1JmDqzKY9QmP+ezhUEQV+gXwbqtcgg/kP+izDLaud0RDW1Vr6zcHIbAgy2kSkcx19cUnqgagPydLlTmsycmxuIxetoLitYI1DlO23U6Lx0xhEvCTrnX1DL225MM0CuoyCICCHcHa6rpo9GrqAtegDWcnToiFBFySf+rCs0rP/r3ZSN3yqaAX+HwWgHHufLWbs91uQXmxETu2JZTtdaE8XaRN/M01fbr9w4HJPnISbVJ85TCaFDu1yDFu1jqWHymJLoF12QSPR9wOqC397Y3pukWgReNiL8gXm+Ogj1Xckj1WzbPwhaFd7yjRM2HxjGQEXed5uOJiA8BEX1VPXXXA6bYgOGo6LcKpiWGXE7dNegVfBr9xuAGw4owpg+CQ3mDfgJ9renOM53OXL/puAmVWhdcPbH+vqu9h9bgf29rhoAAOFZF+KHBkAV1Sbicvm84cSaZGSUosLd2H32YBsOcKadEggCB6sGOMOt65fcce3H2ovDnlEltImwvg0ekh+Uf2mRtKICZlcdCa0bNp0a+SZP5JJ7mUrrVkU9oc8KNGYaoJiyjRL3q5mYoRhtKlb2K1OOr85sVPZE4XpG+0UQBKLh96Dz5d//RGJ91vhMf9fnijI+QWboTePGRtkKdo8WuyCqoIvdGAQdqFa8yH5vQtQFSgSvKsNnEQpvQN2ajN9TB3eObYtAM2+Mhes6WxkgIlpoT1ZavXbLO8b4UsO+1E7emzRXvy5KkvliWYaUh3N3YruC61GzvKtO3R0oo9XFjy7eryuZRoPfTFq2xFODTEVoQRH3HaU1Dj6yCyoXfTfSLygwzKzumn6oOtCrznhYWj3sgE99Fp+B9kkyCLfIKckufgBRD2t8oO76ADgzfBU0u6xBQWepbpRWW7NgApi7LCTgmhTdgpiQC+yXZ8CnJYHFYaGbe5uVm7cvWCzc/PCVfJdgv7QHuYF4zPhSYAcvCX2CF/UQf906W+kvWikX47FonWBarL2WxitziS3SmWhnYt2inLTtcFhtuyj71vfetb/b8DwMYEYPsCrNGSbOmYqldS4xSVSAC25zB9c2Mn+sGv342021U/duxrv/N1gSE1sAwCaF50OIGi18UvvMVwhpgELg72D+yP/9W/s8xQwp57+RX79GfvW6xbt+LIsD17tCSgdNHmrly22m7ZbvzqDZuZPWYXX35ZFSbi7tuz27fs4c3P7fRz5+3s89eVOdFO3CpbW/bxL38px5e35179moMulLclIbh/46bdfPstu/LCc3bm8lXLZnPBuKpVHt++a/c/+cBGj0/Z9JlLAthZcSQukGA+pPD2TwTiBCzP0jiXL8sA5yyrCIReP7WQ3XnvPbv51jtWmpywk5dftIwAAkYwKyPI6kaG4x5/+pk9/vyW6ly0+Rdelh3Kq6WCI2DrHOm6daoVAeH3bXNtxeYvnrUrL78kJ8YcXFbsMS+H02dChFQWqHznp39j7DV78vw1Gzp2UWAl6yLhDl3KNuhvyChC37zzgW0uL1tNjnn64mUBumOWTGd9/hpAheMAkVCGWfAcMQHu8oNPFI2uCIQO2ewFAd7RGYGXnAQxGH4UJxy9h1HCmfWs19yz2uoDW3v6WE42YsPHAY6c3c3CO4Q0AEV/XoqtEkWnjBJD0jI+2e6ebS7clHFZtqjoG5m9aNHhaYszRxSZAsToE8PtWRx9slCCXsWUPkdibTtYvWdLzx7ZTqVhkcK4jZ8SCI5hhBBhhh5l+BR9p6QxHFEceiJxHnrjRJQmm+pbKVmzTHvb7n4s/u3sybMM25CAcHpUQFMAVY97W4d9HgHC4opoYPgWvjIEp+wsH9mxYryhOqZsU8C8I5mN6vn8yIRP4UgqKPEeSlVn4BT5Da8xnCh+rL5l24/u2vhYXk2dslqjblUBr64eYu4np7X1OjW1QVnlyLmpTTBUGHVWi7bbDWsq0GvUGHpsiOamZQRE+3JsrIaPyYGm+4qUO4AvQZAUfcExBSL0xjIvS0GEaGHYHLQBjczrZpFSp8WJXbQPw3q6Lv3pKBKnd6laO7DGQVW/6/pkPnDZWlU5hUhTjhNAhej1lZdqoXwBsMmhEZ8Py8LKlhwJJpteUnwvToMDQjhBq9Vk7pmCppYML6TL8fo1NvpvATDZhUHXONlMz/rxzyyoosdEBjvT3rGoeCX3Z6WJouqZsIP2oW21M9ZSoMcWUuwf26R3D/ArmcUx8wmPOPcQmhwYSnVI29Z1Pnk7OOS6KunpREebvHBCPCOO0Sb5Q9lSWWGmSuDUWZCG/NT6SduuS8+OgkwH8R4kodsDHQg+AP3FCYYREbUEdKhgHJ6DAtFCmegs3oLncYwOxvRcXDYgazUFWsiTgi0JLusPaNtKJ2G7HXrjaGH0Peg8cwcpC4cGDQ5qnDbkWHpEOd2W5dJdG/XZWgKYh02V27MtAbni2DH5BeRctChtsCXUg6BFTFNWoZeYe4AXybLkDdDqUxWUdmCDeBFMDsAA5cOcL4ZOJcTM1QV4sFjVN7s/AgvU3w8ekNySB29knYCZoWgWCXpvLPlL6eExz6AD6Cf2h3rHpA/QfHxm2s6dnzf2Hy0LXO4yz1Jtz3QBdh5g0ZYfS8w0AAkuuw/Q7gzpetmit9NrhryhSTxm71B2ickKXPUls/CMnueP3v/QFu4tWEtAw/e+7iBbYoZYD0+93koLnMmJ9rzkKicdZaMKJsP4nHEH/TwDQAdcqC1padUrSIraE16KRua389uH5JFrvdn+i23ikAkVKBYEWQs5iQ59hySCMJcR2tmJ5B5tGEAZ7cnV0K7oFO8BbUGmXBb0k/oH24a80M6hzUOHSpClLjrL9AKlI7ihcWhHpk8cP3FcQcYJtae4K/talb26dfO285zFgsiXnxol/rOIe3tvV7ZwXbZE7SIejg2PuC5zVC8LcGPIqWiMZ5I2XCrYxOgQM/ncHhaLYZ3NwsKKd06NjhVtYpIezoxkEflEVlU3eKfKucwrM+QUXlJXt3+qDwDX+TCQa70HMsN1D8ggxHmEbtKsIR1vB8T6c7+vtxiqFPBQZasMl0vxkDaB6YBb5myXy3veOx2Ozd21nd1d1aUqO8xIQMvzRXbAM+DC2RMn7MqV5+zk3Enhl4zyIeiTXqsOZB2+h4WXR+0iIvo91bUdiyXqvW6/LJp2hbV2cpnsrvxhOXIYqd+8ebO9+u9We8/s2ZcA9sHHH8divSg7bmSl4EVVrKTLY6pASZpaVEYCsJZU0bFbNz+P3v3kRiSTjfvec89/5SsCWnlvAFhBhgMGUile/O7HxBQJ37/7N//O9rbX7JW/93VbvP/Ydlce2PGTJXv6+LFNnZizC6981UeAPv7JGxIus+vf/oa1ozkpSNoqKxu+UGpYzubF33ldghdW+PcUUX3y5hs+Yf35116z4ckZ0XIE9hRp/eKHf2nH56ft2tde07WsnKKcj2hbX1wW+HzDMoWszT13RQCT486CAWRO270bNwSWP7WxqQm7+OJXlK7oww0YLxxaeW3NHn74oSWzWTv9/Iu+AASDl82kbKjA8WoZW3n00D5751cCWH07dfVFS5TGlb8EE70UiqXHkzmKe09uec/j0Oiwvfqd79rI2KQ4FwAm3EToECwOTPjpD/7cFh89spG5ORudf87i+VHdRRBQ8KDk3qvSa9ve/Y9t68lN2622bPTkvJVm50TvkBtvB4BKr8YRfZgbARA5hNbKU9t79tBqEs6hyZM2euK8BwS+L5/qTitjFHCqfBdlDpo6a0u2fPeO7VaqAsmzVpq76AumcBooHMMhPq9S5fIk4I7asddlsinleHLXg4Wq6ElNnbTC9Bk9nxNI1G+1pRtiyTmn8fh575y5rc+E6kDP4UhSkW5rXYHQgu3LXp19+ev2/Ou/Y8fPnLRTp2d8z8XnLp6xa5fn7TS/Tx/XteOKHmfs2MyknTihIEZtfez4ce/tzta3bfHWDVtSVC24Y6nSrBWPn7N+siDCw7wpN9Yq23utRB8uPhgjAK2MqsBjUuAz09u3ttpjaXVPeQnAptKWLha/6K1HUwa6MzA83pMifnN9ONGyfELO2nuLU1apHNpBM4Az9sihZ9R7i5QYJ9aVTnRbZemI5AKFkpOJi75CTu+kaJXhqOxtW7W8be39TZPNlexyeIcMnIAJ4KXRZc9iBQGiLyF6q23mriuwk9GuC0T4rgYClAArFnJSB3ZVwCYxv5GjdQU1BN5YjcqegXxnh4qeZUQXoIkhf7kapx/wuVuVXEjPIgqWmEJS46AEBR496QxDymUBvv1q2yqNQ9tjCykBzgPyFq86yaS1FOi1RWtDMlIXXY3+EQCIiAaB6M1yVenZ0ixqhV7NIu2mGN210ijHt7LSO2Ir+8q7l7GG+DgAnGgXPhfQ6g7XHUFwCBhlHJ47TBlqzmkHPMIf9lPlu7+VAY6b/HC0ekRtJcOqoKOzt6bAOilnIWCPkxJ91a6AY5epSrJxsln0sDLfmZXVzBulZ83neLrXU17QCYjRGyfhYFb3oBRHT48a81fp0e75lkNyUJKLtmQoLx3LHR4ooFNF9awvHJJzr4nfBwKvO+2k9ypTFHYm2Hscq+jQ8+yUQHnuWHWfHkny6rXrVkgpiJOygyHCaJnsUiNiQ6UZ0SnH5kUi9wD0YH8BIAM/EmANAJUFawGw+klWkveBvjAMiiNHATwf7rkz1yV997mtfOrtAJT7PCs5Qf9kDKXPg94w2TQ9hy8I94NeDV7OG28jgQfPTxrgdvpQQH3Et8laXFryBTDsR0tZm1ubDlShH5pYoMmUB+SH/BiWJV29UbW98obt7my67GUzeckIc5ylkwxbRwRexa1bH31mNz7+1OXFF7E5X5AHVQVBVXrVREA1prd8tXRfcRHuUglCUKMK6LvS6SOrAHJYbjyX61qaU/V0ndE/Ks4zWHlsGmygPAmP9ambZIhs8AfkSdHOF7U9vPObvP155IPvevHhb/03uOT3SEc9KZtrEHz00n3aBYBKewLuAUJc5Bqv0L4ANJ470k/RhpyiP4MFSOTv5/Ejo5LfWzfv2vbmtqXTTNFg+6qe8ldb6z+2qsyrfSZGhm18eNiKwwXl2TGZLBvSf0zbEgd8BkxefionO+TaIZpgM3eZOgIYHBN4TUvPCUSZJoC+UAdkAD4h66Qn2AoBF1OwAh+cbuhx/aCJsCcqV3Xm/Xe9Bte/4LtePOcyrnoN2gSgTYcLnyFYo/Mj5E/bwjfegFmOrw0LESWr7GwhMLvNe3vHKrqGfXLbhB2Qnk7Jpz733EW7fOWS60ZxOKyhwUZBFmXJdoHbe0ovABuri6qy2nhX33dkz3Yl8gK0kbr41G5Pt3vPnj3r+xzYN954I3ZwcJDcX97PdyKdsUxxeFYOa17R53lVfV7cmlVLjx0edvKqSnJ7ez92/9ZdldtSg8Vs/vwZmzs3r0qFI9987zIxhnlLgA6+15tVNwY7Ow27feO2fev3viM2Htrd3/xU4DBvq4sHyllg+FvfsfTIqN19+z1bW1iwF777TQGhExIEVfCgZrcFUpvdfXv973/P8sPTtLJaQ/m8+549vnfTLly9Zmeuv6DranzGYqRgP/qj/01GtGavfD8MycciEggJCqu/3//J3/qq1SuvXLeZ0+f1XJgPCjh99vCRvf/TnwlE9+zq6wLFE8el3AJjypth/+b+rt34+S9sa33JTj1/0XtWIwLUKT3PFiUY1J2NTfvNj35kle11m7t62SbOXVH0x0rHEK0Sd9JT1i0v2f0P3zLOnr6uss5evi4FOYrM8CbKE6MMzz7+1Zv24Ru/ssxIwaavvCxAdcqKAluXBdCJJnfKDdsTWN3TZ299xZY/+bltbm9bcnzaJs5fswI9mhIelB8FR7k5AABgFJfSHlZ2bOX2e25A4/mSHbt4XcCNzbaZ73jUrysFIHgDAEtWDRjX23yq5z7yIw8T+WGbunzNkqUpOTI9p3QYHFci1TfYFpQuwLa45KO+dNP215/Z8ta2RQqTNnbqeQGZcSkTE8r1bFQKrudZ4Er59F4B2hn+R1Ey0Z7NFOU002xnVhFIFzBM5RUhArJkPGTQmw05AnpvZMBTgCJ9X1j4XPcObGxy0ibpXc0NO+gYtopVF2/a3c9u2uaukMbQuE2evy4LNSagIwWUHDDhlgia6rDy1p0kdKlaTN1QrQUU2xbbuGljhytq37K9/f5n1ogqGFDQN3XitGWGJy0pEKuHVT+1geqJ7Q69Omp7ySrb3kzFBHK2Hwlw7Xnv7OLKvi1td21fYIB5qzlFvfQk0BugRxwwsagJmWArE4hkdTgLBSkvpvIPkSsBEbaNOpbuWMF2XI/bApIxgbr9Xtzev7Xkep4fHpIcTFk3O2pd/QawheAKS2o+DJc5bFhDRozFCPmSwHmGIU/xvS7jJ+cR5B6j2rHppIKjXtWk9vhCtWdEwLRrT8uiceyExXOjcuD0Poo+eqgdUMV9SH5n50A0Doa2ggyht/SsYAyDl8OAClgqDfOHJwoRgWsBp2rD2ko7Ihpmuo8t1a25wz997pTvLbldadqn6xHbjk+qDQUBdK/bEXXiLfKHQXcHKceAOHsPJzKs30nl66v6fysNL30VP5VetDJ3GHozqrg7IoHkY5FNm0qsq+1YvBWR7DLiELf1etbu7yWsJx3AFsCnllAgeStz5Yls4MwCD/g3GG6kPC9YL9JDNzJwdIWkeut/XUMNx9Nmo/1VS/UEoJWoNMpm6gnb2q3Zci1jj5pD1pHOIJs8609LZsmbMgHN9BQFfWRvzbgNK89ueUf879qY3n3RTvPEMzm7+WTHJueuiB+SI89QvNUnX2k5R/dH9CNr9HIjPH6yFY5dIMEBqwPm4PhxuG5jjl5O21EeA0cdeu5IR/tJX6VLXzp/0pMGcMo1nuX3EdjVZ0gbCKWkQb6AFUZx5ufnFVxWnGaOG2Ue5ubGtm9HRG8iYEDeUbLLXNiypQWMCOx9lbiY02zWHRTQWzs+Ou69ssgYHSoJ5d9sHtgnsiHbO/sqPbzgv3MAHqmBGF3kkBjfwgu+HPEAYBk+mXIlUJaOKnCNW1YNriys2QGC86zAbpxrPQWQChJrbLGk4MFrrJfKGdSZNnLpU1l+/HuSKU4qg/Lho95erLNTz3ni8IxEwb/T4RIShRd584Dnr+e8hY/u0yyDNvBLvHn+qI78dgCtdh3IPXbC57EqCe2PnUjJP/gWcQKIzFllWL/ealnWt9wCvBHYhQCDOnQZ4pE9ZsoaAH4AKAl6SMPBS5TtvebiP7JJoLi2uusb9h+fHRWZoRcSuilXEuX1AmwPdAk94tmwpSWVU9VglO5xP7A8gHKYSH74IApXCk/DC5q+eF7XvBzRxl32o/dOFpXrNuToHq/wDDVTkqP8BvkM5H+QnsveksqOFOiM72igfNnbFtkFDIfFYmGLr3wuK18hAM8JhUoP31dWV/uPFh70NjY32416p9rt9rebzcai5HohEovcT0TiC/1MbDHSiWxns/vV+/cP2m+++WYv9od/+IeRubm56I9//ONYOVpOlnfL2ZWVZ8W1jUel5acPxx4++Lz05PGD4tLyo+zy0mLy4cNHMX1Gy3t7Ec7irlQ5enXXhIZtc/2ptVt7VilvWqO2q4rXbWVl0bubaRS6mm/fumWXr1+1ohD5B3/7U8sNxX0j7oocy8XXXveV/xsPFuzJzVt28drzNjJ7ShIhxyVj8OjGB7a79sRe+vY3bGTmpBo97Yq6fO++Pfj0E5s8MWmXX/2qMCiLphKWkqF77+c/t8rWul36ygs2fvyMaAq9VAyF3Pr1W1bdXrMTF07bxNy8rqfkQJJqBbPK7p69+/OfyeiUbf7qdRuanJFyZgR0egEQCfzefufXtrX0yMZOzNjll19TVDUsg8AGxSh6X2lq9vk779rKswUbmz1us5eUT37E9XgwGZpI87AiIHL7A9vb2bbJM+ds+uwla4o+ekXgcTjOMAjuwmef2EdvClTL8Jx5/orNX7hs88cnbG6iqMhPwJkosZi3E5MjVhCYuPfum7YsUHjqxVdE4zdsanrGhzamJkt6T9rE+KiM5LCuDcthDVtadD16+6e2s/WUUMhKc5csN35CwipnqzCd4SYXeNVPoirBJXpXRFvfsjK9p0tL1kmmbezMGcsw7zXJkXFSJgn0YDjVF6O4QqJMMrYs0GhsW2Xzia1x0ozKGj91xbLDxywqQWc8n2E7yvUeHgF77JXFpDgovskAK9l4XgaUvU3bXJfRbynEqgusygAzvyuKA9AznUbVPnjzA3vrF7+0jz/6leq2J3oatrn21O7f+dge3/3IxlIVG07W7PGdx7a6VbZuXJH3qfMWL0yIDwJ+Av8R0SUN9KkL1IvOCsVL1lJ7tWWUu5KzntLRe5JsKRjoblur03DH00EOJaOFkRHJa05Kzlwp1Un1wjhQvQHgIADEQgxFBdgONgQ2OA0uauVK2/YV8LCPJ3rgWzzxnOoJqAmnuskI6i9s9UZ28F5GW3LYiqZ9rhs6AWgeSnYt1a958MYZ9jj2pni9tFmVc2V+WNa6erYLb2kH1Y0h5C78Vh440XqlKgIE6HBKqtP+QV26H5Vu5OUYcqJRwaMIobcoH2laMR7AGFMFfEGT8t45kJzoe0z6VsZxyi8A3Ngc+6DRtKoAdpMgRHwlZIc33pMg2WROJNNqOOGGT4ZnO9LXtHDOUDbm9aoJjPaE2OgRLEbkoNoNMb1nI+NFtWffavW+bdajVlWgC3jGQag2yj+ETC77MFN0w3F6S3Gw6DXGHHDUVf14Oc/dt7jgOxgmyGEbubT0CyfEkN2YeD+c7Ok60x7CllHINT2wO02AHat4Q7Dm5WHDRA88R27g4cBxBYeDXshBkF6641NjjuaeBV6JnC/Sina90wL0uYicbbwunQ5zQIkZ2cpwVzTsH6aUI8HVl2VRY/IBAYfV3LyDk0wllSejgr2Gz69OWVuyoSdEuyygbe82LTvEAY8hLx89cEgTRqWQW4AAYIJr/CaIJ5DmHRZwhZGsMOT6pXPlFWgZONrwyZuaf3lN5ehS+B5AhwMQ9NufHzwjymg32Xanl+AIvTxqV3+rcjho5qACYDkvH/E8KFd9oQvtx5xGjhsGGDEve5+DVeTg2dg+fTR9gI6PtAA+wBdZC/M4xQHJxvKDh/bo5udWrlaBUn6dF+DT6dVnQSAS2fZeQekEbw4AwdckJOfFTNSmRxI2mlMszol2ql61LblHj+mzjaWsqbzqADjxPat2nMjHBHTVntIPFobROoAPWEPInpJ85RQop1QGPXjMF29jp5EVpWWuJjQOaB20s+vRUT0GbcRnkK/Qftg/v6c3fzzn9/RHL6b+1+eg3ektRy5Chw+LSJOSFVbUA6Y9iZ5AP1tqA2wd9CJ7gEh4jG9h7vr2XsX9fUaAnPGx8v6msM26guCK1dVu7TbHxrMnbJjXD80D+UJEeDF/tFLeV/7S75GiypKjUgGITgCyyLiegZfouO55nfR7MBJAdl9kSNa65tqh58NVaOba0a9QyS8+v9RV8R6B1G/PlmKPZJfyfvvlQRb2xdMq76NP6ODDR3hI4+0awHTYyo5ggSlq4XQvFnQRxLEQdG9v39/7Ctr29jkYomy7u2XHQuz2cGrudP/69Rd6L7x4rX323Ol6aXikHE8mdtOJ1I6C9t1G9aDcanXrufJhe6cdemBj0PXGG9+Mrq2txabHhtTayWw01i8mYtGSPNhYtpApFfKZYjqRzo6UcsmJiWIsFolH15b2XGVZlT92bFIKeWgpETIyknXl7B22bE9K3GhK0XBAei8/WfXFXpeuX7PP33hDgKtuueGsQM+2zV65blNn5q2+uWN3fvOOTRyftmNXLllEipyRAV59cN8WPr1hz7/yop2+dlmYVkIpZd9fXbHPfv2GQEDcrn39dZ9PCBjgmLg7H3+q98cCqHM2e/68BEVCLKFIiOaHn3xiq48f2fDMhB3nXpK5nYocpeyAnnd+9gvbXF6ymbmTNjw9LaXO+LAfR/t1Ok2B7Hu29OCOJTIpu/Lqa5YqCtjQo6cGxan3Wm2BzRsC4jcsWxiyC1950UaZdyplYFJzUvQyoTzZ79jK/Ru+uCw/MmZnrrygunBiL0oVBI65RpiWyvq23XrrbSnErl1+8bL9k//i921yYtyHh5hTxVAV8/LUpNaSo19bX7XCxKSdufpVyxRGw2KHescPY7h341P75d/8hf3ND/83u/Xxu7a99MwOFXTsPPzMVp4+sJaEcmhyzkonzllUIJShDB8+ckcKGFXUiTyzvyZzZJYf2trTBauId/mpGSudPGupjNrCI0mMnRROAsNWRABRaU1QBpWT7pStvbNoTx4/tUrz0ErHz1l2bM63cmK1Ju2CYWLnBd6diOrp0icDLF7eeecde+ev/szu3vzMbul9987n9vDePbt/9449enjbHt6/Y0tPn9rq8jO7+8nntvvgl3Zpct2WFx5aJsvZ7EUf2mQolZXBp09M2cX5Wdt4smxPFhatqTLzx45beuqURVKsZ2RoR2ZbculKrfp477gaDCMCePMqCpSxgj2qNo7VVqzQb6pBu4o2dwWiZDgFKPLFUcnQkFQNoyVwedTubmSUlx8hqn9g03SvZr3ahkX0LEZ2n152BX8MAwN8sqykdcOtoEBGmd5X6GB6Bj0ZbPTNNlWHCgqqAvXMbYz2GPpX2bo/TEDQrItGVpay9U7S2qr7ysaO2k2ymspYkvm6hREHIQybM3wNUHI2iN50guHRupUPmnIOYfUpsG9nr2zrazt+fjvXOAZ1WOAmJdrgJb1wZNIW2N0TnuyzL3EiIycjYmTg4Sk6AC9kJv07w3GDoXufu6U86DGCx2E4MxhgvEUhG9U7Jh0RTcqTOaxJGdxcVwZUtkpXbWSMYUM5LxWyXotZtZ9WpRx9uh4yv3DwCgZdt2krZBFA41TRW0PvSmgT75HU80rqOsBQNEfl0jYEuuisiLaReMNGMjKSApGcqIMTQxAqrYStC9AfCjypAM+J4vy78oGGQEcoi3I4WYzTsBj6dBpEEzoHqfpwwEQvvI+K8Cw0K9Ms4CZyYFmBzb7qk0yHnjg6HvY7SdtpKXhhCoHSu7PU8/CBtiGXgRP0T/grHmREdleBhMlmtvZ3bHh0VEFBxNaW1q3SiVlhekzyG8CnBDW0l/L2XnRdcy3wNhSbxCeGWX0hjt6UzzWADemdFn9eyY++D34DLAIYDmn9rbzYJtF7c8UT0tDOAAsHM0oT5ieq3fy++Ks3chXSUWc4Dim0RcTOnjkr8CoAW654zz8Hg/guA5JL76kXPTzLY9Qux7xW0aEQ03a25dzl4IfkL3iGN1M+CDzYI/qzGzdsY2mRDk4Hv0zPYSEabYUO8mJOe0amyDmnMnxMVvTmM32bLsVspCCb41v4Ra1hSdm2uDGgjnwB2oCmcYFaP1FNPKY3Ev400BnRkpbMDuejNlaUvfEdJKX/XnfxmQLVZuKYj5QoO5rNgQ3fgv8IfOKNIHPfp7EdPRs0SC/xFv77p97c99GK0JxHeaA64QLf0VX2VA5gFJum9uET+0Ea2lT0D/LnxRQO10Gl4BI2BKCPTWKENCXAyUgyHEVPJawhf90nmMHueyeByvag0nP12rqc5ApJG+dgmNFhTw+50E6dkAWXSfJ2WQ9yJYYof3gR+EN5oZrkrnorfQDuyCWyq+/KkyS/LZO8KCPwKtAT8lA6lad/3jYB/HOVskUDNhSSaC99kr/PEx74caXl7frAdx49aodBvUJ+yDpTngjakEO2a2z6AkZOf2Obt4MDBXfCDNiYWr3Rr9WrvXq92k4kYvVjMzPla89f233p5Rd2rly5vHvx4pny6Oh0PTI01J6bm+u9+eabzIENADYiAHtybjqZ7FWz40Pp4mghVxovpMay0X4pbZFipN/IZtP9ZCzajYmY6PrmeiSRRqjpwejYyNC4FUslNda0FTIFKVJWaLtlm2t0n6eMM5Y5x/r666/b0t0HVltds8mpaXt456lNnZy3i6+8LCAUsU9/9ab8fs/OvvSSz2PNpVK2t7JuN37zpk2cnLFJGQi22mGOWePgwD5+41e2v7+n51+y/NikDHPGcvm8wMcTe/9XP7GRiWE798JLKjsoYraQs6WFBe/JTAtEnrxwyTLFMTUO2zpErapIeVXAtdWp2+zFeZucPyNnHbcHd+8r+oz7SSe17WVFwTd8Ycell16xkamTauWkGoke0zC/bXfpiT369ENvwPlrV2305GkXFIw6w7g+P0xCsSIQ/PTzzySzcTv9wnXLl6ZEpyJxGQAEJ3THyyIJEN/8zS9s4d5NGxfo/s4/+YdWF/A4qKqscsP3CG3KmX9+a8F+8pd/Yx+//5k9e7xmi0/W7OmjZ7by5JktL67Yzfc/sI+Uz2c33hbo3bNsxqzWqNje9pINJ9q2s7zoPeLJwriNzl+xRH5MwpuWPCOR4e29ayAq/y3wsLtum0/u2PrmtiUFyKbPX/UjS1FulA/H5EMVqr9H0fqOhvh2MFEhx70le3T3U9upCPyOzljh2FnlU3LU5kPUGGnUE8WQIoxks77IrL7xzGKdXbt0dc5+53vfsGtfed6uPn/Nrr/4gl1+7qJdffFFO3/purXrDevsr1kp3bBLp9I2d2LcYumSpYuTtvhUzqCVFB8VaPUVJQ9l7dL8aesKyD75/J4AhIxXesxGTl2T5x+RQ0tLPlUf1QsjhsH0+UJ+eksAmu6kZIQGc5GZG5xqrlqys6PffdtQINLqJb0HNstG8axwVRv35SToOWRfzx7OS23eZtHT/obtbzy1kpxQNiaA06lhG2xnvyUgKsMgek6cu2RZpmuwp2867wFLjv0i85Jr5AeaBM1aarum9CwWTZsfMkB7Avgk7+O5nvS2IaDGKENDOiMg24vZ8qa+S769LaRfvbh4IDcFGGNxoW/bpXbF5KYEfgCorAgHFNErzb69bZXJ4qkAOEWD7MGois+IJgx1TM4RqehHU7ZTV2vLfrD3KIc/IC/uhJQXwRz+EFscQMGRUca5eMBAfWgEZJMMRZvyL2QSVswmRYPqJL11py4MNNyvWLRbFf8VyMh+EahV1ebrddGbKKidFazIULNoA8DpBhur7rIfgIi/lcbJEO/c0MuhcZ2eL6myBxQ+6qLf3qOud1xIhN41ppqUBGCHYgJ6otV7H9Vm1KwqW7fXlh7Rq6QMlaX4LdlTOh/J0G/KEGkqQ6KqOmVSoSxVyctx0qBFXzj3nt/eK6dqpCW3cSWktILsbtYqAq3kDYgJQNH3JEZN2ymVyh6c8JqsAVBqD9Eb5t7K8em3Bw4qIykaAFOHCorSAmAT8iTsRCFhs6GxvG1XG5YfHqUmog+6cLIQDYHQiAOUQyVf3fPOB9EDOPGRmJDKn+Ex/610AQRw4Shf+KU33wHAfKKz+AO+8xrcB1CEoMMfD7zih6gkWPO8uXSU5+DFs8PSZXped+WYvWfqCNzxrNeDdvcXi7nqyo/eSoLgvi0tLdunn96wzc01q8qpl0aGffERRWAXPv7gM9vb2Ze/FdBCFtVGPiwetEYEHXqwwT6YdDGoAdUeoQ6loZidnMjqumRfslRVkNgS/8KOGKqH7Dt2J6k8GcWT2ouX8EFAToEdHR9MA4vKX7YUXDH/nNG4kYK5H2s1xRsFNqHHTjwX79lNQ1d9Nw5y8/+d1aFNwjV96rvrE/zyJoOvSLXu8dv/9Km6+XN6kxefuuiyQAOxgGwQoPz2i99+TUUMvg+G6798iZcEwbSHfBKHjCiFy6/UVgCL08+kAPIPtFWYt0pAhG0gLzIP+fCJTXr2bMMWHq7IpoxbLhd27uAmab+gQ99dho5+A8bJ12VikKc/pw/dC7pB8i+fD5eU1i0BVBPMfPkKZJGvnuFTP92O6At6xScvFhMOZHagc5Q3CPbAIhAD90nDd/jl+RzpBN/DNWhDfgb1C/dI51NhlK9vB6oymT7A8bxbWzscltDfWNvs7e+V28Kw9Vq9Wd7b39/tNDs73cPubjY7VJ6ePl6/dOlSe2Zmpvev//W/FoD9QwHYb34zWo2sxTqRXrIhG7a+Wyk+XVouVdr1sd2Damm/3ixu7O1llza3khu7lVil0WQNSSRdjNrIJMd6Jm1yZtTi6Y4UeFVEK9ruKpLPRaXUOeso04ac8Qtf/7rVyjW7+fbbdvLcrC08emLJoSF7TtdzhaLdff8d21lbtCtfe8WOnT4nbkh9pOg4g5PnLgpUFe2zj99XmicW79UEEp/Z6uIzO3P1io2dOWdC1N4rVq3s20e//JWUsmkXr78okDAiQ53xbXlaBxV78NG71qzv2fELZ214ekZAIm27W3V79mjR1gWsGQZl7u7Sk2X7xY9+Yrc+et9qlWV7/PCO7Tz9zFqbi7a7U7bh8UmbEwDuAzilFPTsxuU8Yu2GPfjwbStvb9nMmQt2TOBCCMeNJw3rUaMaury2ag8/+dh2FXXPv3DFTsyrjumcyk7IEXHud0zRtgytlGbx9i278+n7lpATvvb1bwv0jAlkx32RFYB5a33D7t66aVOTWTt9esqmjg3b1PFxtcuUZXIpW155YLloxWYnM3bu1Kj4KmGSMWPBCSegXTp9TM5LznK/rqhcwqcgpHT8tBxG3hUeOQw9EEFAcZ2oTaS2ZYsf/sbuf37T+pm0eHrNMiMzXgccNwYA4UUxMWjKwCIoiZ6V+7be3lNbeXQvrPDPFqxwfN7SI9NSGPG0H4ZwWUxET0VGYPdg44ENx2s2M5axE7NTNj4+Zvn8kPLFeMUslc4qyouIV7fs/ju/spjyVzhj0d6ewLwCj4Ulu/HZgn12Z8k2DqJWaQr8t2qWHYlaOh+3i2dO2lQuaSuPn9iWAGK9y+xetcfYlMCV5EvAwo2L2hEQDycGwALDB3ii54UmpldO5OsjrHbP9vcdHC4vbxkDqlIJO9g5sP3NPQUOK1beWbGDPcnf3qaCs3Wrlhetps9mdc/a5R07IaefFNjoNJpKK4Xf2rd6W/Ik/WMfZnZ0ZOV7SgFcjiMG233bVhqG25PpjKWGp+wwMeqr+Nmeh2HNpvKqM7wpZDddSCsHESUaWdnNFJf6oYKs7ZraXoCvILgph7dbEV8EarpNhlbCrDg3XAImHKyQAtjrIifiwA8MICCHBSEMoSIXOfF4JN21XFzPew+wHLDQTr3bsb2WnCtuVE6zLVoAc6HnC4MrOQKkIkr8yWEyn0sq4vcGL9okGFARosRD0puhnGoneWdOH70+KfFgSIAt0iNoiFlpYpxmdYC7KQDbjkv2PQiRBHj54pu+kycGnU+MvM8FVpmDuW84dXjiNCDvotGNt+TC+RCyEcEsalJAIgA7puBxKMYcO2RH5YFG4X8vYY0+ukRvqkAhPSFec+rPW5oIPUpLGjIPvSqSQ/GOHjKV5vl68CD+ujOGryonOGa+H1qy37KcHYjzakf9MZQdUfuwIHCvk7L9LusZaCtnvr9oFwfsgALlERwg055YJMc8c1W227ShBItdeE5ykhDVCgwk+r6tWwg41FbiR5hSAb1fOjz0zXtej+Y3066qnt8PdTvihJ7j7b+c9+KL0rvz5ree89Q8zCf5HLUZr5DvEW9/65N2DQ12lEZvz+voGi/SnT59yg8nQK+gK6QJ7ckfYIuy6PVjhGNQHkAaZ84CxnSqIJs2KpuWV907tr+7Y5/f+ES2oKJCPFunhSF7H+2DBsCbLrPneFLtgUxIyhwQ5pJdmx4Tvbp60IxZE3ircl0G9R9b/ecld8NpwMqhHUgeGf5nP9jEIcGGArKIAJiAXbMVdu8A/HU7SiNAm02rHOk1HTdOm/KnfCFj92GMaNJ/SUuF+9ITbxO+BWAFH1SIntNF/Qt8CdfcZxw9yP9Krf/D26uOfvnbM9SzIb/B7/BSzuKRd6gcpYcG71VXOtcTMqOd1F6QEwLSiE8DuXf3gQN8jl8liGKrKXwSUw/gc6CRcgG+5J2wsfGSHT85aimmaEi+oQeS+Ax06ze0ojfhBllIj6FLysJvvQbyznsgby5PX7zxx8GuSgHJ4qgeIS2ZUkeuwUF0JtAS3h50Hr1CMj0rwfHU+j5YuMViVKaOuG57J0R4js/AP3Q/vMP3kJY3vykblgKUKZd05EMZoiQ8BzCSOe20D9uVcrW+u7tfXl/b3H32bHFnVZ9bW+vl3d1yPRJZb6dSo725ubl+7A9F9ze/adFqNRUbHU0n2+06C2GLI8V0aWS0OJZKxUr5QrwYjfV9F4JmvS4NbEXz0pS4DNzTR+uysy0rlfo2NhqzM2dLNjzC8E7Ht/npdiO2uVa15164biMTY76DwLlLp2zlyWMBjYadf+01G5k+aYv37tndD9/16QG5qVP26cd3BWweC1Q+slufvGsLd973fT0r+9tWr64p0jwUeF2RQ+3JWZesNHlMoCntivzgvQ9t5dkjO3v9ig3PAKayMgg5V77b775nG8+e+V6uUyfP2Nbanj34/HMx9sBefPGCzZ0+LsCw7z1e+Uzd8tm4It+GVWsNK+WTNjtdsp3NhhQ2LkfXsenjAn4jRctkkpZJE/2a3Xn/fXv24IHqJYB7ld7IfFAWCaE3qlqyVd63x598ZGvPHtvk3KwA7EsCwEMO1gG5RNo0MA2+u7pqn/z6TavWazZ/5aodO39OapK0nfVNH+5v1retmIvZCfF3YqwkADNsK8u7dvP9j2x3+ZHAz4a1q7u2urxsi4tr9nR5z5Y3y3agejJHbv70tE2WSra9vm816QFBQENlR9MFOZgRpwljiKPF0XAuPIIXlWOqP7tp68sL0ryMTZ29JgB6RrhD7eARG8M1MrSADARVb0kpKiWZObR0e9saGw9tbWXZmocCGBOnbWj6tOKhjM8HGx7S52HNrLZpydaOQGvWTolXY5PTvuCvg5apHHqvD3YP7NHnn9qNX/2Z7dz+mWUP7lvv4KktCbg/uL9sz1bKtrRetf2qAIxAWW70mIO7jsBLXuA1X8zaqJzGxZkJa2yX7enSqlUFBAD4TQEPtvvpJ4e81xTH4QruQ3fBYKKcAKzgOAA1uqdPzFtSZcSrzywXqYqHXRlFyVOXedJ6Vrrjq4oT4jc7KsiJsAVXcOTwTTyUgTjsN+34ZMmnYHCiEbt+dGQYqx12CjDLDIUFTOEo2LoAZkXxX9QKpTErMYc5lrZt8WhrZ195RSyTLSrALHpboce4hKm8jLIAjIr34UvZTmv0FMitV+SMFETk5chUf8r1aSB9FezgR0ZOBp79kHF8bOnF0aocpEAPD8dW5rMpGx7m4AYBQwHqZq0pQH8oUKP8eC5NT2BS4Lpn23U5PTlNptIIO7njZyqKg1H98/+QQ32GqQPiN+2BkPIpvruouZHWs3rn5GzzGfZ4Zbjq0J1qVhVl0Ro9sARVTCVRYbazX7WNqpxIpuTGlmKRWxwBXwHL/sIQY8gpSwXqp96iy8t3CXFZ4BhLplNIlHxLMGwWdUkxRUOEkOd4qmkZa1hUhhyQG+YKx6zSUhBy0PPhXZcDAIZ43e20fEGU1182IsXycn0CUr18HIVIYNRDRueITqYSIKvBeXmdpP/02gCA6d3PyG6zBdrhoeRCAanFGRWQDRL4AcAiFPRW+0l4NIF47nmh6foNmBULnQa2p8uyHRgL9axqmbgcIusHCMDqbdtvRHwKDRSgKYBb31FBvzyAUr6+mEXyyclGoRy9jz7Db34G++IvffCbdvBeoKM0QSYoibKCTPEtOHfQnK7pL4BVf+Qony/LGHw6T/25EDzwLskHtKQzbJk1cMzYBV4OGpQmNEWoH/dSTIXQJzae7RaPH5+0mWPjrmfof6Natkf371u12qQo0dtRm4ZdH7CvkMA0AviWg9dHdYJSvyx7PTmWtrxkv9lO2n5Teq0AkwWdnOFfzChwKuLH5EsrfdtsxX3Kyl6jbzKVtqMgLpHoWyHVkk535Wckm7JHvlgVHyWZzqcIdFgk2xGNlA8v4bt4KVtHRwaDWL7nrmjCHnoPvog/hI3wyQUJ/gDm4Jh+udKpTZyHoT3Dp96DT725/8UnKbxtuKbyZas4ZIYAWGxze4DFVmLVAZvCSEUAiLQX7aYHw1svrgMmCZ4YeSWt7xjkeoTckzSkZXEW8+vv3H5iW7KXbI/F9AsOOyJN6PEXHSrH6dXbp47o0/Nw+yIJVBkOAPXmc/Cd4Xcl0n3RxDOSVewdpQdvJFp46x5l+ItPnsdG6Cs2h/vII6CTz5DsS1n1Zz1T55Q+9T56xu2P3oP8w9QhfpMP+svztLCuQ5veJEWWvwS68JlpUkd2inyPdELl9NXuipdlcQ67dQV1Zdnr3Xans9Ns1nbL5Xq5Ulmrf/75aluBYu+b3/ymSFA5b7zxf40dFF5MjrZS+UwmNtbsNGd7vfh8PH54XtHWfK/Xnm13mmOKHPPpdCaZiKdi+h05qO1boZizfYExtgBJxcL8U7xJKpG2VYHDX/70DZs7e9bOXH/JfvMXP7RcQkZXRm316ZbNXX/RZi+/YHXmxz18ZKcvn7cLL1yzrMDJvU8+tc2nT2xnY0UOf8t297aV374Md8defPm8nEFLhlAwLpGyroTk6te/YdOzJ2351n278eabNn3xlM1euGyF7IgLE8L8+PZtAcYnlh3Ky1lN+T5wZ87NWUPO9J2f/8qWH96W89/x4zZ3d3Ztr1a3qoBVXQBmbDRuLz03Y2tLOxZLCDDPjFil2rCLz79mM6pfMpaVUiRt5f5tu/X2rwV2onb+Ky/b0ORxOX9WOiLAMZ//FVMdNh/es9sfvWdxCfnzX/+6fOW02g8DimEKRhagG2lU7MYv/tp7WM9ff8GSQ6Nu9DiWNpynnLKLZ8/57ghvvvGhwP4Na+yvWapfscr2mhwZEwrlBPe7trQrQ8jCAObzKtpP5s3mjo3ZpVOj1q23bH2zbT05i/HpMe+liuTG7cSFq5YU2KEXEiHzFbsijuUc9dV7tn7vA9vY2bFT5y7Z5Ve/YVsygq2mhF91QPDDZuEYFSmBlBDxjkvIc2xevvPIFu5/ZpsCDMn8tJ26/LJNKqgol3cs0j2wmakRm5oct6GhMdtTmu1d8V519z1bs1mBtIZ99s4bVl+/Y/nItmUjLdsVONzarUspRKSA1Xbj0DYOJCOigt5smQkbLo3bhgB8s9uydLZvEwpKcgo+rp+ds5LSPL33yDbKLetEE35WflsRda2TsJlz163P1AiBdYwNW3lFEnq7YcDY4DSpK2VjACJWVKSeaTywWPmZWWXTI/fPbz+y7aaAp/RkKMN82qxFJPOFIr2mTeURAoZorC2ey3EfJqx5sGVfOT9madWxKScp12KLGwf2ZLthItVSeiaeT8lBsXOr6jg8DMstm8rIgBxauS3wEEtZNp31FeeshMdgs7KeVsnq/Vzp0DK9TXlFdnGoG6debcmhfXB3xfkzrgCpqsBtX3rHjgAYq0wmpfz6ClYFxJXTsbGC5LPrq3mbh2F4ERDZFdCmV06+xHfaiCn6mBBYPl5i5EJp6B2RR5MPsHu7XWvIliSHJn0LLXo9HNCrPoCZhvIEEKJLfqAGTkXo0HsOsJhIqr6HHg45WFE2NZJSkBa2hNqryBlLiEcVNJzoL9lhZVd1iNi5a6cF0KO2tlOxe1tp6xROCnyiPiFPtYi3O4EFvOOqizl/OFxd0P/+4t6gZ4I38wcZTSAPAp+s5CwvYF+uCSkI4F7IiRdJtauMOw6f3RA4/nalHLGH+8pHOqts3DEg29gKykUfkilJdbwtHrPqGVnEWQE04gLIX+6zyHV6SoMjxaGAnkNggEPOW93GODVOAnKo9soNMwLSt6XH61ZNDNtaZMSkMe78PUvIkWy5riv/wCbKF5/0WRC4Gc31rCvZzSgAG013RWPP9vfb1orlbKebtGNnxHOckECvO0ivW3DC9EaxOhy7iQxR/2BXVJo+Q7nQEHgycMiugt5OOGa/pE++qJ6q+yAPWVu44jzxewjn0WsAav7TF/UM5QyeIz/0jSNZGwLn/HYwpBd50IMV5lQSuERta2vL7+dkwxy0SM/ogc0K0OLfAO/7lYrdunHb2pIPjlpm7raPVMAovViMKpURMJV+SB7Zc5zaBCFBTLo2NhK3sbyekR0ri9dt6SM8qjdrPpo1XpC8dKO2WY3adrUjncY/Mbc99HrrP1mfrp2diFkxLTmWf+sqD+wFiwrZqD8le1Mcilil0rS9stq6Q0MCCtE90ZiUDMru7Mn+ACYHwZPri8oAjA183pe9kbSK0qse8ItroS2P2vSI5/6Mrg3SuNyRl/LmO8FjmBP7ZU887UX7kb93qLhHCm3E1CfaBZ/KTkHQ0wNl94UBZLO25edyuZhlUqFcf0mv4SlTKgC3jUbbe2qzeUYukTfaC5wyCMACjc4f8vBrSBXyJL30X7A+3PN66fcXQafeaBd5uHxy7YgW6iUO+SVo8gWukjmSkZa6BT59yU++Yw+wEZ6/Xjzrzzt/KCJcHzwLkfCMXR78p9INeop5OWCWHfLpXbrPM//x/ZA31/nOS/f6esukR9q6V9XtbeHZRX0uqF73FSwt6N6i3tt6pjo9Pd3+wz/8Q3YhsMjcnEXXHuzGqhv3kysrz7LN1kFxbX2x9PTZwtj9p5+VHq59Urxx593s46W7ybWdxdjq+mp0bX01sru/7ac1HHZS1lbUxshJo4ozk5E6qNpH731g+fyIXf7663bzrXeturlg+Uzb1lZ2bJzV9mcuWWl01F548Zo9/8IVe7bwzN794X+wj37yb+3jd39m60sLtr/0SCB2yTZ3qrZXrdjZCyOWz6atKicUldKmc1mBySnLFYsWbbbt/Z/9wkoTo3bs3DkJUcm3b0Ah9ra37NjxafvuP/q+XX3xuvLI2Ue//pm99df/q73zkz+zh7c+tn0B5WZlxxoHGzL8Tat3onKgimxzUbtyfsZ6rZg1uvT86VOCOj1z0tY2tgSwRv2IxN31ZbsrUNps1+zsledtcva0jFTBtxciikNQ6HU5WH9mtz9+V06+YecE4vPjxyQFEl41pjeyy43Mq1qvJf6mlcf0mTM2OXPMstm4nTx+3F55+RWBuxP2qYzcj3/w5/bJW78UeH7Pdlc/F/1byqMtpSVib1ul3rFVNkWVUiYSWYEkCVi8b2OTRZudEX0S8rWNPRkoWUQJJft4ZnN5ZF8KLOOYExiSwqSTisazUmAZpebOkq3c/tDW1zYsL+P9yrdet5Onz9qY2mGkkPfhTIZBEXTf009ROxEbYCfVb1m+vWMbi/dsp1y389desasvvyrcVLcXr87bqy9dsheuPW9DuZJtCmiyBdaQgo7jc7NS5IS9+7e/sps/+2Prr79tkfIDa+3t26On27bfFMiWIz7sNNyOV+SEtxsx5as6ZBj+kbxkhySzTQErOZhYz8bG4UnMzp2YtJnhrG0urdrq3oF1ZXza9ZoMdlsAgW3hIlYTuMwWht3p4LtoT6YRuKnVfZ87Rc8gTlh/bFIwFNm34uGOdZv7KufQOrWara1vmVrH9QQM0RXQZiNoVmt6dCCj2mLeVZuhRtGg+vSaLTs5XnLw79tHRbp2UBVgP2gLKGII2moj6BCoTIsu0VQ9UABWr1hZea1u7um5jgD+jpUPKj63lNXlTTndioKDXrNhcyWBEwUWMcl3U3XF6ABCVzZr+p4W0Ez7rgpNGSZV0YfKmS7AfG0MWUJ8yQmUhV5EOetgu70tvFdRvGHhGr3aEiyLdQVqFET5HFrVgR4mnONWTYAvmrF4uiDeyNghP/4nww3gll6QMU4KQOJmkUJ0HYPo5/4rH3/rOoFeLi1Qn0sKHDIMKp4LCOSTbRs+rFlf+kEmoxMFN8psEbbFQFMip8eDw3PQomIxunxxI62/AJK/TDPo5aBc6ArOlqBLvElJ/jLSCTnLhPQhW0gq2aHFFUyUki0rsMevdMTnSor39NxWmXMou+PD1uKPqPMAgS3O4nE9m+jJ2TKXUs+J577bgL4n4izNUUUPWwIJAlACE+wSQK9YItqTbWDeLDTSu0ZPbkvXBUZiXV80u7656wt2qERlp2NDo1M2PDFuw9mMFWUDCuJnTPkAyjxwEMu9hdRW3kMnOvNJBXCyVw3JXbdeV1unfVV2WvXOlIas0j5U0DYsmjDRoX0RLPgGv3DoAVQGRwtgHNhH+I4T5B3anLZRyiNgEMAl18KzXOPti4744xplHDlh3iFjZE38B0Tp4pflhrxDmsBrl0IRz/ZAYbU1enIELI5egbbgwAkkmW5Sq1e93dnxRlIjG1i1nf2Gl0NwzijKwp0F2xHQ9Z0v1CZerFqKL4EOAQREUvczzAvmyhE/KD6vNhodoY2i1mirlUkrmWdnG/YcHy8QIPStItla32sJhxF+Ak4BJgT6KkN5s/cyp+wVcwqZJS9ysVZtJ6yuQLbVky0QadgApufQU98RIGYbOeiDl+ggU+sYhevqZ49201UY7vVwxuqafnMdncJ6coCCGln/joCP7jsf9dtBob5z31PrPm+e83TIC7+PntGNo1eQGddR5ROmJtFeoqsD7QyNA/SCTPGYb4knRrPAbnVlVb5AMilyWL/B7h70BrCweH113/Z2GzY5NWWpDNPOAiClTGgOL0bm4A1tRLtCBzQN6OR6kDuXIb4rtQfN4h1lfgH2qTOfEBOqfZSetORxxA+9CBrd5up3yBYekA/PBRD5n3t7IKyy6LhinItnCI74dJuoF7LNi7x4Uw42DNugVEfvoAMDugfP8PK1JKqH+ExCHpKURer6XZa+7OpzR2B2NxLpliOReF30+0lcvohLiSPf/OacuDAWq7Vryd1GO7tR3i/uVXdLB436WK3aLaVspHhx/qvZMydfTmbteKzdyETr1URkY6lnd26t2ltvfGhPFzbtnd98bO+/85Ftb61ao1K3Titi17/+mi3dWbLP33vXJs+ctPFL1+2l7/1z++rr35czr9ud939lb//4T+3tn/2Z7e9s2+mXXrPRC6/awoNN6x/sSYGqriwb+32bmRixueOTVlO0mEjmbHhq3CPCTCJjBQnLvQ8/cGU4dumcpWUYM8mMTQrMPnflnIDajG1vbNsbf/ln9uYP/t/24S9+5I589tpLNnHymj1SefLiFmmXFY0JHBwmbU/KrdazU3NDVsorit3vWlKR1fDUjITCHBSPjhXsYGfXhhSBPfzohi0/XLAzF87Z+edfsNxwyVK+ylWNRiOqUTuVXbv7voDm5rYdO3/Bxk6eUosJGKjZGLpn7m1TAHJvZ8X2N1dsYmzY5s+dste++pJdvXJN4Cxp74nP/+GP/9TYfWHj4WcCeDtW4hjMVMb2ObVHQpcRPWyg35TxWtsWyIkKnAi8shqw2a1aSXQfl8OeFjDcXNu2hhT32NlzNnXqtFUaLQEnOdTckMDwvpyknP1QxuZnR+zUVMmyMkzrC3ds/dljRdVRu/jCi3bx2nUZBDlkKYf0UQKKQEtR1C4+jNrjiEddFw9GMz0FIDLOmZI995Wv2be/97v26ldfFp/nBCzZdqSmZozZ5LEJnzJQVnT/yx//2N750f9itUe/smx30ap7q/b0yZZtVWLWSo1bJ5YTwFZZtQPrq3EIMnZqGQUhLERR8CAjDwBjp4FGnT37GjY8JkAhpzo1OmTzqle7vG8rKwKXkYyfBJXMF+WYCAJalssIEJbLUmo9UxSQTArQYZiwCOIB5g6g5Q4QEC0QlRE4mI5sC+wvCqA2FdzVJA8ZP8KwLkMv0y5nJUChdmfbEcE7Hw3g2NW+z8tElwEJDFnFbHpsSKAY0Fmx/e0970UWqxSMCBS2K1YosDdtWjIiOg7DcHK10vbpClEBD6agYCLoxcSA0CvRUFks5kqrjaeG5AwT4ZQkwK4v4BGAW9rYl/wSjCQVdAlm4oiUBv/DLiQt0ooG7HlGoIVh6arAtZ+Qp3ZkYSXzwtArjBqOricADX9KeXoQ1Ta6j3Fj0cc2C6gEYGOSZ/aOlRAhTJ4HxpQ5r9hGOMgwFc/SDL0u+wcEB4DR5AMZxNCygKuQUf6tpjU7bemIWU4OJN+uC+M1LCLQVxzLeTtCw0a5723kW3WJjwzJE234hvJy6OSLy+c0L3jt7kIGn7nE/S6g8KgNOi3vVWfXhUN9P2y1LKo82G4oQSCgNol26lZKtC0voILzOewDbDgUou/TNQARmZRASUpgSbKcUQDP/qwZFqYVUpbPiH/iNXMOs5mYglzSsM2U7EAuo+/swUh62Uo9x6LafCEu/WZqR17pc55nXI4pLZqZcx8ROM7mAAucFCadVDUBOwRVhwruAeBF5TmmPCaKKZscTtuw+Muc16gAObJHQMM0AnrcfQqKgHZ6qGTpkSmBvartHyhQVvDL9kFipssdTpMfBKo+B1dOGwcegCjtSdsefarNPT2Nf/TiugOeo+/BaYZrPMJvD3xIgwAfpQv3g8xIYnSVdlD7Sv74VEt5Plx3mfJPng4BEtu1MTQ6KAe6IItP8scuAiTQY3wCYNWBl9JiIyWiAoL6ri+b8g0P7j+AJXqJNukeNHtdncBQX4IobIdqdDStAVkHgLZtcizqBxfU2nE74HQ6KS1zWFlQN1OMqD3MaodpW97pWaMjOtTOvkKf50UXAbs4INoi0hfRJ/EnGKGnsSEQfEgUKDlgyz7SYh8zav+yBKXToVIA1jD1hV7eTLbgBwcpR9EJxQFIUu9QUf4b8BQgBG/gm7JC//UGbOqHyiNJCEiQjfAsOZJDYA/BApkNZIDPwRse8cIu0L60i08L83z9jopjpAKb1ZMPaPnBBbMnZ/S8aFRCOqSUlSfvsgVZra1AMqGAjMMoVA70kp2XGWjlxW++f0lTuE6Z/PFCLnQjyCi/9T2MmoTv0I9PIHXgRbjuQNPzDGn04b2ugz2p+QsBdxgNJkHYAeTL9IEeKOc34JagmkYK9+FZuB7kG2fPbyfm6MXvQX1DOtErQrnuoJ7s9QrpKFt5QB0J1XTKzAGsfpb13lVeO7omAMvJXH8ngP3vVFo1ls+nkhLnrOx0MZMqlo7PnBmbGr9Qss5ocW25nr1/+1ny5s0Hsc8+vR99+mgxsrXFEDU9VClXXnpkSiN5O3lyzNpq9Oe++rrFskWTd7Tv/NN/aC9/81tW223Z7d+8bR/+/M/s83d+bDtryzY+d8HOvf57duLa1+Rd8/bez35pne0nlomyuj5qizstgYm+XbwwJRAgBRFT6DVgyGNy9pglxay9rU1LFUfsK1973V76ymv24rXLdvLEjH3y4U372Q/+zN760Z/YzV//rdWaNTt+7VWV9307eeVVCUDR3vn5m3JKu3LPZSlU1WpSuJ0aR1hGbGYqZScEnCsCr4fRhCVxBvkhywgg+xYp+7smmbV6ddu3rRoTUJ6//qIlcyOKOuXW1CZEykRxETnYhRvv2tLjBRsan7CZCxeVbtiKeSl3QxH8vsBTbcfOzE3YKy++YC8LtJ6eOy1wvWR//Ed/Yj/80x/ZrY8/tKVHnyuI3rXTV+ft+ve/b9e+/n3bXt5TviviTdOyMmCpSMOdyPp2XfVJyUCxJZBqKEA6PJq20fGkTebSdrC1J1DSt9KxY1ZivnCmYLlCQQZPEamcFUp5UFZgcXxazlEAUAr96NMb9vjzz6xSr9vIzKRde+V1gWJF2eJXWxaroTCdoS1loc+21VS3Qi4nRzdk26tLPt/2G9/6jv3Od75tI2OjMqwMm3atMDRkU1OTAtdj9vD+ov3r/8f/0/76z/6d1VY/te7eE58vvLRUtuL0KQUIX7Wdg0OrEjEfCgRF5VQPd9WONSlGzyRmtttWdC0Z4bhT9pGN6NPPdT+oqh3NCgKuJQUkcwpyclKEdYHX3bqUXsFRYeqERbLjMriy9O2GTxdAxtkih97cvEDsIRG0lJBOV/QeQOM6rQt5OfLJiED6/oKCudC7zUlHLdHH8ZJtARSGdwFg7GfLiW0dORkMMgCQ4TeGEnF07lAEoGYnh/Vd7SrAlVFA1Y0qEOgo4OmmvbOjNDoufguQCqhw1CybaDcEOnaqDTW9nAjDWtLRXIH9jJEPORTpErLZa9VtblQgLyfQJIN8qHYm6m4wh32fubsyoom0AoKIVTm4irldgAsFLe22AjMQoczJkBwVvQxsts82RaxOxmBxohDzur33RMYdcJ4SmCzE1e4CQT7cKNuGc9xtyXGIP2zsztAqW7f4FlZyiFQUQ8xiJLyq/GkAsvoela7xnVX5AEg/qe3oezGXEoBlvq3sh7IBcrIDQvFwX9k0vGcQR5sU2OY42x0CAxaFSpboj2IRl/cUC8yo2XVd9Ip3YqC3YURtBX1R3ff9WVW/Q8CsvtP7Af3M/1UiPdKRzWSagHgjOQHkDiebAtSqE/eZoSu6KYgJIWwn5vuequ0AFNh4tlXyVeIJhjnpNaJ3BKcPYBP4xWkopS8ggy/wXHJJrzuywAp3hj9xHPSo+HxAnFOvrre4o/pkxa+9XbaEEsBXkFMWzx3Kqc5d6Sxb39QV6GJnGIIFjXAM85CCwuGcApvGvgBOW8FQwwqJngBuQgFVzUe5OFpypyoeyPaJelEK+8Qn92FHuwVI7tX0/omjcwDnL/QOPaM9lF4/+K0rSvflfQc4gIlw0z/DOwAKd/a6HnqsVD66yG/y9W88IxB/5NQH26jRNO7I/a/vAYAuuB4FoEE+/GZlt9LxgFJiPziggLbi+GlegAOZKA9EfKcKtdMnN+iUkAHjPiBa+STiAvP67XTqj100sBWcJuc80G+nTvZwSvY9p2A+kihIf+MKgPSMkjCSMzmSsmxSHI+kbHG3bQfS5bA7jOyMAlZkCX5TD2cmWSvnlmhmD9iCFI5t/CAmpaAnq6CZZmEaQ0pBIAFWQ/6ERXrMgQew0mmCJONLOAHTj6clbypz1B58wlMyPrrs10Mv5lF70C6kVVl8D388AhBDjsN9kgDQnC38548qrd6hPTw3fQ8LkgZgkNwGtJAJ1xj6hy6CZ9/5qC77Kt5AF1uwsa0k7V4q5W1sTPaZwET3kK0QPCk/vUKRgZbBNV31SwMaeQXaeFZplI7fpB+kccDObycRGr98NtRPOuTyLJ7Aa33nUertaXUdEOt80jv0xAaeD8qEdtrfn+FhyS+fpAfUY9/dprnAQZ/DSOf7gM5AS7AVvMIn4DkAZ8qj+qH+uuekuaL0lF9btNSVpqzyHMDGI/Fd2bry4aED2/89gP1mdGamEBsezidHs1PZocLJYjw5Wtrd7o4tLm6UlldXiutrK9mVlaXk5tZaLJeNR1PJWMRPDpFiQQmNJZtjZ8+ftNLEpM3OX7Kzl67YydnjVtlctzd+8G/tw7/+U3t85zMbmhq3uYsXbWt5w4ozczbDPqVD42JA3+5/8Kmt3P5YIKwiXewIvMpo9uN28fyE5aVgsdSYXfmdb0k50hIuAYnhSTt57qp94/v/0J7/6iuK9Ibt03fesT/7n/7v9pu/+Fe2ePvXtr2xLLByws689h2bvqI0w2OScObuRezjX//K9tYfWcqqFpUjq8th7zQSVm72JZBZO39m2nRZwouCsXiiqUeTlhPYGh4VSJWTApBtrO6pYaN2+tp1G5qYkYDJgMj58HbFUgttP7xnd298bEkBxEuvvWJpGb7WfsWmxobspRcu2Vdfvm5XLj/n+6e+/eZ79j//j/83e/uH/8qWPv2l1TafWuuwbGeev2QvfP8f2OnrX7f85LyUJW9r9+/ag1s3RbuAvsBrPtGS82zY1kHL9ptxq4jGVGHIdnf2LZ2P2dhEwS6cmLSUHPmOLFgik7eJmROWHho1GhFDxpnelX0BLylATs5ma3XN52zVtzfs2Z1btr4hsJhK29y1l+3gMCeQeugnHFUUmTNHscHcLBmR4XxOIH/HxhS9f/O1F+1rr76ksqatrXQSZ8vmCr79GvO0PlWw8T/9j/+D/fqP/wfbuf1jix88turuoj18um7p6Yt2/NV/YjMvfEsB0kl7ePu2La9tODA/7FatIGB32GKlbt+q7ZTaMO0baQNeCbBYEd9uR21780Ca2rHxqZx4kbTjozk7MZy3mnizul22lgz70PQx66fz5qdjSYvoQWKRD8DYNyJvdgS2Oau/qHamFnoLqMmkyXCjyIc2bpuWrjywZKRpTyTnbA03pPDwUDKyuaVy9ExTgpVNZcWDrIy/gGU24fsGFobSxpzyHIsAInLkkn/2WJ6eGPJeMk6OozRmHOzTWyn5SqcFaKR/GeVF+g7ba4m2FkBAPAAUs5q81+4KjEvtZTPY41A+yR0kQ4AzijWzUYBgVECPhUFpq/XitrzFiT8xS3OkpfSuXlc+MjosLEC2qwcKChSkVGoKAKMtgdW2bYjPbVauN3q+c0Gry1xbgRDpgURKQNxsaqhtUyWxWDxzCybe1OVtd5k3K7NCL2NP+qjHHNwwND0kniRBupJdYSW9+95jCLg0htgBuD3OhFckIn1VBqojZ/EfClzT28Ixh4AD6UmkbsW+wL2ABcPhUyfHfUuyluwC83xZee1AFRLQYYCn768KUAJAsmWVTInamCFzgAjD9366XIQpHQAPXVMevjcrYLVZFc0M+8pBKNjoqRGblZ4v8CvlYlYXL3c2y9ZWoNVTIEGwsKFr9bqcp9IS9DBUDQDluEbsy/5eWdU8FJisCywKMCpNVbrInEx63QkoGVGpMh1FfGPBDc6NhTwtXa8pTUu0cDJhXgEFIJydDBJsDScd5vm2hKufyvv2SwAS2p1eeOY1IwecTEiwQdu3FCRUDqSP0oniUNanvMSUjl5YdoEQM3yuM+ApITl3p0av+hEIAXwAEAbgkzcOcfDGkeLASeu2Vfe/fAXn6ABV7/Csrh6l+e205MXLAQJC6YJGT6nqImDjQ7+Sc6cD+eTNPz03GMrlN7pKkMkzpMLBh6Fi0gYHzs4DrOSmSMoDLOwrMHzv3fdlCxsK3OX/9PTCg0e2trZ1RBvlAhDcLIu/BE8BeLSlJ6x6Z7qHbnueBBe5dNyK+UP5kJg1G5IRyTJ6x5ZZuVRUQRyKn7C1/ZbtKUjjWGfP06My5UvPqtIzjYDKICe8mHogZCF7jj8QwGHUQ2l6son03na6dck0oCVq1ZpkS3oraQfZKrueBzbsQV2m4fUKgVage8BHXxTkX2lT8Z7rgCf9eY8qNYUt/tI9vYM8fCkjJACLIL/+OKkkLKEMpR08qf+8F1TlE7jwKO8AuoKM+W4Anpb2ikmmy9ZUMDYyOuyjRjIysuU79vjRmh0oyOM6AJPghGd96z+VRnm8nDy9oIV6OyX/X8r+80vy9MrvA294bzPSVmaW7TJd7R2AGQCDsaSGpCiOjkhKOnuWb/ac3X2x/8IM3+xLLXV0liK1y7N7JJEixZkhd4ZjMBgADWCAxgCN9l3d5auystJGmvA+Yr+f+2R0N0iNtPvL+lVE/Mxj7nPN997H6XmOufPk1zi8KiqXqs1JGdzh0nte5/knFdE7pM1JblyD/3wTF3p9ALVKxMEsf2fvcfI9bNoRovyU37v/z4An74Ui8k7gbX/P7wU54ID3CbjMD54jDecfhJVyqcxE8EnLE+Cb0qDcRGH1zExyAYMMJ5NZVzRp6Pux8juSk308Hkd8K1m98+8DWIsWChdig0E+2ZlmskcHndL+/nF1Z2endnx0WG03GqWdp0+zKnayXCwI3ySjOpVjIABA7uXXv2R/++//5/Yb//HfsQuXnrXdh0/t2//qn9tb//Z/FMB6yxqtti1efsWe+42/5VuyvvfdH5C1XXztywKXK/LOUrb3cNve/4s/t3xK4EjGaP90IsaY2KVLBTu3XJbSy9iFm6/4WqHPPveyvfH1r9uVqzfs5ODI3vrmN+27//r/be/8+X9vB9u3bPU6y1c9L2UdE2Cs2qKeS1UW3bNnIW/Gxn7w07+0Rx9/YBkZsuS46UqmMUx7ZCCTTdr1SwuWZqyhjNml51+2eEGAlUV3203Rn4hKypaWluxwf8/2j/Zt88aztnLhusWTOVdoHi3SB2syjhoHtrvzxF7+6pft5S9/yV55SeV/VYD1hZt2YWPdWp2+/dEf/In9D//NP7K//MN/ZscPfiiDUheiqNjSS1+1q9/4O3b+uW9YtnpBrc1YJQmBdEz7YMeHTjRkrCICrQsZeZQCOJ0Ws5djUlJjy5fydnLcEANNrFLL2zOra1aOZm1vr24jlQ0xg10Zy4pXnRSwYTtghLbdbEkYk9gcs96RtQ8f2ad37tokkbGLL7xm2dKqnArVV7KekvKsiNZ0kcbpok9H7cuv3LQvv/GSXbx4QYwf1r1k4H62WLLTRsd+8K3v2L/+x//I/uJf/SPrPvi2pYdP7PikacO0nKAv/w1bePlvWfXZX7VY7bL0V8rWCgLkT+7Yxx/cEmHzSm9gpfRQmPRERnIq7x/wwVqHAHEmgbD+L+udxm13b1/17NvCYt7XCl4UqL+2uWyz7qk9Ecjsyo3JlFd88lBEzpG0uEWTaesPEUQZHwGjvAzyZNqVkRv4drkRgX2ULEIOYARI1WQk0q37tqzP+w/vC4TQpVuwhEANx/FxVyCJ6KjABBOadA2HwZWFQNJUgGrQZr3XmY2kMBkfOhR/rFVLAkECC0SZaZuunIYOQFjGQrzr4ynpClSCKpFHArASALyCd6EnLas2SsmYMP4uLZlLqmER5ajAx/lyxnICaMxcYsiHzIZ1RhF7IsCNosoUsuKzjuojcCgQ5kMbVHGiwrWlpHc1M3YRjNJuqa7Kn+0wec53pGm2fexxX2BsIpouJSJWVn44AfA0p/wgGTm6KYksRjx6n5Sc0YV/csLkFxwkGV+BtpbksNVp+zh8Tp9Eo/IR8QNIMfyAbul0Uoa3GJcDoXoKnDiA019WoLIs+Y4CVuRgLK6K/zMh0iL8Z0nAldoVB4XIGEadxd2RC71qbAHrRoX2d4rrkD4kSovDI6bRbx6c2ObGOdVfjoCc8otyii9d2rDDg1PhNoG72NhyUYFoQEAWRyFiSTl8rEvcFpjvTzMO1ELyWBOMrjgaUCB6Y3QwTERN2F8cwA2YxIByzaNpOtzUyIhxn65nB+Y6SXsmIEOXc0Z0IRKLP8B4P/TCTE5dV45MWzzr4xipl9JheAEbs6DrsAMYLIwbeTfbHWuetG3c7opVBNCzcrIEjufd6Mlk1ntJGJIFzYhuYux80p14k6hOMPKwcPj8PA/KDUDCgoSD3xw8Cz38HV3jajCS4Wm+8+gcMPBeuE/anwNPvpPXPO+5QeddPfrZwftES309X12fG24OPuffMfB6U3Yu4wAH/Xr/wUM7rrdFj7QVixnlZfbJrXsuM85NzjuUly5r2pBy6kN50g4xgTxaKNRd9NDzzD0opPS86MtY1cGEsbfSEX3WaKanSs8r/0ZnaF3xFqWjhwIAm5A+YLlJnH4O0qX+gG3GndNuy6WE5dMCc72h0pdcq97MB+k3RzaW8OI4s6Wqb/tLmUQUqk7QNiZdinyTl28AIH6b50G9QgDurA2d7EGmXL5QsAKPaKW4AAD/9ElEQVQ50NPH+nKb+3p/Xn8HYCqjf4qPUIR05Qu76zYyEqR0Pr4WOeIfmdNutCE8GNI5u6/nY9EwFKpQkM1YXPC2ICXWz2at5NpiUeA1r6cD0J0f6DVxAMX09Bwwn5WXM8g0ZecIdeS5Oc/wni769c/e8/Lot971N2E6HE7ZDXqXenJGGZ6DUwTPkRZ1g785+PR5A0pjfs3L4HmJDkpLL/lVv688ozLuDOlDrnCYaVpddX4IbSU6KQkcPf+uI8gSdaeUOPXSRegcb5/Qjl5P3YdutKiue2WUzlBZd/WKAGzEAazeP47FZo2MwNrCcDZUYwQAqxcjb37jUVT6PxaRNZ4MJ9l2e1Q6PqpXT09OaoN+v7rzZL+UzaaylWopKQCo+seji2urkS//0i/Z3/0H/8D+5m/9li0Wl+yd73zLvvt7/8y+90f/kz269bZ15dXXLm8KAMQtv7hu17/yJQlq1T747vft9GTHLn/5NVvevCpllvF9on/wB39k+ZkAk7WtIRC5Kw23tFyw17/8ip1/5lX76m/8Dbt85aJdu3LFuyy+82//0H74u//C7v3kz2x/+2NX2Os3X7ILr3xdBmDFtu4+suZpwxY2L1ppfcPz8fF+hbQ9uH3PPnrrLUvNji2tPFkL9XQQtb0GXQoRu3yxIG8zaY2jga1dvGIbN5+3pY1npAykFDpNGeFjy8jwRKRJtne3nTkLAsgLaxtuuHFoUwLLjGnKy4A+d+Oq/cLXvmY3nn3e1tfXrSDFfbB/Yn/wP/2+/f4/+2/sp3/6z+348TvWa297t097UrZzz75hz/3S37Dc0hU1NoJBV4Y+xCOs5BARkHjy0bt2sPfUwXcxq/IMZDTEyHVhjAOBoFy+IM9x4BNXSpWsba5XbFFKCECLMiFKms6yvmNQImmBOsCxdF7YxlVMO2j3rZIxtXHGHt9/LABhVt28ZIVz5y2dF8CuLVhWxu50f9curi7YV165bq++8rxtbm64pz4YipmRCRGl1evZn/ybP7b/zz/9v9mH3/wnNtz9vuVmTaufNq2bKNorf/3v2q//l/9ne+3X/7bVNi4JUBcFvFLeJblckKo93rZ33vqxd/MOpECINqfHLeECtlSdSrGm7WSgcotQUYFXWW8fr7q/f+gCnlUaWdGhkM3acxeXrSAnY2fr0JpdCWamaPFKTaA1q3cFKCVoRJuSOQFglX8kxJmQwkoL2PRkmDEM6QKTUFIu2Ox6RFdpob9j59ID2378yI7ET+xjn8tEfVciIqCH0F7EHgxFSMYG06iid7/X9mExvvyUwBfjY8OYJRQYPQJpS0Um1hQAzqTUrgK/R20ZTwGdZIxxqCgc8zVaewJpLQGxjsDeULyNkuvL0AxlyNqnXffOg5IBEPZ9zPS5SkLgRfUSzwLwVH0f/7YjZqI3JJMOExiB4SmBYdaFzeWzqsdM/CSFJBDEUAjK0VM+Pv5Z5U5lspbUu8mU6FNknJgMuMBkMSY9JGML8BZmwd7YQKAd3mX4DruwsR0hJ6CVrXGZ4TsQDzG8BeU9H4uG8sTQxiVr0ABeZvIIE/D6rK+pxKtyqOjS7snwJsXb5ZyAqBQ9zElkfWG5poQSMshTawk0RssLuqXyp+kqzVmpLKcGo6s/xvfNhPKC0Z0pH8afpqyQg7fU3vpdyAuYqLzIwFjtXswXvftxSvRU9CcqxczzclnPsS+4aByTXDsh2PkM5yidt1lajovKwLqbnMk0kxHlbCm/NOOHxTN0z3IygzqjPJ1PVcc0z+jdENFnvGv+7Lt4SfczOeUD3fQ8E8OYYAkoggdSWdYnDdE0thQeypAz/IIDQMM95JoNXMIZgAp80CUCqx/ZnORP1cnhKKmRcdgYc5yS/LVGor/KMO/CxpSxPSxOGBHYudHGkM4//eC7PnAe5vcwhhhJN4RqF6AZbYMThmGGP2AMeP4sic8+AbdzIx/APqArTGL0rT9J0/PyN/jPn+UkX4ACtofE/M+fDffmzxEtd6AnPoafAP+sFVqU/Fy4eE52MWvbT3Zsd+fA06NuUIS0xLUqh/KE2HRZS+8QsWLIjIhMadR20ERtJpBQzAXAydhXVutgHOdgNJLzapaRfqLX9LQj5yiIkOgv+tBIojnDQgDk8zqwnB62BaBBr0FNabNRRptVVKZhmNJ4rDYTwFkoKAnJdVdONTxzRml3/nCGoqp3X8WlbQO55o0Ay6s++u31FS/oSgA7Doi4jpiqjVDE+s4j3nNDOfWnl/xiAHvhDEdIN0yUOgNbnl44OcIyTzhXYl7aS3/oEte9egTeQVZGA3qbGDJJr6p5j8iTrX05HEMrlbIk6+BO/6Qf+J/3AWz65mUIfARg46B+sBTX58DP33E+pl6fl5Fn5gf8MQeAfEcXsiEAoBVdevbKWb7kE+jBp3/3dMMzpBvSCoDTs9E9aALQBaQCmMEJYVdIlVW08THCDGuSvPKMV8TTlC6U3iIdaMFF8oaeYUw7ZQH4htPpQrLOEHyVgTN2N4rShdZQeY+VyJEe02eiEYtluskFlP8ZgP2H9g/JNnp0dBTb2dlJPnr0KHt0VC91Op3qZDqq7R8eVaORaalUKmTL5UrymevXYy+8/lr05mtfIqBnb/3Rv7E3f++f2kc/+mMxf8O+9jd/yy6/+HW79eFDCWjOhvL0ImL0S698RUBs2e69+55tffKhXXr+pp2/8YoELmsZGb1v/5s/MGvtWjLekcFPWmX9iv3tv/uf2t/9L/+u/eqv/Q174bXXmTxpP/jjb9s3/8d/Yh/94Pds59EH1hn0LS8gtXztRSsKYCaLNUuqtkeP7tkxY1IFXJcuXpfxZd1LGZZcxk4PG/b2939g1t63bET5DbvWHKTsoBXz6MvGRtrObxRl6IdWXty0Sy++YeniohpBRlt1iMkoTtttS0d6tre3J8LLUMprZeY4XsbK0oql1YgvPn/VLp4/Zxc31m2xXPQxgU+39+13//m/sN/9J/+V3fr2v7SDRz+z027Xqhdu2s1f+GXrd6J2eNS06rlV0egVi2XKUlRSAmImGMNPfSemuHvnlj345FMZ96HlUyNLjU9lPIZ22DTbOZVSlVHC4HQEaDIC48trBdtYKthEwPao3rLlc+fsN/+zv2+9SVzAhpnw7A8t4AKTiQNhDCY+6aZtCPQx+Whnt2611WV7/o1fsEsC9p36rl0/v2y//Auv2esCrYxhZdcgADMeJoCM5cb+7N/9qf3z//r/ane/9c9stvsjS06PrN4QAJtW7cav/W37+n/xf7K1G78iY83SSTIoAjJ0bTAL/bTRtZkU8axTt49+8gMHuyzpEpv0BX5bAiWn4jG5bHKU9jpJG6o9YhIW1hVNZTI+Gx8HKRIXuFwSv4kPbpxbtJWiwO7OvkDmyDoCZtlq1VKFkto57UuY+Vq8Ukco/HyxKP7u21Bt5VHLdNwax6eiT9ZyRdYPxbuc2lKyZ4vjXTvavW+HJwLmrYjVzl9Tnml3fAAt9XpTBkCAQEo+pzYSlSTsQbnRravKS0Ewyxzlr3KMRz45aGUhaymBDJkA0UX1lUFkHDDjj9mhjMgJAaSuHAa97d2MrlP0PONr2e6Z364MVV8Aj1SgwJAMV7tplbgADOuAxrMOgKUqrT9J2tND0R8tg4EjhVRG9I274sFoMH55KqNKNNyX85Fianf6zjuC4f4MRsFnIutkjFxSz6zmBCSn8pwT4jMZR4zuQDShy3xiuihF15MxZfY0+tFncYsPRGzxlwA4qesnetUjjUQkVe/ZVNZeN1DsdJHzne7rdDoYc6jgGyTIqBdU39mIKOjMimwOL3qzZNFJWzKQDBOcFipVT4PUJxiLTttph5ZWkUyYzA7qA9s/bLvsHp50bO9Y51Hb9iVnhxLIRqMj/gnRKsYfJ9NTla2t+qi9faF/gRS4jXKpbQSlRA9diWZtJD72iReccTnF4guWY4NmnBhoUcH5B2NL+zKTmhUUKB/NjYECcHIPEOAGWm0R6EnUU8/K0UmDOmTMJ1K2RILbvZbTY8hE00TOgTS6jkgfNPBIrvKcL+nHtqd0ddM9Tt4sz0XEi6W5EtKX0CAS0/dMwU4HAqnIqdKCmTCuGE3acm50OaiXGzqVPdQRYxeucTg/nx0BqIZPrvKIp6P0/X3KI50S7ruF1UE7yglUfagHgE2UEm1Tn5WHw/P7Qp6cDnz128fY+53QfUs7Us45iCUSWT+qk5XTj2sMRSmW0ipTePbRw23p5eOQBWX19Jwlg+Oj4pIO/MtdrjFxFdsPb9Ky7LSWl6cMoB2JrwhRhXHTrPMrHScnUo9aS06azIKOoGMiTLiU8wZw4QhDOMSHKq+3i96l52YxLyAiGjbaEx8PP5ZOGTN2XLp1SQ4wY0X3jofWnqo8OHikjW6CZ8UfXTm7oWLkCaACxKit/SIn7c49gSJ/Jjzn33WP+jsRucI9lU1NK/EM4MvLjOOiH96zwz89Qxc5rwYgy8n7/KZt5hFKlZds4QulgQOEfAG+6Tm4d2dP9r6hNsNJl97td6zTbVmpmBPAhfdTnj8Jkwc85nKHg6O8KIy3KvXxc17HUD9/IjzIN36cpcP9eVkJFAA2GQ4VlkL0taCdp0ULPRPo8sV3z3j/LG0+5z06c/787D1/50yf6gzvUBblLwL6SghnvMEkYI7g/IkraW/VZT4mnhUduAcA9mF8pKdykdg8L/Ln06PKIrg+JyrzUN8FYBkyYGeTuBzICsDGukdHw58fQnDhwoVoKpWK9Xq9pCqSFZCRRRaymERr48GwmkgkSplMMjseDZN7O7uxW++/F/3p938Quf3h+wJXXdu8fEUGP2dXX3hJBrhvb/7RH9qF9bwIPbWWwMHmyy/5slmHT3btzltv2cLGqj3z8qtqeAEqff/OH/2ZPb3zkeVl/Evlsl258Zq9LMBaLFVsZ+fE/uV//3v2+//sH9tPv/N71mjt2IWXX7HK+Zu+VWrZl62AgZJWrrFmaNFOnj7xGfKJcsEWr1y1TLYi0Cklrec6vZH95Ptv2unOA8vHusIKDeuIOQ+aEWt2JlZeiNn1a8smLC4BKNjF51+2TG1VDY7XhfIgSpk3NlXceXxfCjxvl669YCvnn7Hn3viSXX/2BdtcX7flhYoUlPJUQ9+9+8B+71/+C/vD/+d/bbd+9G9s9/7bNpXWKd94w6780m/Zpdd/w6qrF23n3qd25+OPBSgydvHF1y1bWVUZEAoxjZQ8DY2QMc6yX9+xj97+iZ22GsqjL+UEyBtaqzuz3aOhjSSweOtdZoPHJrayUbILy2UBvrEdH51YPFuwL//yr1m6smwLK0TJZVAFFlhblW5YXzheAhZXnguFtPWaTctVluzyy1+26y+9ZjeuXbM3XnnBXnrxOVtcXFJbC+fKGLLeJUaNcW/f/dZ37ff+6T+yd//tf2Wxwx9bfLwvJ6FnJ7Oyrb/8G/bGf/K/txu/8JsCjRu+LNpoJCSgujFZDIMwVLuw+QRjI/sHj+zeT75j27s7MnppG/a6Vkj0LDph7Uw9N43ZXjPuW59i7GMMsJehYEyWD0kY9axQTcpTztjGQtXOyaGI9AUwDk+sNWCWbt8Xbo8mczqZBS6QiKKUYGFgc0QRBYbHgEMZuJiAOUCteXzii7EzyWW1LIdh+yN79M6bdnx8aHsC7jnRtrpxzaY9eRXNPSm5me3tsgqBAOxgYqN+VzSTwZSsUPehwBRbRDLcwsGOLvd7gBqz1UU5YYBUgQCfENLqWEOGiLG+A6XjC3cL7HSFiXwTAHFL0PdSFGofFjD3GR2qF8tuua7VH0NCUYaXV5R+grwEWAQQiW52Rb/t/RM9JbpKCY2JUAqANuV8mIBis9nzew4u5TyxfA+Ku9eX4uJ5z5+Ihuil8tFFiQ5LK+8FgbZCktuqtwAzRrgrg3ik+lYkc9Go6tIT6JEDxUoS9CbkclnLF4pKI+GRXaJZ3t46ce6IOAajodq7wQdMjH3Zp3wqKkeGrtOJDVWIdHJixQjjmwXY1NrlWknGXLym+wenMTvtpWx7+8i2tvZ8TeunB007OO762M2Onmnoy2lTAFv1z6rezOwH1PmGFiI8ER1sE9E3IrkilIPIUqksOnC/IQdPUFUPZaNDm8khq+/3Lam6+IQvNRC74nXEK77GME1HpURPjIQvCaVkSXsmufYf6Ae6FJUP42L995nR83GBlFYJ+QLuZAGgo/4MkVEbpDBC+s0QCKK7dAk3WSe0KQpF5YSpffQoMMPz9zJRHqVP/SgDW88yXIR1l4nWUZ9MWnmw40a8bLWVdWuxxJteYegM9ceA0u0bdBxHMKjwDZ+ccyM7nwjipx8Yz7OfGHJ98aiuCuRPiCx608vm76uNSUsX9KxeZFiGeBDwJVL5qhr8Rgfymj+pd9D/vDf/DVBnVyaeQVaISnmviZ7gd5CJM7Ch59hMJ5/Puj4BEL31w/dsZ3vfllcWvY2ebj31CaYBvJEvOl/JK08cBvKmO9yLrv+YeKdsdJ92FZAUDzCWvijHA/A1nCEL7OVPueS8S+gYjz2RXWiy7KU7tNBK9VR9onImAO04Sd7NrsOjpTqRUTbLWCrIGdRno6s6YRP1/lgOTlqArkoPmep6JGeNsbfwFvRn+Tzv0YonrSN9jrzSDl45PaGkvX3mQHZef79HXfUZntM92oTfZ+/z7FB6h8mrx6cnsu9dHz7EJFK4FJ1D/vqq9gvyQNW8LZFRPcd1ftNe/gjviRcApA66eFl1qS2nbHk1I0dNsiOZB8xVqiUHr9hoT1gCQTQRuZg7Sn7Gxcf+Xfck1+EMNh0Q53Uin7O6+kEdKReypYPnxuIveGzOW6HAga95D3oxbCKMwZUN53Q6hbw8F913nRCIq3fC+5xc4rfrTeih7/yF76Gc8+f5RMfNy+fg3d/nDOlRR8rijrfKwHVPkXR1zmmAnOuADfAIh0qzq+sCsNFjnQKwRGADgB3q+F8EsHopKW8qm0xGSmrAaiIZq4lM1cFwUJJizqqkST0TU0Xk1CnZ2cDOnSvbyUldt2bWOj21J3fu2cJS2cYq1KOHdXvtF1+33/hP/pbNZDh++md/btKB9tLXvm4Li5u2sLxsP3rrbXv/hz+2ckxMPzixB09P7S9++LbV9x7a/tZ9u6/0Lt28as9/7a/ZlS//qj3zlV8RaEnaO3/2A6usrdu5mwKYAhCZbE4KM2FjMfGTu/dl+BMClTcsv7hhjO1JyrCzj/anb39oDz9+34qxlsVGRzLUEzuUgm60Zx5Vu3F5wRISPnbLZRH/hQtXBFYwujSOCK6GmJ427Ondj2UMW1bICxzLu1xVnbMCMUOhh26r5V30/93//f9h/+r/9U/sya1vW337lk3TGavd/JJdePVv2bmXftVyS+elAFhYXt7s7l378Cd/4btLXXjuVattXBUDqtGRCTF+ELBgDMfy/D740fesfnCg1pNBTApujbsCFhPbrvetx3hCMS5drwOhk6WlnC0tpq0cn9nh3omNY3l79rU3rLi6KcCTU7VUN5QL0a5B19jJCVZNpdJ26eo1CemqVZYu2M2XX7MXXnrRLl68KGNdcIMIY+MVIyjCCfbmN9900PrOH/xjG+780JLTA9s/adleR2Dayrb8zGt25at/3UqrV5VvMIhd8QbvMiMX4zTQ94PjtjU6fWupffqdup08+cDu3PpAloJxr3THDy1nTRu3m1KWY6t3BSZHoR+ayB8TC9jN67h+7KA8lZOCXSpaReW+UC2I36ai37EdNgUAVddYXAoZA88+/2zGIWWC104EBqPAp1C1R4zaMs6+65RA0VD07QuoXrmwaun+E0s071rjcM+25EREsstW3LhpI7agHTbVRsduiLa3GwKfYXFziYkP15CJQhQdWAAcUAYoIrGs+E/3pLTWV3KWSURlYHte3r5od9IWyBmzqxMwKnQtUQei2AwlwDiw7i9r6aKM3SumzYjyiq9wNogO5lSvG+sLAhMCtmK6ocB9TPzSHsZsa08IV7TI5oriT/H4mGW/hg4WWw3GA0vBAQ5kQDMqu9SR9YZKXyAfME6efGJ9KQvrXMZUn1JE7cIEKBSfDDry2VVarYmUhHif5a6I2IV9s7mP4ZtJ7trWUpt2unK2RAu27uRkVRDqCRijfih3VdE/05KRnGjJ7NmmR58mHm2uITtnALBcY8e8hLUEoD/d6di+nDpV353NoXhsNB3JOLLMGAZE9YC2KiM7KhG5IwJcEThFeBiLWizmlJ4EWIob0J3OMJaOJQAFUtX2s5Hqo7ag3TNq/6ycrox4igglUX8Wfh+ylHws7TSkKqp+iFbAofqBPecaEfAAcsWrqjT0BgDxIAYlGAq9BOTQC/QWoFu4yRqYPGOTrhxhOR76jk7IyICH5aH0FqszqEy85MBJ5SdNZH/e9YiOAvydnrQ9akt3tq/nKuNelm5NqA3ZAnk6YE3khACsAJYDBBUTY8epZ533RbO5ceNwvtZ3N3r6nH/ndFrof/6gDUcwtkoXAOzp+E/RJFz3Q8KB8YUnaHfqQX2IHgFuEhh/vctYU4yuJ3GWb9B7IS0cp3m0CjLyDl9czpQOz/EOvMKzBCNOZUMePtjiadnQFR9OxDqjPmFUGdFGJML3sLau0lIaqpDS0h1l7UNm3AFR+rSDLjIchB3nZuLFpng8AnBUSowHT8tOsQj/WM5fqz+TIwePKEkYWemyqQlyxpAi6EKdKLuDJmRIwHU5FxO/Kx3xOWtil6RPC6ygIL5hGBNOU0O6bSobBPAO9JJsnOlPllxGRwcgQ+ahLdXy/PC28jJxz3UwjkPgLb7TaxDGYwLMlKbu4bxPXDblBKqc86X6SMPBmtKhqfx9/XZn2q/rWbU5y/tBTzYi4Hl/xwsHkFUezj9x299p2UDAP5NNSF0xDr9tn36yLacDG7vgQY15m0E/t4t6F14nA+QA/qYcc8eMw3laMuuOr/J1vtZ1nAG+kyYOkC9pdcZLpB3eD5/+jk7sJ2cAkCq36uCOoT69SrSzyjR3+jkJAoSJk0GmoT7XKTdpQBt6aihKKLFydblh7kB4NhRFul7lo+5ef71Au4e6hnq5PKieqp1+B5me00GHNBhDCKRup+xjbEzaOtZ7R3zyu9/v/4eTuL4IYBOzaFZJlkTnqhqyJsGuKt2SPFpdNyK0ArCz6HQ6jKydq3o3UyLGWBjlK2+GGdjZUt72nuzZ+Yub9lv/xX8qkJS2b/7+H9pJ/Yn91v/u71thccUSAnOPHzwVqP2WxfpPBeI61pCXv7XTtvX1il2+vGTdXsRXM1h/5jmL6/msAMlMRuvdN78tIowEMG9aaWnNluTRFyVMEzHyvY/fkwC2LZHLupe7UFvUu4wBy9nOo217+wffE3htWmJUt5mY/KSdtMOWGFzGn/VeazI6jdOhLV28Zuefe0lCLfAqhvYoh4hiw7Yd3P3QDrceiHRSDKJ3qpTzyVAPHjyx93/6l/bgk5/ZwfaHlo93PBKQXnzGNl75datd+4oliqtSLlm9eSaQdIP26nbrrT8XkGgIdF+3lcvX/RkEz3coUgP7MiH6Y3za1q137Omje/KAoz7mMjGVYA0HtnsiGg4wtjCwDESraYWFrK0s5e3qquh5KqDcT4im12392g1LZCpiqKjaTowkAWJ9UBa2nwrEsNHD9oNtax7W7UuvvWjXblwWgMl5NAwA1zht2WH90B483rGfvPWe/Q//7X9rb/27/876Oz+yWX/HDk/bNk6VlP+S6pq000HWEuV1u3DzJcsXawIUjBlSvaSo+zIYwjw6Bbpl+Do9gHcQAHb8irUO7dEnHwlYiGaqV3Tas0qib6PmngtBY5yw017WZ0g72BPdcvmSHR2HyT1RAbGqQDxR1EvLq7axUPY9xrcPBIBRrBKoVCIXaCweBjxMo2dgOEl3qYRZJwIsLaQ2lfiJ1xC7SCSlMk6sEmvbRmogDHBqB20JZ7Gq+q5ZfuG85fMFiw0FXocnyouldNo2VFkZMD+W46Fq++SdXF4ANcMan0pR9UfJsjQZCIW1Ry9urAr4RG0sJ4ONITrdiB2Ld5nlzzAYds4CjvcF3uANYSyBYQFy1zwRy+dYVYE6CjyWSqpTwo0zIJGFqy6vs86s6C7gNhFwiQmMtsdp2947FSkEeESDjgxUV4aRceIoJ1+/VjRxRS1eZdxkT6AevOoKUTzOrHhfA1YGYqi8T5stiwx7dr6W8XGogwFr0dL8OC9x2zuZ2vEpM+YBVpJMpSUGdcMF7VHOQRFjcEP3HGcwPhiHYCCQPZoMU8mWl8VUAFwEolVqAcapVSJ6X/wPAxarJU+XyP/y5g176ZXXbamct6VSQQA/4eAAXDFjBnhEDjFd+yBkteOJnLTGSdcXPGemMs5jp9HysdIMZ2m0OnpXoEAVEEsJNLbkaDmLKS3WpB1IuRLVVqNRV9hSmfXkiDPEh2vBeOkRTuRC6bhumOie2pt7gjE6z7rvVCsShwa84zpMf3T1eWTGjZXuYbx1f9wfWEHtPxt1VIyRMc65J70yUPoMIRhJJlj3GbAEiPSE9Qn4w8FDh1CGTkuAQnxBNyubmNCuORyIDG0pHabKyfeyjuoGEXxohLddKBP86hFNfZ+fzsNe1mD0OPx//Z4b858/1VY6eWpuzPnu93gTHtIn7wJgAy1Cuh69V+V8+T2vl/90PucePDk3vpQHfgOY8ptycnKdhfHhe9JmYtbxcUO6IO95ij3t/IVlW9+o6V21se7vbO9IFkdKR9l5fUNZiWTiMChJJ7lqq/8lb+KlEH2lmVVIf46eBtFSNB3JDkiL6HlkXgBUbJSKjZ33u8OI61oOrBBlZBw0mVOPOcDy704bvRsf2WJBkqK8ThojazKOVrag2+wpfelQeFZ0bbZwOM/48Yxu6Cac/85AF1RgAJV/Ulk/+Ay043A6+pVwzOk6/z5/DxkhysrJGGs2laD3CB5nrgIYQA/7s/N3wqoEpBOcF8cuZwd8EoBcAF7QBT3Mu60mOzzKmklueQV9Q72K5YKuoQvgOfKAnpy8H074jftB7rDP/2Fd0EIO4OeV1gEfceIwj8VP2AVuB37m0z88jTBsYH4v8Cbpz+sxP/1ZnZ+VVwm6g6z3fHwqn+IbVBF5UZ758z5Uw8sU9C734GcHrZINeoa8zKKtHndnlwAfKxSEqC69Nsr/rMzYn/kqEUqX7CYqsw8h0EnE1Sdx6boDWKX9vw5gowkB1ZkAbDRRFZqu6eGqEHap3W6BOJJC3GrPaHRpoRgp5+XdjWM+5i4ZldHtNwUkp75MEGPn6jLUP/vJe/bxO+9a/elj+9t/7z+25UtXBLDEyK2h/fDbb1pn774lI01j8fzHu30x4MyevXHOGILHclRrN162aYKZ8ay5NrUPf/CmHe09EQC7buWN81bIFy3H2qy5jN19/207Odi3TL7sALlcKYigTEbIWnfStx/92bcFIljvtekTDE66UTsQCCDyeG49b5fWFxy8FqrrdvXlNyySLojQqiPWRBSPq1Eaj27b07ufIvUWlaJgB6OxjFWqXLJ0pewRplxcAEFe6WOBu2iiYGtXblh6YVGNJTAkZorBDCQo4UsIwNz5yV/Y7s5jy1eXbfP6y5YsLAg4nxkFuEQHwwZo+M7uE7vzwXsefUta13JRNoyQcmwMfO3a3hjFlhV4a1g6F7eaNM7Vi6sWlVAfHp5YtrJomzdfsLSA9FiG2KMO4kKij3TZMoGJNR4jKtf51YJ1Dnbs29/8U/vOt75l39XnD7/z5/aj733X3v7xX9hHH71j9z+9Zce7j23jwoJdeuFFW7hw066+/uv2lb/x91T2lNV3TwWAGtJ+CXvtq1+TY1GzXE5aUPWB0VlkvaCT7kYm8DQ6AylxJEZ1l/gkB3r/03ft4YMHoqUcBbVjKSND39uTch6rvlM77KWsPSQqlFG6cUvnw844jdOGG5FqNSk+ydrGas02a1kbnR6K1w5sqLZJVC5a9tx1CX/OhWo4oguKaB9bCVKuEDHxLrApQqz2U1kZC8nkNibVrJRmdmOzaq3de7ZzeGQtvNVkwdavsGLGovgvb5OTfYv2BGIFfA7UDix1T5cf7ydSROoYlIL8ijNEG4bEEO2fd+nl5TysLgsUU2sBjZn4qKN2YpUJjAJRQcbSZVTPmRxKls2BR6EjS+NkMgJmcj74zpg46srAf7aDZNINSztdXpOTwRhbDPhoIIaPW3ease19liebek8G0Wm2kSRiybi24SAoLNe+Um7ZtAyJjC173rPNM1UaDVF0kiQZeQrFcl7sprdcjFte+aEUnc+l8QCXdfFAQmBTKsmjy4yBxQhyQH+iRNQhRFyCOed9ogFMsEiLZjk5u74jlGTM1ybNJKxSSil3xnMKGOteKSljH5Gxk1FgmE2lVla6RGAj9omc61v3H8kpfWR7j7ftuK42a7d8CTOizwzBGA3a1utwshaqlPew48N4iJywfM14SNSEhdB9vSLnQS8jS3FFicSqbmoznIeMjMZMdW3ISKIffMiQ+K0xithRCyAkQCRQiQMJQJ6Pf5M58XtUgR2TGDPOGG6X7TMDhlGEh7zdnYxqy8QZTdUugVHEQ6O+L6PGihY4G8lUxqPc8NJAbtogmvG0SINls4DICbW39ySoXeixwaCdHLUDz+bFuyytpL+e9FF0CijQ8/qNIe7KZsTOtlOdL8dIOwIav2hsOagHRvKLBphr+vLZp0co+cozZ0CBws4jtuEdHg28xHssbUV+Ybta9GHgZ4w+INrTplz64/vZT+dZ2plePyLwXkruIws844feUll4D3qzGQxlgSLky/CbgnQhdWJ96adP9/V+iLpxLSTBd/ROADNnQu1ZMLxLIqg85mWDt+QsyIbCx6ykMcSRUTnH4p20HHnGOtOV35LO6DGkQ2mIQgKX8IPkWumG8YuCvqIB6eKAUimZE8ul1OaSnbYElYl7ACt6oVg+LiNnkMnADQAsZFBiTjmBSXiEXfy6jCmC/pQbaXRahfrN25TT25Jc/TPQgHf4b96WoV3Vbvw5jeBDgWXWb1Ze8Gdv0FD50F8jPa/6SKZIhv9J2UEVbSnsFHgOPgg8hqx6XrqGk5LNMgdF/Ase0EHZGDfNikbcD0WmjUIOXCMAdVZFL+P83hcP1fjsLeDYvJ2hreywaBfqFviI4Qke2dZB+hyUL/B04A0+VWzdZyjBPAL6OaANNA3ln38PdQ/p8TwnNJ/T2g998Ah6hWAGARBoGuRF5aMe5KFHSYsy8RmcRBw/2hVawxwkpzbwMgHQCVZwEIGNCMBGu0oTwPr/J4CNRrPyiEuJZLwqhVeT5q3qekmCke0NuslUKh6TIo4uVLIRvE48OaKb3ZO6lJUUtkBQoyEjAwCRg82i1vX9YxmNuD3a2pdyE3hU4W9/dM+2PnjXkrFTKeWZbe2zTt7Qbj635kRPZBbsuS/9goDWkhREWkBHgPDD9+3Rx+/b4sXztvrMVSsXypYv5B3APnzvY3t851OLZ6U4q1WrLC0b66wyyJwusg9//J61j3ctOTuV5e5YszuToZQnKSBdKcXtmfML1pFXOYkW7Nrrr1u6tCDK0IgIsVpOiqR7vGNP7tzycXmXX3zNt8Il/aT4GWCQTedtdXHZUmq0B3fv+xIm61dfssLqRTEZBuQsMqSTRk7KWOzdfce2br9rsWTGNm+8Yunlde9qQTjdq9ahFvX8R81Du/P+T+201bSIFEyNhVyHdTsVkKq32aN+4t28jHFFPKtLWbt4vmIVGe+nov00nrULL75gC+sqD12UShPRASj7WEXVFy88zoxRGeeowOPR8b6xE1BleUOAXWBOICZfqlg8nbIXv/xle+lLb9jVl160lQvPCPivWaG8ZhEBsif37tvunfdt+8lD3+Xra7/x62qza1LiC15/DsBrPifQJOXGRDS2vMVxkVUXzUWGaddaO5/a7Y8/MBZzRwiKKRmcft1ndUOXRi9pp12i5FnRWMIqBSPSeOS13+sIKMWtXM1ZTV7ytbUFy00HDiDb44yNYkVb2LxuUfEYEUVA3LAvsD3quZGdZeQ06SQCwQmJRCR3LtilatRtyuC37SsvX7LG4SOP6tZ7UTvS+fwbv2xLa+u2Ij5kZn778KlNOgcOpvbkZA3VtgMVtFSuiJ4rli2onWor4ttVKy7UrFitiZY1y5Sqli7kBIIzVi2mbdo7kvFvu+FgVYH9k6G1RLOxwBPdz2ybeyqeJnDLDGIUDZEZZhcTrRRTOT8Hng7dxMzUxxG7er4qOo4EzPoeQYvoXbaL3K13XUkyNAMHiVn8zEAd9Kc62Y1Hz4o48BxBHIwqS2VFIwI80gMsFYWSCmMMlb7aMa1nltJyYGJd5dERXVD0ER9CcNJPeMSSaN1QjhVRadZUZZb8aCKrrHdhEBQg3eVuKJQ+DUS5fbcsvctyWb6/uQAz5Uol2I1oYB0BdwxtVka3rPp6BFY0KtcEuEWTvnRaW/WuLp2Xw8E6vXnLsjZvDmU99mgawyAAMES8NtZrdvFCxa5fW7NLF5Zsealkaysl21yt6LNiK8sLtr5Wk65KWqmYUjmYHJQWMMBo5i0lOiXUNjgP3W5XAAGnhr6HuDVE76b8NejHKhrBsGCoVWSJEUCFseeiuspOC4Q6+mxyhlQIUEPvPitSdNlhr29dOUBMkgR8MySiJyeo1xG/y3nLxvuipQCsEAhDNgLfiPeln0Yq1+Ii3cYZGXPVIwPw9KYQj4tHZcyZMFo/bOgdATHRKi5GZBH+FTmOLOEEcMsWBQylkzoT9Enao9KUnF6OObicG1MO2tKNng4ZLzeonFzjd5isoxNjqWfc4FIovvv/4T2Oebp8cmmuj4OhDfkA4Ljm0VdPGh4LhpqXPE0PFul9vcdz3BtLDkI+/pIbeq754UWi7KY2HtjP3r5lO08O1B4DW99Ys/39PTvYZwvwkN+8vHzghKXUFg4clB/syn3nfXS4rgf9hC1iCIEy0W82BWFiJCVmeE1WaWSYrCfGaUt2GXJGVF7cJLYXM0mOAI6AV9InL6cT5dAzLMNVzssu6VdH8o2cELBhpQOX/djYeY6eMtaMpdLztkEPsZkLwS4VTnfC8XldVXroe3ZA73CPX7QVBKRen5/Yr6l4il0PAUbQALvJECICM0xkZLmyYMOhvcpAzxS6gueUn584Y/rkMmUm3zl/AIRxPtBbDx88kT3btnI5545yvz+y3afHdvfOEw/K5LJ5Tz+kQVk+56sv0pP73n7QfH6Q5xnvh0PtpmcoA+/PaeNl03Nz8PpZXkqXe18859f4JK0vphPKEQ6emd8PeXL+/LMuI55vAPAeldaJU+xtyzuySZ/JDemq7MGhYxIf76CnvcThPonrgsikPCgDQjWbRCLToZwHj8Aq2Z8bQqAy/W8DWJWppOSqyrCmLKtC0KXxdJhNxAQPYrNYqZSJxrNZ+TQpqy2u2OH+gW3vHVpBhrfZlvLDmxazL1XK1j498SjZGCLL6Dfbbbtz61N7eOcDK1TYZz9nWzstga6GXb686LtZTMZx+8Vv/JI98+x1q5WKtrZUtG79wH763e9bsbxgm9dvWF6fAOeUAMbW3Tt2+2dvqSYS0lLB0jIQ1eWaxWT4mHm9dXfLDve2LDVr6ZGOAOjIjvtENgYCUTO7IOPDzjOjUcwuPP+SFVc3BKwJOIvxBTwRFGu3bP/2R3Z0sGtrFzdt7TKATUBDdab7h3M46FqlkLDdx48FUg5t/dIlu/rGG6o7Y+SIpgkYynuFLVgpobu/ZXfe+6kEfmTLl27Y4vnLei6lhgxKEcYKB3OSh7Zz7xPb33kqI9C1UkaKUeCVyS8inQCszF02LRDYEQjsWrmStvPnKnZluWr3Prwv0BG1dQHuc1deUJ2IZitVVQtGZLkiGJZ8YERmqkYHJ3a4/dQaJyw9Vbbi2rJlFgOohxwsZ3R6cuJ6XBBASkCnyo1CHAo87nzyU5X3th03xvbsy1+yyzdfkNAXBHwYV6OsdIrHJASigwwqBpYunWhMbSglu5BPWG/nrt2/9TMpWikZoteCrNlZ38b9pj/bGMTtoJ2RAks5bX1ilc6+jPKJ+I6ut8piTqA5bRfOVW0hF7cTgcz906G1ZylbunxTAFVgPJG3ZK6kdhA4GqnuUlZhjJ+ABtF/oZ+kQCs0cmdCB0tzRUZDe+HSovhKPC8n6aAxtIPm1Mrr122arEhhA66ZhCTeOt238cmWAKOcpmZbMkG9J9ZtdD1S3Ou2rd1sWqtxKlZrWbfDKiJTO5YD0Ww0BMiPbbUk4KByMUaZiFGzY3bYZLcstaMaBSWRlsIGeDL+lCXj6AZNZ6ZWXSgJcAH4UMisC8k6gQJykpnRTIBd59W1ok92mgjAz2ZCxeLVnlTE04O21x35Hc7iMlgR0UP8SfRCpytK/WFXAOt0CfXUnkStx2onDCInwx589y8ZF/mZtihnJGmMr6VPTvmKuKNpwo5U9b7oyTJdjKktyhEtCNCV5awuVIq2WC34Fqg8T88MEUvWemVpKMoAkCL6x66AvEO0d6GYtYquYfxbjK5Se1bTaUsDdscCogkB2EpB9Ylaq9+1PV+rV/WXI9ftNVVuAXUp44TyKRRY0iqMVa6W86J7iLABahlSoQqKNgABcE6gNUOeiKjMWHdWtoOeASKzTJgajrt00FtULxDxdzphEOjdmiV8QiYRSyZUSWQ8msaYRpbRChE+dAWzrOeGkkiT6ojBkS5mHWQ3ptLJ85nDRBfj4gOPyoqX2Go2wS5+EelqtR1bdCfkNDKmVTjHGkM5mHJcjk7Fr82u9Hjf2gKrrZYAsJ5vs+6rGPLoqCmnQXWUgc2QhxokqTOXGqvNo06ftNoDh709pK5008s2CNxwohd8zB4G8kz/BUNK3QBw4Zof1J1PFJLqzeMY0GDcg9EmisYzTic9EJ4Pn9CLcnKK2lxxJ4+xqozrm+c1N/akT1l8zK9+E1nypYE+uy5CeZk8RyTC3+P6tnQpVygfDlm7wbrjY9s4vyoel814ui/gf4h69ec4vC29zqEXIeTBdUAb7aw6i78oJyAXXZyUk5bLKl+1/SQqHeUrWCg9XUJG2E2L9apbQ5xapaF8GG8730oWujOkg6AG6VJ2Bx6qUyI+sarAMfcOj6Xz9BxDwFjWK6FnSpIvKtBoi9dVLrcogWWVR0zP0kOoC0oXGqkW/sd3XzeWwkBzlc8jsDzn9eIM79HW9P4MZANH0lMMF2QiFpFKZIvtk3276IFkDj0uu0CdoDXtFCLtQV9xQFOGEZAdJw/5JCydPD8HmTxfFhZZWRGuICagNJSh66i1czXhEMmc8mftZpImKaLOfCcP0vF8/Qx5cw/7p9ue1nzcs6ehg/fgAT55B37ycbQuJ/BZAJY84/fPzr/q4DnnUR3wNL/nxxfTmF8PsvS5HAY5CGVkM5iQFvqcYEXQOxzztOBHH4+ra7SBrurU/6ozSfrKHXzRAwBdyZPelME4i8DqFlPpj8WHR/F45FiPNDKZaXc4/F8FsOPseDgpySpUJXo1Fboai0dKyiQ7nU2S6Vw6lsrmo/1BPBLPlKTIWEz8yM5fPu/Rs8LKRdu8+aI9/+IrAluHNhI4Wr9xza7evGmXnhEgFQjauX8vdJEWC3bS7Vs0FbdzMp7LCyyGPrUvf+2rduPFF2Ug8pZLp6wjZfkn//PviVR9u/LyC1aqLXuXKpNIujL6d376loz+sa1du2Gr569YpbbmIK0tT/fw4MCePt4S2OvarHskgNCyE5WzLg8SZfXMxWVbqZUEIka2cvmG1diIIJN34s8FbCID1tz62PYe3bacQPnaMzcFFiuuHIhK0a3aPj60uMBx7/TQHm49lIJOK4GI1SoLVmUcLsANpSyQ5101/SN7+N4PrS5AXFhdd2BpyYIaNHTJ0cUJg8vBZBCDtQR2H97+1DqtnpWSE0tNT23Q69vh6dQOW2qpeMbHVbZPOm4g1tYW7Jrq1jis28lJz2obF7xdWKA/wlg2Je7gQ4IqeOGRAsbB8CuiOhw+ui8QfiAgJifl3LqVFgXU5DAQgSXiRhch5WNBeYYeINVE/UYC8YcPPrS9+59Y/bStfDft1V/8imXL7DQj5SjmRaGybzt7slfFA0uVku/zv75Uto2lmq0vl+x0+xO799E79vTpnkBkyUFVMSGD32eXGhl/4Z69rpSV6owyQSh861KRrb5fV93GVlnIWaaUsnOLJbsgJ2jcEbDe66j9o1Y5d8VSxY0wTESKfiqDHUlmpfiGlpKiTiVlyMQzMbrwAYKqX5gBS7soP4nOpVVWdej5UI6t7QPf3SZePme52nnLy7lJZLIOAlJKo1ff8+ErTLogAktX2mgogolHKDdJY9gyAlWujCXHvouKFL7PNld91hcZQjBTuzMGVgC2O5TjMlK7xyyfnonXAOt5H9pC1y4TtFjHcoyxEpCmSz20+cxBGE4SvSgsccIi9tfOlcVIbVUxLhCDQUtab5JwAMtwDQzbSHQiMujdxqIDSo0IJ8accmYzSSk0Joj03RAExcT4KClxcYBP6JIxySYjtlKYySBKKQq8hkX5p2rPmZ10Zraxec7OX2D7YjmkOVYciOtkgw21h8qaSsaswPawcnSq5az39BSzcfFTXk4ka7Em/MxIt6TEa+wqhbLstEa+2sDK+oKDxlSfdaddyKRX2ApS+kbALJIq2qpkhq1xFxcWrCSgWhHArQhAl+UkF4mKC8DSgwBoZ6hHKpkToM6IpkSeA5AiQptVmRlWQeQ1J33Bd5lNBwxMEGR2d1KgKR8XL8eDIwd9Zausp7qOlBarLviC4tIhgNGceAW6Okxwwzf2KDbLVinbwKZIs8AugFdi4mACOceIsxsb49PQckRle92mwBIRWF1SG4nxxD/IM46OgLkc+mGMtWOJPgXQhjFKic9omzBGOuqbkwyEeCUhctZEAyLnul4Rv2UE9Fk3mh3uWGatO9Z7OIL6w4nm8C5hN/KIWTCyABhqiIyjt/ikdrRneEY1FV0w7j6WVmAevgxdvTwT0kQ3EHELs88BCeTL87qnP4Apcwl8wqDaBeDmQF/fedbnCuhZDt86V0cINFBblYlynZUJ6mDg4X8ifHQ9M8eAdPqS36IcqkuXN8Q74kLJw87uvpwAyTXv8zaF5SBZJQcfkb9+uW3itpNBXxxg6qRuTJzLyxnxHhKcQtETrY7DlJYxyWJXpC86ckbo+fQsPDH9U12UhLXkjDAEiyEhlI2oOW3A2Nol35BCdFLB2nqJYBGRYObesBkI8xm6AgKMdae4KoKkTLpOz0AxgKpaVPyom+SrV301C5XLgbTuQmL0ie54eeAF+BTgrpYzVpRBN7J73Aydod992Z3eoOO0Zc1bIrGMgQ28pHambsqPtsBhZOcwZIb0QrsyxEl6GD3P31k7kzfFhE8Y37m7U1d7sOYyC1lGRKehL0lJjxMTm92p0EveivoM9aANxWdqI06/r9PhGnUiA/+u8wv86Y6S7vtQCaUxB5N+ip4U0XtqPc3A3yHNcHLMASsH7/Hs/B6/OfS06K97/CZt/Q60l+5WGQCo9DapYGgbv4tuU1L+SSrofOd3z5tyhLygEXX3tGhMvU2+PuGNvFw2Q5pkrGeVzHSoegsJzhqqpq9CoHePVdtGLPa/CWATWRnUUjqZEnCN15S6gGyspMSzwmvJVD4Xm0WT0UwxFSlWAU0TnTN5ViNXtJ1u2w4Ftra3H8oTO5WCilun3xXQObXjwwO7f/e2iDCxxYuXLJdfstXVS3ZufVP8PzTWrVy9+opAU8H2jzt2cNSw+vGJ/fnv/4Ht7e3YM8/dtJVz56wkTwhDJr1vH/74Ldt+9MAW1y/Y0oaAVnXBhxCki2XlO7Tv/8mfilk7dv7KusDtJVu4dMOe7PXt+Khp6wLN5zdKdnTYsMrKhp278bxPbAKcQE0fHi9G6u3v2WPKLT22cf1lS5fWRMszwqvOMD1j35KTvj2491D2nzGLDNafWqvZsPWNFVtarAiMy6Cm5YFbzz7+/nfso3d+ZvFC1S5cf80ShZryJGKCIlajiwGmY5RrRMDr2B59+rEdHx/L0x1axlds6HlXzW5jIqPPGnRJX5fUohNbWs3b1fM1S0uR7+8xoW3BzsshSJSWBGAlePAVxk9pf85c8NPUEuOWHT380B492rK+tA+LxzOemIlw7EyUzRcsmZcxGwwspnZn04SugGFZ9UuqQXq7j6z+SGB//9CmiaxdU77rl66IUQMw58QAit9cIIkksUg9a4ky65xJI3tPntiH3/+effreO1ZYWLS22jGf6lti1PD8WPKLxe7ZMlai4F36RB1Zo/Lp0x0fn5ctJHxdz6qUynMX1y3WbdnB7qGdCDSmqiuWW7xs0XRFliEMpRAEE11UX5WNna6QL3aLYutL0ifi7APoxRsYyIKciKXUwArTrvJ8YofNka/+kFu5ZJlKWCtYdh/2URpDm7X2LDXcN3bS2ts9VZ2YyToTmJkIIBPtCvRAETlAyeZVt6CUHIjq3uqCgGZMwFpglHZrdSZ2qPYfzkRPFdjBr5wpotVK1aaqT1wAMZnVvULeMnnJjUCgcJAMIkMH8j4EJq52Rh1fWMnJ/23phB9GAvTmaz0+3W+pLEzyU3uxJI/SRjehuCgbBskXAZcRY6cvFVXGhYgHz+GZo9H0sHjax8ypDX3S2KJAX0QgXTSJiBaAcoYonArAFkpyUHNJ0YZyMsYsJjCr51Ms1i8g5WPPkr7kWkZ5Mj6N3dXyeV3LRy0jJJYVsMrqM6f3Clk5kwK6tVrFFparVl4oSaGJ5w63XRaiAlulKuOeZ+74tkeidVGOk5wlhjYFY8HSRRgelPrU139kohKrNRAFIsJKL9B41tczGHAWR8f4C4iKx2NEIAXkiVgBZojOMiGMNZiLAkrMEg/bMUrzuLMk50Py10LGWHdafJLPZZwP6YVJq20L+q1kJadqBwlxR0CU5cyG3h4CLvrESPikKBkbwALd0eghonUOBvUcPQ5IU1KcI29ROlCtLJliCMdITvdMbSBmckOHQUP3Aco4kEGMOrusNU+7yl81UD3iEYFg0ZN6F9VWSfHHSHUdD9vG0nGtifhegNgNNDoPo6x0aetg/JS2LgTW0f/oWwSCa/rg+txIUta5IQfMUecwG5vHuc474kV9D/pON5w3KWsYNkBbDXx4xVg0SjrNgpFXDd1g8z2AA95xQ6w8wjN+iwLqt97QJ0M3cDI44Q/ycidwpPcF3j2II3oyJO3Bw8dehmB1Qnqkq5Iqj5C/gwnqTT46KI6DDqqicvhwNhw78TyOQGsg/aUXmMdEVz+9HkzkArZxbyDeA9Rha9DL+o9MPW3oOa+b001/hVRENiwqHcomOQPriZY98XmPLnu1cWPct47oEkCzAJ/eYxgQYGasZH36mLJgmGPojaDrX+9KFxBMmjtbOHcMO4KHhGXEg0RTVQmvKnQP7emRev3Fo9ITSpj6ezDDa0Abh2dpa3i2J3BLrweAHLsWHA3oqTLqJXoP4WXS9DrDQ+Sjx8hXyVmrJdiuC2nZRMpHmo0GGyExMTbrjUI74VR4j7jSIp3AI/B3KB0HwNF1CXXjN23Lp97nXeTZ66m0OOdDwBw0Khnu8Uk6/qZkxOvqNA+A8osHv+f35uXwawBP6RQAOktEAvLDOGjahDHhoQcN3T3/TX3n1wNIV4uLh1Ra8Q7BOpWRcvJJmUWDEP3G+QvvUw7qQvnRTSRCqZWEXCu2kh03lOexynU0Hk+O4/FZo9//X9hK9h/8g3+gdorEnn12M3n9+vXsyy+/XHr5tVerr7z2cu3Fl1+qvvjKC6Vnrj+TXTl3Ptnt92OpTCJaKhYjFISdrjJqTHZ5wTAVCgINVbplGZslUCepAXD6Ejf6ncimBWwSUug9a7fq3kV6fHIoTyphfRlH9hs+PNxXuscCvHu2u7UlgLlvG1ev+LaDNAkTJvoS+g/fftvHvQKQLt64aeVqzQVtorxO9g7sU4FbIgCXda+4sORrhapgdv7yur38wg1brOTsYEcgO1O1xQvXLJ5dUOoSPgc0ahQRvrO3ZQ8//ql75rXNq1ZYOefGhe3wAlPL+MLgg1O7+/4HHn2ICyjQ9UqUMMwqjVi5VpPRlaAJBGx9/JHdev8dgdaCXbj5smUX1wQ8ZGR0Elanldljmi6vmEDbzicf2K7qg6AXkjKordBNt1PvC8QlBNwyPuYTQ8tWsRc2KraidtjfOfKo+OqVG1ZauyBQhbEQQ6lqkhvVT8wjxgGkwUQYmNMHn9j2gzsO/hlDTPeej2MSkCBKktVnSW0NaHdDqueIThYLResfCSA++NBODnesKQBTXb9oF6696AaQiACqGVWIcDD0AUWCYWdMIQytAtm4N7CH779n3/uTP7bi2pqDs4wATi7SEZAXQBfIPu5KiQ7SEih5zQIyeNfpTM4jr9CFiE/Jo5Fpe/7yohVNXvLRqR20lHe8asXVZ0T7RRlWGWXRwwNO0ESKVxV2gxsVCJiO+jYhPS7LYRLKEf2k1KS4NksyylPVd++BHcgLP2227fTkWEapaNmFc85nCCg9Zm6UOnWL9Q4caBy3BJB0nbLmRGP4ad615UpBJ8ZDLwaFpTLB+GsCXYloWOasJaBwWG+LDuJBKQecCV6JJmUQVfbOsGcTGWiGwLRaQ9+NraEydpQnUVQAdkJAkLGWhVLZu88XK2GFg5jKhiHBoLFe7fZ+W0pOxk8O2ER8DzBHPFwZUl61HROzUGRiDxkphhB09YmTpFPtivJHTqQpbcoyaHJ2Li1mLJ8863bXEUuFMbd0QWYEDolIE43kffg1TKrwRz0vVTnwsejrkQ85d3MQFKI5klM5FTwXxguK/1Rej+ihOOl+PN1HY6iqaSuJvjzPkB4iz6xkgrDQLlg4yuFKmuEseh7lTITbx15HWDlC3K17cX2fMQN8FAArIJx1pGkg1q4lCg2vO+CKMj5MoEPgIg74ZZkunCSBRYYSdWT5x0qfruqYnA66RON0E+dYrYIIv4AbQwHkLDBpziN9RJyVJ5swFEpyOAWUMKi+G5LyG4260sdMQpNGkS6dqa19xYZhy3cXZNMMwDqU9xn54vuI+JrVLSIM+RD/M76VSYG64HLMpiE90a15yvCTqepJGcSXqmk8lrYc5VaakIHhGtC/NZL8qV6MmaZ8DlzFcwE4uUHzA/3phhle0Hd0fFS0IXP/HYyf8pWDIf06j9DS7jAqz3AgV0GzY0UCQIGPAa6MncZ+cdJdzRqgcwCHrtMXb2/YDWDB4Xnrmsv5ZwY5vMN30qF3AmC1uyv5Jx1R5OMPH9q9Ow+tIB4vqB077aY9eSRHytOkHpyh3CEP6TkVNUyE0QP6R7QVelBFOBO+plw4OVnvzo5ZvdGzHmNUaWfp24LahN4lVihpno2BVaXCqTQAhMg0oMRBiK6TP0AeEmcycrYEPBvob/E3c1OS3m4J1VGgH5kUKMZpYtIxtgx9Cf9HpaeJ8I5wiLgP3QFF+s27gEEmKdJGARjhgCk9UZyJV4yjDuA0tC3lwh4xhMjXIlW5sa8eQdVzHgFU3iEwIOESDyeS7BxYlJNLpBTwjuagrcLpUUTRlHbTFZGFk+dCWyATzLfJq83QRb7soq7TK1OplJx+6AnqRhk54I/5wbOcHNA58IcAO3RwAKl2kix5Xnpvfrot0EH9kVNP8+wZ0oGJAxBGDyoPlZu0/TmvH/fh9/Auz43R2YBPnSJwqDPvKt35s/Pyku98SAUyME/HAb7e0cXPT+WnFvvsXZdp0tLpvKpPrjH5cd5D4rTwehCBJZQhgz01AVVrKHePwAqHHI/HrAv77wFY/Yi8+eab0Xa7HesenCbv3n2QvXX7k9L7771T/ejjd2v3HzyonhyflPr9djaRiCWXFiuxQjEflVKKsMsNngJbpg57fQkjCzXnvR7cQ6GWy2URIIxLQ7myhiVE84gFRlL3RAqq/FlDUfGxGLpQKlm2WGAtIGtL6aI+WEqLMWXNZkNAQwJCNFCMRZSX4QI7u09te+ep1QWi6gf7vswWY3Mj8awATcVK1SUrVpYtKsPChKzy4jl741d/3RbPbUggifSwXEhEnqoMUKdh2x/9VEI5tLVnrllpeV1lUJ6UVoYYzMV2ftHuid39yQ/t6PjQli9etmuvf9WuvfRle+7V1+0FnefOX/buQxpy/9Ed++m3v2V9Mer69eds4dxl1SOn/Ig2hS4mX3FAf0kB1uOnt23rAd65HBO80TZjIlt2/6kAU0/P0JWoJsczzOUTvi7vcjlnR3t1X46qrHotP3NT4KDkUTxo6/LljI5AQGspPn0f7D2y7fu3vOu/UFuz5XPn1YYZB1gjtTOAhygf7zMDsSvvczwYWCYlhTls26y9Z6f7T23/ZCJHpWrXn3/DpvG8TWXUWZ+Tna2IjIhiSo9IVDB+CIJ3yYiWJ7tP7ON3fiyPXgo0zWYYAyvFxWetI79/KrB42GONUAy3TugmA93qCpwJ2A2nA8tV45YXgL20vmSbAiXtkxM7PO5YU2C4tHrBMtXzFkmwpBTRQ+qvGhFlEjgWGWRsc5aSchwpzWhMikVgEEUZBUCo3usLut/ZtVt/+T1rtHoeDe52hgJlclpaHe8mjWQK4lb4XmBNinXWOLTE4MDiAuMHR8eiHRPGBh4VYSYrXZa+w5fSz6QyMlgAriALHpFXOVdKotGkLyWHgRDIGjERUW0jnozpf7YYHUmBikQyTnpUdeoLqLBSAM6NKile1nUZ1KkM26CjtHAg6EKWw3ipJsU87qqMMsjIpoxUVwbp8f6x2CVmaRS3QFMqK5lUeVQ0Vzz+yZ9kIptThQA/kl9GlsySgAXxnIjh0SKVgQgUy3Wtl2OWEcAdjiLWlvwSTeyo3PtttbfaHwDd172+QHqvT4SerkmGJ6g+Kh6zoIfiD4we6zmPhpJZykMjquyhOw5wCkASuFC5KOfQu09VLumg0fGpxSYCaHqmWGUioMoiENMeCzTm1I6RpPIhMko9UfjUAdYRr6iBPMqnNBMs2C/5ZQMNHA62tE2mWc6NbUPj4oOMj/cHDNDtnmQtTek1QGaOHg7RPTJlTdy48lC5qYPo1hHPd328dIhSMVyHcf3DQTC2RDI7tKP0Az0PvX7Ho1djyQHXTxttlz2GCTROT63H1sN91UO6C7A2lm5jNYxBVzKrmiREL12kxche9Ba4UFFYyYtVMQAtDD1gTduczrATFMZ/JCDWsU5LTp90K+MK0ebO04m0VeQLxCPMEwCEKt1JVDpdtGMYFoYQIyk6hYjX3Hg6qc8Mavjt+mtudPXnIEf30Q1ffD5EhfyyTj2p9sPuYKg5yIODyBwggnGvGHUCFTg/OAy0p0eueVZpA6c8KuWAK4CXuc0iTy/H2Xc3yBTP/1R+PZaVQwTAplegWit6bwByTbtsP91xGvAu6c4PwJPLv/iXovtYZ/haWQEqeB9+R38go+gaxtlTfYY+pVSPMHxG+cvRSYlv2eENOaPHk2bmJnVkKNNINIJfAn3kiLK+suoL2Cxlkz6OPKU2JZARk37JiB/jSqOg/5YyU8mSeK2NnNDDAL3x2wSM4RGdABecAyV91hYB9BN0CLSkrQE9kmUMhJdP/0WkE1QG6s8BjdA3RGjZ5toYf6rnAzgOQA684T0aTjhdU7mhEfgEnoe3eZZ2ldp0O+jtqj8ig4BUjpAePBCxe/e35Iwc+iZL6BWCMSwpyQoS6AiGFHlQ66wN5+3JOec5j/YjV2ft+EVnDRrMn+Wcv/vFA5LMeYzP+cnBNacb3/X5uRygd0O+82dJ34efKP8w5CnQ/XNZ4ynRGfpzzUHs52ULZQ3fOedpzp/hk7zmdQjfdR1hOPv0e9heNQDfdE7URkPd6KosDZXlWK8dTaeR41Qq0tDnzwFYihj57d/+7dirr76aHJ2e5ref3K9du7K+Gc2mrmRzmWsi6RUByc2FxcVaOlvIj6Rx5L3LHkQjWXkeEIlxR3OhxpNiofGDwwNrClQdnZ5Yu9e045OGPd058K4txnIBftzb0rusBUarQFanmWiBcC4tLZ15Juzpn7eKwHAIczPJJm6ttgCLLBlj+CqViisd2o5xjAMpJNINBiY0NjOSvWtEimnMMkv1Q5/hHcWTjKWUlpi605WnFrqOWnv7dlTftsvP37SldYHQZNYFkAYmMEGsOzpp24c/+KYdH+7as7/wDcuVz6kSMasulCVAeIPYAwkAY35kRN79zp/Z7v62Vc5dsNUrz1kym1f56QolSiJPVt4mXVtM5Ghs37d3vv9te/B42y5dvS7wvRDGzGVSVizmrViu2js//dj+7E+/Je94ZmvnF+zm1fMW641s6/GhxfMCka98yZKVRYE9ATAKA4351OnrL0pIEbhp69Bu//hbdri7b9nqitU2r9iSgPeg17HWaV30mdrK2rKYFqUusCXQ1e70bHtr25Jq8wV556f1J/Z4e98G07Rdf+0rll9YE+gtugIGXLGLEkoFJg5GJRgEysKkoEmjYZ+8/ZY93X5oE+UD6MrHBB4HdRu3GtaTwt3piC7jjFpUQI8leFB6qk69fiSD3bJ0NmaV5YKtLlTs+YsrllJDPdk+sMOWQMbiphXOXRHgZSWEnM6o78Lm4q7yQB1BFfGIFL2AZnf3ofUbuzK6HcvkSpaoLtu55UVbSQ2sfv89a9Uf20GbtYRZ+QAAhtJOCXRUrXbzDQHpBe++rsjJ6O98ZImjT+WodO3ew107OJnKCRPYVnnphnblKr4nokd0D0ULMGKsEN9R1DfP1ywj55SJkSjgveO2fbwtACN6ZJRGRQaRpWpOOx21gTx70Z3IGMqBSYa+uL1ojaH0sYKoDOXJmM3EuGm/fEPO5uDEx0c2TwWmBLJOpyn70Yd7boyvv/ycpQo1++STbf0U3cQ3CfEty3ExsxpA5IuoC0y3VYao2pp2BkxGJhiuuEf7Bz2zxWzUXl2NWzHes5nqnkiI7mqPej9in+5IuHQtXVDZVf+YnE8MOctqQaNmC2MVtixlfCZnPDGzSikhIxsmNrE2ddKdAJQ7dWYHIZVF6QjP2yQi4z4aWO/JLYtI7gHnGxcXEF0fvlQf5620ccnGzKgG7PrYQfQIrKL0JA+AERXB+dmHCwjEJaTbWFbHu+XURoBXQBvvQUTqAAj2dRdpH53TmXRO81gOTkff+9It0t8Ci4C7w76cXjmqUnmu9wBV9G7BqcyEzhcSAqO6OaXbjrHPDAZh6FLL9SNlymRVV+m4gRwBIjykw5ALwK5wA1zgIFXa1RaI0A37uiIaSTaHeh/QnFvbdKdsxoO6i5EME2dUjxlDS2Z2685j29mXI6tn6JaWWpZcz2TUc3a+nLZslDLJwZO+G6ish6JxPF1zHYQxZCIcn1804qgqDtpv3qWKIfw5w6hnXA/ocOcFzvZ7fA9WBf2PA8Aay7QjkVH0ITrGARp2RXQMjh6TVKVfi0Wnt/eAkIfSxt5hgwADweDP8/JkdQDAQpTL01Lh4JEwpEMt44wQTsw1OrguW/n2T9/Ve0HmwQscDq50ShQESsVHdO+K9zwAIJ4n+AD/8BbjnylbNh2xRTmGrCxyIscaRwHZoe5l2YhCYmxtXTtom2RUYEb5hOia0kJeqYvTi/YPkToOyr1UjsvJFQATXx801eaTtNPeo7vJqS1k5UC1h1ZvScZoH5GNtaRZaSKSCrYQveCTpsRramGnFYcPEfE2ZcyxgLToC/3Il6hjmP0eeAM6Y8c9civ60OPjtNIf+IO6eObeJqRJPvqJExsNyxKOx+Jx/eaZdCaL+hffB57wHTQJjEgPx8T7gDz0JfnCg8h2IoH2lEkXjmHHxFazZyXGxhdzShOHJfAj9ZuvKRvKHvh2fnB/fo3P8HygCUfgrXByf35N/6n84dr8PrTiN5FVDgej2JGz9/icl+OL+c5/e7pnzznddX3+28uk23zMy8jz83QIZOqVszR4Hj4N6fi7Z+lwzPOc53fG7yLt1LeR1de22rMuntjS93uxSPy2krmnd7Ykj/VWq9VeXV0d/sN/+A8nESUa+Z3f+R0B2LXk5uaFfH2nV/v0k1ub0177Smlp+dr29taVVDK6GU/GawsLa/lkDIsl1zk+jVTOLUghjQU4dlUYE4isWrlatYvnN1VAMZ0aGcPmaxNKOIiYeteMmMPHjerv8OjYHj9+4rPGW02WdRk6kzCWh27VsIe9iEVgWcJ0+cplW13bsIODY3v3/Xd8zCRLaXlkI5MT0Mh5d+7x8YkUJcpcBBIBWcsOQjKWEeEgD7q+iUL1dbITSkGgM1cu8oYzMsvxwOxxMQHKzbsXVOYQ+saTkoLvNmznsYBJumALq5e8myItzc0Yz+DFCyQSfRYzPXn3bdvf3rYLr75myxevunDISVAeCAPDBzCMKLWEHT15ZD/8d78rg/DU1p59wQqVZe+OZIkj9lJnvCpoHWNKlG00bFtRNEsKSD14sC2DkraLz71qldVNeeAIlVjBeetMgMRgREdgtGGzbp3HH9r2vTvWlCGsCqxvXLphMSZtqTwquqWlyE/3DwUSiUqioMdq+6Z3vW0IOESHB/bwwVOBy5RtXLliyxeelXHKKU8JkE6MlEeAUbhnzAtD430RzcoLwBzc/tju375rLaU5UFsnpn0rRdvWOdn3yNuhFONxX0pT8hBPMMM+5UtxnZw07ej4WOBjbEvLdOck7eblDVsWeDzc3rOt/a5NC0tWvvSsJQvLUngFd24YH8b4bSRovrYewsR2oplM3HrHO9Y9uGvTQUOOSkqAqmTXLwucCsCeMqnu8Z41+inxoNpFdI/L+IssdtQU2Fp91pauPC9AnbKVatFmB7csVf/YcqmhfXpvy/YbUzuo9y0ruqbTAQwRqUIuEilMyET8pXIFmOn0fumZTcvFBQ4bdXGhwHy9ax8/6VpXbcakKKI69FYcnrR9nJsYzOlMOqwSEbragvFnUwfWKfXor2QnE+nYV67kfGIT652OpJgZv344TNlbH26Ln4t27sJFe7J37MNS4B+pctE8KOfTxqnaVsZDQI/IKEaNLnXaPEyuIVJH5F1t25taMTKy184lbSknHlYa1BOdcTyc2e1d6QDGpNbywr6Ao5j0CDtgYRiiTlOPmusdJoWoKKon9NOJspyFbkQW0Mb4zxjPKyCWUlpEHAeSZXaBK8oQJ06eWlTlzMnwrG5WbCa+q7f6tjtMW156Br5AjbMDHkAOQyfCKkMcMLptITNypE/lh47hN8KGbFEnMIAe9TbEcFN05J1jgiyznvNAwK/J6hoMIRCBI8pLdNntTO3xiejI+FOXmQAcaV666DNyBFjHdyyVzCS9ZErGRUl3BU76A1FIckeejDV3mugmwz14T7k7OOhJRxMVLkX6Vo70fOiMd9mrbozTjsjop5fO2UygKIBCFQ+iq45EfgFIbHf88e2HPn4Z8EA5UwI1afElYPBCNWOpGctrUReGaUzsWI5eNFM0saB4ED5iSAa6IfACh0clqSz/z42hy2q4iipz0KWTe3Odwg3epWEoH6AjKdlgbCtyADAjvbAaBxF88Zye4+Q7Zcae+dhap6F4j8zgVKUJiOVZ7lMWwF4w1pQllBmnhiEaJ0ddO9g/tvWNVa/frVufWKN5Yl/+0uuyDwnblf382dvvCjThmKhWSnd+MIQGHmYJK+yWz+5X/bAF5MVasAny1HvYo0I+bguluDv33aFkR84FDlxfzFCROczGBnIeUrZzyrJqAEnlpWohwzhGra4AptJhWSi30dBO9UL2apLVZ2rSdapXC72HHtDLRB6TcTkHciJZju2oObE+k2LdnokvpUfwe3xSp2SOSDtOrzsDahfISvtBG5wFlv8jIu6Op+pG7y06hHb0SCHfVR50C0MRaR/sgC+fhaDp4D52n/zJgzYjsk7b8p1dNz1/PU/0F5IrN/EheoQoc1Y6i+UZAa96XpiFsjAcpNXo+cTNuHTxPFoN/aATqZDvfCgDB2WgflzjOTKb2z/e5XDe8WcC/9Mu3OeYpz//PQeuetB/831+L3wGHp3jFK7N5eOLn/Njfm3+/efTCvnPn5lHaMM1nucT+gXwHOrMe+GT5/mc5+dDFcAuOvx9PtXO1EBtNpHc40G2RY+6ntsSD9xTm9/W+/d03QFsPp+X+2UBwPL+b//2L8XW7Fqy2Y7mh8NWrbSU2xwPk1f2TzvXOu3mldW1hc1oLFV78NGd/PJqJXn9xRdjzXY3sitjdnrUdAa6fPWideTBHB2eCtR17dzKmivYqQrLmNjl5UUxpjy16rKUmBRsr2fv/exdO96+b1//xht25aZAWqnmUYNbH33q4yJ/7Td/zRZWlrzb07u6JVi3PvrITgVO6dpg0tZQypxliGAk9m8+lRG4f39L6bCdIeNJCOYAljkgFAIhhayTLgR/rtcRiEhbT8atmC9ZbaHmEV4mlcDgGHppDgdOmUJB6QmwQXr9C0zL188bHoHzyIS+c43xYkRCTg8EPJROUsqFJY7EDm4LETYUazwqUCbmSEbGtvvwU3v4ycd2/cu/YOcEhBiziNGLx1gKKIyTYdmesb6jKGM6H7z3l7YtEJisVW31mZsySgWVAAOKoAZFxJaTKAG6qPPyRZiM1T24bSdPHzggylQ27Zlnn7eEFDgeOfzIlqzQEMHBaA+JzEgRdEW32KBj0cM7drC95Ut5ZaordvHm85YtLSK5an9VEMZXeSmzKxWlCW34fyL+iGPU67t2cPdT297bFQHz3s1ZSnSsdSwwrnY/aXWtMcgLfNA9q3Ilo5YVwObe4eGh6ji0ci1nxVLarl1YsGcWy9bcr9uj/VMbxxcsf+6i5VcvW0ygmvGIvo+36EGTebudtR2MgvHM0B0vp6ZXf2qjkycWF8Co1DL2zLmajVsHtnd0YnsNGQG1wermFTtUXj0BS9azZZWGjmVt7eaXLVlctHwqY6X+p1Zo3LKs+OrjO08ExkcCmn3RRQpUdEVJeu8A9FHbEOkHqCSIGkipUs/XbmzqfQDsoXcx7x327KPHfeuoLgwkQIkni0Ub6DeyhkFyRS0e6AgAwqpUkzwwuIBB51VdTM+G9rVnyj7BsNtoCeRIMcvw7A4S9sN3nviybzXqnsiqjnQhZyxfKgok9WWMW3JAj5R+mHhBPkxQwvuHoNBZv1Q/5QvwkyyUk2YvVGK2kNKzqr+qaAk9ryrZ3QMZnGzM8pWsDHBC/CbjTPSY8ot3GMsJD7OAvw9VcIUqnlZ5fXa9vhOdhd+QYwxYRnTMy1Gim5D44lh1zg56lmsdWVIAMylZqG0u+hjOe1t1y6ydt4XzF8Tjkn0BYkAOvSg44BhzenOQDZlT0RM9oTrKgWKYAcOc6FiADqEMSaf3THINIIHegSYCLALyDFmy+pZFusdKR8ZfPHR6MhD9c9aQI1ofJuWcy3ETD0zE5zEBAwwaUSCGKZAPQyzY6StfYMiCDHuL6FnSnYypgCmOhXfZ0fZKH/6iixfnBd6CjhU5IAusAzwO2+XOoDmiIccqXlqVU8FwIOqgDHXwHrRnDHD9qGOfPtj1TTW8zrqezYUVFrLpjK2VZPgGLem+kug1s5NGx44mAglyCvOqm4rlOgYQEwxlMOLoCPKgHADSoG/JQzTURTfmfg01c2aYYRJ/D0Uzj3oRvAiT0BwIiidYmQM7QnACHcxzY8ku94i+EkmHPj7umTKRqtKhDeEH5JX85uCCsvG+/9az8/LDK2xnzfA61n19790PrdVq2i9+9XXZoYTdv/vY7t29H+pMRTl5n3LrRFerGCo3zgK0iEgmxD+qKt33rFBADxY9fWz3WsqzxnZWukk6TvxJOoDCSjpm2aj0t4DyfmNgjQ4AliIGGrPRSMhD6TrPBlpAA3h+QQD2cg3gb3LcGd4D/wKsz4YDKjd6TFusK6y89aRkUfQRn0JDhqBgc8UAamtoGgBl0MNEB+Xs5GUD9exIfB54NkRg2a41IT6E3vNhZyqatws2zMfbKi90GgKBHCGrDNFhYjnpc6KfEtIf1Nn5V3mSLzwB37hciQ4pIrDiR5xWdtxjKB0gFrvEjmmsS7+yWlXeDNEa2N7ugdp44LuPsmEFNKKMsCbzZWhblsgLbYyNmQPSUHfq5byEjJ59/+y66sWnUgr/dDpAlwyQBN/nIN0dLtIQt/I+176YHgffuf7F75zzdpgf82vz+5Q5pB9+z9PlQL9ROJ7hmJf98zwpp3hLf7pKNSTP4blwXzBWylPpfgZgxYVbapt7eua2znsCr+y9/PMAlnze/J3fjrVsN3maL+RH7WFN+mhTgnAlmUpdk+G4IqbbjMxGNSnAfCSRTrb6k1ij2Y8cCLwysJ9C0E1UqSyJyWSZPPLakiFv29rGRTX4nl179rI9/PSxrW6cs+rKskBow0YCPzkZ2G5bTCXmePjoiR0cHdpTMcily+dsbXXVOgJJhSI761Ss0+zb+uaKZaUIOp2uLa4uigFTVsxVPM1kISchjllbSmlHQOjo6MhXP2gK1CI4jB1kfBbDC9i1piNv0weOSxCI1orPdJ+oa9wjtRwA7SyAE8YWyEVQgrHCO1UDwkg0h0/GSPiENry4oLzUQGffYAQUGYcbPJUHuiFEgGee5BkOPDYWLWd8KS3v676ptXkexmHcFokS4YIhkhKwcaNhBw8+EoyJ2PNfDUMZ6IqmaIxtEmsq/SCojDdNqbIIwP79j+3xOz+yRq9vl179slUF8hAGPCWEnTU0laMrzslUzCkDDXhnG0LKN9j/2OoPbvuEgZGA5+a15620tOGRZ7b3A2hAJ7Q/yoKvMglKhxJJKFTlWZNI55b99Kfv2/b+vpUWCnbt+jWrsmqC6lyu5CyVlYI2ef2dkR2fHkv5ntjW4yO7+8lD1amntplZpVq1jfUFe04AdiIw+WjnxLrTvCUKq77CxFSAgHFhRNUROMZBerc6bah8oHEwiiajK+Mveg3EO42dO5Ya7NjlVRnAYUfPjexpXaCtMbQNOVFMHmTs4/vv37H6ybFakGEvSYGgy1a9eFM8UbBy945Vep8IpI3tzv0d22X5s6OeKADvM6tVfCzwgXCzzS7d8MGASDmNUSRDe/3mhsDwyLpNya/abuegYx8/EaCV4mXnNMYk5qsLNs4UBDQFopTa1PmIIUVEF4Ly8S48eEnKft7FnZSsfvl8wnKxvi9NB12YKb/XTdhfvPfYoysbl9asLdDBPuqNU9Za7NvSckVliQrAHEvm5QCp3dn/3vk4ioETnxEJTQCkRG/RmhUOipGhXctEbDGFoQO8qCx6t96d2u29ieWqeQHYtByWqHgtAFXkEvXnYFIyguImijKWYoSviCbjEDCjlrFyrtzExwAfdiIrFmKSfZxJlUl0KMhIZo7qFpNeiOdStri5pDSntltvWjtWtNqFKwLyYVydR1Qkt/DKfJ1Q8o7qt+sBjAlaWvlCZ5Q3UXV4ASl1nUF76B0iEIxBZqx7TIBCmVq8sWuRNk6AwJTKPJky4UVAYZy1YwEFdmrzMWguNUT+WC1Dul50pCeip++CA951z5Jwo6GAhfiCJvDIr8oZ2h1ekuF2MM7GEmoTyqTrK4Wp1RJdlW3k3anKTHVO2VQ6Ni3HdBxJC/hL39O8uk29+AI97z86sid70unwld4DmDHciYh4MZ+1cxXlZ23nZ5yK/dbYTiNVy1UqlqZerucCeKWdgyFEc0Jb1VrlV7J+Dd7lGnqKA3kFvFAw+BzNwj/SIE2uA0adf1RfrgNaj2RrmJUO6OJ5ZN91n9pjDmAJdsyNNQffAfA8w3efXKf0KNP8/jwNXoG2gEKi3NAEVe6AVnYtJwcc/iIiu7e373nA0xye39n3uJSkXpWciuK6BL8xZEO103MMMcBJgrcixkSthZJoKZ3CEIKJ+JF6MWykKgDLUm0j2Ytd1p/uYkfgSh0uf9J5ah9oSP4eFNK76Euxty0WZ3a+orqpfgybGqtFkSN4OinnLZ0AqIuuLeUnJ5o0fHyjkp/q+0TtNMaO8Sf6ILOMUUdO6CFlQi52A/kBwPq45KEArHhdNRItg8OE80zPo1L1cbGUkaWzfJyr0wL7qzqIQgTRoHewrbSZ2ki0ISiAQ+E75ikvJl97mnoMR5s2zbrtA8yWVLcwlt2dKOyvciDQwUYgvpmDg/iJ2/I5v8z5D/r7ZE/oSql0je/OdDo+B4XwNHyjp3QbPuM79+ZH4LNwne/wSwDzcjQI7Ije/PZneQZKnJXHs0MfUgp+65ynM3/Gr+uY8/f8HmVG58EL8/K486jvBKf8mhrUA1Vn73sPld4Pp9rqrD44LjynC2f5+3UHsDqHeheAKgAb3dLve6rbbeV/T8yxJXT57wFYleN3fvu3Y2sCsDIL+ZTNairu5nA6udLp9a+1+tMrp83hZrvXreXS0fzCYikZTyVjKUkNS9iw5mQxJ6AkT+XDW4/s00/uWi4rIaosyNvO2bXnnrfuccuJRjdGrlS1heVzApUtgdhDSdjAKjUZXVWivvvUvvKLYcLRsB/xxZ1PGvs+tm/Q7YuAM1csaYHZZruje0TeJHuRlJ0cndiBlMD65qo9+8INX4eSmef3Hz4RwybtpReu20K1YrWFBVtcrsqDKsgAz+ywfmRdGXmW62LmPcLZOGk4+G232u7t0Q1E1I9lmgC0vUHPGY1GI8rFenMAeMbpOjOKsbkHQ7rR87aS4SOSq8PfDRz6GcPT4PPGplEBmqHLNyhcvaCW4l0xhdsW3pl3f/CumEbpM9wiMFJcIF2eKkD1LE8A2bwbDmFknOfenY/s8MlDW736rJ2/8aqUB13zCFvcQT2/Mco+3m8mhaZyoCsozsG9d+zk4Uc+dKBy8aoAwEVLs00sAEF1YFYofKqslYauSXlTP1/TUn8mY500GRC18dtv/dDq7a5tXLvuO1A1uz07re+q3RtqXwQc40kUTGWXUVWVbe/wwA529pTMxIqLWVtaKdmLl5ctq/ba2a7bscBXP5bzlR5ihapALtFXuqoCwKB9MOp0qWIQxtDNKWvGUkNjGQ4MRqTdtvOZhmXad63dPrGdw5YdHE984wMf0xsTIFZ63UHUJ86RNgCgUFuylesvKN+aVQePrdL/SMZ6Yvce7tv20dBOTnEGWLx+Kt6JS2bKoo/yV3MTBRtJeVNfWnCgvF65fsGXE2ufNqTCJsYuXLe2J9aU05aS48r401S+bMOUHDkAjoyj/Kqztqciajf9MXkIQIDR8NUDRMz1xYxdyXUsORHIGHTdqMPz9UHavvezp1LiE1u7sGitUdLixbItLl3wKC9GeefpDmwtpy8sc5VKhW5AjDarVIwFrqOxgXJmbDqzbqeWF5HXpH2q0kjMimYxd+Ekj2rfPphaupg1lunr6nmCoD7WTe+44heN4CP4H/pAs7EcKlg1pjZjDOZszBi5ocVTgAIZFhm1jOozEUGIviIvBd0vdZsC/wII0mHLm+JdpbV3PLKTWcEW1i+58cNp9W1hVUecVDdiTlcZVJULEEFUezpjDLvAsPIhT5XaI50unwLWtCly7uPqlIb3ioj+8vct3npqg6N9Y3c1xqeyvjTj4fdbCTsRgM3JuYkKXMQBGMi58kiXVF7JFKCQXcfG057SDtHliXiC9uePiK532Up+ZnTtSp5YCSCbRUdN1CZ6ahgibLW0DDFdy3KO3YqKGceqW2lxRS4VS7QJJJVK1mF8rdpGqk75zOzW7R3bOe3oGQEq9IvKQTQ8LVlj1vbGgq7NmPQZhm4dqlEbkZKvqw3IRZ8wxIzeLSJ+agidQY9w0mDwTbgOH9CuQWdym6IGZC16cE0JEokH3BcLJecRp73KhDwwCbjZPPEIIHqWNqLNeAb9ALjx8cYqKyCAyDAHcsSzlNHv69kAOjH0PBN4i0/KiPMjBWH37j2yQqFgVTnntAeFxrkiUPHeO+85PakvB2VA5kNCylsGPxkHCFM3eF/pyg74sBzJEGP2AbG6ZIV03CpiC0Bgd5JQ/ZSOaNGTs1mUfLHqBw7JTqNnR3LA1SrOu6wKAd9SNurGGVbL4AAcj2ypEBWAFX+pfMcdpBm7FPRnQeC4nDHrKE30EmNvMVtUgfaYwu+iz0T5uKOnNAB2uquvgGLV2ZuPYTDiM/0hPyqY2zAXJ2jmdJF+yMixIvik774TlF+GbjwnZxbnUZ/e6yM5Rc+j/ehWd9CtP3jh8zbjTV1H79HDKhkBALPcFlHkOGNnxQssmbf3tC46DWzz/IrSkvz0SRvdQ9v4V6UbAKHbducFetcCCJzf+/dPjs+/KyG1u379B89Ar3n0lXqhE0nTsYd4jYo7n4seLlhcOXvfxUT8ylXoMD/83lm55hiEk+Oz3lPopTxcB/Obe3pn/jxejgeClC3gPqQlS6W2DXZf7/mr6MxAa17jGaWjR2YegVX92rpf1ytbah/GvnoEVq26JZGrt1r59urqXwlgE7VEzjbFXVfiyfi1WDwrIDvZHI4GtaWlcl4vJFOJbGw0HUVa/Z5tHRxI8Yih0gkZobQNBPrKAjFM1CBKUxb4hBmP9k+kMHpWWVmy688/69EaFvgfCES+//aH1pECf/XFy/b40Z7lqlW79sKLHraHSB98dNs+eO9jKxdz9uzNK1aSAaUrZnevbh9++KllJZipbMQXgq6V8lYqZXycHUo7lS9JqQomtU5sfXnJcsWKA92+DFer0bHrz16ycxc3rbSwqnQX7MHDh67or12/YdlcNUTUIkM7d25NxlAZqUBEECSRbuTZ8YNxoYABujkZu9lW3QDoDG04aTT1DMMb9PxZg6eI5MII/jswm7ckRlFMR/QLQxiWTQmKEdZDsf37B/fn11G0/OPgXQ4EhgNmmjMbhy8ppE8AsS66kuDguXl6eLz+EMl+9p6UNhMDRh073dmyxw9uW2Fx2dauPqc2KIo2YaY+GoWF531xaNWV5ZoANUQs8HRJD7+ntXPHHn/0ge/k9sZf/00ryLlJiwEB+4x/ZrktFqieThibhVeOIQuzhaEVQL/X6/iawEv5hJWsbfWdHdveH1hrFrfVm8/7FrelyqIADnkTQYOmpnxCdKLTV3qBXGoXAIY+pcRY5goHaVG8lWrdsVTvsW3vHtlWfWrDeMYyC0vSr2mB32lYmF2AbqZyFTNxX30jk8/ZLJ1XXlnLd3csefi+rH3DDiQXe00iQAIi4rVUYiIAm5SBY7KSaC8A5uO8jAjsWDSXMhoP7eVn1i0n4HF6vCfHUYpUIPrWNrPUzTICsOViXjQX6JvGrCcngeg36QdDQSMqaSkT2teVvberlIjaviAZflYgAwAbY6kl0T8metUHGfuLd7YlizO7dPGcQGbOhjKATM7wxdIF1ENkX2BRRp7yuvMlHu6KJvATZdcN0TQMzWAGPosVZDs7VgBwChiRfky032vP7EFdzpNkuFwtCbz2JSQCUShpjJ+MKnzsQ3tIF3phSGXoECMU+FDgaMiEJb1KBCeXY4zc2HKZmGgFsehKjlpBxjpVPxAGHFumkLKltbzYdmqHp2a7vbRVLlwTLTBgTA4F6HRVV/Z1BTyIeeWoMWyB9TwxsDgc1LcvHmBiJmvKQl+6zPtDgUvxPr0m6PGJHHefja3cZ0ozdrRtk5N6cBzU9r7snOozkCwM0zj4qrOAAjtmqUH1Ps4Jcht3/nNQozYbKZ9sISl+JsqnuoqLKEu7KXnRTyJ+KQf1rEsrI+TREAE9tWlk2LCFmNpPIBrwgpyid2bIfKFosUzeAZNPqAI54yiI7o12024/PPA1lsfcU3nIl5VNmLHO1ptrJb0nGSYaSQ/VcZdtdnKWLVUdfNGm6MT5ye/5AU2VkU5+oe+ga+DjLz4HUAo8LhkXHRcXl6xcqbhM0eOFHiUiRtT15Lgehg+gU9ReyMU8AkzUFXA676GYg1dqjY72CByGkC5q0eSLkbO5npzrUQw1ZWE5RXoACWh88P4Htre3a6+//rL3mjCBi0lljA8Nh+rkdaGeDCFgiMDkLAIb6ovz43ZDBSKaHgIZYyvJtlSLyluAqdmn7YLM4ICVJHSZ5Nimenb/VA5EmzyVjcqKrkilM6ht1xdD2Q92F0RfM1EJO3F+MW9XlwRyld62dNeA9td1ejeXSylbE8BttAcCsJI/OVDoUsrJVsQsEzlWPuydECgkGn0BXLnTo3rSVj60QDQeK13KottOYwZK8b+4X7SlDWSLBdiRwXwh5+n0OgSX6AEjohsTuGSIgmcW+IU8VCZkkEPfJJ8MOyLqD0+Tl+RB+h3ZBNwndR2eDIBX7UnvrWw+S4aSJ9Fidk7c32P3x4hdurLhn6FHAJ6gbqH7fQ4auc5JerQxkoYepix+X4+FRwONOObPcvBJfTiZ/O1lU92465FRnj+rpMuILrjN/8L78zI4ICV//+53/Xv4plNfSZ/nXIaU3pwWHPPPkDbE1nfJgy6cpfn5CQ08VckPOEsM4rI5lsLR4RFYtZ8AbIjAJpOJe6JliMBabEu2pa46f3ESlwDs7/x27NU1S0qG8uPOsDaJzjaT2dQVJXYtEY1fEb9u9nvdWqPZzIurknFpoEQ6HWGJloj4qFBVQ6rgeCWs+YbxYAwd26wRseyrsUvVik+wGkuwFpY2PGTf77Zt2j6RgE6khPFkVB8Z0kZnZof7RxZNRG11bcmjnPX9A1dMF65ccqXEWJTHD5/Yzva2nZdhf/UXv2ZHJ117+vi+vfryNbv14W3rnTaVttnlm8/Z7ftP7a/9+tekc+PyErsStGN7fO+Bby/aFcPfvbdlW/cf2GtvvGitQco+unXX8mkYLCZwURJwvmHPPX/VknRf4JnFk3Z6dCQBj9rK6oqNxURdAWYEnolZKEOMCgwLY7rQyCCMIZgYAmPDAsisztBot1yZsje+HnOF12yFxZE5YETd8ob/IgPOzy8eKCKiCoBFuqXFCIHJVZ4vHjAd1zlcMevkWT/OBI/TvSNdnzMpCobn6RKaAtqllBn0jiGAecNwiLM6qx7wM4tV+yQ4fooGDBfJyLONTXrW3XlkD+7dsYvPv2gXnntFxpeli1i8XmBT9Avj9AR+ZVTZrYnrLbVfJp/xelIeZpFOmk178JNvWv9YgPjgxMqbL9vaM9ctIt5hxysfx0wUTHWOSPHSVYUjgYGasMo2UqqKUm7WKxY2UWGjlhOYK/Z3LdHfsafbW7bbmNqJnLNs7bwlyucsrrzhEaLN1WLaLm7UfNF2okzKyQ0BYPiTn/y59R78xHIyILcf7tvO6dCOjrtysok+Tn3sog9bUVujNFn6auQgh2EF+i1g8sKVRSsJ6O0+eixAXrTdk6F9vDu0xpixbXIW5RGkswXxc8w6o7hvhYpc0k3tuy7BXPpNUzrIcNbRp9qSDQWeX45aWoqFYTYArLg8w4NO0n7ynuovuly6tGZTgf4R3coAGMlymBQGgKILC0crYq1mR/+n7fSERfVZam+guiVtcWHR84U2KbpF208tPWVIBjtsAeTMDuV4Pj6aSlcQ/Q8grj/p+zhZ2goF7xOSBJyIPOUF1og2wXM4kPDJULxPtbodgcdZUvdGtlATfQWe2cK3J/DJsJpM+8gGDz+1Mrt4yeFYXCngMthJR/RL12zp8g0BnZZ49oxOMpouM1O8Hcac6qt+InNcZ6kjdvKizVOqDwTGuMHD2IikwD/8zwGQIxKRkN5g4tZ0/7FZs+6Rf9oM+WJ1hmhxxabZVZcdxteKOxy4A1aIMDK2ENYlPUmdUgbM4Hwqb3QqjojoC33SAtoAXFaJ4UnKxF7xOJ1sU9s+eWTliMoi3cqyZNSNHhe6oSOJgsWyZcvVluXIIzfiLeU/FEi+/cFHdnjYtoYAzwBgIbpEo3IYGE2mTAqFsm1UVFa1NVv1AhQO2yNrRXOWq1RlWHn+cwA711VznYMeUoXFH86wfFU68+jN/BrlAQDpt2Rqobrgm67wHI4uaeEccJu1xgGx7NpEFHneJQwgJfI4LweRdxzweQSJnOihYzMVeJ7xlWxnDv+5Q6E8vqiT+VQzODhm/dNOj8lJY7tz+54HN1579QXVdWQ/+dE7eoghaTATZURuPQFPx8fASl6GvnMWdZSdVDlEfj2DxNGWfE4EYFNWKSqdWNKarF6BDhChiNQV07Jl0jWs/HPQGliTVQjEj0yyRYfpP4CE21snLgygA/pxrlXidrEiHSrGP+3F5ZTBiyqMnOWi7PZiZmxtOfH7JwPpUIIYoq3TQ99FT9RsX3SYA1fy8Lrq08e/ym7KsngwiCF+c1p6NF18HpsFOUfX4MAyrAgwS9sRafe1cEVDKEEO2Aj0J/NpoNc8qJMSjYYCG85n6ELlEbrGiWDicPObHf/kvNIjIH4laOV00UFZ4BnSJBKK084KRp631wV6ngFiL0kAgH5dJ884b+sTa8p3Tl/jVdc4eIZycdA2fPd3nAtpz9A7y8HQovlQFyo0f5ekwil66JR68utzuz8vBye2lk+uqeH9vh/6jX7h4D518iElZ2nO6zUvK+8GexDsSEgvgOf5d/LHSaEuXJIa1DdPgAr5EAK9D1DdEo19CIGeuydeY0hBPZvNfgHA6n2PwArAZprtfGc4rOUSqU0x0BUBhGvpZOqKGnMzlU7WBqNevtloJKUUY4sLNXFVWozQUmFUAglghchov2enAmasDas2lwGC8NJkooJ31UjB1zbOiwuS1m82bNRtSqGe2PFRRwoHA5wNy3IIXKBwMVrN07YUQM/qR6c2imU9ysRuI/3TuozIxDcJYHwstoGgw9bjJ9bQsy+8/LL9zb/3dwSwF+z9dz6xH//gTan/gRo84+PqnnvxOXvuhefU+DkxYcx+9L3v2Z1PPxbTm3cLNE4H9sy1Tdu4UJOiSlq7NbbtpwfWbjRsdbUm45nw7QCLxZrtH5767l5HR2xjOrTl5TUrFBdVlm2fod0Q2Geg+6KA/KVnLtvla1dt4+IFS2QzsosSQBkyX41AzIrhYYxvW8C/1e3a1pM9q9ePrTsYWF/Ga8Q4OSkmlhbx8XZnSs27YkYz745KZqKufFG43IShOGGiwGyBeTjm9+YHz3DCrERbkEF+E5HlHR51IXDlSd44Lz0pIIG5eaJSOvN0Pbqh6864+sTQuK5WGfBmPQ/kGWOu8iKYpEK65OFdrbpOvhhbxvAyLgoeY5waax/WH9+2Qf2uPbm/ZbHKqr3w9V+zTKGm94iSBZDjW7Pqz4dXCORQVI+QiK4Yc3ZXQZDZxSmvdKfiw+Hxno2PH9iBgPb2YdMaMyZKLVokV5EhQOGqzQSk2CXq/FLVt8NNZoKQjxlzLQvGKhR3f/amDbfekUHv292HR/b0uGdHpy0JtgC42onllXA4eA/D6d1SKiB7oGN82u2+vXZz1RbSAhpynKYCEE+PB3ZvX4B6wDqMYR3adK4sgD2x1lDKJqH2kE5IyWhBPLp0aY+xlN9nyko0Hgr8JGdte+NC3iO5KHeiNvFMzHbaKfvLDw+MySEXLgrA6j026Uhmi5JnlDfRJ3bKwYgQiQzGDsPeODnR7xGs4LqAxfcTAr/eFl05GUMBtknXuxazAlJ0/R/0I/bkWGkJqJeKApzSGYJkklkZGPGjrwQi+aKL2lcb8E+Uq2guR9idJv2WG69PGSilGRE/5VhySoBc2tF3EEopv+SoZcnWDirTZ6gvrZVUhqntHPetnVywwvIF8YZ4UTRTLkpW/Ct64QzwHX6EfxAFz1R8zJASIptMtMRY0Xas25rM5FWHpIyi5EC0RbZwxliyCj5p3fvUYr09Ob8s8UMeMpIylJP0kk0zC0pdgEVK37v/kC3ViYgL6xOTHm3BMAWMKw4vY33ptp3Lske2VD53XJRGGOcHMAhO1kRghB6VIkN6VCZ6KQAnLr+Sy2myaPmlc1bdvCCySy8QnZKz/uTRlr3/gx8b45A70g8DlYWIblx634e0qB451XO9JnkatSXAGTdY9WbXBomq9F/W6YlOYLgFvIHO5wj86V91QN/wzXXPZ58qnz55VGbSnWNWwgmyDH8KxEu+g5EOk5k4kQHAK70D0Ibo33xYAKdHpQSEoSUgjPfhcRwStnImArewgF0IoJeIG/zAGaJ8QBPyn0pvOkxxYDbvhUJ3AzjZYe3tn77tS7XBWyF6HQ5PS5+AV9orbPgRuobnupTDZRk6qK44Y7UKRU/YSZvy0twe4bKlonSl5IpNg/YbfWt26eETf6iejGX0HkYdDBEA7OFIK1mnIXksl+J2oUxENWJHcuLZGIgILzJfzkWtmuxZozWULRx5j4HzlsRQXOnOFvzYk/wqSaerlx75VT1I31fhkb4T+3j9QrvxkN4Q7zo7qA1myl8tre8AwGArnO/1HvIGzWlPdAQ9f6qiOyyBX8Kz9BiRp+d7xm9OR2UelorE6QsraCBjysjTpQynJ13b2d63leWqraxV1S5hGArtzDbUTMhmOBUF85VL9EdbIfOAPQAnCcHz0CHkS8uGMsCn84PvXFMh+eHpuFOmNqE+8+fnjp87IoGy/j8hBRc4PrBVep/nvUz+BLQPdsHLBh/rz2+dHZ6/PxcALJ+cpDWnHa9QCR9vr79gr0M9eI4zvBPa1pude2d56Z4en4m1p0M94wBWDbol3XZvNgbAshpBxAGsnvn5CCyTuO6YJWUm89I1tWgksTkeDa7UG/VrEwHZpaXVTSmV2nTWz0vYZVPz0n2zyHDalzCPrC3PMigfNboKN5sNrVwpC6OmXRk0O0SbWjYSyEmko3bh5gsqcdqmraZN2seq/NhSWRiGHZZVehlrIrkwTfu0a7miDLEEgtl+rCHIDl9sP5kW0JDpFUOr0SZEAIlCRC1byOl+xFqtvkeDMBDDEYu607WRsCNdSxZU9sHYNlfWRTyznd0jAWWBxcePrVhJ2v/x//J/sJvPPq93o/bprfu2v79vp60T1Relc2LnL66KO9J2dCAjPe1IaVTEtCW9v2X7BztygAHFzLLs+CYDSysr9ku/+g0xOt2zjAucWP3w0K49d1PAlEiR2ZVr16xERAJQKiELLKZyS+kBuBBYgKBHNyUsJwLGT3f37ZFAMpPV2kMZBXnABTkSSQFjFEFIIfwB3mAaPEkUFIw0X39PrOVMKAbxa0wG4TvMzzgj6gIDKmOloA+Y01+defS4UCh+xpzOkWeRBH6TDu+6cuYhFLWecSFSGn5PfxgUkg2MrudISZ886SXnn1/WFdEvgOIzb1wG6Uh0J49CaUH3ZEST8IXKjAbTOwg9SgMhDA6WTn1nxm4mS/e7+FXXEWRm2NM7UL/7nhylJ7Yn8DrJrtqzX/s1iwHeRH9AXjrFGDiBBUCHqIg8Az4SyoeucrrYAQr33nvT+g/fssREAPbxsW3X+3bU6LqhZ8mupJS9d0dL4boTg7FS/eiG63TH1pRh+NrL562WmVqLseMCM7tHI7sjANsQ2GWCDCA6LmesOZjZKWPfxJ+ClFYpM4FFitnbYCYeGbgyVjNIkUsmRMtcbGjfeLZiiZmcpC7jVUXjxNj2+1H78Qd1B8cXLy3J+CWtN5W3r3LSdYUMAYDwqB1UyTnAaWDMWFvGmehrIikA5yCf1SwEhlgmSmCm0DuxLDFPuqhjY6U3s6NB0raOBJBTM/EUxlp8i7aT0qfXIiqnGXBItKwv3ZNIqT1V1jGTPfSMd8OqXpl03gbdoXMOjlUiDc8MxGPCq3qDyGKm37Xi6JRxBgKYaVtYLcoBHtndByeWWblslfUNdwZFOU8T3qeOQS7gddpWucOjc8Wvg0k3gJ3ZWLyHEMrBZ6tjVuTw8XrO/zI6oiVgJ8LqDYcPzaQLkSsH4eSp9pvma6pMVfkGOaIgkMMjJnoXlUt69CIgo8wTkE30CWDedatn9FPp8r4LrMsNvRliB5c1IMVsnLCDh3esMJWjjb7U6fpBgIMNQzaee90muUVL5os+NIFdnDrSxzsPH9mTW58oDTkGqjM1Uy0lRyyqz/eI5eUcbC6mbKD6nbRmlpN+7ojvRkkALFsmi/cld/B+MPDoHpUPkHNW588NNmKB3H9+LTzD6i8ZK5erbnN02a+P6cXiU/n5sCOB7KBnVDYRkvsAJXRCLp/1Tw4+0ZNEkTjC8CWWTQLcd1QOxhCzpTm6I6vnREUVA21Lmk5XwJpeRz+JNN5DwJwKouZM/GEDB559+yc/kW1kbQzaJ+RH+bxWelHkF33Et+JxNDU6MkR8z+yBTgAi+bCiQ7WgdlBb15vSi+I5jDxd6rVy2vKpibET32GLMfzQ70z3630cEtfr+sl1yIrtIS+WtTxXydj5suohx/BA7w/1iT7FplUyM6umetZRmofH5IHOVzmVnm+YoB/u/BKx1ad3sXPog/KHNlSe3vZn/Kpn0OsuQiEJPQK36Ic+0WUMq2H4hE+S0rshyirZEv85/+pZ2jEMa0LHCFSfBU0oAxPCvOtd5aTqOBnwHnzInBaaIxoJw4jYZAb54kHGnNP7isMVwOvITk9bdrjftFK5YmvnlpSOnlX+pAtIhKdoexdQVRIeoUdpzr/K0p8NZeEL76l1nFZBFjhd3tXWBMT4DYgMaYRyc/DbeUNpzL/DE3O6O3+5fM1lLDynx/V5lq++uBzqO8XhN+XlN6e3ndePt9Boek9t4E621z3kEfQI30OdVRJe9SOsRqFfekCYiIEEUtpSQhGrK5etyXQm4Dq7Lbj5VwNYhhDMx8COhoOaDNNmLBm/IoV7bdCZXun32pvZTLRWyGfy8s6S8Xg6xp5feBoY77QMsA8fiOdtJONJw0bjCA2E1veIFIZUHJOhZNPs/t6pxdUIGytFW1ss+RqNGG0icKlcQd5SWMYHPY7+oItj2mcs19TWLq2JEAk73j1EVei7lIAEhM0SYN7DnT09JyFeqFixJIWUlFctJTOcpXxy1mQkD1yGbCAlXMxkLSVA/cm9XTs+bdpx/dB+6etfkRfVtC0pZgzmxqXLliku2qP7j2x/96l1BUh/5de/YdeevW6+A8funlWrC7b1RAD4cM+i41Nb3Vw1lso9bYvJs2k7v7Zi51aXJRxmd+88dRB/9dplW1hk2Z6GjBvgUsBYwGHryVMZzZ7nd7i3L4XQsms3Ltuv/LVft5pAcDonoCiFsr+1bU9UxtLSglWWFz0iyTg2j9KIMRgDxxCFrgOhuHdhAWAW5VictiRoR62gAMQAiLl79TCD3g2RnhB5AijDgES4goCgRYIA0PYsXo/B8Gv6c0HRPYzOXAic2bmCVTn7DEwfhIVnUJgYpABCArNz8Oz8+xwseDp6HUOEMkIAUCQAaVaMIHLCwbNMDpSu+0xguIYIKRP9AgzI0FBXCVxc30mXTTmQqQkTfLrHatOuwGLDrr3yVSvUNiyWKnj0LIBNIinizURKoFhKVLQjeY/qKD26zxgL/NH3/50Nt34sLBOWadqpy6kT/zA7PqU6+6oN+vT6CYQhL/GYDKOqSjSDoTi/+PyKFVgl4PQUSvtasiw5dSygFhdzUfVsMW2NnkDvUO0lsMhEHcmu+x2TEco7GH7qTg8HpKRbO2t9+4VrWYtPej52HDAZSSXsaTtmf/nBgQBs3C5eWPVxbwMp9IgMhC9hJYVFu/iag96+oqc7aUSf5SSZZJ/8dK9YyrkRwZhkRO9C79jKaf2Woc8IkLIkXH2YsCd1wIToK6NIrymLskdEW6JQlFusIj2j6onnUeZDlZctWJnownjKVCJrvc7E+UPU03s4K3GrZCnzSDVNG1tspicdK4wkf2qTlIBUUUCfSRm7x10bZpesunpJMin+Un6AVaT0TNeqnbA2XA98Dk3nfB6iIESOBbj1JzWt72pXeM8NjFpPbc1saCKyyPP06NHZMlrIlVhI4Haq+rUF7kfRjBoPPQp/hBM6M8b2LGYQZM6fgd9lUAVoRwKl8CEHsskQhIiXNyKa0h0adAVDIxir0T49tEJUYFr0HPnYQZVFfDBU2z45Fu2SZYswTETNGREQQXewLjVhNsBaT3VmDCwCQBEzejau6wUB2FouasPOicoUtYyAQUt8MM1UBI4LKpfaWHqaZeDofYCfqA7XOV1X6EQX4VB7T5PqEUBW0C8Z6fIFhqhQHwEr3uEMOoVl5cKqGUTehoOenLie80QYBpBxYIEOhLY4R7xHHvArgRMAIN+9u3jAZjdsnx02zwEsETVGs1B3L68+cXKDLqSNRCulSU8VQ2DufPJQT4/t2Wev2rvvfWDdRoPm0El7hXc4CJ6JJMoH+wlBxIXQXulRL/gRnQuw8J3wWIWAMbB6r85SasrF9bvKvyQAm4lJJuRcsrFLS3rC9auyI8eoAz3xh/iS305bGkAHNF8pJOxCVTpEdxuybwRe0B0MGVzImU8AbMvZrp+qrNJZ2BEV09sc8DpSZYZ6Poy5Jd2Q9rwN598D/cIRAPWcspzwABiDKDY6QABOspJRO9LGp9KNwVnzJ5WuHheRGC7W63blnEkmddF1lk7XhXrec0QWdY8secZ7RHWHCVhsBMK23yxjye9um7HwcsakpwhG+Wo24nXXEw5UdapNvC6UX/qCDZzQDT4Zal5n2s/zpLTBxoUynekYHdznnNOJNOkJoNU8jTM6cnzxWQ4+5yeP8sn7n+uRz6/x3mcRVR1cpzz68tn9zyLGMN7ZMxxezy98Ur/Pr1G3IKs8DVX5Tjq0pds9PSye1r+pDyGQrNf17JbevKd7t/XQvfj/LwA2kkzU0pHUZiyavNLut67F0+krsmSbvcGwpgzzktvkZDB02Ky81GAoeHnZ8sxz+Zy1Wx0ZyeAFEbZnQkhtedl2BJg++GhLnv7QXn3+om1uVH3Wf0sMP+z05amPLVcqefQmJWUGGO0I0LUFZvsy3sV8Wc8wjmZk6aQqjoIB7UcylpXg9boNy+bSAqtJJ5BYweLpuDVaTdvblXKQgkpKoJYqFTG6GFmKbHl51QXcu3VkbMqVon1658AePtq20mJS3vyC3bu7bQ+3dq0gwHL+yopdff6m3XtAPWaqw7q1BDYZoD/QbwaSs386g7lHp0c2k0ElQkUbl6sVO2l0fVzW4dMntlBbsmxJYFR/DPJ+TulWKwtSjIylbVqzceQD/C9dvuwAna1DRzLSj28/8IHqlYUFO6kfqJ5TY3tcdu7JZIsecT5/edOuXH5GCokIT9xPouEIV7Pd9LFYRyfHAnzsnjQWmB+orbq6jgct5S5QigrD8NMVTJc9zMjwkE6v6/SCNYlKUDeY0UGihNO7nfTdmVx/n3naXNdBGUgrgAJ96n4AyQEA+K5suokxIR3+Iw9kwcGxnuUyXWIoXwQORXMqRyCs2xiANmXiPsKjXDzKBE9SCtLivh98qPDUF9xB+QEZRGYxWES+cbwwahg5eJ2JPqRBVMy7tPQJzVg300GG/igHURGWokrIqZwc3bfimOElA7tz/9Ceno5tv95SGwMwY96z4LNtHRQyS5wJP4xhjApcpV1hvXRhWcDv2NpHAtWi21E7ap/uT+0U527ctlJRgE75twdRyRWVm4qHM969y5I4UkcC2kI8tJcqgDJFsULqYmpsz6+pzadMlhP4RgHLGD5pxu3t93d9CMHGxoLAlBwFgR3WTeVdogqhS3MsUJSSXBKREF0EHh080Q6iPuT2FRto39nIirGxpVp7lpD+oL3odgfIngwStnUSsXIpb9mCgERC4E0GYz4r2FtT/OHbWKsNUH7suAWA7csxmzsBaXpwdDCWGB5j4f58iiEIEe/mJrKTAIgIVEUiPcsrv4JO2nK/ObV+suqTE3HMmZQ4UjpMTKB9PZLt5jGAJPITRb2uGAXAP9F5H/tK7fUoGzK4DMBfoiERI1ZMYBa3KG2T/Qc2bddVViZlCXQTBJAD04+UbBxXueBjHBsPCBBBhl8xxAIHKgN8yIGM6JLAEpEvrp0ZCkrMECB/hmglzq6+COx6VFLgqLG/ZyW1y0T6kbHEgBNS6Im+j+vUs2i+6gLv6Qa0ohGggdddADS1wFbdFenygsXF0zHxwv7d96yYaCndtvSuVDG9cjhTonFY35oys+0uy9zR1tAx8Ch6QV+9/HMjHyI8YjWintKdLJ9XlO2gPkSm6QKn3gAB0kGOcZqwRwBu3qVHgknHvnyivqNP4GOvi95Fd+Acc0IfB7TSA4Bf0mO8OqsK8L736qg9U+I5lVLPhrISuaRt6DonTZL2NGUvDg4OxKMx2YOM3f30jh0fHrlOdIKf1XVeX/hbouMAGLsmknjatL23t/Oc6it+Q59Ui4CcmDX6orHoAWswB2CpwLArxvcnrS4eb3ZVJxUKxwann014oBd0YKlJDvgEHQs4q6andqESsa5s3e4pwQHxngrD8IflcsyWskpTjuNRU7aK3gfZfs+b/6Qn2DSGcfnOgN4GpEsbU5cgOzQdn8gZh3MghPuMB84+JVcsc8WwMMrMBDd0FjrHaa+EPJoLXQiQ6Q22QYdeKoDeo4cB/gj6Wl/Ovuur27EQ1aRsHMxxYFgKwTFWmHny5KmXf3VlRfkgWwy5mVpd7djutGxpacXXv6d+rmdVHU9fesA/lTZyyf0v5hNklWdVYi9WeA69yaf32FB78aTbN571N9CF0jFem3Blrh8CT3+etvMNxk7HPF+e4X3PY14GfXKN8av+PGXiup8hDy+np0+bhHxCnbnuP/27HuOG33M+1wH9YAXaS09IZXq/IP5RW7pFQDUioDW9J5m+rWLcU1m3xI8/B2Bjv/M7s8ibb74ZbVkhFslbctibZI+73dJJt1edxRK1wWhSjaWiJQGrbCZTlI3KxgRoopNJL5JJzuTtlSwt0NbpdARwGGfCpBsmyCTksWQkUDkJSt+2HuzYucWc3bi2rsrM7OjoxCM9k95IHjkGembH9WMftnbcahu7cwE7WFd1fX3J0jLyhQKz90VQVTxfLvosb5Z/YZxdQx7RQb3twTfWJ60IHDKrUlAiNLooGJcRZBYvE0bYQpYVAzrNlk/6SAj8EmOZjbtWkzu5vlqxvOrw4o3z9itfvWmvvnTeEqmMvfmd9+z2xw9t2BOQaNVtf/fAdrf37OHdhwLbbcsJBI/UQLc/+sj6UpgFKaiV9U2VbyggI0FT3RhCUCmm7Dd/81fsl77xdXv+5k092xXIaBn7WK/WynZxY9EuXbwogwHwNjvaeWInT3atedJSmdmyM22Xr12zeK5kqVzZ9vfrFh927ZVXbkohPrTf/90/tB9//y/svffetb948/v2R//qX9vW7Q9s2j2yztGh8li0jGiJ598V2D6/UraXbly1569etueuXbErm+v24vM3bPXcsoBRXm2ZkpOikx1aVJ4ZQzZQRjrwgpzl0awSCJ8drVvM8i8XSs4HjO8aYwx0uu3XCSCAmRELFwd9RwgwFu6FngkHpwurzrnAzb1suh5Z8YHJY0Eh+m1/jvsIoSdOAZEilc2v6wyKIXwPQn12Xd9ZUsajZa5YuYZwU1LKEjLx/5UGz+Lhsx0pW6vGBJSi7EcuLK2aCIAoHZW3vR9m8x8IbDc7cggEipjo6GBGvOVjVhkbJ/AyhW/j7M2fcFBKlrWiAEJMYFQOCAZXfozVO0Q1BEygvd5ifWJmANOFx45VmSyR4jCmC6MApeeGQ9VS+rzFZKKRLRYAU0zMG3q38UzArTGM2/YeY9rlhFXycvjC+PBRD0CnQulk4wbyH8sw0x3P1ruDYc+H+tATA92IUrDmMmvvEuVJiSSpUVfvCRxI8YdxpTJw45g1BwDtlEeupU2kJwAqQSGjO+gdYJc8Iof+lvho6ICLbj2iHKHNaS0HQyozQzqyaieMWZ/eHZUnwftyPOBBtuJkO2cYpSMQzUS1dJ4IuPgtsFxQ5pxnfEO9XOFDSNEdggZeIeIa2oxXadOZDABOphOcKCKTObkWIUoqQ9pv2gjHWi9NZZRxHn03Lsa4urFR+jO1IRpfNfKI97wc5EE5dPqGGLpAOwew7cXya76s1Fn59QDJiK4qpwMiAd5uz+KiD/qTJbxIGWNLOOK0o8dZeUEvzuUT84mR5aQsE/FVulT1MZbIS6ZYVd1S1jjcs0y07+B3xqw83WPDg2ks5zTwcuvdYNCUp8rENQfQOkMUM9R7Lt9qcgpkKyvrVpQNcnqovN5e0JjbVFwHDjfDBOBrrvi4+UzYxY8hFr7745k8AEKoG0EYenQAOmPxN4DBo7fiO2jlY51VFSLG6APaaz78gHxDOWlf2kmfXvZAu6HaNy0bxL75lKfT6ljj9DTwUSiyfzrv6qS5AKhBF+qG0vby6rG5zgJEcc23wU6oYAI842ngO8pBLwjsHY/j0MUFUCVr3u7QixMQpbKwBbQqFhycwF/oUgJKTGouZwkFMPxCekuAF0CHs59NSKbF013ptL5s8gRDrOdophCokJOmtEIgAXHBcQ49Tf4cMi05CAAzROV8ONfZb/Q46QQakOrM2yMrGmILaBNozB/yBm8ytIB0A6H0oTSoGz9FTW/D0GOJrUCO+U3klHaEFwNvojsZW+29kM6bcYHTqi+15unrcPuksoFN6AWEx5yfz2johz5D7QOv8en/Uyeu6VmuwO/0bvAI6QabF9qfB9AR8JRe0LXwDOX3RHW6Q8uf0+UsdMM9HvZP0gi9C4Ge6OggM/ODdzgCT4ZyeY+t11OX9Nv5nD+ui4+gBelwepvrvtddL9DzM5+P4/XUtTnNaHfaS8lS6YmeG6o+XZW/oRIcK6sj8cqx0mpIlrvS8UM5j5Pvfe97MyK3ANjYnTt3kpnMJJ+KpGoq0WavN7gSmY2upRLJK/1+b1NsUZPhzI/HnWQyOY1NRoMIu4skxSwwGoxAVIMdXMoCl2xl2GC6tndnsdi2FLJo1JPhg9aMccvIaM98ZqGUjAwQ27+WKgVnDsmLEwrQk4hPfWJMeXFRyi1ru1u7MkItj9D0OwM7PDyxI1Yc0DNrRFWlIMgzmixIMcgo9BoqY9Ty2YQt1aqWKgj8FsrWBLw1jiWAEnoxZZoxLWkGX0uA6SqTYNMYZY+MJq0jBc9kiXan69HjZrtrRwLNTw+a1pUxxrCypE4+E/Gtbg8OTpVeVvUA1Am0VqqqS9yWVku2efmaZXILEkLWnT21+u6OrW2u2mWBViLF7Y4APmO2pHwWajWrqu5EhB/c35aXt2cr587Zi6++qmuLqkfbTk7qqEsX6N2jHfv0vTs27vfshG1iVe4bN67bitJ49OCO2qZtC0tVF1QmMNEuBz6JrmCHB4d2sL9nS+WCXbh43s4/c8MqtRUXTKJ4RBCIrjDZDjbGw42rzggUMBbh6soQs0Xw/h7r+DYEzkPXHdxJt5pHTuBU/44QwcgoasQiCBR8jxDPfwchdbHxT7r9iTx0GmGiUL4sw3lmKFwOXJAk5K7sgrDxDgd14benyfNK3yOvOnkXwBeVgiVfN3xiRgezOngPwZ9/5wA0UZagIINwkqafuk7kZnRw39LNR5aJTOzj+3u2Ux/baaMr2hZ9jU8Mhorj9BwJiImMAnBZ0U4Gj/zEdy9eyls+ovasNwVa5fC1J3Z3f2YdyUps3JCzRLnTNozkbGhs8MEMc6Kp0EF1Fj2wsUQzAZEYCVY66LR7lo707ZnyyNKzhgDq0MF4TA7gk0bc3v54z7IyBtXFgkcvBwMmIwlksm2p6gwApekwsvQv08XZ7UrOJTPRlNoVetOtKyjELmhs3MCe7NWxZG/YlrjJEZGBYKOMg37U9tri4yJLLOVVWOkIgZiAD0Pb0kqAEYb4qBW9DcQs/KdyhDamW9EjpionETQmyRXk9DEmeSD60lYxtsttIDfwT9YKFQEKkWqvqbaZSQ8tnxdQFu1RsEp/3kWokih9GTfa3E9dolC67rzF17P/+XQzLtpEoYdo7qsC6CXohYHAMes++chm7SPRICh6pxmTRzIVMUIhGDTAiwoILXmfHBjnTdcxMgCdGDYBndzZI1/I4s9ijNG1QX4oLu3v4wYlIyPR6FhOcmrYtGkf/Ul99ZSeZeWYB4eS0agAp2iHqQkyiszC78Fosk1LRvq1XFvw4TTlhWXphqI9/uAvLdF6arm40lWho3LwWsOYDaMLctqYOBVsCJNzcRBIl5Pv5BVoHvKbGz2+l6VP83mWMpKMqZ7IZQAoAchCR7rs58tAkUYKR0W6C5klHd5xedU9QCvPcWI/oCW6yuVdz3Cd/AeDntsonOa0QDAHdEhL17N5S6AxsgWAgD9VadGIdEgDncJGBswJKZdLtruzY598dMvHxDp3UT+vLymL19QMCQFU3g2TpsTpStfpr2fUjF4f6pxJii558Y4EptWjV0OOqB4aqcyVnOQqKRmUU8xOXPTSzHmJA9q5HoaGSpQ2Qd9TZ8atLzGEgElcsvFHHekZEx+jWsQ7xfjIKml2tpQdbwVHFGdzPn+C1WAYDsQSXHOZUVZONw6vi74CfNAPQdbCervIL/epM20174WDf1nxh/HE3GflDQ7+BxTxFxWgpxy0gtNKIJVJWWxApCtBt4juvD8//cGzg/woI3oEJyVs9ysdsXso3pLTv8TcF5XBHZtQDtKlzuh0L7/+Al9T75C2cvL6I2PYRKwja2Sz+oJPQOUxnoUXKJf+sI+AYvQ4+ofvOKSUz7le33HU2chB1YaYnhfYLNQBun7W3F437B5lozBcdydM9JrT4ovlDkX6Qh341Al1uTKnFccXv9MgfOMamIoyzA9PKuSn2zOpudlQZ1ty7+vAKlcfQqBr95SeL6P186sQOID9HQHYtc8AbC6b2Tw+bl2JRifX6sfHV8Sgm9VSRsB2lO/3usnpYBYbD3uRqUBbRWDVvRNVAjBChGVAt7QMJMaqVMEAja150nZB9LC/fgOqRFLxigBiuWz5hYr1dE1SrucnPgOf/YYxND0minX6Am873i22cXFdeXSsJAPL5KlsoeANwLWTk471Og2r1bJSjGk1YtwKMoaMTQTosbC6s64af6D82KqTMagsnTET0GDrTZbQwDscjPsSYLPGkQBquy+jzgLLI1c6rCHLoHwA6kmzo/ynvmblcbPvxr5WLfpQCBhbhbD1NYHASFJgte7GKF+pWVuAsN0+9QgWUaaq3lnfPG8Ly0u2eG7DGi0pijqLbbe9C3kogRl2WzK0RWNCSCFfs/fffseWF1J28cpF+8lP7zp4X9o8Zx+//75d2ly2r33j63bu/GWriy6RCYukp+z+nds27PVtj+WmZGxKlZLA7sCOdx+pHH21YViOiIk31cWSzxRuqv7v/+w9O7dSsV/5a/+Rnb/yjOjDpIG879xEBO305MQePrwvYCPwgAIUAMvlir4BBBPrSgsC4tUlj1YCLlpyBI5bDd/+t9Xq+La+5A+oHosmrXZHNNA1/abzmKEMdOOwjiTd7uzChjCgOHBgjuUIEIULwojISADVFnPhDREzQBwCq7soLp5B0EhIgkSEHwDLTi0cbBXIUkTOMwirBO4zI6o/VyJSUi6HZ8LIPU9fNHDgIWU5PnpkiaM7lolO7f3bT237kC1Yh1aulq0gh4Adz1jlwd9FAUqREH318qsorM15dTlmudGRtY9OfSvdg9ORgIXoLrBYkGFK6tmpeGxgkjH4Q4o149coDsqaQgHqGE/OnvAymLoG/7Gs1fnCyFKzU2MWOisizARCnjQi9s6tAzlg4s+ayinDHY3lHSAyDpBhJRJ5B/DeraX2I9qD8Z+KrHG1NWPqAm0k3mp3nMNCcmzZzoGleUd19mHUKtteJ2F7Lb2j+lWWSvoMq3TgZBLVACyzBSjtxZaQRE2Iisi8Wfu0rt8Ydk7AGsodXog4SGKyHMYQp9Fbr9+xyfGuxZRWuVa2dJ5u1IQdtqfWjGYlgxd90qZaQGkALTBMZ8aFdnI+g8eCEQkHRiIYBgw96l0EEPfKYRB48qEQohV8yHAngLEqFQBs80DtIZAj0OxL9mBo83LaM8HRJS0AMDxGPnQrur1R/hG1O/fGEyZ70s5wp3jReZX2AZyEEroRgQJ6BlsdejbG9ujuRwKwI4vJWWLlBBVLpI2Kn6L26FByJWeCiDnRHK+vvwspxEO6Ns1K58nZLUpPRoddOeTreqVo9959y1biHbWjgHI8pzJ23PmfJhfUhkycDN2zn23BfZY+zpzLGYWEjmcH95kok5PDTZ2QywBuaPdAf2S01WoJLPZF04lsT9T1cVjpAwcuyLRychknKgpQpn0Bvv5ddQUsQR+ArBKnsioPICFq+VzeJwFBB55DpqgPKwzgaLBpCoCMd8PkvaA7KFOrKb13dORbrB8e7NnHH3zsMuQL84dqOnEBlKgiAjDYV6BCoHmgg/ccOc0CwGVny2pBNFD+vRH2KuHyD+guZyR7cfFXJBWWMZMDrOI4fX040Bk4Q8fND/KAnuS9Uo7belFgaxK1w5bq4nVkHPTEasqzksUZZicuyb+c0RAJpCxKUPw+Uf1YXMXp6B/w8Nl32WHaAzxAe55ddnrRQ+G6l/s6feIxPK4rRMChBfNxfGgbbKlnGUbCkAuVXBfQedRRTkYsp0/JitqQa05HMtIx5+mg30lHJ3yoL9xznaf8PH21d082EyfU20AvetsKMDQabJLRlK1bsKXlZbUZaWErkFM1pr5Dm05Xzw7UHp5tSKM/YGk3ZJh6h/eopxgjNLq+ezCF6yoTbQVtAOGAWiYUrkruxuKxjN5hlSYOyg8Y9TrqQD+Fep31yOgIv6n0/Ds0olSc4fr84P5nJ7QVDea3KaVuKG//5s/4V7WbB/PCZX/PdZVu6hlnM10e6nJb5K3r55Z01b14NH5b130IwV8BYN+Mte7cSZ4KwOqBWq1c2Wx0OlcKmey1XC535eTkZDNbyNQ6rXY+MosmB6O+ZE05SiERiZGkC+TVBShRHlPfBSuXlcKQ5B3snqigKpWMEMBjMh5IiORti+GIMCHgdOfpok+8YBvE8ajn6zuy8xKTKKYCVACTVrNlbGLwzNXLtr21ZawuEEnqXdGAtd5SGSlHeZyD/ljAioH4Q9+9hqWKAGO0jYf1pTC7ArKsiSho4N/ZNMEnAvUbAsFNXw0AAWsKFBUreQkDS7CMZXRSvrsMk1qYCMGaiKKLtVs9CfJMijXu4+n2d+thaAIesUC2au9jT/GkmUjD0ksZ1bHVGFocL3na9q38mD3MFqOM3WP8JbN5S/mcHe7uq34zu3FTRnWAEyAPL0P3Kgp6ao8e71n9qGGr59dUFoBqxvJlujgEGmQQiZb98q9+3fLpnN2+dctWz20KoORt/eI5WxdYTibSApIt+5M//qbd/fAd+8pXX7ZT1ak3gLYTj9J9/Wsv2srSOXt495FtP30ouncF5pfs6rPPSZGn7OnTLY/wFoppeYACG9OhR2JxAgBijJGczeTQ6G88ok9yaiurm/oeJg0VRPPLz1wXoKtYazDyiDxLsrFIdH/AMmQTnwBClBxhoW6ABwbyo3zpyvcdWHSg+L3bWgZ5LOVLJKHZbFvztCWgLZAmnvU0xGNITthlRTwrI0QUHaWE8WZWOuOYEbS58GNBMBhEtIiou+jy70ygOYISVE25rv8mJwJKB+8Ss7AP7x7Y7hG06VltZVk0xBirXqqDD8ORHLtTJTr5bFlViTFs56sRK/aO5YgJUKre9dOpAGzEDjtDS0eGEiEiIikfpypxk3OZkwyiHVUWnaKSik7XYjAIE1k2qVKVSPUWQLtcUT3F/8raPXsRw54cmwPYRHRsqysCDAk5M12UMbdDRI8oBjKIIiS7eFztq7aKxzIWzwiYUwfJEjTGeAB80zO1+ekDWdamygFvBN2x14jZXltOpNI+t7EYxvCJlrzPGENozxhbZv36pgIq/mwSeoBoetYzVXOrDDL8TCJSZQBnCQHifJZ1UGVcZTFwoiOq6+T4qWo/lbGpWW5BjpfqcdCQkc4sWmVlXY4eywmFSCAGgDblAOAwJpW2wQhgOT16pXLyBM/zLPoZ3ggHv4l863mMsN5hXVS616x+36yzxxMC6EOBXYF4gbpYYdmXbYP3PdIdJVJNm+lQm8YT4hXRHb2JQQhjCYPxgZ6hMBhMImEgUu6DevUe5YXP9V3ksnsffWgpGc+JR2Cls6WMWDi/r7SensjIyDGi3OhFp4XKygL8VNANnfR5enHJinLG+u2WrV9+xixdsgfvvWX5keomZ2dgccsVEz7BdZyo+RAxIqJMBHVHwI0slRP9VB/yCrKEzAUQgLwwaSvUEZpCS/GhyxpgbSA5kiPe67lTBV+mxcvYHPCD2wBdY6IrUVfmAbieANR+Rlt0A/QL4A2+m8u0AwGdOYFX1irGrtDuSelAnHW2UJ6Jxu5s6KDnCkcRh9nLK95heALzDmKifbtxYvc/ve+TjGYR8SUV0eG8pve8h1AyQxnhMU7K5sAF8IR8edrSjxKCck55qAzHPrzIU/J7NenlXIJrUauL/u2e6oMOUAUYrgFdAm+ClwLvQHPKMRYNVitJ26gATs3aw5wsJ8MnRD/JSDk1tUJqqDoJebRFT8kY9OKAQ6AXvYl9BAL+kdSpYbwdOBFk8pn/nudLGvp6dvAlOHKeNnRXGkQN6eHjAnLHdf2vMhC5hT8CaMqIB1jblWE7cxnhJB+n9dkx/w5dvKdGZffnxTzofHjy+ORY6bPiT9HbXgXyZ6AT+eHIpJM4M7Ltug4PIbcTyWxXWIJJpIDsmNoyJX2Zkn5i/XE2PhrKgURXz+kPzlhdWVDbUm6cVHYQrfv8Hpmx8KyXV/pXuOTSlctWq1asvbMn+gQ6kg68wicH5ZrXHz6CZqpt+O08Fb5zUD8H8vqbp+Xn2fuepCc7fye0zxwYcw39xWegdbC5XhZ9krK/FFhlqPcEYGcCsFMmbd1TO/hGBn/FJK4zANtqJUenp/lxKlKT+dtUda+MJsNryVj6SjyR2mx1O7VYbJYXDZMiUmwm7UJErH54IuUH8CRknhGQEaPk6ZqO2dHekUf2GG86ESGHzVMZGVVMgtIXIIqygcGMLnsJjoADxd9+tGXdRt0Wq2kr6z3GfOZLGfciiVJ29B5jlhDySqUoRa8banD24I7JwLFmLN1py7UFN2JTKWS8ZEL6RDMxZACe4zaTkcYeoWLyFZPPiMe1pXhZ6Hjt/Hl7svVUwEHlFVVjcdVRjZBWHSdSMnh+qpS8/K4IQh1oPMZXsSSSmEOWvCOvl80NfJIJuz1JD7Lry9rqBXmxdKeKNgK42BUP/0s5FwVWj9sze1rvWGUxZ9cvX7bGwUM9JxmREDC0grXtWGgcxh6w7aeutZpdX0OyWMhbqpCxh08O7a2//ED5m9LM24VzZdFjYqenJ3ICinb+2k2VQQ7GwbG1BeyY3NCVQX/pjVfs+utfst7p0L4lMHv7zse2UErb+aVFKV2AiRTZhYr9rf/sPxeo7tmf/9E3fbvXS9euWE1A+P33P7WHDx/ZC688YxfOXxITM7EuLvo2bEsg++Bg30bjnjsiL7/8si0vLUvAB7a+seqgn53QLl5c9yj3vbtP7NNP7wpE92x/f0/t37XXv/yqvfr6C1asrqj8cgBkFIngQleUBGCXbYcRGABzRYK8orLXakuubFDS8A6bSgQFd6YopXTwphNSUAAt9CtDOO7cu2cPHz+2dqfjHr4PQ6ChXYCDp+/yp2soFxdg5FL8Bh+6IJOeQOfw6XuWmg7sg9uH1o4UVY9ftCs3X5AHnnLnZh6VaUg5DgYdGRfeJ4KPARnYuZxMQOO+ZKehLOK+EPm9o5ntN8Wb4jO6R+M+Bjfp48N9HJYAD2WYznp6B3Anw0L9qSvdW1ImANmcAOrlkoyDACUWiu6ySCpmW42JvfPxkeUFMJeXijZlPCfAVHQMEQXSw1ApddV5Jp5OOU9jaGK+ZBXRCg7oi/EbD2eCQn2rxRr67NqoR5sozyxbjMZtvxu3Qj5lxaJkTQCKJahYIzIyE3iDrmoDXy4HukvtxUDNMqdR5SOYLNkgYgbgoOuO9X0Z7iCZ1AtEN9kymHaP9Vo2PtmXcRvbwmpNDhRDmqK2fSRQEcvZgpwLVU46g5nHKF/0bTB2c2VMc8cTtDUTX1QMAQn0sit9eOSMv+af+qcz0MujHfCT2mdcf+xbyTLBjYcAqlHJd3JhxeLFNbWR6Cz+psq0J/rC85du4SLanwAB7cpvwCoGBOdVoiA6YPwAsQBhXQDpMUhb6YrlpTvidufddywmvkOhMPbTt6IVrfoy3NtHoleUJYfIM+ZlCKCdnJUMlM8XLbVQthRd9DIExUrN89358C9tIXrkTiRd2nHp4BO2q02UpHsZX1/4TG7o+ZjTaw4c5r95oFIpqz3DePe5YeQ+nxxEwACGXckrbYchBuzC6yG9AGABucgujpYPE6LHQM+HtlF++vQsdQCCQyQb3qPetE/UJ3Lh+AOMSZvl6FiDlrHOjIMm6g94gaeUMq850GIZO3ob2d51IhA9kQ7b3npsT5/ImfL2I38YhRoLwIo02IbQmxdo7zygMpAvCbvDrTJnBHTLBZU9nrae5AWOYeUNJj2WxE+55ER6c2YnbbPuQHTzbACbRDMBaJSXigc+9/pDE53L5YTJjOi9qR2cAEgECNEhksVKdipwzA5VZqey0yPxVYiuqX0gJE41sqmkAD6k7ADRaRzoOW9rDn7zff7b6+mHaEPZ+KZ7zhfia4+oq4z09nCTKgDCvT31m920CBDgXDDRhvcA/cg1RyjHPE39PuOV8Jx4UfRXgcULPM+avH2rS1fDv0TeuQYNVVsHtqzCwoR0bBB8wpAUbIf3Tvv8AZYVTFqxRO8Dzpvqr6LiSDzYeSqMQbtCjy+USfcA5E4T/eaTP3g1ITlTq3uArVQtqZ2TJlSiUgVaUg8/9YdMhHqF605b0udP1/Tvs+e5F9pC6bhOO2sHPTMHxPO05m3Gby+bn6qUDtrM/ychHfPnwunXCKwTVhKAjbT1qy6yb83G03tqCwHYyD0mdaVSfyWAvZPcvt3Mp6osGlDb7HRiV1pHJ9cWlkpXMqnc5vK5xdpoMM1vP95O9vrtWCw5jeQyBTFFzhU4C++jxBk7VRSw7LQG1hVgLZQwpFl52Xk7Oj7WM4zzkAB3WFSeSR7yii0hRStAKyAjFpNSyArkMKC8abl8Wp5iW9eSlhQDxKVwWo1TAUkitQOfFe/jMSWJ4g0RRgSZDr17EQYCdLb6bT0rJmdck5RRguiMGmJ3d18Ap2THx6c+lpcxTOwYRNcvs++py8lpR8BtYLli3BYXFmza734+mQUFIMFhP3F2+FKFBH5QBAJWTbri6YZnAfW8M/Z42LHqQlE0qfm6uG2B36yYv1Qq+coDesLSuYJ99OljO5JwpCMpe+bCsi0t13QfwB8aH5snlnFmwzizyQLGBOOO0XnwcEeAf2LVxYqAgBSa0v/09q7d/vieXqS8U0sX8wKsEjLVsSuF+nR3x86trtnq2oYrX+p+5cYNu3zjOXvru9+yxuFjtQdjtor28pe+ZHc/vW95gdCrz74ggSkL+B+prTJWra3Yo0e79qd//MfKR2lcuWYFGaid3W05ODHRN690BvIeO5YUYEln5Tw0h1YS7RclzLVaya5cv2a50qJ3qbFM197Bnv3k7XelSCd26fI5AakNGSk5O08eCZQmrFKqWrM3tO/94Lv2H/36N6wgo79fP1I+bV9zcnX1nK2sbARQRiMpXVfcIqR7lgiR6ImAIvCSZT9c5M6EjIs8heBhwPkt9ejPDeQksY1xs8UQCJwWGScVEE+ZbYSb3Y7ot2XH99+1rADKx/d2rDfJ2I2XXhPtFkX/iSsgZmDjnBE5TspRIlyEVBM5KJUKNq1v2eGtN61RfyR5iNmxjMVOUzS7/Lw9c/NlGWlUFt1QjFtjlj69BozNwtjJ6E36PsGqp/IgDwzbaLZO9EzH4jLiz69ImVpDTp94TcYpovbZbpi9/f6R02CxlrWFxbIAcs75zWmB0hIlAKlEqjEaHhFDFak0PhlOmmgE+FIaUCyja4XY0FKdfZk06Q39j3ERtLLDUwHYXsKqlZzqLMUuWYrGJJNqG4AA6chck7KnSyt5BERfoZVH+pW+lw+pk74R9te7ktgxEygZ3hTWg6S7nNVC2IhheS1vBTl+Yxm3/XbMBukFAdgVN4wuazp5B6MXoq/QFOUekyJXddF9AgpSy06Xz2ijT+qNIQilleLXOxgewJOsv18f7D9QWQRgVWYcAY8UCXCkl9csWT7n0TfeDro+GJGQj3914wk9nCf1EDSBv/np0Tm/TvnDUAy+M4eB8dniEtdTDz/4RA6WwAfr5apsDmAFRNj4YftQRpJZ6iI1NkmvO0Dh9HbVmanVLCeasRoKQxbKC1WXgXvv/MBWUi0fWy0NLj6N2VF7aPFczdbWV1VXjJ/oqpJ4t/MXaOeA8eyoKf15lJD7HNDO+U3549TQdYueopC0GpO1AB/spsQ76BCfga536GIm6joWTwUAFKKrfOoBpRzKAunCMIsAiOBingNII3PMj5gDocpCzXUa5Qx6hneU71ndvI2Udlt2q91q2sn+vm/0wCSue3fvGhsbkOFnekh5x6VHWWaPoQ4AHL9MuXTMI2XwFHXDnrATF1vJnvaiNhDgoszYysVSXMAGfcCb6EKVRcn4qe9Eif1P5eUItOe3REf8nc/GbDEXs45QaMeHtMCHkgWVKSt6xMRHo1HU2rKLAcDO6aUyS77pHQXAQgvvcp63oZAbdZjT8LO2Vd1CGQI15vLOd+rv0VW/L8eM4R6qP2DbaaNHfRUCpQHd0srfAax0CcOOuP5Fp5TDZYbUdQ866IsTx8eyiv4N2etOR/ZTtGVoXVzOANH1o5OesdU1fESkF2BHT8h4IodNejUt/iiXyl5W5xulRRCNYXQ4iMxFcYdM907kzJxIL4ethUP94BcKqlT1IbqjBCibThybSrksMJy1GPwoADuUDESEPZSckyvQNvCJ2zjqp/S45rKk8ioxv+9zOVT2L4LTYCPDe5TV6Ray93Oe/vzkoNzkMc8HOjqd1Yaul3R4fq6buIzL9v+l68+aI0uyPE9MDYvBYBs2w+rucI9wRHhsmRmRWblX1trV09XslqaMcBYuInzj16iab0AhXyh84UMLhQ984IzMcKaHPWQt3V1VWVVZS2bG4hFwD3e4O1bDYjtggAH8/Y7CPCKray7c3Myu3atX9ehZ/ufoUdWcA8sNXUps8nmH+m6j1x8DfbavJqZ2CgDYMgD2MQD2T76eA/vHf5yK1W63+vv/23/VgDk3/81//6dbw17zUW1+dqtWX93ce3XcQBdUq3POk5+YvHfvbsH8Pre3syIlQOzq2gYGWEWQ9wp2kedogH9UfNA/B5gdAWJm8fgxGA7NG9Wi43sY/JjolYqA33OU+HV40h0E2jzBBNgtABSEu3oiF/w2GHR4ThsmweBCBkHX2vpK5OYMzq9Tq3Wcmgd7qVoxv9AwPUYZwKyXYqT0AqDhENIkSlUg2m0fh1c+BYA236UOaHA42Yjs+p2NWG2g3Tqlfp00jREoV2YwLCiVQhGjr5fuBDZn3AO8qItRUvex7gBuHHpw9x90N8D2HFAyibKZTi2AVxcA6XJCU4KW6EbKogxniw4xruYUwuK0sKAe4B1688FhJZnaiTU6RhFFRDG5fWelVkThzMLgJbzEUpqbdxjyJsCLk1g+/mSbepYAJYtpdbWa7m1upicAzz/6//00DW9MXZhNzabrNgKySz5F4ZmMKGbztJXeef+9tLi6Gnk8Dv/P1wAlzkCeKKenz5+lpaUFwHojPf7kMUq5lVbvrKadnf10cAiNobV9eufBA+igY9NKn/79x6mz/yp97ztvpdV76+npk6cYh+nUWF6JyWUn7cu0t78P+EFgcQJKpUpEW4rFMgBlmH7t+++l73z/R9BgmnrCHxjLv//536c//4ufpvPOMfzSTd//8Y/TO9/8CIelhVKajmFLhy8dujFHbGF+KSaelKuVMMDKm7LnUKZKRAVJF3BeXgN4KLhwpsZPRWAUyFQW7/G7QqxiMs2gT13/L/+n/2N6uf1ZOmrhUPG72+bOFKvwRSl76tTFl8pIxWTk1iV43J409rFu7abul3+WzgCyOliHx/10drOQPvrtf5EWVt4Iw6D33+6cpTJgw7xCo0fyuJE4FV1EKFDgRmYdAVGRRoWhweM/+r+nieZnqhPaDG9B2+fNi7T5wY/Tt37zPwk+FzzZ7ohIyKtBJECBwNKgKMWbT26+49VlF0e1DVBqpyF8MqQOvUGP/qD97Wa63Pt5Kl450TQPDZuT2xwU0t5gKq0sLqEnAOTIz/R0Ht6EnKFHfMVSXyq/6KNs6BziC+WIgldWjLBrFFS83lyKDQYwdPSlYKeAsRgc7vH7JbqrkirzOK0846gH8KgspHpjBePHczBYkW9KXdR1bkdseapc2xvDdFDfykRk1I8+g74IWobedqY9v3FdGFnuz1FRQD+AsffiKR77afBNGELaOwk4Ki0BYBfvUJb85CPU77SPz9bJ1BC/jKOiOuwxFC9NkHef4fMyCXK0UX2mEfYaozfqLaO7z77YTlOC/It+GFd3WXN5rXOcmcM2/Y5O9Fqtl/S1DUFbPpuPXkFWK8vLyS3DXfS9CP+5be3OJ3+dlov95E6CBa4zV7uLga5xbX1+4ZYO2UgqQ/Zn2I0oO8uSTn6kGUjf29++fo33mXsYUV70q2cFmN5jn/mSPtLW97iOzwJ1vwcfc4zL5WR899B+SVefYTnqJd/97uoVAivzm3XW5hbmqWuDPpiRIzjGjgtloD8s2vuUyU6rnfZf7aKDHCW5jC3XP/vsMTKDd66uoQ4+myZDMwER90dd/Mk+VS/nOlsH611Cry3U/TyBbUEP0l3aaa8X5KlH4I64Prx4AOg0n51AJpDMDic8jk6Tf+Vx8305BRNzvX1ELewHA0ECNct3XWe33e7iO3TO1UPU0TZwWOc0AYDlNaResZwZ5VdrrmjjMpZu9artnI+25JUertBx/G5/025txnjybRy2g2dbuu0O3QdIj+FpZYz2jvvdaxxVk5ZOZs1Op+2FetLOMqPc/MrR7Bvs31Hwy7J8aqpAqLzc9sCUPKMHpjl01Je6GVl3BZ7FuXKaxU6LA5xPk+vlxhfjbYczZvKZ1tt68TO2/io12700uJLX6DjKD55aXkodnJ1z+GKSczoFlmdtY8Mh3q2TtsyJ8ZGqZdspn5L5VV6hXb64zsPvY12qrfP6TBN+87y/88rlZDqGjEKE7Ljfygn9Pr5ufETdbu/3sI8jGu8R5/Lv8dywR3EPqpuOLtxGYFOKSVy8bwNrH3PN9s3E9U7hcqZZLn8tAmuRf/RHf/B6EtdGY6nRWF3f/Omf/9VW87D5aKZc2vq7n3+22e4MGivLC9Uf/OA7yuzkZW9QcEHmrbceptOzk/Tzn/0sgOm3v/8deHUmnZ50Y1apeRttiL+C96xAnw8HMGYx8mbcFpT+SJ3eGR5KKQCfAqLhNjeqi6FzaN990Y+Oj1MRo+u6sgrABcBPGzpTmUqdZisd7zZRWAK4m9i/fL95mM4BuA6prMAA80tzGOXpdHh4GsbL2YjXPK8+R4eXICRMa1RHYKhhlHllULomQBtv4YWVAU5GczRiMRkEQyqzGS0RVB/sNxWXtLK+THmJ+g8AREJkVMWFC9JT98s+4NL8xJlQEub/GWEz8d78W3cXMffM2bMTE5dpYaFG26o8R6U8nbq9QUyUiN1XfD5Cm3NtJmlvAqzWA+D4fXTlMGIX5kYx8bzzDuCNMlwP09yvWqVOfa9ScbZOfeooz9PYAKHVOoO+OWrtZBK5rAi3XKHEroaT4Y3uHTfDW1uoVsPQH57Rrrl6amyspqX1e+mzv/8EA3aQvvHR++mLJ/u8voSGl+n9b72Xfus3/jk880ueD30XFtPRYS999otP0t7OY0BdIf3wJz9MA5TWyf4JTH6dFlbvUH+8TJivSttW19bSy/2j9OkvPk4PNpbS7/zuT3AaplMPMPvJ4y/T//d/+qP08vlnOC/F9P3v/hrtGAHq62llBWWAoXO4/t7djfTjn/w4LSyupS+fvkzNwyOwmEYKhwHQHlFc+rSlR2uaC+DZtYI3NjZTY+VeDNM7y1XajBWAHr6ANHuWGkyNVlayeq//7X/736W//Ou/Si7sXZ4pp2K5qnoJA6nSHRtUAYXCEXIv3c9RXledNDreS8NY6mYUoP4cADt/526ahp/kAYfTBcMlAKzyZQ6oij8DaYAC9fKzeXUqIp0kWAH+vEiv/uq/ThMnTwJ86uhNl2vpZfsmffi7/2m6+/Y3qYtAw3bdpCM38AB8XMIPYZjhTSc2qp/cyMQJTOZ8CShN/SjBe0Z9YkUFaNE52E0v//K/T7PnL8OwCjTc4ad7NZW+9fv/67T5/g8A0BXu0RBmhScggyK3spqBgS+foYJ0qDSiMlRGI2FEydEE9WKAOMpxi1SX7Lvh/eAX/z598m/+dZqdukqr63UcCnQQ9WsVGmli44M0VWvgcObomv1grqEGctBFJ6EHBKTKqPm0ED/AhMYWLog+5PIA0fYtJKOy1NYKe8gTAOfLwjCNBhi4nV+m0vkJD/FZOtE4YvTBeWU1DSt36KdS9GceysQ40GlGPe1DdWamu+BDTZMfo2z6Q0TBMDg+M/NpNqx+duKHOMbRkoNP/iK1n/1VDGsbAdIREcROzK2lN7//LwCyBgIyuLCOjpo5NGqwQV3oYZ+7PvQI+gbQgp6dg5dpuneYTrvNcA7VFz30Vn0J57TuRCwdCrc8Nn/Utlh7aW1K1myAV2XL68aGcfwKWeGlrYgUH3Ux9zqD3qFdh4y5MsqTDwQkglfvucAOeC4fPk/6ZDoFOKcu0s7vpqRYh9lZo64Aee6IVDFY0TaH7E8DtOfnUrXqnAcAE+eUNy+WFyPC6Y0cV0NpfJVO0KGnp64UlJ+jQ7m7+yq9ePIEcMLF9LPsXsSJC7rTlgxgLQjHThn2PunDn/NO5qrQib4/RnbdOCBGDODJkF3b4yFPKPgczsswzQ024shgJSLw0EpampbmSiwxmkN5yrdLKsbugzxX8F0vufbyVep2ceIHyFg8Bh7geuupLbqCN6+ob5ZH2oTM24faY/nHFSU4ERF0d8Cr16vYrdlwTAxm6ZDUqrUYOTBAZjqJASbngegYuwKPO4bltWGzrlAP26fqPtdvdZvYICsvaRhOEf1oXwgSjaabvub5UIwKMfV3boS7CL7mT/9BM0cSXx2exAQ1J4i7XfeDB+thh5GuaL/y1AMHaEOsr31gfynjBgMMuPioA3ihBUjVIVAmA3/47n/yI8/1XDybG1zrenUZXZWrE/VSJ4xlI3jY3/yRI3RS3Iy6or7jtkR7OASa1me8Oc3Xf1fPBDD2JaNQR+mrXlFuPLx+fHz9c5RuO+TCrz+XeyPAkL8HgOWamMSFrm/ye0Rg+e0x57cnrgs7l7cR2K9SCCj/D//gDya/s7FRfNnerV4Wi42r9nDz808+25oqFB698d79raOj483Zm1GjNDtTbV1cF6dmKmjraZuV1tZW0uPHH6fD/Zfp0cM3AKKCxYW0cXcTAupNDdL07AwdqHHLzJvzixz+dsi4gcesgrhKg347nbaPU71aD+Yyp9XJVMdHJzBtC8EFcAH0ZA0J4L7/TjzotfZSHYB23GwiPEZ+8bxhSnclGVwodHlIEVpFVNXoKTKXZuiU4dUAL0eBnEOh3UQOrPmUkl9Zd8iRy1Kt5jBClfp107OnO2k07KXl1XqqLwKMr8sRgVWJ6ileXPYAvTWUXZl2d4NZjDIIJlxfU+Xgkhm2uQJQdzceI26xyLydyUsAEPm3tMPJXOcIaJ6lPsIjXInUh/HGEQqwa1w2FuYwCPVQ0g4jT1znhbIXofEZ9Tg9PkmLADDzUfsaXuowvACswZTz3Gdu7dXNMCLlgiEnybn6g6B7rl4OT3lxuY5YYkihhXlurU4nvXq1Hwr+ANC/87KJIBQj18chx3/1X/7zdIMy2H3VAiCe0pZe9IPD17BFWltaTM++fBmKWZE4PWqmD7/5Ztq4s57c0nRto5Huv/1uuikvABYr6fNPvkj//k//JA1wmtyu7/1vvJN+9KMf4UDU05/8u5+lnc++4PwiwLCcXr04SH/3dz+FpNdc9yh968NvxvDmzs6rdAavvPzyRdrb89kXaQ7l96Mffi/903/5L6HVBeB3J/37/+F/THMry2lu4z5O1nVqA+rv319J1XolLUH/mHSh8q7PpvX1DRTqHZR6Sp999ou0/fSztHZnDZoB5ODTUmU6dnuiq9LnT56lzz7/IjlzW+EV9CrmflaRqQ4UZWUAyYC3UBUON9GnQ4CsOwE5nO3C4JqYyDmEv/RowzigqFQq45f7FIfC4PXaMKsqVCq8LNvdxiaHOHetwzTtmDvHFAbkxTH9VV3jGYvISZlqmiKTh+kFjW4na2qGCj8ACNZWxWYETqMh//L0iGJzOrQZ0pBG3dO0+9P/Id2cvcAQYHjL8Iy7R01V04/+i/9Dqq49pGz4DOGzPd4nXeSbufocnyjVMvmHgOO0wtuNpaxfbCf8iPrBsHVwFATyJeqrsuVOzjtM/uVf/nH6m//6/xZ5gSurNepg3joO4/1vp2//y/8991dioo65a9KM/6LP7WS3uh5HDOnBoLNL0C0uLaVS2fVSrdrt8/jPnEzz5TxsRwx787u7DjpJ9a//X//XdPzkZ7QVcOOwbwGDXquke9/7vXTvw9/jeYJ5KWnEC7kdDUMejbiYxyrY8GFOVhr0h4AMAZVA2idmkOVoUQ/wbaQr10JQJL1cEeQs7f38r9PTP/u38EY/dIiOBURLo9mVNPfeD9No0rkE1g9gxPOdZCs/2Ue0NPMU3yNiRp/kiB9g5vQoVa666bB5FstOFSYctZpM9fnlmARLBai6Rt28UfglaJMjqNoHgbn0EjRrxDV6Vl9gZlTfkTRzSmNtYK7T+OrEBUgI/oMInBckuzGFes9228axrNCI0LtUPuofTpN14pzPDYeUc+p0eV1wrNxYEctRh9Ji+n8RPbACT+uwcQ88om7LFbZVtlVa5bQFN545OtqLESCNTvA7f8OL87T9yadp4GgfPonrR0tTZ/e7mYUOuQUKICOyRj39m566SZUyT6Q94M3of8Fr1iWSQbmBb+MHztBnpiO5MkjOexbkOYpnQo/8lpJrjnu9QQrbPIm9LJaQ/yivQN0v0+r8TFqYPI9dADvnLv3Htfzm/dbLFLsrbQp1FQfoaI2BXAAYUbp8II24SRkOmvkQ6/r6oDfVjdKcvlUfSX/TBEwf4hHU3aGgrN/yLVCA54hXeBIlGPW9wPl0srg52AJnxZvfeUWkF90iL2cZzjwVesWyuCbojn476fRT00WSoYd8Mk1VV7HDNexJXtaRPrVtlKWD9erlS/pxlO7euRvPcaUMdxEbUV7z5CzSWoLXdTq+aoCk4Rz1kSTQVSC4hGO3DD6KOnN/5DCHI8LzOEJOuFE1GY6u5cV3rgEPhWNOmQJ8OCvK8TkxqZQjOCZugS7ew++w0S1t+OA1tDlGhCg7eMsG02rLjGAJ98ZJf7P8/DOnvCbrTV/Uw81dZbkhj+8WJm6aPGOHq7b5DIAtbE/eTOwUCnkVgseP14d/8ie3KQR/+Id/SOucIN2tdk+GjebR6ebq+urW+x+8+2h0Mdy6vG5tNg/3Gv/0n/xedaZcKp60u5PNg1bhy+3n6dNPPk5vv3M3/dY//6fpxZdH6U//x/93urPh0lYz6b33PkwFDFIoaxpiPqOd5t7kJxgcAZrMGAYMg2jHykzuBuUEpWF3mLqtZtrfPUkL8zVAkUtM9FDCeab0ytJ8Oto/AhQM0wwEWWzMxfDV6elZCII7Vzn8YaTRITmjLxAkdhFS0U+MzM0bomTcKm6GZ47SgDqenfAcvLVqbQoDUQK4nKMoQR4T1K9ST0d7xwDEVgy/l2YBJdzjsI+escNzrsuoQjsH/CmoMcnows0VKjxjEjBTTm1zhHvmO54DuBoBeN3Ry0WYvbbfBfijJB1eMq92BjDocHmAJpRXtTILrVSarrNrvWqU0YiUC7fDdIi+ddINoKFRMENc/e7SX8DjKLffAfia5kH5fZfogo6zCOKMecA3MxE9vsDwTE26PEte6qZ3WUzPdvbTWa8NTeG2AUAVoLEwR/2wpbGOLkrWSU+npxfp4198GetfludK6XDvALq6WsQUDsE8HnOFvj2kPzGUieeWXAWinaagX2Opnubw8n/0e7+TjlsDwLf5mv20vPYgHZ8ec38hbT18J3Va/VhV4IuPfw7YSOm3/ulvpMW19TQE/JbLNYS6iNc+H0q3PFNNf/qnf5x+/vOf4/R00re++830gx/+OvSaoZ6f0Vc3aXV9JdIiXr7YT/fubaTHXzxLP//4lyHMGgoV/ebmvfTm/fvps1/8PN3bXE7f++730uFRK/35n/9V2nn2LCIU8/Drd77zftDUlJP3PvowbWy+EYrG6MGfArb/+N/9FN4xh9t1YE2OucYh6KYmdTP3+oP3PoDu1Rj2VdEY8QiFwZ8TRowi63GXeZajCBFZVUmoGOhlh9jkf+9QyYd3jiyq/ELZ+JdFE969gufOkmuAIojBLyP6wUmShUINNAsApCwNjSZAkTYCSaF8E7R4jhZAQ0cE/B5GU2XIP69yiCzWb72Cz+GDy73naQrnaHqmAI8ZlSqkg+5Fmll/M9WW1gHBDnUDsnAwvCc2Y3DSZmhBlTWvUIbwt5ODVLAqZM/zgwYtLqZekCKXZcU5p4G+PHiWmh//JQ7ZeVpZKWFIcHgRksvaZqptfo9n1QBaGllAOvKsIrf9MXt4SuplIyF4CBDHc1Ta9rH8Mi2453qjpip5Hh/3C/itg7qoDM9fou9+/m//n6n18hP0jAm7tI5rzf/d+O7vptrD7yEj5xElEjNpvI3G+Qz71ZEr+9ORg8irA6hbR0eKIjfQfgiwlY1gLDmFDtBI+iz7aDQ6T9fHL9Po8FlsNmLUJ+rLfxc31dQrr6WhEU3KkHY+23QCaRCGnT+XI0MlUPfJ2InIkS9zbAfwuztYZacMAw1/OUFSB2cWoXXEwtVeXC4v703vckClANrmH1qPfGTDqOGz4rZFEOLqNAYOZErrIsAcD/NblteFsx60MvKZAawg0KKtu2X7D06CZjqBADnlCNplOtCf9EfkvSJnnvTekCX+lDnloYoebzTWuBa96oof9JMjXtovh6EX0MvFoo7fRHr56iD9zV9/nHZ391ILWTZFw3KNcgd96ae+E2yH9A0ypcNizqW7wrl8navsRCSNesSWxEiKTVHuo3b2oTThpHQTdCnrmZ7qgUxL/t2e5/ttWoD3Rs4353wX6CYHbL03Csg87REOMEI+NXGZ2oPL2KRCkC0f5qgvNeABgjQ5Jg9DK0+3ZcX3DJJ8t7/GwCbqFBfyHL5T8OuXfeiWxm6iEmkw0EinNUYHKCM7PEYNrSvlyvecjx3YgkdwpG9lwMmdPsXRHJvr8pjX9KflWacAcRKaI3jQMvk7PuunLviisrqE3ZxN5315C7xBXWYKOPETEYqlTOrCuXBPqIcybHDM7ehDVuErV71RduwMA1VWLEZvbg/preyaV61qK1EPQaxr/gadbuupzZfG6iNlzHY6epz7jnqglwS06izBtfrNe+UPz4cuifP2n3WRjkEIC4higmg0LMu+dM0yE797rT/zCn1MPcMZ4Ly6yGIsJfqYNskb3gFNcN0LQ57X5acmbd2BDttcF6sQ3PwKgH0MgP2TDGB5VABYPhsiaPDa5LVFdR4d7B1v/c3P/nqz3W01Hn/8SXXnyRfF68v+ZLlWKjx86w0U1d3UA6BNzKgg8bBgKMP+5q91AUiNxmqEzW1cs3mc3HJWhWsOYq93FB5fGSN9M3mFwTLKYC7cBY3EQ8bjKyAUAjkKiKVe3K3GSF55uprmUBZGbJ2hXakADDD6Co3e7NVVXkLF5H0nKJhPZgS1jwIoAtBcwstlleRWTqXeaRuAc53mG8sYMRREB5CM0E7pWfE3wsO3+6r1akzYcStH2+SwohEeN25wKMTIpmt6KkyTMI27f7VPKYtr7Lb9vVPahidf1uudSnNzi2l3/yQV6VyTsF/t76blxTnKgKnMNkZZlqaKAKELetgaXAPeKpRhDiwGANoqyIJ0I9oa4BbPu7zopUXKuYOnVwLIuRyVzLoE6FcJu27k2XGLe88jpUHFqLS6c5hM7CQiF1R2OZr9g5P0Yvc4tZz0oTFUgALYTGRa8Mx6bZbnGEXOa7VqMFTS5vzQEenO2kp64803cAaOUcQ9PE+eObxMswhgyX3oy+W0+3I//fKTbZ61hyqeoH9nIh/0xfNXCUcqra4tpUuMwhyOwNvvvpWaR/CCk91mp9NPfue36N+Z9Gd/+h/SzaALzS5D+I0E9IcurH2Zagur6Z/8s3+RHr37bkRtOt12pEtIO4e4VlaXY4hzerqSfv53f5d2Xz1Lb73zVvqrv/0kffLpxzhkD9ObD+7TjZPpIwDpHLzsbmsq6Rd41j/9iz9DAd0ApItpCUPVbvfS5588S5v3V9K3f+3XcLb2USiT6cE7j+DHSvr//Js/SZ9/9im0vgleVuBdRuX585eye5qsNMBl0+G5h5JR2K+hGeXX5+Yx3O0ANqazHLVOUYQo81BWTkgEEPNdfqGbuN9IFFUPJWM5KB0/eQ3+gxtXrOE0qFR09FxG6+IC4EEfja6cgIF8GdlAbp24koehp0IJjkLnGlFRpfGH4lNx5qH+RBnDuFb+959yaVpBt+WEMfia7wKAHGFC5uCFAn2patIBCXCoVaF86aLCEoCN22Y0wbOhDG1XNFTFi1KHV/MQa1aYHipcjdsIfr7EucB8hUyqir3/0kJn6Q/0UTxLQAHdMg3z07My9ln5jAo+q1Je1MO3qIZ/cd57+N+fvMS68vnGiXXI9uhsPxVGypcGPIODANvlOV7mLk9HFCyM8OsycrnWi5aqpXi3DdI4Whn6DcIEDaNC/s67RsW/18ZFQwlQGgKMLNZ7lR/7sADvmVLCFzs46pXbnY2b9bD/yoCChdk6+rwU8uYyghSCTsnpFjEUjKPfR/bP0dEa2jcfbkbg4vmzl4BRHX6M8nIjUoTi2ZZ9+5KHosU2gMNh5W63l2XQRnONwDVWBeBa+yTqyk1XAAYdQXnRfvP7+H1cXoAoP0oy9Zyv2/b5bAMB0tq2BH9bL+hhnceHuvX+g820sbGWPvzwWxHhk3ccKfOIiaToC508c/o//vhTHOrHsZOiIzGOykwjY/aX9ROsSJ/bzot7rW6mCfXlpcOkPHqO/yC5o5nn6Qx72zk9SOfoOYQ42NJiaNVtWcEt0Efa0Z+WG43n8y1/+BfOjLfk//jdl4KXhfE1D/Cr9ZCe2omoTzyP30JP8Bt1DSai3l4vaMvg0LZ4JveDR/CY5XI6g1efzxH04MVzR/IROj4cJ27LL8EZdOHdvsp95PMsK8ttTjPK8ivrmN6BxYDe8Ap2cMh1l9AgHNTbl0P+0tsy1LEUk5roYMer3EkxIo5FbetkOGJFXnk00kmRlC5dcJoE27q4sWa1z7evOS8v9i9wVJGDSGW7pWXmz9u6x3fqeck12MRF7SfP8RpHoZQH027u378f1x8dNuGtI+xLPb396E0cxhnsRjc9ebKDrZ5J737wVjhUw4uJ9OTz58EPbz16mO2RdIcuA0C5AUWXNg0HHVrqXFkPgbE4yOdr63XWlRFpY2BNTaKecITQPpD21kuMkfmbtvEcfrNhjj1B+kIAWOizc1MoBIDl4m0coJ3C5eV/vAqB9N8FwNa73erFxU2jPxxsDjrdLYzJIwzY1lm7s9lrdxuj64vqyUm7ODw/mSxNXWNjBJsu3gszOPMf4+ks8+PmGQ1Fcbnj1QyeKMbGx8zAAOVZvO32Gd/xcmbML51L+69OuIbrjUQVMZSddihgO9p8SAlh7qfKwZmxRnFc0WB+YQ4mkFAw3/A6dfvHyS0lB7zkxJurc+pQTY21jdRGgZyeHKW19TVs01w6oxOVx2IJ5YSx7HaHqQuIjdxAwLRDDFNTgDk6rsAzeycH6eockAt4POfamxsAOArfPLC5ihOKLgC35gXB/DCfCt0/WB3mMB0AxT1QiY0Ar+bx9OnoazzyJepvROgqzS876W0CIHdG/VppY72BYI5gpgqA2+iHXhJAgLJrADvX8zRVoIhxgVRRZ5nBsmapt9HgAJo8UwETeOlFX6pQe+3wQudqlAOAG5yPoEUJQwlNcBhcbivRRp/lRLmzs1Y6OHZd1gFMWqQf+BkxFBgMr9x4/ybyLnETktvOLi3P4h3WIq/J3Z4E3c6kNlLtLMylhcU0xFAbnTafwzzf8Iavnbh2lYYYJevlihZuGzzg3j3A/8lJPy2tzAP8ttPTpzvwnMvZzIRDpE5z0wt3wHGynXTo4Fi4luvaxgoGdia99/57aQGn6vPHT9ODh6tpbmE5NVbvpRmcrmucqb/9y79JP//bn2OwVR7X6Ye/8b20vH4/ffLxF+ns5DB988P3oGUp/c1P/z6NhgMcglr6z/83/zt4bD0Upsbs+PA4XV+00r0HG+kcVtTTHgLYzvsdgNtZOsBwbT99BV/QDzhpbuhgXqavIbRqA6o6ANMW3n0TBdR3i+JqMX3wjXehs13sJIsMZNrdLnw3B2BeipQCZ9hf+QPyJmRERNPlzTCdnnXT3u5+aixXI7I8i6I1Ytk+a1O3AaCDezHwLolj/nRs01gFSN5MpU7rIlJxOr0uMjagLsh1uUI9dYDMB79KJy3kCQWmTJr77natRht1wIoo/fGQpcBRgyWoc3hJ4KHii1xS+q3g0C98KZ+rKJUjFZRKDxYLftSYGFnhZMh/AER+i+fJ43EZyhF+8r5YKho+FRxDYs5pwPisYaGD1E+uFW2E3ftHFHozYcoBZkaDiN4KW+1jeAk+MnjIz9VA+6NKXGmLCiMbwEb0bvxKHXV2neBKZXyO7YBfBCgy7pA+vkGv2ZYAJXjrGskbJ2/dLvvjsoCmChhJdEUSlwO7FlhyCJL0xG/g4dyPGugc7Yz0Au6fQQanccCFBxE9AyxP2Q/QSmfa/hDA9QGxDs3bFsGQudsCMQ1TpAZQrkDQ/Fef5SL0McmKukS/8awAD/SHfetuYeomVwjQGXOo+gRdouy4Msnl+TU2oxXL5Zk6dOfunbjGQ/0irQKA3Patz3cb8tcbFaDr+ZnD6GvOfTUKK91jdQh42gmfF+jr6DB+yfVwhQnIAI3kNZ9h2YpPBqXSPINVl03MfMdv0X9oVfPQLM4rOafTWKstpHff20q/+zu/TR1Kr2nlJjvqAMiJSYcu1PH5zvP0s5/9AiB7nE7OsJkFh+XlCWGEUTDBl3xC3W5B1JgWvnz4V5/zkUEgPSeSU96Sk9oG6ckvPklHONlwE6e9Jh+21cP6yxMBaTkXDiOH9bC8AG4Kg8UGOPU377MMeTgXpFxYgN/GNAx558YrflK2ohCf59Oou88W0IRDYIHexXvI09fOxQGfj51vdck1vFqm/5wsrczIITESwHN8vo+Lu2/LGZerXPqDaUWCWdNibIWvIXavy3OG8LU8L33lg8iBla4c9oe85WpBdBD2a5Fr8ioybu0d+c7YWrofnZGf6RF1wGYZi50yEFAucg/OHvyssx3LpSEr6qaIfN8Yzc060FZH9Ja6utymaYO6rfLIa4eBw/rGaFVUFT2B/CsPs7PKMPYaW3p0dETdrpC1FWy0u5kVsA9n1Nv1vhsxOirN3E3z+bMdaHuD7Xs/5Nyg49/97S/DLqyvraT3vvFmgGDX3/+bv/489bqD9O77WxG4UTcYyNzZOYgUyTt3N1JlrgQjQGn40NFyU8/mF2p06/WIug+hNQD2pgnf7IwuLwGwo8fI/nZhpgCA/QfLaNHCwh/8wR9M7u2lYq3WrSJrDU5tcvMWRuARBW1RiU1o26A7qjBHcWtrY/KtR28XnHUX20nSOYPBNUQ5TAtL1VSfW0zzgJejIwy5nsf1eZotLQRom52dDIE2X6niIufoAIeLVJSGsNF+6eXOi4gsLq2splZnALhsxRDM0iJVo9Eyg0KjsnRo0Q46V5EF4HX4GzDlEABlypw9AKQscI3CFcg6TB8z0Xje+QAFDQPqXblGretv7r3aA4SV0+HBYUT4llYbqX3STYPWGQB8Ks01llK/ewEIcxmxibT3YhevxsTyc4zdiLIc4rtO1Tlnmc/ErjMazwoe9hTA3pnqOhxGgfvnpgfgtfHdfLilhTJ1y2vTmjYg+HHo0Nl6tkHDYLTwEi/NaK87HTmE6kzSKRkYwxZCx7kpwP8Q4HF9ifLgJz15I7Ordxuxzah5q3moJ8FknaDLNI6CIL5Cn6hQTag3QmbqhOsHupOY0Y3YSW3afEicknI1HBU9yqthO5SnucsO45uML52tmikdemvXgCJzZB1QMnI7bbQXIOdwu5O0ijzb9oxGPGfQBohP4jmaf4mimHM74cTz22GsBPwm3kuX8/MugosCuphMn33+ND3+4st0FJsWTMSw0fISbUB1tFuX6YtPP0vffP9+2vrwmyisWcpfSn/xZ3+VXny+7c6dCOu76Se//TuUW03/07/9t+nTTz9JGwjfh9/6MP3NX/5d1P1mNEzf+cGH6Z//q/+UOs/TP/QNbf/sk8/Tf/Ov/89pbaWa/tn/8r9Mmw/fB5B24KHT9N/8P/41Dtp+Wli5BxgHKNCWDsrr6hLFRhv0YE3z6PT7EcWaA3CosNwZrYKzcXp8lrYffwHditHuucYigHwDmcIDPz0NI6rSUnFqEG6QPbGNgGBldSlAqUOnYRThp1Pq1O+dpQvA6RVOYKk8HTvC2Vdz8/M4Ivfg3wG0xTE0HQKQJBjZ2z1MyzgCRuCff/lZ+hBg/wCv30i+5558+TzSITahmf11AngZFoZp8969tFhfoJ+MYODA1WqxxfF+8zRt775Mz1+9UiVRN9/y+xzORRHaqPQEVwOUtpHZzdUN9MICPIDzRvtiogy82jx2C+NTqMD96IQ77luO0+hQm8PUPfTPCU5yLCQPL5sqYWTamdhT0GAG2qCW0rkKnvouIO86NzqVR8fNmJglMBfsx/Af8hJH6KX4EF+NRE846xm+dVk7W+PvOuvysgYqR9f4yrvpPMvouPLkTBg1wYwjLS7HIy7wTgFh5BNDA52Yvb1DXrvo4SlkWgPF9fSv8iYdc3107EyDwpuKOkIZzs8iV3fvrqXFJWQKvnUovofjaM52Hk6cQBfhgAP8BIsW6giam24YRJCWgkCdVHW4eiyGJrnOtmkslXdB5oW6oNcLmusAVHE65ctzHE4nScrj99/YTKvrq9xzW+nbNluPoCF6SkCo3bEs8x4z4BQwWeecniZvCcC0CwF2b+uJMER5no9IrAAInpIWyop6ynszUBS4ZMdBWyMYyMBAvuVZ6GNzDuVJn2/91Eemcv3kt76b3n//EfakDN26AfIxW3QZ11IfrBLPH8XygLt7zfTLX36eXuzsUjN0+DS6D5uhXo2VDQTQBlGCphnE5vpJnEybMXDJdZUS1om2QWDl2BSmF188TfvPd6ivEx3j8rjWe8b30QjuzeXE77zxq/8FP+Tof74nnvP6s2AkR9Zue+71Nbks+YBfaEsGrNI11xv8GHT2CJAc1//HdbOd6otcmgA01yVGCeBrl3+bifQH5IrzTm6zPO6K6y020yy3Kzv5PscXskTbREOuJ38BgFUvXyu/lJFpnnkwHGrrxbsBmVMwgaspVGv1uC7Kp4yoP/SM+nK9bRR4m7++i+50s5JwEujjMqAQAcQGoIPQ3/KL69e7Wsc0dHOzA2Xeegb/98FO6EQxgs6458f1ipQJPo/5RD0R8mCdeYbn/ByjZ7RJOmZHw/vpR4Qh6BZ15p2Xv4UzwMtulL+0FcqRoxJuaCOf6ki6cpER2+VlbE3F1AZxTT998jG8dz2V3n4H/Y8dhjvT/oFLx70KDHJ3Y+nm/oOlEY7icH/vpPvJLx43kdGdDz96e/ve/fXHNzeT259++mzn+fPd5t27C91qtZpTCKRvBrB7xbfW16tvfbTVWFlZ3oROW/1u5xEV3ro8v9qsLyw30PLVvVc7xfPecHJ0cVFYv1vF4M3QvBmUuVtXllG2CEzfnCeXx8repykF5iO6zIMdO/Z+HerPOU4wHmDJBfddS1FveRxN4RcMAaAHk2K0dwTQMV/QyWEqZZW1nWKnW5ZKxBUMKCKdnLrf3XlaalSDwM5AdCkrdwpzSSgsD2V0Un3efCWY94IOxTi5tM0Nr1cvX4UCeOedtwBXV+nksJkGAJE7mw9SrbGSdl7spItuN7VPj2nvKD0HMB24bBdelbxjDp4M4o4c5dnZVAM8ZOUyAsiXeIaKEIVoG+gIVx9QaU9MuToDzGudAbzmzsg4Qwym3pz7jJcAjJMzMiOgG2GAl1B6MCnMbgS6d94DzEwAdGq0yXpQAEY0BFwwXCjCWOeAkOVYGWJ3fz8MgBE0B1Mmud5ZyILsiLwAEBz2NxIYOWb2DWWVaIcTvTRwtfoM4Gcez2yQOr0ObUSBt/vUHecEZe/QhtteqljNP3aynkI7gRDEdrHUa25pLoCvG12YguHQm5H7ubkMqgT6PZyH6enZNL84l2q83F2pebAfEeULFRrKQuBnPpo8eOJQWquVZqslyl9KzaNeGJPn++10VaynKei4vLhEOQAkAPvTLz5Lzf3tiJg4se35wUF6sn2QHr6xkj76cIu6OpnoPLVpm9HjcnU6ra7dod4qVkFNBnhX8NlPfv0H6dG33k3LKzg9vVH6d3/659Ge5ZUNyjhNd954I/3il08DGBzi8EmHi3PojMyoXPcBKEf7hyjXUepCl5W1tZi8NlOu4KmPIip6Dkgzfy5kAQVmCo6zYF0Tch4wekN9modt2lkF6Dmb+AK5kid0BFrQyPQRjD2/3d+8h4zc7ibE82PYmj8dxAH1cgc4t1dV9gSLbwE6XBtYJelhhE75HcATgiHzvZV1P9+7e5c6Qh+BMHK0ivfupKcrrtcTPzg6AcwPwwmoL8wDbm5S58wNHS6Qu3Y4UifHRxEd+PZ3vo2DprI3gooaUymrkKm0UXhBk/nFx/uv0jrO9PLqQqohCxpO1wbV2TSKB2tTzkQAiKdPD2ISzt07m5ST05ykQR4axDDwZ+6mO+AIcB3y9dnqs9bRQRr22vRbLVXgOw2aaTiO7kQeKgrGdT+dJGo0T503GPT43rXqaWFhIT3a2qI0R2xcnqePE9OBnhpvDAT3OLvaHFmj4xoW7Y3pOLt7TqLME5ecXGNe5AnOt+k/dRz/arUWwLCCQ+IShU76NLDgAvpFjNKdB/cicKAOM51G59sjDCL6yFnygiAnoi013A56Ed7RGI/4vhT6wPqMgYYG1VzTcFbRG/ZRGGd0cxew6ohQ1dQsfncJPYMK63fvpQcPH4bDno2sIppBkS8P+VujKc268JMT9fzF51oHR+i0DVZaQy9/GiyQXn6P+sC/fscU039G1qZjBzvTsdRzjloJ2sfDxTEvWh4IFounBQ9bNw+j/AJ1o8/aH3nm13/y3XRnYy1NoWOd2e6zBRjWy/sijxW6HEPXV6+aONvbONtPoQ+ONDpyBvvlsLDBGPvdOhoFdt6G6UNWQ4cyAAY6M4jAYT21XwZ1BEsC/C5OiaNR9vfTzz5L5zoi3OK1tmUMym5PvD6C7gFsvjpiGJ9DGfJvTIOI5nOp/TAux3OvI72UHz/d9qNgLZ55+z3awSvK9Tz18nrrEECQd5+Vf/OZGSB6kX3qpKMCOq2kbeOSWMtU20r9/RwAz0dZtdsqBJi03nICRUaqBr8hAgBY7uFZEQiCF+XHnD98W28fwtGBD133e2mpEf0+rq/lBUlu6edTLEM8o248wJ6on7ggRgvc/KKLLjKoM6O+pN90NOZw8ko8j14K0O2hrnHOh3xSm6tm5yv/FM8fv+J5gnhefo42AFrH1/nd96B77jza6q/KcD7v4T25b24rwDF+hnT1vnF549/kd+8JwIu8hbNyW5785uG9+bNBB531G0gOKihMDMFHXWx6E725g/qMVQgKhZntfr+7c3TUai4tLXXBG78K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QKV9BRFRRzempyBsbG4HGdmzw4tC54U4lMGcURpNAfGchPRMqACl5PVbAh6C8BxJwYMDVTAYwBzBAg0wqMBlURLJWmNLkQvFwBMulnn22eqjPzFTKX0FlZXuA3wBUC7oSHxcVVdNYUxuQMpkXAs/WPOmksnM0Zm1F4P32JtqWeifY0AVwF6jGLPHNtbE1aTuV6ifpUAqg4rDNTEahilFHc8uQQp8R2FuGfIeB8AVBu/7s1LZqK/gVE83r+4jT9h5/+JY7OPsB9XlZLd1c3APM4JPQbTl2c054v1svpm996J/37P/sZShGQIVCl/jMT1GUewwWd3N5PZ8Q1aAfyxEwpff87H6QpiHQG8Lq2U5HIR4/eTHfvPoAP6unp54/T6hv30nEbwNWfTM+ePId23TSL92qETfmRxn1AeqdHmdXZtDA/FzLk0MzxWQsvPo8gOD5ew2l55+11Tk1AhysA0FV2aHBynBzZgb4uxm3EfXrqOj16eD9yEw+Pm7Hm7tbWe+msBUAAGOuU+DIi5BCz/NMG4LuRyOp8BVoJyuV3t0jmd2Tanbp60JiP0IfrAaA9gNjyylx6+Ob9KMsRA+XNPnESjgrfTT+OT86o00zkSiuD8Wx4A44PedVZc1g2tqCGKA5JqWeke58+f+vtN9PCHIAYutlm9xXvCnxxVHXOruHti4uzcBYLnptyGZwuvwOY5xbVrvyi9bHPHRLLwMtl9OTl0zPuha9K9KvASFkw6qiTVanNpFp5IkDqAfzjOsWb9x+ku/fuhfHTiVNnXSB3Gl0jr+PcRnXm5YWOO7qmOhM5pDqkpiI5wzvmAGCmTPdwjV9tyfHhUSyObhTGNKzp6RJA9hVOVQdjWkIGV6gDThBG4hw+Ffi66klxCvpx3nWwNYLmppl+EIZXgwSNlfPD/Wbae7kHfU6RvyKA7E5aBGRrcGNJIeggsDZAIVCKIXr0hBHhFWRIZ8GM1chNhW+UFSeu8CjoQFvPOw4b0i76hbY+24Hv4c3ZWjXaU0O+1VMCOA/1rX/9rpM5c262TjWVhh4CAUeMDGgZRVV2shMjwPSzelhB8h1yB/9pL4zgO4dBAGIUO5bI4jp1rHyZkYP2S32cgZS/jY20h5FRD+2caxZ/93vfSu+++w466yadHh/HdXl0AFBJXWQwl5Y8ODqCPwfoob30ycefQ5OLVEMP6fwY8LCfyrO19ODeRnr09v304P565PuH7MAXL18dpc8eP4moFywcoEyQH+3FgfAZL3Z2wnHQMdv++Jc45vv0iSDLvgaoQDvbGyCDpip3AU5sELo6Ptt4Dv+P7/YFX4zS2RZxSC7D7xKKz3zisrjOsiOFiEN59hnSglpwBvDDd8Gt91OjaJ/P8hiX6S+5BvnwvH0Q53TgaXOR4rTP48ln4o8pbKifvyrxthR5kjqpR6JPOWUK1gDd5RpELoFGTZD3cUTTiGWuu9faHvWmPKqt1wEKmkY7qes1vBLyxJP5Go4CLyffNdFX9pO8bcBtbnEhNi9wiTKdcgHsFDSsl+BH2y+BLZPPbtxkKo4yXqu5Xj1SRr3H9I+68vLws8+UP8dA1mvGYNbfbYttkD4RMZbMcShtuY8jmMi1AThvnxX18fd4hr1muflzrsu4BG/JjpL9Gs+8LcNrrFeWbXoCRTRxcz0El3XRmU3u3OHUNhgmrwM7mXYKhVGzXL7sPn78DwBsRGABsO+/tdaYLpQ2KX6rPF15NLwabdEVmxfXw8ZkYbI6Nz9XBHBN9geDgiApM5uJvjmh3iigS2u524VgwgRxh5aLGC7BoQDVz+YjTUzSwbTR+/W8TRSORGCYLhZCp5NVyO0Oynp+nt9nuLjANTkh2HIsLyuTydQ770e4OvJKMfgHAEaB1crKItdOUVYvmMpZ/M6SPjjcp65r1G8yFLyermDMa4ykSViVtIDaYbQpvGyVotFlO9AIhx2xML+I8gEMomtdMWAaJVOcBkhD8egw6mcUJsLsoNwpyixg0GzL6dkgtl6tADwWF8rp9KidOqctGEJw6Wz9Gh61uVN6KebFzWKc+/T8FAq4ns4AZUbcRDTr60sYnLw8VqxcgEJ22HcJ5eX6pc3jToDps5OTMEKCLoecaUJqnbZj5YIZFGar2w8DqdfeWFoCAPIcvD4nDFWMUCB05g5X5hyO1hMXDA9TiX5xYpbDu0uNRe6fTMdHZxjENkAsJ7fbpzGsYBSIBzsha2G+HtpOIOS5194c7/KMaw6aTqAxLxbhIZ5lvnWpiJGDpn363UiP6+Kd0n77xLX3agBwI0s8kn6tB484OUnBMUKk0pd7J6g3Jol+vUgvnh2lP/73f51q8+VIkL8XOwXpzeff2z1n0duOAfwI39LGT77Yhe4aDfo0Aeampf1sHpbi2UY8KYFnX6Z763OpOlNO66t3Yz/tc+pZWVhOJ9C2A7A0wd7druZxaFxGzGgnrJrc2ebo8BhDNE/5E/DM81h26orzLfp1Bln6Z//se2nzwQrO0SAU6BXy51JK7rbVwVD2+zqHKpFpeAjwe3yIsuzFiMT7H3w7bWzcBYTg6CgP8JsgYX//KGTw+OQ4IuJORKM70ne+9TZOhNH6YmrBT8rE2KBNuGIB8u8OYx9/+ll659030o9+/B0UJPSgXkbsDw+OgzfzsDNAEqXcWG7AxsgepdhX8rkG36FtJyUsouiNVHo4IVQArPOrzdjZeZk++eSXaXVpLq1trKbVtbshXwEWAU+Hh81YWWLjzlra3LwbPOLECuVbhlDWNaryb15n2khlP/J5izh0groCtJSPIQ1tgBfODtP0Df1GPw7oYxc8dyk9U3Fqc/WYCKGjXkcHGQl3j/OL2BktTyCK/fdhEA2OBvEKcGU+t8/X+MdyXNBGcChfuL61gNoJfEaGHO167/23A+QYge8NurTzMF0ArkfUV8dfwPPGW1uUA4/fGtQz9IsTTTFtdhfyOkldLpBXgADXOL9AOX377beQRVMscpTZXGyddWkeQQdoKI/kgIWbwsA7iICjAMNhD5p0YgTo29/+KC2v38WhnzHtNr14sZO++OTTWFfaqKUpUdLjgue75J7rVZszfINsOFlkvCSWcicN5ZDRNfRvdQL4u8awfSUfaWODrji09Ghabhgdy6N8Ai952QlkPs8RwUVXOkCfKVOOAHldvl6DrZE3Wp4NuL95n6/gH/orTDSfBRL2o1uV/+7v/EZ64437oYeNFo+jwBPoKu+1LJ1/1/x+9mwnllba3n6emqedAJqmZORRyzKfZ9Pq8mLavLMajrjD+PZZHZAfKVR82Xmxm7afPIMn81wER0rarV56uv0yylpszIf9ebb9JD1/+gT+E/h5CCJuQQX1smBtsd+1VTQrfhewSwM+Uv98j+0fH3723Pjar37L5zzU06bTjUdqBDtjWqqLXoM99MOY1h6WJyD2GD83Ir7WdfwcyphCzid8594AsVwbgInrhHO5zFzX8WGusXLnqXBYocuA5zl5S1sV4JD7Am9QpgEvwSCciRwPI42lCoisI+cBbCnLibP5EZlXeIO/bRcnoaH8cHqGw8FFtseRRYNELWnAtXBa6CFtaTkAuO2gLyyRehkYkYeln/NKItXHh9welunL9tp+5SaAd/Rfvi6fE+h7Lowg1/7qvWMyBf05XpcXtBm/vF+M43lrMeYN+pUXH6OdPiuXmZ2Fr+7PLw/Og1VHIweCaG8AWG7ZoY8AsNeP0UPbE9OTOzPmwJbL3fXHj4f/1RjA/uZv/uYkQKn4m995VH3/o60GBW2WStWt4fnwUWFicqs0W9qcLVYbeLPVdqttdvzkAADrZKwFFHO9PB/GxLUVBYNGQQVIEu4Go6VXby6lANFIocQxz9K8JyM35maZEG/nxdpxenDcFwnTXCyDS2WHePk5jIlKN5akAizpuWoopouT0amZ2EaAjCa4NJXLTDmjWPBCZ1Ka0Q4BluD0egR4Ra5i2RMIrALTUFxxXh5UicvMgtxcN66FdLZFr90+VvCnATQTBYF69pBdCqsOQDMR20ludiolxbDSOIXAPc6NKrdartE6n46Oz9Jnf/NJ6p64jJO7ZDVQfLMI0STg4jwtrKyll18+DUDl9G9zFmPI97qI0sr5pw6DufyRFXOmoZFZBcdFrp0tbgP0LAUqMuHk1AiDNpNOMJBGN4w+z90Kx/DyOupawhs0ei6oGEGnS4AVpOc3J/qYb5YjXi6R5RI6rc5V2j9oQlfoBb2N9FgfBcBlk2KiHffVF13HDucDA2201uHcEuDvysg0wLdSLWOE8TTpICPVOhHOyNZ5cJjU6L9DzvPzCzE0rRGaX98Ih+Lg1SueK4h0BijGGf6aKaFsaDo9Tb/rxefhTocfMUkoEZ8LbXm+BkrjiVsISJhJ7hpnhBm7BP/Qp/BxCSMi71CtXJ65vBhyhwArIL0p3k+Ou9w/RbsmUufEIVQMY2k27R210iePd9Ih4NBVN149b6U79+fT24CSyUlncl8B7KCpk+NqVZ6ng1UJAxRygKF+8tmT1Gq+TP/Ff/b7AJc2DtBRqnBNGcUquHDJLqPleVvlLF/nKPsBdDtuGmUdpHfefyvNwjMxkYzzRkG5NTVRtH2AmrnsLWT9ww8/THUMvuudvnrySXp7cx35oS3Q7GaE/FN+gboaLXdo7d6b9yNHWxBg5CUPcZsaAfWRO+nrcPnR4Qm8spcePnQbY37DGTGaNb+wCACqhvFrt9whagSgPghnzFxH9UaMAtCbpp28wBGsz0+n9bvwn7vjwKf2UdeoJX1vpNYl0BwGV5GqWAVqGmWBshMbBBrKs3zmkkfqA7g3NY9OocEJstqmb+FB5KZKW5zs5Gzy5TXzSF3+ib6iz3tn7dRrtUIunABlJLYI7+kgCMFuoLVgJLYOhX4hsxoB+lUZ29t9Fe0TFOtcXdKQzpmpG0PAsf1bSUsry2H8lBU3NBkOkXN4wKXqhoC7ea7Z2HAXrzzC5PrYrjPZh6cEOxWM58adjdQE9HbPWqHjjLRPlygPIhg9L9Kfzqw251ew7SovEZVC5sbRTWkZoz0CcBzxGxxu1wo22u5ujPKYG7MY7TR9wcCCW2bXcEZ2dnZCho1GqYsxq+ge19d21RbAzbmAYCqWZ2tHOcVIW3OjFde0VU8b/DAXUj0jDSEwdHdUbogDjm2CR/KGMQB26mHK0QC6q3/VLUaiXRTfJb0iKg2vRm4lZWkLjMqqfzzG4C9kENukHPo8boj3b3/7g3Tn3kpywxt5KEfbruCLSjjg5lsLdNyN0Qjei5294J8XL19Bm0v4uo6edSUUnQQBTjm9eX8zgkJz8JHraF/iPLs7X9t5F4BV15r2szZY5lVnv3j+MvWh1/Kd5cjR1sYcHRyklwDmmJfCdWMQpT32P4MH1i3aZZPk/QBe/Gw7ORsghNfrKC5HjuL6aG0jesa7vUaAwu8leDtH/HLwaQympG8EhOAhrUSc946oUwbSPtPRx1xPyg2AaNl+tJae44nIodHKInxZ5D7vjSXG/Oxl/Oc9cdAYZVzAKNi6khZ879NP5zpOyHEAM+RhXOecSuB3Qa0R9E44lm4aZPt8hsVLk2g3r5ALv/NnOdbXScuttpO5BX1uj7zEecq7Dah4vXG9GrIzwzPHdIi685+BhZajbhy1ejVGMINKQQufa/An0z7aLh2su2X4Rz3GUeXxK9fXEn3Pr9d9y++0Kt6dN5SBuL/k8sfX2z6fG1FaPkLh+O4/9bfyE7IZZzPvKEOWkXnC9QQMKwJgC6lLic2picIOP2xT58fUertw7U5clxnAfn0S1xjA/uf//DvVD779XuPmemrzon+11ep0H1HFLQrdvBj2GpdX19XJmxmc7+LkbLlUMLLk+qjukewsvGmAlg5iCCmNVlEovBojFyB3kok5jA6vuQd/A/Di7+FJ0ol6ifV6OUBFEJF383kcojM6G8s/IYwxUYHGK8xOzBKoaqwhd3itDgdpmHL01NwzJ6gAUoyecL2z6FQICdAnOXNZGHnqbT5WlIMiywu2q0hvAALnlG2ul2VmBZnXeMSbRik7XCFj6Jm5R7JRMPPXbJ95pUtLSxRjLpt1M7rleo+ZRhpBh54KU9JmJlV5dgEA8+SzL9KFk1EAvxq4569209PHn6bvfuM+4GArHR8OMGonyCOgD4NgPtR0CaPNM80xdB3KpaWVACUKW/eMc665iSI3DaLb6QP4q6G0VXBGYYxcr97diAi468yWAF6tUI4oGfrWXdfM7TNHdlJwCmNKYxeX15jsHu5i9HO+29XwJs0CmmFf+gTgAv+qrMI4IKUuVO+QqpNdRkbkMSgaZvswgDL1Nr9I4+lSPqZTXPZV3plml9B6esYly5xp64ziqdgJbGF9nfIAmHjI8t64ziGKPKON4TMXb2Ya0IrCmsZQuOoArIFi5llc59rEYVThQ/nPzST8wYlT0tn80vMeDgI84LUqJ4XSEQedBqNkA8AfjQDEKtTTqRfRYZ2ZK74b2ZpMh4A3l2179qoZXjhEoJ9O03x9GjBWh0/k6Up678P3Use9zQFxDmUfN48jJeWsuZd+//d+lAqAnaHrJNMIJwgoQyoIdFcYn4ichLJw8hcnqeMeDoubPTx67920tLxKv+mIXOHw9NLu7lHsfjcN6H748H5aX1uj3pPpGc6TaQrrK0v0kVtCXqfdnf0AYj/6yY9TdX4ur8IAvxkpN8qhvLmsjxPTqvVSeuvRIxSx5zHo6kkqaOTPCX/Pnj+N1RZQUJEe4L3Oojdq2Gr10pdPvohNJEoxYalE/XBuACFGs1WaRgYdVhcw2O7WoAtgG2DMO9C/ne7fvZsW4RGjhjpMGiYBlbppBbBofpoTlAKo0PfqHK/Zeb4TEcg333iQ7j54M9IszrtNHEfknDYYHTYS6rC/UV/lwVSVPfrXNJ2PPnyX8672gaHietN6TFHZ3d0PgHXv7j1gqnm3bj2JLrtV9upA1y3VIVAHHdNnFfiisboSyt9Dp7oMmFbuh6b29OmX9lFamKum2uJKRDEj9xEZ6OMw64grM90+vMlfBX5wW2s3bZCGz778krb2Qy4FFU7aUmak2eJiAwdgOQy3EUXrUOV36XWMA/Dy2dPUOjlMU9DedU9NlzJ38/PtL2n7NUD/TqovLfIUQBXya46phrFam03lijoemaO9jpSoX/cOjqlnzhc0V3oFve2wuxNFDvcPkYGjcBBMrVFH6nA4dC89cEsA0KYFuAd6GXBYxElppmfPdgH+5Vjea3V1NeqvDjOqFaDyxYvQ0e+++17MutYGmI6hTfIIORdI8WdnKtMGQfgPvl1JP/jh92hThb7I29tGtJo/HYkYpdSY83Lt188+/SLt7u+lp0+fcU/eSjqvUYpDgz1wBG7z3h3s1SLPV2fm+QKmDzky4coNOp4XyKEOiEcfXnFDH0c5Y+cpNLCRO52U50+eRp2pLG+837aJRtiaX2mjx/i77/ICF351D0cAp/G9vOK+cZHQSL0T9PI6rjKya1nyzfi8f0Y2eUK+jt/z9RbNNVG69eE85XHy9l5e8H4B/ubt9eoD+SU4gz8pK1Y7ifpTMf5FvXwuL/GFjpjBtCt5DN0uKgq9xCH4CwBLefaZNPA++87yDToJCq2Tx1cymdvgK3SJ57jO1SZcYcbfHW1eQm9coON66G0dYGXY+SVVnon4eVeAQqtu3V1ByImBXldHj8U2v/7AYRW+7hz4HuCVl58NbvluQXkkMtPEl9dbVz97/df7X3BqW9UNfH19fnyf77mNOSjgy0AmV8RnauYdIQeCWCid+5T7Ir0h6jwBBLwZcUoPvwt3NOmoHa7KAPbqmvfprwDsP4zAPgLAfvibANiPthq4IJutk97W6Oby0fXVaIvKbVbrtQYeXvX6+rJIpSYRNrDLNAxpEVQKxWjESdAhIc2LmlJ4JlCSCNZI8HGdFyN3IoTrZarEexh5h65UHipvAeESwFbFdnx8hgd7xHmF9jyiLgJBy9DrlmjnF70gokwmGNQDcVhSjjbKConDAJof6TIb5o7ECgUoHW6LuguAI9cDUHFy2oTQriWoMhyF4bQ9KiaXCDO65nNttUBEATUCoidp9AXRiGjbxARtvzYvxlwXO1Awm5I7hNlWD2cXC8qah2cRie6dd3AGAOB0tOsxuoGAsxELRmkBbgOUknV2BmsbZeTC/1UAv2DYHORIzUBRhTDzPEGnqyOUjB7itbtPvhNYzC82B9DrjI7bFqPGpiwYresPjYYWqR/nUY4LC0sB8p0QYIqIM6pdRszduwRMLc4fn7S5V6OvF+YOYEatEXhQhE6OW5zyI/cZiQQUQFTpq5NglKY0q0A5zI4DgwEr4hQpjALvIYrK1I4b+tycSftLo31zg/KBqAsYRJ2HY8CCkX7p4r0zAK25eYzTqJROqJ995K4zevTO9DdnT2VWq9hvBYwLRtuOgQchS0SjzMWz7XrG9rVLVjk7uIVjoaPk5L4CtPN+wbArBRi1MkXCtJXhJaASWTCiNQPYah6fBk+Ys+iKHDAmiqWUjgDJn395SLkCHJddc73KnJrBibSwvARNZtOLl4eA3jOcJPid/u1B+8X6DHzhkGgJgFEJ2ULdcr/KX86TVkYUeJ4jImkmHTQHafvpc2RvGE7jhz/4QZqtN3ie3rcOm9EtncJEua4CMROR15PD/bQ0N5veeHCP3+lb+kTApSNkCof9oVGQJ3U83CTEyJMOgABo0D9Nmw/uxMoJnA7axuQCKio/fPbJp+nO+mp6441NrgUUwJxG+7788iA9/vyL9OjRJvwyG5O+YkQDHpsBLFyh7TUCyo6rCLgn/LkAm/p5vQ6VYNjn6dzaP/a96T9F5CEmdqIDXBf4EBBr5Nd0AwG9IDLyyJEfwX9ptgIdjtOrnc8BfYVY7g6OwVAWcYDP0/zyXGrQX5Gfe3RK+2bT+sa94FmXHIM8sRxcL4Z8jc6VoBtOOPV3co/0UNlLDzcEieFXN7QAQKs66tRZcLwP8JE2i4tLqQb4dDvNW7MDPdF38Kn1L1Cmea7KuZu4zJQB2tahKQC6gGeRj+Y+Cu0Sg9xIuzjKve4Z9cS5RI4+/OijNLeAoYWW5vgL7pQ3R4UEV+bsuRB8RF845J2zkyY6ShlxRZXZNFWZT6eulU2ZgoPj45NUx8lI0EwwYZqUyxcuwouVAHA6F8pZl3YeRrk6CZM6i9BMHU5Xihkx6P3QyxUcF3PpHX25hDed9DntvAXqqkNn7qAjNauAf2mcJyIqY24S4KTDfvCpttuUsYdb99PKqessNAAAxEdJREFUyiq6pxr6RL0QjiplRboMfOSOiZm2/hlRm0s//vXvondz9FpdH2VDE28xWGD/KJtOYHv8+XZ6+fJlevnqJX3rvI8K7cZxQkdGRBybuLQ0B/+YCuEErskoK9KtsJFKuvXt4xipK6WHkXtzLaWJAELdFI7vyWnaff4l12S5FniMQcv4PQ4+h42zzZwa/+ZrDFhCq3DeY3zf+Hvc5P+c99xX5z0X/9++52ukhc8aX/v168fP+XpZ45eBkNCR6Bo/21KH3NV/9kakEVBC3MufMspbPNsromz+Rih7VAGyCT85lMZLoBV6KerK/VxuAMDP6o+chzoTOtcjIpC39fyHr6gr1yjPjiT10WsCb9NETLHRgTX6G2s9UzbwIZWR+VzumN68+GwZphO5upAjURl/0U7q73OkY37lZws8bcsksur9Y6CqLfDdlVciOnt7fb4nf/d3j9fnb/vIdJsgZPyWHZGvA15f8v3YWbF8772NtEb54+s9PAet8aeuR+DYvJFBKjR5d+mC7cnC1OObwtX2xNXkzmWhEBsZrK8DYP+rrwHY33r0qPij/+TXq3NzM41SbW4TY7wFHn6EUt1qnbU2aU5jeHFVRYCKS0uLk5eXFwU9ShWtM+LP2ieZUHowgB4jakMA2Qygr1qdR9YFkuYuZkIoQ25pmgpDjF8dBjQCax7YZURAJJTeo8sDCYb0thRgZ8pqWF2EXs/dYTE7yaE/10rVSLltpOE+o3gqcI2O3kwFL92InAZIAmogLX9hAWB6hTK7tByHxAThCANtMz+yxHOdGa7SMpoLxSU4CsZhNL1ih8czExs9zAwgMwG8Hdbm4YJnc6EGfYABbaQI7nGJC4w+z1IRzuPtUzKGDy8dodIzM0Jp4hhikxYbFco4T0fNwzS/WIvliPoY3NOjg4iGxXqwOAlGWJxscXkBo1K2+0NrWB2CLc1q9PWSaAuAWAOvJy5ANEI8uByEMXVmbtCB55rTJ42rlWLk/kUuMwrTffOGPONi4LqzSB11NrXD4S26Oozs1IwgB6MHUHfr24EAc9aJOEXAQ5U+NS+1jFIeRMQgz4hH4Om/Ceqtp+tqBYsY7Q50gbQhCOZcuuGAAu998oczsm2X+X5OzDHvUyDq6gj2jZ52Hp7GA6X/srKXPwQLRsOHofAULZ0VZ29HbifawRwpI//mwZoWEw4XvGe0y5nmluswVuQ5w3NTRmg1pPT1fH0+eMfUDPsFtWvXQ6Ds+csnTvj74vlB+uXnz8MRyxMRkBn6QFUmvzoJKxbFps0TKll+Nypjf8rX5kmDQuL5eKvU0eH4PNQpg/Ik7lXB2FdwGmyrAajUF9MM4PW6kPMkBXaCTzfEODs5S0d7L3ECjPAOYnWDh2/ciciQgMK0jl6vQ1tpGwWaEyYg4wHxbOXPTqMWaUibX+3sR77yT37nNyJ6Lv3zqMhV2t09Sy+eP0/f+c4HsSOaozIa7FarnbYx9PUyeqKAEwbwcQjZ9J2QLUEyj9l+shMRM2fnGv29AJA8Agjf4JBd4JhJhqmpGUBcmWcmwCU6C33kOqVGxAV1ykStPhsT4PAP0iygyIjZbBHARB9cB31pHpwSa/Ye7aVp6L60upwaG3cDUNNz0X77zM0mBLKmgeQAGbJWKdE/8tQEv7nBS94L3y24BR1hZABJ0q5c12m+TH0csGl3JLvupxoO5Yh+dAtu+8uojm34xoffQD/QT9Tb/GtBmBPd5Ae38j453Esl5HllfTlNAMrcoKRz1kbOkFH6ceuN++mbv/a9dOBkR+qjLvz8lx+n+/fW4ZWZMOBGTa2jkUSHqrXb5tu7nrR60iM2taD9Q/jIIW5HN2yTciafHB8cp/29/fTwzTfQl9Xoe8uMKHO3C60n0/rafDib8rigUSPXwcG8oKM1mjpwAj15W7Cm/nfVEJ3INx5spkp5Dn54SR3VebPBk47whN7lsG0GYBwtoZvSAN42HcOJg6eud31ykra23kyP3n4LUFmmTVCEm7ONot3wkpPSQq5oZy4WZ2ZjKX3rw/fSyXErorYRbQ2wgM4ATDvxrweQj3XJzzrw/EHkNLqeqHVSt40jfjpjC8hYBX4pl7Px53HhmKhHwWy0zdQn86TzKNvAkTTK0VkXoHuPMmSU9uSomfZ2X1LxW52grKsa6MSov+UHgSyRBt/S3ZfaIy6JXz1u2+zv/Fle1O9rR743v2cd9KvXff3z+JrXv42f5/e417cMdHM5GTT5kw6Edxjh5Bc+06G86YhrS+IiylFWtKT+iwMaq5cD6NJPjmRG2de53gFKfTxno25c7/cz5E3n05xk8Y/X8u8W9Ge5Dx3q9R7cG6scoLdNIRjIw5RdR2bMv1bPqBsluUC8jH0qacc4bK/lWBfr4J/LGvYHQ56fI7DKh+2yuto9D6+3Xpn3Ml0dPfZ7AFzKj7QIbHS0mt/zNfn+oPs/OKIenNfWeHgJRed63b7G9/t8bWTcQ910wv0ckfbbZ0lXy7BMaMbtNyOA/XBqYiLWgaXWO1BuG10IgE3bVHenUCg1y2dn3cdfX4Xg6wAWg9AAmG7Swq3z4c0jDO5WvVrdRJE2VlbXqzegOggBoJ8qCMroE5TgWWoevkqDjrNv88w6QawKWEDrULKGvDYHUOkMYnbrOYZCpWJUyryqShVwoPJW2FBGKuQqBkuP1P35jZx46Ek70xRtgsKi51Gesq0eu0xRqej1plB0ejsSVWIVAVICq24HTxXhFjjVMXROilLJ6dE4zHkByFhdW4okeYGj4Eiwag6pisHybF8ABgGRbaRjYn0/P9Np1iGnNOROG3tJEQXA8EZEhzaUK7XowQA2xSnabh6ceXkZOOplRzI999p+/TgjDxo3h7dbZ6epe9KEBALhvEKDBt1e1QCXuNftRlWIsYc75Zh7PIn2FRxMAwzbgGp35Zor44hgf65GeXLGALB4g4EeYvyNFGdGd3YvSvgi79YjmPI96FuaSRXq1oOGzgKfjChk1y2iMWwoXICfesb8yplZl4XJANKJdEYaNCY5RUOBAwTSvwIzI8Jz85XgDSMtrnQxg9FJEzgs5Rp1hFJ4sA71CsZs/yxA2whbt+2qCYJGecDoNM4RfFjm+WWQmPuw57b20ySNXwM0GfGfmuC34EPKAyjaP76XqzNp2DvDazVqhKMB//ksPWhTGFQIrjwgODFSrEKhOfGfPBvRb7x2RxDsF5eCcwLL0dkoHR7304tXh2FI3X0OnMT9yE5GS0Fj6x99XzS1JUeu5FuV2njIxhSGDGpVEABbgKxR0qBNOF15uS2/X7oLFL854dIdv1zoPjtdo0hBOTwAbCLH5j677mwVQ5qX9zKnzmjPZUS3fKaOmmvV6pzpWI6HMykQx9BRC+qAAtVJMpK5fqeR7t2/R/9OwwMn6dNPHwNKe8j8Tfr1X/8ODtoy7ZsEtOecySZgs0+d3vvgUdTfFQ6UEXPxdEIdUu1e9NOrFy/TO+++l2bh7Va7mwbdk9SoQ4cbHNNLJ0qgEuH3CZym3b1WLPf2zQ/fieVret1LDHzzNb/rVGzcW41+BGNhhLKByVEtmoKRUpdvbT2IPm31TCsSaDgsDuNzg3Q+PDji1eSeUfq1X/t2ALFXAJfDoyN4ohRRPqPAkPWW/zV4jnj00sGL3bSEnjpHDhHzkBNHpHQAtdPKdGwDTf1ucIjq8GgV56tUnUvnV/Cw8gFvYlJDXifUn/IOz5KOLm/WOjtOu0+fpu9/+4P01gfvp2bXAIJRSFM3mvR5BcCm/MNbN+q4vIKBHOeIi6lc7qomLy4tLSNbgH6dz+5ZjLY5mfX5zk46wSHqoEfVg9/+6KO0vrHO97ysUzSesoyEazvq8OKwe5qukCNHQsq1eqrOLcazNcDN5llEoE07MAVgGt66Qle/eLmTNu7cTW+/8x7yOhcpGzvPnqednRc8xAl1ppjNhG7pGLGmoRXA/DxA0cN87xdc+/LZbvoWtHjvG28jj+p7BBlGEMAKVPiQ32UEjjDslIkvm97/4C34Qad5KhwYyWS9lVkjvE6GPTlr3Y4iACwBzEb+82RP9LL2xbLQqavLjQBKBksoJn6T/7QvAVKolkENV7MZT2iWhjr+jnioN6yAOM45Evu7e2GrPOQzwVa+hqt499z4+/hz/k4B9E8+sv0IgBdfc920v8E4cTpfqw7zsKwMnuiFr4G78fM9l59llI9z2tS4L/8+vi+O1/X66nM+7XsIBZ/Hz8i/R7pEnLedfrq9/2u/xXX8rlz75/GaRvw5QmP5rpZiLnljyY2U/IX6S1M/j8v2zYP7LVPeMTKus9kzQMGFqzislukKM/hEtJkXz67Poj+R/6AJtwZwtgjeDX50cV66OKpzONru0hnyc3vQK/HuI6X3+LBt3m9ZYcv5LSal8T6OwI4PP2daSEP7RocnP9/LxEPjsm231/kalzH+HGX7HMoQM0krK2Y5X6MwL+lfyBFY1A73drm0iU0DsKaYxEXXbgOLdkqlEQD28isAy8N86uuduDoXFw2Iu4mB2MJbfHTe628N+8PNs86gAQiq4qEWW63Tyf6gUzAS6pJW5kKWAYT3782n0UUPoe0FGDS6srRcD9A1hxIWuIFDENgTzmEQqwsI3JD3EoAhK1SDSNW5WRS4E3IQVPRf9kxRmhhPDUMs9ItiViCvr4cARiOq0mAEUFDBzwT4s2kOlTtBzLVp9aRVLEYlnCTmPQ41BSkBDTKq0YCG67oBwOxsh2uMZGiYNbzmtunJ2TExY9pCuN1SHDZVAMdemTSwPI3HKQa4fdoO0KLiFkQ21paDkQTJRosXFxYBQoJVACwG1441dxSVhgJDQdPWbuSj9lGUkwHa1BlupavyEji6JIyOhdFTo5jziy4230EocyTRutme7IWVMMy0AWEZOase2ub1YfOi+KlwBVgcpc7hThoBjucXnBzVhSZd2uzM5GzMbKxCcX1zgcHoxg4hbqNHd9MOngN95HcjeKYzuGyIeZbm20b/12sI9E3wQQ/vcoQQ0sW0m3Lpu/NLZ6O7yoETAxEenuXs6smp2dQ8Pgu6KyQa5uKU0RJXiOhD/y6GHrMLr8xj/OShAcZeA+qweBHnydnTAiyfZoK8joR84iHg87kuci+93ATAiRIK88xMJRSJUfxZ6L2wOBuTYno4DsqEzgTwM4xSLDJvjjCGWW2jwKmIpKMRwxf7rfT4i5cRNZNXnQBoyoeKwDSFrEAcdsk8FrxOOUa8QpHIvkF/+dfQNxR0UIA+MoJvOoJHVsQoJYzh5ISrQkzxPCPsRnIsy8i1ShOlinHPSiw/V362HjpuOmmWZV9YF9cglb42rANosUzr5mSpc0DQs2dfBrDyAuup86JMKxsRfaPOKlHLNIpcmDAn3GFkUztu0t7+CU5G5t1vAA7kWR26ielCOgZ8bX/xJf2OM0I9HeFZXl5MLlvtvuwt+Oyy24J3bFXmdUmmAbqi3jpLppzMa4wwBt2OTo8R4WE6O2vC87VII5FuOoKuU200pd+l7vC/4P4b33on8kRdpaEfgC2PftjGDsBkF/BWgg/v3luho6CZC6Vj71xb1olOAuNY2g1aWksji45WuaqFE8FMM5Frxs6M/eBIj07dJYBy442HgPJSGsHb5zikB/uvUgUnx4XEZ2oOqV/C51fIWT12nAsag3zkTR2EIXrtmgqVqcPdB3dTdXEpDGsH/WqE3RntN7Tr/r3l1Fiej1Eon+OW1xAwHbveNvc6qUSd56x6AZ+bkZh3p+Nl2pNra56etUNfLy0tQtcqIG0Wp03nVMB1Ae8oazgGyE6tWou2Nhpr0MlRGldiOEtnrdPgFwMR6g9lWBn48a9/L5bgUm+7WYe7B7pSQcf8XZwr5cqh1Eg/4k9w5c5Aa+t3Qo+GzuR540lF+/s4D4uL2KbscHsEaL19Vz58ZbmSFNfo9qX03rtbOAVtdFw7aJWdzUS9W6HPpbv3u/KGEVN73bxGh4Yd+ZCPNPIafJcuc21mU2K0CY7gWJ6/K4fW02i4Lx3us7NO8K8OdAQN6B+1TqQecI0510bkPenolPfr9KvT4luA1GhNvCv3WQ8IJL2Jz7f6JwPYfE3WEcp3pkPYl7iP5+fC4xiDIPk83rlO+nmNv3l4n0fIw+0zx2XliudnjSPffh7fM37/+nN9F2h9HUyPy/uH11sf3/PapJQXv+mv5H6XR7SN6l1z7b1iDGIzpfMRII0bo02We9s2yxrAt+o8HX05p9PHdnOvdSlNT6Q6fa1jbJn53nHbOTjVQvZcdmsVvOAOpQY1vNeXNIuD6wPZ8QRv8m7LUG6izryrc9TH4RRyNkdkPc+1t22Rx6x7gPoo/Pq2n2yfn+Mh0f9ROY4o28+3dbJMbzHFUcfM+8a0sW3ehU3m1E3sxMU9Rh6bnN7hym36+zE12qY2O6XRqHl2efmPrANL+byqyZ24Jq42rycmtqavC49uCpdbo6vRJtVv8F4FBBV5UadCoYhSUeCvAU4rK/W0+WANBbccSsy2XuMVnpyc0IiMws2ZcnKLW9vNVkoJ3EUDNNp0JgrXdV8dxhc4xUQwNLvRLSNakQ+ERzqg8/SCBRoqFWdcZ2ImBDcvO3Q+7PMsQMSFAAkiU2ReFcFoKMoNZhZ8nHf7Aazri/MQmd9Rug6zmyQP3YO4KlZnxXs4xOXwmADZsgSwDtsEU0AHZ+CbTmGn2V5TBkxxEJhrkI1auOSTE198wDkAyyF/h72WG0soaHdkmkRAjlOndxIrEKgvXR1BUEo3hzNgWVcqIdS8nrhg1mF9FbaA3twao31GfByOlpMFQhruUrkahtrbTW7XM3qyvU2ZGDyMieDgctgDNGLkoN356UEqXEqPrOicyW4urgzrckwCkMhXo70aVAGCA4gOw0pHAZB5vhq3RQzeoOfwFuCcPu2f96ADNAdQr60uQUfXve3TFvrNqBrGNYTm2m17fc5NqpSnMSrQBUXSPDwIEOzmCBG5oo6KqorZYf2aQ9wobXc2yxNSdIjgV+uIPZI3dJi4mfY4g9rJKIKcC0D2PLQppVbzLNq7eX8zInoufSOvWZ6G/8K8WT67iYdsEDPRoaMR2y7ts9cEOjoHplfoCLmW3ySKxxGE0+NOavdH6cudw+Q2sBNT9BcyYX9NA8qklUZag2deuHQ3ZcXojpE4lUs2pvA2MqJsaCDN75XvjZIavVEfaSjkB0c8HBVQAUtz+80UFvvCPo128NmbVOT2r5MofY711xjI0z7TNB9lwqFSZUvVpYcOFbmdayxFNcNnJ7XEUnieg4iC0NjmlCNy56lDgAvq6moh0V7O53MaitzHWYbVEZRBfaQF3BnlmG9pVM8Jcypot6WF80Ne5VHlTeNjtNgyXPJNx0dw6xJaRqPzrNmxguZeqn85dAQGh61gZA1awmQxkoBDPFVwVzuBD04Hf+aYqxuc1IqUULKAUVoCkGjzlI4jTo4rBpjbP6URol030D62e4Q3h4N2GgGCY5i/004r6AedHQmq/rCf5eGz1lm6d/9+qi8sR/+5rzoPS8+2n0XKQGVmAhB/Bs9dpDv3NtMKOkV9I1CSfq5I0TrrpZWFRor1hTXc3B+hEPjCfLzNuyvUCVlHdnToHZ2Zpu9rOCUzOIIuizY5Td1wik7RQTs7XyJXw7SAY1rj5cYPrttsrrvrcNvn6kWl1UkpJwBl/S5Tv6T9xUU31VHr9Sr0ddUaHS3qVC675FUpnMi9V/uRMjVrjnrwOrq6107Pd15G9PaDD94JR0b6Huwd0U+ldP/BA2hzkw6ODtMnv/w8wOCdu+v0p8P1eYkngfcZAOX5F0+xVXPpLuDRDs+GN4MM5cB7xjxsKoH32r8FnMdHj7ZCn7i1tvLqqJ7gVJkRaJoy4Mx3+Rkmpb3DWCEjNm0x99VAAuULuBxh+MEPv5Xu3l2NtDsj2gYudI60AZE6AT/ERiPhPOxzHumDP1wWKutkZdGRvsv08sVull3lSWbisE35UM64lsNz4/O203rqgEQULQ5/542f/DA+7WRMZemr+3M78qOkH585/Gr/j+mIpMfLa+N5t8eY5nHG83F7/t2AWJzjsJy4bnyv9/ExwFecsj5+zu3zunyPn3N9872379yszrD/fE7UEF5VjrMesZyvnuf7uM3jsnx5nfzyGqTf0gLyexd9k9LRCc4HMqmzMe9kQ53t2+sjQBHlx+XR523sRxsssoCucNv2aXSwOtfDOht4iX6yLur+eCD6x/p7EefVSpwIfRQkRfcUsE/2sQ+SbtbZ8qRPtDeKpG188M9T0aagMfWlMVE+hzTy5fW2QXuijGQwrPzk38b9RvkRgeX7kDK6NLUJBXcofnty4vox+goAO9oZjSab8PGvAtjxKgTz0xfV6fJsY3qquFm4mdyaKNw8Kpent773/W9slqanG8XpYhWvrohQTM6Wa4XhRa4ENiBmsWbDmlAkfQTqMrkEkl60kzsmUBYq4sP9I5ToCo81AnUeM1UljiDR4RE7SsB6g6FxPUQNXkzmgMwOzctEUsk8FYdtHQ7RE1dI9SwFKHame4VrdDXmDuuZB2vOohxjFMvnWEfBYKniFoAuSWE+VGZMlZFDbta/iCHq9h2+dlkiVykYGykVRI5KOZRq1bQfdkq7bQ6Uy4fklIhMGzpQa0hbTHFwZYbYXUqhwGrVzZ/VOHO9hpmmobQzXa2TdRVgmf+lsGdwcxnR29q8O1VdQmsZ3mc4fDwTz4NXqEcRgz1I7daAegDWeaZGfwDIGt30U3m2lObnljEuTgjopqERzNMO4NXZ1gJJo9tXGH7AV+RKwohO0DNaRt3dl13FqwLzGkE3TlAIaJWyBa+2GUzK83OERYa+uBqGQTK6TYHQFKNgJQDi7upktHAWPjJ30aimqRCmJCgIFxemTvhc+EvQAe+5bqIRTyewXQESjIba36aMuAqFs3bHk5Nmq3ldxUGvAz8IhIrQCmB5lXd4W4A353C43PPf/Fhpej5QmbkIOkaNbnHoPMZjUUDm2qkAjDC5/JRKxFUc+hp4hFiA6ugEaiKWqOrAq+1W3pFHED6i/TSMPnSYVEAED9IOhd0jDwnqhE2FkrJO0lunQ0VlukBEXGiLAF/P3GhhKBPuU4n4uypI/g+gecvvAYwBql6j0/A6Mgvo8HdBfFZmWWnJi2PlEx485VuW31Vkpg4pJ852NUfViFg2ALfKXSrymwpZuY0hrWinkcu8XJrLChlVykbjtnx4R94TNAsih/SnEakA4shNOKxWnMN7rK9tM/poJNocZg9BQLSBugs2aGKUbx29LwyC91JeKGvoqNPsu7SULwUK2QFAUC3AG3gZRRdg6kiqU7zfOkbEE/6N8qItRsId5hdUUwK0EfgOR+eUD53UJ4UMhtULmh0BkPWTXjosBfkARWG+pc5+CfBmPnfrpJW6J+0Yfp9fqNJ/6Dzalkd7zF/NUdgcpUcHUW9zc+0DedV229+usLKxuprubG7QtonUaRl9he/SBYBwBeN7mm6QzfLcAm1xiTfpYO43z+KZ1tXNXlyPNBwdnOpySdoiu7RdQy4HGmNunrYAYHs4HQI0dPpVN91Q31mcbtOFHBmTd4wuxg51R+20vLISaTy2X/kzRcSd7hxlEmjroLvc2Mbde5Fr/NzlpRyCxfEUDNqXq8sraXXFpdUuY0mxw1evcCAG6Vvf/ShVavO0wSFT+Tkftkm+la9gCDouy5ygXaC/sbGRGssLsVKIL0GkfJij7OojQKVcEDJjCkAPHXAW8u0a6ON1b2Unik4PH26md9/ZCjngZ3jT9o1HDF1qzAm6Rga76QUAVfm1WgInCwkdqK2g/13WywnWlqt+sl5jvo1PnJAPQ07hBd5CniNSRn3l8wDecgy3+LvX/sph4ZQnzaTVWOZze6TVV8+wnJA5P/GMuIz6a99sROgtfhQgWVZc7zP5iwJ5vS5PZvKchUTZyr/X/Ooxfq7X5np41rpylv/UkfJnlHt7pbTWxuRgTW5XVMffKcBbcv38fnsOGaIB1jBsmc+zHA/flbE+fXF81sY22FfXqYasVAzOKSuUNwaS43b4bmBKmsUzoy900NWf0npcD+TY7/7ZLq+7rVd+3eAglmON/JXlRpqbX0gvcH5cTzhW8vAF//hsU9IMNKqQcruowaV6OKoUOjdwmS2Vbp70Wf7HEfXh4uBp7s82KdOQHo6r+GzLLGTIu0O8TciRl9GaLDzmvDty7UwOBs3LmZn/GMB2u93i4mKxepfWTBfKmyibLcDQo+L09Na3Prq/uVBfBMCiSdDFGM9JmLmg4FVrJYTdITdzQUcoG3O5HIa+jFmWX25/CTHcfnUTb/ZBGAEbptJ3VQEVTAjbpRHLbiqi3ExsVkEoCAqBRtyJHDGZAiUV0dfpCcpA8dJsQY8Ap8P9DqEIPuG1CNGbH6Sybiy5mYFb8eUIqS+Z0aE4HhKdECkBRn0gsM8/x9i4palpCfWlEh0rOHH5HkFpjgy5HI3ArDxjZFQv1yiFII9nwIQOGVlXy3Pt0nOAqUO183NLqXV2BvkFU+4hfBLrjC4A9IyeGoFqLK4ClI1IONFFZkLNwwuY/KBF8DT/yQgqTpdPOWkehbBo3DSg8B9G04WPMXJRxxwVcG95GdyhStiHGigIGBeM2JErPwC+1RQX3ZM0eQPQQAn2e236xrZ30/r6Rmo6k7pzhqHJy1mVypWIZkWe5lQhneKwWKdyRMFgVM67+1MBOqFPc5sAK/ajUSGjL+VKI64DxkBvnZRrjICbclxGlMS8xCnXR6zN8RsAqQS4wiC44oSLsxfc8ACjq7K2TIcerZPR8FAIUO8M4+WkHYVudhZB4mnmDRr9cok38+rc9MJZ/q6XacQy2l6C/6QpitLJJpgSdU5qrMzB84ALQJ6TnSZvLNtIlmkdOcJif1jP47NB2ntxlKYBtr2rCwyPaQKu3mEOH0Cb/h4vv2Z+uOBCWgg0XBlCJS//qciUvwnq5tJjpj/Esl3wnTyl4jGCaf6hcuRpoD59JyDOM0I14i5ST5FRptfJL7BG8ItgxjJiUhgyHQaMIgPkOMGGe5SjrOR8rsbSiZrKaQkeMEuSvqRMJwsK+GI4letjvVmuE4h5n+eM8AteVZ7eo0zK4zqgTkiRTubNx2RI+sY8UMuIbYjREy79Js4Yg1Bf8oFybr3jBRAUkEgN5d02KQfS0zpEbiGF2Dbr7/Ntm+XrEHsiItG8Mj2gH+X5su6SQWDAL9EnXj8eofCZXi8/WK7P4am8awCz7jFPn088w0i3sp3X1bYt1s062wyL0km3zuY1K9PWOVYJQE/E1qjuQsj9RvCdSyDQ1Sl3ol0EBwCKLtYfzg4VUl7ku1gMfsZVVDI9To47yHoLOjsZTWeaa+mf1ZVa2nrrbQBnNV3QV6Y4xLbR5lnz2XKL9J2AwOddds/SW/fWY53XCcpxTdxoE/UyN13+GOCUXmCWllbX0FfTt+k90Fqm5Lku7+UM8OPj0/Tl01fp0Tvvpvc/eBTOns7BQF1Cnxu539/bTR9+60PumqDcYUSHWy6nxnW2Vx2urpqnPoJOnfjnTz5Ln/39z9L62kp6+O630kx1IfjAl4S3vxzBkSeUpQApnHMyjX3v7pAfUJ+XgAHzqXUqxgdUi7Z6r9AoR0pdLSZvD6reFjxoEwWxEa3jmRXswQ++/+2ItqkzY3UPrrMvlQN33DKq3Tw2r7YdPOF9vkc7uUcZsW/d6CIme3J+HDmWtzzkZzlXTo0RAdmV67Jsa7WV9cyTyq11yIdt95p8vbIiP1t9z4cc0jY3GPAYXzt+rvdkLewX/6NcQJPAWUZTnse6Rv1nBcdl+MX7o81cH9fEM3UWvvpuwb599Xt+dsjlbVHhEFJ3XzqWHv7k9UEHXhaSy7Pe/p5/i9857TO9yWbkc/Z6ppPP9JzH+N0JrbGKh7LDZVGf+In30Nu3z7u9flyX26/RbmXR85avg28B/p51zld0tm72dy5TPUhZnLefvU0bFhHSuHas02/v9yT/WZL6zc9BD172jf3Nhbk+nPMS9XjUi3LVw/KfzZJE6lwDSU6O9lbu928EvbD4SePapPk76I7tm+urx9yyfT1xFRFY7MD/PIB9c+VOY3KqtElLtm4KN48mRqOtb314b3Ntba0xHBaqAKXiwf7R5OzMZGG+brK+KwQ4eUojfI2HPkx9jZXEUrEW8my5SiXvICQxjC7aMAXVRmnUuq1OeIkumC7DujSMBI5cPN4d3o69xQFqpgiYsG+HlwAdTl5on3Ywcv209fYWjFiLpVeKM5xHuB1C1biZ+2rkxaR/iWj4XKDmzGY+YlguA/w4Ycu1/QS3gleVjnU00hsLsvO5Uq1H3pLRUo20zGaE1zKN7LoNq73luqIOjbr7ixHYWUC73pB0iNywSzdpEJxmpggwR+WKAHKXjPE6jUzMgKfdXl+rLsYMakGCQ6ZGZYxaaujcM99Zq+Y3Zka94fc29QGYzdbjnJFjd7CJYTy+wwzQFY8P5haQ209Tk+WIfN8IwlDYo2EhHeyfhtGszRWTmyJM3ExAI0GrO+EY2XI5MWf3mueYFbRRdZUxbAzdZpJbQe5+8SmAZsD1Aq0h9DfBfRSRSiOz87UaAGk2ue++k5G81jVqwwEpOSvbPc67tBXnBGiMj4KRPQrPdcUFyQE54CjA3xVGsh11np0ppyvqpnG3/xRIAbOfYwKeIMgIN0CkhRPkWrzqW/vXSM78/FxEvl3nsz+4itw2iJKWGgshuMNzoxwX9All0DLTCFwb9ZJztqsAiHEy4hCg6valRxibszaOBWBcAb++MjqqwCvM0l8QbNpKXnUgg+2chqDEC3A0IpEnGtrMF/2NrJgLLcBymS55xNSSiNpyvZHpyJU7PY2omKBQxabREaCraDR4QLYwzlleM8Ax0uqjrItAxbQfNZp5pIJ589rzMkGek5fhBQy7wFTQZrTI+/1NUGdaj8AvAAzKLGRJJSoNdOy4zih7HYChI2gO5DhqJt8qi7AYbc7GMq8YMRnl+hzBjzTNEeJs0KRXDPVSx8ijpX1qb2Uit9cEGEwOv8VwLnLnNbgUnqU/lOOvFL0092W6gM6gYBGRC3q/NhJUxpUWPKdDEHudc1usV01d1DPRdsoM4Gzfc49977PCKeQGnQB1l5FGr3dkQadYp0F6eK1tD/7m0KmVd2KUQCvFNUbZBYuCZ9MfzDuVn5whHzsioYegZrR9egpZg18KBYC5hp3fzpFFga6LrJs7LJ3lU+kehp++5gz1Rbb508k8OemlI4DT3ZV6euuNO9xXxvlwFzd5nAImHMly9vx1RGFL9cV05+69kB+DCKab2TcCJoGakXZBrBMjJ+jPaZxOAYfG0+BG2AyKffnyBc9tAijfT4445f7DYR7kPPMJZRVeNppkVFcZcMc3c1/ptvTuo3eifdEvGn7ewznhNw12rrMTcmyHfXWZfvjj78XI2oudg3j3kL99SX8P+cFyw4Gi3rFGN3rRfsrAIY8QOMoiTbk5/ZPf/nFaXKimPv1FlUO2HM0RkE+ga00NOjLi67KPwZP5sDx5wH42qizddL69X92QwcftxRzKljIg71pPD9+jf6mYr/w92xcrS/d7UX4q3y3z60fIGEcEdczv4sqQIe/niOfwOTt+lulzfSnclBu20Ut4v5Wn19+/dsR3f7stT5AkJ/JUZIo6cG7sQHip7+qySE+izlFa/JafEe3g3ad5zu/Wcfz8MVizzPE1+Xr+5Gu+h7NwRR3ivqxP/RzfuV/9ZBmZRtQHPo9yODzvy6/qtzEdx8/PZY7Lzue+fo3187ufx88dX+cxPhfOyO35uNaHcT7fb5v4Sj0jUAWmW1ttpLe2HqRNZFl9JC+5hnen28I5BP+BG+QxR2/U+6YvxZJ12paINPscny8fOIrpLn+9m6nJ65FxSX6JVQhw6HYw19tXt1vJFqavdiZNIfifBbDFYvXum3caEwLYUdqiwx4VJ6633ntrefP+G3cbw8vrarVcLU5MTk/OLSwVnI1+Q6OMFDnrO5ShUJ5aubGBRkfBMn/MJYDC8Fh5CrchGmoBTsy6BJygyzFCg1DsMp9/Cp/MoPIZXfOMc4AGwmN0Q6MkaFARaACdmX/cdN/1pdRAWXqfZTo6Xao4CxTlTX1OW2fJvd5dwy3nihbS7isAEODSxYGtoecpAC51GO0KJXzKWSf5zCT3IDb/UAbwuUUnfBUysFUROnNeIGyOoZ12brRWQpuNF8EgUx3MG3MSh8oZw1+qc+8xV+XhN3en0UA7zKmBE1BoAI3WGOH1vJO5jEZpoFV4KjaH9Y0GGKavlGuUJwjKUcQL3h0GCQHh4ogAQSNBj5FFDaRlOZxvpFl1onHUMTGnU8BiNgN8jVLJkXKBpDNezXHTMdFAFCavMLKA2r6GOxtzGVl62QdXAHF3yTGiLKh0ZYYJ+GihDv1X1tLlaDodPN/DvHmPiroLnWZTfb4SYNyFzAW2SwtLsbSWS7i5oYDpHhpl2+ckLyOpaaKY2sd92o6Rn4Rn4E/zxUw1MQdAQXKWsUuBubxXfa6UFqqODLjrGA5Vp0U7XHNXYEZZOA7mqVYAVa2oy0Vy4eyYkILR16D0w9FR2QkKBmn/sA3HT8Vkkk5PUE3/016NAhUMpZidOmmVnboclc0RLXerMrXBdglu9Gx1CgQi2cO/jfQJFqF1Htp2uTgdvlvgCj+aqpFHDuQl8/00vAK8rMgc+rZPBAPKhDpYICcg0PlzdQIj6wUcvjA14Yih8KjTeJ1Z2xQ0pTzf5acYEQnelXc05ub4YgDhdVeVuIGXbIvK3Pbl6CaU4TOlcK/l5Uh2RHb8je8uF6dUaUwdno/RFB5q9Mhr1Bk6dtIzZBkZ0gHS4Dgq4+F12WBCe/WKABnaWffMrzh10Mj6+1l5DgCvbgGMmhsZ8kB9pJ2/CxYF88pv30l/nFfnSS+wHzSVusqojoBPzo6eS6fZf7aJavN8yzBFoR/1D0NpPyNDYTx57sLSPA5SL4CdfRqrH1gCxI78Yp4p8JJ28qdROydYRpTyagBIHKAn5tPKyko6PTnhHrxB2wtPmIpTKuO4ozN13iNSrErEIJ/jNdpGV2yQZtbL57hc0/7hCUXoBGn0zS+mbdCpWLpJpRl0Dc8333yC9pdrxdg+1WCAw9+fPv4y3bv/MH37Ox8Gn1Mo7+oRnSHahI7S4Pl+0DxJA3jJjRUW5hbDadQJz7nRpt+43NBF6qJf5iszqbGoE9uHJ7AZIQc4qNx/ChDs9QGkANnmyVH06+/89m+nxeXFKEsetv8D/EBbDW/0u/3Bd0ddrkeD9O1f+4D6XqenT1+mvd3j4F8PeUW+tdflyriH/6SZqXB+t56nJy30iZONoQ/6JDt48tVNevftB+nbH70bI0KOSJqvLd82cUTVZfn+s+QOUY7gxB/lj3nmPCacOrHV9L7cXxmUZrAiLfxsDfkUL+vo8/ORfxl/992Xcj5+xRHvtJT31+XfHi5j5m/5M7/Dmzo5kDOfGz/LB8e5DMI8AjvcXvjVM+NrtGVcP8/n7/nwmkgtuJVxj1z8V3VWT4wPz+U0K8/nesZnb4oi5PP8qzJs/cYA1kvEIJ636PwcD/WJzorty/3ifRmwe518kIHr+OWNcob6QR3vEfdQRugM/hvXf0xiy3lNwzhyH3pZAGp0tfXwCD3N78F9/BuDc9/VwzZRnGX/uRGLSyf+6IcfoScMLFIA9wjOxzpPXNZ3EiJ6w+UyZ8o4lTj/BtLUEwaRlPGYtEil8uia0XWdzhkDezfowNF0oTBEbrrYgSY6bAectz0aXj0eXV9tnw9vdvqDVvPq+KLbqdWGv/Vbv/WrAJajeufOcqNSKm4CrbYwBI8mRjdb33xnffOtt+80ZqamqqVSrYhn7+BVwYo5TJW9CL1ABUujotIxqokwP9kB3Myk9Tt301mnjVJMAEAXpDayiZIJYIMpgwgqJRWLwlmfd2cnlCMNrtXrKEmUMVRTqQaTRS9G9XOnQgiNq4rTw2vcfcUUApPmHYr2WvNS5xadXFCn/BSJ886c1jgJAiN3FQWiEZ+aAsiaiA+gcmJPzAKmnRpMQZ4zADUaDo+5CkAZALwwPx8TDgShLm0iaCwUMC5Fh4Iq6fT0PCa2LWF4BPwaHBf5LwFkr4YOJ3UwYpMBTF1vzq1x5ylTo+UyNE6kcI91v6vUPayHik+b7MQf6+MGASpAlb7DBqYhCGB8nosnGwVRyb8WJpjSqHN2BNw9R8AGSKCdzryW1Y3GaEwiqttrR1TE1AnzgZ0ZLIitAuxitymEOm+NWEmDYd7drAhQdPUFjavP9RrroyFwpr+ARKOrQnGZtbNDlDPAaxj0xeHAcdh8Yysd7Z+EwCBC9OuAa80xNg+2kNxEwvbkyUelUF6C3FCUPhujKdg6O8UJoN7SzmW6FNbrmxy5G3RO4A/zjFVItbS7dxiLZbuElMEAjbRLx7lOZRcAf4OdqhgFulZhT0a+nkbi2c6r1Dxr0/Sp5G5g0rFan08HR6exk5XtN0Ugr04geM2KTuWiIZb/7SMn98UWySiHiGLCXypRo10qHGXpAhopDQ4VG6mNxeOnZm/BTZ6V7LUeqs2IOvCckD2eodz4Xfk1x6loNBZgbNqBuerUiGsEbBYgoIHmGOhxGbbbQ2Bo2wXgypQAxnxWNG78rk4I+aXJ8o/KVz0giFa+7SevMUKrbGV6ZEfWfjWfXudI3jeqqWfvGsIxuoLcyvv2oRFKQYcRgkH3PGTTehnFndUh1CHgiQIwR2HsB2U+JhHxWTAcsoOcSbdYJxm+F9x02so091IH+3Ds9LkaCD0S9be9Geg4AmN7cn5pGDsqaDqIefXyrE6d9I+2QhBpGrnx9FHwsNshc0845FG2siqwR3agmXR0QpOGxuFxl+eTFuF88mxzGeeXGmmIsTEdZ4JyY1IS32Vo6Wo/GKUMPRp8Qkugu8ZJUJ37Rx2b9YojRfKF6ja2+KY+5j3LlxUcSQ15zEkA/Jq65LC7wNP0G4MPtqOGPPlMo8g6/6Ez0FHS8pz+u7d5N+hunVzdxCjPWWeQytWltHz3zXR44kjcCOBaSOsby9Hv9qlRLB21qBvPKlKnMrr8atiKegcg0GbxPDtS+TCg4aoq3fObtLp+Lz169xG/ZTkZA9igk7LHQ4wkLi7Mpbv3NtL6mhNQC7Ec1rNnO4DXQ8qCH2iz18o/8jhPzbqOk/K0kSvrbKWtbyxyj70bb0qj/GQZKKS56kz6F/+Lf0KZ17HUn3xvEMjnyBuOsrgEWEyg5nvWo/IoDpw2Ffk38BFbF8dhO6iHDg7tjHbRhvHh9zxvQxr8agQvItHwg/QY/zZ+eXjOI5/LvOTnfF6wxz0+n/8zsJSut4Twf+vCy+PrZebz+Xe/W5yf8zVe/9V9+Tc/IC9xbz4Xek7+jnPCN+Xqln8px7aN2xXlxP+3z6Efov7yjr8Eb1AWp132MerktZ7IH3xMnLeOlmE9LN/ffJ6KMOrB+xi7+Bv/oohx+6PM+OcvvNNX+RPX3LYn6mw9uUdZUpeoLcbXebwu71bWx3XymtA9+cfQ987DaICVfvi976R333krbKU55l7tvZaVcZg8zp38s1xHaHJ90Ob8jNmFLzMGUKZ8qQu9P0CzdcI4w+sC0kghQIZjFQJs3TZ0f8wt2zeXaedy4qp5PXvV3fi8M0z/KIBdXm6UypObMPYWdXiEJ771cL2x+Y137jZKs9PVWVzyi8tL7D1PtnbXMDmlFxBy+0XD53eVkoBBI2u3hjdNhzvr11yfAYDUZYyMxGis6nM1BKwXBByN3HrWXacksJEWo1AYBxptyoJEN2IxPB8Gf7qPu8NKgi8n3YS3QUkyhIonhopnHJZVGdzEGnwCRHttZXkpDIB1dsLFEEVjZMSorrssDfptOk4gYAh8HLVxwogRH4fgpT3Pos80kkaPzSU5H8iM1+nissNveRKH0Q3739m4Mr6rB9TrCyjWPJvY6KvLfgmUXb9Q4xfXzNduBQtBwPC6rqOAOYwcvFupVaGhysY94/vhGZlL6dCYwDhSAjA6gjcjenpBek4Oe9oA6WmEzkODb/3psaCPh0rfwzVcjb6E4oXuznDXaPmK9AWMu8BR0RNAeM6+C1rfTITBLgIwgSOpXBQ0wkJ8diF8UyZGKmTaNNSgYZBLGG83E3AdUMGc2zWaHnF60sYJOMZg40RwnTOV7RsegTHFQNDHBYCJvNa90NGYSS787ehVpV6mZRg4ANg0/FAGzPd5vlucFgrmBNK3CP+g24th0glop1A6ccxhR50IQdIiToVLnrnxw6TACe+TDsYZypPkrqDz05399HL3FDDhrPNuWsHQuY3g6FpjLe/miM500aHXqQBORtbtyzw5L4NEP2vQChNGdI1wz8BrecKYO/aorMyflu7KmXZIZyzy9nhCLKNFhwkCBQcCC0FIMI/D/6Fsbg0LZZpn6CHwlE8npygTORJox/J0GgF4RFplRfZVPqzRU+nukRW3kV3zUDN/WofY5Y46OEoQThUyneXUxb3rfJ9N+4cHcZ+yHVvjXqk7HLHJQ/yhapElQaRpGi6j5fCqfDJNGwSGElddKnhK9IftNU87RooKbju8lNqnJ8iIOkZHOo+qSD+1bqQooAfMBw3+o62cov0q8Kz4x8BaXha802RooRYTYBbhWe6h3RcXOpUCWB0rJ2u6ZaxLuOmY0zb6yvssz+/aJKMW0syJUequcPgDgCHPt8BGGsdKDTzPRf/VXY6WXF8hw+oMmN7RCukf9DBSTtuyw6KudSjcvFXaIg1ijVwupSyjJ1mHWgd1h9F6iePv0gEDBU9IMy4POggoQyfg3FE0943pSB0lC5XwmZZv38nHRnfVjwI2bYF0VIVzK/3uetM4F/CHdXPUT3kxAFFFdx4ctdIMOsJVQ6yvzpz1kE/NP3VEr4IhLpmmgG7RqFr3bLjRZZxzV72Tk05qnZynxaXl9JPf++10jo7T+QoQZ2dwvc6299lPy8sL6c691TSH/nD3RJ2qzz77LH3++EmKJQjpD/syR+SgLfSLZ/oZmkpLaSGgpbq8Ml2ckJkdw2zclUvTnz789ruxDnUZ57h91kmRv86NppLJczpxkQMMUA05V74obxwkCnrwcgJXTJLl4LZwpJRdnyeQ8FymjQADmVbS1NPKcpzXqaHCNGQs8+OXvPjV9wzYMr1tdT78mM/xO/xrGR5wZDzHw/7L0UoOboh1y+Oj9+Qycu2tb35u8KBlx/lsk+VPwVO+1+eq53zl8l1zlZrya1wR13ifdKMWfP/V9uXrcvlj4OZ52xC3+AzO25ZwBvgXDgvP5KGvr9fhsNPt5/E5n2uZXmUZ0pof/BbnhMz2hbcq6xHEuL3Xk2N63VIt2unh7xns8ue9fA8ccVs/Xz5PpzV6n/tc6eP+vbvpm998mB482IiRDY+vl+kROCse73n1Xa6fh30YX7g2+uJWV3mrVfWnfJ9l3SDjvZvL4WA06LSHOzuHQIVhE7y5M10ub6NHH6fp0vZceWHn6OioedFsdmu7u8Pf+sM//AcA9rJYXd6YbdSrc5uw5xby+4jHb23MlzcfPVxpzEwXqxNT7ttyM3lzdVNQkTvD1H3qI9oSE3xQjNcILcp3chJF4jAfjGAkQcVmpV28vTjtengY6fNOAEQnAek1alxkINqbVleXENhqKmC4jHpUKwsQxsTzPHQfeYgyDgQQpHhOz9At8yTuLMpRgslEGkM7UVCIRERPGxlw6LGIgjYn1CFEl8YxmqlS13hdXZ/H0LWbKjj0Z9qDdFexqxisj9to9lCUftdoTaP0rlDK7hYmalIRVCsAHpSlOZKWG1EnlJvG2yEjh8UFzU7iMHKi5NXq82lvbz/Nz1dtJHV3Io2KHKFxGBdOMFKncrd9OTIyDMAkY5g7lA1QZh4RnsDSHEk9/okpGcjVIHx2Bjd6WRH+pw3ZSPpkPXr3Fa9GRFkALig1ypZXW8iTpORZ86pkUHPGYpIIZRgFKQHu26dn9J0z2gF51M9oqZHWK4Dg7sv96G+3THV9X4f8FQhXsjA3TMCX7xVoYJSh6/B8lF4CEoedHoYEwzdCSYOVZysYGgzteUcnaiY92X5GHxUxOEs8FxpgZIvw1XWCP7gn8TIyBDxK1Rp9B43dhWpqknpzXbFYA1zqXHAHxvPGetE3Z2fHaQAPukoBDY0cLzdj6HLti1dn6aDZSufQzaimfNHuDAI4u21mvVLlXAatOTpl/mzO8bZPYi1fHDkjyznHM/NeDInrXHANtwfN4ergI5navjUiHZ8B/A77muKgoGvYBLz2R9wlqKGzBF/yhTxyjZtrXvN5X0NFP7qsF2WFI3rjZCnA9yV1g/7KofZHx0DdF8pf5agy5LO8GMqTh2fDkMGZPClfCQRUdPKL8uB6stEWwI9rwfpy/VJzOY3yy7MOxHitq22oTyz8RnB0nZ+tDhIcmA4isPV5gn/pHrOvoV14/8qC9UH23QlQpOt6yY4O5B3EkCccWnWH10sb99wf4YSqt83zcl1g0zcECzyFa+w364d8SxP7BqthKokTTZXdHKEw6ueETIwFfCHIC/pQB5+TAQU0k7bQXnAj2JNf5AMBfughzqsD7GMjHNLNiLK8RlUiD03aYfdDRl1yyr70cARDRzly0uwL+kgemUBn1+s1ynPDFwA59Q2dA32n4AV3oXPJPoGifWgZ1nM0cmKkRlbnhTpTAVpFvfkNWrqE4muj7y8yBYe8MD5sd6TOcJk6061hNQQZcGDkjGpSX+8xnUXr1YPXe+1egLv5xmJef5oCCgk96prkp8ephj5YW1f/0h7qY3lRBvx5hq0wPUzHcQ5Q/MF3vpcmZk2Hsp3qafoDGlsvgyZBI/7T3iw1ll6nTinjrgoioFR/ReRaotLWMdALo+4Znw+DKJWeF4xkmyDIha9vgXKAIWjheSfeVSvOYRC8m3d4HhN/1VtGYwXIUteJMfJu9M2tPRW4qnMjIs9zvFA+08mV76JHvIHD73EursnfBa+OTkSd+BzyjeyOgUwuIx/jc/k9n7dkv3nK87ZhfMv4ueP7PPwsrdQPfpZeFvIapNEByoKH9wfgjfuN+H1F4yiR3+OX0DP52fFE/+OVdzPM7RrX5at3y/WZykAGYuNrx8/0c362ksr3uNp65PMGC/JI2S1A9T6uCZttn3Gd5frOP66Rb3IalmW9rjPV0MFWd2TH5qv6juvhoQ0alxeBHL5n50M9oc7gvtv22L5JypNNF5fq6Z13Hqathw9SY2kJHYNQIyzjFJfxM3x//brtD2mR6fsVT3jXWLbz7/Exfve2/K7OHqWdFztpf+/gpjhTGjVPT4eTE8VucXYKAFveKc1UtuHzxysrS9uj6/Od0eRUc2lputvp/EoKwR8AYP87AOxlda7RaFTnKpuTBQDsxI3jKFv3GrXN735js8EDq3jwRTx+W4dOyTtf3WAEYrtRFKdK1PVZTQNwEpJDe9rLccfYLY6YamglkECRfszeMZZwYXEJwQPNT5TSAKM6KlyEIZktL6baYh3QcpFcjkuGMD9VptHIIvfJHUg0crHO4oXK4CoE/+ysHYq4XpsLozfsX8UwzMJiDcWk1+96myhzlIKz8GPJERSXisHoixHcGIaP70ZQjVKaVuDOWA71zGIs8vI0RjidZCawL7lO7hUMhLISpPgsAYJ5f/ZzDDtCl9XVVdprrpjroPagXR9m0ZA669ZdVU4Be65mMIXSdDKcxjsruQDNtx57CAR/KiuZ0zp7jcNK4RQgWEZDzAEt0D4VmJGnHiAs8pOg//z8EnVE8K6HaXGxEXS0n9qAcTd3sF+NJBuptWzlxucI7sMghrKtpU7rDPAxiMlC7oeuFRWMGDl2yN79xZ21bVqAeVurayupgUFw0ofXcEOkdhhxVfDKs3M5D/kGwMlDr6iXs4xrtVloPYPRrQRv7L06TDvPXwIMADFh8EfpWEV/7aSTmXiORnCCPo/8adqJzeb3q3R8dJTWVxqpisPwanc/+HdpaYX7T8PJyekTU2lxdSWdCkY7Z/BLIVI8Xr5q0gcz6aTdTnsHZ6kNzZF+ZZZD7eOsYUEighuKJCvA/Lrtu1sFcYXSM6IsP3ivekDZMW9aBaSzGBFT78WwnJ/Tryg6RwVyqsAUToybeyADPNrrY/1T6CFtVf5GPjXKKsNYhgyAcH3jxLobHJphqlXn+GxOOU4YhyMlcCwv+zwbEPvdOueVLBwGxYGkvFDe/KkE7Wt5+fT0JEZYSkbeuWa2miOO8pNRSe8xGlRDRkMFwle2W2APnIQumQaDvrmcpiVoFOB/I+5GStDw/q4TZ7sdcjbSsbJ+L1bmcF3FIjS5wNEa0Q8zyKd9IIHijWvlc50m+8BDMOg18o6jMzqgXpaXxPE95ygbFVYTSQvb7OCUgNVJiE7CkSaxUgo8F2vd6tij93ReIDuyhCPFn2CPpwUokh7yq2kPTkDNNaKPqbvOim0NPoFvlG31UKaRy7blGedlALflqAN5MOe7wQ/yP1yI3uCLNYeHbJf9IF/RtfyGnhhYPsYPmthX0tbn5eX7bg2tpEBveN94rWo7zyCFu99lMEnh0aHwGN+NSo71lYfO05JGExofIYM21j7QuHlksOQoyAw0cdlFVxXQOVOGjJCX4hlOhKrAPzO1eYDrSZq86oVeczTwQsfDtvBc9bG6SZshnzsSY90mS7Np4803cM50oDLgtt3jCWIBWviTbkYhlVs/BxDwnXOOTulg5fZJFwFf5il1s0fQTIJbmh3iO9d7rXQa6wTBi0tkySf2k/SPuSI8J9YfR5c7wdfrrav1C3kUxEJb3+UXAawpBtpanTl51frZf9wM7/t8Oj34x36zLbkP/O61opxYSskaQn+foxxnPUZ5tHF8xG+WfXtYzvgYf85tHJ+HMjzwq+++Z4ATz0YmxrwiH3iMy/dZ3ud1v1Imb36MKKF0zUTPPOizbq+PS3Ozog7eaJmv6XPbH56Tvh5+tz5f1e+rw/NeN66Pny3n6/dbpqOX+Tm5zrkduU25zMwL+Z7MO+H03V7rz/42nskvNrBNOpbiAUqNuwzk5FxW9TJ2gt+q8LnBorfeup8e3LuHDJRkr9AZXjd+5Trlzx5fnYtvvNvGzAvZcbAf8+80iwOspRNMXafoN4MZjozpkD95+jJtP3FvghR7A4CDbupztdF08WYIOOlOTEw3u+3eTuestw3fPl5Zu7P95sM3dr589WXz4mK6W/tHc2ABsLP1emNuob6JcdiCYI/gna0HK9XN3/j1DxoA1up0sYI9nJrstPrQS+UI0OzDXCiTUYBWiehQj9FQw8o2nP8UEgqLoU86yqESQQEnb4VsPMSpxzKV3Eavg5d90h6kzc31NDvrMjUqSYfd5+Kz23G6I4z9vrhQT66lZmRiH/Bxcd4HFCL05Qm8C4FrEUPmWogAqUGb+pkrB9gqz/EsvfZrwFI5zS1w7S3junSX0SondAkC6tVaGKJgUjpsFGAUozVlfiIN4Z/5n+5cI4OpzFWUwVQahelCAMhOyy0anRTmLFZzlTw/lZZXXXPQiSPlMCAaMI20z3MnMZOjq5W5UBYOu+VUgDxsr7IyghcGVXArGD4HUGMwXTFBpX1w1Iyos3m6bUCxy6gYOVh0IwfoqlGTo1ymynyzAPGAjhrPVcrt00ptIdUAiypVr9cge6/PF/gqBJbipD6dGcG9DNt2N6TZIn1XDwCicZRmDglaN8FXAC6E0shqp6OzMEWfzABQa9BIoAGfDJzABj1xjGAVnteBn6DncSedYPxclsutL11eRmDhMK3tL88YRb1IU6UCtD9ME7RNQFOjv+VHh/5dCaNNGWXqZ+Ri0O2mM2i2sXknFavOFIe/kc4qfKKyMMWgf+4kRjoX4Txt9dPu4Vk6OHbdWASXvgnhV9CRFSeMOKxpfxnVMV9VvpNvpJuHvOfQvMrMNA75xj7WkVGCBLHmdgtMYv1XypaWRm6vE21WpjjkU5WjrzIGXgcxgAqPs8+NGnkvRYfMhBNCX8p/Ln8kA1sno8D2mztrGf1V7hziVR7sswDAyJbRN27lsF8dMr6ELtaY8q5UoBOp20Emqd6s+bUBFkvRhwIRYBh6xEmArp4An8+Vw5nsnp0GrTM4MPpumbf0CuWpgVWZUg/qpCLnC4paGsLH9LltnpjQeJunr6I1yp2Bk/WKyYnQ29QcI+hjZaztEOxB2KiDwNH+Mi1GZ+AcJ8r1pb3WFQ8cGQhlzvXqQcGCOaACfCO+0llHVhmtwpNFdwbkmtPjfYqw75yE5eoleUUUy1A/eFhXD6Mwns8GPacGjI3k2KC5p7/vlmd9Xf5LOYuhfRy6mxvzU7kbuoexvHEY2frm1BX5QBDms22DtDeoEL0ZQMYe8CWPOLpgHTylkTWNRUNmJJy+RleX0bHtk2NoYD6mIymOyshrOmXZobIsDV44ZgGC5W15P4OAGGGgj0zP8XmRq8216pLITafsLDcZ+DpbGqpxLfYF8Dqgr4YXAg762XQj2ulok/3l+sn2vbuU1ZdX05CKj1efsDx5ygiWNBJIWB/5wXeZK67hQb57zkis6THm2AbNpJe/0cQA5bxrG5WNkMGQu8zDyp653dJcGqsH4mNo1QwULYcb4v4cleM3HuG8Cw/7zc/KiDJjfq9r8qpq1IHqZO+T7vJNtnchvCHP8Zz8lXfaraPqZ+vM79LCet9iyUyPuM9m2uLcFmlrveLc1373+If32N8+K8qGFuPonWVZzuuyOCcPZt1qfwRxoj3SMPg5ausz+XzDOW0z10kP+0Tes9+yrkVWLYf6qFN9zlf19Tm5Hh6hh7hPfTzur6gXh+eCP6wm522Hv4VNi7Ks1S3v8G5ajmct77YIrpOunkMC1M82hWdaRpbTXDfXCv7aTXzmeZBBJ1wZN6i4vLgISF1EFzi6dh2jxPfBUaY9KsvKSrniVvrOB7D+zoOgfNqlEy89Lc/0HXGAuKDf7wR/ttv9GGVwRMul5+Qjt8c+PnXNY7fkz5PLnWsgk8zPV8B1g+QulS5lZ5rRNz/8IHSMOwHOzta4bvKm1++PzjGo0zPA0U63eT0a7dy509guTk4+vr5I2wuN5Z3B5Ki5BID9RydxYaCr9VKpsdyY36R9W3hmj6je1vJicfP3fv8HjfJUubq7f1Y8O+tMbqwvFsoqdBSJylzPaAYA5R7kMoKTJcyrcGKWCmBuzvPZCEUHYRgECdN41Ub6+iiy518+T3ff2ETBlOJ+tzeV6TQUU9NGGWBSlJf8Z55eBc+hWnFCktsjwigTl6k7wOtGeVYAf3b68Dx7/DKtwycOebvclqDSiVSV6mxy335YAINrbt51OjxsUkeU5jRgF6DrRAJ3wdG4yPSCWhPizT2zbYJuF+43FUJmUnk4O5+q0jl5KD7q3BWk5dm7kD0Ujd50LF8FUw0HZzCYy4VVU7N5mo6bR+nevTv87koJeWF0Q/oXl9CPZ2qYFKSoEwYrJmFBRz1uhz6LAm8UvMPhejler2K2rQGQMABGmVyD0LqUqxgDwJn1dSkpDZx7m7v7kDsbVaC1isClttrtbvRnFjaBVo5imEJwcpLpp6OhAdeIanCtowZleiZvp6jBnJsHkCOb9pWCatRTgGCUT7XqPa8jfZxXMfgsI/vRv/II19gGlzHT8He7J6Gk3fZ3AD3uPXiIAj9Lg9ZhLPatsN1/80F6/MvPcVJaMWR5tLub7q420v0H91Lz6CBmLhuFcbjAKPBUTA4DSHbgXxSiyzmNEGB3+3ElBRfld01XVy5wqLEEWDKvrz3sIReVNMQR63YG6fAEpwvjCVnoUxwRBNi+zCMWuW3mGhut9H4VUuSuBXjTGDu0XUTwuzEyEX0Z96F44FcVk/miAliPMATIpvcrczkaJL0FDxkQ6uj5rkbNhsXIqLt5DdLySiNApRPnyhj8KcCeQCK8fAqyD3LU8zqiv0ZynEAkgFXZqQwjhxwA3oGnbIMjCNW6oCOlvb2j9Oabm+nw4Ax6mEduVMmeF2gggxoF3kOhUz95Vv0SQ6G0XYDljdJ8AtAyzh/0pEDAPpMXBWYaMuW7j/xX3dqWAudwyHSCeUSUL1DMfJgjxCr0ufp8OGwCd88byZKeLoFmHSTxhFHIWEoJ48v3yF+mfyqAN6/RoZ4tz8TojP2UU5Qc2bEPkSl4gIre0h9nV0HhUG5y5DPndSqfts1RKFd6CQeI77ax29VpVC4EegIUJ+U5eSLTKrdHkKtRzSMK6itlNiYJQjeXMbQseYY7rFJEhN2i1RGpHAFTvw94tobcNIEcITdHPUdc8zabpmV1MXp51y9ECR43H9d7xsbfOtlHQUeeq/zLO/ZH5Ahey29eo+x7D46f0XOpxvW2MW8x7nJw6qYMBpUfv88gQ1O09VL6qKf5rd9tpxJ1mAYMj6OrptloI+pLjTSpY6EcQksPn2uajW0MneBhnegb2yMX+KPt0ejLP5EnyhH8wGfBj4cA1jukQQRCfDZtUL9LB515aR6jZD6PP21VOJ9RNuUKLqQhNLutFHfzG79LfwNBlmX0S70iLWJiL/0QXXtb1wCwvGyneienuORARoAueJ3q88q8o/MVrY2fsrMgbfga5fkhmu1Nnudh8ra63MNne94jyudX7wvd47vlSae4Pbc1nuHvcYzv8RHwfH5YOEXKp2DLFDej1gk+KmJn5+uupmPuPo4TbQz5xSZos6SRNsi5K+N0CvValinqn7ss+MyH+u490sMjmkyVsjMpzfifMoIP+OLcGruIK6lrvl/nxiZq04In4p7MX6H3bsAC0NnVdtQ3zl+w3vJZpIlQdqwIwn2W4XnbVCxMo2tc3rOE/gXHQBOBZPQp8ngOLtKJXd9YTW+99RBbdZXmG/Pwhs418ksf/fKTL6ADeAr+N0XK9YfvcP3CCjgJvXx20k2fPX2WGit3cLpP0KGltHl/PXXP2unF0/1Um69yzpVesI/Q+BIc1gG01sAN2o55d8akPabjuda8/KedMWWpVq/dgBdHAN/h6XGrW6qUmqtrqzvojO2rq8Lj8+H5dqMxu9N61Ww+aw66b/9jObAC2Imrq0ZpZmpzerqwVSpOP6oVpre+++2Hm++8e69RLtWrk5MzxelKCe6dLKigTICvztcSqiBC8UZOBRWhLDk3wtu/6PZQHIA3iGS+WY4auGMXjAbhq3WAITXpd7rR2QqoQNUt8mZm6xBikIoof9fvu76wTI2jEZ4cqez125EnurCwwN2T6dXLg/Ts2dP01qP7MEc2tOZjYqqDiexglf0Fgt3rteKchkQwLDBxrU2XMZGpNbYqNgVEQfS7ZQouYtgcg+gwtAatTts0XKYnyIsxnEgnmUZgBNJIrrP0Z2dKPFNh10vOkQSHxTD1CJ9AsZQW5mpRtspHmsjkXucwq5MzjHo6DNzrdmILSGcEa9QdOjby6JqeeYegbAxD4VDGNUKx++IFzOa6pv5mXyi0Kn4nzdR5WiEm2tgmDwXU9XQFhBrIvH0u7U8amlFEa+1Pc2PdTtMcT8Gu0WeZ1Yk4RvBUwioAmVZmEXCG8NIWJ0gI/M1PjbZSujwhWIudZGJ43Il9TjKCv3g/ODjgNwHuZFpZXk7Hx830xpv3Q5G40oW0GSFE7g3ebp8gpJdpBUDGY+DbbmqfddOX29shqA6pGAU0TaKFl3jj+rTQxLzd1eVV6nOZlleXUQr0N/1wNXRjBAHddSgeaWAu7BCgpqEe77l+iUKamKrw3f3oW6mKc2JUexKQ6haZ+82ztHd4HKMArm7g8G8oOQNONkQliSJ0fV9KTWt379OWduojd6YQuJYvjMFlGk1kAj5WJsKhgT8j7QF6aiQFr51uN4CPfWMUyuXaVIhVeC52a0KZadBi1zQcTOVYoyhPmHuXI+4ZsI7zQ41Ke8R6wjobKPixk6GjQgsCIAm6xkfkoodxy9EIrUW0V+Akn4RxF0ga/VLubIP56e3gM/k9g4CbAK+wOMBUfhUwaECiKJy+Mm2hDhDUraW1GTqdlh318Nm2jhvUA4J5gX0YmDCiOiR5/WjzQqVrTHTkOZ3OWdZzEziW/KURfEl7BjhaTmqN1RyggbvpDZHzXofztM1IvOBcICu4sgzzCmNyDQ6lo0C21WipNL3ACVeWNdjSw2dJd0d01DFOEjXKEg3mfOgmvubJdhkIRn/5TPUq8iftbKNOocPw6gu31XalEfvdKI3Pk1bqPdsd61JTT9MVdPYloQ6we+zroCvTGn+BryB0eiY7Qq6Tap/K39bH0Qjrbx9F2/lNgKER5QvXyAvKT9Y9ARrotysekoFcvs5d7tTTLgPiqbyDG7qDeru0lKNX+PvQ/iq14MOzWHtawtB7lKn8CByq2IU67dEumFpk6sUU36VRWDF1Z4AW65EBbAAUypGmAv7gA54laJEfBZFCu5hhzfkMMHPUz9/Ut3yNtnkf/6I82UhaW27IgoaEC5QBLzJtwPYHHfge/WRdeOWUi8z/BgFiJzscJdedjnkH1EU9mzeqkG9vYuSqNF1FpgxsQGsq4DbrBk3mtKdUMu9wNwhZcnTQZQ/Vcc6hCBpRx0i9of4xWW3SbXlBBPCnv5ve03fpR9pupTM9BYi0nVecUz9xre0LfuW0R9u6oy+v4A95VT1ACwMXyrdT2Lv+aDI2vpDn7HvfBUqWUaA+OsGCaVOErnHeRvIysqXzoiw70ntJnY0Uzs9V0uHhUYC/SrmaztHHrn8qX0XqHnUbLxunHnSkzb40STXn02IbHdlwZIjvpt84aqBtngFg2obYXMlRGX5zsAE1wYEcIjfaVcu2f8VARZy1mGDKtc6tkV+157Pwp6Nx9pkpdOqHBw8epK0t7AN2r+pkPzCHetc1802da7U7aW/vlLLlT4N4hbS2dj94dmmpms6wK2cn6NdyJYKCgt1B7yR1267pOkzrdxaj35R1A4iATnqigB0+oj8A7pTj8pWLS/NBF1d/MuXLDXYqtXKaA8C6nKoy4TUnx/30/PkedTNavHDT7Z2MTk57w2plsTs1OdEEi+2UyzPbc3PlxwcHh9vn56Odqamb5v378/8wB/YrAHvVv2qk4tUm4rtVmZp+dG91dut/9Z/9k83VlY3G8LxUPWm3i93W0eRiY74wU5nFgAPGrDwAD+6gIx1+0YDlPLxWe5RePX+W7t7PCfaTBdfy7Ed429ykUPwOa6kMoYx5nxJW4ZVBbgAA7iWtZyHxoFG+B4b0GYI8AaZRipkSXj9C7MxTBdl1aL1mvBQOtheDAMigPL14lYQzPM0x297ewcDRqQIPnu8WjA7JGwZ3SFowp1JVgFQQwXLXFyhoBBuDWoCU7vJl9MztSlVo1i1y+ugwIwNee43yEjBovNSusWQNzXUSl9ECD42e+cCxhSxCoJEy9SFowuXnCKHG1D3fB/1uqlcrAUokCyKKkASRYNQ8XOzKBSoJI8ozKGmVkoyljnR40y1mHQLT03dWOmQOWqtQNP55hnAGLbHbEOUaoRVkKFAOS+gA9DF+qmqH/gNYCBSox8nhCQLtBggu7wMYgG+oHXUwsngZaQX2n3lapl8Yrbed1slnxNI69HE4ENDC1BWdCJWBClpv3Pqh3lHUHQynXmzCMWqkS+4dIawqnz5Oi9caAXapGiOE0/S1W8m6DJU85TPOTvJmGrbTCIWR7/nlJQz1IJ0cHMZSNG5IAfyJlIXipBPz4AXK0WwtbqzhnHUBJ/AuAF5A2sYDdjb5CJA4VcC4uwUvdbIfpwFHeug12q2SabfPUqVewRE6Sx8/3sWYulSZi9dfpTL0O8dhS4WZ1KL/Z6sY3jKedNso4oiyoayGG3oLsgQURZSugMEoljvdQQR0uYDpFqCi8GlqKGb7wVzCGQyVMjM20o5seBitk2GzE+oQLiCIfnfiY4A+CpqiL6yrUQ4nhJl2cH7hiIzAGCehpCHN0ZVyyclsGXBrCHyWfBP34L0jIVEHnS35EnbA6JSDh/PEM00ucoHCDz1Ev2toBQvhlNEGjXfkXsawMkzPK4ADdRUgaXztZyP5Uxgfl4+BJPCDW0Hbh3mUSdDphiAeAlqXkjOXTYfBaK+6w9SVC2QLssa6xNeXhaDN1LTOBOC0ptLHiUMXOUoQOfH0EWwHL+LwwDcaNRf0N8Jbn1+Cduojo8vmxSoTtAH9YBtMvcqAQCCEDsKwSS9fHtJMGklX+9rzXq9su76vOkKjbJ6cDrbpOjo6Ru+4K6511MeIoOk4V1R8YsKI7SxgD4pjcOVx82uNgGl4g7ahQ6Ar5Qt07MfsUOvwG00XwHIRv1C9oLOfqW30oXWy/8ZRSuU+pzbkfnTugM6Ad6hvdGp1NMLB5/lubmN0zQ11NJgX9K1Alq9oiZzqJH+GQaGOzuOInG1006TAiHJmKxhs6kHVA4xYN/WOgC3X3RoLxGyL0c9R8HFuh23i2qCfbaKPaUf0BQ3M8ijYon12lWzJefWdOtmyxn3ls6L/KC9e4d0adbVGAmk+3H63PEGtANbRKPvGfjQa6eYU0rrnBgu0UX531FR9UcJ2Gd0WBMfmPlzYc9lLaCivl7HlyuQxOsmI+lQxO2cuRzfErrn6kA6AowTqjtZZm7rCN3yvz2FHeXar5dByH8CsQ+gz4HdsQAUdUgE4TnFOh7cPPrBu6kYB7eq9jRiddQUR540A86DTFWBzNmwh2Ba7qr3RSRpGIEq9ZEAh2sOz7RcnnaqPBj0cVOhqapz207kzMbKFns2yQp9EX15hQ+aQWZ6LrrQMnUL1hWufm+PtspVh6+FNJ5YKnh01c+URGcvdGUvQi5vhN/oTejqqIP86Mmy/ZR2svVeHwZPI+dz8fNp6c5N6GBibC+xQhTfN2Xb+iAElN9vBtUz3H6ymbsflC+l718rHARerLCwtYWews+jzM5xtgw9ztSXsbyWdnDbpk+zoyq3K7/wCfQAvdbFR2ly6Az4yIIXDOr0QF95MZIznBMIJ2m+gyhWkxAFOutzd26U0gwS0CcwjT8mHyyuLsQ21jo9rSzsvxWivzzdId3U5uFlarOFxzwxr89XuxXm3OZlmdppHre3D5snj1ZX57eGgt1OeXwHA3o+NDP7RdWARmAYU3CxOTm6VisVHmyv1rd///e9sLi0tNfqdy+rp6Sk4lF/R8+ZTTkEM11nc3X2VlhpzASQEdC6YH8rP3C7eO50+iv0yzS/WABB2tMDD/kMADDfTUSWNI9JspRTScsVoIB0PLAvF6rUAFvPHVJa9np1ilMFlavKs9WkEKU3maJYKREVgPRQEd5c6OTqMqMGVUWL4p9sZUk4HADiP4Gp4FRy8VYTPtVD1iFwBwW0UJwG1hrv1tPTQFhcBWho/FGr2do3W0Gbqq+ALhhwOmIZOLrl0enacDF6rVPRaNvBwFHw7dqzMrKvC6xJhtblyquEVyoyY/FAqqKZQdua5QEJox3d0q0AlgD/XRPQMIzoBoFCAjTJZttEKDZYAwaFX0wIuR0bIroI2Lspfq0MUVQQeaUyU4WUEM4ycdUNBCDpjAwjqHPvYI3gqeAXetAHVavPkFCXnSgOWI8ATCBlJ0qPNy0LNu+QZf3pxgjxp12q7nmlW2Bos+zAUucZKhQdQjKgrfObyHvJJOCkqA46IcvBZ50GJs6+tj0BcJ0Qw4mQro0Ya5FmMn4p3YX4BpTMTRs3d4+QbQYwKmP+jP3qtATQ7BZT0gh4qRmf15yWYsjENQyVAhNAukSRPGl1VMcsZaCTqdI0yB9DCy+kmDzvPxJC2w//T6eXuDkp5lBord2NCSf8CWlCZxkI13dnYSD//+SdhkF06aGm1gTLpplOMUvOonR7//O8xCNlQp4QbSj1vdCyhsvxRccUMPOK8hSgyQz0jkoF82IcBgjEEtkMH0whkcdpIOXUL4GQrlc98n0btinbo/Ojc6CzmfoZHAJKCEA1wyDv3CMScmKQy14jZ/7bfCJNAWBm0710RxHd+DeVt36m4zS008iixc1QS9qdcwbN8Mjb22fgbAdHAA7Rom9cFcKAdyqpGKg8X5n7TAXXINU1q7Kaw8fYboGyKflLo0EQaT9d8hGCyVciEDphLxEn/EvJt/YxIuHh8XoJGXs4ARyPrSJR516abuNTc+TmgFT1hRFHjPs3vRmzbvT4PMMo/ibECQLjeKmUZQXI5QUjIU3geZUkP0wt0hCMdwX6ifyAD1UYXSnsNFm2I3cz47t3WSQDGv6j39BRGzL5Uzi7NWYYnuF96Bp3Ra4J4HVZHSwaAYHWjej/0Pe00mipfKJfqhIjOUb6pJOpE9bbgJaKTHD4/GsChIXTYM4Cduh1jrnE3X1pbojzLqxF1tP3wiaBllj5YufNGap/2Uv/kBL3FjzzLesVyg7ZPnQ4YU6cLqg1mdNvnqU2fnyLT6srJy5u0Vq+im5dDDswBL8akXaOpAn8BpStYwM/o1Sw/mcfku7yblrS6tX82ymtsarDaWLdl3pYHkY6QE+XHYIxBDmXP0RV3fpMH1XNen9MlAI72S5TOM4J8yq4A1GfBfci9ywsq+2trC+n99x+Fvtl5sZfu3F2hX3mmm9Gg++bR2Z98+iz1cFKcFOm22Rp4wcdAEIw9GS+3JasNjPzxPGXP95hAyDNf7LxERgVZ8tBURAJdZlDZ1B6aqjNbhN8H5vGXYjRIXS9/uGKEMu9IqUPnpqDYXqPy7tLo3Adp5LKKThR2+2zTvwwuOCHcPrCvTeczB1wAZoDCIFDYDsoSIwjYtc/2hdjBQJGCbL0d6etD75hHAHMZRZb35On6PDLebnMfsoRu0Db52VHDBZxMnTLtqOBb3edI1uLiInIq7kCe0A+OHLn99Ztbd+hjdNDVVNq8v0L9XBbTIIwjG+AD6KOecIOOFvzZA8j3+i1UBHSjvXa4m26EXqOuJyfQoQTN+VwFTGqXyzi6TgjvdlwmsBDLi1Zrq+lv/+5xWr+zSl8WYgTSFL4cHZ8A8C6kCcpxZGn/+YvUoF2Ce/lXYL7I717bBS+pK+fnFmIUVGLa/v2947SEjaqDW4zgu1ShQQCj8hOT6O9yNezA0f5+Wl6u4wSX05MnB2nzwRsBYNE5o/rc4nDn+U7sxAWu2llda2yfnZw8vpma2r7qD3aO90+ak/V69+233/5VAFur1YowWnU0mmxM3ow2C9eFLZTNo+npm63yzMQmgtpAuVcNdt3ZaEw+uLdQuLu+RAc5PDyV5hYaCB0MIPij0GmZEQa4wkhqyB2eVtBq9TIMppESBApi3Wfe9UEdslOBGvEQXOSJEiMA1vQkBpTOyZMocvRRQFJF0USOIB2u0iiX5zH4eqpGbvNQjEoy8tr4bu6rStQIXrlajZ1LvI8mxbtbzypMsXQElXWdVA3nTMlIlpFdo2YC7nM8iGOeZ76JScwqc3NS9fBgMKTcyToqKcEwJ0I56T1qCAQ9RomkzdKie23nIQDb7jWmZpiHsri8FN6TQmQbWu2TMLwxZIqMmYTtLk29fido4/C/zz0+PorrN+9vhrDv7+2nB288yIyP8QrjTF/4rJjAcAUNoadMjXpFiVF3FIHMprOhN+tSV13AJZIXBkchF6CoUFQA5tcIFlTg0dHQQEEPI4NwaJjsN719N6dQSQkkNFRiAfmiVnMymUN5Rv90DDKYV/EE/XhZP3nDoSyHMe0fFbxLIDkcJG10YmxJHvoOExJ1tO80uhpXJ9w4KU8BMHJmXqDgtdtrYWBVYtMBsPOwOMTmeteqnZqWJwAXGD/rVJk2Qi9Qy9FAgYy/C5gs24iw6RgHuwdpsdEIMOvqBxpAHbH1O+uR/13FyxYsPNl+jALrJQOeRkL6vWbqwqetZismmei4XUHrB2/dS3Prq+mn/+Fn6Wz/LE2iHMzBbR0dpc7xIbSZTm14b25pPoyQBs01hTXS1yOM/lCFbqrHOLouQDXqQ79TN4GeAMTIks5AgAn6VP6NaAZ0lofsX02A97vk2IVpHtxj30n6YAWucMQhHDPqErIK2NJpidxGFIaOrDoBkcnGWeNjNEJDQyHKsZG2C+Ssj3NmPqmgYApn1SdYXyMM9ncAOM6FAYYGdTelQMFW5pbSdbGeemen6bx7Bi3oU9rODfS3kbucHxt5wsHjThZykp5tpf4CdUqeENjYZhqfwbOrO9j/0g/wUMBgz/AbQHjiBlpjnMZRtxt0jzSLbbbRM/aH6TXSxW1TxbsXvDsJKtbJhudcE5unpoI5t8iPEfP19bW0un4nPfniC/pHh0A6ASaQCQ29zBeOHe1SRnRWwpnQmCNvGkgdsvGKANZNsO2EO/u6WqV+AEaBlL9rXG2nvxlFj8ge9CpMCsBypD/y9ELn5sjnAg5+DR4/OjwNXeKGLcpsBkDqZ+61wzXEAj50inUUoMqLEI/7TI0CQMw1kJ+l9PLVi5BVo7C5n4PNaK9cJpUyfR19E3hcAV7lxbxyxUToCEd+5B15+xIdaD/LY1363hHAaeqiI6adMkjhc7zHJe3MtZWXXdVAWjocLI1Mhwr7JT9RC9smfxm1NwqrvpOHbWdER2neTQGACUNJP0MUN14DDZ286NbpAqijY+wMsuIQ7s6L3eBRRw8NJMxSv6urQgRVitghQYVLyp1jD1wF5/79uwEKnSTZWJ5PK421WF1leXktnJqVjaWISh8fNdPDhw/gswv0aDt0W2NlLR02z0KvCv+uAE831+fpyefPUvN4mAo6/ugnRxMpghd6FfnQqTey7+iDchTRTW0LvDhbr0RL+6Yg0C/2ial/bvtucMUy1D1G612lw/VILc85FZYlCHYrcpc7q8aclCL90ksuF2ffZl2Rwaz8YF8bOAg+oGyfR+Fh6wT/rlJSmqkk0/qvXVkHOqrfXMLxEt24sGReODYGXGPqheuDq/vUTQ8f3ktOhHbd9YvzEe2tIpMLtKuf7t7dCJsQPEZ/7u8foMcHaW19A1nUdoF5+pdpZfluyGET+nfaneRqRGgIfmvjQK1hO9AptGMX29FYWqY9Bq16wa9Ptne45k5EgheWajGibariHteOsEtOEr93/x5tNiioEzyV9gCO9oMjlK5GcOfuamo2m8gSzkSsdASegH7SdIbf5+gb10OWroJwtx7fefYseKuHXtUZWl9fSfffuBe8uv9qN+rS7bm2O7oFPbN+ZyP3K3jk448/p4Mm0v037wKs2+lmCEiHxm4TjzMDgL0eFWdnh4PzLmw4aF5eTeyUyqVtnJjHUzNT2xsbqzu7u8+ag8HkrwLYP/iDP0CM9oqpSzdUi41avbiJzG2ViqVH01MTW9Rtc6pQaHS6g2pjuQFWosm46+ZlTNHowZnDizl/boixMzrl+pga7ukSYA6FbKqLKQUymEtaTSBsNRD+4cuDdAjRHR5TEM0vdKcolaYgzCFnboKGgqFJzuWJQq2zs3R62oZxKGfO5UWMbFyFEBtZlGgyayXW8ZwNBeOsfJV/teqyDShxgI4CqPGR6VV8elQOl83MOmxHfbjQLVsV6llAU5H64A3wnIX06sWrBCRK9YqTpfA6YAwjgDKhRkdv36F2lZlL2WjgnEQmUDEnxAivhlvjYEcYDdUrzEt6ZRBg1ER6OSHE6JUTyvR2BG0aBQ1rxTVqaY9eUv+8Q7tVJoK+qwDUgmVzHfs9ziFAeea/iv+G8s2XzcOOTnTRi3NYQIWuYyAoNSoQeb9cK1H1eC3XVSc0Hnqv0sxUD4XfsjRuHvIA7EC5RqkBoBh3l9US5LlOLw2mPA0/qo32Sn+FeraCsRwBZFCOOjkvX72MvtJ4NPBM9c67LQTNiDvtje3qqKO7lwnmfZ7GW0XoMmpGX+bwonVuLgDS1xh9J7QImGNIbNKItBM/ckqDylInSYMiaNSr1ohUqnPBY3k5NHPtNCT0n/wT9MxDoS4lFk4AbdPAjXO7BAwBjAaWh+J1XVmJKL1RtvaBoGoGxWpkybxI95h2NztTQOST05NOmgPsu7yae9P3zgfBB91W3mLzqHmQpnHk1lCCjg7U5xuxXubznT3AxD4GwPSHHN0+OXaoughfdlOX9roY+qhHezHm9+8t4+hB0/4USvgE4wj9oUcAFhhIOkSrAS/mnxr5drTA9ljXyCkU1NCn7gvvhDr7O0dQBZqOkmRlKo/JNw5Jlyo6guVoZxkZmjIKB31ndB5iBMC8aiMH1BNDqCPmqhI8nvIdGjZyfpmubswnvqHPXKLuEt2Cc4jKm57Q8fXisHg8M6cEyMw6JdJFWaIx0VadZwGVekfn12iJeiiGxdpnnDOSqSxqPB0Sg2+gQ70mWBpAh1Lwu7Klgycf2NaIVgPScy69OW5GLC+4XqBuzj0VQk5htriHAiQfhraCfGjYj4OevmhVyLS8NwvveX+MJlBvb40INyC5xH25bJ6HLMQIFto/HHToqqEqotdtp1F1hyUFYDovQ/hdwHUJGL5GHmbgLdskDUPe0W8x4RFjb59G3iV8GesNc79OgZ+lrQbNSLTbK7u+rsO+ThLTeAo41HXK1Hjmu/IpPQQQyqV95Hd/M4ot+FXjaJzVAUqKKUgCAx1ida3BkAgqoIfUGbZRPeFLYCl4MnJoGfJHvrYPbzp0jD6hva7pa+64zOKwunLeR5+ur6+nh28/TDu7L9Lf/O3fcz/mtJeHzAWubh/9zvvvRV9mmXPnxbyGq3rNyN/c4lKaW5iH/k40a8E/izxzOpYPdN1XbYajVMViFZACMEaGHwIG3njjblpaXkk7L/djNvrGRgO69lMVW9VuHUOJEkB4D71m3vIQ4PIGTlgdAPIq3UFHmNPq8oyuzGNQqXXWD11pvqIg0LY9f7aT9g/2oGcPx34pfeuj9yNnslo2JbCTDg6P0Fnl1Ol1Ilr59MsnsSxiBT327OkXae3Ocnq1d5ZePD+iL+BH+hWAkg4PjgJYzsEDjmQZ1HC09t7mndB9iETUYWYG/oBOxwdtAP0MAHsOpj1PG3fXUvPwDN0wDb27yPcwLcwvop/Qh46sztVp/w3XAebp2+0vnqS333k3AlBVgJirg7hE5PVlN1JHCvQxxIkd1oz6fvl0B5o4b6AGGHsQKWNug75/dJjmoMM07TNF6O7GYlqHlo8//Zy+n07LSyvwHXYRnfnF4y9hl8lY7cfxZVfTKQNG3Vzn6KCJLNcUjwCIgmJHZnQ8FuZrYBzz7OnH3kn64IP3w0acmxLQPEn7h4fpnXffRddyM7x6dIxdgH/aAP47d+6kcm02ouDqqio46PDwBD5Z4Lu7fLYT4DA193a5/gQQuomTuJT2d48A6nnddgN52mKdJfUpCiht4DiftU7Sq5evAMgbPGeNfnL+AXJcdQe56fQJQBUxVS3EJOf+oJPmFxaQ1TB08K6jKqPgDzHFyWlHLHeDHI+ebH85rFUrXZy05tX11c5sqbzdaDQeX5z3tp/uvNiZn19pTk9/bRktlEDhj//4DydrnY3i8eVsFYDXGFxcb77Y2d06Odp/dNk53vruD97fRCk2piYnq6WZanHQG0aqqIZDZTBNJTQC8zBOdW4xnRzRCXSqWwbOAHBVr0aAzN2rlotplo4qFGZT57SHodKQOHM+z1bVYATw5QGCAcGf4MjcCRlUZSvoukCAHfa+GWEweXYdoyxImwDIONvadTEljkP7Cp077jhZzM0BXNBbT12lfEnHO2nn7LiJxz2ZVvGSzgcomeZeOj3EO6EMJ54Nr2A9FLuguuJSVnRGDyWj8psE4Ws8XDy9PDePd9GBydzaFXADoyqARgw1bhNF6w1wpdIqf4dHel2Ay7VD+Zcx7GDUpkgdNbCuxqAhECTtvtoHrGK8jBxSViwDw1WChgDDGAuf6QLwAoP2aTcd7h0GHVowncMEDs2UoZVr9hac/IBC1es271QjYtRSzzHvOpNnS9uP5hXb3xrx4bCHUjZX0hwrhzvoM+iu8TRyah+aemAurkONWRAsL6cQyNgOfcLG0CzPuL8CCOpoOAFIAxdLKwmcw/BJK50DQQ7CbdQIIOwe+hoZBdGcoHA8jMpiNHQKHG4zYlQquQC9UUPLlv7yK2oNZe9Wwi7ObjuMGiiIuksUG8My5us4w7zXu0wt+LXVOUv3MBgqGyMEHfrZZZgien2TU1wiWoPhyXmK5hENUbCT0LeaFRKG02dAhODvWqUeRjK2Zoa/BfJ69aWSE5BcJo7OhoYCQUoMkKnxdrjJ58zO1gFz3Yi+FGm/dFYeBU9giijXYWq3vRX06Xzo3Ei/et08KpQ/zp0y8fTpkzDMZ8dn6dnnn6ceAHnz4aPg0b1XX9IPhXRy5v7+GaDaXp0pjZApPhpjWIq66fkDJukz8wjlV6OnTkRwlzX7a9a8dmSgPjcXvKixdxJo8A397VJpysjRyUGaRa7Mo9OJtE/lRUGLIwyu7epwl3355Mmn8C7gEJqVUKYOkzksOb9YpTsKXDMMsJAmBJKm7DiagTyoWOTIADk6Xub6wh8xG1jHS6fIfLccyXZEQUYWQMdoCv2nvBg9sk8DAMNg9TmML20yTcgoqPI5ie5zfWJTbORN98BXiRnhVOfppCmXiBI8bT1nIpInEXUWdJrccEVj4YQ+wXJOrxqm5bW1VF5cBnA8T4PWadBAfnNIXVmcq83Bw00MmAEG6gaIllUF4LFzHzSWrudYoEiBkSG5X6e61aVvocPMLH0PkJpHLzqEbvRVORQEK1fWxXQf2y/4DeAP3yhv6hVtgU68PGwEM+6XltTflCqHfHXE3IgiQAx9GXmF3GekR3qHTjKyjDznCWXX8ILeLs/levnGCKWTaRxOtm9jtGxC/hFIOxQMzai3UNA0jEELsAv9e+eAVuzNpE4NvFag3+r1SZxCgGgXaeH8ED00v7ieJgBtS4sz6Sc/+UHqATTb+88BtH348xo5OU0f//ILdMQlfbKY5peW097uSWo58xtdpwOvs20qSPP4JM1V6xj8ZWji5OKzsBsXAEpTRmIFHPgFMtL/5+nXvv+99NbDewEGzy8ByjiQf/2XvwzgpA5zowdnpc/NzwJw7wM66wF+/+5v/yY9/Xw3zS0tpsVl7dowff8Hv46cjNLOzhPsQNYnp8e9dHp2GHKoU6ndGd3g+BQu0vHRSXr70fvpxau9tId9aSyZOmjaAiCttoCMtdLdzc10CEg0steBRy8vpwOAapdXlldTpY6jiqPmyINDAi9f7NlFqXV8nP7p7/0ufHaZTls97DxAFCC5vr4Uwa1fQk8j8bEyCLzjihKVWiktImenp02A9AnlFdM9AJx4QDBmoM1ggFF5wdweoHl5uZEef/IJ99Xh41raAIiJRUxXOsFuyqumFpoupD5cXllOJfsAmTQI04M379xb49p2OEmrDVfpQC+jS599uRND/SCXdPfuPej9AjnVJsn7tH9tAeB6EKkHcwuL9P0xz3EIfj998I33Q9/M1RfBPKP0i198nFwZ5N7dTezTQgRsCtPgG3jRIFmdfmzuHiDXZRwK8FQlbzv/2We/SJsPNmIEV1lzxEbMpL5Q/zuBfYCDNQsecITVSc/zCwDY/cOQ2wgQAoQNJmqHFpYayH87HJkGPPbOO++k58+/RM/1Y51t5dJRuTfeeDNWcTJgUam6ypOOUDcdH7tmexm6zCO3OOkl04luIoLshLPZ2Wm662J0PVkcViq17qB33cTO7yDG28j546vh1fbkTGFno95ofrKz06397Gd5FYIxgO18noo/+9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ObXiFyVNl4iMesk4AkP1PlST2hhdhLkCW6NS3Fdfhi+2BoJagT9MBBMUrhhCY9/JH5lyjCafgx8ld5t4+bR0fhUP3FX/wUY3SBCyYCB6BxzQiaSq86dYUFo66OQjiBIfIqqa+g3GFvU1Iij5b7esjj9eA0rS2hEwDep/RV95J+rTbC4J3TBstR8VYF+d0O8kd/TgLccaZKOM39jsZN2uBkAExoMjLtdq4Y6LKpN1142CFYZ+ALJATfRhry8lBGvkwL0XmSLkbrzGc39cKJIHRbOCY6WR4RXYfokX6ArtJgWseQF/jDERodUvtUkOch/wlo7ReHQ+VF5cm+j4iuF6H/YjgcXeL1Ri683890GZ+j2wPcqdt0hNSp6jV3i7NeeeJon36fSrFLlJM9eO70DPyMo+gmKrbJ0SProxN0zvslPOls/UgB4qUhN2dQZ9C1ZNVBAdQ5vEbwr66NdAIIpPwKUP28rK6nslfQyzaq15QLAZKTenXSBavSdFKHa+gcB5eSK0Ebl/YrpAVHrdAZtt2IuYDfMgS35mkLjkZX6DR4jipEWps7KK5urGHoAe48p9nspHub62l37yX3Gy12GByQI7Hpq0v0wztvv5OePX8WEb6FymRaXapTfiFyzqWnywb9uz/6S0DsKD36xiM7yc7hjX6jo9588CDtPH8aW2DfQKPNe3dSHxBiJPgCnbV0783UPDtPTz79FGf4fnr+aj+V4Y8yeriHPBodf+e9d9Als6msk0e9DvZbAJ9lHOGp9MXnH6dLnt0CIN/gWDx8811AMaCbfh30O3hfzgZ36ccl6vFKcoRToP0wp/YOYOiguYde6HLPDXaoho3bT9/56JtpBHB02Hl/9zgdHTfTo3fuY8OM2MtHEBXZ6KPTH755P+28+BLAVE0b9zbT48+3o78evf12evb0S9VfTNpV/nUCjYq6tNIkNHcUcnVlLmyO4lOaqaaj/d30zrtvRzTb0Rj5/pe/+CSAY5E2u7nPysoioAmaUgeHoJVtR5eu4aG5hUr65d//fYxMbT3cgp9Mh+jxrE66c2c99P/zZ8/iu6lv3/jg/fT48WOAlvNf6tiAevr8s+3UaDQi2mqfOvop2LKctbWV0K2OqrlVsJ9HXKOsOQzfwXlZX10Nh7CPDpnE2d3fO6IPwBzoz+PjFnw/SpubG9gY07Zm09FhK0ZxBMr2k+vOv/3OFrzv7qDuctlOi64EUdDm0d/oMW2xW62X4Wv1/8rKUmp3DS6Zz38FdtgB7N5Flp37UaCvoGVBHaRMOgnd0eMS19xPF9eTaf9gP83i2IibTGe0fEdx1RPmH6sfbaOjbdKtjz4OwI2A6dRMYS9cY/sEB2yC8oJmVxeAVoNxtrWGzrxAD3Cfk7QB3Y7OPNi8F3qhWpsBNL+Qj27m6/OolsLwtH3aHV5cN3G6dqq16e3DvcPHnVZ/e36htDNo3zTvv/e1VQgCwP4hAHYjFbFp1bnaYgNG3ETbbJ1fDR+hWLcmpqc3C6NRozAxrK4srxX759eTF4NBQSA5rVdIhRTseMFMpxhgF042N1bD6/mc8yhNCxgiULlEx9sRqGoM3bVGgOtkGZnHIS+HTVRwMv6UOYgwjYbWhHbTEvr9VlpaW0URV/HcDL23I/fDpZdCwXOtRs6EdKM6Do8JYK55lnmNMqAzG/sAOZcOUcH18JScJW9G1WRhmNbX5hG0BZ5ncjhACUWjoe12TinP4fQMdLrt/393Z8IUWZbd95skCblAAklCAkVRC1RXq2e6tViWRpIdngh9Bn0ejb+MI2yFIxxhfwAvITtCljQzGnXPVHet7GtukCSZJODf7zyyuqa7R7Isj0Ph101BLu++u5zlf5Z7rhsyymllzbBiJ3lSlAWgKxDwJYztmBTgmXKpMG6ee7+L2RBaDqByekZbTJIeM3daa6GbOmA4ytC2DODObBXeNXN3h7A3T1MF5o8lmK6G1trU65EdNuCzBYgKF5WuXki9xgMAiYB8QlNTxSz4hogvLgV+EwCkKuvHWBmDyovp4Nm9YAAVjmHTuQWPuAVUOyYat698HYUgkNXD6qhvYy0F/Vqo0wJNFIZAzHCpCllPj145w2xqEtNG3ERyARNZFkrlqnIXXCjczLEzQd+QjG1FThzjUtGj7vluP8JM5tx6WEaP5yp4pM0cEFfFZUkuhaKGhUC/BvOaOmAprgj3sgazM7WYR5pg7IBxBIrPM+Q0y7rOmwCPAAwwgGK1dI9hq3pjCcv7MQLqNASawlPPmuBaBu569vrpcdBoBlRh5BkNGXfZmovt3ECzrJEhdEN8AhVDiJHrxSiMAnh/FrVI4fER2Bi5sE29V0w749To0sjRmz6E7i09ZDRAT1mm1AQOen1VGoJjAYbARFpRKOrt1hBUaGUe9CzUKpDVcxAGJ/Nk7p1lakRW0oD0J+HoCRMoeHCEIWCIPICo/RTAmqrTg7aKRdMEptLxyUXULj4FZIwGvXSMcOxi8I7Md4X3pT0BkHNWANjofbYE3wBhO2IMgmAjNrPm2UIvzovrYs6e83gFkF1/8ICxmG7ghjfmEdoXhLnGGnsC4m6zGzRcwHh081AchDFRCqPANXSuNWgFiAXWzB3GeQ1EJEtER5hHUzfCL0u/NVz87Ab6lGdY6ljL8OAaWZBneM85moKWNcLsuyklkcJyv6ZWHXEd9JQE2KVV7zUHucCPaQMeze2RyK638jdyM2m74wlV9MsUI99wPjK6YM2QRb0r5bQe5OxzuJsfbuRZemjlvZmKMsE4i23fp02hZPXWRq1QwE7QDW27Vg7TfmgkKKgCwM4CYFkno1exUYT3BZElxq2xKiDpXbRSBZqp1RZjHjqd47TeeICSaqQ1gIAe0t3dg/Rf/8ufp88AX6uNWqyHuYPlKWTqZEafRUBwE72QnYxmfmuBtdCZAdYrmA5VCxn8BYDSNLD6wmKylJi52Ce7e6mAEbeEnnn58m1aBDCVeF2Y6KU+c1EsLQWfd1on0M1tqs153DlrujDPugzT2d4xcgWQ0TOKyJphCD1ANpydHTEmQAC68GoIzyOTnEdzu1dW1sL502oeApY7vN6IfMR3r19x+016vLmZmh29jUfIoHqAJaY/czycngW9WM3k0aPFdAYfnZ32U32xkhp1AODbozQ7DxBn3D5TOfbmzau0XGsAknd4r4ROqUHz0/BOliq2vfMu5F99aZExXcOfR+lR42FqHp5gNMIfyGe9g0YYBFoC6WyfR4k1awfvqDNC50MLNebX0k/9q3bIlMePt1Lr9II1KAL6D9Pbt9u894g5N0d0Kn3xty9So7EOgK8yP7m0/eYdQHM5zVUr6eDgABkP+Acsn50dB+7YwyDYeLjGvAMy4U35SOeFqTOLbkQCXB0wdzqolNkrqyvp5auv0tPNj+CtLCpxdHIceks+lQPCi8/Y1NcatmVxBfr0DEPEFL7uee9eV5WCl3YAkqYPmteqg0Enj3p7FjwkHRgF0vOoR1aaNR3STYVldS3yZ3XjcepibC0vN9IOctBTJnV4vX2zk7a2HkM3ldAlpoRYs9X0keXGMmM20nQdjgU3pRWLFehniTVBf0LTsVGTNVbuqic3Hq9DZ01k6DAtoAON9CpkPEDIjcZiAlMeKvCHclgnjA4oN4WZ8tlpo0OtwY7xJfA3/1Zru9vVeQi/I//FLerflcZKevRwJSoQjJjLowPWCxx3xlzf3BXu1p88valUy8OL897FXG3utFGf3/7pT3/88urq6sXq6oOXc4uN7U6nf1oonF7Mzt7nwAaAvffACmBL01N1AStibAth/BxwsIXVvFGYmqwz6JkptCugL98+Pc+pTFWOhmMy4WzIy/Cp3ggG7qlgCKXMcyX6N/nFTTzWDb1LQyS43okQegiDyNfie1d963cOw9KIEAbgZgjg0EqYxBJwUgN8YS0anlOpaUVUIt9FzxOCn765o9iNF0X+drOZlpKWQCTjI9RUgCrXOz039NmEaRWFp1NcoKAWAX6CZj2LbkjwYAATrj0DvQjzH+wdhZI2X4suhCWnZ6ndPEc4Y9Wj4DwdTFBgHlRYQAhdPaLWllO4Ct6s2tAGOGt5L63XGQHzpiJGEF5dT6ZrrPaJ3CAS8RdrdQRfpuhUMKY/WIQ7rDSeI6BBDgbQ0utWYOwqe71L795towzmIDwBLcIE5Q1/BljUA2yVCHeCWwNR0OozFpfqGCGzARBcH9dbcKVVnbC86vWVe8/mRTpvI6zo94RrUbRaA6wfDErfeI5MIUiauMtAsbskQ/3yHL1weo9cQIWlub4ydoBtjBrn0Fxkgb1WomOLYvEyPILIU54CDAEc/Ewwr1SvMHYBcAYWTZ6/CgHvxrxQ3NCCtGjulCBOr71AWwvUQyEEtiUs5mxzwRQCtMIcQ7P0x/QOw9Lmw8bueu4VjEygrJ2jIv24YZ31xgnWLfIfqQ1YwN5vWoQeX6ML5rJO8bllkVRyUTIJJew86ykLjynaQuMoUkIQju2W3oM52igiYKr8zEITmcBG+0Zfst3RWvAIa/NFoYvzDjSDILNEinMheDN/zfxMvaimsQii3DXrpjXBqMJOZg7DEnrRsjanUaMxzuHHiGwhmPRen6KcFeR6CbTckRLhVWBk0KMVIPSgugkxMyTMrdJrGqFxeMYcRNerhCKRRiflj3ZPUcjaZp5wPdV6WHsYEHrh9NRYL9eScDPm1p9201mznfZ2AAHQuh4ojR6NI6z5WB896x5lrIzx2daTNt92ujSbMNSZ6zZAACMT5SNv6TmSLz3Bjull/OayV4OO5DONzyvW2RQp9wDkoEf5UcMpdlcz9xpp5jNH3mwOOmZ+NMCaKCmB4QBlUVtaAjRNpwNPFMTI4oH0X8mWKdPClJ45awtbk1V5ggGI/BUMqqQ02uooixLK7PjwIACzO9BHyBKtMUuiuXnQyFfIEsYWGytZo9lqMVUF/gJm6Ch2tsMblv/SAaC8qEC/I2hH77zeW+ff+pkC+kcff5SOdo7DENEAF8hY7k/PqhuyrLnc6/bSDManeYrmti4vAwAEH8jF5599GnmUtYXltPNuJ7368lWaXVxNd8rz7l6aRJDMLqzGUcDn7W7UIC8j9//6L36avv/JJ/Skm452d5mPmXTGOn/y6WcB7gUk+k9OjCwBRrYer6YXX36VPv7+Z4zFepSH6dSNJawZHYUnAWEz8/AgPFpyzt1DYd7vRFpfoe+02Vh/nv7iv/15lM9bf7LG9ydSC+BgSaP52hJysZoOD/fS6mojZPIFMmnz+W8wx3PpHUDEKNdF6zj9/g9+L90iK964IY+5umWt1x9tAWL3kYOm+cyhHwRnyF/Y8KR1xvqtAMaWWTOMVPO94Y3cDXKrdZqmMG5Nd7oenqet55vQTIExDtPa+loYWz/5yx+jS5YZ5nVae7AWaVBN5Imy0j4Z9Xmw9jAtr66m129eM+7LCAlrlMwhf92ovYCMcOPS3u5xeBw1bsQAa2vL6dXLN+nZ1hZtLwC4XqeTo7PI+awDoHVeDfoafXdp9eEqPNVmXlqsjI4OdX8WEVlfX6ftd8y/u+MXU/PMg0503OhA0GmA7EIOViq19PMv37De9Hl1Cb6tI1P0vHbi59wDd9DJ8wv1eL6nKOo1dj/MJT+G8ff3jxm/ZaQW4CGkFe3X0ZMtS09NFOmDqQdu4hOI3cALNeYUbVBMaXdvP0BYrb6U9g9O4JeUfvt3fhuQdgLwf4u+muF5HuiT5X2bM6puMTLnuqrzttHLzz/ZZAZMSxylzSeP09t3r9MMumyV+Wwhr63fvrd/lK71hKPvdEAU4B9B9TS8Yd1yJi7VFlfALmcYOO4ROoeW1TEaiU100QQgdy1Av7xpX62dr0zXqz2PLtHRaFqEaSJubLM+7Op6I/YpGTVXNuvEMy/aY93VDZZH04teQIcPoAW0aTiFzDM2nUF91zf3H54pgNnEJosYJOK5PjJX/YXRd1cqTN7AXszULRh2dMpabdO3l53z9ou56sLLwai/3e/nTxcXB9/lgV0DwO7PjHKpPnkzvTEc3W5NFW+fg+u27m4nNmZn5+tYUTP5/C20AizJTeZcFEGUk5l5M24hmHMUQJ7FKQUguB5MAPpE2OYqIWABB9bDpPcwVANmELhhy6sQARy3CGC9BOYiGfaXMbTIVepKATAFIKKWWmetdH7ZCgUhSDCFXyEenkcUgso3hzKaQbCqLC2fpaJyI4j5fBLi/OJ8+ux3fzME4PBKT84gtQGux7tnqdfZhyHdkOamAyzROXNaUJ5YTuYquYmF9QolbAhZh4UbkIYI+6y01wQLjyWNMi8CErrNC4TPFdYVRCc4hGAsGu6VgX8Bo3k6KFMUsXlo4jl3RmqZs/ahxKZKVe5l/ui/yfPzANppBK1CQA/SDKBFC1KgGPnDALbz8xZjZ3wQkZ4M84AFT3qjI0+SuasuzIQ3V4vYddSzriHi6WGeOmbOYRlC7CAQWu0m351Ji8s1hB2KDSU2gSFhUemj7XfpdngRhkF4JplvVjAAg0ztsY+C/ioGAQuOscm4c8XwoPYBhIJTPTnOuaBRb5/lZPSaCrgMgdtWC0BjfqE5hKaVuLnCVADLi6kIT46P6X8uLQGwvdfd5R4hrCfR/E2FX4Rzw8LMvF56nfQiCHzNrRY068E3hKUyzzxVjIW5V0g6NrWi822oWE+ra6Bwtg3vd36zjSIT4ZXj1pj7PnMkF2iwenhFowEAC3CCwca97rQ/OFSZCASttwwopg/uyF0GrOkB1aPlegX/wFvdDoAMehzXGw7IwxxYl9Fwvd5FSyMpMAT18qc5qm7UGV5lhpRhIYGGu7MF24IWK2QUoSv7GTveWRdDnoJL59UHmdPqmKUhAYO04yUtBVid0UNtMfQKv/UAjoKvNTj0IkIK9MGNPbCIcwDvCpo1UjT4lDHALPh7nlbzgINZaMGIgyflwZvwXOfkjPs07vQZ5pLVOPL0yT5HTivCXp63QLvHInqYicaVayZg0XN7cqKnxd3lPYyEpiKHluzfLQpwPq2s1aGpBvf20x4G7Isvd+ijOV0aqIb7AcR6uQGY0nEYZdEXgAUAz4iTgNCUEVQ+gn4u6jEa5pPGzA0LWQqhRM1mxqrAV0HlIDbTcPQCmcZTnYf2mbPDg2bQgzuCDTO7fuZ/2HdTTeaQgeYfaqTDVUGTZ8hPS+i4hnrHrBZgPuslcsTUGEOkGj16tEy1GI4uWUNTgKqhiCxsL+iwHrG5x+YFhxyDtwRGDB3+tzpIH5pT8aMbkCOtdit9tPmEdZxNp5HuJF68SY8fb4Rn7+T4EvodpKdPH8Sarq4+DgP+r378l2n9wUZE2JSJA+Swuqa+vAjNC+QraX/nFHpCA14BbOnnRSer032NXK01lgP0dwHPg34uVQFirZND6PccIIIRcD9XFQAHUx7rtrdnWagcANVqMSvwCUAPeR5l6ZjLhfoqa3UXoOTgYC/GpCHmtNylfqrAs479tH0KzdS41/kwPN5PbqZ58uxp6hxhYHn0dL6YGg8epF2ASxPFb9UYjXWdMOH4gBdfv3nLON3ICzg4c7PbZMjS3/v9304//vGPeS2wuY30pJWVlUgPUt4pr9cfPArj8Wd/89MAcllUVDnWT8uAL1YoTiEcICM9Bnx0nU//7b//j5Atntyksebm2ZXGXHoNQP355z+HL4dp6+lm6M8Wssdwt6kaBwDCNYBkcXIEgH3F87tpqdEAlG4A+A5C/rG04VDZ2toMEOtud40Oa66urC6ghzMQZa31Pjw6GORT57iZPv74EfOM8dCop529PUDiYaQnCFSXMRQgwThS3GiE/GF5TCtLHB0eQ1uH8JuAtJyOj07TPu99+tlv0PYQEEYfl+YB2BjcuQLrAHiGB1ZWH8ScHgBUF+sLIZvevH6Vnn30LLz0hUlr3nroAboSWWjloL2DI8Z0lR4+qKVFgPPx6WnoLasnyDvShyVH93YOoJdcsnKNfDSNnrKWfa/XDRmh6LBknYa6ssO2u8isY+Rcnb4YPeoCbtc9cAAscHGZOZROT48AvnX6fRd7LlZWGjE+HQcaPQJlvcRnp6305tVB2trcCDlqnVml7IVR27lZZKOGsZsnc/CGFXk64WAQ5A7ALkacPGxK+aaXVWeIDkI31reaRhC6GBUrjKEQ+sQqJ+Zhd7t9QPtxOF9yyCNLWIJl7g6P9242HjWG/d7tRbt5ebq8srA9Vay8vOxdvYAPXqKqtm8mJ08fPSr86hSC0uxM/bxzsYE+3kKoP8ew2ULYboyGw/r0ZHEGBQO0YR2AxipJgVq1XkEpztPJSQTMGXrMXJcsNUDhlClkgSuAZKT3yjCx4SdDjSqlaQamB8tNHADQobs/LaZu8iv/Rz4Hlj8CaLrszrzL8LYoRE101jPDl2IyDZUvRH4hYIL/DCEYlhkyIGsE2uDlZZtnmoeCIgf8XQEW2gjWecZhMr+WSmO5HoI0rM92G+t0BsvY4scobsahclKw2D+tOts3dSIH8atEL84v0JcCMCaVZ7g5bG/3LYIANUyf0c/039DEAIFTTR2Ii8VAgACMeE6xolfKTWwsPMrFcU6qxJl8lY5eJAWWOcgqTQGjIbIRFqMVGQRVguGT4zZzeZ4+/ugjwH4RIYz1vJCBF6BCzIFCrIuQ0btXrc0EyHUjXVkwyPo4P+YFqoSW1ubpXwFmyIqgu6NWsGlRc60tk7T1JAMHEHCZ52vEuPQyvX31VdrAaBkOJ9LrrxQQ0+nZx89SA2t/R68JwtY6efbM04tGAB3ujOdk57dbo1dLOB8b0fT8eqm89WjG7mPniDV3U4geoTbKQ2Cp59RNOIJPjZco44YFHmXVWHMFpSBTj5Cg4Aqw7O5mmdM1NhxtGDrABc/KgCEWDPPiHLqOelmlOxnc09g8nUshIEhz48UaViskyXdMtQDUAtpnZ5fS6fEZ3+sjJKCxUEJ6zgtYyTzfE2MYn6XmXr/eDgGzjPJzU5BCyF3Qeofst2tqTqOGHyOhTfOmrJVYgJZRnr0RAPicfrVRuksRrgVWM+9GKwQk9+Fk+FLjwHxRc5HdsGeut0AzvHCM3RxF5y1L8dGAMDVjOkCHOYm+1jOnl2OmUo2Ihd5Mw/jOs94+oygCWjel9S66jN2NZVn5NUGQwL/Cvc6fXgsXws0GgtwsEoBBNnkTfVfOeN63dKq3ZmmpEcLUcJ2VHfKT5u6m1OueYbhldXxri4sxZ9W5YtCHpwKa22y+qxtB9cRaOs92BMnmd9svBXkWBRkli3frDa8CBjUeBOf2U2GuAWD7jtMQpHRrOUHpY3oaoMO8CpJNRSoj11Q4GmmO/7xt1ZPJAA5GZxyXnu4bxjyF0b6w6KagWiijS0Fm0c0Wpk45LyPagicYt8/S06wnVCNAYKwG1YOs59vKHV7OR3hLzLXPW6njKjztYTzz5eyI6iyFR4+Ux3qHMSh/cCkDXH/TYTIj5ybWx3rZAmfb1rOmcSEP3d2a+w5dlMqsVxMDGsOHdgWl0oF0aNvNpqHQ67S59TG0NUxvvvwyVTFiPOBhGlnc77Vj85GK2Rx5o2MaPVjU0CW6pVwFiO6lFiBCL7IbGU+PUdrPHkVZO/t2cnBIv8vpAIAkzT796Gk4PPLQcol1WV5bCVl6eHiYgVMIyYicHmz1Xvc8kzuraxvogDN4tR2yoYKxId+/e/sag28mzUJDU8igIYB8ctJUCkA4bXAzdIpcg0dWH6ynt9u7YVDMQpceXELTtHmVXr3a41mACvq8gPz76HubaRtAaEWCJWhZnjJCaB3qArQg8HiAzDkFEL/b3klPHj+CF2ciBCzYNF/24cMV5gCDGgMWVZWq0PCb3XfQXCeiCA/W1kNe8ik0WgZMdZGhACP48Qe/9wPW7ji5uVlnwcmhwO0yk0nIjknTA4tu9qukJs80QpBDXlh5wmiEvLIImPY4dwGmNKPDRY9rfXmZ1b9j7nbSFQbE06eP4c1OmirrRVzF0MxOwdPp4Nzv7x+kHQCxYXw3PLkHRx1qqShLYVnv14irG4lMfTRVYQL9NzcP3/GfO/qffbQlkOJHWWQ+sc6SUVpdeQgdFJnbFuD8ADneYCyWL5sLQ9TNzx5jf97rIGM8TMQUo/NkVYkeMld+Pjs7CLkjTa+uLEce6MkJ87vOugEG3atiKF7QrSNAL70pIW6k2t97B19WaN8oHroPXWTkr312BqDtQDMPUr22DB1Bl+j25mkf2gdLoZ7aGDryhXhKHt/fP0k/+KM/gP5yyJiz0LFPt57Cn+rKZgBi01qODpshr4xu6hQqFBCeGNnWHJ9G1rThUw0p8ZaGjGW+xGt7e9uhp+drFeb9LnUAsevrq8hQ6xmbLlfE0KiHUW2FhzPW0bSOweDq7vXbFze16vxwprp4USyUT6fLue1W6/RlqVh8AbB/eXV3s93dPz+dX89/I4XgHsBOl2Zm+r1hHSG4gfLaArQ+n5iY2IJQNm4nJ+qj69sZLP8pUHh+erqY04tiXTa9M5YXEsAZCp1GaBuKVuGlvALb3aSi43kWQK9cnoEbts12m+sNg+eitEgJhdWDcQzHKQwVZEOIInL1btzFKL+jPFhkgZzeE+soKrA77QsmQoF5F54KUwFyOQFaK/K7JkZ6Ju94zm1aY1IfPnyafvqTLxBux4hyhDAMNFFAISAs3DntaTNRuy9ktALaUKAbZjxV6zoAniECAbTAxXwZPVhaGAIt++dxpgKKSYjacNWbne3UPNxPNRbQMJsu9yg1BkAVGAqMI/dXzxT/Xff1LDO/VZ5VRgHQL3f/lwDUltHhFhRtFqZTs+txckdopDXkS2myiJUzec1HIwSRbWaAT0EWu7z5EXBIqJZ9Oe9YmNzi03pUVKAZqNHbpQCz7iuPiJB9SSXN2kUoGQVnlQgNk6gmgKD3HhWyKQyWfpmaqqQvv3wB6LP6BAAZejDXtHN+k/7tv/n36XZ4DpNNRc6OHt7NZxvpd//57yBEFPYATublBhqI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AvSg9aVxPtH2w5JMGqcaMZ523WgBzBKh9nFvIjpYdXbvpALAIaAKiJXBCevr4SURAVHJ6MqVJ+dJ0CQtrh4zCZDKkJx11OqfMh954y2aVACrmetmPHmt/lfUHYHaMAnz8+CkKZyHGKcE7P95nKRw99+MoiOBOI9zQOyI8A4WmKkAT0/C2bVslQk+Pz1TRSHf2kzeRJRpkyD2MX/cUKKc6be65sN7wCNrMUm2WMLo1CuVjU7ksw6OXRlqo1er0JVsXo0rKODfAOh7nwuNrTb/w6EkPYMijIM2pMxp0Aiiy/bk5QbLRFDfIqrgwYiCbMFYYq5f8Y1TADZ/yS0Q2oC91gHxZxQA5PWmmM0DkXA0lTb+k92wdXNvze8+hyhOay88Ef5mDJA0410ZYPKnscO84bb9+k/7lH/8x4PMEwHWepuE5U2Webm1xi5t/riKX1IMJ9DSfnnbTH/zRHwXYMxLnqUwaiXpuf/KTnwKiC7Gub9+8Q27mAL0Yyuik5x9/ln72s1+k1tlpaixqWN6htC0Ir8FlqT1zDK8BAed8v5JevfwqwJ9yQSCRm5wOgKDBu/nseQBGyD5oF+5Mv/jF6/TX//Mv0/c/+yjmLJebwlC6SOZ62j5QLR0enaanTz4OmTIzM52a7S6gbQ8aXYjIx3CYpVgZMn/85FGAQXeNf/LJx6zhUfqP/+E/MZdz6Qd/+Ifw+zRgYz+MP9iDe1hz+M9N1JA3NIGhjqxaWtY7dsHPIG1tPscwXGQefhahc4HYQ/So9cw1mC/PB8y5tT0XkM8YtbTnfErTAnUjSCfHe2kRcGrO5c7bfUBmOdIYFhYBgxgXhtD1OnrinIaS8laDeQi9Wf1G+Vqt1qBHQBlywKipEYhbaHJpJQPDykCPOR3THFAiKhroQYaQIqInQ13xPJaPvl5FTeWjIwBcFwMWGqswj40VUxdaYQDNw0sja9ID9NSNl8j6L3/xNn2CEWFJqkt0cm3RUnCe+ohenHQeGhhX+2kGXebc7h0cM7aZVJy8TU+2HgDeLnneeVqoL9DPEm3qAMN4hl+MXGmIaezr/ey0MMbhq5m5aoxBI889Ff1LnYW8c9cPUH/OOhnp0zEQhgd0jihBliDlMNJ+87c+hQfAO/Tv7r6snClsJeSVHmGrFShzLnpnyF1kFgacIDUcgTo8EMBGNE3R1Fkh5vFEQlMRPMhCL7/Gvzmz4rXexWE63G9HuujDjbVsnBe2OxP88vBhA/1q5Kp2d3S8f5PP37BsNxeT+dLp3d3t9tT01MtKZfYFa/PydtTbXnu8frq9ffZhGa0EgP3T9x7Y/PRMvVia2kij3NbwZvgc7beFwNzI567r08XCzM31CNov5EfDWwDsHYbuRGqfKrA16e9CcSu49aSNYChDky6oIX29BQI7dEukFHhSlH4aXfx6jiR4J0pgrAdNT1BYWci2G551B5MVUQIWglbJClgm4D6tzYuWYXLYCOJy846EruDU5a+SM49WwKiVYL5MJBbTB3fWRa7X6FIqCLe4wlQmVmjqSzSkYimoqRLCCoAlWDIkH6F2iZWxu4CG3iyq7A7R8NBCOT29edwv8PI5iXHYh7ygS+U7txhzwq3h+Sug2KuLdcY5hUDoYTl6RGc+Eu/Nd7WEWOwGpW8zNT1eensRIMyTNWp7WJoTjM0xm483XZ6HQbBm7S8L7Fnthri7WN8yk0p9AcVn3t4FVncNq6+oMXLW5rU5LKwBcy1TOSbBqmF3w8luotK6HFyZnwpkQKgrZOyPG8ysvxmpEAACid8KBCb16+mNygG0q+dLr5dKV2+FgOjyCsYABc4iaCzBohKyzp9lm2qMxfnX22YCfq8n7UEj14ZwLJmkN6kAY+V5dub5VIhZYF1mEwgLfCN3FmZ0XAI+c6+NEnhiWspZM/QqQqx6HPMTCEWEoDmUWugB5plrjQA9Pu7yNz/o8NCQEPRPE4ZLzG81FcOz6p0jC1HrUTbcXmYslvkqAuytz6mn3txUS8ZYFkxvbqwp4E8Qq7AQpM6zPm7yEpiYhqIXViC2u71NfwHDzF9BoxFa0ujb3d0FZM0HDQkEzcPVC6C3TsAMZoo5c+epIVC9cgtY08jKyO1SqWhMsugBNFQoet705vm3J77pxVgCSCswmVDmx3QhjJaigFJhnD3Xup8TefOhpKVRWgQ0SfvyqKAwjDDlAn3w+W4MUfCbd6UH1rBxq9Niza3r66aBRfpxy/MNzdkn6VQg6uYL1xPjCUNJQJrlhmMEoaClJzdHMASuLD0heB6BLZC/vQn3JM9GYjEeAZlHY0ZpMMagF7Y86/xlG5lULGEY0K6Grkoo8q5RDm5g0RMRsgS+kZDkc+Wbss7wYHiINZSgd8Or1uOME8eYF3PDBYfKLAGhGy7MR9S7Lw8ow2IDYLGSZqENN1xIn66jvZOWdKToPY3d5Myr+b0C7CFg3zlQmSmHBaJuCFI5um7WRXZeeDwyy/SsEu1CM9zkvoUraMa0F9OflHF63vzM8cv3+ZwpLjoaNDZZF72zIZuQgbIJ7R4enAY/V+IkuvvnK6MYh3ThYR8X566jnk7LjdEWzzJ/fv3haqovL0Hj+xFutoRYnzWcDMUO2CiV087OHiC1nz7+5DdCPpg/aMXC3e139PsOkLGScsytBvXTxw/DWxk7sJF1hlKX6/XUbamgq+nZ863w4P7iF78ID+3q2hprMcjmmXWaw5gRyJpiYo6loXudEcLPM2s3l6dS83CbfvTTP/8X/4KxTqcXr14xB4dBm599+mna338DuD9ObYBTdX41/bPf/900pMOeZqnjxHqrdfRD0zQ7QJ77ROZriyEnO60zaB7DZUGP8VSqzaPboAU3JzdWa8wj88fcnJ9fp8eP1jGAPLSgmU4Ys/nzt3fQJ6SKpAi5Ym1Z07X02EojbmrVCzccmVeqTpf+WA+eoVE6i7ycm9M7eBXRg5lZnsncm+6n3FPkaswpP9z01O3Qd2SAxkBjeZFns+6IEJ0NRWTjyTH6B/1qjq21l5W9kwXz3PUKViMqZmqOTqRSOfP8y4+xxwQ6d+zKVp0PGnDSn54/DeaoTMLzjMB1Ouaumu5lbfIZ9NGAdeZZ8E23dYkB8Cl4JpdW100VOUoHh8fQ61z68V9/EaH80U1Wced73/+YdTR6MAp+FOgdHuxFbrHA11Sbc2h5ZbWRlgH/GhdWbRILWAbtvH3B67nAMZboumI8hzyv1zJiXIwNvVV0rtWSpsAJO9s74IZJ6G0uffXFbpqvLzKFw9TFuBV/1RdmkQk19PdkOjrcCx1nOlpUeoGONRIssyUjqitMkXJPwjnrctkTgwFkMQrdrLX2YJH7btIJa6ljMXAVfGt1BiMb5+i0NxhTzWaPFbhDT3tAgXqf76KfE/JZ76+pS6bcfPL9j5A3pkcZuWS9i+W7paXazedf/Fxr6GK5vnh6cnICgC2/rJTLLxjYy8uL5vZNf3C6WJi/OP+6jNbXAFYP7E1upj4xlds4Pjjaoscf5QsTWwCxDRagjuAxRjdVqc7lB1eDnN4tw9UqS0MsWpQKPvPdVh+uR4243nkbooSa6JWudcGCgtgw9QBhowJVCWk1CB7cPa7CU2hVa7MsLsAEq8jwgug/Bg2BOmjmL7xTgkmgSQAiN2Tl6Ys1Oc3pGwy7scNPleSuSo+S03NqeGCAJXCOxTwP80xVq1jwnXSLRapFYZ05AbpFmRXoEmD/fATzuEHmDgsLpRLKRi8VoBEFbbhRUDdXq8KTE3wN5kNwtzunzFE/vDweQysI1fKj+0HkErtpBeaZTUAYofyxup03UwfkahWpmugWATJbNbRdQDBfpjuoWY+hyne6Yg1HNw5dRvjKs4q1MmVslQxrHfPvyU9NGNOzpA0vuwlAoBSHH9COHm1Bg9USLEVzhYK1iLeAxXBCBhABq4y9dXaejo8PUN7Wo8zCioZP3eQjwIiwMFpTj5n9dp7MgzVlQ4+I3k2Vo+FXN5MprKsISnMsNRzCHmKhDQMdH+4meBug2GLer3hGMcqIeEBGu225HvGTKRWGxbOTYvT8K6QUUHqWBQuG1VW01szzM09JaaJsFFJReYGHmucmgATf8mw9S1q0Kme9dGexjod7J8Cf29jJ6eTqsdjYeBR0qvITlBhOEcBbSsTyNAIIQ6IKAE9Qk3IVCApAwys8iucMw4vkbvgojwLdRr45z9BbdtXTk5ZPj59t8ltjbgrdn8dgGaaRgF0gwLM1NgTSGnI7uzthQOiBubi0LiOWOgrVneBuZLMyQQsFeIrydJPSgwdrGYCqKIjdNAftyT/QqnSg0Nfg9GxuPXzWf3b+3Tmut1MPsVEK57kyY2klaM/x0c7PfvLT5CEUj548RlZoTJoTe522949RZAtpAd5z3p1rPfhlhLehXmWLaMrwmD9rq+t8T2VF44hNPet61kJO8PckdCXYVGHJbcocwZIe2uZpJ/LsLHNjcX9p0Jxcq2H42zGaszsN3ws4p5g7Ny44ttdffZWaZweRv8dD0gADXAOsiIHreiaAQJRZg4eNRAl+LTHlZgrTibIcU/hIRQCvafSae6k3T8WiAvY5jlGlnUUwmH/o7wDAZ/pHbHoEXHiZ5lTG+GgzpwKmCDuzFhr65k4qy5wi+VWQHPzYPuNOdyR7fKXHWWelCcslPbHIxW4rzWLcu+nUvgrIBMtGLZS9Kmkriph/GHnEzK3tuUbyfHiguVS8jkEZJZ1K//Luzu7b8IJ98r3fZG4E/TowNAYyo/JakIS8coe5/NMzpI2y9WTAG2jAcLR0bbnBK+jPVI6yXh+ev7X1PPZBnKn4GYMg7xKA14dvJrhv8/kzFHEHGu4Bko4AJg/Tly++Qi4V0r/64b9ML1++ZL5MQUqp3dpPT59+H3lpdChzfJyd7KYSdNzuXqUNnqWHd8pT1/j8DHlYQ2ZqHAisrHOpTFprrGIYzqc2eu3dqzeRPrGyskp7WfqaMiBS6pADTzc3Api8+NsvQ854bOr+3m7MnUaqfZV39vYBQNDGxpNNxnNGW9ZYXYXHjZTNAL5a3DuNYQhwBSC3kfnlcj6qqGh0nQJMP3r2EbRr/eB6AO7u+WXUTtbz6LwZ/v0E8C8vGjVotk7CGWVaj4ZJv29yQWZgWRZLGnKj6OnhYXjzTYPa2d3D6MzKB84Caq3BaknJLP9dmSodShvQAMCMN5BNRrR6gRUiNxzZGYYChveE+Zus3wDj2VS5JYB2/6oLX74Ig1hw66ZOy6e5f0NDVtklvyytLEXaw5C2rSVcZh1MC1T+GX3SeFJ/tdFXpvvJj7ejbIOx3t02NGV6g8a6DglP3DKy0WoeoaPdmOt+hZl03GyHZ3Zj/UHG08hbNzAu01dfa9Bbq9mNo1bE6PeN0mg4DtIm6y8/zs8a2cqnBxub9E2DsZeaR8dppb6ULuDtnga6TisM06P9nVRCFlfQnepma95fD8VN4IV5dHjvhtcA+foshnV2YIRHCS8s1OApKwIc8Hz4GHylQ9E9AXpTnQd1kY4E9elyA50OIb74+VtoaS7Wzj6vrMxHaov6dsAzdTCW+b7zKiA/OjlKuzuHrG8+HDfVOStRqSN1EBXSw4cbd9DLzdvtt9in/YtiqXA66F9vlwCwgOQve/3+y9vry+2TTuf07du/ufjoozT84Q8/ALBfpoOpq+F0pb5YWMxNTz4sFqqbCKlnhcm7zbu7m4f0afEul6tMFcpTE3e36MeJnBMq4r8FrIWHEoWXR9C6s15LSGVrPo6lnEyeVqmFtwWQdD3KwtR6pvSa6I00hG5OlPmwhnu1iAy5AYuxhpBmvNdmsUoIKvNhBzCbBbqvAYYeqRdAlomWaWJHbp/PIfaNx8/SPlauZX70xCxW6yymnlKsLghjyPtZPhcCmr4KNCYAkfatgDLMI5z0UVwFuAPw8dzI6YJ4FXQqR9Yday8rvm3IdpL/JHrkBkQBSKFfjt98QHfOuiEly1NDqXK/oF1FaPqBKQazWJTWzFUwGHpXyGdAhQYRrOFNY8zTjEfr1mPxVCTQLlatdoahS8Gj6zLFGAB3CBwV986+Atc838V0o9FN/6ozhib04mI5XZlfWaZdZIleQAjRnfXm7AZ4L5RiHs1RksFy/G28VgVZqgigDW9oTWeKLVegJfrtiTLNE8NoE2l+sRoe8QhDTNww3noIVktqKATNKTxrullsHvpB+QBMqoCvJRjOME0D4W8VBytL5PLlSKj3ZJW9nf1gNgvZv3z7Mn362W/BaIYzrsOiFtDIRIaLdvea6dNPVXaXGFfl2B3tbvkGwtxEfgWfFTbcxBURA+bJMlcCPo8aBLsg/CzlZZrLKL366m0IpVqtklYQoIIDcxVNQ2EZeP5EOgcse6SppZw0lky/Me9P2jPnKSoBQM+WETLcLgh0jvqXAli9EVcswQjhNh+eFTeWMFTmJsvP1CM2v7QU/Mhwoe+sdIzCTmPLXcYwUqqwpir3AgBKA0EDRnAi6HUevSJdBjoaXGcVLc7OmhhUgG8Ekt42T0p79dUrDEbLtgk0spPL9jFcl5dXsMyr0N+AZ0Cj0PlirRFRgcjXRih+9dU2CmgWntJLd5WWV9YRenorsvQTQ+x6S/XA2Hc3Ry7WmDv64AlA0mL7vCX7wfvIDvjE/GFD6mkCAMrYBdjh/QWo65U1ZHo1dDMaczyzQNuW2MGABCjLj24aHSHTQnFhwHriVQhv5EFsPuFZKrk7ZJw58tKq3ik9wnoorN+o0tA4l4b8fA7FTid4jVRgvm3n3NJoyDQ+Zm4ZMJdVE6IuMqDa9AgNOJWH/XKzlzzcDY+tQwZsAiQ0oqUTAYahZz358oWn4o2NN9NXrjBOI68a5SEQMCxrSRwvc2Wz+Z7mmdzHXKeJAXzWiw2fAtzI6S2y5hrMRYxD5KUpFRnoAHSquHi+/VUR2jc/05Nnb8M5zXopN/xt/chJ5KFVHaQ5I022E0X4Bcnm3DK/GrgzVQBGyVqdswBn8xJNzxLgD9ICPBNVQRiDTBZGJu3Fbmj0Ev8wNyhxvieqF9TzVjgGznsX/I0SZV6658ig6gLrpgHk7ugOsqiVnjx5Bv/eQfuHEZ0zR1XnhZUdTtrDKMD/oDGLMVxhTjy0oowMeBuApRGbLZGf0L+g3zC6KWbSq8b00pJ10DXMNPTcT2C5vIlYS4Gr3mpBz+Ep4IL/PAAAKmLBMEx0MsCz7aaH6WAwYXDNQDMCClPKPBzkHBpWZqln/+Ynn9M300CqQSeeYe+pVAI+T3b7wz/8A0AYRgsGicaG+abb2wchK59/vJUs5Xd61k3HAKjGmt7MfKohmxcX5lmnq6B9ga0lz/YBrDopGCZzlwNE9tM5YNrqQCrKytxsbJa6wKiw6P/msyeRmiDINKKn46DZbkND8J5tMKagVyOrzFUczsE8aHA7VtPTLpHh0qjeaU/w0yEWtZuZQy+NNmBG0EwV/dv0uPV7x5Ob4WqmArEGyjs3PNr/qEgADcrnRhDUr4Mr1of5LpSUKTfosBK6KwPbUHnIKXn+tHmaztsewLAShp4AXMeQutT0DI0pWJjvW6Iqi1yMbjN+cgOlFW0UY27qNV/VTcnz6ITa/BL0nu2NMaXOA4pKfGe2XOV7rluW/zpnxPb8PJ1Aw40VT8vqh8dfI9lawBqLDfqmc+Sv/uonIYfUx/VaOdKmPOCg4wlZGDl8lOrolNnZqTByzLc1vcGonTL+BJ2u/DD66HP19Fqb1nlYrNUCI2y/2Q0nDF1lTO6DyiKhvX6H/jXScr1x1+qc3wwRVJ1OuweOO5ubW9xptfuvoKOvplN6lS/ld8qTN2fl5VLvg01cKfdnf/bvJnq9zwvlUSrXZyoLE/mp1evhcGOiUHjSaXY3Zku11f5oNH/ZPSlPF4EyxtJv6aZWPgPR4mZOwzrSk6iHITwdCBGttBkINuqTwZwKvRGWk8nPUZuQ790hYKTUWYioC/HpxTCX5xyiePHlbtrcesICtPjqCIGFBUObfc/xTuY1SlzuiDNnhslRgYWzKhcVAXRh51gYgejFBYKeewoApiIAUc9neLigcQWeXoM4CxtBbn5ejIV2rb2nYJw0XxcCNByod/YMq+uW/wwDCzRjJzHEoyVujqbAJ8fiRSmnigydC+AZ4I8FFHi42U3gqPfS0y+StQtVJjznGCu4BAgSNEvIAowBjKRANyxw1WPszKOKWoUm2NdqVFEbQnA3uG1L7IaUHCeal89gwIkM1On5kokULOaYGfa1xNT0tPVl6SCXylCmcROYNTe1gC2l4b0eGqGwdWwKSEMwClRLkun5NkQbO30Zw+217eUBXgLk6XugaGgcw2BqLp0ARvViKUCV8hK+HsNMCeVhWL9nnrTHBVujc8TYsw1m5mDeoHwcorljerXWVhdZY/Mc3bCVhbAUeHKktOGu626X+WMtLQPk2IMeEXoerODu2DhJynVijFrzplTI6D5I+vUkG0vA2Uc39xgKV5BaXzhSEwSEM1jYrKmF1p0/DT7n0x3aZcBfeOoQJH2UmkrYddMA9FxrIxwahc6tAM3yJ27ysy6whqG7kN1kdTXIykmpcNycoocgDvRgsNKxoT6NIBXsRecS2j1D2Xjyj2FC5gbBVipiFV92Ga95aG4O04OEwcF86KG+AkQvVOdil7P5k1H+BL4wLKhnbyIHaLE0VFGAO4WxonEBqGDdzf/VI+Fmiw7rM8kzluoLkCeCFMVsTUdDfaZ8CHACULve8IGCsEzfNKYMkerJnC5Dz9fWajb6ICgBNPIMQ26R28x7pjK0WEPrQbrL3Q2gOXhTKtS4asK/FxetyMs0WjBBWwPz7K5N29G7Ug0QaUqC5btUdIINc/7Mo9NzEGAH2aFscwNobKiCB8wV1zDoY2C4T8AwvxEYc0Td7KFC1csashO+8iAOBfx5F8CqjSrQU0BAZ4a3zdF2MwbkBW3OhSxUdnj8rLQgOGL54znyiCFX58taqJGfzNpfmp/Hs4ZD862ZItq7ZTx6nz0IRj5RjHkMsHUbNZjNUzOMOAwwC0CDrpnaoDn5T2+Mm9zcGV2G18rQaX0ZgEND1qGUJzQENYY8vlXesgpN7KaHL/SuR+49ss+8cL1m8o485EE1Au9MTiojzTUFYNNvAb4bZdusLx8hr8ppEbrXg6k+cH4idUav9rlGizIMGUU/YIUwam9TKArkOvwMb6qr5BO97RpqXsrdrJJLB7q5g/as320qg3zlQSGluEc9cAJoifz5S3Qeij0ry6QMFtAjA5BVPAaeQs7znvLI6JHrbsRJOWblDJ1CGlUMEwPtIuZ/BnpTrjr3huoFi8p2Aa9rYGF/BZUOoIg00P41hpqytU/7XfSlRqR9slaneZnyzdraatrd3ok5dbe6NTo7HUFPA0P0gGeYducei3aUIqsDcE9PDqJMYnVhOSKgVqmwcoKF9p9uPgG4NwA6brLKR3g5zt9nPTVGm80ma5XtE4ECw7GlZ5MOM7+5WE+Boak/hqXd7KTDRH1mNMsImevrunjyWmyU5l5TaqTj4ciDjjrQFkYFz1GGXGIUSg9GbFxreTA2/MJigmZT2qRrIzOO1Y1n8oF68QxQryFh34w+uefB9C/Tg1xMUz+yPStT6PkZdAT6MQycm9RumRp3gSHRTkNTrRbmkDVV5hwjCFxhnrqbXB1jpNwg85XhygsrFyjfdUxJo+bPiz0EuNs72/DKWbod6BUvpN/+Z99PG09XIjKnvLAt6VGdH2XrTNG7ECeAH+irUSf1r9U3jDhJ70ZJPEHOjVvmD3uASa/fDTmp4RsRV3jIVVJHmcKi/jDypQFhxSbpWntB2Sf0gDR5jsZgj+9bghDcALO6gdVIu2W+BOd67tFbd2dnrZtOq3s9P1+9RIe3O53uwXBws71Ur72pL89vd/qDg+uJidb09OXlyUnl+k/+5E9uA8D+6Ed/mvuewbDy5fSwcleZyldqgLE6c9XAml4aDW8XGEglN3k7vbrWmCwVZ3OHx8dwfBbW95hB3ciG5/VAWBuyuqClh4LRXahAZiDWNzS36BJrW2tM1J7tLNfqNVyeeccmaMOk+sGNKF7PJvNEI7raC1MypjkeHh/oZywUkxLRNEEh7ThxphFIDObNWdpEz4NhJAnZNs299CznUOosZuTxoPQZVAh860z6TOhDWAhRAM7czU1n4BkYydw0GKrsaSCLWJOX8ax4NgRpTlcIFWvw8Ty9IiM6aV8V6O7IdQyG6s3TcdepOcECacWhHgmfEYP0ol29y0JF50dA56YeE9C1rkyhMGxW0fJG6F0Dbm3fWouGC24BHPZNIY04CQ+TuSkqmttba6dOQgAQp1JTAchzPbFIZlDoCrpHtKXyYQlZW09+0VOKkgCEOea7CYB/wXBvtqvdkJj/6ZkRhEi8tuda6R0SIFiXUeGll1CvsQrdsdqvbv86nR2dpXmEpGCni5DytC2+FJu0TrAO9QQYLrIe59HBYaR4WDPUsEVj2dNK9LwyRubAnem3zFu7cxaA2tBdhPlgLmnBFBfBgzs+rWnn5iPrF+op0GKVNgULfAU6Yy7oh2vk+3rbrdlpCMaDNkLAMTD/tsySXjrn1N8x56yj1q8g65Y+6+XyGbbrfdKlobyMRvgRAHA5X9wJHRVSucqzWctyqUrfs5NbnEvvGanp+PTly18Azjw++T5MzhgFvX6soWkOj2sicVgySc+yaTNujrA+oZtQnAM9SouLS7QPMdCu3dTDfHJyEp+5EcYi4K6tfKABIUhX6F96qh19vhsZhr4Ob4v0zyyGsWmkxHDwAOBozqN0ZXsasVZX8CpXqigP5g2woFIQpOrpEyB4v6G9GD99Mx/d0JrrMkKhGV1xt3ghn+Xh08Pou6FJQ1jyoMdxCpQsCq48cAOg3/WwCu+XbwT6rXaHNbIiipvyVMKulwDKU+w0gDMwY4m6uao1hEthvCjrXDfVVKyw6xSKoxnK2rw7+VneUUFKCyoLDRHfU4nIG4LQWC9auRvJ9dLZNeM/gU7boZh4FONTLg8Yh7nq2YmH0p4PP4KnXPuFhRnau0iLSyvBJ2o/hhr8PU/fPZyli0EjyJ2vWr+zz1gwelFElvwpz8gT3AUxORb7OII/pBFBrfNmCougSuAaexfMAbLHyHpfa3TYL6swOF49T65jAYC2AB2qAGMemNcgbi75R3lqKsyrVxb3n0hzyJIZ1t09EcoaDUWfv48RaF59Y2WRu0fwSQmDBuOcphyzm2icA3eeG75eYL2VCYaHzfmW70wp8/z3xvIqYzQalQ+ZYBRAEKXMUI8p67OqC8hp855Za+fUkxf15OnU0Sh246LHVGvs6+XWIeAxn54gOJYroZOQm/KWdLxU99x9T1ID/OZ01mQpV05JRCl66Epf8H/IC9YxdBtt2g+BvY4P9ZSGl5vkBCzOlXMS8wE96+wwR3el0UgXzIs0fBFgU8PDUD6yeHExiMQlcWOxulz5pyyosNZGPHQ+xAZoaNcNVkaRfK5e0/2D7fRo4zHrsBDfc16kVZ8tgLJPAlbznOXTCfSO0blIRYRHw6HCfxnPaeBKf1k6n554x6JDx1Q96dSomTrMtZI/3eirw0De0pDXwF1w9z+aUZ1kW2fwkylXmTFgSo8yT/6mca7aot/PjoEv0A9pxOhrGfkaaYbQRJSQpDNGNKT7OL1Lp5GGEn1xnjUcPERDee6G9ozM3bOhwaqcRx4ga4xCCcwLyEPrg+u4M99WR0eGV+hHAHJzzAH09MdOmL8qoAze51LPS1/OsXMhFtEBoT7Us+zmO9uaQfdn6XjKX/pFuzww2vBe51qnZPAixm9s6jSqDn9E2hptu9n6q5dfpjev3qRHjzbTJ59+mvqsnbxm6o/1ccVlA4z8YX94VyyX3aM+ylv0/jr1mPXW9XCIwhse3eVzp7mry+b1/EJvfn84+N7nn4/Sj36UudgEsX/2Z38ykT7/hFGeTHlQWrFUMEOuUixN0Gq+NLwZFkoTucmbiUKu37/O5W5vc9MIXtaQCWDBmLwbd/nz2jBJT2DFC4d/w1/GqmMuVJz8oVVmmY08f/OX3QjrjJnmlVUKenwWzfIW/yrQaTu8ES4y7QxC8Wfgyfe0+G5QTsG0focvZUB0FGcXT/O9KopQwB2Ck++r5iv0QU9syiNgfSKLrcLyLU8C8hK0Rp+5x996SUPSZw/K7vEXPyM+kwiyxUdRyRRY7lmX/Ba/UFje69zYjEPM7s4IzSn1GozckW47+dREaC6vLsEk0wEwHMOIsTifWjTRHq+9ssfwxPvuDQAPhja18uKKx8CwWLTOYx5md949Qcx1ycZy/13nD8HnPfbFdlyPWBIeJLiIvvu/c0rfFR5MeKzFXG0pvObdk2Y8v2t+IG1ZDNu+d113Lu9xF2iVuaogVLKR2Gb22+e4npYmycAKgIPfzW4z/fCPf5ilJ7D+A5jDfg6Y44wmuMf6j4zT5zWPu6yHfcvoQUKbhvGknd23r3jNZ5Oelub7CH8+sQvj9XSgNyNjok5DMZ0cHPCZYeTJCEHaT73BXguMXVrpIlB83347HtdLEvIz12r3YDfVEOjOqflv0pACXqVRXajRz1ospesN9Wbt80bQOu0JgNz8I+/pjYo1pTF3uDuRhvcdV6wp6zdddv2wgp1780ig/YhG8IwXn79Mm5tbaXW5xtQwfvoyFyDrhrnu8AzvZY7ycwH4BgPWle9ddlCOxelUo7/ymDTv2Mxhd+qy9e3Ai/AekmFaTzrzIm0JQN7uMo90ZXV9NcD5MvQRp/DlWb+gGeZM2kPO2CeHIi/Y7iTgNCaEyzVzrU6aFkiHv3mOcyFoc+6kcy/pyxQcadbmsssyYPJLTFrMlW/IV4YfzQn2mV3kkzyrnPBrRXlGGscYsiqDJw25MLE+fM8+BbfTrmsQ+X2uEfPgGvhM8+PoSoxRPrSHLWjadh8/Xme+oCsbow1HkK2W37qXW/7Fd031kZ+lB+c2xsfaeo+8vQRNepmuML5ibhxzXLSbNZe9oj/WCnbepGN51HmMuWMuzKPzTPmT4ybPQbkDdl1X6am2BA3Ls9zjGoRR7hDu+0xPY/2cbxVmr2cbykTmEDp2koPUGcuY7s0fdS7sX8hxxuTaKK+V8c67XY+8Y+bfZ02PlQkfhD6JP+FL+uWJa+ZC8pDgHyYsvhrfcdy0Lz05PfYxnuUa0I79mYaXHYlzpNfMNXfug46gG0lImdbsntzLOmv2rkT7SyurQUfH0Ko0pnzwPoGUdOXcyM/22/GoUJWB5hGrd2Nu758J2SE3q6nKGAQsRozkcXnFPjgP6joH5wj9rlfISvmV715edZPl7nxPb7Pj8v5ek75jMHg4iWsuPdmKNFUxekLXlH32UZlbq9ay+Y6LOaCfb9/u0KcBtPyYsUl72bwKpAe9K+aRsTJ4+9JkTeTbpaVVvus6Yay8fJV5/hYYI7Kh2+ylzeePg97kJa/p/P3YB8qVLrRSYy49wZCRuB5uIOVvsYbz60ZrL7oHXzMrypJ4x/lTh/Md/pGW7Zc32Z+MJjLjIAZPm9KR6yv1SRNxcA+t2bNel3+RsdKja+K6Sis+rBqgOTNiDce7VvLt0moNOc38I/ti/ehDbWEpxqHeE9M49lgELvslXWZYxjWwzCS94bXyyWcEAcV1wzrbbiZbB/CrdCitlbkvwxE3mR52zLyepO+TkyPuu4y+h/5Wd9K2ekz6V1bIV1Hz1rHf98d+OR8ZNhL18C3m13xlnzO67t9N5KcMA93djPqj88vedT433X+wsnZ5PWr3JkvFy1ER6zal4RdfpJvwvuZMQLq/xp7YHwLbT/i5q3bz5yNI4XKYn5gu5SenhrnJwXTO3xmkg3Djn8xtnv3tP9nl2nzX5c7s9xf3xWXIzd/+w1t6WL7zGb7wA37b/ritcYv3rcV131Rc47aNsmWXf4zv+vaVfZ9/faAPGt/4YUN+7hWf8bcv37//zfa/+dqrkmZoHmPw/vd4xNnlSRbZXYYhsve8fD8uvh+f87qxYtt6c1BYvusHvjPuI5cesfE9Xu/buW9/3HVLprgaR0evsr9XGqnRyITt+B5XZ8Y+3b8+PDri3ploOzak8NvX48u2Hb73x/fijfF3AKvvv8of3nw/Xnf5Z1fWgHThFWPho4tDQ7PxVvTBj82N9j5DqY7f7zov37z83KvSyBrIKDBrP7uy94MW758Xd9gnmhvPZNaKfco+ipZ48+jIjTnx0bj76Yj+2t7K/TPtq4nstmIfP5iyuOKxMQ7bz76XrWn27KyP9i975eXneqXGc/DLV9br+6dn/97PUXbx+Qdtve/4B9er16/i+97XYBybm095lvTBPL+f5qxP0smrV0epQT/Co3OR0cl4jbLvQ2MxUfxkw3l/HUUj2RvxlWwivv7+/Zdt51tD/Ua/4/r6lvvLF19/jxFkf9xPqHNemWnE37bvmn54ZWvhNV6DX56/xgo3RZ95wZ8ZjX14ZXPWY168L1uvbBIrzNe4H87v/dB/6RrzQ1z37Tu337yyFvmXr389Rn7uHxe3jMfCx0e9w/FHPiTanEEGjGXDeL6tpTmmx3FXxq+/vsav79vnGtNPXLST6Y+Mb7Lr6++O+xut3D/X3+M2nTvXKKOJeIu23jf0fgwxV7wd7fj+/TPjPfoSMokvyyHx/n37Xz+PVzwj6w+f3w94PBb7EU++/8jf8vs3edD3x7Q/vjf6zv82He3fPy+u+z57RT9s7v7z9/M4fugH18y9jLmAZrPv8YJ//PW+HceXfY03x/3MGh/3I+sbn91Pgu/byi/J4pg1vnY/1uxfdMihc5Jdm5ub7+/95ctvZ21LZ6+RXV/TEL8/GFv2K/s76xY0GZMdb8Wajm+7/1pc72nt/npPK1zeP+7n12slH93/+eF139UP+5H9+fU6j5/lvKiTlHuhY7Ihvr8yGhivjTSQybtD5KWfbf7mZ9DkUTridXzfL9j0/bh+aUy0oaw6zDqWPdM2+fso1md8/bJ8ss2sHd/M2ns/Bfevs4uV+6D/4777/pjGP5yv7D3/Grc/vrhn/PwP3h8/07zsm5vru5vW6G5UGt5ddEY3uZvhzaBzOMp1qzfG//4zPz/60b82Q9EQhw75X74Esv4WzPr7e9/7In4vff7Jt777j73oTAIw/5O+7OP4+lZffWM8iA+/+A+9Pmz4m+2MP/uu9r/Vob/j+lUDGfd/fH3X87/r2ePrW30Yv/GP7fA/9Lp/Hr/8K5709T//n13/r+f277vG/fn19MFWv2vE//vXr7d/3339imf+Z97/Vje+3a9//Jj/oZdP++5+eP3f6Ms3x/TrG+Pf1ep3j/HX049/Kpej+/a4f93X3zevH34+7t3ftw6/us2/e4zf9cmHz/77nvt3Xb+q7/8n7X7Yz39Mn7K7v2vUv8YrZNt41L/q2eNRfWN2vvH2yfe+CID6+eefxG9Bq8iU/+N1dqX0vwAHONceeOjOCA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7890" name="Picture 2" descr="Image result for earthship global.com"/>
          <p:cNvPicPr>
            <a:picLocks noChangeAspect="1" noChangeArrowheads="1"/>
          </p:cNvPicPr>
          <p:nvPr/>
        </p:nvPicPr>
        <p:blipFill>
          <a:blip r:embed="rId2"/>
          <a:srcRect/>
          <a:stretch>
            <a:fillRect/>
          </a:stretch>
        </p:blipFill>
        <p:spPr bwMode="auto">
          <a:xfrm>
            <a:off x="285720" y="1500174"/>
            <a:ext cx="8715436" cy="5143536"/>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The Earth ship project</a:t>
            </a:r>
            <a:endParaRPr lang="en-GB" b="1" dirty="0">
              <a:latin typeface="+mj-lt"/>
              <a:cs typeface="Arial" pitchFamily="34" charset="0"/>
            </a:endParaRPr>
          </a:p>
        </p:txBody>
      </p:sp>
      <p:sp>
        <p:nvSpPr>
          <p:cNvPr id="3074" name="AutoShape 2"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Grp="1" noChangeAspect="1" noChangeArrowheads="1"/>
          </p:cNvSpPr>
          <p:nvPr>
            <p:ph idx="1"/>
          </p:nvPr>
        </p:nvSpPr>
        <p:spPr bwMode="auto">
          <a:prstGeom prst="rect">
            <a:avLst/>
          </a:prstGeom>
          <a:noFill/>
        </p:spPr>
        <p:txBody>
          <a:bodyPr vert="horz" wrap="square" lIns="91440" tIns="45720" rIns="91440" bIns="45720" numCol="1" anchor="t" anchorCtr="0" compatLnSpc="1">
            <a:prstTxWarp prst="textNoShape">
              <a:avLst/>
            </a:prstTxWarp>
          </a:bodyPr>
          <a:lstStyle/>
          <a:p>
            <a:pPr>
              <a:buNone/>
            </a:pPr>
            <a:endParaRPr lang="en-GB" dirty="0"/>
          </a:p>
        </p:txBody>
      </p:sp>
      <p:sp>
        <p:nvSpPr>
          <p:cNvPr id="3080" name="AutoShape 8"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data:image/png;base64,%20iVBORw0KGgoAAAANSUhEUgAAArAAAAEhCAYAAAHwkaNbAAAAAXNSR0IArs4c6QAAAARnQU1BAACxjwv8YQUAAAAJcEhZcwAADsMAAA7DAcdvqGQAAP+lSURBVHhe7P13mKRnfS2Krso5dFVX5zw9OSoOiqMwkkYigwhGNmCB7Q0YGyxvextbm2QwNhYGjA0GLMBgEwVCCCWUUZrRBE0OPT2dc3flHM9ab3UD28fn3Huf5/xxn3v3N1NdX33hDb+4fm+0gEej0TDf//v4f+6wiKhj2fonrTZc4iJ9LSSx0wbY7UC+0uATgLUGBN1Anfdd/F3iZSu/E2XAIZbweae1gWrVggxvFut8lp9qtQqn3QaXzQK3C6jxvVLdgkqVyVoafI358XUrGrAwjTzfDzDfDncDZzN6toFazYKGlc/z5QYLZ2XGDV5XAexKg982ftdYRh28A4sKp3dXLzRYFn2rbrq/K6IbwGy2ymcaCLscyJeqcDtZP6cduUIDpWoFQYcdVdThZh2srIOD+ZxYrqLEelf4fomZsooSTCbOgqsyysBq+Zkh7Ei28RALuM/Jaw5Wws4PCQ03Px49yEMyvcQMVWi3AwhY60jVVeNmgXXoS0QTcfL8LrNyqUKVBLBgIMhnScJFEr7MNHNVEoo1t5EzNb4porMw/JABLF2FBLWwUmiQ/Ey4xvzspHBD13iwnobINt5skIsqpsWi+w1YWVi3rY4ujxivayQCP/miGNAA6Yh5XnCq+Myw1WNDgeWyUTjyLJyTiY8nSTS+WGQ9mCAZZUOtXlHqvNAUMjHOyjrWWW79M7QQw2H7kiHsZKH+EMVinypQZblJF7R6WRByRhWtMIWi2M4EMpU6HDarIXwHCxTgtwpOATNVZn1IBH74XIknIpgYqkKbB5mHOFwzctqAgxckzfkiM5HY8qjxfoHvi5lWZiSy2fmcfqtsqqsOpSACr32shhV81m5BG5Mq8hlpTobUqfHE73JimVqYI4ElEyKy+dewk3Y1Qyg91yADLayvtKsh6vIZFbxBYlh4r04mGxabKtWNVkmtxCQr68ByNgk7U2iQsNjnYOn4CGwslIgs0XeTA1JJJy9UeK3CjMUt/QvzuSwLLs5L2n/zWKWhIYLORXSdq/A61yFeWfmuKi9iR5QXr2coNRXmIYYYSWBKVlWKZRDRa3xeAiDp0N0g1arV3GuqaIYZRciBAp9JUHWkzhGKqZ+qnuO1sXQdPZYsDh06iQsTo3jPu97BclBY+K4YWmF+R1dqrDuZQOEiKXlFDNa3CsWKk7gqt6i7PmrHyWWKCsumMvKFJmH5eaiAxr4mH5o3KbCGMJMZqkS9RmLb0OdvZiGpMenzAUlFlhLQJALgdTbgI4NUOP0us6B+2pc8z4308tv84bt6R+d1Q1nmbS7wlgrHQ0RsfjclUfa0KCmjJFVZt//4929iYXICt1x/I4qLcVzy2teae3pLaTaouhNnjuFVF22Hz+HGQ48+hv0nXkZ8YhHwUwfI2eWVOD59z7+afNzUxBYS/1S8jqpMEYnH4qNO+2a1UbdEef0hMZtFZLkaVeZHaa1RK1hOCUB9zRTM5usPsfL7nNRjFznXrFazYquWDtM09LKZzBu9fgcluEkfwzR+VJ0q/9YoTiJMg9/3/+JZPPHsA/ja3/yDUdUVPrgmeTpWrYv5Vl5GHpiH0pNUNkhIC7+PnXgFzzz7E1aWOdjsSCVW6CuovsxzaamM33797bjyiovg8wXxwosv4hcvPIU6X3Q4nChVSsYsWetlVObsKOYmUamU4eqM0ZfYkEhk8Vd/+1Vj162UyhrzVwmMWeF5lcSqsYAqp9TcFHb10Dvmm8y2kaF8iWVuYHuLtUnY4yvlhxx2y74g4UCFns7Kiku6Wj12ePlwnmlVaJtU8ahBB8rEpNmUMp7Hi2XUqjXEFxfwub/7c+y6aD2ltA//7b1/YJyAm+noo/Nn9h/CE/tfZnpU3EIeY/MzyIym8e2ffhO2Zg1w+PBJvPDyQXzg934H9977Fawf7EP/0G5MLyRoelz43gP/gGBLhPbUjkIuCws9uJxIjeWXdrFiqLMSrYEgxk7NwFZOqdaolHIsNSU/0oYAIU46kcTH/uFeVYGX6zj4s59jxy2vNXVUfWTj5Qx1TzS5vMOBC6kyFoo0Drwu2980dxQY5UnB2d3uaBI2Xa4/5HFY9tVIUPkYc0iy9BJ/C3ZJyso0bD568T//2Cfwibs/Cg+djrzpX/zxO3DrzTfjhf0vYaitD4NDXXh+sogHfvwg9ty6B5FwFPVyBZlUHN5ACDYSo1IrIeh1IxaL4uEnnsTI/jOEZnbsu/0G3HLLDahnvUjmK1iYI1GcdXQE/ThzYQblUhLjU0fh8YdoZuhwiHdEUJacEtTULv0pNzKIL+Rw9thpXLHrCnisJD7VWMSq89vh9lL4+Hw1i29889v41Gf/mcx8Fv5gAF53AO/76GeZHmVYBFb6pAflwhCvzVnDUo0wkhllyqu2l/RxUaBF4lLV0iRshoTNVrBPtlMe1U9O5uhAAiSiVFwET+WL+PmPf4TnTxzDlz/zd0YJ8qU6/uZjf47X3nA1nnrgG8hZ/Zi3tiKxOMV7BXQN9CLSvgVWBzUhu4yI34fMmSMIV2fh83pQLJcRiVLqbD5KV9Hk00Ji10iwUqWCbDqDubkpogYfK1lEo0RVrhXgc7lhdzj4XAlOpwtZPusUGZwOVr6KTLqMcOcA/D3rceTxx9C7dQsq5TxqpTzL4kZyaQk1dxhxQkFHtAeOcMjkkaH27Nn7Ohz4xU+QSWbhsjtoLvy48853ond4PUpONwrE2iIe6Uy728Bw0IVCQS6TF0hYC/Fso1paldha46FSpbHPRQMqbyubIQLL2xfoxh/8x0/CFnBgsVzHU4dH8Y1//ic89+JhjC/MIZtJ0hbZcezlR+EkbvL5I3AvL8Cbm0Cu4yKUz55C4KbfR8vhT8PrIoa0OvDyoTGEW+wIBQLw2EmyUg15ElGOon+gjfk7UKLK1gmDaJTgJh61O1zGb1iofgUytEhiZnIkKNODrYrRCwwu3BU+XTaOq9C1Dm4yqlYrI0jprtZyKGaLxtbPji8j2u7C73/yu/jXf/0achQaeg24vSIOTQodVzqdRMDnpp228eMATSXLR8YH27Hv1fvMteHhYdhJ7DiRQ8RrJ3qqIVGig2/UV51XuvDQS48/vS9Loz43P0+c58Cf3XUnKvk87vmzd8G9fjdefvkVSlQFg+s3o2doEwa62nD26QfpDFYweO078OJ3v4RNb/owFmfG4aP9KrJgbq8fY4cfRv9Ft8Fy4JuYO3EAwZCXalmiGq+QYH40SCCXL4pSsQgnC+elV7QI+lioaPTG2XwBBd4rs9BeVqIqbEzL5glQRvmujWFhKp6HP0ypp4NyurwmMkp2XU1JSlP17VhOJBgh0UYS5MtU/N47fwuvnB3HwvQEnWED53je29tGqa7SMcaxbtMWLMdXDF4PBz2GmZfvvhKP/OJhmqIaQqyD3+MzkiqXvUiTc931e3Dd69+ETX1dDH5WCStT8PV/+NK+Oz/8QeO4fvjgg/CFQshn82jkMzjx6A+x+apXoZC14ugrx3HxDW+Er7uPalfGs9/4BG74/U9geTmOAFV9ZjaNABJYqnoN6M6RMC5K8vhDX8NWyxlkMnl09bdSHdNwOipYWqzB4xOXC6w8I6C8g5WhittdjMqczIHEs/uxNJ9ApC2AQiaDmo1EJ/HLmQq8lPwUMaTL40BHzE+iu7Do6UHN30ufUEM2mUaGEun1+RGKtOKNr70V9//0fpRZL5kbW7WIhYlzsCsco6TbTKThRrC9izDSSlPjwIahHszOLdKB1/Hbv/1mRCKRVSfpwE9/+gjGx8f4KiNMMv6aK67Ewy+dbxJ2OV976IF//8a+N/z2nfjS33wOm2/ag8e/9i3c8aHfpSnwoDUSxPh8HFV6/ljUh/3PPYK20CAs3YO0p7NwFjNwtXbhuX/7HDa+7n0Y+enfY3Dfn8A+/hhy3VdREgiNasvwHvk2WgK0nck4rK4AgwCGzFSpYj5OBxlAg7bdlU9j2d4Pm4uBIcMFe2YRS/ZOFpx4mhIlexF2LGGczs1CTEZyYGdXFUeXg3TcBbS0tCFLhkY7h7EwO0Xz5DN2TwhC2hEKh5HNZpDPJfHow0/QhlaoQQ4EWty0s06j+go8XE4PHVkrzk8tYuOmDaxDgRrmYnju4zedGpFHg7bJznevu24Plpfm8MtfPkdT6CNDG1+So+PDwNlTZ2lbSpSEIs4feAGv++D7UHe34MSLz+OH3/g3jL/8AmKRAKbmsrj55tfj3OR5lJMJemwfjj51P7nfwOCNb0PQVUXsyt+mQ6ojtvsmvPa23djlPcvC0gtf+wGcrg+jtOUOnJgs49RsHuMlD8q8N+aMYiRJ9SYRZhtRHI6HcbaxnupWxmStDVONTsxYe7DiG0TD04m4oxdJ1wDingEijQBmajFUAwN0SiHm5SDzyEhvgBLnNJ7eRTjW1dOGuYVJLC5O46Ef/wxuOkkPmRWyZVGgBhX5O1egmSrTUpMJiZV5bFjXQTiXIy6vUmNz1B4aIoeHvqiJlIStn3v+BVwYn8HN+/Zhz56rUS2VhCAs+PE3P4OSN49/+MxHMXNhFLv23IiHvvYVHHri5+gc7md8XaKXbcMj37kX8XMvYTlVwFXX3YRDz/4cj/7bZ7D+pnfRDhVp7EOgXsIdbkV/qISjDz+G9932Vvzs/gdh9XpRpKpbyiVMHX+R6plFmNAsXnAR0gmn+DC/SKxZySFOO5eijZ4eHaM58NGOMjBgFOV21Gnj8hQAwj66Zb+rxg/BOx1UkRJFb0wtKNCO2ll5Jz92+El0LyVRYfrSwrKBW3Yyr06p9DjyiLT60dXuxvYhmpYckQnfrRLv1ug4nV4fVoggSkWWaXGe90omgKkySLDRmZqDkVdOZqWYxckTp7D/wCu4/LKLjUnFy6MHsWV4J/rolD70N3+H737qD2ELOdG98VI8++N/wYFHn8L5cydwzZvfDndrK04e3o9ffPte1EafwZb+MKaPvYTnv/0FhCNeBGwlvGXPBrzwrY/h8EuPo3VIOLCKEgs9aJvDhVMnyOUMbDU7JWcJC4Q1imiL6Th6umgj1fzGw2V3CuixIiU+yw+/rSRewFmm7S4i7MrAU08QEtKGkllbe70IudUgUkPQ5+O7zShR8L1WI1og0Y1dpPo+/YvHiE6oYZ0+oo8SDjEim4i74K/mpMZEBjQwtOF1i5N4uYW2v0RHTCjXcFD9iZ0paGpVM+aJOLrCNEqEc0kKVYNm6OTpM3yWgHdp3IPxsQWcfflxvHz4CMZmariMavz0D76BZMaBy7eEEHG7CeobuOO3fgvRgB3rd27D8TnQWSVp9pLY+Yb34m37rsGxJ3+M0xPLSDmJD0MtuO3irWjZuQ81eu/Fow/RzhVhl/dmQZfyZbSG6eRIyCxd+YVpOjpWqp5bRikxBWuBnpnxuq00B38jhZAri3YP8V+DSIJRooORod/noiMqYZ54d3JsDPkipYrpCW0q1q+pHZOOhVQlEQt45qn9lHjaSDJzJu3GXI6EErz01gxGNc2B/Aj6VYgk9LtBjapX6TB5Xi5VUaXJKLO86WRKoQEcdHCgtRdiUEjscrkksUykkoelcB6vedvbceLICey+9mpkyeXLbrsdjdQ0LnvL+zFHaPLKz76OHz36HD1uH1558SkC8zJufdefYLB7A3YOtONPX78Tu9/9VwaXhrIXkEwW8MrxCTTsVswefJC49hpY7fL8RXKb3G84Wbg41bdO25dn2ZyUFBW6YGxcmTCrzoCgVItgkrZ9fiFDtV+hQ3IzOmI4ydCWvhc1wh43AwURtcCPDgmM4v1qtUKCqKmQpoLfmzb1Gqo7HFa4Qw6aMHp+Fx10sMdElmp8qVb4qVsZMJQI9/ImGHnl2FkmqjYDhsPMI5NO87qbWqHGGWFfogLWTR8rfxvnRVOESP+V+LevfRceWxJ3/uEfoK+/B4nlCSxVGH4SU+64+Y3Ysff1ePrbn6ONYUycnsAbrt3AipRx7IVH8fTzT6LsWYeuWAhPfevv8EqCUk4QHrn0TbDSLr7phovR2r/BeFKbN8wKk/jhIJIMDNQ6X6M6C0eWyJTBzjA29kbRQftXJaa+eFMrLt/RhfXdIaocpYbilKaULqwkkS0UkcmasIAOihGZhREZpVNElBOTSuu3l1GGPHlHZwfpKpNBW0keSLJLpQqmF+ZRJDFzZGaeZVlMz9EnpFCg2ouY23YMmYahGlW9QJtLz2XyqNIU2EhI1UsmrV4t8xa1jDct6zZ23dHV2TE8n17GxFIcE5OTjNGnWGg6rWAY555/CkNbdpDLHgS7N+Ps/kcwlbAg1rMR/lgPLAz9yvkctlz7alP488f2I1u24vbrN2PZsQGlmaOYeOUp+Ne/CpmzLzDNIBJ0TikWTC25XYRgKzUCbkrjNtr2JbsX8VwJ2za2oxqfQT3URgIRAnno4WnzStkVKByT118mQbyNDMId/ZiaXYKbkZ+PEVOD6m8jFi6VGHhQVUUEMU6m4dzIqOSJOJrhMImqxhWv10lCllC1lUncNBy09WoZU2uug7i5qq4EEZOqbmd0JpGsMC2lW6O0OiSdvC9sSy05YMz7mccexIGHf4iLBvrx5su24TWXb8TNF2/HvhuuQf/6Ifi7u3Hi7FHMr0xTYpbRum4DLr/xatjDUSTPvYCLr7wBba4i2Vk2rVuWUAzTsyt48tA8qLUIbb/BQLepqQUkshUa+zS9PKOaaCelmowBVbGjC13RAaO6BYJ2q7NCWz1hQmu7i4lQapwE+SAyKOZo+xjWJpbpLBimO20e2BuUFDpEnpj2YzXQKGJb4jNZwqSGPDnTKtIkyGMbO0xDy/DTNHKru4k0RYUxPJWZ0sfggd7Pbq/THCThcNsMAZtSW0eeJkLNmiKs5MNqd5NRXtkgvsPg5mMfg+Wpn2+8w+dxDltKBPp8IDs3gWP7f4lYmPjPbsfu7evREfTh+QcfwYf/+Pew+/LdOHNugsSip/QEqM50Nq4gSlV6xmySEVI71m/egIF1mzDU14seSxrudddi9+YuvPTk/QwJWwhRSkjlCYzKhF1e2lRLAFmGnlHEkSxaiId9cFDqg9Y8iq4WMoIVoPlwBaI0LWnmEYUvEEJ/XwxJOq0VzyDSy7OwuwPwUJrLlL4WhtZ5ohGfP2wAvhxNrljD7Ni4hEsyZRigjkMvwX+FZqVO6bS5rWgwbxudX55MibV1ULVtZDr56pazVZtKncwg5CLDLbSrNkpxlcywq5G/bCS2gb5Nl9Pe0EqR+7OTFzA6sUhiVfHwAz9DYfIUKlPHYEvP4ML580KI+OWPvkObeQWmnnkS8ROH8ftveQ1ef+tNjGDUkq6ukwYL4ESF3B6bOY0J2qRsbgwnxs4RrLcjRwnN0eH0dYaoWqxYzYbUglqxKEGM573RIUoSoQ4rWMpIREgD1kqEramVikTLpMqokonZeMZ044zT6Q5f+UbiSQbBhExdjAqFYlrJgPn5aWMbLRQa9UKoe0h0tUnCrDaajgDhVIDOUO0QRLJ0rH4/PTsJ52CkFV9I0Y4TrrFexUIB81kygCYslSvQBpcppHR2NDPGsRE1mFD5Yx/7mOXkmWN3uIK9w1l6RAfVW52+Dkse63u7DVg/PzJHWzaF7Rv68QqDgqkLE1g89zLm5miraI/Oj8zgwEMPokJvedm2IWzp7cSm4QG89jX7+Hs7rr7sMkYzJUK3DDra+3H1vrfh6As/R93eAnfED3sxAYcvRq9eQdgSR91JCbU64aIdKS0vwdPbB6cabKg9xiASb9o8fIbe2mbzYWb0PFbyTkSGhilpWcbsDFFpx5cXFxk4VIkySsb7d/UPYW5+EbMTFwxhvS0+6r66ntRAlqPjkV3xmcZtNZIXyEQ/TZiNqKZisWFmOWEiuAuz85ilyQtQeNSwKntroW+p0kkKgVgbtgMWfls+9Zd//lDNYtm3eWM3htZvwcLCIp67/z5EY1bEWrpIwAVKINUoWTQGvqOzHQM9ERbYimikBeMT05hPU9Wohit0JrcRz27bfTN+9pP7cejwYXS2d5h4OtoWwGe+8h2iAYaJFcbebnp9etDpkaPUMYafJJLv7LO49L0fhzfMiIte/vsfuRMf/Mp9rLksH6OjShZHnrgfbdtuoPTZqKoF/Pyz70d6cA+6A15klhewfuM6Si3hGs3NzMwstaKI1mgUG7ZfYZzdfd/9DslRR2dUzZLkk5hF5FOm/a2RYTY64zqZUSilGJ154G8JI0e0ItMyPnIOVQYg60iDaCyGIJ17wOuh76kwH2o9iUvR/pLt4x+H5Yabbr7jop3rhz0uwoZaEe3RCLoHexFq7cLAlouQKjAiKdmRSMwh5PMiSO8sb1st5yj6ZbQw486oF35rCTsG2+BlwRYnzlLqqwgGWrFIRp09eRhRBgU7Nm3HzPgFrFBySpkkYasFIacdy/MFmpI6dl1/G+578CE46dV//MPvMXLbgPT8PL79/e/h0IH9ePjhB0mKME7TBD35yMMoMvavhvtYJhtCXhdSiUU6xRhmJqdN70cqnUAPzYKVjui33rzP4FJ3Sycuu+oaBNp6ceb4Gdpj9Y6ocYswUhiUDNMYgnaaBScdcpL30tm0aZxPZrJoC/mMza4RUVhYzhrpANKNb+HCyBSlNntAQbrlE3/5vjsq5cyw3x9Aa0uM3jRFm9zElMJoXia4fdcObNqxDb5Iuxnd0hals6JnliS1EN4sLScJ3D30jh7etyJJb1xnxl5rkRFTFZsHumCltH/7334Ml9+B8QtT2BCrIcEA4cz5OQy0e9AeCdN5OPGqi7agkMkbYvR09GBqfg5hquD5k2fQTaK1d7QyXzf6WwijrB5kV+YQi7UjPX2B9o320VvH+dElpJbnqBVeDA31I0wT19fXjcnJOTKziGjYiUQqiyUyvcE6qgW8RE64VpsPFQZ71DPLT5G2N9wSoYoTK9M8qfdAje6CXWrwVoQmZuh3R2cUbZFok7B//4Wv3dHau3V4aeYsVYtxeLiF3pTGms4iHAmRWLQlfDJLdff5vSae94ZjhC4MTYNRSkEaK4srRr2WlhaxQiysNlBaLxOt1NWDqTYAqv21e7bh+ReOwaMW+SqDD0q8jQ4sRBypvvsLJ44hTylr1HKYHpvGoReeQ9DL6Ih3L754F2xOJ2Ympqi/DHHbB4hCWKZYG/paW5g+EOvtJdPb4fGUsX3npWSii2YgRMdkRwtRzvnRUdNA0z/QibELM0incxQcPz9BRFujdFoB+ANhPtsCO1GHk4jCTWI2hxgRDbA+QRJfgE09FcLtYoZMgAZ7aHROpVI5IBNj+dDv/e5Dt9xyxb7p6UUMbxwwQ4KKJFZLWxe518DczBwLQ6zn9DA+9/DbjmwmR7vrQiGbRSsrpWuLdDTJC+dIXpsJd11krVqmKgXG9XQoqfQKnjl6lmk3WAEvcvSqOTKSoTWxqt+0zFstTmpM3oylslkqlAgf8SELLglp2Fl4ef068/aw6DY0KOEaM+Z2Vwz0i/kIm6wihI3IJoHp+RU60g2seIlA324cZIoQatf2YRw4cgbnz5wlcUgo5qvQ1aceUmJiwSeFxF5qo5XnGsYkx1TJZ3luxsEYIkpi1W0Ua/FjJZ4mwimjkMt8yUjspk0b7tjQGhju622jeqQMh7IZGmOKvIc2VY3qghIhvjw/R6wog+4nziTm87AgK8k0f4cQaGmFlxIeinbhwvETCISCcPnCxIgOLK8kcP8TRwjrFAbWkCfhbVQDFSxP6GW10gsXyjzPmQoWcmoeJM4s1k2bQaGQNd+kLCUiTbVUk948vwm/aLpq+QLSSwxAyNwKGXPm5CiKJIwjP4NIrA+/9fY34OyZE4ZoThJScf7iwhJKzNPv85CpdEKsk9fjpfTSiVJy1aLlJDpRi5igmKIr0Ua9EV5/ECFKtJem5lN3/yGuuWo3rr/mUrz+1TfSRwWapmC4NXbHNXu2DpeK5FGDkuJ0w8eM6C6J3+JI53LGIy7TbrZ1xChhatKjI9c3pVKA38HoqEjpDfBc3S8bdmzFK6cnKQlWLMwuoCXqxi03X4WRC/N8R/1aNBx0XEaSGFhVaa+lburKUR+TCuagE/T5KTHWCotCJ6EmOkqLi4RPJpeoDeotdRD/Cot6iTGTpiG6mC2jsyMMS6mABHFnjM719MkTfJZem2ihSkhWJGJIpjKoE1KFada8dH5eEtgf8JHQfiyOj9AMMNDI0t9QOoOEb0FqWTKuLpoKkiuzuOaaXbjsit2YnRunH5jCUqpCSJZjdJlvEvbyS3bfccUVO4aTKxl68RBtSQVLc0v09j5KISOblTQrUWeBGkb6XIRGFYqT2+2jFxwxlS+zAuoCEQJQ47KDDi4cbYWHhYn19MEd7EBn3wC20zH19/Ug4GTwMHrONGTXma6FpsbjC5pCO2kDG4Q/iZUsTTMhFtW3xvxYBEqKHQU6HTdtp9SXHtFgSDHEjBNgYOELOqhxRUqYFX4ngT6dYIGaOLm4hKU0mdjgu2TaW990M7p7B7GHwU43MfuFiVmiHAYzjMAGNg3T/gM33nYrhjbQbre3YseuAeLpMG66+Vps2rwZvf3tprWuVvMxbKYmMOyNBBwM3ZeEYxuWH335Uw+1tHj2FchFhXg2wQ5CrxLtn4VSJEwnp6FuDjdtYZiESSdSBOE+YsUCkrkyOhjh2BzN8VVlRSGsZFUSxvRcfIdCxhiaITBBfiatQKGV2Jy2kj5N4wAujB5nlNROZlFaCK/UczoyncSGDYN46bkXKNnFZp8VHVM2s0glt6FzaCtNVJ0+YBatXkq2vYHBoQFcedVlDH0ZUDDCy9BXTE/MoFaoItbhJkxy014zYqKGdHS1E30U4aHzmjg7io1b1yFHGFUq2oi5g4Rs4xgc3ICzI+cRiQZYzjwdYwwOq4uwK47R89Po7G4xtBjetJ7+oYblpSSRSb7ZmfjE9778UDy+sE+t6szfqGejTtBLlvmIDYuFPEPELqpinYlTBQmp1IvrdAfR0h6hpIWIBuYo+3R6WdrPPLEjvfM8I5TewUEWPo2p6TnCtSEiixJhCW0cTYia63J0JE4SZWluEW2dUklWXF3clNAiTZCfpsVFx6ehkqncChFCENmi8K+dqkxMSeiluF8dlEGqdJph7sT4HG1nHq5Ih4mc2roDlHY7ZmdnsW3HFszMLmF2fJxBHHH3zp1IxOMUqCqdKbWFEq6xXTEGABqFk0mq7j3MM435qQXCqS5GcDHa8rSpc2sHAwX6krNnztPfkFkdal5cHQnz4y9/7JPRkP+SRCpHg+3G2MQigj5CKtqbXmK/5UV6u1LGDGqwECZp1LPwq2LsfDqJFmLIeC5tPLuL0VfPwCDGz5+lSpDjQ1souU0GUZiRpl1LpogE3HbaLRdcJBRxGZ9pDsbVeNRoLMT8hBOrDKmT8LjUqEJIFiHEI5PsXq/pDlmem6OjIa6kOrrcdILZioFWSrNAlT529BQ2EBGEiEGr5bSJsIp0inm+G4t1YnpumrCuxsgqhhKZGGMkxWrRBC3B6QowKMoy/QCW+LuzrQ3nzo2hr7/TdC6m0kX0dEVN6K0u8wpDdpmCBhHK/OLSzwS35P3N9/96yD39F5fN9d889Mzas//53v+fHnLO+pbUmgv/+/h/5LBYiGtG840+e63xZTpOq1OxGmmtoes66IwJNMAQVUMwm31I9GvSXORoizXkUg3R6hF1UM+pHShSlct6gIc8vJtOsN1vQaZI3jH9HFXFjNxjOrKNsg9Bpi8Wa2LIgNeCMQYQGnlt0uFHkM4UhAhBeQkd6D2Vl1bAlIeWonkwkDDPrh2UGb2jh5RdK6Fdt8+COCsXzzGyZABQYvQXDTbHpGtkYZqV07g1O+1CwG0l5iYaoWNO0AGNJpiXkmWSGtrKIustZmsAlvIoOazOd1vOpetbWMajdqtFNIKLCZLIRAMNhFVIUxwgSRNYoo3SxAc3M1GImTYhXXOIueqivkpN6tDkDqIPQ5hksYoWcibkZRxOSqZZosWChY6QzGCGaigx4/55T5GNupXV2FQhA1QOMVKkUZTDp0xeGlqpEz2rGjb0gmEwn+U18WGjnz94RecaEE1EZ5BAwGM1QrGYb1K6jYxUb4SDAqB+sFShxnDbitlsw/Qc1xvMyKShJpYa0282cmvMrLKtMz8r7bTytZK2lrotz5INWsZJWAZAR8V8VU6caPVQ6sQW5qyOQ3X3KC7WiG5xSB49RJzUzkJJ8tQJbF3LkN8ishrNhTDUdaEKmAEMPDSi2xCTF0Ukj4ORVJVYVUziuzrKTKBEKKYuE72uQ9OeCAx+dehUEaG+nRb1DVCfWBh1nXRR44iqDe4uM7AQUaqNGnr8DpxKqR4s16qEV1VxlkbtFjoUuqoUEiLBQcMtUkxaokkdspoWYmfUKOGEVxqBaHo3mF+D1+2w5Rt1R5OwjGCOOuxWCWxTIkwedbRQZDIqAGsnKcwwE6mcuKMKe4kbZR7MO3pl9RBPeIuFbv5W2XRNUiNKsOzmMHTktebvBvOzIEGqaypSc8i6US0+yDPlqaf4rBhoXlllRI+X+ZmzBuJkaIRc0LMJSkFGuJy/oozO3Lx+Ot1AxGvFIoOT06dO4a1vfIOpCxWCaKFmxsxWaQISjELVjaMJLWq01tHsK1srldoO7NjWZsUxzW2iZDefQr5eKw9a+6gy3R4LGNHB42zATUYEed7Cz2IBWCK2m82XWUgLvEw4TPJrtkwLa6Kh4prhEmcFFpn2Im2s1FXlkEnNEaf+0cfuNjNZ9NGh+F/Cq4/ORShJT4PEXGE6CizEYdk4h+y6oZ1ekJSTOUqDrMxWCvjc5z6Fz/zN3Th4+DAurKQwkqMdLFtwltJwnmV/6dgxOOsZtLjJqEoRn/3Sl+HJL+Adt96KL3/zy/jloedwgfZ8mXUYS9MEkPglqx0zORsKZKxTAY9yZz2dsum8pwYbzUWwEWbRfOLccrPTUYGRaQETh+CDkVhGiUddLovdu+qgxBXxRRKgJr88KbVA4C+OaUZMmBxnWU1FxSV9VP+CBjww2pIK6/UP/9Vf4POf+SwCPBdBNJfBPLj6bYjKT0WcMP9XnaOMF/PS5Ald+8pXP0cHk2DhrabPSeMENDY2mSPxqa7vfud7sW3jAOP/Ar713W8jr8GflFQdxTIDBYcb733zHbjnM1+kSqeJZbMI9PcYQrz/I/9ALVRBWHNlbmxns/bSjGZRSBOeqIXNqlExNAFmXgIPtXRpsEadtFNIvyHSyGdTtLEnlotbSIijxNd2tTeamSD876Bd6aANZaBE+0NJdjWdS4jqpCKLk2tHkipUrWvoTQU/+OY/YnHlArzxJD78xR+S0Cwg02tpOl3z7j1f/3ckGGrGQn5MTk/iNMPJ733zXuNoNBtnMZnBk888gfNj0/jzP/4A/vpTH8Kt+96NjCUMNwv3P+++C5ft2WEaYzRQo84AxFhZEkBEUJe2iGSmB81XkUktMKy20+YWCfqLph/M2deLoMOGP/n45wjuNUasga9/6lO47rbbMLDjYkNsaZFFzpkF0/CidS1CIsDZFfoJsZznKrO0VNore93pteT7AyRsuljfwvIdpVG2U95YPBvNAiMJEkCCJU8qp6Zh9gGKqXo+NYTRS10ti9Nkxmc/8ccYfekwvvCNr+FvPnI3nI04FiOX4tShQ3jtHXcYj55amoXVyzCYjKkyfPR4nCSMBYvxBB7/4ZMMlecZBnfhIx/9U6wb2oTxKeKaQhrL6RzimRwaZF6lkkIuvYILM+rtDaFcrhhiagqUnKxFXdQNWXNqB98ZmxjHyplpXP+621FPTdDUuemISVSnh5GajxKexL98/RvGKb///b/LekkSrbjqiltw2evfZtJRW4RpjeO3FDHkULhdoZbZDQyrqydSkkzz4NWYh0o9b6m7moR1OnF0OV+zu2lDNL5LUChICSVNCa8YhubVCOPC139wH35r3x60t7SCpgwTY1Oo5lfw9A++hempM0iHhzG/sIg8CRJqb0VHzyb4I20oxWfhcHpRS8zDs3iADPKaYeh+SmyFxLBbGaIWGOur/YHczxHmVChZc7NJVijFuJ+emwUrMYbPM3Zvb2+hdKgrxEFC5knYMlGDBxaHi+aibrqI3N2bkKdvyCZX0GC4aXPXTToVSnc6q6Y9wj2Gso7WPtNWoRmnGzdfgkMvPoswxbJULGDi3CLe9o63Y/eeK9HZP0DhajTNmZhI6dwQ4nuEGE5pMwUukysS19vybjhJ2Hp9S7nYOErO2yVZMh1FJtBGT6uBE/d+5L3o3rELbq8P9+0/Y7Do33/6r/GjR55ANp1mYhmMjRxFJrGEcCRKlfcikJnA+ckZtF3+dnp5K4Ynvo8g0yuXZvHs08vo6fQxPTXnMU6n/ctlMkglCxAuWTcUpCRS8lgB4VSNowpFvHDZXdQQFpyMUOCSoa1Vs56DDub0+SLTJ1atl0z58nUXXIPryPQ0VVfDksJMc8UMZtOMm+WFJbzrv/8PvHgibiap9HTQg9NWaqTM+NgyNu/aiJX5GXjpyd2M/10UKtldt70VOy7eiuH1w+ho7zBttOm6nWjHigjxcZEwKFmr5qnWTYl97MEHjyYyeft8PIOl5Tje9IZX4+rLt+IHX/0szp4ZwYqnF+PnjiLc2YqNO65AR3c3WupFnHv6AUwsF3HJW9+HVK6M6vlDyMW2Ijj3NAptV2Ndhw2n55gPqbT0r3ch0iapoTrZdY1aEfZjYaWErs4A0mneoPFvjRJuULU0GrFICctkl2GrMlxiVGCxO6kNlD5++4hJK9UMnVjNOFiPjyELhaJEu7jk2YiqI8j79NiOAObnZ3lPjKGnJ/H++jN/h6//y9fN+LFMcgkt4YgZmqnxSk6/zJV6RZLUWppFjwvvec+7ce83vo2xsQnEYi0sYwyFfMY4SPW0eIN+vOmNb8SOa/ZSAJCn9g9almVjrThKB8h4A3h2/0HMrSwgGFD/OnDs0ftMK9Or7/wjcjCIx4/MwF4vYP+3/xl73//fzSCzYz/9Cra85r/hqe9/CZtvvAOTL/wcrbuux8SjX0XfTXeixVHDEiUy9Nyf0U45GTzQzpLYapBeSaiLhs6HnE+lNHzTStShOQFOwhs38pYy6exEfClrJnLUCkU4An4szVT5PrVAjoj23k319/sYzNhbsBjcCavDiUK2gIX5JbiobYFwFNGWCLZv3YQHH7ifZqoDS7MzWBqnFtLJaFCGoiq1F3uCAUphEL5QEG0RH+GUC5MTc1i3fhDXXXcZwqEY002yvIt49LHHSTUNBaXEU1tv2Xtd/mf7zzUJSwtxlFiSpsCKv/6LD+G6t72b6tqBX/z0UUyefhkFBu42urP1uy7Gvre+Hi+eWUSFarb88s/RvvttyEweQ6h/mDYxQafgok0ukxkE2OkF6moAuaf/BdEbfx/uZz8LLyVNTtIISJk+3VKhnfSgQFtVMW12CVSig0QlDjTsNgw4p3FovtXArwpt6WbvCg7Me1lZSiPDglYsYcGq5j6aluVR+AeG0Qj2GkeW11RQu4OaESVDbbj04m149vkXWfYcy2fBi8++RPOQQaw1TOJaKTguE6JqGqlmTzr8EeSLdVx62UU4cewVhMJt9A0MiwMhmgY6tboNG9dvwPadm/Dwzx/E4lIc588u5m977bWDtve+/Y5YsC3yvmq5ap2eXyAXUpgbXcDx/c/iVTddg/6tl2DL5ZegbdNWEsmJR//1y7j19fsYmTQwR4/uDQdh80awdPBJeDoGUT/zC1jb1qHTUcKmyy7Hrs3rcPLsJCKdPYjUJzEXuwpROpyD40kUHWGs63TjyKIdRXcI8wkLzUQa8Y6rMFmgOFIb1kWB/bk+FKx+0CVivTeFE+Ue/g4hZwkyrK7ibKkLybIHO9rryPm6iQg0xsFnOiVddJQu2tWQ343zo+P03pqD0MBDP37QQLeL+mxYZmRTEY4lcQXViKAMGijl84SDi9QGmhE1nLtJfJoKM8aXjl6di6l0CqPnx01b7m+9/a1EImcq8XjyC7bhQWfs0NHn3vfYI49Z3eEYnnvwEdzwtteiZ9M2OOgwDh46hed+8QCGt16MzrYWdG3ajm9++mNmtPPc8f3InzuIyMZLMTN5Bi2dA2ZsbQ+lN9bqxKHvfw4HXnoI/sE9hBdU1ZXDOD+bxkC4imJ4E1ZIgP5AHWMrNTjcAYxNLWAo6sKZlAcLs4uIBV3o86VxNu0zEEdtAn3uFcxVwnRCWinDghjmMZYPkBBVDPgzyNmjtL9BmhY6G48HXh8JTDVXb2oimcDhQ0dw7MBhRAn3OqKEfK6a6URs5EoosL5mNLbMgdcPH01OLBqiHY6b6MrrC1G2PHS6BP3ULuFiBQeawqRhnedGLjBs9lTe9e53fcE6H59HIBLG7FgSBx//NkKhOh7/7mfxwD9/Ge3RMM49+M+wFjJ44muMWuhwalSxv/v6VzB37DGcG6O97ezERZva8Ka3/xalAQTzf4Xzz92Pp77yFzh4OkGEkEJ6eZqGXvG9A4n5SdN3NfLKMzg3voJCMYtCQSP8SmjviBHrFUlAhRGSnBJjdUZytQJcGkjcUPxGghaXGDRm+UmzwjZsitkQcFaIOhSRafKdxgnQ2TEcoTU3EEwVd9DU7dy2mdcok7yfYph+YAokLq2kvWxGwjSYnsa6agakJtKl0hlkCFiLeQY6hHtKXw1PssdyXlXiYtWhSjNV4b1KvYxvf/vbsO7e/To89IP9eOfvvQeX3fq7NMoFXPfG9xG2zGP/sXO4kGAM7Y/i+ne+BxuHu3H8R5/G4y+dRYyhWjDmRNe6YTz8lb/BqdPj+J033oyP3HE99tx0C9KZIqaWJhH39aG2cIQ4UxnTgZn5qs32zmiAUkyVTWWyRBcZTM0nqIpWNIpxWIqLCNfilA4rHKVlhsUJ+C2awkn0QZyrJkeLzWlg0GJqGUHiVE16VmuaRjaa4fcMHEp0dhpto64fBTe/fOZ5EhpGirtCFXp9P3/b0BKgU+V9tWgVaYKqRBoakq9Gp86ubpqA5vgCNRgpjzgdvIiqyEzP6Lys0Yp0ZD5qifWLX/wXcjqHR7/3z7hw6DlMzjBC8oQR6dmMFx99Cts3t2P7ja/BgZ/9BA8/vx8rtTYmXMPx8QTV0IbpkUnsuP6NuPDE9/Dtr38e173/83jovh9gqhTEFa/aahyFo2cbeuYfgIPqm03lTEVKxSqShFglRS82HyM8Vl5SQtxZzhclQpijM7DUiChSDXrqLmiwsrrKY+1ROhdKFh2J+rvkmLJ0VBkyU7ZPh0bzaHa2mvkk+8KoDcKpnKI4/tPKGGpEUSisBhQfTYPCb8G8KrH35MIEcSmhElX/7CnaZjKCwakh4MryIgNOmgyaBAsDFTVyq4tejUnSoFwuB6u6tB2OCtLq0k3nsW17N1558mk4Q2HkR59C/8U34/AD/4aBgRCBsh9bbngDHvmPezFF+PSqN78X6y/dgwOnjmL3O96HHZfvQW9XFIHyFCFOBMFSEjVXO1zk4IHxCqXWBacvzGo5zSAPYWk7iV1Tr3DNxspSlVn5rogTMZ+DeNLDe8C2dSF4LDl0tflN4/nKSgLZQpXoQ13imshRR5wMC7V1UvlJADWbkdhqm8pRTbXahwii+a5qwJdzErZURC5CaAJ0koQpsRwlRmZlqrWL+afzceP9B4ZiRhvk2Cq0qVZqimkmpOSqEUa4WqhFo3VKpTwlltnfuHs3/vFrX0WsoxXL2RXkSZBQZ4hxfRAbbn4LIh3rcNEtb8V8hh6Q0EuDNLZv6cYVlw+DoApH7v8atq7bgGe+/XcMRas4+vSTmFhKYnJuHKWOKxBevwtheuWyJmSwslq/i2KHso0nLg/iiytoiwUorRoBoxicFWZI2dcXwODGGCWKISMBu5NAPUTYJDOievmIWSuU4CrVtb/Vx8gvj/gC7Tcrq65zMUmTLzRPQdBJw5MUBKgthH+YKiWThFWIq8Z7zY7xhZysQ5JBSIZRZZbPKJzPYGExZbC3IrcyP3USvlwpGrutQc2lcsFMUHawPnJ+FFhYOxDH9z/3SRx5/Dlc1tePFjqGUGkBDuK77UOdOHvkWYxeOIzOdX0oRltoW86jHu1jIiEzn/+ad3wYtkAbWnfchInZefzHD7+L9Ve8AXuu247owFbTdd1fPoB0SREVJYYVJ33pYOroYX5+EkurDFhdDIVb1YBiQYqcn8usYGRp0ZgKbzBMSXOgZtXcL9ppalctVzCDjjX310511LwwzT0QI2Qf8yS6h0hAIyIzhESSTCfDImMGjJ3Uh0EEn3NSEi01F/KpImFVke+oabKBZHyWmrFsRlxmSWBNvWpOsFNrGFnENCXFdruH9CC2JvZWs4CxsVlyX7bmLTdfRsixiBsv3Yypk2OoTJ/E2MvPY+rQIezZOIxAPoETjz6Md77pDbh1zx7CrsuwEp/D5NRpzM5dgDNIJxSfwQ1vvB2+rlYsnJvDUMyH3bTRxc4b8Pbf+wCrrAXDNJa/TjtKL03brgkVMcb57S0hYtYB45mdlLQAPXCkSptWIAETK6iV0iyoRoDbEelmWNnWgUsv2QBLxYG+LTvJECBvDVCaiAMosRoBqDlk7R2dZv6AQugUv0kJMlfBhno0qtRAN40HAwJGh5Jor4eRlpPEFrNoHtTaJW9/9vS0IbY0okKzpdY0deOop0PmwYwtM0ylHZeNjfTtgjvSSfDPGHtxEa+cJNjt9CIrsWec/uqrBzB34mW89NJzsNDOzI2cxks//Xdcu6ETb7hkCBt9dvzuW98EKz3+JjJAkqARM7tuezOmFscwOnYK8XwKs+kl1Bh+VsndXLXIzGmPSFxNb0/E87DymcVkykAmrz9GjMjqyllQMuSt1cBcLmiSRYEOMIsKnVA5lWFkVMYPv/YjtMQ6UExrUAYJRnviDajhhfCMqrm4MGvU2uXy8ZvGVT7SJjLU6MzydEqSWKqRiMb86wUnf9tNQ5EdtOu8NrS+l7a3hgTxe4ImL0cIlmN91A5i0IdMBH9rsHY2m4U1zj/RngEMXnwtehmeBYNRBL0BdMc6kV5awtTYLKZJnF3dAezq9+H8iz/D+pgDxQsH8PEP/3cE/Db80//4A2yIufHs9/4df/iG63HVcCf2XjKMD7zrHfhvd7wDd95+O9z0FoWGA3ve9HskJiMZSwyecIT2jZCLhrfOKEmzYgpFBgskZmf3IHLqf+K5k6pVp5220fnVaOtENFekFe6WFj7fbDv2hluR0woatJ+S5hyZpgF+K4kkVZURGOP49p4+A4/EKHUh0g0xmPAY768WM7smlDi0boGaM+lBqsrThpnZOKYTGZy5MG7MxKmTp7FIzUuTkTminpIQAU1Yrky8q55KPyHcpZu2xto6fe/7+X2PWAe3bEXf8AAzd+LIgcexefMOWFy0KRY35memjN2S2BcyJXR3teGKK3eguDSFLRsHceDAK5iajOOB+35MG9kgDDuHa6+5DM88+hBeOfwKumjv2jZuwSNPPosEIVvP1q3wU8qmM4xa3B2wEis7gm2wpFdwzTs/jL7Nr8Lg5TfhzC+/i9s++DkzZWrTRVfg4CP34bLf/ggifdvhiQ3jzAvPwLfzWnp0YlvNraVZa22lI2Z4nsvl6VhK8Hs9jKJcrG+UAuzC3OxUc84YEZHLTkSQEjqgpNHmangSecP76vqow22zIxCiBtPpdYZ8mFnJUELLGGiLIdoSNUPoBf00+5sxh6BGxVotf8Fy110f3HLR9q1H/Z66XTNL1PRmZ0xTqSbNjL5yyYbkwiiOHzyELiIHwURN2fTQ04rIsbZuLC+vED7JWBNM87cgk3Ty6QOncWEOGN7Qgp2X3oCXnngQSwXguRcOYcP2bZQoP7x0aOMLS+jr7hOCwfFz48gvLmHbpbtRoM0eOTeBbZftwNzcDCuVwrah9fTgdUyMTyISa0OVIVGlmMPwpg3UrDEMrltHaEUVpyYuryzDS03QqhoKTW+97UZ86u/vxfDGDcaRPfitbxiz0Dzo1Ogg3b4ACVuHK5uEj9hXvcb2FmoHtUY2drFQhpO+QTNlotEYfF63GYStoEO9KXabJf/kUwcHbZ+8+w9i2WT5fS6GFRq9rQEZ1XrRtKCrnVIYs7O3C5dceS16hjaiTlgxOzWDNjqbEp3MsuZheRz0/nZkUvTaNPT5LOELbVFbqx/9MQ8CjjpSk+cwRKfz0GNPYvfVN2K4hdFRbpk4l6rnIcTz2Ck9hDS0eTXaRjuZE4q0sboVHD18Ar19vbji4h3IEQYdPXgK3QOdCJOXEZZ5kdLpIoMy8TiRAAMMluvEsRH0dreirbMD7TQNAwNtxsaeO3MBr957CdJU7QvjU3RyjKgY0wp6iUB1MkWDky10TEI0CaYl00NFMG0NRTqnIJ93qPWLTLMLw7KUcmpBf4DowFHZNtDzBduH7vpIbO9tb3hfOj5nXVhYIAMdBucRRfBhK6EmuaHJHXx5anIG/f1DZmJvMBAkQQSRulgh4tbpRRNzq+EjTgCvRop4QouIgRLjRpABgQDo3EKGtnuCiCJj2l+1QESW5mT83CjqBPOTZ09j65Z1OPDifjhr81hazqOj3YdNNB1V2rMq7aCjTq/LinlJeK/PZsq0fngYjz72FAY2rMe2zZvRHvHSvqaxfvNGA4E0MFrzKM6dHydujpm5D7MLi4YwHkpfMNgCP6UyGIzAz7oFaMMbZISws8JjdU7mmIaH18IUAh1aCMLJSitA0UQYEZs2uFIvV75g+d07bt/y3nfefpShpt0ZcBspzdDbylyoz1ZLONkZrczNzaGFdqVKaRKW1IpvIZqEJKEQZQ0Bvjt77hhmyJwAoU6ppnlgRfTSMdYcNhRI5OMnR3FqYpwYVj1bGu5OL67CqS3VqeFKbkIbjcRWIwjtG6VPmNPp1KSMMrxOBgqER4r5FcaWWJmVRILP2LFu4wAc+UXA0woHGV4lprwwOkamtCNKmzs0EMW5c9M4NzKBt7311fj5L36JkTMjEjbWj/lTcp3UZxe/1ZMgO+vxEZ/SDutcPdQKBqrURAfLI6Kq/VqLPtgpMFpaRS6skE/m08XKoOV1+/Ztef8dNx5tbeuyF0qUHsIFp4dREWEL8RVVQH1TsslWRMI+crqG1nYSuE44xgjF5fRRqlaIDrTsCMEMw8ZCJoV5TaskBHPavOjo62OFzuK+R55HnvG82kd9xL2acaPGEHlSLyVdHYZ15pOlLXGq+4KSoPbUWpV4l8T08L6in6A68YpUUR9RBYMJSVSRttZidfN5uwHsrm7a2qXzsNh9GNi4zZR9enoSmVwZV199JZ5+9iV69zOGKG6Ce82n0EwZNdDbKQiklGI0M35ATYZaC6xSKjAvhwlWZBo04WOwuxPv/O3XGS2v0gyOTY/mF+bKg7aQPxK78pIN7ysVSlaXm45qcY5qoAkcYGFpO/hyS6SFCTFKIZyok6A1gnfNcqlQPbQ2VoBqpPUBhAn9lHgNXAAJGqHXb7BQc6xQYjmBwR7GeTmCcjqIRoP4UasD0vuqOU62TjOtxURbo2Qqa5qcKQmSzgoxrMZgKbS0UhrVk6zJyqGwnyqo/jFGYIrOqCkVSre9ksFkJokITZmdZU3Hl0imKr19CZMXRikEFkZkGUTkiN0uM4DZF/DCx+flECcmJuBRpMfn1W0jwbHbG0gsrLD8RLfUsF27NiJIM7cQn8exkyNYYoRHbFip5OJfsNx+++1b1rdFj+7be7Hd69LUIIZrLIiT5zWFbVRHFVxTheL0yh1dERLBx+fUmkMPSZNcouUPh0MMMJaMfcpnMjQpIRLVAT+lf3ExYeysJtZpik+BNvgb934fSyliTM3X4vtqqFFzn1q+PF6aimqZ2NJOqc4g1MKgglGT1oeRRIvZPoF9aRRtbkBYtJCmOfFRggnUKemaj+Zn2RUZtUaiaHicWElmWaYIsW8amzYM01aWsXXnxYRKdTz7y+OYpBMMB+kH5jN8x2fg2NVXXEyHyTKw/NKscMhFxKTppW7T8ZijKXJ7AqQJMSy1aGk5kW9p9Q9aHvr2Z7cUCvmjPp/fvjKvCRtuJNIl9A/1Ymp8hBLlYCRGQ17JmdUrtKZgqI3QiOpZpT1MJoro0+wR2kdNSZonRnSTKbG2dsxOL1GFKmQKXaKzRnvXZbxnvpBElAFIfIWIggQqMhCwWJpNhYrrZxaWGS0t49z4glm5o5AhzLAQwjXsxvxo8RsqGlo7ezAyehbtWmmokjQTL3ZetJVhbBiBaDfG+X7NRqZROpPJUXr/NtPY3UVfoRWK1HWvafwOVw0t0U4KxgpitMeRqJf2WSt/Eh1RafLpZcJJYm+qfY0Xzo2OooOIozUSwsJCwrQZ2GlKMovzSKdy+c51mwYt93/5o1vq9frRlWTGHvRpCTupS5UE1KAwejxCryxVfOdFO0nwNOrMzEtYYXf70EJCqQvD5rRganYGNUZBTkqJBpAtaX5rezehGFWFRKoU6+gd7MTZU6fIvDBtXhBTxKYbh9djmZIsID8xMYlrrroCi0srqNBJumR3GWpbarRxLquJpDSJQ31Qy/EEIsSXYmaSMEvrZ+WJkeemp+APReEOt+CFF1/GJZdsx9LsMroI19KLC4h0RigsLobFy6YLR3N51Tk4MzeLTcO9WFwhIyl5A4PtSGcqWGR6bSRikJHdPCOwtlgEx06cIjZfZ1Yx6u2O0H/MmDkI0zPz2LxlKB8I+gYtP/j8n/f5Qt4vM3CgjVWTV9FEEnIqaq3RAmLBkJ/2s0CVDDHjOGK0uW6j4stUbS+8wXYihihxbZESx+ejEapPGrGOXhLypJnYEfB7jd0UFhyfmMP27RtJyHFs33qRWfnS1xJDirZK47A08/HokcO49NLLScAltFHC5H0LdDwa7xpqIRohftYyeYUSIyHiztZYl/HoS4R++WwK3X0DLEsa8Xga64bXEdotUfoJGinB6smwWT1EGiVoHS0LzY9NfoEmpKeL6RCXj42ex+DgMCYmpwz4D9D5pZfTCLe2UEuXyMwczQbhGc2MlY5ujoLVEm2lEKZK/nbPu4Uk5CJMN9D/+8faw+Z1Hv/Vy7r3/1Gi/z9zWDQHQSfn6nVXq8XS7m00/OquU6OQvs1hzvWLKt68QlzZ/OhYe9bP30RPzUP3fpVA89nI6vN65Ffp6w+v67eG1q9d0PNqmdIv3TOvrr7/f3X85m0/E1gr328ea+lof4m1cpiL/Fb+qsNvvmdG268eevQ8XzItZquH8vn1r//6+I3H/+tjNb/VYvz60A+VZ/VUf1Yv/S/Hb14zz60dqz/Kq2noiDjLGFYleTTpzXurN/WlS4be/KHvLP+ovupl0nnzOd5s/jfP0QojQoJGVmkRjxPk6D0+0XwD6GCeWmN3jaeGzqvXV5NFnAXS6do7a9d1EH/QM7sSGMCymT83XmpsslUan7VaLDfKv8nUaCoBA0DTLvKfDzl2DUNdO5fWrzXK+4m+NPdCELsZnAhlNw/1uqjgekddTvRING9MS2Cb1+ivma/pOzG7BQjGzue15LU8ajMPGZc6a2AGopgU9BeI+oi6XIwhmNZ0roEQz7X6/kRWUJz5NLNgmr8+mktv8x6/6bGbvdq83nxGfYdqVjLUMrGPiKH5faZJ16TVfJ+n5llRVgNs9KhJw7R2EUzyS7u/VIkJVEeNnzZ15R/10jdfZj6qjTJbPfSOJgyJPIbejJHW6G6GAOs+z9d4IJTc57HAbbeYeTbNFJvPCHUulIRWNf+R7xNj0aOaPUTKRLZq7FT6GrFqV2c001Qnj8Zba5ixUgm4NbizThTL1NU8y7qKFBn6eJfLgix9vlCoWmHVwT2XU2cL82QBNHdRWSgdldyUqaEOJeWlOvACr4pXSltuTXTR5gB0gHlm9E1Lo/gpI7AjmcZmsuIePryXJLQbAigBvStmG+rraKDX1xzTrEPZNh/TBc2nsZihuGrItFDqshqisZqUg4TQSABiJ/icFCyThgUpPqBn1hhBWjF2Yr4moGb6vCciKye+zoMRO0MEnVK5jGJozXv1t6quOlQe0odp6lczjSbXdd58aI3J+qUZxBodq0cYz/OaniOzmUFz0LyFyqYSqDmR96k55ioz0HPinVKzK20SSx3vesKkz681wTYKoWd1n2nIKOh38+1mWfTH5M1/aughX8wzerfHqzyBFcbD2rYo4LKC2JBlrMFFC+Cj0FC3DT1lELSir1pctNpingRNUXNkDpT3mpCI1qJjuca68hldU0ddX8hCAEyDQeXXzOY6VVrlrDUorA31Udpo1/S8+KcC8kPiiBZ6WunIyMj48JS3V2lB+lCGDT0oKrCSURo8UCU2I1wztLJSeLSIoeJ39e3Y6o08Bftext2fNAI7QYFloe9hJnttVovovSoAJAwLwp+0BrSWypTJy2iqohrKIuvBuBwFSqk00QiEVYt2qVNfjWMKqagjTHxNKFUFHyVNiqrSa5qJGpDW7q4dzELr4JqK/+d7OqQYIoystCknH/rN5yRcui8imh889IyuacKB4nVdlnAbhdb11QR4ajwFWWJ+G+FcS0MP6+CttTx0U7SRMKjFRgVZy9aUsfm4+aFzrVUgqZF3MeVeTUsTNdTaFGxqJ4VMZaubGX0S4P/q0HvpAllNiy1BlRBp/ywJ5XS2hkxZPacUD2ak9VxsqghDVy8rGAs0hUrPhulS88x7mWl1a2CEBMek38DL8xRMvibF1ZwBYzl5V+VuGgHelNvgBa2tKA2TAMpziXtN3jef03uMVnjH+BBeW6WzKqL0zBUeq6+wmHkmem+95m4K7FypsZnW/x7SeS8JaAyFIbJe0Nv65okEtQl7JYrqZaCwMm421sc8w4Pf7R4rY3M91Zxx6CKli3ymzAQlo8IvBRKGAZ5xKxJc9apKIeSK1F8voWhxyyWzHryme795SN8l0KqjntHuTYIcekwkUvl1rL229lsv6NxYMd5cu6zHjCCK4OYlflOY6tLI1cN0q6+er6VhphbwW7/X3lNqv6IHf0ohTB34s6o89YjOV7/NoTSaJ8ZCh0hAbVZUZJ6qow4laecvpadl2LSdiyRN+1RkjNUnnmMmSzOzqBdSaA/5MNDba/LVBhx/8dGP0tBoXETFtIGLl1qn4fvf/A+jjFq2QHXW4EUJ2Zw2kWO6ghMlplGndVX9NX5Nnkd5G2+hkvO/MWYskoRYu1GJNnL5kgM9YO4rHUMbWWYxg7/5y1xXMvyh97V3m5RK1/k7X7M27q1Xyk2BLTUam3lyD931XotFa38o8+bf/3wocV1VeWX91Gg0W9DsJGVAV6xvHtoWzEVt1rwLwQFBABmVZopNXKQc1j66rsrqbX0khNJ8HWvPaOlsYWqzZCvTjGdz+PRnP23c45c//Rk+IeI0Bbmgd4xk/K8MXxMWHTrXNcEPEV23zPJg+m5+NY/VdyQoa6+LuLIKRjn4T+8Lk7755jeaNv56PQ93yIX3/8mfYHpslPhOe1XIZWtompShgZmZjGmGVlaX9w/gllffhLb1lzBv1nxVadPJFRRyaXjokbSGsbZW87m9KBfK+OVLL+Dc2HnMJ5YJ3ZoCInwvDBoJtGDvnuvwvW/+FEcP78f6db1Iplfg64qSXqQuXa1GQqkV9+6//4ahhegkzyPFozyYacvCsKqjDt2TKBsbSWHSM8atk5dNseVfpivllDvXW1pOrazEeV1zZ7QZlfoLmlEDz3m5Ro9s5T29yx96zFxXodTkX29YaWFr9zrszqbAjmRKm60N6z0k016n1W7XnBJpqmSP8Md8dGiMn6yl9qRrFqd5GK1brZb+/vrO/+tDjDcH05TVVjlXcs0VsWtagpGJaVE7LQql/uNsfAVf/7d7cW52BiGPG5/7xN9QcKS7Iqz60Jr4VoeS1maD+tbCZwo8lb6UoUJrcvzMGH7x1C/hdFuxtDCLW6/bg1ddfaURYKP8q2UzgSGZqN/6qMz6SIBNZvz+/D9/3PRZrCQWEfCHTWClcUTaucfj9CBMwu3b+xrMZOaxWRMOWDGng36XxBsZHcVjjz+MOrVaSRoPI2ll2loFLJlMMl8KhGE8XTgNQVMZKSwsa7ARQZxCuzI7S8NRhNZUCnkDSKeWoaXYtIp5uVIwLd7e3jbSk4KySu/ZuXn8/Ve/h+ZuZxQj5iOhVz4SaFlXU+dVQyRFkqLqwyQorLS2hgbN3+KXiCOh0zxNMybXvMiDv80mB7xilEKX+BG8IIlRo0IL065d1+ZdJg1LI080e2/MUvk1JKhXGvcQvO9l8sbCClcq4nXxW7/1x+zCKC0mkQTwWRYjxFlF/ixkXsCWIiFN1yEcG9GywfypaFR0sDH1ME25Cphm4bS1GxGEiaDLfO/kwRfwy188gumFUYQDfrzq0svxwDe/iWKkA3e8/S148Wc/QLH3clyYmWSU68bdH/iA6V8RuqCnMFshHTh2Ds+9dIi/NdKkjJZAEPGVReRyK6YDLpdTF6u2PBJTGIQw73Oj53Dk2aMo5nOItXbiT/78j3D0xP5mAy5daKlcpjunZSsWsGWoF5uGdmLj5ktRzKaRzNRgd2sBMAefS2NbfxuOn1+Ay+sxQVDN5sZ3/umzGJk6hP4t69Db3Wv6q9QCIbY1TF8TKyAMyKMhDyKLwXtmvVRjvfSPjxjL1TC7B6n7++TRswhb/WiJRVDKZGjRCkbgNFJPh0aHa4SJBj8YIVFXCuuuOWUCmSvLCXzsq98yawkIIkgx/uEjdyOfHUMo2oJSIQeXI4otOy7Ctbf/Dg2HrKuRCJZKzzfroH/bYoQT9IITmSr6VrcnnUnlGWQ74HXYzbiAZLmKBe2NQLGVx9UhQTcH01IXtw6VdYj4OuDWWIJKPl5s3Jsur0KCDAWW0ncPy7qX5LHLdVEJm4JG32o0gAl4KGyaXGyS5E1eMhZLmmncEc+XiHusZIClWjbDy+dW4vinr/wjbnzVxbj91W9gtZrv6KMtWNUp+LH33Iq3fPBuxKcmoX1q+4d64KyWsDw1inOHn6P2J/DsS+PouukdCLn9SKTmWLcSBocHMTOXgcfrY14uMpeMoouFlcLgEUFYRoJ7BRpaerqYWTF9dgrQUtkkC5Gj9gapxVJEBX8eWiNqNJlSlSbWKQDEbZaSBisnqbwO/masqjYhAma7Q6NkmO+qSVaQurSUQSwqYSBg0pRTZ910spZKLIsGQZMA9rqdr8svUBD5WyOJtI5CLlVEMBQ2XWKyYAVe03ZZsqgWpoeGEytMJ9jZA4uW0yJM0NxmdcXTEqAuC0WlkWjLKRqoQ8FV8yQrYARXGzBpF0CNcNK+OSG/A5//6neNgTp1+gy+TF5pIHU+s4A3v+Ft2P3Gd+IDv307hvpimBrP4Mqrd+O6G26BL9YOm8uDCt+T1ZW91uQZ7bWpeMLNGjiodFquRlZaXnqOVsvPulRIJzWjFRnfCOOpOU47o0rOhFuNYTT0EcRU4Sv5as12r9PyGxiWgn9PvlzfS2mza0lXCaNcoTBqloGVk1FnsazImrQxNxk8UYADfFY2YHElhfjcOF5++CdYGB+h0LXjlckEPvWFb5j7IqA0SQyTwOvzbx/7AIo2J/I2D4qeXpw+9AyZmyftm/PRXG4ny8FAggxR36SgnRbPtJJQoXAA2wbXw7KyjIkTB9Da4oGzHmeqsiQM9EgoYV01YWj4w8JCkppK11oqwOLSeGEnUotZWkEX/EEvIiEvI+k8JieWsWG41YyQkjvT5h21Ci0nmau5MDUJL4W4WMggTbyxkinQIlMhioQwEjAyhLrKCtcQdFtouSqECk5axBy8LiuZ6KR3UD+sFvKw0wNo6BcFl4paJtO1DGON7FYzlTtAIEOBC9PS1FgYjSRt2FkIplHXUjTa5VDRv5Vu31Y2vfEaCqFgzpxTuay2oFm/UzNRLS4HHJ6QsWyiTf+GAVx+87vxgx89QA+UNoamqukXxSJ8PvJEzT9UhCiV//CzjyBVcmHDju30TqQxBVMwTS0iam2Zm1nA1m3kh8WD7p5+XHTRdoQ7OuFqaaeg0IBQEAfC9A4Ugpl0yQy3U9Su8TFa9keuX0KiNUTMuG7KmfCr7DeVIO+12++1uC1NgV2Rha037qGF2ut22+xaWsZAaAqmBEtBgn4L87hJNPLYJMQy4NHvfR0Ts1nccsv1GD/1Io6+eBiWno2o2zURMwsHLVH30HpMTE2RaSF4gn5aFLKE1kHTKTT8t0BXFvQFMXX8ZTSWR+G115HLFlCyuTC7kMKW17yHxPYjRIE6e+xFdGy73lgmNauNPPKvaLvq3RRuwN3Iwvfi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yYuLDBGOIujrxBmFatMZwrr1nUgHArS+InOVuTTBVx08U7T767RxW2xVtx4041Y5vNm/D5lTLpP6uaJ6+9t1H4TElhwT7XR2Pvsgw/ar7nt1WSQmCQFp7AqCDDncm9FvHjwOIpml7IqVuJxWp0S9r/4pBmE4A9FEPAFzJhMP/LoDnsoFDOo+1phK1ZwyZvfDWs2S2Gs0WrGsHJcG8/sJNGiKKQWsTQxgkDfTpP3/m/+DTpu/X0KMK0dy3H+oS+i+7r3wE5rwdqgI3sSk/UYXP4WPs9rJGDimW+g2zKJBQYgtYqHZSrTHTfQEiQeanHB7Qoaq2Qjc7TqpUD41CQVhkKo7UQ1p0kjQ8Rsq1YnpnCpGcfNumnNFg9dcKmWZv4NjM8WGY3TQockXD4aCA0us2BmnkxtodA5GsglqmQkXbTHiVxe8+o98DrLiBM62Sl4wRafoa8mVAQCXjM6UBPGNOOvnLfCH3NT+BwokN6FgVvIPBoOlqVGZdB40jKNi1oe5AFymbSZzqMtnkKtrfAQPmkEyt49lyKRSOLEidNmZ4/BaLuZbZhLx5FJ5xCkkJWKKVjoIbQouvis1gFBjUDID3uASuTtYJ41QsQyLpydQM9gOxXOgfe9713QdlRaqfPMmdN48cVDePzRA1i/tRcVswa4ZjmGzOhHrcpphobSS4lfGhWuXaU101FjaDWg2kYYqUWIOgl7LrlkF6667jqk6+48vf29Vmft1xaWPLqHFnPv4/fdZ7/5jbeTaCJNs0Pg4JEjyC4s4sLxA8YlIuTD+YOn8Tsf/TQ1bYauntaKlmJlYh7DO4ewMLGAlrYwQsEI3e448s52PPa1z2P7W95L1+XE0Ue/hy3XvRFBvnPolw9j05U3M90qDv3ki7jsTR+mmyBwf/ExlEKD8AjTsQK2s08i3XYxnL4QrWsNA8EGnvnFo2jfdSMxNAlMed1qOYeTcxW4e4bRN/UjzJwaofWhEjkLtCAUTquPzKxQKDVcSmNx6Rqpw+WqAjAX4svzFFyiL1rlepnCQlhQt5SwML2A9u5uMzJHTHPSorh8XhNUyvuMT2jcVwlOBkLpRJxQk0Sn5ctQgDTMNbtSgtXL4K5Ge6FxaTU33D66bA0GY/rlugOxIPGx24t6RXvUsGCskyxykXDE5nEg529nUErcqH79TNZMzcpkM6bc1C3ShB6BcMnO+2pN0bDSW/buwfzCAg6/fJRerUChceLll1/Ejp0X0QNlceroYfgZ1BQYvGkcmwRHRkctHGaHUx7yGMLQ4XAYyVSKguZEa1eXwZ/nzk+jq7cNrZEItmwcwuQULTYNWDaXIe/DZkUSDSZUGlNTWkCp24yUF9Tr6uw0y3T39HSTJ3acOnUWzz33PCrE12YTUHoVrRc5NjaLa6+5Kr99+4Z7j4xcWBPY0mZb3X4PS733ix/9uP0P7/6fpIAgAXDfAz/DqeeeoOB047JXvxrV7BJGXjmJ3Tfvw5Pf/Q5e/9734ujhI9i6axemRk7AEWjl/cNYv/MKPPGdr+La374TqfPHcNGePYwUvfjbP7kLF7/rLlbEhgPfvQcXvf73qBhVTDzyL+i+/k6DKTVe+fDjP8Xg5bcaodBOfi8feA7tF91AhOqmM6ji7MNfQfc172S0y2CD7i9Id/ryD7+K4VveA6dX7pZW9dy/YqTYgWDboLF8tYPfxWicFpOYLhTtJmM1ecaL9uxZLOfyWM5T0/1BWhYnLU+SQhVCT2kGixkGKuuuJQSQiyUiJ5SQxddaZpH4cWLeEJ6KbzPNOzl6G823M22YLKdmXu2qHsZMKYAT2YhxzwZL8Z7ue8iYjsoFbOh246ejXQyc1DMIxFivQZxFNryFVjNn4Iv2enPSUgnCCAuqvVMD37V0uYPfNrpkuVd5gSuvuoRB1ChmFMjmU8SkQczOxdEacuLRBx4xbaNaCUCdPAJ+gi8K2mxuN72dmYprBFdNiqbVh/9/3Zym/O3o6O5DplCnNW/H+clxJBaX0dHRQ8iSRZSGxuvxk5ZWQiCtWS8Iw2SYhsZ0G7jJtNTqoYVatZD/0NCQmbngdtWwsrKCp556loaF5XAgz7Dt3mQ5K4GF5dN//6nNlJ976AX2nnjlrH3Dpg5qkAXLSxVsXteC6OYrSSw/TjxxP65/49sZ4Zbx5Pfvx5433479D/4Qe996B374ja/hittux5Pf+ie85Y8/gmf+/d/xqre8hcypYXb0OHo37MTpF57AvrfezgJ58P17v4qd170G6VQWtfQKRmnBY90b6e4seOk7X8TW197J+MkON13jkfu/gsG9v2fchhS/NH4YS8mkCRQmzjyDlu42bGSAY931DipM2BDGQSK1nf0yRvIRhNvWGyJFF5/CSydmUaXQBKgYGldYcrXhqrYU5pIVTBZ9SNkihDIVJJPLNHINXBZaQYbBxpHSAOrEa6kUIy0BKwYEm9q9iBXGsGmdB9+bJKPo3hTwmQEtFFq192q8wJ7QWUznWnEyo2HKtIdkmpsBq54tE69tdY9iIObFd0ebI3bFzA5CmOH6NBb9PRQmtRRocH6puViKREaMZDoauCph0OqKmp0hnN4e02YKcaSzKTMwtburG4u0tK888wSWsgx0BEWIZ2NhQh2PmzCvQYMUQrAUx+R8nVDNgYSwNL+ZrcmHhWLMQCvOgLiu8lOwy1pThHBG4yoTOQtKK+OEWtoZIkDD4yYcaSHPHOQpy+b2KAnZQZOmAjazz6rq4NBkA+H0X7cxK/YQtGlva8WG9f15n99573e+8+1P2j72cVh+ed3WmNdbvmV65uwQAbW1u4cgOsHgwOlG57bdxDoJrExP4sXnnsXs2EkMDO9E+8ZhvPSznyLU34vl6Rkc2n8QiB9FF5/XwNTI+n64SIwnvv0vuHgvMTFRnp0EnZuZIIRw4PAv7sN/fIsW8MQhLE1eQO+ua1BjxRIHH0Dbq15tXJ0UO3/4xwjueANabRlsGGxBd0cYif1fxsTZV3DhwgQyVTvefeurcG46A3vXDqPBDuJFK4kZzp7G8VdGaBVTyC1OYbDNgwuTadgj7XAF2mBrHWSQUkOPJ85oX5NihdfrxMxFM8FCoCiqHYMpnDNlWV4ypUL7TougprLWAAO90jSiLX5M5rU0R5Po6lpVyJArE6pQYdc5lpHke1rV0kb87LVpsQZyjum4HcS7tjzhRAMjKTXN1Sh0FUTctD7pGZS8nfytWTVWs4WImK61tAQbtLqPGKyNIjQLRTBHTXaa6aggSN1FwrnaXf6phx5RgwmfryNCl7uu14FUzYOoFziXaKCYyhko0d4CGhFaPAasKaOY8gYKPNVqLGzNiJ+80XRVQSDtfZNkABbSfggMDG00MMeOqJWoz1hnCZ5afZqjy0wKJh5qqMmF11RfWVE1s6l5UC2xJjgmbYr0LIuLCxgbn6wcOXLyCMPsZyUTNON+RsM9OHfWitPHlnHicB47996OQnwRB35+HxOI4vmffR8bezux+bLduOSyXTj4vX/F5t2XU7vDOPjAV9DeWTXTN8ePH8bYyUM08a145cHv4fp3vAuXbhvCuRf348kf/RsCbcP4+uc+hTPnziNFONfurGPLlVdi6sgz6PfQevnDWE9cE/Q5cPPl6/Hbf/pp/O5bbkLu6H04Qcz1vc9/AufPT2Ei40WaWPSii3rwy/3nUGvpxfmn/52ukaEPXd2O6jOm0orSE/NxRtCKatXDTXdeTNKSLOLwiWOYnZ+ly5FLdWBxpYFkumw6AhyELwps0CjRSdThY/Dmp7sO2ysIOIpwan2aRta4f01psleW4akvw1laNhsTW/KLCNXmEUWCAZzwco0CXkZfpwMtXguhTJnMLhG7UnAZQKTiSYQRR5szi/5gxbSD2mjRK1UGYQxOnBQQMVznrCLLR9azeM2VQcvNdkt+tDmbLLzWvNEW3GqJ0d6TZdKCKLq5dRbLnG8EEPGUcWBMgsF604h47SXkHUEM9FOYMxUGRFoPjQEo6097Tujhpndl5E6FUbOY2ehYrRmEOJr+JZyq1fwuexWDZmqWJudIIEvE2+qcaQ6KUWeIdLVh2p/V+qAhhc3FOtTSofV6qgzutKO2Aj8FZ9qPQv5KqkM9LJcjscnx0Vu2bNo45C4vWN9wxzvxc7psh68Nb/xvf4SX7/sn3PXXf4v9j9yHJHFKggm7QhF0b9yJ/d//OI7N23DZZVdjx/VvxcSRp3Dlra/Hvuuuwi9/8QQF+AU8/eBT2HDDXmy/Yi9+du8/w1+ZxciCHTdfN4TXvvfDePnFg2gf6MeZF57Fh/7sr7BxeB0YFuHJL74XjXA/ZuMF9F12o1EeT3kWZxbdxKXdsIdK2KQFgXu3oRGIwl4uIEElu7jTiVeOnaaA1DAxscwaaipsDcNtfpyfEhPrKNRIiHwRAQ+xIgUpQ2t4IVlCgURUALWQovtl4DDsZXReqmNkjpGtzYVsIUdI48T87AJanRVEKXhtHQGEey5HMpGniy+budDxeJZ424ZYawHWVBrwBNFw+OFwqvWALpFMU0DicdFiFYuw1bNYbmh/CjKJlnNlXgs1NZC3a5NSt8Gmsv6K7s3QO1onNbBraQQJqHRL5jdLLK7mqCLhQ6GQN5b4yceeoV0TqwkHKOhankwju0KOqhmz6g2GKPx2dEW0DSQtvteBOdalZCUupjUVFJNtNEuuU4ByCtKcPnoP0p5l0cYmavfOZknPAJ8nhtaMV+2IKBGTgphmNgqeZqYVSUO9Sinlf4WMhBukqbYN1gLSwg3FAunPoIzAiXnatLf2EY/H86wR2OHhwRhdyy3xlfmhWHvQujh6hBGpF3d+6IP4109/HFOLs/D070RibgF73v4eHP75TxBp7cZz930Lh89ksWW4EztuvB0TB5+i1pVYMSse/dmDWHf1rWiNEkMOEZsSE43sJ+GSr2D/WAM96/yMPAfhbBlAoLUPi4cfRY6CZAtGjEb94AsfwdY33kXB7MWFhQxyU2dw4ewJ5BJTSFtimJ6awTtv3IlZ+3rEJ0/A3zGEUGc/bEunUJp6Gdte8wGUJo4jTZcW7exDe1cfrWMeF6YJD8jMIrxkGrWflmT7gAeZohWTK1UsLhUpIBQiBjHLccKQcBUlEnUipbbBMi0JLVJeU5OBVn8D3lrebNhyZr6K+ekpzFOhezv9qDJSljcNhGkZVpKouLyYTxSYBplG3JorFU3kLqvpb9ACkkF5Zyu8ZLhWtS3yfSetYsmrnYBdFDRaIgFAfsREzdskK6G99clMfnSVBszAEnUcaNazE0vzKSzMz/Ed4kIKm41WWLswVFg4v6tBxeQ7q2lHvGoxYd1pnZdTtIBUUAmc2TxBuVGoJbjKIJsjxqdV1ntEngYmrKzEjSIq+tdUbbN6OcujAFVLEVWYriCMprirA0XYQM1cwrkSah1SvkI+b57TimqCFQw4K0znSLFYbArsri1bYrGOllt6NnQPJXhrmXirzMq9uP8luMIxdK7fAh81c/3OXXjpwQdw9evegEd++H1UjPt2YMtNv2MmtnqjUfTtvBL7H/iumd123Q034KnHfo5I/2YGJIzsX/4FDp1JmH2cuqhRW69/G5lKliUvmIUCtl+3F6cOvYLi/AX07NiN3oFBEqOBLgYkj/zoe/DmRjGaDGMxkcG11wxh5HwakW03wN62AdmxIwjHunFZLI1J2xBKjja05I7h+Jkp4iNtRFtBf7SO0xeSaOmIIUciOWldI21t6HUkkS9bMbWcJ+4OkPlqgFf3ZQm72ummaI17NqzHQF8bBrtaMdgbRn9HBG2tUZQXLyASC6No96GV3/09UVpgrYBWQt9gN0p5IOqihWUgomWZwgGvmd6omXrqUVdriZsYu8IyaqEzLZE8OrZAnEtsTZCcQdDMDhQO1NKjNmFHCgNNLQVGwkZsTEHx+X2G+QpkJMhF0ljDIYMhF0bOjpDNlGoKngyaBLcsRSZOXsg1jBWVBXQ7a1golbFSU/0l1DVkSxl6nQzKpIk0QhPicoWkaa3QIuzaobPKoE1NYsGgh3jablottP6ClEwKaqYVUbDtq5hbLl9tsBZ6BLUQqF28RvkQztUaXurZtFBQzTgP01vXIAIpH6FiNAX2L/7s/TG3w3XLYFv7UIc/ZN25cSu8fPmNr38jului+IPfuxNBvx1OZj4ZXza9MlUWuLWjA+k8AwxiH9PQTSbJ3HcObzGL5jx///245ObXUeDasP8XP8DWa1+H4a3bEKknMXDVa2Ajs1TIl556HBff9DoyV/gxiZGTJxDdcDFWCHLj6TQe+cY/w5qbxIELDHKCLfCG6+iyVhG5/C0kvNbgptbSpe4ecOHZF08hsTSJRmQDOsojOHpuicy3mt1AeqMBnBxPwBIIGOJrDVwRb3uP1+ztkKg6EevtxtwKgx3iMyvf2eCtg/qOcbq7yZU05lIJ0zadpfZXCgzgiLW0FmPCFTY4TzPQ1VzW399vuh39ATec+QXMxYuYXSTj6PIdrHcmVYOWD5Qih+s5aHM5H71WmFbx3IUl0xXezmAuXnGsbs9FIaAg1ghXNCRRVlUrhi7TohcK6kr1G8gggSjzvlx3Op2hJbPh/MgFaM1NwY0ahVzjJqItjODJx0UKbJ4YUy0m66MUpBItd77CgIsCwzLonyZ8az83raqnvCRoEr5UinnXsuaj4KpSlPUUXKFCqOlNIQAzNKnwHf3TSifG0spaU4hVXuXNUyovacWPnVhZq75qoJXgDSFJxelwH3G53M9SzGA5tnt9rDvmv6VSTA6l4gmrtdicYD07OoL00gymzh1GOpHFwtQEQtTudV3EPPF5HH32SfzO669HMbmINk8rXn3jbtyw+1Jcsmsbtq1fj8WqesOKDOgSdP0R0+2nNXd8dN1EPtSqEirlHPFrH5nRbJdcnL6Avs07iS9LxEM+1GZPYdetb0PfJbfiqr03YsOui9FXn0e6dRsGBgfQSSukWfy+QDuWTz8F64absXHXVdiysRMrJ57F6FQWsXYvNb2G3pYAzs6lGAFrbICayBhc0cq12TPI17SvGmECI90YldTRsGOoPQZvddncqxCzuRlF11leLf+1fIHC4KcUrKygtdOHvJtWXX3wHg8JH6CiLRNKVI37w9IEXC0xRLs60ELLKuzasJbQFgmToWV4LBr6R8vnYYhesWF0PmnGD0c9hB+ukLFUxs9TICtaxovWqaOjm7bGjpmZKSMMTlphLdCkCYMSAoHaZFpbPGQxMzVL2lI4VgUnTIXSoHvtu7RMSGSn8dEord4WYnMGnG2+Zg9asa50NGrPauZo27StJK2uMLRaRIQz5QEdViesdY/pFBB2vTA2Qd7JKFCB5QVUHj6pIEodAy4Gk0yEV2R4+YBgBn+YNlpBHf5UwKbWD6Jc5lOoFAqFI3z/WdvH+NzT11wUmxpfvoXR8pCP5qhAIK7205NnFrF9a4fp126U84yO6X7mp1BcmUKFgUxAWIWELJJpxw4dwbnzJ3Du1Bn89Iffxbmz5+AkYy+cPoT5yTn4rWX0RD2YY2T+hx/8IC22x6wJRwNDItOCmEIT85B42gPU4bbTTWeR47XllTmsLE8jQcVYXpxGPdwFJ61OPk88mo1To7PIzJyDNTpIXOZAWyiMaLgD+emXcH52hRjQQgEFOkIszzwtVDVNYaIQEo+qwX0oXEK8xLqRWWVaIQ2A1jKQTmK8QDGBDDG51rJzWunWG17YKQQh0jzioUUghtViqPGymtIY4ZaolFRMC7G81vyws96N5Byjcg0mkWOuUOhrLAPPCVP8DHCqKS1HmcHxiTJmZ+OEYyB9QrAUU8jbQqY5S+6/Step6Lynd9CsdqZ18VtCLfAFg0xPqy6yrjQowpMFDRck3BL+nLowxQBHrl9yIesICqNmLNSxlJU7b+LJrqDmiFkRsJfNVkVFCqu2NZbwa3V02kETcFbKwqRVXmNqNQVJamqjhzCLZanJzUEv4mb+GiRjZ9Z107Ig3F0iBJDgKr8GqaH7GkijVXZkdfWs0mgGacSwssQWS4Xw5ojdbqXA8s7IhelY5+DgLQ2Xd8hDdUowyg0HQgir6YWVjyfzBhO98OIJugcKMy2In9odYGRYzGiEVBXRCBlJvIFSjlaZgt4bRG5h1EyU6+8II7uYxdSJozh96hyOHj6IqTMn8eqb9pgd1VdGTuGqHX3YNtiOi4fWYeLISyBsRSst2htvuxnXXLkbLeEoOmIxgwEt9ipS8TQtndZIcRJ7OeBtDdNSaDkjCqKlxKBhFraVc4zuaX1b22APxRCzpimwGi/gMEqhpY+0sm6QAp+klGixWIctgGI6ZwZOl6oWeCpJYji6pWgnrS4JS5entbOFK7WNXmFlEaGYHyV3p8mfCVDQ/aQRXRufsdNCCufa/a2we8MGLnhDETJXY1KpBFTQlekJBhrAYoYGlrx0dqzDpksuw/I0PR3FRA3ommEhJvf2D5GZNswvLZiAVj1q8eUVCnDOCLOWHtUe4U6tm0LXmifUmJwYpcBTMPm+mptYRNQppFrQfDlNQaLBkAVuD2pMM6EfSoR6LAuNhdrDTVct3fba6Cn1fGkJPp8rYHqzpPRapFytCWqqUgCo/WW0N87ocgqTC/OYXWIZWclz0zNYSBKZu51UQKYn4eWHfw0801BF2S61zcr6qk4NBl38faTksD/Lu7B86qMf3Mwo7J6VeGnvTftutGdWEgTxfmKsDPFTiAXR+lpLtCoOAvw5HHvheTMAI9zaTitRJth20lIygImGkUquMIIsYGxsETt2bDSrTmg0j/qXe7q6KeRuVkRWoosYK2Xa8rp6hjE2PoIaCXLoxAw2bduBpZV5PH/gefzxn34E3/zSP+GSi7fjleOj2HrRxXjPe+/EXR/8AG549T70tEdw1Z5bMb0wja7uTmS0jBWJrJaGz3zms8ix4tqaNeQLoTVxlEFFGNv2voGWQU08GnbWwPxjn8Zk1o/X/NHfGkxdKdDtMrhw2DzY/6X3Il3z47K3fBDJVBppEjubjtP9Mrxm5Fs9ewBDGyJY8m80HS3kLVkqbKzQnWGCvYb8mf1wtg0RO3eTFnKNcnRkOt2shC85+hyyCVp57zAVgUFVWGvpOJA4+wy6Nmlckhrkbeju7mb6VvJiFgFaXTEzQRqqc0IDSzT9xKclADvb0NrWTytbxZnjJ5CIz2LkxElaPlo0whu1gsjCVlgOzQDW/pB5elAJYyuDNDdxcjxNjG33G+GU9VMLgdxh02qXVUMzOk37TGSyWUQZcGtFpxzdyORCksFpjApiozI4ML60jCLlRCPcWoJ+eg8aF92jcdbG+Aa7Uvkl5FoZSnVVPeUNZBhq9RojJdzbqNibYwn42UzBvecnP31gb72QthdKacSitEoE1nkJLd1TiQC7lFsxhcgy8FiamYY7FGVF6Qr8MeIvO13bLGZnFuGlpmXyGnxcgz/kxvTsEsJhJy1tN3q6283CbJdesg1V4tlsnBGnx4ejZycwSuhA2tPFW7B1U68ZmKFdS4Ik6P6Dp3Dk5Ai04n57WwsWZ2ex93VvoHXrRO/geoyOnsXi8iLWD23Glu0bceCZF0wj/fd/ekBIAwePjWPTlgGDPwskuqacLzOA1ACN/oCTwpjBkTMTWL9xE+q0Um5CFictUi6VRI5urLW7l8rFiJXXZA4klBrel1lZoFUgI/0RCrjaKxmsUQjrJLiVVkgCLIyvdsu8LAmZoTHGWkLREQyoz4BBTp6RdxbeYJRBTRY9NARakWtpeYlww4oRrSO/a7uBTmrOI6SEVgfUMjpaUVXYVJYqyPS0j7yG8P3pf78LC7NT+Pljz+D4qTEGyvQMpJ2akCSAWgb9+FNPGiFV75csnKa7UJKa8IzpVej+GRmbpiUJkaxeOZtATEGs8CYf09jVHJ+NU1kCfmJ3LfJHy+4Jt5ruWTdjjPnJKdRIXwlgjFBOe/C3MOjr6+8xvXKj56awftMQ+oe6kVomDqdXVlOhU+vP0btUKqU8yX4vlfKTxsI+dP+/bvY5g/cUStm9xBUsMsywtHA4gPGJKTP8TKOCtfS3zL6DGlouNRjoCNOpZ0IxgUw4o+dMhkwuMNAJG2xy4fQ5uC2MLlkwlpdarQHVjAgJ+COtLea6mmok+E5G/HKZWn9d7sxs5k/iyT2ruSfaFmZgFESWDNbKr/lMGs8dPI7Ozi7c/7MnMNDTyfLkcXJshUFXHw4ffgXXX30pprMutLYGsRAntrR5sWNLF5+r4diZSbhsJXT0bcYrR08inopja38nqoQGh07O4M1v3YsJKtHY5LwZwDE4MEirrJFdGomlbYVKFFK1U1oYMafg8HoZNE4iR6+ybsM244Y1lE6bY2ls6+FDx7F163rkSbvkYhKxng4zIkyR/wiVcWh9PykP5rlEpbfRm2zH7PgoMhRwLR6rPLXqmCLlciVP4XShi4FcNOKjAjKSZznULqtWhde9bh+FnzDupUN49oVD2L5tO/btvQxeKtZDjz6JA/tfxnlCNHkYMUa9fXLBzfZQKhYva/MsNTeViLmbA2B0H/AyIPLRmAnDlhjMLhOLW9w+0ihgOla0lpU6Z7K0tmrCqzk8aKGXVqeMZiG4pDS0rFq7SmMSzArpTNdlmr3oYfiMOiQUIEpRauVS3u6032u1ez5pwrc73n5rrC3Wdku1WhyixbGK0OVic7cF9YvLLC8urCDcQnBPV2m0lC5Lg54FoNNklhadyhL7aTCw+vKdLm3q0lw/L0egtfPSS+miSvBTIDXV2MP7lbqGvNHiyYrTqgm82FgRBROZjJrIChTqAAXXhzixciHbJIAW7z579qwhqrb7bNDdXL59mEzZRHfjxPW7L0EnNfSyi7ahu70FJ2jRtbvZ/OwYstTu0ZOHKFjjyMWXMD46DasnQhyYxOzoSQz2xlhGJzrbfDhy6GUMrRvE+Mh5vOry7YgvTjHonMDs4gqhTQ0+WipNk54hntQoMzGwnCOmpSLXG0UqSQuhBTBNLKrxta1+LbWXR3tXGzE0abk8hbGJeey6eCcF6EW0t3fS4vvQ1x4llKsgTYy+spJHnhCkhxi9nM9ioL8Ls3OjtLxB7Nyx1Vj9ydkFdFNw/S3EyBTiVvIpSnzrclowM7NsFjrzEWqQ95gYm6QLz5HuTsKbPA2Ez/BM25SYTXR8xKX0alovUQGXFFT7dkmwNGhJHQPCmhohp413K5QPK/Gy3xck7+gRjfWu0BrXqMRpBAgBMoUigsyvucImJVOWnO+p185803zKMAm/KhBTL51aFpSfGZdtt2sN1CNUpiaG/Yu7/mBzrVq+Z6CnY6/H12ZvawvRVGfQ29trKlar0kkQi2mFOFnasdFZuH0ORGg54rSmYoyaNFLJrPleYdBVr2tvb80uKFFZtAJ8DpGWdqTV9EIbLmUIhUOYnlw0I4Cy8+dQLiRZbBWcGKtWIBSImj0GXNTOVDKJQChE91Axq2M6iK+yebofarLT7Fyk/EJ0SQsG32klkTkKioKKCQJ+s0oJlUutEmrULjOq1WALNwms8bZmli4VScxRG6DGZJJ2KFbUN19HMkllpDBlimQy8y8SH9YphfI2Mg/CnjkKgocWU55FTChSuarE1EkKWjKR4vtakT+Pi664Gr987Cm0xoJwU0i04p6bzF63bpjv5lC2ROnO57Fz1xYqUhzpEq1NcRbdg1sxfmEaJ86ewm37bqDVtmNkdAyDPd1G6BRUKSaoVHLoY4wwN7fI8jPwuTAJJw3M23/rtaxHGgdePop0No+R8+NyeaSDmt+IUSVQBBgmMKPF5Rkvqe2Xkb0klayRlTDWVsJFOurcCKJQrdIh3NJAGR2qv9b2LZBnLZQjteEKo6oFRC0JWkD5om3rcOTEWYoVIUg1R3TVtPAaxKMYw0EFtFjoNi24l0LchAR33HH75qDVdc/b3rRnr83htKv7UbsrFUt0c2RAo9IcVrZCLCbA7PI6SWRpUQOdPV144cWXsG3TpmbTBAtfJH51E4BrlHmamKdAq6JhbJoPH08uk3k5dHRGDTaKEMto/wUt6K73NVMgzwBNk/EESdKJBPMpY/TocYNx5mZm0B5rJcGsxMnqs68QC/VieWmJFpgW22fH/HScxLfh0Fm6ZwYEajCXkGdSVUbVVVobt3Gl04xYZdEqdK9a1DiXLhr8ZPq/GUVLQbV3sMZsOBk8yAVns1pzQGhMWTDSpdBXymq49zIPb3NqT6lAZtJmUICMl3LaTCStQE1biEkpLQxWylTczAo9F7GnWg0y2TgDEzDYrZBRFGQGdR4Kzko8ix2X7+D7BZydLmDXjk0UvCyIGKnkWRw8MYZbX/t6g3EFB3p7AjjyCoNYCpkicQ0W0iZOb33zPpyht3jllTPN4IjC3qyrlXVVYKVuUmJT0k5eVBorHmmul+DC2j15NtVfCi+3rQBJ3tRMJJRFkDASWig9MyBHvW+kYbPzQPRtNlspIJMxcFoZeFFu/uov/5D3BB+zhJZJBLWuPOWvWqnnCUbupX40BfaGG27Y3N4SuOe3X3vVXrfdYpfbirYETFOKtMhO01xgPrG2LkyPT5quN81CtdmDdAV2406ymk9USCDUEuE3oQCxorYXUwG1SKmLDPAFKPzSUCqRNhLRVpEaxSOrrTGYGh0lL6E2u0IuR2Aeo1BSQPiMGC0t10S+CcKBVCLNIMWPhbl502OjHjYtbErpxvHRGSzFcyao06EyqA0zl9asgGYDu1YQl0CFWrxmldeV5TRaInRrioZprTVKy2UPQLsmyp1rZ5oC89CSxMFAhJibws2KaPFqDSSS0SkVWb6QtgrOqhjGM1EVoV3T1baojwTflIgKUW8Q11NgJByapSu6CFEyJdKC0In00Qrh6saExrCGtasCIRTzbiFsWdBSxhT0jr71ps1TswWUgkZwaXq7KZSUi7xTXKC+fzuDP43cWmGwqwBZXcRaV1UWT3s+mXYyHmZnSGEIHnpfzVoSRllQ9WoZH8nfcuF1WnXVSwqyJrw69FuzrFltFot8lsDyXIbOzfT3XHclrrrioqYC8J7SoA7QyGVw7ux5s0RyVvDA7sz3dnXd6/dGmxg2xiNiqd/SEm0d2nzxJSoaCeBmRjazCrlkykccWyCjtUp4hFipvXOA0u8iUHZhfPI8gX8YkSiDHlozbRIejgYwMz1FYXbQevhZSVaMhDf7MJVyiLZ2mChbI+YVfCUURbKyuSyjXgqNxtKmUgljAcOMOOV6RH/17nT0DaGte5C4WQt1OzE4vAkXX301snS7br8XA53t6OprQzuj5Y3dEXS3tWHTtoswPzeJLZfsxNTkstHwQIhWL1uBpnZ73M1uYgUFEv4qvYqaYhR8GoRloQXOleClW9ccKkmk8Lv27NNRKtIGqAmrUIbWlHZR0GSk1EVZo4CpyU5CY7F4jVKqT15KoOF/wQADVAqkgji1azodVA4KvToB1CCvEV5agC2bXWEaZdLQQuUPG/onKXjJbNK0PGjgiEbk58knSb4EXYGXWnUyjDOE/9VpkWYAm4rnsX79MK66+iIs0cq7A3K/tJ6kfbGeNdNyVuIrFGhBljQFnQKsLuVS1myik1Nd6Km0WkuKSkvUQqlpGps8y1xmWeZn5rGDgePQUC82b9+Enq52XMb4Ytuujegb6sJiPGXgUoKxyfkLI1jO5PDy4ZNYWFnE9GIKVhqH6bkkNmwerJQrtiPzydSzplnr3r//9OZTx4/c85Z3/NbeYj5lr9B6lhrawLGBqaklDDDDFkaXKbqsifEZ9G9YZ1bomGMAIjevva1lKbyMDufGJuAJRsn4OvGZkwIdgTpSHIwUpXguEtlMoSbsiMfnjFKQ1gY7VqpFk35vn+ZPUUysVdMgHqHACtDLlWgkfaGcMbttaJKbmkiCtLQeBiGyxDmWnREk3beXTEoaxmmBi4WFWUbh2g6FFojCplFlFuHcuRkjdG2tPXjsySdYX2o1mdxCHLxEQfBSaPyRPlqTHMtHVSYzJsfOmvq7KHy+UHPcp4KTJPG8eq5MXWWhCXHkXYSJteiFhilKodXP36AChMMtNAIrRnGrLHuss9ss+a+xAIIiPT09zE9rkGlKeQ6tZkV+CqaDHokWsaW9j4Kw2bTUvLL/BAbbXWZY46237cGF8Qs4P03v4GYckdfq+hHjnQJeEBbM4NLLL0aexuGlQ8exZ8+rKJQ1QpMQJkl/NY21MGhbWc7AG7AyiGvBxEycXtCK9hYfTp6bwIYNW5BgXJFcWaABC6Kvb9A0yRXKNEKsz8rKErnFWIGBY29fD86dG8HFF+1ShxsOvXzIeIr1w4PMlxCNhZqdYfBLWCL4UMik0d67DmdHR7B546A6Q/K0oveOjIw0p8j89N7Pbs6mF+/xeAJ708m0XY3BmsGZTKZIMGmzGFVFqL2N+HCegmc3Az8CLSFaFLoJ4hWfT4WroYfWjWWghaCw0NK6aUXU5ONy2RGOxMyOeFRnuvugiSLlmgOhAL9DFJYLiMa6zAQ6CZI/4Kd1YkTri9HCVZAh06rMW1GwpjRr03vtUCI3ZCORvcTM2i5rcX6WQqG9KMokfMzgb42QX2FUrt2jtfWCrE4wFKEVmDMQoau7iwRmHVkOLVFZpBegk2KgJCGIG3dbosA1bPQSaju8oAElJWzatMMsJjHQP2CG8Z0fGTfMbiXO1qDxStnBIM3CcgOLc8u0LJ3E4O1ILiexuDTPOragSMVQ+mEqvMaQNhh05nJxtLZr5mkG5ZqWC9cWZwnEWmM4qs2keobQEmvB4f0HEOvpR2dH0HSZjo1PmDpt3LwO3bE+Kuo0fNEwvE4vnnz2BVx2ySVIJJbpAYPEv+o4KCMUCeHl/UebW5KRn8FYG6YnzjNe8aG9vRsXzo8x5mijy7ZjbGKKlrKTeUZx4fQkPOSR28OgOVWk4mgBEEELO1qCbSafXHaRZaNglgtm+3ftjtPX30+aLlIhWb55NZUW0EYDNDU9RllrMbOux8+fNHvT12o2xj1j+UymcW+hatbWguXnX//MJmLQzzrs9hthydvrfEjNFgEGA5oFKTPlpFUk5Dajz7VVg4sBhlnQjURyOskNmtElRqXtHe0UEIuZYlJgFN9Lzdt65R68+Iv7aBV8TEujdKhVdPkVRb8uqhyBvaZ5W2nVtOtBMrHIND3UTwY7dE0lBnipdBoVup62WJRWmQLHwMxDwoRbejAxOWogiZNWVWZcuxxK29WAvrCwhNa2VsxNT5shg5ofpQVAWqhsqWQZHR0hM45zA73GwhIhCO8tMyj0eKw4eXKUgVQYmzcNszwaWc9gVBitSpgT9tJy2pGmVdUibcVCEiePj2B4uE+ojv6RTMwl0dYRI7PozqkUUi5F8tpx3EFrZyM9ivQIPiqaApQCz7VNEI0rFZ2uPV8jVk8i2sYAlbgxm9awPgV+BSqkiwKfMONnWwivFuZmGZRuwMTELC2xn/VP0bo30Nvdg8MHn6c1W8d70+gf6MGhQ6dx6e6LkEmvYJIeVCPLlH9HV5tRBs2jUpCsnr4E3fO6jRuQTifolSRwjCnImBxhhYf0bmsnZCKsS6TVVh3D4uISMbsVY5MrpK2HeJ6eSNiUBk/DGu1eG5bnc4QcVipfBzq7+3Du9CuMBcpUmE6eTzNOGsGWiy411lYDb2rVet7l9nyzWCt8yqDCh77wQVfV7W2vF61+LasoV6buNnpyuIhhtK7U2qHuN5l5p7nbPLTYt0YJ/eoKT/xOBmJ8jZdJ4KyZtxeJCg/p3eZi7OVy3NzzE27oWFua3Ml3laqTwY3fH+AzDGyYjtOcl2l9J7CeRD55cgSd/R18hu/FV8vA58z4y9X04itZE313dvK5SFQ39d+Uscx0y+UsIh2dmJ+YozAwnQx/00Ky5kxXj5dIeFoEpqEydXT08T16CVNbpdXMS+moHpOTTIe3tJWd8tfdyckR9DENHf4IacA66Ft1z9KFN+u9Rge+wTTn58Vw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Xr2pCzaAcZewa3EMK8o25thBhTMOhpdmqYRd94qM3N7TItb1CUqiYMrUytZoxmU3DzeoDRK2/RXOsaM+TrfAyaMK0nbfydMCVqdvnq2+Shh3lo7IDaArQEZ6Gk9C3EzPrNcyVhEm+272lCnIIzNRUK52hRuqibRCpaTFue6XDn+1qdWu18PDVNPspKZf3VwXuamqxBKFWVkQ/kiP2I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hOUgBTaQbdzJAt7N59tUYGm0BEgFliarDrJ+5sT8b9DqyBoqF5OTyVinWUqvVo1Z2ypHjfISW1lDdaSImCndYWFMcs3XzSE+KRl9tGarlmGs1jS7s+keCnyHtKCANUzvk4iQ5gUtkqyFl1s9ZBbL2eyHoaVk2uoplDgmS4w2eVX5aj0seRGVSdfUIrKWr/nwvoqle6qjLLzKJquh1bH536yJWyNxVR/tBErDwm+1PKqNda0u+t2soK5JuaSSEkIJo66ZDPlHax+IGGazDpVHX8xXt00KvKc0h7wSGAmalQLKy+aBuqG3npFBEMULVFT17nkpaG66jyLpME/B0vBNldNDa1GkALe7SQNm7WZkL5kSmyVIGgBVJx/TpQq0yag8gTbrKEtpqVFaxE1RvPZsUOtRVVTmdZVVxkrrn6mXVHUjC82sFRuVXXsXqMzyKqZ+q/U30iL6UFL1roycWb27bmvYLdbTTOou17j9cWNh8xRYPnG3tWFpM68bwsqSNMnFMvGclaKQ9tLtNpPXt8mNh1a7giGK9iFgnQzxstRcPal0vA4biUHBotCG6ELM23wuZfjULLyxJPwvN6EyiGvSPkPI1U9zp5pmvrJUXqaXpMvS1GVpsookCy7+mTxUAj3Ol9fqY9431+jCeLNECZRlJxJgGnyK36bO0lqeK1lZ9OZrSq+Zrn41hZdnFDQpktmnS+80n+Q7ZCQTU9mpV6bnc81imkz4nO41z/mLL8vYrhkOJaZ0ZTx6vE0FW6a1DHpshidZ1l0rF0bcmlKtfPUO8yEvzPpfrI+s4AKxkRRT5RJ9mkKpblPyy5ST7+mc16yEQoN+KybSLA+vNestuug9yQXTUhVkmHhHuUpRm9wWYNEzfIAvahCQDlNn0kL1l7LrPpMTQ81bysE8p3MRUMIu7WloBwWcZjJ32dcEtpJv3MnXaWGtbfw2L5rdQXiqpFQ4Kb6ENctr6i2SpRERheV0SFCrhlOr77PQxVrZuNBmt6oKTwHhS34Kl3ZAkdXUK8pEOFez9FU9JSkNV97NEjTLQIoY7ZUAl8kQQ8jVBPQl2phgklU09OEDzNocesdYDeag95SPhNRJ6y39qTA9Fd3AGz3Ao/kqmaI0WYCSrIqYxkR1r6lozbJJGfVb+eqeUjDP8LNKoma+qxclvOam+dJ82yY9m4cgkyy6FIMH89QezzGWtUSON5WBNFB7LemoZZY0HK9paBRjWDAQtGGxSLzKClW0KLOSMWk1y9H80/SEytbYVxa+KshlHhOPpYDiN/0MtUhTsEUbWWQJp1YR12B1mW2bRsnzHcmA0hOdlKspkejCa6uabGRHdDJ0YR7iIWWfkEtyoidZQyYilazXtalR47TVWr/LPuBuCmxt1cJSq9v0vOqiQsssS9M1hdsYeyasrPWMBFAZK6jKMQrTqCUJp9bQ1zRfudwqCyMh0rsqhg6VWdi2xdMUHBNo8Vs7zfzmofyN1RbhfuP9tUMWQvhKTxrYwXx+8xkRQ2mYz6rErGWhfI3g65sfPaNbq4/xaAZh5VXCrl4y75lDlSAZxRkasNWD5WSCUk5Zfr1m8mne/NXBV36dJg9jgESn1Yva5E57QDR/0fWTlgpyw9Ku/4sjR1cvu6aEDb9o8tX7uMDgKk1ooC2ltMGFxmrI8KhMUQZX6ipeF3ZgKlPBYNBh8tE+EQqTtIeXAI+UfISR8nKJCkH+ygPJqhqDwrQkmIZ6JGiDjNRyRDKMqzf5JL/lgoy/4Df/N42MbssSUzhVf/7T00bQqRy6ssp5PmU5XbfU73L9SmBpYSmAtLCWNrkVSbkpBv8obSN05oLJh9eJYXlTldf+W0YrqXZW4iCvKYwFDKhNpWSxmq+qIE3rHHHqGSuyvEcvZ6yr9Eh5iH//1SHcKdqYQISviwRGXnk0q988DDH5TNOirhFn9UE9yUSYVFNQ1g7+lgKojLrn4j2VSz9W5LKMG2zWRfebryjNX/3gwbcpVLq6lpvKaNI2H5aLBZYVVG+Z6rL6Gv/TbZM4XW6lqrz0HoMhnmi82wqj935v02jonhQtx2tF0lyr0oixwhFei/CqlR8ZAKUBXMg1GOwKM9cxTDc/NzeHhaUkFhfmkMyksDy/gA//0QdM+SQshv98VUvXKqMscVKB+KLV78TB+bKBhZp8Ok/mGSUwSs3MVMk1mjItKa2hqSGGKMtDkiwaiI4UYvHJyQe2RG04xUpqDV/xTWnq0Ls0ig2mdZog+C5776rA2ouNO2kR72bGbSKkDjGmmdnadzPzZtYiPutDQS3KUgl0GolWU5YFHdpikucKUswIIv4z65HyXpDXc9TGQrmJwVQpH7FBgWnJNa9Fky5eo1f71dFMvXmY9/iRoIuuDt7NimAiFPMQNls7VGbVRYf51os69Li+jUA362VaLZo/Vt9j+qvPm2CL3xIWpbMGG2RR19Jvpsjfq9mbZ/jfVInfYpDSMG5VmfAw+fCiaakgw2UhnRQKD61Bni9qY7m1OjiYiP6prLJXXnUXU2i1W6KUQRYkn0mgzE8pm8cl2zebbnINxP78V76Kc2Mj9EoV1qHKaitd8sMXwmc+9kmUGMVqhkImV4Xb48BiumS2RNWAeU1S1GTOuBZNoaYHCA1ThWZJ5GlN3qog05NXXpNckbNpaJrXdNXQhvXVFUN7Vl7nZtVxnjdp1aSPaKEUaGNP03PfRUz6uDoOvI1G7U6K/N0MDtpEJCWqZ40VEqVMQZp7XTWzJtDniVYN0b5LhrH8CNv5bQ5EaA0kRHpWx6/kThdW6yZcKIshYmurSl2TZqnu0nYt2y5GRl1isXJkXr+RpsmPt776b99DPrWAP/njD5l3V+XdFFvP6ltZqj6SaX3rmo61e83y60bz+m8euifG6nvtaAqk+fNrAeb52hPCfbqmIE4KqbTl9mqsU41g+ezJ43jqiUfoqjXFSAvVNfDet78Ts9OTmB85ixvufD95ynybGZmsTHDECtsZvGpaTKNSwIvPPIWbbtxjpgn5HR4zPUaDlCanpvD4s08jkc2isy2CxFwWJ08fgTPkoxdQoVgm8koLxTltHvzBn3yU79uQ57suq52WjhbVa+M18idfp5XWkkSCB2oPkGJJVOtmYqOaANQ+K7pqHQYphwYIiXeCJQpWdYjXOrQQR0MNuOSUsehMU4PqDY30LF9UvU39LRTbuo23LKerllULS0Z4Ce7vpMYaC6tElUVTNFYJtno0cUvzWnN3O56z8vM5Zm6YuvoMK+Rkxd3UeA000TZKWtN5LTUVxlgYZcFDfDG6wY8EThiq2WTWPHRdg24UhChPzcYVsf/ko58gEwsY6oziL/7oz8xz+uT5xwiusuC5rik1na8dvzrnifCsWfJxVdp1a01W1l5mNY3wyZOIGcLXJgmTB9Pgr7/80Cdw8vgLqBQLZqDIjovX4VV7b8P89DnidtZZzOCTqoP2O1haSvCXlsB04p17X4XBy25CpLMTWv6ymbSGcM5RcITTiSt9PngcLjP08fjJYzh49CguzMyQ4RUqK1NWwfiqz+tFzB/EcNcW/Oyn9yEVXzRt1Zaoj3S2MS0CKxkM8sjpCuDdf/w/xRTDO9VPkFPl4hdPmpJgFFYGhb8krrpZlYs3QqcHeZVosyaBpBDK8hoi879CLzFEUEgeSTUzzVukp/KQx9CjSt1KYTYBmGkW40UDCeqnLQ37XbXe1VaCWrZ2p8tuvdttQ5teJhQy1lQY9TePZlGZGXMR1lF6/GksnRisreLL5L7BLqYEVtM+2kJAqMBIbkxuX4deVWH1rY8OvSLsJest4mnevaZl6FtzizQjVOsheD1ufPAv/kxZ49abbsRNe26mZV9NmEeSH5VRgd9vKpnJiKfi69pP/ZH1E8N1qC5ipmmb5XXzDA/Tzmnq1HzOtBwYqSbOjS/h0MEDGDl3CuVa0tBIeao3SDMStGCaBlJ7/G4z/lN4v0AspR2069UKBlrb8NZ3vANuu8fs8aVZDdqY4sLYOI6cOIqT587DwSCpaqJ0CgjTNmsRMB+tA6uZCQ5N4qxXsXvLdixM5PDMs8+iQM/T2tac62XmwnXHCHuchjc2MYIC5nQG8Z4P/0+mJZ6pXrKFPFkVVCPEusHfek/YVILU9CxqzlQp9Iieo8gpnqFyyuDIKzSpxdf5nOKPNX4obdGOD5PmTeFUNkyEgifFthvLa7XWGpfGPKfTxdpdbT4J7EzDm/VU7iRWv5ua1yYma2lwZaTZHHLXXpcFmnGhoCMoU8mM1iygCi7+NwVRBVwrYvMwBVll8n8+WB9ziO+ysHoqTeLLWuu32hC1qK6mZ2hasJh/9KWn8L1fPE5a2/Clj3+MGXuYN4nDf+rjkbMxefJfhQkW9ZsfFVvnsgZS8kQ6iwce+SXml2fh97tw7sQp/MPffbrZlCQV/9XBF9Z+sqAGk/GCqTfPdRw6chi/fP7nSCWXDBM9VCitgCIhDVOQNGdruGcIHl8LBjcPmWk6HqeP6dF9Vmp4hPBgYnYSNaNhTJBfVrpTCZXmkc3Nz8Pl8Zj2SxXeTEERjXh+445X4fkXDpsB6XOT02b+mDZ4K+XKcDhrZgaFpu5o9oGvt4PvNOdamfic5fd5wnjvXf+Tv1VJCiKZ3HTHEio1lZkqmjybbptPGRropGlx9d88z+vNVPjbXKP88CNe6ll1Lmi/LhmE5vvytHxHP8QUfisPpSp41wzo6mqJPe20lu9Kd/oetxykwDpdxTuphXdTudpkyeTKBXjNuqCrGa4Jl7rO3Hwm6lHq6quXtulZCbS65igolWZhgwyc1gyf+vQ9vwKz/+cjx3S0N6ssh4gn9yHr+stHfoaHHvsJrWoDLrsfLQEv4olF/NVnv2MYqPZYYUYtK6RAjfGeIdraIfLHU3n85JGnMTozS6unJqAKejvaMDF2gQyiQob8OHPyJEaPTOPBn30HvtYIiWWqZ8ZDCCno/ML4hNnj6vzEBPK5FXRFO/HWt7/J0OevPvYhbOjvx86dV5sZEpMZFkZYrZKDnULb6q7gM1/+GCLRDjOxU+22IpLD60ImkWDdtCsYLQvrrUPMN5jVtK+SwRJS8YP3JBwSaJWrxxXGyOg071dQTsfh9WrNVlon4lCzBwEtsARUVCm1RM00erUiaJ0DpaNpOu/98MdNHpIcfen86PMvIjk5jkA0iotuvKXpgQyP+YeHLKnWotDaWEa4zD8aFyqhlF66d3Gb1fSKLRADLxbVS6ax0BJaiiQFlK8pM4msTgwdJaTqiVNFFYQ6G9XGrnb3ab52l91uaUICEBLwobsp3W3ijDCoFkSTpdVUF0n9qnKrZNRgCgcT08808ZYZrEK3Z1wAL65ZVB9dYoSeKk1hosExhNDgCjUxq9oZCrZggppKUnSNc9NzOHnwcTz9xC/h9tOF0QrNnTyLRrgDm3auR+7cSVjb+nF0JgV3KIgNHV346//x54aJOSYoIi3EU3hu/zGcHj3FghKjkQmadlKpFFEkE70uv3HnlANjoTTTVGsc5Ak3XnliP1wUros27cKl1+3AzOIEg6S0GY8QoSDMJsqw0+1ecfFlWDe8nfUMoiPmpnUsm0EfFdamhUGiVg0kcGc+EtoKOlv8eMc7X4vOdd0YHB6C3xcwZWtQs21OWlkxjQKoesi16lvHWrOQlFgM4C0DiRSp28lerV5z7Pnj6O8bMAJVSy8Zb1MsFhk7OEjjGq1rc5ywwY8OxhXEsg67jx6zIPtJwbbhj+75IjNROZRrBV/6S9LUolUnCxg5OYkbb74eF11xDTbuvobP0JzwQWH4plU2skVZqWNL1IE4LbvmhQWp6UmeZwmBWjwOsySR5GexVDNdvMpPdZPHk8A3Ky+PTRzLG1GPBSHGPx6nrZEuVE+n8pW75tpoYSWwvmLjToejfjdxU5vcvl6Uoq+loxFTPjJYGr2q40bgdJiuWBLT9JgwI/X1Sws1SkhLk5fyVfzg54/g8ou3o6enl5aEQsLrlB2ThgKd//HBDyIQqiAYasHI80fgag/h1tfehk2DA/jqF76K1nY3GskVLNs7sO6q64nPHsfZg2cRaWvBzW94fZPZmp5RqJjFLMbGzqCzbxgNFyPeXBZ+BilihtyP2im12ZnKqmXOC8UKXjl1HONnp1FMZM3cK0W9w719GNwxiB27dmBwsA/dPT2wVZxYXEyQCWR+tUTXXyRTbMhpG09tuEx8WMgSwzJtLVGfSq3QymWwsDhGiFBmHSOUuzrrLo+kqUVNL2Yws9w03XaJRDetAySOBFNQR1yQ0dCMB7n2bDKHdDqJZZVlLk6vE8Kle65DTUtJVQt8ngItjeTRXFehOTNXay+4PX7GAmUzG0S8CLe04zOf/TtlahY8ec3em7Ft11aUK1kUWXa3s5PQZhqDvZdj5+U7sP5VN5qySMmahon1IW1leNQJJItqM9ZNNJa0WNHtJgBhELXMyqmzJ0xrt8x4R/hXnqP5VBMqmDSZhsaqyNIW6bbrsJ221CyEBKtBl6+idtjG3aVSo83pYkWZn+qrUTfqvdIhQaD3Mq5MJFTCEl1JAvMx1ipNs5+nC9JILC3ho1E+f/k3f2u07x8/8Qk9bQ4JaoECW2DFPv+Xd+MP/vQPkFuhm63QNZ87i8su34USseWRp5/CMiPsYr2AOecQrD4Sr5xnkJFESIuWhftRKpSMdml5R5tWC1TahSJcDFyKtKzUUFRpPaulHErZFHwU4mw+QctZNooorTSbqFE4XHSToMXRGqbVYoaKRTtWJmGLixQApk1rqUedDa1AUzFWTLsc6rBQYRSoaa1UTSJ0EfdrkrdWCczRRGvWqeaKGVms0U1bXKSjNr7gu3WWhZawWiFW9zpRY9oa3GOxlwk9qtDmz2rLLBYJ1To0ITOqYrK+Hmil6gbLoVW01exketkoHII6ssyaiq4dKy2mK4yeKJXibyqIFrsjD4c3bMJfffTjpuy33vpadPV1EiZYsTI9hn/4j4fxrf/4FqZPHDTTc2LRPuy+dDf6Nm9FsK2H5dPUfNafH22FJNlQi4Y6GtwsV5T0UwzitNF6k9AFyoPCqTyVToN3KJekm+Sr6VVMQCYC8bBRWKtq8tLiXRpLUK9TYFc7DiSwFPq7i4QEeQJ04yopBCqLALxcjyJmaY8WRPFKmEloWWE6PWoCkM0RL0loczmceuU4Omklv/Lv36NmN/APf/23pvtVpl+FkhUW5v3Ih96Ha6+/BpdfdAlO7n/cbD1fLqRQsPkRL9tQdrViaWkOXrcTK4l5E3X7QiH4gl6zYoq/pR92l5cloA6SAVVNY2bZ1OxToQWpJxZQmz9PvCYsSC9BdyhrrGaQ9OICOobXwUJTryV56iSqnf9KpSTr6OPzdc3WVO1MwKn3tdOJ1rQqZstUBiCfzVOg0rS0sjgKY6xmOSaFflqhUXtx5QsMbBjxSYDtdi8aNdG1AgsF3QottJxjWg1a31YUk7O0DF4+x8RtAaadYhk07ccLqxSP2LR1aAetdnN1xdzKPFVCY9M0ZypH4SiSXx6kE0tw+vmeVQsV0wuyTEszi3C3hoyALxHa+FqI/nhu8UXM1qfVepFBodsoUIluXLOQt2y/GO6AD8888AMEqEjpeBrLSwkzT6uvrw2RSCuf82LXrovQ398Lf3s7OttiyNAYqUUgx7S0m4ZU14xzYFmaVtlCwQa6Atq/gPlRIOTtJLaSMy1goqnoWn2HZWkQTpymwb4rpFYCmnZvtta4s1yhha3V2zSuUeNjJNYaWWUSVNceTYt6Q5ijcafM3+BTHfGMVnmegi2Txs+/9y8MhrJoeKLItHbizxmBKnBRezWTMsKt4/5vfhPJ6YPI0dLUQ704NzKLJQqXWSiCLlYDK1wURuqAcWVax9Xt03pP2tnbhaH+PmzqbsPTP/o+utu88NvpyjV8zlqmgIfJwCoJvGJmixayaSSWtXsM3Z4mL3oDFKgS0ska4QKJF/Ih1OpCfDrF6xVsWN9pNqpQr0+jrpVHskgxanQQk1opbKmMBFFzxbTPVtlMQSdENvhLSlvM2xAI0qqSbXGm4SO1A2Fa1ZoLyUyZ1s8Jl0+r77hZTjX5USlodRQQ5ep+KhiVy0OLr6H9pLU8mybyabZvqZ6G09dqNv3QOFZtfCFMWWcaWjpJWz3J0uYoBA56BYfXQ0EMEQqEzBLwWtEnl2WQR+z+/rs/ixcPn8VLLx2mcmiTkAyNkBVZ8lGLZWhY4fDG9Tjy+I+QSKbh79lkJo+q1UbNl07KhJZ7lydaWkrh2JFxvPu9t2Pzpi2IMahtHdiEGp9ngdBOYxGg5S5oigGVW7uVK4AvqhOE8iB4pG5mtbcLJpr2Wkq4RJ0B4mlq+l0R36qFDVJgWfe7iV/bFKAJYwqj6CVZF6b7q+hQg1aENWhkmLAFD3zrG8hNP43jr0xiy7XX4Za91+HbX/tHxK66A08+9VP4/WHs3r4Ld/7uuzA+OYtTZ0aQyhfQoDJMj42adZaWVpJIEgKkaEUtjaYAOFx0d3LxLLxfLi03jbDdhaXFWWTsbYiu3w1fJIZjD30P3Te9B1FrHv6jXzRTmnPxZWjJobrMIMlx+EQCXhLWE6CImNmgZKYWGiPR1d6pNZ1k5bQIWZ7mwazUQnEa6G+hwDpplRW/y1KRsDUHKtYcRVELjRQxH6+jr53WjG5HwkACGytR5ztSe1vDY6xhTTuuUBmKhA5Fmh4tOCGrYrXSHFERJmcogGWmQwY4GLgZV8vnpd/apyBH/FfvHmgGUCRKkdhca71qoT4xXms0uBgYWuraVUZt4VSGRs4IVYNQY2JsHi1tWjLJg7/48r/jhZdGcOjgQSTiCTocKjKNjtfjoQLRCrF+8ij5Uh3nR2awffsg0/abtV3Hx8dNU5uay2TE5GWlNGZqUymPVDKPkdF5vOlNNyNDrO0PBrF522YzjVtNY1qLQRMOlZdGmGXJX3lrDdAXjAyz7mpl0LpaKcYkBWLYhoUCW6/dlWhbFVhXvnZnvVa/2+lytJWp6Wp7bY440hAy4i7BDF5Ty4GPronyZBj4y8ceQyTswcLSAjxabW9+Cj/+4U8RvfRG2BkJB7x2M/d8KaHFJEg4WhBhFo18Dwd9tFLEo2QgjYNpklk5cwTO/DIrHie+dSPW2od0bBOC3UMUDhuKL/8Ajc2voaZqsbcqdrXX8fjhEUS6NvB+Ce3jT6Iw+iyxYhm5fBmhqFacIf0pEBorry3WBYn8dPUUKePiT5yp0Wpo9iwDEWq3l0IUDLtpOamUqYratWm1eN3vN2VXzdXrVGV+6bwdbWHiLEWQpI1aT7Rmg8VJWMVLQmxadyueoDA7mq0okkAJmpYH0koxjL1IA2K6fJ1Qx0JloTehK9QWniViZoonK6AdYyyYDmw017Xgm1ys6imrqxmz6VSS7jNPAyMjU2JeDNiYeK1CvpFh6t360he+iCSDh4cffQZaIyyZnEeDFp5qRAW0GSubpSL09fZgORE3TVSaDi9eS4Em51Lo72kzmuugQVB9JXhaA0wtGhLyt7zldoRDUZw9P4Gf3Hc/aVpElILu9wcxPTmP6ekEDY0bw4PdNIxeBHz0boQWW7duxsb1w2jt72cs0wxG1fLBsIg1t59u1KtNgRUkSBUbd/7TPZ+/e/OWzWaKTLrAIGchSaJoHr4XM0srWL9+AG95881o0UK/LOjDP/0hDj52v2m+adBFVXyDOHXqIPlJrSimEWhtZwTags7uDWbVETuxWDQSgldjZJOLOPPCYya0rJLAnk1XomPdNqTOnUQ1FIPNGzZu4bl/vRs73vYREozPUKrPPPZtdF/7NjJVqsRIc/9P4Ny+j0JGcSSDqF5IfPNDDEi0zHqdH0oHg6ZstsG8aa0IAwixEZSlJbyQxufpygVDPB66OXoNjf10El5oN5MUMWosJtwja0eM5WRkr5UYKWQNBmba818rFopmVZ47XRRASrjGB2gV8JpZO9dNIciRiXSxLoofNUjNWVUpKpVQwVSpKEuagc0Z5nvEo3xPVt1S95p1C5zE5NqWKd6yjcLnpJDzfSoXbQsVUha8bKanqwVBjlCWS63ZGhhDntPQNPD3n/8cxieW8czTT+DsqeOo+Tzo9Hv5TBUpCrvas30sn+rSfI/MsVbgcfmN2z7w0nHcfMuVmEtk0RokLKAYWXhfq9poLwJt1/o7v/M7eOTRJ/CLx19CpZIwwh5uiULbIQnSaLfxdCpuevIyaQbGbhkwO6FXDmdOT+N3fvet6GjtQEd3O7q3X4ZWbXLNEhEqnE5WLXctRX4VdNXupJLf/bMf/rht31veRKxGVSGTVFnhC0Vu+q4x+jw/NofT505TszTnfwllRq4njx/CSnyK5j+MSGuEFqwF+ZVZtBB71Ym1ZjIlrOtbj9aL9sDu8ePRf7wbt/7hJ00ej37tY3j1+z5prMbL3/17DN3230zfejk3h1NHjqJj21VUkAZciXOYTBFztq8jQ2sI0I0dfvg/MLTnjSSEdh6xoM+xiPMvUKtPvULtLxNnOWg9m1AmFGagJkzocjMvbfOjwc8MzkoFwgwt8kAM/H+w99/hmp9nfS96v72X1fusNb1KU9StMpJcsYyxDQYMBBsTTCeAQzbhHILT9k7YIYEQCMYh8cYUgxsuchnbI1nNkkYajTQzmj6zeq9v7+/5fJ/fWtLYODvZ57rOdZ0/8pt51/v+2lPv+3t/76eqqQkkEkEvVbwKx/oRRtBreYCDtetaIxV+vFG1Ap59bx/URfwSYfGLR2L6tWBxOt60Eigvc7+8sGG9lIv2no2riSeAIOOM+aM+wk8SXxHhxOFTW3ER/psJ4LxpTa0UwsdtKmLKBiw9fADErsFhEzin4oJSMFHElkNGrWCj1Qo7oEphTHhnNwoAIr/ljcft3LnzNjkxZeevXIDzDyJAAfvG156wO+44RP4iKE3OGnkcKmiR6IU6kLSISTKNk9vZR1lqqfmYreVw7nBuFxeW7Bd+7pdsZLQTofLbBhbym9940mZmcQRBmxwKpMbaRBqg6upwLRXhkLc6UINEy/mSwdEiKVpDTA71nBb2C2fcKu3Hjh22PXv32sC+Y2Tfd6EdaH14rjPxjcCHP/KRULjuOwpfPf78s6cSR44eJrDNRl3+LK6t2cmnn7RL18ftysQ43lsOL46KJ7IsAnr1pW9ZtIxz08TRWs/bO977w7Z2fdZ+9Od+3rYfvN1mQniOh95kF575kg3fej/UAaHrH8LD77Zmbg5zvx3PvxsBatrMpQvWv/c2nCqfXfr631py7wMWdM1smMPnPmmh0XvMB6KLQtza37K5eshC6R5nspxKTTxjq113Ww/VqxbMWKSG4LVtZETre3n7VlUw86VCwVqloq2slbC2DQRqnQIDsUBjoVsD9HQb3gnmCblaLBOHtseAU0drmFwtKwTlSclzV2dEnPfhjDw9MyVUFvcVSmmDuZJFsRhRqJMa7WeW5J2BkpSv1hmTgIg/r+Vw0cgbdWw9vQkEJYXAYnaTXVb1payaHSNNoDTI73rlqSN1EOQ3ClhoDX6BriVT0JkO953BDGtRvvvvvc2++c3HcYqWbH4Wse/ptFcvXXbNRnt3Dtry3Litz09apbDqBGnrEGXS37I2WVnHYcXJFN/WUFKqgzqK2bPPP2ezs9N24fx5kDZsM3OzcOVpUN9vPV1d9pMf+CG7HcG74/bbEMBjgFzS3vTmN9qttx2yqfElO3x0H0K65MBA7cRaNDmOj/TKmUsYxprNT89YYeG6ffnL31z+u68+daJ06vHrnsC27SiuwvHnvvV84vZ7j1EcIAnij3Wwx559HuKOF7swb6dPftHmL10iI0XrHN5t3/jkp+yd7/8ZO/PtF+2RD/1TW5y7bkfuf7N969HP2+5bb7dP/Mf/aD/8Q++xVUxOvHfYIpmsnfvyZ6xz353mg6if//yfWc/RBx3vm3r2y9Z/+DiVC3/k3pmnvmK9e4+C7m2LYnqunXvFunbdhoDBEUHcl7/8CUvsvN8hEKcurZef+LL1CsW33W3p9ZcsD/qLY2tLdA0cl4MSwwmIQQfCCIS85xBUJT1I2kDJUCJp0WSH+WJUekePpXu8lWa6RwYt3dmPcmDSoBQDY8NeywLI0USIN9phq5RADhwabQfVAL2mZ+FuQ73WCiacIBZxfCrQDW3+GyfcCPytCjdtYya1P9Xg9lEqDa93oI/84dCRz3o1Ym1MbhQhXKkTH9ywjRCWQdMWSlVG6UKO8wadI6RljBLQB61V68Na3H3XLXb92qTbZUbTb7R+7VNPPmG333YMC1a0KxfPQmm0nCh8HllVk5ajFeRK1kU8UhtNy6mTF5/fgLY4IINfI9zaTfzixKRbT80t0ofyqRlT6BnCFxDansFKvnrhAgh/wSHolSvXoAMl6+/vsaHBEXvg+D12/wP3IaQvI7gACOH3D3ZCe9p2+coV0Npne3YOL7/5noMn/uIvZj2BDdYR2Fbr+NNPPpe4457bHQ+i/l234fTMjJ385F/Z1NSivfOnf83e8H3H7eSnTtjRBx5ASErW27/TbrnrgPPC0gNjbkn0nm07cFLStoL2Du/ZY2e/gpDuPeYQ4uIzX7cdR98gS2mXz7xgw/vuciZ24vTXEdC7AbSWFeevWyOCKcr2uUJJ5S5aI70TIetyvSgJ0PDa+ecsu/0IqgUSksvdsQ2bml+0xOA+pdwiM89ZOkllUkn5jZzFMx2Why9rhw7wCMGCP6LV6jKuIoVVzmu+GKoI4ed6CROYw2yHWjV7ZdFnBctY2c8HtNuoh22pEbeFEkK3eMPmqxmrpIYN5m61WJ9VfGlrpzpsvY4QqfGeSryYT1sevlbR2mHlqK0BU4UaXK7UsIFMxKbxE6ZK/TZdCNhs0Wdz8M3V9RWe77M1vPUCPFdrh2ksbFEDtCtl6kdUSO6S3y1Pqj1eVXNyAj/w/h9FOMbhhhftyvyMtfG4Jci9IOzi3AoC8goILe5btmqpDBCoE0Ac2GvlkBLJyspsiyppTVk1eWldMIFIkrACKFtnKuVmMew7eMCtPDl5Y9K0oYZ8ihLKrsHgSo8WtxY6l0i3NhKZmV0gfZTd/AqC2rA77rrDHnroAWjLpKMPoj5dnR3OH7p8+fLy8lrpxN49QU9gA7XGUTJ+/MmTjyXuffhe5w2r6erRv/uaPfb5z9td73y77dy/wx77zBdtYM8hS2ZBpWTWBraN2om/+rgN7j1kf/2Hf2h3HH/QTv7Fn9kAhLmysmy9O3a7qdkT516yN7/1YYvUilZD6JAea46/YqnRgzg7STJUshVMS3Zkjyuo81/7pHXsuxfUCDvNvvr4FywmYZbLj0CPBFYsF+h124NqRL3oQPvKN60xdBuKgsOGSGqPrKdPvWqxQ++01sARBGqnZVs37KmzeWt2bbOCv8csOWTB7KglqrP28njRIh2dVsBDrcOnGmhUKD1gycKczcdGLDO405qRtNUCSe6n3ebKjQDca2nK2j0jVkrtsXIka9UQwhvptBoK14x3Wwp07YjW7WJjmGtQhWifNaKdPAevA+Eb0S4bihZsvZm2yXa3FX0JK7Zj1p/02cBwl20EMiikBmZTkPBTDVWUQInzqU1JnNttzIeLLgHTSuMZnKkVyv/SpWtuSdRREDCM4gaxlM889oRNTk5ZsVy1MIIIFrveQXVra8qN52z5QLaGE16ZLn3pkJMqcNFYX82QEJqrN0oWa3x61qanJ1wz5iugaF8nlISg5NBqQI8brAPX1hhcb8SYZMxvebju/Py8224gQThjyNRtt2sN3ymnHELOcDi43GiWT5x+8cx1/9yLL7pBI+J8y5h99fyo21IbK0zPXLfh4Yxp0bRWYtB23brLlsavW//2ffbx3/v3ZLBpvcOYPXR8z60HHPn34X32dibsic9+0pnA4vKyff9P/CimpWp/+8d/bKFMPxyxYee//RUQM+OablZeftqGD4PYFF6LQsuXkE00EquCuUeYQUG1WaoBPmIhe+yxL9udcKG3v/F22znaYw/ef4+98soF81H54o4RNWNpTVZ1e1GJWklay1lqRe1Go2h5ECe/NGnllQnbWLxGVWg8QMVmymEEJEVlN2x2te4qoQmfVq/NEvTi4nzFLi7Uba6dBWWDNr5UANnMCjhACyurtg5H3sjJ+SnzXXXWZmMVBAPJVMba/rJcq/KtLUsbOEptvH9MMc6Ya4YS2pdljjUshTQjoH4sgg9+qDZPrdsrQdUWo1qWMwqfdZtloJxqXdAmFmpH379vj62ubWDi69CIDtBswtrEOz9+w1aW1q1eqlgn5UHWrC/btp396gzCmvBMtQCoSHChJI4S8NEEU2+qiwSQ9CBs67l1t8pkEAqkXTJJOPxYy3o27fCubTixUDcJK+nXegVuHwnRObRKLRESfo2D1RR00QeNjfj2t79tz71wys6/etXe9Ka32K99+JfdTjZSKa1x+6BqanZ2NrSyPHH0mSdOHp+enk5cvHzBLl94zk4+9pxbxW9xftWmL1+znuEB23HLQfvmJz9pRx64n3MQqtTG/I/Z7PUbluoftZWpSdt77E7X9BIIta1vaNROf+kTlhm7lUJo28LEOXvkrQ/ZvbfutGq8y3ZvG7berh576vMfs54D9wOgVNIyAtQHIiQ6SSimZ/2qVTPbLd7RR+HBpxZnsOohO/vtp+zLH//PtjT/omWb43Z5pmad2w9bi3tggAXyMzYzftm6xvY47faDJsnydZtCGMNUllo5qlEKAzRM1ZZteq2Mt7MLZInY2soMwuP1+Axn8NBzYSs04a9VHC60vrC+hgCqv79hvfUZ2wh3QxkSKLqWeAcUUGQhiFrV+hMt64w37WpBOwaqfVFt3GZRSTC/1YM3HFq0NRRANMNry21bdzhvfsCjHO1wCiVPPJ7SjDgPsXRow5QQ6KqPmtHklstZXIAaae3dUkndxjGQMIuilu1p0FVt7D0J0A5hPjAQsSLPh2IJrkksMPtqwCc8rTEhquXiIsHqvtYgfDlXGiyufcK0x5aUpIQAqidzEcVQi42a1bQSpLYElTMl6qBw3Fw777871DGlcpIAa1OQFmnSQPMcaZ+bX7a52UU7cuQIPPfO5XK5fOKb18av+wd5sVlYsY5UGychZdduXDF/pWRreI4FBPBtoOPD73uv3Th/xuIUyu3f/4idffIZBKjLnvzqZ8HlqN2YmbZP/vl/s9OP/53zpc89/U3rhzrEE5hMTIS2p9zA5L/5h37UZpcr9s9+87ftuSeesH/1Sz9lH/8Pv2rx/t0u4erWfPHkozg0GtXlVczZF56weN8IaE5lrFy3/cfG7N43Pmy3kPDRgRje5qqtTcxY957D1KvfgnEEtikThGCi1Wug5MLVV+zqC99wizGPHrrbIn3bLdM9YkVqZX15DgQpgx6QapyOOLATjYYQUMLAfKnmvNkHGgmmgSQ8Vm9ZkIrVYA+1pBi5jkUQ0AjmDgHQdwyFVeO++TRsHAcFOxRCEJOhpqUi6jZt8U7bYu2q2wq0rd40ddpg2bTNvNbdDTpKKnu8NeDIE1RxQg1ol+Vw3xICvzcbV8ilXSA18EULSd+4PuFaPU4+etLSpMvzUFt2eEfUFushp1ThOhw2mvQ6LEDDaL0CwChGxSf7ghYqXs7bfnJCHBIwLSevhYkTwPrExA2EVzy1YdNTU5udG15bwxaq6hDl0Ll4sPZI0PardYBA6dUuPtrRRofKe3Z+zp555nn76leesIGBYfvIRz5i/oHbBq1YXbHVwrztGA7ZQw8P45XW7U149zembthX/+LTNgivSCfa9s1P/xEFFMbzvGDZZLcN7Dxg+3ZCCRbnbXXhujWB/3g0aNfPnsc0BW11/JodedNbQZW6ff1v/tIunL9hofqCtatFm3vxhK2WIjbWC28sF6hSMkcmG37tv4r3TMGFKPiiddhgV8KO9Ptt35FDduprX7TH/vDX7a8/8zV7eSIPjw3bq+cmLbewiCmuWrOESyUkaGGmQIXKxgzFrOkpMevrH7SpqxcQsrpVw3FkEQSIdTqHse3DHObhxqsLlkmFrCcbAVFCCI0axsXn+NQoVFfqcEeERdNJ1H9fxrkQpZLgaAaBkLOEk+SeJV9uPHG9aI1KASWqIt9qhy1Dv1CCgHIeJWzNEFB3eJN4ecdKdunCPEFpwI23vbwqWocEU4l2yxohPO4QWvM10Ed9SKBIXwpzOjjUCw0pcq2OEPqtA/TUnKs8DqEWfZ5aMXtpEbRur1gSJyedgf5VEU3CUwuBEzPKk8jIitAWYZOZRwU1QkzxaHSaPH43cRTF6+vp9xRJ6AlqNhrakJoykq5IiTn0LSdMWZKwarcfLfwsWalWoG35DVhGiWtlW99Ys1OnTtnjjz+uPM4CK3483AWcqNvs6tmALS7G7LFPfdmOv/eHLEnl/env/nP74me+aqug4xom+ZY33O82bMvNXrB//eu/YudPf8Meumc7PLDthvHd9853WDKN0/OVz8LXEL6Gz77/p37Cdo+OwGN/z2r5azYFtwvGWgj/NBnBO9WwxJXL9uM//1MoTieFAQqtnbe3/9AP2pGxHrv3DffZ/Nf/wBauXyKekqVwuDbWSnbH7mGcFCqvugACIguYZZmnQF0rIzRsbXnJcmvrjoevF3JwygVbW5q3Z/GSc5h3tU9KKJqNiGt8VycJZQ6c+ClkAqrKqdM/CQEcmgrS/gVuHpIEHaFOYEnUAWHNqnNsAq0aXLuBs6X1BlAgKibmq7kuYO2gnY3X+a6g9FWLRWu2Xlq1ZCRu+waC1k1dBNplK1NmA6O9YrJugw8Jo6RHiiN51XhXt9oMyKoEA/5Ylioe+4ITbDeEEEW7NL5sp556FplrusFLcmL7uv22WqzbaFfAqrIeoN5qOWLLxYb1D6TdwKMOuDFBYH2kGkJWcVLtfKPRq0JMCa4sSsR5/dqEWZ0mly8sur3LVD5KqxYXkUXQ7Fily/FY8qQRZ3K+RAHUniz8rkNbpGzq/dN1Cb0y7rqh1a3H4R8cHLSd22+30vx++69/+jm3m0cCLfzAh3/JnvncX9rI7fdba3XJsl1RIqtblAQe3rXXfvfXPmT73vjDJLJmU3mckvmG7Tqy384//qiFkz2Q5Jb17dlnrdyyvemBY/bEJ//MFnIz1jlw0JIyg8lO278nY307dlm0s9sqU+fszOPfshuLbSvybg+e7ns+8Iv2fY98n/3Nf/w/7B//yEMWHrnHguGqzZZwMECPdG/Q4tW6pfcdRUARFgSF0rBsQI7PhgMGzbXXjo1aHVDNXD4KNQbv0p6vTV8RDknl86dGmsol+B8cN1/jolxcmUhQLxhsIICEhRIkQMRkUMSnbJFQFR5XAI0w84E6TmHJ2oU189X41PNqL0NZS1RY3TrSMcvikGqZfDmp4uFa60BIFof+NKsoz+wSjlAZ3iv+i+C2wlRiFaF0MOSEVpXuISzSpL9UcL2KAlGhmoUa0sBnUM05NAjYwe2deNtFZxmrCLSGd2ZjhM15uRUnPG2FFLZzi3Xr4/risiegzYq65kUxpCTEJeHFGZMvooXgJFBCSA2K0pBNdbd6jf9BNxCGaNyh8RqkntepA/IhgVT6xeX1rrqrtW290qtxHgIBhavuXrUqkGDClcOmGkBgBwbeYaefm0Qzzls2m7Z//1/+1MZfeNb+2+/+C6vWwq6BvEnl3HJgt/3DX/9Xdv6xv7KFwqIde/ePOU0PV+etpydjt735EZu7eslm5uedBlp5yT78G//E5q9csF9/39vt1h/8RWsmR7i/YAsbIB/ealc7xveyje7eaeXckhXJqDbXuHWs197+4N125cqEffQXH7R/8Eu/ZPf//O/Zs0+cslAVxMScaZxpb1c3nHsBU9RptWiXjZ/5ikPIkcoF1/cuDqxtiuAI0BA8bB/kH74pxM3gzWYgiZkkvDeK8EqDAxW8UrOF5bwtr1cwS6p4ASfoVFq3lZVFONucrSwvWhQUTKMY2ipUDp1G8NfLNUvGGlAKv42NdNve3UNWg6K0/Q3Xy6Yxw27ZJ3FtkEYbq6mHSvOitOylBt+o335+aQ02Q0WBnhJEJ6AUqdpJVfXqOBEnbIBcam2oa7AL/A/psxrKoaOMHxLXWAHS79ayUuuzRp7xXr0dttX1ui3heWsrf92FwJKWuq2VEKy2xoNgtRwVIDDCVUuBawVyaaG8CFMtGa7dFuFUZ4J8lR27BhyVkNDJsui+OiGUBnVfa3/g1ZUF1zTm8lDnA5fViK8AQumEluvOpvEuMSoBjnroCOTz+dDq6vLRcDhw/OG3viXx5Gf+3Aqg1m3vfJ/17xyzE5/8or33/T9pQ0O32uc//hHr2HWn3XjhBRvcc8S++JefIPIN27+3zwYPvtHamOo23vOP/eRP2hjI/e9+8RE79P3/wLTkzsDobktQEAtXnrJz13MW7Y5ZFJPQtW2P07w+KMDdb3yH/cCbH8Lcd9m/+pl325lv/q3d/XO/D3VIA1YFu3juRRwEPOpmFkK+ZG+5b6/NLBYs0jtqmd5+kG3FYgMHLHDjqxbu3mMzk1OWz2lANt45/Kg/E7ZLEzlrRDPwuoYVcpjeYs52ZIN2bR6+jPXQRhjICs5b1DoyMRvEW1+oxG29XHczV2OJOI4CJgqBiCDs2WbORvfdYw3uAWw2v1i0mZlVmxxfsHSqbN3QgiAVV4sPWATF0IAPCaGqJI63LfQPlfAByjH4snhq2+bn16wDh4sqtGooCWLxS81ECIsshaqOIkWQBWNCvBbhaqsl0EuUBUHWNBihr7pgL1+87oYZCiE11rYrE8RvcVIGTQiD9upq17QUOT1BWyvWLBOjLBBi1zlBjHJA1QPmppojwBocpNjFjTVtXXnTyo2akq80SM4CQW/AtPZdkxBWMf2yNur5IxDueO29WrNWSqn2ZGcxqCuN85Bj57YBbfuW+T4RiUSuy7bwMAGgQV/73GdwROqWpLQiZHj33sOWas7a44/+pZUicJW1rA0jYBqEq01007VJm1mCGNeBJVI/d+0iqBCwf/Nb/8j+y5/8B9v+nt+xq888br07b+Odpn3z7/7GWuV1UDRut+/rtTe87RE7cPf98MuiBTt3yebYmXPj9mcffsihzUM//79bLl+1V8eXbPylr1hnqAL3jbqxmZmesMVREK16IkIv7c5vVK2vOmWXFhtugHFhI0fhyURp/CbF7hfC+a2IQ6TBK/JotWapuCeF4Ba30Ny0KmGureZtcRo+iBTKgSrjCFTKFVteWqWe1YZYs4WFCkXetjMXL9q1K8s2ObfqupY7O1M2htVQP7+Wp/QTd00eMMijJSodQiJxGuWvb78/QRolaCgWIKpOglgw6hbkUCcBT3iow0fNTjrU/KVDbbgtntc9oZoqX+ZfDoyctQ2QXUpARkjrppAI1aEhYLhDv1IJ2oKV6O3ttg6srLaWFy1oweO57FBPg2r8WChRgQX8mCLWRK0Wil+UoFb3UU5FkoqAEbKaEkVflG4N3SyW8iiRxidL1LwpTVICNbsJXbW9lpwsZwt4XosKbrUYyJLoo8MJrDR2dW3NduzoNiiareWa9vTXv2Az04s2vVy0Go6TNn679S3HQY0u6xgYssuXz7suvWNHBuzwg293Xn730LBFU2nDwbbU2B2ku2Xnzj7rzJ6Wv1mjAifmSra0DD/awOnKjsJV1IZXt28/8VV79unHbWXthh36oY9Y3y6Ql8THgQQN47t48Zr5yhO2UdOerRUb7umzS9NLFhu50xrrS/BRn6UHt1tP7bJt23sUjU9aAsdvYPsO6x0bs/6xncAmToMzczUESw3g6q8XYlE4pCGG0FfyeO9UosTEh6BrIly7vuHKKAoQyUwn4aIxkDKkqSzEywM20pt1swACrbxb22pl9pppOJ0349Ust160jULe1nP6rro1XTUrVaZX07G1BFEIDpnKplw79voGQIAiCYicEwXyOIdEFeYQC2FAeNV17QmGilvCq+akFoASs/Nnr6GY2h5UYUiAEED3oObrgYyErQ4VCZXQeXl1hbStOaXVzBBxTAmKWkm2xhYEA1HLpvssX560chnvn3xI8NzKMjhhYiRaskh65jlQyj4KRRodm+BZoak+uqa5Z0EN6oHTa79h5VBjItTLVQMg5MxqMM3W4X5BcS1F5VZ9GWcGRg4etFBHp33qT/8dTsiyveOHf9jWr563vuHtdvKzn7D9txy08986addWyQSmtekPW2X6iu28/R4rrZfs6sSCaRsd9drvvfv7nInwldasJ7ZhMxs+GxxJWh4lcHyFJMTheNtvvdV8EPA1PNWXTnzG7nvzuy0Zj9hgb4fdNpawhj9iZQ1GRqgWF+ft2H64UmLAEqO3WrhZIC6zZPeIU7xycieFgWcd8tnU9QmbnZ638RmN4AJlcQw0QDumAsZ58uPEKQ2Uq0UpMCFetYL6od1uEmEraR2dnbZ9IGU7hjpsoDOJdx+wBCgf1H66mNKujoDF4027664dtmvHsB3cN2r79ow40ydh1HhVrXBdV/stSiBOXYJi+DR21nHLgOVLRRCqBVisUashBDdogZg3B0uCI6dEUimBlcy5Ma86l0C4+wgX5tgJJYKwhG+wfcegreIr6NB11bOQWY5QSPOfnFDiQIJwCngjj2XSJEzyXUSgda+CMytQr2P61wtLtrQxbat5/JQ2yl3TGFxeBcG1q7pQVUFpeKFTAqWLOtbWURJ8Cetr12/6CLV1qDdPLc5SRgk9wRG47msFIPeIJ7AZzfHft8/iab9Voz5bKyxbnYf79u+2XYf22+XZFRtXPzGZHDt0Gya52zJUXiCWsIFdt5NJzOKzT0HmQ7Z9/yE3gnxbX8xefPSTFu4cJrM1O3XyBCYapEKT3nBkhx1+8zt5j4xgJi+eu+w0NZ7NWr6wYucvvWotBEtLEhXxcP/wf/sN6wyu28QaBQKnynTB90CzTvh0jcINpjsJp2LbekDi6WULJxNQAoStjjJgorV7dyaZ5ZyCoKKDYXhhOmXd/YPW37MN+oZ5RIjkmLhmIhRIBlOTGtutguOyQyP91tuTtkP7hmzP9i7btavHHnzoDtPK2+J9MumaSaCVwEuggnbkjie0IZxGYyF84Yp1dsSsIyW+p6kiXMdMq0vUh7Ojwc7NRoEP1sg1yaEM5pWPKJsW3dPS9d50bW3JLjRrOV4oRJVT4tpEMaeiVmpqevbp8zaHcutwlELKiIB5++aKniBECKrQTWEu83sJmtKMqRWY0miVycuareVnoIpYD9IRCSR4HwlG2ZwnT9q9rmU5bwGr4LTpt2t7Rhir6rYFblW6Yp4SSFExCak+ZayO9tXVR81bSqNaDjRFRhbE7ZZOPMVNOuH/0Ic+ZO/9/u+zX/rln7Nf/pVfs4Pb91hFU3q7U6AnpiqTtVdeOmUVuMLk5EULUdCnX3nB+uCyd9x+B47ZAetMJezO73uHQ7lTX/u07b/7bUC5N028M6HhdXAUNK1r5+2YqBW7cXHa2tEOMosZRGhTA2MWp7C3DfVZdfKq9W47hKdesI1i1cpw6djIsPk2lixfTYBA2hkwYxcnEcxYL5kKWrr/Fqstz1vrxlkQVvOK8i5z6plKoYBUrxuwDH5QkH7LFfRMAaTesGXCqyPY8lbVnaj9ccUtxfti0QRK6LfZhVWbXd6wizeW7fLUMojjqfvq/DJ/QQ0cJ8008Kt3i7g6e3qsu7vLtHF0SEsSUXGra2UogCYbClVwispNW18tQBFyDsGwgjbWh6JDLbjtGtm3VjoXN5UX3qRQ1cylRTCEWppdqiYrNyVGAo0ASkgkMMNDQ/amt95JPFqnwBNYtTG4nQURijDor21QnflHgCrw5W4cym64M56eRZNqxpQwy/GBE+Nkqi1UyqS6rGiwOQJdQ2Arde3D642VuHDhilMypUNLNWmYoEcHlH5vPK02gdY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Tg39lXLBKXo4FKPO15wVkgOsd7VugxPKTXsupRKqaoyBrIGEWG2sar5SmjUewlv0Q2MQ1DqB5SC9wUBgORKJuVaCwIN7BkPpQPPoxLXJ4yvrC4kNBGR8Zsn6Mc/FfN7+6r98DEdC0yf4UOCVXMnuf/Beu+vYrWSmaCG4am5x0Y2cz5fzFC7OTyaJwxJGi6hMSHyNglxZW0TI0UgcjY6eEYvEQgjVoE1fvWy33POwJZJxYCVqLz/3vA3tPuhMt0b8XH/mhNUiccviUB285Rabmr2BgCEUu467jXnlIWuSXaI1b3OzM2iq3/JrBesd6LelqWuE07aM+Dmmqj/rs7MTJUuPbadQY5bWyHwqr8uXs+sLRVttafqMz/btHsV7haKEqjaM8C210PowJhhoqhNfTaYL6tDGeUvLXAXjlurswQnDtApJ1HXpp1Ix+e3ysrWxVOvFoPXgF2DkEBQ4K86dmm+KOKJ9oGsYWlMPROzG+ILbS2FbJ44H1MIf73QN+yoP6hv5A72Any5ol8z/8vISZa5uUEIGYUUZdGwQ7v4Du2xqYgKhwTnDQtZqbRTJb92ZoG1AWdRaUYU+ahq9WiMypCOKZ1kB/cWMtA6FWmCQJYd0Gk9bUp1T3uLmMRw7KZEbZB9Moah4/uKhJFQ0RsIn4RXainzKAeVRV04+BFXvyQncEtwAQirKp8FJCp/LHOK8bZmyE7FY7Hrg+x+8LZRIJY4ms5njo4MDic6eDuvBPtXrWvkkbNlo2zqH9tgrZ89aWmtC+Uo2ce5Fe+xrj1kKk7ALVNKqJ7eM9ttP/8SP2323H4Xj7bAIsa1uLIN+OEzODKo5B++QsOWBqsI3cisW6+211fVFW1mdw0NfsWh3L+hVJaMh68r22PWLZ+0tP/IPHQXp6B+xPbv22iunz9u2g4ctlYqBUhEy27IB36JNlhKW2vuQPfKut1ppbcnmoTByNZotORhN6yf548vq8otZE2GQN291hDtSsasLddu+axS+mrAcAl/NF23vyA6Lt5ZspUYciSjI1qIMoAz5tiWhGAZl6CxvWInKimQGrK1BI9AgtyO3H/RBQHylDfOj6JHh3eTJB7/vwOkLWQZACPpRCO0inlu2WpvKAolmplatAApt60rghMGr4lnoApJERauL03W5gtAp/I7FpSWEq+gN3KZsNTZAs1OFaprG/tRTz1lLjeAglZJbb8g0+zbXB0Bg/E3SyF2ulQCSVII6Qkhr6o1DEkm+FzcSK2TXPDLNjWuTDnlElbI6YzSKCwfboabfWVohqvisUFTvuTZk/knhtK6E2nEl6K6dmHOlSRxdiqN3KlXNPADNJeQ8U62Wl6EjJ9LptAT2HaFKJXe01fQf31hfS8xNL1oHiUIPLNrVb20KvJFfsqGuuM1M3LAC3qeW1Umm+vD0a1bA212eu27vfNcP2OnnHrMzZ161r3/x8/a1v/uSLY2P26//2q/ZsYMHbe92UI2MzC8XHVqJX0oTRVa8Zg7O0U5lSPypiWav5pYs3tVrc3OTcM55m+e7sDhlncOjTpjVZqg1vHZtH7HV889b3+1vA2nqNpDOWqUwZ5OvXiZ4CVAYM1e1bd1+uza3YSslv3Wk426cah3vfDTjs2tLoGVfnzP1mUw3iCSErFiksmGLBUqDCg+pUEHgOCgVAS2wAZbCUapBMcAwKlJtkyBvSz1IUYQGDYEjNxEqS2hACOaOCpYLonGsmkUsp6w8N2v+VNq23fYwZfiCNanAgXQYzl6HhmiQumYFI6j8UxPTyLYx56Bo3K2EJIGQBoMa7pezNOHoWZnkkbExu3H1qkMy7aSt/nvRA3VRrxfIH/UhJ0ytEELoTpQyGAlaOV/yKIPEjOeD+AFq3BDlaEJT5MsL6TUqTDuaa5hjDEd2emrB0lizAJYSiYPiiH8ikKIyCLhaJ0QD1QymEb86RAXQEd7Rsk+UjfJJOeuuhFrNfTyyjGScSKVSEti9obYvfLTerB5v+wOJaES9MfCxYMOunD1vnSCOApmdw9xjQtQNODzc53hgoLgMzyvhRF2xr375CauSoAvnrjpasGf/btu5d7ddosA+9if/0Wamb9jSjav2Y+97l926d5flC0U37E2egLoAg2io6+qjIGQ31CSkwdzyEmVmlHoVmKZwR+DO+VoePruMA7ViyyszIOciprpqaQovDYrlJq/Y+PVrFCjoQvnBqGwAM39xskIc4k01wkeOMD9D6apdnsdEQg+iMUxijrSBlinQJdUq2VojYTFMsEisnAhNh3aLuFEuSV8BDivHIeLMqE9KCMdroMgtOLi/tMRzFcs1ZGrVxAUVwJEsIBQtyrJaKuEwztkrEwW79vJVyhohiScsE6rhmVPB4SyOoEwvZU94ff0DpBtEJCxNlekfGHTouroiylV3kxfVJKQB4S++cNZKKAyBunIQMEaxmukE3BezHwiE8TeaKAFUgbwmUMRooEU6STtlXSVO5xCpA6EOYlIHcdJSLFUx3SifHE7CBPRBQU1WLLlZ05qH5Tgq76r9Vs1cQliZf/5LFJ2jqfZm17aLUKuzA6F0PFf3STSOJ9+8gBO3DK1wCOsfuO0dlh29xRI92zBVafdsu4kHmCuQyaZNTs/Y5WuTmLKwJbIpkKpCwTVsWfwwGrRtg5320//g7fYPf+xeu3N3vw33JO2lUy/a1QsXrCMesb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KLUU3M2Dy9WT4+ajEJ4/P5KwYrQkyjUyzky5Kl/YEhVhmCXURQsB0qhKTmiMeL9QZRDnrYWCVF3qRbomJkYR055FkdJSKqmsHi4bdoAWsJKsbmwnbXRIHTuFzQmRAqoeW2EJ49dtE0IKwdXU9tdb5qAwPFV6WUQwU86UFlbXwWxY7ZMulaLJZuZnUV2qjY5NWMzy6u29+itOOpLotauztTsJWogoVT4znpJUUm363a24DLp9jjsgw8+iJPpgxI0joei8UTfzj0WiHfD53pwmDqt5IPrFXOW6e90g1sGBuG1cLUcpmxhaR4BzTte5ZZVBHGFOuidaXZrGW07fGiPXbg8bYe2Z62/I4MJxgSATtOXLti1Ky/b6VMv2HquhQk/D/L1k2CfreUaVsrjCF27ZoWVdTuyf8w+9YlP2fve/Q779jPP2Ht/8F12/z1vsHtuv83uPHrYju4/aPffdZelqWi1D2oVFPXXzE8u2aF7325veOPbLNs1bOtXnrTJXKfFoTlagSUcS7uKTDXWbRyh1GBnjRstVXKkvYE1qFuQ/FVCKctmNVnSb72Ui8ytBp5Ui3jKlsPp6rIIyivk0S4tmhMlkygTXcexrOfLFunf7tBElSFhkkDIU86k4jYNbZrPIT4InJzT+NCQRZvLtlZpW1fvIGn1mn56pERAsVpDBBxVKFVOayyArHJOhIrpVBZK1G0RaIUsRw3+vLG26ji46zEijhQctghgaf+Jtk9oqvCbICX5hQaou5gMWgNqwZcTKPFOfXCAnDMk66AlSIXaPoROgttsB20ZXl3EZKzlcL5I8wA8fb2MAwpZlmAPdHVbaQMFJkxRTdehwQ2KzuVfVlPXhK6u545y5M4ydPVENp267vudD30ofiO/+sGB/m2/3Z0N9/oxUWM7t1kczzNfKlg2pSYMoLwNNGMqL559hQAo9EbRrS5SgehnKCRUxdKZONdidurZczhEERRbA3ZBhEIVWK8650htfqlkGMdhm9MgbVKxuJR3U4Vfvjhte/dss4MPPGBf+swJO3znQbhSt02d/5bVGnHr7ErarYcP2EuvzNnUxGk48kH7qZ/+aTv1whk7eucdblExyh4hJL0UwT/5p/8vVD9s9XLVdoyMWevC523gTb9GwbesWABFeD6TitrcN/6j3fmh38ORkVuDcwIXlmD4UdAXP/FPbdc7fgW0k+ktWG5tA7O4CoLXnDAMV8/aQmK7W7fAUW3C1jI+smDqp1+/8qKFfSWLjN7HzaZpnVjxVE3u0w6Fmq26eulbNtMc21xpMG2hbKcVLjxjVSzJ4M79CH/QBgYGQLuQa3BfW1mybKbDdToUcRo11YQEu+7weCJmo7v2O3QsoGzXsVynnvqW20i5VNFCdxHr6QwYBpG6aMD55TfI2VVHid81bS2vYBGRg/kCZlz8E8HlKdetHE/GULqSG3ch50rdrRrPKoFVD5XGd2zvS1L3wBaUQRTp0uycoxzi9mP9g87yqCdRFkJLHMnZ0jRwoTJOAPUDIKAVWgQvGMbVbTUvcP7h8eGBb/g++tHfiV87Pf3BHaOZ337p8mrv9/3g29ycrNvvf4sj6HKE1HyxvDBLZc3ZheeetL4BPHfM+/YdO1whir1pApmmFquXqau309aXQeORbiq1YFpzOItgHD64G+3VoOeq6+rUqihqElFPS6m8asFEn738ylnMXN0C2X4cs4LFQi1QrGpv+dGftpdeeNEG+kYo9LIdPHoHlXEVlL5u58+etWqo0/7FRz5sWjz55Fe/aquFBZtYDtrl8csIcZRwQJwGJjbbIUygQhBNIE8Fs3z1nOUDSQQMbqVFhUMyU1AGzH1i9tu2992/ZfEUjpX4J+ZRiORMOuXz1B/8lH3/b30MFMxgacQJ0V3KrIbZ1kS9r/3Zv7O5C6fszf/ko5hoHC7QV5XtujWxQBVM/4n/8BsWO/x2W8GZaVOpbfgets0W1tagIj2mWbEjI0OurKenp+HBCAvIo/ECWoe21ai6tssuuLkcm937jwAGIZzaor18+mW4o88uPvcUpl5LsAetA1dFjrG6V3nNda3ji6NEUJSID0UoIWi8H0YQsUBCVo2tEKFvUiZah9a1HrRCUCSPbmmBE7UVa5v7boArRRorFeQG61KCd7h+NtK2Z2TEEqk0yuFNntSyn1HNNZMIc18rQgrE1Joh/0AttxizC6T2w3NzU1sby7U/SEH/9kd//9/0xhEsDXro7R2yjQ1MGVxPifJXlq2wXkbYEEp4SJSMtBIpOGzZOlJm3XiHa8trduX8Rduxe8zmZ1YsnQ7b/OKq62EZGkrZ9uFRnAlVGE4Hnrz6tKNo9eJyzp589mUyBX/CHA9ke+3Nb7wDBVmER2dsZn7RTp256IbuyZzPXrpk+26/0+5CqTTF+tTzZ4HVgD380APW399nK3PXbXbqht24sQhX00JmL9hCrmZHbztEXHmL93RjJlcQvJoNIYhxNHtuYcMWc0XzaxxsT5fjZNhJq8DHQl297pxTvGUQVKOH6k3neJQVjqZdB+D2apajkL3ZoVgXELVc4H69av4EyouQyiFqCN1BMH8UJ4owK4UNKEUS4QOBcQq74mmsUNTRJfWEHbz1Foc68qKnJm/gMHYAAhU3yVAtD4CS896TpF2N87/0Kz9nSRwQLen5L/7171tDcSFMQkNxb7UOvPLECbh4yb1LsC580RS3nD6/NTW7idBplW1NxxEtaKMYMRA9Rd3LT0CCicNnS7wX0gg2kHZhZcNaxK1xFCFkSa0gBS0fQCQaO9GNgyc0XcFKaF2tvXt3Wxc04aWXz9nIcL+NjUELg5oJIT+DbziKv9W6AOn88EDPwDcCmOLQM888dfTsy2eO7xwbTsCNrb+bCiMxXR3ANBWQSBBdOOr6x7PdvXbLsdvcWlV9gzvt9ruPIkhxW8NU3phYsBTSu0oC3aBjX8N6+wdwljrcmAK3hxMfUY1qsWqpFI7ZwrL193RYX3ef9aUDdueR22z7WJfl8HyL6znbBkXIpDvt2K177K5b99tAd48dOXqL7d81Zn/78U/ZgWN3gP5X7MSXvwrfnbc9B/bZxz/2x/YDP/yDbuWUy5fmrIN3eruzdv6Vc9bZN2iF1XVr5JZteHAbgptzA2T8kZAtr+bt2P69VtvI2cunXrS9oMGusT1urnwWFMoiFFGULLe8YolGGdPfsrnpG9ZeK9ton9CtYflVOZ9FFGbCKUUes7x3xwFryFHD/L76wsvOYVpdWrV6EUqBb1CGC69RZh2phHVmM663aQGKFA8ZVKSG3wCPRWi0Co9QKExFrhCPnK0o5lUVrvn7QiyZ5oceuBtLVrONfN5OnHzaOjp7XXNYLxy4E06ZwEnVMkcbK2oNQZCgc/wBMFA0zjUKTM6t+KPrseJc8aqloIG59PnlsesZFBrk1Qg/NUtpEFEKhzKNJdLmypOvXnBIKe7cAzDUcWa1orjajnt7ex3N0QJ9omij2wbdajLSA3X751BGcbaluQU1zy339qRPvPLKueuB2267LfRDj9x7dHig63g2A1O3suuCk8CpL7tYzWMmElbA2xXCqAcqgPCGiTgSCDkSXih57YNjo8PWATIfPLLfDhy5E0HG623VKXiNaMdD5Vwr40nT1DkxM7OIxxq12YV1Cjzk0CIaV3OIht5pZWxMBxVSzC0gVCmcABwLClEEUfztttsP2AtnHrNvP/GKvedtd9nzz52xJ08+5ibiPfHVR+3ogT0OxfwBcdKA7dt/AL68Ym9+wx7XjLJIvBvQnB17Dtrly1dtR1/ENhYXnTPW252gortxHlYsiYBIYEaGR2wa5N45MozJ1fq1PNczbD2g+vTcklVKLQshyFVo0RvuOGpJqEiaskskNPgHL/nKhD14/A3O1O3cPWrbhgddq4PWvhobHaEMQf6VNauWfdbdlXbOloYv1qh0yZLG0paLGny+4cYOaBzBgf27LdsBd42lEFbNV4vb8QfuxZIsO/r1IgqiXrV3vOUeu4vymhifxnKtYTljNn71GuUiWfUa79FJJ7hq6Zd4SoC0vq1zEAEw1T/8w9WnOoHUzqrntLyTlEULXEdj+C4QVzWx5VDWANZZi3wk+Wg9YFEBCbGGIsoB3GpjbxCuRoGph0w+kpxhWQsp7+hQ77K/1TxxpFC6HkDKQw89cPvRSqlyfGZ2KZFKQJQRGM0N6oDvtclFHa6p9ez9aIM3DCznlouMJrQIrtb5xyyBPEm0SAOHQ2H4ILYu3dFt4UTGpjHp6VTKOjtEL/DQMd/yKOMUSFzx4RHGQDmtCLOxuoYJ0zA1FVTTZiHx4aimiQiN12xtadGyQ2NWwvMtFeHLybjtxpR09XTazqFOu+/ug/b2h+6zo4cw/7OT9vkvPgnvzWINhm1pNWf3HhqwlekJa5UWLYLl2L5rN+ZJI6ZwguBbLXhmJxUsk9QJdWg1g7YPlI+hqCtLWiE8ZOsb0KJcwRKxBM7fJGg4D5oTRrOMmcabwfQO9ffjhMjLDri2xJC6JIMxvGUqpb5kiIJNTExbvVTG8cqT3zIWJ2sdXZ22PH7WJq5ep4IbcDwqbCBtea3/pS2DFpctv1HC+sVtYXbBWbBVymxwYMhzfIJt27FrOwKDdIF8L55+yTLJtO3bu82W5hfcyi/qdFBv2BqKIsHVoBu127rJg2Cc2nyFgqIZ3vBGKQwoS5hqtnJ7fInXSpl4VnNe9a5mziagA64dFuuzrrZ8BE4j8TTGogg9kBLIMw4JWYlD6K6mPNEOtYRIZ4ISZgRcYxZEC3h3ORSNn0jduqrBL3tCuw/vOxqPJY/HE8FEGIFaXVqyXkxnLr/mIH5mep6MaYhZ1bJpnCQ8QHXz6VqS+wo4gplRw7hGEaXSWkMVLQMJS6BFLwLTqEhHNdOSJKF9QtomnKiJY6ABwM16EAHJ4khsWEcm5RRDA016+jLQ0ygOyIpbJ1bjEuSo5NbyLoNCd80aiIJG0CniaWDa1wUSpn0DDh3Yba+cvWGXXz1rr54/b5PXp2xtdRGPv2hnzsw4ilOpBeDnS7atT6iqpTIrbip5T1eGSsEEYupvXBm3SjFH2ituUPP+HX2m9VirGoIJJ+9DQNUikvYV7dDhvbxDepCZFdIiNNfExu5s1K01G0xCeRC6geFhu4bA92kFHGjLIgKUhRYkO3usZ/sOu3TthsXSXTh68GICE98vl/K2feeos0bif0ilW/DtllsOOpMspjsAUrshgAjIq69edNZSMwKkZEimE1gNelmBhrjxtXxk0tXmqk4YdSTo42YSIIDqBRNguDW8CF9oiMF0uxzWqbtkpovw4/g3OMkgqLqNhZY5ykdTYTTuQvWRL1Qc/UJi+XAgsJpS5fFnTjlvIDPqDJEAq3XEOWLWXK5VaideOVe4HvjQhz8cuvOBh46O7r7l+PZdhxNzC3kCh1PJmcAGqMkhlYIikBEVh4bltVqaP66uPSiB+tYR2kLBW6xCCdNIG41G2ljf4F7IEsmsRbUKc7rHmawGNEHjTpMdnRbODlgyO2LFjQUcuA23MYMWCHONxyRVfdxLCFdIjdWYCg0QXtXwRko8jqlVQ7lGT5E0BKILLc+TWSkRitKVtZPPXKHy6qQhhnecdggQS6NYIOeOsUEsxRpO2qSpP0rrlJZx4lZxAuWtF9aX7dknT1k61rYzL13BhA/Y2bMXnUJdO3vGShtz8MEoSjAHn80hTOt2y9HbQIe0Pfv0k9CnpBuFFiavtbUl1xYazfRaG3SvaUlNkESzaYe2jdnaRsX27Ry2qRvjCG3KlmehKrt2OkELUAfbhoZALRCwWrD7Hzhus9AeefD7bzlg05Oztn37KEINt6SCh0e6bR6rps8yZYV/bqMjo4SFueb+Ek6ztvoUfxeyqrVDoON+B6F6OEUSGAmqplcLhTXqSuvZpjMZi6ezFkllsFBQNqyCppMTsWsX9oZWhp0gqq1eM2F7cL601L0EOIss6Z7qUnE4ZxLh5ieH2ma9XjB1CKmdVqvg1Ov15Ua7eQIE9zjsU9/46tGpK6eOXzz3QiISqCEsmiSGWYNjifulMllPCwhQmr2O+VN7X70pzagjpH54VJpIfAiP10UoE9ADSqsJKJffsJ6eAZyAosWzPWQYB4GMRtLbHPSTG3gfYSYxH2iqFqzYqfVSAxQYZtVHQVQaCCdIU8EsDg51ORQPaqJeswD1wJlAiAo4BJ3ZlJdhpGMJC3Ht+iym2Y8gV5yCkTSEFc2GO8mEqYI1simTjlNATSxK2rp7ulzLgbSgr68LBK9jWRIoZxWahPOII9QFd5X5VPPSQF83At+yFLyyBsdcmp2y4aF+84OK87M3rJSbdRtUrEJJtJkbGbeXnv6WBVola4BK1fyS3XbLqC2AtunuuF29MWv79u2CvwdsFaEqoQgbOJDazCIST8MNN+zAoX12/sJl6+rssivnztreA/sdjVHbZU9vN3RjyuYWl2wF0AiS7wfuO0adKQ91uPuKlagn9TJ6o6WAImeC1QOnsajqAsabl6/CdZl4heuariRcxBMOq/zDjoNLEdQ81Q1AaFJhd5fXytLVmbU8llS0TfHIkvZ39lHWGcsmM5bBLxnF6axQTtqMRUqkKVdwK2eVhLZqXQBll9uN5olytXo9AIyHurOZo3ffeeA41DjRqK1bNNVJJRUdz9HqzlqxWiR78voVBCphKcymvLtqpYTGpW1xbpEMtWxlsYgA1BHoZevs7oLXleCHa84z1f5UWuxW/DiCsGuiWYzCkQJ0wnU7Bnstg1nsHNjmptksrRVIasuqTiGCODgZV1i5cNOy0bStQujVPZjFdKkBe3Z20WY1HYSCcf3raxv24tmrVoaDaZSQhDMcETeTFjdwJtSmqI94FK5mvuJMpQpJvVhC6hIKIDOl2adKgzax08bGavrRdBoNXCYwuHeNSkBRQIckFaGxEFrJpqqhf1p2nfT2IdTaJDmIpTBQctvQoHOGenqzjsvPzS47Ze/rHbZ4KoRDOmUHtg24dROGtu2zNFZM7eGdPb0AEU7nyjqIXrK56RmEqmVDI2OysNQXZh/zusp9cUWNSRDiDfX1OXM8S10tyZKp23R5AWFDUIWsmF+NP9aynZrCvcUhgxJIOU7UvwRTo8xiXEuClBmUONORxYroW60P0JmUN4A7lUg6gR/uBIWxNGny3oMf5ISb8BS2qIp6/UQn0gBFNp61QZRNvkFacwKRj3Zd7b+N5WqlfKLeal33gbDxW/bv/+B7v+/W3w6Hs70xHob1OkJcosARdHhJ1NbIpLpN49yvUCgaERSOaZ2tKdAVTziCw9CpIXugFCinZRRLxRqFGEZh4HoUkLRsanLCxuBn6mnqJJNlOTldPS7harCfuH7d+ge6KXSIPcK6OHGD9IRt8cZ1y4D0yxTyyDbxxwbUAU4JYIlrah8p9coojss3Zuz0y1e0ZY7jVX39PVZAIKMUaKWcc8KjLtAK5t/xplYN51KT/RBQeJs2edaYWS0jryGI3h6t6mptON4qB0PpFwoBTs50iXJovKxzGoJwO4RYI5wMRRa3l9ArsUKzFOa0ivKpI6COY6XRXEkqXyCxskSeCF+VvAaqplBINRWmsml7+cKsHTx8K/FBlnA4G+V5y2M59hy8w60oiBXFuRqwF14477rLJXyiZrlcxXaMjoDa2+HMM3b56rgVNvI2PzeHoIad4yO+6miBzDQaLIHVUElRMmmAWkkEGEq/K3QcYqGfpuN419QM7fXeqQ70DI9Thx6t04AlPS/AcDd0xm85irLGP/Kut9mBA7t4DmtaXHX1Jf8CYJPhu0DoH+6dXvpGYHBwMNTTmTq6Z6jneK2USyhq7ZdULWnzhZYj31oOvAOhiGo1QgRLvEbarYrNJlOYALTeX0Vz4pB0DYDOY8JyhKF9VufQOnm/mAlfGEdDI4wQCLRac5O0Rc4GgpfHzNUrEhQEpt6yDpBWK2drbKi2MIqkcIZAEh8VXyyXbWpGHnI3ZhWhqmO6BwZtGVRZRLEWV0uuAVsbHqdTcgDxdKmEltoPUbRWU60QJSqeCiGvGonv7ebiCbDXLimTxHtCZFBUg5rF8dTMJGF0w+64HsFsa1CJRnEJYdUkp/saQugT2iPkWovL7Wgo/k6FVhA2bdBW01x9PlnKJ4/p1xHw1R2Ci5dHiK+NMgnVytApQ6DV1KWdy0PNFfJRs1fPnrOhHTsRoLYNDfbZnt27cLQuUL4IE+ZfjotaYPbu3QkXjdpVhLVG2tbX16EEOSyCmsNEJUI8R/3xjJBNgiQ6IMGVsOqa3vdMe9Pd89bcFV/V9BbO5aSBrqKTEl6t6aul+DXGWc1b6trVSt9y8sSPRRu4ar/woZ+w0dEBl3+1UPgAuSCUQ2mJwOFfeO6F5avTsyf+5sUz153AZuLxo/t2dBxHyyAxEF1Mo9YvLWNG68WCM/81tFoDK5aXp+3y5XHrHex0jf9q/xMay/FaXcnjITbxGrXBmh+ztmyDgwPO89zAkWpTGeJZ6g/XO+oCr1eFVBRCo4ow+aERmg2BEFUl9EXncAQC2nrHh9D3QP/Sbt1Wvy8GbchDA5Zc22Uw1LAVPHFtZPGqVl2Bk4q4e4v/Rp25F/fSfljS9u7eDsw+Jh6TuLa2RmHLDIbhxJgUClsOYzat1U1w9ppCg5ZbJUYWR8tpxvHmyZBp4d8wKKr+fOVN40LjhKkpOOo21WwILUqs5iE9IzoiJ6NWLXMu9NVIM8qGipIiy2/SPDWhkpRM5lntplpzNo1yx4INq+ZWuTaPQDatJ9vtOa9YxeXlRbtx45oLW93dUiKZbwPBtVPl+OQ0cWvUlrrRV1Ai7ZColbJj1F+S/Gu6ppDfGwcgYZcV8OZYeQNT9IlSnw6BKR2NBZAASvGVLz3nzSFDUAFSAYAAWBsna2BNECX3ka4s8f36r/yUPXT8DuRjK3w9q9aMnBuz8pnPftVW8tRpIrycSKRP7Niz3xNYX6t+dNdI9/He/gFsZhOepEG4DTIUsnUqWPxGTU7zkHVRgeH+LqeZ8Tioh4Bv5NfJQMC6u7sp8Cro0EIQAtYFCVeqndaSaO2crRX2tDCuWg5qjYplcBq0BaWcu56ePrt85Tqom7Qwnr7WSujp7YeWUoyQcmrbheULp9wiF+oCVoF1YfLX19Zd/BK0sd6M2xxtAB69sAIqOQGpYjajxAt6ElcRZezs6nY7CmqqdAH6orUDNO1a4z7VplzA7FdKahTHxCHkcgREj9zGw1gXjbeNQR3Ee5MIsLxkNf1IkNT0o+7NgD9CfrKEVaRCVYE+BFQN4prrJP9d40c1cCgN5Uk6hFb3r8a3ikurxWXrUH24ncAbAAnCrG7nOBUdg2JoBUgppBSf11w+1K0r+lbBWmrcsLxzUubaUpeWJLBmaVBVihcKgMakJUYZKI9ySjX6Tiiv7mKtnFMETKZn5lx9NIprtg49kwNQBVzUhCngkXXW2IAglFDDUddWZ620gXNH2rUfWJ7PQw+9wfqGOmx2acHm5qZtbq1kF1591cqU2XWcxXWAYWDbiA3t2mN1aGEglFwOxUIn/P5vewK7vLh69Mfe9/bjudVKIt7R4ebji8Ml0h18qxLV64FgdHhdtjGcMpn43MYamrtgA4NdJDTu2grDJFirHOZyIHPUByp57Zhebwn8hoLUtjyxqLeBhDfTE76Lic6jTd2dmCgqXcPL1PQxMTkDuc86fiquKQH2QRvEGbVRcgvPcmB4xDI4Iw15/YTVt2ObxbO9ll+csbGBtM1PX7XbH3ir3XrLPltch/turDrNl4mXEqjZRmsRqDlHpl70RD0uQhmZbgkqDxAvXA5ao54hCZ+8b80/gpQgrFqcIuKmtrvVp/knfi4HsFrUTFxeIA4NUXQ7nROmaFaFsk5hubRkusyplEU7GnrNOuKHnoMi1K8hqEpbPJHBmcPBQbCurmFNAjxHmamzR0iXL2gIILQHRawBEpqoqK051dhfwYleXilhGWM2ilKHtN8EznCUMKvkpEm8LeqoTphulBY0TMvDywEvoIgRPPuWUDSWsY7+YTeEsQlCC3g0XapN3ueWRVe0X5g6dDrsvgfvsR/+8R91ILLvwD4rygrFgm7BvQTKpvlk8WQX5dO2nTv2UOfjOJrbAZ9ZrHoPslBe7skMnKg2R7xmrR0jo0enJhaP44Ykto30WDSUdqZNbfwVNUXFcXpA1ypOilCoUSvZ+qp2tAu7yXBIDQKIx49GVQugFd7sOmZMGi3zEsdzlgmJJ0AV0G2FDAXCPpudmiZRBUyoHB1QFrnQMLfe3h7ohfaNAu07qVTi28Dr70RhtJmdEFq7ea8vr9uotBDEE1/0ReHTAyNo75BzqDqHBqx3bLftPXS32yk7TcUPDKZsEm1uIXhyoCS0apzO8zse0yK/Vbd7n5Zy1zpjbnYBJkt9MGpsV1ObOi7arSJcUr0z6inWsETPsXBNM6IVWpUb06kFOkQngjiRyUyKslJaNdpL+8eqPdssSfmChyAQTi5hqe1WplsjwjRqzDXYu7GnlKejOAgzlaP25b40YEE8Ka6v4S/IidJOlpPzC1Yl7rnVhnXI8vkTVgCRb7vtdrvn9ltscKDD3vGOt9vhW3bbrrFtdt99xxzf7INeqGWht6uTullDYckDgq52a+2insDLV3d5Gl6cziYtA3Lu3zNqO0cH7YF7D9swPPq+YwdJasvuve8O5xd0ZDrtpdNnPO8/1bbcSsHGdu5xY1M0XLPiun/bOJyrULUsXBprVaniVNZw9letq7tj+frV6ydS2c7rvi989KPxrz799Ad/+Vd/5Lfnr030ZrOdwP4sPLEMV9EYxaB1D3abDzM2MzuH19oBgZaDItOPsMHVqpihIFx2hchJP4UetGynRqOTsd5uq8MVS9UcCRzG9KVscWkajhy25Y0Nt1SlBreoe1FjGFwbLhUVRqDV1z+I0BUx21qUYg1Eb6o5KaApxwlbnJ/nXtEGhvrx2rEKaH4BlN2J40GN2vLSIg5hny2gbJFoEydtDA6r2cAaJ1FBCVZd79DFs6+6/blePnvFxqdnLBFB8IdRmvk5hEujt7ptda0gTbdu4p2YvGSJUAJaoQU7NK4ziXVYcaimjgTxUHAH2cSsEpccp1AojmIJiTVtxGedGZzZJZSwOwEfzriBKL0DA5hQ0B+F7OvtU9CuY8GtGMjvFKioMbMaNhinHLPZPjtyz902P3HDKnM3bN+h223m2jnbu2fErkws21QlbhcuXbFuzXRthu29P/p2G79yDWTTQikdNj+/DAKOuFaXOuDw0jNP26HbbnXov4bjum37oKNMGqCdg9KsQ7d2ju0ALDKWw2rMzi5YT0cGGVHnUNLOn3uVeorj+I3Y1PQKFC9tN8bHbfvOvTY3O4HAgs5kSoo2MX7dUZgO6qejO2nbhnbYIpZg4uol68ZaBlGUeEzbqxbaE1NLFwoblQ8fvPXgNxDY34kHIskPFou130bTeyVQS3isRbhGDJ6pWZCalKcBFxovObpzFIScJ1NqtmghPgEEZ8XGhnotCu9T/3QY89mOhdzY1RU30AIhDuGkUcEdHUk0twwSaX5W1PoGYyBLHb6rtl9xVHmImE05LThKognhKGjnfpdAX54T5wWZhARurjsGN4XAuT32QegkVAY74JAXMHPmulRYN62TL7MpUy4BCGgwDYWmzd7ELTU8MtWdssLGMuGlQFIDefHW1YAP2oQiSbe0+bWpVVsAwQbFnTdyKHHUTj33nOPZ6rTo7s5QGVHHk7WAh+ZRCX3FbZMAQkdXP3QmhQLmXBvp5WuXLAaiZuJykOCRCQ3PU9kMUPYr9g9+7mdfW6ncD33ZWMwhuGFb04g2BGr/wf12+QLCokHSkQSUFPpA4jWV+9gdR21qapJybZCmmK3kGtCuLhRLzYHddv7VK9bf14di5AAbSBvUbm0pByCIkMFfNfULpVVnhHhmCuGvVRq2e/cOAGwGq9dj18cnbHTbqOXhuIlUyi7ilPf3dgFEOMjwZ7G+7o6sG4gzBpqPj1+l7jssAi0Ywhqqa/vCK6/Yzj2HoDM42yhtLKHZ0Afs+eeeaY9sH7sQiYc+3GwmPIFdXqp+sH+487dzG/neSk07b2tfUbzTvCadlUiEZm3C0ZKgZTkPL4XfaOU+nIOenlEqbRF0gENiiuRpruAAaUao5jBl+wasXliGdONx18MWJcMtTGmhsOJ4T1JdfFSaHDu1VWpgtWZpXrp2xToSSUt3dvJMClSpuu3rD+3b53ic0LOzS1NapP05TNwAhaOZvTg9WnGrijeN49JBHHKyNBmu1dAqJRnulaAyVN4K5qhU5xkNIle/ObwT8wS+ux42edrqNFG61AjeaIWpRHhhuWmry9qlZtyOveEoyBqzgV41q63Y/OIiirENJ27V8e46Dmi2K2bjE6t25OAeN9dLbdJrS3OUTwRqpWnlSRwUkMzXIA2drllIA19SKa43tEp41M6euwoKjSH8ZZR70CFvCkC5dOmc+VFuWYwhrMLVi1eQ+ab1DUBr/GlLRlq2WmjZ0GAvgrts2orz7ntut6nJadAT2tTT40agpbMZUFBNhf3Wj1O9MjdjlXrbJqcn7eiRY/bic6+AuH2AS9mGBvrdSpSjo302iTJoEmR3p6YOlQCkHtIYx3m6BtXYbufOnrU77r7dFmfn3ZJPI/29tprbcIA1MLzNhgnrmaefs737dgBIG1jmPnv5xRds106NiAsBPK12uVS/EE1GPhyMdH4j8L7vfzCEeXVbdzZbtYTWFZWX6ba4wdNT54AfviRnJOTTKHkhlNdumcIzzqvgge/1xXmHeB1dWThLB0KirSVxSOol50w00Hg5IkPbd8BzQSfItQRTu3xHEnj9aKHMZiJOYa2uUPhDvEc6YlAQnAI1OmshjxIKs7iy7ipVtENTiJFElKRgWsdVy8GvYw06ugecQExPTrjOA7VaAFCYLy3Vk7SF5WUswzKmtxNlUjdjw1595Qqo7M3g1OzVl1580QYoYA3ykdnX+AK1vcph0HSQvQcPw1N7eb6GAi1ABSpQmB0IeBGuhlMCH1TriKaGD8DLZ6bmKL8WCDNpY9tHCSeDeYU2wVmluDmsSRKTr+lJWmVGA6zllM7OXrO9uw/g/Ky6NugaSBqGrmnkmhB7aAgei9LkC0s4Lfstg9AUij43COfJb79kO3eN2iTlkM4kTMsHlaFo5YrGXESoK6wX5l2j7dzqO9RhiXgW59Zt3/7dToBL0K2Dhw/a6saKGzwODYfnZx1F2LtrBItHODjLE5NaEKWAQHe4+WdaljQQTfB+EctURih3ujIY3bET4ACg4OtL0IBIOEY5hqAPU6A9VGUuh/lrem260TR5DS37fdETaO51J7BrhdLhWDh5X7FQjMWjkVayI9taXV9vYYJa0Beou69VqW60KmV8xUa9FUtnWzgDLZyuVqKjtxVP+FqhUKxVr0HzA233TK1RaWWyaQx3oBWNxlvNWq2V7iLc+alWJBRstUvF1sTlGy1/q9Rq5AutTHdXa3p2rtVsFVtd2WxreXGJuAOtTtJSr9RaN25Mthq1egse1ErGoy1MTwtHDbkKt+C8pCXQSsUTYgqtuemZVm9/tvXKK6+2hrcNtmq8v7Gx2konOlpXrlwjL5VWrVxvZVKJVi5XbCUi/lbTH+T9YGtluSDHvtWol1oUbisSibagB60Q4c/OzLYooFY0nia+WKtKHnBEWtFYhLQ1Wotzy614Ksz1cstH6hbml3g+1sLStPxBXwu61YpzHgq1caIDrSocKOBrwhbqrVKlRDlmWolEFic8SLyB1uLKQqu3t7cVjiVaczMLrZHRwVYX8UWCkdaLzzzd2rP/cKvSUN7yrWQq2sok4q2V9ZVWJBqjDJMt6FKrWam2hgYGWj29mVY86G9Nzkzzu6vVT7hXr11pbeSLLQShdccdd7UWluZaoH0rnU5T/nPkhbwnQq16s9YK+1qtWDDQKhULrdnJyVY2STn4NVQpSDmGW5VSvtU/MtLqTMZbZy9ccfHjXLeuX77eQiQA/Trp6GkFMcvL5Mvvi7R2797Zym8UW32D3a3x61N6qLW+utzq4blUKkvdd7dClNvc7PRSNpU90fQFbvi+/Ae/HIl0Dr91eaX+Y9nuaKYJP9EKdRqvWMphHuFSmlO/glPU2zfMtTXX+yU/OCDIwivNQ+I17SIO6kEincMhE1+taIEGNYQ10V5vCfC5qXG0dsi1IgCMIJu250lYBE9SQ+LkZWvD4BjIo4HUOdBUrU898M/VtRUw2uzTn/yCvfXtD+KscH9NPWzE0aq60Vh5OJ1G32v6iFYJX1legEt14ODlrECcGjitZrVrV6EcIKD6seXAab+psBZwgwakuL62vA6HzcNfoQbthkP+jiz8fmXOzsK3br/zbqiFnKsaeVm1tAb/wIMTiQ7X/y7ropaUVDrjykuDgGogdwH0alQ0FUZtrxlnWrU3WA56oj1u1dYqa6a9GeSwaVVrjerSegb6rT59giH91+zQrbfYLCZ5ZPtO1xRGIYDyJZ5rwqvVetPAEiSgQxXu17BRaiIL2Rpp0Cxf12aK83jm3EvO+dGy8uKd6m0SOk6Oz9r2HcPQjzXSgrnjfgM/Q4NxNJmys6Pfbty4RLmo3HF+oX9aW0FNhVOg5d59ewmrYUuL+DG8ru1CtUpNgvqSBWlUq5bt7Xd0Ru3k6qjQ3DT1lhby2llSM37XrK+rZzKWjH/s4mzxJd/v/M7v+A+kc1m0rIePWnvNMH9meOZ893f2w4FWMTdkUte1roJGk/FJ8sedItxq6N46kpwrDPGycIp7bvVL734nDoeWHNo69K5Mdv9AJ4msuej74TXz+QJmMumuJQmjs19dd0mbn7xC0IRZ4EHFsxmufumv0pHk/tb18+cn4VqdPErauUyS4GgD3OUfBN/LbsqunD/vPYe3i5wZtJZwumx+dY4ygAfr+Rrp0I2tQ/Hz/iRp8uJM8a5GVWmc8IArt6QrS71bI95t7ttLrXetoATxOxnu5NtddXe1i7jKRodmwyosneujMFdJ5Nazur9VCqur8+7a/NyKbRsdMG0+nMRc86aLT4OGdkERCphulWNhlbhJr871fpL8KS/zk/MuXB2OUvH7ypUrtnt01D3jPa9DefXS6aXRq/eJiTkcs1EX75NPPmd33X/U5rmmptBOyltx612vPLzDFafqY/Nb9aO0txuV6oUzLy+89xc/AtHZPPBJXvv9P3dAZP67r9x8b+u3vr/7uPn6zc//r+N/HVuHJxc+9Tq9dsbRbrf9j+PfDbXbgSjfAXUM65h1f18/tNenju++rkP3tq5vPcdx8ys3XX7t+J+9/r2ivPn47ni+4/nNkznv6/9vD9mRm9PohoR8r8L5f3jcXDb/t3MUvxkAAP/0SURBVMfWA7xwc7Q3Xf6O47uvz3Lhf6qM9cLmy1oezB063/z998LYurcV4f86/oeHZGdwq2z/f3BsVcXN1ff36mfz5t+ruptPbnrmu4+/F+ZmQFvyIdm5+b3XHt36cVPYNwfz3zu+47nNH4rLG5r1fy/bkMFWT9Farx605nsh5EBo24HoY+12cOdGO10P2LC1bLQZsN5ASwutq6OY/xxRvmLwZp0F+COfy3nkuqk1PfiSu6Vebx1Qaneoz9KvtzhX/09dD3J4oW6GoRO+g3yrnV9HTO4b3wRtanrXLkhabV2PahRbgrQk/erE97t1OnREeCG2GfBW+IpTGwbcfChcHfXNNLr88FvhaEGWzcumWR1KmEbP6Zra/jX0U1PN1Ivs0qYHt97ZfLElL5P7et4Lg2MrY0oZkakYnHe6dZnrGnvifm2+42LlpxojdUVBaOkrHSo3XdSIxs0n3bFZvC7srUPB6VwLELkHKTf38uahljeVCa6Qy5cOlYeu+fmjZS7IsuuZVkBuCCphbKXrOw8v7FUKfoPy3Kya70zY5m/VjYYQu0VhdJDB10LcKoPNU2XTkyUdW7F6suWKQMfrl93Prcs3Hy48PlvJ0PfNh/o4lHmFvHX/5qTffDRdDF78W+l0qXQRb+bEe+S14/XwXn/uO49NWfoeR11h8rILQ38kwNRPoMl1FDZGInZl0SP39HceuMpWrDacvCpGN7cU/3tLFDpQHF3X/SrPRaTIXKhqHqxacXVdH85VNtI1pwsop4blSN41619J0nITWi/GhUg6NXhPk6YTm8opfdMhfdZ7EQQwsnlNcqYCqPNH4bhRrw53/FbkZq6kyT9aD9JvBRI7u65FpRSN17bjle/W3++8pm+v9Ld+8ZuCrPO9WQyvlf2WTCl9Nx9b928+JDP1dqDha7ZzPr9v2t9ujCdC0aWvjfiqWvfFN9VuR/01G/G17X5rtd8Et73V7/dlQ742pewR2dccIR7SidaxE8f1IJoDn80bj7V56LlNEuwO9YS6r9evabjDFlHWofObSDX3NIjPZ0GEJwmwbNaBO157SsnhRK8q88WmRpWqgrTwDvLHDVdGLrHc8BMepwrLi1+XNkNzEXhF+BrIcUvPq/s3QZh6Uqmstlu2VvFW0FIXpt5SeA2lRx/CdPlx+dUb3qEhNK+X0uY9nlOaFX+E9xJhn8X5JIM+K5H/EnGon06PqDz0jhtqwz9tqdHiZe0l+b28ZkX/WmxbySCxbYTCtyU8xKswXGZ18FtpVK+/27xTmeMZva6BlSo0hRXQ44Qj5RuK6bW2LZQ0IlYDG80WyqTTFYyfd/mn9xQK11Tmel6Hqz/+aUUyHVsyobv6qe8Af7S8h4Jz1/RDb/HDyZTy48L3XtAz/H8tbG+FRe/Qc1r9KODi5+NQ1WWRUxcwV700u3LRcwqQwz2jeHTZXdI9wiJ8jfDWoNOtfKmqZGSD/FPT/mvlr/jdDwXifrjAnLy7c8LwYXA50awOjSJWjWgNCMF+NhGgzNvOwClQ6cbWoTqTjIi0yFiW0QdNxJdJ18BUt0sw9eGtwqyHeIkvxavxeBIJjdKW7AZJg9IqIxvkobBOua6Bq2FAMR7TKG8NjtBLel9THDQpC/DmUjahBlqFrZHd7hH3qdY1EqlBXKSlQZn5NIBZg1I1vrCGwcfQEmeUP+CyC18zOTWiJhkNEY/P8sS7VPBIg+pIwKxyV1wy3Or6VJUrH/qpepX8uYLhWoM8aKSP5Epl63RIpaeEq87JgcpSxsG9TsG4vfM5XO01+e2JjaqAIHwVCOkkaXuKEvpGvBF8xfbaugPYFyF+6Xx7jPgf9rfbjwQCvmO8p1ZBZwwJwCVC3xpRLAHVDe3osBmnYnVKo6Tp6U3pu+ngPUpZV5VwCbwYr7dmsJcJZVxLiCgMCVNIlctvhwOKm5d1zwuD6wiO5q+oMNVPrDueAHjfOtfY5wo/FafOtzBEz3up4apubd53r+nXZpL0hH6GuL4Vv2ty9B53W7CoPbhGgeuSylrfWm/TVRnsoq2RL9wnue4JVawHDARBRFpmWvUYDMNCfIgyGYoDrppeG+P3CpZaZaG1f/TtDt5dBOzEEhWu5vqoLJywce7KgEcV/muJ5afKSoerU+Vn85aDlc3M668zDgSgZ7RuqkpLd7aqVbddHN6pOwSAW4fnHJEeKk/gImiQ8HrxeuFIGTwBVx17MQhklW4tMKFvbKuTM4UlI6PcSP50Sc8r3d5H97iiE3dTafPCVKSaVa48CfAVrgb8ii+7B7iuQcTu0c2/7hlnHciDTnjGhafffOtQdpUfAan3nnd4b+nw8ifBCWPNtOqIpF1p6Y1iSN14A4Gg3tFgY8mNRw7AUOuPIDNE8J2l7Mm9lN2tJwVYSa/k8XmxApKU4aKW4XRAqrojfJd+/vHt9C7E+4Tj7XYI4DVUAy6xgF6NJMtkkFYyoJLVUvg6lH2RD62VqhPpv55THbv7/JMshwm3imzmqxWLQ3c1SF69UauVuhW4rvLWGIg07pHGX5Sh2BqplnAA2kKuG1apebOWxT3LpE/cWWN1lRMZCCejQiLSIeOkylX56nD4R5KAf2conBF2IEtueFSnrnr50YbGK/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tVKJ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2WXt0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4ciXjcLVnlEucy6LdYJGrNWh2QnLZr41dtbmHRCsSdK617q1rC4uR+Cwy1oLTaw5VWBeK2IiWcZDrlFr/LaxMVpUhFgIKLSWsfB6VfaUsS1h3HjjkmrjWJw4Sp1SqH+4esUWzac98+bRcvXrZYtGovn75qR47toIzwHwHyWCxq9Qrl5MpU9d3yFudGiAWwKjuhu5Nrfrr6cp1ApAdYWF5ZtZHhUfvAr8NgsdYCIleXkh3+uTGy/HPXnKJ54KfwlV0vz16dKlg9q7+uHF17q9LlyYD7bN6VjiiurcNdVxj8kKHTe+7gojRCf7fCdeG5XypP/fJOdL51qsOTO667xHvHze2xOjzg3JJRdOu1RxUfJSf5476eUzNT0DVR6D3CbeO3EnY8GGiPpgLlSqM2Tp2exAg9WmtXTu9MbrbBvgjARiPVMRTyYcJyTQTUhWsiUKO4ilpFoXn1qi8xM5cQAlc7hNxndQQITLU1kzpFXHLJjDqbNJfdGReOVOQ7gViHBmGruUGN+RIHsTLKn+CJ111TFr3wJbhExd/vdSjW733nex2bZbx5SACIi9e3rqvM18sVV5g6keK6vLe8hcG1U5MAV4P7ta6aAG3i+ridO3PaLpw/xTtaVZ/KgE2UFpdtpRG1dqbHBrvT9i9+47coJ1xVwmtQmC5O/dkqu03Z01cq7OX/9cNLoXucd1UnAmvl3T3FHxV3kbBnYSjTsws2Pjljk9PTlC2GggLUcxqeowWze7MdKH3N7R519cY118ERsJjt7tpm/+Sf/oJp9I3qxUWh79f+eF83p0wXPDXikBQ7BeVQ2bqLm4fkSOn0ZJRDYOizf/9Hf2irG9MIBFDoyhpQ5LfKQWUfbYfd1mraVkN7dHfgtvf1jVoRRrqRr1Ju2jdE7nfOau2CHdyz322ru7w0h7uet9m5eZufm7HF1WXzhZFtwFDrErp6RQqdV0Q96iMw0XqEoo9ip+rM0f6JMvbeBjnIJOnz3G1+I+Tq4KlpJhQVqD3F3M6kvOc+PKNvp/CbRSRumQC4g4E+G58bd1NPNVFlEXYaT0Tsxo0Z231gJ/n3w2a11nbb1lfzLn7+u+XbtMLq1SvTNjw8SDq8PVw0zKp7z16e99o49a0catiX+1b+qLnZ2TkbGx2zX/mt/8N5krqmxDldc2xRp3pH/zy50fhmtx0JN/WKFmzXby9vKguBJ/UtMOLUhbWZX0e4SIMTDYVHeevQbc/T5rcnEO5ZxejOXP1wX/f4r+fV96FwxDy30i0ddindLGMv3bpLvfJji0zpKf2UDLq0ELcXxuYXp8K2hoLWBeVNz/FT5ltgKyHWoy1ZWJ+v3B+z8Z64/2QsZI+iQadJw3cCLAl9mCAeIW3HEJpOv1uLQOFLwDddXGKWQCnZbls5EuAy4QTTEzK5iCoMd4hKK/GkRL2qyZjffesQM1IvXhnf1w0/cs/BDEFYr8lc//xuJpYCcGXGI4pDG6u7TXm4qLtqK9WgZkULJrpntahjVJXpnnj9UNHo49pX+WjGmarPQQARrGgLCARd+9NohX8ypki517TxGxP25Dcet8WFa5ZIUGKSIBjHpedPW6Q7YYlsFPanDTc77Pbbjtqzn/8qzGDeipEO2whl3QIWO4a328988APW3ZF5raPMS6HKDkVS+9Sm0Ki8dbh5+pvPVUjTeqlsN6Zm7eVzVxwLUfuQ3B8NUdNDbm8awCGM+xoD/FdxU+fn560LYGpTaXLDvGaMpjMOmp2jrffm52dcfFdevmrrC+uOhcVCUftHv/Ahe+ePPoJwUa7uCa9HWVtIa53xM+fOAc43rAT7bMMm50t5pyhqI3cKTb6qgLgPCRcABEnn/ccO2fs/+Av2/DNPIUtRC8aypKttuYJXKJWqenSbMMyIDXTFLQngTE7nrQSD1CKkQJwVK2UUvG6RaAjmmLDhNG7+r/1jK9RmbHBs0Lp6ByyblgvtAZ32nZcrLbdeh/LutH9T9vTMloJ7SueVudZPF6htXdO3kyPyobDVRCSl1nXVXFtNFcSlHSGkDa5dkTLXO1oS3A394Ti4c6dtrCza5W9PWHawx0qwT1nMem7RGUDFK/l9PW5PRtUE0KJwFXcFBus1jYiQeJbZuenBpuVzWse+gfHSfqQRt9MdAbsd5aBPbm+jbLrffu0j/5x3BB0eGMprE8A4Vozsa22AZ7/yNfvT//M/2W1v2G03rl+10dFhW1zM2/bt22xocASj12OZ7m224867kSf1SkhnN8vUpd07nGZzqrLQVZWEMERjeF3HEbKuteJ3d8aUVCujqNfXXGOBG1/fn8KIEoDebda8GWuqMnk5Na2DQFmobXihjMfTUD0LT4A8lwSFT5zE4Qi08uiu67cHwApZQL51WeUvFFGZ6q6In97Xegx+6n9PR6iNvSlze7xea57E6DxabgdOX0zeNEwrUm2P8a4bRUCAxwijE1dbY/xdxK58FLAyQmTqTNJ1nStBnuXgnsu4wFLZ4p5Kb/PQz62PDt2XpdUYP7FWR8OVYb3vQnORum/9krsiBVSliVEobj0r4Ffe5X7NLa5YV0/Xa5GIIWhHNaVXvefqCZUrpiY6ZyF5zqWdAC5fOGenn3vWFuav2/r6Am6jVvyNUjEhO/fssxZOJax7bNgGhsesXm7aHbfstz/73X9rtx7ZaT/wwZ+1ZrltL596wQ4cOmSP/vUnqEBcyL33WjiZsUKhateuX3AKNH511nbu2+HYU5T4O+JJe/NDb7I3vfVBW4CdnLt4xWZmZ90OH7gdDvwcpYV9ao3+jHaX1mIXsDGXRxRHm1GEcXW9JhUyi/LhOLr2PTQRVzKGQUOAVVaqTFk3DtWPlFdr7b9y9ixl5LNivm7T58ax7gAcAFquFEzbdMuNVrP80Fif9Y5AzTEaantMcE9AulEgvcWqS+/O7UO2a99u2zl8KwAYsoI2aCMuGYBgJOzm23fG/daXjtnZiyuuPS0QjlFPm4ZO6UZJOjFY/d1Re+niotUxAKGI9qsH1AhDnQ9b8pCINe1Tn/ikff5Lf2PRGEZFOzX3Zi2ZScAE+STTFo26ka0OjJx7x6HFSSSski+BpTT6tV1aOFXHkspP4q42Sg/uKDc1U5FPgY86MN3QQT5uTQgeduO3KVwxYyoNFt6AZZesgYGtUldlfpcor3qhboXFNXvPT/6kzVyfJM09LowW7wTLa05GZeQFqG47SRKmZigdMg4Cdo0YEHMWa1YeVL9qptA9daAFQhFXx6orbYBXpU51XZt2VAHYjmyX/ePf/X23ulUaL6JAXSr9EcopGfHb//mRf4kXdIMyDNmZ0xdt735kl2KrN8XiJZMiW35ku2X9Q4O2bduYdfWN2J1veTtlJqjWsSl3Nx06lbyKWKkOXT1Qn2LX/chGkDrSlF+NSmj68TQog65YwA0VlJHUPmBljLz0V0Clj0ieGLbC4lXLuRELSJuMG1EE2hhaMV/iF0H0tMA7XDr49kyil1aHEe4fByQh5K/baJqy5rbkSOVdx7UptuplsGy8XvedrLV9j5Lv02v9Nw3TSgGwsMmH/f72I2TgmGSbdKCfr7vkkhUd7jd/BI41Uqgmga1EUD5uby7JrYRSH72mjGx9C0j1tArYfbim8lUFOPaga0SmMX8a21qhkvScgD1BwNpqMoaAuHRga8voyh/954/aemHFkc2+rqx9+Jd/1bOGPOQUdvPQHGut5uwEV2mggIJQ2I//wX+ys4993qy335LZrGU7e+3grmFbn5i0vbfssL6hvbj/87YGs7hxcRwwfsYOHb3NDt922G2XHybdz3/rBXvyK1+yaIpg7njIqpFuy2YypBfwvnjOUtkIwl22vu6s+eLdEF81K/Dh3RQgUKuX3QbQmvxcyZel/bgWUVc42llSy/rVtD2U2h24JgbaJLwY77pD+SVfDdceic2GWWvWj7ZHHRoYsKH+AUCmZaW1nOXXClaYmbWrF89ax8GdNjGvLU0J1l+24kaR+LStPC55NI6hiFgk1KI+qm4TkRoF3tWVdhv81WvaB9izWA5+qHcZK21o59oukEQ1EwmsVetSINWJmL9LLfWsNHpNHJ5s6AHVrXsOsFN+xLSd5yQhVBj6gpegc4QNGHNNHYzSLVfditv9ELNUmLBnjWkR6ClwXfL+8JgHSgpR+wDrZ7tdRbZhfpyjAe4ZqZ1kyetM4ZLKi7wpTVJyBxKE6ZLIP5WHU2V1rFAwUn6XLpURQWi7rlpFeWgDthUMT8w6MrB47SJKPCEf5Z3b2FSerTSqvDzPQwqvPKtsBaYO9IlDZR+Na/d5aFW1RAqI0KWTUkDGBNjRiDYFh8mjMD292+x3/vd/DXjwjPJOMtF/e+yxJ+xzf/c3RF+z9VzJ2pGoJQinujGLTBXtB3/o/TZXqNn5sy9bs6JtbIP28gtn7ba7j1kmPWT7AOK+rgHr3HPI/Bg4sT1P67x/KkdHBpQrIvY6zDbLVongUJu5fqk0NahJdeA8Xd4L834vbFZLXmqcrppW9LA2N9f2v1E8UFdmpFleTps6KCO/moGn0UvKrGPoikh1p2c5XPgc7l3SQcow5kq5C949qmf0lGO6nEBcoFe+cS6d9Plajwa+J8DCYInvEQTyWCDg6wTfgnjLXgSKkI8qxFllPiocL11acET3dNnnGKlW+1HSxRgd2iuAzTC8IvV+66OE61vH5mOm/SoqWCdFIFarraxkwWWFlalKtWwvvHrNPv/ZT2nPE8Jo2i+9/wN2aM9+dE3CTuUQqEsf4aEfTrb1WwbBFStCef78S1i1mp165iV7+fxli0eaNrZ7zN71vp+wEiDXhm2szU3auReesYmrF8hLzerady6strmktSIpa0az1g5nbCVXdTsBlcoFZ9Ez2U4YA4CJixZAABooQATmpQ6MaKoPgY3DQrRhNmVH3uQ6a2dTCZLKNAjt1uaSyXjUsR4xJrElbc4tQdNm4PUGgl/z4tMYQU20do32dRgLoKg9QAkENzJvLSy52icr5TzP43qHqT/C0/Rl7f4ZpW6DAL5cS7n0QLUrr7b6SAm12fL2cy7kUBKns2IPPMd9DYzXroLVYsXtgyfXWOwwKBBs45oGcPFcA5helCvLF+kNQOGrVTFK6oxKEgapliT/2oq33dZWaDxLOKUc5U6etIuqa+JwuAr75gnJlJRWuz8FeEebTKoNXEOFAgqnrl1PPbfa/BHC1Zw75V8wCGC1y+7bD9uWUmv3rmCYctRyei1A18m9Oo8oEcpIE12gf/zWVsoYMn+CMOpuuJ5kDRUnjzKKAA/GTXsVbiyvWvdwH3oD46c+tIZrSwBTrlEGVdIMGwUIJAMN8lDESKptXCtINQ1DUyN/AEo7oP1skJsIgIP3oO2H69R0CIPoU5wUoltljvDFxiT40mFpiWP9m+ASUgFynsn02J233WF9nd2uSejMK6ftC3/3Oesf6EJm6/b446fsjjuPWG5xiTwVLB7utd/787+ydQytgGZ6bsH+8vf/hasXsUy56Br98PLpcTt4YI9NzyzZnj3bbWRgu62tb1gUsNixY7slE6QV0B0ZHrYELDrR1WEdqajbEkXNBZI11b2OjUrDSgBjr9Y2Ud64KWBdQaY1gUH4glS4dnLhhXBI3o0rAQcCYv2UNfUne4uGWSygVeuCsHTkl3cke/osYzQ0S1G70MY0rZ7nNfkigQER3DoLpBIlXJFMCAW2wVcu1ZvjrXr7ZCgUeDTVDpxObjUR8HQs326PQTwfJgmPkKljGIDOWhVN5wL5daAq91IrWym9kgu1v4rdqhAqUE0/iVHbqJ5Rx42eU7bS2vPaJU20HQDWeCMO8oZSC3wFF0qyerOrrtJcWwjf2gzy1VfOWgZhmrlyxiLlFVzRvF0qBmCIWevCXf5nv/GbzloTlJLrPioUx1S+61A8ddykyUsv2sLsqk1fv2S10opVSuuwsyoChZCjFFVBA8LaDqeo2KAbt6se7Nz6KsqySiRSBK6jp9oXUSsh6ZCrFqLCZJ2D3PcBnK7tC3dG7YbqUNGGUKlEB8oVAIzSxBSwZDJuowO9WOK2XTzzipVWZqyWW7NmaVG9lAiDwK/GB4ZCoWtgeptwmoBnPJUi3BQCjttElbkhY+pKdIoP0DTlFonRxokbVw5gKMNSAwG5nhFbwv0LR2OWK5rbHya/UbVOFLlYKOLay0NoW1fSZ/liDcMnQyHG0LaODlx66lbuZFiGARDdkmNZfO0OLPfUWTbJgtpnqQABYMUZKmATFhWO+GA/SScvQYRKsibjODWft5FBGJ0qU5NJxFRbdTfOOmhRJx86l6srZhwMNKxZJR0kQj38akZpYAR8TQE8CodyVUqwUtxeVw8YZrVDBnyAFUEJlOemVqxrMGWpOIacfPIQaVJzBOnlXIbSp91LSat64aXEYl3yhBoleUMx6qXBu7D7ut9W1jCMPKOtrEOaY4xB0nt1BLzeqtrGGi56H95MKOs8kyQAo62yxciK+Zp1Dw44plDjvdzaqidz1J9GT0iW1T8iMqsEaVSB8qFRPvIiFK/G8koWnWFoAsSVok1cu2p7D+7jfoh0aEvChL3hoTdZtn+7bRS1dylsE7m9euWKY9lryPwy4Cp3WMy3t6/HGbKpxQWbW14G+BukKY+cALiQIhmxZqkOe+0mXkm3iJbkQ0xSDFTt1n63Juzc7LINb+u25589b/fed9Ti8QziE7Gdu4dseGTE6fHw0Da3X2i6b8D8auZBBxSGMxw8oI/nPejz+rkzLptXG9RRXxjdRG/jklVer5GfCvmvglcybtqQV5OapMMVdW6CVZo+G0F/JeMKt4pMxTbbsaUHwgqAvq3WikgoPB7z+04S7KOBdgWA3WSwxO/GwRLHw9VW65Fmu3WMEDpxaUAIrcr/+jAPfZxbxLkq0bVDyFshFF0TSkqfSIf3rCwGmZH11A25SXpOlsJVOi8iS/bCU9+2ldkJ21iYsCuXz4FfOQciqf49dvbMS9aC8b3lbQ/bmadPWO+u/bbcztqN6QnrSXbZI297oz10zz3OcrnidP8pEEBRw2d0pkxKeCbnFm1uZdWuX7vhOticewnzaAAeyVSE60rDvC2vT1k5V0DQ1CbkDV1RXmS1xM4UZkhtdfyKxuNWx5JGkzFXEZFYEqaasnJh3Worc7Cgog0kUxZCoXzq4MEQiRGqc+L2N77FPvNfP2Gh0d0Wy/RaIt1tg/5la82fszrp3ShWEeqyVcsAPwzG7684AdB+7xFALxaNEHfbbTLrAA4mIzCpwCBKWGJNxqjCeMvqWdbCJFUZClnoqo30wFrFMnkPKuTYlnioKtGtSK/88g9DS/5bGAO5yzBK6v3s5TzXxJpQWipbQ9eUL5lSb2abdrVGWAWYzQrCKKOrjlIqm2/t6aqhRvJUItEU9aQRF4SFxZLbJsWOxGD1CHEiBqOraaVgzQmi/Ai77Y964IbxaIpJa00E8hfJwECrTVteq1D/5AM9GRr1wDgUhDHBCuutCqBMugAETYWRnDqXmx8B8hDgWroDwIcb1zEEpXUUkTyu56uWSWHUiNeHYQpjXFowPOcmItC1Ep5C2U+dkFK8DgG4yjGezFg7COiozRKB0Y6HNXkkxCB2XHdWSR2A2sUaQ0E6GshMtUpKEh7Y+qgfGWalMRSOUtbAlpoKqEsf3pSYvOqqRTrlRfgB4jYGQ4bKrwkTAYwjhvIHfuoX7fC9b4el3rDl5TXk/aqt5dZtbW3F6a4MhaYRy+AXICILc9QdHunY9iT117QMcqx9Zrfv3GE3boxbH6QgBKMXQKVgwn39eHKTV+3bzzxj3aPb8ZLw0sIYe8pf7ftKo9p/PY30WKpwRJ5ZAH3SJtICNTXrbKzlLJ3usBdfumy7dw3Zrh178Q5ztmv3Luvu7rSeLgE9YAmbV/NKpqPLerMAtAAYWXYZIgIBraRahlvtu1sdkyJyVQSzJpBUepRGnpaMilmLIeuK3nbeusIlSL2v6cx8ufeQLaq/XcYLHQ/4mycDrdajoXD7dP8WwG41EYA1bpgWBuiYP9DuhOoHxUbd8A219xAiXxwSQqVd7rtcbiXfXfb+cC72qI4ogaeGXwlMhUt1FEHgq6TLjTn5xcfs8c9/3PAX7IH7jllxZcmO3n2vPfnEszY9PQ1D7UB48q4tNA876L/9zbhgUfv2c9+0hYklWEPZBkb67ZbbbrHh0VFyDPA4xkg8CHGJ++o1L6xrB+4qrkia8OR24i5TkOocUg+0vxmytY01V7G1wobl8guuHUeYrXZIsaGwlA+FCpLp/CIMszhng6ksWVbbKILdQIhhkpV2FLDssD39Hfatp562bQ/+pIWxzBrKJu7lPAGEaCztt1Nf+oRVYl2W3vOAa28VW5OQZ0uXLD3/dWf1gwhQaXXJUghQQxtLh9NULAkjLYLEUq5sly7ccN5EIFKziBtrGUYBiQ9BkPIGqJBI2mOwGHAALEYdCazVRAAYBMRGAwCmXFuBNNfwdeu4136Ay4kAgijj2UQIGvWWra7gMmssKM8KnMUk9S6whkGgWJRPZCQk1xmgEnP1wZqrsDcfZVsB4Cr1gHUkcX99Ve5rBSlsupMxjB6egydzkhYBGrJE+XntuE6wkSUUBLakZp9yGWYdJT9+SgeFEJC7Jgyf2h0BJACuofZcUE7elzwKdR6pU0RDwUqkRfXSqMTwMJSvsAM79UP4SbeANdjAqMKCqCQKm7pBhhRXBEMsffARtgxEXmXWsdNb/wISEaIO28iJmknkuGpWEzzdMX3FSWDUc8gpfb1cdL3hGg9svih1xTOApYZ/CbBVp2pGEsiKIWoGoAytxl3LaChPWVz9EAzl3rvusvve88M2N5OzuYU1e/XCZVuBdZYrRSdL5ULVQoDpixeWbe8ggkHaHNiRFx1q9nDyAANV/YsgqSlLM+k0IiOBm7+ykuObdwFI5b1SKUMwJFNBp1uUtK2tLrutZgVJajpS9bhvykZNLI7BKW4hGIfk1AM1Of7mPCsvrwE7f3HORkd77RWAd/+hXdYz0GOFXN16ejpsBFC/ce0yRi1mnZmMLcysAfzatnfZOroBZBh4AsYuWRVI9vX0uJE12qo3jAehrXMzWXQana9Rltl4BC9VINzC85MckjbKQHKq8cwFxKAJs6O4AJrAOHV7kgp4FIH7zjZYjSIAAx8mN48AisfAi07EVGaRA+QW+iOVyqwWmdBllYkKSiDropbQS6i5QcCIjHrdxDv0rhRCsgaA4Ub8q9/6l1ikuB07cisKEbDpiSm7cua81corZAjmSGW0YYGBjmFrZ4bdItXruLLl3IabQqme4WxnBgH1W3Z4lLpNuZ5utRn5qISoetZhiAIztdmIMQUQwLTmd0t4GmUKL2Hl5QW7evllK6+vWW8iSvXXneXO5wsWjaVt7toVS+7cbZmhIxbKdJmRpiBsIhUo2itf+L8ssuOwpXceg8Xg2hGslDWI0PTYlJ36xpcss/c+C3XvtKQGA1Mecp+UpkQYV2P1ij176pQN3vlO0g8AR8QepOxeOXXVly0z+VnbmJtzYF9rILzlipWKObdP0vJiGZcqCerASAvazT5rndky7ikJwQ1W3agWAuqBBQAksBqzLNewieL4fDFbXVoDIMSOqEMxfkDAAKNWq0w6cKnLyA3173ftoaRNdQiTFksuwPpTSQyWm5HGe47Zq72PMhBbrME360WLaQmuzWsSAs13d+1XKKNIZG6jgjwCXsiI2qjrGAi1EzZx/zFnZEXAgysLALnxQrBvCbmGpbUBeGvjluMqR8lzAxDdKNRtY8WPQWpYOiWllGhSBo5ZCwRgt7zX1NJ65Fll49ssE7mnTRiuZNU9qwFLEnSxZkDRsWb+GWUKRXRg52aucZ/Uu/pD6G3a108xZsg73o1GgshQUPd61pWjCtKVFT4BcqtmATVPlSEE6qC0FsaF9MgT8crdGybm95NXB0SULXokoBCwkwCSQD3x866777Zf+Ee/BItfg4Gu2enTL8NWl3iG8KnP8dUVt25GVzxl6+t5y3ZkiFez3ep25qVztn/fHounE64pLguALiyu2OJC2Q4c6rds35DNTM5YzIfOEuYGYH3n7beTVo8YRGNRgIpyIH+5kuSyYEXKKUw5DQ4OuE7eRrXkgNI16/FRvsRaJa3yYNTPIuP54z/xw9bbN2IL83N25swFuw7JyuWWLb+BwXRt6B4463kRI8mPvEoRN/U1aOJJCTZfLqFreAJltw93yhnZ/DrGIdnGOx63O++51SZurNi2nf0OQzrQc82O6+/rB3BT1glL7x/bZTVkSDgYIWx1oLlhcsSbiITbgXarnKs1xnMNO9ls+R5NArA7/34nV+vhcq36yPi1C8dawVDn44+eCMYR+ONvf9iWZuchmQkAKo3yxpzbWSpryEedhHS48ZA3Ll22REc3QFC1xZlZ6yGBawtLXMONSIbt03/1WXvPD7zFrr74pHWObrNEz7CFUz1Y1rwtzc/YjVdfBtjWUZKCs1aueQGJAUOxGAg7haeN0zUEpaOzx5IwvlQaUKFAfM2aFTZmUUfcZwpaFGr8+mUAAosOA0r3DtjCjVkbveWoJbbtwQXsANQAxXLBnvjEf7Ij7/gJSw1sk1a5QpSBuHrik7a0UbQd978HVyRGJTp8gM1WbeqJz9hqsWT997wHJoFQcVOKKnaebm3Y5LOftlV/j/UeeAArrnY1OR/epAKx1Fs7q/aFv/2kdRy802Ldu1wbpta6dAacNPgRyHQQV+/qN2311WdscXqJMpAI4tIGm9bZHYa5wmYjgDXsP4jbWCk3rL83jYHivWDMKV+tlrMmbKpWEbigBMRRr6rTBDYl1lbEClNGGo4GtSMvTYsB/oVqA6bTQtDETmHUGaAnzFtlgRypSFOec/O2fThouXW/JdIoOAQlrPZMx2QoQ/CrXgbgwl68bnC62n0B+kArDtvCveWamJXaMRFbjKdGQAMo6iglLSoQyYCaKxKJGOUCoKDIalOrV9XeXLWGmA3lO9jfA1cHHKHbPot5TRbE1aqr7VfNXJyHuNeSu4zrDvjpukBPHWFawMTfiJD3Fa6paSxGmVLGuPti1QLIptpOq4B9SB15pI+4tQeVQI4SdvLRSvbYgh9WBItsY6xKEAKtPCXQcO4n5S4lF8BqA39HUMiTXHN91wFO6RaVzXPkn8g1DEwsW89q9IiaZtRUoKFn4UgAGfPZj7/3hx0wFAolu3Zt3C5cuMj7eBPVipuZdg2Xvqcz6dIg2XgJ4D146JCrq0I+h7H02sGVBs9lD/Au6eBcY3LdkDbyoKSrScA1nUlPqeh4KgORwYADeI8//py98c1vcAZ3dXWR/GBcMYw1GLNGPMQjMM2hXtuD259Op5HfLO8pP+g3xlcdflXKbGJiwa5fH7ci2LICEdAkmRB1WoU4qX/AjSZCJhIQpXg85IyzylbsN5GAeJDu9fV13tF1EQrpqLAEGSXNkqulpRUAOuIYrBi5PJ4K9SsS9MKpl+3e+26njGO2Y8dODESfS6PaoMd2H0In0nJitKZKu9RQB4ONh8PBkxuN1qON2vcYRaAmgnaz/QhVegwJ7fy7T34quDI1bT/9G79OhUjzsRkk0ikP3x5DkuAZQkmmAZwcVm9OC3LwW4teNBBmDXrXeLUmmRTjUmYFKEVqKojASphLxQ2bn5njecChhduCorbKeQIvWRGLG2xUcAX6bGlh2Xq3DVk802nVQJctvnrWfEOj1rvvPtfuhC7bhS/8sY3d/SbrGjnkGq6lHBce+wpGYM32PfQud02utRq0z/7t71ujc9j23PeIc7NQQdcrPfvCk3b5hW/Z/rf/JK51r3MFZSHVnrMC4L307ads9MF3WTDe4YE/wKmlx1oot//61+yVSzes/84fsHAiQ7oQPLmqpE1KdKAvas996S9tvR2xnv0PWRRWrTRSsq48FY7aMPf55+yLn/uUJbe/wbZHZ231zOO2gYnUHkZ+0pLFArupmqStipvc0PJrkn7iCuByi/Bp4Y1qoUI6YGiASgSWVwFstWeSX+UA261WcSkB0tXVCgZU6UTQlJ84LjJhlQDgOG68xsA222pPJQ4UZh0W0IN75Xrb1b5MmgIAlibyNiphqzZLgJo3s0qLRdeaGgUidkjdohyaxqJ7Aji3RJ5jhUAkzEcyJgarHneVSlNNFZJmXgoKpJthx+pUTuoYUxtkvuKBb6FcQ+Fj6BcMSe9ioR07J1/yDoJReL2Yb4t0NDVTTyWP0QEI4jA2CZGYq9oW22gkUQBiYkwhlJfcldpWzOcx2mnINDWm51QH1K3WOFgNj1ike5tjayTYAaHG/jqgxN1Xc5OnN3gIgIk6JfVRuZZqVdJE+gSikmfeVYccmUbO1PaqMow5RXcdnujh8eO3kdaozS8u2eXL1wHYDcq3avN4Pu1wEGPUtiEICQlAR/G8Xn7Zdu8ccQCptRSaar7B4DYxbrk1PMhSgUdVj2QNJQci3G8RHv5TFgmVKmXqTVIRIItAqG01ksiSXuRZHgzX1cZerVTshRdetrvvuc3JVYnzLG64On937Rh1xCECHghTOjs7bXVlhXfrNjU5b0WYtZokJKNy2SMYuyhkJxlN2EMP3ukmO8T4rdE0AsschKgEbhQAYBnHdc5VnuqQkndQok7EngXGedi1ykQGUnlQ+QuMHcGizOQ5iHRcuTxrew/2oR9V0pf1pjEPD1tPb7f19nRZ79Cudse2HeV4LDKOoT+Jp/RoqxE43f/dEw38TXuYgB9BWo+1A/7Oj3z4I8FbD43ZD77/J4kQISYxajPyShsXjUTJ1fvCiW9REVB0Skpgo562Fgond0GSpOFEYpT55Xm7dO4li3BP1lDsZQUWduDILTZ28Db72L/8XXvvr/08tHybdcOK/+h/+zX7mf/3b1ooCtvEKn3sX37E3vszP20dPdtIotmp556xy2fP2K43vQdh8VZ9XX/hm7YGuA/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aouhq9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7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hW7OzXP2lrzYz1H3sI4fY6LIRx7ZaMF84qQnk0dcO+9Neft45b7rPY4CG8Aq9TSCIcIa+1KycsUnjFnvs2bODobZYa3I4ke/O2ZT3U892z9DSh1ezJF5cs1tlv0a5OhB72RWThqJiVZpUJOtqWxZ3O5M9bTp1pgZSdncxb/1AvGES+GzAMlECdWXLzg8EEeBzjg6sKKwmNP+Ha1sqNuE3AtnfsGUXoEPq4GJGzGt5n85BCCuyCAIxYTmDmBassr9j+I8P2/AyAmtmtUrAKSidNVZaclog6EJ6YnowZBeYAUh2aQ+0166pftQJGZ6UWtittPByVK2D/+iGZFQRQioSh6bZuJIHAnuA78hdtIB1C2SJ2aaptV5sDLr8qd8GN1wmjtYYBj40Z2zXcYfl60XKhIYCsBPAQCEnemroZgVklEinKC6aGm1sslUiPQNQl3eVJ8iEAkXchNiivzhkFnyaJqB2bugSkdU2uucDq/vvvtlx+HUBt2DTAs7KyBNuuuoH9alMWmG/gwak9tAd3dmN93YH/+XMXbWWJ9wAJjbgIE5YMs0A3Sdo7o3ij/pptlKJWwZNTXCIy+pZ8qhSkC8qjJhK4/hGyLBDbOpROHY4hqtz4COTVVhqFzXqMPmGJTIY8h2xhec3Onrtib3rTg9QJxpy4NjBaKcf6K+BLRX21jhCI36yt5WxkaMBefvGa3XJ4F+G37cqVGbvjrr1E6qVZQChWrPKs4zl7aVE6JQueDOg5h2GUg9Kn3wJRtcP29fVbZ6dGFag5xm8dGYw+sn75ykV74fkzyEELVqwhdFXXXOFWUqPoGo1GudWqjc8vrJ1cXW08+oY3HDrd19e3GvjIRz7iy8+iw6lAFtKwnbTs4TNA3cc+9xef8qfTMbv7+P24wSRaCeUj0cC820d+43fsrje90fIT521+esXuefe77MR//Qu7770/JLJnT33x7+z4D/6gA+fP/ulH7ZEPvN9NVfvCJz5p98FOO/qh89DuZ7/6d3bowbehWGG3SPJLT33LHnzX91tXZ6dVizn72sc/Yfe850ctAc3v703Ztz79SYt1dFvn9gMwFaw1yvjMZ/6b3fPGB2xgdLelYXbJWMiuPP2UXb162Xbf+y68Sg3Bkbq2bPJbn7ZcM2zbjt2PZaMguep2r12bsaunv2m73vAOC6Z6nTA5F4s/bZTqzFMnbODwGyzaMQTz9Lv3xE81Qyg4f8FePX+a+7jzCFAoALtSYQVq5CpgcdjbxqWn7cpMzsZuP47FjFtvV8K2D6ZtW3fado/12vaxPhvyLdpjn/4bK8W6Lb3zDteZIQUU2ZGgKMasP2cpHNnp9aolAdd4xyDxYDxg1HIrZXBK105ZqjNtsysVFHyV1ypWLeQwFQg9AFUqVC0dBSwCdavmVi1DmM0G7IL35xZhpPE0rLnsQFJtr0WeiWGIVpfmbGF2ygori7i489Yb1VhSoBwBX/clMdWdAGAAAPBZvtSyXAnDU2pYkccK1FOh6t3L5XI2vbhina2ytWob1jvQadfXYd2BLtfB5qZhoyBlGIeGwGnkipaMrAK05WqdT9MtH9hqUrbVFUsFSpRVxEqkYaGs8bM+3mu6ZiyN7BBjkzssd1lKp04uudb6qG26L0x5gO9ax2Bh3WyuDlhR99VaC0VFDsiflCuBsqUjAFgd1r2RM192BNyH6yMrGkHDQ0IY5J+0F2HjkitkTizUU2yBgFxOpII6E5uS6x8ORVFkQAhglQfnWCv3o3pP9R/22y2HDtjK6jKucN4mbky6+Gs1mHGp7NaaWMDD0CSXOIY7Qj2q4/eF55+3c6fPW2E9t8mSNaQs6PYbiwOsYUBfcq7dRbQWgTyEAAXlo0w0VEyzoFuUpRYh0rhbNd0oT8qmOrrUjtwkfxqmRxFRZpw5UBO1kMwSpwTXfcwxebWNilhk0gkbG9vmOpu/9rXHbHRkSIVoGl557dpViyfDyJzaeHkVnBDDlAcwONhtL75w2bZt77WdO4Zd2Fo/QvlTm7XSoRERXhOGmhPQCRmwTUPmwJU0Kq2ufwA9FcDX8ZQ0ekjsVQsjqaliERldWV13xvLOu++0Awf329133eHiySPDZQyn6pcwGvF4Yj0WT9wYGuq4Uq2uzb3yyoWyOIbvZz/0odjBg7vHltdzD4eCgUcC/sgx6rbz2tXxYF83ljyi4Tp5y4LsGttaa1ZtZjpnb/3B99i3PvNxK2407aH3f9Ce+fxX7M63vNmC8aw9/pcfs3f+zD9AMNI882k7cu+dluobtqXJabv66jk7+tDDCELcvv4Xf2b3vP3N1j2w3Vmsv/z3f2AP/Mi7YBKDriK/+d/+1A4//IAN7jpgKTJ5/dx5O/XECbvnB37MFV6NqspfPWMzk+P24LvfRx3KpUKJcY8/8Ye/b3e95ydt375R2z/aZ2ulqp389Bft9IuP2+7jb3EDozUhIIpl0d5fpz73Xy3UO2b9h+7nuscgJBcBhPjSiU9ZJZaxgWMPogCbrtNmBSaqy3bm5F9bu/uAdQCKSTUryLIDKE2BL5+UoZAl2COA0qb8NIsrBYh/5q8/a2PbtUJU0HaN7rFsedlOn5+1obswOIkeFFFNCNgzzR7hEEuIzjxnkdxZe+L0pPXuPmgdA3uIT+1iCBM1KlDsXnsRNz9vT7+yaBt5FDCTsGR0s6OlViNpNcv0b7M2dRXDuu8LTrgOgQLW/8VzuGTbRq0cHXSMSCt5dUSbtjqFix4NWhcGIbehZoC67Q8vSLwAwohNtnqsHOwmsQg76V4vaJiOptdqBIKGflGYPN2bjlg60LS5UsUO+6fMT5733rrPTl5q2hJxtutqMkEyOaQQSoMYlyZLbLEUP1oHbFosHLFR37INBqfNh1u6UE7ZuVzCgZPWbZW2KaStRZxlYuV1qBNFTFb1GCJ9eyITliHenqGYvTzVsku1PpIKuvCGmxzDLz0/1BGwjta8dYRISzRui60B7qnTipAlL3g6bhC60gxQavSJ2ix1T/HLvdahfOlQ2agDzPXIq6alkMSnDi5uuUOurdrFBbq6v7i04gBBkxyuQki2bxu2VDoNw1tzz8qYaGnRL3/xS86oECJ11bBUVB4BeXZEA5YdathwD3JOvorIn0aiJMiXv1WxiSWB5SazpqSlD0VYuWYmuqZCgE5yqZJxn8386Ey7dSgdKhI3coRD5awmDummOpxqGEmVaTLTiRfb6cCaBMC486aRS8tzE7yvzqgoeQ9Zk/DVWZ5bx5NcWrXb7z4gO4ZhUjMdcfBRM55behJQV1kLUOXya2TClhzp+lZ6dEif1Kzl6bpXR/pIznToW52jzjiRJ42ZlTGTNzi2fYT4WrDcTHtxcaH89ROPj8/NL5xEPh8NBqOnp6amYLDE9acDA6FQqJGNBRrbG6XynnIxNxCJ1mMvvXDNv5ZbIRFJ2zGWpUJxrU+9aOlkn+05fMRe+tJXcUsCtv/ht9ji1WnrHeqy3l277IUvP2p3PHSvZXqG7OqpF4RQNnzoNotSCF/5m7+2u9/6NougDKe+8hXrHRuy9MAYgNO2v/5TwPb73gJ76kToQvbSiUctjPu688g9bqhRfm3dnvocDPmH3of1yyBUULCNZXvhm1+329/2bgdqGj8q4f7Sxz5q737/u+3QkSPWrLSsWIFFrZeshc9x4MgbLOzL2F//5z+xufFn7fSTX7NMbckWNsq27Y43oxjqJUUUSa/cuuVXHrOp+RXbducbca/jThDUSeAEv1211bOP2Vzeb/23PICnTprkjuDy+4mrBcuLtpFWnk+nIhZPJ61aadvM6S9bX+uUXbg4ZW3cyGq1aHfdusNeeOo56zh0l/nT2ygDhAdQ1CpT9ZZmFQHYDRSvcNlSraKNz6xYuqvXgskMwo4VRkjdOMxWzRL1WdeTPL5YQD2C1je2wzGjptoKUVaD5VT9EYyAmj/a1hssujbChi9k84slS/UMmC+Rpu4Vp2YZFW0di12CRS6s1Wx1Zc3qMMiBkIQRAfTHbLEK09WAfnxvLYquDeTk3mnEgEaUaCUwrSqVJNo4gl3gWo9toKsb1tGVsolcwIoBb+EaDZOTuoI1pEGuXA1lkxLBUvCe3I6om3WdDZZwcasYrpBtkJ+FCgrDu5QUQQhh1H7YtESM+uIdLcyu99XUpKLwo0C9vnWLhovIc8ym8AwWKuqYEbtTIwpp4VtKmlYHWX7VIhgIgULNrdClRiLC4b4rfuishvYIHJxvu3koPCmxlFZteG5tDRRVHcM6xKZcByOZdh2x5M01GRD3tuFttrS4ZMVCGQBXBx8GgusaWpXLl+yxk4/b9tExt1qX2i6fe+IJt7tHVWN9/XVLx2CDSgpp2DEEC08AnsinmnaqIQwObDWWgTmLMWKotULacLeAGnYqmwAoJ2H3hZqYn5q1VMLoCDogQ6f2Y7Udk0Hvt2ikyp/nVIla8c2bKr45HAuXXF6B3G0xR43Q0T+1NTeQkWYNXaXuhINq96XabHkl54ahaWqtY6b/H/b+NFqyK7vvA3fEi3gxD2+eM9/LOZGJKVGYqgpDgVUsVqE4D5JISnKzJUput1dbS/KnXm5KvdzdsmzTq9tWt03ZMkmJMkXSHFREsVhVRM0TCkiggARyznz5Xr55jHmO6P9v34hEAgVS0ur+0Gs1T2a8uHHvuWfYZ+//3vuMgCp8oG+HTX2TF6zDvcB6lfw4SGJlBiAbgKvagld4Ty/4Bua6hwJgoJTVeShyokJ/3gGwGQAryhM8ODywW7eX7ca1O/KS79Dm7bNnTh5+5KMfvf38889cf/bZj2089dRTNQfYa3/t+ej0dCZfKO0vDefip27cWZnZ3jtIFOuFcHI0bul0yGaPRmWyx21idMrK1Z5P4E1KFuKjMzYlt/z2G9+1o3KfQ2qAmhrrS5/7X2WtvuYLCB75+E+I2Ybtj/7Zr9mHf+RTsoTH7WDjrm2sXbNzjz1jn/ujL9nlS9+zbqNsW7e+b9/4+tessfaGrdzatCc+/sMWT2ctM5K2P/2NX7MzT33UspPSHCJsV0L3td/9bfvIT3/GsiMzEhD6riL2nX/zR9YWqB995Bnb3Nqzty5+zwGi1a3a5Vcv28bKJdtbftPW11fsQNrwI0+etLurO9YMxW3u5KPGphVs0CKWt876JXvta1+0Ex/9jCXzNCxsBXOJ8Pok9vT89Us29/jzNpwMVoRES7s2lanY4njcpmYn5NqMi15tWcG/ZZXlr9o73/yivX19297ZGLYdty679twTD9nN712UVSdX6MiD1ovm4BIXuuCYZoRATDAkN7WybsnOrq3crdm+XJni7roV9u9IgaxI39y2/ZW37eSsXPVaxW5vVm1k4Yjccgl0Mmf56QXb2Tu0dmJajBf2+YSVw4LNZxs+2FNTnTdlRQwJHHZ3akI2WbsCyZRAVKaN3kF7S0nUGlIUTVsckYUO44mBN2txa4mpcXNpHxaBQCQWEWBJIiTcz0ry2cMAYZ1iWXCtaVMzY3bzoG2haF7KD4ElbjByizCwSglmZ1MbBiroWoLxeTwRq1lmqObvVDoRK7ZEM7BRFjbWF4uJogJmwAWrDze0J/cZ8w6LkzP+R0MHFjOBXTpsO8WoHbYTyKpc/04AJgJhrN7McMdyVta3LFUJbiWUVXqIKdZp4B6zdJqyB1YdXEI3FgtM6OoBfPyWDH0AAKDASoargn8obr6hFYG+VfpS6fcbCD0fRt8BgpiQkwHD8bGsXb96ya5duqKyhCyBJ6d8hwXyabU1o/zSY1IScduosxdAR96E+Fk02KpGrSWPIhuTd6V2Y4VdsdazhSmBapEltyq36C5v26p6LhKqfLjblIV6qlwDoNNfwBTlgufgq86Uv9dHLwTdJJJVYcLgRBDoAz/iju/u7llChgxJkAczLSrlto0LN4Z9VgzpSEEorbDaADqjsPw39AVk+af29j5/1ZsSegAsVXbaNug2wqp1DeLWLos36P9lpzGfRy7wB3xR8AA/bcxG6rzLKkJ4kHcKhVJ7ZXXj8ObNO7cvXXrn+u3btzeWl5cDgC39/V+OtqvR/NKJh5ZS2eypk+cXZh44fzJx9uyx8PhEz44en5EZfNLG8sftrVev28Mf/rBV7nzH9vZaduYjn5DmXLClBx6yi3/8r+ytL3/WLr3+LdWgIVM/K8GZsez4mL3xZ1+z2TMnbGL2uLsbB/ub9lM//4u2vXLH1i992WprV6x897rdWKvYzHjMagKk2YVJgXnTpo8csze/8iXJ6JAtPixLmO36RPi3/uxPLD6Ws6kj51TxoMLbKzcsGh+yo6d0r1W05z7ytH37S1+125e+bq9/8Q+svn7RLr76tl1b3bP9w7KdPTdv4VJJFu6wjc1OysJNWjQ1orzEuK2KXXr5j+zJj79gDz/+tPLA6/f+FifsVOfQvvvVP5Viedwmx6btk88+ZI+fW5LwV2xscl7W8V279Pl/aoeXv2qXv/aSNcq79tbyoe3UkxZOpK1UkYub69ixI7M2qoa+sV6UZk/Yzu6uxVAiNuwWAjsLdQVGqrKNDjctUXzberWyLe8cen8nOEYfEVsMsuFOp9K04zNZ3wrv7l7NNtcPbTgVslr1wPZ312y7yLJQAZQYvS2hQGMvpGo+gb4mQdrak5uYiFlXwMJ6+47uZ7H2BPbNjoBe7yZTykvG4ZQAx91/0WOjpnaJslIG909uZ02MCSD4QEDA6AhiVkLCKaWFRtsWomVjh/RxKYSVfbN6JOvWOu4e86ZRMICq9JqxHR8Wq++WBJCLIJFo1yaisrhDbPA9bMV22A7qkh4JRUSCwJSqRFwWuDygSKgpYJXlIqDEMouwOk3xVCubjLYEOG0/3iUkj62TZDUSghRYNmIHG5YgT+cFRKUD61aL1pEy6Kq+CDYAQV98QpYfc0sByaAvEkuUegcuq3dv6ENbKkkXdMCUa4IrJv2An32lEBirazZqJ8B3KBxV0Ef/kwLL2+vrdu7Eoq2vrtn1K9f1mLjiG0WTvW3ZKFO/mDMsek8mrdiLqTTDlouxM33Ubu4qtUjM6rS9vIhjUyg0tWkkJfkL2cSYvMciDUBfpwwogTe7idEPqxqqvAJa8RGl8k103HpUBam/eMhBjxEL8RsDzQAvfdAsUnAXXP+Yn0r6MQFrtdSzUrUgj4OBMdFKFn5CPDMkhQQ/QFNoDj0hHHPPAT76VNVgal/l5korsG7donazCLmV54FHJZ4EUAddAQQHZFUKZRcc7UObUkcUBvRsy1BhbnPQWg7Q5EvctvyZTvuw1arfbjTq16vV2kY6na4N/SPFPnVqNrpWXs3f3ry+lEtlToW7CzPXr+4kvvyFN8Iby2V7++Idu/LGNVlKu/bRH/0pu/nmm/axX/wPrVLo2ttf+E3bOdi17NGz9oU/esmsuWm39hv26JkjKoCEaXbOOnt7ahCzCx951j7y9CP2tc99wa587Q98ZC67dMa+9cXvWLS5JgtIRI/GbGk6Z7HchJg3Z42DLWvur9vylWv2/E//rIAkK6KZbd94x2689Zad+9gn1F4pO9zdtqFOwZ57/iP2wAOP2O/8y5ds4+3X7dtf/7w9+Mh5e+PiZWeovcO2AC4m4W/Z3LGMnZkYtf1axx545hlb29i2toTngTPH7NzxKXvt87/vltLHf+KnRXQEWkTVn0arblN51jdv2X/6n/0jW1w8YQ+dPW7HF5fsDz77Jfv+n/6OrX37X9udK6/YxkHHtstDFu8VrSLLfque9TmJ3XDUSrIeZ49O2NMn5+3N169Y7thZ72PKx2tyBw9sZO6YGFoCikUn+sEoMwffcaDs1lu2tlWUtu24i8kmys2GLNMmE9d7dmIuJpps2soOWxoGa8N7+i4c9OxQ6Yl1xBzdYP9ZMegDR0LWKMkqFUOvblfkWqatKeRmUjeWVk4uZrlSkIBIOOR2wdCseJkYErhlh33HrfWKfH+1n/crinFbAngG+mBtwILtCLEtcFfjArSqmGKyXVC8sqXzKVuRBVtROmExfoNRd5WP+ahDsia6sqKHWLXVUNlkPQ+rBjH9Tgg0RiNFS5qsD0BZ9IrI2k0OK59s1PL5iFzbuOWzCcvmYpbJJCzNfNhUzPL6PTmatVxe1qoEekj2O6dkbOw2rSVTbTTWs/F0RN5IzCYUNxpqWQqwkuL2vkEps0o4JZIAsMHqrmFmc+g3Ysl4BQoBZe1A4QAbWH1uzYpG/lv8jMwC5O4eq97BvQDY6fsNQFriJWsP8MR7YOkwy3unZMCwic1XXv6arGPlK0DD8gYAYljSeoNBn5NHYnZQleUrZR3pNm08N2SX1nHw1aayJslMGGfFYtdm86zCqsqgCFtG9Ooq34rwi53w8omkrgEugA6Qo7AoELoz+BkAqddbbcI934hJ8QFHPoGi6BmnYvhgmXiSwTJAEEuWebI+ACWasQoRowzeIw8HVgVo5+nzT+kB7g6+oj9ch2r0OHz8DeiHPMhzURxfkstNpz3FQxkGHhPpMMMAzA7qEEz/8vbRfZ/WeR/YSyG29fxQxbg9NBS63uuFAoAl+Z//+c9EF6YeyNcK6aV33r576uKrr8+8/eabidGRtCx9uXPDMXvxZ37MfvKX/rZA53O2eemrVhQDVouHlptftCOPPW9/8pv/Shbfdbu62rJnP3rKRmfO2cKDj9tHnvm4HT//IXvn1W8JVH/LvvLSH8k6ytnicz9mUycetD/6n/5ny3RW7VCKYa0YsmceX5R1lbCGhDk/NWWjk+N249I79sSnf9yiSVkMokavVrLXv/Ule/pHPmkfffIJe+zBEz7a+4Vf/2/s1S/8tr361jv25Cc/ZVMPPGqzx87bF37/Dy07XLGOhOjatgik+jBN9rmHTtry3U2bP3bSUmPjNjoxYTtb27Yvi8BKW3bpzSt28sM/YnuNiO1VqmLDmLUL2/bXf+ZFO3Ns3s6cOe9u4uf/1e/bt/71f25f/O1/ajfu3LWFZ/+qjZ5+1nZWblq1I0G1NZ9Gs1xMqw5JuXRpW1/fs7nFnD15bsF2l2/bYW/E4tPHvculsLUj4Sl7B340P2ly7sUQQzbZuGqd3bet3glbSpbEyvahNzZHqrDmPqV0m2VZZ2KKpdkRNbxAeE+Ak4ja+OSIRZIZWYhRWW1iLrEUq4BiYmZ2pzozxuCXgK0bs7WDsvVEoINCUwDedEu/LqWyKUAv1SMCU45cR3iH7OxIoNFr3YgUl0BAHFYpMaleVqx+tutM8m84iBp718q6Tyflig7VfenjPKP/3YqUyaTtl0OWysq6FzjEZTnHI3LH2c+yW7b4cNeGh3Q/0rNMLGTNyp5NTCSsJOWdtqoN9xpW2D+w7YOGHTCLQNZxqSQrU+DE9B42C9mRxX9QKFuxUHWgqDeaVtX9bdF7LCo3UvnGUhE7lEAfiEa4fkyiLzMtRwBfKpessLOv9mhIUqsCpZSVxBXSG04DllwirAid998KUJjBwG9CAKgIa2DZgjHE4zftyEqjYbn17IAGOAITSD7dI8x+wKJGsQGyCHpc+b/0x1+yI0cm7PuvvyU3muW1opvogxVXk4JMuAcQsmQ8YuNjEau2495207mQrRTl2lZxr9X24hmsSvJByc2PSDEl5eEIeAtq/7QsWqxZ+STKo2tl6i0jAQAkyIZ0nFX1fJBPV14/QDjoKhlYnNQqqDv3AWg8NPYKARShD3xPPQHZwkGwiCYl3mUTJ2hKWtDP6ar40NDpqraG7DwP5u4SAu+JmQnlSsmntOHi42VhWQOadFd4m6EMvR4qJ5qGMuo+fd78gOYsTMCA4Ogdb49+XaVA21KEh/q+LTteANt7F2DNMtGbN7fzO5ubS8XC4SmxxczcwkLiF/723wr/zC/8oi2/9m3bvXnJ3njtVbnu25Y//phNLxyzlXdet3PPfdquv3nVKje/bXc2q/bMjzxrP/ITP2sf//SP2Rd+65/ba5/7Tbu9ekuAO2+5seNi1CFbuPC0ACFj3/nqN2SKvm3Vasmub7btyScmxbcR+8hP/TUbldu//va35e4WWR1pI9PHfH7a0dkx+9Aj5+yTn/5RWWg1+63/6u/bn/7OP/P9XQ+U9tN/5X9vk0fPO9GY2vLa5/7QqpUDizW37OqmiB3Lyt2p2ZOPztjG7W176KnHbXNzz4bVgHS8J7JZm4y17NKrr9v8g4/ZI08/4yu7fuEnP20nlxbs1MkTxp62/+V/9n+yy7/7f7Gv/tH/00Kyhp79m//Azjz/s/bA4y8IsGQlXP6m3dnYl2V1aEOyLFcO49aMCDyGkw6u6bGeLR6ZsqXksF1faVru+BkLSWBoylha7n1Z4FArWDw3bUO6P5MUGDWu28VLazY2M640K3ZHgNdgObEaHNcFa8+ZXPnPjUXFDDHFKQkkWdstgNyVFS2rMx6XNIkx2nU0f9PK+7t2ZorZIewaNGSrWwcsG7KQgDkty69GV4Z+s1O8fGvVAQswallZd9nOgaVl3VUFWBuVIbeo8VbYgexQng1b3DGIgSw0caNlUcnxs7FU12oCspFITR5tzeu018pYemLGR8RHZFmy3wXWXEGGc63GvgoSDKZZtXvexTCqsg1HujaZxiVsWDwtIUyPWTids2Qi5nsIjIxkBXzBKa0JfRjEYqclXOuc3peoW0pWLd1BrHzDNWxYynrJEYkathGWvoRLJNvbkeUq4J9Is0hBdJRlXFJcn1sdZfYK1rsq2g8oRcDTrSuuZaPh2uO6IqyADzNlEH5GpVtd9mKNAx8OGgSEGBriQeHS8hvgX1vflOWdk7e26JbYG6++BVrrTQGm5IU+WKZWMQ0LB5lBpKTkodDo+ErL0VTPipKXitqNedYMoHobuYUcsplcRIAUsmJNlqjoPZYJ26a8MaxDNjtphFnCizUeWOT0JSNzuvKyusWN5yVQpauE51i0gFcHBpFVSFnh16APlr0CAHn6nBN29Z0dm5xO2lsycubmp5Su3hP73Qt6Mcgv6NuFxlyTPtdMGwMwOdW54buT0a+q8us5bcQ7ZOigqbyhN/OQ2XiHZwzAoXDc81P7B16J6KpCQO8hPfOBNMUNLPkht2AV5bayuJ5IJDcULwDYU6dORev1Sl7ovdRutU5Jg840a7XEd776tfD3vvLH7k5NLSxYVkJRKfbsqRd/2j7/G79uz/7cX9WzhH31D35drtuhnTn/oCyMvG3evWZbBzXb3y5b5ojeGxm16el5u/zad23hqef0Tta2ZQnc+NbnrFe/aze2hmz+iISlE7eHP/FTApScsQH0sLg6MZy2R59+3hbmF5RH095+46p97p/9X+0Pf/uf2dDIlM08+eO2IEv4tW9/1Z74kZ+ThxqcEwXx1t9+xa5deccmh/cFGjU7aA/broTk1Pkxy4sBUtNz9vDzsowzE7Z284aPwLKhzcmlE/b0J3/cfu5nf84Wpsfs3OkHrCfL4n/8J79qr/7ur9gX/pf/RlZ2zc791N+zE8/8VctOnBXToinDYsiWrb/1Tbv42necaWLNFWfkjSp7VqasKiuv1SqpvqP20WNzduXqHV+lFRsZVx4J66rBxsYmJHRodpV57ZbNLp2x3uXP29e//AVLnX7MEomsbOmC3bpdEAjR0Q44SuDFHD7vUgJ5Yj4vq1EgvM3GJi0xRMpqHYCwbUVZeZwRNjwsq00CEFe+JyZwxdgqJWJrW00BTMq2ttkQWlaRBDAeacuKlYaX58KkcYmlAKlnczEBpPKuCrBD6SlZiAJ9uasRWTzVWtBfyvJD+s3pvmiL4UmrJ7DeFa2OZMX4ArbJqTF75e1du7lZs+XbG3ZjeV3phGx7tyT+SdnouKxvlY+zu8oC25osntwIwgIcChSLoiF5ijKlJqPGEnC1MUKLVUI9HZwlOJJ7fdO1wqCo6Kx2ivdUc/qKrWVbxbBVeswUEVwIAHCvsdH29ko2lk8JYGTVb5REh2Erh5PeXxwADEAmuiBUyhhhB4CUg+7IY0AgdR+gYJI8ZUNs2ckLd7SttmEKFKAUABFzgJk9IctN7YoFTFuylyxr4He2d+2V77xl0/JOrl+9HeRHy7gViQ6V/MTZg0J1U5oqutqf/Rd6AtioLPWwW7Ns+zwst592YnkrNFocE5BK7kMCfKlvnyO8UUApAJaqtyx8BqscKBm0ErDCe9QXrGNTcugB6BXrh3YoLcnE/8iQlJO/o3iiKX3Xrmz0m64Fn3mhWkxMJvWMJbwJ3z6QjdGhYdClEoBqMFgWACr58A2YY7EyTgBwBwNYKCrZBrKAmcXgVFcZgoLqPgNkSoc2Jg2XF6XPY2a/BHmIpnRfqQ0po8cmL336YC092D1UPWTBhq/X6/V3LVgAtlvv5oXgS+GhyKlapTqjxk9Ehzrh2Um55SJ4u7xht1YK9tFPfMy+/Hu/b//bv/8fysIZtX/xX/yqDbXW7a2bBVlkGTt69nGbOfshq+4XZGGu2skPvWBHj5+1b3/u9y0iy2x0ZNKy41P2ud/4TRuR67yyw9pv81Hv4489Z5nJRWlyFbywa29/5yt2UNy1UCZqr3zju1bbfN3eeeOinf7kX7fZB58TMI5ZpNu2r/ze/8uOnX/W0jPH6WUXMcXMAsBvfOlPbTQmkDjct1sHdNTL2plN25Mn5gQiHXv6Mz+ruiUsyqbVIl5DeSXkatJPU9gv2bJA9/XXX7df+7/9H+3il3/LFpZmrBXK2PWtsD32Q3/FMgJFtzSkyXeKTdsrNSwiV/jVL/6hmCmm+q0LVKp2c0+WaywjQEvIzd612aMZe+rsSdtfX7bD8KSs5nG5rZs2FB+xRCrjm85EZOFX93Z8I4uzYxWL1bdtx/I2dfJZ788dru3YyvaBhL/iE7LTqZwLoETc2GD5mCx9Nm1e3e75QGFulH0fBEKxtE9vQ/hS8YysXjGjPIjzS1nMRKtYVunuqk4CNFmzCB1MyMovLCfctFKpJhdbglEt24MzSR+Rb3eH7erdPfGWwEIkcXdP5WHBAIKBtcOUIkW2FG5+vGcFGUtzw6KZmC0r76TSSdiRYydscXpGwL7n4MIMCjbw2BXdKEujVFZ9Gu7yxocqsooavroqivDGZHW1o94/2Gd6CRU4y5JiBE3gprIgjLi0UZYJSbA7oleyXZKCKel52GqC7OYQ++EG06ly2TyibYd7jNoLDKQQM0kpJCnkZmpcIBAsCghAFtFDdnlDeek/faiBtYMrSjwXO78PTXlGoIzMtsHCdctViotnKE6gHwuM/kPeg+8YaJydGfUNXNZW16iuAwFTpnHTme/KYB6AhiKhK2lfHgYu75jAttiKCnCZBSKAUT1dKegDKE2n2/L8VD49Z5ASq3j/oAXOC4QjVukqvsoGNT1ffWPtY6VSN7f6AGBds1MbSqJcPpQnVXU6QB32CPDRedWL/Q+gN7SBjmxChGXJtpywUADWAwUmgBVQBnQkX4A1KAPAymAUSpP4gzphafKb9mH5MemRjytA5euKDdmRoiB9uhLopkAhuvITL+LdgMttNjIXL1IiJ7hXHo1uhyrTbbX9dbXP+wA21M0nE/ElxTwlvTLTaVcSp08vhLvdpN3hrHxZIPVwyna2VmxXmuzy9Vv22jdfsU5p2d65WbVnnzlm8ycesVMXnpA7GbFv/sHv24Of+ITM/Cl74wtfsGa4ZQunT1q1WrevvfSnluqs2uZ+2+7uVeyJB6ctnFm04w89JU0lcBGgv/7yH9kjz/6wpUZmbW/trj164Zy99q1X7KGP/5hFEmwgIQtDxLr+NYGZtCJTxPx4EiospvrWS78jSlRtuL5uVzfV4FF29ynZs08es6uXV+3JT/2MRdlpHjLBxJmsJeTwXXn1NesmUnZ7bcXWle+Jh87ZA898TOD/gm0yK+D1N+xH/9rP28ziSSd8Xi5oRUx7oHqFBNLrb/yJ7Rw2bXS4Kut8x27siokEyolMyu4ozdGRqJ05MWMzkY7dEo6NnP2oLPFFq+9vWKR5YJH8hIMYewrE86M20ly12XTD3rq1Z0ce/bgtHjtmlb1tWcYHoh0reWTZxEblHucc8OOZEWvLbV4cDUk4inZLVuhhpa72i5mw1GdBWKgp4Wn4/ElxkKHTH1zMWrNSUxtHbH23KpomJQDBMs9uq+v9ca26BEwAikWHFRgVSM3FCw7WNVk0qxLAVCYmQWb6Df2oWENdy8kFbzPFKITF0pKwMr+y5ZvBTIZFt57oNTFq37+5Zddu7dj23ooYumKtmoBUAnVMZTt9YtLmJpI2K0t3di5no6OMjDNin7aoLGDce4ToQFYZioTpZ3RJYEnX6szJbehb9RY4VgWMNVnSgECzWQ5WtVlZQiULWcK1p3q2hhI+as02i3Up3D2Ba6lcs4R4ZWEmq7bW9bjeklJAeSCsDHwgbVhkWEMILztKIZQB8ErYeYLQ6zcfyswzhJl3BwNfgCmx6UuEhvAa7wOu29ubFk8M27e/8apAixMHaipfQa8rL6XBjmnEYwUip5FghUci8s4yEd9UHEsyr/Y8aPSMvVLZBY2d1eh/DXaRokuAgxhZSSdw0Sc61BUfDfnAUUgWLANezE4DW1BdeCqD7gAVHYxS3dtqgxo2j0BN7aD29NM/1FYMgAOMKAL3EEQTVrX5ZkKyVjfW1yyTidvmBjNrZA0rT+IwJoTyGSgpdpVjWplvQqP6+yoz1Rsre0Bfjwe9AVru6YN1yzeB+Hz02O/RBli7xAeMA6s9sLqpMLNEqDfqBc8Ab0j1bkci4cNOp31bNLyeSPQ2hofvB9huPa9KL4kQp8JDoZmhWDzRjsbDtW7DEmMZCyembHxySpbYmD384Y+oAEybCNvo4jk7c3baGmLsx5953sayOfsf//F/bZ/5Gz8nN2bKtpdXZAlesYef/Zil8rP2ta98TRZMVUxbs3dWyvbEY4v+7gPPfcaFF0Nj5XtyhfMjlj9yxkanJu1wZ8vuyt1viGmy8YQdP3tWTBO23Wuv29tvfM/OPPMTYhBWmagBmGpy+VXbWr1r2dCWXVYezXDetjZ37NFHj1hrt2aTx87YyMIpbzA0GQ0sSLMbr3zNWuGYzZw4bhNHjrgrtXLrliVyo1Y92LcrX39JFuRZO3PhaSfs+FjecqmkTY2kbX4sbaXl1+wNWbzMoQ2Xbsui7dpuI+Gj2sUiGxo3bObIiD1xbMxu3N6yzPGnLTxyREySsk4kIYA/EC06lhawqmQWk2VxItMRMG9YLX3c8vOnxMhisNKOLNo1u3prUwahBHS455tXMD2nXC6JBlJm+bQEqWW3NuVCJxNyucYspntYPVgG9PlNTMq5lrmZEUMzNacrS67ejdidrX0JS0KeBVZGTELIrlwxKRJcTQmiAIqpKeFO1c5OChBE86bKlZ2ctunZGbV73mYEhGMjAsTpUZscTdj8bNZmJ9O2OD/mG4OPj03asbNHrL22rLx6NjKZs1o3IQWyZBPjI/7exHje0mmmSwUDOlg9LEvttsoWC4nJ1X6tRtUSslrScSwXufMS0kNJfyaBRS/rScLBaD8jbuxLKlHX72CSO4YAWx+yq1MKy1R0YQBEKVpvGM+t7d0dlG93u+D9eZlkyMZzCdVdIiaBq4XZBxVwFR1EG3cb+acssfCwjrAgWa7pAAza6KEP7MgLQHABp0qlpDan6xvXOnBJmffq3V16EvQHY7kCLljdPZuQUpoSnW7cXHZFCDDyL8bCAaa0SV6AEKw+0syl41YLsYCCPRU6VpYHQRcBFjNT9thHlu4B3lvKh60imtSkaJk2V+s2jaPXW8q3LBCWqlS5WexAX6voRrsong/6SCmxm15NHkFNXlS5pm99qCvlY/5ruVqweqOiskkJSSENhQJwDbpOwn6C8/jEmC+tvXVjzaZm2AYRyz7ozw2sT/rHVQ7xOfRi1gpAycAZswSgU2DBMhAm6198Ao0I3Hd66QPO+sCX2hpeA3wBasoq1SEZI54kUumSr8jjdUWBsMKSdu+oEu1u51BPbivydfFcALDKIFQul6O5XDofiaWXpMlOFculGfltiRNnT4XpEGcVBufLV9l8N9qyw8KO7e7vWEFMUTjcNY4AkZFgt++u2urKilx6Jqnv2eY6Ft+rduLhR12Q9zfvGl345z/6CTt6/gl77NFH7O6NW3buuU+qEXEnm7b1zqu2sbZmRx/5iO/uxG47lc2b3me79KGPCYySEuBxS8W69vnf/i07+9ynLMaGvQIMaNcr37W3Xn3dMiFZeOslWSNROzgs2fxS3k5MZqxQF5g8+QlPGyYPoRFFzK2LX5Hltm+5nCw5CSHn/STl0hb2DmRFmW299me2I21/5ukfluBIO4ppsYiKxbLc5ZbvWft7//yfW3c4aWPdHd0TYxwmvfshLrd/bWPT5hbH7IUPHfeNv6upI5acfdg1M0zL5jARMQfT0hJpNnNO2YlE1aqb79iNjQMHh+HpE77naKS0benOnq3sVLw7IR7LiNECCwBgjkhJHJ0M29rtNVvdkzCImaKyeHZkocposcNS0xeDyCH1FXXMb50XkHc6FYGLrIftpjwHzmBC5HETZQFHESlZHtHA+hC0Ocg8MB0SHer6FRHYxC2RYHBNgIKyA0zEhKGwLCBZAr4mXPEAABXHNyUxWe64hvmxpG2VQsqXZZPB/FdG5eNya2NxLDqmh0V9mhx99EOsgJKFyW5IKXkDoU5d9Yx632BTtjUDWTGVIcmyMQcowKBlBTYp1zts3lOrlsVzek8SE9c382Y5H6stZReSxearv1J4RWFbv1t0YUpgVAioYsNQoGWlXtrX9rulIzo7OOqfLlV3skZIcZNly7hQO0kdmDCImMReLck6LgWWGv3bWGkMbAkeFD+wiAFx+iTZjJulokkZGt/9zlt2YumIvfXGm543gW+sTaxIgBurji4YduBPio6VWtdnT4wkenZQE4i3ACCBnFqXPCgrq8gy+ZSJTSwupSAMtIhc+WpX7jlKS1Yoc6/pP2XKIvv2sgiDWSHQ2feNlbHEen2fEaA6iqAOcN5/rzZksQrT/xys9KHfkyoAuAwoYQSk06zq61kuz0Bl0M1D/ZyvFLwbRe8xsk9ZSI8AkOPaO6lVf7oMSIf0MZqgqb+rd3wuq64H9CN4+l4W0lNF9cxnQwiwuQ5mToSkDOkvhg7+Ps6hT9PqdkPX2+3+NC02e7H19ejIdDafjTSWjk6PnXri4dMzpxdPJ0Zkwf6N/+Bv2kOnztnHn3vefvxHX7RPPPuCPffRj9jk+LjtbW/7OVQNWTiM+LZFbCzb8bGcpRJsa0YpZVLHh3wJ3s7BoSVHcr7LOXsbFOtVm15aUoU7SuNQJKhbsXBoU8dOWrkgUFGccHnbVm9dswuf/Fm5hnM2JosWzvzKb/8Le+JHf9pSOSyiMZ8Iz/SdP/nN/97GlubtsCVhkFXEmf4cBvj4+aPS9Hv20HM/KgbJBJpOQsyS1+b6Zbv47W/bAx/+YRtnQAmTX0zIqDxL+fJtWcLLW3b+uRcFrDnjkDSOFGdzjIrqLgfOXvnjPxLADNlotGqV7VW7VZBbHE5YOpu35Turlh0ZskceWLCk4i/rWfbsE/IARtxtB+roAYqPTgpg161eLNrR2YyFDi7Z9bVDOyyXLSKBLHcyFstkBQYlizTv2sr6vuhVF6i1ZI1hvTcl7GKrdtXmR9Oqd8iW5e5HxOTJkbzvE4tj44e5KV+fEK87jMCfmpHCqUlR9IatqTqqMKqbQFQuNhuB9MLMMGBUVows65GJ5qKszXEGlizkmjT8nd26ldSGW4cFtW3Rdkt1W5NrvVOoSgDrVm/J8urpW3RtiVc4htmkqOkSSQkIt+tSEnHVWxaQkNwFBGuLieZxATegG+yBy0iurBe97wMUzZL16sw46PiZ93sC6mKpovxklcu6KhabUkQZ8VTFhaPXYzN4LCEJCwIooZsYwvpByUigJydtZGRc3klKijxqCQnc7dVt3yOBpcPTubR16gdqdRkWNib64lb2rSUR1IFRtEK49Ud1FnxJyAEB8uDED+SEyjE1qyFeww1HObISENuJNBBcABsvy91fvct80Z3tom+vNzM75lbd1SvX3KNzgult+luZ2kQ3E9Yp4EDXZU6GT5Wl0SpWerhtew21reoEaMh8VFx5kAIxQOjESFNg3JHyVKkEnkPimQIn/yvt4Uywp69v4wkNwyzakLzr3WDalZSZ0qC87Lmqm8pCUqJ77DfCkVCVakm/W1YVHTkBmE2/o2zcrnbH4sfrUm6iC6vX4FmAOwA2kdRpTRhcA4YA5+C+u/0qj9dNIRjw4jnlCwAVIOYTKEfaT+nzoSWUJx9oEvSRB7SkbHgExPXdz1RvFL+s5Lbayftg5SFdTyQSwSyCf/gP/1Hoj/+XjBzsVt5qpaXKwd6pw93Vmb2Vm4m33r4WvvTma7a1cddHf3/7N/+VvX3xu3blze/asAR1jPNq5CY+ee6kZWS5XXvtDfulv/HX7ENnzlpWGicvof9rf/0XbVzu/qbAeE9WbUkAWikUfY/HWq1iW1tbvpUbmw8zqut7koo4ydGsW84duXO52QXXkt5fVivbQWHX4nJF6zLpi4V92z/ckYW7bctXXresQHh85qQdPX7aTp15zM5feMrOn3vIrn//LfvEL/0dWYdZ1zwIJv1pLCy48q0/tdHTj1t+claucNImpmdlSY1ZNDNuaQHWtYuv2cSJh21keokhR9e4tB19WVifB9ffsDfeeBU+EjCX7MZWwXYLEmRZlAxKlCuHduz4vD00nbBLtw9s4eFnLD0245alsFxurBpUgsPKlV4obUOFOxYvrwgQRZPUqGUmT8gClsews26RiUVL9w4sXd+z5bV9CUHTmnVZH7IKmw3l3xTAV+p2fC4rRmrY7Y26lQVoCdKOZf2sJaZt5XIjPs2ICf6ZRNqO5lUfKY2SYPPatU1LCaAbskTrzPcU46M8ncmksPyk0wyHx9XsqK45x6vB0Siy7KOszRfTivvchcLuDbb9Y128XEzAmnuRlsCpZRkp2ZiiM3uh3JH1prKYFBMDgm0Bk2+Rp2dYR2wB6OvTxdS4f6Tdk3DGWkXrNeWKFmsCAdLIyl2Upaq2wthgN66wBLhWQZF33VLEa2lLofR69HGGbCzMSbMtEVCAFsvL0hd4yjJnwHNts2Abe8EWgFjoI2kES2Aha7Aha5rjarCmKZPvhSH+cOdcQsgADjVGuH3TF6Xrlp14A0Hd3WHwTvTz7oDAlffpW2Iwn+oEzIhPsLIBE/33/ldmMNy6fd3S8nzu3L7j4EM+DEihfMR2or8Ugt7FQxlWWRLJsJWVJGCVVXnLAnw5YSong1gMpMkqV1kAq7m8rGVZt0ORtGoS9KWWmckmpdXyKXN6LaR2kSfEMl12umLPV9x+wR3Nr/fpsRX9pUDoWgrm4wppmPMqD0LNqOeyqFGOKASVi+61CP3fAi26B1Cqd1dXxUMR8RZGG+9gIQOooqfK7nVXRgGUOok9Ds/aqiPlwAL2Q7JVhqALJqDrIPAbUOYb0AUfUPzEhR7BjlxYtCgLya14j+l5CDC/9b8t0D0UGN9WpOtKow+w/8hCrz3/WLRUruRluS0dFFun9g4aM5PTucRD50+GR2aSqlzTbl676P1UHNf7zT/7ljKk03nI0nLp3njjkn3kQyctPz6h1mvZy3o+O5WToFft9e+9bl/67B9aWyA4GuXoilFLyV06OTchq2nEnnnkAfvZn/wxe/yJJ+zY0TmbHhuzfDZtk6M5S4ph29WiBKOgtBhMYVQVK0EEEiPRaCkm7sfkSspVjqYzPhUKyxTXhYnFJQFosVG2kfmjvllMqXyo9Ipi6KKVqwe2vrIs0JqwnCxrbEkaKtwTQZVmWgLw5pc/a5OPfNQmFs9YUxo9lZSrhWsgWoTEWKHSqn335Zfs+FPPWnpiTlbssM2dPG2Lp4/KwpiQ5R6yifkxe/bsrF1++67Z1CkbVVrshxlV/TJJCbhABMWZkKUfiqXtqQfnrLx5w66ttSXYRbu9tml7sh6YWjU2PWV53L3Oht3ZKgswZJmMsOJKbiu7e0gcWFs/P54Q+BZteUfwJLpnOexN4IdxyFaKwge40BqyapPDXRvvldR0VUHesADl0OamJ23u2ILlR9iFK+O/x6R0kgK5uBh3RB4KXsO4wDU6lLSKhKPUZhGFhEDc5jsYKQv3jJuMYgtESgKNphhbwgqdG52wpctVtVfIxiejtlYwAfe4Aw0Dkj4KLabnrLOu2kQ2iRKTEMji9nPrVQnJj4XrZdu+u2kjoyPWEtglxsZ9vX06GbekACgul58Na6JxAcZw2K3Ggiz7pH7HE4wW90TTpnVwJ0JSvPISmBnANo0Jteft2/LUAHoJU6wXtskRWfACxIpAppvMSRaULmAufqReASDSDwmRFcetT/OjUianpgXw4lWZNDsCV99bVPcRbHZp8lVckluAjsMSOW8Kq3IACnwO9kt+mOLK6rqs0rQAaM3vSzLIXAobS1xl0L3gVFyBrhoiPixvTZ4dU4/ScebBsgSX/FCSxJfyEZjgjR4ZjdtOWUpTcsTmOCklLb2ta8BFQCyGFRuojWTRqaVRzljDfsYZldV3T/IKKGZGmAImBSJZYD8Q6EX3D9tJYvkmmGEjUI0P52W2JUX3oC/2+rVlPymWPnOUJKu5cP3hcVW0X2e6j5Qftaf6gB6/9ANPFNoFXQqK6QqQ8kv/30fPgfXq7/O6rtntzptP8fAGaAu3hnhH/7yfV88G3RQKwvK2ADZ8W3nfB7BK/7WvfCY6MprO90KRJbn3p9Kp4ZmkbPT97Z1wRFZFR67etNxXzh+KRRq2dGROGisjwmWtsHrH8hKI19540zZu37BC8dDOHptQxiyDa9v1179nM0eP2vnzD9k3vvh1abhde+zDH/bd6DGx5WvZO+/ckEbt2n/3X/73dv2t12xpYdJmBXrF3S1blQX98Y89J4Cu2k+/+Gl74ORJO7OwaI89cNo++tRj9ti5c/bo+fM2NTkuy7akRhpWY/fdXzEVAw1oZywMLDcYVdRR40NYadQcS1clJHqP/lg2U2HLk0oV13zPktMLbolxWkBPigbQ4ghgTnat1fbt0ndft9zcjIRG6citmZ8/ZovHztuJ0xfs+AOP2UOPfNiOz5+2q6983o49/5N26sGnbDyH6xkRUIkx6PsT4NC9MTebs2mBXeXmt+z7t4qWOf6ojZ182pYeesJ+8ed/wn7qJ1+0MyeWrF3ctF5xVdaplIUsetxmGJZ5etF4XPXs2OJ0SpZDw1Z2amr5YFXMgQCuIteZJZ8M/jDBn2k8ndqhHckPuWVR7sVsc6dkY/Igig1ZmVVWrwgABL2A5uG+vAeVPSErLA3Y1veVZ9RKAtF6U3Rt1wXimE9yK7E6Re6U/oRk6YR6dbmarEIL+aqzdH7a2lvXxFNReQ4pK3Sz0jKcsqD4ElBFcwuki5UpcA0NscGMyhJKWSKlNovwnbSDlXXLJ1QPtWlE3hKLDRJyY9lInY3CsfaS6ZRlZbWzZ+z42KgdOTplU9NsxJNRXVIWlXdEXow5lKoRGzvzqMXHZ31xyLW3b1i5Sd+z6BjrSflLiet3pS0eSubFGzg2TB8KgltC+kYQAUyEnH7c2fkjyKc/p8+V1WV+qKBoxBlVDDz6loSCGaZSFQ4LvtGLD6CRngCQWXOMxLO6jJkgDALeXdlUGQAbYYMyoH0Y5CKzAGikuADYxJAVZMFz/HdGVnCFaW90EUhGiIP17e+I/jNZgZNApC2Lng2nh9R2ZSl5vDaOuGkCoj1yRIHL2mPvBgGqbroRhFsN+LFLl9wFeVaSK+nElOhVr8mTaWBK6xkopnqxRwRgx7tsd0hlUBhJKUmyGnQB0HUECgJwHEvv/aLIeF+5eTpYmnreakN7pQn9ZNA4f6hMQAANBD2xgqER5e1Sf12jmAaWKx+eozy5T984+EH3G+WGAgC3aNYW+B82253btWr1eqlU2hgdHR1YsKej1VorX29Wltrt0KluqzkjQWFwNsw2eqx0YSf7VAozWYJaZPlj3QoNVUTCns9FfRPcBbntHdScgLjd3LNmcdvSuJI4gM2aPfjgoh2dmrTa4Ybtbm7aG5cu2jvf+55t7WzZlz73Bfvlv/2TYoSIba3t2uf/+N/YzFTK9vd2BVpH7PVvftHeeut1++Y3/sxSw3KLGywtLNmtG7dsa/22BFvunhjmztWr9uSTZ2xhYc7OHVu086eP2akj09L0GZ/s3lA8jmPOyUqW/hRsiE5oIwk5rqN3eqtBpfdFfEYNxWCyhmgc7wOD+CI2DcsgwsjctMVzo7J4dU9M3Og2rVCm22LLtjZXbE1l2xWNYjPHxdgSLIE2K5wKpT2ryZqulg8EkkVp8JDlOQVh85K9ceWOffxv/j07evIBO3H8iE3JMsuPTogBmDYUs9LehnX3btmd9bL4RIIjAMEaRqDZ8IYNrk/Mxq0lS+3Orly0Ov1XXdtmnq6YKCYwb8jNw3ViZ/whMeExWZAiiECuLYBtWm4sZy21dVf1YUXSsJRUUpbskBQQsxWyGQF4rWTZUA2eFAB1rKCm54TTaCLp/Wl++J0Ao1GVYpPasqZ+K3364zkdtlAoW1bKhT5MG+5YqaH7EgRpZgvrPgc4hqE7GlPXISweAS/gzZSqnngQ6Yu1D60n/qLVGkPiNjVqS+6/nDa1V0NthyWDomBSu9pN4INFS9vi8iIzHXk6zSp9obLyhsesJNBd3yrYnWu3pVT2ZbExgV9u6pCsXXkaHIfdVd06Q5zxJncfYIQQ4iUA1QdXBCDBdKAhm56ZFaMFIECfq2/T16j7POf8iJSCvmNSMryPYsT7C4XrApuEDAVZ7wIC+BI+BErZB2J7e99G5UGuLq+4NUmegg/xN4NNssIAJm87WeMqIxv3MHBFu+dS8ogaHEZK96sAXXHp63ZloByOjMTkjak9ZGkP98Qj4oMqfeSyYDuqJxusSzzuARIDTcgLgEa+3jUhmtBnPTi5Q6yqcjeCrh7aUmWDd7FkG7JwOSBVeKa4KASMBt6ni6dhxcOi+Eb1wCUCelVWtzqpr+iLLDLly7dPBFSpk3jGu21UVpQaoAkv8D5lJ67P/ICiekY6gw9WPekHx7IHckXBaOKgK0HVEdDiuWBxK2+2ezlUjNvyAq7Lq+4Pcint1659JhrtdfLNZmip1O6dakdTM3IlEtHhoTAbGnfaQ3Z4uKvCMSIpq/QW04lKFmntym1Qo9VZ7jhkRTEF8wyx8oZEVJi60RZwsSorEbPqQcGJRgMkJKRT+YRNyZ07d+KIzUyM2ze++me2vbZmU5yWKkvj5rWbaoyc3bi1bqPHl+zit19XRRq2W+ja5/7Nl+z65Sv2/e9/36YmpmRdN21xbsQeOX/GGsUDe+3lL9u3Xv6STeQitrFy1w627lhO7vdJAe90NmkzsnA++fEn7ZnHLthjZ0/L7cvahEB3/2DHGrIs2OsUIKFfiKWMuBtOXRoDDkDz6Qv3xJfg0RiAAZTXEwYo+FBfjjTHwnTrmWdKwN9Ven4SrmiDN8wm2DsCgPjErO3urdv21rJtbNyynb1VW16+bCt3b9rKnStW270jzbdry5sqZ7fu1pnv2u+DFGLM5JDNYZHKUrizHzAHo9ilcsfyWYGCLFzKTT0Syh/XcTRaQgQEsEmfU5lIqbzidnboGpaQgELVclGCJFqoriyNzUYlRPWC190FNyxLkM2TO2J+XXMSqBDIgZsP1WdjGiwsVl3R5xkulwQsslQEyrsC4KhoQWCSPMoMHnIrDO7uICCMWKv8feFG4LvFXVlIAKyUrACPXfmZveAgJ2YDjDkaxttK77pIAdhKkhFyBqQ6pYIAluWUQ3ZtvWAHq9v63LVGoeDKa+nhJ+yBx5+0sdkz1ty/5tZ1XYXoRMkvcHlxRYMTSgPXFGFOJrI2M7fgAgl9sQCZdVGtlOVVJG1E4DqQXBYdcMx0rV61sjzBiJQax1Iz0MIyXMALJcKucgg/x5qIm2z1zl0lEfAe/+gOQMboosAVFg4oLZVF7jqLR0QWyyXN58RWG6KJNxBWWDBYBJvPjfRsvxCWfLctIaUaFo3KiITnIUWmRJjBQleZz4jQS1G8RtGCubfIB4sI8BwZGOVMP5FE7zLYxYIVLHU1qW6qhN5FEA0ndSXAkgUKLesyAhwcVe39A/Gnismp1MiQdwXAF0qzrbbES0P50N56CEUdNLFi8TwG7jxMyDcSyD/vzlBw61gBGUXR+Pv6o+wVX+BKXh5HoKq/3PMZCXrfBzC7Utvd3qHKcVtX1yVvg1kEvdBrr30lGk8dyQ8n8ktjU1OnqoXiTLtZkxcYlcXO2mYaJy60T9na5o4sLVb1MIGYPlC2yZOblYja9saGn5lDP87a5raV5FKk4hK+QtU2Ng8kPEP2ne9dk9ZNORM2Q1kxdVUCFpOWbNpYlgnlRyzaE1OpEbY3dwV2Ddvb37O9u6vWq5ZVM5FF1sbcaFQu3ogqHbaDzTW7eel1X6F09NgZX0Y5Pjlvjz1+QYTixIKu3byyanfv3lU6l9wivn3l+/b9r3/dvvaFz9vtq9ds9fIbtnblkizyfdu4cd32l2/aA6eP2yNnFu1nPvMpO7Ywax996lH7yFNPyapckuuZcg3MiDzzI9kCjf4hB1gRnTl1tWrRdjY2HdzQrowieyN5owpcJbhsxRdsrSbGlGXnbouueUZaTNlhYAAa4YYOy8rpVvct3Sra1ZUDuWYJXwXFSpxuVACVlsDLQp9MVB3YV3ZlqYVYKisEl3s2MZKX65x0UB6W+8XuZbj7o7GKM21RXsn2TtWGUymTgSq3TgqzyKmxNWsIRdn31fvsVA02YMm2saJlNbcYQFE7simH6sveBeJCY5NtP5JZ7TvoP8OyQQj8I2VIF0c8HbVNAXIiOa77EnrmUiICErSwhJGujyEsGKwaXSdSWcWV+59IW6u0L6VRhqIWEqAxUOYDmfr4NK5s3pEUa4XRe/Ya9elpoituOfkVtlbldWGthGxXXjuySFvRZyfxtDIVrlcsIVqXVq/LRa4LZLDLE303nrZTUqoTdOQ7lsjYxNS07uu3C3ZPVnvBB8/gH87u57gaPxLHrdaSysCgZdCVBdhxKq3Pt1Q7YSmzPSWDLYAOVjBAdevGTZFVeVAABaZlcQUA4NqKlcSrwbzfJkeV62kqJg9C4Crd42DmXRNebtVX4DGdHrL9CoNUei+i/K0hixeQFO8qzZbqDoADNyx/pb6qoTepqKffooX+0b0QDFQCfNBSXoniMAclFkWGZHzJSmfgz+VBaRM4Qoe54wyQMTcYoF5f33KFFIwVqo6q3yFL0w/Ltl0s25q83Y2DQ9vaP7BNvg8kfzKWivQPq7yUsStaoyIIXpcAX503ue/KXPdRxq7gde3jPkG0PiCj/IPuAX77vg+dXlvte9jtdWTBdq+rre6fplWK9nLRvJhrKZsfOTWczc3EsqlEYnQ2nBkZt9jIjJUqFTF3TxZPzNpy6eaWjoooMEnShW5IzB4Zasrya1hJwJJJ5SSAIQGwtK8ITL8XltS4XMsMy990XamVrSI3eW9r35odgefQsNzqfSvIIgmLYfNKe2IyZkfH8nZ0liNys3bm5LiNZnK2IMArHuxbKlyx6dGcjWTidu3qbSvK6rv2yrctWlu2w7UVq2xds4oI3q5t28rNW3ZYaVmtsG2r196xiYkx+1v/yd+TRZW1r3zlT21Y1t0bb1+3E8dOWkhMlo137fxDF+z3//Vv27CY6c8+9yd6d9M+/4eftZ07m5aRK/bTP/opa+7dtOr+oaydXZsdG7Pixoq9+Jnn7YEHH7AnnvyQnXvwrJ0WWC8uzsuCZN5pz8ZzaTtz7ISdOrZkS/NztjAjK1xKqyxQBLTR9bhDzCwIpsLQe4QWlWsli6FXWLUbmw1LjByx3MRxgalYNpWxhtxmdowfH6p6n/NWMWT7pbLYGuFkEroELATdZY5I8HGhGYxgdyuUKfsm7OyWBUACHrWHT0GSYLPT/sioGH046avCkglZHHJ5h2RJC719ly22+EvISvIpQ2JQ1szDhKGwXL8QexEoLaUnD1F1gbfF8OV1KeGshaSIq5YTaOYcTGJSAmx8wmIW5tQqE1mtYmw+ShXPAg+hLmvPSrvWqrLrkizJ7LgAOFihR/9hYIHQrUP3RcxBCyCRWKiIsnz0jljNChvr3gddk7u6WyM/WeECHgSM+cDDmbQU2YQNpbNWWXtToMhhkKKn8mIvXvJBEDkxFyBhTf/k5KTSkZISLzEItHdw4Id/st8FQKJosgplrZar1pCvPnCvAagAvLAK5UkI3hKy3DjZgkn6VAbvAqBjBL7OlDTooPQAhcCCpW0VRWUiI3fZ1TZF0YwlyPlkTHn3TFWmqe4BG4CBVTk3aqIFfZdDFhPfMFxQFhhTLugn38P/gZbe5yreQQEAuHTBYXy4waE7DmReDmWgz7DAjvPH2PZycLgjoAbfMJcVr0/El+e2rfYPplFRB05/YNZOSsp1t1oSkEpWenX3SFlIUi4zeMosiohlpPRa9JMLYFnVh8eQzWV8MQl1aAt/BqvlMGSY7YHMOQ2UB+kEdXWN4bTkKe8EixCkXGUEUm4+Cm0pUXYCvR0ODwtgg3mwUnq90K/92q8l8sn64uz8Qy/IPHwxGsleGBnNjH7jm9+QLEeloSWeAlNG6+nDu7u2Jas1MNeTGQksKiUsAllSGkIMUylYTgTdkOvS6bLChF2ARCO5UzubHKlcsxkB5MqtZQFonp3f5AJsyFLLy3LiBAURX/GZd4kb1fDO9X0xV9Kn3swvnpRleNctlEJBlpHVLSSirm1s2SjHLIgaPqKuhhwbyblFsbldsnqrIHDP2uTMuCyHpr361oq98t1L9kOfeMwODtu2ubtj0YykXwDc7aXs4cdOWnbmATFY3Y4cV547O3YgID042HXr59XvvWWnH35E0fft0ZNjlps+at/+6lctMzFhx5akAKpRqyqtJVnlZ84/YgfFkn3/0tsWEYDOLh6xEw+c9x3CYDp2LKIFYTaaD4uHKUkwJw2KldGU5VMUw1y5esW+84e/Ya9cX7enn33RhY/3mMrCrkEAVunN37Fmeceu7MbsR/6D/9RpBdOzYCGYGF0Vs8SVtqwmmaobX/inug7Z3aoYauSsjeaxFMJ2KCVWrBzY/t5hMLtCLqEa3OKpYcvLysw3V9SuEQG56J2ZtnQOazwAAZ8CBQOLUZmq5Zut6B/7pHLuE32QXVn4k9MRi0lBrodmLZOTNS5OwloHlPCG4C02swmrPXG7fW4naag+nGpRX79m7fK2LJohyxw5Yd2UgJAZBs1ASABVRoGZ8kN/I/xBudjgpNksWl1e1O61y9aqCegEIjf3BSwCNsCCKYP6YXOPPWrZkSlvm8qlz4uXZLGLlkfPnBVIyOgIhMwDVnGOk1PVJg4eym97e9vbj8nzzHhhlgBWa0MWK1O0CK50aG+1DwDgg3Pif2iRl+IeGZ9RPnQFwCoqR7VuNy9flgcyZN/6+tdUNxIwtX/IWN6LSz3oIkhIPvK5Idsqcdx1zcazAiLRkTPc8KCYkUH3DSuy9F9ljNpBnRV/EesJ/Nn+cL9MrnKvw+JrG/YuDWavoPQDUFQyDDBRQOqufx5f/1odpmIxQAYPUSbAFctXNFb+bl3qvf39XTt27Jh3o8Dz1VrF9hp6v6Iy59mIvynZ4oQOlDdKlO65iO3IMCnKkMCIy4znjVMy4FOAn6lsWJxp8qa7S++xly5tA2+4la8P3o3fk6Lwua5oZWmWoNskaEdCYOhwjYegZ2FgtFtTnGXJ6suq3UvWiV5cPT61T5OE/s3/8D8k8scXFm/dvPPCF77wpRfHx3MXRsfyow89/FDk0qW3ZHXG7ZlPftJGJ2bt1pVrrg3YtAGXJMsIvNAWt4eCAMjXb1yxjICXkd60XL9b33vdrt96W8BbtLnpMWlQaU4xwMLskhpE5jv9qnslAeywD0bRfZDKpuX6rMhq6djs5Ixtbu6KaVO+XDMkYlWlrfKyXOuyxKYmU7Ka22KclqWluVgRxpaEqWzcsnJZ2bX+yNKMl7VaZXVOXMJXNo5YxhVpyU1j+7uKGmnPJ77LPalUbVwCder8SQlgy379t/+NpfW7LZB+5tM/bt/6xrfkrkzYkcmc/eHvfVEWXct+6md+1E/9fPKFT0kB5+wLf/wndu3Sd+x/83f+ji0sPWC/9uu/ZTurN3xd/+OPP2lf/fJXXMHIkLLzD56yjzz7rG2u7NiemOmVN18VOEvr5uP23HMftvmjD9r61oaNjY5bbiQjoG/af/Gr/8TS2REHAxgICXWXRuntbd226qG8gZoaWHV0be3ApGhYCZGAwVMxWWZxtceVz/rhhrLL7akf+2WLyr1FoQa4gSvJnFG0N24/8yC7tr96xw6++T87Y5bkKj/3d//PlktPukixe1JeIE1+ZYF0Uu1KGWuthgAgqbIEG8H8zj/4K7a4kOYIM/vh/8N/Jxd/RIKIAhAwy9rwgQsBq88vQ6AkQCyrZJ8BBLLVk6L8V/+t1e5esq5czOPP/bhlT3zM+wexMHy1kJRXWm0OOOJWsmqIfnXAG5ButCv2pf/6H1iDaWqq29hTP2f19pDK2pSgV1ygsOAY+QbQI1vXrdAsid9jNrlwTELdEk+lvH5jY+PeZUD5cfORi1KpZI1qMBc5pnIBNGxcg2XFmf24u1iB1BcwxCJK+6As/a8SV93MiPczuVlXegw6YtR0VJ49GQWbG6se58b1K/Lgdi0R61lDabQETHhBw0of/s5mzdYPXI+rHaVidJ96MYMFYEfpUAc29inLXM2Lz/A08ynRvVEVgKntAZZwzOp9cKSOzL5RDRy4US4ltT3dH6XDgvhXRtX2nh+U2RbIUtcolq6UL/JKtwBbW/q8U/p08dAEbnzi8sQK9Y6t7u4J/7v2wMlF5TNk7XrTVldWfQYJe53UpZBurdylBz4Ad7SMf4fszJFj8rwFoJGgX1YV9HrzHViwAW8B1tAKDCPvKG6WxxXP6MXAi1R9FY/fqoDzFgCuOqjJujXRblm/X1YKL3US4YvHpwSwWLCKnig1Sovf+torL/zeb/zLF3/kRz9+4cr33xg9df50ZH9nz/LTArC9qoNBq83SxWBjXkb3OL0ykYrY3k5V1pjAzQeEGFhasZyAJDpcsxtv3xUITlilcuiWBczCwX+5iWkJWs+2NralRbu6P2O7azfd8mAvz5WVWzY6xppy3OSorClZKarcSC5rZWlvJp8X5M7Oz4vxVNmeQJOD9mLM85RWg1ixYbnjYvrc2KgfszuqdzllFQ0pK93i9HXK4mKk2rdrk/Yvlzv29vU12z7c9v0U0iJsbmJYFoO5Bbsuq2t+dsSmZ+Zl9R7ataurUhC7Yp6OffKTz9udG2smytijHzpnG+sFu3r5ov3n/+Qf26Xvvibr85JNTs3bF77+VfvI0x+2Z577mN26vWGPXHhIz27Z9u62ff6L31A5Y5ZW2X7sxz9ur75+2fdEWFyak6DW7T/++//Atjd3rCVG+ef/078UUMoqVSO+efm2jU0d8bqFZSWzucbynWVrSeAYgU0wLzQWlUKUKy+Llr5RRsbZiCWmssfFWFh0B6WIZRdmYEcFMaJ/ixFhLDUAwoDbWykVrbK+JoFn+aVZRODflfJsdAVsEniszbCedTvBwImfZybGxBLFAsB6q7zzhuXychslBJvhWQGxXHxJPda4D2TB3ICKBItacpge7q5++j028+7cectSJgupJecjMWrV/BEBgxdWcegz1rf4C7euA7sD2CobZWDxAANk7fUbDjLEa6dmLZxOOrjBb4BeXjw4OT0t4a7Lo5KlK+ubLpjZ2UlfNAPYLywedQsVAYZGgBUnvZYOD93CA4Sx1tjfgB2wsFwBYAcpvc/KKL4BSyxgysYzPql02hYXj5mMHvHkqOSKfskh+5M/edm++KWvezdGWCAKzQELaMRqw1KxYJXCoSsUgCkkDwfDjLJBXsjEKiu8BvYUoL8Ui5apUpxvR7uwErIqXmLTHF9hp/ZoinfcWlUZB7uOQb8gqC4AnPiAFXaCKsVlehg01w8BMwNPKGbfe0HtgZfZUhnkV7liZ/Sfftd9Af3w7JTKHPeBbPbLwCOW9pCX27EG3SOKy/Q6VV5Z66O6Uz+6vkZEp1giIQNty06dPCmlVhMmxCQnGF5M3wsMDbYahZ7QmrEQkdDpQP3pumGlHkzHYBp93LQx/OMbqouxVaOajJtlAfvLkUjoJdHi4tQAYOkiqNe7i5VK44V6s/5iuVC5UC7vjP7CL/5YhFUfjKw2GgVZbwKmakMElRuPtpGphBtTUAMOq7L50VFZImoUVRhi+sRlFZrd5bE8iOsAHMv4aawMfNG/kpMleiiXf2t331Zv3XDCsYflmCxm2U6GfmTEmb7ddnPI8mKwkgBtX+DGBHQshrHpmFyeqI3lxmXRsftT2ucJHsqS5dRQi4ZsJJtTA8jakNV39codm13IWiKSdo0VDKnUZdllBdwVW767ZfVeTADJxsZpm8unbPbIlI1ksra3dyCGxFWjXG1LkVe1IkAru3WZzWclIHNi7pLapCsw3FTD9eyGrNO3ri7b4X7NHv/QaXv74lX7xb/781IOY/b7/+K3JPdN+9gPf8q+/OVv2PM//IK98vVX7GMvPGLP/shPu6X9G7/6j+3v/IP/RA07bH/22d+1uWNH7POf/6btHlZEG3kC4oGNtU0bFz1ZrLG7tW07h3t2/OQjVpSr5f1cYpZC4UAW/ZRlkinbvCtw6MiaZwRdpvSHn3leltCa4tft1s1bbl3vSdF88tOfsjevX3eBqNVqzCNXO0vTS5A4d+3arWVnyuC4DphTgikrOS5lR59ZqRrMeEiIPxYmZmxHtCmUS2JQpuu0LCpJF4dYR88RdjZYAR71x9qYWbok3ZDamy4GwCAAE70nwctIYeTSI+4ZBX1isuAkhPtVgVm1ajlZJGWBmuRCceSWw5vKC9g+98BJnwZEXyjuJG3KAgWfLiUlgoc2NTUr3pAbKUFj/qoDp56lZLHtbBfszPlTEly6RoI5sRSB3fgZ1AJTAF74lK6BAwEu5SvLE6Q7QKzhgc1gvBtOeZCWr8vXfQSZ46L/d//xLwncZfmqLbGmAdSXv/w1+/rX33Avhr0o4slEH3yxAgPFBhh4H6uumXZ5S17pmtryPcGJG1wAmHgrAYhwB3pSYlpEQC6AbErGWSwjxnY3mf5WAu/4tz5+WKAUUVbtFBMWx/SMKa7eR99P1b0QEYvpskXBFAtF6JcFFyj/9u6ujU1O6T21FOApmcP6pg23dg4sMZKznvIHDGu+SX3FuzpQUskoxwMxawkcCgaJIQMDal5mxfHphBgZKgB50v+6u7tlSyeO2XUZPMyMOHN2wb73ncs2NT1jR4+P2Fe+9LqdPnvSd3X7xjfesocfOtMbHUnVLl26vnzy5JGXs9nMSzs7+xcfeuihoIvgV375lxOP/tAzi3JRXggPD79Yq9cuiF9Hx0fyESe0iJzO5MVI267ZspmRQPu6S6DGVIW6YpxdCW5e5ggbMCMZdNwzwR1iENgEBM2fzUmQRExWZjAtJZtLWlMuPqY6rkynG7M3vvctO3HmrF1+4w1j42h2izooHdqIwJUlrnUJ58h4zvb3JACyPDP5jKwqWaAiEqOxEAvNFIsPudDsHRS9/xityUbQbCDCqhPA/7B4YHPzY7IemHeHcEsI6y2f1lIs16XRhmxE6ftob61tk3PTXl/6JVnZxNza7ETWKtuH3hccFSMMC7xC0rop1ZUBI+lFqxb3rSbXMhHPqZFjdlhq2MUb27L2b9vC3LxdvvSGyNa2775+zU6dEFi0olYuNe3cuVnb39m3NSmkpx57xOY4IHBLQn3ijBRaz6qyEK++sybhrahuPbuj9M4+eM4iUoKFQ1lcuNfS7udPygITIx0elGzrsKzyF0QjPWrX7fyDj9r21r67gLLhrKK2Lap+D5yYcwsSK3+/IGDRe+Oq6+SEPBIBDe1788Yt0X7Izj96wa5fu2Nl0bNWObDTD5wTCAXHrUxMTgrE22La79vM5Iil5JbGZRXWmhXbL7UFDrJaRHg1oU3I7dvc2vL+uqoA8tbNK34SbSY3aWfPnRVQccx5Xc+k8KXUACNmGQA+JSkG8Gpnd1M8xUwXLMCk3V1f9T7H46dOWDIn5bNbEmCGLa18R6fGXOjphmJnrcLBrk1OTquNInJtx71LocCyZfEG05BwLRko6tSLAiCOucmLbmE/YQB8oT8Rhbu9ty+AofsgIfc852UGlJkHGwwAymuTws5n0vLURnjRFRqgBij4LlGqCwOdlOUXfuEnrcLIupQIlvj2zo7dWV2zz/3JVy0mfhuVgZPOjtri7Kw9/eGHbUsK9u0rzDCQhaf8alI0ayt3XO5eefll3ccFFlAq32DH/r5lhrAqyLH2cgw0AJfwJxP5AcYAYBmI835IB1XcaN7x35IDuvtCapO0A7HaHBoSUbnAaXicbOhUVnpVtX9MhgQWJluPMrRzIBrOSN5cmUIb/cMDg4Zr6+s+S8SGZSMLCPFEOG2C0aC68qSNsqItXZkAtPf/ygiDX7zfVRYyoEubotDBfSxY7+rUO+5ZqKS+BwHXog3dVzznN6XBA2+32z15DDWRUlYGfbBDL0n4Lq6uru4LSix0+rHHokfmY/nJ8ZGlVDx2SvSfkdGQKByURIuuz1Hk5AJGjhuqxPCwtHiJuZ3SOGI+JpdnMqMCMGkhaWyAjQrQv4LGYTDM+8wkuBOTo36mON0MPQHW6OiItI8qKpBWQb1fg5HSYzLnsfrnjy7YwrElO/nAWVmuR+XCj9jZR87Z7PFjNjazYPnpWRsRQ8VllR7u7Tjg0387OTfhFmatUlcZpbllEceYpkK/D+WWu8N+k5x8OjGW81Uqt25elaUw7QMSuUxSDCn3RHVjChpCdfS4LJ2CrMX9Q4GThEcW/cTMhFvlHKPB/DmEiZMxafjwkMB7p2RlKZFDWTMtNicRRRmtLnI0tqz4mVzYTh2dtnyya6dPLdpUfsSee/qcnV6at3NLx21+YUrlaNkDevbYQ+ftUIC/vXtgn37uQXvlOxdV7o7duv6OT3ebnB8VI7YtJ2unIJDLig4lKZCeAOPCmXHZhwJ+tV0k1JDlqXaNm731+lv2qU//iA9AZQUQWFfvvHXVZufnUAkWl8VYkRVckXJoV9hou25PPfGo0hkW7Zgw37a7q5v28CMPyuto2KgU0bGlo7aksidFh7RoHB1K2Xe/+kV7/IlH1M4xCUdNynnIpo8sWTI7ZdOzc7LGEraudGbm52UdsiEIG7JI+KpSpALEcCQhxRS3tqxn2Txu8TC5H2uESff7Wzt2/colKb66wHDfCvsVGxdvnH7gjCXzY5YdUbvozaX5SS/X4sykhSW0dF21pLgTAo5YvG1HF47Y0aNHxd+yTgFyufCHUkRMEezWyz7F8LHHn1K8BQlZXF4SfbQsv62o7cVP5YrzMavBUNTlUk3A35bSqchA2bKZmSnxo8BZRoHPT5acJJJYrVLsSof+yHQ67X2ZTJ3iQz/f6Ejezp49I4EWuOhd9xDV1qsrG7a7J2UkBZgR743kEvbw+SVZ1gzwZqTMRmWFF6xWOrDN9W0HF2ZTrNxZQecaW0Ahm4AcO975XFKBC7aqzzcWQHCPZ/ry+1jZ2WxWeMAMB7VRmwElCb8iICfMVeY0XhSEz3PlRcUD5HifLgYJh+dP/zr7ubIvgu+UJmsSIKT7gYEspvCRH10nwcBv0GVVknLHyGMFHDvMMZhGF5d8CAdErG26X+hPHljXBHDR+7DRYv6bNDHuKAcAqpRUsGCBAtMkWfyihnSayNuQ/Hp/rgDSlYfec6wLh9vRcPRQed+WbFxP9Gzj/IULwX6wj83MRM9eOJWX27Gkl051eq2ZkXwqoYYIY+GRqG+EoXJ6hioI02fQ0hw3ggXT6Tb1DAIxulgTY6AJhkWkqiogCzOVEUhnXLg4LrkuwWFrwF2BIn2uAAONFhajkJZP1FbDiVayJttuQeTFPNVaVdo+I0FNSeAkdCnAn31OMzYyeURFbNnVG9d8Aj07qQvr5bZnbSiZsamJvO6l1fgd33iELg72LmVi/Ug6Lit2QQ0igJdL2JVmEn4GnfOytu9ubNibb78upVB3N4wVUOiwrY09lVWWUhjgKMOBoo0ET6C4KwujDHPLLatXGtaRJZ9MsW6bI60FBMWCbWxsiV6cCCstLpr4tBu567K1lVDXcsmsTY3mJezD3i/HRsmzU3lZ/nUbH5+0+YmEu0iHVbPla9d9S8hHHz0jy65rV69eteW337K5sZCAfkOKY8f2ZBliFbAKC/fo4uuXZdUdM466uXr1hltBDz1y2jZWr9vpY0fVdiGrS0MdP3FSSiPqa9/X7qzZ5tqyTcuywCNYWpy1G9cv2/kHjqueRdvcENhduyRa1GSxNawpzbt4+rTq3xbdBT7lmgSgqXaAgYdsY3PDV+S1RPB8LqP6F9XGaYFBwir7N+z0mSMmm8I+9KEHJUxt5XdMbR61aChq63dXnLcAJPYO9qWxAt10OmFHFA9XPoMBIAuvUdmzuO7X2aZQwNWWAlzZKKod2YUsaW+88X3Rh8FU9h6NySIdscnxMfHNhAvpwe62hNjs1vIV8diGlaVsWt2oNXstm5zOWk5loPuI3fCj4ZIrh7IU65j4lQ3rs+lR8W3b+78PpbSOSQnBw0xXwtKlb39yikGylCzymCsxLFf2s82IP2dnZ9zjw3BhBkYmk5Glv223bt/0WR8x4kpgpuXhVOsNeTJrtnp3zQ5kFDAwJaj0/kWWx5aL8qRkGUO3TCbndGNgKpmiKyPt13EZVjFkTN8J/U4kJHP6MB7i3rqkDSDE4sRAcgvRMUAf3fe+bqxY3BIAStdYgAC4f+vDOn94ooegisa+exVgp7h4SJzdp4gOiEw5c6wUnlRlULACLCfMqLk3MGQ51R/AhD6AMKcPM+4QACzvAoRY2yoXAKq7BGxvwHTQvUH56SqghpQRDxzvFRCmewRF6NPnFI8uBD4yDNv6yIXt3VZ612WvbYy++WYAsJ95/vnoMx/7WD4aiy9JU51KpdMzh4ct0T8RjouwbC3H8dUIBC5AsUgHf91qEpTwUMu3EfS+VlU0rgZosGO5CrK3u+vzX33NNbsyyRzfFBNhjk9MzFoqnVF5ZNrL9md6DMBFhzSVKRSLPvcWV5rKwHQZWak5uVRUmH6yMpPflScaiKN9G2xtFkvZwtJZm1k6adERCYaAKiqrLSpLbPdA1oXeqzZkKaCF2iKq8uPYFLr52UQDIWeLtXKhYZW6XOkdAah+Mxk6nlBdqqyjlqsnVxm3lK6Dw31ZcrV9afIhNXxNVk3J9g72nbHYv3ZYrnBRYArQFvZYEaO6FQ/lDsky7kUF1lIkETFfUy5jdswyIyPWrlfF5ElXBsGpmgkrFFQWWRJMy8rJygmF2IWpKdc5YzeXV9UGAmG5oluiMVandIUAKyUFIQgRx7G8mHmfTH9iv4KD3bJNT+fVtnG3qrFuLr3+fbv1zluWlQu/LgGVurSNO3fsroSYLo5qcU/CuW03b96VUMfcarir53euX7PFI3NunVz6/vdsVpZT8UDg1a1YUa73O2+85u1Q3VmzWGNDbqOsQuW5dvuGAEiWoujGgYIp0TOtOqDUOuKTVjtsx+XNJDNTYncxssDozu1t8Xo32JNY7cA+EhlZ31gu1HFIfDDsk+PZGTZkd5bv2JTqmZ86KstXUC0A3rhxR7QasZLaaVng/kOf+rhlphcsJ48qIV7DnS2XxLcSUuuV1X4lG5uctUhmxIpVtYmAfk8KdG5uymen7O2UrSOrht3XEglGo9m4xdQ2aVnxCcunpRinx2QdnxDoF2x+bkYAUnQAQC629/dVr1V75OHzDnrYafQlI+iAwvT0uBsbLO1lhgTW1LWrt0SDA59W5daWIkwpD1xY2pNBOJ9FIbnFWvZtInWf/vGdvT0HFjeY9Jt558ExLEH/J0CJVc014AnY0/+ONYlVCI2Y5QDPIaOUOQZgA8pSIMhrSliAjNOe8f4nwX4QoldE10Pi4Wg2r3t5SwrgM2l9i89Ji+lf9ImzpN3BT+CKw053JUDOzAxANylatBkQ0HUiLCBWPentYDC9JA80o7QIYCpgTzr0DdNtABB7P7X+AczkA9yCLYNTDEgX+vEM69anlGEFE1f5sAgEa12Y5EtlJau3W53W9XC4sfFmsRbMg/3sZz+buH379uLhYe2FUKf9okzoC71eZ1QuSKTTaVpakvqhC0titp7AdEpC3ZLrzTQZOoYjAqY1uSRjxmbcOQEEyxf35UYnZHU1ZOUmEmkxhhifLhuxPNut0dAlMTDW0Inzx0UQWZty3WEgNsBgCgza++7dTR+I4FRQtBp9WVW5qgB6S8LU6lX0LCmXS0y6sx40rJQCGg4NyMitTwQXQUivrXzR0nWBZ11AnZWQcVaQSG137qxL6AtW2rwtNzorbR/2ZX5qA4FjSXSgfygp67PmdCgUqi4IWOtDjJKy9FCKgRM66d+bW5ixu7c2rK4GGwrJ1RNdItGuxWMwJuDa9NkU9FszxEM/WKvJ6peQFAfHmrBJtFxhVkGJwdNiVgYd47GkntVkmRTkOnXs66/d8YGgTkcufZxVcmwEzlZvEl7liWfA3NdKvWKVioBAbeHaXB8GXtgWECGGyXBfoRNdIxUpUHZ9CofiYiqYE5CuG4OGwBeWAe4w3URY4bhLBEAR95E5u2zSHlU56LphGoyStHGfOw1TMhdUrqP8uopAi9fZ3IMVYohTp4MlIqs2PSkrXfSVliiwS3S4JdeQPm5ZVOxNKiFnhHso0rFNtWFWigllD3CU5dYvnDiH0WPXL1+Wtdu0/b2WnX3wAZWzZXtqy7b4+tyZUxYRMJQL+zYmkKc/u1Yoy4LNWKEWlmV66AtgRiTwHPtdlxEwMzNjI2PjAqtDK4snQwLio/PTssiitrtbsH0BMNbN6GjO9/PIKV12zLqzvGZzR474ysKZmUm1EbQPWVHWKddY7r6SCO4SyELn4VjP5mampZjh6bStrK754B0nx27v7DoYYaBkxNsfefox8SJr/oP5tiU9W769JsNBhoHqC12uXb3pfABoBeACTwQWnFt4oIcCzwhBz6zK0v9NGkIf8X0ATLzrANVPAyT0SxiYn/zQc8CKpKgv0YN3/ZF7sYG3HAxQ8gGsieNpK9yfF10YdF/syTtMSgazzHjQM9Ig3JFxND8xLllkzmvQhwp/kyH1RYHQPsG8bT1Xldx6VbpBXaljUDbKTV1ZxMNYAYqAeHRpyDKncDXh07Jyfzk01H1JNtHFfQVKEnrssccSD52ZW0wMZV9IpaIvPvHk+QvDw2HxxYSU3ZBcSg7fC4upxAQHJVWsZ7F0SswxLUYwuRFsPcYqCvr4IsZMAwrixJDFRIX5Td8MfZFYpFgHE3KrhqMs2+SI5mBDXM592tzctkQ6JmuOgwIB6aozJuBGxSEW29UBcGglNk4ZVkXRpqzwmZmedy0vVS3B2LNi5VAupQA7wl4DuzYzOy1LTmU43PclncI+8UNcoFa2nRtXLTksgC5vCOyVhEBvZHzc7q6vWVYg0ejIFRFA7O0yWBXROwIWgU+p1Lb5+VEBRkjvlgTQsiLUiCMjKTWe0hCIsoEHXQcMdjC/0Pck0Ie5lcPRlKVHpHyG0j77oCC3bmZ23GmJpp2cn5DLGXgRuC0bOwd26dIVK4pf6GNmZU9NVmHQbyxNJteeObENCX5+XHmX66oz9AqsEkG904q5qDABg0yhIRhLYIewin64igAoTEeeetmVDPOGfbK8njHBPpA5AF4gKMDkHZRoWeWNJwFhMbSEJxhdd9/ShYNd7+NqU2YS4OGgDFGwBAZiEAj4i3hYlIFBEVgSTBNEaWDdM3mcmSC+G1SXfsyYFCgbOIsflF+dJbjipdLevuoknlLah/Ig6L6BZ5gxgCzRJtVyxafijY2P2sq1G/b0c09YKD0OmzkfAxjs8TuVTVpKFrmbS6L9d773ps0cWbSs+JZ+1OXbtwR6eENde+KpD/keHWV5APDzwtHj9tY7V3zp5/bGjn3qRz5hF1/5hkWkjB56+jm1hTS6iITy7tIvKtni3tEj824E0BZINP2mdOFtyGOhTAnRT865/dDHnpJMiv9EI8D1UPx44/pdTxOgYAnqBivXZOEyFSvoc1SeVE+xAFFcbuTMAV7EoS2YzoVlyz13lIOGd5DmZYwEt+x0FVh6aj/FxUJUw3neQVr+mgfSpb+T+NTYrWY1NHQa8AsfFAVxg6z61qUCg7YsSMIqjXgeWP3BFDwMsqDdgvEgSgifUAfkA57imwHGotqKI5Z4jxk/1I+5umjmYLGPDAnJS6D4VATVjXbwrhDF1HO1tC2raC+LBV9SeS/Kqr0fYJcWBXYvyGR98cXPPH5hY3Nn9PT5c5GOLFD6A6u4xkqwKsZd8A5+QbbcOqbIMGd1Ty4OVcBSgVAVAeistDnz19Aahf2GbWyt2PyC7km4p6dlAUpj+8oLgZDoIze74gOW9VrQ58HuXQhAQkIBccuyDgHd4KgPuQdpduLpKR1OVpUVIIKwxrtaYdf8qluHIyP0z8mi6eodxcV6hQHSabkpKgkjqzCyKOb36RdlX8paa19WedaBmsbc3T2UYDLLIe9LFjkSx+rbws62W8rVgx01jpRFSloSq0yMy9xYGhRGZJewqiwI+n3ZEQqBQSPGMxnVV0Krxs0kOIZGFpoalYMG19akOKRTxkbGvXh0iahZnaaXrq3Y6uaWMy2rsxAQpqIwhYq+L+JHZb3ScQ94pNLMSGjY+MSoA3xFNGpImcHcWE3sGcpcQPGSwI5pQF0JKelAnZiNS8kQHysDYYHJGDSkfWpqL8DJ5KJxXA1exO7+toSX0V68HDZ7jqueuNuAsskKz7lQMDrMxuAAYwDMspilsGBeF3CEPyIQ7rKyR2yvjHGPue+ALiuY9elskMKuTUI8AXZTQhoVr6SsKFeSuYtMk6IdyuxSJX5mwjuGAYOB9G9Td1/QoNSRGVz8uk/r4piZgt4NVkBhqe7uVOzJDy3J3T/pdYNXX734pj3xzA+ZHxKJVKtdWPnHrlMTk/OeF17Vq997zU4dm1Gbpq28X7JDyQ/91AADU8GOHJ3zJaEEBphrkgkWgDz7Q4/ZN75+UXRWnSXo1AUFQ5kPpYzpa2ZwbFgK8OnHHrSJqRF5kQXJZcFPd1i5u+H0Ih/4lfntJX1j+DgAAnTs1qa8BsDJeAqAhysOADr9ATkFfAv4hsA9BvqY84zBEIiT0giiKk1AK7BMeR0ADR5gSQaWOoYcZfOBMI+v9PTh2vdbJQ994DN2uILB/T0l4+VXGJRbbp2XiXf5DMpMIA75+DuuADAwAF7JgPIGiJml9OC5Jfvohy94l2U+Nyq6sn/vlnt1OzIyK4WSra9t2NtvX7KZhfne1GiqNjI6ttysd17e2Np+6frNOxcvr66+C7BnluYWh+KJFyLd8Is/+YmHL+RyI6PxTCxSKbEjTn/6kgrCoBTuJYMFLaZdyRUbGc/Kuoyp8MO2t7Pp4EW/EzK3J4sVRmHTD9XVK8Ak8HGZ7ozmsVnw9PSouze4tDeuXnYXGIK7dhCAMUn4iLR3PJn3ExAmp+RSCzgYeMMCgp/Z65IpVLjdjIziHtXLLM0TmMqN7LaZHB9s9Mwsh2o1sF7YLg6CczZTKMz0MdKgnyspgZLrK8GlC4Ad9g8LW7KCM76C7ObVa3ZkadEnctOFQbdBSkKktrXKwbZtba4JFMKWlrC48pBrTt8crmWrjjtMQ/dsenZS2pMTUEOWkRsYExBt3t12AMai29zct45c4pZc/kNZI+sFWe4HewJ5BtUCRkoKIA6YhiZhADjZXb4rIG+rzumMXGkVwPtqcadVN+obuNARMTRnHQFywS5PHMncaqrNYwGYVcp0SdCfyAAJq3ckiMqHhRwwOP3h9MkFQBlYwEySpYshcKGGpMRkvYkxOXCRjV7CAmIWoxTk7sLYTP2j79pnHMi7AeTYf6AhZU57IUKAL3nAZ00pqkxWACjA9716VVBEC7DAz6Mvksn8BDbvJj7gwVQqPfSVbCgjlFBLz3ANGYBDlcAbfoy0rGLlqvsSRQkiFlRMdRI8KB/GCYLl30Oy+hnoI1SlHLtdpgke2kGxak995Flb3ijY8RPsAxtyOvDJDDXFqweifSD462u3bWu3bZ/5qZ9S3niEwQqupAyMJ554xOc0/97v/q+qr8qjUjpewPS6YFYMCmRfYJ2SJxhV+01LiT759AUrFeq2KmDd3TuQ3Ox4lxh1K/hy731vXwaVoBdgA52pv77URvxUO+vC21ztCFjpSf9ewHss/OA0DfiKMLBQvYwkRBxJiFv/Hp8pU3T/BLwSDIC9C4i0D3UXIfU7cMFbfbYiDqvzyJPCY1kGO3dhTAQb4JClfyluMLil30qX8sP3BC839/WPupBdVPfEtfbpTz9lD507rzoFSiDw/lEAwdgFPIIHiHJg0BCl2Wo0etHhoVo4mliOxeIvi84viacvTq8evAuwE7nc4sho9oVIOPzi84/OX8hmBNvdkHsrWGzsTA5x6SNDsH0akhi1eFC2Ekwjy9LnuQrEjp067X2sFd9NaltW65wxybxRC1smF/cpTtAlKSDd3NqQ+54Twx3a9BSbWzNHNRBEDg5U7u6GI5zw4/72nmXz7KJF31/TwXB7u2DTMzMSalRATI3WFBFFTBGBjnhMe0ZCmZ0AoABsEJ214QxqsccBI+ouXA0aPzifCatodGzMDvYOJbANy7IKTPWdmMg7+MIPKYECQMDSOhogonz9cECET/Rimk9xd912t4uyJIpqSAlhJ+SzH7Dka0258AJB9mWqSlA42oNztuiH7WYmrF1YVQslrCYX//Urd3w5INYWc3lDAl5q7BpZtAGUWIhB2zBj4bB0KNBKiw4CQ1k+7OPrh/gpPgNrXZWVpcVMn+NkiMJhAJbMI2ZusneRCPxYEUafKd000ZiscdF0b0eWvujNgAPb0vlqOxGE1VnBhiy4eYA1q4MkNIrHiq+QLEOWXeL6sgdAlIER0V8FdgFhpLhRx7Wr6zfvMOe0oXKrPHLC2GSZwR8EgBMCZIsqH1nHioPljAgxeInyCE46xdLCSh+WMpQ1mJCxEGLtvPhZHk9b1n+wpZ7AXsLtu1WpXXinKfcTEO70mLyOZ0ZdA0ub/XsRfgSePAAYpo0xOMP0RQbk6CI5KG5ZPJqWG8setgJjGQALxzmFGeGs2/pdGRgyNk4+8ogUqXhXNKTPkJF0dqKampq0g/09H2SDb6UeHSzcZcabkeKgy45pVHEpQIw7ThYem5j0tmB/WxQT2ygynYrBof39AwE9C4ZQNFGXCQCWPnkGudyFFm+gtli1hLEzsAQHfZkinpeDa+oe3MKKBZkpI9an2lN0AsQ8jvJga0gJgNofAVFaig1gDtIP+k+hbWC98iEAdAxQkyfp0Qas1ArKQZ6UWe8q/mAKFgYUAZ5QyfSP5ygB6kr0sM2OjdrHP/mkzc5MO4/iFRDIg7wA8aAcQXeAbnv6eBIoli9/9duSiXjv+MmF2qXLV5bPnD738vry1ksj8/mLzebwuwCrsDg9knlB2uzFX/6FFy4UC63RWrkSWToya402B7NJtGU1pjLDDrAZWbDsNE9HNJZoJi/XU8x39dqa4gg8U8E+mQx2LS3N29bOtg2p9Sn4/JE5CWhFLsqB4nSN41rQ8KqLmKAeTJhO4zozOl/2uW4iiW3LRKcfMZ0cpXtV7dS1/ULRkgkmE2MltW2KzWNE/ExmxAkLs6PhmZqUlRKgvBVZS/n8lI/20zYMxrmV0gF0AxcbKxzgUKXdSoPQWIqtZtjPUQpL8FMCQPpfud9uV3W/6F0B+ZG80h2SgCTcBT083PeGZz6x2tBWVtYtNaxGU57Ly1uWzo5b63DXrC1LttywpXOnbGt9zbtk9vf27IEHTtrKugBaFt9B8VCC2rTtQ4EFnfou9AzEsVmFwFP5MD8QEMIlc+FAoegf2yrCxFhOuFoMerDDPN1vzBShuyY/OmZVKQKOxxlOSFPDbCISdIO7vI10yXzQZotpaVIwLXbu6sgtnZR1zi5deA6M6Ms6FATiHnMET1YWFu42wsZyR+QBwWeHLzbyBghQTOwd4NMAvR9VSk/tkJPFSt80mz7TjcRRPAgvm5CH9BLWGLxFnR0wmUOpfCmvCqS6BwOGaYBaYB6J0s3AHg4MdgzqKUBqCdhi8jokzIHiwkKivziwutg1joFS36ymJbhTeQPgwQsSYRB0hF7eEBCVSjMXOBi0ArATiZ6MDckFe2WoDux7S31zU9O+ObkPcgn0kKkAvABRvAkBJK6y0vTAlwiBLQbIE1ilxQY7dJUoC9FTtPK6qf3E24AqFjS7VDE3l/5oQAVrni4V2pklyvrj9fEFBHo32JGLHPRH5Qi6EShbUHdXpyrvwDVHESBPxA/aBfpQHpQR9aDNGVxiyiKbjsdVB7UHfKrnYYTb8UDt2k+PtobX4Z0gaW9YLxblcM9YdGD1HcrRZUJ1YckwUx3PPbBkp04tuvGB9d6qS/bFmw15KDPzMzLmOra+vmsNebZ3N1d8g/t4YsQWFqfs7dffEUaYLP+CVZXe0YVZWzy2aAVhz/r6ptp4tJdKpmqdbnt5aKj1cqXYfCk/NXpxePjNdwG2U6stDse6LyzkUy/+3V/6qQujE7OjrW44AkBGRSVfwZVP2/XrO3JZZNkIPGgc8ZoyV4VUQJM73mwmLD2etSKbNus+XYJZCUd+bMLN6WD0GM0qYEolrFKQi63GHR2fsZ1d1nTTgCwNlAEtBmezDUbtOBefUwRgQBY7sLYaq5RVY8w4YDoLYMcmMDTC5OSEACwAF6yEZCoroWW3KVlNsngYdKnKKhyKovGkDcXo7B7P3EAaFUsOpoMzWFwAAHlflBo2JmuNxRCBe4r7ysmlVdUzaSm9d3hYpNnlXlfU6GaHe7uKU7MjahS24mOppw8WSC6qtZJtr634ipPV23ekVCo2OTtlI6NTyq9jlUNZLuz6Pzzs82qHwmlb2bolAY/auKzMOkApcLt1e12AG7b9g6ovoWRmIMtYESyR2q1/d+1d04vxohL/jqxlATuQEI/jQmGtSpEqLvtLYGnjOext74pmsnToBtK7eB8cJTMUFaCofmwKjZ3ACqNQ34MAoJi9gfXJ4oZiuWX5XM7blO4ChB6XGy+EtMOiKzYGfcYAJLyFFcrIPVOJVBXlKYUQy0pB7rlnohLoGVaRXPsQu1LJspSnVS7judAFIFCpS+kNp72MWIxxKSWsNoSS8tIFBYBNTU4qr5Luq0IqB10ozIdtSXkwUOVTd9RunS6UBdQAE4GQ2kVs4ACKBcspqAFPKGlAUmhAF8LAamoJhElhXQqfnfCHVI6M+HdcXlFaitnnbitN3VZb4zXCggBPYEkxJQpFRF84+QTdKHqOcaAycw9lwJQpwDY4ZFLlUYIo2JIU+I5kGmuXMqnYAji65zgiX6AvmWIhAqv9wlIA8PaY2g2krOhdFG02lRKfql1Vv5a8VMZdWJHFfOztrT33CtjRakRGlsxxK8soaUvuBoOJB7u7vpxe4iq+T1hRhlksHsja4faBFPGwW+/1ZlllG5FSaErey5ZNRgWEdb3HVMWMlTg9xcc4WOCTFD8OC2BL3r7M9mB+79KRGT1L+PziphTi4cGe5DwkI25WHsa+aKJ2U1mqun/spDzvDmf2ySjrNcRHAv9kcIQRaaSzQ8KCksB3Ul7zgd1du6vyZ4WHmd7m1m5tbmFiWfLz8uHu5ktHp5YuNof7FuxnPvOZhBB/MdqNvjA1nXnxR3/4yQs3r94aPX/+mLy7mBLP9d3jghqs6pP40Sr006VTeavUqq6JGDlvqsXoA4TBsCbqVFiAlBSANCXAGPNVac/iwYELMX1A7Nwj9vCBqUx6Qg3M6hAWI9TFeCJkSWDKFJoq+5QOq3I1GxlBO8bEjIIMESgeS/tac3bcQqAOi+uyquo2MTbrzLGzvaN6jPiUJFw7H62kL0Xs3mwg6EyKrwrYkg4S7DVbk9s4P7foDMxgGLu7d0NVW5hb0u+arN2G6sgm0cNGjwqH2I1ISLDcuhKkyFDcNja2BfZjEkgRRA3lICfGZm8BaEhfZUvpMgK7p/eh28h4whosHx1qyS1uGquKJD+ixaRtbdzx/uwRWZqyMVU1uflSRtUyK5/Mvvbtbwo5wvbRZy/Ya69ftH2BWbuTtctvvCNA37XR6QWVvSTtHBEjSfhk+feL5oDkC0bU5vSlMTqPBcfgIKPUPjtBAUuNPk0UI3TDCwlxioDAiVW5IDaDVeUKMyAACc6JCtw1+rgZxGJj7roscuYU48rR3vR70ofMCjQIUVU9aVu6ObC2oWtSggfQeT87wBnHokShSekyF1o0oF+PY00ymZSni4JmwIapglintdqByqV2UNpY0JQnGmUXN2Zg0J8XWN21KpPMBTp+VNKQXPWqrBXxsawk2pHVgSgWwM+BLcRMGdU5FDP25Q0mzStvldkEYG3xc1aywcAVR+44EIuWd8Sb+3sVe+D4rJ06fUK8eij+SEpRijfUOBgk0J9uDkcohEhcSj82O0mJAKKjlJbyqsqiYYYO3h97aJQqUnRZxhlCNjYxZhPyBs+cmbLjxx6UPMv6yo/5uEm1GbGZmRH73mtv2cbauufPxtXwfig0LMXEgOChgDtqWfE43myFWThSwGwSjlWLImTAk8HquPg7OyIF26QPPyZvUd6ZGJQN+rEE4+mUcVLEkMC9I/BlHGIEjFBa7F7HLBT6sqFlKp6SxxR1z/D8+XPuJTHvuSUPKhpJ+4B6qXRo01KSmzt7dmThiOqSt7feuiKFFJU3mvV9T44eGbeCjJ+QePCg2FBbxnwAi6X4FdUnrLyTGSkEPUM2Wd146gwbxLAYpStaMuC5b1PyNhTVYumI3b56y44ene+lUvnaneXV5fxY7uVapfTS1t7WxbNnPxRs9vLaZz+baCe7i63G4QvdVudF5XRBgDZaK9QjrKnncLyaUkTT9RhE6kaso0pmp+Z8sxBWZY2M5lUg+vBgsiEJV9mJlJClG9G9YEPhpmVkSSKQ9L/lR6VVJACMHLJ8lt2o2MyD1Sq+hE/uGqixsDBjBQkeO26xETN9bgeHGzYhqzc3MqZGoPtgTYIVFdhhaaXFfnIt5IZikdZlleFm0o/aFGhiHQMIWE4AZUkERBMxw4BVJow0i2vdOmK9PO6GOMqnvMh4cCEl/q5crSSHvUkz0k/MnDyW2c6y9DOi+raYuzoqzS76yT1buX3b5uYWBGRhWfR5WYbbYppRr690gAtxR5ozk84JqMetVK2I0QGyIdtc31Ce46IhrqloprLnsszvpS86cKUYAEKp4JqyRSMCSp8bmzFn4jkx15YUzozcdfN9DTJp1b/cttsrdyVMe9ZFaZS37PLNgi0enbDbt9cURwKhtmG+JZuexEVfRvwrEmi3OLGMw8MSoIadPHNcQrtvqQnVaafo9WhLiIqygIt7e1ZVWbJ5ZgnoJdEAqwtrAtcPoMJrYPBIZHS/D7LH44GbzLSt4mHDkrJ0mGnBIKb3vcnKA0zYvQuXmSWkcbUP3TzMNgjRay1+zMnqqIm+rQMpsQ7eRtbBwPuZ5cUAhAg8Vg4gtib3Lx7p2KiscAAXTycsi98Xf+DCquycoHt4GPTPlplfqjIDZEwJ9K4FBboqUEw4tKqJlzWZkGsuMsZUN/ZFpRx4ZlhneFPCbhvLTtq5Rx6yx59/wX79n/6q3Ny4XPuC71ksQ92Wjh+3lfWCd30Miyazi0etVtq3tZVt0ZEpjczVTNsnP/60PfKhh+2Vr78mSphNj7LlJ4BhtrJasfOPLtreXlFxk1YqtoOuFymKa9fetKefeV5K5cBW11ZtfGzM5S6bScrF3pElKOUXatmyeGfp2DHv/kqlxR/DrKySJymFWBW4Dg8J4IdDjh+VWsemBPLFIhvlSBYVLy1r/fzDx+3G5cs2f/SET6tEAc3PzFqhVLGkvLRGuaR81mxh+ojFBIDFfQbWx0Rb5oH3bLdQtjnJHPtIlOVJzi/pXbXL1spNe/jxp6ywuW13tw5lfW7Zwvys3bq1LJo8avvI35jccbXlyuqO75Zm8oQw1tiXFoU2OpoWOO+r/jkZUAVhx6T4o668OZU46PLqdtkPLFJLppLLubHsy6WD0kvNbuXi8LfeDAD2s7/2a4lCfX0xG4++EEkmX+w02hcmpyZGiwLYVrckjSNNlUi5e9KVX4vlgstVE5EiMVmzYszXXnlbzNK2Bx846ZOv9w8LYriOazcpeCuUyw4IpTL7hDKoxYICmfsShp5cm5JavyV3Z3wyJu2X9H5GBi1asiDQYlUxDxs7M7LOajEEpyk3mbl/dAXsHVRsfJxuAFmT0kz0CTKXrni4J3BXmeU2sxJlf4epYWjViE3NTvgmKvKkJMhZgdiaazvcSz5Yl3QdMLGbfi7mVqJIZJO464prgmWFm8zmFBwR7jv94+IJJII+zrSvbGMOL64zU8b29tmwfNjBsHBYsjG5UxMTU2IoNeD4uFwouTHKO676YxlgPZAe3Qto+GKBVWJSAMr/9rV3bHxmSoCbFCCFfGknO7cXWDwh4WXddFPlpt2871MMiQVPfxWuIP1szBNlcIY9FZqtkiyYLW9DVp+NSIExsMIMDXYhCzNt6aAm942dygo++Mbij4nxnP3h775k+VjVrq1XLDE2L/qj9zu2e+eOTSzOy2KW0lGdq1LI9FvX5JIDhLNHjvo6fQ7lO2DdvxRtIpZVGVEegbUM79Gf7lP5ZLnjfADOLDnGwmVGAX0bDtd6yJHtWE5Y4QxcxFn+ilU1PiWXvmtbayvWE11YnEH3UUt5YrF0Va+UwIzFBJl0Uu3AlC4lLW8Muu3uyIWV0DMdEIBnpHr/oKx0ZKXDd1LOLCcez2f8NGXAOj854XuZFvZLooaMDyn0s49csDfeeMvpMDtzxO6s3hFYRCwdb9mp4wuiQ9GGO0WbOPmQrd1Z9sG87WLRCrsHspyyDuoxBpbFU+n0uNqhYBdff8fOS/7KKrvMC8uNp2xzbVMykrHyYd1yU/LgVMdcNi+5Ul3DeBMRW7l1zY/HbjUiNjaV8vGRuSNzUpK7onPPDksdm5aLvSvXvi5vlUMa9woV67VRdFi3WVWT0yXYAW/MNjcl+0NSNMmIz/NdPHvOVxYeUTuv3rktOanY4uKCrYjP1takxOV1Hjt6XAZKFTvGlQ0LVTY31m1ictoqDMh1QgLZ276hDpvyfOSjj/sYDjhy585dO3PqiCWzo1ZSuTgy6qoA+0NPXvBVhqVi06bmptWuUdtY3fIuS/aOyMp6nZybtZI8c2S1LBpmM6MWk1VO19btW3fcarZuzadKoiSbdbXD1qZNTozLqJIHVm3azv5eb3x6rrazV1zOp4dfXt9YeykdTV88+6G+BfvZX/uHiUgyvSgcfqFWr7wYHYpciMeSo5VqPUL/A32XdLBH6DASs+1sFaS9pX1lBQ5Li8tytvJBSYLQkEsrYIuHben0abt6ZVXvdl2zArIjYyM2Nj2hClVsj+lHsghOnp2xI6cetLG5OfvG579gMYF3pbQnsByVi8Dk6cC+EYIIZGvSiiWLhmShhMWqKhd7mYaUzhCj42L45ZUDm53O2+TMhKwI3GBpu5Gcyos7GbFrV+/IVZhSI8gtKbCstS7gbltW1la9wRlHOVunb0VuFVOblk4dd4Gty4XBtQYodyRk9LX6seCSvq6sp0wyIZDY960KWVCwtDQni6Sr64rtqkFyeSkGjtiRa1gmT1UpLxeOlVIsJb4t6xbXFpcmJSsB7V6X1T2amRQw1t0bQBgqFfoUh+xQ7uriqXlbv7MlK56D80IOlmwEMjaRt+31XbWZXDcBKkfFYDkD0vT54jE0pO2ZjsXEHz/iQ0DBwCLtxPlfWFMNMR1rvUuqD+v3UZDflxDPzk2K9m2BDgM5LcsoDtPl2EfB+8TlbuNCr9xdlWs3IgUld1xeRouVWcqA/qvdrbty02pWUBvgCnI2GDuHHTAAI+ZfmJ8WpER0Xx6U6FBXe4njfEYCvFgVzcbGR+RipgUQN2WhyjNqYSmymXbZRiWIWK104exu7ek6aWNyz88/fMGF62tf+6bcQUBXCkwK/cMfPi8FwzzclABgR3Xl1AuOd6F7RxZeekx8LNdX3hhgvyuLvyF+iCRHVefgmB6WwFakdAqNnl148EFfRXbj5qr32U/KcBhjFzpZ05wjtl8oWFVKuiZP78atDXv8yQ8rrZ7t7+5bhh3a1D6NdtVOnHpIVnnFlq/f9QUyewcbAmrRrCkLX1bz5KSMivioTTDPV/zIHHH2ImDXs5GJaTvcrboXgydAH+2oPKd3LgeASpmZcraztSGasY1nzj2V+SPzNiZDYm9nWxSXNb+xqzJHLJsYEeje9j5k+HRGFuX23o6DbGFPeaQiau+0tcJpO9iQxyVvBT6VSrdYMmyjuTGvS1WWsoOpQHPpxFFZlJsSb1n3krHTots7b72p/OWZijcxJuaPLNndjS21T0eWa04u+XHfrH5yfMJWV67b6NSsFN6oTU8nvQ+YMQ7ZA+4ltuATyZnMA9vavuveZizGYpQRS6SH7ZVvX5THOSVlyWB1WmW5ZeNSEiyXl/hbXUptbHzSRmUEyYGXvMelEGJ2+Z3LAt9xKVO1ab3eKxR2ayNj08vdXv3lVi/yUigUvygD712A7UaGF+ND8Rd2t9ZeDMViFyJDkVFpkUhXlsHI9KQsIll9QjoEj462dq0hcMI9QQiacmfjQnmBhUAQpmYkD2gsFfdU8VkVmHPnWzY6cVSacE1mf9NCkYbNHT0tK+yGGmPYWtJGzG/kWJiQPriL7L/JSEA8lhEDl6SdCzY6OSPh3LckgxjVttUlCPT9seJtWsTp+bLUYQHllmsjNtnOTUz4AEOzERXBmEqT8QGIdFZWrIQaAGuyOEEf4Y7qU7awLJ+sQKfElngMBAxHfDoaFty63A/OpmKPgte/f1mW96QdX5yxialRF8oVPWeFSLAMNnAV78idYhPylBqFrhfmJhIYQGOX9yZr6CW8WGR0qaTFGJy3RP8oA2cb61uWEJDjpmL17rprJ4tZFjhHIWdkmbDAgT7K73z7uzY7NSEmy4l5YtLeElqVYXf70LsImCwxMy13Tm24o/YYFkCWZYGzqYt3VfSBOWBIFnQEh88xqT4qy7kocIgKmLAyN9ZXHZDGJ/N6F5dXgi+mpD+wUpFyFbLjMtIffezYkjVVNxQNo8isl2cUPRpn9FuKTFZlMo0XwBaP5idEQHN2XKIfBcsNM4cBQDmzbrWjNOh7Lx1IaR4ciD8mRaNgIGtvb19pijlCnDZA+eRw6B2fEC84hjYh8RjzpW+8fdOOyvVGAcG/7OXKXgIoNk5xwONiHjaeTa3atXC3bfmpSdGFvQGwtuVViV4LC0fs7sqyD9x+//XXbU7ue0QC3JPHtb61L75cdlA/doKjT4LFFZx+yhgCI9R18cOWLL8Pf/hJu3X1pqzKEdF0yHY2V0UjlU3eV1x0rksJ7x9s4UB5twDKenQqbZfeuGRT0ws2KZB8+8ZtOyrlyhJpdvZvyQAaE7hCu7uyHo8fXxRAlG19+Y415CmOjTLdkpF60VVtc2RhTvUuyxLeFz+PWlPKJi4v8dbtO8qV46SyjgFuwYvHGJPZl4cmOJd8sanNvqzyYPYOXi9deBubh84HUdFkTXQSa0gB5t3zxBOk24ZpkyzswGNdW9mwxaV5u3njph1KIX/ko0/ZK6++ZkfnR8UfVe9OQyZ2dwX2kkk2kb+merNgA16dkkGQlmJ88/tvq906dmxp0QeqKrUD299YsWOnz8jS3nCDjYUxc7Mj7m1u7ZZlsG3Y0089bbdv3vTl2deuXBJmZOyxx54S/skgEP2b7VCvWd+pJYZHlquNg5fz2emX1NQC2NF9P/Tw2vq1aCqczde6naVMLn9KbsTMcDSRmJ5fCFfU2GiWbpN+B/oSS77KKJVkZFH/mfKDEDKDQMKB9cqKKnYgqshSYLOHHWkV+qvYAKZelUsuAmYzwyLqiJX3JYBiTrQOfbPMAcRiwk1gnh9aDkE72DuQEKfFbFO6XrehNu4Nrsu0M1dSjcMhhjJ0lJ5YrtuQhsn60k76TNnftStU8fmOasTl65flQk3azatXFV+WnTSVu5dqFPpF0fSAZlzuI7ulY3nlxDyoDbWDW42siqLfb2wsqwZj1JodoGK2dnfFjsolxgpdlyu6tyfrSxoAK475skXlRd8qS2pxIXE76VuG+XDJcZPSbB5drdne7qGDJmcycbY+U6GIG0+yrV1SAIGLxvaIKTF5XQK344ATFRhygmZbQARohWWpHGCRiJiMdHOefrnKajdGS0vGtpEdWUWqhFx4uT6ydqA/Aw5hufqFww138WtqG3YPm1885YBIfQH5AylSFqU4L8i68aOlwwJCLImc6CgFxQpAuiyGkxKkSMxXGSVVB/l/3q1Rk8mAS3qwJ/ctn1deHA8P3wWj2VjazRZ7G0SDVX2yONh8OiVlhbeRTEug5MlglbJAo1ErulAzw6QpPgZYmavAggn6/5lmiJKsFOVqqp6c0NusF7wbhy4HBlBxHa9cviJ+ZEJ+2JUY3Rozs5N2iJLX+ww0RiJJV6RMsWKjbVa5sX0mZ2oV94vubvbkUdGOs+Pjcn2lfMenxB87cpN37KEHz3sXRzgkY6XQlAU/b9/9+lcEoswOqNv1K3gOswLJmL391mW9LytRSnd0Upa2pJnuh0SsbMW9tssB3SJ/8PufswUZR2pItW3bxx7q1UMbGU078LFHwq1rN21cAL5dUnt3Q5LLlNKekLW3KTrIYyrLdVa7nzl3yppSqmnJw8T0uOQ95Zv7JGW1crQLBsHx40vKt6U264iOYEVdPJLwjXbmZsalTCSTuXGlkXGFv7OxqmezUoQtkTQs/glmGeH1LN9eFX+UJBv7Uk7yoJiFMj4rQ4B9Luj6kpclI60k76fbZZyEPTfiUmxrlpdHNTWRkRfDYiazW5dvCLxHZHQNSS4n1IY5lbOs1oLkzFqRuhGO0eV3+Z2bPhAJcM9I3tgDha6OTjusMsviPnrEx0t2NrctIzrCk3QdTUzOt+V5Hs5ML97O5FLXS1vljaFEgs1eLPQ7v/r34unMxEJ7qPNMtVj5eHZ09KHqYTUviyVSp+Ndbhdz4Zhv2lVrMSIM8Rqtig0PMWeQ0dS4LIEhu3lzy06cHhUTZ31Nd0QgKCNHQoEGjwhoTRUctx25U8OyikK6geXIprdHj531naBkXwlUmFzC3M6oA7SMCHcREpmoGkluZwYgYrK1hEaVZFCnp7wA+ZqEDyBLy0WpHQrcJNTBAFXDLRYaMUkd5E6zzy0bOe8c7DHdQtpUlqMs3gjLLpXp/uG2iLckQcJ6KypP5jBKU0bZRyFiK6s3ZZExQpsXo7el1Ri8yyt+Rq2n3wKAslzGWYE5U56acvuYNVHaF6hKOzcESNwfFaAwEb4lF4pNmOnn5sjv0clRMU+wP4D1RC/RBKXGwAmbKzfqgTLCZeZMJ/qaccncvZFiZB+GBblALJfEwsgBRioD1gcHPzIIyKbWJb3P5H2sX7pI2HPi4UfOSqBVZikK+pXpnmByP1OSKkrPV4zJskxJyJBi+qsYYS/Ji5mcZFMgdlCTdSeFwQBJo3Ho/bssIhmbmZGlAVMzwESHCUfyyGsQzUdGMmrLqPffo9BQbr4STcqa/nM8JKxs5kizYIA+bVbqMe0LfggWVwQDcOz6xKgzlicCw9QpJlGHxYtsDsP8bo5Sqembkx0Ab1azDQ2lHFTptmE7RVYDoniZmlSWsMOP16Sk89kx75ObluLL6nlO7ci5brQRsy+YY9pTmTlllgkV0NdXCepeu85UK/GsAJJpVXQVzUzPiA5FKRkGWUJy04u+QxbT1rB2u1KO9KVjVDQFZPWmlKMsOGkLP++srThMgOeEBpQwCOPjf1jlontPAP6VL33Tjh0/ofsdWzx2wgexRgV8ByUWNDSUn+RT3tWxI8es2qy5lfbkEx+WFXfblpdv2fz8gmhas7jk+PqNO/bIgyelbPYE8MHAK3tC425jSW7v0edJ331YbSdHXcp17e6mvrOyhuUVqf1y6aytrd+1qZkJHzTKSb7vrmxL+Q3ZpNx/pmX6frsyQFiyz7jJqJTIwvyiaMbRO2wXCp8wba0hOWz6YPOdO1t2KDn7+Cc/Kvrg6dRckeNpME8dhGFDIusO2+zshF2+8ras4gXdxzsKSblWhCFZ36eYLqpcKueAy74frNrEMKRLLhwO9fZ2y/WhcHslGs9+Q+l/aW5q9M2Nkh3C2fblX/mVyHbWsp1OZb7ebB/NZhOTgsOY2jEMw8VirLyI2jyDEXsCO/0bYnpRraVCyBoSkjNR987tu94nRHdCTBbltDRFTQyqmkuYZbbqPYKKZTEBHZtVNHC/E7pmaFS8T5dAlBxkpflqD6xbueFKRHGr7kKUBZRjWNAKTJVocBqCkg6TpqyyMRGrJjAgS7oQ2AeUCfQIk28/x1QAxae/kQGsouJyMgFbDGLFsAEMneyAA/lFE0kREWDmMMacSsQ8RLn9SptjtqclADU1NK5iQ/Vl3T+7WQ2F2Reh6JoTpZGTtTY2MuGC9MbFSyq82Yml46oZNjSua9BdwMILNiFvi5mgAC4aMRKiSZTTPvcEBJiiUd3thG1M1hAzElAcDNIxBWV99a6EW4+7dSmRETHQvFvOd1bu6HpW90THSs2mdR8m3ZPFcv36bTt+8qidOsGAA6vQWHsvq0hWMe4nMy5YOxUXOGXHhqRUJoJ5j3Wm1UmxjEkwVlft1JkTEi6BnEKVPXJbSktCQDunc6JjKxCUtNqOubfsw0BXCnF2ZPWxkiotZX7z9nVZRTOKI6DTZ29vU+Dqybo13FHdo3hMIgWj2NGhhOjFXE2Bl6x3wBgeo8+NkJTSbwmgCLisjaos1MaefsVFW1NdJdypsWB6lBQFR5JwwsaU6MWEBehH2ngQ0xPTtsfG8QIVrNXNzXXR8qinzVLhclnWd0vgpDhMTjw4qDh/nzh+XOljRyc8HQYSGUijrRoFKTmByp4AyhtcH2jOHgNYvjAtm7yv390W/bCSE5I3RrWDAdD11W335DheBsWOxcr0RBJiFdn0wqRVC1WfF83WhQx28R6eJqsy4Z9smnYoWnmvKAMA2ZDxIzBC9o4LlKED9Xj7rWtKtSqL7pTzCXOX2UaTtmwrbTdQFOO6LOT8iNpddEXWq0oHPmCANhaTglYb0cWXTmQlV6x2Ywct6EF3guQZLwxB1ufgcE/W86x+B8RhBzGU7OTEpEUkezG9syNAR4ZWBK4PyOrG7a+WizYiq5bBsDHxKGUVLspwmrQtWaKj8nR9dakYiS44wBf+uHt33QftkMXDfTCEedwURQAtOcDzikUwxtoynJrtUNuK9Ubz7lC4u9zcX915+p2ifK9++JVf+ZXw82qq2uj+UKkdCSfS2ZCt68Fs8NxsQ58Z21jnW1ezM2a6Du7qWvF45vf/PwzvyUNhVv/WvTAfFCjg/QV9b7xZWS3vD+sb6++5z+/3h3vPVYb11yiP4nCvHzd4rppzy+8QZqHEvbBBqfWuk0q/gxSVnp54zH4WHxRI5166nqV+DWir357G+3+/J01+cfeDw7poPHh/RnEp6/2B5+y49Nhjj3n6QXWp7Lq9xrtE0vtBCu++fy8tfhKpn6y/H7z1g3H7gbQg76Bu700rSMzj6PPua/fRpR8+qD5BGsElzwfh/rKQOHW+F3Fd10G2+h9Q8h7NPyD8QL79pKDlY7OP/WCZFPydQT7/ttAvx/1l+MA8vayK008Ty51bQQ0GcYOK3aMFSQYRPNyfpvOKRwjefkxtQZln+Pa7QVhff+0H6cML9+oWpPIDdHhvkfTdf+H9dNHPAR+9ty5BGNBiUN6gfEEdPU9PO4j7F4X7469vqO0kA/fSpX73peP14bdilPbWuzvLQv5z73R+9ud+FweKCSjvBga8+pd/Gf4y/GX4y/CX4d8zhILR03vBAbUPrOG3ZfSyeynrRbjvSP3+AHL/effvC4Nog9v3X98fBkl90LP3hw/KdhDuz+cHQv/m/dr2/1dDoOGD73vh34U4f0G4//W/iIYeiKAXPuidDyrG/c+4DrT5v0fQi++pq8Jf2E7/vun//3F47IMa7P+LgaYYZHGvWe5vn/vyH/CHh/e3oR5+UFE92gfEHfCY88373n1PHv0HfL0/mQ8Kg3Q87n0vDOTxL+LLZqfXO6xbN3Ey1HnerCugpR/DfJrWVwSsD2xb3FKWjiV7qbjZcLMPvgSmLfl38BUEfgiJg2eDJ7px7+99QTe45/ff97Dcf9Wf688guUGef2FQfArq33z1vweBR4OPp8n3BwTeoRzk2fyBWByJEVwN6tr/uhfTH9/LmIvgybtX94X7X+L6fe8FP9/7ZlCvoBzvffLBIUgjCLwT9Iaqjv1vwvvpy0/u+buDd/Q9SGsQnd+Dex8UiLepjDwvz2RY9wZv8ytIlDSCp++m/e8b/L2/4OVB+j8Q7s/8vvDvU5b3p3t/Wf7cfN8XBnl9UNwfKMf9N+4v6Ptept2GJRSjavjR9z3rN8e9tne+7t8jDKLfn9X9z7nmZ7mfwIBfSMfl5743/RUecMt/wNve+sFv3Q/eUZn1m/J6efqB+/t9cCAfrvg5iNN/5CvBRlXpfTEci3BI24unT1PXRA9e4W/T8+Id0ulXwwNlZ7zr3vv9cN/le+6/P4Qj1qk1urVONF7u1q3yqZOhFiALwIZXe71Yqx6aaLd7i0Ndm5f9mg315/cPQlq/onTOM6LQD97V3DYfeGAYJ8Jcf337OIQeMvrLgJgHffk6ca65r3T8fb8RhFhUf/RyWN9pxSedhp7TKV/VBf8YAGOOYtbz6lqV7eOULsVioIIkBoGcK/p4efrBy6mPD3X086bjnjE2dgljKI5AegxODKpLObnkFc5xp856xdhlizCoB1+Mcg8Cg9ZBrv2ECIyQ8eXPuNBHhaA+xApoTBx9s06ecigu38kE5QweEfpJDaoSJBVc3ruOKi7XLRWYo206g5cVBs8TuvA0FJE0oQmxoCn3yZPviAjMmBHvvYdBPBBD7aG/m7Wu1bpMFVd4f6EUiOmzAyCcMxAR7nGLLoOrd+kfDAW+G+M+3tIDpskOru+7DH74RRC8XfW5v0iEwW+4Mog+SOVekd8Tn9AhrjL2mJ6Pfvv3ffX4c0Pw7p8XBqV4N4SdN6P9gjJ457xOoTphi+l7NtW10f6A3v2BlMribWYuML2pwbQU0TyCwOkhr6T1h3jwCHmzoMPnwypdn4uuUJUgMkXTFx+RL7cpFOVx2Wa2R8fqAoWuysRj4vF+NsbCnOCVAf1rEjqWJyeY1aHfyLnzs34wNZINpLISdJ7x2ag0LCuGpA0Zqy6oTjus0uwOKT3WyJEuVOnqOrjDtxeQBBjc9lgKzG5SXtziLoGs+dCO/oIeUD1eJQyeD34HYYjZS6p6WCXqbQ9Z6E47Gr0bWwgVPxYKtQHYoeVDy3SGeyeGOvaE3n441LMpvRnrDrH+OiAI0xb6RbNgg+PAwL0/Q+7EhntECH7QG8Flj2nYwbQVKuNTb3hIPO+xGKTHxAn+9SwRDb6ZwuOVVryOPuzsRaKQ0XcZ6rFolnLoPo/CykffCP+QkqzoR1MJkDKBOpCuB8oW/BEj9YztFQnUx+vIfb+j9/UKkzfYX5ODAwlMrnaQJQFFoHw0Gu+8vyH4zYFsxPHSqF7DEUqpa0WknhElQ/lS0qIp1b/R7an8TD/Ru4MiU2e+9YGm0JNyeP30wElKYfsBGgT3dTEomN8a0Nofwyb+nDIM65sJcOwzSqy02hSLASXEND0mgkWDoltC6U4KhEme+Vh1XexIq6EDqCujtQSftqQbbBhN1z9TtyCw56BrXne8ISFeZP6g/vVr5nl1FN+3zuMn70As4uo9/fV0ggt9FC+IyS0mrgW/AjIozX46AY8FVwFpSMCTDNpKN/tV8LYZXPN8kB3yQfDyskAj+Ol5kjcB4+eeQuqXEdnqiC7Ih7+kdOAf8hncIvSTv69tg7pRFrGJDeuFpaz4qS8b74Ygd4yUcq1tEj9ZbhEZKy2rN0OWTbHyr6E0OAcs4u1OxsW6GhrisgeEMkjF2Fxd/CbeR844b45coJvLnX4h200VqK332fM1sDEkGUJYkqWc0Mk3Ptc7LKXFEGGfDRbKxPWsJb5g2qK3vCrL5Juw6sQqQyhJnvBfTeBbEIMdNAJZbPX0soTENyuSvHAUE6XyoHJwzcIUuADYhU94JShjQMcA4gcUHwSMHvHFgKSK4nxLgiorU+4c0YjS65WERTdUhldCve4brU58S1ZsE4CNrJcs3432Hgp1ex/Xqx/V58jQUCjO0oBBg90rsArvsw11u49HQaDh779BYzth+u/2n99L5wPCPeYhbaKrwlQ8JTQFWIPUguBXQfR74NMQd9aVB40AqBLBdz/XNxOKiQaAqB36eSimLnzzEf7fdy/4OE09RFWgmH5TB7WhFcRQtTp5YcfwHgCr3/r2vIIK/EDgvoPdIPTj8B6aOSXGyySk1fXN77IyA2gBf94NustpVtWRsvrbAO27aSLkAIgnrduDJzQJgfJ6lcUbgJrf5h39g/HuEdQrr4j+gr50n/wpqzM9Cev+qNpnROhRlFweSNuloj0riT4oBzZ0IeUgclB/Bx59D5IehIBl3m3lfin8Nx/ikrc/0A0EmUtIQn2Dd4P3B6mwqTjKiza/V4Z793TTIwswuPa3lIvuQW82/hnQzKPqPu9xTwaaRRS17R6G7nEfmntbBS85VFA4/+hacfyevqk/9HTekwRzz99Qm3YEbhF966kXDxoHq9RleER6Ajy2lZdKVEGSQi14ehBoOh++1jU4ybagDZlpWMsdpdnQb04Zdtly5CBVbE+2YlTeaHOVl7sENjxiI52Ing8pP1iCE1uZkwotSJ/cnDd5QWVn1RvT27KJiJfHaQtteK4/ZWnqtgSURTDsWcubmRQnf6gcHaZlikOUdgrNoQwBb+Yps6Um+09wNuBuFZDFQwJkyV/1hvaDkusP6Trv8dBpq3qTn8qPEQZNA4UYxGHlYlBz/aNdFALlH9DJK68wxDv95958PVmqFjpUDm/qzS/p8/WR6PDq0wuheujLAtiFcm9UCuxR5ftp5fMxvXdULyb0AYBVWdImQQoKwT27QBj/HYILUz8EjBTc45rdcMjAjRZdA05kwytMQh+RNedRdIOVNNxnG8RgKW6gfWD4IFlIExCYdj+Aivzgib4BLDWZB5iDF708ZNmPhwjgAgXpBfG5VDHe4xJjoRWbPV9pw6F9Xi7y1sUADD1zGrWfON8BJBBgcgEVz5QZW+el2eBFDJSUEGGpyTC0qh7vyd1mIcawOGIkHhSsKUbBDUfrU4cBPe8PsP4gDJ5DKzQ8xXAB0YUDngSrq988AzgGKSnae74pt4u+4vpUbR6orN5++uEKit1zqJfSAaSgQVdtyUohAnjjCd5XXMoKLwx4SiV15vVo+jN4hR8k6Zf99wd0VxYKakEBSlBfFY1EuEt59cFbIGHiArS68oSJRRmoHQ4KG2HTPgHz9TPqh3sGBj9UniCtIA8vhxLiWfBa8C6rFAfB20H/oGNwvtQg/SBR6IiM5dQQY27myGPopxP89ZJ5GsGvwX3xfK0jnlE59I8VbG4hurehNmpjMbL3Ai49G38DTrQRwNqRzEA7oFYtC5FJVGXjpAq+gaKg24w2DsoAYHmzEkfpsZk7GykByuxXUBKY0v3EohzKQzRW2tGVwPvBajmOkw9kOqbfHL3eUNxkjNMWxKOUE4HWC3sC5rKsb/SAp0C2FJNLrwfl5Lba/x5VgjgDqgnexWuqh+oUdPHRFopN4YjlddW1XveW6jMlsaADedF2BOdRB9ihfb31uiz2z7Ws/eXucOzOj85a7R7Aiv4XFPdF0eIFvbSo15kpfG/SgRdX137ioiLCuGFViO9AsPWQb68pP7k3CDA7L3Gpa0/HLKkPC2IHAYKV9SxOBRUvxjf3dQ0xBjG5B9G5wfs0vGLoX1+o+pEgVEnxsCzdte6ncT/xCAFhgzz9AekoEZ7zi/RkNLiGQ7gCkA7yLMiladIP3H+VNDjJ1H/zjn6TLEDIs0EeMDKZuGWictFFER+W8lK8mEA2jqUihqOaO3KFxulfHtCA9PS1Wg/o4IxLmfUPq5YyQggXZL9UfnoHZqAw/VQoRp9RgrIRj+8BvREcysc7MKDnoXv66cFp30+KW9SVn56i1zeIC4YMnnhZxENYwg5MvKN7gJrTgnsiuL68XVCjtIWDkbe5aEQhSJN4usWR5RwMCIBzj8ekENRH8KtvlIFblm61B+3oRVLA8mSlkQfPggeUUX91SdnJG8vN3ULReOBJEBBR3h7cCu6KPlwobRxsngNdRMEVP5IMYrlbLF5AQRXVzu4FKd58KnCrB2kReJe86BICKBtCRzZnkWHnCplA/LKYryAQ4hd14B0uaEMs42TMqap/Am6lUxWgOdCobigCTrsINvtWuaX4nW9Vf+iCHEXCop5fB2Wk7EHbBGUENEm9IgOg0W3ZaDImPpVRInDcZsl61zukVMuujQh94Td2wGLT75iUCnss7NaUt+jtm3rr5QblVxpBvzV5BTyEMQOWePl0340bCqFPcK9vyOiKU55pd557efUL3vFtJv0F/uPyS40oLkctddGWegZfsil8RzSidmCAywq8xZ6hIdvX/YvK8aXIUPflajS2/B6AFQRfUOlelBC/oCQX9X5C4HkPYAFVriEqH4qCwFMuqkzg5wDkXCMQjyj9RCiYvF9ndn+HmhLnvgDIOvMr8BbatSw04cA6BMRdYRUQ4kM+ND19O8FyXH9NhBA4w9iePMIQtroS82UVXhTK+G7G913eC5QP0hIG10SjEQECPxFJDd/WUxo+KRNX+BjUSwGAbaoRaUeW8HkWKn9LH7fo/HlHbpziiEM5JoOzogJ3bMjBNROnhrKSlWpC7wF6zuz6pk+vrnzFl74JDwCFZY9gwXgDJuIfP9yC0rdb8eIOV0ekRQ6KS3n47hfTbwzcJMIACHkYPOZN0Zz6K01+88FKJC4cx7fXVWnhUtEDFrCC7ilecO1/vBwEZ9z+vQ7AqXheVrJWFbwt9Id2JRqU5VmfxbydAG7c2aB2cBtlD8rv7aMX/B1d9qsUlJXfPHawCSJ4nftxyA/AHMQdBNqDdLk7FJA5KI8KMh7tWV5tCb9Cn2onrLYNautc4Un10+OmLvFO6JdU08rK1C29hyHTdF4RXdxKk++hZ1FFTIrxKCZ0Fn65HGyL4WWkenpeH8qtOGkxQF180vIHJiAXgOnbTxhhpExxOrrBZj8su2ZrR8CcBz7QqLjOh0qSE53ZKp938friiu9nbgmc2SB8u6a0VHb6hpFfTj3gffgSry/EKj4l7XhAvk7FtuLoh8BNEfTtLRa0EeCnNNrwEnFUJmjDhuotgJI2FpBhGEBb5w3kXzHDylN2kNoF2eOO8tUXHhy41NK7airPyE2UkCTcAdYzdr6EHwN4VZqiicuA6iAeRdwFsCaAtZe6ne7L7dQHAawsWGXyguR9UWVMiLmoqRMUAhAospeYR7ogCg2rB34LxvKo+jEqsw/A5Q6AB/cPDIW/KPAGH6w0GMwHlkQ1KgR4AFJcY3XAuM45+go6xYP8o7qPULG5SN9Y8GgE9jSpU1D99z6yP6dMQb1cDLwhafhAi8I40ma8qG9o4B8lCOAP6zrIizLwFQxAABaAIoNF/SLJdaIcWCP6oUs2YgYchlURlCjxAeFhug4QOqVXowIKQY5ypfSsilCQBOXzpLwA7w3UmftkyZUuESQHDJUBVxSrsSth4X0vO4HHxLkXRAc98+TuCzCrM52u3SIgeNoBgT0NJUq7BMkFbQp/EYjFFbQLogYZOBv6A31RQf0gzoDmQdtA6yF9Ix79tDwvf40fQaJ6g6QIfHOb4E/6UQLbLfgDmHOPDwps0EfvHpy+iReUI8gTduSCjRNzMu+y+tC0gCNt2LcB9J68Nd2Li2E4jwpLDdoH5RFd9BflyaARCppkB20A/3k2KgPxeerviV5smsTK8YIADv4cvMN3v2hBWvo4zWgbgFO/h73dOWYosKyDugb0RYXI87e06sAgWKNLTQKXnDRJkfIElj3vi1bIrO4Dhp6Dyha0FUAroKMUMJJCPC6+V5SqrOduj53Q9FR5O2X9fUyrQX2CciJP5IuYEjC0gEBXKIOgZ84rXDhnBPeQ3yBnIpCaYng7Uu6gjbnHmxCXOgZlgOY9S0gZMW0LTGj3uu1QOLwvvRkArCzY9vstWMW7oCRf1LsvyOwNAFY5UodBIwWFUQagmAIagVuutf2OP/YwpAqkYyGbYLjfixUEkvI0771BGDylEhS6D6xq6IDBgvvOyMqTjUyausN9igJhaJAhPeS0Ty+e3qN4DNRHdSMudUVRyHUw8FVXHA4xc6HQhy+EJhBWxevXk3wot7LwfHgoOok3uImFprJQMH+P/JW38hjUsc01z/SPO6TKZjbsFMaABXtX1nDpguw8lpdD32QRPFB80unHCQL5B2nCcpTL+VUveXn1Hu5P8E5QBg/+QtAmABbTZGoSdurJaD90knfn8YPqkp4nSDJ6N2BU0tWTwDXXNe3W9roH7UX8oNYkFlyTjLejl8lvO7NjF3igXMTxHwGjBx4N9QjqEPyiztSdf+QdPKfNyZ9nxJO4unU1qPvgPU9Df/jmLnc8Cvf6337hrwX5+C39Iw/vzujHIYoPmClBXPW03Nwc7ozH7lpFglKUGw4gYG3Sr4jC3aur3BgPRBUN+MrIHcFghMQ+BVL3BuUgbQxEuoVImUMxvRtFyML4RFsVLygfLGBvc1dsAFBQNkJwzX+VTOkAEJyEjBWLIw0v61KBG8FzbxsJ+UgsbGMJXeveykFL5VbLKA32rSB+oOLfbRPyp8sDKA3+YRmqDFRCdwf9/h7VGS1o0eC3nlNvfegD9vJSJP5RL6xJ6qTnUI43EVcHeL8dlMKtzsDl4WX+eymJFlGC/KY/lscMWPJNth6XH/y+J9seW/+C9LrskCeaqexAIXu/XhShXrKh9g92EahRL8g9f1GxX1C+ixJwkVJJ9wngAqNL8vD8g7w8DIgy+CLwWlogMo77on/+voK8CXdveT+IHjALAzhcYcmhQaE3zADAUiEXLCWKxQr41nzKkzJRIl4MnumDBg+FB66o0hV4MPrPNnhJVXJgQRCIgpVM2WrkSR5qJfImUSco3/rnyekP5X5/GDSIP9dXwKK8xd+AAUiSd/vR/EPfJIH3HUxV/uCdd0PAAv2g+gKg730evO/U0/vUoU8Wj+gDLtSpX/AgDt9iXP1OijjsWItupi9NcurCtif3jjeCt94b/L4Lp75FrDZp8gMO1zWMH4zI8jyowaD9CAE9g9/uDnoYEMPZ973B0+Q9xSILRaWcgzqRE8nAL1hLCCZPiB9Q9L4weMDXfY88rv5QMoKD+nvK/G4cGGTQZxvkpVz65eN2SrycFaNxH1e8KiDlcEoADeVO2f2cffEcrqn3x/MuaSgBlCXWIHNR4WnqiXWGtct8dMI+7rnep92wjitqPIAHl3xAX6epvvxa7i5txd0gBPXy/lP9i+jde9CqR/f4RV/UFOXFO/RDMz7QlHFQlSACkhyuyDMHRE+jG6RH3fSLW/7k/m8u9BRLdhC45e0l4AqSIk3lzx/l31L8ITEAUE1pHJv0od2dav7Su4E4TM/yQTv9IB5RAvoMahu0XSCj5Cv84DcvKwYxAwoo6MGAO/sLtRScU+gN39ePi6Fw9yWl9a4FK0JGbgpghYMXROgXlcgL0gKLYqyEvtXcQTHuBRfWgECDLIIGCCrEn4QYbJTeb73rlpBu+igg3If60JcXk5KRVnDpFhQuqzDWMxik7ymRoX/rTVW0KS3Iu8i1C7a+vc/VL4O4CAfdBrFQxDvj48OKo9cB3KCb3ZvT3w0ugssKpPZ8+uVUCFIkP6WuD2+SPs+DUWfF6adBZC8u3yqgW5669hM+YQhownPi60McLnlGOvxxweLy/oR1HVwF6Q1+9596cIWkGzx3NiRvHvTvDeJDMsqOsEfpE+zXhSkv7vbQTnoTASQ+fePo+QHgOKDqkt8U0YWpnxH5UI7BlB9o5on03w0WUgTBH+k2NPWBLtLjNUXpjy94WT1u/zMIXn59AguQO3wPpPzHAAD/9ElEQVT3E7wvDH5xG0uTMhN98Nef6Tp47j8d0PyS+J6L4vClmyzMGEwDJI7/xQrSfbp36BqIQxS9CRnrIiLPVLOgvAImH3hVZky0h04FuTGAblB+wFBv9usC/WiHSDhqM+mgvE3d2KzTF6+0dE17ufWmADiQu7/v34GB4pf6F8R6N26/KQNXXuVmLIA9ThsCcejBc7p/gk4B0gGEAvmkhpwxx85mrsxVn5BMby+K4hAb0CcNgA4Ph5kTPIE/faqY/g8GI4nTv+V8wKwW5zm9DwTi63gAhBXRa+MMI6AbEpe6tRqkxRteli4boiuO4gHETN0DSNn+ivxREMwoobx4AdEuXU36qTSoJ+l4lsTRJeUb6oFS8vVkxbsFG+rti/4XVdyXwvcPcgGwmwLYFl0EEXtR9XxBSfoglwoZWMUKXkcqCYF0QQWUnX+TPVrYr/UjrkKmxYVsJE9HOI3PfZjWBUjXCA33KSx9WwgXfU24ixDfBU7XpIlgDxgkmBEQ/KZhlbLf98LRCgru2nOpeKyOIsWofC66CphHyFlKlAEvDqYhhX4qCuROcjAbTPHuMxXXPwTqTkQYCeZ3huKWF4EbxNFN/6009ALv8vxeXfTcG1L1dD3o/1VffXOERTBizUse3fOg3LBVEPSDv/oa3OGin7yn7b/1xTv0Y6OUCKSF3TEor9PUI+tbkgLN/a2A73zeJ8LGNfmReFCeIHP99zz4JgRcAfvrrl7iPgzL+wM3lGsEdxAbF3jAQ/Cdp8AfArytMhDbf/bj8Js2covaC9YPuuznqjbu14Z3FG+QxyC1e7/56feDuCj7IFpwMy8FjfEA5zO5faeqOEFCcp8lbiqQPHRLiqnIEbANQj/RvyBAI8pfFTMxqs+Z/sOSX7oQCPTf0nfJwDLKF9C6WYGpRFP9DhS/vlFq+k2OgSQpDABWNwdFGpTMDQ3dhDeo2VwmZFOqy4Zcum26MNTwxHUehTdIWMyMHEHzM2Ns49mzS3ttK6ss8PmQ/nT6yxQHfOUT/ft0dIXLPTWoW6f66SXVf0bqe7rvs1B0reT82tPxwvPRPf4QBylz5aaYxHPZp+aUW9+k34/vvx0RkDyVL0wfjEtB8G7wqkgqjlKdnF7+diD1lGEQaCtoGtE/lVM6XgDbFcDaBwDswILVQ1mwAtj7BrkChL0vYf2kj5FAXch0EIX5cWiIILpu9guNptaV9x9RdixNKAfx+GA1NcRIgabjEzCMUtSHLxFCTAI4QzZPSx8IFVCFTAKwJFAmKj/4htmJ5svyxLQAPUUgoDl9b1VlB8h52f4tYVBuyA5A9Ml/L81/W/CVVyqzV1HB6UPdlADlHIQPSo9X+q/5+1TdrylQP9yfxiB4XsTno7iU2e8pLm3KZZ/a70n3/uC01H1mOrCkEoan3PcH0uaWpz0IfX4hePx+fv65P57u8Js8eIjidbo4YbjPgyAMyvje94Os7i87v3nNs+X+ID734YNBXO734xKgSUIMxRxOFk3kZZW6U3ZfYDSeLcGZD88yUqYCZf9dGOh9gayZccLhk4GS0Ec86RP79du7FnQ9rAI474vGHI+/L6uIJaU1egCxYpWStwkp6D26hvgX1fttt45DNqwGysdDdljv2UhCniZnjOnR3WKwD+uIfjA9klCUTFK39ULbRlJD3j0x8PwY7+CKAPCzFfxb2xSDRQ2UISLQDpiSfv5ARgA86kv99PHnAdd5O5Kt4mJYMD2Kfm7knDNbyRcviii0KYFfbnkiuQ7MSo0pYPpGIVAN4oInLC7wAVJ+DzjdHwaRyJ/+2gjWK5H8QzrEHfxWGrSH0/hd+VVVRN7Qfrfbuai8XooMhf5igFU671qwukngOxCwAAgIAJprHpVhMKLpUyX0j0K+CyIUbJAGLlYwkMIP+JE3iIbbhdWgmB7Xl2rqp/fTKV3y9qWyep8RVvpiHYj14dstyf413yQS/ANU6dMKRkqZpuRgre+I0ov18+cP+f5g8KcKXlj/ItC0ZONtpOsAcH8w8Kyfgwdv8H4afEHDoJROyv7V+wP6N0glYNYgkD+Bsnhag2z04/7fgzQH7w7EY9BG/Lo//r10FAa0xDUGcGKiGXU4xDvRd6BwA6Xo6fFO/16/ud5NXx/KOgj89qB3YTby8le51S/0gDYe9CxQvsG7tFdQPPKFjgRuBl98D9o0eKv/Wz8o4+ANEkERM1IekXWW1LUvPUUosXb60QbB36SA/cLut7gXsrGAsfXp12WQuYfg/uAKVseo4Jp3SY4ZI5zrpRx9pJqZUy0xNh94Y1iNwDOSQVYOmgJCtUNV7yH4bq3ymPooDu2Rkuuc1kuA+EQm2p9K1pWn+S633Sur6osFCWgCdMFTr41/8xc+5D736EcuNVReCVdFLikLG/aqXf8QgzETVj41cd3Jjkr72/CzfqocGJ+u7XQPvCR/Lii/y4peQcHg1ndAXaUx4An+kqRXhXhkQiL89KyIr1hY0KofbebZOa2GBKodSyqj0ZTZdlmeiVvs/FP+xHVaAPPyg7wgnonTlfrzaYd67YgN7evWRSX4F3QR3APY3j2ApZIQfsAn/S//zbXnyW8qyHf//iAivwNtQhpiWhUIQEMoKTZaCSHlWBLO2+nAKEoTEGREmylWATGYx4prJMbyNIN7Dhj6vj844+smoI/VjECKr9y9IkBgZhCgQL1PVuVgPh/JMMWKi351vPzvBmK858YPBMo1cBuDBvAmf7eMeuSK4AOSGUS5P6CoBsA6eE6dne5KI7jP33cTHDzzJzDXfcF5V9+DtDz0f/Cev8uNQeL9+zBtnq4Vvw4eUa9DWW60IzjkLKcLn76m4P3PSsfbit8wZf9d/+7fhy+C68FDFwGPg4hDK/3vvxN8yKJvIHkgf+JhPXki+sHj+3nP8wmevhtImC/djERkwYjn2FCF5b88C1zVIA7v4YKjrOFZQkW/8YD25U7Dy9OxngOX56E/A+XLbwwCDAPaH+MBK5S+6gGNKJ23ttIfFpjERW82SqEOLAjwI3YUAzqTonDV9gSwWNhMzSIn+hw54G9C5Qg1Gn4KQ6la9dMrOJWZ89c47YBjgzjymmPtf/jjP2xnTx/3Qra7dE/Qr6ifFFp0DgypIFB2n4+reKzOqqv9q03Vpd32o3ZY3oq8XdvHsqaPGYtY76vuiXjP96kICCrZhOi6T9cTdEJxQAHy8vbShUeFj0QT6BPUvV8eaKaf3uQKKAQ4D5lxPHKmCHjWlbLiEhVLldWG0qOOJdPSPnPpYMEFqz/XC8xyF7CShEo11O/e6GfjgTYKiqa7vXBbimRf8S8qt5eELgLYzHsBVu9fUMwX9d4LQr9FFTpYaEBi+uOC1Q+epj7+0H9TURVJlRrcuxeoaD/Qv+LMp3cBWDZq8H5afdgd6P5AerjycRUoE8P9ChKCeDAlLgpuAySHwHXlyzgaxdQrCoHGl5YICKEP71FA+n5ZmEB52R2KhsV65j3cdw/8UBm9SXWLOmL1JsQNpDto6H/nQBp6hSKQg18HT/yb8r3/m0D8Qbj/2kNAEi9b0FL90I/3/nffE6X/m1tMXn9/gEGZ7A5taCMSBXzIEoHgmwFMEiAtysAHSdFfBw2X+X5FBs9dcPR5f5nvu/Qw+E2SfPwnyQ8q52kEl4G17Bcehy/ydcMleOLFQBj4DtJUSvrGK6IvP+CZoF7UgAUxcbnkWHp4PdznHZFARgK/xCuKt8EMAe8H9VueYUaSOxGD34KRb2YckFcXK7cfD9l32vEDPhON4UcyoPuFbjM2u8KiHvAnIOrjGWqAitA6pIZjQv/yrevWrRT9vKkjx5fs//F//2+t3aq7MiA76OzzxVVJ76NV4LA+/1aeP/Gpn7LHHnnY+3lpF+TJN2OhzPzRfzZ9AVQL9bYdVAWuEYCUo1XabuVl0mFZgDBK2JJSCkVpkmYnIiXRFeCHbZdnWKBUVPHdklThcP+hCYuheJeAKz945pkP6BRwgWIF5fTuE33fz09Y7t7GKsOgvx3i876n62mo7WVRgx8Y1qwMZAU6A3B0a4BH3jVA1UmTzhfKrjfBAM9LhYZnAn7kSMTIvhRGH2A/wIINR2TBhuxFvfuCaOlLZYXSAesG9fKg5/D2u4EI935Tof5zPsTlHwykaz0NmEWMRsMG2pxKka7++HtBYlSCGxwUl1KD5MWw/ph0dEHFWmJs0om6Rgr7/gCQkmlDEJnmSSg+hMA9Qlu12gJ1aX0nDjRUPhAtOdyzhsx4H4XXw8ATgdkgaJA3f5hXS98cbjINTaAsXk//9eeHwYAOf2ksyso15WSteVMZNTw/7vJR7D4xuRXceTf0SXUv+Gv3BXg5eCuI6Ixx30tBPgp+L8jAn6tAfAUlJfgPfYhDewa3SP9eGv3gm2n4vUCAENZBGEQdvOMCQVoKgeUZ3BsELgdp0eY/EPSIxwFkBO1139vvyZ90SA9rO/jtX+8J3GPOJem4fOkF2oaPK3uBDstSUSysnWemCW3mAu8pKOiCa4SXwR6eBuWirronpmM2C2mixNgMR0aTK7E6MuAV1QN9MQOGPU4LB7sWVqRWsyyQbopXhuzEsXnLpdKKCvgH9WbBwrdee92++e1v28rdFc/Pg9xgnvmQkf4D+NAZgIIu/9Hf+o/sgVOnvL4UgX5dvEnicdYeu15Fo8pVAFys1K3cELDC9ciUQBfMZiOWekvAOxx1+apItgMAot5sXqTyKyIy60VS0Xx3NF1DJZ+V4lRRXUQDZBMZpM2gnW67xUt5XSkGd7nt9zyKngfeK58gtSDAC4pDPP0PWoW+VtYbBml4Rv3n91pUbeL9rbyrAjHvNaBRQDtPUpmEOXHVwrJgmQfbE8C+rw92ALCyKl8Umr+gNxfFGwJYSBSEewyuRAkwBwx8L6hwABXlpNRxbumD4vR7Csi72sJdh4rQ0Ae17iWoDwXmHpqXiuiDe5IQp7EUNS0GJzZ0AKwYu8OdZK7ru8T84ED7kVdTFcESYH0z6bs12xe7vhg4wNJtwPQlSCDvx1uL7guvjCjLQA8a0pfnKo3EMP3D5BTUexAG9SPtwX2+Ka//Vl2Lja597c++YD/5mU+7kvB5wjzrB+pLoA6Da8L91+9JvB8GdL8/HswCbWkHwrst/G5whr0XVG5+3nfrvc9JkzjBvfuvCdDYv+9LAz4g8JP8Xbn2W/A9ZebD80EZ9Zu0SdM3hiEv3YYuvMe3R+u/x71BUbyvkzh6QJ5YgYN+eO771Clp/LA0OkLqNNI7pEEmfHlXCAnqP3DlmSvc2xxIf/wriOJh8D0I3u+r9B3E9Zv2YL4rBd3fXrOt9S2937Ejs2Pi/aglk1EbHxv3bglkiXmnHERK2QGnhqyVzc0tCTr1ito/+41/YWtrdy2W5gRZUZqP56OSDepCOf0T9pOaf/pnf8kWj516d5GOPhFlRhzmnUYEtjE9GxLiUX2MjraEgq4ErL9dgfB2RfH1Mt6QezaKFywgUXKqT3o44iCL3DLAVpNiYZJ+v9WV18C61Ae6+/2grMEPp5a3I7MZkEvuYHVG+kCErAXRg2eejuqB9TlID8SBT+iH5g/LYfFEnAe93YkRZElXH1u9UhpfsMP7PIAI+kWqDkEyv0XLfambi71Q5CXJ9HsBttzrjQoQL0gTvqgsfJBLCSWaNBHIDTOrQqQNsJKVV9xrQeCCnKgk4KpK6wfxeRL0ZhDQtUGnfFkogjlOgV1ovNDBtWsqXf+/WfsPMEnPq84bPlXVlas65+7pyTOaGUkjjYIlZ8sZGYNtTIYFlmVhCcvykvOywLLgBe+yCywvvAQDa2BJtmUcZVmSlTXS5DzTEzp3V1fO4fv9z9MtCy/vXtf3Xd8zU11VTz3PHc59zv/8z50en1oViviGwEkYprbyC6oepOvl4J83op991REk97/9oNPuyeV6+K1K3dRVoQEDF6VLcOvQZ31V+Vx5aNxgVM49fTxKGAcIJ7guGP0NMpWiqDpq9+1ibB++TJB0nLFRhNWNvP3mb/8Ocm3ZD/yL77Q9e/c4AG3ftw1GOrZE9Mqhr6+c492LoGP7/SuOV9+//Xn70le3gcvm/+V45ZqvOFwftg5do+9fee2XwVa/61MQhuozqvDKERjKl++XMW1drh/1P1h5tPW7tEAfUZtXznUV7ipdnGKv17T8Zt5OnXjZzl84bY1qnXtoA3XQqz08c3IlgvnB7/7XVq8UrFgqWG6tYJXNnN28ecm+7cf+vU9Vc1tQ+V3rgsPrwjmdVdm979kLRNkxGI0lKA/tXdEHxBQKm3b+9BnTCvbb79zjT6jtENInYknfl1XzRGN9ce+/FFPWFn7FUtkuXLxk8zdu2Gpu3ZljlXvU7/DVX/Uea5XN/vzP/9zqjaL1SLcTNYtlkpRN8gAMKIcvAZUs3SEEMm0C0N/y7d9vkzv2iQz7mEQSui49LeBwkpEY4B7McOiLah+FENFkAO7SzUqDqKvbtoUKdSQriVIRpOaWioFKrsqnQxraHEqnBMotyi9sCVISi4dNujJIlAJQzQxQGfmsBHAUgV1hg8he/7btS+0ctDtX+3twuE7KwQhgqb+3M/LwwSt+V/ePO1O1nTCH61xn+OfOzNPS9eoeCADV81LanAmcvA9+tcGHHPkcb4daj1DBRwd78fl7tgGW1zD3HONGANYe4vMrg1y8f8UhIAqESfKBEIIc/ZwiAH3Vb5r2FOVdBds+3Dh4VQFYTXPRxa82lkCgwR6Xyl2n5e11aHTXpwfxXY2tVH0Eku/BnFizLEDs+x78M0eQypcPv5WXhLnlBF85lKXqogUSej696qJznvRWQl4+3pWOMxo/uG7rk0q0/dmnZiGg9pbnV0IvnD5vf/nXH+UWlIC0YhjSL/3Cv7dYPPm/paHUt3P4547t63Xos2QkWarMOrZlqdf2Zz/PS85i+/v24V9fdbMrFt9f3dmve/VH7e9nPTGdC/Rj+/CP/JFBBu28nYbS8w+v1C34SslJdGlh0Zbmb9mlcxfs3IXLdvPGom3k8w4u6Uzafv1Dv2hTe/SIcG4hkigTvuZzOVtfX7P5q1fs+vUr1qqXcIpKVTKmXIBqpaaPlIFCuuHwWWAglji8fslSGF69WvVt9GKZFOAwat/723/ohVRKAp+gZYLDQYw0xIalS9VyxZqE8tas2/LSLasWKrZz97QNj4/BBNEkwCTWl6TcMnx1O0StUqlYvlC0jY01u7G0Yje5bw0g1dZ6ErA2y+lRb8lfQtPm7ffdeZfddfvd9hcf+VtbunXdSsgmt7Fhe/fusCbyiBD2BY5Afce8U6+gvBRU5SXNJmX8wDf9gE3t2ke63qIkH1wny/U25Y+GLgWMsgMNvqmPuO7dDupX5VoMSNPK1O6yVw0TKTnJQ4AmSWvUXofvYCVhbk2pcqByRRdoKjFeXKHBJTFWCV3a7PXm922M8Bbwenki/K53XRZgj25V2yg1AayA1O00SMrPKxUxbHeMDsT8yLdXz/QR2w0GxjjPuTD18DSDn5VuG+ebA4tgsKFHIn3dR1OvBthtBstdAGzPtyvkPgCWT1uHEtQhUX056f/zEYRYW9eqRtync77snpdYrkS+vhUyqGED8XEd3sYn825ZqiYSS0kcfGlgbfkm4cnjKgcpS4z37TB96+2VQ6moCIHqBEeQ8tb71g3eaBz6qmv1khHGthpP5f1y2roz+Obp60Um24Ntalq9q85iPtv72CoM/eOP/o29fOoFLsITKvyi7j/8r/6lHdx9m9+zfWx/BhOkop6+56ls+ei/6327UHyWbP2yf+b4yvO6zQcy+ORK5iclfz69kqgnG7x/+ZQf+rpdJF0keQV56H7+0y6yme3z+kn1+HL5dWbr87Yx8G8VkPnh7/lRq9TXrOv9gBpoaAIsGCcNPbNzzN757q+yaGrUKqVNKxaXcV4Nb0CN6qvNpEP65B1AJKyNnLV+f3GhwFd+F4PlJ+l0CBzLJlP29jt3286DR2xgapdlRqcslc3SfmJ6KhjXYWEKOwXK1VrNCvkNt+1wGLYH+9RWf+l02qJ8FjsS+McjSX4D7EhncXnBrt1csIXFeVhp3dYKG1aqVlwHHITkfLmuqxVIZBnWqi6ANd5HiK0+V5jJPffcbbOTu+wLn/2iXcTxXLlywXbNTdvmxroNDmasVCpabIAy9KewGfVhqeiUWwWg7P45DPNCTs1mw77mg99js/sPcj4AwIDQUB69b0GAgHKrYT0slyI44LhCfBkVAv3kM3ISGOmb2t6vkOxoEYG1zikN7zflnNIPWl8vpR3IQztnuWY6+PHy34PLvI+bNNtyCEExaFOxT4GCrlW76BX8SIt7dCyA1P3eheJg6RrJeZV5uxRcJ4btZQycgvrPA9are70G4AHnRMC1kitkxyPd0CO9vj4ANvRPARY5H8NbPBwJhR5CKXaBA0lCFJXMDwlA31458X84JORtYFVhv/IIihYcKuxKretPI9B9ul7GocyCKUbBOeTlfS8yIO2Zqt+9D40S+ewEL7CmWW0J538rKeLlPiUZNPg/PbbLuf0usNm+TgNQZOs/uvJtKZ3Kq+9a6qiyCJQ0mBDBmPRdI7wapIjHYxi/5gjSGLz+04d/z1bXb3A/ps91ml/6Cz/+4zbaP+oA/pWHDLxMlj5HmOtVDjmWYJ5wUBY/zflXH/9v53Rsn9dX6ae+e511D3+2DUVXvLo9JYivTFP19gETl5naLbje5cNtagtX4a37vuL2Vw5vadXHhdC2D77jPVav5210csT2H95rA0MDpIlRUwYNaoondQA+7T/qDoFDgzEN7QbEoTLU6jWYaA0AQz+ScRhRhxBdwCB9knFQRhxMp92yOMzuN/7r73oB5XO6ALZ6CTuE4Ruri1Yq1i0Zj9r45DBhuNquZ4lEjLA+Druj0C7HnpVrVVu4cdMuX79hV69fBdTRC5WVwqpM5O4DW67GvG/LqgeoaomqIEfdAhq1b3VabvjZaNxec+yY7d991P7mf/29Xb98nevKdv7cebvjjn2kjb5Rb7VCs1G1WH/a+oaypE+oDmh3Xf/gdQJY8pOQIzicRq1pD3/gO2zXbbf7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9Td+k99gLPymOiQTEfv5n/o5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F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f7gj36f9OQhMQhA+cDcjP3Iv/4Bn9ngg4LINZDUVxyUoyrE4lBXRZVLBK7/7LUcUlKvXHDLP6nflw/9KF8dqObCzSWA7YblVtfs6z74HmGS36c+bmeHW4k4Q/mKw0POrTw04ULZK81X2Mx2OUnHu334qJdXiQJIlhrQ+bVf/wWLJZQx50moS9wuFeojItA19XrdGvWG5xUH7BQVRHmXyreIFOTUNN9T/WpiZ2qfPgBL7E33d+pNS2XStnN21m47dNSGAaEEANqfGbUE4Y8eY6J26QvHeO+z9bU1m5+/QUh/nbC7jNMvWalcQPc6Fo5odIG8aG+FpXL2OgQ2yUTSy5rNZmHLRXe+Meqg8rW7RDSxBCUWIFE3ZHL34UNcO2C5QsmWl1ZsYnzchgaHLBNN2OZKzT73uc/axvoqdS/ZkMpMmNZq1t1pSwfk0B0oANkGcpAskv1ZCw+mUD9REElEh+wLuTsyyS6j1m617a3v/Hrbf9d9XKNz/AaQvdJmpCv9FQwGekWe+omP2+Al2QoDvELuNTmnEUEdDhhcG7CkV64Nbt3Kg0O6onx0u+SqQxounVFKGiSTUvk1fn9wfVAGzvH7dsS7fWxfs31IhfWrAHb7UuXrkCkwRweVnmBU/yQF6Z8sVlO0VIU+dSlwTVeDckoDsJnrD7X7wqFcp9M+Ho0lHml1mo9GS/8MwOKZHg6Hwg8h5F0UOQkzpHwoP4lo4rHLnkQF8JrGoZ3O9WwfTUDXhH3l1yY6EwNV4fWCGHiBvSz8Uxr+ZevQV4lebaOKK301p47grn9y+T85vlKA/98c3tCvStlz5OuWWrzyi/a2LlRrzlJ1VR+G1RY7Vb78Vz9cKpXyB72JwSrdOKFoo95CyVq2duu6Pf3cl+zJk2cDcCEDhTpf+4432sMPvcenZWnQxPuWSV9y0NI8sS01/HZ5vvIQwAI1Dmgqq2SoEooFi23r/Pah866kvGoYfm6zbGcuXrVz5y5bs6PeXUAmG6UtO3b58gUbSKbsF37mp027tktGqpMog950bL35B4nBjY8P223h7eL3qS6BnPV5+z6Vw0+86vo4oPHL/+k/WjKFM6t3rQqY1OtVB/dkIu2zNyQROV2B7HZ9E5pWxcuf38T3kf4h27fngO3be5s9e/oFm8WJzUzPaoMq02zFKO2HEfiIvroG1F+7AWu+cOmyXaLu5SoAqqhDpaZ4PnNEYZfKjy3IiEUY1LObQU6KWORgyzBp9ekmkkkfyKTiOAaBW3C4DF0WqnYgK8nmnr1HYEx95H/NNnN5GxsfsAunTxPuy6aCsD6aiNmt6zeo0y7LrZWwRbH0OKANGFCxCICo5HUUiyXSpsypfouNZPgd1kc9xBZVie2l7PofDgPIjZq9893fYEfuf71f54dAjc9BSB2Uc8u/ermlL6qPUtKhvL1+/nmrIDq4Sd/U3oqGxDp1+KAW926P5vvA1atu88v4vn1ewK9druTst8uud4GjgFLXK99t/dPUsoYAl3PaNlFOL7CxoDzBVcHh5eO37fx1zXY5dX+w2EHRha7jIn4LKBKMVhoowqTeDwvlyOU4dz+SiUcercNgvYtAADsEwPY1O8fQlYe58yEaaBc5J/vQJCXl6/h519xPFzr59FBMHTov9iEdhCiYP7WSCyQUVdjnz3EpEY9PsE6JEb+qigJrDXDpfg8DOSfQDpSQ9GVFVEzndR+q5Nf9/+NQmtuHZKdDirV9XrMcSoBrBDYjYWtTY0269mku/I6ncuWWZ1M/a61Ss/Nnz9jx55+y9ZV56sv1obr1tSO2OD9v7an9GKHZD3zPv7CjB+8G3LTpNzJwxAmkIvF69ai3FEoPqNPuZPr9y0dQQh/p5N3LzIftPQH0V0mulCu2dGvdbiwu2rXrC7aWWwNo+J3r1JZ6ekIGQBgZyNji8oblipt26+YNS3Iud6Nqv/ErP2nTe+bcwFQ65aG0/Y8X9ssfX324kaktpbh+n//1z34P+iB714wQaZHS0N/l1VX7vT/9z0SpgJ/mpXJOYbwuEKT1AJ2R/kEbmxy2gf5+G5/cayNDYp/DtlGsB86eduiPR+z46cfsbQ+90eJ9CQB0FfAq2drGii0vriCPm7DJhoXx/mEUTxtWS689TKdtNVoe0uASjk5lEEHQec051ewAgdb2jmwSivRBMtJnGXxgmPzG+cBKaCvS1m9+vW4UYvH56O7d1ir07PyV65RvAz1Cw2t1O33yhM3u2MFlIVvP5ezgvj04hQ7tc8t24jTmry0jh6QStlq1idOIWR2gFxNX10MnOmSDO8Zg4jF3RNLbvqhaAP1F+Pqk90ajam9/5wfs6IN61imHl02MnN8psFse/1FFtZ6DjN41WCu9bWlKGO2lOgVWqpeupe4CUATALUE7c2MwAyNIS3qhkuhMcBcHFzsb5oya3iM7zvl8V77701z5723CnVqR5VqmWzwtyke5pV8qj2xkW/d0SVAPElKhuElt4maj19ahaxx2tj77Baq3KsChMncwTo0D+PxdQq1kpJebG+w7nu4LPUJQ9CjymOfSLYBdLg/3xRLHKM7DlOwhiryL9LyLQMVS6A1O8tIIPoXCAwUKo4yDguhKF6Kq4ed01n9whVU/qXbmSfYFSw/1M6d9ilZNf7jPwxPONaB1fobPmsgvptyGlpGtV1h9q1oEoA20X33oHoW2AhfNnf3/5ZBzqFCeNizEnxtEFmIx7v1QDhmkQkLVt42xXbtwzq6cP2mX5i/aIoYbg3X0A1iRSNIahJRveOOb7cTnv0AiLVvpG7b/66d/ySaGxzw9GaU/X4mKyYmp/Fqvrg9yLFGckQbY1Mf4zx2ShxpfMte69vn5m3bi3EVbzxdtbbNgTYSm2Re6TLsTdQgvBvszNjwwbKvLC5bf3LRkPIUTKVsawCoUCs7mmu2GzZ9ctigK9W3f8j77l9//XUG5OGQf0nEdyl9l8/5gyZ3PatpatWE5TRnKF6yYr1gOgMuVCa8LDQyyAmgSxjYi9tM/9n2vpKumb1G+X/1PP+1yHc5mbN++QzYxsQNgSFsYoBxMJmy9PWCbpSLtn0Y2RBaSG2GbAJDGsWy0bY988hP2xPHP2NzctCUI1/t4hfAmMkWxT8GepBZGyHKe6gNtNerepRPTIJPXB6ny7syPttp+hr87Dw61ncBCJhD0rQYV0e+ednCZHzonffHPXOaAzGcNZL3+9qP2uY8/YbFUkjZskyahaB2n3oPJEyml0ppqJXMPu046ePNNzFNMVbMWZI8a3NOh4olJt1MZ6yRhsJQ5GoFtqeuDcskO1Q2iMqo+6k548E3vtHvf+M7gZo4A9KRVXLVVjwCmyA9d+cT//GsrbqzZsbvuts1a0UZGpmzm4AHLjEy4THR4Xz03u+Ph0PmtnzjEqkmNS9Sv6SAXXE4uvPsV1IGTGtCWnm2lyr+QjSW7NpOJEr2QPqXVAHmhqTEbs3KzDZ7QHlwtHFB6OtROekl5VTd3MXyXLN2Rv3KlLlJZdI30RNdIDuSlcnLCq7Z1uX4bioXbo+lQbjAWPPSQNL8CYLcYLEk4wCIJf6IBQsAZiAoLZFUUVZgkpHP6TAOpkV2G5CiA1H6tYgIqjK5STeV11LhpvD7Rs6vLdqe2lsuqf1OeUcnIG1UBhqBiGADX6PlUylMNFDAFmFcq2DhG4K1rt0dl/XHEpBmNh2B+8oD/9NC1KppCcyUlsJa6BWeVTs82AYiOBiCkgCSmPrO2BlCqVXvqiaecoUajsAXNFcOo12ATufyiZScGLJMdtv7BaRscGbb9kzvsuU99zOrhmtWyu22jApvl+u/8pn9hx+49SngaTC0Lcg4O1VwKoOYNzAp5UzHJWTKXshUJ81c3i3b6whW7eHne+/Y62nqZsvssBuSsOsmABwf6Cbnrdu3mPHkTSgNcnhLtKaPXoMtAJotSNu3q1Ut+rgITOv3oKYun45bKZGxqcMz+6CP/zeL9aUu7vIJ2qNcatlks2OWrV+zU2fO2srlO2Tu2USK87wEGch5cF2y7CRuknTXNqtOuWSqUsN/7rd+w5bUcTuoqDQGADg7C1mqkTQ7IvlCsWiKd9pV8dx0dt5MvL7rRUUjABtmgm9W6+l3btHfGhpIhO3/qlP3Gf/slG5sZ5jVlY6OTOL3tgSOiEu/DBZAI33VOeuVAKT2irM7ctl7+nZcGdTXAsn0ITHXdNqjqWn/nFehn8FJ7eWuSR2AfwIY8CsTANQ5gmBkftpWLq1autmCvCQfyFuDZrW1SNq7z6A5iA4j7pvU6KI8PkAksUAj18cbj6hxCJtRJTNeQdx2gVgX1CJm+aBx2mwrqhzxDpBeKRrwP9q5jb7L3fP3XU3Yu93LLAQQgpKoI9JuVgv2nH/0FIp4W7ZuzoYGk3bixZHfceYeNDU/b6NiYpbMjduT1byJMTQOcqmEgm2056pB8lL4EIIzQWYlHm8y4zMQK0aFdwzEbSeiJs2YLOOYNDDYDQxtPBcvmVTqlWa370JSFZch4+KBtwj5uoocuKr2WNw/XKE+1Jec0fRCqpB+CsugKvaswOqXyql15wx04g5YeqOVUA838UftOpSM2ktIkP8t1W73j9W7nEfTy0dLGVh8sCb2y2Qsm8DBpPtTp9IK9CGhh3oM+E/RLdP2VASv+ir3g8IMCbsG7Z7+lcDq8vwr0k376NoVbFVBBVdxaUwCr2QKqD4aDgLRvQDBSuZ3WP01TR4IEkyiqHnmiKxv80R4Huk1lliClmDHKl8HTSSgSsH5TWO4bmChPBKklgqqLlLYC2msOY7FYthvzV628ecsunDljtwixC+VN64u1LQWTUl/s+NiI3bx43TauXbPh2T12bXPVdu/bb7ffcdhS1ZpdPPmsVcinb+aoLRVLMDlCQABO7DXG+fe+/R32nne83RKEtTrUStrUQ+8U3ftTy1TqxuKa3VxYthsLK7a0skSCmqEA+COrPtJJZxPWrFV9YEVzJtudmlWqdRsaGUduyJc0uoCrP4JEOCEhIAx1b6gePQy3BoObv3HVf1pZzNnSuau0TcPBKZnKWhxA/N7v+05rJpu2emsBxa4AxEVnflEMoYKhql8zg6G3yKdUBGDJo1Wt2MzEhL/GRsYA/Cmbnt2NA4tYfq1oR46M2clTCxaOw1KptEbD1VptMRvq0Wm07L7DU3bm0rrVYLhhgCHmYCLmqQaX/rRhqmnrFBfsx37iRywSb1tmaMAGJwZhV6OWTqX4XeCCYSEQjwhkzHwONDYAWB1iRH7oN66RPLTdnusml8jIfGYA/4I7pGv6TBq6Xunw7vMx1QeDDHSd0lV/sYBEEZzO5Ykyrpyft0wIMJmYtBQsNpgJgZNslLkH2YZjDhptPIrS3y6XD+JR7yYMRWXTSyxWv23XS0VJa6EE0VOolwgGYpGhj5TzW2EzTyki9kM/+lMW3bHH7wnmgspWqAMvzTk/e/xF+7P/+ruWGRCjTnkZ6oB6HwBdKRAtrXTt8O17bGp2FqCdtMMPvtGSREli/14eGagqzOEy5byARfkpLX0WkDq2IN+JbNimkrQraFdDdzdqHew7bHNZRSpKK2x1zudrsHx0LkY5fJ8IDQRxgbryFLprheYmelnGqTXaanvypCwibSrSVksHZaFcEorLzYsVIroO2k73+R4VfFO0tovyNcCJbDrqUR522K432zkw5TiA/0ir03m03sv+02laYIrmaTxM+g9RzV2kn4xADz0DMtRBvVzwAqSgEMF5/RyUT5+kAFuMcrsGW4fLJvjoFRHbrcM4/akHnNOULA8t/CIqtKXY20rjSowQFDb4Sg5d6ucBcQdWjJqyyYELoAPmrRAJOFLZARfdI7vU4Z3bNIa6ADY3NuxFmOnV86dtfeMW6dVgVP1YRtgWL9+yjeWb1r9zBgDda/HUqI1nY3b+uTO2dPV5+9pv/Sa768F32KWXT1GCjl0+ddbWb8EAdxy07thtNjI6Zk8/9bTVCY8vn75mQ2NDNjY54SFaDFDfu2Offfd3fbulyO/itVt2/uJF2yyUfKu5ppiKpCG5aHtn6j00kLVibtPWV9edkbZp7C4tr5kLGkn2MA1DjcCI2oSAMjxFG4jB5edTk7Zk5+Lmff76dR/xlhpdePEaoCsG2rVyuSDPY5l+QBYmn0qm7aF33WY3N8owooynneqLwcDqgCqgIJDNJGz/wV32wN2vATCGrQEINFVGtYlmYVAHjdjetXvQTp1ZsnwJxxBPEd1QbnQhHE+iZ5ohkLS943G7tVmyjU1Ni8Oh0JDSL80nFkuXMaldM5EaMvw+5LUB681YZjhj/SP9lCXj4Xd/dghQEjBzPYzX55wC1hTG6yfNlXGiWXxAcyRDzkpfNCNFghLQaYMXmWGIeqo+WpYq0FQKmiYlkNC1bcof7qot0Gx+l/PT6jB12ygqKhU3rFFuWqtQs7e89W324vGTdtc993Ar96qft123cKvsDFb5q41i6opQGKASIASx2npLsRj6rS4Q6bLqwm8abKtUSjYA0KkmmsUgfSuhUwIYDcAVNze5Lm7/5t/9hKV27PfxEQlCTl4T8lNcf+nkCfuLP/l9mkz1bNtzz5yy+x84bPliw7KDCerQImoL26kXF+3+1x21ZHLQdkA2jr7hjZYZm3A9kx1/5aEzTni4wMFt65DdZuMRm0yYkws9sr8XjlKmjg0CpAN6tHJTfeNyrEE/vWw4ip1GxGK38tLfChXZaKB7tIdDE4rCFf6r40aItETmOKnf0QofaPcr1Iz6rHfe/DyfR+I9mLXuFYhzD3rdINytd3s5oufjjVDokbq1Hu02XgWwZQC2A8DCOB7uC4ceory7SNC3K5Rnoc2kl65snqEaWY3EhcpXL3V2qx9R2375NbqPUutWP/GqIzgXlFhpa7BH3tLT4o8A070Zt2lJnnbgUZ+Y1kTLmNSbpr5ZpapNOqTc66Wi/daHf9dGBrP27374B1FkhQIoZUxgLENRmkFdxJD1XTbk5aTxFmCGH/7ZH7PkYNT6BwYtAetJa5S40rLjjz9p7RTnp0Zt35599trXvcEmR4bs6qWL9sRnnvAljtFYz9711W+wx//xces1ClbEY47e/Q5LkFYxX7ILV84447r8ImE4jjYNMO2++4jt27sPwM54A6v+Pk+SsoUwQnXQ6/Hj1WqZNPI0ZNOGh8YBoLj3d2p1jxikujIEoNoExCfZIzuBo9pMrEeT4RUKapK8wj3JQfCUTCXwwlm7vrRkpwitxSBrXHfj+DxAArCrTbi+Rv5iQenMkA0KvLJRG54Yt4nd4zYzNWNzU1PWj9yjAHomm7bhrQUTN+fz5Kenj8rpcYaKdzQJHkcBobS19QJtkYSL4pZoT7HvOiG/2InaZgj2pedDrWzULBUL22a5ZGF0j2ysVK7DjLSnE4wQsL6xcA2jqOKUYGgobwzA1lQu6YiMRRPxPSqiTmK86ovUj96fTr2dfdIAHnBq5J1r5Xh7MMXtgU31lUtvJD1dqxbTgKGnQXLOKPhB5i9TbvWC7o4ugNDUo65xWk2AVsBXJcKplWrWLjWsQxi3a89O2yBSeeDd7/S6+/LN4mJQ/q2/mlkSdGuofVXeoC5eNkcJXpyL4Qg16FWpVWygX6vgkT95twBuzczQVoPaZ7ap6IPo6Rf+/a/b5MSo1yU4QlYEOEqFsn3j+7/BDh6aRpZECMihDrPWAJeH9HzvRIYAirYtLy/Ynv0zFg1N+/S3mdlpO3j/ayw9OuvllLyCbkNkqLIGHym7iJRsmDpR/jD10jkRCbWX152bdUfAPNU+ATYIfVQMjdFo/14tMhLgtsioRJpav6oUNNqfQL80BlTU/HruVJ7qKhAh8qZTGYU5lM2JB3nrPSgmDkxl5kJtV6qxKN3HD76bGmm1e6GI7weLYT4S6XUf7f6TpbIC2IQdg1U/jM0+RLq78JxJlCnk/Z9BPihL8C40UIOqUzkI53VOwpEQMGgHNTWTl0lFUVn8pc86/B69B29+vHKOdwF7DQ9UQxDOD8gvpdQw2JjvJqQmQYkxwOdePG8fe+SvnJFoj8zv/a5vs/179nv+lCRIlEPlr+PwfZI3p4VBOrmWX7Hf+pEfpkHKFoVZDo/usNnpMVojZ7t4n9y7i3SG7MTJl21uetx++0O/bQePTNux+x+w3RhGIpqwVqVmP/fDP0++SQsNTVr2jrdgBCFY8ICdO3uBgggIewBr2LLD49aNERIrbMddxJP8xWOUYReNRgUF6/MNQWQcGsQYgQnkNjbd6US4TkokNuLsVOAKWPuB4KQY6meUEaiCCqc1WX5yXGH6iFVKq1Yvh6yyumBLl6/ban7JRu86ZvNXFihDFyMsAYIwa9hAKgnr6Us4U4qEWt6NgPi9TAPDKWtU8d6KQKoNb3c9yyvALeCbsFf9gK6cnFNEI71Ro6jd1J6uwGKS3KR+UZ8VoUbTQV1C1I0PVIP7+K+3gFnqNKAnSSBjzWjRaLKW03pfqwBI1wJIaIhScKfSA8U5zUt/PWX/q2LoM+7M7yEngCvov9RuSz7QRTqqlxsi33SPiirA3WZoqpcOAYWfQ0e381L+PjOBd9mG+lObGFCLttLnSqVhMzM7XG4dDdpRjF6VNscGAqDhH7qtiEFddn5GxAM5tFVvEnZHQFv5wB7XFYoFG0D/vBuBf5oj26zXPKSWfnRh01mIxC//5/9u/Wlt0SQ5UDbEovx+5N/9OOnVrF6r2snLi3b00F6r5TesVVuxeDRtP/zzv2wf/u3f8znoatoSv8WicRsYmrK5nXN2+OBtDrAjkAhvf4GaZORi0h/JXm1Fbi4mPquttpTA6y3RSxe4U/rv0RnfBcD94EwmoT5ndU3R1mp3ZIMfQS5dyhWMrqjbUS2tzcH1LLU8zkOHcvOUScsJngqxVR4/eNNHB1u9c0rt7RGNGlTfVQ/CFHQuxwXHKcMjoc7/AWDRaX/oYavZ01aqoRjGuT2KrjT1ku5oeWirKQ8hdVTWemFMlETsIA6jU1+XF1AKx++aPqHy8NWv9mOrMm57CIif/BBwy9vIPMKwKYX5TU1D0cRyCqlKa6XXR//mY3buwgmfq6sNg3/hR/+dDcC0ttPZPlROHRpj0GM51M8k5jx/9pz9yYd+1m47dtC+7l//rK1cfMHShMMXzl0njI3CNCo2inefGBsB8DJWXl4E/Fbs1sUrll9ZxMuv4B9pVKtaLtey80tVm3rNO11J+vsHUeoGcipbhVA7HJaBmI2OTlo0m7WcnppHvaOJODIJGlnMw2Xm9QZEO1WY5hBKDeMhbExlkuSnEeUm+gqA4pk1mVzdK2EYrpZ8NmpFjAfwada8P1kG3WzVrKGNOsWM8OECgG4PKogcNLtUo+wyYAcT0hM+awzPmR8yU2jaadOO6hdt1d0paJmiBmpCAG6o07ByNW/pVJzruR92GTyjjcy5JtpHS7aCte/atEeDLh3YajIbc1lpHY0H/X6fDIl2qrYcKGIRrcqS4xGDI02YsNq/LwLfpKyIAbBS3fT0UP5RDw+1EaSYqAMbIOTPyPdrFAyqrvzltxZyUhTQQ3YahBLb17YGyQygo3mmZEAVkBvhPmWoNavuSBLxjBULBdLBiUGRwhrI494edWuKmfYlLT4xSF3kbNDbWMp6OFk9XVghu/Js4320v2tH+ct+1MWDyICTLWeDBNWAyEOkQv3uIS20cYsSOwsiSUUcIQlCIzpihei46qdVSeVKmes0YKtFCHVnfHJqvr8Bkdlv/s4f890zczuhavbr//nD9tQTT9j4zIhVieL6s3Heczjnoukpzf/1I3/rUdom0c2Hfu4nbYB21NMU5DCfffq8vfa1ryGa6bepsXE7fPudlhocsSgRSQrb1PxAtbGKKl3XQJTaX3NWfYtAFUB14YMef66nRgiD9GQEV0/OZ2HhmkVUp73EvDWfWSgjNl9UFEQS/ciyIV3gs/pTUXKfsaTvXOm67n3qfFYaiJdDmsGl+qi/NIJk7e3g6SNTvkpbFSU6UaDSfMr1euHjpPxIp/cVS2Vf3UWAR3kI4xJlS2KPISkDJaEgJIxQHAJ1TsXivMqNQ7Q0tRfyq19VMwMkCFF2eWL1X6j9dJcOyS9IQRUNju3fVDGlWa41vNI6r3l2Yk8ZjU6iFJror8Go//Lffg/Pv2EdQpRdY1P2E//2hxyUtvTxlTSVnvLUGQGr2k6ht3ZdKm4s2aVLl+25507Z+uKK3fvgAdt94IhN79zjguwRZl0++5Kdfv5pvH/OCoS10SgAgQMJxUatRazbjQ17h3s4PmjXr50mlwjKC/vTgE+LkEqMXsaE0mfSScv2D1m4fwLwwIBpYE1+l2G1ASpNHPeGh0F2AaMIRuv9ARSmTYNIEXvUXUCkps/nbvoke7EvtY8rA0CodeXJKOmhmO0aoThpBSwHwwcg0qAnuktJpe+E3eEYZda3rTbTyhU3Xyk3xt+BunrfZQSGLICSYlJnGJ6HYih2JV+1/qHAQQiw+7zsyIm6q2QC6rB7XeqHNjerTYtlk9RHgxMCQpVb+UrLqKMrCuAoIGzU7NaNZduxZ8bb3xd+qF3RB3W9aOAoCRvrcr30s9WFgcp4ZJAUQwyo20OnTACL7EgTdJP9+NGGmvcADMmx1caZ5VYtHMNx1dB7OYMu8iMtOadQOEvSpA9rJnscXIr0NLGI/MjLr6Edo5E47UxoHUnajSvXbWZuxvvF1ZXWrhb5zD0N2hWA9znk1FG6GwonfRRc/bhardYDoOVcWrRpPJVA32PoFM4R5+n9yqQvjxjGGWknf3VQhCM4IAosG1AVfQtQ7Egt4a3sKsV1pPmAuryGRm14cBjS0bRPferjtrq6jJ00ec8R/ufswL4521i5bimiqx/42V+zmdvu4FpyIu7+nV//sOWXLrgstEOYIGp1uWRrKwXbtXvWBzwP37YHx5AE8Ko2MTVh01NTyAgQHMjaOLabGBmxQT4PpLWvg1iikEGFVPdGzzaIkjSeMprGPvhFP9eRzTryQ8XMd/iS6iN9v1WNJYXbsnxXFgehQM9SCvU5N5rRzs8iXtgAQFZvkiYORZHhAO2j6Etg1mi0LI0TFcaJ8QqNa4C7ZNwmdKp1ujn04Xi323kkFQ492sjG56c1TevVABvq6z2Mnj9EeLgL758kn5D6VpWoMsFh+EwCp+KckjKoHjIeecVg6gKpUunAQwSMlnJSYP2CACQEtToV1DOyvLH5LgzRoVHBagNgQZhiZQIdtMjKuYI99/QTzqr23XuP/fff+yOurnFd2F5/3732Te/7oJJRsn6IBfg7BZW5yoN18F4SubY6/N3f+i9288YlFGDO7rvvPpsh9K/ny7Y4f8GWb163pRvXCRPzzhxbYjaWtlAqZvkKAs4SdoWSViw1MeC2NQjtxbXV91WuFJzteQhP+TX1Jk74pb6uOAYr4Ekm+y2RGff+Pc1O7MNQFN45c6tXUXyAFAOTUcjr9kX7LK1uEXUP4Gha1ZL1KuQJe6jjIIaS8mgCOzkXLeeNY3soOvn3YeTdHuxOPZ1831jbsD0zk9ajTPKTAh9JSI2pNdkyWhkivIj7KQfsW1ILhRO0J+VF41JJWhzQjfFZDiuEUSoI7QJYERJU8C5glmP0fT8BEDEq9ad3aehatY1Mq1YpVZFf0xLIpQ8v3IX5aipTE6ARY9RUO40Eq9FkNNJ1OXx1jSRh0C2cjB7WUS+rq6RlAxhpKKT+VWqkLbeog4eUqp8OIgDtRdAHs1RqEm8PhyNnphVuYppRnKJmddSITGhpAJyIQd0GITgRMgoBZnJe2gOgo+WqCWRuyAY91AKElvZ1JToRq1VZMlN7kY36cbmdtmh1KgA5JKRetmunXrahyUmLpfpJQ05G8qE86KoGGdXPJ32RzJuNIqAM4FLoBFFCqMOrL3DImi8rnWthN9XNMrEUwDWUoL0BK/SmVNIzuHAGREoamVcUqEGMdg95w8JDfI4lUxIMaTWwMYBcEUoIOZC2iw4wU3sKC/YfPGrZ7KAz/HSm35790uO2eO2SjQ5laEcAh2hCkUC1XnOH00C2EYBZkUcqE7OXnjplD77ltbRK2CYmNCc8ZtMz47Znzz4fM4km0xZNZ3wGxHBmAAeFvoE/BaKDFGXTocVJAla9tg+PAtE3HYq4HRA49NGnikqpaKdZaHFStqbreNWbAmVkT90ErNreUiAqUFUS6r6TBskZa/aENnHSfVrBWa1p3wpr9/WFc5jecWz4kXan+xUA2+sN93UA2Ig9TPEfqvdsFxFoUnamcE6DHzJGVU2AG0UhSdQfnaJDBRSLiaO3uqbeFPMU7Jo/V0gDX/osQ60SJqqhBCZ63pBAVgKQWFTwOiytq/ywKO2EdOHceVjmunWK67Zx7ZTFYAfXYUrLEUIvGuZffdu32NE7jnqF/aWMOLYB9tWH/0S6C/NXLbd83W5evWmbK9oztGgNwKqLwarcdRxElYZohrKEeSlrADyqUwvw29i4heAJ25MyvoTlCRH7otqKDjPCqPEFCAGwQhE031AMQ0xIfWdiqXqlUwMOWAkpEsoeJwQeGc7YbbCz4y+8BHtassr6irXLG4TaVZ+SlqCBxCrj3N+nOV4YsLRXAxbhRBbnBiDiHRX6CVM8tKUx9BTetsJuMSrN56X+hQ2cQLtCuVO2Mn/d+keHALuyFathKxdLATg32r5stNZQhdpEKBErlLWSCSlT19Exyq9RA1iq3ITqHMbJqHtBspCCRsXcoxockZGqUJrMr5F8AK1VpV07hI7ULRb0GaISbg0aiJO81zaqNjc1QFuSh+gRZVeI5m4ZoJBRhPlNq7J0TRIwatQEgoReZNcG+GUUoS6MD5Ye6kStXK/4yLl24BKLDeGMkBS617ZiLs/5uCUHAHzCaTlMNWgw2V1wh3wJ7d3aAAuFl1TTdRW0ApyoM0YRht1qPnKh0PAZFGor724QyVD/XyhhTdokj2NOJZOWzE5aG30bGOhHH9AV2lQLALKE1er+6dJ2GuiU0TVpF7FpXKc7J0XlkpmDi4AWDSYpiiMQwCGrbJwV4LQqMMPWutUrXRvByQpvGshu322322vf+k67uZx3B5LuH7WVlQVbW113B7m6uEz+WrbcscmpMYAlbVUAYmF1zTapgyKiqrofAKQuDkayTGOpAwMD3uwJ2QeNq7nuCu+1Q5gMdGFh3cbHBylbxG5cX7bDt+9C90ZtZCRpe/fv9YG1ocEBG4BZJ7KQktEJbkM3EaPwR5qgv18+9F31RR6c9oiIb7pCop9O8Yf/ivfU3y/ihFsFc7gHvcqgCxpI1z4oct66UTilsRI5FtVLyJbECYssqO9beIgetGHuuXQidpzPj4QB2NJXAiz5Hut2eg9z30PIbhdJ4apRIwQCPmC0ykieTP1nMiYZb1B45IrQuiikwgPAUmwF5d9mvgq8/L+uV6G5Sl0K6kLQ9ToqeF/p3rUrl60/gwjqLZs/e9JOPv+4FdaKNjLUs2K5ZHvvuNfOnLtg65GE/fCP/bzNzewiYUBfGXBsA6z7MU75+9Yh4dRLdfuLD/0E4CODQZCwih6eIV9pWmbiNstt5m3h+iWrFtasAZvQPFH1cSgslXdv4gS0LFYbZehQnaQ0egkkVGft9uSPHqFhVNt4Ji0r9I1GZERjeP3psVFArGXnn32C+i2494/hjbLYdLdRcMag8DiksFwyhI2ItQlUvJ+PkLa8WbLB/gHKBYPEs5ZLNTwqhgCzaqt/g3Cn1cLYkU88msHoaDuKBJGz3EYF1qIBMBgvQKK0tQtVpl8hT9vqBaVX8XtSOM6Z6THARSxE/YkNKwHGCucNU9Jbrwuj41uBsN8XoGhLfQVsGFwIGeObKI524G9apS4GR/oNlQtgRPEVWlJs6odAxXrJV+bRorxh2HJLfW3IMpHQZtUK78QitWqnB4ipn7RjAzD5SLwFA4WJ1fswUIFOx26twa/Ri2QarQ3XiCQwEHRUobcUUL0NrimwZYW3NQdK8d8+q8HyPF9ADm/nXRFirdILhdCaHTGQ0ah8l3KEcBZiO8iQv5EYBgh75wPOWMBMNEFbRQBGTU2Uo/LNWPi9Va1TPsqNznVFs5FDty0mL61VMEvxKJ+e6KrNZgy2rx3DtDmuZm/E0eE+ncdpik0rO/X7Sv98NzyApIwTTePU49mYPfjmd9neu95kt24t27PPH/fNzAXSVdpPGzy1UBLpu3RCsw00+2B4eAhyQZ0BGuWnMokg3LZnzk489bgtQIBgFVZthi05PGmDY2POCAVSOvqwCfWI6n4BnqJe4b/6yzXNLBHr2eOPnbd3fdUxe+apC7Zn7z6b2TEKoGdsdnbWxklvcLjf+sg7PTxhoRisW2vJkbUDCyigR5RPpNW/TcLIUNJbq6jLJuRLqH0miF8Lo8VeffWcxCnV0G/ITjYtufsWqvyTI9Ih4vIKaOPQtwdEsYp2XyiUi8b6jodanUfC0e6j2Xg8WMm1DbC067F6r/MwjfgQ53aRkK/kUgBEnp6orxAiTYU7KoTQTNMa3Elu15FDIKO+WC7nNEWksLIbNeAraTkT4RruqVfK9txjX7TS+i0r5W/auVNnbTRNBVJDtrnZtHy1aP3T+2z3zJDdmj9nc6/5Knvi+AkAqmOvuece+8B7v9rGhgYDD0m+6neTQSlPHXpTF8HKSs6ur67a1WsLAHoJwRGCUvgEQBiCXa2u5q20uUEYfcvW1xbxci0UgVK60DEbGq3HtQ6o1EXlV/+iWKMqpq6ACErd4Zr+VNZyizesXVzB8GM2pr6zaoVCNQCsFErb9elZdUK3i/PXLD13GOYwZhMpypO/YM2cNpAWeJSQEeyq2ECpBeACsBgsGKNPpwCSNuFaGkPAmDAwseht9l+vaRd6s3KtgEfmXhxhDUeiUDKeCdlUFuXAGahu6lvtafcqPKz398HCqCXq0wX4wig5bQbqaN5nnfPnL9cBKoCUercBiwSA5PtToAtR2LZCRQc6gDeE9goM2xiAJoOri0BMtFqETeJwGvWOZTK0Aff6FoPaiUlGiQFqqW8Cr6DRb2mMliIT4vBfIK4eNxxkpG61jZ4NjwCcyF57Qqysa2oXDiMTx2lwC6AlYxfbrYvZilhSLumA+rllRGGNrpNtIjlINIYChWA4hOVNWPym5gNjSsI0Oby+SIp2EVMFdBVuk2alSA1hawLpxECSPGH87QjhOp8Bly5pyV83YNG+4q4vCQBTB2wqxPeQEa5HiKJoAw3ohhOE3LEm8pRwYdqAt+uZ5qlRF58TG9IMDuqHvHpEkhrk1LPqtEhBj6RxHktVmqGm7b/jPnvr+74dTzNl585cseXlJZ//XGvocd5EYshOCxHkIOswaOnBC88s2gMP7EDXNNWvZdVy1QFPU9vyhbyNjY34YGQskeLzuKXTxMlf+KKVyTmVGbFUgqhOdk+aimAFET4TQq0pw+RdgCt7isdTlkjhbHBC2lchS8PdvLnh3Wsjg/2wZ7Hupt1222FfQJKFjcSSWSmm29Lo8LANZ1OkJxgnLwGidBJMUF6KnIVhwinpvGZgVHAYPgjPOeGU2k/XiSAKZBWl+MKFrZfazWch6Rru8WHcLhKPhHKou3cRwGgejW5vV7gNsADyMfTtYdgnABvaBfAkyRj9DgrnfaguECmrkF6NCEfBuBR+CMylpEFIwoHAhO/aBDtJC0uwmp9GhONAqNE3VVQj43/wI99HGNC1iekpe+H4NYAqZve99W125uUX7O1veb2lRqftH/7sT1Gijg3f8Rarwzyef+5xWwcwx2dHUSAArD9rH3z/B+2OOw6pzSyPIsxfu2mLKys0WMeq6idE8Ao/JajyxjpMBZAQaFCTNkyiUSwT1uVR+k3Lra1SLzmHFtdLBq4SPrcyCB2lhHUbyA4bbt/SgECJsD6OwouFRtWPWm4QkpYMu7MGAUF6dM5iQ5OAG6FONGFHxnr2yd//v23ggbdZZPIOS2rzZmSbuP6IJQrnYKUVGxqHOWKcWqrYQngKdX3fR9K3lvoHm3ZlvmKLG3WLARQarIrFtLEHSsx39SfKx2ogMiy2GAHUAb0mIDfcL7alcDKFUZddNjJOLTfWhHj1TyoELdW0PSVgG20haxgKwLZnbtzBQl0PPmMBMAqF0pIkykd0oBkmYlR4O/UvtntQWDkiGKHmrTYxZNWhHUrBeDqwC4ANNh2OorC+IEAOWoAN2+mjfLSDFgeIadAa/CE8lwV1NL1IA0GB4rc6coC0KLrWBUzbyKDbCtiunt3fgXHK1GXk0kEtOgipnAJqkm0S7l68CsigD9qyUA67LwyTU+e/yk8epOQGpkhMpAHReFqyE/UIABcW6Z+y5qD2+JUT4geRE+5rEZlpOpnHgJyW0+w0+EDdktksvzUt3AJMkzJy6ktbBTs6dRzM4chEMIAfzlC2pv5B5Z8IJ2xxeRVyIGDqs2SGW6DmAs2xqZ323T/zi8gmbZevrtiFCxdsYwMisb6MrmMbODg5vAx2t7GRgwCInQcLdDZWuzY+JYmJHFFO5Kxpe+qbzufVpRK1Z750we6/n5A+iSPgOi2YGRkYtGuXz1ut1vBr/B60Q+REMyjU3SB5qYl1TjquxyqJlcs5d31FG+0HKVC+mj2xvlGye47dZuW85rdD/bADRQL7Du6yfiK54WGBbpa0kZPsFYBRP6lPHcORa/VbzLsrAlIh3KrTbnAdwzepObwMGrCl1SwVh4nj4L2l+VFdCtqvV2REXSfas0T9tgil3QmFc+jK8VCo+wit+2h3ezetVxgsAEtDPUwbPhTq9HZBkpLdXjikCohCK3ef3IxAlHnwH0PhNxVBhVMhSNAv1mdNndKGJXqmuoSpnyQwTY/SPy1N/anv/Ld2+327fIekletX7Y7bD1kiO2Ff/MJj/rv2xVy6DFslrIrue631T+y0sydO2HphxS69cNVmdg7a3M6dduSeu7h2jPYPQnVRFDVQQw0Fa6u3qq4k6fQAikc4iof0NdkYqaYMlTbLRGoIm7C40y7byvINC9PYpObAPJwBmKolS1GnWmnTusV169VysKO0h49VwLaJl4GfWjuaImzaa5dfety6c6+xgbk7YD4aJBIgoawCBmR2IL5pf/kXf2xzD7zf4kM7MBZFAwAsZR+48ieAmvYX4FJC6yiCF7GLgWphwLkJ+IppCKeuXV204mbJw9QobC5GRg2Aq4Pz0rzgPhQxEo5bvF8T7zF/wKODU+oAqvEUBtqFAaN4fTF1F+iZYVlnth0or9qzQ8aBGvEdBqqBo/W1uqePGfIbbArH0uvwGyAisBLbcbXhTySieqATVCaEs202SA8g0XQ5hY3an0KQE+XiKGF0LwwLAyAVBWnOrZBcDGh7BaHiKs1CEPOoVeo4op6t5xs2OMCPAIomg2u+Ra8tYxKoCvRxONI/AEKGp4FOGa7KKV5Vrond9Fm+0rXBFIAAe+MrDgygxWH6hEHAWXruMhR76PEHyutzvzXYQDo9ZC0nlY8MWbt/nDoHUYXAWjtxyQaUv0BFK7ZUfz14MKJZJ8hW/fvtRsv7YOXg20Qe3gXURpeRhYBd3XUa+FSaClNTsD5NuXJgoQwp9DY7mPGFGt/yr7/XmuE0kWDbrl2/YefOXvRwv4k9lPIFb8+lQgPBhG1iCMCpa7aJBq0jADiyF4ODhDi/QvdVFo/g9ELvJcfV1U0bGeu3peV1m5ycgA1XYK/9yKsDuI/a4o0F11UBrK5X2j6FjPbT4hgHOxE0MXJJkTyd5XJe12pTcM3s0DzmOqRoda1hM9NEszdWbWJm1PtqtZhm9+796EPJN0I/eGi/Lc0v4pQotzALWx8aHbYYctb8X/XlpokA9cTeYZhvIhGHhWsO75BlAesm9fOl/dhdAyJQb4ocqi0pP+e1NDeP/krb5fsobI6cjtMGj/QiXwGwvlQ21DmG1B7GeB5CB3dRoKTaT02mCdGquhRDGqaK69BfeevtxydIUaXE8tju+SVAFRSjEnigy9zLdbxy6xv2zKf/ATCNWbnUshKM8/ajRyyNt1tZuGTNct5yC6v2yU89bvvuOgzDuw2iWLOB4XE8R8k9XRhF0UDA0Pi4FfI12yzlHci0pFC7sssoEwi0pbAARyHGlEwmgq6DltYow2C5RnNVpUtp0mzUCDdzS1ZeumGhJunR6BrhrteLhLaEbZG0NRDu7Mxue/Hpl2ziNffb4PgdFoVB9zQ/k3z7EPxo9bx96fEv2tT977VodtxSNLDEF+zMHrLxeMhWT3/O5lc2beyud6N4Sc9H4YkGbGYa89Y++QjOYR2ZaeqNHAYNXWlYOiOWClgKUAFOEb5ul9gVtiOiJZBu9erUCSPBIOJJwi9Ayvty+aeJ2VBMq3VCdnle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tY3vMn+xff9a7uJDUnvnnr6uJWKJZdRtVa2WrNghfUy4Jykvlkr5HJeTl2rx9/I1tWdkk4n7fjxC3Zg/y4bHum3tfVNWCA6EY/biZOn7MiRQ/7do1p3/hFYa9W0jPr0hRt2aM+Ez/mO8Xu1XKJNyUBion3iOPVg8FddN8HgGD/5d+1zUCuX7R3veLvt3rMHZpqCcVdseXXDNgsFu3jhnC0uLBLtpuzKpeu2e9eYXbmyYgf2HbBEpmuf+eST9ta3vh5GTl2x29n903b2pQt2x1232fripo1OgBuAqfBKc88FrJLx7j27qFvC+jNp271vH45j3DYqVdN8aTkwbzuVkiZv0d6aRcMJ0EMAa8fRif+dwb6yF0Gv93AsFnoInd3V7vSS3I8cVGUSJSEpp5Qa1SB9ztMISt+xSwoN2ouZ6pyWlmmOmAbC5OEFyr6BLu+f/8zjdvLZz9rBAztsPw1XL9btpWdesurGgpUrcgSkEoPJpMYsPXHAStGMba4v2sb1K94fI1gfGBz0tPqHxyw1MIl+EzphaPJCScBH7EbKqxBLSiOjTBP6qI9NLGGKMKav1bVb187YzeuXbQQPGCPsqmwtZSxWWzbeP2SXrpyz6fveZonhXd7f04KdqjugdeUpe/nF52znQ99KnpQFY5RRK+iO9RpWu/gZW1gt2PDd7/FRco3Ma3mhNyhe/MhEn33yo/+PhSf22dDOe/DCAkA8q0JrLtLmEjMrnzFbO2WrK+vIPm012EWxmKfegAv23YYJhlMCCPUVZ233DgyMUqgV+uIaUOCzBlgAfoEefobSqUsEhwKr6hF+rG20TDN0tGhEgC1QIkE3bi1M0OCST6HSDAHuFkgo2NNyVk07cqYXERByDaG2SoAHAXjiRCoKZVs+eKcFAnAtyqDGUNNoxVLHcnl0k3L4lDbAsS9BSnIyvaZHOhFCX1EEd9bSCe4Byjija7QOX99EMSveD6gZLSurbQAwbDumZaxiyeSPc/GZHaQTAkg7sCHpsk8vxMDcsan/FycRisDiMCgkQdocapcutda96h7Qb8g0kBM6TZXd4Si8o+3KoZhtJvbhdDSTI+iekKOT/AI74XrwEltFhoCJz0xAprRvo16jbeVMYE5EReoTdcaraEt1QM8F1jo0t1m/KT1drwU+AqmP/tVHrUQ6uVzRLl28ZufPX4BVFqlDx4qVii0WNm0PbK6UR2bINIED1b4XYqfnz12x2+84aH2EFXWigyRO9dz5ZZuYGAJsslaVLgFYmnZ19vIFG8sqgsSZAIba9yGe0kbgCdNmKLcWc7Dpji1uFGzH2IiNT0zaxspy0F2F3CUb7QIm56t2VR3E3NWd0D+Qth/4wX9rS4vLMONVe/nlM7a8suJE59bN5WAmCE5FeUoGJAWRky6qC0JgCKAruhFeAZya0dKChWq/ghzR1+Bwn10HkMfGR23H3E47d+GK7d47bVki3CR6tIcINJNO28DIoE3t2mnxgXEsACqCU9WYgDANk/fIIRaGE/csV6h3jjcs5AA78ZV9sBrkQj8e/p9/+FcPxWLNXVOT08lcfjOUSQ3Yxua6paDNaiQt41vdKBKuBWGWr9dGw25cX7UO36cmJ23X1ITd88AR2zk7jb51tXO3K6oU6tSLL1hp9ZK9+NTTeNAlDE39TXEqnrFWIoO3m7YqQlm6ed3yGysYvNi3ZioAlFQujgDkdbVCKZsdwqtO+ahiHGYqcNAc0GgmYQNJXQMzQEnlkduNkq1fv2qLl07TqBgFla3CYvuHsnbqufO287UP2diOfdY/OkmZYAPQhDP/8HtmQ7M2dc/bnXViHaZNJzQY/cJf/rbFx3fY0N3vwBNDIV3RBQRmA5az8194xMKT+y254w7LJoK5lN0wgCOvxTUHUuv2t3//cZu5910WTY1QbvUNYoCEoZr/qu0Hd0VbduEjP0fIo7miZA840Z6WylIAjpBGRzDUFuGj5pCqv2BomDbhu1ZYabQZW/AwXSPoApNYPHg6gCJvsdhSXSPGUnTYPkAoW3efSl21oED10sT2CI5Kq5W2+8ryxbZNjgNGAlOK46tauC8Mk9bAlLYnDFEXchX3pt4aIAsm62svWGeAKEQdkNAmKQIm9c8KqNuEq5qq2QTAfPofshF7T6dhSgrTATgNdijMbFN2DUhoo5pstp96UC30QOwwk0laiHt9MKuFIBz8uQcgURv4TmJkq/BbobfjFk5aza9BwaRWzTkD5rTKy/1qF4WIPudX3Rlqgja66d0uig8ittLCmfbvtST6qXmoshshqgBF/cRiSuq7AwpcniIvAgHfEIYISkAoGuNPeRV6c6icHskIxElrG6ill5KZ6jNFJPczP/uTVqfMmg3w3HPH7caNazRzE5BapLzUADC9vrRmeybH3LYEUpuE1GpTsclLF2/Z3gPTRDzUjX/qT5e8faEKmWheru5TP/fS0rLt2DGH7cZoK2yT92vX5tGjjO3cNQUhqFoVp5Ert2xygPbHUQ2kh31vCzk+OV51wUgWmgan9BXx7N271974xjfAlnN26dI130azWK7YqRNX7cChMd4v2c6dMy5L9bmq/mqzdCpN2XC3AKSAVt0O5ULZ9VFOLkpkUS5WPOJQ+bUhTiFfRE8GcTAVHF3Unv7SSbv73oN217G7TZu+T0/OWFYLIPohViOTNrxjt8tJkXaadNUdWW3i1rq9XF8kfLza7j1S67Yerf+TzV4cYDvHCCEfnr9y+SG4y65isZr8h//nj0Pf8+P/1h8DXKCyI8PDGPcg2EP4AHAVUeoRTe6mua9evGj9I2NW3tw03z9AfZxYXLXatpGZCbt65bobaKyW51zeBmbnLDs+5wMoy0vrtgj4rS9cwXALCBqgAqxldFIqoZYekaHpKJryk81mfCQziuZPTkx5GSprSwixBj9DIQgjN3O3SG+DsrYA4CiKcMCef/5FO/auD5DvKGx0wPsy5x/7O7t1/abd98HvpmHEgtXYXasvzttLn/5L2//mD1rf0JQ3vgBEnrEvd8Oe+ce/ssljb7XE5D431LiHyGg8jZ1cft6eO/6C7bz/qw3qS7oB+5CnFTudhHWuvvxFu7y4atP3vAPm1c/v0n6xMlVbPLBtB5M5e+ZvfteihTXqU7aBgbhB9m04i+MgjVatgSwSPvDWxDunU4RceGqfPsJLq8j06BoNZIQBry4htsJhTfZv9Qh7Gn1WIQ1Nc1JXgDbVySRgrYBJsdxGWWPOMBIpbajS5iXSRjjXF7N8vmujA2KYfXh8DCXWhGVpHiGajmYr2mkpJAYQ1H+u/kV1PLTlmH1XibA1q4TDAHkeI9B3cVMhf/DcNSkvP6Jdqo8CF38GlUJlyteAgWoyu/YrVreMtgIcnuh3sBRwkTPtG0OeAkYcBXVtAkyxZMvK+RohYT9NJfar0F6ABwun7LV81Wo9OWVNT0wR7hZwTho4gS2rC4WwORoRa4JZYqRaUOCMEjXVFoxh2NtyZNii6XF3/FqdJa3w/WQdSOQHke32OVpaeqVuG3WdCAgEtNpiUl0Ofp6rNDCswVqQg3Lh6BBI0nczo/3RhR2T4/at3/TNvmBiYWHJnn76OX+UjcYxmoCcBokahO4ZH6VvY9MlXlUbHR3y8ieJ/NQVITVUPtp4XINsLYBVgJ7kPjkBybWmJZ7eLnyDXGj/hDhhkAbsLl+ZB7AGbGp2FDXo2tpazomAALWNzETkIW92D6F6CjzQo8g1LqIoQmkqytAqMsnm1OkLRCOrRHB5GG2CcL+AHgXMVPsjqKz9AwNODNKQKs0AqNYq3k2Y0QwbZChmrvNi5yJc6juOEgUo3K/SNrJZ/S77lJ6tQx4HYc/HYcw7oKAT0+M2OzMLfswEGxkNDaBnM7bvwGHTalA591INfA1HcpFw+DiO5hHoxJcfGbMNsGDaMfJ8GAB5CIDZ1ei2k7/1Ez8b+qnf/FUaXZQ4EKgOn6DNZ4GNf5dHF5PlqxuWs1oZR9cf5Hb9xgqsd9W0U36ayotFeBhewpPJg2FUFy9ctPXVeZS0S8NoVVQWxUm6N0p6t4CoON6ivG4hPPJgJmZ6lEofSrm8umJlWE8IZZuc3muLp1+2u77uGy05MEtaKnvXXvybP7XB3bO26643kxbG7mhZt+f/8sM2dfeDNnPodQgaFoJyEQTarSf/wRauXbEDb/tm60vBjLwPVd0AHdt44ZN2+fwlm3zT+y2BR1bIrEEhhXRxWFfx7CdtfqVis/d+tY+sdnEQ6ieTSIAku2dHzx750z+1yBSMefftps1rNAiAUAFysX3qz/Wz9TP26Bc+Y4dnBqxy9bTlQNe+cBumkLSVjQaOBcVBFnGcUQPgxMkCdMBXWsv/OpQZVh/TYBcssVmD/ScpKfmor0Bl5iotFFi8luP+JOGcBluEcRiag6mYHrIXBUbO+tdua9YAiorxiWB5vx1tlgJkfbtKbtTGJZrIL5l1uwAQzDoa66DkgAVYt7iG0XK/wrxUinLwm4BC+wqo20KMQ/mJaUjmqJAP8PSnNbKt82LtPd8qT8/j0nc5EiFVgjrqs7RPMwYy6FAk1EAaDatTdq3XVz+k2HwiLUZOiKpIwHA46K02d1E/IphCHiVr19WnCbtPUlfyETMuFLqWJmKKcr8/ALETI2sBYNM2JJ+Je3BKOE31/ZOf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CoUEly964fzTaQE0ng8NStxHWEgnJmPsuB+mu2gQ8S0h46rz0mfBpkh0gGfRBTlpx27pyzWSJzfd+/H7mOTSCfaBvilEO+x2mQR0j9y0+VdYAtA7AJO0bOD3d63Yco+q5CtZr8vV/8ldAP/PSPWmJg2AWmw0NlbygRc72j3DRUmdBGm0rouUKrvHwuHy2okUNVTtNyEt7IpIEQ5FE1Au1PxwSANmDIxUKOa4uASxzjKWLXVZShYO1iHg8VxzMR3sYBWjHYwSnAOG0vPv5ZO/J1/4pwg3BMHdFLJ+3Ms4/ZvR/4Hksn0q44nWbJHvnvH7LXfuN3WP/YDMYgRtdnpWtn7PlPf9Tu+brvtcHRSS+Xh4J4vqc++t9sZMdBG73jTTCpGKwhmNoRalbs2b/9A2unRm3sbhgssbuWqMaUDyCQba7YmUc/an27HrDE9MFgdFlCUviIDDVwczhRtI994mM2eufbfMmsprBKaXWogcPhho1Farb67Cfs2kbbdhy530YW/t4un9ZTCUgHL55KYfRRvC+NXvX5jxiFcBCj9d2pItqWLuFMRcamPQD0TwNVmrbUBajV/1YoAOZRsc8U97YBDth7g/At5b3JKKvmbvJJrAkwUTuis3hu2DLglNFc3k6RkJKyA5DaXEUdUv6UBYxfTsXniaI2znhIIwLoNnoVZz+KftRfCgKShgZU1e8r9gbQSt5qU9I0GLSWv3p/PpqjupITZSBhdLGwCWCntDkPFF99cThLzB7WpK4K0uBazbfVdKtoVGAsRwFwSJ35FbxHZzHWwTTpNYTvGL+eXKsZAvyGzqj3WRVaml+H2Qz7LBOtrFK5tElJDfDcqAK6E4fleZBD22Wv5bfqQ5VH0rxXCVCkRHWVnHSoztVGHeOmYsqJ+zSyLYelMFSzDPpoLxm5yuWj7Djhg/t32NzsFJYYtQsXLsFeFznfssVbt6xSrVpidNAGICkCMK0a+9SnPmuHDu52h6isZHsoPDqBjQKoWjWpDip1T3CLy1+Rl7cFchK4S2+8F5xG0EIENM+BLUb6iXQ/31BodEOOVYTp+PGXbW7HThuE/UmuWjA0PjFuQ/3DNjM7gn5Ib9AT5KSBp42NNeqxbKVyxaNnOcAK2CI5amMkka6jhw/YXXcd9pVeknFuc5moCgwi7Xq9gl7z3qhauaj9PCL+XfIWeKZSWtKO/slmaYsaOiNwdZkib32WTmiWxpVLKza1YwA9UBdDGradsYmJUZucmuBdT/8dsdlDd7ST2aFcLBY5ngyHHyGYfLQXD/lKrsgv/uIvhnNNImuYO57rAFLcjS4N1prN6Bc//2jotW99PUJMkvGXwVVxjsStk2IYz774kl2bn7dr168hvLKzqhIMVbufu6ITOqY8nME7oIQKJTJaUUJGN86dtqUrL1tt4aq1Vm5aaeES7V2woUzUrp49b2//+q+3e976DrvvLe+zz/7tZ+w7f/wn7eBdb7Qjd77Gjj/1DDHCoA3P3OHCEMteeu7zNrz3kKVHdnj5FFoVrp6xcilnO44+SFkUrouxtO360x+3FqA9DYAF8/TkNMzWr16wW5dfssm7Xm+J7ChGDOjpFoCtvTJvF8++bDN3vs5isFf1nGoTFCmgd9SvnbTrKPfA3nvx6v3cpxkNMO2OeEHHxjMRu37ySVsu1C2z4wh6iBHxC8XkEMiqDGHbk6rZi888bZGJ3Rafus3i2Tkbqp22GICeTtH4eO9mrWsbJcK3aMdGR/ptaBgWOpTkd9IDOcQwtUF2X5g8KEOGvGWgkS6AirPLF2oAKmxooN/yOdg34NtSJMC1rYYGXbShSZV6J6wGe9YTdFv1KF6/Z7USjLDWInooWDFXtWJe/cuasK49WSvWJSTXiiX55XBfyyqapw8z74MRO7ABqm31v+KE22ikGIdPXwvBslVerFurllaXGhgaJqtZFjAQDVoIkLVHQaeh7RIpRxXGgRzEqPpSWgabApfEFKNWQB9zOc3LVRtyvZZic15HFCflc34BySYRgB4LVNbu+TV9bgLWHepSdwKhuZka0NNAbnZQA4VirJQ5oggFZkSZajZk4Ym91tKsCuqThNXFkDMmAsAB6BiubEhLh33qmIfgbULeatAlgoOSvcjQBaLSHc0ZFbBo/maweCNw9tLWQ7ftJXQd9wUym5sbdvr0SU9Tk/SLpYINZFNEeTD1RMQWltbkQWyQMCdB2vost6NNt9cXb1plE3Lj/b/SZbQaIPXtP1FJgbP0UgsPhJDB3M8AC7SaTVOepLsK3cW+1X1iXT2JWaw0bCPDI84G1b6KbrP96nLpWS6/6XNphRcFSFQOYjY+Pk5dSoTqG8gomCmysrzh2CGyJFvUgOedRw9h730OlPn8Bvl2bXx03B87ND42SSg/atnUiN197E5vp4fe/Q676+h+IgjZW9iO3HHABgdGrJAHrwBP9TWra0RgHByy5y5l1RzatF29vAhTVrujxVy7mYOwoq7ddtVWb17pnn/pRO23f/cjS5/87NOX/vHTn7v23AtP5N/7lje3HWDLAGykZ1Pce4A0d+OxBs9duhq9dfly6E1vfwsCF7J7rjjwIMzw/kQ0J4cCnzwDKNKQGsX1icIog8I/NaQKHibs0d6Wl1561m6eecIqty7bwsWX7bnHPmfDI0m77dh9CG/ANgHlN3/7D9nR173bVteKNrd72g4cewueO20vPP6kNZtF23vnvbC1YDT0sY9/zI684S2EaupPDVuGkO7i80/ZjnvebBGUW09QVaj99N/8uU0eOmyDU7sdYN0j17n2mSds/PD9lhnG16A8AgN5tLWXvmBlyjx9+PUIBoWWQ0YA4nTXX/iS5fGS/bNHMOi+gDUjmwiCiwPaGxefsUqv37JzR8hfCiq+RaNxvwapDo5H7dkvPmaDMwcJL2a5EVYkC5SSkobkHCcMtkWc1s0Vm7ntQQunshaKZyxOWs3lC1h7n0H8LTvWb+1yHXDTbvlaZVO35TUUrtC0bJLYgZA8pi6FRI+XlJ1oA9BIZsIAocHwFdajpPmuTe8a8hHTodG0DRLaDQ/3w+r5Pq5O/oz1A97DoyM2MjlmY+NDNjyG4g1mLDMUB6T7aSMilEHCxNiApTBsHxnXHFsfIQcoiDz6AApNR2tzqk9slDpFYoRngzjg/n6AZMDiOIEkxhhN804YNjiYsKGxpA2M4aAzaZjXINcmve8tmY1bdjiBjx0kLUBJTE19eeirzyOVSAFTgaJvwI4DyWIsvrsXLB77d5kDhRgwLCweJqzVJiqBQ1XbaSc03xMXwBFD12wVbgBYs7IG/+yKw8cYjqrZN+5OXX3XWrOvJaBVwlAK4XqnGRIombPbYEaIVABgJUMBmqZbCWD1OS5w5V0y5DJPU7anIH3nzknbMT3mG+YoSjl95oz/JqanlYIauBoc6ue9QpvEfIpWD5aa1jJS9LReKxKGX/FR+j7sRE7dp9JRR9m1MgRv+KzzFJ/I4ZWXvuMsgnEFYgM+64m7ql+DusphaCm0vseTWgKrJ962tO7ebiwt2vDgEDJqefuUtZcwHzQ1SiRFBGB5Zc27BnS/tgs9d+a6jU9prjY67KZEFLG0hLNsAK5FopeiXbp8DUdcsheevWyLy1epd91W1zdsfX2ZOoVxxjXvs57dMWE75mZsAGI2hM7Nzo774Jw2cVGl1c0jDNARsFoIEo5+bEL7h4SdUZ88cRVbyASMGMeMI+0ODqRqx+7cvbS2snLpxlLxWv1mPn/x4nsDgCVCgNvDYEOhA8hzNxxmECITPfnEs6E3vPMNVAhDJHNnrRyIeOtzyF54+ZyvJfedlWpl6xWLtnblgl149nG7ef6ELZ162Tbza1aq5q24smwzh19nh978XhuZ2mubKxv25q/7Dhue3GFPfOJzdvvrX4PhTKEQUfvMX33UXv/ud1oqk/UQ4It//4jd84YHLD004flu3Fyw6/MX7P0ffL8NZ1JWpEHXL7xsRRpy8sidgbJi2H3Nmp0FdA+84R1YdQplUAXCVjj/vF2Hce973VthWGI0ChlbMK+SzQOwQztu90UNvnID5qlwwupFO/fs5y0OO87O7HGPqvDIO8hRlmT5ll07exJmCuMcnA0UQn2Yms+JuLSSJ1VetFNnz9rgnrtxAv0ol1QbeaK0kqzMfSxattVzLzo7HT1IXZIYGB58AHY2EltDWeHfPT1Gw2xgOA0oJAHDLCw3i5eNoQxDOKOIZSc0ADJsvRhA1gebhk3FYA/RBKEO4Vk0jRPsj1lymBCIcvbCKQylZyW8er6sKUtdwkxCa4C60tJ8ZdgWYXSzLacQtYYcL7VagR0NjI/hVIdwRjgD6q3+cyNNGVAyI1DEQVA+bXqSiKcsBdDpiQoa5FhaqtpateldE7mNAqF2lPtCVoTlL28UrdyIW5Ewrlxs23q+YteubBJ6wkqjWZgPbKKIYVdCmqtgNdhwBV1od2GVlL+HRWoXtdRQmohDeqwBDwSn8J42aeNAu7wa6Ir6kzMDkz7oIp0Q0PVrYFergYgcooC4ppP11O69Pmf9UerWEwgm+n1Pi7IG3whpUzhFKYUv36bx3XAxyGBOK4weIPSNsaV76I7YKgqLrqs/H5LiIK8pR9oZTQOJ2uZQOtSDnaXtCCFyBZJRqWhDpEu+/FljGWLH6o/URiuaeXHi5HNOeEZHhy1DPTTAdf3qPG22FEw3Ik2fd0u6Av+ANWoOLvUEWQVyAhqf2QDrVdeMwn6xWDE/X11GPdVVJQegDeYV+ajs6iaslmGyfE5QpjZl1PLXfKGIHFAh0ltZXUP+kCMfJFOoX6LtIGXIWODaJo/h0WA7SD2C3CMwZKVyKBrQrIXllSX0tGaXL8+TNkyc+qytr5B+m/QK6FTOme7a+rrlST+XQ38otxzg+MQEoDttd919px08eMB8JScyEpNXu6nuPmdaCIENphJxm5wYQzdC9o+ffNRmZidsY31TtLPW7TSXbr9t16X9ezLXzm8u5y+++CIwunUo3NJzk5z2crm8mUbIVEF/ISx5MkcKeS7edfeFxz9vT//dX9lT//ARe+LvPmo1cOjkiRP23u/5fvva7/5RK3Vi9q5v+hf24Ds+SMUatuMw1B728tITT9hr3vp6V6i294HUbXxuP0oXtbVbi5ZGWVuRfkK8hi3eXLNyYcFiw+NW5Lv6b5/41CN292uO0cgdFCdi9x+YtJWLZ236tgPoKWyAl7zrjdPPWnpsFGaj/li8P+XWePXq9fOWHJ2ijjE3CCmPBjnqq9eRQ9eGd+x3JdeUFHnoNmgmxyE2kpra4+UWp1WflM+J45pOYdmqmpw/No4RYiwyWgQqQqrHEw/BFE4eR+E1YIFhRjTNA7awPWgomWoJ5ECoaDdvEC7t3Qd4TloS1tfVAA15ia2nCPOmZsdsbuc0oVfCRqZ32zAANzo1bWPTOwDM3ZRxEjgftBqKrHbVLuxici3LoGxh2JMmT8cA1jQhLiBRJ3ynTAr3oiiewA+kdHbWtBFbublkYUI/Pdmg29OzpahvKNgtf3Bmzpcay7C070G11oQxVdEbQqzhSZgGoAbotapVQrKW5WFdK+uEtaWW1WFVWqK5Y98dHs3MzM7CcCI2PdVvc9Tx0IFZO3xkj+2am7BdO4Zs945hu+OucYxi3CYG+2xuZsL27J8DCOUGBVh9PlKeSod5EUnFupYepE4Ybyii7QxxlrE2ThzWpNkfsLkI4ez4KHKmPUI0Vk9LimFdmr6jOcQ0LmiADAHVSHqYKC6KPAGyDOCsjVvQiVKpxucM57ENZC2gCgaqBKo4KcJ2TU+q10o+mu8bx1NW2ZPASWxOI/fqj/RloJzXZ18K691aPdddDMXe81XvtlKhCjvL2flzF3FMFbu5umTauESDL7JXOWuBgPaoGBkcJsIBrCjLmZMnsMMNt/EIYKErm6SpmSYKkRuk4SDLu+ZtK1r0aWXYgYOtgFgMVljAHzFZ5aeZD2KQK5QDw3AQVBoorm1urFi1tEI05fEEIKVpgeoqadooUZMe0a6FRhoA1ib1im6cBVOe1ZVNyqbZKpIRQiJtEUzZ/foGOkz6OdjqyZMXaO+kzybQZWL/tVrdu5A0W2CdkF6Da2fOnreLl6749K8TJ89y3zm7dWsV5x08SuctD73Zvg7StmfvLtpIc3q1qCeIJDS+IWKpJ4Soy+LNb34Q2Zfd0b18/IxdvDDvT9oleLLvec97XF7OYDmR7PSFpzDyA4htN1IbLNXr0Wcf+3xIfRc92IoulkyD/pdAwGsbq/bcUwAGBpmFDc3d9VqMLuoPC0yP7bIzTz1rt999m03v3GVLV+adwe27/S5P55nPfsbueN0b8QoJO/3kczY8nbQDh++0FF7ws3/7dza9ZzcMbBoD7NjFZ5/SHB0b3HnYB5PU2f7CY4/aXW98MyFbyhWitLpoLz79lO193ZsAoriDldbPH//MI7br7rthWHNBAwFyncKqXXrpCZs9+iDGN2FRGs8f040RLb78JeoQscH9R13BfZSGtOQNl/gtDxCN7rvLmYWDLOUhVXhR3W6d+Lw1YyM2MHM0MGhqrNvVhaCmmU3W7PQLT1p8Yo8lR3ZiRNgugKZpb1plJWZNEGiD1Wt2AZYxuveoVUKJwLEhtUZu3Xq3XgYgq9ZCeVQXzaGsAWg1wOvciUsYfTBwqH1sMQtXTK0w0ziShlM0tUhhnhhZCGZDW2N42saqZi0MpISy6Am0nVDKn77biqRQ0E1LDoxYnesb6EIVgCkRNrXKRCytEsDZsAs3ylZKTsMIh63Y4V7YZR1Z5Gphq2EwFcA4Dwuu9qWt2BuwVnQYltyx6vqiDWRhq/mqXS7322o9ZavlqN0q9tliNWJL1bgt5kO2VIzYrVKfLdeitlRJ2EIhZAtFs/m1hqUbMJRy0/saz623bLmesRwMfq2WsNUWTLOZsHU8f66qh+ARvbQJoUknV+dcPY4T6thATFs/Jgkt1+3SesRuFuKkH7bFSh/vfeQZsYVy1+avr1oVFrSwvGbzG4BOctyqPZg6Ai7CovJFTTwOWJ5sROGv2koDPm3aRWzPKavAUhfy7qH51nd/si56pz5YGbYOZ5DouMD17W97E6HvKuDTtJXldRhXwYFzhfcMkYmWgi4tLZAD6eEQJidHuU90MWKPf/GprQEd2hVA1Vab2oGtUcURaOYCjFddRmL9rvP8ExALVlEav09M28mAvmwNMCqe1fUBAMpWoDCU18Nr3h2kIS1ioLqX/9hWn81fWcaxCVCjgB2RH85BS2Hvu/8eO3/hstcr7w9mhFhoTntMoI39knW70wC4Nd0uRZm6Nj42TP4RB0XJsQmoBY5CjDxwDgJlzdjQLJMCkXY+X8AxVpBJw6eeVWEjmgurAcbDhw7Z7bff7v3C6i9XmyhNEQrVXSxXu+rJ8ayv5boLN5dR8/ZSudi6lCvUrqXiffl77rknYLBl/aEgNGMgTIBBfURRCnztwkW+byuADglQnj4EEH7KjrzxtZZbvmlLt1ZsFPZx/ukv2a7bbnehn3r5aRuc3kmF2valx75gd73uPhvt77fyyorN7d8pzu39klfPvmj7jtzl/Zjy5uu3rtqu22/D29FQsIDr50/ajkN3IFhKB/jdOH3WB2a6gGsJsCmhNCeeecpm9+60oWTG9k4N2r7JfmtXVq1QzVlmdJ+vCtLgiMKe9YsvE04mLZEZA4Q0rUSjxnjsasHmL52xgekZF7I8uAbxtPVet1SwJeo5PLMX8CRUQRGxHkqomvYs0S7aRr5mmYndABfAzNmWwEsIi5SjYRQadlxrhGxgcg+/qk8UYOd3TdURQ5FFTiQKdu7kcQ9be4lR0zQclVkg24KZFo/+K0tNztrzp+btyQstW0ods9XxN1hu5l2WftN32MbUuy258z5fgaMFCp95ed0uN0ftWminLScO2lpin1XGj1px7E5biR6y2tT9ltmxx51iqFW15y+WADezTQC2EMrYWpdIYnDOKqkJ62R2WmfgoNnEEYvN3ItjnfSZBFqeWullLTGxwxJTsxYZ3W3xyd0WHpy0xOQuHMpei4zssL7RXdbNTFvf4JTZwJT1jUxbtxnFyQ1bXEtmx/ZZeGgn9dxv7bH91hk+6K/W0B5e+6w7os8HrEd7dscOWIfv0dl7YGJp2rIf5UeDh/dak/LW0rt532PN7EGrD9xmjcED1iCNKuWvZvdbbXCXNUf2WZu0Gv17rEuU0NPiFRhUwWZtMzpmudio5WC966EhW7MxK8amrNmnx1FH7O43vs3CMFx3OjFYIy9tQhTMDqjDdnBn6JSeGiqGowE9nwuMLugl0HQAwPj1WYcWgMjMHJQI9bVUGaVAP9QFJ3ZLiJrBAa2u2MLSiuWKm0QSmnnQsh3DA/5crZp2X0M/BfB9UVg9BKVaKdrTX/oSxYFpU5YiEUS50rB6pW0xvP94Qo/J7lg/bLwOG9f0SbE/RSAiVHq+lboCZH/acMgHhfinvkkBrw45E68G4Bp0KXQ9xFfdNTVKfbL5jXXK0LIE4Ko9gxeIVKuAu+p84MABl+vNlXX7/OeesM180bSXbmao3/FmLb8JC8WJF0p24sVzMHMDhM/bhpb4inQhd19AowFEgNQjcF4CQwGv7FggKxxDlP5SGTVP9vrNG7DaSzjPeVtaWCcyKNjC4qoD8jvf9Q57+D0P29j4uDu9/n7toqPaK6pvejeI5s0eODBuYfL+4he/BB7esBdffNHl4gC7fSgSAu+CRpZyCDokOY7A80iYgTKoEideOmm5pbzN7pmzeP+QxVMpoJkQDEbbzudteIjQE0a6vlm0WmXTQukRAK9mT376H+1OreFPE57SAOoba8DdajjpF555xgZH1O9FSA9ItAuEM3iQ5PCYz6tUH9S5l5+3nbcdQbk0P1Jb89Xt8tkz9vq3v912Tg3b+EDKsniiGy8dt4lZjCcBSCBg9e30uk3LLVzBvncTqmcsKqOgIdQ9UF27YvEMRja9L1AUv6djzV7diqtXUN464T8AIS8f6VhEy0ZpJEmlfAuPa32W5HctGXXgxJJcZByDYO7C1UvWiqctHA0WFmAvvt49wQd0A4NoW6JVttxqwbKAqIUTHpqIKaNDHr5qECIaS9qA+oEIiZp9mp+Xpjyaj6gBHC1x1A5UeFekKkZTWL1lnRqhVg1vXW5YhXCoiWJHQhhKk5C/Tv1bhG/ZpMUTlIs8Ir0qeWoqEKyrU8PZtayUv2Wl9XmrrV6zup54GqpQbpyLHE0UZYaddbqwFnSmjiNRf2i50sFgmzAFbTBNpAELLMI2NzHiCuxJz1tT6KWVNdpYqNGhhTE0dUmJWZYwTm0Ko9V9Zd7rGHqNl94V2ha0SkotgDyzIwM4c85zrban9M1RABAu23rHUXHO21T97VwjhiMDxJ26rAUaesyznLHmFuux8uoqU7eUwgC1hQYCV6+fQ9aapqRuJNkILpP6K77S9Cl1CygsL5VyFC2YxqTuC0178j5LnLCcuPot/UVEpAnwmvSua/WS/ig/9U1qIOrYPXfY1atXyC8EyK5bo6INUNo+MV/9/ZoHqgEurWSLAQaKkDqA9LOPv2ht2KlMWWV0xgw49APAcdqvUu9YodZn1RbxE8QqBtvUvgiVSh12h7yQg7S8hax8dR3t0oQBC4D1LoewPW83cA7qUthi8AI/8tD+xVqN6VMxa2V0v8/uu/eQD5SK0Gm7QbXbumY1bObs1OnT1KnPnyjc143YMniiOb7JVNhuP7qbtgjZXUeDPQq25RXkieydGAWOSd1qat9AliqLDDJ4bctYhwYKc96NcN2Wl1eomxEVNWxlacPZ94MPvsbe89XvsvHxMUsmk9gI6UqeIk+SPdGyZku97g13YNQNW1yUfYhG+VFRHf1iHRplXFlYRtGaNjSkqUi6kALzCvowzc6eOmN3v+GYvfTFR61CwQ5TgIvPvmgH7r0HhQzb8088bofvP0YLh+w64LfvIOwD0KrWqwinacMjoxhKy5559PM2fRAW0ew5+B5/8ik7eN8xBKm5e2ann3rKxmBY2mc1S6gQ7latuLlmmakZDLiNd+xZcfGGe5T+wQEajlIS6sdpnLMvv2iTuw+74aNTCB7lIszO5cs2tENdBmKQCoHUEF3LncUzptRfS6PrPIYTdPTz241rFidM1vJHeSLfd9aafl+8W0Fe89YB+EKExjIcrQTqA5QieqwHFclY0afKjM7dZolUnw31h2z3bMZu3ztmd982YW+676C96/V3Wre4ZBVaVwNsbe8CIH+fgynDFVPoEgZpZF6boADKMvCtUE1enGz53nAjilEPEe14vAMzKVizWOD6hiug+ktH+0kb4O3CegJlhDW3wlauAogKpWHtmhtagplrtLarNoINrSzlbBUlbDbKRKHyEoGctB1lRdOIKScECfDTs9NoH5hlAXnVUbCKT5EKwzxKGLXiJcqPDDVoV6FCBcLCopaMYugyaAGjwjptNVjXxs8wKIVy5VLdKpRTRLGh9cAYV0y6KeUEnNVvp/m4etS5Fk5okMbBgHJoPwX1k2lwX483Ul+6ysEf5CpSIfAgb/LXtEI9lsatgjqqSyiWwJg1gtzAyRIJ+cIEUhEGIwk+4QhqpSBf2kFgqpf6JeW0AhDlMzoqI9f+vjofxki9n31rMYFWCIq5Kk6Ka74153K5ApFJ3rsdJD31Uw6gl0pj/uZZl8NwJs19tAPR3RcffYJTmqaGs6FO0pcB8h2AgGiVnUDJpy2GNKovhifoobaAiuZAi7lqUNA33AGodMgxObMF3H3sgjoiVkoTsF3XRbUFthgIlXcpJof6ojVXtQbIaiMZXXLuwmUnSB1Y/g5wQeqsfvRej+9TRKKUf//UlO2YHvV23Fgr2rnz1y3dr3EV9Il66CXHJZBz4HBdoF0EtCjFNnv1cvFd75SWYvE71ULMzn618k4O6+TJl+3ll16yG7cW0NVNd9yDQyP21re91d7//vfZjh1EajhM6UlbaLwFoGL4wMIrh9d65eQVi+gHP7AOVTCZQDQwBcJvTS7X6hctj1W/SIuK/9kff9R2HNhtu3dmbWM9b0Mzs3b5xAkbmN1hXYx0DdATMGoZ47njz9neO++mkmbHH3/adh4hZCe7Ll6ysLxoO/fdRniTsmqhDDPKWf+oZozhXbh+feGWzR29w1fSDPRn7fyLJ21gdBLUgLVhKG3KPX/2hO0/dDuNHExurpPu1YsXfCQ4PjFpowNazqcloG27cfIJa9IoKRixD9TRYHoiZwR2V6oUbHzuAFJJojgIQYqEiLr5nK0srlh2fC9p6jHWMdOuUprPq02QWxs3bXOzYBN7NXsBA5KRcHtM7wAH+GbrS9ds4tBhe9PXfrXdjQN58IH7bNfuXTDRcULkEWtHUra2sGg3L50h+0ELJYdNT9kUa1Jvrm/VJ80DdDWApzqSLCCAWm8xKJ3X6GtKMwcopyaLS4GbOKE+PjeIIoprS1bm1dfexFNrZ6KcK1ybtAUTPe0wxT3FbtIKoZTViCSqpNcUKMGWFQYb5as2+6wmh4UMNYqnfjD1bS1tEBZ2owBqny2Wuja/0bSlUshKbVxMb8DyALcYnhyqjDOiGRawXpW9VC5TxgBEy2JPgIh2UNMmKNqyTuxSn/Uulix90tJfDTAFjEqhK/XAYuRE9PwuyUbi0YR+GZmv7AEYtDmLh8Dkq2sUkYlAaHaAYjeFlBKE6ITmWHILdosRkZb2fRDjlJGSHCfEoLZHuMWk1DJEAurPA0zFxMRc/X7Ji5czqu13GkkvsUtfDYdcNENF/bcODLTH3OwMoeu6X7eyskK+AJ8ADp3WwLBGzwubNZeBtgnUYpXHPv84IIiMKKQGnPr43E8Z1M6SvTx2ksjjwHTU9kxEbXZErE9Og7LzniLtEI5YUY6Wnfr4C+UKHmLJseXYVUbJ0AEM2fPXiYEObQXqM3D4TdPFBLpawlsAtAAK2r5BBGQ2MoLOIzdtY6n+2SOHDxJyo7eUQeMGeGB3BhogHx1L2sHbZmgTeTTaiDQF7lp16F16ck6An7eDxLlVtm2Gu/2uayVzXasxFbWffttm44qMl1eW7eLlK3bh0iU7feYCLDqP3afsfe/7Wvu2b/9GO3z4MN81xYwyUF49x0tpTU979QW7Fj5/5XzymReenHr5+HMHXnz+6d3PfOnJwUsXz0RzG5uh1dUle/yLn7PHn/is3Zg/b1987PN2/txpgI2QbWOTSq5ZGuCJJgYIH3M2uudO25i/YPFk22b3HrQqlP/6pbN28N57LRlP2qN/9/d2z1s1NSphy5cvOwvaf8dRS2WzsNWnfeu26f0H3WAWLp2zjeUFu/N1r7OBVNaF+OTH/872P3i/9Wc1IkzpaaRLL3zB9t73RgAnaXUhN5D06b/+S0sMDdrMvjvsgUOTdtvOCQs1Snb+ic9bfHbWUv1aQaI1+FrSSRgLsC2t3rSpQw9YH2GWFFzKrjxat87bws0Fmz16ny8J9I24pUb8KGXtrJ2x+eVlG9x9H+w07aFmWKuHCA01oNQfbxDi4rQoc23hpuVvXbWVW9ft5NMX7W/++DfswsnP2MnnnrJ9IyE78fxL3oeZnthjYUJHKbAOPSVBz/uXkcSL521+/hqMOW1DkztQMLEbFFvGrvzCdQtXFi1fathyQY8AkcqbMwYtLa7DHgTP0dFpsCFjQ8g80i5giD27tFyCQaGgYzutFUqjaFHyTVgGg1Norx3ntbdmF4BKhyqW7NQJxaO2VqbOmWHYpWyhS7jZtTxMS3MF1RdZATwrBZgLF4wPhj0t8Mcy9WUbHh8ifIza5UrClV4gKH6h/5zYMgZYKYzQGbvcHkaTRJHVFnuyWqOOE6Jt5gsx7xNWuwXTa5SSEhKX2A4baVM3XF2kZzHhDKvLLh8NXlyrpchB8z9oZa4B57wd9Z6Agw+nADa+bFbQuMHRrTyC62SwrhcRhf4yPJVXeSovfuei7dBUZdSmRb5Sy79r/wMcNPqjLgFFPiqrjuGRYbtx4wZybAB2WkobDGwKaLU3R1bTGdW1ww3qK71w4rQtr+a2ZIdPpI31eB7NoHE5cHJsMGITI0SVMPFWL+vX7hojQ0BPU+WEn3HALYHL0T4iejadD9J5HeWOeCd/ffbzgJ3kpAUZ0jjppA7vgqFO3kbSacqjKWQqu9j82CgMHLJSqanbiugnt4aubOCwt+YPk4ZkpcUPzzx13nbtmnEio0hRQhX7lxPRxtpeX8rgc1+3gFWy3tYhHQJRHYF85dQC57d9jX7XPX6Qlph/IU8ECHjK6Wu6Vx0yobn+e/bM2bF77uxWa/XaZj6/1Gk1L+G8rsVi7fyLL17cmqZFRCzPZzBTbWqhsFdTRTT5dmVtnd9qtnN2ytYJr1vtPrt1fd1uf/29tnDuhK0tN2zXXUft2gvH7dA9d1FZAO+lF+3uN7yecD1hV6HZR+67DyFFrZyD6Y7p+R1qkIhdOXnGZvfth130YfRNO0dIP7V7L8pD6IZwX/7ikzZ36CANlnLAXZ1f4N6OjU/tslQi4Z67nbtBM8csmRlw9qpQslzK2/rivH3wm77GXnNk2idBiy3ECIVj0zP2hofea0f27rU90+M2CQjv33vILr/4JYuoTzguRZOHA9Tkf/D06rMlZsEaghVt6mulIC78aKdiizeWLD00jZMYwkPHPQxthtqmZ2F1YBW5i9dgjcu2dPWKnccTHn/ptH3sf/4v+9Kn/ofNzfU7WKWiMD89UJHaDM/tB5wBChSoh3du8nsTw2+jwHUUGT11MAGKpF8onhRHcICyq+yiVbx0RtNVtr25j4Bi3Fmf1J+xPGG6dl1yNgMrExNTp72W96p9pJzqT5MxFupl8heD7NnKat7yxbyzvjZKqme0qSDaV1cDIA2cr68CE2hQCvXntWlfPS1AA0DCOpXY90clH0m6pw27uVaqrwFHTXUS0/R5wnpJ1nIUlEmLXeIeTmsaoUar1S46j1Fp/1TKrAjDzZu20EtpxxBcIqaHbYYtQ8gtZxUJCmLZtAZbJE/1IXK1FED/kaM7W/7RFG6QbZxDSHWChcuYaXQSIR9N6fI+Vk21ElsLmJ6XjdcrRsuhz1qhpWhIv6kYwawB5Al46JAeurHT5msr61YuaqpXlbJxnjbTun0tdQ2Ys9o5hoxx5uh/eW0BvNsqH6+k5iaTp/qhY9EmrDVu2RSg1on4vrWhGDaSJVoJZWw4k7S9BIkJ7tPSbEVpCcoThMNi87yULJXrUndN7VMnlnoRUFry8OJvlT1wPiAipCppEd+chndFfjgJLUzQgJ6eWJGvgD8Ca8kYPWrqeXJcI6lpsIra2IOvP0hdJU9FIHIWgQMVSKJFMgb/TV1LkonaQNGOnJoOyVqHyqbPsgt/oCX5610O3OfwooN6qoKef6dBOl0rndag2upazi5fuWwvv3QWorNCZKEnLdxlP/RD32PvfvidNjm30xYXPRuV/TErX1nBpRStplHJEkymkbP86qrlNmgoQudGlYIAsmuwyVJh1eqVmsWoxMGDc1SPBgZI129ctfjkiCUQTrNetWR60At5/cIZG5uds3QmY8984VHbS7ivjXm17rlZLRJ2ay5q25aXbtrw1KwNTk146K3tBZvtsu06pMGstjPTM88/aTN7tF2YHgAYtqFswhZIf3T3HkIgQA+jkrAXLl7E40YtOzxI6ETD5VuAQhnG0bK7XvMW65HWpz/xBfulH/1B+53f/Cn769/5aY0n2eA0YI6S0koInDpTF6sXbGFpyaZ3H8QgtOwRz0k+6lOTDUaq6740NDuxF/BCEXBO2gpR+xOkuc56Kza4s59yz9qRe+6wBx96yKYGk/bue6p2z8EJqxWIBAo1m6Hu1wHiRjdmLfJRf5wrC2xSq53UV6wNLro4kSqOT5iqkEqFkLIoLNQ0G23Y7GDKd2eDvRbAP2rDM7ssnR1AUZAQ10ttxQjUr8dXvskMcLKAjJaP+i5ZGGCkT8asvuY2Tq+GEeAwClWrVFHIJk5LYVmLcmwZkjb5UX94gGs9n5vpiwJQ4CAq5Q8GKsjSJjzqX7ZQk3uRG5USy5FRbIORFFt9fQJhAbkG5pJx5IuRSUQ6r3LrkeOKGAgd/B6ZkWSk68MhPdO+48/H0yCsBhe1W/1gf9wS/hQI8uxJxhgU5VT3ggxcctQgmMJFBzvS02Yl+XLRIjipbhgmQEZkR3mDDxpEU/7bU6x0TmUJ+iyDssnhqX5Bn2zA7hQ1CKc1Pxe34XkHt3M/aQtYA1nIUSoq4V7aSCDyyUc+Y9evzftAViqRtKefes4fg+Itwj1KV3NQpSvpRMj2jGuaXcfW9Rhwor6eBEKDeZuoq4fIoF4P24Fd6uMP2kv9o+m+oA4BAeGzbIT7HOCoj15eXl7SKQruoKd9GLbbU/fqdy2G0KHH3Ks/Vk03N5olMhHBU9iuaVkBQDqr5HXx/HXqTDtxrQYRt/Pb/qyy6aW22/5N9qypZUojKJeAWl0otAkRkaQthqr71BbSQZFLtYmzbs7J1pWe0vAN6dt1n+a1tLJsJ4gUTp8+Z/PXF+wmBHD37t32nd/yQfvFX/wev55s3mx7907YjqlhGxlI2NhIxmbmxq0v22dHH9jlE8eTwylC9TWbGJ6w8dEh23Vgrz3z6Ud9Fc3R17/JeuWCTR/eb9lkv107f9be/o1f6yOiS/NXLTUyah0YhnZHX75+2QbHAVDtSXnujA3tGMMo9BC8rp06dckSY4P253/wEfvI7/+OXX7us5YaGEIBYK8ItIF32bg1b7MHbkNx5HUI82o1W1y4ZfvvPOprtLXkTVuVnX7mi7Zz/yFbWmvYZqlim9WSffjXf9k+84//aI89+hn7+Ef/2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739mv//hn7ZLxx/zBQOidguXrtgU1Dka1mqLLMz2tO3Yv98fo/1nf/g/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w98/3fbWBKQ5N/iQsl2j8QQuNnCwjxpK3TpszNPP2tDe/YgKvUTCmDadu3MKTtw111UVHP0WlbjpuvnX7a+VJLwNcLnl2xmNG733neXzZ9fsFNPfMqayy/ao5/8uF2A3WFTtnNyHLBoWf/QEELHcAUyNIB8Zi2/YCv5Asx2n4Vi5CzjC0QGGMUs2drUOmQbnjxkE0Ojlmlv2ki0Yofvug3dSlsHlrl4dcGe+sh/sOH283b+7BV76WreFjYJ5UYG3Xnp8c67p2fs5sWbeHwYBWnr2fnaIb6hGRzNttX53sEIxQaHwsHjOvqIdzs4BRlZOt1PaJjCEOVo+i2uzWGQlKZpaV6q2Ki26FtbvYXhRmz60B38DriiyNnRSQcVATj6iAxaDlLamjCRCNNOABf14D+OQoBXtX5C6+GRlEUA5r6k9iaQQiMx0lFft8Cs0ZAiUhuUV3YgWWvWhsawdWhpsZRau0lpD+FcrkT9tgaWdAGFEcPTfElFt/7Met61nWSD/Op+Py8MRSG1sFDyaQEa2sdWm3sIQMNi1+iGNuqOqSyUrUtIFCNy0oi1yqEBJX8EDOnL0MPaGlG7cVFmdWPIkDR6rwdOqsukUK7a6q28YW9kqqLKiDXyrzmrMU9HQOOGu2XMOqnvFNI/Kz0KwH/1NZP+lgORUetw1sZ3yV0bt+g3vcSYJGsNNHr/Jq9dO6c517Ub1xYAJaGh2hJAJ011DaiOckaa3ddTHzHMVQNMw5mwlZoJADdmDcpwPhfIOIOup7KAMixzYDCYLolywm6blhSocI0DD2n6P3Rq2wGKnZKKl1HVVZ0F8vzijlTjGsG+C8GAWUzdX5RFrFGNeM+xYxZPZLhGspKkQjBL5L266l1EkqeH8hRpGxjbcp60sS/vxYFKdvpF8vP8+RzIVsCv9gyAU4fSCmTLedJRSUVK9LuDNCXWS8TLp+3xUheNPyyT6/QssbYv9tDG9TWrVqtWbpZ9MxqVNWxvNtu7906777632uzcXTY6e8D233HE9hw6ZrF+lC7esf7R/bb74FusXO63+970Zrv54rM2f+6E7TxyFNaXsx/85f9gF7/wmH3xz/7Qjv/jx2z+6k3bNTvrfX56BLeWoHbRRn9Oejxp66uL9t5v/0b7nu/9V/b8Zz9t//A7/8FunPi43bp0EqnpUdiDbkQ7d85iEB0ftMpvrtrOfUc8NNX+pL16yTZyq5Ydn6WyVJyXOqXX11bs6ANvIM+GHbv3Tpud2m//40O/ZZef/5hVV85j0XUr1gmPSyjRYMKyeEl1lmv0eB02KgEiVxomZMWrZzDhsH3gA++23aMqO8Cmhuc3scTq6g1rxfrs2N132GR/3d73NW+2nbv2ojQJD+ue/OgfWfnUH1lhfcOWV9SnDEttKITUhPIsitW2GOHrVH/alvNFq5dr1j+YtloFJi3l4J9YqlA3wrsAJ9NdsdzmprMxefx6q+INr+WJqBrKQIijrbIICbW8V46nUszbxtoyMlyz1bUb9vwzz1upqv1YI7aak/FyJ/oWbEcHo+Be9UOGQmJ7ur/q4EWgTp54eR8Y6yNSaGDAUULsNiVFSWXIKKLucQXln6aWqWQU0oFP/e3OPMkU/YOdayf9jo2O4eBQZJ2UwSkdsQZ1DQQWThLIQDbipzDUmDbMpoW0Ljyoe9BuYj3qQolxOi7HyDWUnO9itdr/ts3vegQK3zFKbbnnS4ppn4tn1m1qKArIEE2ANs6AUAixWe1XK+DSdnnaMUzzkTXgiHqjb7QX18jB6JEyWgX5ZUPW/VwnQKWQ/lly0HkhmiTlgBQwfB26RkatJllYWKCOwcCXDoFsobCJDLSxDWEsxi5guHL+Ejc1SS4AIC0r9e6BLfmNj0Q5F/d21wYy2rx8FbaqiNCnk+G44TfYLckQIVWaGrDV4BlyoHwaqc9mdM55LKKDBNAmmh8sEJPLc1AhTw/TBVDuUFRh2C2yU9t766kLIKwZKZrzq6lbeh5ZoNNPP/My1+ouWUCfrzLcf2iWagQOK+gTV7QkwFMbyv5pJ/RQN2p+r+9ORhk0xkCp+CcngBaIuOD4NZAZgKhk/+WX8nSQRU80aL7t8FQLOV8BucqrQ2UhWbcV6Yg/+ggpcKX/riNsjz1mJ0581h57+mN26tLj9oWnP2kbxSWMQaHFPuvmp+3xT1ywj/31p+0qDRjqy1o4hecZmrLXvPH1Nj2asd/9qX9r5eqG3cxzXzgY+d0E/BKZlGX6B+z800/b5J45F1Yhv27v+/oPwogv24d//DttfX3eVkqqsCaZJ218LGlra0XLjI5bqdS0CydO2vXTp2j0lA2MjfgmJAqjly9ctOTgoHvZOoLS3Ld6qWqzB2+ze+49Yu98+9vt7z7ycfv7P/iwbS6dJvzGkJDLRqFuUdhepZmHkWcJnwvUpR/227R+vGqT0Hh6LGaHd/TbJoxP3Rr1RsOGhpKAZhbwpKlQuJRpg/G6vfM932yve+0Re+DYvXYDZr7/wB5rFmv22J/+qg01z9vJ8yVrRwjV8W75ehznoHmBfVatYOhxQB6HEe02rALwhuIwP0LytevnAJKtjno1No0HgcDAYXvVAnIdpFVpdFpdDLBcqCDvNSvmKrRbHTlr/4J2sFKKFDpNbV6uOYdazIEioJjqb9JabMlMTzzQQwmldEKLelVKHAx2SUU0fcmVJdy0dEKDK1Jc2DQy8UEtFEyMTWUVIInFxTVQwHdMyI3MgUSA5WAlcFXafNfvEYxCwCJDES2kPOrXhWNzCZ9hB3rFCIH7OJ9AxwY16g1LTvkjwZV+FGOv+nLFREh7kdYApYZlCYnTCT1xQTk1LJPoWJIIO9bXhvEr/BaICQhgJjiriWlIAYY4A7nYP5OynaNpGyIC6/M9TmEtgFdfHHCFPOixOw4oMjRqH+3bemLEq44AnAPg0SHmGnwPQn4dGogUC98ezRbBE5vzz9RLtiHjl7F7OoTeCZy4zjWaIavWNQ0Oh6n0AJcQ0YdkKyYmpqtDDCuJ7i4TKdSqLUtp8ArmWWnQ1uiQwwI6t1YSYvSwl7A1act8Ve0cDFY1KU8PnVcdgz5YysJ/ByfuV500DgGCa3TM28TZq4DW2yiou1+/9XL/Q4oCOzHDaq1qczsnnPBoupr6RF9+8Sr3SQ5BvfQKgE86p/wlFz5wbL1t/R4cAlodGiz0yIKLNXgmp9VGRgLs7Zf018Mh0t5uu+20fCGPfqHckrX3x8oDbl0bgOs/PZAIFDaTtjaV0QTad77h26xb2GtPPn7J/vQP/86+8NgXoOe3bHCoz6bn9tj5l07Yg+/9Rnvvt/6g/fVv/aZ97qO/a3e+/QPWGdhjWTLeqIVs775xvASsAcbXw8NeO3faZvfusdfce8h2TszY7/3yT9oTf/8nduQd32CJ8XsNm/U+DPUL7Zoa4nOI0HUQ4ChYc+OWLV05bQfvPGp6qqiARYpz5ewZm7vtMEDUx/1xu3n5jO3fPWzf+g1fb+fPrdgv/9i/t7UbL9ndb3uzDU0e8OV2fRhfuZHEUNOkFbLJoRiMrmYTczM2umMXYWfT1hfO2iCgt7l004qFkt33ugcRrLxgkK+ehKrBGPXlvfZrvt6++n1fCzvM28jwEOB62H7lZ37Bbj33F3b9/DlbrQ5YZGgHQKppQ2Ert6LOXpOw1HKpbENjAzaOA9pY3rBuLGlDc3fTaIBoA1BuFcgXReIlby3Pn1L/dFUrr1ByQEZpaq9Nha5tFNFXD6GYbVhMt1NFQfUwv55veCzn1u7UbX2zaj0cVBkQE4PWdBkFQppu5U8uBWh99y3fIBymT5vEaCAp2vY579tDlzb1CJtInN/VBys2ifKLqYh1w24oDAroTt6VWuEuNMProicb+NQajLqM0/MZENU8Vg7gA5x1WLNWS7W0HNSneVWtqbm0Goio1a2QE5gCDOhXGN0R49GUtsnxtA0jXznPkaGMZQl1BweHbGR02AZHBnwZ9gC/D9Bew4MDviN9NpPxummuZ3GzYGtEHMWSylDEVdVxuEnbPTkgaSBzZISj86l/PnAk5yKWqwLIcLdABKlKa1Rv/lNf6u+MyoXgLzk/Dbi4I+WiwFFp+ek2a1Ykobm/6tsUa5NhC9y66LCcaM+GcQTpeMhuzt/0+33qGHk74xSzoh3Uzz44EKN4yDuiZ2u1fKxglUhOEOUblQM2EXSpQZo1/FoCp9+rVRy89XwrgQlabPU2URQNqpDfMYXyq+qCNpVdEaBqqL5ySkEZ0C10UPtyCEC3gVXXSm6K6rS5jFi1XurnHCValG4gAe/fP3r3bqUeyJW8trtfgj5W1ZdibJ1zEJSfkTwpiN9DXvpNtoCqGPCiO7gGkKTe2uBFXW0+M4hayqEpXa+DO4AAsJWWryqk7ak2ik3bUTL/J7Clfb0riX/bB0UxOzoxYQd3HbbxobvtxPEbdvyFl/AaJ3xT2STGo47oTDJms7cdsPd+8wfsxqmz9tEP/Qhec9n2vOGrLDo0YRcJO/V8p3U9DA/lnpybw2AqNjy1w77xh37Y3vPwe+1v/+8/sb/6nZ/HE0btNd/4gxbPzNiNM6dhJ2Ura1QTBVd/rZ7cijgAvh14XfO1yUmAuVZTg+C1N9atUNm0qZ17rLR+00YyIfuX3/HN1p+ZtJ/8l99iZx79S4tmG/ZV/+ZHYYVjtlmoEvJ1ADhAHAMvVYs2OJaxIRq0TePGslkbnZwwPRyuS5k1sHP1+DPWQmBrtT67dqtom2Wt7OjY2NCw9TZX7Ru+/gM2PjpNON22fbcdxBn9mf2P/+uDNlA9byeub9i7vv/nrNhUB37NurV1q9JQetqnGlPOpwWYhwDyPVPDtry8aaFUv/UNjqKICYtHCf1uXidaCJrPD5R6oLVga6uLsC8UWPaMwftSxk4NxijWqHBOYMi7uiEI58KhhFWqdUsNaGVXyo1IE+DHxwdR1o6HQaTm7FaDadoxXiPAlQryKjctl+va/ELRyk0MLJR1cNb+nQLmfow7HIJdSvlxBMlYz9KE5Fq4kUAXUjDDOAw0CctMhnkH8GOhKqArxswLBhgmUz3ZUwCtuakp2nvAlxJ3rB/WmfCVXg2ATVOTtOqnhS7CPpNah1+jzBgxDkUzAiJ6wqwApanHgASrmrSH7fpazvKbZdvMa6OTiuX4vJEr0M56+sKG1WBlQAPyobzpCPVQuFe3EuCujYRq5ZJVy0XASw8KxPFp/wocTziScKelLhoZsI7AOIU8fObdgRcJ6U0GqiO4Vudk8EGYKqMVcVKLy3FqkFWkX7vLacZKACwC3mBrQL2UTlQvDF3dCFIVOUsviRzmFqDTtMhS4wpJSxKNaOOhCBHGmh6ZDjCouAqbVTqVdrXcs/5UyEYn+i0KwCmaUL+0StciQooKP5CVQMxfqgfOTiAjfQ3qLcDVLaTP73I0OiQbMdEgPA++K1N1cemjJu/ncXKaiqk0Ll+8hU7reVvB1Cld72DJu+4XeKqdvwzagcy3rOZVealmHLqO73IEujYAR67euiG4jvu36qWX0lee2+kEbDW4dvtcAK4aJIy+eqVs0BYGMFUrsEBC3GtXLxKir9rISBovGffGnt69y97y/m+x3Tvm7I9+9gft8qln7f5v+l4aJWqZkVmrlYoW6yxZlZBycAAvhIvYceS1dsf9b7d3fvXX2K1LC/Yr3/91tnjtMYK+mO26+0FvmHIhh8GVsW+YFaGJNmpBf12Q+aVlSwHUeortxDQsMNFPQVWxtl04/rzd9foHbTCdsO/89m/Cw91t//lX/7N95Fe/G4aas2Nf9QE7+s4PIpiYXT1xwkEwEWrZRgElAlQ1IX5soB/wKMJaACEMRvMQkwPBTvzzZ0/a6tKiDY3vtEonYaVGlbq1CB27theG9C+/65tdjSdncBA3VuxnvvUbrHLyD2x+dd2Sd77Hdj/0fYZ1Wpd6ZGKAAxpeAWzDsGYtHSwWapbMRgGJJKy6BkyGLTs8jRLHAdpx6SSyuYqR8Qty0p6kURjrCGFvtaM5eT1AOIUMexalTP04prGRlOlRy3rCiwYA1ccXxaBCAFIiDutIpy0xEA+eYQQYNWGyKcJMreySH45xr/qrtJhAj1JRv6Q2MdbUJ22Nt1nK28pKzlbWACfu1SyMgVQSBdNyZU0f0yNDClbBma2sLlP2js+b1Y5K6l+rVRqAVBmQqjo776NuUYAxG4/a7KxmhnRsABBIJyKw2ZoDvh6sqG6RBDJM8VscMM4qKiI9LelskX4ZOWtaWK1StsUb8z5Ypr1utRG1ogQ9J07T0aqVkunR3kVAVqtw6g3KV2tybd33c5Wxya0nkZOe6V8B8DQXWYMYFU3XQWaFvLoJCJ/rhON9GCB3BNPQKCuNhuk6e9LhhshnMaqAjQpr9DkAlW3D1bsPlvj0ILFUnVOXl4w+RDlbzqwcDJRIkLo7yYvn5+3xLz7n9iLWKy/st+GMBXWa5YBgg1som0Bc0Yl2rGuQljZXUd+y+sm9j5drtSpqDYAdyCq6APgB1yLOVnlrWp2kJGqoSE7n/LyDLWAm1sznoK81YIHby1R1bAMjpzjE3ANQ0u/+9Fx+UP7ZfhxBBtaMnifQxY66iHpBt4QOpaHDwc3TDsBPG8T7Zupcp7M+NqFrKUulWoIwEBHDkDXvVYdkr7yVpz7zhc+SHA2nr5Ihaeil7gPPg1vV1aG28u8kH0QVGjNQf74Glz15P8JvfrPZxMQeWEe/3bq+aJWiHqGsfqoU3iRp3/Rvvt9+9pd+2Z77h0/bn/6nH/FJmIcffItVFldtcu9uDCJtJ558FnZStltrbTt8aNpm9hyx227bb/fcc7/9zr//GXvm7z9kU7ffYzvveY9lRmcJhwEbgO7Jz34WEChatdtnjXbIxoch18ms3f32r/FJ023Q9sKFCzY8O0sFUGAqoY2r3/3177fv+K7vsze+/nV2/NmX7Ve+7xts4/ynrdwbsrd8+49ZJzkGK0ZIeOrFW/OWjqLMVL5Q1wa6CcA6ajsnR1BeeXm8N8YnzzMCi1WneQqWdQNGMLBnrxvF2NioDQA4X/OuN9rBAwcIUZE+DO53/+N/tE/8+rdbunfFotMP2s//4d/Z0PRhmx2O29lTJ2FWMUsCBJAzy1cJoWN4Zb5oN/tBrtk9OmalDdU/hkzU6Y94CY+wNRsktC1uLAdKShrTUcCqsAZgaWCLSJqW1txS6UUDIKpiYGr0WBJFxY1pk5bg6FkJtrZ6a8ny64BP/iYyxGipVxpwGxnRTvkyfBTG+xkjVgeYtLAgC0NNZdTXJOMSWmigQCwm2O9BewbIuLTc09kwt2u1VJIopNHUTlKaRC7mV7V6s2zBE1UjpjkOCcBSm2E3AGiF9n2krUUt2qNUwOV7XsDiIrSdBpLUlZjE2Ho4jP7hrO2Ym8CpDNq+PWMw1LI/CmZyx5hHWzIqGaOeeKrl0Ol0HHkPUtd+3jM22J/2vuQ0hqxRco2GkTJlA2hi6leWaWlHfQwbpxMmrO4iT23kIdvQSDmF837j7RFwGZmDLA0iw9O7XtsgBEIgKxl2AA76bftdhinD1pQxDfIEhhuwMTkpsS2l3SafIG1Kyveh0SwOcwxCFMwy4AbepUbSAdL2NDQy3iX9iBUhRPVaAAaaRiW8UpdQAPwBCxMTDffF0AXtZqbZIC3DvwhtkAFgjF2Buw7qusfT8jqiH1JgDu+eUF11j0pC2wqYJGEHX95f+UzeWk6tdDQbSF4pk9a0NF0XtT27dnlYH+y7EMjEUyA/XaNuO8nGwVt14H1bfurm1zaRmkWjTc6DSGCbnaqkpIvsHTx1vReHtlV5KZvmM6vrQNfLAW3X0buB0A9n7HwOBmyDLoLgeFUXwS/+4mP2e7/3Z/a5z33eao0iNxLm4T3uvPdu+7Ff/hVrrK/br3/fN9veIzutE++noGEb3rnTXn7sC7bzrnsI81O2euUCjR8hJE3ZPa99m33NN32z5RfX7E9+8d/Y5soVy+55jY3P7LPlM2dsfNcBy6YSvLJW31wm1KpZrhKxTD+FxFhvO3aPDcDmBqYRbHURNtG0xatXKDyVRLkfuPcQIH4YIZr92k/9tH3m93/SqjDMSihj+x94I6WHjbpHRhjFTYykbuk+wr0aIS8eTqu6RkeTVt1Ytb4sLD2TsZXFZRhOxXydNI3ZbTYtk+23yYlZy/Z17ejuaXv3u9+C95fpm129ctX+43d+rSVXPmVX1/L27h/8D3bnw9/p8wflJAYIaxeu33QGaq2iA2YTsNVGFXq+k0A8RBg8M5awjfWG9WsRQxj2SUOpPJH0kEVgKOuXTsGuMWgUKVa6bsvrAPPUrDMrrcNXYcUu69ooez3nK+O0LFXz+JotGWEwX1IDUfVmxwoNPU475tNdBPKLiyt268Ym7K+kaqNY/EUrNW0pApPUs6k0PQwdRK30PeTTefTMrImptEUJ4f027TvKR4Xp1Vqdz2EfnPDNO6SKlNfrhzLWcKQlyqjtEVsNGZ/S4B1HsmP/bbZn/0Hbd3C/TUyO+9Z0nU7KlnHcuVzLVlcJ12m/Kgxa83prMOZOuwJo6oF6Skr9rWl/ZM7I2IA/2loj0CmYdrBYIdihXqGzng6q3dTkUILVUxgKjkz90tv36BExMrwG+lADBLSiUPKQwxETEuOXkStNGWdguFuWy+dtxuZfefk0IeSra30+M5/VRSMn77aLnLwfnAv0ElBoZFqGq+/b6V2/cYPzXZvbMWN3HN3ju/7rEOh4ToCDHIyzMcc85Q4gdkqQ3BrXUSZnmFyH3PXcLTlN5edgT4HkvGu1mDXqSeQB4OpJxGpL6it5qck0PUv5aN6w03UBJu8kTZr84at0WiCrAWa9C5B8X2fu35ZVMPilc+hnvGPz1xbRn64Vimt27vxFt/2gTzQASKWpmQsCQZ8lgGx0XmXZBlf196obReCt7/pdbRUAN4fScIelqV2KGhANTsMXf1BGn1WBI1U5JfftdHX/9iCvnOp2uwQy3kr7VYeLX7N6FMr1oNdiP7ppKJuxX//xH7NTT33MDj7wOjt7Zp4GnYJNzqFoeHzC3f7+YStv5CwVKdqR+95kH/ovH7IHHniH/elv/LZ99o9+yZY2izY4vcfGds4G9JwwXSP/2qT5+HMvWDKsXfcbtlkO+a5cpVIHBgfDpVK773oNWhilMjHbfWi/7Z4btze+7j4bIYR77NHH7dd+4H1WuP6iTb/pG+y+d307Ao0RAo95hTR9Rmzx0vEXqCECbhRsPa+nqmbxhE0bmxrCMMO2//ARu/9t73dBbuY2Yc0dQHXALl24Ym9451fZOAb+HV//HhsfGbNKHe+IAfzer33IvvDfv9eiLdjk4GH7tp//E1urDfmWeRVNUEYRN25dxW5hr4S32omo0NDqKEpGw62urViC8Gsok7QUtS9p9oCcJuCl5a0CtbSetQ5N1ci+Rpi1EileW7Nbq0sWH95pG2sAIvXS8/jRSx84E+uA7iEHdQ90vR+31a6hFDI8bW0Ygc0lgcm4ra3qmfd6AgDhGOyuBuChNq50FAEHEEVOvMOUNWClNeH86AotJYvhIGsAeH9mgLTxITA7LYFNRNPoUZlwPmn92QHqCVME5PoHsjABykCdauWiaVd9ZacpZqhtoNzIZs/4Xp9atb5SstxGDQMHjDXYRdi8kd+wtfWi3Vgp2Fq+hFOtYZhlmJGYLg6MtvO03NhQemr05f0MIvxeNW3Zp7Xl2/12wBWOWPNs+0w7b8mZCfRLBUCINHyfXppNDJhkeQngelbIlS3Rr42gAUJ5XH6UXCSjbRaz3efoAEeoS2lwAFRUMuZaqYPuUdk0FU2bn3gbcJ8MHLjwcNunYKmRKZuSlKGPjiB3Igz1IatLoYqD1fxmrZzSPzJU4l4GvzciaOwRZWonOHX7AYyOf7o2AKgYEauWsKdScjwCZl2g/lINssWx0oaXR0ClwR8HSdUZBfDUkYVeylvT/aQrqqcGgtS9VFNXE15Yq/qUrQBYv8uBSEZqMX+wJP/0gM4YTjubGbJ9+3dQLkJA0lFZ3Olwn3QmyFM6K9lL0Jzk0DUCWD3hNugbFggGDsLBnMs0DVJHGz3QIeBUfUQJlLjaUTokUJcD0XRJX5CjtGinbWen79uP/gkOze19FYMN3kDYrcML3Krbpz/5j5bfXHfW0aiXrZKbt2uXbtp9b32jXX/xuO05ehQwGrfHP/VZFKJsL798wh79+7+1//Ibv2LZ6UF72w/8mqWHdltmZMQfrrY2f9OGZneAARh5Mm6XT71sfd2y5QnT24RG4yNZG53aC1okXJAJlK5UrNu+Q8fsnrsfsOX5W/bs06ftJ3/wh+zxP/uP1je4y17znT9lqfEDduGlL9j4HCywL4MSbE8xqtrCrXnLRtWvFbK8Bj4Alf5M3GayCSsj/B0HDls/IVY0M2L51XXYdMfGRsft2EPvs3d89dfa29/+DqvWMVI0YAnW8Kvf+02WWP+UXVkt2Mxbv8GOvPPbrVDCYGm6SIw09RmLe/rTf+MNlY5on92I5evqf41bMtMPsHVsYChme0dGbUV7qiLzqm+cwicaSfMnMyMTMMUEhh22zVtXLN5c92eQVbpx6yQGLYHBV8qB120AfjV1GxBKSqmkuGKgMg4ZkVRXoV3LN4/W5teaWSCFUj+SBoK6NtA/irLLkAWygbLJELSxS6kM0ANCXULDJmnKw1NdtDgEW+UegN2nYKFToT7YQAMGi3E21C1Qbfl+Fnq12w0fRIuofTCq1eUqdewBcJw0TRTv2F898kn70jMX7PSFa3Z9ZQOnWPJByJmdIzY9PWOTk8M2NALDJ1zTpiFiWQIlbQcIn3BlfyXEliFuhZ4aSBKIbTPBwBDFJBUSq6WCFVi+RBmCoX0OtAhEBiQ5lcsVKxaKHi7KGUu+q0sFmZ+XW3kE6QagGTCaQMY+n1kNxX9do3+vgK8Ys8qpyMhDANLRpVzvTw0gLTd00tl+12/9gHuCsnz+809hIw3vqlE7KxsvB/91XVBPDWDh0FCGphRCDoGjp819VBovCzUByMUMg6lK0p2ePyNtYDiJ/jdxfFuggpw9tFefqPpiyVq6ouxc1i5PherSiz7fglJ9qRrXUbQVtM0WIJOHL6/VvF1AVButa5XXJARIyBTsxRs4LC8lZVU7ST+3ROhlldML3gFshfuSnfJRPSiTfkfzuFePeUJRKZdeKovaVLLVdUpf96gt9JvGavhB//28+mrV/qpfmzwC2QX1dsa+dcgOt48tgBWSE4qiqD6lQp4eg9dz7+TJ5wmJx2cmLTMwYLffcdhunTtt+28/4htel9duWrvSJmy+YTduXLXXvuu9tvf+t9nZJ5/2lV479t9DSJG2cn7J+gjjVchasWztzTWL1Iu2mY/YyHDCSqstmzt0u2kHfm2okrs574MNxfwt+5s//4h94RN/ZY/85YcJ/QDIt3yz7Xjd11ijDbPDIFauLdnYriMA9RaY0OraZ1brsWNobL6C0GlAdQOMTKAwgFw0OQKYZ7yPaWBikgZs2pHDR+3s2RuUt8+eeeJJe+rJJ+3Muav2+7/9O/bpD3+vdSsXbK2YtF56DiY+40BewPjqAMbKRsGWCgBCBadEfWkhC1dLlIHwXI2HjMvFIg3V9i0NR/sztrmphkSh5WlRPslaU3L6AGta3hu1urJg05G87b3zDuv0UWaUUJxBS0nN+8+0UUg4CGmRnR6TrIn3YmkK5dSnpLTVl9mua45qwpWqBbB2msHjTLRSK6znmGF9mpwuMNX0N8nBR0bJoygjBag0Cp/f2LSlxTXKC+OrV1FdjKSZAPSrOBJ0qNagrRUKSglRQP7IOLX00YGf9tFTH9qEgVoWqTqJoQ31DwEeWo2GE+Z+6YHKnowPbil8HfY2ZnHy6OKcxSTUzy7e46t8xBRp7wBc+JWkZR0yMAGHDCMwFn3SdzkVVUvtQJkU5lJ3zcxw28Hw5YxkVHocTaNRxjYCRpcluhE4aDYHCZEm75RDRqf83egos/iOM9Ot38SghKJ+HVGFBp40mKTrlJQf3KvfxeqdWWG8KnEAFGZLSysui/0HZ5BXGuCibdAJDabJWahADu68Kx1tCagneoQV2SUkb+xdMwN0xVamYsrb+QZsOY6zT9pQWg9RJFQWMFNOkvH6SleUmz55vjrHj85cBbp81/LrBKxZ+yaobRRFYG7kLVLCNeQVPC6b1sKRytmr2+bUieu0V8NK1arN31ikHeUYdZXuQobkEawe85O8b8mbRpDta0WV8tSh87pOA3lyvjq0T6/OJxNpHIFG/qXncjhyiFH+IiOBNmnpXgG2OyD0GSzmXe2qPMHMbXCmaJK5Xq8+XvkmXZSSVTQq6xeHbGZ6wrAB33RXq696GPDV0xft8KEdlh0YtpPPn7GBSM4WN9u2/8AkTkINmLUU4eC1C2dtfP9ePOCYFTc2AL+4NeubFKxjZ54/af2Juu9+vwnJO7R/1HoYeBJWpzBCo8frNy6RnPr/2tY/twMjp1JtmHRvzCwRPLqb+tnitdPWTRKujkx5iIQOeLg3f/JlLqHxuGetJGYnoWqjjhEr5up229FjpE0oDACOjU9b/9CkPf2Fj9vseMxKaxs4gQrsIGe/9Us/Y4Vrn7OFVsze/R0/AdCEbfbgvZbSptgkmEnTQABqXrtL0fClG1cI+ft9WlKnU7GNOo2rRxkiu3q16xuHjwwOWJzQNg+DTE/uRfFxQLk1HwUVoKmRBsaoI8xgKN2z+soFZFy10bkDliJsCnZRwmC0E1SMUDZJ+A9DFhDImEMaRnLQCgafwup7TEi5AGbu02IJhd3qF23BUjVlzFfBcL10VltWCujldLVVmz/Vk3IJJjxv6iI5KxrxJabOeAnZcVJSSDGmcrVi2lvAR4n5p0ECAXuSl0JUOQHVU2Gir00n9bmZQbt9/5ztn52gPBhIW/NjW/bS8VO2vLxm9WLN5q9eJQrQSDCKHdHKGlg47FvFV9eipvI5IKkelEUsF5wjL/WTYkAuN7SdMqtNxLK6HfXFBiGwRtT0ED6N4otwZDIZG9Iyajks6oDKQt67MNogPFdG28a+bfDbzElGp/fAyAWsLkF3et5X6ed1xzZ4qrwCd0Gf7JE8aVM5G50T8xUYaGm6AGHPnp2ehgYPt9MKNkkJ8tX1vLn89Vs5r9kfVZd5cHFQZn1Mb228ov5pbfwjh6Q9UNdXV32gTaugxDy3bvN0lYw7K5WBL3rpswqvd9VFT1rIpkdcP9XdVa2vBKxfAMbv2wBFzu4I9PHQ7XMuo3Q6YXv3TbscdF7X6jq9pDu6T+WnGKRNemo/XoH8gzK43CnQ9rXbAKjPctrSca8X7bLdfaGIR/23utf7aLkuSFOLUfSARBytk6Jg9oeWO2+n/5VHkBtHsOKDsDabUnPTkJqTBkWHBbbbVVtbLloe5vn3H/0Lmzt8hEZO2Iknv4hym62sFW10MG07D9/hnjK3tGw4Lg+JM4Sza1ev2+DYsI2MjFgXVnfp7AtYQsE2qkmMDnZFGpN77yB/zdvEWzYqtrmxbqNTu6xdLdrQQNYmJwD7Omx3x05XAlVGS/3mTz5rEzMHrMV9brBUtA/AWF5e9SeFypOVGzH3jhk9FnosY1XC6tTojDMV/wdTSQ2O2wTh0AvPPG1PP/cFe+GFL1kJxfrgd32HfdX3/Jy9//t/xU6+dMYf53Lo7ttcGTQgMUi4psdUa6J6l7yuXjmLC+lYMlrxvQhKda1f1zP1ExhlzoaGszY3NIDy5qwVBoh3HLZkctiapRz113pq0ADlSMDkFPrdvgNmmLtlNZzB/oMHbXS8Hx0I+njUbzs6u9cm5vbZ8Myc7ThwkM+7LJaJY8s4pD7tzwBAdgC8shSwiYIgbGJ1TS7XnrvafUzhcwuAFBOR/olZSLEEbtrcWdOIIIhoXsAkAjDQFB6UjzLriRAOCrx7vx+G5I8k5xVRJyXfSRADEVDTPnGx2TrgwWnAQYsO9MiYQn7T9BRRINrqOPoG4WUi1rM9O1I2mOxZtNewFG3aaZZRbE34Vh4AimVgR5SBthcT29zUE0PzpieGFkolWHfVCtpmkfRLlTLnFDltct0mUU2d8mMk6K3vQ0G99cRd7cOgLg/tdKZRYxE8DRDKnJcXizYwMuhGhzR4DwzsK18B89QV1JPvEp4PdHFWv+uQA/IG5yoxMRm9NhLROZVF8mwjf7EpXaXfx8aGfDPqz3/maWSnedW6HmPeAh01ohu7l0F5cYq0g/KrfxQwUJ+kl0Vl6uGY1F8PAyQvTYnSkmYNxmqXXrltV0uVhWsU5WI6fr3u9TLz0neBoSb0q666vkUeyi+dGuJUDAJVxo7zzlx1TzA1TTXTISUL+e5UslvNlpi/tkLGAbA6aVC1+Lc94KV/cnL6rH0IgoUGALAulYeTXvKFVnSZSEYqpz4H7ScxBY7Bd2zjdw12x2FCGugSzulaX4hBWynaUZuoTjrUVy1mG7Tydj2+fLwCsDQdgKX5ltp4Y4NQLI0BRlFwKD4KZpEkHiVp67miffzjn7OP/tGfAGQacOjY6GgWz9ixI8futLnpYbt64kXbe/sxGxb4VKq2WdxAWVGkdMpWbt2ylJgHgJerNGx2cthyG02b2LcXb0fDUo7Nm5ctOTBgh+5/i2UGZ21zFXaHl9HeBr2kNoKguFImQLqQK9jU/sMuSBcyjZZbvEbYXvUlqFptpDCuUNqAOcatslGxofE9Fk+TFg2gKTgKhUenp6y8WcKpZG1k5y5Zk926cd0iOIh8ueFL+HIL1ywzPGvDgLPmz8a4RlNSGigJamfN/JKtL29aV+FEJc95bVoDZaVBGlqJE2qRb9hmRrK2tlG11NgMjghDhZWqz7lb1/ZzmIAYIU2TImSeHNejr/lO3a2H15JiU31tmvP/4eo/gyxNs/s+8Ny83pv0PrNMVldXtas202ZMT2MwwLABDGFEUiBEDhnSrviB3FjGxkoR+gB+We1+kCIkRWCXS3LJEElQK1IUQAAzGGCAGQBje3qmvavKqsqq9O7evN7fm/v/nbdyhthbfTszr3nfx5zzP/9znvOcR/Jv+w/3rXJSlUFiF9e5jCALWG0XNs+HlUIR30KZYD3ReNfazY7YecPacqU4vBHmDBMlkE+VeImQ/knYEEsET/PiOYZ6IpS41rIdNhI4wR77uDn6DCAyP5NxYzuZj/r4UEaS3NYxuYz6x86dFnmnw7jnyvo2Wlfenu083LFP7ty2e/ICOACSbbPFTMLmZ6ft+sa8Pfn0FXvy5hW7fmPVZudyAn+B64Rc5H7NwZDshbYAFL0CLL1giBgqc4Wy8TdGlXzjIWls6sOAedG4oWTkjY419oeHhwIAgCGseae6lFif5IoNCRF9Zn6pIGWUAWMxg+uKjSOPzHOgtMHT1Y2XPXTx6D39BHj4PJ/ihOKL9wArfsdYqTk+Cyg8AIs+E/+GwTJ3nGjqC1Sai4GMFN9D/vVNb1PA4vW7N0L9Y8OGjBttYQfTT2tCaA6kcxRdUddl9MTkdK2e7j/mGJ6+ru+f57r6isZTYuAAwzfZyQZMu9nQBS5+x1XvDiSH464IBgXYmxrLpgxiECbEg2KHWXAtfUft5TvMExke1AUODBdhGMBe99M9PdSjn8wX7XG91x3pFww3GCuAVLLxCBMYm4tH8N3AKFz8fWEgePr4I/n6LmPI2gSei7NnxvLRtSf0Hk81kos8uo5+91n96eMnAMvtAAkC+JzUiEuQnLtmR+W6jSJFy4o5Ts/MW36uaPPLC9apHMu9zVpbVunS1bzeW7T5yVlbmS7Y/s6ugGjWQXXno/esILd8Tm445+7c/viORQYNsdeBNeTOzc9nLSEwPZebzSq6tMaOHty1xUuX5YppsNktVTu1u5scSIjyZtzdYCD2Nz+wEDlziYyPNQ+Ge/feXT/qotc9tbNG2CKZtFunS8tztic2Pb28rMlkMYwJDFYmU5rEw4M9m5pbsJSYNnmuJKhzblVdhmD39gd+9thTt55x680RylEJLBXGnrkyb6/dumLnAtiJZNKyZHtp8MttKYAmBuZwdnQqwYlbgRN3+2JX46hY/bqURhYyuygllYvWqQcKoskiRMMxIeTvNUdJjft1a0gnOHoG+3IuweWjCGGzQQJ1245PDvW7GKALlnjHOcnaAmqN16zmZWY2L48h44BZKHIapwA1xqKOxp2dUhT10JgHTFQvaYxZwSVoPxzCXohDIXSBazUSKEbGGnuET5e4vKaxE1vPJiJWkvcyN5W2kty8osZ/Mp+zQjZikzK6eYzbWGNzLpewL4VGMaWMn/vsU3brqWt2dX3NPvWpG/apl244mHH8CnFAVnHHzJl+xnCdAdVRx42CGqE+jzRmWZeDsawq7ql65G2WEEu0SN/RK2o/rjdxP5RwIszCiL4vQOk3h1bUNVDSlgC1J5ewq3vIBGn+CL2I4cq6RPOLj4CZsUaNBAiSowBgfQp97AkbwRqDPFmYFEAYMKbgJ8AOuARy6DFXB9vg6UoLQOj1C1fVU4g05s88uyHg4jVAJZAb/6we6Aef5S82Q2BAKYwf42BOdTsMmGOANEK0yXNQ9Ua3G8REKQbTlSwQXvJFLckKtW4xkLTV6yZ4m5EJGHTQXuaAv/siOO1u3cr1UyvXjgXYmid5A5HYhGcUkHPtx16r78gr7QiMiby/JEaHsFfM1i/N6XoO5d5OHwqNxYVBgWVzX4AXt34ogOXhQOnXRUd+Cnp8jvvw4DM8LtLbLv4O7vHT7/Jkbnzg9FnugSFmvYHv8n5wX0A++N7F4yd/scrLg7hUXEy1oesdHHxi/bgYh76MdXmwtSM39JZdvvGMGGvLcjPX7XM/9wWLR/K2ev26l+778Q/EXi+v2OLSjKd63fvgPTHMazazccNO6udyVetipSmrj9OWycmSqV2rjz8la6DfNQ69qgCteqprr/rETi6vSGlJQq9bW+/l5DKymycuUPjgjW/b0qXrmqyAxuO+hNXOk6MTKybEOHpidGJXdbHFnICZhaVwctJzbLHSTG6wWntutf1Na5GXqUHLZbIyCtO6v9nRzraEpWe14we61sjWH39cVjhkqVTM02UoAJ3Ud5rNir37w7/wKmCR85om8tyrduFiEn4ZSHmzhaStr05a47gi4ZVQh3N6RiyRnbKJLEfpdLyIuOfZyXA9sbGqth/ZSaNj0XRB9EJCIEXgIEnAgh1oxEqDqk5SIglBXNaWeKG65i48Sp0WwCUyGUtpXlNyfUmuj8RCtrS4qOthjaV8oZQmX4zMhSlY/GF13o+yRrgkPLxH2lJITJfPJJNxDwXArNiymsunbHZhyhZX5mx6Li/vpOgbAS6vl/QzbxuXZu3m9SWblWzceu6yXb4iI6x5BAQBIXZ7ARLxOOxZv+o+FRk1FuLISeXFqAyCWuT9jUUFppIRUpQi8g68YIsMTVxsLCNPB9AupPR7iipoPcmpPDLPhyXWJzYoAzkatdEtXVvzcd6TBxPV2Ep5dH3mja3NtAUVbTbPdA8A+lzeypmzt2AFPWAwyJTHIumRron84AV4/FqshyepULi8HNxIn/k+4ws4Axw8Ln5eXJdHoOCAbeCisjsOj7LPbj8MnB58UnCga+o3pkvfZeHOaxCM1AtCMWoR5T75x7jTSP6RhUK/uN1Fycka5ENjeigD29NPvAIyP+oyOmMZ+NGInOeujxtV3IYDslJw/YmJc7oGmCIQxKPT9YJ+6pb631n1RMarpe8KjMfUzlD7vDkYwZEd7NU0blF7/537NiCVUeMeyCGZH/SW66i3uhd6zO4sfcTH249N0jhdsFoefJf2XIAl4+rtUVvcILBbs9WQ99cSMWvJ82QberAQyAPADzIYuF4QQnMvkWFFKdTPgXCCWrH/8YN3OJLLSqWil8qbn5+0609c9QWm+cVpCbQEVcrIgsJIbt/B4V379nf/2AuWnB7ctZ3t+9bQXXZOa3ZvZ8++8dWvWXFt3brtjm1vblo0kZAAxC2uDrWPjiQUQzsdZCwpJnP10pI6Nbb45LwaywSOrbpz31JikUMJBYfnUZG/3ZTSpCc1hWKtO3fk6icsF1JH1OGM3PXgLCUNmAb49MHHEnABZ7thldaERVNFd09mZzNWr1T8iBq9qNlhYLF8cp3lwpztPPRFvGajIcUcWGluxhKxlA86cePT7TuebdCGQaFIUhAYznG5YtVG03bv3Ld+RywQKifL3VFj+iOxSE0w2xNxcxLZhM3IJTxtmE0uXrdQPCVFFBNkFlJT6oPYotqKgHrcsvXQztgH70fwpH2zRK3FXtier4Bi1eOaGy+oIQEGOFiBD6k/8ajAHaETiFApjDO9as2+NYd6PZWVN5C1ZL5opeK0ZJbFRGJesnaayyBiRSxuKPcI9qOmedUqFrFQxwA9qFswnkC5WFjCvdI7+rCDgoDPC4kL0AgVANSwIgwAJwYkEym57hofASNCq6nQVwTsAoG4xh0hTmeSNjc3KWMWt3a7brVaw85kpMPyWAZs3FB/RzB1MiSIS8tARBIC6BTMfOgZCTEZZLZ7oxCJdFTXpLCJxipKvFvtSMqj0PzQN8giu8qKeTHmQc13oPXafU+JQ82CFB2AWEqGYQEs9QpyxIN+E//jpyu/nj9hQv4vAMzgfZRccy9w6belzI9c3yBMwJhrDrzdAXBQ0IjVbDYCUB91Z7ui7wQLihcP5omcTa7B42IhyXNsdc1Goyf5ZsEKgBCg6zW+xOdY5AKMEtJXDMudusRC81IbiVwI8EZysCZS8sYSuGeEWXQN/esJiKjt0WjLEPY1ZtbWnGhOde2MZCwVwWNiwwvjAFNWmwTwSWq+ylTSZ2SX+fH4ra5NeUQPAWlMNh5bU7tIvwpAkaf3jbFSH/guuzQvHhfjjRHicVGhzMdRr3H9C4DluyyYUmiI1y+uHxgal/KffM+BWoaPnFeAlvMG9ZZ7dz7ekgc+S9Gqv5Sm9eqrr9rP/vIX5YotiyVk7KjStHffEYhNlcRSBzY1M+XuWJqiL2p8OpX0raPSHLlOfaMYdDRTtO3dbbt39xPLLJTs/ffftQ8+fM/eee9Nyy8uqHER2z08sK0P3rbnP/PL9jO/9Gv2S7/xFZuWK772xPNqN4tQchsk0B++84ZNLVzxTvU0sSYr9+Dhlq2JNc+LPYdCOX3W7Iff/KZlphcEFDkLy10f6vOkDe0L8GOs8lY7dnhK7IyyZxO2OJOz4+Oard18UmABB9IkSRgp3DysVmzv+FgKKeCR0gy6A4sJaAhRcORI9+iBmFTd5taueA1UTr9kqyh5tQgv33mg/iam5718HgJbbsqSaq4R1rNK2eJJuc05AYdYVbUnEMnD3thdw7yFLTe1pHZKiWBJalMxrvHd27ddse+whLwr4MfSAmLUDWCicYPj8azmhQyCJMZd39V9RwlnGoeHVXopQcEt65s+JlAZ29HRsdrUtnL5zFoSzoELk4Qb4ZIZS6dTlhRDhwGQw8g/4l/nYYF/qKtxowwiyglbIgyCZkvYQSi57/TJwUXzyvlFsBRCDeQ7AjMQtFZD93ZjEeyWMjZljIP4X3/YkswweMTyND8yOBxFXpqcdSLA6QOAbj6ftcnJoowXc69LScBh42QMaNj1uwyo2kKvMKL1ek0KxVErmjc9Mabtbs3vSZ4w6wJ0pVo+8W3EuXTMijLmviNNbRzpcyww0odIjPGSIKrpHutlpAPd9webCgIADZT5YjdSoORqFKhJX7tiPdIhUtpcqXV/8Jvx48FPvCxqIQBQsF5CZBRdgRyM2L4rveS6vM8FLuYMdoWcs5lCQ+GeFsWUaKZohQMUh2Dy1YY8S+5F2hjXy4i5pyTXs9mCrWgcwg36KOOrtuHh8kC36FPQf56MoYyV5oz0Qf5mAZRH0J9ggOIpeVCSbz82SK8hN8TCCVH6LkfdtyLCRp8keRob3PDgGhfjAjj63n/dz48U1+sX4OrfU7sugNTHlTFhPh695qCuJ3LG/PMdH0M9gyI5jGmwfkHMmnYG7Ql0wXd7ycAHi5Q+MpI5MVwfh58+/C8Kbj+5dtn+i7/zq/Zf/9d/z/75P//H9g//wd+3//xv/1377HMv2vWVS2JnbSvm0pokCYgmmxVbOo+wMfkUF2FikfSltXnfSbR6eV1MAyvXFvPds9nHNuy0umv7u1tWPtj1M6NSpSnf9lnSz8HRqV196imbXlzVa+zjn7Dm7h2LZPOakKI9/vgNm11eIZPGDre2bOXa017AO5tMyMLL9Rs37c6deza3sGA3Xn7ZnnrpRU9LKc2kBFhp6ww1INRS1YNBZjBjAqTW/j0p4oQtXX9e95EBKaUtLWHM5zLyykNW3bttnVDS8lPLUmYxUk1qT0LR06TCgsqnJ7a7/1AGYWxpARALA80hTCnpOa+dftdykwm7Itf4VAZsQmycUAXMaoiLqevgKfiCl1wMYmrTYvoYqEYrLNc2bMcPNvU6zC9mPWKR0hgqKcUm+mJ8XT/6hqKBsQmEJggNzCxmJewyFEJWtjJz5DOLVQA5BVLaDfISe54WBxsb9KTw0khOhkglslJMjZc8mVhSLjUCey7DpJ/RSErtBa0BTBZaItbtn9tJuWbHzabty2DdeXhqH9zfs4/vV23/pKn7iEWQxiUgZjedmioZEgsQCvB9F8WwWNwIQU1IafS+XmItIJXR2AgYInHGSYovL4D2ezI7Gq82oZwEGohJnlVrYvsCVP2OF0Sd03gyY7lsRgATly1Qe1siB/IIBl2BKm2Q3Pbl7sLkV1cWvGraVD5vhTjeDmxeIAyT071MrLNa1jx6A6V8GBX0ARTzngQgGhTdgSnLQOKCw6ZkLHylnu/qWg4Sun6QigQQ6Nu6Fw9Yk8upHoAZC45hPRMiN4/fvCQ2zsmsAIZ/xB9BGwAK/gCQ1R5d040nxpd/el230yNYmORBJTZAJwibDSwthk/9hWZdDNk9KgmG5F5Cp2uPJNuc0ybAlhcSHDMe1FYFtNhGzNZb2LUXhheo+Xvqb0suOAWE8Hg6vZZkU2NKWpjGHaAVXOt3irMEzPBYmHD/3gM6pmsGQMqT3wN2eQGGAUA6COqzvtkA/dRPHvz0k5n1k1gtD89Gkp5g/HlyLYaDJ9dh/GGrzBXlEy8evKYX/XVk14/9nsBb1dio/f/xTq7wP/pH/2hiKplM7u69P3+yu79RPtxfv/PuB4VP3v4keunKSmhqasaefvoZ++IXf9a++DM/a5995dN27dpjDqi47rCoHjRbippKCVSkkEm5gTkpxfaDbSmpAEICQZk8Tw3RELJDAldjamnVosmoNaqnEvaKFKLmMeCm3OJq5VgT27X3vvtH9twXvmzFmRlNqtiDJGb7o/dEfCI2e+kxL96RE8ByFPP2O9+3ptyUgQBk9+hIFnxoBwdndnlN4N3pWHb2klzzyz44PDheY2LUsbtv/IkN4wWb0/UiSVnWbl8WvSXGU/dye7WTfeuH0za99pgDii/ySBhINSGDoHtwYPc273iMKtLatdPa0Mr9mNdJbVLurtO0qamEPbE0Zw/un1p4bsPik4uayZjvjgpCbii5gJsDC9X+G/Nioe0TMeuOPAtWtiuWXLxuhXTcOjvvWbtTtpOawEGM07d7CiBQQi41lQVE2lZvqf9y9Wams9YU4xY+6p6sI0owJZScmYUwXJ6W1ZYHIc2zj/fq9kt/7W/Yu+9vqW+sAItJS2HGct9hfuTm4jrSr/Ws5pp0JinlXlNfFwg2JQeANhsbKIZOJbORIdAojpiDFA5AaeszLCoNKic2OUMWysD6mTkxyEcul4Sd9jj46ifZCNzX4236PkoF6IdMbLre1Gvqn8Zhp6prggcOHAFj4XBIVIGzyMZjlFtsXkpBwXMWzVJy71Je8hDQjlhycsZ/xiRTGMG9/SNr9/Se2pFKRW0qwap72BryFMKxpMYIZgcTDBRcDdO9Hz34Uz94CUOK/NMfr60hw9n2sooyPZqfrIgEHg/Gk7j2BSvjkvxkHaRJvjXX0mUcaDQ3h/sn/hn6jBzAUfVNB1HiqcjlVFGeAp6i5o+DIfnEWVM/9T28IeQ5CNWci1yYTSbF8DsCYP1NlbOq5GjItQEPvAP12cFLbUV+g/QljTN/cFE96EfQf/5BClhkgq0HNQJG5B5rLpkn5IVdVmQy8chm0rrWWHMkLJFnSfoVY8AFL8b54km/L8afMbl4DaPCdy6A1tc2/BnMF8+L3wN50dX1XX/NPxeAq3fC3yNuLyBFmvQSc0Wf9R0mvKNeHkTC4U19bktyV/3xj388DK+trYkHNJNH+5X5ej+0MTs/s55MFQrt6mk0NNELfeeP/8KOBSCHD7ftjW//ib35w7dsarokxpSzVDRtf/vXf9V+/a//Nfvcy5+2z778gi3Oz9lMlhXjjFzAjqyUQFgTXJcSnIjpUecSIGCFftTr2dt//n25qW0p2ayzImoIEDPJFjlRNmSl1auaHLGvVt1OT4+sWju23Y8/sanlVYulxEgSYlPRhKUFjD/42u/YZ3/5b9ri+uM2Pbdqc/OX7fpTYr1qy9bWQ1vceNKSnIcR1sAzWJrATmXPHt6/Y6s3nrU0xZd135jYZEsCUG7UbDo6sl2O4731vCXzUxIFBFlC+8jdYC/12d137ajRsUy4a7WzUztsilmI6XJqJwyaiv1XL03blITosDq0ySvPaFKzAldNqv4jR5GYFiGYUetIbDti2dCJPdxpWHZuRUrVFBhJ6aZWJIBpy7c+sFq1bfunuNhoGuAFaOh3zfVsvmCj/pnHbA8E9oI1GyAsanvC95oDHiy4SMjkaWzMpZw5w1JuH/Tlnp14ObvVS2uuFN1eRSwQhsVikYRR7aQM4mqWfF8ZFbV9pyyQKskoqN89gVFIDAdWxiIW84rg9sVcO5r7pJSlLhYTlqGNdZtWmi3Z8XHbYjNzAnN1AbdNc+6AoX9+XLeUGneM2J2zDim4hwKiMnnNE91L7Fzz8rASZA94DQJdx/VdbDeWkMINWBQSAJNJoNdoN8VekjLEERa7YGiEAJKaZ40nWQsY0fsPytYdSNnVjkwqZgkx2Ei6YKdym3GXAUpXVpRR4+87wmBDYnpMT6Dwj8BGc5Ugx1KgxhZcFl5QfmQpKzm9iOGiwN5/dQC2Fii6AEpMD7b0xhtv+tbheq1l5bL0ioni80yyfjJygGPMQYCu9S2WBrQ09/qbNKgyp2zqsgBKU2SJ+Cv3SURGkkERoSGbSyh0M7BWd2i1XsDOaCO7LDlGXsMs/RZZ0UX91vp8kL6I8aNgDIuOQdzWQU33B6SQSVgmXrDvsFKHyewAiOOxtH34/qbNzMmj03usdWBgWcuhShcGgXtdACmPi9/pC0/aSBvcwOoJw+befM7fZ4D1uADXi+vwcICF1T76HPru3pxeYxKRKxg4i93Mq+ZoLODuyCgeiAVvaoy2Jicnq3/+538+nHhVX2nde8+uzcct19sXWLxld3/wdbv38bv2T3/rt60hGk9T4tmkvfPjTywRHtuf/u6/18SeWqexYx9+++v22/+v37Lf/If/F/sXv/Vb1jk5sWWKV8tN/I2/9gv2t/7G37BX5KrHxRaTauSgJ3Z6WrFKuWxH5VMrrM95fisnuw66cqVawdEXDAoWDEvPTqNkJmGlqYKsWd7mBJqmv+utij14eNs++PBH9tbbP7CuWMX29kM7OdoVow1ZcXLalgXQxNRe+OKXbENMvDg1Kde/YEkBTVbKWn94xyKpSU0gieMjuUbUDEjbnNj1Y9eesR4VueR8x1PTElRWg4NJ0sj6BJ5327Z1777Ypti3BHoYyUpw+2qzQFjiQpwxm4/b6kzJypWGjaIFsfaspfISGMBDo8tEEYqIZNgxVLJQVwrT71sLpcvnpCgJYahEV2PeFKBzf4L+TDbK6buOxE56UoJ2g5inmKdei+g7cNyRXKJMNmWZ4jw8QlIlYEglLanXsgUKb6PUwYKiRl2ACLvN2McfbXpsbjiUwEnIMADuoWT0zEVkOCS8yKWAnTgsgs923Uw24XPoYyTFIoQUxGIBAQllRAxX1wmL/Sb1UzbXKg2MBcxBwB/izDJ2jMEigowJ7jOQQvflcSCQtJdUH68jqt+5duVEXlQyFcQaSaPTd/l+o1G1nsCkLBmT+IoVReQmNhxoHQg1lNzXQUzKPyE5uGA9LJbwMd1AbRIAyG3mXDhZQo+Vej9dQ/QRzK/AP3gA4uBKoOSA0EXGALE6FJsY6IWry71YHHHvSK8FW2gJJaDQwTUDoMAdn7ArV2Rs1c9GQ8ZX7YMZa2jV3kegAJ7rJ/2ADZcySfV36N4F1/VdS3xH7aPf+XzewR4d8D7pWiEBWkgGPan+MsZypGzY7lmnrmt0+V7AIClrWswX9VlcB3K/+4iYrhWwRjYxeEydsZD89kS6hmpHVHPPmgIZTGwsaMmLJQ5OGOXqtVU1QbKhid/Z2aaluh5tDwATdu5ngemyEAX6T1uI58P0ieXCjAFOXg9c/WCeeI1x4cG4//8DLJ9jrvkOY49RuZgDHi4XGiOucfFdxo2Hy7v+XTzCa6++OlGyVrLT7c/Lgm6ch5Lr3f6oEMlGo9cuL4cG9ZrdvnPXfvDdN+yzr75gq8tXbfNjWZfZWYFt2O7d3/YYCQzh0y8/b6Vixr759a8LyEo+ed/+xp9ZX25QoZS3z3z6RXvi8Sfs8Y1lX/CZElvEmmu0bahJaMsl78iqU62pIibIxCAMCQkSCucCoc57x3yyhpYRGKp7cqNlIGYXBBKadI0FBXapVn9WObLtrbuaCPH0M47AaMjCxsVEElKUCbv75rfs03/1N2xyYc0mSyWjhqi7TIOhNU7Fbt9/23KLq5abWtSgwgskvGIppAZBGKONQ/vRj96xRLFgQ7H67PScXbv+uK2Tx6vZPzk4tJmFol1fLtrdB1Urrt+01DQLf2wdRckCdhIE1mHGbXt68VyG474dn3ZlcHBrY2J2EhppUG5q1fLdTwTcLTuWO0wcrDSZlkuVFNBS2i5uM5oDykDWpQy7VbVRjCSSLVgPxQ5F/Tx6TqqACXU7Q1vLS5k7NXcnP95ueHm6isY2m53WWCXkxvZseWlOf+csr/sk5T6OxIgWBKoJKRC7wrYqfT9EstUbSo+IdSGwMKpAkalsNBCAEEqKyO1rCfQjKKL6UeB4cY3nRGHR2SDKzcIf7qNzWdj2BMoezK3HW33xRGxELNGqB/qUxoL0woE8Gr2Tj6ctkkw70OJ+smON8FNPYN9qsq03KGvZajUsn5ISyYjDZkWJLZaZtGgq5UCnybHN+yd6nfBj2NJiUoVUUDfipE/1qdQjJQ/m0EHalS5QPnTaU7nQbQlMKkmifbAjiIMLKesI0PLwa7nSAjJsDEEmuCaKK8btIBGAKqUY4YwPtx74NbgXxoBShFxDwqB3YdYBcJSyERkKdAdjTh5wxE6aMsT6J0vseoZMMl/p2LnlEtKhgT6veS6lw9Zo6f66PobW496ECIhpag5ZZOoQ1+Q9v2fgsTDveEjk+bqL7/3B4BATF5HR/ATywakMQSwzEWWhGfIRfJ8FwDl5xQAnY8vHGQPupLcF4IwJ11BbYbe6B08WtALwU1MZN7WLOfAFLeaKK3gbud5PfwKczA+azneBYfK01Wx+87bzk3/eBn6GQoIkLH/4QC9shsbxrWQy5gw2/OqrJLdMJ4fj4Xy719s4KHfX5RQWluaWozMLuVBiOibJGtvafNpCo6jd2fzIF0em55ZtIhGRy96ypem0vfTKy/YXAuGDo4YPXC6b9e2I7779nn303jtyW8N2ePeh7T3cturRsfXEKqal6H/1S5+z5196xW7desbWLq3awvyMTcrFvbxCLdaoZxZQ2KLRbGjgNSwaTNgK8R3yVQElBpCBcQsPEGskfYAYAo19fjY44bYvxWTHCrmSlE88Ptq3o5quL+tTrx7J7S4L4HE1JQACy87hQ9tl4e3FnxGjI3c07laXhRI0fULCV3nwvg3kHq1ce8oH3VFXgMZOGRZlWI1nd1P+fGB7ZyObunLTEmLhKEyKFCi1e6CvhHXPRCJshfSkZVv3bftY7n2davJj26l2rCkWl4gn1JcVy7fuScnadlKVexwael5rV+DFKj1hgtli0oZdjnkx26+f26TYZjiek7BIWQWcg04QA+NIH/nNNh/ra4rbav3Ybu90bW4mb8srl/26xFcX5MKnZHhYzKHkX0iKldI450LyLFhJFbDvVsPuMQAVrHLHHqVjAURsyIhqInpNzhCTm4/YysjFxUjjHQHsZMTawrJ2tOhKRox0LEPD1lxPDfM47CiI3UfG1u409FpUBgfGJCf2ZF/9kFIKTBvhhB+0GRfdisqAEkbAqAxGbc27QESy3Baw0K5sTkCT4OpDS0shcalZFKQUYZgwADu7ZIDI5HCl1Dyx9buQhGWeW3UYFXuTWy0QdNdZfUSp0czgR8CS9KsMC+wzqjEV09PnAU6ORukJmC6YKcAAEOlCzpIIx6DsKP4FWyJWWq01rNZoaSyitru9rWuj9MGN+Do/fXOAnhxAio5k5PKPQ7jqkjXhYzQ2tuMz8lQZJ72un9yTNqclz7kEJxuEjIJO8/monVZkGDXnvptPMouxR3Zpn2/60EUZP4gP4Rd26RGnJhxHgXu8tBjbnCVvhBBoG6DsIYMJGcWJpH7mAhDXa6fyNvg+RoMNPhkZdsYx2KUVGDJn2o4FvAOQ6n56BOMVvAbT9fKMvK7P8xNwDcCXsQFTfgqw+l/w5HXHGxkIkSCYN5/nb54eKtNYQfI0bmrCeUdvH8i72NQdt6rVchCDffXVr0zMZeS9h0LzxanCxvR0aV1Wo5DPpOUPJULteseyApNStkQmjS488lXc6blJa52VLSqwOh917cnnX5DSJmxuIWN3Ptm0ublpOzqsWDo1Ya/8zGsCj7FV9rbt9t0dO929Zye7h+r40Cje/Pv/6rcl6GP7/h9/364uLdisGNmTN27oec2ef/ppe+WFF+1TAuDHr27YtdV1O9jf14TKuvU6LuDB9k4JsawLAwv7YRCYHI2WPutmj//00Pv6m8FhfzGLZ1ES5jXpMKRxSK6KwKkq5tvUz2g27YPbaddkWAKF4EIASETC8tEPv22v/vJ/JpZ61VYFnit6Lonlr4qpzq1s2PrGDZMTbg9lmMbZRSvO6alrkiWRSavtKKeEDyKPci+JHTZOPrJ7+x2be+ZVm7v6gl16/Cn78i/+rD3/8qfELjNW/eSHXv3/+IxdTFKIDCeMmgAoWLyZymdsIAPSFVvZOUNhAutNwXDfdaNxYr8/yWrUCphPi/nqAmOx/9vbHZsqZT2PF2LFogRGo9VsyhtoygBVbaY0KyZbtOSwJtwbSNEBcjEw0R7SbThLjLgabp+GSfeKW6+j68lYDDoDgUzU2iMBre4drp9ZoZiXeyhFnLmkNsqA6r583zcQRNh9RBYEhxJOeLjBUUSgCVDhYoar+1JMfQlQLyxZDGAlRCC5iCZj7sLm8kEBbX5fWFgQwMg7UFtmpuZkKHsWI4zhdRo0KnKL0U+U87RStyMZOGK3xJspE5hns4MUrNIXGKfYJRgYeB7InYOMOoFC0nsvgqKf85p7/039ajRkAEmNcuYY5J8mSV/SYHpOuMYOT4r7IbfO3vSTylvEIu/IqyT98OjgyO/h99Y/QkOSYok5Ms/9ud9YpCUhedb39VJc91M3rdoiC0jfZRz1Gm0hZJGRoc+nz63WhUnLYKfNzpp4DYCZrqt2kdrn91Sj2Hmld/RZPdV3DuHUh5zZ6tKaB3lK8mITCY3rMOzjjgvPiAFQ9Is1hAgxdYEr+opnygNPqXJW9dRBjKm02pnwxYNWXIBkMNq6KuCvf3hRhCickfr4Ac76+ajtPPgbwo8R4nfNmv/jO/zN3IAv/ipCoe86Q9Y/1k3AGM3zWHPWGQ77B71eb1MyuaVLXwDsqxMl9s9FJ+Y1mBvNanc9l40X6rV2dCIyDvXbUvhaTS3HQvc9ITkvFzSemdJAteEWcsVb9rWv/qHt3f9QLlDaNpYnrdk7t8Ot+77K3210rXzSsje++yN7/dc+by+8/HO+wDMzO2fF6SlLie1u3t6z999/X8BxalOTs3Z4fGJf/Xf/m3VqB37u0HjYs7nZBQ/yL8/O28vPPWvP33ranr3xpK0tL3unAQGS1FFQFMxPg2WQNMhYXsIMAHAg+EyvhE/vO/r4Q4OvP5kIlDgsNzOdJbYk8MhK+F2QRtbtEWqoC3BO7WBnX2BBfG/fWrWyTcA8ZIBYjEFZZmdmbffDN6wshfr83/h7VoBdiflHJagw6Y5AW3RIDHFk04Wcxc7u6Von1hjr9+KKcCRmq4slu7Q0acl40goC59rWj/3I7YNyTUAflstPWIM0GbVZSjdViNt5u24tsd79BkxZ7O88ZvWuOjLu+u4zVs9dmcVQlrMaBwEjWRUf7zZsZlIMWwyTXWmuAFIeF0x+amwyGX1f45katKQQgE1SAKu/BdCEAca6b0jzlJJgJnWPGJ4D35WFhtTMy0MRClpSkj3RKFthKmuNtualsKD7SSk1E6gS9VIBG5jr2Ehfg+2JPcTzHrpgMQTmWL13R3NLXqXey895P6gUFomT4gY7k0DI2MjlcsWJx9Uuycn0zKS8Eil3va32sZqv38f6jq5RvHrT8vNL9uFbt63R68p4sz333NJiYxQRYsGvNsIwy9CihAKdi4cro//UnSWMAGoimZEhzOgegFhf4NqU/gSVwCAJ6BVuu3shkleMJUyOQuWu1JJH9u4PBHhsVSUOOzMz5acbuDXQZ5Brsqh4IOIXAE96V05z1pVHwHfJjgC8z1odgY3up99x43HXYdkii+qjRpwcZ+l9VvJTrff1GTFQGTauSQ4rXgAsj/7HklH3NJ1Fqg1eT0Pz60xS92dzgSZRn8eAECuXH6P++D31fcpWApxB7JMyjqR+IjNh94hdJXVNlNFlUfelOD1x+p8AJ2/7Z0SguB0M06/B3ACG+q7Piv7Sh/k8r4Md6Dvfcd3XaxceBT8J52Cs+CZGhntB0BjfRx7HOBqLdsLh6IFe2tQcb+m7/zHA4rWN5qv18sZoMF5vtrsFfSiqS/r9fBLk8pKPqNGyrqxZQmAQIWYiYUvI7bq+sW4ltqOmI7a3c2aH+zuWEUsoH1ctOmpoUs1uPPG4BrBgv/dv/63c0Hm5sF1Xkv/tf/kPtrd7x1584Wn7hV943ZaXF+xbX/+Gfe5nX5KlPrErV1fth9//tn37z/7Cfv/f/6594w//wP7Nv/yX7qYubVyWsg8FCpP21OOP2bUrV2xBoD1bZPFG7lSl4UXDq2cti4lhYU0J+jNI9IXJ958+qHpdk8BLPpz6ryN3OpXO6DUsFQLDwpsmhIcml628pGPpotLhkbX7nFp6bAdH27bz4K7tbN2x7dtv+cq0SbC8JqsmPJJOCoRTUqC4s332uc8Wp6y1+45tHfbtyZ/7Jd2X2qhiHLqnZxioLcjp2d03PSvjSC4eYQW64rEstZ0cxmI+5ccu18QgdqssTvSlXFGxUnbXwJzFDtQfwIsY7KUpCSlbHvXvzm7PZuby+qxJ8XN++gDjQjhyJAB3kNS4E65IDE8kcSjJ0A4acX1erhSCrLFgPFk8mhgHsTofTN2ffoSlsFTRkguivnV8B+FxRcaiOG29pjwifT4EowRs1S9Bi+6pa4r16qqy9Un/yT28Zmd9Ty3nZjIsiRnJqwbpXAyQWJ0Uw4vYqA+EhVFgmAesJOrZCRFriqVGBeIspqFIOXlJBRl/DnZ8780fa+zE3nS3TCoohpQMD6wfTlhLAEuGRJBwHjDqQGxY1ILFBkrIc25+3v8O1hVkNNR3voMsUaPXDxiV0SAtjgVMtmtCCFijCLJWAsBgEQglxzhGNA7b97d1PYwgo6HnoxisRsnBAjnHGBbl5jc7fFesW5oNiJ2xH17XDcei3j+96SebUGAno3Eia4BrT2YHkmndQ2NFDjaZCBzD7dig//kY6x/XhFVPRFig67vbz1xQi8NX3X19BJc78G74mRTQ8lOi6ywVuUI2YcO0hTxbYtXlk65XomNcnV2GIXzIvkAw6LiPE99VC11XYeOMb9BG5IiHRoaGX/yuzyJjkkhdi9cDUA0AO2irr/tgXLDA/q3g/5ANLqXPjcXIO/IaPAar7/9lBhvrHyW7nf68rrqRTOfWU/FBYTSciI5HfS+CRZJ2CrMmga23B/pb7EuuG4Wzx/VjZwQsIsGGOKWTbZoZVprF+MZSFs5Xyqfifiroea9il66s2O27D+2dN9/0U2V3D4/t7/7dv66GUu/gwP7Vv/hXcr0mrCnmHI90bO/hnjXLD6wndvHyp2/az3zhM/b6L/xVm56bte/+2XesmBODOjyy9975yN5441uWzAm4xArWF+bt2saSrc9P26RYGaeQenFjDWS+kJfAyVVhhHBLJLCAK3uQOfmV1B512CfqAlDZUeRMRd/hXRQHC+vujgTnJzEevQbI8FlStOIzCza1IJbtu996cs2qVque2NnJgZ0c79rJyaFc7aGdd06sdbpnkxu3rLS4YYV81hbVh7Tc8fzklCWz8hySBdt/98/kYjbs8LTr6WnssccgIBB9tXtpWoawXxVATNj+meZr4tzggIPzqGWTYzF9YtCUJ2QFd2zXFsT+ehJGAc5H222bny2Kvcjmqu9CKbfgZG/k5Wm02zWv6cqhhpGWPAZ9B6Z52AhbNpuQkREISWETJFOKMbKTx4+hltLbAFAQo9WY9AWW427bUqOmJbJxe7h/ZtnZdT+2Z8Jjq48YktrAXJDed85CFKxahtmLiE/omgKqiabcZFmesVznrkAqOBqGMIXGVIpPsZOhgLwtlkzstKv7Dj1mLQMqA9KqcyoyK/d9ycOEHXQKdtJo22m5bsdbO3oNpdZ8CpiSAsXoeUuypFsDqlJ0WDRpYwGbwSERcOk7KCePQqHogIDbDisls4RVdBY4AfqMxtVT2XQPD0d1dP1+x4EXpgkM+KKuxsMBG1DQde58eMeBmr7oAz7/SCA/ARtAhZoNE9LHnAxruy/2qz6zuBtR+yotH2bdV/Kj6wdxTc2jhwg0XWpzRHOYn+j6WoCu6Ncda86Jweo/v5e+6saUPGI227ABhc0sAK/esWQqof6KuXsbAW391JdIS6MkJpsduuqHb8SQnECCYsTqpcPoFn1mJyRyxffdmAlVA4ADHHVvxgcZ81aqYd5/+hR2UPYx0T/9orf0k7nSGPKTfsDc9YfregCuwZMHeoAq6Kt6MAak+AHMeIy6xlgAS2HiUOhA876pO/9lgM1YK3k+EZrv9UYb6vD6KDRR0IejE9K4dCrjoNRqEKPiHKcJOzzr27s/vm2XFpMUrpOFlIshiaOodVuu2MLUjNWkwMze0VFdijv0RZWuhP1EVvPOvUObFW1+4uqKlcXCXryxbH/ytT+3d954y8++2rr3iX3hSz/v8aWjSs9+9Oa7NrW0rK6F7fi4YVGBzPvvfmjvffiub3d840cf2u3bH9n3vvsn9vQTT9kPvvOntiCh/jf/5J/atWuXbGZ+0dZWlmwqn3M3jHijx7g0eaxXSl40qRowTTzV6n3GJGiskDLR5BASU0MZfPABDF0DRhI8GHABBrOgVmIJYYesnDNxCC9FQwAqqlX55CIGUkoWziJJMU+5ii19/qPNTY9/Hu9vW/loR88D6zc5zFDjKQPDwlr93nf86Oy9Sltgxy4cMTXyj3TZsQzdfCln5xyhLUHfq5E4PvSdVix8wNqo8Yus0TZY3lpB7eo3LRyP2ifbXctm4taARUp2YCIs7FCsuVGrunIAbGQgZIdtCxNzFYAfNMS2sgIfsf1IrCBlI/gquehrLDjhQEpBzJlqTTkBMcAelUE1GVzAe6jxD2dnNEbkV+r6KAaCrXHG3aTBgCVDHGzvlKDr3mQRnJ/tuPLCTptjirWwKMFCmX5qjnok1woBej3yTQE2TbDANzyh66l//bb6IUCDILQlDzv7DWvuHVp1j9iuuqHrsokhLkYf0/0SoZ66FrGOGPOE72oTEAGEaqsPLPL1CBh4vVia8v5QDYv2sKurLRCFoVLMm3njfxgh6uEim+yCwjXG24IsABqO1wJpGFVb7v3psTwIMdau2s89kdG/HIOVfdS4ItCFLGegic2qf0kBLmGUsyZt1Xe87ZwuIG+N9D11Oh0PWbkuxq1rT2fGAli1XfdQj6Tz8hcAMAeigCX7whO6pLnhX0h9oQhRXDJFOhwLcaRcISt4QE5mKOLCP13LK4Tpta76lZJQk+Xx8MG+5aWzdIQCMIk4HrTUh3vps95BdeGCWQZ1aH/aJvCKn8yD30eve6xZbUNHAdALL+OC6UKOYMh83mfTpxOPILgGr/Fd7sV6B+e+jc6lFLLV8pQONEabIhR/GWBZ5NLIzIsBbAxDifWJlJy2eDI67LflqXF0r9hCBGFh9TFlH72/ZU/fKNiZlFwG1/pyRzlUj1XBkZjNweGhBE+N1eCyet9sit6LMVLKLqEJWphMW1qTjLIWMykrTs/aySmxuLRFrWWff/VT9rWvfVOMSSxqELa0XIOQhHvn3kde6Pjbf/aW7dy/5wqV0eufev4pe+nZp+xzn3nZHrt6RYASsbd+8GObm83Zolz4O++/7Wy4clTWbAzs+ZsbFum37Re+/CV7/uknbWVxzrJy2Uk8P9zfk0C0xOikoPqssyBNgq8a6p9bWFd+DThyjNQz6vyP+fYJ0a8+2UF8h4nE2vFgEpkNRwq9BOvBGtIXBD2WK4mpZuW2abA1hjKO1ho05c6d2uHJtm3v3rVw/dBOq1Ux2JbYT1zX0zXEKodihWwkKKQkfP0zAbbZXn0kxiUhCAWgFpwoyv399hIWs+lkWwArA6y5/Xi7ZrNiwKRNJWPyXBIp9ZF+Byxd3ZHusplgbKVwy3NG0eWjFmBREKhTFS2w8owd+b0jsTWEkuvA7DkyG7c7KuGJSKkzBQF4O27h/KS+ywCqbVI6BJvx4loAACEKxo0wif50T8NZX2XfGRC1NEzgLjOkcZWrpzHlWoCMt4NxkhurpjgQcYQ7j3ZdYOdZBrqWPlttyYNRf3GPcR+Zj5ufes2Wrj9ujZMTS4fbao88LMpBykh5nuQjkBqi7DKi9IO6EPPzyz63Q/UBg0FB8LZAix2OZNqwPoBM8Xnismyj7XU6zkw5MJLvetlF9QMw4Hw4AID3p6dLVq2cCmC7PqU+n+qnLqnPeteCv9XXrGQCD0b+gaVgFBMjq7YBSh8V/z734j6Z+Eg6NJL8yAMVK51OhawiYkR4gTjwWMaV5TE2gLjR0+/MB4uK6INuGbSVa+v3fpcQgPRA8kOaHveA6BDO4H2K7HNUC0Vh4nFBkbwQzznXXJF3jdzu7x+6MXLw40v8p5+BbCCfuigTq4eHavQrfYLUcB0ePoaPZOoCXHkEf/sFH+l58FnGjrm5kEO/J/+jj/5N/yT34D9nsLrTX47BslV2lEgmB6PEfKE0v5EvxdezyXyhP6xHw+ejEEcVx2KaFFnRTCJt+2JUS4tZ++T2nuXlipcEfq3WQKz0rqxk3sMBoYgmKJ3TJIjZbB2KteKL9Kwv+Hzw4IE93Kva5LS+19PkTWbkIh/Zxtqc3RCjnZsqyGKnbVrff+zaonfyrFK1Ox+/bQc7NQ+kry9NWUru03/73/0jS2Wmrd9qCAii1igf2De//g0bdKq2qwn5tb/1nwtgr2jSMlavn9m/+9f/q737wx/b/Y/fs1/8q1+2//f/9E/tz77+u2JnFXt4e9PmBFa/+jf+ut0S6D755A27ceOGxyu7rbrHjEg1yguIr25cto7c7L6YkbNWjTOr3lh0WCuDz+twh3r1TP0hjqY/JAAQ2GAbnt7VU1AgFgnABkqKAiIQCA2TCiARl/JdbvoeC3fn5Ts+JpWqmMlU0WICQazfBMXRpRCT6sd5q2zl2sCOxTxiFFvWGEzNLli+kNR9Jby6NoKId7KYkZUkNJKM2e29nhXlH56Uu+6mdtT3ofoZEhgS9/V4HUKnNudkDAltUBPguEt6ExWZ0m4wpAfWF0sTIugefQ8NeJ1ZjUEmLjeZRRwJ6kSvaVndrwlqpqcC1x2AZrhQGMZJbfXzwXDjdG2KjbOIyQJTVH2pH9x35Sb1aywjgQsdZBhM+FZLyD2T5DvmdC2qeqFI0h6PbbYln+FeSyQhYGZnHYqPD7wNXKcpkjGUp4A3Vzvat/igZiP1uTUKjgMn7QhW5fPjmochwsVNiYEVBEqEmYIFVo5Lh8GylZyMhqCiP8DT92LhGCXGFwbrFa7UVq9/zLX11P/02YFAR3MqGSMHtlo5C+RFLcZwMGxcE5ljow5MIC0Xm+punBwRD2vORJiqFBc+B3xotMYlLkDVvak3Ukqz+y/vYJ2TB1SVBws4g2MjzQlg67LvEuywo74HLA/y4cVrJFv021ff+YTYKwuPwmeNP6AKk5UHJ0+AUwScCWteCKNATOgn40rfSqVSIA/Mm3dQT/7TT04OoWhTT1ynw/jpDXYbuveoW18Ybb7CtZgkyBJ9xYDCpn3i9J5Gj8vqT/7PA+MH49XrF5/hqd9dDzAuru7nrMIe6LVNvfdTgGWrrChSMl9MzYfC5xtn5eb66dFe4fTkOJrN5UJQfqoJsfvpoVwn+XQCnIHcnmCVPCRBKxVnfPWSCkfnslD7x1VrUiWoKfeykNbgpKWgcbn/HQ/mX14pCPWTcjlbvrPqvNtylkuMUzhm7VrHDo6P7Y03PrC7W2w4qNu41bfF2aLvBrNe29aWs/Zn33nf9u59Ykf7m/bwk4/t86//kq1d27BMadkuX7kkpUzYH/3B73veZiKftTtvv2H/1//m/2R7+2Xbv/+x1cpHNjU9ZRENWLN6YlXd85tf/0P7g3/3723v7qadykX/7AvP2GOXN+yxjVX79KdfsptPPumTwCRrYD22hMLARJlIWIA6Z5RB60hheoCMxpCFOCaGz7Aw48Kh7zvQ6RcWB8gAINXM3Rq/utwpQggIlYQXoWNCY419Oy03PE0LgMXKu/IJXACyovB2ok2a1sAO5boX0mxgFCuQUKOA43GQvsT4cOxNKaHvCjRiAoSPtsXm2MmVyDlAdOV98h3CohS6CWnOcY8AFvkmcpkFvuFzO2zGfWcY8c4EB+upr3hOsP+Ej0lHfWVxSsYkkXClI5vhXACeVIN7KGu6qK8R1xTQ6R8J5bQv4jFOFjXULxidvh+LpCVvJO0LFCo7Pq4oVCQzHwAv4yZw4gTesD4Pg+J0XFbMo2xCUN8l3z7GtdqBABZvRc3UPcttxujRPKhZI7WBhcypyaLc8kOLDipewrMzhGH+FBwCpQyUj3DA1Kzaovuxco8SA4YALDJC/BHZwZgAph7/VQMIb/DgUlkxXFi4r8zr+8wf/cSAAG7H8hSRDXaoXXyHcUd6+Bzg5nMnUcok8bqkr2pPOMQCm1ipvBtcbdp44ToDQITPcdIrraA04lSGUpfERwFP3ULt8Yw2ASGxYL5PKMPnHBjGJuof92YsaBcYxkm9lGcUBRZZIb1NpIL7u3zToA4sIAAA//RJREFUfv1P1yfGytzt755YoRhkXlRkRFg3SKRgt+if5FFyuM9WYblqx2LylVrVqnWOA+KY/pod6VlGB9XoAXPI2GncfF51HwzwRft4+BwyhDz9s8FcBmEWukf/HrVTv/EzGDMWAyQO5+MDffIvAywMVkwimS1l5keD4UYylVyfXV4sDAbjaDYTCUXESIbtju2LMcVjfbEhdpCMfMEqL8ZKkvGuJnp+dsaF+eysZYe7ZcuIlYQlWBkxPsIMlBSMhYYW0SQFqSe6lq5ROT2wajWotlRt1q0lYNo/PLGSmO3q0qwVclIQuRqLywW7ujJva4u6p8AkWM3t2YN7mwKUpCUyJa+T8Pb3v2Pv/PA7tn/voX3vOz8QcT627//gfbvz4ceWL+Xs7ifbdvPW4zY3t2Tp0qKDCqXfDndO7JkXbtjy5XUZAbP/9Ct/2+bkkrz1xo/tze/9he3c/sh+59/9G2sd7Vki0rXmac2eunbJfva1T9trn3lFAHzJNq5elXs9bWtLi7a6umhLC4s2Oz/jIFl8JCjtdtPZBws45PxhVbHM8QQsKCQGi/sR/EOQPF6l12FePJwJnXxoZY3ZwenAcpMyECEWlGStJZgASCGpGWoey26GNW8jH/OhgIhNErAZwEPiLkBBXMY2kxSbxO5rXu5sdyyfiVofViFQiYtFkYtKXJBk8cm5WSkFIDu0zLiJLZGCmR3WIpaTIZ3Q4AkKfNtzLE6+MLmPxI/ZjSW2QKpTCuZCfFZGv1OzwiTFaDSfU8TZpXwe0wzykll85H5sZZVIOzPx8IEMDgKP5zA43tK1pLgoZn7G3WwfMwxSiBgjmwECVkkbXLuAcDFqFL96fCIm3Rf7l3HXWNXbugdKqO9IhwUoKZteWbGsxuPo8MCihI90zdYQY8LZTRIYTU/AZwChse+Wy2ZY9WbWAEQxxjMxTX0ir9dRUBbGkPf+I4D1GD2IrgceDcz4ghXH49I79Y+NBhhG5KONZxEa2In0hXlF/QODzTMATLrLvQoyuvUuqV5ji0dgbmEx2CDbAZDkO6SU8WBrbC51LmASzMpg5lIjAazGmbd9TDX/6lPANtU+Xd/j+cif/uZ6yGvAuoF7PTRfPeEB8xDX+9RTxTgEYIdnEcwL18SgAH456Ss7ufyEYc0XR8ngDRJaHOh6+9IBTZf+7llHGOWgqD5Pi0yxiEice6Axoh7ISy+/bJWjI5dbHsSrKV7vC5NqINrl40ZvHoErr/JPjfP548Fn+I158teCz471um80kKHaDEXPtzQyAcB+5StfmcgnR8mzTmdejd+Q0q0fHlcKa4+tR/eP2iH9tKr0g9JoBMClrWI/bAmd9cZNMNnxpBSkbd0GFd+HYoViqH2BsNwSijTA3tibz2ppNkEMiZSZsZ3Vmtao1n1i4hyDPIrbUNfJyeUlZsUx26RiZeX+c0xHsLVUzGBuXkKp30NdWwJgBBwITCErNp2J2UI+YfMzWVueT9ml1WVbmc7Y1r27Pvm1Vs2WxL4/efs79uIrr9oTTz5tb/7gTUtNjezO3QN780cfWDFbtN/9l79tr/2V12z74b4trS2KJdRsVgy6H0rY9r0D++53fmi/+itfsq/9h/9gu9ub9vWvfs3ef+vH1pPF/OSdH9pjz97w/k7PTdn8/KzNzE557dJcJunbdC+tLNnj167ZpeUlGZI5yycTEoiOlIYYldSUxQCxRJhtoDAIGexXCli+a6eVtm8LnV247DnJLCjBfgnPEAUY1I7dG9itIw5iRxJkmBMeCeckjQe4gyjYyOayUq5hW+PIIlfT5qezVq3JVUzqu4NgwWayRIw47otJpNvE9HuiX/MVfzjTYWtCXk4Q541rzlBcCn0wXxQMOSc2qzllJZitux7v7DeFaFXLT096dkqsMCfFgAEJsSXYKK0fiKhrAKwIOmMBcMCicaeHlHc82wmMhQxZajIAaYBxBOMGaASkMDa+6wsTUk4vjaf3GdNG5cRCuk6bLZ8a3kZXAKFxQvO4T1Ryz6GVWcnd2d62iMKZmje21nlS85lzIEQXuBbzRNunp2fUfsZBQC5gQck99qr3k4mAXTPfACsHOAbYhjqjsEEdBC9+LcOCbMfF1lkIgi2qcT7XjOdYQHK4e6D7g08/BdgA2LminnqTFLN+SAAtshUnhKPP19TZgMUBloER0H+WjuN1iAz0CetInmLnVm8SPmFcdWHNDwzWrw/+PJqXR6/40wsP6eHXpTF62cdGc0l4jzzlAIwZr+DhbB2DKjxg3m7fue0ZGJgOYqy1RtPy+aKHck4bXePgx9l8yjOU6o2G5lX90PUAdwycF1pSMxiXarViWcIV+heAOn1/NFZ6/yfN9/YHD/cKpYf+uz6AceR6/I/P0y+6ya+afwHs+UFkIrx5PhERwD5a5AJgP3j7Q3neE/OitRuVamW9kEsVhp2+GGwmlEwLTAsFK83O2fFp2+L5aQ0ACcHC6HTBhjEO4xtZWxSeU2STuYJbOeJsLBRgtV/47GvWOD3yFeehJgPQOjrc1jzFpbhZOz44tFa97YK3/fDURuG+lJuJoZNSME0sgpYvzbpbVDk+laJOWLVct+mZKSl2zE7VNsrKFfS90pSEPpa246OKFJA90iPbuLJmH31yx9LRnn387l27J8C989E79idf/z1NCEn309Y4qVpBIF7Zu22//JVfsf/ln/2uFy7JlVIyBiz2iQWonxiMcGRg97e27dLla7YwWbBffP2Ldn1jw06POPKmbs9ev2pzhVl750fvCHB/ZDcee9xuXH/MLq9dsseuPmbrYkTzs7NyOyfFemdtaW7BnnriSXv5+eftuSefsoWpaRkMXMSIxwP9mGApO4tZ9YNNKx+37catl2x66ZItrq3a9Vu37KlnX7bl5ZsCi4HV9j62jkDkqBmzVHJKY51w1zwUSQoQxE7TKbHTjLPWUkRMqNciMCaAFYPNJm1meUbAiKsN6wyLaXU8FNISGABsFIEpTLTkiMillRIdt8OWJcc2J3mQyOkjkhHc8Ky8maLIpRi6ZAJgGfXH1tG8xMRE+426FUtJq/diFi+SRSAxfoQOCHFQ7AcpDhQVQecaPBB2zE5996ErjMcrp5YcPF159VlBsZqHYgXfH3D6rN4j/5Ki6bDy2tGJjfW7bIN4fcia3SAcESiTlFAEIlZic0PMzo4PLUkWgcCgO0rK0yrSCI0rgCxgkfJybY77pq1oH4yIE2wBF1KPAG/CA9QnDZ4yUnxUoM3D4/kOBGonZEPom8kXPGbLKQ6AFjrI9mg5BLazuyOQgFOqKdJ4Fpd40HyYIc3IpgWOE8kgNimDQ085rpz2slAYdJgvjf2QSqmB5hiGLEM/QYaLQE6X5WNsrncwe2SEaIsDkA8Yc0bclLHAuJG6xSKc3hNYwT5JwyL8w+B42iTAq/t4IWtdp9nqChB7IjYLdsbJwB3KW2om1dayxrFaq/uawGQ2pfEJsg/q8gToG4adHVzEs+k7u05np2YsTRoFWQWP2okX5I+gyX5fHj4PGkn65uMn+fAx0vu03fNiJUdkCdFHxk6fYy2wo/4e6JfNifOJLX39AmDXJrq1WHJldWm+1wtvzC/Ort+48Uxhe2c3yvcP9w/FQqNWq9c8DuvFOnC5xBaSsuwckEh6Tn5mxdLZSUuJnmdjej0hFlSuOECRcI/hO+LkU7mFHCkRy+RluatibKRwydWVO9Bodmx6vmRzU/M27LbdRc0Xp42k9Fiib8fHx7a0vGKzi7ipE+6Od0dyR0XVWp2qr9wnolRPamuSWnKFwgKLjMdvDvbLYrQFe+aJazY3XRKY3bA//tN3bCCWdfPGY/bWD98Qg4vbwcE9X1XevbtvL772ku3vndqSGOisnv1e3c5OTsUaC3bnkx21vWON9tC++bu/bxtX1+1Pf/+P5Z5yrk/Hmecff/0bVj/cs09/9mWbLU3a7/3vv2N7D7bs/gcfaeZGNjkl9i1FRSmYX2KWMD7klGr901OTuvecPXH9uj1144ZdWlqx9eVF+85ffN/KZRmiTMHSuZIr41n5zI+lrrHrTl5Abe89a4mBPPOFv2avvP6r9vRLn7MnX/icrV65ZY8/85zNrzxma1efsvVrG1bbuWfWlfcRjttpL2NXnviUZQrzAo2UrjEQW25ZsxOSuyaJkwCDdwmBZ0xjboSfJOCHzagMRknvsfgigSSLBIHXZ939FYtliyRbXNluDbMzsUbmuTiZsJreiglgUQ5CJ/K5JLWBKwtb1I2gDMH3JEwoUlyGYkDRZt9oIPCVXManF/VeAFQaVVdwnuSXogm+6MKbKLXaNzon3elUshMUfB7IqDQHhCNgOShdyHLT8j4W1iwrWdzbumPxc7ZLi9XKQBUFsMHqO25yAPwcT0/feaCYbC4gtxWXOJGEuQUpUSxs8aRPzP/F3OOl8H0A3QsLSZZKMriEf9QDtTsAL1IfWRSk3nCrGVS9Y5j0tvqMQDEC5gCdy0TFzCmCpO+I6ER13ZRYajZxboXE2PJxeZ6pcz3FcDWnMEZKEEbFZiMjShaSSxwYuLEAst1nY4GMpdpMupkzQ/UPD8FZsdoJUMHscflZ9OK7/IuSE6z3Ag+Fz8A8xehbrBOZFYrE/2VIjOLpkhGNRzLKhuuhLc5M26zGvJDLuKcEQJPJUcXz0+eiacmlQNfLNGqMqFfCMUATeh/MIDPIUVRjc2EQeHi/dHMPxell+oDR8j/1uYucZowH8+PeOzJEX2UZNacdAfCBXtwchYZbsYsY7Fe+8urE13/vR8kPt+7N/8lX/2gjnY+t//C7bxfef+9H0WeefjpEPczy4ZGVRNURdKoSUT+AuGWmMOkKkkmm3EXzAWdKcW/12rlApKkJPdw7lE5IqdTQ8smeFCGmAcqJtYrFaCCylO6T4mVSXIf0D7k0Et4BeY5SCMrSvf3ju5rgqH3wwW3fqdQVE7n7ySdWa9Z8kYCQREsuRGcohRuE3L2iZCHHu3TEEpYWxOImJEQCukg8pUkwe/7Jx+zJx5ZseWndrl9ZsZZcxWtri3blCkfDVO3HP3rPTg72oBR2/8G2wH7SGrKeX/v6n4rZ9e0XvvxrVhJY/3//7e/a5u33bG550u5vPrCtB8f2sUD0ynUx2uOy/dyXft4+/uih/dHXvmrf/dM/ssJMzu5/sm07dz+QsIilSpQqMkb3Nj9xvQ9r3Ig9EZ/DUDDjQ2fNEhQN7/TaFXtv60AWPWzl+pltyW09PD22I7WVhYTwsG6VnfvWGkzYws0XNY4TVmudeb5krXYqgUUBx24gzsey/ocfO8BOxHJ2/ZUv2ZOv/hVbEDNfv/aEXX3mBXvi1mfsqRdfsSf0fEws+akXftaefPlnbH/zQzFfAb3mZfbx5+36iz9nmZnLlppat/TUskUzs2bxgp1HsjbiOZHwTJLxecrYnHo+lOLVj+SZZMRAojaI6zMjMQd1EnlClgQ5aq8kXkrh7R5K7WRUCb4xJu1u14ZlyRfAI1kJZ8RgBZCk14zUNxZ1BFFSgrj1NQ69kb43jgho2HUnBi22SgW3kfqPDvUsKcO1KG8sY8lCzvK4+tmSM7am5Ktfb1qtfGAJsfUJXHiBoKcxoni6J8wVwL0AWB4YPUgAO5X8WCDdyLcAw159UStgbjCji+9xHa4JiSGkUShOSebibiCC+KoAQorOLqfJyZLtH+zr7yH4Kp3BqDgHlizJ09QYpBNqf0fMS/3va9zbejbaIY2B+jyQl3SesKOa3G7NZbUjvZW3xsIV9izHph/KSfNPxnMsMOyIdWMwSM0EKFsiR4wfxpTt0sEWYeCUcCC/qzX6m+8EMAv7lTDrNcYHZo/OcloD9WO9UL+8NRgsdSCmxEAnC5xGLEYsS89WW5SF8Wi0m2ofAIuBGnuYri/jTYZLTkAdlzzxOWTGWTWd0q3VHQdKHrT1Jz/1urNz/YrRY14vwDj4qb5obGKsE2D0NNz6nxhssJMrFor+hMGGfvNzn4v88v/435bqZ+1bf/TV33v9o/fvv3bj6Str83NzyXg8Gnpw7779tb/+85bIz1u7F7KDh1vOzuq1slxY3CM1WGpDDQB219QbA3tw/45d2VjRxKFAh7Z/b8tu3/nQcsWYZeN5q2sAUvm8TaenNJFnEviQbxgoirWxx5wYH9XvD09PrJRL63dy6cScRfepETuQu4JHRhpHPpOWlaWcnya2OxJDEGMQq+SkgYwmLZWOW0pourw6p++y31vvi4WHxVUCwZB7BhtKxe3k8NBX12uVqiYkZYuXlm11edn+5C9+aCe1tn30zj37O//w1+0b33jHXvnsLfv+n37fFuZm7Tvf+o4999yqmOGnbbIUt6Lc9JOjiv32P/9n9rf/1q+ItE1acXbO/pv/6jft1q2rtr4yYw8enFijvi+GXxQJHNgXfu7nbX5+yfZ2t23rqGEfffyWAMjsUy8/btevP2sT0axYRNPmZubcQPwP/+Nv2VGlbKkMu4RwyYLgPcyj16jZ2eG21euy/vImzqVUsCZkA2ZJvznXi7oR8UjS4uUfWah83+KTs5a+9gUrLF41Unb8aBnNLkBGuh7xuJaEORymstbQ3v/f/4klevu+sPXYL/0fbOWxVySMYkyhkWwsK9NSJNqlF2E/mmYkVgY0roZEbesH37D3f+f/aSuXpiw0ec1e+o3/ykHGGY0UBcVibliYAXcQfkIIntak9ygQQj2MN3/r/+yxYUIet/7O/01tRk50byk1q/R+6q6zLdKbpDC63lDfJVQC873zva/Z5l/8jrPKYXLOck/8jIBiaB3yoSVjDmiAobytXmXPOgf3rTidt0RxXoY6AD3Pr1Ujl5aWXAn5nZ+w19qjNCrSrlgvIFOA3XSAEbm2bJw4ZwGICVI/+G42p+sLYAADqZitrl7V+Ikp455rHgC6bqtttz/5yMcGpvvjb3/bF3/ZzjyQoQLIWRAmj3aq0BdwRtUn9Z+2wfz0M64xosYCBoqxyWaT7kkChCy8siC7WkQXB9bV3OJMDOJJcUkBt4O9QE7yFGS/yCCqbw5Iun6wxZoNBvJYxYSJ3/rCrq4Rk7dRFqmYm1/QPPc9Y4L+E/7wtQIZLkD03bu7vvvx8UurltbfzEev1bf3P3zfnnn2WRmdmN3f2be6ANVDKw6QkiH1KJfK2sLMrFGVi80ZPNyI8VN/U/HLc2RpkMaB+7pukLUilq43/DtuHNRu+gc3p3/INjJF//Wy0Oq8oj6/pfZ/NRqKfDMaPX/wT/7JP+mEfvM3fzOSsWap2QrdmpnMvC5r8NrG1am1rYNO8q03Pwl9+Ve/aG++8aElQnVbXpm11WtPyuLI/ZZSzc7g0hFaenRc7XnUamdn7m5xXv3dTz6244cPBMIDKxYFnmp8R9Z+aemyM7OUJjGdy9qumBfVqSi/NpQAYNwqZx1Lx3o2FuDu3N+yyWkxT7kf1Jpst+sa2KgAfGQzU6wYji2WTlq90rQCNRLUY+p2Lq/PWrPa0uTKLdOANRp9m5rO6PeI9bp1tVGCnMl5iILQB8dxdOX25gT081KUH3/w0A52d2xmvmR723WLiIG01Lxuk4IvdbGMhJh42rfcjuplWfyuffHXft12DrtWLZft86+94gL1P/+L37ZXXrxufTHrSxsC2MvUih3av/xn/9rTUC6tX7ath/v27T/6XVt8/GVdr2l/7//4tywhC2mjtrU7E/buW9+z6dmClDRrb7//tl1/5mX7V7/9u2KFAGtIip5WP+T2JShVKKWVCniVeXkSUY3ZBTuijCKMBrAEpBDkmhjgUO0dSTGbAqewDBHFkwEi6Y17Lbj+EbFPF1TNjzTdwvd+bPGx+h3N2MKnf8VKcxsWY7FSSu2ZALhmEkDO5Ie9sG2YuhYAKOxj953v2ju/81u2tJa23Nqn7NYv/D1fJSZG2u001H5WjMVS5TrmBTh4QCiH77d3QT+3voz17/w//kv1fegxys/+/f/OjTMcicLOUnNXOrXEWSfGwgvSkHerd7n+ne9/07a+9/syTgLg+LTFrr0sYOxZ/7znaxwUGtLAaa7lbspj6rdbmv+G7pdz44LCsV28WCz58SY8iJ2Dl6ciCZwaC2Cx8MJdfTFT3kRQVFtgqfG8OFgRYEBxCyIgPl+AZCxia+sbMqySdRbmpF9kgpCH/fDhtq7XFvieW+X42HY2b2t+RULYXam+UcOWEGsuJRZHaUaNOyUBGUlYfhCeIlQSeApUdqNymY+12sFpBpeLY9s9k3ERDk3IKxhIZkbSRdggGwZ0QzcgwTjLJHs/ZLo0ZswVOyIJSwQbD2DVkiR9H4IEcwXUnC1jkDEIuiZjR871/e1TS0wVLKZ2TmbIWlK/pKscY0TosFyu2rnG1WUVY64vugGSns5OFiyfzslQsJaQ8PHk7DFYvW+71d9gDg9AOEg1Y2zgBLBW9UIygGFG1ghXeViAT+h9XtML/EnyckVj9lY4NPHVUeT8m6V0OgBYDUyk2WyWGu32rX/8P/3W61PZ1Gvbe9trt27dTN6/fy+0sjxvYQluu1GVKzIvcIprkCSYuvj5OcnoxFaCpGpSZShgjAWISHlb9Yd2Vm9bXMLMQWP0ZSyLmC0UxWJbtrr2mCXzIfvoR59YQkBHrYBO48xSqZxVTk+lYNRTpTA0BTB6crePxPhyloxzvtC57Tw8sCWxvnNZSuY5Fg/b4d6eQLPkA0iAu1hKCbwzckOzDv65XNEaujfMYLpUFNPlYDZcUgpLCGwHXbW5b+/Kpc9Ny308HdrapZwlBK5b946c2Z2eHNnaKvmWKYHdHV+0qYo1FnMxsbEN60mhyrWerV9Zt4ODA/vCF16Rcbpq3/mTP3LBPqnWxAiO7B/8g78vxi+hkGDOLizbD77/Pfvz74tNSkgkwrYklnT1xnX7/vfflCEpaLzmvb9PPPeK2tyx//B7AoaHt70ewfZhVW0s2WlVhkCC0G7WNT/n9tHduxbPi6XK/UomSFqPucHJiIWwvddZgxgEUbRwCGalv/MFufcZKbxcWT2ZXzgOCqRhd+aCQa3s79l5t+Hg1YvLO5AX02YlEAyWsgDKCKzUmi7qEcThJKYCgIH1T46td3DP5heydjKQ4BYekwIh5LqJXESUhgeG1VfppTXUdqVos7NhfWxYr1iu8rEMplqoa1dmb3goIHCj9Xl9ltAQcWLfP097BCQAGwyLe53Xj2x4dqrPy5vRnI7FTL1KEzfXNSksvzg5LfmVp9QMYuxulCU7ly6v24cffOwnT6xdWncgBSBQZjansCiLm4nL7yxajUYXAoAV8OAZ+LiqM6CCfuAqc74dCu/xXTXj8pUrXu7wyaeu6zrseKLi1MD++//+H1v5rMkg0VoHZNd5XYoDBhvyxnoy2GSCjGU0QmMWrvRBAF2/cG0yD2TJ9T3NFERHk4zhxVOlbizHqVeqmkuBq4+jyMq5lNnjlGojxIk+IG8+aFxUBmAkw5RQGxlm5gIvRojkn0MOwRFOoPD4pq7V4nsad98Zp3FkzruSq/NUSh2TsZHM4JGEqBGs64YF0OTbt2F5uq6Duu4DCPb12UGtYpfW1j0EAamYnpySPp7YY49f8rHlJGZChRy+SRyZ7CZS56gZTRshkT43aj9S7Cd/cH397sZP9yWcpQ4PQ+PzisbvLX3vq3IPv3ne6/0UYPUs6VO39HxdTwHs4drv/q//OrkwXwht3du1pdUZ66lDWFViO2x7bYmm9wc1TWRKii23RQNKJaRMamztWlk3D3uCebVaVuNJiq5KkYOjTGSTLTs3JTe6rE6qh2r0SIowk0naUbMvlyRsJ7JMYSns/vaWrGrEAYLOHO6d6v4lzSF1AkYCKyw89UpHakfIUtFzmypOicnmrSQ2S7WoigCNoh43rl92wGABBa+gfFy2peWSLClhjpDtHlbs7tYDuVGyhhLIczHcttxyBrmQyqtvEXvpxad8F1U8KkORn7Zqra0J0iR3cT8jtim2fXxadtfxeL9un//ii/beB+/aqDmwxMTIdiste/2v/oKtXrpmZ0x8NGkLS8v2/vt3xUD27epTT9pHYqg///rP2s7WsbOmK9fW7UiGY3f7nuRWbmd93+IyNN/99idi7jFntR/oHkcVQiNDm5mZtBWBMUdR7+0dWWFm2reAokBdASJnHHH6AS5YRwbw2iKVx8JiK1JIKVJd4HFUPrMFuW9Dsc4JMck4GxOkdAg9yeFsm22xmivr3haQhOWO5cTgGCsUBoEMrD4/xZSkMMTHJgRuGH7YRr/bErtrSqHl8kugIzIQhASCM5s0Rxovybbk1/+veZNoA5ACbl6BgQw19oPqqQu/3DIPxwyELgA4yfOoBjpwLlZPFgQAG8vA0PUegK33w4SXZMAJG6jFvr2b+CiuLUyxJIOTkSeF8iL7J6fH8lBw+4eWl/G6f29fSvuYGK1AUeMMIwNryByoVyX3uj+nFQCchK5IP6R9nErhdW+hmBAWxkt9YhMC4MbDK7zp16ckF7/2n/ya5Lkr8rGnexXsY7HVb/zxd61Sa0qnArAEGPhCkOrEDjgYGjHIABz3779vR3e39JoAVmPBA6BzgOQKeklQI33Qg+FTm/iUMzddG1AeCazOpZMALOENFo9oN0+/Dp/T2IEJ0ZYIlmSF1LC4mGOIRVHaqs8gF0Jo6+n+1C6u6q6+dhJP+LVh0HuHxxYFhPVdUtUIIZLBQQGbsJgp/TrTZzoiFOFHYwh4ErLIauwyknHGmXvNyOPe2rpnN27cFEHo2u3b9+zlTz9l77+9I/IyJ+922r79nTfslc/ccp366L1Ne+qZDe9/XXo+NcuRTmwKIsSFYRJhoUyjhEW3qqgzb8lD/KrGTQD7kxDBtyKzsx+Xms3xrd6g/3qz0Xyt3ayurawWky+++Fxo1D8XEMh9lBB2+9RbFbfqRdTYtK+Mkvc4kuBmxIqykyUvrIGAsPggTXCWxCIAAkNcJqoO72xv2+Liiq/2o7h1KUi7XrUPP7xrM6WMne7s6LsxsVqcUk2aJnooV7kl/zyK24i7IYU5rZyqk2lbXMuLYTdsbWVFLhEgADtJiOXBFvoC17qUP+esAFcvq4G+d3fTFmanBN5pj71RkIaYHKvYDbl/O/tVG4wjti9ge+KxdS/hli+wvTHl1ZeIGZ2d1cSW0x7g78p4zMlC9sYtyxdnLZctCWj3NQRRr5bV6o7twd6+vffxjgfdFxbm7fKlGbt08yX74MM79t4b37ErYqtdgTv7vUMRtau8Y//33/ofTDJq3/rDP7XHLqXt8o0XbdDu2MnBx/bdNz+yza1d9TFi9W7TjthTL4CdninZ2YmMnNgKhXGihA8QeF0bd5eqZWvryx5XPFb/ON2B7dCLSwtiMCU7ODqx43JFRvHYQWZ2ft5mFuftzs62TeVyVsP1RvEGY3vlhefs+2+9rXaT4KSHPIk4mwLUx4gvXOaklBpTeTYoxRxHpiRSdnRyYj0BXEjskjVlIY4NNJdjfQbAld6JbUlmdFF2dRH/0odlpCURfhZYUEEKPJGA2fzkrNRT7qsvOElp5UKS/nRYb1pBNIWykw78ugzhKbbawijJKMnnM1atyFgAEroexpwQBznaXRmBqdk5V1TWBnCJ8UoAT3Ka69WO5HFk129eFzzJTKudUn1np1Tlp64r4a+0dALFJzeT3VyAWlMTGyK+TKM0emxISVLoRH/7iRCSe8ALkP3sqy/b5z77eatUKsYhmIREytUT+8M//K4dHlUERjKAiVjQdlgoIOSgF7Atf4Q4QLBmP/jaHwsLYH3Bg9sTEvD+M86OswEIosPB70IWvYWbTKqlb2oR6BEOgrVfPGi7/9Tn3UvotC0dVX/0Mk/qfTgw6zNcnwwBjr/3xTXNM14CGAO4AooNfX+yNPUIkPlWwNJPZeBY0ktOFr0SHO3rdyRjgyCrYSB8mJud1E0wYMTH8d6Ir9LuwJMD7L34kcigGzK1a3dnT57IsjP5H3z3LYHtcx5Sev+dh/bip29qTg/tg/d37fM/+5xVz+p2+5N9+8ynbww7vUFld/vgres31r7abY++mX4UIgi/+uraxNHR/WS/354fj9obYujrN2+sForpbDQRH4eOD0+sfLBnk5NZG3VCViomBSoUyRjJ5ZTQqVEE72FIxD/JkWt1+nLPg4K6CBru0KzArNXqWbN+4rlrCFcmk7dCMSWXnwwFscRi1oVncUUdTCVlrUX1bWD7u6fqvBilBpiOxzXXw6EsitzmZFLsVkx3qpTX5+XqSiAQhI6UjlQUBIZKWbj2AB5V0zty8yYFlgh0U+CL2zEtJRoIaGOJjJhtyxYmM7a2ULQnr1+VXDJZ0zIIAiIJFqlJu/sHVqCUldBhcrJgk9Ozkh4JR5iiK5pwCQ4xqKgApaS+kK42NTVrLz3/pL3wzBX7WEALA5xauWTXrj1hf/6tb2tcY7b14KEEs2MsL3GkMwt/J8dVe/+DD+zNv/ia3XrheT8h93/+5//cZuYW7M4dtaOU07jWbUZKnNHY3r+/Z4eH+zI6PRmfZYFAw+N1I/UvmYDtd+QyyRWWgFJUOym3GOtNRf9Wt63X+lZvdSydm7HLa6t2eX3Vx7VXa8lL6VhCQvLE+mVbnJ6xGXkLFOnY2d9XiznSWteKp6x2WlVfXxDTj1lK85OU8SJ0Mpa7mtT4+eKkpipOpolYfbQf1nhP2nyhYDn1AfCiJCNVmbKax7AAVbiq186sKdev3WhqvuQ5aC5LYpycsAA2EFXwE3blQRCTfXA7KOnHjjjigBxZPrMw4+BvIghrKwtWqzY11mLhugDA/ODuPTecHLY5Mz8nRhUwJUIU5HVTWIaj6YfyBvbLp3bz5hMiAYCTPvMIODgxlnqmgiJ3T9nxhUvPohc6QfgAd5MYPXFz8oWpKuaLO2K7ME/WCliBJ7zw1NM3La3P+SkIGpOoDFFFCr61tWPH8tDiei+VSlta7YZJ02YKtMfFsFiAo3oWC5N1Gc4jGXqYuYYqaDOYKP0LWGzwO0yVn/4U8Eqa/T1Pn0PFpPe8h37x9cBI6CX/Pz8DTg0YhgaUhsT8BKGZgfoNicDbCsB1bHU1howMNwyMta5HJo1nFYjRYiSYA9qYlBGpU9lN45jTHAfGPWSUZCyIeabTGifJTiaXdpngQTvxLC6uExgfsXDCV7KqQcGliHBq2kkhX1uRbCATtGlxSSCvMaM2dLGQtYQAOjohmRaRzKRj43ar3bl79+HB0mJ+c/PDh1t7h3tVGeKgmtZyaS556era/MxUfiOXSq6HIoPC4sJMVMohe9W3jWuPeePUTwlDRh0oiBUG+Xt5KYSzVLFY9VcdwiJrANXpbo/TJDVYGrxOeyAmLKYrIZB5slQma3UpyXDUdQUYS5gRjqtXr9r29pGtr65ZS+75SPfhOJB8SUqRSXlGAHO7IgaGoCblMlCcAreSrYmcaMlqKDEt0slIlGd/Pmk/lMsTNXQAZMDL5aYvZrBIhzs6JplZbl+OKl4aTGI++wdHtrA46fdqCyDSUgIKD3txEQFLJBS3joDUA/liOyTk10/PxJAiliWWiaILLCbkgk+EBqY/HWivrC5afRixO5sf2ls/+L596lPP28Pbb1u92RZ4iH3KGu8enNo7P/xz+/idN+1w+0P78INd61cPjdMTcAEvra5acSojYZJ3IW+gJiBlUU/cQQp5Q8A/Z2cSNJSWRY7nnrim+0+Yum81uZU7D3fV5rq8jZbNza1blTQdQm36QKc7srnchOVTYhJirKw94s6iqI9vXHHB43Nn8j5uf/iR3XriGVucWdCci13Iys/OBHmbx4dH+jkSOGQ1vuzoosi6xmLYsjRxTgEIDGzt8ormo+Y7pghHkUOdisvYHR3bwYOPBcJdW5pfsGuSC3a/waRLEvaCFGyOAzalsBgkFPnsrCzjdWbHO7uuoJRnPD46VF9kNC+vevyejIBJfS8eTVpRnhdKTK2ASuXEJotFrxdMWhVnkQGonAnHYiqbLABFAJLsBN/OqieQwr1R9KE+c1YlxxsdkdzJ20HeOCYGJs3KOt+HRRUkI0WRg8mpouYmcI+DEAPs/NyBmT6srC741nQ/PFLy1mx05Gkc2JFk7XjvRPqUFvDErZAt2MvPPm2vvPS0DPOpAyH3htmTplcul/WzJTLS9uvDUJ3h6jOs4MPAAVEHViGv4yZ/8hke+ukpYPpq0Fs+yt8saPEBYFjv8LuAk+tRAyBYxBbQy7vhmCRfaHXiSxw3ZB1dE7DHq2CbNMaF+UwJMD2erz5TQxbgxUdo1BvexrxIGbn0PDKSbcgUnyEMQzUy/7T+dpb96B7oLs3zvF0AV0/64HnIet2Ngdru48MQ6T1+JVTFz5TGmfCKmqq5E4gL9JLxWGdlafpA99sszRa2VleT1R//+E4AsKFYP7m+NDufTyc2pifz6/FwpJDQiNA0AJAcTS4Wl3uOVecuCbGyvqz9yfGxWMPQYxaAmudZyjVDSDwGpw4ns7Kq+nyxVBJDqqrjk+okgDOyrJSEVT1f+WUSxSZhGOei+mzdXLlySe7pJS9pd+nyZdu4cdNWrzxmCd0vIwU4OuvY0vK02iSh1AC5ZdJkMiiJbM6ZW5e8PgGWS4qMwuzCnJhPW8IsZqF2hAEdjhvusxjY8zAHbHgo4KXNWGyEk5XIkZBmIECij7hV7NvG3aM2Awt8nPrgC0pZjigfu7WtnVVlZMTCBIo1uazl01OxkpSGUa7uoGXXry/ZH/zuH4mJdAUcCfvlL71mb7+zrbEZ2ZX1q3bn3pHaP/R8UWJ/P/jxj3yRKiGgSgkAj9gI0Crb1IxYoRgLtV+XZX173bGAUoBw3rXPfepxGbm2lDsol8fCVSys9+QZPPHU095mQGRfTFSmxtpnhwKyabW9brJaroCNet8+Epg+/fRVzbdYs8ZQ5F4GJONjcXx8IBmZkDcwI0O5Ie+CUxvEomQAp+Td4J6l0yWLCDhL03PBqa+SheXlNWdgCTE32MgELC5dFPDuW0wGb32NUyt6nhuNtwBz9e2lkhEWs3C7p6bykhdWh6VcYtlUmMpK7l5+8QV5F0WbFkOn8haLGJOlooxxxk/B4EA+z7iV6D0Uc10XW5+emhLAiqXI6yGDgfBTLFy0hkA7IUW4eu2qhQWOEh+BaUjGR/Mo3aCwDx4W6WXNVt/DA+NByKuQkT9NqIzYPkdkd+TBAZ4zahfZKLAn5B9jGCySBW6sg45AidoWU/KSqroOmSCwKjYNnB6d2sPtXXl/ec9guHn9ks3PyqMc9OzWrSdkWE4ky6SbDW1n+6EvSKG3dTFxMIPx8+Ov+UNzHLxGHF0AA7DwlN7oEwG4Sj+Jk2J8KKw/Vl8hJQB5sCgpSwzf5Zr6BwkjQ4Ki64Cag5meDmK65EX2AjXo6Cux8WDnnTnA5qlpoteC8pV8R+/ov6qMFb+kZby6MtwAdUoATkiFZ1PfpeYJ4OoGhE8IYy/CMZ4RoNf5m5e4H0LA2HqYx19Ht2lP8DdygrEKNiAE/fNry7pIvzuak4Nhf7gZjyS3wrHeTwG2328mV+by86lUZqPb7azL3SmcHpejY0lHVmyVorfEQS6YZkzuZbtFVgDWQG7h9FQAvs4eAZ2MC3LQASxS1I4ExGkqG4ViApmKp2f4aqFcNSi6U3F9B4sKK+DY5F4bYUyJCcZl4eckIHUB8dCSGX1Hg56Q1S7OznrtUvIjCXTH0rKUAru4FEh+iKeZwEgZ3VQiYpl8SQyrjAxI0ZO+CYGtdO+894HNyNU+OdY1BBKTYuZDsS2YMVWx1i6vqX/SqPOBmCIn3bbkKhTceBBa6Ap4CyUprKxtVNelor6kzwtxjDVudVJ1NJEZD30EydgFKRbFsZMan+vXV+3lp6/ZlUvL6kvPbj62busCyeNyw57YWLTPvHRT7StZXQzxV17/rC3NTtndzW0x1L7tbN61uZV5zc/I4841sdm6wIAttG997137T778iu3cvW1ZMbjzccskMjYhQ8KppjAEjuPGugNusgNigA27fOWynYvRhcQcWABq12ru7n3+Z17x/Fk2elTrVRnfrs3PTWqMcw4WlOFbWVqxdDIlYKl6aOar/+EbtnFlQXIYEUPcsXd+/J6M5SXJR8BYUJzt3X3NN4wlb3s7B+pHU95JzA+4xK1MJPIal74d6HOZyaJcZ3KXU27AOTPu/r37tnV3U0agpjk807zkbG5p2QaSt54U/+hg18ZibetrC8axNVmBRPWsIlmR4pCXHRvJUM8LiGfVT/WN/ko22O/OwlKoWxZTOrPPfPYlMdJpPx33WPdhwGBWYf0ku4UK/T3SnCT3nXbTvTcWBFl/ILWPM9o4O24oOfZyfK7XqDe6QuxUwE1aodoI0PEklejZ557Qz5hYdlcKTgrWyMqVime0HJ+ciQmTXSMGKwO9KJ2gqElPxoFi7If7B6639+7syPAuCrhaHstlrnHXAzAV2KmN4FewfVVAog8wN/6++ghoerhBcwbAo7Pkn+vD3j+gC9LA5wBavs8FJ9RW4uKe7M+nHKxEavQXOWqEqVjo8jKFuj5ywWdJZ8sVpMdcjobpu7QTsMNDcBIlHOmrD7BP6kA7jKtdfBfmD5Hj4WOpMfWSl/578PRG68H9gv4Hi6y0EKPh4QR9xvvyCFDpOw+u6fKrt6MT4Y6I4kEkGtmMx+JbFi4EO7n0uYmbawvJ1ctz82rnRjKVWG/Wu4WzSoMUulAkIle/LYCQwMEucbfPahUvfovCEvQ/PT1WwwQy3Y4YBjUkZaHUEILqsvEu9KQI4ZYALFkpNRPOcRTtjiy7vnfmCwodDRTb6tglgksv10odJPCPAKYznBCqydUgkZvph+GJQXGY3N7enjNeyt3JBsn1rcrVE1MWO2WL5vRUQe63BB5LK9c/LqAjDzAtQCaew84ysg7I1w2LmlBYgh0lBLJZAWXRZW//1AWcAUcJOLzt5LjheY7ZnFx1sQtqN7CXulnHZT8TMwtLwI/sxsufEsjtuSCwcCJp8pzf07KuOehYvzV2BgwKE3tMiNHgktwUuyXuS2rR0uy07zhjk0C/w+6VsX3rz39sxwJE+ju9kDc5HHbp2uOWTOVs58GWbaxmbdSpypCZ3G0BMgtvuh+Vrjpq/+LynFxcCsX0bO/g1DY3b9vLL79gD+8/kAGI2sHBkc3Oz1l+dsFKYhOsyBLaKYox4c5jfBu1hgzeWOAx6fODQr/91o+cqXFIYVI3P5XMINiNxtDTxGCJqMzBngDi6Fiy1UN8fWfQNrnTzoo4hWBgCytLMqJjge2Bh3SelwsMcJTFzsqnZa8HwLbjebZRzy3YhLyRjhgujI/xbtWaIgMCUDH8c4EaKW57+8dWE2PnuB1A4mD3yConp3Ymb21vd8/SibRliIuqDyy6dGrHMkvn9uDOPfvog3fso49vS47Gzkplhayk+c/nJgRefTs+2LEpMe3KSdUGam9L96EfTY0TxvPypUU71FizUYAQ29Qc27CJDweHigbM9ZFyO+fQd64sqR1pB0cv5+jhrLE9lDFiTDjOh3PLFuZnPd5Ptsi23rt7f0sXEHgI9Lw2rnSEtrSQMWeiGclKytOluC8AT2oki3wOdgIe3HmhkeReeqDrBECl34V29J/FYV4jh5X2orMQGMcuAT2eLRsggspbelUfcgzW98n4wAM4B7QkH/SZewNeLD7jAWLA9Kc/iVvz5NhyQJsC3X1dAyBLAtC6Bw+Pu0tGCEcEYZIAuN1wAa6PwDN4CE7VFg9z6D3YtjNwtRtg9RNvNQb6hr6DcQnGhgdemf4eR2KxTiQcOYhGw5vqlwD2P6oHu3FzIVnKlebrjdZGrd5YL06mRcbyQisy4sZSGlhkVkBW1HhRgjArdlIXixWTEyhWZU3YxkdpOtxrGurILvAjrpUXayS3NZ3KSkQ1OL7QlZaiVvRZXKGIv0caBdaB4t6tBiv7uOZdX61nz3i9NtBncVEQJgmDOgcIArBTYrhY8ZMDFokGNjczLYbVllCFfRNCUxZtdXlR7RPoa2D7o6YAmHQzTmUY29z8tA80LoIfWyEhG8vFn1+Zs3K95bFYiZPnCOLOttSurtxvybSUMOP9nJzOy83WxE/IIGjSEXi2MGazeTt+sGcZEWkyjshjJFYMMxr0NIYeDpEgaHLPTok9SpE0ztQrbdXkFehaJKn3pdAoTkPt68rqLyxM2dNPrMlHT2mMZKSktJ1WTUAzZ2+9+a6diaWkYmJOjbKVyyf6ngySRazVQUiH9nC3aif7J5aZntf3ZSyOyvbSy8/63E4KLFKak3Qm5yDDAllYY9kTgJydnglg4zhMEtixz19IbJ+aFYRp3nv3jq2sMP5n+kzMYjJukwW56DJcQzG3k9NDXVcGUmMAu4vK+G7d3xMLTgjEmZOq3XrhOTvZ3RbjlPeUTWlu0/bkzes2L1bKQXgQmoEY++Hxgd4ruqIzflUZrJbG6JIYOGdvycmSQZecyCidlPd90TGSFGgWM2I+EXfni7mU7e8deDhgdW3d+5yfnHQZ8II7uq6XBpRizy5Ixtpms0trXo+DI3qypZRlcEdFGLYe7shQw7bllssjaLfqtigDAXCuri3JE8zLaB3bkvpBJgpEpSH5Pjo8lgckbzEnggKwSX+IG4IBgAYF4GFYpHeRYO9jIMC5fecTAXhL+hRU6HImm4oLdPsyZsRZyQllsZndXRpvgS21l1uNmhMhZN7vA4A4eAS7mfwJm0avBXgxAR0hH8IaABWEB7DEWAI6gBWA5xWo9DouuJM+/qdx00sCecIJZBdQCUw/9XdwQoL0ztsRXIe5haETViPEpF/0/Qs3Hew+975h+NjQMRYLjur6LL4iA4JJzyABI3DpeXoD9KBfQYGWR4bCjQZ4xX1hqGq3buLeN8ZN94TBB9/njaBvNBKDQwhBr5IOLLozOlCbN4eD0VY4FvspwD7zzEZycW5+Pp8tbExPTq9rAgrRKLW2J0IUNfaVP1nX7a1Nz3Wk8bBTP99KTwSFQTk6OtSA4+JEPY2kKWVH6dJCFkIKHLk9kvvEQMYFClgBV8rzuAasYom0rJUGAEbEA6vKlko6CUix8DAWlaS6fcAKBLrVvp2enQrYamIsRZuaXZNiUV+TWJ6smpQJZkk901YjqARFzIj6kbkMBqHmAlaXwOEOEjclzw1BG4dHVjlt+ao1ljAykdaEsnJI/iJbH+MCvqS3K66bEQaoiK13xJTZD45QF8WiiblOL03K3T/zLbQoCgU6cKr6mrshqVly7dndQjiDs/aDNLCyjJvGR8Dqk692sgWVM+MxVIwnhadPKzJ2UijGknt+9NF7Gs+6wLnhR98cikkBqEONSVcgy0LLwVFLAHxmeZhooqj7Cyg1dx+++76Av26nOw9sTuPZ7YrJQ39DYlgyUijpWL8f7+3LqE2LxclQyNB0xIhyUm4W+3yBKkVSfstSMkr37t7za3aaZ3ZlecrWluZF1MPWqNbUt4Ez4fMJeTYyxAPNzfTMnPpGKpbmUO+zuIhCohSVk7JAKOfxOWKHiYQ8h07LlYJc57gAyziYMyElFRDhNc3MzUgWEjK0k2JTUTvb3xaopsU0ieOx4NS35Wsb1mi3Pa6fL5U09hV5VTX1I+H1bFhESuXFulkUm52XbOue6isEoV5vyGzJ8MqA0LaOSAchs9JUUex6Smx1W3LDibIjl7vZWXkEIizO1PSPYiS7+5wQkvEQAme1OYOSYrubrvtvXLvkBoBNDtkcGTpi/zKOMGEyE2Cj6BXGDvechTkW07gHoR/AjNeQuabAiVM8AC1nZkKHC0bHT/TtgkEDnvzuIIwOSGf5Dk90/6fgGnzWwZgnYQ69Bmg7EKlVwe+AoEBJr5HihWt1rutwgjJMmkU+2sycAIaANoTNK8qBO5pnfpLLnZJBVg80gwJOvUEB92DBSsTMv4/R0N+Ak7eAB2AfsHHvp14P+g+rDT4T9D9gtD7++j6X8INNuaP6BbDycJYrV3g8GnYkowfD8WgzbAMB7FkQgwVg/+aXf0ZeXHJ+OBpvaBLW9flCqxWKFidzoeqZwCKii+hC07OTupgGRyBHqUAMgwexhfQIf0aWn1y8LgPBVIohJASk3X5Hg5ew05MzYz89aSeARFpAQh5cpy2gEFtIpfJO7YmBNVpNa4vdofQsVMGaGUyqVQFuJBJzzDEnfaY5HE50F/Yo7LK83MXC/LKwOSVXm5xCzsyPuPtOMvl4HPeqWx2BRSo3b2V2QeUnrSfBi8ilR7kwCJWzMzG2thgQZeIoPhOSYp1K8MWI1B8MwFmlYYeHR2IJpN7I/dXg++4weY5UzScMQPyK8QqNqKkbVR8AcfHhrhordsr5ZUQEWJwDbIoz89YoH7qAsTWS/Mu4lK4mwMyVqIQ/CAru9FqWEeM7FHAfCyzJqIgRQhHY5wEKMWuEIifF9bxUgQO7rdzl02hms7LwZBpjRHXNiljuiYAzPO7a2uqy1QTcHRmMzU/uCQzLHlNsi5UCPA+2du3mzasCup792Z982566uapxTtguebXVMxc+dlGV9dlKueppWTDv3slDO97X9Wpl27qzLUaYlhGraGz6VtNnCdGQz8qGkHg6b0ON/8pjT+n1OcmAjLu0aevBvnscR0fH3hYYYkr9BYjiKGOvJqWSB6D5waiMR11nhMgtGQQtXQTviroTeBiL8jymltb9cExO5QAsiHeyaBOZGEomm1Y7axiHD7YxIGKcezu7YqGLxlZp0qzIkImEB14KkOpOHNJHbd+OjDHF2JMCJmoPs9jGYmNfOtGVfDuYaOwBQxtGbH5xVvPNmoKIgIgNNJWshYWlgkhFcLYZax9HR6e2vb3tC3yEFwAMdGV+QcZEv3PSAuQRaKEkItfnvoIWN7AUrnEmhvICKOqzJNBB0k/IBUycrQVA64DKuEhGCY9dgOzF674DTH0B0CBOwcmwIlsC/kQ6Y/FsRjKbsVgua2HpPZXIYiIRUXlJSckfBol703dYJJ4llfpIn6IdrPyzQBdscZWnIl0vSKbEC5yxJiGVMsYIAS4+GzrIPojqdwAUhCRmTF/53fNxfZ4DAncBrpBJHgHzfbQYx0CCcPIGgtAAeotvj7liQ8oQe9g5H50fCDs3uwPbSp4Nqz++I4ClHuzl69eTk4vr8/Mr1zeW16+vX7t5q3Dl+s1odnI5FMvOWPXoSGCYkFAdS9jEgvpV3YAE6EfBbg1Cs9FyBsmqIK8DKpJmWduU03ny4ogDOTuUO9zvEzwXjRcAd/ptWe+srDMpU0FwvCh3CbeKDnJ8Ndt9qUEqc2c1ubAkyeMwMLkoVqlUtGqt6hPc1/VODk/FZqcklGI/AL2UqVo5skS2ICAYOzDFslMyCBnLzZR0n4RlZ6bFcssCbAE9LqEAfcSkaMKrZ1W1R4I0AcNU3wEPMWP2ci+vTavduEQU8mh7pgF5lo1OwzjvCVeT4HpTADM6V3skB3HdN59PyFiM3QUfajygYaz4cm22QkbCOT/XKskJAHG5jurnhAyGn2EkgcsVU/bhnWN78KCq+42dqSBLhHFiAmqsM59LyM2D3VKhqC+2jGtEEZwk2xDFRoWz1qxUrN+u+Gr8VCknhRQD0OfTlHvT/fw8/ZTGLp7SOKRsXsb27LgsxvuR5lSGr1Nx9vDwwaHtPtiTO7zsyoLkPbi/ZRQZ5+jqExkDQEic3Y5PxfykiBjF8jHF1wlpjAXiFWudHVtbzP/ZW8/o/sGppH0xw8O9h7a8OOVM8B71eC+tSa4C1kFsvSzApN/SHslq29JitCMZx8bBAz+eCKbO6RpRGWWPGWpcRmKAY7WVWOZZo6N+VWxlaVauftbK8jhKJYqlT4r9V2zYgr0fOKBsbFwRwLU0hmM3VgUxXLIrqGORL5SkE3XLZiJ2vHNkz33qZTHTsO3LgB3KMDggya1fWl72TR9sAW83zmxqZkatl7Yg1JJ9lBnXeHZu0mWdbZ8w9Uql9ijXtit9IHYPKzRbELsmIwG9TMkjZK3DPSTJhq9BYIDkxbX13YClBnoMc+VnwOaCsAThBGp4OBMlvqlrAkPoJ23hyec5YTj4Lq8JDwAtwI0+qi3+Gu85mHFdvhOwQOaf38EL2oKnApljoxLeA/djDTBol0ZGn2OxtaG5yiTjDrCaSD/VJJsUgZC8I4eEIUjZIl+VMeQ1Dwfo+own18LY8Li4No+wPE/69x8DbvD7Txf9SDljbmgn6zgQWP3dOQ+dH4TGoU35rltnw/PqHQFs6Fvf+lZkZ2entPvw8JYu9rr68ppwe204GiRDE6MQxypcuZK36aLcJrG1y1fX3YInBRC6rG7CufJVDWjUFpdnBUysSsp6CxigCdTsZCJI78B9xA2gQ+Q67kpBcmIPVH+fCIkxiHVQ24BgvKcSCeDYDcMRI1QEYlUQlscR0hlZNxaLBsOOQKFk9zkKfJ5CL7jPfTuRkmDpOEWAlXUEIIm7LRbJTq/eQAIWErNVJwYDsYDuWEz0xNpHt51JMNn0hYwC7kFtWeI9IXaYpQmDpHyhYCDXm8UfGHWzJeEYBCd8Li7OO0hvb+862FEWMBQeioURxwp2FnlGRjTj4QDG8VygjFufysixFkhTrjCisSTliyyKk5N9sSW2K0vApCCESPaPW3Zvp2z9UUttRRlCzmjaLfKKg4UL4mgsGLCbClYGM2JsiamRlREWmydwT6yJHGIAHabPccuJmO6nfzG5v20ZDNhxs1X3mDljB/siDk9RDxyXoLiHFEsGoirAIKTiihqSQYxlpCAybnqPPpBmBGvhKBEK1WAEE3ovIQYFwLCIGY0QghHga3xbjaEMEK4hh3AWCKjJ7ReTZ/lJTH9A7vDWA3eziXGjZJOLC2qTGKaY7qBx6At0C4uXsJnWl+KU9feTlx6TtyNQ0vg1a6c2L4NbPjmxTIKYvMjCRMY+/OhdsfCk5pZ0vIEXpSnmC2JmwUYQTlhdWchpniesUu/54tvJwbGtr68LNPNi3hQ8yjs4usFPR+3ObbZiPunzRQbN5id31LZFn4sL5gSYEAP+8pe/YN/7zhtWKBTEint29+6Wxv880KPdQ/eokPGXnr8lecKYoXPMz8hTtfb3T3wdgvlid+P2gx0Z7IC5Aro80VPARJcNQAgW56AEUwuA5iKEwMNrGPCfftJeHv47P0FFXgte/slnkD/A9qcgBjMMXHAJh5Ml8tRZ8EVPLu7F4+IewecFbpKhSkNyqp8zmYQvQoItPOrqK7s6kwmBv2SMsSFM4oCo6/M59AVccXdfesNr8CnuwngEYQDGJmgD7JVQIXFhbuOGQjghvJNLZBUZlbcEMF+VC/DNbrf74A/+4A86HiI429lJnrVP57ut041SZrCeTY8LidggOlUohmam0l6HkYpIUV24Vq3KMgJ2QUEK2GiKHVmFotiRlEgDgrvmFktsjzNx+r2R7W4fSOmk6FKQYAzIpZXACSRJ8QEsmFiOIq6I5XCCwaTYFCXTqELPz1a7YXW576wac+QywWpAYdATXOh3BpGFt4KMQVdtiUZTDiLkheKSA0p94pbsNwgXJHQVz3AoFqYcJKjkHhYYw0YA1rQElWTyRCwrkJJrr3Fmxw01GVrNvkY4GGSEgngfDIsFs6jAF2bL7irCBCjM3Kxc/8l5j2VTdHk8knVV21rqP0VGABJSg8h2IKIUjQiUresgmXFBm7Bqndw+anD21O4zG0g47m/tywOgr4hXyL0AaigQXsClIdRBjNQZuQQG19OFTcCqUVDbJRsSIJgd4Ao7JYYNy/EYmBSfbYS4Zywq4MqxSw8p9POyNJl8h0wP5ownO2lIn2FxFGtP2T2ANorSadBgwdQZRk4IdbBzidNXcQlj6hPjSonFTDYvYZbBFGj1AFZ9jsUxn3sBquDAjvZ27WR/XzJQ8dMGpDv6bNtlhqR8iq1Miblmilmx7fte+2BP38FL6IrR1QSCnAt3drhjJ3sPbH1pxtPF6md1MaSoHR5vW1hMH/kvn1bVpqw98cQTHsrgZhw3zykTpLJVyw+NU4RxL9fXFtVuyaXkqCzvh5SqvPrHIurq6ord3tz0GhnMCazr/t1NjRPGhKOpUexgRd1L6olVnZzApAt2Wq5YXUbYsxek8ITYuA5GlFDC/PyUzcxMeTshOsxpXTpBeEk3098yl1K0eq0pGbtwjzXkajP6xH1h2kE6k9qhJyDMPMO6OYAS+Qnc+YCdos/eVl334mgenuBhAFoAlF7TP2QKNuyhDv2ObHENdMQBT9fEIyIrB88PggAB4ckJzxdbgYnxEqpoa57xmqeLOUtIxojhIkC0BUzIJLMiAxkHxWRM8sP6hvAqlynYJXkPG2tLTj7ICwezghoQEBBBK64Vvzkh4QXYrwyAh1xgEwCx/tagihl3RAoOzkfjzYnxeGt4/ojBfu5zn4vE+v3S+uXFW1Kg1z/92adfi0Via9PTxWSj1tdYiw/K1cLdA6hIWG7r56wmMqYGc2NcEWesQns6SHwnLrZJPDUR0cTHxIj0PSwHgIhrQ3I1EzO/tCrQbvoEEc+tnTSsNWg6iJIoTEfOpezTU7P+Xe6BkDQFZmeVpq7BDpWOFzg5PqrrZ8nBPqk2EUM9PDzwQ/WwPGAK1bLm5lddUMnzzBfTAoqEM5uTnT0ThZT7dKaJiegeI8sm1HYp9KBR9cUndtu0GmQeEA+T4ut6sLFIGOVPOkMZCqCIOxeKszY9J/dfn4Hx12p1WeaeAKztwE/RYhlYgWXHpmfJY0yJubMQ0lJfw1aaSvrKPic4AEAs1rFABlv55je+Z9W+7jWOWwcDJEPHRgEWOYhpMy/UcEWJaCcF0n2hSGBKrJRFBMacGCrpSIx9UKhZczwMGAKxcoAWZUFZYwJx4o2EiQBUYoxcE8UAYBwI9R4P4ltsTcXqexk+XQPFJuwAi8GtIycar4C2sKWTTAzO+kKvAXO8Gamu2i/BR9/9GiGNIacDRHzRBgYRj5OPKcMGEOj7voGDcZL8kGNJPJQjyc81n2Hi2Rr7GgZKDBmAYwGL1B/c/aa8NNYROKr8yvqMWaakJkhW/d6Be4mRmpfxRcZJH2vqs+9+sGW3Xnha+iFl1RhLueS9lO3Jpx63ebFovIfd7Qf23HMv2K4YJd7Sw+19m8qVPAf6L77+Nfv05z5nyVzRxwQGiCyh7ufnPXvq6Sft4YNdX1CDhaH6mhI7E3jDzh34BFSzMibPPfu4v89cHh2f2nG56h4dc0iopd5o2cHevgyeIA8l1APw89RKfTPYQqp50/eRHUcSXgdv1X8WjQI3PwAyJxnSSw3Mo+/rMw7WtF2ypM/oF/0VhCR8HPVd5AFA9uvoFlzbd3yp/wArf/N9ZJC2+98ab+SW39lZiIGhTxO6N63ks8ib35s2nQfeKLgBMIOQaoUDOeSCKoAxGbamdBKs0WUd9AnHSYz8QUEhZNavzZVo/0X/JI+68XAcGld0i7d0z6+Gz8+/OY5Efspgw8lRcjpfmpcPt7G4kFtPJrKF6tlQpOg8FICarFem6EnliUzUCiUxWr16sQuGRhITg2VQbi6TLhinb3blQlObkvqiGIOUAAjLl/XYKs1TR6SAjEdXTIvvZLJJgemkjaUwR4en+ryshQCkfMqOlIbYW1cKEvO0GfJzU5m4xzZZwS7kOW+KBPeamMWuDeV2oqgoLTmyxJMwEAm5u/EIAjlhp6enuo7YVGLCJmdmLFXMWLq4bOnJki1dumTzlzYsnZu01cee0BjkbIjVV8szuaQADLYqNqjrsqqlYZd1TDkQAxgI6W5bgC1GNWQFdywjdd71GC3MnSMvUgLy2ekpCUvgop/J2ITkbp5zyZ5AQmPbFittizHv7YutHZcFJj17sHdiJ2JZHHKIwSJ3GCCi6k88DjsWG9B1YIC4vow3ngwuEQ+EjqN0mDuUGaYzFGB7nqEYMHv2RyN2swU/ncUi9BPB5g0/nFE9xJMhrctBEmuh11BsFiZRVHQLOfdjZM6HkgVUWf+c+YtNielTXJs5pkK89E1GIWx9uXgcjEn9T9qGcfFkdr1GbI0YYlos2Smrrg3bwdDyXRgR3wFo2SSSFmCS7I5XgiFhQY/UPsm5hz66LN7pfpS5LMiwk9Hh27z1XilPwRB1QS7+SB4FmH909x1P5ic+D0gj3HhMk8XpIFyiTiN3JcnSzNyijA7f42y4sYxzU2MjZr134B4au78AqEbrTIZ/yeOcAA4eEeEWwDwcHtnGxmW7e3db7dDrDk7E/piBICQEELF5hzDcM09dF5hAcLoyum0RkZrX5mDMCQmxMQZPEJAIFnMIBciQaao0S86EERhnpeCH7gfwAWrMKQzTwRBQ1+8YBObJ2aiebtT13SAGixse1GEluwhZJFOD7Ju0SBDb48m79V1/eD0wVH32pyAZAC8GlfbSNt7jcExqK0wIJAVTei2QK4igbzDg3moHfQDEIQE8gvgrvz3qn/rpIQO9yN9kCFAeU3eSZx2XTAizAOQJebJqX1Jki/YiY6SBcc9waDSWDHfUjgPp2OZwMNiaiEadwQYA2xkl85NTAtiJjal8Yl3Wv5AvJqKpXCpEAjMl+9r1rg8eOXaTkxRuaTsIsiuJPeRtMT8sKKutXX2e+MzS2qo6TPyrbHfv7ElwqR1KvUfYq5gW4YIIFo+VTQpj47qOxS7LEgT2euOWym0qTflgkX8KQOMG92RxCsWkJi0rITrzAQwqlMfkap/5fZkcNiRA/btixb4POqoWTGgCdC8S+NkOmclm3BrStqpcJ4xSkjxNtrrKvWCqO1IkYrLTM0uWLMwb2RVTc5MC7rhNILRS2ly+JEDqiT0n5RK2NZx969VHlteE4IKTSmYSjLRcXQLuBYF4R95AXeS/1WH8JIRRamSmrdPoyKgca2x0c7GwcYizl3ouqA0p6PZhRd/hnH1S38g3lpUX1ni+I25yb+RhAVjgcMyGDMCQhQ+5qWJZfJ5iNwAtuazsaOKQQpQVSx2JwFx17xBWPqtx1vc0N4QPUEMElIwIwI10IpSAB4nrHn7QNVEsEBZgo/g3oIAhJl7PJhNXEoHuUO4u7WR/PougLE7RBt8Vpb7COagNEbBd6iWIjWu+ABAAHTCg6AYZLoA7gJmTOx6wJwqBwF5gzuSQUmOCWJ/Arl31nkyc9y2Xzgu05UafC3xlnNhKS5Gf0+MDqxzvybGp2MHOln309ocOgpOTAgLNF/JUKR9bcXpOY9dRvwKGy6YZQhQN6QcyjHRxMvHx0ZHNTqasJJIwYcSUqX9Q0biM7eYTNzWOKD6LVNIFtRdAmZkpikQ0ZcgkmwJpPCbilR5Ll4CgixcAqx7bjccuSTbaDq54BcgNBoS4ojouo9Py19G7i3ljjJlwPBxecuCUznndAEDH/w6efA8g8zQt/c77Dn4OrsFnAEl+cn1AlYsGYUPdkzGSXEAoAEnYKW6+g53+pl9ckwcZM/qwzxfPgTBDQ6T2YhQkuzIM4M7Fwh5AjEhctJmfvB60OWg77eAzjB3eAG2kz8gIZubK8qT93Beet7/yxc/YKy/esl/6xZ+zz736Kbv15DV74snH7PLasi3NTPl6S1yXunXr8fEzN652nnnyxsHK0uKmQHgrUq16FsFPQgQLl1dvxcPR15+8PPXaY9fX14ajcLJQzIcacieolkSSOdva0BnOcqJGgaBRLnbRGSCDwkARt+BEx7QEPCmg4GA2mA3WDqEbSdFRWpKf5+bnrFat29aWLLOEfHFh1jrNse+jh30wiZ5P22yKFcriUcxFTIk8WLYVNpty23WPk4OygJA95lN2fHKgSZYllCvfaNVdePsCxlWBPaCNELJVdnZWbFVWE/bHjLHdl4UhTbcsbE73nrCm3DGYM6yE3TGRaMoFlHq0vU5dYzD0RamJYceqA7GD8qk1zsq2sEzpPLm87YbVGjVLCfTJN+31OxIWubDhjkYuJBCGBUqhxeiTUtbz8NgODg7FxHV9gU02Hbea2pdLF+2Dj++q7VG7ffdA4LpnnG1VlPEjDENuKoBAjiR5yxQCITEcZaQoNFWYAFIWE+mr75zS/QFNxhmKSWEbtk0yrjRzOKpL4NjVwwIdoRDcdZgA3xE7JdYmJSHO29EXPEVHAsuRI777TYYL5gsY467DDIYCUzYqwFLIUw7TZwGFp9UILH2LqD6XEWvw7cS6pzNdjRFuPjF/gBTPQC/6dcMCbhZFMKQRufK9HiU09T1dE6Vx1q02As54GJxjFtV12JZJoZt6tedtYxMJsVo3pt2GJQQKFM8hFkyMjroJgBDGOSJScCTPh2I1aVb/BXCn8gZelhLCfgfSjdOTth01Ydwju379mhMEd891zWICYy0w15h3xDiPZYyb7aF9/rVXffs2hihghCZvLm9razP2gx+8Ldde8gLA6n0652Cr9lHzl1oebFpgzv72r/+S7e7ueX7o4fGp7WwfiDg0fKGQbILKKScfk3EDQAYgyPUgPTyCbABMTwC0zCvgx08+EywAMW+crwbDBqB0jf/owfd4wI6RG8CUj/An7WdeeR3DGQBc8OQ+kDOXS+ZYnyWDBSzg8xgA2sGbfkfaAjjrH23m2m5Y9V0H9Ehwb7+u/vbXJQtBH7iAZOQClDW/i7PT9ne+8quSF7w+6YO8O2pfEBLkwFbPNydUKD0D1PHAJYeCjfOK2vmW+vvVcHTim71o98HCwrNBiKAzqicnS7n50Si0MTtVXJ8qpgupdDoq10TyMZLwCmAZpEHbTo72xTSlTLIcsk2+IJWVK5SToKGodGBufkqTPenxIuJdbLMlSRoBY0KIVy4szNnh4akEhKD/kl2SO65f7XD/2MGM1f6j40MHclzZQgkgP7doInDLGEy2uMpOWakkgJICkFxPylNXlgXFp43EipeXl6V4fd+eSRuCBRkSlscer8VthfEx4uQmYilh14w/ylcoFvQWYE85w6Sx64YKWfS/J8ZKyg+hkcnZebVXjEtjUJELRkwvLSYtuuxKyAIX4YLGWV/30ZxIwTAyGmHb2X2ofoj9jWMO6LgszbacUgnH7tZ9bx/76psAk9o+8kwHBIaQB1sjEXSqmsmdj4vFiR1mcjlfDKCsG7tycCnbAv0LJUXA9Kv/3mp1XQERpARJhSFc7JDHaPETNbMOVr4gJ/CRM2YjXYDdWNRXQGhZpcUgkrbjwIiCOOslS0Cvq+HEJ4N0MTFlgUOONL6aDPaQRS95HWojzJYCQnyGB6ve+lOyIrdY76G06rqDM6w3rJ+EDziaCCVCAVE6+odRgyt2dA2uTQx+Qtdx1x630g257ieDT8iJ8AHhCuTFKzjpH/fjQEFqWcCwYJYYWfp2LsZLH3KFhIDsUO542TY/vmcra2tWkocCKWChlHhgoyH5CWksOuQJAxy0o23HB8f2zPPPi4jIgOt+6Bufv3nzmt24cU3j07a7m/d9ntz9ltL73DlwEP8HECO+uMjvxHTZfsqOLTYVoIeEegibUICGwkUALddy9vcIDH13pMgA84P8ATI+lvzuQBuMrccoAVvNMTF1wI/PeKxcsoFc8nTQFCBzD2eTeJB6HSPg4Qm+z7X1mrvoDohiog78wb3YIRosjKkdmgcYPk+A2dkzr+sffdFF/T5Uu0NWkUl9yb1arkFaHtfn895GtY12gCVsfFkQuP7N3/iyt4/3wQ+JtBvnEKmRIiRU00ums95myE1L7qc8o7E8rU4ylTwQydyUHmxZ7LyazS4EIYIRbDWXmVf7N/Lx+Pp0KVPoNOrRg4eHIVId2Pcd7NqAESTczWIg27K62VzcGezu9p7lCywYkSQs124gkFBHq5Wqsf2PIjCTUwUxExJzqf7UcleaTQLVk7oGAvdxYPNLFFnBGqF8WabdimKmQ7mQjCEdkvT5whclydoeP0PJ9T0pGa5/qTjt1yWeSM0B2gGj0VccPH3hRQBCArZmy1e7+2JbfVaCa2Jfmhyhnk8yoQvSjLgpkzS3su67zbBqxPP4ICvsnGrJQl4kUdBTjHVq2nebjcWeLS42pj6xEDUKxaVIWOa+LV++Lva9bfHziG/NRKGX11YEtNO+u4cQTEOASIJ2Ol+0j+9s2/Fp1dpSfqmLdJRSeAFj9IPdBF4oJgwPoeBocAxboCiwDYGXhxBYYQ9ipLQ5AEO185x8V+Y2oTkkcyNh1HNlvGCWeCjUS+V6MF7AhhVu4lGUBOSUBIaEcaQYi/MMjXdPAIvsoBTEBjtSfBbdKEre71Hzgdhc0oE1KGCOqw7wBTF+L5OoKUEGSRAH4EjLQsgpEoHCBIsgGG8pl7wt5jsczgjcctYViKVT1CDuOijOzk4KYAgzdHzMyame1pjjhWFk2CyCcUUOkCFioLohw62/gUAyFYipBnFeAIbrTssL0l19m3a9cuwFctCLGXlmfRnzjox3v3niNXCxGKQl7u0dePrZ9aef8OszH+gWhWOoTTpZLBlH5t+//1D3DRqAAYeRSXT1i4BN88eCpPTXkh7D1HzIeJ2eVowzq3oyGhhzDBQegG/m8XnHfdfAAnIaWw2Z6yHy7i6+5tmBUeMRPAM2G4AsmACgBd9nVFzm/Fpkn+izAij+5roYTEJRJLW6wVL7CZO5my89oy08ANrgHvqurokOemxXP/GapBX6XZ6UtysAR9rh9+GpdtJu5l/D9JNrA8RuNC6+p7bxM05YTq999jMv2i/8wud+Emumfb7gq/nXDz2CxTYML+FAB3Jdk3z9Zrsxvn3nXufhw/sHe0enm7V2Y+uNH21Vn3322UcAWx8lc7nEvK68EbPh+uxkujDoU1tes4e1kBARjBcVcgGjTBxbIZMCU5LKGbCS3JPDg5rNLiGogbUjHMABbVkKcavR7CLyYtT6x2RRo/Lo6Mg735drR71LDYnHKAGEgZQTsGXLJIFlYocshDByHHpGviggR3WhaEIvAhgSomqVRRfYJmEJXMAgLgTow+iwZKMRkwYDAvCDrY0ATSGTV//UPskKi0LE6xBKtk+SptNt1SSDuCJE1ZhQCbSEmjoNGJ9YUqAnMETIiB1HkgmjNGJxZsEOd49kYBqeRzoBU5XQe+X3cc8moiys1O1UY1g7OzbOnj9r1ASyNWMH097eiW0fHOjanO1Ev4m5UdNgKJAV80G7NMaZjABeAkfFJtxcNiXgcp2V5Q43W2IHhFY0lxJEGC2KExdjHZ0TxomK6QGCvI6XQvbBUGONi94T4MpwFAoeS2bLLqEeSYMLnCu+A7BATvfXLf37AB9xfE4QUEM8TSmja0g4/PsTxMofxUljUY5wlkFJUNyHS4d8rEjzEo47C2Y7KpkC/X5Lfde8IaXAmtx2Nq0gcz31AdBFXs5lyCReGq8g3sbiH4dm8tqE+gzouGz0zowasZzHD4ChTOy4c8Y0AVuSJ6DX8Yx0MY0ryio5oM8yrmATrBAyQuYNuwXZQBPT72dH+1aRN9Y63rZ8QgocwVMYy1s7JeRrq5emLVua13eC8YRVe81Wyd3m7U2vFIZhxNUFQIIFPCmi7q1B1FPGXx0i5o2sHooRw/7JICAfWJfUtYMwEGE6GC15zOgg84/Rw0iybuHpdLQRdufgFjBSjLH/FDDxevBdgYwm2gFMv0+IjKHL6DAg6QbxJ08MtT7jWkOr0R1AL/gsunfRHj4fvPYIdLmmUI5vwky5PuCH3PjuLM0L8gdg8icLfRhivkcMORifgBnzu1ex0udI6/r0C0/Zl7/8ml25vOJjxOPi3n5fb4Ne1w+YbRDG0nX00ln1zL73w3dsa3t/PL8832n0RgeTxflNOd1bl3K56sK1a48AtltPJnPZeV1wI5+MrS8vTxfSGY2yrp4usROr5W4owMjCEEys2STnU+ApVxm3CjcoV8rK3Tm12cU5H0RiZ+WTU7GCnq7Rsfubd8RKxYBHotcdKV6e6u1Zn8yCwIg4FhkCpFbF5Y7V5PKz1ZZNAM6spFgcs8322E6HSTWBT1HDzekKYs9yobFyLDy4i6tWkP/GYNXqHMUNqADIOLxyXVtU3BHzk8Egx5Y8u0aj7MDK7iH/LFW/dA0q6KPQuBtJGRcEmPxGthXWBTjUJ8UgjKW0FPImUTotVj0RY6fWpO0/uGNTs+tWrZcFggsWzkbcNW5I4GHg1Acd90PWkvvISbvtWtNCArd8aVIWcmDv3Xlg1EuVyAioYIQSUXUTpsH4XcTS6BsLSfSF/d61s7ZATSw7Qd2HuMA4bYvL867gLPCVpkp2clJ2cKAEHHvrEVTP4ZQ1Z9WZxUeqFvUE9ghWq65xEFsFZLhPh1MQBH7eDjIgNFe+cDWk4hHtQ2mklGof+Ya6rPrBtQUQAjBeh90AGuw4A9R5sr03S7k6zQdZEl7WUkqBCw9LEx76GOhl3UdsV/3EIBJuQC8w/MwTGQYs9LB67S4lAKrX8WJgwBgO3E8+C/t3z0QXcBBTh2GD5xN4LBEPX+G9+ANQEBGIRjH+GOMgxqneqH0yupJldiESS2cMVuaKumbfKuWGdKYv9pM1zlyLx0UsYH9qFzuPSB+C8ZENw2Ya+ghhIJxGNgOgz70cCNQMYoF6Rd8nrBJ4eJxMTD9on5+W62RhqHHgRFsK4eM2xzxWD5mBtaIfvg02BthhYLk6QxGAqAOW7gUA8tngtYAJ+nua44CdMh+PwEl/ANK8D0gDeBgJwMyBlz48uo7HNB/9zfsO6P49XUsPvkeYJ7g3O6qQJRgn4605xO1U551Jy0g5h9V4wXr9aB5YtNqzdmnefvn1n7O/8qVXbHFpRhhAal9wXZ7Bohh/B0CKDhAy5JigDz/4UIZx1/782z+wB9s7koeMCEdTeD/qSAYOUsnopkjNVnRurrqw8ChEUO92k6VCbl4Tu1FIxdYvry8WHm6Xo4uzs6FRh6K2smoaPF+1FKhhIUhziSDEaky2kLeZ+RUh+YEmjxVhKZY6eXxU9rgadQSI+7CnH/csnSwKgKqePD0SSaaaOyuhDCDu5cLisq6fczcWppzNBWldVapw6RpUClqcn3bFJv2EUojVutjfyaHGVezaE/kRhECxPY1JCsCEUHmIFdZwKDhjiUln1xGxFQ4hJHWHdC4GnQMG6TCxU5TUc1dbnJxL2g3ng6UlkOzNlhBLqVnco48UmJ6hVB5MV+1piI3kp+YsIUUrLqxar33iMVjGLpIqqU0aT7Wt4+0SI06mPJf45OREBo08T7nqqYzF1ByUJSnFIHk8K7ZKbA2XL6iEr7444AbgyOIMoEpyPrIO82EzRL3RcDcc171eDdK6iGEJmuTm5m3QZOUedk8eJnnQLK6wXx5mJiCD9WHINEYUYyeckCLTIJfxbadMFjpB2MAZiuaV7ALiwADgeMh5WQIDMUxn2RpvXFNYjVRT94AJEtJAQXH/e864ZBNk6GCkeu08yC7A6MPc3KXT+/x0wPE2BGwoyLOecKOiUVA/uEbwN6zKDSoKLeMAo/WQkfoOY1HD1AeWxwSS+kyiuKA+Nh08gjGlBbDdYBMIngWMfiTGSRiM+Cw1j6lRTJ8pMDQSESDFKyEFZgwBvbjGB+UGBJ1p6drMo4ZZ440RAkxpf/A7vMxxR6DKeI00pl21Cw+FFumr/gCc9SdT4kagRzaBLkOfLypjASges5SuhCRbyD+LQ+xABHB5n3CRx0od8AIg4snf5B/jWuuHj7N/zsEzeN9fUzsgK8EpJ6R1UeuB8AspXHiehHjUJ/6HBdSD/gG0GDpP09I/NgLwEb+Xrs/vyC6Ay+Ye5pHxwNj6UVGShSsLi/aFn33eXnnpKXv66WsWl7GMh3u28/Ch5Knlbb0rAvPR+x8LNO/b97//PTsst+3Bgx2RvKq9/fZbtvtw004qDds/PbJMqWgrVzhVOmotYVQuXxpLPzsyigfpVGJTRGur8slm9dpFiECuiPy04XxYAJuLTqxfurRSSGfT0UQ6rCajlGOBUNxjgSym5Cal2BIiFolOxDo3bz/wjsSkqAtLcxoasgkitrQyq0EgHafuR1mQTcD2VNKGRJnFYHOWyooBS0gBWHIsWQSaFGvDBQDUynJtA4EQ0ElAGFAKxbBFlQRh2CS7lSiJWJwsOpNGuDyeJSEiKT2W0Au6HorD6l9eLjzVrLDUSCAJ4z5RsCMJM7u1eC1OfFjAHcThWAjr29TUlAMVADA7k9Nnc3qP6kFJm5osedYCwgobIu5HG9hkcKqJGYzD9nDn0GY0fjOzC/oMrubILq3MuNsck1Ehtjw1m3dFgXGxoEjdUk4+vXJ11l770pesXTn286tMY9lqi4Wr3YQ6ABXCLuxYi0TTGgO51CxYGS4sZefkPeAJRFO6/4xshwRU76mJ6gOMfWx1sWoAjaLhVHxCO716lTwO2H46E3WGTMUojmHmBAcKrFOjdKjXWCiBOaHYuJOMBQpChgNGVvzG5caVRgqdywjQNVa0H/ZNGqDHhgkNjYmTCgAiY2uKzbGoGFV/CDPAvKhOxeYM4p9htkWmxC4FnlyL+H3Zq3rJ/ZUCodRkL0BJ1GzdW6Aub4B5ZweZpw6NJnyXHnNGUZYLVxUwIjuGVLMaRlz3IuXLQiweSqkFyswTMfBgW/aEy6EvzIo5XyyukY2B0dhrcqDm0GosLOr9lAx0UnPvcUK1ypkYoKjrwlrxCHyl/NGY4X0BTA6atE0dYg7RVWejQLHayzhiMDCchBfIwGHhi/g/x56MxzLozKE8FBQGWKMQ+8S444xPLpV+6m/dH50C1KjRC3BhAzzlUa854BIu0bVYICMjpCuyUq8c2OHBvjzTisjWoRRMRkmGYNRpyNPdlqwiawFT7w/aDr6EOAgjuvyo/YQRqKWhW2hMCV2oDQJ/FinxEmvVU5GFmnVkeMnHDmkeMOJ4n4QfG/JcNUL27nu3LS6i8YM335OnXbR6T3PNArOM3xs/+oG19J3ZlQUZFN1D7SzOTms+NO6S6/FEzgsDleYWZGQjNj1XsN29ps3Or1pE8pcvZsfyzDryrA7q3fHmOFTfCrXGfxlg1dn5iVF343Ofvr6+PLdUmF2ZjdZr8lklZJwYy86oVqtjH79/1wrFtCyhBlOTRKWc6WnAk6RyjhUZOKucEHD0xDRJGJ+amdf7KSmtlAErLDe0NCWlbTKgbSvmipog4kAwPr19LjiQdSD9J5MJXMLJUsFzODOZrAsI7MXBVu2KS8FxYwfdnrNN6h3AdDlEjhhntcyCWk4CgJAi7Bw3gjUVaOh75F026hL0VNoZBAIDmKCYiRg5rBJWTSpKSr4myhvR93CJYcdkCBD7xa1gBRilbAoUcUu3H27bxx98JFY+bdOa0OnJnMZvynKFktfYZQUXd5GV8mO5Htx/9fIVq8klmV1YlyESAxJ7nLm0bM1qzzbvbFm9fQZxsUvLJfieFTJyUUlzSgQVt7IC8LGUZNhnIYSapxJs9Tsi4bHzmD4ngJA61as1B0EsP55D6DwuxUtYWEJK4WyAGmbiBcBlLNh8MBywa0pjrLmIxyQDMqDhqBihFA/Xk7xYXHna7YA/7Pk4wqgxWgAgwAgIASVtzX9U96PiFa42oQbi5qTNseOII2CIcXd6MpBiVMMubeg5ABMOwpWWbRcjGVpVykZNVuYLQImyw0ssHcOBorKWAKMGOGkbgAX7TOq6wUIf7SW+idK3pNBkO+AeUtdA8COBA9ycaau/yAlABhYRokC+AHBdQOMpo6I5Ic7Nrj7ayqIWObwVyUZLfYNtAaIw5VAoyM4g3kE7L5gb7rJ/zn9nIRNQJcuC2DcLs4KPAdkb5DoTOmDDiVooGXTg9afaiPeiz9YbbeNE2MCD0rgLYFJZEY6RDLO8ymwxbzFS/TDUhBsk86Rc1uSdNURKPINB128JQFv1M2udHGmuzcr62db7e3v7nhIWEyDl2E6cLgnEJkQg8lJ7eXrnUduTkUrnZcB0/4lkwrqaswnpbJ9iSW7IRFAkDwP1WdNnR/J0B4OmnZWpucHCZN8qZ5Ib6XhLQBmSJ5mTvBC4oTYzsja3MO+HUX72tRfsuRdesWdfvGUdjU+pKGIn/ePYcciGyWNEFpcXF4Ulcc9AmplZckJQa/R0nUsO+JO6/uycxkZyPdZ3OOCVOtWcIjHstceFyUJnIpI4iIaHm8NOdCtULFavXcRgRfWTrUZv3saxjc9/5sn1dGG5cO+Te9FcoRCaWVxytsJKKwf5zc1RFFvKown0fecCQHYooXyAYrYgayxGlc3mnT1QNg53UtiLffR8TXY5VU8bUgDZVmH4Rx994oVaqByeFRAuc+AhIQMJK/S/LwEnNoqLhMCUT8oaZNxGTdbukYRbzEEsqNWu+w4rwB+ryJ5tYnucKjCUAJFuRe4nqj3QoBHUZ9EknZz0HWGkOLEIwL1xu48PD9S3rq/+EiTXf25kUJJalfaQy1p1Rg3wk2+JwndaAisxQsCTbZJPPv2UhFZgOsGBj6yyyyWUNT45OlO7mjY9taQxSdrNZ27Z6tV1Oz0SC4bh1CTAzbrHl3HvTG1dvXTF07diMEa1cU6smXOL6tUTsaG2febn/4qd7J7a6sqkXb523dKTU7a/W9ZtpWCaI1zxvkANKw1LBliIxZHagiLRflgRCxa+eUN4QcEQXHJcatgpTAKQorYqjEp45+CSTGgOYaJigj296KlhIxkmXR/WD6Bi3FjE4mRhQAPEYJwGYlPjoeZa31OzBGptjzl70RuxLnKf2VwAqAEguIExGVauS9GPkYA3IrlCiVj86/WZe4BLSqzPww5hPOd6H9eSe3MNByJ9n4M8e/22OkLmRdPYy0//KabC93GbPbSgeSUf/MIdhQwEcUC8LD6LbAGowSo/bjELocM+YRL2wRdtMpuzeTJd5PG1dP2G9W0a71BKzZjxPfpJfID4NEDJ4iPAKqpEEx0sYczBdlGMQFvAVlUbSM9qSlNkMDS8ft6V5q/ewIPgWJuEbVxek2EO2UsvPm2feuE5u7u1JfLCjj/MtbyKgtqieUyKcHj9EF2TcALmKEJudr1hYxGiTGnKMsWitTWnIf19LgNw+dqGzymn+kpcfH4oitNU+6jIRznOdIajlgR08lSpjJeVsabdGD/S2pwRsz0Z4y35YuG83hQ2CBhlFyQHpN2NhEXz9tJL10UwqFMQtl//66+rhVH70pc+56+x8A6zbqnvJ5UTjYdkRkQJb6LTY1edPC4Z4ZnZWds/PrOTg0Mbh0WQBKDTc0UZrXMx8EORO85jq/hOukJ+UfJRtZPjA8lTWX/LS48Mx+WTWkf9Ozg6qG2WSumt6blQdWHhEcAm9ZgsTs4XSqWN9SvL661Gu5DMxKPx8Cg0EFhRfm0k1gkjiwqs0gKDqLytfI5aBEmhunRf7kKt1hKyU5gh48UyqKBEkYaBzFBKbiZxUGKkdz7atWKJLays8uv6C9N2sH+oQcp5/ObwcE/f6Qrw2OSA5Q8WrHBxUDhcjqKuV6u35aKTcSAXEMWTASgWpjWALbW1bil25AjoETTAj0B1WQONe4grA0vlzVo1YKHUqqX9LD4RT2PrJSfAEkOD1XCkNvU6yTiA2QJ6ADSlEmFdLKTBSrHyFCYJmI+ETAIIKBOLxAWGVcbiCFjWd4YRi52QMu8fnGqc+1acnpdyTVhJbkosktDnxN7zRfVBYzEk2yJma+tXbFoMtyBLffXJp30xpbh4xR5uPrTnnl/z8n8R4XlMwhjLlOzkwT0ZoLZ7ARz5TKYG200BBd/ZJPWhuDaVtVBcjFZQm0CDJ6WjcLkfAa1x4/vuQWj42OQgyAIRbARTYx4E/mG1G5bJ4g6sC3ZIfJjj7SiAw2F65Ofi3vPE+2HrcQBg5q41xojQBXVQicMPR2JGGiuAYELX4iggzsZK4zrqujGv1nXuhbzxaiTDYJQTAaq1pcXMmA9SxGjyudw9jyHqWo26XnvEIsk0IQbfqOGutmQABb5yX9npxnfYigkKQlhJuIe1uiciMMMLS5OJovfoANHSBIXiNc4MJSyPWrCEdQipMZ6HR2WNxdgm5d1waOS5vASuw8AB6oS5AF3mhfoShGZC6lOnP2HyxfSZocab0NuENdrIOHnFQ3kHAzs4kRH3+Qzb9cev2o0by3Zpfc4++9kXXW6jE327IlBcWZiyJ5646UBCDWQ8GUCb8B2Lxx0xblg6sXRSH8fSw4H6Qf9h4GQfEFK7d++BM1DdUXJN7DUsbADOXQhkhcTopYekNrKIifHmNI+2wG55cdJJB30nXNAXayVduZCOSuaTtqQ2/sqXX/c8+0+9csXymWlhUFrelGRDsktluuOTY2eVeB+zIoMffnxX80e4J6bXMZKBMa1UK17zuF5lV6M8UM3U2tq0A3e1dmz7O4e6/8CuPrbqsVoWgyFdRJbYBMN5d5VTMVi1/XwcGotkdU5OGwfJ1MTmwcnp1nic+ymDzefzyXw2PZ+YCG9UyvX18lG1UGs0ogvzk6FsPqULHTlD7Df6Dha4OmQTNGVVmrWyXAVWWIPjHerVuib4TO5cxPa2yxIWTYKsUJcK+xRSacAOYL8SPA0MR0awXZbAPSvXMCSYA4rFrhbOMYI9wHwByMP9E6/TyWIVcS6C70SPKG9H1SvyElFUdnjFxPxwOUdi2EGh77wmpOADWjk+kRU6Ecj0vK0Un5Hd9IklM4ATWRFAzkBKZEjiztrczJyHPQ4PDqSwwQ4iLDSMVPLsC1wkdhNvAjDm50m9ocat3lT7Oq2uQCmoolU5roiBamw0YYBoEFpgcSrmjI0yeb4qn8gITASyMNXpSVnxOQlk1o7EnKNi8IVJhEITL8DMpiclZAJ9jddYklkUs45FR5aSgO8KYOMxYpYwEM7rFzuTEcPK9wA29QcwmJAgUmgb4GF7rWbF4lmNmVgdsWQAsHLW9DiYn9wJO9WcUf8zJqNDbQGSwzsskAkE/JRQ3GmxNLb1DiTAExM9MSoUi7xbhkYuteSLk3Y5pQC3mBAPdyc+SwnDnsCUewFSsB3PV5QhY64GchPZXejJ5wKZvNw5MgTQ55AgaGKCGLU0VW0G0Eh/SsmVJDdUb2r+xm5sS3KPOeuJ88w4JSEwEFERB06oEEToeizMJGSkCAmRlI+xhG0x3xQ90g9dF98mYJD0EQDWCw72kApil+T8En5IxVI2Ky+DeHtS8kmclvPAyB4g7MPx1JMz02KDGnc8GskuBb1PTyS7fQ5vEAiP5BHksg6wMMnJueDE3pD6urKybM8+/6zNlTL25M1r7m1VK2V3lTlF4N13PrZnn7lmnHy8uLCoz9yUx3VVxjxsS8tz9sqnnrXTgyPLiTTNzBbt3iebtri04HoMEJL1ABBBOij0wzhmRQY0cNBX7zfe3zQkRLo4XRBZEJNdXV/Ra3l7+uYNS2teXnzhCd/evL68YDcf37BCcsK+8IXPuNv+2qsv2+XVeVucm/KynNSS5rReyhTWReqWlybVd/MqZWQrLanPbCs+Pa5aLiUyI2/tYHtbwDzjQBtPQgLFPiSrY7IzyKmWoaiedd2Ysf0+2BRE0GHCSRceBLsxISIY6Ql52wm2gIvUCRPHMnqd8+HgoFptb84tzG6N9w49Bhv61rd+M7Jc/GKpfLJ7SyL0eqN6/FosGVkbdkPJmKRKIqyxGoqB0RhSltgCKpYlRB8MY3Z/864shSyhJp396wBaPMnJAZSMG7vbhotwVjkVo4TxqkECHRaUcM9YfSZ2xhlXLFyw0wgXm3N6qtWOrS7OWEJWioPwVpZXNakcL1PWJGW8TiiJ5KflfbdMwXbJmK/CY1lxd1kEQUEk9s4ckklc2rFYotwN3QcXhQwJik7AKtgSChi7m6LB9DQxWS4oz87OrhjntMA+J7BvAese/4K9wno4ZRXlJ+G8Rc3U5LQEHgMiZiEBxt3h1NrL1xYFNLiYGi+YjRSZlVTagvAVCiUpZkYTDGML2PnRwbErB/3kOqRHwYYxeDBTFnD8PQk9MV3flSUhSMugPLy3KQORs6QELabxpmQjZRrJ7QT07j3c0vUy1jzetQ9vP5DACfB6AKDcKxlP2EcPYCF2q/fY8krWQqspt0+K1xT7I76LEWQb6TiaEqZIsyQ7npkhAd7ZfqD3JzT+nAwhg9Qjxo1R5Ph3KnsBUEmNpVBDygngchIDC1zu0rXl+gtUUVgW73CTg3J1XRvJlSvIra1pzL2YDXMnMBTaeqwdbL3+wsv28bs/EmMLgDeTpW6GrpHgWqTzBYwYT6mj95vyFHICBg7DhDwQ20zpftNzs14gKCePAeZP3BmZZws2awqALJ5NMB8iI/ou5SnZEktCOwvGDsQuWxxAyGdT+tkTo8PQdN1lHqgRv/Ff/hd2X+777R99187kEXKNlhT9ukDpuNyyvf2yM25c9MnJrOd1sm3c2b4A+bErq3bj8WX9PWv37921KRnj5aV5Ozl9YPWKwFBu9MrajG3dP3SjBgOdn5+ze5u3vR7I6pWr6nPCdvYe6Ltzzr5ZpCpMztrWvR0NsIxfCo+NdD28OummxpDw2JhNKyPqMYgNy6Ac1yT3q5fsQN7p7Oy8bW5uexYSZ9JdXZ+XMSBEEeRBJyQ/fG9yXoz2RMSscSgDG1XbZ4U5hKLStn96aItTeekXRyYFRxRR7pHsm9I0xfdr1m/WZdREXkRo9nb2bXpWWCNAZoPMlatrGqOhtc5qwoIZjW9T967bxrV1z6OvnDVsZqbgrJu8Ye7JJh9OHo7HR2K1h7a6tmJHh5SwTA0b1WYlk8u+lc4mv1qpHn9zOEw++MVf/MVO+CtfeXXim19/N1mrDuf/P//4X2289Olb6zNL1wrVk9NoWNBPahJHfVABiLjAabnmjAM38OHWrtx7ua4CysnZgiwVRYgFDBI60pa2tw8sn86rwVWbogiyrsHhh9WzA1H5E3XuzPf7s/ZC5wzXvm02LVcBl6N2tOcr6mfHpxKSSaufyWq3a2LPCY+1VssNKTtWW5ZyGKw4skhAub90mpxDtVOTT8rUcNyWcsXkVkxqktoCM4rSCBwFYrQfZSWODButSZhJFn+wte+uIqXtKHiCe4R7WKsTf6U8YNMBdZI9/nrkBGbU7ITpaWb8fcCg22+pn01fdLt0adUVkaOmYVXULiWHlspXIV+dHuo9GRi1gzzdw2OOO49ZrlC0TF5CKCBgBbgjl6hCXEmUCfbAfnRYfadbtaxYAiwsKeGHKcFSqbBPjU92J2F8WFxBeAC2tbU5gVTDmfHnv/h5W11ZshMWKhJ5Z8an9bafxRY5j9qV69ctLEXErYfBFeV+ZQpzen9WTzIX5IaNAjf7tHxky2Lx5Ga2OlUZ4iD/Nqv7NGVQ8wXiXTBAMTq1B1bNOW5UTEtpDDndgdoILIomJOCUY6T0JUwpKneQ0xgID1EECKVmDYBwAKyXuCSLFyPJB/0+2NvRnEZcUWCb0UhW40CqnVi75p84sV6QXRjaTHHaZqeKbugAPhSRPGCMCwjPPLI46LuBPM5LSIQFGoxzT4YwOG2ZWHNMT8ohhiUHWc1fIhGxyYUZ+/zP/ILnOxcXV+y5Tz3j5TYLArEZ3Uc+jH3mMy/Y3Q837fCTN+3xa9fs9S9+ym6sL2iERvbY1auag4yHc3DXswLqpbkFyWjUrm9cccP4n/2nv6T2dmxWzHF7R4REXiNpY+HouYjCifpQtNv3PpGUJr0Gw6zA7P333hc7ndfcJezBnU33WvAI5d3a6f6uUUsVZkdqHyeQzC8W5Nn27YlrVwTgd3wBiBh8u30iby9vfX2fzTycWbcwtyrP6MyWV9cFmsc+J+je2tqiNYQXLCIHBCzsQFsWNsgvEnDnbFdgdvPGVfeMpwTuZc6qk76Uz6il3PdtxJ999XP2xvfflIycued1+dKKdFPzI8ICGbgvD256btpzWVnH4RTih/f3LcOinkgY4aSO2sNCK6EeCFdDct9qVu3spCLjQaiLuHjEDoRdp6whidAVJzOEMsfRZLzT6gwOxG42d/d3t9L17k8ZbOXjTEkKcKtUyL0uY/6aBH4tly4lq/VaaDRgNZwVajUCCyxho8AFAILnw02rApKPJAzXrizZrNzYvpSMwwQl7ppkfVRuavmIOps4nGxLpA7BiaU0SdWTM4tlk6Yxsfpx2Wbmi55DWCrOCGzkXusbA/JOxWImBZSkXxCnJc4TlhLr4naogWbAn3r2Kbkwd6T0pGGxm2foAE7qTDwJExSTlHCwApwUaLHocCJ33jMM1E4Ail0aLJLA1kgxYuWWrATqHLjiSInZWEEdToCBJOS0WHRfrKxa5rTVkgaeFfdA+X2RQABDjK2ImyQWQOoMrBdLSoySdDXPu1W7aGurWVGbsn7sNItpqWReihFUH2Pca+UTCUXSg/J+JpkUntMBYpGUH9sTlcWCFbJIAYuiPB1gLvxwgxCHYbI7Cfc9THxZICYXHpa/t7PjmSG+914Mh8yJs+qJ+h+yS+tLRhEaDtvryACQZhYVAObySdvdrtj73/1Dzf3YWpF5j79lMbZShoH6W5JwHz7cFVuHkVLZTIok4xeRXJVKk3b/7h3NKwtPAjyNQ0LgzrHoLDpiQFjsQdkZWzz7eCyoZcAcddQ/DAkLdnkBB4uSfFb/8zCO704Sw8xNL+rzSSl6xZpyk0NjxjNsMbEfotDUgCC0AkizCEYmBEabUASuOyy2UW/JQymKjTO2bKbASEsmJS97+w9tbeWSxkQeXmHabj77jNzYc1f2czHTZovSngk7kyztn5zatY3r8uzqSLjaXdKYD2xuMubyPZBODQX200sbVjm4q3HXnJ73vDh8WQofz+Y1D9sWkiFKSdFrlZqz27kpNi7IS+g3xIg5tLPjGx6GyKKAN5UsCqSydu/+rsCZ3Ndzq4pVLi1f8qwR5m15ac3e+NEPfddZTLKQxGVW36m3cUfs9sUXP2PvfvChxqtiq8uPCazTAu0HbmxisMW9ffUnZ9cfW7Z7W/Lqzrs2PzunOQQMTJ/dEXNetc27D0RWqvb/Y+9PgyxLsvtOzN8ey4s9cl8qsyqrsvbe0AAaC9FYSJDEQlIkhmM2H8ZsxkZjGo1MI5mWMdnIQEqfZKb5IjPJ9EUaiTay0YCkxoZDkCBBAE1sRDcajV6rOquyKisj94w94sXydv1//3P9vRe5VFcDJI0j4UTcd/26Hz9+/Pjx48f9+r335Zevy/GppTt319L162/IAaMfzWrW9lAaWZVaMiCm9Pu//9X0+R/6lG/avvUZeaDtqt/hwQ3W69dfkme+p34sREl0ff2BBrdp2yCMIt73kmYdOHnspcVR6gxU/7I8bmHhCDHr8pY+pT24f990+3LG3pRTcffufbXLlJyaDesQn5lnttTaW08Lp8/0Htzf2pIef+3BnbVfbUzXfvPzP3r9o899rvBgK8f16fmF+XOHR4ev9Lvlq8NhZ/HguFVbaE6XFjX6sG65p87NewbY9Hy4z00CppdS5FI7zasRFjQC8OIGFtaP5Gkcaoqzu8/XVC8pH3dRNT1vqmNL7/fkurP+xVMcZY0M3krUkhFXxedYb5Qh4jFXnm461qi7JIXmtWa8gZ4p/MLqohSIWyvyEmXoWNOC9Pq9u+n05Zfltj+yh+a34GAoNOVi9OWVb3i1bO1i7+rdtUfppZcu2dix3sZ352fnp9KKPL5ZeYDclKID7mta0ZjBI1E9ZKCoD+vNfNqGUYblDW6asUXEbw2SYntTvToMn6NhOg8ud53xIvCG+Lputy9jLwVC8Wk4OqpEorpq2nck/jUdO9w/9N5ajGZLfKj95RFo1iBjglfZVNvAC2/4UdHyuOINYngzeAOMyjPNefHDgxes/3E3uC0jJq9NxgPPS0XquqSpGE8XraitME6V9MF7N2WYNP2eO6V6yIuHh53H3kI1pfrOyTtYXVlUfQdpXlPuVz/1Vnr5jVcl03Ppojyii6eWdT6drl46Iw/ttHhJfiiFhybwyF9+9XVvXdvc2U6LSyvp1OpZe/10Uta6ebEPa2wzTcl7bkYDA7sGebFMeKal6pTadiF1MYzcbNF0udM7cnvwjgG/dU3GtVrnzW7zMvi8oKUjgyBvXIPo3PKpVJJ3MyVjde/RY5XH0tKMpvTNxPe1MOq8Sc5b3ESbKShvZWOWweB57bU3VO9GOqd6/vRf+vPpb/7b/wNNQy+mz3/hzXTx8kvpzAV578K9eOGK2lOGmPVStdG8ymU6z0M264/u+MOQUtg0JaP0nW++mzb3j9IjDWJbUo/33vkwfXjvlvLv2HFhueijO/fSh7fvSV/nZWQ0MMp7p7OfP99U3zrW9PUdDVqn0+PNrbQgj4/zhbNnNT2/m1qtw3RG3iUG6K3X30g33sWLrah9LqSHj9Y9HX708L6M506qD2ekS3vp3AuX1VceqK0XsF0aZLiBXUtXr77g5bS7d+969sV7Q7AXr8vb5PFvZjNtPsckHeTGVkfGikHq4sXz6dYHa+nC5YX01htve5C69+CB7QA3oO7e+0A2pKt+z4vgk7zJJo+jauq/nOo1zQKk24vzq5ohbds2be+wlCbjt76nqf9lv+bTj7VKxqx770t2K/LCeQhqY72lWfc56dlx2pN94tFy3kIWT3pW03ff+XpaXljS7HUtvfDCefUNDb6KZ+Z3+YXTthWesUgnSirz4ovn0ld/91uDS5dPHy2vLjxYWJl9f3H17K3d3ZJvcpV+65d/udp5qblcrpY/22p1fk4e0U81G80r7W5nWopa8ssM1Ci8zZ4N5kylP7j1oaaRl3xjiTu8h5qyHcsYnl5uyqvhJpWm5rNyxx8/8sjQ1pR95fSyPN85e6C8W3Z/hwXxfvqBL34hLcqzaO300oNbfyyPVh2sKYXR1IXpvv4TnymmofEk25oaM2Us1eUJyUsdykPjJlhHiCxef3jrYfrsZ65qyjEvA8t6izysxSl/c/7B/U0Zj7a3a7HEsbHOo4hHqcqTTOpI3Oh6+GBLRkpxMjxnL51SBzol3JR25DXiEdWqzbQjr3JKnZtOyjoca4k0ptcnpSzcqGNBfXd/X/U8EP5jdbLLNsKDIU/K9GQAKpIHT4CVVLed9PjxfXkX3BHVtFINt2tDPJPmmI4PDqV4eHR8q2jHN9K4Ybe4zA3IY9VHUzNvoVLnXZyXYS2lxxpkmBJviu+l1TPpytXL6ebNDzQ10sDR5/Mzm4kvAsxJQXmP6crCitsTI9yWEWLdGcONF7d29yMZ09nEzoh/+A9+Lf3gF15XB5Oh0zSPJQb4xPjYa5Ax68sT8B5QDVor8qhU2VSRh87TeewL3tnYSQ83NjTYyDBqwN7Z21Zbz8p7Xku8k5VPFM2rUx1qJjOlevJqSLZLsZa/v6uweONpuek5tlbxaPCmjMvVdIfvTGkAah/vpeuvvuFBjpetsPa+sjqT3n77s5LDxfQbv/4vokyNVqdXT3lt9PXXL8to1tzWPXmCb7z1Vnr/u99yh2d/cberWZN0zLMD6dzDu3dkoFfTtqaRjVpHsq+n9YeP07ba7Y0332LcTXce3LM3zJuarrwwLx3qp0UZqQeP+QKBHJXdXcmom1bOvKBBQXqvmRwfemSWdFpTz0MZvkvnzsswPpbBkUcrms3Zanq8oam+6B4d7EqGktfqpdTQIMdyxLIGPLabsUTT6zXSu+++L297RlPx82qvobcasXl+eWEh3b73MF06f1aOwWL6nd/5Uvq5v/LX0+3bt9PZs+clZxmvuabkWU3//Eu/lz71qc+mo73HNrDSDk2Z2deu/q5ZxvbGrjzIy2l7czeVp6rpo5sP06uvvSBP9q50m/dIJ81sT2nwWZI+ime1Ic7P6qnTfqqSLWC3b3+U3njj9bR3sJfOrKrvyHFKkgAvoucmH3tvb374frp65WXfC2EmeoaPrJa6MsiP0o/9+I/IAZNePZbRlEM1o0Fs7f330ynJmw+M8iWMTTkxeCG812SKexHSC7+3QjMmdmKoCO/2YZcRRntZM8v3v/tR+vwPf1bjX9vLWi+/ciXd1QDHjHCRWbbyHR605J/1ti5dufi1/b3jX93Zb/1mr1f2GqwN7NaZ5nL7qPXZQen45zT1+alut3yl1z+exki3Dvc1SshyH8mTXJyOqag8g431fXUueZ9SOl5vx37Wjp89r9jar156WQbto1TVKM1Uknc6Hrd25WlwZ5YpXryP4PzZC/J62VqiCi3zFJY6p6aJy0zh5TGCfKTOpezpQA3jGwb7LW9Mrity7tSCn/aqyKixfaisjocrzzeuNjUiv/rpz6gTbIluQyMl66s7aWllxYKckcfCmuALL17xtIQHCJhZYuxodO6U48HsHe+n8xLm5s5GunXrrgzbnAy/PChN7dhm5b2k8nDYR9uYkue+w4I5j+DV0rnTZzwdYTqJ+35XysG6MLsSePMX766NjeAdGXp5AQrzcTyMHzddWMejE7FtKZ6KGsooddQOh+YX75RZAZv4WRapScG5w7wwj39fl/clIyjjn9Kx38XKtjLuLrNOxY0ueN/Z3pfS1aJzHpdkZJSzwfpiWW3KQDjlmQt1YFcA66/+9IuUi7bkxTL+FHlNBojZiurCDVAGqenZWlq/f1f0VzQtfS+dPjXvjrip6d8ZeRJvfeb1tCvFZS12RjJZ0MGaPfth2XP8wft30umLi+rQC+nc2TPSk0eij/Gvq4yGBpJ7aoMV8ai2kkF9+LjlZ8WvXbqcLrx4Ia1vbqZLFy5JFsO0+Xg98Y5eHnXmwYm5uSUZ9Yf2zHkijRkDX0BYXl1RG5XT/j43T/g0kqaSqjdLVodqkxk+6yK95yGKI9Gr+aXv8S249967m86cm9OAxBcTFtPave+kjfv7SZ1PHpNmd5qqvvyapv2PdtNHH9xIp86upruPNtOLL78sg3Ajnbl41jp58cKZ9Ej8slxw6/1bvmdx6dJpeXUraaXJzg85AJfPppt//NU0vXLaBuKFy1eFdy99+1s30+rZc55hnJOB/vrXv5Ze08zi0ePHGohOeQuf99yq7fxwjfy06Zlh+tYfv5tee/31tK9Bgiel8FSZJb147cW0rb5X18xsWwP25ctXZBDvaEZWkce8Lv1eklFc1gBA+k7QHPB+X77LNiv92k3Li5oVyFDiyX74/kcylBdlXL3JTDLcM+6u8FZUl53trXTx/Om0rplN+6gkeTbT17/x3fSFL/xIuq0Bk73tfF9LkwN5vt+Vrp+xV0w/2t16rEHsdPro9n3J7YP00z/z426zjfUtGfgFL1Gx15YXMTH4Xjwvb/rWe3ZOWB5YXVlSO23Lwehodl71Wi3LaN/9zrc14MzYi+fdIdijZfbl0i+ner37dze2FpaWvra/s/+rx6n7m9PTp4qbXF/8Yvmo2ZmenZ8/J+V7pdftXj3qtBfVEdVXa6V5jaoLy6yfyDOdWhATfU1L4ukZ7i7zOGhdDakyvd+sxddMlWfr0VbqalTm7mJNbsVUvZdOq7GZJveYCstTaMhbq9ZltA+21cRd4ZXT7HTVTybhDfKJapSapQmeRefmBgI6kqelCbc7PTsbth6uq6JHmjbwPksZLhlxPq3Ce1rva3q1KCPEtJgpPp+5WZS3dl4KyL7JOSnQ7vp2OnfxjEbbDXWqbdWBld9e2tva9tregTpdVwapLuN19ty5dOPbH6SFhRkpS0VKcpy+/rVvpnV5ZaxtNRp4nOwzbaiMs1Lchqeu65qC8m4BPK9Lmj52ZMnvyYOQFVcDyutVXTAqWCw26fMyHfaZYvHZTsX7ZXnun7UwjOni4qq8wHsatHjvKzd+5B2t8sJlXl7NWuo9ed/zXpapy9D5EUt5/pvbG1LMatra0dTv9Krqu6+6duQ5HtsYsnaGMeEGEXWLkV0evgwzvHHTc2dzI/ElX56h56bB3i6f+16VTNj9oE5Vm/ZOCr+0pL8n77TuR4XZPsOa9oJ4f+3tNzTQnVI7q5NuH/ixXBYreFMXxo6N/swkrrx0OZ05c1bp8qak1NxgOrUsAyhPe0ZTed7/e0ZGigH8cFuDjjrPpQtn5bUvarDS4KE2ZNA8ki7y6DUvF6Ij8f5gPP2llWU/vcSgx/tgr7x4XTJk6Yc3hy1LJlPWPR5SYB+43551vOv9k7yti7eBsXuCNkTGszMlP4xzvHckR0HenTr2pasX/I25TbUhqy/3124ltie++RlN0d97Tw5IL33+h35QU1h5ozyiW6y3X3/lmuowSD/wwz+m/KsyBpfcH7h5yYuPWIM/f/WK9EIzKnZn9HiCiu/j7afVxaX06c++rRndbd+0vPHezXRBOs+3iM6eoZ8eeEbBl45r8gIPD7qq+0squ2THg21MZ89e9AzkkYwp2+R4YpMdKvflvashEy+yZ186d9ZxkJrsAZdzU6myX3Ra/YBZorxGGb5lOTX379+RbFU39WM+l3P75k05B7300rXX1Pc25WVfTnt7baXJyLXY1tlNb731qmZpm+lzn/m0Zqxt3yTrHh/KuLH7hJfVz6cL5y96CW5nZ9e7WuhG2I7XXn/NRpz9xSzrbCP/duy93ZZesDsBb5UlPbZS8iFLHIpaRTOeU2flEHwkGyEHZ199UV4My4SPHsn5kk07e/aSZmMP1Ff3RW84OGjtHqnfPJhu1t9fbM7dOu7GEkFhYNO0pu7nlhaWX0mlxtX55tRipTystbv90v5BOz0WUb4Oy1R1IM/KHxKTMvFUCTe8WB6YVQc8lFBm1UlbezxiyYI+hm3gG0J4P+w/hFHWMVmv5L2bx5ruVgeirakH+wvXZZjpDEyDZUfTggzgPF6aGmlOnYdX3A37KldTV7aJsCeXbS9MyQ/YWqRG5YUoU5q2qg5p+dwF6YIMNW+6Fw81bgpICVnba/BZZil3ZUYeeFdGcZY7sxr1NcrzDloNMR48FpfOJr6hhYGf0vXpM+d8k4aRlNH/tTde8XSfdcvdnS0/XMFiek+diRtqj+U50LmYxjOtPpKnxGsEL168IJkceJRn+YHnoHnckVkCa8x8upzp+3DAlKaWLr5wmeee1aAVGSDWomb8tBpPrfGgxoY8Hp7V5wXN3K3mhllfMuJOrxhRp6x5HyX7RT+4dVOKxJLFwJ8Yn1MHZg2XdWPWu+9Iee5qOu/lISnZg3uPPaje1TScjet/8AdfUT2n06qM3dLyshS0q84maWDI5V1t7zzWYDKrTnCsa16Ao0GVwUScsESzJ49oWTLGS2DQY5cFNwFZhsLL3NBUjxtaDQ2C3GDkSTw6UAtDKXmxPs6UTsXJa9m0ITr247YVpfOC8wN7quAwSDz2G8O4wdbxGjxPI7L2zTY1HALW37iJye4M9IUOfyAPliWLKT4br8qznQovOZV4lHhaNeHlPOxa4DPxD+XVfSgn45xnc3furKWNhw/Ty9dfSjsavGgC5ER7sq+Yl8XXNc2/dv1TGjymU1V6XZEDsM9WoPNXVP87KV47yJvj2POtviFDylc3DjRTuSAdPa2Dddwb797UgHVF7V7yVsFrV1+WF9bysgM3VTceanCTrh1IjqyX8w7euhwRDGZV19yIbarf3lm7LW1mVlpJ9+7fS2fPr6YttcNHa/fTm2++nLbWdzVwa3bUXEif/YE30ubGfnqdfayabS4tLqZbN2+nzyj+3e/cljO1Iv2Y95LbK69d1gC745uZmxvb6a23P+VlsVOnz0m+u+pHLAVOp+++94EHsAuXVqV/99K7Nz6SrsynmzJ0fIEEg/feu99NL2ng2d3SbFR25rT6vT+Nr3aZnZ/1bIObgCxTDTXDYBcAjgXfumPQr0/xpBuecyk1l5pyHpfd186JDoMFe4RPnb6S3lNdeDESn+vpS682NOPotNEXvrGnPv1ww04ie4JrjalBrT5zVJ9pPtDs/311qVunzl6It2lhYCsvnZleWD5/bmdr55VSZXi1XKnKCC+rPzZKvOiEF5v4NXIaMdjigvFiexC9hbUhlFo6yZ0SjQgySDIwPY2UrMPRGTUplfHk7q+M37DnRWQ/06xMNLi9OOktewTPnjslhnmDVlNeL5vu9zUiddMez0nPzqYDNFWeAzfNbFw1PcGIM5UeqINTBm+5qU1zE0cjU3sgWjJEm3v2JLn5tb21pUFhN/VV7gGvXRR9Nv0fsx4kA8p2LTpw3uu4LgXlvZPc/Bpy51/l+Zv9LHPIQO7IK2QJYlqdwHeVNeXh0UNGSbwJWF6Qsp2X9+u70gwmGpCY7vguvRqVqTXTJfYC8zIa1sumytPCL6k+Qykaa7CSl3jmLui+BjP2yPKV1zNnLmjEXUyrp1kvPxCdnmQmQ6LRnDXhpdMX/aw4T+b4RcVi4Nq1V31jiK1GfH33cAc+NfWRfPBe+ULu4vK8PQ+/slGeDm3LI8XnL2pq/+kfSGdPnfFSxbo8azpm+1gVk3z4wgVbffDI2TPMDUY6F4++8ow6a+kVdQg6SH1K9ZSBZavVzp6m5DKOpfKUb6T1erzztSudGaqeC5J31XLkZSLxOeuqp3Y85ss+XKbo3kutwY1lFehW1EaHmprzCXa2JolD6eK8potnJA/238o29zQL2tIAerht75m1WADDf3zEBvSWHQre+sU+XZ5g5CmmdQ2cK5IPfPgLwjICePUsYSxpSrykGc3N927Lkah6aYjBFXk0NVCtysvFqeChjY4cD40BMlxz8gS3pAvyxtQmrEV+8NFttUnH68/Qbi5InlNlzX64a88uB3ZX1NK9D2+mrgzx1Rdf9N3+r3z5j6x/zNZmNFPk/RcP7t32VjE/mdU5SNvi/+bNj1JLuszXiXlJ/YsvX9FMS173ZZYdePLsWN71D8nwPE5Nyf+M+ie6NuxrtiMvcn9vPXUOWSpih9DAywZScS8/dQ/7Mlyr6q+HGnhW/fKVK1deTA/vP9Agckqz3LsekNlPPS2+DjWgvfX2pyVzecmPNry0s7f3MK0uzapPibrKePmVy/Zk2xoo+brKOp90alfSK69eS7fe/246lAe8uFhPp+Uh8xL3+/ceyIG45N1ElXJb+d9ILc242GaGNz6U8cSA8ug3N5lpJ96AJo8nXb1yVW2pWbOMNV+rvnBObSc7tv14K115+QUbdbYPqg/K1ywf9frtBy++9NL7qv6tew/Xxx7s/YOD6c7R9ll5aNdkSF6Qszh/uLNd2d/bGk43avKuBwNN0wfl2oycm+5gqjkz6BwdyNZ2Bxq9B7KVPtcb04Pjo33N7nsDdeZB97g/WFyYGhwftAbTczODen0GSy87eDCoNOY0WHUGs82VQXtwPKiVBoOl1ZWBvNeBRpjB0f7+oDkvHP11u+1Bc2Z6cLB3rLStgbzDgQzhYHXl1KAz6A3Onr0wqM+uDKql9kAcDSrl6kANNxgMaoMpDdES7kD9TkKoDGoa2+anGoODg/6gvfNYztzxYNBtKX4wKGtO01N56mCDo+PjwWHrcLC7uz+YnikP5JUOqpW6rnclj+6gWq2LZn1w7uyZgaa6g4pGCrXRYGNrY1Aalgf37j8YnD61NJiqN5V3ejAz1Rzs7m0NGlMzMgn9gaYbojMl2pJP+2ig6etAHp9EP5BT2RscH3fRJ8mpLrzSQEo5GEhew353MDNbHzx6uD24f3dNMlsU3d2BTMzg4YNHg5bkdnzUBVVtNj24c/v+YGfrwWCqVhusP3o8mJufH2xvHQ329nbEW3XQ66qtDo/E48xgZXl+MLuwOChVa4PN9XU/w7q9tTNoqx1vvn970Gg0dJQGt24+HHztD39/8M63PpQjID5L8F4ZaKosHSkNuu3jwe72luohl1F17TNKpdqg2ztS+89KyJKy5F6r1AYaWKQXU5JdVe0mHSuXxOfG4Pd/+/cGL798bbC1vTOoi2ZfMqloyrC3taV27A5uffRAefqDKcmnLX3QDEm0q5KbLOJwMDi1enZQURtNi2cZX2/8lec2mF9cHOzvtlS/TdnmrnjsD44PDwbzaiN5bnSUwXH3ABbdJgsLC4PF5VXVe0r0hmq/pPi5we7O3mBDdTx37qzKrQ2mm1MqYyidmBqsP5AOVIaDs+cvSu7lweWrlwd18V6WXhy2Nge3b98bLMwtDg72jwfzSxXVrz5YXFkebG2uD+RpqozGYGFxYXD3/uPB6umlweuvvSF97EnfF6wDjel51b0xuHzl0uDhnfuD73zrq4PPfe4zg6WlJbfjoeoz06gq3zXr3oc319Rv9gfXX311sLQ4L3NRHnx06331gd7g3IWzg1nVsyq5T0lWmp2pTmcGO+i5+nS/pzbstYXTHCzA4/rWYL91oHrODjSzHVy5fNW6TJ87dXpZdmFvcOWFC4OaZLUw0xj0NW2bmZ8ZvPvOzcHsdEPmlylmf7C3vaH+2hvMzi8O6tXpwfnTC4Pz588O7t79UPKtDs6cvTRQcwymKtODT3/mrcE7795QO3UGO9v7wltQO/UHq0ur1vkzp+alMw8Gl86eU+fpD2ama4OZqvpV93Bw4ezS4NG9+9aTnvRRToLavz2QwRz0+hWdLw4eqb22N/mk1lC0zg4WlpqSUW+w/nhHuLuDr375DwZXrl4arO8eKm110FxQ3k5v0JydlV6ro2lSfiyht3b37jca9ffaR3u3FtvDXV647Ztc9+fS4urpqbdbrc7PHBzs/dj0TPNyozI9xfKE1+g0fWHjN9sleLt9X96RHClPJflwIO9G5Z0F7ChrHR7I01RaYz71NCXhEb+pBjvN5C2yufzUkrw/yVhTlxlNyXuiwTRycUEjZl+jYE/TmAoOPHs0NeXZ5o32dY1YXcWw53Ne3s0phUrCx7NqpI68sKGmQxV5R92DQ3lS7XTx6gWvA7NQz0ZiFs55KQr7LFlvmWnWND3pyruVlzqoywNi2qCpbE2+mOrKI608hcP2k1pNo35F9db0pXXEkxtLaVtTTjxt3n27tcFd/RnVgxfb9NPK2Yupo1GZR2zL9bm09uGH6Y0331RdeZs8W1U03d3krVcr9jbwGlnro668j5U7rauaPrc0otfl/fG+WB4vPT5kOYS1Q5Y1ZtNsoymPdddtsCuPB8+JfYyzc2c1lf/Io++sPLumpk48VLGkWUF3cOx1TGYhfCCSPbFHarut7Qfp0gsvaJp4J93+cE18LKdXX39J8uur3acs/xvffdeb7/0KSHnP7H9t1Jppa/NROnfxrDzVhbS1sylvnmf/y/bWZ2d5SgnNkFej+vCCmtqUPIHF2VTTDIZlgKby3X+4Jg9jSm3F6wNXPfupVeWdSX94OxZ6Uq+x7rYnurJy0mpeZ4jt3txkbyKv6avaOy7JQ+dFMI0ZzVjkGuKRLWmqKaPkG3w8ICGhS4e4IbmbFmYX5V09kEd54F0Tc3PyhMWIv8rLjSx5cXw1ghmK9yJrVtZXhb7xh19JF+SR3ZeX+fpbb8jjxUOvajq85SWd7Y2W16p5PJbXE/LeYSmZ6EynjW3NyOQx8p6NUqXJwpm8RDzHy/K6brsObEnja818RWJHU1yWwbbksfGmNm6ScqOYjf28MpM3WCHrjfXHkkOynvA0F+v1PJWIvFgjfvToXvrtf/619FNf/HH3Mz+MgoXo9h3+8NbNdHrltDxtPhwqr7mznR48eJRef/3N9P7772tmdJxeuPyC9LWZvv3OLfWpmcTnyVlaqWuWx9JdWzJjHZ5ZlshK38SL+ESGe7ut9PjxrmY082lBHn5rqyW+2EolL/eUZkvqY2xRZLfIkmZksgL2Jv3VD7XvpjzplmiwxY/v/t2/z04NZnasCeNxb0v2U+lrX/umPOXH3lbHOi43h3m4iLfz8fVhZi7s9+YdFH5B0eAo8Qj8y9deVBOpkWgn9d/vvnM3vfjS+fTB+7fSxQvnvecaz5o7y37b24xmboftXr873JEefrPTr/2z19986Xd2Dh/c+cIX/q3j0q/8yq9Uave+M3c0PLy2cur0D1bS9KceP147c/bCuQbv4JShTR0ZAPazMb1kXYA7yNxs8ssPZGRgSJNyb984aGkqqXR/2kNxhwebamz2z6mxNVWR/DSNjP2ay17Qb0hpHqVjGRFeaUYZfC6DqTqbuueWF1L7gPdGskeUistUN8ppRgaCO7e8C3JB04+WFJb9sWy5YS2RqSHT6dYuN6ra6bSm58cy8DsycLy4hWbj5TOsYS2rDN4WNcPTX+o41fp8OmzzZiWWHI415WWaXE17UvalBZ5HZm2zooacTbsytDz3fPrcGS+Cs0Ee4yC7IWPQ92vd2KP6ta9+XR1imE6dPpuuXrvuu8K8B/SDmw80jVp2HoA3Wm3JYJzTFJYFeAwL62gL4gHhSYwyVJKLRjHeVcs+Px4XXdTUmcdw+baYeo7apyvDOqUOJoMhWbJ3dk8DHlNn7uqyEf/ixRckq4EMtDqrZsWHmobxMpaOBgDu0C6pE9y9/ZHarppWL15KR3ubqdfXNF1TqLvsDJCRbWhKz5Yuplg86uondA54um3F+sFSxebWfa+pvfTSK4rnfasVTdn2fOf46JhHlXmOnUer2947yo0w3knL1JEtYEzbWfaoSRcBed/iiY3hkvcM28p4eGLK2/oaVR5DxZhNS6+2pQi01FBTxyMbIm6iHUoP2HnAk3Is4vIClcqQrXCn0v27t9P8TCPtaUA6f/5c2j3YSbP1BS9dbMsYs9566dIFGUazonbjab5K6kme881FRJ+OZFh4oov3JfCCHHR2SjQfPNCU/L33pG9L6QUNZqyL76ktDuQQ8Ah2U3pCg7IcwY1DmUVPvfdkULlhx04VXsZd4svE6Vj615AsMZwahKWb3HT2tq2VeGcxDwGx7g5vvCuVqTAv4WFnAQ84bG4/lJ6dt4788R//kcquaQr/kgfefqedGs2ldErGkRe0Ly8tu76stUL7vZvvaQr9kpf6eIJuY3NTg+GBMKa9NMUHKbknwVIa27JwCkJk8Y4O2oc9pTwBxmDMPmnNVCXjbeXXAOyBMllHuOGF4b5/53Ha3tuQo7DoezO8MB+a83KcsDvrD+873GFJq9zwvt4Xr77khyCQ7anTSzb0vGjeHyeV88SyEc/s9mSdeWcCuydoQ3QQI8yy3OHBluo4l2bmecETN7xqckj4zD7LbT05FceaYZf3O8f9m2cvXPjKQfvg6/P71Ucv/6W/1Cn98i//cvn1+b3GdHP+1OFh60q1VL/Yrwznp6qNKltVDo8O1KFm/d34vkalvc31NC/PS+baIwqPES5L6PdVGfUQzQRVuIzY1fMrqSqh9BjxpSq8HpAX9fJUT02+bteTcuGLiopRmBskGl00+vGE1UB5eIyUZ9c9ouAlmz4jUC+dPXtGwt5J02ooborNLy15zaimUVmETE9T2/RYo+/CvEZx0WYtlzW7JG9QcpI+cdHwCIrS9ClH/LHNZFbeHs+JNxfn1cEXnVZTo5GjKq9gR6Mo+2/xHnlxsGqgPlCVF8fmanYBdNPRgRhSPKP7+bMrfpae56Jvr/HOzC17mzxCKDtl2PMz/ckvleHtS+0j1UEDG+8oOK3BiHcrDPqqhwwu63QYN8rizuzuzo48DryVWrp996EM2LZ44y1Yi1I6GanZ+XT71n0ZdXmVukbuvFaQfZ337z+SAlbTw/VH6Y1XX/ZLR/hYI54IZfvl0qrH5uaRjRz3dy5dPevm5rHH7c2DdPb8ogzXUVrijVDSE56wYwbAV3r9PSu1NWvHKG2jsaSD3Q7sq0bO0c7rmw9ZlUh8BujR/fviUwZUAplV2/bkvTMo7R0deavRjGZI1HWQMMJNr49y44ly8JgxyInXJvbkIYmbmdnTGoi2xVuUp/FHsq6kA9WPL/BOSW/QD2guLS2mO5IJA5qmi2l5hQ9YHmh2xsMW6vzNeBeFH5NeWZJR21MJGmzkQeK53bm1praJJ7+Qn1/3qcFgUbR4kTf3LMplyUjKhJ63Wpuqg3QLvZHO01cW5NWzbYn3diwunpauqrcJhycP260j3+ybX5j3jUH2cNOvNrc2JTteyBMvpR8oDpk1pB/s226w+Ct93y6eDsQJwt+hnWi7lRW+rqGBT43E14R5enBXzgMEz6u/8SgrHj3y/eDDD+wdX758UQMK32tD9/Cd2RvPY+Hzmg3dV9/c80v4Nd7IUOHs9Lz+7c/+qD57B63UVLvxxi3208tmuS35BBKOGnq6uf4wLaletCrvIqGPopubm9uJD0M2NHjRr4/EM7OW2x9qkFxY8VoqfcP3JKQ/PNXIDhlZUg0Yp5RHNHghDAZagwAPpdBG1G9T9o29xvGViiQ5bEvHzwpfMmYmqPrw+R7kXSoPBt3eYbs8nHl8dPj49nC/e7d9+u7eT/7k3+7568Zf+lu/XFk/tT6VDmea1fnGbPuoVS+XZ5jV4Yb5hEvG/lY++8vNkLr+5LymJndGdb3f2kory2cVbqmheVgAF07TPXkf+xI4ef2nePANnOr66QiXf+E4TWGnkTzxA0le26KQlJK3YzlhIg/5KZt3AUBX0RpNuTvcerClyyDqs4P8iJrx62lr62GERQteoetyVC/NLBRZ1zQi6tb0NFL8KN00ludSR54G74UlwVV0MZ30ne/8cTonOV1+4WXT7HR4A6gZdp1bmy11Yk21RYtYXnZ8WaM8U0FzQiQAP6JZl8zgkzJu315TuR15+jIE8oQpkzzL4mdra1+4DeVhj/E5CJBogFfehsZ+v8svnDM/D2/fNn94ICxPUEdkTDnN5oroBNd1iWjr4QPVeUVp8tTUaXNbZMglnVW9gai3YlWZUTs7gah6Wlt732eAG2Ikt9SWWw+k0HORp16fC70SUGeYaYqZra0HpndWg1VHMkTmy2qzMVC2TiMWCShONLZk3FwestCf6yE9QoesS2CaVWSvQzI9q8ESaDaXJcMtyxHEs9Z/8NEJqAHipSlectmi/fDh+26PrdYDklUW8pM+6S/yNl1f6t8RffSPemGIb99+qD6l9pUx5H2ovO/DnKtgaDYLGYZemrzS2uY56Bf1NP3QP4rMcb4GpzjQsywjgN0VilZddU1Z4OkPuVjHHNVJa9IlOKmr7egT1C/jwkcuBxo+gzvxi1ybfnDJl47lW33kB+ALupG3nt5//3Z6mRtP+oNf8Lc0YGuCYXlRDnqeIYqWDOhzLhKeclwhFyHlM3phWyB9gwfkQFnu90qvdNv97qB0tLF1pzV4WD348tZW92//7b89sBHFyP7dv/tL5fSd1yty8ssSHUNRSudTenBfU1hNlYAH9/2r45zinkxTWH8GpWW87xtUxgP9Oadon1dB96PgPxGQfxLEJr8n4p+k/3Se56QXdQ84P66tAg+U534U5hQonFe9MiWmn5Ogmk6kPgGmI3yKDUIRB43JLCfZ/kRAucCJshW8r5hRjYTCtBKgXqOyJyHzBeTwBJ1z50/Wj9whnZM8ILMTshnRLQhOgnCdPIE/SfdJyDIelwcEzafTFD8qLsoxViSfgMm8o3yZ3eL8ZP2BybKe5HtEK4OCozZ5Bg8jcJZx+7iMgviT9JxEu1LwEwxEMPA1mThZ5BMX8gUKvYiYqGuGItJAxieunyL+8TAps+fBSR3KxJ+P76QCLegjaZ8iSVF/9Ed/lD73uc89gRtyuv9HD9hNNZyrfjSY3lruf0nOLcYVnPBSC8DQFsF/A4HVlmexVyyGGUifvH4eZLxML4efPAOfhN6fwZ/Bn8H/f0K2EwIF9X/CYEykBgy9wdVw4iyr/BTuv0z4YnH+M/j+QO3yZ/BvAPyZ/v7J4En9zXL8M73+M/gz+Hj4M5vz3x94np37/3X4k9px3vzE+ZfGDqvPJbbXTcDIKS0c15IKLJ/SMT8csiemWi2VKmWFlZEnRtg4McrTYlPGnxD+pFlni/PHAXesDB+DnJPgY7IezY/JE3cNBAX+x+J+HxXM/MbdDUFB92PIj+RnnibK+j6KfSaM6gicuPgkMFk63D+Pm4+r2b/BMFKsMTwj6k9Xu4nM0H5S54Bn6d3zyvw4ffg4HX1WEmVM6udzIWcW3vdCBSbQn4JHRWLGsTy+l14+q1EK+Jikj4VcZM7/vOt/qfBxRCn4TyGH/94AdZyox4GuZz9J3b8HPE+/J2ESJ6c9K9+/boCXlySD2U/QuTK/oE6G/3WDy9ZPNNuTUpydUOcDt3GGyWZ+Up2tB0/B81pqUgIKPUN/gl7w8r1kC6Wwn+KXU0FvTDbKaxb8tDKeYLaICyp8LzmlMxPlQXeMOw5DPOhHvgxmu5DFBJkRPNNPGRF9NjxDPMqiTBP1pMjWiMOnCzlZxCROTnk6T3+YhjPD0rAvh/SwW+rXmsN++Sj15vdK/fU30kCOP7e25IiGI2tntHBey99hu+rjVK9Op6laNc2Ue8PZcqU0Uy2l6UFpWKvJoS0c2HwUwF46dpf53zsdR0DS+DSGnv8DlMge1JMQ23z9ZENGzGHOz4IRwYARasafyAvtNuUSl4su+OZUrRIZPPSLdOJHXPZ4ZU1kyHEuXvHP4o+HLrJcqFMRdCbn109mL9ebx35GeM8A8pGHrz58PGYBRUFsvAcmc1AWcCgcdiz2jKdz5u8JOFGaeHX9ijzjVF0pPzwWVyPx5DjoTwLPMxkREiamn0Jw8Uvu4pTzFlEjmKBpEs+AEfkTQMYgVinCvtLPBMkniosUMEftq4PdnA4rkteQPU+OPCaQa/ZcmGD2ZNkAb2SIMqoFGTiiDTNp2sW/ipisB3Fu98xrnEyAdiqKNExymMvxSZlmi2toT+YBiGN/I7QnaXxvKJg3BNU99bdtEeTrcKE3pD9Z4tNx6GbI+TmQG06A3o/KnWybjDKKCl1H60/COA8hfibIF7ZkjPP9Qs5lMt8HwEMudbL0cfhpnqwP/FjWo9MnghE1B/jJcLKMjwP0NfBz/k+eN8Nk7pOQaUebW0eK8xgm+osC8bREIZeIKkB5RnIKulFmhDPFrDEBYYUDL2PlqwD69IKi59XBZgoZ8kjTx40LYNF3GRP6sgEgspMb/e+3J3JB46mK9NNsHgiegLAH+ilweRQK4BEvyFDGJJgH/bQZYPUPXwBlEq4oF9/z4aKiirLz3vT1H0WoNSKr40J2wMlynuJWEbaFcKUw6Ty/+mQf5H2TPPeMD4CNhq9Z/eR6ZPTJUglbDkW9eHIG2jzB4P4VnVtQSVsH/bQnI0zasgwgdA80uG4f9BLPBYFqG4bwKJc4HfzQbK44aSEMwSggIOEkjNpyBMLPNPTjYsSj/QqF0WzKD6o8DTFB34xUxzFW+nhiYgROFA39Ep/lNQn9/gSNidAYxkwPh72haPBk3JDHFoaDYXcwrB6VKoPD0qBxUJ1Kh0I/Xl9PnfRG6v+SHFmc2FJeeZXzWq1sDBtT06XZ0mC4LDd3NZVKZ5R+SulLwpoV6YaQKZWXNPMkXIACPMERHu3QO2ipEIh8GraqCH+MR2EgdtiGKz2C4oITL+Wp8nCxEI1rZ1t5h9QtaATk1eSSSYM7cBwvKeAddeBHekCkBU4G0jJe0Aj+eOu0TqDmxAqfMyglnr+o8sAqUAp6PG/LluKe4nlxbJf3JEVlfJimcKckFB5y4vlWnkqlWbvKywsbyrxfwlqisMrmlUTIlbxBitczBIzrm/wJ1G7m0QBv1KsAaCg9HpeLqEn04umbIGiQPFQHngWFxwwswgOZpxyeKCnxfknK4PU/AK+Rd2eFjuLJlztC4EW4T9goBYExM0T6EtoZ0A3y8DOOzryKd+RZ6JshIykfsi07MI4eARGKt+wJxGUMGgR0drfjUSIxX6ALoqxJevRFXqwA8PEwEkfpkg+vaCLzYKJvw/dQfE/SgT7xbnTOjqQ8wlEuEHyMY7I0JmFMV6m6mJQRIfqeZ6oTZfHSXCDoR19xWMm8Hb+muphOkaWlfnfkOqkPmQudlYGvUtZ1buiaPoM+13QNLWRFnwiIQOTUr/7RmSPJ61AF8Alg9J2HC3mHkGzUuF7wwJnMgqxrkRCRTkf2RZjDfEbA6senPeALCHwd8FrQ91cyiR9B1DGQA9DtiUuD+2ERBsbpKl/EeWM4AHeBhwyFp/jJtsr5JmkBxMMHdeAZZiJyPmT8FDgN+fHd/jG1bGej/Z4ARym94BUAnzeQZ+BpWsDyz/FFXJTIZehAEe2ykJnRiVTAaYU9ANeXwqsU4eBB4aKMoBshZG1Qmh/bLi4zRHLmJmwGYFLK7HT/FMQzFPLM+EX2EYzkXyRHOQFQytd+7YNoaRRWdrWz9Hh+Sg6rbAYv85vXWBMfsZsgXtA0xCLUKIrXVrZ7w8Q31WyHFYee8ogk49Jhu+dXPfLsPe+phU/ekwB1+OIdE3x23HZOkKljw3mpCV905VHseFxTjpY6YVU5cYzKMoq8WCaDTID8Ho2LUgDsLfXDeYo+HpRpzxgmuY687nuK7CngMUFHTxg4hwN19jys8gMb5kRZeT8DtoQXCTXMIwkZoP10/4k+pYD4pi9XC74yIE8Q6ZPGL3jE3hBRklz4IGZF7VQetdO4LgSpGzHhq0undIHtwm4d6zjSRVuGrFcMhOBSafs+7r/0D/UMD3YCk86VI45wpJmEgxI67mC+DEYEwZ/HFxgp4uDRvHGpfIiJd0rDS8RqnHPnDmphJ4RkZnWd5VOwxZiQIXIoLqoSMKKVz0rEGVVApBg52uoLB8NyeVsO6rp6x6NKebBRGfa2do9nDjr9Uvs7b6Te3xJ+dmDLH/EI/+5wZthIvO3k3KA/vKyKXBWvl1XGOSEtqpAZlSMVt45ndtyPqAt8T/BegAQGfxTzzPQMUFC6CNP5PLi7Y0ux6CCF8qEOdAaX5+s4Z+B61DY6YxzAKPq6IWLiDLAanXWbzvo8YBKsSYWXoTMQDFpyuhXgrT52cCbKGyt34LmdJY9CJAWgBJNXyC3UiNzg0qHQY9kFGwKwkUQHJcdQKB72eXcqgKwJ8SFKSyxXUjCefQTksQuUcRuRe5wHcFoRRZhgNtTIMVpH/CmU68mXKdxxlYJBYnJBB8KoRlbqGUTdYQreeO8weZ2kU2gDZ3LlSNIpcyKtiAtQjOhxSS6+gAHwfSfzT7yzSPrI0ZyEEvI2NT7KiTM3pcalXXkJ16yEj7HDoToQbRs05aIN9F9cc8jwuLhczzFbbluXTY8NfXZ8cX4WFFmfAuIxV1FWAG0BFKyNjAdtRTD3B2wJQdqHBNos9FAR4pFBNTBI05AjBPRrwuc2HjjWMxFmQgY9pOlNRwrHYB9OHzT4bFQZ+kpmMthQ3KJkOy3ZQo1MlLMjIWmqbXl3GBVF4FBxLdqxD/PoljRDOMiS4qBAaeSPwZE4aaSuiwvH5jyOJS9nfvVvZymnuQ4Kqa0d70pEVE7mpfVu/EKQ/CIWLkEHoBaqLTmI9ayDgPkowkBQKQ7oToLy5oyTeQDa1/3RGQkQzLi0rML8I3jA/CoPolSY2HAUi/TcuSeBfqKKeHCe0DP3mwkwFcXDY0gyaDqkYGSVTAgoAn0ABSqZEvKynKExJlFccIrI3Hqmp3CmQeqJbMU5IFqDtKIaYgNaoqaOYZ51HYN4IHgcG1ELCL07GRcQPcngADqPvqsMtUVfeegzi5rVzchjhd+SjLvf5oiBVkeh1MgKL1DgSpzpmjBjAXYSB5O3Ch4rgjwcvIsHG+t8wmFhhZpQV78LhbqitwU+VUA/sr4ApqXG7mnggVRoMOmBRV/GGeYtejix1AewLVAGFi5MWz95zCr7Vm70ClKhGP2NuuhQ33a70j908D4V6gcgI+wxZQU9/bkepId+B2aURaWG6j+8rK7D+3SwG+YRe1CU7EvR1HlabYEDDPDlmYEc/hib4EWnwpDWPcl3MOoXQV+4fFUYXhxUDFdUgYWqg84gbR9roqH2MK7SqJ8/G+d6RJ3oZJY5uijF4c+mgLEJ3eAs/vl0HfY1HEgkrnrpguVMxrNgSuVDUwSjzII/XWSdp9xIdEUJKCry+lxgGa84OzqDo3NE4MSVZAwNQGVN5sF+UCvxQCzMdoV5qLFYpr/8QBnWhHBrUBqspWr/QbnU2G70S4frV1LXq7BqePa9Vl5RmxzsD3nR6EqvNLykNnxJMnpZVF8S0UuS/op4YhW2LmeSSUeuhWDMEWxMJIwAIeV45MhFrtMzYaKSGWjMnPd5EIpcwEQBzifIyZNoJPky2v0EUJ8J1ABFWI91xtBgcFhZ8rgGsn5OiGcCnhX7FH0BzYp6ovTM1lgR8rU6YF8K0VF8FCWjSCePbFJmx7q+yAK509ENVvjiYsRI4Gb5+JTDOoc8gw5HhhP4E2dw+Va4X53xBMAjDvmBHJCODK0NBB3Pf5xVTq6IIDu1Btc3rqNekpBZiwY70e6CfD3qmGQdoRTXUFScgxN1A1hVqEtwdRnaOs6rDAhOLEYOTBwqpEmPO5RHzksPPVPWNTi8RY80dKKuvORhECAPrj2GjBVEFMmOrIIhbyI/HkZ1e4LnSbAeFgAWlz6yfusCHLpIphd4OYxOEcbwhV6FYxMA3kiXJiByB1iHVUDWm0wPFpAU54zPNV9Ir0l4SIgVGCY8Nr9ComxW3ZB6B8NOjGgTMvsYeQXglRWGCnkK4sQTzHz4yhFcUb/RhekxsHt1TGHo5XygZfEVUQaXD55OlMklB5DP4BvvRDgwkRG5WQVxHfAOdXa5oOjsyYPOHIyv/lwh6YUC+1qBoBSQ29Z0/B/haPcoGyBXtEoA+bE7BJAwNsbdUnlDkwNMW3huR4WzPro8AXFAvs7tYZnqj3wh+9CF4H6MD2Qa4IwGQUFemCA+ckYa6LQvf8S5rUmDV+iiMzpRH3BdLijGc+BE+bSFVxyFTKqdAIXIx4H9Z5U0rzo1hMueO1Z5cOJCr4WrY8SjDrPiK3P3XOiq3DbGXnR5/brbVJ2iK/vJXb8M0MNm4WQxkebLZLzi2e2i9LA7nKVlEoB9N+W3fKEJgULvcKKoYebPNEhzjGoh3Fw0J0vfdY1wAPLO1yGDalVUhcQKHn2Zvo39jzW0KM20HRdljhYaaAcRqSgvDizfu8Uus6oMr8QN+z31DdGu4pxmigLld19mrFGhLlMHzr1tOHLSNavRAO2dJ3i2e5SvPxanmHhgW3irKZ8J5Y5s5p424UNIXeiIad4qi6PdlbBbakOxqjEgxj2/2F6ZSkpjTIQ//RigFfKWrvoU8qZ/O5POdvzEM2BOFVSMApPtxhHc8dfXTNg2wrZS0c4IDoii6ciMHUB70D/op+5RwoHkyE66vOhrThBAJy+gjPuS4opyPZEexQOKLGn6qqYQvx3ROlAJmyrhjuzaB6VK6X05tB+kcv/OoFvf7M2WDubeS50vflFVUmEjB/aoNWxKx1ZVzmXp+DU13ivi45oU57KKW9XRlNDqYkVjjbiFBxgKXpFzhBUo+I9ZC2elcVuELPED0yizL4q4TwAF3ROQ8+a0CVpmJ4IG+ELOFAtrrI7ijIwFGmcUh8kay/2hSmM60OQzcXWcHMWihD1V1LNUCY5bGdViFmegTAnG+qbG8xI8MiJJ8Z4UgqM/dx4lgMpP9CMS4bGgqUu1sjqCOgx8wkOkOB/144zRyNkBF+uAL0fAZW7Dp2GcEDLSdcE7wHl0KMmGSuGJ2o9wMyBPVg7g3Z0Zo0KcjQomRZ1J16qxDoX4R366ZqB2HDlUUXdQowQewAl8H+KVPEA2sSOgI+lkXlHnIglDyXdVWVXAGfdApLQKqyTWl5IGqjgD7Gna1yyjrbkj9SeNl5hOSwdwYHNtAkqpLdY32sPUYhAqYt1ophd859t08IQcHPZvUIp4Ha7bhG4IiDtpICIvMubsFGXjTPmcQ6YnIcf4jCx9JXzRjjyAfuM/rkx8DCecDiFN6gVVRGcChOdOQDvDa9Eeo3IlRVDUv9RsitOf8LkGwEFO9LFIi/j4LSBfFGWOyx6DLKKTGaQcUMOTjYNVZ1Jdf6WhE8RTL3ijbr4u4iIkIHJ8Utq4faI0NES8FzH829nTAZ4xZG84RwEeygympZxGl9HKLUM+sAot8j/berC3vv1eEICNGOQCXFZxjoApx7Ug65ljcj7ao5Cb+XX9IntAUMzyzjzSdITAdWafgneOcb8N3QUI5zN6YLoFvsnop8ima1PzGaC9mEzO0EkVRbmsesVksmzHDeDE5zJdF0c4Whno84M0Xy+nhXo4qQBtlScEwUWRYK4zDcXpP7A4HGt8QuTIfSPnDhBvynsgW3EgQ9lT20cuiIm+666gyan9FcZRAExX19isWfHL3Q14hSvSXHfNnrvcmi9sr50p6VGWY9BWQBGsBBZUx22pwMghUVwez7MOkI8ztUQ6XBjDDCsfBRXx4cwWuuzM4MqWquH4JjrfNmJcze1CGUd8hlnhWTm03vZEPKmqJNsXcCZpXxzHCvZYB5/lZUsCb2ZvTlVk74Uvmh0NSGw77Gscpwy+SlmVzecN5rB71BmkrYOexizcNhY4YiXbMlBZHdGkLL7yRtn4A7H4BF/UzTW24+nRjHogV5imvg4UALLo4oeExJRHJ9oOcDsah6yF08p1xlaYK9rD7Ud+/xEKQlF+xJEH8ORF8b4bInBqEQd+mfYpkGVNiglolOq2FC542CRqRiohRRU4QsmFCSK3x0mJYoj57QizVSoNNoaD8prGwZuiwvcYbg5K/bVKr77Rni61nnJg59Qei3JgJdtVyeOyzteUeF0CuKbyLovwqgprihE5sIVvBFeCCX4MXBf18iAFGFVxNvo68tk1IFxUfBLypZv4iTShG05E50ILYMbkLmfaOpTMDE1OelQgo58kfQJwtOjYrHLigI9hnAkyvh3uctgvIsUjUiicrHSF5gkjsuraA7DCrDzBDzIhX18diVsGbBB33dXiTlc2rlEEQ1EGeXo6s6JHZw7DrwidoO9LQxFQZEFhAoo8/D6dOILJpBFZAfHB3xjMu4CBFKeWNA6MZJYVTgH7hdkj6gFEhUOHLQhmZESQLq+6qbKgsZ2Czs2BASUdyTCBYGAEL3IVZUGoEAbGGqBtyY9nj/4hf3Iw+65UWFmRrhQMaIIYHw9THHOThkavKZ0xHdThsOCFQYKvJ8H4pD5TovVNUbwb+kjlHSjQ5UJ5vHoCn7CoH4wcfHS4LSj5YOigRn0MPsUgn1M4kKlXLTgUZRY4gHxdkAAsOcWNZKS0UXLOJyDd8eYxWjbjoaW5L434A4LcCFyW8htEg3bmMAMFs7mc7LxwzSQgGxK4dJLxYtAzP1yLjpMgR0hxE1UwfSBMK3xHsTFkBjiH/omhxFwvwJw5WfmVAB8MEFCl7cb0gwc7wYQn0iiZUI4DL4PpE+0rZAq2/lRWRovb7EEYkk6BFvhcGZEzVwrp7HrogC/SRnzTl8AKcgZfcxYSFMnHnkmfyRMFBChobEggD2PlvEpWfPCRqQa47gWAx5VjCl6BLB+uR+kCy1Z/9EvXVwc4XvmUwOmTUKVvs+IFvhcIVNC8nLhZGX9urEbJgDk1zXEp5JFtknzAxFywTQuHZEb9fnpi1c0yVSDrK+WEPkJDVIlWm2XnuIYhF7Bax6ey4Z4FDRwzvteVb0sDlpvbSHnUnykLR7bF3R50Q3avIGu77zoUEeTBhk6X3Dt9Y5kVfu72wA9osGKZqE7YLuREzr6QQGPPKlF8IM8PQeqCD/vhBNK4JgV16qv8vjuYHVAKMNv64az2CTthLk3Ldx741wFDjoeiIsiHLKg/7UA5jMGYAZzRvaO+t0vgNKKf03IkG8pAW+GAsijixRHnV1mizLgAAuWw5Sf0U/JHEOzT4bY7aRBRvLjmSjh9T2hyXhaM6FcAPUNXCtkldb3Aov4WgY5czzjEietatBBpToo/KHnLSiFf2opI4iMN/RXP0BUO9YJLwG2hM6vG9EfGJfKP0mEIMEnFw4rCsYbtIh2mQbLtorxwWtEmqMMbGXHiQz7OojD8gMFh3dSZK/4KF9ttlVPgx863mJBeIFIc0o4CLcl1QyhrQrippBtSiJuDrhzY8nMc2Ffup/rRfDiwakc7sNKX6xLUNRn6y9KZVRFsijnuDss3LFrQUDCnKCKVbwQ27JyLAXUEwnFzGTfyTWQLXOPEOZ/cASha/zXlp0xu+xtdP+giM2OERNENlVvLxP6UABUASjmMrmM8WE1k07pO6sQ4FtFArj7XyoSyEJchD36mpgBsZrFWfeGUAo+QzopjxmhnSnHuQJFlhGMeFHZHU5gi4ccKTX6j8QN94RDnq+8PclVy+UCu36R62NEknoL0j6JjDzGUBQnz59VN6iYDycZwSEAFfWI1FIcDfOrm79MWebLhoF4aW0JGENW1p3Si1VMDYITs8EJEQJkYMtiCP8cjF6dDU9LVNbYsaIo/XbAiAJ/em604nGmMKTyhf7Nioq54Oj6rIR1lPlQHohWhQ7nUARlhbKkgT/JTv2PxyFZPosHzVpGCYRu7CI7Al0UctDN4VYQ6GHI+6ih5EYYmyco0aqviLLbjjBEiHdm4pkQSDsj5JnUaGkE+6nciTUGkQDWA0EP/jwB0b4OBtv7px6QzkAG9gv4IivgoB8yCGvkVl/kACDOQjp2NoOUyFEBnIkVAPuFmqhkmw5NgPCVyFOIrBoGxvAiN2yTKPwmRM3jGsPuyyB95Y0rLoOpIp1meCkCPIO0F744DSWCaXPGfIwXU25cTcaYZQUXHVQzUEQNk3ry1SRfGypEFTjy3MEE485epP1F/slMXeAKcqh/0JGot0EVFSGj3lMIrDTmU9E/SBGR1O5sIB61KbuoP8BurmjhsOElMrgGwc9mxvAtu4MfBr2hRvqLhF9tvvnWgis5Fmi6M5zN5ySd8GT73KcWgi8hofGs9+Mz93N+HFJMVOY2Mn9z+7ijhQMYBR5TyoJ3ph84Q5pISAlggQScK7fJfBtLqKpzJDHaIyT17Tms19uWKHvzDl/LzzUKcQsphtRPe+GiuF4Vks731RbhWPeiIJ27LQ89GVPWiatkXYJsQzmVXA1OgYG/hSlLWGXtI2+OMAbm/MBlwXsYQ5Kq/WGhAL+CJUMgiy8NOIbjQ41o0I12xfuCJWGRIu4iqOi+LIcblZygtEYmYqAHOSBbxqNIUjDE3UmnhbEcDgj/XXziku1pF3SwbzqAV50hXfFGHvF8ZMP0iTNmksHUqKoh9QO85AqABDvIB6M/OZ1x4ie1tHMI2DkBt3feRlZMCP4B+EPUwLbdr1M3tAIZxx/S4rgjZ47ApQwU+lLGsmYIcWF3LgS3LgR2OHFiN3zfLtYkV2PNyYCVylXdyC4EayyuwonpNJK9zrgy8pWBVJTZ1cNdcOitOxJdwQmHhbsznCMZVjeQRiiJyHs4ZD/B1jtAFQjEUeaj2TG2YFuSp1iU9BDaZP0CYlrjg6cQ/MaAEGC35KzaAbgiK4prwM8pSkmfvrDJGRxJLVjbxjQJwrR9SaEfrqeqFiPPta9J9KInuZuBCeKw0e9uCrhlyrXCkw5QDAUgKnuHRdRDzONtcj5UygEtnL6IJZ4BHn4s0n0aIkY6xNZqO3Cn8YF4BGAIrvzMUcTocI7QIB8Q5Ok7uTJRHH8XZQe7UawTIbtSZRc9pcfYTsZp68hVm/hrSo4a8Tmgcy5p6OwO0C3qUzZ0zTAGHFx/0x6Bth1icEqaOo101Gvzy5AQytDVtakfJsUUCJ5+DX8IYKcKogAVREAHNJkHXWf7BifIVV2NQOSofPJ8jagJvMr+AS9MtwgW4XhJErNShWeBAU2fXTzG+iGwEkRFgyvrPaRkI5+OZIPqkoZ+EnsKz0nHEL3LK8ojYgKdzTqQW+CNQEjHQgn/zPoEz2TfQW6+Mci5o8ut6+1KxRd6s7lkmQOYXmiRzZP7d5iPIqQC2YII3zspiUZA1nzkRDpQR3VxeBpdd4EPTeT4GQKV8lxlRI+Aa0kVRz4ST5IWoiuZbxYYCgbpBa2S/hMGZOyE4pExiY3sOTlcxWTUV+p8miqLLRJK+XBUOGtsQEpPKmEwIFKbkYykYT+xTeTtUisfZsrOnI24jx23iujo9Yf0XpcmR5Faz8rqPuPL0N50IgajrOEsTFQ9NbADOl8MZGSjiwOc2eZwlB9UR54kPRR/JXvHKJ/ZTujRWC4UXVBSQfMbtnePH4LiiHNIIxzHWTjurEdIBXqRlurGSGDheAS6whVCcNBYJZWDnaZhOTad0aoY2K9ux2znopd1OSnxjPd6XVJTg/Mo4AciA9OgTkQZ9rkGPW9xhf8nNXVVC2F6Ap+YJSZr6pY3kJVN3C41zUCUvYWhbNspfl1+BQzaUjBmvuQOLi+wchAtc2p2zgTBn/YBNuXEXMJfCWXGSH/3IV5TBj68CzENBNySsNOJsTIiP8ke4Oo9oql5BTj9unyJvgQ8QMkpxAKR7wUN58tYBirMkTVu9S5kKFkaALHGaKY6JNW08GvdQ9lyAQbTV2HFXWf1AA3buNxwKw0VfvmZHTddSqRtCXxM/NyWjG3KOP34LwVMObLGFQOSvieBlMWcHVtd1FSifCZMWYKEVIP6jjiOhjdBOAHIyBskEdBhTZ9JM50kSXCNQnRAUr+9ZZm+PzoGSEYGCqM1YHhCDJmdQM33n0g9n74eNGOMhZFbWbOtQSBpNJzuuQoMuiJkW+9CstwIcESuZlaDkh0+8Z1XIODyxUVvlUtkI+FSobeG8hgEmaaSIOmXxUwYPEdC9jM/KoOJYhaYuJyHyANBiFt8WiutmXNIxzFIdBSmOmJzL7RxJkTbZ8ILcChnMLnQkEAyVV84LGNeliPNl1DxjRRkTuLoYUxiD05WG3N1ExOkg7yS+0SJlVJKdYB3QoDnslBb0olxWSNRBhOO7aIobtRcglOiIE6DLyBl4uYqTAIkns5HpSdTJvIQns3BNE2TjMslb8B4wyW8YzMhHLAeD9JwGet6Rx+rvoRSClRGn64dbbOCzWnUkw3MIUjG4nQBFw9NJeUjSxOsn64evi5p4oqFGyDmyzHO9oRUxcQBcG0/MmabzONconMsyjuLcFgqPaQSG0QscgrDjM6RUafq3jbKuc17DiJDokF8HEnF0Lk953C46iC9EP8oKRD0IkSOMejwoFGl5QMBSWOIuL2SPo5zlDQ+TbT+qsyB+dS7SnwXUnrIc1innt5kp+M4wpkICh2JyHvNblDxKGvMCjOSUz8UFxYuEL3O6Ay5/mOZqoaeEoZdL5xfn9fCYPZ2s6sU6GLzwsA06VlaDMnnl7g62klcYHcsY4+wOhn1PgLPcsiw4eFreq4uKV3bTYaXQjqbyWH1hoQDXVZHEYbfJw1ge4w/6JPtCWHljdVYXEgi2BdsFP/ASR9TLY4X/gCiNK0tAl8F3pOB05Tjj5XNkg5ggXxS0nV/jBs6+sjO5ty0tcDIEJUFBEwj6cvB1hiqrsXYqVWlWdmvYTjlHyHyqUfE+0702D2KOJ8RADIWK4xL+XboxFCd55s5D2BoUEoB/MhHjxSFfZtxCFqZRRCkABeoXLhd/cBcwyiuI/gJ2yBqeopYFn45TDO2tCnBL3WOc0uLOXnAamIozPeFTNgR8PQY7gKIPnRHtCRxCvoI+P4bAG8om5AdPgZzLV258cJAjEYCuEZciXGeFKdc8WtboKtLVHzIvihvpkcD6hzxNNB8FwEy+VjsQsuypWiZmcAQCQzCMsB1dtjSx2lDkmlJvarIjB3YoB7YiBzZ9vAPLQ1xdOazqp9fE13WRvSail8XkqsJ2YFW8JqpjUdBRM0TVx6A8T0GOG1Mg7iQi5F1hhW1EFcLRYCbOaiOv3ZlSwZSNIEPU0fG9j4McknY2ChNFjYAifUwmYuiiQHcqjIxpYIEEnsH5rENnd9aI8S/wZFnUE7VknyybyjGwzFLtEE9gM2gCjlU9ucVEatQMhQhwXCE8P9EpWWDXWT2gK3L7g9vbrEJgQG14RbSo1tMgvhhoo5yQYcGKIqlfSQaf226iUeDQFgHm1nXMeUZ5BW5XZDYZ+TFgtChiBI5T+URnPcmmgUt3JB1hxhQKRLdbGGhHGyxygdnKtCzLaEdK4ew2U7oxnKCULPMJQU7Sfh6c0K8nYFLvQ/66LsqZTAOyGEfxusYWcLj9inwAOJPXQL7mlzxIC4PCdgj27uZ+7HQdYa4ZJJjUQJMHGRhUC8QCsswMEH4GULZbp6BjrRKZwNaVKpf1jzbyrUwheu8geDawOkv20b6Kph0gEEQCj4O6F1FjKGI4kXcCIfdpIPjSIRyqSa+zzosmDs1IrpMEBPQvYjgyO8AE6RDNiWzUG1JFpMKguKcXUVmc1J146OU4UIrgCYBcIbYTxZ3gJZ8dCCpZbqyR5H6emzqzSNlF0Dzl8LNgJCJlGoUFlJIvKXOyDqEHJ+k6r445GTe22qBt0Ij+zQQcx1Vxxapk1h3k6rzCs2OheJ4472uc5A6RnR8l2lmVEWWfJ/wwXlAC/TzapqBDnH6RTRFrvnKDBD+KKCo0Vamm+SlWICOKvPC2xypkT5NFEc2OrYp1mm+Nk9mNRd+zNhSv3sq4RQGmGDCKK/I5WMT5N6IEuU4BoIzpCZTf6XS4J2CUjWRlyTL22dFhBxAH/cELNzqI4zBtMKm3ZB11D1rEOc04IeNYxYOQTsXgGCWEvKhq5hJJ4ELGqmfQZPw3thLhMeLjDJgzKbhxi8qRPgq7NPiJkB1AcLnW2fkVp1/rEIGgpbaU044u0G7BB1aU+igsHt2/QNS/t15AIw+qVAy5OVk/jnNuV5SYvFJKPCn4E/YZidJhvwQUXfBOZurEghUQHJOVuuKMR08gg8UHX84feMioaIaRPQAsBw7qZNRxIs/wBFCDyB8AvspTudS75NepKR/F8ezbYNhR3lZpONgoD3mISw5saSAHtn9zMKjKge3KgW2e3EIgCpX72YGtpdVyr9hCwB5YVmCHvrYDK1zvgaWWME1dC7F/LIBLHSwbrosjVzmfAYRk4mLA8UUB0zJgCzXmSzGotiXtdj+e/ueWBo1KNoMy2s/QtWlAk8bnHJeFoaKxdS7yeTlefy5eP7xyZLRfxhjx69lzblURdXsVlQM3g/PlNB10JMfpkvhR2ggUYXqZhngBd6wBhlCaML4VzorzrTZVmnoTz2ugCDMD5po8dox15oG03G4mPcnCc4D9V3nPUWQInhjwuJokwQNlpBZ96gRMlmcRKkxUUBtDvs50M45Fo4MzvPAkOlGGiFSbKU5tVMw7TMOdWqGMa8OiC6E6DV7RO+QCDkehgSE7NTJXlqVjKS5TA3JsgK/0A330w+UUAiEMkN16Cl5EFeVG2kh+RTFxil9uYbqfCMKw5LbRtdKst1yDV1AHg1A4KODqrAozMeQ2VUHGSeYXFA7huK40liwlr49hUtfnXYaKchalBx+6Jj9xhaycN4dFFNqQBZCty1MYWrSFw6SBQGQBOZjrmQcpwPvtLDT4KGRhIpHJeY0sPhTOMikufJVpAcEyvChFF+azgEm8TMZtHMFRYISngMMTuAAks05E3XKOqBdROWYSTsbFgAiuSfhndBrxxUCeM05UZRxX/IwkKiTa0cFsLCbkYO0qaPs3X6ginNBrVu15BoHb/8S1ZXS5o9Vh36PoUPURadOLu0d1TarQPfdfIRE3xUNOimOc5y4T9DhgkaLzA0S8uzkD6QDx/PhcAGH3PQWoEjRYYHCLk0Ccktn3SRuh7+hx6BmcYUsleRXnN8sA1EmZvAVBdWF70mytfOJLSdR5uy1Htlds4dI1ZVMgeUe3nkkrZGrb5bAuCvD1CMb4YIyxTgI5ci7OLl00M63YUhC5HaO2m5EH1OSF/Yo+khcUd2iwl1W/G52xaeQg+ggewsbIQSquA7iiPpQ8TLPlflqcLqdZeflMjh8f8H5teBCWBBVOI/njiL9Y/EEU0EUTiGXbABNtgBgS80ool6M66o/VTpZ3xhODAMoiHHLkUBw/CsXWCJMtMhS4BAX0i+jXwqDjmBZycg5DOPSiG8lKwZVCI8hY6JCAHMSw3c2IxDgDZ05xtuyZ8ngfL7KCaxxDXQqogbgyrnuTHEYc2agfo7kAo216yks8QeIFnDmgQsCsEGekkA9AOlsN8tXYgS2gaFJ+4BCvIcpCS6wjZkg0YgV2kDaUuCb8m6rTjZIcWNV5rf+sPbBQw4Ety4EdyoHtFQ6seIwtBHJghRUrsDyfInwVG3zkGijR1Yh6nRDCGNx0kUU/4GTgoZ0AIgvCBNVAGY1VRm5zAN5jSUA/eZU06BXY1hCpx0hwKoMkHcgWHrPaYJzoENCIpzVJ10WhbISZHecqGxCb6wxQb9LjyrG+JISRjlqjdBY3ddLhWZTirIyGsQIHFVMKUBDHyRLM+JyNoh/zF5dWCaV5ZVbyiq9IGTHQVV9okB1KqA8d2fKZBEhSrxPwJNL3BnjOsgbCeGX5R2y+HlVCgHieB24fn+HRwTEoY0EiEIqTQ6QViVHeCCXkUdCKh0ACspxGILki30kwDR2cRimjwInYp+BEPcfFjviaBOKeqi9Q4Drdl/pTBYmOoRZQnOsfGI6k0Z2YMcYw0jOj5pTQmwxhhIIG4TxYZHRQGRM9LqKjwuHF2wDyz7Sy7rmc3H4EORdpBkWcuHwyTdcjGZFZZwdzPtJ1ctsrAM/h9sS100WUfb+soURmBgQsXvRVomJwLoA8uUD9B0YA9RlfxxVn4jLveQULiNQcEpiniHkmFEkUHzmKX04FCWc3HV8aTqSPg4bJMBy7nYgtyoLvXBPvGVWYhySdrLo05GXOyXOtCyFiwSwyGzRSCQ8njo+BwAt31dgV6f38cvZ4fZ3bTPGTk+2TkGlC/08PmRpOkN8SgA7oYIWXg5ryQBXOM1u1kCtjh8cPdESCYQGBu184rNjfzBk2zwsmosM2h512P+335HAhXLY8IAT1i9yXcKDND2c6suMzhxOQo5wOrlrGJBQWgzgVutQ59h6y+sVKpbNotGP7GZ9x5Sl+HBrusvF2FO6yMHItNlI6PVv11ycZJ8jFtrP1w17a4QlTxbF1DYe2qzx0cbHsB4z5KAAyiDuJSlA1piQb3uQAXyy5TQkBfNdNdDo67xwP04ODfjrsiyffrVQasrWOwTvOZLQNQHYDK+vGDafZUf4N8shlBLqmhvkcMiMeRFihLGQZ+z9Nj9VC0wjdRwE8lilJ6iAI3rLDzWvraNdYZKCA4gyt/Fv8cPs+0lAI8inBeaPdhv6aiUv1ObIFnfzaNCoRuJHfPKNTOtmRt86CK/kQOeQTOroastmwoE+06mzKCEU8mCWdOXlQ4ZR5EQ/mXW0ZliL4p9DAULxpKlhkIRDjRhHmV8xKD/rl4bAjhWipT20oeU04N4cDHNiSHNj+xzuweQuB9M17YFVJv0ZL6ZdVSDzEJTxlOLGFwKsUuoSpJyGjmeHimjAOgBW3oBKNHOkYLe9ZAoH4TJa8OpE/0Me0geDDQQPR0POqpK5zcaYR7WAezIcAQ8R+UIyrP2enNlWfKegTiBNqQt8Z80FSNJzrSx10ZSeSg4xFIeyx5DaRV8j0R/agMyFDSHCCVgEn0gVjXJWlo/BPrZjkggPK935YHfj9pLE44XTncw6fMTHIiGuceREX7xigqMu/DChYNISqqyxRj51IJ9OBqMmfFqAqOjpRraJrhjxJQQ5EgKIk61xcjiDk8v1DlBRQdOsRZD4ABj4Anv60dS5UwucTEUWYy3HJhIuy+Rvx4dMJTiZpBp/ETWJE/GSccXQ0ZBB5oplwm36lM+8wjs8TBtYTpIqyigKVXrDmMsZA2528Lv7HWTMo8smoDCfiuSgizBP5JsoMbYn6Z6DO7jPECjdMi7kwXtYf40GByII2xwn64Pg68kMA/DHGGHK+LHO4Ijy6KkiYBmfwyAOOgyfb61lAd8AJ4cgLBWXZRR6O4o4Yr6SCAvvmKS/WgTK3H0ebHpAHxRgPuG4r7PedDvg4TMmveZpYvDwBn4T/7wfg+sShH+oEjzi1LJqQQo0plfEGHguTYTybTp0Zz9B42JtkEV3gziEPjPJKKu/ZFd6RrvkE80AOCzhI58nb3vmcn/aPK4IhR96Qgvyx86xG02ZTcrrm5TAuTAtPaawmH3YGaVbO5Twrw1FTHQFwzaunoF+sFalc1VjXWbOA0OFxXvr1oZzyqVrNrxnLMNJBAy2MllLDMVAttoD4ITp5/4y5W3KQN48YgzV+qlIdDcY417yK33Yqy6I4oz9+2BS5KD3GweinXq3lSmmA+wnnLFcd1r+4FEwyLVzFcww1eEI3NCBo2nEj36iiQTv0uShfR9BQWuZBYfMKCVrP219EEcSck2scUJeT6QPSjoLZiFV+Ecp33ShsfAc34zBpRO7iwSel02cJuk74KUxtyBtjMh/RoNyy9ysHPdigbNfDUaF7xIUMCzzRcF0KtnP+gCJSkOnpgICmLGWvwNqBLffXROKm5HKDs8r8PhzYJ7YQCCke4ipWYCmawoExa1GJCEZs3lcHpzkpQ3ZaATdSBOxk0QikjgrJUOR5MnoSyEOtcOo46BCQ5DYUs3lUy3guM6sjfzSAo6KRCQYqUT5yuTQaB7fv8yqElUhx4OUHtQAbOB22fwIekAHJnQ+CnIiChDHGZyAaOPA5A65jcc1tKHvkYhoHbFqNyG07O89F2YDRglPRimiUjC0ZDBKoKTyO2kJQiOH5UPAD0BHGMKYxDn1/ADUGDm55ILJnAfyBRxkY78zvmBPaNa6j7pMpz4dJGTzN/7NzQj/OAZM8E35eHTK4bUVikjptPAIakP84RRTHswiDUGSdNCTAJP2J6KDPaRJhAopUl4f+ALkY8jjd/ZaJU0ozOvL30f0LogKZPKs2R1K4jstlkFQy6brOOFF/HqIJXRjjxOHrQB2BX8ROmvpCpOlXvJiUwKcibABp8lrgqEl8AWWNCiVIXJH4pGaBQR990n4VIh7Tliydk7MJFvHFQSTUYmDjMmys964VuKMSAsXsEQe9EVeKKEIGwubS9CdoKODJsCYdTGC5BU450GIvJ3tQ7VCOMhHIMKIS4CT9PCED2hKVzY4ftCPMI8iltNvFoZNzqLJX6joXOhVaIUT0Q6eTVCdAaDEoF5dcMwgQpzqwWswrD1ntw2nC2bOCFNYDdllAwfHhnaPkz4sN2NSq8OpScF50j0zA5+Hcrt/rJE5VGdqIdMYy26Uo3rjBV/C3ryx7LGlyIeSWHFq+jZ8hsMb9gX41qwaYZjVN7YN+IU/imxrc5KdaLrxeOsa6pwFa3msrfo+PjtP+/o5f7n/29Jk015xxmWZnVC6/0ZcsyxyXK6MTac8qy3cXwBMiq81MglgUyQsFZG9LeP5KlS66PbnzqhdbNGpysuvlmscwPt3aEt7d3V46lH74gwGu/9DPwnBQDG+WYEshD5N1uj21WrhlwXQ4aDBqHUQfkJ8i0HnaB0C34hkkfnT4jQk0dCDk+iAd2yddc45YXXLYWSSP4igePIPwCOoI3EKuOgYq1Kv4ijG66heOqGSHEhHFj6I423/IVYugzrRdX3RUb1dECZypB5cD1UVn+ofveguf11/x2s5lKdaZ2bImIaV0oJnO7mE/7R+zEs6ky5XIBQcfgpBLhLLWAOP9uLR/xgkg99j301k8iqRiSv3asBRvIRiWNsRjOLCDwY1Sufq9V2DZQqC+NFqBVbtcV9nhwJYUrz6iguzAqhHJ68bkNkQ0qvgcMRaQZz3PAjfkMyCyROKIbibzVKZQ3IBCagIrRtEwU7q2IggRjBBx8b5NDl3Fxv94cbz6dhhU/bhZMH5k1Il4P5WteFY3MRygMttl4omqkwbQMTgox86n4pA2NwVwMFFU354yXtTYx4QMx0FljH8dilRdHFaQDk6dQEXPuSFAOZQ9CVFPxauu1Js8fBPYZ6GSF6cC4weEXMc04Iv6Uz5KST5SM8YYE15UEGVM4H2/QH2AZ+VFXgC0J4E8Ic0AdzABdQcyze8FYwqT4TFHOcT5SZq5zcZ6KRqKM+5E22bdngT3xucBNHRgD7hwWDR8JmZM+gQEfsCT5U9eTxZ+IloX4OZUBg1fu1D/u89k4Bp9mtLBpBHZs+qKXtoOC4H91Hy9jnLiReURbyj4IM38MZAojluOGUC18yfUEd6EpuS4kYzHSeabvDkJGIUhU4DjnrA3I3lDg7Pi6BNg5XggX3NkiLoIwXlJLJAzFGWN8AoIGhO4ikDcREdaQCYZD4Wgo4WOiEHnFk3Lg39nJnJCRgLjk4BtUzTjH5NxYWmAkC2VIzGjtAa4SjcfpE/QyCHzox/0hdvMWYPc2pSjS3w3thK0NWphO5ncszfW3Csvt5953ysfKeBBQyZE8ES56JRfcUQcxATmXf/YOe52Ydfhw59PJZ7kovL+VSTngJAFeFDC+cSRNWX0zwlRD8qzM6R0xgHbT+G7ngqDiSNFPh6m5dqy4hDP3G7n1VjchYenYzvSqq8OVhwpqnWwn4Zy6FYX59N0o5K+9Fu/k+7cvpMqXTkoot0fdlQvHjyLHZ099bROTz1LTpzrrYOPCzD28Bop44oLeIBJakD9mKjUy9PpF37u59NnPvumb4ej0+bXcpQbqDpkPSE/KgaPtG3s98XJrDjfJIDDqjpOeVsOs997LRz2KVdUUVagsY08XOcVfuXxWx+EdCSHtSEn1rgqG33kTT6PDvrpQLKzrEpVyb3vPdOMNZSDIzxVo24D76ttS9ahFzorTBkD2RTGX/jW/wjw06wegnyOLRy6sP0ZV9BR4ssahGyQuU7c7o/9oHHvAIzQKwhaa4zn/OZmDKTRQlnW6HpBwWmOVVqkBoAT18gPOcrDID+vVXU8KaEPFU1roE8foJ2dR6jIFsd1QTMyPgbiV2xCVf+s2u8eM7FC12LiHFn1i3cOP5JnaBY2nXgQSDrJK2xZXsIhLb+HXe2ibsy9Hb82vaXrjWF5uKa0m5LlDRVzU3FyYD/mIa68B1b0WXG9pjpel+7YgVWf8gqsig4HNlsMgZetC8jBiRj/ck3zA25HAcqfIRpXOOoBufEAB8eXY8KKI8sEqmBMD4BOblzPVlBkXfAwDgoRX4AKXK7p9DbWmUHBJC+T8RBCn+0wYtAVZq+pH5wKjBG4mvCrU5Qc4FvHI/KRYhz94ERioK0U4EzgcsoH5RdL4sINGO3ZQpb6Iz5eFq0ydIFDjqHhtTI2OBwqhjD7z+DXeRSZX/6fxYDRyGGMTAwQETEpHgji3NuoizC0Y5W3KPNfMcBKZifz5TiVPYovzoA7dRZEAVzbUI+uIzSZ7yScrNhJeTwB0kHahv/AC+QcxyUxljVhIyl1hD8+B2IEgZGe5vSJNC5yco52vWjwSbyctwD3gyLdQR3xDXjHWE6slBcogpBm7j85PquxJ3S6gJcCxeHJPjYKSwfHsQoLH3YnUEdhaJFvfF0QL2CS/pNpkbe4eFIAI4g8Y54zHnWhb8R5BNAsgsCT7TuZ6FXDEQ1iikIEJ2gqnqvJmAyT8aGv0f8znGAN3nQNbbsOtEdOMyL9FnsWfBhfB1jsEc91iTfD4MRFP6fP+6w8vhNU5Lc9ozydIc87l/nAxyGRUFM7W4cC3QBevvR+TQ7ZWMqyI6pEPwiloGWngm1/SeJQOo5oXmAgDt2DJs5mgVrIPnjEx+IjK7ZtQkG3IYRjFO/OVkD/NRlQbL77AHg6cEZxwrv9fjpsd1K321W6CaQK9LpH6fDoIPWPO6nXCQe0Xq2llaX5tLq8nJqzTY9POGOdXjftHB6lo3Y7/f2/9/fS2p012WycE+oq64sM4AUwnzipileFKZE0vpo1xMHUNWll7+OUTozi+qlcrWjwn0q/9Ff+Wvqhz39O44PwRCPaOui04wsGdmSpMDyAwINt0PL4qjicTb+DV/LGIT0+7qWWBp99DWjIFd0x38ii4MlOjGiVy7VUleM5Iw+K11JtHvPGiFKarjO1YawGV04qSqLyYIF6oqPcRaQNWYTC8QKfsLWhcNztsMK2fvsoCTRg220f/IRMweIACvmSK4pVyJhFvwia6BaxlEm66WUSBRi/iMMvCXx+BcQH2fFZOWCTcqknhUMTHgH/QkcBsphmJEHY8gj9gApgrdA/21RAdK8XISQCHjQLYsWJX/7UHBFZACvMTgfPZXC4NRwZzix0I8+omuI9b5nL9WGvcGmolpbnXx5WOrpoKeuGLtYUx9aBG5Vy6aYmOZ/sIS555pcVFyuwg+E1FXtZfXVViHZgdWbSphPMCDN+dIinOI1gxDhhV0rhogGKpBMwwlFG3yKJC8fRcRBPbg4gK0Lg8RNAXJHLgNFhY74nRqKAQ+eGEVLMHcis+rjRFSpoZRpWyKIyVnLiCnx4rYlmTb12qh4vz8apzJmhFfjiQ790SjuU2ATlLcuz42GrKRk6Gtx0jV8QEBAXKyHiNxLNB4MET+YaFE/1bGjJrWtugQ16fBYxwlE5lS1ZQpNLU9UsHnp0GWZTjmJ2RaAwqFQEBxaD7TYokgHoWMnhDSC/A6qL8MijCboc/BiIaNKoq1Fs0DBwHgxldOkeIYXvH2ADuiGtoBH1jLjcHkAugW5APMa4r0FndqqhtkKOOPLoT9B4Gp6OBA/ezUeRDO0n4Vn0xvz490S+6KoBI7oOP03IOjqK11mIlqf+x+jOLZlzJpQTQvJxdTLOITde0Xa+Dix0eZLHDGNeJ2TvDDohJF9Ge0f7TNDIhZBmQhNpChbZDea/wD/Bh+LCoJ4EyjE/BYNxyvm4iHDGMf4kDyNU9THS8iU/xcUkOoDoYrAv8FUB4zsYIcohnOOBwgfyj1MIw5j+ZftzoolxlWPARY8zd8RPguWtv8l4yGaAE2ysqYl5r7Tq2rzyX2SESv41qv6imoFXXOikFIwBtIya8QLN+Q0TVwT54XKyXRWEPGnwNdb3MU4eShlJAjfKs2lD9uaPgTzyBj86MHf6Y5Jv3nTdPu6mo739dNTaT305lzzQVdNomO+69Ttd2Vrv0vQ7T5fkkM7Nzfs7/jh08I7jSc1xJLk7wbozizbY8QxwwrjEvs9NlffNb3473b69lvYOWun23dvpuH0ERoGpspXf9KEbAUO2Ab5bpng7pSMZYWtL6fGjdfG5mOZmF9Mv/sLfSNevv+pVUt9dlLMMb/6ULCs94remung1Vn/oVZ87lowxhUMNTZzmOMSRyusKh4UQJiydXs+OqGUgfigD2TExOO7F3Uqc2CnFt4nr4HRHOV15nS5TNDm7bsUgFDZJNCXjBd5qUC+n1mFX45zGPqWTlyqQI9oYfIXEF9qSpQJl+wBuRSJIdSD0R3nI4Fg1AbIH2x8CgBfhEwM+MVneHj/Nb85cgOi5tAk7AIz3sgY1l0sUQa4LIAyLwXHBM3FFuaauMCXHcB40oR0PqNFI0GDFlbM4pC0jMspyZ8D/IJ6DWMrSnxTVOAqjke5n+nOPUln2VQxj3lw1ndEV84XsZBRVijSp5D2wIrwhx3ZNeDdlW29UUrVwYL/HCuwsr9Gq+K0D1+TIegVWBeLQropBO7Dima2fdqRheuRRCyaCBt+6F7gzIbQinIFK5o4G5L0xrmEBpCB7RNBQAuFnQpAYQ0EDHnFE+JLJEU9YeiYXvBhQwqL8fJ4E4jxTJFzkovPBNxvnKYZv5LPiyAos39H3V2PcQE8CMROVGwGUQzWelfqJ4USBuhAx6u5Dl35VkuJchn7Yu8UGfJxpgOq7nuBmWWR8QbSD/hSBsxkr5hlfh/90lpLk7B5cIigAuaCjIDKbkreft1SARzwGfZwngGvH6WdSz56L9wygTnQg0n2DRZWlS+4cHKRf+/V/nr759W+kualh+tmf/GL6iR/9UcvCDix5i2Oi6EInngbKifpPYo/BtJ6R0VHMBCSzp3OOY6wtCL6AE7hcQOhpAs8EkxG+yy54inBxATzZsScArIyJbCfB8i74zPo02d+fBU/iA6MwaROsWGeeQcuO1gTgEIxgMon44vpJMpPXkLPNUOAk5eeA8pr0BH10JQvLp1xuEUH/fyYobTwQjIHeUgw1LsM0/RdFWo7qX0dyfA72dlOn00utg0M5Yu10fNRO7baOo+PU7bTS0fFB6rEX8TgcDK8+ymD8lb/xC+nU+XOp1MdJUhxCsQxCDjKDtvFMSuGRhbp4IKXgx0IEk7BP5pCYfJ1hhE9jyQjkdqUeVCVLHpszmZcg6SP6o0RFij8u7ZSoASjbdkd2eiBnan9/L+3t76bD1qGY7yiOzS1ygubn09J8IzXqsyY+HPbkWFXTTGMq1TQTr1dqogNfUGSwRg68urCmOOKDZwCMvryno8NjlbWvYy/t7KjcViu1WnuS+XE6VLswprz99qfSufMX0u6uHNdvfDN941vfTLt7OzIJHeEcpQ9u3U6vvP5Kmp2fValqfZehElS5PCbpUnXFhjgphKN/0o0tZsFjn+jD+xtysptpaelU+sVf/BvppVdfsR5YW7k9D57yenVd7c9KNqkd6QaOJO4ndEIWUaQ1UnKxE0u5jsOmoyeEuQKQnOjphyY/0s+GfPOdY9XMHUd6JJlSN/BikgJpUeAMGUWwpY/xIpxoLELfq/SUCxXiB9JLtgcca6DzA6RS1hAR9Yt3ksKW5ScFob6Es6xCp4LvzD/tyj/p/nM0EaSQBv8qV3/Ih4mgnczI7rPrRR2UP9usKIs2RVcjbsxDgPkcQehB/ogFvIALtsNRiuKM7LLIM7KRYoQ3w2gaQSzEFQlBeCKkOGX23RGdoRl2R7+U43hoGNPgeJ05IMe1J+6SrScbAvgIzoTAcj3DbFkObCq1hL2hBvNbCAalwQ0l3ixVS2vTpfpGY1Bq7T/pwOqoK8xbBlZ1eAVWx/XibAdWx+g9sBIg+QyUDHNE8MuCAHEYiowFexg44qmaz+QpHEDHKtIN5asApzm+CAs4IwM6A4lQQFmfBZkWSstXTdgPw547XqQ8dmJpPHhEnAG5emB4xkKYCgkoywquTOBxQMG8iyadp8HnHvTPrSio+vYNHcNGIBSbirAqmnmPGQk0OURP5VIGXxzL/Hw/UEg5LgxjKRGbawsv3tDuCHKNFTF3IN82EzhNQUSCUXCc8qkZTR5seAa7yOKZuEWna8uYzPpnM38YtDgo3vl0AMQBT15nyPGTIcBFqPAsZz+oofYmjltwGFZ/yk6M3njvw/QP//GvpY2dx8ppAXhWjbG9/sJL6a/+3C+k02dO2YHNxRTqYDhZckCuRwbKzdznZgzdjwsnFzBJexImo0foTxSe6UA2hzlPqs5kWcAJulH9p3C+F0T9KCf0P4cBO14jgpOlAeOCrOsOfbyuQ2qc6yQ4vshKuBiTxvg5LZMvEoK9uPCA6ZBAeCPWBawUuEL6py/zuqTCJ9CgL/MvB7Hb69ox7MoZYtWq3e6kg4NjOYxHSuuF6quzLC7OpSsvXpEnVXd5kKbnsf/Td1Toj8hB9Ok7+nd/47Zyt9uW3dBArHJ2drfS1tZm2t3cSRsbW2lzez112wepKi0sV/r4IK5Tpy37Z++S8hm8GcCiTEWYvg8uVWmeuKbc6uFhmt7dTY2yHDM6a7+j/lHspxRuhfdFKcwDQ492j9P/9D//v6TK8qnog6JrfcjnKE30x3bIDqDTZMVhIDA82BtECDr+o3jkoTSHhyHfI/HY7/dYxbFNof8eHx/5Tgoy6hx3Uln1XViop+WVU2l2asaLDPyVxHncjmfLU1VtWk411anKoXZi2xPAsxFsB6CcXreXjttqU7Xx3t5e2pZ8tre25ZRup91DTRbUPgPhdXilJULEWVK9sEO0vdsW3VS9Ty1Pp7dffzNdu/p2Wl/fSd999930zrffTVub65YriwQffHA7zcthPX1qyfQ6kGhUFc5jJxBWO1oS+XAV7Z3ly4qxUqxTxCHDx48eSiZLaXZmJf2lv/rvpHNXXxZ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mv9r//hxY8XZdrFwTgXgLwXMcWHP5XJhMVBb9WwAKmHkigCdpjKmrwkWyG0K5TCMARwM14zqv9tqZRsA6iEGkrEAS74bQPzMwd+eCFi/W5vUmdCqU2x0GHqATZE0PoJyRcVZunwgVcXY+yUy8NdhYxrHiKsgJPJQNG2d8/QMoBWWRlb01rOqyQjkp8u8J8JgJZsgVEUhRilBA7ooBYzywJlfY4RmINgn5ApwpEZ7BRkaZ31H+MZkCyJUjQ0In+QjImjLSA850Nqk78ivJKeUWlFP176CAQbonp6Fa5XOS0hLhkrR/eJS+/LWvpX/+e7+fDlo7MuzKhmGyN6I6gDvopvPLK+mLP/aF9JnPfF4Tkulx2aOf0clAOOsmx6S5+FgQsuk8JZ8A9Jf/cfvHNV2XqKx/z4OPS4ciyeNBa4KJiYzoNkmh88AEXgYlhaHXAS4knRAQ0WO9jDBnXU+QG1XTqfrNRHQm6MtRpNos4xPHwKG2NF5GUbod0+La1TRGZDTPBeQkcANvAhQHb71eO/2Dv/+P0je/9q10795a2t3ZTZ0jOTfdjspn3x5DQ+iSCeogHw+tQLMq54nHFf7X/9l/mn7sz/9kOpLtOTxopd3t3dSSM9Q6PvCKYGt/K7UOduUktdLh4Z6c4q7fL2o1FW2cSITMpabjKkT1Vjtyu5LaMZj0pMdM1qqVmXR4xKQ9eMHZMw2FmdBTYbp25CcdR3qYFkrtdGa4lSrdYztgPLFcn15OtdmFVJ9tprOXrqWZ+aVUm5lLqTGXLl1/LVUbTX/9Z6QLnBTOusN2C4uGcjgUh19Hvfrdvm+RdztHdhRL8lgrqh3vsARKg55Xh3vydHgTwMxswyuIOJyIgH2gqpX7MLYBZxS5c6uanX/ICrkcH3Yl31bal3x3Dw68In2wv5+O5Ji2DiX/o8O0q/S9o5YmC13JjVvLVS9iFOyHfkj+YVdoD97coHT4E74XLVQxO61KZ19nc3omvfLiS+nN195IU3Kkb763lj64eTvd/ujDdPfOmvgspZnpqfT+ezdlQ0vpjTeva2Ly0Ku/jXrd+wUH3MafmQq5qby4a5mZUjmK8ziE1+BIeGa0A8RLMZboPz168Dgc2OZK+tmf/5vpwosvq66MDtJVtxeHAOQiaEeJIg2iE9ULII/+SY5oWkNneCLOihB22P0fdCte6KyVUADrDlEWlKyvzuoj3CQicJRi3DHFwkkbDnJ9A6gLD25RDXPiW+dy0oyPBxFlekIFRlEQoqUcLmlrcocsxAFtHGjOS1rYaLjhbMvtsonhuRQi8mS9qDFVcEjq4fLjCgh61iH9RR2KRZ/MyxNAScRaB1T+gPqB6licZ/RC1MQ7XwtDDuCCYge2kH/FcrWk4qCSJbyoKJOa4aGYL4d1JUS/0aOQIV3WPEvU8EtPth2GRBTjPkrTSufkwDKXGXoFVsdGuTTwFgKN9TdkjW5qwF+rND7GgW3JgVX2VRXotxCont4Dq1ntZQ3yq7r2p2TFgie65uApIPo5Sf8KoJDDcwGdAWxMBVxLZiPI3LJCuyvR8a13hG4HSbiWTgHRnAg7J+jQP/hBRb8QL8craOxcRRalhuI5CyjK77MEOepqoiM761si7I8KRY3GeZLn50OolotVGZxRTtjNvAA5CF3ouQoFTNbZCj9ZeAHuEwJUlawcqDMrFnTWMCgBY9IThRQArzlEalarLH+AlSz2ZZWrcXsOFOTmCUmB5BV1WQBu7xHHwech/TxrWQOP2mPtwaP03/3aP0nvvfddpalkleFVEeXHwHrP16CTXnzhYvqlv/rX0gtneZvcZE2ehhM10kVXxKRGlmeWEWA8F0SNo+3duSeFPQHkB54h+k8MmcbHQSZvnTbDEeM+UCSGIyJdEsqYJoHvzdxzqvcUmO4k7VxxBaGR2/lJyP3aeiH+zWPOmsno7NtfDkJHoeIUEDpuXdcfOJw9SI4rLHxpuDrjo3v30//hb/0f092P3k/9Hit97TTosc9Oeip9GsppZFI0Mzud5pdm08KphbSwuJCmm1Op3mioj8uUsy9S525XOiDm2AOPtnqRTOWO7gaZb/Gk+psXWNfJvdwdWqnqC749rIpTJfpKR850T5O3gXgpyYnb32unjpy+3JfBJBj1Jn/khQse+oHPhvrN//Df//fS6vkL6nt18QzvFrP7Zm4SxkHyFuyJM87qf2KJPtZtd/zg0n5rX5nU59gMqdGu0ZhOzYb6tIwGCwcSnvIM4xa9Jp2sGLpu/OmMVYmVUdpGf2p8HD5k3jo4Snu7e2lzezNtb2+n3b3ttK/JwFGnbwcUh7ivxkMunX4b6ZlZ80rdC7kAcZdIEkYfHA+u5IKtcB7lUprbUJVk4os9J979yCvxkr/0YnVuJf34F34inb+oEbfdS99952Z6T8fD+/fTwcGOtxJsbm6mN998Oa2t3XZZ586c1ln2TGMRMhBVya8lubGCL7nNN1N9gddduRXFUzghwNjZKfgPz8rpXHtVVHLkGpk+evhYurmoScBy+uJf+GvppdffUluwuQp3YywTRehf9CwwZBR0AVbrfaY8nX2lsCcqlCNU9JUmJt16nM94b4aQX4TGQEzG9xU6rsNXE4jkBctyMDqTCNqvkEdEmja8GEyrCAvPJy6RnS+gp1BxMULN1wr4T/LHmXXRRqJNRA/6oBoLWg76KoqTPlEJO5Ehn0gvAtCnDrqyMxkJQRsqiiAuyqZNCUedfQaNOAjAk1rG8SM6xJHImrn6pIKR11FuN3j1BMN4jtaBvhcXSkPChOVNhj2WYchtFHqpROpCBcmT37ElIBUeqInOmpuWO9JZObDDDVFck4m8qb51o9eXA1vV9fNWYE+8haDXv6zoa1LA67Kr10T4snR0VTw0dWZ7p/quWFNO+EHyCCZetRFMAYRZrs3X/3LAJY4gmveTgRvmOcBtiyOJgg3nNJo3XQOqNALmtgd7SJn9e9O6mo1O7D+fBfpBKEjUHcPXBQ2aR2GnRZR7OmGvwjpBBlmnuoTMtgE+1+kn+V0KmGSCmzFMhgNQDilhXPicj08Kk7hP5kcqlICUKJsDQ1f0lRFu1tWQT9QRsFj0kx1HBg/ieI1KDKIVDcAy1IpERsSwgkoB2Why6mlwztsCarWanYIeA6OIsuJCZs5HGjRYbf3H/+Sf+mnectlr8epMCF+E1JlwDuqaMfzg5z6Xfv4v/EKabswoiVuKagfRC86/N8Adzmtbh3VDbZoH+dzuMTHBYDDwBs4JKPAykJ3rfJ4E61NBfzL8vWAS70RZhV0ZpUNTp3BgI/xMRkgrjmjmjKT6TbT7x0KRnmlM4o/KV2RQ028ERg4s4D4lsEiNr/NEOnGmXYQNT+DkPIzzqBHXOJmdTlvO0LF8k44dvH/0//kH6f33vpbmV6bTnBwA9BidpB+QaSgdpu298uUyES49RRdi2q8+KuMo4PjKYaw01EdUrgjE3QXlEAEPoLJF/na8Dm5jU06v1xUeul+V7qL/4RBzJ8JyMi0GBhy4Ydrb76Sjo2hg+h5C8p/JC1n/VVWa2+hMnHkglcWbv/7X/0Z68wd+UHVXfVS2PHXzPFRf68sRZPAacBt4KH5EbFZ9Z64pftRneSzDd0no16oTzlSlLEeYMtSlY7DEiadOcjJ1QIt3k7Lfc3M3nFGOze2t1Dps+d2t8FeWbRyK39ANMSonAF3DsaXvUnMxS6Lby8MjvptwSiW2bShN/A5ld5CBshgbcthwRIIckVVXdWfLBvHQpT7YJMtNwANd3HFamptPpxZX0pWLV9LVyy+m1t5x+ujW3fT+B7fSw8fr6UDO6tz8VHrvu99Nj+4/Tp/69CuiRrt00tRUTTTluNem7HCjb+gAjMEj3LEdgsWNKelbfX7WOxZ5GCw7sD6otiB0QPwxuxA4LIhxzbVUXDk9frwhnubTwvxy+nM/8wvp5bc/a/3CopNuQB+V330ZuiojO378TvbB0aINfBNWkGvGCzWB8Z0WJ/3kzOA61RAhfiM912ecL66jhEgnGGXr32VRd+qhfM7kJB+Av8mvi/EiQj6LvxE+uqQ/03CUrohlaUQliABbDVi9JLftPvquiyrOuWjn8gIij1c6i7w48eDzpTHSAyvSc70pK9eDrE+BsoYs8jGmAT68Z1vsa+k1EzU++Qpt5IRTSpo1RriEyYJ4LAOihQub0LN+wDvZKY1LYbBdJybXgRd8oEshQ+xbsAJh5cAOkl1GcbZa6pydr7YWG5UN5VjrDYY3Dzr9G4fd0s3tw/7aUakrB7b5DAf2fqofzceHDNRhLpcqpWvyUa+roGsq4rJMxapYbao8ObAl+QsFCyql6MdRWXjlmjAGWFKhwxPBrRU/5BTJ1KwIBJAXyCsLz4SJpAJ9FKCbj9JktJD8k07194YRVQMNAvBLCvtoj0Tbn83zABMNixRjkKG5mJEJW/Xm1lPM6IVgCxr0C+lZdlQ3ZFbSwBEH++s0HtEjXAaFhAOnPHK6eB9ijXwkkPcTQJF93EZFHNGTRigHiYeFScjX4JDOkcO+eaeq0g7EsSKKTFB0rxAV4PoISAMw3OhKRwMZcuOaAZl84OROTLiHc6s8tWrNT8Ti+PJkKysVHsQlO1T6g7Xb6Uu/93vpm998R7zIIEtmyA/dwoizP5bbjWdXltLP//m/lN5+41Np6EGX1qOeoTdMBQh/UoC7Y51VHcs02rbouIESwnkGED3CeR5AqOBtEtm9eAKM9gwoRB8wmd8/Y9qgcaaJOJv/EdExEeIwjE+VV0SE0XwyEfyn40DDnkwmEbZBddhm3NQcR1tS8ROkivIcD28RBJ8UABo2MTrMnssMIu5P6rNf+u3fTH/4lS9LpxQ/kNOqiU/WL/SB4cqOpp0Lm2jxLj23zsatNts98HEMpVusjPLqpJ4nX9IUTaL8/XZpDX0eHnzbWXRqwschhTZl4AjCovuDmLbdgVXFmXMFYiKpeNEq0YeEQN1xvjYfbaWD464c3mnfJZlq1NL83FxaWppLDYXnZnloaSEtLDTT1GwzzczMppnpemrUZlVvnRtylBvT4skvLJL8ok/a4VVZ9FlE2T7upFaLW/OH6eDgoAi3UuvoIB0dsxWim/bliLYO91Jbk0ucVq8+F7LF4UK29P2wd1EOjmSelhONTUVOtEmj1kD4TkB+7DUmjGPsVTLLFGEpsxTB8lSYSQT5ylXsgcrgLQLCJa8l6ckHY4hKpp0Rpuixv3WqMZUuXjiXrl95IZ1eOSf86fThh3JW3/sg3b9zJ+3tbKe9vQOvsJ4521Sb99P+3n46fWpFMkMb2doUlgYZ0PbIr16vW0/gHaDu8HR8fCwctk2oHeaaqb4457sKo32tomO+aXPqUMgNwPTmfkU5yA2njdXsx4+3pAMLauu59GM/+XPp1c99Xg558BL9Gjq0CNJXLEQ4WZhFumi5pCLeYuLSqOhwlGt2IptPdj0U7ygSizQA/DHkjJyiTJwtYiDxJJzMW+ARV9Qn6E1knERXOo4Ye9FByU4d+p7RMoWQUkFb9axgDxRlp9bxIRdjufKRlzLiSvAUTwp70qG8WZBF2fDBda7LKL6g/SRYNkrzuKegb+nrnMclIqOPUc+gYVp0AZ3c/s4h0AkNoGzHOGIP4T0AAP/0SURBVJ8OX0RexnAI80cQfwe6lkLRYGyBcT9WlMvSP5OjumZr52br/VPN1JGf2DruDjY01q9JWW+Wh+Ubwr2pPrjWKNU39pql1vlYKwoH9kuq2yuFA6uCV0tyYEX5WqnUlwNbuqaaXK6Uhqsqx3tg1bUxN1G+fnwogZkxfKOzdKuCTx80CQFw4tv86sJKjweqoKFsio8VR5MYAUJGXtEgOivg10PpggHGppOydPKhC4Qk01QwFPmeBxkFiK4vdOhxzi0tmMSjjKj1JwM36AkKuqIMG9ZQCo4o83mUCznox4NUgfXJuQgIJXx+rpPOLHIcR5zIVTCMzNiAf+SVFA3Mos+AzcooSu25DjwLz+/y02DAoM6ggkvCgEM+59GACPDqlpIHcOVRGnVlVYev20DuWIMN+WamNajKIGPcGdzfuXEz/f1/8A/T9s662459PpTL60I8Y9Q/e/u+8INvp1/46b+oQXvZDjcroth9moMjDwsA1eSXejlWDIz1M1InJUOdQKUdMx5YyAjjFi6Pwvp5sh2s4wKrnYD+Apimzk9qhlkS5BlvwBiHUL4K3aZQBnomDP20s7uXHq9v+3io47C1K6xOqrIVQ4xubW2lrY3H6fyZs+nn/vLPpmsvv+jN/RAdlwK9OLOioKYY8fW9wLpMgxY1jHDAZNhs+4xGBmAXvDJUFJZvW7l+Cp5gYSIfQBba2WFwi0ScAr768/u/89vpt3/3N1J9iraEN7WlysK5oDw/eS0C6LcfqJLud3BOdZYmGrfObXc5CThnAI5epcTjTnJa5RT3ubXt7TFRVxwN3wKGH52HSkB/ptWPcHBxnHgdEX/0oY4OfCzen8lT7kM/NFROL7xwKb1w+WpaWV71K5LYQiN3xRO+am0qNepTKpB+WDi9OHH0DeQh3Br8Fnbv+PBQOtFKmzs76fHGZtpcf5x2uTV/1FY9VVfl6arxO6oLsrFDrwrYrokXeHX7iB7koYnljmvqhKzov7ITsgn1Rl0yrzuu15ZMux07eMj2uN02DahOq9/jvPIhA68oqy5wjC2w3oie9/nKhjDJdcnEC2wvdCZHWTbkrGzAz/zEn1M7NdL9ezuyHTtqU7Yd5IfyDtL9uw/SwuyS3xjQVRpbHVglPtakoNeRDvSOxM8g3V675wf23n77unCP0tGh+pJMGq/boo3gC72hv2KPsGeMZXBWUTvWajiw2Dv4LKnsYzuUfscriyGqalUTjJocWLpcflB11Fc4KQFZImdHKxMndAM5c4CPbj54+DCtrC6nuZmV9CN/7mfSmz/8o3KeoawDXGV0+yFLSz7aDYi2pawonwOsInnEk/P7XOBAt8ibgT6m3yIc8hBygVMQNAT/9jIF5iECtgcGnQkFxair/SfFx9jGT1ELqsnfqAjFZzpPADQA8095CsczLUrQmS5jX4V+LAToUl51TFwwlgFp3HZ3feGxwHD9wMlh5XE/VdD3bFymUX0mb/xBL2odPW+MBozsI9mLMs1vQS7KgvfJXALzwp9wMgldcO0H03TAU78se6RIlyt94ZzrylkB1Zlr6eOo/cSvkjCljDiSvRzTYUtUNxS/pnw3Rf9GKvVvyoatlUvdjd6TK7A4sHNyYBftwHZWB4PKZZnpaxL8dRV5TfPXy2U5sCLYVLF+iAsH1sbCXIhBMW5DKIbybBcjjl1kBsl+JSLteBGvy1xZcBGMnVc5pM6vfzqr7IsMkLgQDsdIIPoDrSr8eGedyoOUcGRHRVLGWaO/X1pLGR8D0MXEsW5CuSgweaycBQhFiJTvy7gGwI/TcyAaHn6B5+P964XMf5xDnlZSRWReAWT8PCDvUbfnJ0m7rDpJOAwquSOwcmHFFXg1BLkqPdoQhzOcTlYd0KUejS3IedAur+zoGiPPwNna3fbDFuuPH6SH9+8ovCMDv6+26qW2nNqWBoz1nYPUbcxKp+rWK2jjja3I6P/ln/mp9IXP/qAG6Wm3+eQ7XoPt4N26q7wM8o4p5IBsCBaX1hO2fWRH87lQyGQEIm6dI1p5c3bMjwFZCQdn25dCwMnGCSYMHnnQec5c84T6sV+R1PGDant7+2l7ezc9eryZNrZ30sGhBkNWncrFwKYf2ij6EU9fEylaKqMvcwLendu3NAizJWnoycXc1EL6oc9+Pv30T/9Ymp+b8dPEhcgMaJLPRRzSs24pIlKeDbnNjVeEnwVZt4CgW1wIJsNR8knI6TGcU8+IcFvrzBW3uisyRHcePEpf/sOvpA9ufUdy25QzIqdF6X5vpQTGrVw7tjqwU3m1BYhb9KoHNk+0w2GJvlCSvg+lq9z6nZ2e8yrnVLUhGybnbWoqzczMp6WlFR2raba5kOaa8+lQ7dkb1tJB6zCtrtTT3u6m+kMnvfjy1dTuHosXekpNR7EqWa67vHDC5CDLEez1OumIbRBywA4O4sn5fdHb2tYERbrBw0t2RHC44VNtb/GIjr8shDwtpLDF2Hrcer9KyauyctLER1f2gD6ODLD7rN4hG0Z16m9nUoafNFY8e+rzPKDEaqBXsEWDNs76wlIJtLAT5GdbD2mxAisdBQ9+deR8AL/uSxNxHq9GYQZv0e9VUkeTtFdfupp29o7FD7amK5nIST/spsWlOTmRR+Y1Kb6120q3Prydrly94Nv89+8/TBcunU8NOdQf3LqVXn/1VdmjtmzVXjq1siImSumPvvrtND/fTFevnhX+Y9M9f3HZMr5/bz1dvXJJk4uhJosHaXNzJ124eN5vUdjd20tnz55K6+ubvj5zZjVtbhyk6sxCuvLmS7K5HbeDba4qgy2SICxb6xwKSyupzraBAHVGsAJWmNfu3HEZvAf2R378p9Jnf/Sn1IbINOMUAeTGgZwVxdhtUZJsxeA6+pxvTSs8ahPxQzzI5HF7mC48RYp1ZAJs34QDBqim42zgiY4blyC6EOX6sjiAjAI4XXiRpvyEFFlIxenmUtGSnMvL/GfIsjAvZC9wUCTaAd2iTJxS5JMf9jYdSiSs+MgLPRM1TUcIJssOGRdlKZ4VVCbY8fBV8AMOeSJv4DveMSED4gDrQwQNxs+IBQ6/I0d3AjBlpOFEk+q8JIgBv5IMm0ijOD3qewKKDEiIbQt80tbRyl/wN1S5/V651KkNh61qGmxoTFrT3O/mVLV0Y36qdHNhprIm53ND9dOA9MQKLA5stTxsVmsdOapyYIfDa5XS8LrIXpPB9lsIJJemSuMFUZWSphihXjCB46rKSbAx8MeMAZ7DmaWSMmhmFnwqSGWimmCy7kY8wC/GhURuAYmq8tEpnHwCKI8yQhyCKMCDsV+aL2HxOVne0/okZHqyWTKSzKJ1obygsvUBvpRV5Q9k1GSwaZ/MgxIoO16LJQJRTflJ4lcKYLyIdvn+OonCRGNLUASyPR9QPdU7Liwp81Nc/6uEXCZAmLKZFNjgiwEMBgNRW4NVjqOmMWBJJjKoCIDVGBsm/TtOwK00Vqn4+gv54vZjzfLY291JO9ubqbXXSrdvfZQerT+Qgb+d9nYeS65t38acneU9jKxSKLOcMbVamltZSAvN5fTgxq1U7Wx75WO3X02d2dPpqDyVrr14Jf3SL/5ievXKy64PPIfTrQFVYd6Na93UH21K26EDtDcSDy0NgGf0jbakdbhmWwyfMmTNg9jvDeg0QB0cMB10rfhxXAb4PZBjurd/kDa2dtP6thwQOad7rf3i4ZUDOSdHqoOoordiIfiWzsr5gE/fVtQ/Kz7Nmak0r4GZh2W6co4OWgc+usd7Kk3ORK0mh6mb7uP4bmwqjv3Y1VSbbkju1fTwg410vLGbPvOp19Jf/7f/WvpzP/kFTwTYPsGMHLD+c45TVGl0MU4PKHQ74+gc6QWSErJEEI+LKORUdL2Qn87EIlu3oc49tTOrd7zailXSw+Oe6tmRo1hP58+fjYEQxAJyEHrbO7vp//lf/T/So501lSMpSl9o3UEHJw2eQ0eG6gfsWZ+Zaab5hUXp6Gyal0MwaHdSU07oqfNXNPGQjZuaTg05qNOaXPXl0B0etdPO5rZ4Re/UB3Bi6+EEllm2E1R8G7uXlngPUbedfuW//W/To+01OTPz6fLFq57gtTUxabf7ckIP0v7Rfjo6Ur8ccPucOx08hc9KH06iaBWODG2V3Yo86OW+DIqf2idOjiPOIzMtJj/YSZZ9WRwAz86D4liptF0QbtwpiTd/ZNr0Iesk+BxcS6aUR1PS77jIe03BAcyXhGz9VT0cJ2OE7PPKdsalPPMqIB0GWcWmicPW6pp2LPChudJsps+9/lp6/9sfpL2N47Sn/nTYO5Jtk3Oo/NgwWGNxpXt4KN059Krw1FRDdDRuyIA0ZljdrmniyNYCTZolD/iOCXo48jURgA74rKqyfYFnHBjXmIzAU5kJt+UbExHsIvGuv859DVA96VFtcSlV5udcRzWDdRPwBEAHAoU+7ccRso0+YTyuBaze3r93Ly0v8xaChfS5H/mJ9IUv/kV/dQuMAi2AzCo7ujeEOAIhyzNAcSApjpOf/Fc5U9JtST4dHRzapjDZkcZjkFIJfdHkrdqYEi7PQNCvGIyRHXILfTGYtupcXNqxoiwd6FfYb4Uth8ABAh0bYy2kAOsFlaRXT5TgNqAYsrN6Shn0FTALs2Nc2g4ZxWqrqRagkP6Z6CIa4qkD/hFjRLNWTnMNtS+2WonYhuPuIB2p4ix+8/AZW4vyKqVpC5E3cihWDqD0KkqJNP6Uh7pDD76RD3WA90lw/UkrGOM6191xxlG5Cmc9iXpSl0Iu5COHLvJnn3lrgTTU+KSS1TQhAX6gx5GJBKZ+3UeG5VJVNex3Vhql1oWF2oZE5LcQCOGGeo7OFV6r9Ukd2N41dfbrKueaesXl0nCwqnrJgU2a3rtfULIBoXJBRag7V4GAamDhnejrLCSA9omcAZNpQL6iIbMw8zkDeaJsKZoalnJlOh2H0WnU4uxN1pmGpag4xWMvGHz5rKxnErp2uW5AOjlODgZaEhONSR6hlw0Ie1IrHnNQJrJTV844e8gBHhUhegx2mlXoTNzT4DIKXulkbQ0e7Lm1syybzXfIbZT+BPCkjIEnZXoSQrn5bndbzgADY58HOZTFT8gqMQ8aNp4FkIvX4HBLkC8F2VDLgdja3Ex37txO9+7cSvs762oX0dPghxHvaMB/9GgjHWogppPyjWv23NWqDTsHNQkMXmknVrBefvlKOrd0Jn3jy3+Y9jdR4JIcuWHaPi6lQ157JYdhZflC+sWf//n0xhuvp6n6lNvcxkQ8jg9VxjKP9rA0VEE6v7e5qC4MztHeobHkmzzn45MCEuPBwa4GSD63yIrPg0ebchofp80dOeFtOaQyst1u7PH1qp4MYG6+WIFSlPjxgEmCjmq9mmaa05K7DEpfDtv+sVfZWvv74q+sgWrODqq/OCZ82gwaecuHH47RH87Vw4cPvUJGa/KQDbesNz7aSOsfPNJgU0vV6bpXZaeU91Nvvp7+3X//30mvf+p192vYBXiPJetz4WrAb5xJpirEe/Lq6xisexI6n+FEDsjj3v2NtKlBb31TutGRY6YWGfBKFxFjhRwngfYacptV+slT1PQ5dBR9t87rn9u+vMu0LDP50tlz6T/5n/zHfiiItnXHFxL9ilXs/b09yaiTvv7VL7NnKq2ePpWm5+a9WtjuqC902Luoc1d9El1TWawiHh0dpgtn5tLp5Zm0udVOd9flrNjRkhzkbGIruOXOHYOyymT1Ep65beuHcWQfel3p72FL5crxqXTT6dPz6Te+9Dvpv/5vfiUdt7fEy1JaXJajLH6as/NqN/ahQkfliNc84FAXO6JFG6NDOPP0V/piAHYLLQ5dYEKJOERM/9GIfiCr0DXrG7KWg8REznv+lWE0eDpdcTToCD/aFfqErQIuBHsLLmXH9I9yAeMp7wigIQznUnu7vKJe0B6VS7ozBDAYSxyRrj/rncvWud9LL1+4nC7r+O6Nd9Ltm2saK5rum/jKPek+d44sW+4wyXHtd4/FI30iQCJwmyFjFeI6UhYTp1wH11180Od0qevYZoU+wjDssG2A8uiHTPZznaiN61DwzMIBm1TaKrNUatg+VutydKXX1I3ykQ3lCcP2iYdGvciDLqh9EUjwXEnr6xtpcWFBk66F9Nbnfij9+M/+nCdDlIy8M7j/wmsh3Fw3y1XhEX9CQhZslNl88Fi2+Wvpwxvf0VUvvfPtd2SPdtO5c4tpZXU1fevb76cZOa6vv/aKrlfS4tJSmpltpjrbQ2bUhy6+mJZOn7WDm+mPQHxgvxy0nMTvJI4YJZYo8iIHAxHkVd8D25cO6KAxBXaYqZvivDSn+Lhtj56rT0oyjWqM4bxtiAe/j6U0x+oLPMaJhkMpDr5qllJTcj8/V0nT9hFIifIJw0MGy5yiCKtBWadhm+Vhe5h2j9TuCqs44UV7A7RytAf5irKxZ1wXsoEeJTpNf8iD+kW8UQ1uyyIPQFr+NZCkS/JTfmhK2HjXqMhqmuAVWTmFTUCXdMW/hV9KU9LdpenhcGmq3K+WSx2NGS1p74b4XFOb3uz1Szdks25WS5U1dceP2wPbag6GtWILQe9aeVi+riL8KVkV5y0EKrWua/l1uG6AjII4pbtQKTOJo4XDpTR+6SwwbsdBBLn0S6Kxt2QSHqtg1IcD2YMPEGZGQjxg41yEwXHJnAsEssEZK56swtZUBtfEcwAhan6DPs4pSuGyiQNHYdKpD8rOLXLi3Uikj6gprLqE7qNE43hgzDdpDNal1JB1xMg0KtEJIgeIJRknnksFH8PnBBtg+PQ1aMgXWvqhc4iEDYydmBNQ8KITKXaahMMZ+sSanBAYpGUmCoUb58M3OJbR3Neg7j1c4BW3/KkD7cFTw0eHR6mtwftgfy/tb2+mtY/W0mM5QPcf3JNxPpbhxIhr9qNGr8qpZSVwIKdoZnZGbJTS1n05KB/eSYP2fqrMz6TaykJqyLBWazNpfn5Vxpenc/tpeqaWrl05n2py+v7wd39bsyke0NIxM5sqKxfScHo5be8e2Nnh6W6qg+EuaSbPXYGrFy+mH/7cZ9Nrr7ySzp47kxqqR2hDUecRMNiFkciys9x0gDl5IPtYLwscvmx23OZ2fqzobMt53NreE0/xNPXR8aHb0i/WVgmsMrC/jRUhb7Vhpu5VMw0Daq/j4wPVkSfVo901U3N+VjN4GIZ61mqNVK83JOdaqkjpqVFAtPHIqSnq69uvxtKf4v0mB6XxKUz2FT58/Cjt7e2YCrqL/u3t7qePvvVh6h5oIBePOGw1Ocw1DaBMMljtq1bq6Wd/4sfSL/3SL6Srb7zkNuOBnp70B/3g/ZoHrVZal0O6u7frPbZ8meigc6gBKfb+dZgQqU9Rdw8YhEtH6eGO6Gj6Fn0d3WNyGPYEBlmhklciOaqGEhCD9vzMTJrTwUM301MNnWdSc24pvf3Ga+mVa29IfkfSsX7a3n4kIzCb7j7YTSXvEeWfFTSkpF4r3bUfSieWnLyvlFvr9AN5dxWVtzxXT+fPNFXfTvpobV3tW5VdkbOituvIQYW9mvoOex3t0GjyxooTJUFbrW/dYQWX1dYLp+bSu998J/3f/ou/k26tvZvKtV6a0qRhen42zcypTtL5BtsOpmdMz86TDjsqPqSV4tftrgMdQKZ5iwPOkleq0BDVb9IRzGdP3MSjLsniM/wGDmHilUCTEKcTNEPrAi9DpmGaCjP5oEz3T0WA6xVcK3n0SDu4+rNdEg66Sdhk4R2akhu1oH/T9rHPDrsfiw9Q8teWoC9c8y7doNy69JaJ3mxtKj26+ShtP9hO86uLqbk4ZzxWw0XN9HpyYAdMrvvtgn+Gb2QbsnffogzVgTtNjlc/pp52igr5opfguT0ETFLjGryYTAYetaKuEc/ZE1fJp64JZLfTVlxK09NTiucBNPpLze07rck7kxfGLvYOdzR+ce0PucgGx3MHuJtyx7A5g2p69e3PpR//hZ9Lp8+eVRyLFOIBOZsJlU+DZKBgpQOhI+JJNn197U767V/7tXTru99N6/fvpoPD/XTxxTO2Ezj1DTaYq1QajpVs9jLzwPXa7Q3ZkGa6eOms4mb8Gd7V02dsz+ZPnUovXH8j1ZoLqo9kTtmG0G3A8iNmlDYGS1ltwZhuKHDhf0wpDvQR/cnXjI3B7yDN1IbpTLPmFdSwntIJ2wf8g0Ha0Zi011FfVz9fmK6l5RnplwToVhRNNYUHVPjB8vM8CNve0FGwkCE8Vmxb4ZcJIm0ku4F9xm9Q29OXcZj5VG5HRMGgDdoaF1jNdYYngBpFrUIe1JzxOGqpXwWRIQCJiA1SjiWtkAsADeLztaHIaOkKP+ssgBzqcvopl7LoG7xtaUZj1XysRtMb+tLXjo6WJsYbvf5wrTsY3pTtvCHR3BwMS2u9RndjZ+9ZbyFQGfOtYbNd8+uyLovatVIlXVfiNZV5WbJZlVz9KVnFYQ/C9unClSlqBDkI8iP+g2FfY0Qijko5TvhuNOKcGadNZ4VpJBsycMAl1nlVXhEBphUWAlCIljGIrJWPy3xkoCwUCMVhBaHfY3UiFMwGDsqiGcYzygGcQhxlnqAoHC4pXzDuFlEPGwJfyzhRLzHnwUZo8CmbUshAJKSY6kOup18KrIy+XT4Cyg9D6D+lQw9nHUfW6fzqh73BhQ1UB4sD2mbTSDqU5wR1XbideNM6QEc52E8bcggfPXiQHj94mHZ3NlL7uCUD1Eq9zpFvobOawGcoP5ITenDYStNNOaY46FPs9aurKBiti0/Nf8TApRcupGsXr6Vv/sEfpW989csylO1Un6mmWc3EF1ZfEAP1tHp2Jr31+qdkjGfS6dMrqaMZ6G/+w19N9z/8jgxhV4OZHLX5s6k/t5p6cnAb0/O+9frg/sO0sf5QzgCrTXJC1L4LcohZoee1PThEYs2vOTmzcjpdvXwpvfnqq+kzb7+V5mYbRTvLOKn6PckZSSAjdJN9pNt7e2lrYzsdHh56XyGf5zw4bHtP4aHSedUSOsDgxSCKc9ovsQdYxkv6hmHi1UczTTkqGCBeGySZsT8RqGo2wWSBPXZsAMAx5eDBKpTc72lU21bltHKLF6cTmdLylFnjc5amJPWRAqAD1i/aGyx1ZOuO4hyyLqFn3C4e+H2dd+/dtUPreivjkQzzo1uP08HGjohpgNYA12MPo6bE4YSU/XAQ+5krNR7C4T5ISiurS+ml61dSs4nJb6dHm5teyYUHHAivOKmUJTlkvCj+SFUpaZBjhZ3b5xhyrMXxAfJt+clublsxYC/N1NMPffoz6cypSzbwqSI5NXTUpuWkLlrPj9v9tNdiNRvnv644tS4DhNpgYaqarl5Z0gRhIAdxS+VX1OY9DfY487xzOG6LD9RxmGzV67OWFRVj8MUxZRLOq1uuXFpRn6mktQf76fAY2yWZyXHgCf78Cim2MdBGQ+mtV85Ufx4K4nZ0f8BeViYspbQ630itre30X/6Xv5J+/yu/lbqDXa/81ooHnKbn5LiqfzWmapb3lOrMJIKVQgZ/JhEYZ+wZ7KK9nG2LdcbRJ7paBQ+9CMeIM/piu6cDZM7QQkNQn7FDw3/oUe4v6KY1SUSxI3nVymMCBQo4QSlsKPZXemAHGbuIISQLLQcWSi1cGUo+ZUsW+qK3E6hyyiF+sd3sT1UbCY938XobFw6kcBgoW+1DO0lMNPg6V08OKKQ31zfT3Y/upu5RL/U7nfSpt99Oc0tL6eHmVlqYm0sXX3hBZal8nBqVS3+sioMqq7ED0VB51A3pWE8oW33dMhB4vy759ZflR9i231eRL7+FgEkladQz+m04xCErRMFr02pBR2EeArS+yzYgEg8o4qYiPWpIV8jPnRMc1bZ4n1K/NC+K5+G8jiaVkOYtFEzs/t3/8D9Mp+QoHkicsXeZ9qa/RB+kzGhSruRU6WdaHaCs/vyVf/Ev0q//6j9JX/m9P5ADvCzZrahuXU1WZdOG9TQ3NyUaLAIN08bGXtre2U9Xr12Q7A9lZLGr3TQ/N58WFxdUhmyHdJlS6uLrlBzYmZnpNDu/ml5681Np/oxsPrpmPZEszVMcIWfkUIjDATe3eTaAqxO1cr0idgROKyLRY/SaByBX5JCuNGRmJGxu9bMNjS+HdSRf7qpo6pXYKc+YPyfhzGpc9KswQ63tb/DQJs4uE1om6qyuwjd5sAdMAuAI28mdMr9PHhbMj3QM202F5ZDhu+zJWz7QmRV47hayEEifYk9qCAWJRM2ZRAH8Mgbl/hlhJxnwqXA5nFPIY4kCY0T3ey5zovNIPjooOmigI6V0ZqaUptEp8S0zK1ulMxWT/KzLSuprYGv3uzxb3JI92tDccU3962ZnWLoh6d4U0prG46cf4qLMJx1YRV5T/eJTsiU5tGm4Wh6WmsKvS4Aal0uFA6uU7FHCcEjHlxgXUOwQgUI0AuMi4xbAoEIkf1QekibvxCK/gJPa3KRszIr4SUDcRAe1AKgDXJMeRUdZrPByexw/AIIxI1KQcyCageBXP5Y89UDxFNaZHAySrltRLjqU98e6Q+iIsoOuqZgm2PpVGCPM4vZxt51+93e+kr71jW+nn/nZH09vvPmWDCg3swUFUzhHqDdFQoGysqzhA6eSMYEmxjF2Zg6l84wOQD5+bACVxq2sv/srfz/d+eD91D/eTwdHW+qcvH8QZ1SGTs4BhpYBHqlWNRtdWTyVbt+4l26/+46cpyPpmRyPxeVUnpPDqhn29Myq2kymv9dKr798KV1/6VL64z/4RjqztJheefWldOb8RTlvnXT/4YZm7rfSg3vrqXO4K74302tvvZ3OXbiS/uC3fyf1FFeRU3Fw1E3b+ymd+/wXUpo5baM+KweIp3Xv3rmb7j28rfpJ5dUeO4930/qdR/Le0XYNLqrHqVOn09K5U3EbXAKTKVB9yhr8Z9Pi/HI6tXIqLQkHZ5UZMqvz8SBJOKbIzCsBkjEDFsaHNsEBxPw0qqIrA1Ya9tLRvpxaXi10dOTbt9OsBsoYa5QxHQbHoCh9oEOJlgcInSFLnvyeT3d0Bk/F85ok9AfnkcGZFW2cGfL1uBUpWjiVblPx6lUf4fM1IHByGbyEnHwMvsdyyoB3333XuBhu1ILVm9bWUXr04UMN4BoUJS+MXugvDnXH39THMcKB9nYEOUecvdfZLmpKZy6upOtvvppK0plOF9l2zL8dZ+VlLynfkqddmqwyTjc1uE6lWR2sPL722stpbmHexm9hbiUd7JbSo0fSE/XBWCWk39EmvFZNZUtmFMxT4RgUeO1LDky4Xrmymrqd4/TBra3U7ipN/Q5d4GX9PQ2gQw2+5WrYpI6c4KqcBJwA+BuyxCK5DXvH6ZXLK2rTenq0e5DuP9pXneX4qj7wWOEzsVhm9R9auS4ns8/quZ0xHK2uyqyKX7WrlKwsJV1cKKdf//VfT3//7/6K9GbT8pSySMfV56QHDfbRTjfS1CyTharbDse2zINQKrtWY0V21vV350cmbm/anXaj0ei5ulYd7CSZx7CQtIeQ3e68OoqhFLuGzfPqJnqvNOyZFwBEkLBzUIZO5PIDbNAz/woLhwk1tD2I6Q87yHUG+ph7A/wWcQC4EFbr6UopFCUcygOP8celMXBr9OMjAmzN8R580WSF04O69KKtNqPde7w5oK3pivpmXxPvjvrplZdfTFeuvZTufHg7rS6vil9NqOXQliR3y0WlsJWgLjl2D7bER9gAy46qmAlW6tFF1VHx8Id9yGNDtEXgQDNe9eXs0f9dE2w3YcULN+exgyt9oc39KVsdM7InfBAiJCAnSH0OwAYAON1MtpAVThi8eHKjenSUHx7QqebsYvqP/pP/WVo+f0HjoPqC2mpW/ZTtbuy75fWRVJNx8lgBkZGuVb2H9u/8X//v6cPvfiudOjcrXVTf6csGaHLNmyq++tWvi6th+vRnXre+4rwhFSZkvFKOfeVM+Oh7M1NsMdtPdz7aSi+8eCZdvnpBvM5qzNEhR3Zufk58zqbm4lJ68Y23UvPUGdke2mUS3AgGZGqwDH06ARnTesjZCIpV21kPdRWtEIADiO1gBZb+y90SegPyohHJHZRoDU02hOu7o9gWUXKs2oGFCGjb7qlMtzF/6q58PMR7NCV/xhbuYGG/8QtAwJaS51jOSkc0KZprVtEZ57Fj0iylBE98PVonA9VDDgGyT4W+Uf8cbz1THN3XGp95E0LIh+NpiHSoCShaVKqa2DfralcVw1tUmHDQh1lECir0C8Uo40CMyw72e6Uhfn1LFxu6XlPyTdXrhkzGTdnNZ7+FQJRGDiwfMlBfu6y4a2rH62q0a1Kuy2qIVbHl12gpg+RrazRiBHD9HBvHCVBirr9XXQlK2DzwhH00FzrT0UMQVFhnxbPwJJ1RTFarEDpAfnBy2ZNAFMeTKm7cCaBsBpHI/gQRgemQLkTC6oPYA+djCd+3PFEg/Q1suFAIDiG7Ehj8GMZ5hZiNiOKklybESg4N3pNcbn5wO/3mb/12un//jnAwkHQWzSAunE1/7ef/Yjp/8ZIdNYNooDiFrTPnHBnMkfjEltmJVTbpjuvAD3LIskC1eB/i7s5O+vV/9E/Tl/7uf60Bei/Nnl9MC5oBN+cXvT9Jpkt5BunCqbPp1MJS+hf/9Evpg+98Q7Pjilc5z1+5ls5ffVHG7LzaTQOAHNgLF86l6fp8+mf/+DfTB++9k7a2N1LrgAeGeDioIse4nlZOLfuYX5CRas5r5j2bbr5zM936zrfUqVs2tnuHR6nSXErLL34qlRbO+1vkvK9ybn4hHbU76eGDB+nBndt2uNmnyytstte30oyEPtuUI60Z/orqsnr2bJqbW/AKK19Q8gDEQEuvZTbLGKB2YxBh1QLptDWh6GvWXJaT1eXrS8IjG1/bOdxvyTD3JIN5H+x1o4FZSYhZnmoq0oiaDktcnYdA2LvC083CZVsFwCw8D3bImUwYOiA70ThCflAQWorntjRvDMDBcD7F13EkSVR8o162Yz6lgYo9yQMGDlYDrRyDtL+7lx4dH6eyBsPvvHPD20F8q0rUWYnpiMc7799RH2SbQDj83EnwO0Gln45TNfn2frUip4B6yRGs1eVMqR1nG4106eKq0++s3U6N2el0/a230qkzF8VDI+QhWU3JAePByw5fTVL7UVevrkkGZZXdldNx1Ooo3S0nve6k4+NDDYRt305l9RTH5lhOgZ++VxsxeLMix4CjoUa0wEGa8KtJgcOqA/0DeXriUzhpolX0Il+7/bADxCNnRRhFqRlXFS/w5ADbREb7BxWAwR9+uAoC5HVbmIT6O4OOeGVVVCwpmr6ryKKMyAvdsDGm7fxcg6c0ypU+I9soV1HKZx0xXzkWssI1DxEHDbgdDmIVzMVmMB86WfekIaO8cAki6YWdVrwn7qYGkO4UJRX19jX5YUk/JBbpudNYp/lTnUzBNpU49CAo2H5Kl9lv7+/x03WERlt2u7yD9jD1pT9tXs0lb4w3deC8cgx7mkhoQs57aZlY4VzNz8vOaBJ77uJ5OXizKoeVaUTKxFETwu5+6suGMcDDd2zJiUKxG1ybM+opeSMR7ii4HnAtYtxloU+7PagPtESCMGnhxEKP1fqqJzC+qyO9ZWX18PjAk5a5uTn1OfgIHQ57IekIx/2IiaVkxCSIfg14T69webiM173NzK2m//Q/+9+mhcU54QaPYiTk7XCcoQxXB5LbP/iH/zh96Tf+Sdrc2vAkbloTK15vuCu7uyQnc1rOtHnoH0pOXfXdXTucTAymNKAvnz6Xtlpt1b9i+bO3mTsu2Cx0kDc+vPfO3fTK66+npZUlTe5W0qnTZ9KpU4u++1CuTmlsupgWz76QyhpDZJHpXWYUHi1KHfBNO41rgohDDnmigNwsf4WjH4TsT+YhLvIFLlrHhf4dDS4c6M/tWZRetC1xqG4wRR3xa4Jm2JV4xei0Os2MdNAOn45YdY8tBy1stxCn1GYiqskFCwiy95JhbLWi1mpB6Ze3Xuqvp0nCnsa52IoZh1sWPji4igq4In4YmKB4RS4RDv7HZ0cLQt/R78k6js7CiLLgBPKEnY0cTgNP5cABN9fUO0stXWyIjTUl35QcbqhKN7tyYKc+kQNbfEpWhP0hA+nU5VJ5uCrCTcmvrgE6VmCVyISPh2cAfgveRjAOB7sWinoBq52YH1bJaDyzP8JWpXRJ01IGKeqzUm41OPG0k/F0VhYLTkYA2hYTmSV3SHIgXOMWucDLQDjTmgRQiLd6FQgYMM+YlHIsMTMD42YcSsTMIvDlqIopOgz7K9WDXb/Yw4KRU36nU7byy8ActPvpn/3W76Vvy1k7PNoXntLBkUJi8l57+Wr62Z/86fTCxYvKjxsc+V2g4Vk1CF5xsHnanu0DKGk8bY/CcBYd/fFw1MO7d9N/91/9v9Ldd7+qxON0+srL6bM/9ZfTP/v130of3fiGZsTn07lzF9Pbb76VPv3ZT/vzkPfX7iW2Cxxopr27ze3dfTkOGgRkxOYWZtLKmeU0OGynr/+LL6fW8VZ69c2X0md+4HN+TdCgU0mdw8N0sLeZOtyCV979nd20u/84tY/k3Eq23/r6zXTv3nZaPCVaV6+m2StvpEFzNQ1wJFUHnNeGnCM+bnAsp+v4QAYdD0ji0BClszq3FLYsGXvFWAavInxWVGqVhowgry2a9ZjcaR+kw72W6MiRk5KxKsHtHVbdMCLcnq01lF8OCu3INSs9nc6xnOBeasxMp5mpORndA5Xbl/OmmTIDlAYTVsiy0rrZ1C5+uluOFg/2QMu6ia4rjVZhZSb2wmHo8q3AcNz4RKlY8sMEvrU2ywqFtEI00Qvv21P6gFcnHfHkNK/U2ko7mpzs7G5aP2en5uWs1SUvViqlh+KP1RE78eYF54nyeDCKFYG4ZWVQWmgOQ53OVkbJXfoV/TDwGcR9KzJx21ZOkfJ7v67KRa+5e4FDAD2MNdf01+igxcCPnioNg+gVCLW1UYgvxYq4xGBe/IowDG5xDYd27KCmM3lIx/nyIK9L6s8mEdeGMuTgjo22cMlPu0DDf0xcJBvVo9sppX3pDK9a4il09yjlh1eqwDYcbBbl2MzmetE4ZTkVRmJFRfiSFeyFY8OkgbyxlSImQfCiX0hogMduwhO6hs6wZQN7QmG+Ja0/nALaxfITDewQmULO4sHX4fSQz06Y4nxXwfhqfV2DBg75mIZTKeIVUbSx6KltIclkwSCdQA44XP4ykejxflnzAE0jqUzFBd9izHoU+ULi8MIgngfJAHTMIik11HLiB4dHuO5Hlj2Y4lVhWjZWpxRn5x5eTEagMNeSsccy8qg+1In6smob5UIddPGK3M0qHOIEUp/glTR0lvoYH330WXGiZ5Hrj5yWlwixym1nUvFM/LAL0KZsQOREE87kaGK7JE94Y/WTLSrwghPLdiZ4xWZQVfLzOrDQVe4MueqSEStvkoniOOMwNuoN2esz6X/zv//fub2mRMdVElA92gt23A5K/6M/+uP0f/rP/89pe3MzvfDyOTmSfU16Wc1lnGvYuV1YbKZS71g2WTZV9h0HNskm8/zEX/+b/176Cz//N1SXanokJ/VXf+0fpT/+g99Lg/Zx2t7eSnOyybzNgbtYfD6Xtu7IQb/x3btpdeVUuv7aS2lWk+1VTTCuXrli/qfnF9L0wmqqKG9tig9bMNaFztMujJpUChmwx9VbPagbEc8CTzylfyOto80VZ3R+1J4StG2G9Ql7WaQpLp73UFiRnX7kQy/oQ1NS2Wldz8pbZaU77CoTHPQPGgFYTnTEYakS+5bboke7sVJLu7idhMPJbS2eeDgYT5Dxi3G/q/J74gfNG4HyRi4FOeWJtsLRH41ivs1JjvNvgPNbptE/7Ncgg8xXgZyD7hcT9A0KOt2R3AtKHel/SxQ3lLYmtm6K/g1V5aaof0IHdmIFlrMaKN5CUCp7BRZ8+pnsLLwGB4Wg0XhfSsgong24IjwQeXAcg6JG2TgpizpYnOmEzKidolkjDUhlyzJCfsBFceRxvuIMKxz8OKxI4gHYyGBR5QSBZR7BUGrOE+mTQDKKwR4WBhGv1tjIIQz+wznpynHi1UM4WEBWRPAZPHtqmfdv3Um/+ZtfSg8f3VVn5jaBOoWEXpFCLzan009/8SfSj37+h1OD2ZboZoX7ODiJATdAoWATMXRo2uSrX/lq+rX/5u+l6dpxunj1XLr44ovp1dc+rzrW08M7j9Ld2+9q5vw4rSytpruPt9Ps6un0mc9/Xg5awwaUd7KyMb8pp4oOyMofk4yd7Z10/6OP0t1bH6a99Ydpb2tdvoGMbMm7DC10FJ524RYwxobBBkenO6zIqdcAPLuStnf3E68vL88uylBO2wCgODPNBevY/v52OJF2HDDU7K1kawBPZjO4Jn9tiP3U6+s7qa+0epMnt2XoZGxxRmkPy71wTFkF5QEs5MNgFtslog0tP9WR91MOeIl590CyKMupnLfj3lE+O7dqZwakWfYCk5fOq3K4m8A2AA+QcnAHPTne7T23EPv2wgmI2598cQ3bhoPICiH70RjIaD1kxwEeLJHCw2zhdIHLoMwqBd1HRhK96/ISdjl9cna4UVXD+SAP9aRB4ELGriRctmrwYnx3RMV76wH9l4F3qDqqDUsMAgz4kinudJTBYBUreHa+JKuBBp++JnwVfzpOA5LIxEcq4FPleT9LoblCYbWUPaG7O4eptb+Xzl04JX6YAApLfc39gH/6S4WBQwkDDfIqr6L6FMolnUBa0is54gxkPAjniSGGSXVG3rPzMyFH6jVQPGk0gmRWljGElFpB0aqReROe0kIN4UQ4OCqwr/J4Dzd7E5Ej7SzfwrT0L1B7+FOq0GF/LRpfOAtCoH6Iu9vuaSJ77Fuu8MMNSD9VrES/AYRc7jPKKFoSQRRvR436wXPXZXryofwSsspjSIzBCH0zDYUH0gf00brguuIwScckSmrIVgehWC93Hm3KAPLwGXIoa4LXE59T3hoT2x1EQcNQ3PJE13mY8UD0RJP+pj7JmMAAXypNWe6D/pFsveQ74GFAPv6ALsOJ+oHI+NVsOI+aaDH5wlmSqMVnRfpcSrMrTTlG02JQwhZP7J9kmwZ3AXDUeTsFffPgQPqPQ0SjihbWh72LSJjVUU0ZVIxsrfQZnwP+kQtnnMSKJsAlnQcqlx6DnNl7WGbPMfyhy+LbusbdCeFRB4+FRlZlkKgaxiG3rSStOqHV6KsCOtOnwQDIx5n28Un1of2CL9fCCdEeYtjty8ou9sYOshyfsDVqUOkAD6OB26jV/SANnzF+6eXX03/wP/6PRbPkOPm5kKcU1UCup+zae++9l/7wD76SPvrow3TYbrltcZJbreN0+/ZjtVstXbp4RpPqauq1O5owP5RsZEtUr+7xMP3AD/5I+o/+5/+r1KvPpF3ZTtMWr7zN5N3vvJP+yd/7e6l/sCHe4+4Q44p5lz6ht7vbhxpPZ9QWjfTB+7dVzky6+uIL6k/Y7lqanmqmU6dX0pkzp/1GA9oBj4gvyDHB5F3LU9NswWEhQ3omPbEyqrKxBQnNUJuInnu22wf+pRK6npmqyn6r7SR/boKy9xV5+sMfKutIMm9LV/EPeEh9Wu3uh7jQddHyJElxFeF6EUM0juTj8C5tasg/q6g85I30ef6CtqQe/liICmWyK0K+UwWBnvo3foP7MlTQDYWVJfQFyYFDayqCNnVB4knWMrFLii/DMakmn7REMmP7A3wYzdsQDsQn+3tDH1UnSEAyCCpO9l3ILld/PJzOa8KY0LFIQzw/drJVPq6dX2Upm8uqrNqb3kOv7cgktIS2oeg1jcE3Jb8bKvVmvVJaK3e7G9NyYN/7JA7ssDy8LqLeAysWVsV7Uwz5PbCSZantL5BIjhJAcA7rAT7rusygEEFXHzQbUF0jMNXP1/RdGpeGQafIbxoCBCq7E43nSIgoKM1i1pmFyYQHeqAoyuUBXNMJAeK5fh6Q/iQQF7d74IPBWaCCbPypiy45s18Rh2J2tukZJLzwio29vT0NSm3fUuUztH/wh19Nv//lLysuVlsztzx9+Oq1l9PP/4W/mK5cuBy0RcP8upkC8COUFCLXNUnM8LmyiIpMjMNE09m8cqxEJqfcVv+tf/ob6fGjh3IAN+VcbvgWPB0Xo9acm/MMd35hNn3q02/KkdhKq6ur6coLV9LeTksO7UHalkO69fhBun3zfQ1q9zXY8SJ0OoHkxAqQB2je3ToruTWkqOJFnm1ZxqRflVNXbYonDVhzswo3NPM+9KpTSQ7O+voj8cmAVJaDvKHKaQCSosnGyFjJYUIIEm6lFk4Lq9g8wU4H5WlXNr+z4s2gg34wuNiAaQCtTS3ISrC62pGBxCGmc4Ue4bjyMAzt2FN5/oqSaDLwk0a9EDrlMwRBAydXErbhYP7oCQ3s0SXo0OCK15jQiTe1jb8zLwPBYNqT3Lbu30s1Ge06noiNiUTiP3AVJyoYEvjUiCEUOdf9Q5ROosHVUBk47wzwZBaHtLsNJqsYOIhyLGcact556lcovCMUvCTnz6sImDiVJTMkGhqQRYCHjXAcEt+qlnODA6tamBc8Gmo66LWVX+mYHwwkK4Hcl8CoYuwZMOXkHB93YrXX68YiYOcYmWBsZZjpV9RRrPjhRQXUGmo39gji/E6bNg6cv8ZGPZXBEwP9URaGEuGXhkhOAB04VhpDEA4kqxhqYm/f2NrZTKU6d1M0aTqWrJW/XOFpbXiCd12LP3TAg4JE1u3y8I5kjUMnGZXkWPfUBtyabohWXQaM/odD1jk+8n7VKg+1qXhvLYFf1TMceMVRB5WBg3XYkg6w71DtODO7kKZm1EcGsZrqyUYI3oe4cn7WtfzKOUkVwwBtcaow/QEHsOxBjpU5+KUuXtkWj7QnNoetGKgxjthQ/Q9bgi2ADMCtS0lA8f306OF9P/zD4M8QaEeXtrfzj/ypn2yBJzjKg9zcD9TufdKRgcpjX6roeT8g+ic9pJ+K0aKK6DJ6LCbgTXUcIgsGijQFgieDPBDYPH0m1WYW/Rq+juzs/dt30nxzKs0szqSKbC4TDVa5mBjZ2deZCa9fiaU2Zs8+K8F+rZVHCtqbYiOP9Qi5qa3ZW46Np7qWk/7g0W98YPiXM771aCNtP9pLswszqTHT0AQVLFWRPiYnm17E/kARtG2mL7GPklbkCZZ6g+0C6JAqWJ4SrmjIgA6ldDNz6puaCA4lKyZDyKPCnkx6FfLXZLtP21nnqQc2jD5QaIxxkB7yjnp6xZcwf1SVJqLtYK1wwHBw3JelC+grukw6wMOJm5tbaW5uxtubmLhzRy3xYK7qMWiX0vlL19P/6H/xv5TtZz+37LBsN10Aa8ourUePdtL/+7/4O+ne7e9IjGpblYcto02mp1jAiUk4Cxx8CGJdE6mG4mdnZn3X753vfJDOnj2TLl85k1q7R+mbX7+RLl++kK6+dEltLVpMKNTOi0uLvsPGw6fz8/NpaXlJuhx9nFfSLShuZnZKE1uNgVPTiTc8MKHiwVS2cPhOierPBIXFmnijEPWQNNSfmDjgnB1iK9QHZ2XzprFXqgF2jtd1MhYiX7YeHoq3eKc5VaS/IFFdFO3CNfnCzpGkNhIeq78UrBT7PwaTMSH/YQvoLuTFPszW5VQrr1//Jb6hiy219oj3mMRCWyR0ZiUXHUc20PWkSH/TPDsiHG9p0xl+PIbAO9ecRARzh7/kuzLQpH5qQ/Dp975bIRwWKkkS2IGVQ9tSmRuKWZOPd1N26oaSbw5K/bVSt77RbD7xHlgFTjiwaqPLIhgPcQ2H8SnZynBVPDTFRV08VfA1MAwqv+AbDtWGqjQMsupjQSheQQvGV0hVkOOIpr9ByDMts6O8ahUcWowUNixWPKHmbmgwJSk6+2MbaghMCHQdrYP0Lnl1SG7BK5F0Sp1wJpTN+ZxBAI7pFsADAPG5R4yW+BKeFaNIz7ciWZF79PBx+vLv/kF6eO9uqmsgmG0M0oWzq77Fu7O/k9a29tK7d7fwwsQHs2GIldLcTD39hZ/+yfTDn/9hdZoZkUMt+Qu2Qo5jkK6dgMlkwrQBilGQt3JhVL7xR19Lv/ubvyFndDZ95vOfkYO6bBnLe0jtw0M5qttpd2szHezupuPWYTre39f1w9Q+3pPBkZzUaRlw2xrweLhpX+l1HhjRjBqncCBDO6hIRXRgELtybo6OeGXSI+uDV55VFk4bs9Ryte6XujNI8AJ3Vgzi843FvkW1PZNbZvpMHtANdIaVUgwgioMhZsWFh4Uw0hhXr6R6QNK1yvXDPGpxHgqq13mVMc4Xm+m9Xd7pzOD9wJH0gVVUOle9ISPDyo0mIA2Vh2PjvaHqIBUNDOgd++eGMobe68V+OhnzviYmqXsk/+FIhngoXcAAdZRHdRAe7/1UrSx3nn62QWDCI8OOk0ure1VQTSOJuxGHrDKqLirdODGQ42Rj6DWgCN+3pq0bGiSFg2Fm/xtvisDIVZkUqF7drnghXXVmZXrz4SOXObe4oH7WltFmxQI9jEGDQfXBg/X0wuVL7jcqSu3HE/VyVNVI7D9lNR4Pj1v82AVu+R3xBSjpHbqIQ1VlSi/AZEpgQucLU8IXJT/4obZQ5Vx390RO0jdq7YfXJLO8h8rOMX0SNLev6Eh3TFt54+4I9gXHTU5cV31A6b3+gfSrq4FEJl1NoDFKk6Wh2ndKZFWWsrvvoUdqZ4rDxtBm2KFKamgylVKrLSMoKz7XFG3pCBOccMZpVgYERK0L/UtKysM+y7IdVAYfBmKclvwS9J5kDLrbUjnqNTnJpEm+dqJKmiio7XiLIfWRxCQTJEc+5ZFK2SnWP46Gcknuss/YOtFCd0t+UT7yIQ92CxnpTJp0n1UjVqX54AN16MsxlyQ16auonzfSrJzCRlV5cT7xvGgKyuR9pC5YtNBrOzus0kqOyEXlsrHcDrj4wTlmUMT2UmkmJfQpHETkR32oOw+88WYOnLkKEwMlUnNJXsdQk9t2ancraWZpwe/ixQH2REP0qVNVOowTVNKkpK6BpM/dBTnpdenh4cFueuePvytWa+nNH3ozzcxrYisNxOEG8l0Q+h77YunfKPKAvt4+9pjgPanw7XZROSiL6gcJ6sHkkjpTPya7upANYFUYPDqF+oDyUQbjIvk9PiIm/SAjbBEf3iiLfx4kpE/TTaKh0Q3yixblMCFWP2TFHJol9W8+AHN0cCQdhb74qcnuqa0rFdlr2QnuBNpOyuz0hXvcOZZs63K8l9L8qZV05ZUX5XxeTYvzp1WmbKJ0gZV69pYfaMLF82EqKR3wJhVN2I50pif7jRvoh9qu3TnwFoed7b3EV+WkPqodfV20hE29mTz3Oq3UbR8qHf2RU0O9dHhPM3GqX1V1ZpGFBYoA5UfnsD1uf7jhIdGBbL3GBcuKvt9P9+488Mos71AG79aHa+nx4430AxoLeTZgfm5J8or2Zj8vdwOWpFuLi0t2uLjLwENkONTsJ27K2W3w1g+Ne2XxVG6obZkdq9496S690I4nchAXalb/cvbEjjaPyFH7jyGHCwTByHfSaRJ3MsxERhHqW8O0wGogIhR+UzrPA2h4nKHisg2SKWMMEmOhzX4OaqkCpNK2fxg9HtRGz+NOVuHQqlLYDm+NUXm0hx1u/XGN3jPWs2AAP7Y7ounJFPpmDtQuogee+pq6RaWv/toRRks4G5XhYK3EJ2RLpRti+6bs2Vqj1N3YazZPvgdWAZq53hoOmxL/qoq8LBt0TZmuq794BVZ1W5XBbXYHpbo6N+uG5DMzvPoBf0K82XCTUMg6jKwu6OR0PnCic0rIIICnOGYtKsMzFPDBzTpKo8CmDbLwXYbyoN9csMqEoYKU4wRM5gFmjLJFVkxWhRjrGhjrkGfwaswAN4FotCV4Bm6kg+PFEj7bFpgjeBVGAy9fZWF/YU/H9vqjdPvme+nRnVtyeLY8g5ypDjQ4llJTnabVm0qPNnbSo9ZR6k7NpoEcqUuXLqe/+vM/l166Gl+Iouzo0sFT5i8UVoECVJ0RBO/jGkidihCxVqf04bdvpK996dfT0f6DVMa4CYvbDrzIm/1XTENQIhSUlRVEeKDGYO/MUEaQlWNetr8t3js4LhqQ+oN66rRRekZOWghjHKsqrEZCl71JtGt8xzucvJ7kyqtumAHSKVAUxpuY5RUKrgMHlNs6AB3CL9hXOThu6Fw4pWpThcOpYXWZlRmVzaClhuN1UqTRdtPsd9XkAMeNW0hsgWhONdPUTDWdWVpN84pjUD/Y3k/rD26nx/cfpK31expwePNoT6a+nRrlrh1SVm2j59PxGHwVJ53CMqCnrPyyr9hPW0vOaDwyol4Bqkef1Uje7KAZ+gwrg3RsGcKoioAhWgF0Xvx7Yuj6ctuzKz2RgdAg0e3wiiD26tJ3WnIsOumo1U/HiujKscIhacmZ3Ns/lnMtR0b8WN6wJPK8EaE05B2tcpDkQON0MHmgz7AX0043g63wGVToR/2O5K/yed/swbGu1XA4YLVqL60sSbaa6MS+R+UV/zjfPJ08Na3Z+7QGT8mmrrKY/eMEsiuJurlJJU8AqdnZQZfQETNALEisUEm2ikJ/qAdyxy4QBS30caD2or+WNCsXdetPj09ti59hn0+zapKBTcKwS6Y4CKmCc/f/Zew/n+S8sjRP8LjW4REeOgAEAkBAEoIgk0ySycxKVZktqkXZdNfYzFjbzM7a/h3b9W2/jI3tp7Xd6ZntrZ7qnqrurKqszBKpyUxqAZIAoQMqtI5wD9cifJ/fueFk9nT17njA4e7ve997zz33iOdcKZr0HIGOD+uKBnQlBGAMfWIX6IEUgFHOyD2y7NNKjigEkAfQIv1CPkQk+I76BONEGdgmRg8OZWt0SU+mZMviib4NDafFe+UJrdIp2ism8CGtFPaBL5AFbcrLSVQ9BQDJm6AE569UapeW9LRuKcmZ0+HBXgiAfG6oOxZdo72UnjQePPaafqLdugLuyWPT7ICndg1Tbpgv3qwz/1JBnQhjziHO+1D1hRf07AJw3U6KZwCpRFb6RbVpLN2nPQLQFU/pDTmyH2o0JdFdAT1AtZ8kR2XFLvwCA5mSQucfPa6tpoCm9+CoPiqAQIIior6zhq4J9PgOFwi02p9eae90IAd0UvUmyGHHiEPJCcPCB2UF5no+k2NqgGyW0iP3HLGKP0MvALeMAPopUsytl8zDB2SIZ1moBMAFVPl2dzSSeOtCS2SObCRp/4RVD6oKhBRYq/0EEY/qKX2ULjCyEsIRASu1CUGjB+iRtNLpunjGvGvkigDeAbsYoNhQwJXREdq5Jlu2Kf3LWrZYkP3LC6yN2fFTJ2361Ak7dvKMpfOjtr1XtZXVTT/Zr63gk3n4uzv74pTaQaRjv6vVimxNO/BUtGCLaQtkBhuALQw9+vhaggZ4J16JH6q07slOCOwdPz4rYDxtNcnS6uqirS4tWr1SkVtVUCve+qiRgsxgp8R3tSk2klErDj8oFsJuJOgf7e088bbHjmJ7RZMMAjpAG+HfnEdH9mKQVrkrCOo44Ia2Z8/WbWJiwqYmh+W/Yra8uGMLD5ds/uwpOzN/zHt92bGBXnuO98V2ZwVqSyMln9LAgTvMVWYnFeqZyeUtI6Drp4whB5ITJyD8gzq1X5BvFJlrMJskA7+GnjCNJiU+cORw8CPBL8B9OqFaer4m/mArZWKt4IEyuqL7kgFfLKY0oedctlv1V5bui7E/2E7mtdNuvOChj/roO2rDCx9EO5AWeRDhLl9uP5UZlygfe8WPwF+VLz2mw8nlWg/DZ+/NVRpo4Q/qpLt+kIFavSrh307GEouS5wXleV9ELkTj/z96YPX+EsD2bFaZz8sGnZdzBMgypWBM5eTF2qRsn883hom6JgZRYX5BYCAa2oPwhQof1SVERPxW2i97ZXUJ2yWu4PjcyHOfQpx7NLLbwlBxPcZvXrDbTa9+q3SlD3lCHt/9p97YDjoL4jI6zGOB57z48PL1H9HCzs6ez73JSxhh9ML9e7b85KGNFDJW2d2RQX9qB9ub1mnU5Ag6voIeMLe8uuPPAqyOnxy36ZNhbk6v3bDN9S0Z6UNLKaLdb6VsT0qYKeTtq8+/bM+dv2gn507YkAx8MKvQTl0CbbwHvwd1HtSfuvt3v/vlfdgKT3iWF5fXN7fsZz/8ge3vrssTyZlJufrMx0sJ1KFc7tTitrWxK4fQteGJMY+qO01F5M2O7W2uK8LetcrejjcERpNthrx8OR2G3enZ894f8SCZpu1kPFW4O3f+XIlo9zC070MWtJH+ML5f0K97/paBUmpdASwRzShPXcdAuFMRH+nZRdDy7KkqQWVoEhHrq+3odSlmInZcDph9P5vVA9uTQa7u71u7vuPgaWJyOiw0OJDxFAFtyS+rOgGJnb6iahnS+ePDlk3KOEtIpVxyck3xHsdKTyeLd1piifgkB3fYpeeZXg7RQG8NK+lFl/eEirZBDzQ98CwwgwfVsp7X/UwW58c2ZfBKrSp+1OSEOPoV4OdRrrNBdRaIZMgbA8qQFjLAM/pP/Gcjfoy49EL8YXpHV/JKcMN+i+gXeDudPOKznnPQRrk4QXiqnxxOkBYP2ZUBs8dQD9Mo2hxIUKnKcIaeMKYj8J1eaowrOku5OGO1rAxjCGwazb7de7yv3zkZZAIf2SCV2e7ErdNC75GPttpdmqDnmTLECVWEddCI/qqRPU8cdSqJQVebyAAB3pDfTof8sAcCFKI9mSAoo81oA73VRvQoqEmUVsXIHuRzzANkZIFeNfqBMahKIwXzE73URj5PEXtEnXUd5w1lyCSywDxppBznjVIwrYCpDxGBemwO8zDhEb2Mhzhnfx2NLJCHeEj6lP568kaJ2KHoSihncledxRfkp9mISw8V+LATm8rrqz4ZgVNJGlS4PnU79G6KWSxyUz6JNDoSABgYUa5ewQ3UB31k2Bcn6L3+knvaj+4FdBcARWDHXspNvVkkyXC+C6fusXH6QfVQOiSbitPUs6yIR4ey9NbhRMVDbBXOkXaBxjhzI3UVXsDjODJE7yDyraylDnozZ5yeVGQrBAdM1eAzI91NZSQHKckYYARcQB3knGgj780FwFJHcSaqYAZg73XWC7mHE/hrQCYBKNMqCFQIEPygCuWnCkh/FbjSmyWu+BQm1ZleXobxPWCX/isT3ZMNJxBBTjw1bHKvJHoCvwKwEj/cDpAYOgCDahjlC18BBIz8RbAbeszBonTD6yYymP5AWkaBfNqAQBFlseVcNMmIQ08BaQjO6CU8cfqMnb3ygs3OX7SxmZN2UD+0nc2KbW/v+lHU9EJyWt9+mfUECoqlGNhuX5iodvQ6yN5iownM2f2FtmGuLjuDbG9UrDjC7jE0XgC17G+ck01m5xMOK6HdikMCzwKf2JHKflnAL0tDuL/AITNKkBfIHh8tyW/WBaIPBKb3bGv5mVW39mQ/FFzIHhQmJywlAJv0+eTII3mIj+Kx99x6W8BX2RDxwjtMZJC5xtWQJrQNafUFkXNwl2KOHe3F/2r/lvSkLEA/NlZwW4tNvXv7qduOubnjqkPKcgKtqWzOfSAChT6NDBdtZGTE65uXXWenCNZDuA90WtFVgpykpfIFAZOU9ROZ4OdEkwdWavy8+JJLEfCLP8iCpAmbAY3hf966pjrSm47sofsuuson3EcvqCNPhBc8wwL4aJTa0msML/Qgz3i7qxyfPiHehQ4m/ekaMtkmMOQ78owS6RXWBOil/5w2fTp/+Y4MKc9wkSvIs7Nel/giUUZBov22zGU1EY9vq8hF+ZOFfrfrJ3ElE/HFVCT5n57EpS9opwNY2UmfAysDNN+N9M/3+v15NdqsCh0T8eEoWcTNuYMA6Ica1YVQr2D8AoMC7VQl0D0At7RheIlqjMEXFQnXAJNk7wzze+E5/63c+YUMkA8NhfGVrjpIpTRSAQZhNPk4MPbrEmhd9K5uLuhFHpzNfP+TT+xA4HR784m16vtyDHVVsmO54byAXMQe3H4kcNKUoqatxGb7I2wB0rOlZ8t22Nq34ckhu/TKq1YcnbXNZ6u2ufRQoGjb952M5McsNzlv0WzRFleWbXNrxfnjBkKtBJgeSufs2MS0zZ85bS88f81mj8+4sIt00YrZVaIjfodX4AN1pLetclC18v6B7R7Uwv6lvhCkYVUBaDb09547WVe4CkBBHNNHxoQ5rQ1AXJN04XpfBrSm5+mt2d3asvLOljvDQwlIXemROSJDeqJ5YaD9EgwVvWG6gdqchKqjgzJ90go0ltdN8oBgE7nSTpzWRBslVX6cHh0ZiUJuKDivnuqyV7YW9avsWFRguSRjk0ng5AScqRtyIEdE7XAa9Gp5T6SACytB+yy2SKuseEYAYMjOzInHAul3P7tlm7tly5+Yt9TxsxbLj3oPIXt+QnFMzibdq1n94S+sv/9QYFABoAwpvfREpLkciwMEMJk7Sj1kFPo9/Vb75gpsNk8uKDjtCOiWnsbTqn9Mzl4GpCVwKYEtCwhUDjAGGF5ALYpGL4bKUXvg6LnnPRrScue/HqS3B0PCXGB44HugqhyIjwtkw2/v7RZ3O4fM/TWbGc04aHND7zqLTuiGt9FRL6PoBZgdEtnrOXTKBZC2pP0IIPTZFvjc2QnTStCP4rAMMaPGMmzMgY+KF8CrhtqovN2Ro5V8JKmnHLDux+ldBzxCp2RsoOcqXfXDOUEWxk/5SXdd1uAhDhx6uQ5vVEd6xFn9z5CjRFs5yEkoHaXBEIa26UUFGOGwdisMe+pWXzTT+5pg8WXYUJy6wcuIPEfEArJCsrB1PuIzUEbxEWr1n3+KbfrknnPMv1Ojw55QlpQdG+kbxGPQDwG0ok+2hp0djQCoEThArymjCQAX5tRixxptcbItXimPoF+iJYn9VV4SRhw2dA5snn/qeXrqPDARR3x+Mnqp6w6m+e7gSnkQrSiZL34Sr+kNY0Fqrc5zSfGtJ/mhDsoT2dSjPtzvyM1FzsG4r1dQ2/lKbLVdH+PMSzIfQAftB6V6I2dwSW0CiBZ88+Hweg17g5MHaFIPtXc8aYSPLOhKFXIu+3Tahy3+FPwoj6j0TrUQLwGtki85f8pg+zUW3HC6E21EEIw8E1T6Bf1rsy0bAWgy5/rHYkKC0cN2XHZIwYXsHwCP6R/MCw+9n0xjk+4TCMJi5Jr29fqpTuIDfNc350VPb2TCdVo0eKAlGxEnuKHHHbAl/gKi2aqOBmEqAJ0liHssJlun9gxtoLQqD/lEyg6q+zY2NWPf+Yf/1KZPXbZEftzK8gdbzMuVjdsRmKzKfu+XK3ZQUSBPzyPgh8BU70ZTwFdtQBsh5y35BKZ0wUd6JNmyr1KuixYFV6r3/k7EVlZqduxYUSCP4FD0CESz93JS4Iz9P9kPlsNemHPKsbfUaWdnx+3h2BjD9n179HDJDg4aNjnJkbIF76SAR6xnGBouhEBGdNUViG9uyh9VymoXpnWFN7TCD/yqgzPJLfVAvgB02KuABQJ4pT78poUGgBZdCc+rDfQg+bk/0U06D+CR56s24NPn1Yr7D+4/s43NXeNI3HRafEplVTeOLZcARbo2WsqrXlPid1sgv+BT2dh2jK3A0vL7HD7ClAV0DYKhhSkNafkq3+dZfMRHQsMAZ0Gfy7bocxwhSrx3lSodvXy4H6lQhnQs+KI0PYjd8F5utTvBOEfk+wmdsqHwJ0gn0oTkKR/+1z3/7fqp/PRDrsFSsmfoMTYECYd4bIKEXv9hAcVf5Uk5MvGhDP/TQ0rnHSwk10tXxNx+WwFlVU9ti/OLynFBZd7XzQXZGV/Etf+f3YXgCMCq/WZlm+ZVp/Mibl4VnlVdOeAgr9QsUsS261kqDFE0aGC8rvvriH6vWHhBLTf5rYQuXDyPYUeIeF7MoH30yePkgXDB8C9fYh+P6xugiOTSf38DYv+jpHrJRvgqOpSFMmhhSoaxXgldev/dj+0H/6//xWobD224lLWp46M2fXxSwO7Qni08E0jqWma0YFOnztr4sZM2JWFMy7jUawe2tLQoQLrnvU+M464sPlZDVSUQeubYORuae17VZiJ+3NYWl+zx0l3Vq2sH21VberShuvQsOxK3kdKYTyBPZZgLKUAkBJBL5XyawfPPvyBQl7F9Ra3Val3FhK2dwnCfDCiVEFOaMhQIuUf3oDdpGit2OcKzrUailxVwCo/ZzgT+s+cnnywccF4rosau1wVo03kBWbVBZWdbdldlRjgNad+qleqXiqSGR4BxHMgBpKBsGDd6o6GHIWXanp4EJaMxrN48UCENS8hhNxUsJKOity1noQzS9K7EGZIWL6Ql7LHK6TlE/c0mw9A5O3vuvN368H17qoAgMXnKitOnLTM0pmh2xBLiGzsWDCbbB6ADiyRX4gmgeTR9aMdSVfvln/2JLa6tWnLslE2c/4olRk9YKprx9go9mqqH0gtWWK76zLIHTy1ysCDBKjuPW3K0zKvzrbJUe6aTyF/K8MggSQbosUgyvxIghINjMZToYJ5fVyAYI+hAT+zc2qzZxvqBnAQekzWfXdHbFU/SzrdYCgOHkxNgZThRjiX0ihAI6ZYADL1O4fQcAJHaUs6YFewscmNSfqfF3owmIEQPasedght3B1FMIZBR1JO+MEv0Ai5lI70dpGUOGFh4CMD1gFl0MbXGu8C4L9DPPE/013eGwIiD8tFV8bTfY6iWnugjM6bnvWzvlZRmYi8wJmi2KoUToQ08ysd+SHeg34kSb6CT6zH2LFUxbKXl8y/F48EiLNpcKfSQ7slwA2yVkctqOpNWAJK2Wq1tySwAuKm8JLcu3zjBIxr4p7wwIcz79V51ggTQkxtuIBinDZE55YivKgAb42BG19GzMHQmeeKm+Itk0ZPvvYWAVNWJaSDUI0wFoB7YRdGrfHBS6DGKiQ76vDQ5ViwhoAeZp2BftCQaSINTglropJeE04FC/UUbzMA2Yo/hOwGLrlM+PeHYzZZ0rlqOWqUi3ohm9JwecfgPOE7KgQJI2UkFgA6Xgv6nRBVAB0cZFr9xV82pe3xDJ6BJeam8MDom+ZLew54uOiBbwH2mM9GDrQt2IHDQyZasI5nyHmO46G2MbMpmqH6H2Ct4KofZ67OPCXKhTEUi1aRNKQNZhGX0MDN64u0lnrockl6JGLZ2o+hOHAlAvvScZJ2HkRG2xAP4cAKW2CE7xTz6uGwhe8jKLoirzAePS08AJ314J0b21eYAujAcDl/0SbCmerUFAit7FWvWqWPE8rmsAuKMJTjZUGQctpgT2rNMMWMXX3rJvva7vy+9GBFgDEPiW9t7trktoMpaBoHVPYFXZAE7XFcQvr+/I77RBmFEbHm9YpVq22Ymhm14CGr6Ps3GgZB4nZBhwyY7KzxgYasoRiCRBbWd98CLNrU3IJ88saME4IySILOc/sY+vPVmy8Eu80npbebo5YP9lp2em1AdQ2/4jugfH5vQM7K+Ks9tpUrlk15ORt1qLCje3xNv0VV4qTIl8/Tmikhvm4EOuE2n0ZULKk1mtDe0cx16eQ0ALL8BeeE7+WALkSm2uQtg1v2bGpzAmRFcAHf1oGYry7s2MpK3kbGsAkCzGx89tmJhxE7OTVq+IHAqwEpwUKuFPcVPnT0hWUk7yEVO8wVAbSb4UtFATym2NScZoJeYOvqUOelfrV47olvyq+vQNOA9628AwRIfyTc6SX0lJroXptuozUQ/OyYx1cXXgwgLkIeDfEklC8AxE74TAsygLN1hgVpWbeE7RegPMVCGPhXBp266ogX9oDyAI4veCPoOFEwe6L6smOyBdE/GSmRhIMSAWFX12taNRQXefpCB7i0cHu1C8H/oJC6ZCt9GSyTMK/dZfep6Px+JRZIyPj7VxocoRTTDRThKqkUFMJcYT3+ROx+6zl/4oX8q1oeslAzSmbPm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6EX3VciiAZ3ye6IPVtBuzmYCAT2L3kbpjUTvlN7lT3lUmNZTnPbh1pbK8e3doJPnVI7DQOXN1J0wPx39UNmUpXw9sBCN3HN/gLBhK6gPPHEwh9zBMtUDGZPM+pC50juvnFFqA8k57YN/8SlNpNc9ABv2Uf/0plH5xKmjT9DKB/npui7RG+4BDZou/lJ3t9dcU940H/qLbjqdstHXr1yx3/+v/ks7fe2i1QU6m/W2tWRPWKuwu1uz1bUNAcAd0SNZanDqHXooUNwBMAHuZecPCEgEVgSoeR80era9V7chAeScAnzK4gXtUCfCREcASSzi8h5O3QPocIw4HTkAlempcelOCB6bKvugWvVnAFP4G55hLjH2kDmlyZR46DzlRT3V/uJZq9WWXssnqBzkuCF/AvBjtwymQjHHd3gkKx8Xs+JwSTS1fMecnsBlUnTAPsBvyDLYKN58h04fCdB36ORNetLSjoN29rr7s9gT0pEIntBuyhsuiTYCL+bBDhXTlh8CZA7JF2XE/wDusFtVBQ3lvW27d/ehLT7b9gVi+XzW58c+efLUVlc27fzZs3b8ZEk2nE4g+CLbJv5yGEciF7diadi6soN133O9LXp0TXXPZYu+oxAL5tK5guqX8g4WOi6oD9Mij01O20GtbrsKiqgTJzwm5eep21CxaEW9s/K5zOOGP/CKXRgA0bwKQ3lvQ3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fA9dtE3PU7VvGcF2VMdGUmgvTy1gGh4qe6wHxsNTwFnGEykB3AumSMv1AUATCUqrYgdxIctUZqWw9RDSoANhAZ4DeBEpggM6SV3B+oEklb1JntddwAKT6kqNOrT536LqfRIUT+fLy0b51sj+jx2ACeaJ5Dp5SAvqoXaNazOphKBrwHgwgvP2Itneg/811e/750qno4Leist8uPBEvInQ+s96tQR2dDzV69fsn/4j3/PTs6dERvZelC+SDrVaLR9PuvKyrI+2f9dL2XD9CTkjGBvTX6PaWITpaIHxa1Gx7Y32amoLwBUdNvPcc0sTGJaAUWiz1tbu+RmwxzhLB7RM0dPLmAc/8K8TuzA4tK6lcuA5EM7dmzUxieLbjNiypO9vNsHNUupXIBePJG2+48eWrW87z5o7vQp45AceoYBOOKa0+UgU2/m8nqPvvjHC7/7YGHRDuotOzE9ankFwjJKrjtxPTdSlIzIr+0LzDInHf0AqNMQLr/6z0et+K3yBguMaC7aGVnhd1f0+IiHysRuU3+Yi3wwYvnaa6/bpUuXxDdGNWMOqLd39mxjfctHNvf2dgTqt2xvv+xyQn5gJuwHuzJAG3Pu02lGvugcIiCWfPbb4mncKuWGaImKN6PiGVigY8uLmwK6G76ojJEjguiVlW21ZcWOnRi3yekh3/3l3p1nlpfPnT05bdl80rY2N4Rltn3e8fkLM6iTrSzv+LRDzyufsZmZ46rPVdva2bKVtSUB5J6ANAflZGx8bNQmJicd4BK8MCoxlBegLeRteHTUiqNj1hWPGeUj0CQgcWjJW/+w8bAPDfKDFlxIQ1rnr4xvLHLYE4/b3cNItX3Y35ZuLsr2LKgtfB9YKcSiZHp7XAB2RgAWUdB9SkBc/+M5sPo9rzvnlWK+sVeZVVFjqXQqHxfak2DFpHwKflUEnJDxQhldAFUJBxBHykn39Pr6tj16vCxDJOMg4cgq6mIDfOxSPNm30RLnzh9avpCyfUUW7MfG5OaaANKIUD89Ypw+RCSSTkudJdDYfpXs4IZ8Qu+qF+mGBeMOj2Aaq1V/9je/sCcPPrfrV0/ZxNiIO+yd7S1bevbEN9tvlCv+XJi7iauXFVY5gLB+LO09gmlFOoIqtrK6JQWmN6mvxmBVO1tBHRp7vUaIRMTEnkBau1nzhoLDRKAMe9Aby5wWn2OZZGpBwrdwSUgYqBErWWmSdDLrQz9EPwg9IJvKYmC7nHqiawxTs6UNC84YunCnKLrpqUzKGeQFOtMYK+XDNIBqedsOdvdsf1ugSw4qKxrScpIMSbC4pdUM26gguC0UWPT4diAC87E0G0ALiBYV7YnemNJt3btp64tPLTU5YXNf+YZF86xWLoh+1VkOngZwQ623TJFAnQBLZc2efvK2rS4/NsuP2Oj5lyw5Pqd7cogCK2pW56UHK7StfoNDmOec6dcsWX9izxSArO/sWmb8hJXmnrduuuhyl03JYOoZD34AAw4U6HHCcQdZGM+ZnRgye/9Xv7IHavekAo7C7CXLjJ50B4ahQ74QBowpYuw9ilSKHiQqpWu5fsuKzWXbvfNzO1i6b4eSsbKARxjGl7ER30jHvDU2806nVYcEMkoeSiMQy0lJbh4Zfo0yZUAaiWMWt8ZKQzLE9HiqFUS/D5GJBtLA2650zbePEgDp4fDpHZXxpdW850npMPXMIwZMOO3M31Matpjxld+SVwLIeotgKdStxxQEMYsjIdnGKJPG2NOTqABGThNDS8MwbAR/cLiOSWR42dsSPgMqlbFIo+GUXPkwdOq9L9K7qgw9C4yK0nf4jUPCjDB0i7OhvkfUeP1wXPzGoTIfEpZxt696gOt9gRc2gV4tARTkCPhEKuc3QFp66mBY9Af+MaTIdw7D4NhhpYFlAuw4LwISlXzUXuREvuFZVsIjDr7/NTbNF/vRq6mEACWXHXrNQ/uQmGuApwD+QjvRSN6iui7pFO9UJwEjGi1XKOo74Ec6KEDKlkWbm22rVrsKNGJ2cjaj9lBxCricTyqPHnKvo2Sf/V0DIFV24iv1IgBi2JpdGTBKAHcoQL55wUd0L8yDJSDjO+BBz0bZXB59gLMKjhAD7L6u0dZqRl3DIUGH5EKPosPQ5sPxzndK0SdA0C/pP9HpYFoBDsAq7HAyeNYfUDmyQWJTW8CnbCMKvtkCSvYPm6Rr2EeOFA4gUw9LKDx40AvyAKI+d1F5And9aFM3fFqPZMvnOZKet4rsSrahB/vBTh5s/O/56l6gCT7RNsgbcikZgEZ99/sqE7cMv3xI3a+hW4EO6CU/73UMrA/1JS8pEJ88gj4TSF27ftX+63/x31pe9rIJeJCP4aCLWrVhDx9yWuGK6yN5su7BOxZkn8ka31kXUFo5OiVxspCzUj4tth+VofZFDyi/LEBJvfFVyAELrxafrftzU9NjPlrIoqREKmWV2oFUG3BNO3Z9l5PNzQP3a1NTJemwZBCwmspaHXsjmmT+VKZ0UkZ6r1q2ze0diWXPTp6YtbHxMed3WzwF/KXkJ/PuE83YSg2gzqIoJIwXfGSdB9Pjuv2OlWXnDqp1Gy+krSDQnFS5haGC253K/p7qwJQOPUjb6NNHIeQQqLcHdkf8Jxhx/yO+40dCjyHppIfi8alTJ+173/uOZbJ5tUPPtrd2PJDglMMd+diVlVW1Ucc2xAumkYyUkqLB7OnTNduVz5qdPe7gmiALe0YQwGFHtJ2K0ls+Ur4QUC0p8etIk8uo6Axbg4kW+QPEpF6rBRusP+QMO8P0FtodPW6qDdlRgnIAo+TX7uoZ8aWqNiPgSCoAgNeMtNy+/ciPcy+N5VTHtNqBUx+Z0iOmRcJ2gfTUTk5NWak07PlCL88zNSaVY1vNtOWGRy2SBDsFHvvR5qLTDzpS+7PGAHvPoQ6u9/4SOb0uA2tV+Y7tVj+62OgcLnT7kfuKqxfi/S8B7H9ykIHe/wmAVR3Pb2/vzP+H/88PZne2H4wlU4n8QaWZrFZbMQFmAdiun5E/PFIUkRJiKcCWojrmatAoRERZVQymMWmYnkgiWt+KRAieIUEYk2dejyyeR356tSWYACe6mFlAIjMhAymnJFJZoTgsADp38rgNSRmZ50QD09WdyalxVZsUwFCMRWC2lxatsbNsDQEntryKKnJiy5dcdkhOYsSiuYLVOlJYGcKOBKQpo4Bv2Ra4Zd7WrqKnsHJYFyVcrZYib3Hat4w5MkbM90F4iNC8VxSOIowAohjzKYNA+pxQ9zoCjSqP60SZGCa63lOKZlK6z1F6TAsYGlEkqftyj0onI6+yo4AQkRKXZ6KnhX0Jm9U9n+ZQ269JMRpWLLGKs2f16oEbZnoXWnKKXRld9m1FuRN6x/LDiqIy1hF/lu58brt7bbvyrb9vI2cuSAHCPLSwSEZ1ApCoHfi/K2O4e+tDW3l8w5qHCTt2+TXLTZ8R2M+IMBQpvFypxAwfWheQTHaqtr3woT27d8ta3ZaNnX3J8ieu+OEGYehOwu18U7nyyT7Me2RMGPZP1Z7ZzuNP7MnSpkXTJRubf95i7E8oPqLYYbN3OWdRACBELtiKhUU9ON5Mqm/H831bf3jT7twUDaIvOTlnpRMXBcKggd4B5CkAH+aphgUwXOGtPww/C1l0fzpeturdt2z55gfWq1blPNi9gMTsO4khikiO5ZD1XCIuQ6E2xOn5Wf6qJ0O+uIAMRkk8pp2krEyl9tXlHBIwNSXdYAqTwEVSRinO6ijVE2DLTgYe0ZsMIPySLMCrrAIXDJ7+8x4cZMvPGlce3nskveXZdku/5SR39ysCSQyDpi0pUJL1XtjgeNFr5iZiIsDWpPeh6h6jCdLjXttadZWh/FMpGXsBe4AQdXfeKZ3veaxrihZsdHzW7t9/qmeqNlxgD+RDazSoB7pC4/cgW3QD7TB4gK0AfPuiBVlUKu99xUAzrQK5hAs+b1TpcISyJuLpkYslLc8LxIbpA3Q9CuAh2+J5U/YGWQGYunsUL8jbO/mUznt71a6UkUBGVE96g3EiHL6hZJI/6Sj043D0ZiELTiScMkZNSKWAl7nJyp8pEz4fV7YQvN8k0FCdMe5RXWNokd5fFhyJcpdL5ir6rghy2Jxqho56O6m8voCWChO/9SZDWClZoVeTBWLtesvbLZkiKGeUR/mJdy7j+uUdAAQ5kg0fveJ5AGobneLgAujEFoSdAFh8EpykZMGfhUo9r9/gdvIAyDIiFOZ08qjsKPyRjDOqxAp6bAzXfK9nbJq+sycy8gY4lklQvn2riY69mOzW0DHpagBRKRyk2rbVbjiYQBdwlrQT1wEIro76L2ynSDvTDqq33hTuAYXKCa3rl5QOGQE8oC/YAd3Qi3mlgcZwgaqQF2V5bz8y5neOXqHa4Zry5YUF9ZEcp5PgU/lLvig9xjQVkUPgc+Xyc/bd3/2OnZw77WmYK8kQOsxdXVm3x4+e+c4BIXfRKjqZzsQ+0+tbGw6eSsPBf/h9CocnKssBkMAY9RyAb75XKgBYBUgsotVzgDzWUBBgDCugJkhISAbdBsIn8Rx9Ik8fcpeewwvK9ECXZOSv8sIONXBZVeCanqEMaZfnT4buD2XsqvWaT4VyAKw0n35609ZX9+z0/KxdvnY+8Ey84oS3Rp2pDAMdC/lSXwLyRrPiAK6QG7WRIidzceS4gLxowdZgDykXOaEtkEmm1vke494eogEZUkOzAO3q1as2Pl7y3sf9ctUWF1d8ATjTJMAFylA2Q2WonR4/3FAOhwK8Y9KbroDurtVFa06gEIAMvx38SdapI0EDQJfRrS9+65NedAIjAgfAI1P7XNTgpD7r7AhTr7s88QzySxuGOawEzAruJLfYV/cx/ljo3SYL1tXwhXUlfk15NpvIOYEMWw227NmzDWG0nIKMIUvn0jZ5fNqq+1XZHPlB0cXBTczXxWaNCLPkhSnAf+xWwZHs49PTli+NioejwSaqvdm3H1vHWgPo6fS6fQU6iFRbAUVVIrKdiEUXZVYXat3D+5WeLUhPHcD+5+fAfgFge7Oifl4R8nnlPd+PRdhWC2CbBwNJKGI/+Q9/Hvn8rbft63/vu/atf/x7ykLCo8oH4ZYwHvkNf3FdpUiOcSeuTJJBNYyS8g42BH76M3Sl85CfaUw6HJLyJG+2dWKRE42Pc4HRbq/FCHpzOLzkxkc37ad/81N7/XdeMY6Oqx1Urd2oGtP82P+TidhsV8Hq9MZBw4V0WaCIBUr0nGwoimo3DuzgYNcNgxt3OQGfI4WTEm0ITIjccCwSDDp3pNzQgGF1hyxho7dLtfVokKhFJdvU+IgrKKeVdCV82xvrAqItNWbHMqozCwEYLi/LoLAyU37VhoZHbGV1TTRWbPj4mARmVNFOydJDAr0IXyovpylloOXv37W7N962sZOzdum171pmZFZ1kPPAmWGQxdRgQCPWWHlojz960zbX12zy7AU7ef3rlimOuhKTxgGoGgUl9vaUQ9p7+LFA4Ceir2bDJ84LiL5gkUzRFQxQ4OYY50fbUnvlEeO4yLUHdve9N62iICE/c8ZGzj1vllUUh+FCwZQau4fxoeEdlCnOj8soZJobdrB40xafLljD0jakcnOTZ8T3EGXTi3Doq4KPjKSDFzlQ/aYHKKm6nB6V/FXX7YO33rMtgbZYoWRT564q4mGjagA0Co/gKgc9wx+ZuZ3Ti7wBBHFVbCRR90VgN379a9vYemanJ+LW2V6zWllBmIASmmipQ0WxkgPVrV1XnQspD/joEWWPTU4WonHd5BKwySAwt5Q5s10ZId9myttLRIgmgkDm5qZlZN1Ys92UZDnwmbbCIaksP/mHxW448WCU5NdczpEBelnogQXo4XQJ/upyVAf75BeAK7BGEFV6Rq8nBciJCiiwGphTgbZ3uzbM6IiuE8EX0pJsP5dQRkmNCBxENzpdFnEoX5XNR4+gVfWPpeF130ZHhgT6pcfuOAmaYDZ8Vh4qC+xD7dh30XtfaV9AuICub1Xl82uPQJKe6+geC6I4lJDpBIoEJEeAc+bVwmflprzVKqE9pc8MzTVktE3ygxwx95LAuCNw54BLoEXuXg+KLwBP1VkwJNgRZN7JAgSmXO6lgsoHTadAwLTyVFnQRzvCWXo2oQNA1Gfxkzt8ZD6qwFN2gN4PAnIFDypOL5UrUIhskw3TDNizNENvEw4PfaMXXaCRHRn0iyLUngqSCFhURIsqKB9sMzaXgNqnJih/inC+0tsKD5G3roIpBScs2mMI0yVR7ehBpd7QhJwqqcphFTwvAD2987onWW6r0ASBjZiSUDBPIrW2ZFd8UMUC+OE5tTVARHxymyvu+bCr6tJSme1Ezqx4zOJp2QvxHXvrK/aP+AqApQMhBHSqnMpxG0e7yEE4P5SU9kQfgz1DP7DhSDrlSickpFwHwJIz6QBn1JNRt8Ew92D9h3fGHD2DnUSWB+CDjpSw7y7+islZ6IjkRW+ucyIV4GsgQ3G13/TEuJ07e8Ymxye89xd7z33KWl1dt2X5ABbYUt6BguZqFT9V9rpOjk8q35TAAD5sw4ZHcgJvrC2gDgRbwa/eu/fAVpbZ73TSzszPucyTP/ViGh4AlvmVAD0CC/gCz/RFdVBgLtrZX5p59C5pzgOlU0PSg6lsxB8BQPkQFjj5lmYSF7cram/K8jUpooYAjc4peIPNZoTSr0me4CH1bLZbAvBNB1EJBddisXgr8Cc7SIcZuqunlQe4A7npuq2Iym7BI8rHrPRkt2ZPnLR/8Pe/Z9MzYxDpMoOdgk6UAhq9/TFWetEpAP+ZWrG5te6fzFXd2d33oILOCKbz1QWU33vrU8tmEvbc1XnxgYBMNqcNb+jRpyefdQ9dB8DIFSOyqRQ7EaQdz9DpgL3F7vEd3AEd6NVgTjTvgXyRB23qGETXSUsb8OI3OsdvZGzw3EDuCTxYdMZ0QuijE477vghRQN4VSG86IZkDjn7ygv7799hGrGcnTx63sbGS5x3ANR1JSQf7nOaJfSzkst5jmxZfANWZ9JANlYbt5KlTasOUtSU3deyMVCgqQTuMsvdftKrStkXn4mE/utCN9O9L3f4PANjfOolLdfQpBBLaeTFyVlSqxc0XcdWazdjPfvjjyMMbnyrCOGX/xX//L+Sz6QmQlOhBGDp4hagYQ4BgYNyPjIzSBWAIo5VAj/CbSBnLizgi4JzUgPKxEp2hBKIJItGKwF/l4MCjYhjP242JFAgmI4j0YtKNQs8utaSrncgAoIexQWkY9ldSyJbv7Vu1Vra9vYptrW9IOOouiNCn7P1ox1Qy62l92F00JeSEGdplbk+7WvP9YTudunxAx0EKhyZk0gAOMRiloj5yGk3RxXzLw07TFh4tWHpk3EbmL1s2z8KvkqWKTMRm3FmGsHlgS5/80jaWluz09a/a+IXnBVqHRVcAAYAQWB9VvfeePbAPfvJDSwg4XXz921Y6dkbKnP6yTcQIHAXDrZ3yji299xNbXVyQcyjZ2Ze+bSMzp9zYwk/aRtSK/6HXAddQW31qS5++Y7sbqxYTgD710jcskZ+xCAZaThSh9UVhSs3zABFlYOXF+7Z88z3bWF+xhCKxsfMvWnR4SuAnBBT0BA3anZ5GFA+gRQ9wprNvtiOj++SObe3VLDYsxTlzVWUOe0+72x7R6z02ygPHiMFiuJReOcDxRC5iJ4Z6duPt39jjhQVry7lMnH7BksUpgSnmcSGHOLRgDHg5/TQ2vPVhfim/NGlI34+lDmz57sd2547y6ieFw6fs2Pi49dbet15lwap7DNcrPzkHcVssEMAV2KLzEtlMpeXEBS4ApJkEJ5KBKnCCKljlJOC95J4tToYKRaVT5K7fCRnlMEdKht4EmNSWgHRGKrwnDqglOYD/bLVEnr49jixEcAjKlzopLSDbp410m8or5ouqmMdWr9O7x+KoqAx4y0cu2NKJBRU0bYT9f2lfHwpOSgfluOh9Ed0spGLOK9vgAGZCwCQop7ZgagoAmGebKjufS5pvkSZyOc4VESCwgy9hLqmoiiZVptrDey6RK72ibKKvsiIqo8dWcH3bLx9IDg6tOCLZVZ6dVrAg2OJOk7IFyFRvX9Uuea7VcZ5xYytKTmbyKUeYIYbI6dnVb3ps4BGjRc5TkKTSMI0AR8+8c+RBzaK8FTzrO8P96Amlo3PMzU2KX8wxhfe67fbJAxyqpTSUxRunRQ2jMvTsR+y7C4jHTbUHWxFxIlYiG5wsdcd+eB6ojjJWdZxXgAMWW0XEO8AZcqsCVS/mWTPsChiL+Alw3sHtgC6AJHgGkOWHB+GSA/Zb5XqYCqDyZb/Y+g0neEiPgRrOp9lIptAh3z1EdfEpC5JHdgqolvu2uSY5kvyOThQsVZD8Ov+QEdFGuKQ8eBEcoLe0K4vIDixj7dS0HaYV+GcKMC3IL2/REJ6SzMmWeM8f98UU9zm0D/5AadFnyqQE6ur+gvalAbmqiwMnzzXf/UTfHVArLXng6AGWFErboVPYYZw33wH4AFMPhJUX5dEGHuyIJ+RPOgcoRwEJrJo9OSUAOvoFAKgr4G02O7a7vWfbW9u2t88iYcmUaGdqGSvdqzX5GsluR/T15BtnRsd8Opn3aHr7BVu2vLzi8poXmGVtxO6ubNfSuo2NK4CfUlQvfsM3eva9B9AFijzEGwEk9rPmtD1OaGMuuxghKvT2YvQf0o4cKw/nG+n8Hr5cddQ9ALCPBiqNz1tWEdTGr4lGB0ACdD79TYEswKofCwu2SEOA4vZd/KR+lBuCh/CdeZmf37plB5WqnTt3XnUbUb40Kv9FbIs5wMINJ2ZPiPdJK5XG7OqVizY5OSx6QqAK7QBs5gPzAnQClLGh6xubso1lrxMnilWrDcm/dEn4odliEWbE7t99qpJ6Njt3TLRSNDyFX8rCfTX2DB8nLOHAVbbKZQEZQsck1sZUHemD+AWeoo680BPdcJ1j2J+gYsBXL0Av8ggjGaF3F/7yODRyj3RMSQRHOZDVFdqKnnamVMFHbwvRE/AUgRn5Bp2g7vhlAht4yh6/dIzd+fyRZGrfrr80b9mcQHkyp7tJt3PUkZPMRkeLVigMOUBmfn++wHIq+VKB29LUSUvkRvvRRLIn390WHVUxYlskLwoLLMT6h/cliwvSw8VUKrJ9WPk75sCGRVx99s52AKu8fRstGa151XRWhiAs4lL7HtTqsb/5wZ9H7nz6iZXktP/L//a/sfEpNRpNQMMdMYL3gLl88svFVl+CodE/NRKsrCuSWVvf9OgRgaCnlZVtMAFD5N3aGJCu6D7K1oVO3g+zj9AxJxBh9xX0EngiSuYLoXhpgCuWQi8UAcPFKTUYhJiAIkMvRJ0He2Xb3dq1buvAYn2V2airgdnXU1GKvJ7PLYoAkAViyVPglAn1nJ/MaspkJqvvw1bdqdi9m3csmc/a937/n9qJM2eN1XupdE40x2x1c98+eedt+/Q3P/fj50698m2LF45L8DjVJQBMjHqyVbW9e+/YkwefWGH6lJ14/muWKUw6SPQeBwyHDAKLk9rlTXvvR39ptYM9m3/pVZu+cF3OkCPxMB7wGVBA+0QsIZ4sffxLW3lwwypyFGdefNXG5gXoEuw9hzESL507wYDjNDt7+3ZPgHddQJJ5Lude/a6lJ07KCeZdkcR5PYfhVFvreRwRhrO/t2mLt963xw/v2KHoYci+cOI5AVAWXimd0iAP7prFWJ87eKRgyV7Tpw5sPfnIlhdXrRUftcnLr1okNyoaAL9qfUAc8iZH7ZuQi79BX6HaLJvo2oWpjK3d/8Q+fO89q8rpDs+et9S4wHq64EaR87FdJJWPyy8/eFgfzBdSCfSnWUYgBvB6uPXEPv3wA9uuqY5DEzZ88jlL5xRddncttfvAqs8+VDCjdAIgGA+qxBBhXDTiUGmPyKGMlGrdEEDaK1et2yAqV1kCtWwHhLIjw76/q8AHaxXYl1VaK8Ak+RaQcJAhIpEZpqfQW8pUBAw7akJPYFztqccl7wAYBWSA04yMjPh2sNuwlnSP+bkAP0Bqq61n9XDcg2GANr1x4iX6JgPJavuWfDign4ME0DXfiodIAp4pbQh69NZPAK2Y6DTTMMmEHKme4ZCCbk+MEfgbG0vLKVSVP+XK/ImWJIuYyEE0Y7gPyj1r1gALupehndoCxHIKBAnsKys5rdUYUsbpYYhbMqYCkClW0Yo2HB5OQel8ey+1pc8xlfFuNAUqRUvMD0eQAxVf2XVElVG2gBBogRraD7vkNVPdVVfxA1lH/gAsqYyAoWwDi0+QaYAAxp9gw3uYeVQvrtGTCZ/cKeOMJbtr61W3J+wh7EOdLCj08kOvC5+AbMBIp8+0LAUiTOOQXDuwVr38WGHyVHp67jmKNZ6SfIhXbg+8OtQNIKe36hScJNMOJD/YzaYCJdnGFiBQ+RQL2NcAUOIOLsgnKgfZ8WCJXUZSaeyvgnOa3J0roB5brIJof+kDkqkPlaPnObhBLIngcJUe/ecsfwauuqpPpdG2VjSrYHlc73CiEavXfese1Q/ni8N1hfc2P2oryRw9XeiyMnY/40DWf6t8yaeDV9XryPJ4vQA5zmOSSbaCrAAUgu8IQA39pC2xOUff9UmPtr9pZ36LJHRsAAiwiZ6PaAs7D/Tt7PwpOz1/QqA3ZjvyCUwvYccAdq0BeDJ/0W2FqkRHCYtxACSsHmfVvc89FCCgvLTsIcGET/vSCzq3tzbt/r0Ftw1nTp1QndvuKwFS6C2+kgV+HK5SFzCuCxj73rCSLd9bGznBpusTtvjetEd1C6BIRcJTcZGk4QE++BTvAivVTkwZCbfDPfxEeNb/dM0tlhI70MOnKXihJ9Z57L2yohtwKV5SJPn66KD0uqu2XVnetL29A5s7fcIXODkA86AIG0hHR2gLnmXEid1a2Ns2I7kNAQ4yS1uHsvGv9I6eOHHC8QfPMbXwQDzyUSzJED2gyA3pAbG0TUOYAZrBB/QS+9RB53nMJsbH7NvfetUKQ1kPYAgMBuARfiAH1JX5qgBExxh63gMepWHhFx1n0FoTHjng9DJ5gKb05N6dBe84OHF6Vtd3hAPKfgjD2uq299SzcxL+nAMrwFRM1whBBwtrVQ/5AXhPjzLcpU7QjT4M2mzw4idX0B8WESLTw6W8tZp1u3nzoWjr2NVr533nAlkc1SnqMpihTmqLMQVbxeKQ04QNT6VT/VQh3+vFM+3trUq1309s92ORRcnewkixeF+0LDR7kcXhTHR7dG68ejAz83ftQtDPK5D8YhstRQ/nRea87s/KIYyJg/l+PJJcXtuM/fm/+UGksrVsZ8+csT/4v/w3oj80EI3sddXLK6nfXBv85sVv7wXSBaIM+WF7860PbH19QyhdGFmVZd83BINu56Aw9CbgfGCylFTPcw/h92EoLLEaEkGm58K30VC6tpjL3EMOo2HOzJ4iheq+orGDfTq6LCIH1GkeOGBttiWYEkLmqbDFyF6jZ2efv2pjx45ZNj9kwyOjDtgf375nf/Vv/9RKit5+///0Lyw/OqO6B6fAnp9LTx7bz3/w760rh/z63/ueXXjxKzKGGBdRK6EFSD9bfGa/+MGfW1lCdurl1yx3bF5Ok/O8B0ySAhwKUD+9aY9vvm9dCdKpF75uQwKxwTii1DLMGEPVPaeA5JNf/JU9fXjXjp0/b/Nf+brFMkWPxL40NIHv7CawcfdjW/zsfdsSHybPXLXT116xqMCc801GDToceGBk1EbWq9nyR2/ZxtNbVlVwcWz+JRs+dUXGc8iF3HuRZAgxdFTBnTOFysjuCiTf//R9q0nZ4yMzduzSqxZNFS0qYCVzr7cEQIkPAUt6hPZ0XgmgFNpbVnt2yx4+ECjspW3y7POWGD+p53NuGOAFvUMuaPoWw0oqP8rHgEYjHTs7lbX0wZa98bd/Y7tS+mTpmOUFOJMFFhuQB/VVuxzxHj6Jw/4dPvAnl+6AbcQOrNhdt4XbH9mjJ+vWTxdt/OxVSw7P+rziQ+XFTgnJpZ9Zb++hddgsvCGQJGCSSofdBVA5ehQAHPRghukpgV4Mri9mU905fYt51F3RIHWQnPZse23PJko5q9Xr4BgbGVFAxHQAjLXqDPBhriO9RMxJhTXsVcsG2+QZz4za7j4n4dQlPwI2crD4vcJwxna2wjBjqZS0oeGcZBVQFICekjlfPAh0UtFbGCXQJjBFJM7Rn+zpp6fEV+oimlQXHA+9cBhsFlQqWtT3qJxImO8YT/QsnQ3bNTVUr4QDwZA3ABMe0ZvOcLr3Kgv94JfEand80EPQRLBa3qu70Q/b8zBvTHTpvp4SDQAo/VMePEcb+CliopVFkfROyJq4vBO0BJeMYwVAIKnUDJAn0C7dbDQJeqUa7K7Q1KdsSaEYUSAjiU4oQIiHwBc+Mq2kLzvkjk51D726zKNX26seflqQ/pi6s7vLdCKGSFUe9RVfsX/oo8+9NwXRchzRSNqaaut6oytwz1Z1gHRRLDscV3tbpCl9DgGMOKn0ygfkqCaNKu+wzysjVjhGuTYxFVDHqAAAAmDq04L0u91NWlcOTqx1/ZamubzCXIZR+R2CLgXxAFi1Hb26h+680DHxgoAIW620h0KobN3mNAuThB0dSH/Ec7X5YTZvvVxJtc3ZQa3h9p43so5e0iFAfgRrON028gZJEIiw6uW+AuSlNvWRPPyDPnn5M5J3nLkI1BXx5MhW+iiVPpGzwcvz8k/qKguhZwAXXI8CVPB/R+XjCxkK5j4vByFuq3jJr5w9Y6fmTlqlXHbHjjyyFRVzEhcXnwqIATLQg9ATRp498Xlri5HBtnwRuwLEHGAF3tOeKktlfPTRDdtY27LLz523ooASpyJiG3x2iGQXOwZPNuRv1wVuyntlGx0dchsxWHwIkANQwl/YyWvAG2yu81Q33D56Auw1H/AyPBAuw2vaM/AWEE6y8Jw/4H/KzdvBwT8PoqPoua75T3ip+gWAiS3NyPfIX2IfRQt6i44ySkNgwzNSS1tnoZg+S8NFySaHA2QcYDJnNeAH2lo+P5P2nRYgmcBiUO/R0VE7duy4976y0wOjvgTaPEv7MNeY7b5ufHxbzyXswsVTIlZ6o/tOK/IhGr19lCcLnSanJryn3KdXKM1gv1fA60CmAcwVYYNMGqAbsb39sHCc/ruRkTGbleyU9yuWV5DLGhNGhElHBVg8y+5BRWEp8uM0R3rsGc1iKJ+5wYxwJON5+/CDz+zDDz8WAK7axOSoylZbqK2QMfSKF+3hsq+2G8gz36k/HRoEBfAD/iIbjTq99RiiAHxRr63tfeGqnGgvOG/YgpTj3TmhrFQaEp3ZvsB0L51KtrOZTLXe6W0/eLq6+ODR2sJBvX+/FbOFaLe72Iskt1PZfPXgvrXffPMP/3MAtjcrpRCA7Z+X6PHpUwhETz6SiiYfLjyN/eiP/n2k367alRcu2vf/+T9VFnIUUqQwjcDr+MWLyrrA6rsLp1/zDz0Wsdv3n9rdB4/FBDFKDe2TqNFFWfaUDD77TQJE2S+x02r4sasIBT0P7cqeGLZv+xtlRbCrcooSWGXLthCpVNz2dyqK3LOWLRSNvUTTQzlFBSO2cvuJra+s2td//3t2+rkrLnxhBXPEfvJH/97ufPyhffX7r9uFV74m4yJlEWNyuZTvv/bTf/8nVttdse/9s98X+DuvxmBDYRxdT8LdtPf++m/t2cJtO3f1OXv5298TsGHuV4BEGLm6jPEv/+ovbeXhA3v9d79ts5evWl1gptboW6UtQyPe+AbtO4v27MPf2M5uxWauvWil+UsSTk4McjlVfiiZlE8OePnG23bzrTctL1B95uVvWX5szqM/H5Z0nsvh8YyErbb8wB5/9GsZr1XLTRyz+Ze/adGhMQk0PZpqx9BEKoPeJnqW5CSXHtja5+9ZWfzOjJ2wyUsvW7o47s+4MQeA6TkEHYHGUXZ7ddt9fNuWbn5sWzvbZgK7J66+ZpxM5kMn4omQAkKhR0ONEJ6EgwWBmm7F2tsPbeHOpyq3ZcPH5y177KIlciMUJFqVXvz0Hik9B7xAnHGGLof6PZmL2Hj0wD5//w17siTAmSqoza5YfPiE9RRseBCgbMJiHdHg4qvvqAVKKmDjdlbgqRjp2rH4hm0/uW23Prlt3VhRgcdpGz150SxbdCcEIMZw0SHYW/rEOg/+yvKJlo8s0Gt2cNC2WrVu0UTHnRBKz8lmrbrqK7nnVC/fpkr0sz8rPYnM3aLHKCagh/P3bbhiivpFKYGTStR1hIYeI+7rO/KDEwDQOytUJwybgC09rN6bEQ+bb9OLG48JDPlQe8dKEyMKzoaOAJaAFoaLNqJO3WCUyDviSIgeYdFDkfS46hZ0y3R7uc5b0cWzQQZxxoKBMvIORJVIPsCWnm35Fm6+G0VWoFpvbAEnVQH+AFo4X6ZRSFXdSCNyODOmMLBrQEz2Q+LrsuHdPcrPRyjEv8EUB3oD6KHiLnNFaTO4WqvLKSWlx+JLX44EGWQE5JA69kWr9xTrOaYgHM0T9T07xWY23IdUnu8BGPUHy8U11ZXRoI7POWa6Br2UaQV6nJXeV1oW6jnQZwqIO4WI7e8eiK2SaWWKM1MLie+hB9HnI/p1/Vb59JIBnqsHAh7KNyawGk9L7/3QC0CxGKJnkQldCVTRKNK/WKSldpNTpK3EfdJ1OMgB6pWEgHJ4iFORFAhIrqDH5xgrJyTOMQx1lI0B0JCL20GMu+sfxcDDwH/fHYRgR3z06Qi6HgCfClN7Ong90iEZTevGM9aKDylwzcg2Kn85vSx7ROs+z2DLHPzgSOkR64ThU54nQPCAxR1NoIUXo2z0suKgGUoeOGSK9pSeVHqHbfHfkjPJE3bbr6MH2ATo1PUAdLgfen8ZTfIV7sig8iRD+E11qeHx4zN26dJ5n8daFlhllTedCsgGJ0xt7+wo4KS3j95letZYpFO18XE29I9LVxoKNpAByu3bgwf3BWq3VFbUD3cZFlCD9RzVOjw05Au72A4N+4iw7gsYs+AXe8fRroCvWq2m8tQWojcE9N6qDvzgB2WRv9d98FbV+B/+k57XAORQU9pWjyjFEX/14h7P8hqk5Xd4JsjK4D6vQVkhOEfe8UXiNW0mGfJFXkkFqgJvGQFAto9Et5mf2ZIskGtVfGVvZ7aCCvlhw47kgnbU38b2hsvv9Pi0TU9MySbL9shWkO78+Qu2vrbpbQKAxOrRywotdLB1xD++MxcX4MeQOThmMA3PASw0S358CojyZY/X4eFhlcPc4CC/yCUyiYwQgBOM07Fy46O7tra6ZS++dNUuXDgt8BcJ9KjcEfadVRtCh891VRkspMpmM1ZU/sic+yJGN6g4OiodYi9XP+BA5XOdESDsH3IFDcjgxsaWra9v+V7CHBYB/+Gn6yptofLI2+VcPPFRVxVBG+onmu3XCRbZm3jx2Y4HD+PjednovvBUxnvLS6WSz5EVn/qS3V5xKNcuFPJVte52Kh1ZLAzlFhrdw/sPFp4tfPZoabFc62zv7h9W8wfT/ymAHcyBlZESgI3Mq3LnRcO8KJ5Va4+J99xPLq1uxP7qf/1hpLy1YpdfvGS/9wf/RI3nXkVv5CIISngFAXUh5boa0b9TP31/trxidz/93DpN9kWrSbpwsA1Fhbu2u76paIEVsGwrFbdWTU5/cswmTp6wTD7sXbf8aMk3o7/29Zftua++KoEuKH3c9tZX7c0/+3MJe8Je/Hu/Z7nhkhA6UULc7n7wgd18/9d29SuX7dKr31BDsFVVGIL97N137fY779jk7IxdeP1rYnpRDgdnzwrgjsDpz+zp/Zt25bVrduGFl31rKfaMDYasb5++9Ru79c5vRGfJfucf/SPvaQwnStGFLuesut/45S/tsw8/sPPXzts3/t53LS1AxwIwlInpDttsSSJw+UTgdfXZYyuevmTHrrwop6TGx3CJVoRTYqOyzRorT+yDn/6lnE/H5pgje/o5GXeALhaEtlBjIFxyyvF6WWD3Z7b4+I61E0Wbe+F1G56eFW0MLwQj7O2oX4AmhP6wtm6P3vprax3sWy83bMcuftWGZubEE7r/5fh4Cdwx1EUUSWEAlvbWsj397D3fMqstYDBx9gXLMOWA4RzVAQMNbYiDy4OeQ4GZN5imZ2rnoa0+/NyjaBNYHpl7zpICnlGBrS+GQd0ZUk/cvAqVONMWLPJJW9vOlOK2cveGffoJUyUiNjZ7wQozF+TkFW3LIWNUKDzsOqBv9FDJ6GLAfHjKb/ctpXKOZXYtub9oH77zsZUZZs8W7OyLr1h6ZEYYi8UTGBIcu4yU8ih2li2z94FFxfN6laF6ASFyl+FleznvgVD+ndqB5VjAJMDANQc+4g/t4QtHBFhFrBtuemhxLr1Djnxk2FfkKfL2ch2EK6mMIr0/AQA5zNUn9ZBZUZG+wE06Fe6rPMCurnsvnN6tetda4hUGmbIikeAEHbCpPBqXwMiURtmoCcQztQn7ADI0v722bZzjPZSnFzHM4/Y2EohRCv9rq+yUZKlbr6jpquBryfeQJbJ5qx+ovaUHuqJ2QAQpF77iyDDKcEagTvRBe35kxBKZYdtZXhW9ctYCWQz/ei+a2tO/w1sxR6zXb10jbwUPmXzOjwZulOtWYRu0dNpKx0/axuJTAV92JBG1zjN9AoBFtzMTUOj/9IxoI8gePnbB2gpEGzt3RLTkUXymfBb2tGoAoUMBcwIvOTa6XVU5H/IXf0akg3sKVDceP3SQi2Pup0dtZPyE7SwtKKnkAAdO8aq/l632Z80DAQ0d5cgrgD4SSdmZ575iT58+ssOm+KvymctIz5T30tFo2CvlB6jxYyXlvJDJ4YnjNjo+Zg8//1C6fWjjxWGLF0ctMzpt9R0Bn27DQVWn0XL+emvSM6Znnd9yvKwl8F5blVGYmBFgPJAN2ZMMUR4LHE22pGUHLMwZV5sLcDNyoirpOd03yY1koy+d2G10rNFNCcSxg0JaDpohSfSWUAhZVJbIhgQIOWFYnd1aGB7Hz7g+6M1cQmwrn4AKt3M8rDft5z35/g9gpTzDLT0vPuleACHYHP1WpuTtYEq/yYv7Dlb0G1mht3BgC+AS+21/43det8JQxnvzAI0cgLK7syf+NG1XwJIgx6e8AV5UPME1xGCj6OEif6+TyqIHsdmq2907d+ygUvM6njlzxkqjo8Y2VNhHAAbgplaVXK2vCzQfqK7SJdkBTsAqCMQwVYSTnLoSoOAnvEU9P3jHi9/IFS+vt2460CWRXtBHnf2e/tyCMYLCfYcX4bmgQwG48v7fv6gXL/cJohM+w296KAHYjM6IEF1X2ZIXb0e9GcZGrvF3AEeOIads7Bc7ZyB27A7AcPri0xW7cPG89D4lexxGBLakd9i+E8fHbbiQVd5xy8oO5HLCNJLlepVtEOVNvjjQQjrDUL54RocA9WdHEoCtauryAG0DORvIUKgPNQw9shzHS50cuKp+Q8NDkodwqlZO9ME7elBhFaMFA357p5R45XnqPQD4vBgNpUyuIzPYOvgOiKUOtCP8pPeTRWRh/+4gr3RSMAWBXmI1o+cj1vpowNrauq0sr9nOLnOJpf+SK5XuAJWiSUvdv3gpr6APQR6gl/bgL6l6b2zsCtRuCGyn7dTpaeGydD8ey/RSyVQ7m8tUBcS3E+nUYjaTWigVi/ej/ciCZXuLrUp/WwFodXV1tf2Hf/h3ANhwElcAsLp1XiTNS6xm+5HDsUgPgBtNrm5ux374Rz+MbC49sAvPzdk//+/+hSKDvCoShJgKDZjN67e/D170oLCZ/l/80X+wz997265//UVryMnfFPg7dfGUba5sWenEaXvx+78rBevajZ/8RKalay9/73flsCYtJQS/ubhqP/3f/sROXTpm3/zH3xfjwwrvWrliv/7RXwkELtnr/+B7NnRsToyW0KgR1x48sA9+8bc2Pj1iX1NeieyICGQro7Qt3V+wD9/4iSUzMfvqd75rBaLeBP1CwVB/9Ou37KYA6rTA7cWvveKr9WO6L21zRVpfeGI3lDdzZK9/53ctJ2fAQQXMV8pkAnhevvfQ3vrJX0kw4/aVb3/TTsxfUCNL6BA0eVe20WLY8d2f/dw+e+89S5Tydvqlb1ksNyGBkDIgFKLnUPyTi7NorWw3f/W3DnSnLpy3k8+/bqlsURIVBNclETtIWgKDex/Y0u0btielmTh12abPXZezIAIib+AF2yUpaHAQK83v1Ozg8W3beHrHqjK04wKRY/NXLJrICpygSIM2DwYHJ+Zltmu2euMtW1m8r+cUeMyes4IcfIpTQsSP4PxkkKXcGAkHc6KRfyk5+kxt1bYefWRLi88EdrI2dPw5teMFO1S7s3WQD8cprf53B+QAVDmQgVoDDtlktmGx+oq99+s3bVfGKzM5a2Nzly2aGdWDrJgM7RqcFv1w9AihcHqJd14XGUAA07FM04YOl+zeBx/a4sqOteTMTj//skUA1IBhpcdhiMt6BkMug9Ras+GdDyzW2ZMDbhwNgxaUb0dKTAp6A+jdE/DVEzHxFNBj3Ypvir27VbOJYwqgpPA9BYhNxsRkiDsCR52ejI9Ki9H7J6fMoh32JXV2hgZ3g0Qvli6ojJZAVNMOdvZtZJRFNJTloqG8OPlJbS2+CpmofOUpcM5Qe1IJOKY1LMihB1XV0zdfsKXvxjQDlV3TM9RaLeOAKSLwg88DSENUcE661wdQh+8Y3ngMoKcoXYDIj/2VPrHVEwv5wkIGhtnIAnCuDCWX8Bpg4PPEVQeAW7eNDqaUBllSXQYypQQO4qMs3ATAi3bpV0RvN77KEp4dKlBm+JS5l/1Y3ucz+w4G+k0vKj0OcZcxFajftB0t6AuQlIEvrKB3GrlUOvTCUygD2tvi9N7Iocg5MveZIIBdM9jVoKfn+wLA8B2aGe6j0i12WRAQYDoEO23g1FlAkRB/cHhhyziVQS+sHCn18V03VE6zKSkQaGeOcjIBn8QT8ZM57sgnTh8597rruQD4BKAEonTbUgK56AcOjq27THLkvd7YeA+Y4KnolyMO20LJFjgzBZYHvFWRihJCb7L4xJZ/LZA2EgAPZfe6gBHVFf5h3yNJQgJArOomWhv9rNVbtAtBU+hpCwGZaBCdADXaFBlgxTigAnA3mNPrcgIhyLrKBISGege54MVv/yQf2sttLDIb7ntvrMpDhrGTtMNg0ZbnhRDqNQBgyAqAmp5YgNbY6JD9wR/8E1tcWvbFLj6VRu24s7Nj+3sKbmUbwubwAkVq11sPH1ha9TwxNmEjnHgkWgG9zGOkKBbDAE7gM+DHp9qpnZiOwZA2ACubKfiBAw8fPvR5iT5twCsaOhl409NHfZlLyWJmD4DEqIEtoyMIYOOi7PIW6ufVDV8dpNCzzjVkAeuJnWBqEvn8dk82zCJF4NOA65I/0eBpj97kMLhLvuQXgDAyKYCqYIlneAfghOpIvvSn5rW0fDknYbHNHBrLi55x5JTeWYAcIwAcucvz9JgiC+TLFljrAmv0eNMzODRUtOefv0YOtrKyZGu+E1Bd7AhzlfGx9+8uiIdVmz876/mRPyAw7GzAk9TZOeuyge5trsnG19t2/jwnSEq9ROuDe8+svF+16ZlR3yUBnjkIdLkLskid+c49rsMpX9ilfH87mHKeOh6j/tINpaGOAx6TjnwczGYYys/7cD7f0XkWIjI66ABXbQhoHuRdrdZseWnFHj964ovmyNvXO8heAqDRP3qIue4tfkQXbTpo60GdIA9ArPv9jfXd3pPH2+1Upl+9cvX0di43sphMJBYEvu8PDQ8v5NPpxVwut63nqufOnWt/85vf/M9MIej2BFjpge2fV3HzUZ9C0PcpBEzOWtncjP3lv/n3kfLGU5s8NmH/1X//fxZoUsTsoCeIHkSG1+CTa9wLv+PJiH349gf213/6Qzv70vOK1EftN3/x51aaFPiSEHVkJJ//zvcFeEbs/kcf2vqjR/bCd75hpdnTPG2Hilze+usfeY/Ad/7p79n03BkXJuZpvfPTX9qdj9+13/3H37Wz11+U0EpC1AibWzv2N3/yA0XoFXv5O98UQD3uvbJsrVVRJHzrjZ8LZGzYV7/7LZs5eVaNWXAhRPhu3/rcfvXnfyHBTNjV11+34uSUsgwLEFCw+u6O3XpTz5f3bU4CP37qvCXY+F/Pu0DLIdQP9uzdn/yl1fYqTtf56y9IycJQA7YSo8Eenst3btv7v/iltQVOvvsH/8y66XGvM8qHsHZxfuJ1WqBk8ca79um7v7Hs+KRdeOU7lilNKr9AswuKqKNZ6PmtL923p5/+wrYldKnh43byylcsXhjx+juAlYBLvvSJcZCRllA2Vh6Ing+s2jywobFjduLyK3aYHra0gCRjTKE3IrRpUCgJrZzH3qObtn7vM+89zU+cFOi9ZInipCXldCOJI0DDY6IRdwHocTuly+nDstnOfbv/6Q07UPCSnjxrY2ee142cnk06MPN+DfGeOrrjEc1HZPjQcinZsVJkz6cOrCytWT87ZiNnnrPsxJwShM3PA+gVj/Qgz+ox5RXy9Bff9TGcbNtscstW7962u5/fs3I3ZpPKKz911vfSZT9L2hBeOFEy9u4A1d7lpx9bJlqxTGfHDhsVazXa1pAzyuTzelbyJd4fykj4UDZAQURErK0PFF3tKFB2KMcLLaVMxBq7yxZjWxNd2i13bH2nbW0Bh4IcXV9GAho4dtZ3ZfgthwNI8F5TlUHn4SHyIWYzgd6BitKMF6OW6lTssFW3yta+yj60hmTpnU9WfDI+53OnJdNDwyXvsWHoHNDIwgqOhMWBtQU2vNcAZ6ZnWbzh+5HCD9UT3nhPIEZve9lSrU2Bp7pxKAiHATQF2h5syslKnoenx2y0mPO61+sC1XoeWr1C4hJOhJvo/UAO1Lj6TksKDKl+gzb1htR/vmWSjD07RPTre5arPrN+pey9kHPnpwRMora1H7HHZbWN5NaBHr3yet53xeDP84IOp0LfuQ+o81rqt9pfbRBWCocUvqgOOvUdOvXVU4Zz6Ls21tmwofa6rnSsrmCCaSak7cj+PW2VrB3Nqz4BYHzxsDL+QlZ5+S34Qtn8xHWG+vOdP+8hREEAJNxzRweF0vdu1TLNdTs5XnAgmFUgz0EW5fKBrddSttIrWQOZpHDx8YuylSfghzwpjF5q8mUxaEo2pLmzaSOJrg0nFLjlsgLsCrgUTC9u92zm3PMCDXvKUXooG4RNESlOM/P0OpJtdrBgDjVOlV7YMNeW3qS4A0lsSUs+w/cWFwikF9bRszI5qmXggeybPsILeRXdLjO/xUO3Zy40XD5y9OgVNtp1iJ7QAJpINAC5OGu3f2K82wJlyUKzmekJ+853vyngumdVAUV2E2DBDL2mAAF67Qagk1XvANKW8kBfC+mM9JL5x23b2NhQ/hErDuW83ugYz7KoGODgL8CR6Fhe2nBwQd18uFw8gCZ639AVny4g/vh9fVIb9H9I7Z1mBxAFOypevJTetVPWwVYqwWDFPGCY+rkNVx5wz2VBP2lH/0PO5HO9BfQ93CZl4DdYAJsXdJd2IKvQOqQlPz55cTmkCfLr2ejFNfgGgPe2kSw4EVJQpiHSTgxbs2ewTztQ+qaAFb21jVbfPvrwltJF7Oq156wgflIgAQaHEkxNTVpxOC8rgkyrHOwF+n0EyGu+PRfSxXSOhNqBEZKmy4/7e9nE4BvFRwXXS0tbsrVpm5oZEfZhF5OEra3sO+2nz8yIr2o+dFE0uO8V7e7HVR7txj3qyKfzAd7rxW+CHq7xLNcDXwbXQjra5LcY5/oJbaSHp95zi4zojU9iTu3oaMn9Cr3F3KMX19teOgrQTQvgQgZTcpYVnC2vrAmA78tWh/3+eZMf9fHeaa8b9Yi4/rrMiL/YSSdHwthqH7YT8Vi1129uy6Ysbm/WFp4927w/PFxYuPT82cVCKrU9OTlZ1YPtf/kv/2Uvpv/IJXogixxps4tNOxs5jBZl1UoqYEzs0KfpdyyrqiYlyLHt3b3o3U9uRdq1mojs2NjkmE2dOO4NLG4cMSu8vhREhBPLICbLEd2/s2B//D//W5ucP2YzZ0/Z+z/9iY3kk76Vz/Zm2S589TUrTZ+wlYePbOHT9+z8C5dt+uxzEqS4JVXOJ7/+pW2tP7Mrr75iI8dOimltqyuiWrhzxz5+5007c3Hezlx9Qe5AEQVOQjS8//M3bfXJI3v+9a/a5PE5X+lXlIOUS7fb771l6ytP7OSlazahe/TQuaFSC21vbtkvf/hDq1V27frXv2rTp5mLkpFgSXx7ijRkRB598p6tLz62qfnTTmcinXchpPcVGeo2q3b3vbdte2XFxmdP2pkrz8vJCwCrLmzXErYJ6dvWs8f2yW/e8OGl1773bRubOSFD2Jcxi1sxl7BSLm3DUhDhXAGqz+2jN980SZNA80uWGTmuZkp7L5IEQkBFAoPQyCAd7q3Zyudv2c72rvUTJdXzRUvnRwXQs967o1ZRE9E7EoaKJeLW3lu2p+/9wlZXlyzK/NXLX7FepigBzyhP2lPPKH/vDZJRRVBlyq2x/tQ2Ht62tc1Vi+aGrXTyvBVGiTQFPhX5h/lbUkyiXpiDoqEJyjMVaVjiYN2eCCyub1YsPjJlo6efE3gdEnhNeCTthoGyeUaU+ipdyZbP09SdXLxvY6mmLd39VFHzhjX6KQHX01acOaXnqSuRJAYdOo4cu/LAMYeeYRlxN7xirQz6dKJq/b1Fu/fZLduvtS09NmX5Y6ctkRuXrQyGMjgGyMGh6Wl9Z45tcvy0xUqn3LEMZVS/3KE9Xd22pYOIVWND1huase7QGesV5qxfmLV+Ue+RM3ZYOCWPMme9/Iwd5qesn5uyYjZj3fKajEvCutGkVQ56tl2NWcW3iJKBTwrsEUhmSqYIxaKpIX0WpLVFAYdRSxfGLDcyaoXhMctkRwSiJ1WHjK6XFIAWxDfJSW1PbSK3I78HID0UcFrb7UjEch6h5/Lsxaj6MlVEOgLnu5IvhuMwmOlUXnpYc1DSbctB+4l0Ye56q12XrHdczmmnSG3bMv0DcZ2gR7In3nUlt5ss7lJZirolnzKSgm1+2hjthpOSzOA6aH/aC0fI8BT2hyYgoGL3B0AqwJF3WyCIT+b8sqsD+iFkZLHGvrVrAgFSmvFxpvsIMAgAlTtx66UE1JmDqzKY9QmP+ezhUEQV+gXwbqtcgg/kP+izDLaud0RDW1Vr6zcHIbAgy2kSkcx19cUnqgagPydLlTmsycmxuIxetoLitYI1DlO23U6Lx0xhEvCTrnX1DL225MM0CuoyCICCHcHa6rpo9GrqAtegDWcnToiFBFySf+rCs0rP/r3ZSN3yqaAX+HwWgHHufLWbs91uQXmxETu2JZTtdaE8XaRN/M01fbr9w4HJPnISbVJ85TCaFDu1yDFu1jqWHymJLoF12QSPR9wOqC397Y3pukWgReNiL8gXm+Ogj1Xckj1WzbPwhaFd7yjRM2HxjGQEXed5uOJiA8BEX1VPXXXA6bYgOGo6LcKpiWGXE7dNegVfBr9xuAGw4owpg+CQ3mDfgJ9renOM53OXL/puAmVWhdcPbH+vqu9h9bgf29rhoAAOFZF+KHBkAV1Sbicvm84cSaZGSUosLd2H32YBsOcKadEggCB6sGOMOt65fcce3H2ovDnlEltImwvg0ekh+Uf2mRtKICZlcdCa0bNp0a+SZP5JJ7mUrrVkU9oc8KNGYaoJiyjRL3q5mYoRhtKlb2K1OOr85sVPZE4XpG+0UQBKLh96Dz5d//RGJ91vhMf9fnijI+QWboTePGRtkKdo8WuyCqoIvdGAQdqFa8yH5vQtQFSgSvKsNnEQpvQN2ajN9TB3eObYtAM2+Mhes6WxkgIlpoT1ZavXbLO8b4UsO+1E7emzRXvy5KkvliWYaUh3N3YruC61GzvKtO3R0oo9XFjy7eryuZRoPfTFq2xFODTEVoQRH3HaU1Dj6yCyoXfTfSLygwzKzumn6oOtCrznhYWj3sgE99Fp+B9kkyCLfIKckufgBRD2t8oO76ADgzfBU0u6xBQWepbpRWW7NgApi7LCTgmhTdgpiQC+yXZ8CnJYHFYaGbe5uVm7cvWCzc/PCVfJdgv7QHuYF4zPhSYAcvCX2CF/UQf906W+kvWikX47FonWBarL2WxitziS3SmWhnYt2inLTtcFhtuyj71vfetb/b8DwMYEYPsCrNGSbOmYqldS4xSVSAC25zB9c2Mn+sGv342021U/duxrv/N1gSE1sAwCaF50OIGi18UvvMVwhpgELg72D+yP/9W/s8xQwp57+RX79GfvW6xbt+LIsD17tCSgdNHmrly22m7ZbvzqDZuZPWYXX35ZFSbi7tuz27fs4c3P7fRz5+3s89eVOdFO3CpbW/bxL38px5e35179moMulLclIbh/46bdfPstu/LCc3bm8lXLZnPBuKpVHt++a/c/+cBGj0/Z9JlLAthZcSQukGA+pPD2TwTiBCzP0jiXL8sA5yyrCIReP7WQ3XnvPbv51jtWmpywk5dftIwAAkYwKyPI6kaG4x5/+pk9/vyW6ly0+Rdelh3Kq6WCI2DrHOm6daoVAeH3bXNtxeYvnrUrL78kJ8YcXFbsMS+H02dChFQWqHznp39j7DV78vw1Gzp2UWAl6yLhDl3KNuhvyChC37zzgW0uL1tNjnn64mUBumOWTGd9/hpAheMAkVCGWfAcMQHu8oNPFI2uCIQO2ewFAd7RGYGXnAQxGH4UJxy9h1HCmfWs19yz2uoDW3v6WE42YsPHAY6c3c3CO4Q0AEV/XoqtEkWnjBJD0jI+2e6ebS7clHFZtqjoG5m9aNHhaYszRxSZAsToE8PtWRx9slCCXsWUPkdibTtYvWdLzx7ZTqVhkcK4jZ8SCI5hhBBhhh5l+BR9p6QxHFEceiJxHnrjRJQmm+pbKVmzTHvb7n4s/u3sybMM25CAcHpUQFMAVY97W4d9HgHC4opoYPgWvjIEp+wsH9mxYryhOqZsU8C8I5mN6vn8yIRP4UgqKPEeSlVn4BT5Da8xnCh+rL5l24/u2vhYXk2dslqjblUBr64eYu4np7X1OjW1QVnlyLmpTTBUGHVWi7bbDWsq0GvUGHpsiOamZQRE+3JsrIaPyYGm+4qUO4AvQZAUfcExBSL0xjIvS0GEaGHYHLQBjczrZpFSp8WJXbQPw3q6Lv3pKBKnd6laO7DGQVW/6/pkPnDZWlU5hUhTjhNAhej1lZdqoXwBsMmhEZ8Py8LKlhwJJpteUnwvToMDQjhBq9Vk7pmCppYML6TL8fo1NvpvATDZhUHXONlMz/rxzyyoosdEBjvT3rGoeCX3Z6WJouqZsIP2oW21M9ZSoMcWUuwf26R3D/ArmcUx8wmPOPcQmhwYSnVI29Z1Pnk7OOS6KunpREebvHBCPCOO0Sb5Q9lSWWGmSuDUWZCG/NT6SduuS8+OgkwH8R4kodsDHQg+AP3FCYYREbUEdKhgHJ6DAtFCmegs3oLncYwOxvRcXDYgazUFWsiTgi0JLusPaNtKJ2G7HXrjaGH0Peg8cwcpC4cGDQ5qnDbkWHpEOd2W5dJdG/XZWgKYh02V27MtAbni2DH5BeRctChtsCXUg6BFTFNWoZeYe4AXybLkDdDqUxWUdmCDeBFMDsAA5cOcL4ZOJcTM1QV4sFjVN7s/AgvU3w8ekNySB29knYCZoWgWCXpvLPlL6eExz6AD6Cf2h3rHpA/QfHxm2s6dnzf2Hy0LXO4yz1Jtz3QBdh5g0ZYfS8w0AAkuuw/Q7gzpetmit9NrhryhSTxm71B2ickKXPUls/CMnueP3v/QFu4tWEtAw/e+7iBbYoZYD0+93koLnMmJ9rzkKicdZaMKJsP4nHEH/TwDQAdcqC1padUrSIraE16KRua389uH5JFrvdn+i23ikAkVKBYEWQs5iQ59hySCMJcR2tmJ5B5tGEAZ7cnV0K7oFO8BbUGmXBb0k/oH24a80M6hzUOHSpClLjrL9AKlI7ihcWhHpk8cP3FcQcYJtae4K/talb26dfO285zFgsiXnxol/rOIe3tvV7ZwXbZE7SIejg2PuC5zVC8LcGPIqWiMZ5I2XCrYxOgQM/ncHhaLYZ3NwsKKd06NjhVtYpIezoxkEflEVlU3eKfKucwrM+QUXlJXt3+qDwDX+TCQa70HMsN1D8ggxHmEbtKsIR1vB8T6c7+vtxiqFPBQZasMl0vxkDaB6YBb5myXy3veOx2Ozd21nd1d1aUqO8xIQMvzRXbAM+DC2RMn7MqV5+zk3Enhl4zyIeiTXqsOZB2+h4WXR+0iIvo91bUdiyXqvW6/LJp2hbV2cpnsrvxhOXIYqd+8ebO9+u9We8/s2ZcA9sHHH8divSg7bmSl4EVVrKTLY6pASZpaVEYCsJZU0bFbNz+P3v3kRiSTjfvec89/5SsCWnlvAFhBhgMGUile/O7HxBQJ37/7N//O9rbX7JW/93VbvP/Ydlce2PGTJXv6+LFNnZizC6981UeAPv7JGxIus+vf/oa1ozkpSNoqKxu+UGpYzubF33ldghdW+PcUUX3y5hs+Yf35116z4ckZ0XIE9hRp/eKHf2nH56ft2tde07WsnKKcj2hbX1wW+HzDMoWszT13RQCT486CAWRO270bNwSWP7WxqQm7+OJXlK7oww0YLxxaeW3NHn74oSWzWTv9/Iu+AASDl82kbKjA8WoZW3n00D5751cCWH07dfVFS5TGlb8EE70UiqXHkzmKe09uec/j0Oiwvfqd79rI2KQ4FwAm3EToECwOTPjpD/7cFh89spG5ORudf87i+VHdRRBQ8KDk3qvSa9ve/Y9t68lN2622bPTkvJVm50TvkBtvB4BKr8YRfZgbARA5hNbKU9t79tBqEs6hyZM2euK8BwS+L5/qTitjFHCqfBdlDpo6a0u2fPeO7VaqAsmzVpq76AumcBooHMMhPq9S5fIk4I7asddlsinleHLXg4Wq6ElNnbTC9Bk9nxNI1G+1pRtiyTmn8fh575y5rc+E6kDP4UhSkW5rXYHQgu3LXp19+ev2/Ou/Y8fPnLRTp2d8z8XnLp6xa5fn7TS/Tx/XteOKHmfs2MyknTihIEZtfez4ce/tzta3bfHWDVtSVC24Y6nSrBWPn7N+siDCw7wpN9Yq23utRB8uPhgjAK2MqsBjUuAz09u3ttpjaXVPeQnAptKWLha/6K1HUwa6MzA83pMifnN9ONGyfELO2nuLU1apHNpBM4Az9sihZ9R7i5QYJ9aVTnRbZemI5AKFkpOJi75CTu+kaJXhqOxtW7W8be39TZPNlexyeIcMnIAJ4KXRZc9iBQGiLyF6q23mriuwk9GuC0T4rgYClAArFnJSB3ZVwCYxv5GjdQU1BN5YjcqegXxnh4qeZUQXoIkhf7kapx/wuVuVXEjPIgqWmEJS46AEBR496QxDymUBvv1q2yqNQ9tjCykBzgPyFq86yaS1FOi1RWtDMlIXXY3+EQCIiAaB6M1yVenZ0ixqhV7NIu2mGN210ijHt7LSO2Ir+8q7l7GG+DgAnGgXPhfQ6g7XHUFwCBhlHJ47TBlqzmkHPMIf9lPlu7+VAY6b/HC0ekRtJcOqoKOzt6bAOilnIWCPkxJ91a6AY5epSrJxsln0sDLfmZXVzBulZ83neLrXU17QCYjRGyfhYFb3oBRHT48a81fp0e75lkNyUJKLtmQoLx3LHR4ooFNF9awvHJJzr4nfBwKvO+2k9ypTFHYm2Hscq+jQ8+yUQHnuWHWfHkny6rXrVkgpiJOygyHCaJnsUiNiQ6UZ0SnH5kUi9wD0YH8BIAM/EmANAJUFawGw+klWkveBvjAMiiNHATwf7rkz1yV997mtfOrtAJT7PCs5Qf9kDKXPg94w2TQ9hy8I94NeDV7OG28jgQfPTxrgdvpQQH3Et8laXFryBTDsR0tZm1ubDlShH5pYoMmUB+SH/BiWJV29UbW98obt7my67GUzeckIc5ylkwxbRwRexa1bH31mNz7+1OXFF7E5X5AHVQVBVXrVREA1prd8tXRfcRHuUglCUKMK6LvS6SOrAHJYbjyX61qaU/V0ndE/Ks4zWHlsGmygPAmP9ambZIhs8AfkSdHOF7U9vPObvP155IPvevHhb/03uOT3SEc9KZtrEHz00n3aBYBKewLuAUJc5Bqv0L4ANJ470k/RhpyiP4MFSOTv5/Ejo5LfWzfv2vbmtqXTTNFg+6qe8ldb6z+2qsyrfSZGhm18eNiKwwXl2TGZLBvSf0zbEgd8BkxefionO+TaIZpgM3eZOgIYHBN4TUvPCUSZJoC+UAdkAD4h66Qn2AoBF1OwAh+cbuhx/aCJsCcqV3Xm/Xe9Bte/4LtePOcyrnoN2gSgTYcLnyFYo/Mj5E/bwjfegFmOrw0LESWr7GwhMLvNe3vHKrqGfXLbhB2Qnk7Jpz733EW7fOWS60ZxOKyhwUZBFmXJdoHbe0ovABuri6qy2nhX33dkz3Yl8gK0kbr41G5Pt3vPnj3r+xzYN954I3ZwcJDcX97PdyKdsUxxeFYOa17R53lVfV7cmlVLjx0edvKqSnJ7ez92/9ZdldtSg8Vs/vwZmzs3r0qFI9987zIxhnlLgA6+15tVNwY7Ow27feO2fev3viM2Htrd3/xU4DBvq4sHyllg+FvfsfTIqN19+z1bW1iwF777TQGhExIEVfCgZrcFUpvdfXv973/P8sPTtLJaQ/m8+549vnfTLly9Zmeuv6DranzGYqRgP/qj/01GtGavfD8MycciEggJCqu/3//J3/qq1SuvXLeZ0+f1XJgPCjh99vCRvf/TnwlE9+zq6wLFE8el3AJjypth/+b+rt34+S9sa33JTj1/0XtWIwLUKT3PFiUY1J2NTfvNj35kle11m7t62SbOXVH0x0rHEK0Sd9JT1i0v2f0P3zLOnr6uss5evi4FOYrM8CbKE6MMzz7+1Zv24Ru/ssxIwaavvCxAdcqKAluXBdCJJnfKDdsTWN3TZ299xZY/+bltbm9bcnzaJs5fswI9mhIelB8FR7k5AABgFJfSHlZ2bOX2e25A4/mSHbt4XcCNzbaZ73jUrysFIHgDAEtWDRjX23yq5z7yIw8T+WGbunzNkqUpOTI9p3QYHFci1TfYFpQuwLa45KO+dNP215/Z8ta2RQqTNnbqeQGZcSkTE8r1bFQKrudZ4Er59F4B2hn+R1Ey0Z7NFOU002xnVhFIFzBM5RUhArJkPGTQmw05AnpvZMBTgCJ9X1j4XPcObGxy0ibpXc0NO+gYtopVF2/a3c9u2uaukMbQuE2evy4LNSagIwWUHDDhlgia6rDy1p0kdKlaTN1QrQUU2xbbuGljhytq37K9/f5n1ogqGFDQN3XitGWGJy0pEKuHVT+1geqJ7Q69Omp7ySrb3kzFBHK2Hwlw7Xnv7OLKvi1td21fYIB5qzlFvfQk0BugRxwwsagJmWArE4hkdTgLBSkvpvIPkSsBEbaNOpbuWMF2XI/bApIxgbr9Xtzev7Xkep4fHpIcTFk3O2pd/QawheAKS2o+DJc5bFhDRozFCPmSwHmGIU/xvS7jJ+cR5B6j2rHppIKjXtWk9vhCtWdEwLRrT8uiceyExXOjcuD0Poo+eqgdUMV9SH5n50A0Doa2ggyht/SsYAyDl8OAClgqDfOHJwoRgWsBp2rD2ko7Ihpmuo8t1a25wz997pTvLbldadqn6xHbjk+qDQUBdK/bEXXiLfKHQXcHKceAOHsPJzKs30nl66v6fysNL30VP5VetDJ3GHozqrg7IoHkY5FNm0qsq+1YvBWR7DLiELf1etbu7yWsJx3AFsCnllAgeStz5Yls4MwCD/g3GG6kPC9YL9JDNzJwdIWkeut/XUMNx9Nmo/1VS/UEoJWoNMpm6gnb2q3Zci1jj5pD1pHOIJs8609LZsmbMgHN9BQFfWRvzbgNK89ueUf879qY3n3RTvPEMzm7+WTHJueuiB+SI89QvNUnX2k5R/dH9CNr9HIjPH6yFY5dIMEBqwPm4PhxuG5jjl5O21EeA0cdeu5IR/tJX6VLXzp/0pMGcMo1nuX3EdjVZ0gbCKWkQb6AFUZx5ufnFVxWnGaOG2Ue5ubGtm9HRG8iYEDeUbLLXNiypQWMCOx9lbiY02zWHRTQWzs+Ou69ssgYHSoJ5d9sHtgnsiHbO/sqPbzgv3MAHqmBGF3kkBjfwgu+HPEAYBk+mXIlUJaOKnCNW1YNriys2QGC86zAbpxrPQWQChJrbLGk4MFrrJfKGdSZNnLpU1l+/HuSKU4qg/Lho95erLNTz3ni8IxEwb/T4RIShRd584Dnr+e8hY/u0yyDNvBLvHn+qI78dgCtdh3IPXbC57EqCe2PnUjJP/gWcQKIzFllWL/ealnWt9wCvBHYhQCDOnQZ4pE9ZsoaAH4AKAl6SMPBS5TtvebiP7JJoLi2uusb9h+fHRWZoRcSuilXEuX1AmwPdAk94tmwpSWVU9VglO5xP7A8gHKYSH74IApXCk/DC5q+eF7XvBzRxl32o/dOFpXrNuToHq/wDDVTkqP8BvkM5H+QnsveksqOFOiM72igfNnbFtkFDIfFYmGLr3wuK18hAM8JhUoP31dWV/uPFh70NjY32416p9rt9rebzcai5HohEovcT0TiC/1MbDHSiWxns/vV+/cP2m+++WYv9od/+IeRubm56I9//ONYOVpOlnfL2ZWVZ8W1jUel5acPxx4++Lz05PGD4tLyo+zy0mLy4cNHMX1Gy3t7Ec7irlQ5enXXhIZtc/2ptVt7VilvWqO2q4rXbWVl0bubaRS6mm/fumWXr1+1ohD5B3/7U8sNxX0j7oocy8XXXveV/xsPFuzJzVt28drzNjJ7ShIhxyVj8OjGB7a79sRe+vY3bGTmpBo97Yq6fO++Pfj0E5s8MWmXX/2qMCiLphKWkqF77+c/t8rWul36ygs2fvyMaAq9VAyF3Pr1W1bdXrMTF07bxNy8rqfkQJJqBbPK7p69+/OfyeiUbf7qdRuanJFyZgR0egEQCfzefufXtrX0yMZOzNjll19TVDUsg8AGxSh6X2lq9vk779rKswUbmz1us5eUT37E9XgwGZpI87AiIHL7A9vb2bbJM+ds+uwla4o+ekXgcTjOMAjuwmef2EdvClTL8Jx5/orNX7hs88cnbG6iqMhPwJkosZi3E5MjVhCYuPfum7YsUHjqxVdE4zdsanrGhzamJkt6T9rE+KiM5LCuDcthDVtadD16+6e2s/WUUMhKc5csN35CwipnqzCd4SYXeNVPoirBJXpXRFvfsjK9p0tL1kmmbezMGcsw7zXJkXFSJgn0YDjVF6O4QqJMMrYs0GhsW2Xzia1x0ozKGj91xbLDxywqQWc8n2E7yvUeHgF77JXFpDgovskAK9l4XgaUvU3bXJfRbynEqgusygAzvyuKA9AznUbVPnjzA3vrF7+0jz/6leq2J3oatrn21O7f+dge3/3IxlIVG07W7PGdx7a6VbZuXJH3qfMWL0yIDwJ+Av8R0SUN9KkL1IvOCsVL1lJ7tWWUu5KzntLRe5JsKRjoblur03DH00EOJaOFkRHJa05Kzlwp1Un1wjhQvQHgIADEQgxFBdgONgQ2OA0uauVK2/YV8LCPJ3rgWzzxnOoJqAmnuskI6i9s9UZ28F5GW3LYiqZ9rhs6AWgeSnYt1a958MYZ9jj2pni9tFmVc2V+WNa6erYLb2kH1Y0h5C78Vh440XqlKgIE6HBKqtP+QV26H5Vu5OUYcqJRwaMIobcoH2laMR7AGFMFfEGT8t45kJzoe0z6VsZxyi8A3Ngc+6DRtKoAdpMgRHwlZIc33pMg2WROJNNqOOGGT4ZnO9LXtHDOUDbm9aoJjPaE2OgRLEbkoNoNMb1nI+NFtWffavW+bdajVlWgC3jGQag2yj+ETC77MFN0w3F6S3Gw6DXGHHDUVf14Oc/dt7jgOxgmyGEbubT0CyfEkN2YeD+c7Ok60x7CllHINT2wO02AHat4Q7Dm5WHDRA88R27g4cBxBYeDXshBkF6641NjjuaeBV6JnC/Sina90wL0uYicbbwunQ5zQIkZ2cpwVzTsH6aUI8HVl2VRY/IBAYfV3LyDk0wllSejgr2Gz69OWVuyoSdEuyygbe82LTvEAY8hLx89cEgTRqWQW4AAYIJr/CaIJ5DmHRZwhZGsMOT6pXPlFWgZONrwyZuaf3lN5ehS+B5AhwMQ9NufHzwjymg32Xanl+AIvTxqV3+rcjho5qACYDkvH/E8KFd9oQvtx5xGjhsGGDEve5+DVeTg2dg+fTR9gI6PtAA+wBdZC/M4xQHJxvKDh/bo5udWrlaBUn6dF+DT6dVnQSAS2fZeQekEbw4AwdckJOfFTNSmRxI2mlMszol2ql61LblHj+mzjaWsqbzqADjxPat2nMjHBHTVntIPFobROoAPWEPInpJ85RQop1QGPXjMF29jp5EVpWWuJjQOaB20s+vRUT0GbcRnkK/Qftg/v6c3fzzn9/RHL6b+1+eg3ektRy5Chw+LSJOSFVbUA6Y9iZ5AP1tqA2wd9CJ7gEh4jG9h7vr2XsX9fUaAnPGx8v6msM26guCK1dVu7TbHxrMnbJjXD80D+UJEeDF/tFLeV/7S75GiypKjUgGITgCyyLiegZfouO55nfR7MBJAdl9kSNa65tqh58NVaOba0a9QyS8+v9RV8R6B1G/PlmKPZJfyfvvlQRb2xdMq76NP6ODDR3hI4+0awHTYyo5ggSlq4XQvFnQRxLEQdG9v39/7Ctr29jkYomy7u2XHQuz2cGrudP/69Rd6L7x4rX323Ol6aXikHE8mdtOJ1I6C9t1G9aDcanXrufJhe6cdemBj0PXGG9+Mrq2txabHhtTayWw01i8mYtGSPNhYtpApFfKZYjqRzo6UcsmJiWIsFolH15b2XGVZlT92bFIKeWgpETIyknXl7B22bE9K3GhK0XBAei8/WfXFXpeuX7PP33hDgKtuueGsQM+2zV65blNn5q2+uWN3fvOOTRyftmNXLllEipyRAV59cN8WPr1hz7/yop2+dlmYVkIpZd9fXbHPfv2GQEDcrn39dZ9PCBjgmLg7H3+q98cCqHM2e/68BEVCLKFIiOaHn3xiq48f2fDMhB3nXpK5nYocpeyAnnd+9gvbXF6ymbmTNjw9LaXO+LAfR/t1Ok2B7Hu29OCOJTIpu/Lqa5YqCtjQo6cGxan3Wm2BzRsC4jcsWxiyC1950UaZdyplYFJzUvQyoTzZ79jK/Ru+uCw/MmZnrrygunBiL0oVBI65RpiWyvq23XrrbSnErl1+8bL9k//i921yYtyHh5hTxVAV8/LUpNaSo19bX7XCxKSdufpVyxRGw2KHescPY7h341P75d/8hf3ND/83u/Xxu7a99MwOFXTsPPzMVp4+sJaEcmhyzkonzllUIJShDB8+ckcKGFXUiTyzvyZzZJYf2trTBauId/mpGSudPGupjNrCI0mMnRROAsNWRABRaU1QBpWT7pStvbNoTx4/tUrz0ErHz1l2bM63cmK1Ju2CYWLnBd6diOrp0icDLF7eeecde+ev/szu3vzMbul9987n9vDePbt/9449enjbHt6/Y0tPn9rq8jO7+8nntvvgl3Zpct2WFx5aJsvZ7EUf2mQolZXBp09M2cX5Wdt4smxPFhatqTLzx45beuqURVKsZ2RoR2ZbculKrfp477gaDCMCePMqCpSxgj2qNo7VVqzQb6pBu4o2dwWiZDgFKPLFUcnQkFQNoyVwedTubmSUlx8hqn9g03SvZr3ahkX0LEZ2n152BX8MAwN8sqykdcOtoEBGmd5X6GB6Bj0ZbPTNNlWHCgqqAvXMbYz2GPpX2bo/TEDQrItGVpay9U7S2qr7ysaO2k2ymspYkvm6hREHIQybM3wNUHI2iN50guHRupUPmnIOYfUpsG9nr2zrazt+fjvXOAZ1WOAmJdrgJb1wZNIW2N0TnuyzL3EiIycjYmTg4Sk6AC9kJv07w3GDoXufu6U86DGCx2E4MxhgvEUhG9U7Jh0RTcqTOaxJGdxcVwZUtkpXbWSMYUM5LxWyXotZtZ9WpRx9uh4yv3DwCgZdt2krZBFA41TRW0PvSmgT75HU80rqOsBQNEfl0jYEuuisiLaReMNGMjKSApGcqIMTQxAqrYStC9AfCjypAM+J4vy78oGGQEcoi3I4WYzTsBj6dBpEEzoHqfpwwEQvvI+K8Cw0K9Ms4CZyYFmBzb7qk0yHnjg6HvY7SdtpKXhhCoHSu7PU8/CBtiGXgRP0T/grHmREdleBhMlmtvZ3bHh0VEFBxNaW1q3SiVlhekzyG8CnBDW0l/L2XnRdcy3wNhSbxCeGWX0hjt6UzzWADemdFn9eyY++D34DLAIYDmn9rbzYJtF7c8UT0tDOAAsHM0oT5ieq3fy++Ks3chXSUWc4Dim0RcTOnjkr8CoAW654zz8Hg/guA5JL76kXPTzLY9Qux7xW0aEQ03a25dzl4IfkL3iGN1M+CDzYI/qzGzdsY2mRDk4Hv0zPYSEabYUO8mJOe0amyDmnMnxMVvTmM32bLsVspCCb41v4Ra1hSdm2uDGgjnwB2oCmcYFaP1FNPKY3Ev400BnRkpbMDuejNlaUvfEdJKX/XnfxmQLVZuKYj5QoO5rNgQ3fgv8IfOKNIHPfp7EdPRs0SC/xFv77p97c99GK0JxHeaA64QLf0VX2VA5gFJum9uET+0Ea2lT0D/LnxRQO10Gl4BI2BKCPTWKENCXAyUgyHEVPJawhf90nmMHueyeByvag0nP12rqc5ApJG+dgmNFhTw+50E6dkAWXSfJ2WQ9yJYYof3gR+EN5oZrkrnorfQDuyCWyq+/KkyS/LZO8KCPwKtAT8lA6lad/3jYB/HOVskUDNhSSaC99kr/PEx74caXl7frAdx49aodBvUJ+yDpTngjakEO2a2z6AkZOf2Obt4MDBXfCDNiYWr3Rr9WrvXq92k4kYvVjMzPla89f233p5Rd2rly5vHvx4pny6Oh0PTI01J6bm+u9+eabzIENADYiAHtybjqZ7FWz40Pp4mghVxovpMay0X4pbZFipN/IZtP9ZCzajYmY6PrmeiSRRqjpwejYyNC4FUslNda0FTIFKVJWaLtlm2t0n6eMM5Y5x/r666/b0t0HVltds8mpaXt456lNnZy3i6+8LCAUsU9/9ab8fs/OvvSSz2PNpVK2t7JuN37zpk2cnLFJGQi22mGOWePgwD5+41e2v7+n51+y/NikDHPGcvm8wMcTe/9XP7GRiWE798JLKjsoYraQs6WFBe/JTAtEnrxwyTLFMTUO2zpErapIeVXAtdWp2+zFeZucPyNnHbcHd+8r+oz7SSe17WVFwTd8Ycell16xkamTauWkGoke0zC/bXfpiT369ENvwPlrV2305GkXFIw6w7g+P0xCsSIQ/PTzzySzcTv9wnXLl6ZEpyJxGQAEJ3THyyIJEN/8zS9s4d5NGxfo/s4/+YdWF/A4qKqscsP3CG3KmX9+a8F+8pd/Yx+//5k9e7xmi0/W7OmjZ7by5JktL67Yzfc/sI+Uz2c33hbo3bNsxqzWqNje9pINJ9q2s7zoPeLJwriNzl+xRH5MwpuWPCOR4e29ayAq/y3wsLtum0/u2PrmtiUFyKbPX/UjS1FulA/H5EMVqr9H0fqOhvh2MFEhx70le3T3U9upCPyOzljh2FnlU3LU5kPUGGnUE8WQIoxks77IrL7xzGKdXbt0dc5+53vfsGtfed6uPn/Nrr/4gl1+7qJdffFFO3/purXrDevsr1kp3bBLp9I2d2LcYumSpYuTtvhUzqCVFB8VaPUVJQ9l7dL8aesKyD75/J4AhIxXesxGTl2T5x+RQ0tLPlUf1QsjhsH0+UJ+eksAmu6kZIQGc5GZG5xqrlqys6PffdtQINLqJb0HNstG8axwVRv35SToOWRfzx7OS23eZtHT/obtbzy1kpxQNiaA06lhG2xnvyUgKsMgek6cu2RZpmuwp2867wFLjv0i85Jr5AeaBM1aarum9CwWTZsfMkB7Avgk7+O5nvS2IaDGKENDOiMg24vZ8qa+S769LaRfvbh4IDcFGGNxoW/bpXbF5KYEfgCorAgHFNErzb69bZXJ4qkAOEWD7MGois+IJgx1TM4RqehHU7ZTV2vLfrD3KIc/IC/uhJQXwRz+EFscQMGRUca5eMBAfWgEZJMMRZvyL2QSVswmRYPqJL11py4MNNyvWLRbFf8VyMh+EahV1ebrddGbKKidFazIULNoA8DpBhur7rIfgIi/lcbJEO/c0MuhcZ2eL6myBxQ+6qLf3qOud1xIhN41ppqUBGCHYgJ6otV7H9Vm1KwqW7fXlh7Rq6QMlaX4LdlTOh/J0G/KEGkqQ6KqOmVSoSxVyctx0qBFXzj3nt/eK6dqpCW3cSWktILsbtYqAq3kDYgJQNH3JEZN2ymVyh6c8JqsAVBqD9Eb5t7K8em3Bw4qIykaAFOHCorSAmAT8iTsRCFhs6GxvG1XG5YfHqUmog+6cLIQDYHQiAOUQyVf3fPOB9EDOPGRmJDKn+Ex/610AQRw4Shf+KU33wHAfKKz+AO+8xrcB1CEoMMfD7zih6gkWPO8uXSU5+DFs8PSZXped+WYvWfqCNzxrNeDdvcXi7nqyo/eSoLgvi0tLdunn96wzc01q8qpl0aGffERRWAXPv7gM9vb2Ze/FdBCFtVGPiwetEYEHXqwwT6YdDGoAdUeoQ6loZidnMjqumRfslRVkNgS/8KOGKqH7Dt2J6k8GcWT2ouX8EFAToEdHR9MA4vKX7YUXDH/nNG4kYK5H2s1xRsFNqHHTjwX79lNQ1d9Nw5y8/+d1aFNwjV96rvrE/zyJoOvSLXu8dv/9Km6+XN6kxefuuiyQAOxgGwQoPz2i99+TUUMvg+G6798iZcEwbSHfBKHjCiFy6/UVgCL08+kAPIPtFWYt0pAhG0gLzIP+fCJTXr2bMMWHq7IpoxbLhd27uAmab+gQ99dho5+A8bJ12VikKc/pw/dC7pB8i+fD5eU1i0BVBPMfPkKZJGvnuFTP92O6At6xScvFhMOZHagc5Q3CPbAIhAD90nDd/jl+RzpBN/DNWhDfgb1C/dI51NhlK9vB6oymT7A8bxbWzscltDfWNvs7e+V28Kw9Vq9Wd7b39/tNDs73cPubjY7VJ6ePl6/dOlSe2Zmpvev//W/FoD9QwHYb34zWo2sxTqRXrIhG7a+Wyk+XVouVdr1sd2Damm/3ixu7O1llza3khu7lVil0WQNSSRdjNrIJMd6Jm1yZtTi6Y4UeFVEK9ruKpLPRaXUOeso04ac8Qtf/7rVyjW7+fbbdvLcrC08emLJoSF7TtdzhaLdff8d21lbtCtfe8WOnT4nbkh9pOg4g5PnLgpUFe2zj99XmicW79UEEp/Z6uIzO3P1io2dOWdC1N4rVq3s20e//JWUsmkXr78okDAiQ53xbXlaBxV78NG71qzv2fELZ214ekZAIm27W3V79mjR1gWsGQZl7u7Sk2X7xY9+Yrc+et9qlWV7/PCO7Tz9zFqbi7a7U7bh8UmbEwDuAzilFPTsxuU8Yu2GPfjwbStvb9nMmQt2TOBCCMeNJw3rUaMaury2ag8/+dh2FXXPv3DFTsyrjumcyk7IEXHud0zRtgytlGbx9i278+n7lpATvvb1bwv0jAlkx32RFYB5a33D7t66aVOTWTt9esqmjg3b1PFxtcuUZXIpW155YLloxWYnM3bu1Kj4KmGSMWPBCSegXTp9TM5LznK/rqhcwqcgpHT8tBxG3hUeOQw9EEFAcZ2oTaS2ZYsf/sbuf37T+pm0eHrNMiMzXgccNwYA4UUxMWjKwCIoiZ6V+7be3lNbeXQvrPDPFqxwfN7SI9NSGPG0H4ZwWUxET0VGYPdg44ENx2s2M5axE7NTNj4+Zvn8kPLFeMUslc4qyouIV7fs/ju/spjyVzhj0d6ewLwCj4Ulu/HZgn12Z8k2DqJWaQr8t2qWHYlaOh+3i2dO2lQuaSuPn9iWAGK9y+xetcfYlMCV5EvAwo2L2hEQDycGwALDB3ii54UmpldO5OsjrHbP9vcdHC4vbxkDqlIJO9g5sP3NPQUOK1beWbGDPcnf3qaCs3Wrlhetps9mdc/a5R07IaefFNjoNJpKK4Xf2rd6W/Ik/WMfZnZ0ZOV7SgFcjiMG233bVhqG25PpjKWGp+wwMeqr+Nmeh2HNpvKqM7wpZDddSCsHESUaWdnNFJf6oYKs7ZraXoCvILgph7dbEV8EarpNhlbCrDg3XAImHKyQAtjrIifiwA8MICCHBSEMoSIXOfF4JN21XFzPew+wHLDQTr3bsb2WnCtuVE6zLVoAc6HnC4MrOQKkIkr8yWEyn0sq4vcGL9okGFARosRD0puhnGoneWdOH70+KfFgSIAt0iNoiFlpYpxmdYC7KQDbjkv2PQiRBHj54pu+kycGnU+MvM8FVpmDuW84dXjiNCDvotGNt+TC+RCyEcEsalJAIgA7puBxKMYcO2RH5YFG4X8vYY0+ukRvqkAhPSFec+rPW5oIPUpLGjIPvSqSQ/GOHjKV5vl68CD+ujOGryonOGa+H1qy37KcHYjzakf9MZQdUfuwIHCvk7L9LusZaCtnvr9oFwfsgALlERwg055YJMc8c1W227ShBItdeE5ykhDVCgwk+r6tWwg41FbiR5hSAb1fOjz0zXtej+Y3066qnt8PdTvihJ7j7b+c9+KL0rvz5ree89Q8zCf5HLUZr5DvEW9/65N2DQ12lEZvz+voGi/SnT59yg8nQK+gK6QJ7ckfYIuy6PVjhGNQHkAaZ84CxnSqIJs2KpuWV907tr+7Y5/f+ES2oKJCPFunhSF7H+2DBsCbLrPneFLtgUxIyhwQ5pJdmx4Tvbp60IxZE3ircl0G9R9b/ecld8NpwMqhHUgeGf5nP9jEIcGGArKIAJiAXbMVdu8A/HU7SiNAm02rHOk1HTdOm/KnfCFj92GMaNJ/SUuF+9ITbxO+BWAFH1SIntNF/Qt8CdfcZxw9yP9Krf/D26uOfvnbM9SzIb/B7/BSzuKRd6gcpYcG71VXOtcTMqOd1F6QEwLSiE8DuXf3gQN8jl8liGKrKXwSUw/gc6CRcgG+5J2wsfGSHT85aimmaEi+oQeS+Ax06ze0ojfhBllIj6FLysJvvQbyznsgby5PX7zxx8GuSgHJ4qgeIS2ZUkeuwUF0JtAS3h50Hr1CMj0rwfHU+j5YuMViVKaOuG57J0R4js/AP3Q/vMP3kJY3vykblgKUKZd05EMZoiQ8BzCSOe20D9uVcrW+u7tfXl/b3H32bHFnVZ9bW+vl3d1yPRJZb6dSo725ubl+7A9F9ze/adFqNRUbHU0n2+06C2GLI8V0aWS0OJZKxUr5QrwYjfV9F4JmvS4NbEXz0pS4DNzTR+uysy0rlfo2NhqzM2dLNjzC8E7Ht/npdiO2uVa15164biMTY76DwLlLp2zlyWMBjYadf+01G5k+aYv37tndD9/16QG5qVP26cd3BWweC1Q+slufvGsLd973fT0r+9tWr64p0jwUeF2RQ+3JWZesNHlMoCntivzgvQ9t5dkjO3v9ig3PAKayMgg5V77b775nG8+e+V6uUyfP2Nbanj34/HMx9sBefPGCzZ0+LsCw7z1e+Uzd8tm4It+GVWsNK+WTNjtdsp3NhhQ2LkfXsenjAn4jRctkkpZJE/2a3Xn/fXv24IHqJYB7ld7IfFAWCaE3qlqyVd63x598ZGvPHtvk3KwA7EsCwEMO1gG5RNo0MA2+u7pqn/z6TavWazZ/5aodO39OapK0nfVNH+5v1retmIvZCfF3YqwkADNsK8u7dvP9j2x3+ZHAz4a1q7u2urxsi4tr9nR5z5Y3y3agejJHbv70tE2WSra9vm816QFBQENlR9MFOZgRpwljiKPF0XAuPIIXlWOqP7tp68sL0ryMTZ29JgB6RrhD7eARG8M1MrSADARVb0kpKiWZObR0e9saGw9tbWXZmocCGBOnbWj6tOKhjM8HGx7S52HNrLZpydaOQGvWTolXY5PTvuCvg5apHHqvD3YP7NHnn9qNX/2Z7dz+mWUP7lvv4KktCbg/uL9sz1bKtrRetf2qAIxAWW70mIO7jsBLXuA1X8zaqJzGxZkJa2yX7enSqlUFBAD4TQEPtvvpJ4e81xTH4QruQ3fBYKKcAKzgOAA1uqdPzFtSZcSrzywXqYqHXRlFyVOXedJ6Vrrjq4oT4jc7KsiJsAVXcOTwTTyUgTjsN+34ZMmnYHCiEbt+dGQYqx12CjDLDIUFTOEo2LoAZkXxX9QKpTErMYc5lrZt8WhrZ195RSyTLSrALHpboce4hKm8jLIAjIr34UvZTmv0FMitV+SMFETk5chUf8r1aSB9FezgR0ZOBp79kHF8bOnF0aocpEAPD8dW5rMpGx7m4AYBQwHqZq0pQH8oUKP8eC5NT2BS4Lpn23U5PTlNptIIO7njZyqKg1H98/+QQ32GqQPiN+2BkPIpvruouZHWs3rn5GzzGfZ4Zbjq0J1qVhVl0Ro9sARVTCVRYbazX7WNqpxIpuTGlmKRWxwBXwHL/sIQY8gpSwXqp96iy8t3CXFZ4BhLplNIlHxLMGwWdUkxRUOEkOd4qmkZa1hUhhyQG+YKx6zSUhBy0PPhXZcDAIZ43e20fEGU1182IsXycn0CUr18HIVIYNRDRueITqYSIKvBeXmdpP/02gCA6d3PyG6zBdrhoeRCAanFGRWQDRL4AcAiFPRW+0l4NIF47nmh6foNmBULnQa2p8uyHRgL9axqmbgcIusHCMDqbdtvRHwKDRSgKYBb31FBvzyAUr6+mEXyyclGoRy9jz7Db34G++IvffCbdvBeoKM0QSYoibKCTPEtOHfQnK7pL4BVf+Qony/LGHw6T/25EDzwLskHtKQzbJk1cMzYBV4OGpQmNEWoH/dSTIXQJzae7RaPH5+0mWPjrmfof6Natkf371u12qQo0dtRm4ZdH7CvkMA0AviWg9dHdYJSvyx7PTmWtrxkv9lO2n5Teq0AkwWdnOFfzChwKuLH5EsrfdtsxX3Kyl6jbzKVtqMgLpHoWyHVkk535Wckm7JHvlgVHyWZzqcIdFgk2xGNlA8v4bt4KVtHRwaDWL7nrmjCHnoPvog/hI3wyQUJ/gDm4Jh+udKpTZyHoT3Dp96DT725/8UnKbxtuKbyZas4ZIYAWGxze4DFVmLVAZvCSEUAiLQX7aYHw1svrgMmCZ4YeSWt7xjkeoTckzSkZXEW8+vv3H5iW7KXbI/F9AsOOyJN6PEXHSrH6dXbp47o0/Nw+yIJVBkOAPXmc/Cd4Xcl0n3RxDOSVewdpQdvJFp46x5l+ItPnsdG6Cs2h/vII6CTz5DsS1n1Zz1T55Q+9T56xu2P3oP8w9QhfpMP+svztLCuQ5veJEWWvwS68JlpUkd2inyPdELl9NXuipdlcQ67dQV1Zdnr3Xans9Ns1nbL5Xq5Ulmrf/75aluBYu+b3/ymSFA5b7zxf40dFF5MjrZS+UwmNtbsNGd7vfh8PH54XtHWfK/Xnm13mmOKHPPpdCaZiKdi+h05qO1boZizfYExtgBJxcL8U7xJKpG2VYHDX/70DZs7e9bOXH/JfvMXP7RcQkZXRm316ZbNXX/RZi+/YHXmxz18ZKcvn7cLL1yzrMDJvU8+tc2nT2xnY0UOf8t297aV374Md8defPm8nEFLhlAwLpGyroTk6te/YdOzJ2351n278eabNn3xlM1euGyF7IgLE8L8+PZtAcYnlh3Ky1lN+T5wZ87NWUPO9J2f/8qWH96W89/x4zZ3d3Ztr1a3qoBVXQBmbDRuLz03Y2tLOxZLCDDPjFil2rCLz79mM6pfMpaVUiRt5f5tu/X2rwV2onb+Ky/b0ORxOX9WOiLAMZ//FVMdNh/es9sfvWdxCfnzX/+6fOW02g8DimEKRhagG2lU7MYv/tp7WM9ff8GSQ6Nu9DiWNpynnLKLZ8/57ghvvvGhwP4Na+yvWapfscr2mhwZEwrlBPe7trQrQ8jCAObzKtpP5s3mjo3ZpVOj1q23bH2zbT05i/HpMe+liuTG7cSFq5YU2KEXEiHzFbsijuUc9dV7tn7vA9vY2bFT5y7Z5Ve/YVsygq2mhF91QPDDZuEYFSmBlBDxjkvIc2xevvPIFu5/ZpsCDMn8tJ26/LJNKqgol3cs0j2wmakRm5oct6GhMdtTmu1d8V519z1bs1mBtIZ99s4bVl+/Y/nItmUjLdsVONzarUspRKSA1Xbj0DYOJCOigt5smQkbLo3bhgB8s9uydLZvEwpKcgo+rp+ds5LSPL33yDbKLetEE35WflsRda2TsJlz163P1AiBdYwNW3lFEnq7YcDY4DSpK2VjACJWVKSeaTywWPmZWWXTI/fPbz+y7aaAp/RkKMN82qxFJPOFIr2mTeURAoZorC2ey3EfJqx5sGVfOT9madWxKScp12KLGwf2ZLthItVSeiaeT8lBsXOr6jg8DMstm8rIgBxauS3wEEtZNp31FeeshMdgs7KeVsnq/Vzp0DK9TXlFdnGoG6debcmhfXB3xfkzrgCpqsBtX3rHjgAYq0wmpfz6ClYFxJXTsbGC5LPrq3mbh2F4ERDZFdCmV06+xHfaiCn6mBBYPl5i5EJp6B2RR5MPsHu7XWvIliSHJn0LLXo9HNCrPoCZhvIEEKJLfqAGTkXo0HsOsJhIqr6HHg45WFE2NZJSkBa2hNqryBlLiEcVNJzoL9lhZVd1iNi5a6cF0KO2tlOxe1tp6xROCnyiPiFPtYi3O4EFvOOqizl/OFxd0P/+4t6gZ4I38wcZTSAPAp+s5CwvYF+uCSkI4F7IiRdJtauMOw6f3RA4/nalHLGH+8pHOqts3DEg29gKykUfkilJdbwtHrPqGVnEWQE04gLIX+6zyHV6SoMjxaGAnkNggEPOW93GODVOAnKo9soNMwLSt6XH61ZNDNtaZMSkMe78PUvIkWy5riv/wCbKF5/0WRC4Gc31rCvZzSgAG013RWPP9vfb1orlbKebtGNnxHOckECvO0ivW3DC9EaxOhy7iQxR/2BXVJo+Q7nQEHgycMiugt5OOGa/pE++qJ6q+yAPWVu44jzxewjn0WsAav7TF/UM5QyeIz/0jSNZGwLn/HYwpBd50IMV5lQSuERta2vL7+dkwxy0SM/ogc0K0OLfAO/7lYrdunHb2pIPjlpm7raPVMAovViMKpURMJV+SB7Zc5zaBCFBTLo2NhK3sbyekR0ri9dt6SM8qjdrPpo1XpC8dKO2WY3adrUjncY/Mbc99HrrP1mfrp2diFkxLTmWf+sqD+wFiwrZqD8le1Mcilil0rS9stq6Q0MCCtE90ZiUDMru7Mn+ACYHwZPri8oAjA183pe9kbSK0qse8ItroS2P2vSI5/6Mrg3SuNyRl/LmO8FjmBP7ZU887UX7kb93qLhHCm3E1CfaBZ/KTkHQ0wNl94UBZLO25edyuZhlUqFcf0mv4SlTKgC3jUbbe2qzeUYukTfaC5wyCMACjc4f8vBrSBXyJL30X7A+3PN66fcXQafeaBd5uHxy7YgW6iUO+SVo8gWukjmSkZa6BT59yU++Yw+wEZ6/Xjzrzzt/KCJcHzwLkfCMXR78p9INeop5OWCWHfLpXbrPM//x/ZA31/nOS/f6esukR9q6V9XtbeHZRX0uqF73FSwt6N6i3tt6pjo9Pd3+wz/8Q3YhsMjcnEXXHuzGqhv3kysrz7LN1kFxbX2x9PTZwtj9p5+VHq59Urxx593s46W7ybWdxdjq+mp0bX01sru/7ac1HHZS1lbUxshJo4ozk5E6qNpH731g+fyIXf7663bzrXeturlg+Uzb1lZ2bJzV9mcuWWl01F548Zo9/8IVe7bwzN794X+wj37yb+3jd39m60sLtr/0SCB2yTZ3qrZXrdjZCyOWz6atKicUldKmc1mBySnLFYsWbbbt/Z/9wkoTo3bs3DkJUcm3b0Ah9ra37NjxafvuP/q+XX3xuvLI2Ue//pm99df/q73zkz+zh7c+tn0B5WZlxxoHGzL8Tat3onKgimxzUbtyfsZ6rZg1uvT86VOCOj1z0tY2tgSwRv2IxN31ZbsrUNps1+zsledtcva0jFTBtxciikNQ6HU5WH9mtz9+V06+YecE4vPjxyQFEl41pjeyy43Mq1qvJf6mlcf0mTM2OXPMstm4nTx+3F55+RWBuxP2qYzcj3/w5/bJW78UeH7Pdlc/F/1byqMtpSVib1ul3rFVNkWVUiYSWYEkCVi8b2OTRZudEX0S8rWNPRkoWUQJJft4ZnN5ZF8KLOOYExiSwqSTisazUmAZpebOkq3c/tDW1zYsL+P9yrdet5Onz9qY2mGkkPfhTIZBEXTf009ROxEbYCfVb1m+vWMbi/dsp1y389desasvvyrcVLcXr87bqy9dsheuPW9DuZJtCmiyBdaQgo7jc7NS5IS9+7e/sps/+2Prr79tkfIDa+3t26On27bfFMiWIz7sNNyOV+SEtxsx5as6ZBj+kbxkhySzTQErOZhYz8bG4UnMzp2YtJnhrG0urdrq3oF1ZXza9ZoMdlsAgW3hIlYTuMwWht3p4LtoT6YRuKnVfZ87Rc8gTlh/bFIwFNm34uGOdZv7KufQOrWara1vmVrH9QQM0RXQZiNoVmt6dCCj2mLeVZuhRtGg+vSaLTs5XnLw79tHRbp2UBVgP2gLKGII2moj6BCoTIsu0VQ9UABWr1hZea1u7um5jgD+jpUPKj63lNXlTTndioKDXrNhcyWBEwUWMcl3U3XF6ABCVzZr+p4W0Ez7rgpNGSZV0YfKmS7AfG0MWUJ8yQmUhV5EOetgu70tvFdRvGHhGr3aEiyLdQVqFET5HFrVgR4mnONWTYAvmrF4uiDeyNghP/4nww3gll6QMU4KQOJmkUJ0HYPo5/4rH3/rOoFeLi1Qn0sKHDIMKp4LCOSTbRs+rFlf+kEmoxMFN8psEbbFQFMip8eDw3PQomIxunxxI62/AJK/TDPo5aBc6ArOlqBLvElJ/jLSCTnLhPQhW0gq2aHFFUyUki0rsMevdMTnSor39NxWmXMou+PD1uKPqPMAgS3O4nE9m+jJ2TKXUs+J577bgL4n4izNUUUPWwIJAlACE+wSQK9YItqTbWDeLDTSu0ZPbkvXBUZiXV80u7656wt2qERlp2NDo1M2PDFuw9mMFWUDCuJnTPkAyjxwEMu9hdRW3kMnOvNJBXCyVw3JXbdeV1unfVV2WvXOlIas0j5U0DYsmjDRoX0RLPgGv3DoAVQGRwtgHNhH+I4T5B3anLZRyiNgEMAl18KzXOPti4744xplHDlh3iFjZE38B0Tp4pflhrxDmsBrl0IRz/ZAYbU1enIELI5egbbgwAkkmW5Sq1e93dnxRlIjG1i1nf2Gl0NwzijKwp0F2xHQ9Z0v1CZerFqKL4EOAQREUvczzAvmyhE/KD6vNhodoY2i1mirlUkrmWdnG/YcHy8QIPStItla32sJhxF+Ak4BJgT6KkN5s/cyp+wVcwqZJS9ysVZtJ6yuQLbVky0QadgApufQU98RIGYbOeiDl+ggU+sYhevqZ49201UY7vVwxuqafnMdncJ6coCCGln/joCP7jsf9dtBob5z31PrPm+e83TIC7+PntGNo1eQGddR5ROmJtFeoqsD7QyNA/SCTPGYb4knRrPAbnVlVb5AMilyWL/B7h70BrCweH113/Z2GzY5NWWpDNPOAiClTGgOL0bm4A1tRLtCBzQN6OR6kDuXIb4rtQfN4h1lfgH2qTOfEBOqfZSetORxxA+9CBrd5up3yBYekA/PBRD5n3t7IKyy6LhinItnCI74dJuoF7LNi7x4Uw42DNugVEfvoAMDugfP8PK1JKqH+ExCHpKURer6XZa+7OpzR2B2NxLpliOReF30+0lcvohLiSPf/OacuDAWq7Vryd1GO7tR3i/uVXdLB436WK3aLaVspHhx/qvZMydfTmbteKzdyETr1URkY6lnd26t2ltvfGhPFzbtnd98bO+/85Ftb61ao1K3Titi17/+mi3dWbLP33vXJs+ctPFL1+2l7/1z++rr35czr9ud939lb//4T+3tn/2Z7e9s2+mXXrPRC6/awoNN6x/sSYGqriwb+32bmRixueOTVlO0mEjmbHhq3CPCTCJjBQnLvQ8/cGU4dumcpWUYM8mMTQrMPnflnIDajG1vbNsbf/ln9uYP/t/24S9+5I589tpLNnHymj1SefLiFmmXFY0JHBwmbU/KrdazU3NDVsorit3vWlKR1fDUjITCHBSPjhXsYGfXhhSBPfzohi0/XLAzF87Z+edfsNxwyVK+ylWNRiOqUTuVXbv7voDm5rYdO3/Bxk6eUosJGKjZGLpn7m1TAHJvZ8X2N1dsYmzY5s+dste++pJdvXJN4Cxp74nP/+GP/9TYfWHj4WcCeDtW4hjMVMb2ObVHQpcRPWyg35TxWtsWyIkKnAi8shqw2a1aSXQfl8OeFjDcXNu2hhT32NlzNnXqtFUaLQEnOdTckMDwvpyknP1QxuZnR+zUVMmyMkzrC3ds/dljRdVRu/jCi3bx2nUZBDlkKYf0UQKKQEtR1C4+jNrjiEddFw9GMz0FIDLOmZI995Wv2be/97v26ldfFp/nBCzZdqSmZozZ5LEJnzJQVnT/yx//2N750f9itUe/smx30ap7q/b0yZZtVWLWSo1bJ5YTwFZZtQPrq3EIMnZqGQUhLERR8CAjDwBjp4FGnT37GjY8JkAhpzo1OmTzqle7vG8rKwKXkYyfBJXMF+WYCAJalssIEJbLUmo9UxSQTArQYZiwCOIB5g6g5Q4QEC0QlRE4mI5sC+wvCqA2FdzVJA8ZP8KwLkMv0y5nJUChdmfbEcE7Hw3g2NW+z8tElwEJDFnFbHpsSKAY0Fmx/e0970UWqxSMCBS2K1YosDdtWjIiOg7DcHK10vbpClEBD6agYCLoxcSA0CvRUFks5kqrjaeG5AwT4ZQkwK4v4BGAW9rYl/wSjCQVdAlm4oiUBv/DLiQt0ooG7HlGoIVh6arAtZ+Qp3ZkYSXzwtArjBqOricADX9KeXoQ1Ta6j3Fj0cc2C6gEYGOSZ/aOlRAhTJ4HxpQ5r9hGOMgwFc/SDL0u+wcEB4DR5AMZxNCygKuQUf6tpjU7bemIWU4OJN+uC+M1LCLQVxzLeTtCw0a5723kW3WJjwzJE234hvJy6OSLy+c0L3jt7kIGn7nE/S6g8KgNOi3vVWfXhUN9P2y1LKo82G4oQSCgNol26lZKtC0voILzOewDbDgUou/TNQARmZRASUpgSbKcUQDP/qwZFqYVUpbPiH/iNXMOs5mYglzSsM2U7EAuo+/swUh62Uo9x6LafCEu/WZqR17pc55nXI4pLZqZcx8ROM7mAAucFCadVDUBOwRVhwruAeBF5TmmPCaKKZscTtuw+Muc16gAObJHQMM0AnrcfQqKgHZ6qGTpkSmBvartHyhQVvDL9kFipssdTpMfBKo+B1dOGwcegCjtSdsefarNPT2Nf/TiugOeo+/BaYZrPMJvD3xIgwAfpQv3g8xIYnSVdlD7Sv74VEt5Plx3mfJPng4BEtu1MTQ6KAe6IItP8scuAiTQY3wCYNWBl9JiIyWiAoL6ri+b8g0P7j+AJXqJNukeNHtdncBQX4IobIdqdDStAVkHgLZtcizqBxfU2nE74HQ6KS1zWFlQN1OMqD3MaodpW97pWaMjOtTOvkKf50UXAbs4INoi0hfRJ/EnGKGnsSEQfEgUKDlgyz7SYh8zav+yBKXToVIA1jD1hV7eTLbgBwcpR9EJxQFIUu9QUf4b8BQgBG/gm7JC//UGbOqHyiNJCEiQjfAsOZJDYA/BApkNZIDPwRse8cIu0L60i08L83z9jopjpAKb1ZMPaPnBBbMnZ/S8aFRCOqSUlSfvsgVZra1AMqGAjMMoVA70kp2XGWjlxW++f0lTuE6Z/PFCLnQjyCi/9T2MmoTv0I9PIHXgRbjuQNPzDGn04b2ugz2p+QsBdxgNJkHYAeTL9IEeKOc34JagmkYK9+FZuB7kG2fPbyfm6MXvQX1DOtErQrnuoJ7s9QrpKFt5QB0J1XTKzAGsfpb13lVeO7omAMvJXH8ngP3vVFo1ls+nkhLnrOx0MZMqlo7PnBmbGr9Qss5ocW25nr1/+1ny5s0Hsc8+vR99+mgxsrXFEDU9VClXXnpkSiN5O3lyzNpq9Oe++rrFskWTd7Tv/NN/aC9/81tW223Z7d+8bR/+/M/s83d+bDtryzY+d8HOvf57duLa1+Rd8/bez35pne0nlomyuj5qizstgYm+XbwwJRAgBRFT6DVgyGNy9pglxay9rU1LFUfsK1973V76ymv24rXLdvLEjH3y4U372Q/+zN760Z/YzV//rdWaNTt+7VWV9307eeVVCUDR3vn5m3JKu3LPZSlU1WpSuJ0aR1hGbGYqZScEnCsCr4fRhCVxBvkhywgg+xYp+7smmbV6ddu3rRoTUJ6//qIlcyOKOuXW1CZEykRxETnYhRvv2tLjBRsan7CZCxeVbtiKeSl3QxH8vsBTbcfOzE3YKy++YC8LtJ6eOy1wvWR//Ed/Yj/80x/ZrY8/tKVHnyuI3rXTV+ft+ve/b9e+/n3bXt5TviviTdOyMmCpSMOdyPp2XfVJyUCxJZBqKEA6PJq20fGkTebSdrC1J1DSt9KxY1ZivnCmYLlCQQZPEamcFUp5UFZgcXxazlEAUAr96NMb9vjzz6xSr9vIzKRde+V1gWJF2eJXWxaroTCdoS1loc+21VS3Qi4nRzdk26tLPt/2G9/6jv3Od75tI2OjMqwMm3atMDRkU1OTAtdj9vD+ov3r/8f/0/76z/6d1VY/te7eE58vvLRUtuL0KQUIX7Wdg0OrEjEfCgRF5VQPd9WONSlGzyRmtttWdC0Z4bhT9pGN6NPPdT+oqh3NCgKuJQUkcwpyclKEdYHX3bqUXsFRYeqERbLjMriy9O2GTxdAxtkih97cvEDsIRG0lJBOV/QeQOM6rQt5OfLJiED6/oKCudC7zUlHLdHH8ZJtARSGdwFg7GfLiW0dORkMMgCQ4TeGEnF07lAEoGYnh/Vd7SrAlVFA1Y0qEOgo4OmmvbOjNDoufguQCqhw1CybaDcEOnaqDTW9nAjDWtLRXIH9jJEPORTpErLZa9VtblQgLyfQJIN8qHYm6m4wh32fubsyoom0AoKIVTm4irldgAsFLe22AjMQoczJkBwVvQxsts82RaxOxmBxohDzur33RMYdcJ4SmCzE1e4CQT7cKNuGc9xtyXGIP2zsztAqW7f4FlZyiFQUQ8xiJLyq/GkAsvoela7xnVX5AEg/qe3oezGXEoBlvq3sh7IBcrIDQvFwX9k0vGcQR5sU2OY42x0CAxaFSpboj2IRl/cUC8yo2XVd9Ip3YqC3YURtBX1R3ff9WVW/Q8CsvtP7Af3M/1UiPdKRzWSagHgjOQHkDiebAtSqE/eZoSu6KYgJIWwn5vuequ0AFNh4tlXyVeIJhjnpNaJ3BKcPYBP4xWkopS8ggy/wXHJJrzuywAp3hj9xHPSo+HxAnFOvrre4o/pkxa+9XbaEEsBXkFMWzx3Kqc5d6Sxb39QV6GJnGIIFjXAM85CCwuGcApvGvgBOW8FQwwqJngBuQgFVzUe5OFpypyoeyPaJelEK+8Qn92FHuwVI7tX0/omjcwDnL/QOPaM9lF4/+K0rSvflfQc4gIlw0z/DOwAKd/a6HnqsVD66yG/y9W88IxB/5NQH26jRNO7I/a/vAYAuuB4FoEE+/GZlt9LxgFJiPziggLbi+GlegAOZKA9EfKcKtdMnN+iUkAHjPiBa+STiAvP67XTqj100sBWcJuc80G+nTvZwSvY9p2A+kihIf+MKgPSMkjCSMzmSsmxSHI+kbHG3bQfS5bA7jOyMAlZkCX5TD2cmWSvnlmhmD9iCFI5t/CAmpaAnq6CZZmEaQ0pBIAFWQ/6ERXrMgQew0mmCJONLOAHTj6clbypz1B58wlMyPrrs10Mv5lF70C6kVVl8D388AhBDjsN9kgDQnC38548qrd6hPTw3fQ8LkgZgkNwGtJAJ1xj6hy6CZ9/5qC77Kt5AF1uwsa0k7V4q5W1sTPaZwET3kK0QPCk/vUKRgZbBNV31SwMaeQXaeFZplI7fpB+kccDObycRGr98NtRPOuTyLJ7Aa33nUertaXUdEOt80jv0xAaeD8qEdtrfn+FhyS+fpAfUY9/dprnAQZ/DSOf7gM5AS7AVvMIn4DkAZ8qj+qH+uuekuaL0lF9btNSVpqzyHMDGI/Fd2bry4aED2/89gP1mdGamEBsezidHs1PZocLJYjw5Wtrd7o4tLm6UlldXiutrK9mVlaXk5tZaLJeNR1PJWMRPDpFiQQmNJZtjZ8+ftNLEpM3OX7Kzl67YydnjVtlctzd+8G/tw7/+U3t85zMbmhq3uYsXbWt5w4ozczbDPqVD42JA3+5/8Kmt3P5YIKwiXewIvMpo9uN28fyE5aVgsdSYXfmdb0k50hIuAYnhSTt57qp94/v/0J7/6iuK9Ibt03fesT/7n/7v9pu/+Fe2ePvXtr2xLLByws689h2bvqI0w2OScObuRezjX//K9tYfWcqqFpUjq8th7zQSVm72JZBZO39m2nRZwouCsXiiqUeTlhPYGh4VSJWTApBtrO6pYaN2+tp1G5qYkYDJgMj58HbFUgttP7xnd298bEkBxEuvvWJpGb7WfsWmxobspRcu2Vdfvm5XLj/n+6e+/eZ79j//j/83e/uH/8qWPv2l1TafWuuwbGeev2QvfP8f2OnrX7f85LyUJW9r9+/ag1s3RbuAvsBrPtGS82zY1kHL9ptxq4jGVGHIdnf2LZ2P2dhEwS6cmLSUHPmOLFgik7eJmROWHho1GhFDxpnelX0BLylATs5ma3XN52zVtzfs2Z1btr4hsJhK29y1l+3gMCeQeugnHFUUmTNHscHcLBmR4XxOIH/HxhS9f/O1F+1rr76ksqatrXQSZ8vmCr79GvO0PlWw8T/9j/+D/fqP/wfbuf1jix88turuoj18um7p6Yt2/NV/YjMvfEsB0kl7ePu2La9tODA/7FatIGB32GKlbt+q7ZTaMO0baQNeCbBYEd9uR21780Ca2rHxqZx4kbTjozk7MZy3mnizul22lgz70PQx66fz5qdjSYvoQWKRD8DYNyJvdgS2Oau/qHamFnoLqMmkyXCjyIc2bpuWrjywZKRpTyTnbA03pPDwUDKyuaVy9ExTgpVNZcWDrIy/gGU24fsGFobSxpzyHIsAInLkkn/2WJ6eGPJeMk6OozRmHOzTWyn5SqcFaKR/GeVF+g7ba4m2FkBAPAAUs5q81+4KjEvtZTPY41A+yR0kQ4AzijWzUYBgVECPhUFpq/XitrzFiT8xS3OkpfSuXlc+MjosLEC2qwcKChSkVGoKAKMtgdW2bYjPbVauN3q+c0Gry1xbgRDpgURKQNxsaqhtUyWxWDxzCybe1OVtd5k3K7NCL2NP+qjHHNwwND0kniRBupJdYSW9+95jCLg0htgBuD3OhFckIn1VBqojZ/EfClzT28Ixh4AD6UmkbsW+wL2ABcPhUyfHfUuyluwC83xZee1AFRLQYYCn768KUAJAsmWVTInamCFzgAjD9366XIQpHQAPXVMevjcrYLVZFc0M+8pBKNjoqRGblZ4v8CvlYlYXL3c2y9ZWoNVTIEGwsKFr9bqcp9IS9DBUDQDluEbsy/5eWdU8FJisCywKMCpNVbrInEx63QkoGVGpMh1FfGPBDc6NhTwtXa8pTUu0cDJhXgEFIJydDBJsDScd5vm2hKufyvv2SwAS2p1eeOY1IwecTEiwQdu3FCRUDqSP0oniUNanvMSUjl5YdoEQM3yuM+ApITl3p0av+hEIAXwAEAbgkzcOcfDGkeLASeu2Vfe/fAXn6ABV7/Csrh6l+e205MXLAQJC6YJGT6nqImDjQ7+Sc6cD+eTNPz03GMrlN7pKkMkzpMLBh6Fi0gYHzs4DrOSmSMoDLOwrMHzv3fdlCxsK3OX/9PTCg0e2trZ1RBvlAhDcLIu/BE8BeLSlJ6x6Z7qHbnueBBe5dNyK+UP5kJg1G5IRyTJ6x5ZZuVRUQRyKn7C1/ZbtKUjjWGfP06My5UvPqtIzjYDKICe8mHogZCF7jj8QwGHUQ2l6son03na6dck0oCVq1ZpkS3oraQfZKrueBzbsQV2m4fUKgVage8BHXxTkX2lT8Z7rgCf9eY8qNYUt/tI9vYM8fCkjJACLIL/+OKkkLKEMpR08qf+8F1TlE7jwKO8AuoKM+W4Anpb2ikmmy9ZUMDYyOuyjRjIysuU79vjRmh0oyOM6AJPghGd96z+VRnm8nDy9oIV6OyX/X8r+80vy9MrvA294bzPSVmaW7TJd7R2AGQCDsaSGpCiOjkhKOnuWb/ac3X2x/8IM3+xLLXV0liK1y7N7JJEixZkhd4ZjMBgADWCAxgCN9l3d5auystJGmvA+Yr+f+2R0N0iNtPvL+lVE/Mxj7nPN997H6XmOufPk1zi8KiqXqs1JGdzh0nte5/knFdE7pM1JblyD/3wTF3p9ALVKxMEsf2fvcfI9bNoRovyU37v/z4An74Ui8k7gbX/P7wU54ID3CbjMD54jDecfhJVyqcxE8EnLE+Cb0qDcRGH1zExyAYMMJ5NZVzRp6Pux8juSk308Hkd8K1m98+8DWIsWChdig0E+2ZlmskcHndL+/nF1Z2endnx0WG03GqWdp0+zKnayXCwI3ySjOpVjIABA7uXXv2R/++//5/Yb//HfsQuXnrXdh0/t2//qn9tb//Z/FMB6yxqtti1efsWe+42/5VuyvvfdH5C1XXztywKXK/LOUrb3cNve/4s/t3xK4EjGaP90IsaY2KVLBTu3XJbSy9iFm6/4WqHPPveyvfH1r9uVqzfs5ODI3vrmN+27//r/be/8+X9vB9u3bPU6y1c9L2UdE2Cs2qKeS1UW3bNnIW/Gxn7w07+0Rx9/YBkZsuS46UqmMUx7ZCCTTdr1SwuWZqyhjNml51+2eEGAlUV3203Rn4hKypaWluxwf8/2j/Zt88aztnLhusWTOVdoHi3SB2syjhoHtrvzxF7+6pft5S9/yV55SeV/VYD1hZt2YWPdWp2+/dEf/In9D//NP7K//MN/ZscPfiiDUheiqNjSS1+1q9/4O3b+uW9YtnpBrc1YJQmBdEz7YMeHTjRkrCICrQsZeZQCOJ0Ws5djUlJjy5fydnLcEANNrFLL2zOra1aOZm1vr24jlQ0xg10Zy4pXnRSwYTtghLbdbEkYk9gcs96RtQ8f2ad37tokkbGLL7xm2dKqnArVV7KekvKsiNZ0kcbpok9H7cuv3LQvv/GSXbx4QYwf1r1k4H62WLLTRsd+8K3v2L/+x//I/uJf/SPrPvi2pYdP7PikacO0nKAv/w1bePlvWfXZX7VY7bL0V8rWCgLkT+7Yxx/cEmHzSm9gpfRQmPRERnIq7x/wwVqHAHEmgbD+L+udxm13b1/17NvCYt7XCl4UqL+2uWyz7qk9Ecjsyo3JlFd88lBEzpG0uEWTaesPEUQZHwGjvAzyZNqVkRv4drkRgX2ULEIOYARI1WQk0q37tqzP+w/vC4TQpVuwhEANx/FxVyCJ6KjABBOadA2HwZWFQNJUgGrQZr3XmY2kMBkfOhR/rFVLAkECC0SZaZuunIYOQFjGQrzr4ynpClSCKpFHArASALyCd6EnLas2SsmYMP4uLZlLqmER5ajAx/lyxnICaMxcYsiHzIZ1RhF7IsCNosoUsuKzjuojcCgQ5kMbVHGiwrWlpHc1M3YRjNJuqa7Kn+0wec53pGm2fexxX2BsIpouJSJWVn44AfA0p/wgGTm6KYksRjx6n5Sc0YV/csLkFxwkGV+BtpbksNVp+zh8Tp9Eo/IR8QNIMfyAbul0Uoa3GJcDoXoKnDiA019WoLIs+Y4CVuRgLK6K/zMh0iL8Z0nAldoVB4XIGEadxd2RC71qbAHrRoX2d4rrkD4kSovDI6bRbx6c2ObGOdVfjoCc8otyii9d2rDDg1PhNoG72NhyUYFoQEAWRyFiSTl8rEvcFpjvTzMO1ELyWBOMrjgaUCB6Y3QwTERN2F8cwA2YxIByzaNpOtzUyIhxn65nB+Y6SXsmIEOXc0Z0IRKLP8B4P/TCTE5dV45MWzzr4xipl9JheAEbs6DrsAMYLIwbeTfbHWuetG3c7opVBNCzcrIEjufd6Mlk1ntJGJIFzYhuYux80p14k6hOMPKwcPj8PA/KDUDCgoSD3xw8Cz38HV3jajCS4Wm+8+gcMPBeuE/anwNPvpPXPO+5QeddPfrZwftES309X12fG24OPuffMfB6U3Yu4wAH/Xr/wUM7rrdFj7QVixnlZfbJrXsuM85NzjuUly5r2pBy6kN50g4xgTxaKNRd9NDzzD0opPS86MtY1cGEsbfSEX3WaKanSs8r/0ZnaF3xFqWjhwIAm5A+YLlJnH4O0qX+gG3GndNuy6WE5dMCc72h0pdcq97MB+k3RzaW8OI4s6Wqb/tLmUQUqk7QNiZdinyTl28AIH6b50G9QgDurA2d7EGmXL5QsAKPaKW4AAD/9ElEQVQ50NPH+nKb+3p/Xn8HYCqjf4qPUIR05Qu76zYyEqR0Pr4WOeIfmdNutCE8GNI5u6/nY9EwFKpQkM1YXPC2ICXWz2at5NpiUeA1r6cD0J0f6DVxAMX09Bwwn5WXM8g0ZecIdeS5Oc/wni769c/e8/Lot971N2E6HE7ZDXqXenJGGZ6DUwTPkRZ1g785+PR5A0pjfs3L4HmJDkpLL/lVv688ozLuDOlDrnCYaVpddX4IbSU6KQkcPf+uI8gSdaeUOPXSRegcb5/Qjl5P3YdutKiue2WUzlBZd/WKAGzEAazeP47FZo2MwNrCcDZUYwQAqxcjb37jUVT6PxaRNZ4MJ9l2e1Q6PqpXT09OaoN+v7rzZL+UzaaylWopKQCo+seji2urkS//0i/Z3/0H/8D+5m/9li0Wl+yd73zLvvt7/8y+90f/kz269bZ15dXXLm8KAMQtv7hu17/yJQlq1T747vft9GTHLn/5NVvevCpllvF9on/wB39k+ZkAk7WtIRC5Kw23tFyw17/8ip1/5lX76m/8Dbt85aJdu3LFuyy+82//0H74u//C7v3kz2x/+2NX2Os3X7ILr3xdBmDFtu4+suZpwxY2L1ppfcPz8fF+hbQ9uH3PPnrrLUvNji2tPFkL9XQQtb0GXQoRu3yxIG8zaY2jga1dvGIbN5+3pY1npAykFDpNGeFjy8jwRKRJtne3nTkLAsgLaxtuuHFoUwLLjGnKy4A+d+Oq/cLXvmY3nn3e1tfXrSDFfbB/Yn/wP/2+/f4/+2/sp3/6z+348TvWa297t097UrZzz75hz/3S37Dc0hU1NoJBV4Y+xCOs5BARkHjy0bt2sPfUwXcxq/IMZDTEyHVhjAOBoFy+IM9x4BNXSpWsba5XbFFKCECLMiFKms6yvmNQImmBOsCxdF7YxlVMO2j3rZIxtXHGHt9/LABhVt28ZIVz5y2dF8CuLVhWxu50f9curi7YV165bq++8rxtbm64pz4YipmRCRGl1evZn/ybP7b/zz/9v9mH3/wnNtz9vuVmTaufNq2bKNorf/3v2q//l/9ne+3X/7bVNi4JUBcFvFLeJblckKo93rZ33vqxd/MOpECINqfHLeECtlSdSrGm7WSgcotQUYFXWW8fr7q/f+gCnlUaWdGhkM3acxeXrSAnY2fr0JpdCWamaPFKTaA1q3cFKCVoRJuSOQFglX8kxJmQwkoL2PRkmDEM6QKTUFIu2Ox6RFdpob9j59ID2378yI7ET+xjn8tEfVciIqCH0F7EHgxFSMYG06iid7/X9mExvvyUwBfjY8OYJRQYPQJpS0Um1hQAzqTUrgK/R20ZTwGdZIxxqCgc8zVaewJpLQGxjsDeULyNkuvL0AxlyNqnXffOg5IBEPZ9zPS5SkLgRfUSzwLwVH0f/7YjZqI3JJMOExiB4SmBYdaFzeWzqsdM/CSFJBDEUAjK0VM+Pv5Z5U5lspbUu8mU6FNknJgMuMBkMSY9JGML8BZmwd7YQKAd3mX4DruwsR0hJ6CVrXGZ4TsQDzG8BeU9H4uG8sTQxiVr0ABeZvIIE/D6rK+pxKtyqOjS7snwJsXb5ZyAqBQ9zElkfWG5poQSMshTawk0RssLuqXyp+kqzVmpLKcGo6s/xvfNhPKC0Z0pH8afpqyQg7fU3vpdyAuYqLzIwFjtXswXvftxSvRU9CcqxczzclnPsS+4aByTXDsh2PkM5yidt1lajovKwLqbnMk0kxHlbCm/NOOHxTN0z3IygzqjPJ1PVcc0z+jdENFnvGv+7Lt4SfczOeUD3fQ8E8OYYAkoggdSWdYnDdE0thQeypAz/IIDQMM95JoNXMIZgAp80CUCqx/ZnORP1cnhKKmRcdgYc5yS/LVGor/KMO/CxpSxPSxOGBHYudHGkM4//eC7PnAe5vcwhhhJN4RqF6AZbYMThmGGP2AMeP4sic8+AbdzIx/APqArTGL0rT9J0/PyN/jPn+UkX4ACtofE/M+fDffmzxEtd6AnPoafAP+sFVqU/Fy4eE52MWvbT3Zsd+fA06NuUIS0xLUqh/KE2HRZS+8QsWLIjIhMadR20ERtJpBQzAXAydhXVutgHOdgNJLzapaRfqLX9LQj5yiIkOgv+tBIojnDQgDk8zqwnB62BaBBr0FNabNRRptVVKZhmNJ4rDYTwFkoKAnJdVdONTxzRml3/nCGoqp3X8WlbQO55o0Ay6s++u31FS/oSgA7Doi4jpiqjVDE+s4j3nNDOfWnl/xiAHvhDEdIN0yUOgNbnl44OcIyTzhXYl7aS3/oEte9egTeQVZGA3qbGDJJr6p5j8iTrX05HEMrlbIk6+BO/6Qf+J/3AWz65mUIfARg46B+sBTX58DP33E+pl6fl5Fn5gf8MQeAfEcXsiEAoBVdevbKWb7kE+jBp3/3dMMzpBvSCoDTs9E9aALQBaQCmMEJYVdIlVW08THCDGuSvPKMV8TTlC6U3iIdaMFF8oaeYUw7ZQH4htPpQrLOEHyVgTN2N4rShdZQeY+VyJEe02eiEYtluskFlP8ZgP2H9g/JNnp0dBTb2dlJPnr0KHt0VC91Op3qZDqq7R8eVaORaalUKmTL5UrymevXYy+8/lr05mtfIqBnb/3Rv7E3f++f2kc/+mMxf8O+9jd/yy6/+HW79eFDCWjOhvL0ImL0S698RUBs2e69+55tffKhXXr+pp2/8YoELmsZGb1v/5s/MGvtWjLekcFPWmX9iv3tv/uf2t/9L/+u/eqv/Q174bXXmTxpP/jjb9s3/8d/Yh/94Pds59EH1hn0LS8gtXztRSsKYCaLNUuqtkeP7tkxY1IFXJcuXpfxZd1LGZZcxk4PG/b2939g1t63bET5DbvWHKTsoBXz6MvGRtrObxRl6IdWXty0Sy++YeniohpBRlt1iMkoTtttS0d6tre3J8LLUMprZeY4XsbK0oql1YgvPn/VLp4/Zxc31m2xXPQxgU+39+13//m/sN/9J/+V3fr2v7SDRz+z027Xqhdu2s1f+GXrd6J2eNS06rlV0egVi2XKUlRSAmImGMNPfSemuHvnlj345FMZ96HlUyNLjU9lPIZ22DTbOZVSlVHC4HQEaDIC48trBdtYKthEwPao3rLlc+fsN/+zv2+9SVzAhpnw7A8t4AKTiQNhDCY+6aZtCPQx+Whnt2611WV7/o1fsEsC9p36rl0/v2y//Auv2esCrYxhZdcgADMeJoCM5cb+7N/9qf3z//r/ane/9c9stvsjS06PrN4QAJtW7cav/W37+n/xf7K1G78iY83SSTIoAjJ0bTAL/bTRtZkU8axTt49+8gMHuyzpEpv0BX5bAiWn4jG5bHKU9jpJG6o9YhIW1hVNZTI+Gx8HKRIXuFwSv4kPbpxbtJWiwO7OvkDmyDoCZtlq1VKFkto57UuY+Vq8Ukco/HyxKP7u21Bt5VHLdNwax6eiT9ZyRdYPxbuc2lKyZ4vjXTvavW+HJwLmrYjVzl9Tnml3fAAt9XpTBkCAQEo+pzYSlSTsQbnRravKS0Ewyxzlr3KMRz45aGUhaymBDJkA0UX1lUFkHDDjj9mhjMgJAaSuHAa97d2MrlP0PONr2e6Z364MVV8Aj1SgwJAMV7tplbgADOuAxrMOgKUqrT9J2tND0R8tg4EjhVRG9I274sFoMH55KqNKNNyX85Fianf6zjuC4f4MRsFnIutkjFxSz6zmBCSn8pwT4jMZR4zuQDShy3xiuihF15MxZfY0+tFncYsPRGzxlwA4qesnetUjjUQkVe/ZVNZeN1DsdJHzne7rdDoYc6jgGyTIqBdU39mIKOjMimwOL3qzZNFJWzKQDBOcFipVT4PUJxiLTttph5ZWkUyYzA7qA9s/bLvsHp50bO9Y51Hb9iVnhxLIRqMj/gnRKsYfJ9NTla2t+qi9faF/gRS4jXKpbQSlRA9diWZtJD72iReccTnF4guWY4NmnBhoUcH5B2NL+zKTmhUUKB/NjYECcHIPEOAGWm0R6EnUU8/K0UmDOmTMJ1K2RILbvZbTY8hE00TOgTS6jkgfNPBIrvKcL+nHtqd0ddM9Tt4sz0XEi6W5EtKX0CAS0/dMwU4HAqnIqdKCmTCuGE3acm50OaiXGzqVPdQRYxeucTg/nx0BqIZPrvKIp6P0/X3KI50S7ruF1UE7yglUfagHgE2UEm1Tn5WHw/P7Qp6cDnz128fY+53QfUs7Us45iCUSWT+qk5XTj2sMRSmW0ipTePbRw23p5eOQBWX19Jwlg+Oj4pIO/MtdrjFxFdsPb9Ky7LSWl6cMoB2JrwhRhXHTrPMrHScnUo9aS06azIKOoGMiTLiU8wZw4QhDOMSHKq+3i96l52YxLyAiGjbaEx8PP5ZOGTN2XLp1SQ4wY0X3jofWnqo8OHikjW6CZ8UfXTm7oWLkCaACxKit/SIn7c49gSJ/Jjzn33WP+jsRucI9lU1NK/EM4MvLjOOiH96zwz89Qxc5rwYgy8n7/KZt5hFKlZds4QulgQOEfAG+6Tm4d2dP9r6hNsNJl97td6zTbVmpmBPAhfdTnj8Jkwc85nKHg6O8KIy3KvXxc17HUD9/IjzIN36cpcP9eVkJFAA2GQ4VlkL0taCdp0ULPRPo8sV3z3j/LG0+5z06c/787D1/50yf6gzvUBblLwL6SghnvMEkYI7g/IkraW/VZT4mnhUduAcA9mF8pKdykdg8L/Ln06PKIrg+JyrzUN8FYBkyYGeTuBzICsDGukdHw58fQnDhwoVoKpWK9Xq9pCqSFZCRRRaymERr48GwmkgkSplMMjseDZN7O7uxW++/F/3p938Quf3h+wJXXdu8fEUGP2dXX3hJBrhvb/7RH9qF9bwIPbWWwMHmyy/5slmHT3btzltv2cLGqj3z8qtqeAEqff/OH/2ZPb3zkeVl/Evlsl258Zq9LMBaLFVsZ+fE/uV//3v2+//sH9tPv/N71mjt2IWXX7HK+Zu+VWrZl62AgZJWrrFmaNFOnj7xGfKJcsEWr1y1TLYi0Cklrec6vZH95Ptv2unOA8vHusIKDeuIOQ+aEWt2JlZeiNn1a8smLC4BKNjF51+2TG1VDY7XhfIgSpk3NlXceXxfCjxvl669YCvnn7Hn3viSXX/2BdtcX7flhYoUlPJUQ9+9+8B+71/+C/vD/+d/bbd+9G9s9/7bNpXWKd94w6780m/Zpdd/w6qrF23n3qd25+OPBSgydvHF1y1bWVUZEAoxjZQ8DY2QMc6yX9+xj97+iZ22GsqjL+UEyBtaqzuz3aOhjSSweOtdZoPHJrayUbILy2UBvrEdH51YPFuwL//yr1m6smwLK0TJZVAFFlhblW5YXzheAhZXnguFtPWaTctVluzyy1+26y+9ZjeuXbM3XnnBXnrxOVtcXFJbC+fKGLLeJUaNcW/f/dZ37ff+6T+yd//tf2Wxwx9bfLwvJ6FnJ7Oyrb/8G/bGf/K/txu/8JsCjRu+LNpoJCSgujFZDIMwVLuw+QRjI/sHj+zeT75j27s7MnppG/a6Vkj0LDph7Uw9N43ZXjPuW59i7GMMsJehYEyWD0kY9axQTcpTztjGQtXOyaGI9AUwDk+sNWCWbt8Xbo8mczqZBS6QiKKUYGFgc0QRBYbHgEMZuJiAOUCteXzii7EzyWW1LIdh+yN79M6bdnx8aHsC7jnRtrpxzaY9eRXNPSm5me3tsgqBAOxgYqN+VzSTwZSsUPehwBRbRDLcwsGOLvd7gBqz1UU5YYBUgQCfENLqWEOGiLG+A6XjC3cL7HSFiXwTAHFL0PdSFGofFjD3GR2qF8tuua7VH0NCUYaXV5R+grwEWAQQiW52Rb/t/RM9JbpKCY2JUAqANuV8mIBis9nzew4u5TyxfA+Ku9eX4uJ5z5+Ihuil8tFFiQ5LK+8FgbZCktuqtwAzRrgrg3ik+lYkc9Go6tIT6JEDxUoS9CbkclnLF4pKI+GRXaJZ3t46ce6IOAajodq7wQdMjH3Zp3wqKkeGrtOJDVWIdHJixQjjmwXY1NrlWknGXLym+wenMTvtpWx7+8i2tvZ8TeunB007OO762M2Onmnoy2lTAFv1z6rezOwH1PmGFiI8ER1sE9E3IrkilIPIUqksOnC/IQdPUFUPZaNDm8khq+/3Lam6+IQvNRC74nXEK77GME1HpURPjIQvCaVkSXsmufYf6Ae6FJUP42L995nR83GBlFYJ+QLuZAGgo/4MkVEbpDBC+s0QCKK7dAk3WSe0KQpF5YSpffQoMMPz9zJRHqVP/SgDW88yXIR1l4nWUZ9MWnmw40a8bLWVdWuxxJteYegM9ceA0u0bdBxHMKjwDZ+ccyM7nwjipx8Yz7OfGHJ98aiuCuRPiCx608vm76uNSUsX9KxeZFiGeBDwJVL5qhr8Rgfymj+pd9D/vDf/DVBnVyaeQVaISnmviZ7gd5CJM7Ch59hMJ5/Puj4BEL31w/dsZ3vfllcWvY2ebj31CaYBvJEvOl/JK08cBvKmO9yLrv+YeKdsdJ92FZAUDzCWvijHA/A1nCEL7OVPueS8S+gYjz2RXWiy7KU7tNBK9VR9onImAO04Sd7NrsOjpTqRUTbLWCrIGdRno6s6YRP1/lgOTlqArkoPmep6JGeNsbfwFvRn+Tzv0YonrSN9jrzSDl45PaGkvX3mQHZef79HXfUZntM92oTfZ+/z7FB6h8mrx6cnsu9dHz7EJFK4FJ1D/vqq9gvyQNW8LZFRPcd1ftNe/gjviRcApA66eFl1qS2nbHk1I0dNsiOZB8xVqiUHr9hoT1gCQTQRuZg7Sn7Gxcf+Xfck1+EMNh0Q53Uin7O6+kEdKReypYPnxuIveGzOW6HAga95D3oxbCKMwZUN53Q6hbw8F913nRCIq3fC+5xc4rfrTeih7/yF76Gc8+f5RMfNy+fg3d/nDOlRR8rijrfKwHVPkXR1zmmAnOuADfAIh0qzq+sCsNFjnQKwRGADgB3q+F8EsHopKW8qm0xGSmrAaiIZq4lM1cFwUJJizqqkST0TU0Xk1CnZ2cDOnSvbyUldt2bWOj21J3fu2cJS2cYq1KOHdXvtF1+33/hP/pbNZDh++md/btKB9tLXvm4Li5u2sLxsP3rrbXv/hz+2ckxMPzixB09P7S9++LbV9x7a/tZ9u6/0Lt28as9/7a/ZlS//qj3zlV8RaEnaO3/2A6usrdu5mwKYAhCZbE4KM2FjMfGTu/dl+BMClTcsv7hhjO1JyrCzj/anb39oDz9+34qxlsVGRzLUEzuUgm60Zx5Vu3F5wRISPnbLZRH/hQtXBFYwujSOCK6GmJ427Ondj2UMW1bICxzLu1xVnbMCMUOhh26r5V30/93//f9h/+r/9U/sya1vW337lk3TGavd/JJdePVv2bmXftVyS+elAFhYXt7s7l378Cd/4btLXXjuVattXBUDqtGRCTF+ELBgDMfy/D740fesfnCg1pNBTApujbsCFhPbrvetx3hCMS5drwOhk6WlnC0tpq0cn9nh3omNY3l79rU3rLi6KcCTU7VUN5QL0a5B19jJCVZNpdJ26eo1CemqVZYu2M2XX7MXXnrRLl68KGNdcIMIY+MVIyjCCfbmN9900PrOH/xjG+780JLTA9s/adleR2Dayrb8zGt25at/3UqrV5VvMIhd8QbvMiMX4zTQ94PjtjU6fWupffqdup08+cDu3PpAloJxr3THDy1nTRu3m1KWY6t3BSZHoR+ayB8TC9jN67h+7KA8lZOCXSpaReW+UC2I36ai37EdNgUAVddYXAoZA88+/2zGIWWC104EBqPAp1C1R4zaMs6+65RA0VD07QuoXrmwaun+E0s071rjcM+25EREsstW3LhpI7agHTbVRsduiLa3GwKfYXFziYkP15CJQhQdWAAcUAYoIrGs+E/3pLTWV3KWSURlYHte3r5od9IWyBmzqxMwKnQtUQei2AwlwDiw7i9r6aKM3SumzYjyiq9wNogO5lSvG+sLAhMCtmK6ocB9TPzSHsZsa08IV7TI5oriT/H4mGW/hg4WWw3GA0vBAQ5kQDMqu9SR9YZKXyAfME6efGJ9KQvrXMZUn1JE7cIEKBSfDDry2VVarYmUhHif5a6I2IV9s7mP4ZtJ7trWUpt2unK2RAu27uRkVRDqCRijfih3VdE/05KRnGjJ7NmmR58mHm2uITtnALBcY8e8hLUEoD/d6di+nDpV353NoXhsNB3JOLLMGAZE9YC2KiM7KhG5IwJcEThFeBiLWizmlJ4EWIob0J3OMJaOJQAFUtX2s5Hqo7ag3TNq/6ycrox4igglUX8Wfh+ylHws7TSkKqp+iFbAofqBPecaEfAAcsWrqjT0BgDxIAYlGAq9BOTQC/QWoFu4yRqYPGOTrhxhOR76jk7IyICH5aH0FqszqEy85MBJ5SdNZH/e9YiOAvydnrQ9akt3tq/nKuNelm5NqA3ZAnk6YE3khACsAJYDBBUTY8epZ533RbO5ceNwvtZ3N3r6nH/ndFrof/6gDUcwtkoXAOzp+E/RJFz3Q8KB8YUnaHfqQX2IHgFuEhh/vctYU4yuJ3GWb9B7IS0cp3m0CjLyDl9czpQOz/EOvMKzBCNOZUMePtjiadnQFR9OxDqjPmFUGdFGJML3sLau0lIaqpDS0h1l7UNm3AFR+rSDLjIchB3nZuLFpng8AnBUSowHT8tOsQj/WM5fqz+TIwePKEkYWemyqQlyxpAi6EKdKLuDJmRIwHU5FxO/Kx3xOWtil6RPC6ygIL5hGBNOU0O6bSobBPAO9JJsnOlPllxGRwcgQ+ahLdXy/PC28jJxz3UwjkPgLb7TaxDGYwLMlKbu4bxPXDblBKqc86X6SMPBmtKhqfx9/XZn2q/rWbU5y/tBTzYi4Hl/xwsHkFUezj9x299p2UDAP5NNSF0xDr9tn36yLacDG7vgQY15m0E/t4t6F14nA+QA/qYcc8eMw3laMuuOr/J1vtZ1nAG+kyYOkC9pdcZLpB3eD5/+jk7sJ2cAkCq36uCOoT69SrSzyjR3+jkJAoSJk0GmoT7XKTdpQBt6aihKKLFydblh7kB4NhRFul7lo+5ef71Au4e6hnq5PKieqp1+B5me00GHNBhDCKRup+xjbEzaOtZ7R3zyu9/v/4eTuL4IYBOzaFZJlkTnqhqyJsGuKt2SPFpdNyK0ArCz6HQ6jKydq3o3UyLGWBjlK2+GGdjZUt72nuzZ+Yub9lv/xX8qkJS2b/7+H9pJ/Yn91v/u71thccUSAnOPHzwVqP2WxfpPBeI61pCXv7XTtvX1il2+vGTdXsRXM1h/5jmL6/msAMlMRuvdN78tIowEMG9aaWnNluTRFyVMEzHyvY/fkwC2LZHLupe7UFvUu4wBy9nOo217+wffE3htWmJUt5mY/KSdtMOWGFzGn/VeazI6jdOhLV28Zuefe0lCLfAqhvYoh4hiw7Yd3P3QDrceiHRSDKJ3qpTzyVAPHjyx93/6l/bgk5/ZwfaHlo93PBKQXnzGNl75datd+4oliqtSLlm9eSaQdIP26nbrrT8XkGgIdF+3lcvX/RkEz3coUgP7MiH6Y3za1q137Omje/KAoz7mMjGVYA0HtnsiGg4wtjCwDESraYWFrK0s5e3qquh5KqDcT4im12392g1LZCpiqKjaTowkAWJ9UBa2nwrEsNHD9oNtax7W7UuvvWjXblwWgMl5NAwA1zht2WH90B483rGfvPWe/Q//7X9rb/27/876Oz+yWX/HDk/bNk6VlP+S6pq000HWEuV1u3DzJcsXawIUjBlSvaSo+zIYwjw6Bbpl+Do9gHcQAHb8irUO7dEnHwlYiGaqV3Tas0qib6PmngtBY5yw017WZ0g72BPdcvmSHR2HyT1RAbGqQDxR1EvLq7axUPY9xrcPBIBRrBKoVCIXaCweBjxMo2dgOEl3qYRZJwIsLaQ2lfiJ1xC7SCSlMk6sEmvbRmogDHBqB20JZ7Gq+q5ZfuG85fMFiw0FXocnyouldNo2VFkZMD+W46Fq++SdXF4ANcMan0pR9UfJsjQZCIW1Ry9urAr4RG0sJ4ONITrdiB2Ld5nlzzAYds4CjvcF3uANYSyBYQFy1zwRy+dYVYE6CjyWSqpTwo0zIJGFqy6vs86s6C7gNhFwiQmMtsdp2947FSkEeESDjgxUV4aRceIoJ1+/VjRxRS1eZdxkT6AevOoKUTzOrHhfA1YGYqi8T5stiwx7dr6W8XGogwFr0dL8OC9x2zuZ2vEpM+YBVpJMpSUGdcMF7VHOQRFjcEP3HGcwPhiHYCCQPZoMU8mWl8VUAFwEolVqAcapVSJ6X/wPAxarJU+XyP/y5g176ZXXbamct6VSQQA/4eAAXDFjBnhEDjFd+yBkteOJnLTGSdcXPGemMs5jp9HysdIMZ2m0OnpXoEAVEEsJNLbkaDmLKS3WpB1IuRLVVqNRV9hSmfXkiDPEh2vBeOkRTuRC6bhumOie2pt7gjE6z7rvVCsShwa84zpMf3T1eWTGjZXuYbx1f9wfWEHtPxt1VIyRMc65J70yUPoMIRhJJlj3GbAEiPSE9Qn4w8FDh1CGTkuAQnxBNyubmNCuORyIDG0pHabKyfeyjuoGEXxohLddKBP86hFNfZ+fzsNe1mD0OPx//Z4b858/1VY6eWpuzPnu93gTHtIn7wJgAy1Cuh69V+V8+T2vl/90PucePDk3vpQHfgOY8ptycnKdhfHhe9JmYtbxcUO6IO95ij3t/IVlW9+o6V21se7vbO9IFkdKR9l5fUNZiWTiMChJJ7lqq/8lb+KlEH2lmVVIf46eBtFSNB3JDkiL6HlkXgBUbJSKjZ33u8OI61oOrBBlZBw0mVOPOcDy704bvRsf2WJBkqK8ThojazKOVrag2+wpfelQeFZ0bbZwOM/48Yxu6Cac/85AF1RgAJV/Ulk/+Ay043A6+pVwzOk6/z5/DxkhysrJGGs2laD3CB5nrgIYQA/7s/N3wqoEpBOcF8cuZwd8EoBcAF7QBT3Mu60mOzzKmklueQV9Q72K5YKuoQvgOfKAnpy8H074jftB7rDP/2Fd0EIO4OeV1gEfceIwj8VP2AVuB37m0z88jTBsYH4v8Cbpz+sxP/1ZnZ+VVwm6g6z3fHwqn+IbVBF5UZ758z5Uw8sU9C734GcHrZINeoa8zKKtHndnlwAfKxSEqC69Nsr/rMzYn/kqEUqX7CYqsw8h0EnE1Sdx6boDWKX9vw5gowkB1ZkAbDRRFZqu6eGqEHap3W6BOJJC3GrPaHRpoRgp5+XdjWM+5i4ZldHtNwUkp75MEGPn6jLUP/vJe/bxO+9a/elj+9t/7z+25UtXBLDEyK2h/fDbb1pn774lI01j8fzHu30x4MyevXHOGILHclRrN162aYKZ8ay5NrUPf/CmHe09EQC7buWN81bIFy3H2qy5jN19/207Odi3TL7sALlcKYigTEbIWnfStx/92bcFIljvtekTDE66UTsQCCDyeG49b5fWFxy8FqrrdvXlNyySLojQqiPWRBSPq1Eaj27b07ufIvUWlaJgB6OxjFWqXLJ0pewRplxcAEFe6WOBu2iiYGtXblh6YVGNJTAkZorBDCQo4UsIwNz5yV/Y7s5jy1eXbfP6y5YsLAg4nxkFuEQHwwZo+M7uE7vzwXsefUta13JRNoyQcmwMfO3a3hjFlhV4a1g6F7eaNM7Vi6sWlVAfHp5YtrJomzdfsLSA9FiG2KMO4kKij3TZMoGJNR4jKtf51YJ1Dnbs29/8U/vOt75l39XnD7/z5/aj733X3v7xX9hHH71j9z+9Zce7j23jwoJdeuFFW7hw066+/uv2lb/x91T2lNV3TwWAGtJ+CXvtq1+TY1GzXE5aUPWB0VlkvaCT7kYm8DQ6AylxJEZ1l/gkB3r/03ft4YMHoqUcBbVjKSND39uTch6rvlM77KWsPSQqlFG6cUvnw844jdOGG5FqNSk+ydrGas02a1kbnR6K1w5sqLZJVC5a9tx1CX/OhWo4oguKaB9bCVKuEDHxLrApQqz2U1kZC8nkNibVrJRmdmOzaq3de7ZzeGQtvNVkwdavsGLGovgvb5OTfYv2BGIFfA7UDix1T5cf7ydSROoYlIL8ijNEG4bEEO2fd+nl5TysLgsUU2sBjZn4qKN2YpUJjAJRQcbSZVTPmRxKls2BR6EjS+NkMgJmcj74zpg46srAf7aDZNINSztdXpOTwRhbDPhoIIaPW3ease19liebek8G0Wm2kSRiybi24SAoLNe+Um7ZtAyJjC173rPNM1UaDVF0kiQZeQrFcl7sprdcjFte+aEUnc+l8QCXdfFAQmBTKsmjy4yBxQhyQH+iRNQhRFyCOed9ogFMsEiLZjk5u74jlGTM1ybNJKxSSil3xnMKGOteKSljH5Gxk1FgmE2lVla6RGAj9omc61v3H8kpfWR7j7ftuK42a7d8CTOizwzBGA3a1utwshaqlPew48N4iJywfM14SNSEhdB9vSLnQS8jS3FFicSqbmoznIeMjMZMdW3ISKIffMiQ+K0xithRCyAkQCRQiQMJQJ6Pf5M58XtUgR2TGDPOGG6X7TMDhlGEh7zdnYxqy8QZTdUugVHEQ6O+L6PGihY4G8lUxqPc8NJAbtogmvG0SINls4DICbW39ySoXeixwaCdHLUDz+bFuyytpL+e9FF0CijQ8/qNIe7KZsTOtlOdL8dIOwIav2hsOagHRvKLBphr+vLZp0co+cozZ0CBws4jtuEdHg28xHssbUV+Ybta9GHgZ4w+INrTplz64/vZT+dZ2plePyLwXkruIws844feUll4D3qzGQxlgSLky/CbgnQhdWJ96adP9/V+iLpxLSTBd/ROADNnQu1ZMLxLIqg85mWDt+QsyIbCx6ykMcSRUTnH4p20HHnGOtOV35LO6DGkQ2mIQgKX8IPkWumG8YuCvqIB6eKAUimZE8ul1OaSnbYElYl7ACt6oVg+LiNnkMnADQAsZFBiTjmBSXiEXfy6jCmC/pQbaXRahfrN25TT25Jc/TPQgHf4b96WoV3Vbvw5jeBDgWXWb1Ze8Gdv0FD50F8jPa/6SKZIhv9J2UEVbSnsFHgOPgg8hqx6XrqGk5LNMgdF/Ase0EHZGDfNikbcD0WmjUIOXCMAdVZFL+P83hcP1fjsLeDYvJ2hreywaBfqFviI4Qke2dZB+hyUL/B04A0+VWzdZyjBPAL6OaANNA3ln38PdQ/p8TwnNJ/T2g998Ah6hWAGARBoGuRF5aMe5KFHSYsy8RmcRBw/2hVawxwkpzbwMgHQCVZwEIGNCMBGu0oTwPr/J4CNRrPyiEuJZLwqhVeT5q3qekmCke0NuslUKh6TIo4uVLIRvE48OaKb3ZO6lJUUtkBQoyEjAwCRg82i1vX9YxmNuD3a2pdyE3hU4W9/dM+2PnjXkrFTKeWZbe2zTt7Qbj635kRPZBbsuS/9goDWkhREWkBHgPDD9+3Rx+/b4sXztvrMVSsXypYv5B3APnzvY3t851OLZ6U4q1WrLC0b66wyyJwusg9//J61j3ctOTuV5e5YszuToZQnKSBdKcXtmfML1pFXOYkW7Nrrr1u6tCDK0IgIsVpOiqR7vGNP7tzycXmXX3zNt8Il/aT4GWCQTedtdXHZUmq0B3fv+xIm61dfssLqRTEZBuQsMqSTRk7KWOzdfce2br9rsWTGNm+8Yunlde9qQTjdq9ahFvX8R81Du/P+T+201bSIFEyNhVyHdTsVkKq32aN+4t28jHFFPKtLWbt4vmIVGe+nov00nrULL75gC+sqD12UShPRASj7WEXVFy88zoxRGeeowOPR8b6xE1BleUOAXWBOICZfqlg8nbIXv/xle+lLb9jVl160lQvPCPivWaG8ZhEBsif37tvunfdt+8lD3+Xra7/x62qza1LiC15/DsBrPifQJOXGRDS2vMVxkVUXzUWGaddaO5/a7Y8/MBZzRwiKKRmcft1ndUOXRi9pp12i5FnRWMIqBSPSeOS13+sIKMWtXM1ZTV7ytbUFy00HDiDb44yNYkVb2LxuUfEYEUVA3LAvsD3quZGdZeQ06SQCwQmJRCR3LtilatRtyuC37SsvX7LG4SOP6tZ7UTvS+fwbv2xLa+u2Ij5kZn778KlNOgcOpvbkZA3VtgMVtFSuiJ4rli2onWor4ttVKy7UrFitiZY1y5Sqli7kBIIzVi2mbdo7kvFvu+FgVYH9k6G1RLOxwBPdz2ybeyqeJnDLDGIUDZEZZhcTrRRTOT8Hng7dxMzUxxG7er4qOo4EzPoeQYvoXbaL3K13XUkyNAMHiVn8zEAd9Kc62Y1Hz4o48BxBHIwqS2VFIwI80gMsFYWSCmMMlb7aMa1nltJyYGJd5dERXVD0ER9CcNJPeMSSaN1QjhVRadZUZZb8aCKrrHdhEBQg3eVuKJQ+DUS5fbcsvctyWb6/uQAz5Uol2I1oYB0BdwxtVka3rPp6BFY0KtcEuEWTvnRaW/WuLp2Xw8E6vXnLsjZvDmU99mgawyAAMES8NtZrdvFCxa5fW7NLF5Zsealkaysl21yt6LNiK8sLtr5Wk65KWqmYUjmYHJQWMMBo5i0lOiXUNjgP3W5XAAGnhr6HuDVE76b8NejHKhrBsGCoVWSJEUCFseeiuspOC4Q6+mxyhlQIUEPvPitSdNlhr29dOUBMkgR8MySiJyeo1xG/y3nLxvuipQCsEAhDNgLfiPeln0Yq1+Ii3cYZGXPVIwPw9KYQj4tHZcyZMFo/bOgdATHRKi5GZBH+FTmOLOEEcMsWBQylkzoT9Enao9KUnF6OObicG1MO2tKNng4ZLzeonFzjd5isoxNjqWfc4FIovvv/4T2Oebp8cmmuj4OhDfkA4Ljm0VdPGh4LhpqXPE0PFul9vcdz3BtLDkI+/pIbeq754UWi7KY2HtjP3r5lO08O1B4DW99Ys/39PTvYZwvwkN+8vHzghKXUFg4clB/syn3nfXS4rgf9hC1iCIEy0W82BWFiJCVmeE1WaWSYrCfGaUt2GXJGVF7cJLYXM0mOAI6AV9InL6cT5dAzLMNVzssu6VdH8o2cELBhpQOX/djYeY6eMtaMpdLztkEPsZkLwS4VTnfC8XldVXroe3ZA73CPX7QVBKRen5/Yr6l4il0PAUbQALvJECICM0xkZLmyYMOhvcpAzxS6gueUn584Y/rkMmUm3zl/AIRxPtBbDx88kT3btnI5545yvz+y3afHdvfOEw/K5LJ5Tz+kQVk+56sv0pP73n7QfH6Q5xnvh0PtpmcoA+/PaeNl03Nz8PpZXkqXe18859f4JK0vphPKEQ6emd8PeXL+/LMuI55vAPAeldaJU+xtyzuySZ/JDemq7MGhYxIf76CnvcThPonrgsikPCgDQjWbRCLToZwHj8Aq2Z8bQqAy/W8DWJWppOSqyrCmLKtC0KXxdJhNxAQPYrNYqZSJxrNZ+TQpqy2u2OH+gW3vHVpBhrfZlvLDmxazL1XK1j498SjZGCLL6Dfbbbtz61N7eOcDK1TYZz9nWzstga6GXb686LtZTMZx+8Vv/JI98+x1q5WKtrZUtG79wH763e9bsbxgm9dvWF6fAOeUAMbW3Tt2+2dvqSYS0lLB0jIQ1eWaxWT4mHm9dXfLDve2LDVr6ZGOAOjIjvtENgYCUTO7IOPDzjOjUcwuPP+SFVc3BKwJOIvxBTwRFGu3bP/2R3Z0sGtrFzdt7TKATUBDdab7h3M46FqlkLDdx48FUg5t/dIlu/rGG6o7Y+SIpgkYynuFLVgpobu/ZXfe+6kEfmTLl27Y4vnLei6lhgxKEcYKB3OSh7Zz7xPb33kqI9C1UkaKUeCVyS8inQCszF02LRDYEQjsWrmStvPnKnZluWr3Prwv0BG1dQHuc1deUJ2IZitVVQtGZLkiGJZ8YERmqkYHJ3a4/dQaJyw9Vbbi2rJlFgOohxwsZ3R6cuJ6XBBASkCnyo1CHAo87nzyU5X3th03xvbsy1+yyzdfkNAXBHwYV6OsdIrHJASigwwqBpYunWhMbSglu5BPWG/nrt2/9TMpWikZoteCrNlZ38b9pj/bGMTtoJ2RAks5bX1ilc6+jPKJ+I6ut8piTqA5bRfOVW0hF7cTgcz906G1ZylbunxTAFVgPJG3ZK6kdhA4GqnuUlZhjJ+ABtF/oZ+kQCs0cmdCB0tzRUZDe+HSovhKPC8n6aAxtIPm1Mrr122arEhhA66ZhCTeOt238cmWAKOcpmZbMkG9J9ZtdD1S3Ou2rd1sWqtxKlZrWbfDKiJTO5YD0Ww0BMiPbbUk4KByMUaZiFGzY3bYZLcstaMaBSWRlsIGeDL+lCXj6AZNZ6ZWXSgJcAH4UMisC8k6gQJykpnRTIBd59W1ok92mgjAz2ZCxeLVnlTE04O21x35Hc7iMlgR0UP8SfRCpytK/WFXAOt0CfXUnkStx2onDCInwx589y8ZF/mZtihnJGmMr6VPTvmKuKNpwo5U9b7oyTJdjKktyhEtCNCV5awuVIq2WC34Fqg8T88MEUvWemVpKMoAkCL6x66AvEO0d6GYtYquYfxbjK5Se1bTaUsDdscCogkB2EpB9Ylaq9+1PV+rV/WXI9ftNVVuAXUp44TyKRRY0iqMVa6W86J7iLABahlSoQqKNgABcE6gNUOeiKjMWHdWtoOeASKzTJgajrt00FtULxDxdzphEOjdmiV8QiYRSyZUSWQ8msaYRpbRChE+dAWzrOeGkkiT6ojBkS5mHWQ3ptLJ85nDRBfj4gOPyoqX2Go2wS5+EelqtR1bdCfkNDKmVTjHGkM5mHJcjk7Fr82u9Hjf2gKrrZYAsJ5vs+6rGPLoqCmnQXWUgc2QhxokqTOXGqvNo06ftNoDh709pK5008s2CNxwohd8zB4G8kz/BUNK3QBw4Zof1J1PFJLqzeMY0GDcg9EmisYzTic9EJ4Pn9CLcnKK2lxxJ4+xqozrm+c1N/akT1l8zK9+E1nypYE+uy5CeZk8RyTC3+P6tnQpVygfDlm7wbrjY9s4vyoel814ui/gf4h69ec4vC29zqEXIeTBdUAb7aw6i78oJyAXXZyUk5bLKl+1/SQqHeUrWCg9XUJG2E2L9apbQ5xapaF8GG8730oWujOkg6AG6VJ2Bx6qUyI+sarAMfcOj6Xz9BxDwFjWK6FnSpIvKtBoi9dVLrcogWWVR0zP0kOoC0oXGqkW/sd3XzeWwkBzlc8jsDzn9eIM79HW9P4MZANH0lMMF2QiFpFKZIvtk3276IFkDj0uu0CdoDXtFCLtQV9xQFOGEZAdJw/5JCydPD8HmTxfFhZZWRGuICagNJSh66i1czXhEMmc8mftZpImKaLOfCcP0vF8/Qx5cw/7p9ue1nzcs6ehg/fgAT55B37ycbQuJ/BZAJY84/fPzr/q4DnnUR3wNL/nxxfTmF8PsvS5HAY5CGVkM5iQFvqcYEXQOxzztOBHH4+ra7SBrurU/6ozSfrKHXzRAwBdyZPelME4i8DqFlPpj8WHR/F45FiPNDKZaXc4/F8FsOPseDgpySpUJXo1Fboai0dKyiQ7nU2S6Vw6lsrmo/1BPBLPlKTIWEz8yM5fPu/Rs8LKRdu8+aI9/+IrAluHNhI4Wr9xza7evGmXnhEgFQjauX8vdJEWC3bS7Vs0FbdzMp7LCyyGPrUvf+2rduPFF2Ug8pZLp6wjZfkn//PviVR9u/LyC1aqLXuXKpNIujL6d376loz+sa1du2Gr569YpbbmIK0tT/fw4MCePt4S2OvarHskgNCyE5WzLg8SZfXMxWVbqZUEIka2cvmG1diIIJN34s8FbCID1tz62PYe3bacQPnaMzcFFiuuHIhK0a3aPj60uMBx7/TQHm49lIJOK4GI1SoLVmUcLsANpSyQ5101/SN7+N4PrS5AXFhdd2BpyYIaNHTJ0cUJg8vBZBCDtQR2H97+1DqtnpWSE0tNT23Q69vh6dQOW2qpeMbHVbZPOm4g1tYW7Jrq1jis28lJz2obF7xdWKA/wlg2Je7gQ4IqeOGRAsbB8CuiOhw+ui8QfiAgJifl3LqVFgXU5DAQgSXiRhch5WNBeYYeINVE/UYC8YcPPrS9+59Y/bStfDft1V/8imXL7DQj5SjmRaGybzt7slfFA0uVku/zv75Uto2lmq0vl+x0+xO799E79vTpnkBkyUFVMSGD32eXGhl/4Z69rpSV6owyQSh861KRrb5fV93GVlnIWaaUsnOLJbsgJ2jcEbDe66j9o1Y5d8VSxY0wTESKfiqDHUlmpfiGlpKiTiVlyMQzMbrwAYKqX5gBS7soP4nOpVVWdej5UI6t7QPf3SZePme52nnLy7lJZLIOAlJKo1ff8+ErTLogAktX2mgogolHKDdJY9gyAlWujCXHvouKFL7PNld91hcZQjBTuzMGVgC2O5TjMlK7xyyfnonXAOt5H9pC1y4TtFjHcoyxEpCmSz20+cxBGE4SvSgsccIi9tfOlcVIbVUxLhCDQUtab5JwAMtwDQzbSHQiMujdxqIDSo0IJ8accmYzSSk0Joj03RAExcT4KClxcYBP6JIxySYjtlKYySBKKQq8hkX5p2rPmZ10Zraxec7OX2D7YjmkOVYciOtkgw21h8qaSsaswPawcnSq5az39BSzcfFTXk4ka7Em/MxIt6TEa+wqhbLstEa+2sDK+oKDxlSfdaddyKRX2ApS+kbALJIq2qpkhq1xFxcWrCSgWhHArQhAl+UkF4mKC8DSgwBoZ6hHKpkToM6IpkSeA5AiQptVmRlWQeQ1J33Bd5lNBwxMEGR2d1KgKR8XL8eDIwd9Zausp7qOlBarLviC4tIhgNGceAW6Okxwwzf2KDbLVinbwKZIs8AugFdi4mACOceIsxsb49PQckRle92mwBIRWF1SG4nxxD/IM46OgLkc+mGMtWOJPgXQhjFKic9omzBGOuqbkwyEeCUhctZEAyLnul4Rv2UE9Fk3mh3uWGatO9Z7OIL6w4nm8C5hN/KIWTCyABhqiIyjt/ikdrRneEY1FV0w7j6WVmAevgxdvTwT0kQ3EHELs88BCeTL87qnP4Apcwl8wqDaBeDmQF/fedbnCuhZDt86V0cINFBblYlynZUJ6mDg4X8ifHQ9M8eAdPqS36IcqkuXN8Q74kLJw87uvpwAyTXv8zaF5SBZJQcfkb9+uW3itpNBXxxg6qRuTJzLyxnxHhKcQtETrY7DlJYxyWJXpC86ckbo+fQsPDH9U12UhLXkjDAEiyEhlI2oOW3A2Nol35BCdFLB2nqJYBGRYObesBkI8xm6AgKMdae4KoKkTLpOz0AxgKpaVPyom+SrV301C5XLgbTuQmL0ie54eeAF+BTgrpYzVpRBN7J73Aydod992Z3eoOO0Zc1bIrGMgQ28pHambsqPtsBhZOcwZIb0QrsyxEl6GD3P31k7kzfFhE8Y37m7U1d7sOYyC1lGRKehL0lJjxMTm92p0EveivoM9aANxWdqI06/r9PhGnUiA/+u8wv86Y6S7vtQCaUxB5N+ip4U0XtqPc3A3yHNcHLMASsH7/Hs/B6/OfS06K97/CZt/Q60l+5WGQCo9DapYGgbv4tuU1L+SSrofOd3z5tyhLygEXX3tGhMvU2+PuGNvFw2Q5pkrGeVzHSoegsJzhqqpq9CoHePVdtGLPa/CWATWRnUUjqZEnCN15S6gGyspMSzwmvJVD4Xm0WT0UwxFSlWAU0TnTN5ViNXtJ1u2w4Ftra3H8oTO5WCilun3xXQObXjwwO7f/e2iDCxxYuXLJdfstXVS3ZufVP8PzTWrVy9+opAU8H2jzt2cNSw+vGJ/fnv/4Ht7e3YM8/dtJVz56wkTwhDJr1vH/74Ldt+9MAW1y/Y0oaAVnXBhxCki2XlO7Tv/8mfilk7dv7KusDtJVu4dMOe7PXt+Khp6wLN5zdKdnTYsMrKhp278bxPbAKcQE0fHi9G6u3v2WPKLT22cf1lS5fWRMszwqvOMD1j35KTvj2491D2nzGLDNafWqvZsPWNFVtarAiMy6Cm5YFbzz7+/nfso3d+ZvFC1S5cf80ShZryJGKCIlajiwGmY5RrRMDr2B59+rEdHx/L0x1axlds6HlXzW5jIqPPGnRJX5fUohNbWs3b1fM1S0uR7+8xoW3BzsshSJSWBGAlePAVxk9pf85c8NPUEuOWHT380B492rK+tA+LxzOemIlw7EyUzRcsmZcxGwwspnZn04SugGFZ9UuqQXq7j6z+SGB//9CmiaxdU77rl66IUQMw58QAit9cIIkksUg9a4ky65xJI3tPntiH3/+effreO1ZYWLS22jGf6lti1PD8WPKLxe7ZMlai4F36RB1Zo/Lp0x0fn5ctJHxdz6qUynMX1y3WbdnB7qGdCDSmqiuWW7xs0XRFliEMpRAEE11UX5WNna6QL3aLYutL0ifi7APoxRsYyIKciKXUwArTrvJ8YofNka/+kFu5ZJlKWCtYdh/2URpDm7X2LDXcN3bS2ts9VZ2YyToTmJkIIBPtCvRAETlAyeZVt6CUHIjq3uqCgGZMwFpglHZrdSZ2qPYfzkRPFdjBr5wpotVK1aaqT1wAMZnVvULeMnnJjUCgcJAMIkMH8j4EJq52Rh1fWMnJ/23phB9GAvTmaz0+3W+pLEzyU3uxJI/SRjehuCgbBskXAZcRY6cvFVXGhYgHz+GZo9H0sHjax8ypDX3S2KJAX0QgXTSJiBaAcoYonArAFkpyUHNJ0YZyMsYsJjCr51Ms1i8g5WPPkr7kWkZ5Mj6N3dXyeV3LRy0jJJYVsMrqM6f3Clk5kwK6tVrFFparVl4oSaGJ5w63XRaiAlulKuOeZ+74tkeidVGOk5wlhjYFY8HSRRgelPrU139kohKrNRAFIsJKL9B41tczGHAWR8f4C4iKx2NEIAXkiVgBZojOMiGMNZiLAkrMEg/bMUrzuLMk50Py10LGWHdafJLPZZwP6YVJq20L+q1kJadqBwlxR0CU5cyG3h4CLvrESPikKBkbwALd0eghonUOBvUcPQ5IU1KcI29ROlCtLJliCMdITvdMbSBmckOHQUP3Aco4kEGMOrusNU+7yl81UD3iEYFg0ZN6F9VWSfHHSHUdD9vG0nGtifhegNgNNDoPo6x0aetg/JS2LgTW0f/oWwSCa/rg+txIUta5IQfMUecwG5vHuc474kV9D/pON5w3KWsYNkBbDXx4xVg0SjrNgpFXDd1g8z2AA95xQ6w8wjN+iwLqt97QJ0M3cDI44Q/ycidwpPcF3j2II3oyJO3Bw8dehmB1Qnqkq5Iqj5C/gwnqTT46KI6DDqqicvhwNhw78TyOQGsg/aUXmMdEVz+9HkzkArZxbyDeA9Rha9DL+o9MPW3oOa+b001/hVRENiwqHcomOQPriZY98XmPLnu1cWPct47oEkCzAJ/eYxgQYGasZH36mLJgmGPojaDrX+9KFxBMmjtbOHcMO4KHhGXEg0RTVQmvKnQP7emRev3Fo9ITSpj6ezDDa0Abh2dpa3i2J3BLrweAHLsWHA3oqTLqJXoP4WXS9DrDQ+Sjx8hXyVmrJdiuC2nZRMpHmo0GGyExMTbrjUI74VR4j7jSIp3AI/B3KB0HwNF1CXXjN23Lp97nXeTZ66m0OOdDwBw0Khnu8Uk6/qZkxOvqNA+A8osHv+f35uXwawBP6RQAOktEAvLDOGjahDHhoQcN3T3/TX3n1wNIV4uLh1Ra8Q7BOpWRcvJJmUWDEP3G+QvvUw7qQvnRTSRCqZWEXCu2kh03lOexynU0Hk+O4/FZo9//X9hK9h/8g3+gdorEnn12M3n9+vXsyy+/XHr5tVerr7z2cu3Fl1+qvvjKC6Vnrj+TXTl3Ptnt92OpTCJaKhYjFISdrjJqTHZ5wTAVCgINVbplGZslUCepAXD6Ejf6ncimBWwSUug9a7fq3kV6fHIoTyphfRlH9hs+PNxXuscCvHu2u7UlgLlvG1ev+LaDNAkTJvoS+g/fftvHvQKQLt64aeVqzQVtorxO9g7sU4FbIgCXda+4sORrhapgdv7yur38wg1brOTsYEcgO1O1xQvXLJ5dUOoSPgc0ahQRvrO3ZQ8//ql75rXNq1ZYOefGhe3wAlPL+MLgg1O7+/4HHn2ICyjQ9UqUMMwqjVi5VpPRlaAJBGx9/JHdev8dgdaCXbj5smUX1wQ8ZGR0Elanldljmi6vmEDbzicf2K7qg6AXkjKordBNt1PvC8QlBNwyPuYTQ8tWsRc2KraidtjfOfKo+OqVG1ZauyBQhbEQQ6lqkhvVT8wjxgGkwUQYmNMHn9j2gzsO/hlDTPeej2MSkCBKktVnSW0NaHdDqueIThYLResfCSA++NBODnesKQBTXb9oF6696AaQiACqGVWIcDD0AUWCYWdMIQytAtm4N7CH779n3/uTP7bi2pqDs4wATi7SEZAXQBfIPu5KiQ7SEih5zQIyeNfpTM4jr9CFiE/Jo5Fpe/7yohVNXvLRqR20lHe8asXVZ0T7RRlWGWXRwwNO0ESKVxV2gxsVCJiO+jYhPS7LYRLKEf2k1KS4NksyylPVd++BHcgLP2227fTkWEapaNmFc85nCCg9Zm6UOnWL9Q4caBy3BJB0nbLmRGP4ad615UpBJ8ZDLwaFpTLB+GsCXYloWOasJaBwWG+LDuJBKQecCV6JJmUQVfbOsGcTGWiGwLRaQ9+NraEydpQnUVQAdkJAkLGWhVLZu88XK2GFg5jKhiHBoLFe7fZ+W0pOxk8O2ER8DzBHPFwZUl61HROzUGRiDxkphhB09YmTpFPtivJHTqQpbcoyaHJ2Li1mLJ8863bXEUuFMbd0QWYEDolIE43kffg1TKrwRz0vVTnwsejrkQ85d3MQFKI5klM5FTwXxguK/1Rej+ihOOl+PN1HY6iqaSuJvjzPkB4iz6xkgrDQLlg4yuFKmuEseh7lTITbx15HWDlC3K17cX2fMQN8FAArIJx1pGkg1q4lCg2vO+CKMj5MoEPgIg74ZZkunCSBRYYSdWT5x0qfruqYnA66RON0E+dYrYIIv4AbQwHkLDBpziN9RJyVJ5swFEpyOAWUMKi+G5LyG4260sdMQpNGkS6dqa19xYZhy3cXZNMMwDqU9xn54vuI+JrVLSIM+RD/M76VSYG64HLMpiE90a15yvCTqepJGcSXqmk8lrYc5VaakIHhGtC/NZL8qV6MmaZ8DlzFcwE4uUHzA/3phhle0Hd0fFS0IXP/HYyf8pWDIf06j9DS7jAqz3AgV0GzY0UCQIGPAa6MncZ+cdJdzRqgcwCHrtMXb2/YDWDB4Xnrmsv5ZwY5vMN30qF3AmC1uyv5Jx1R5OMPH9q9Ow+tIB4vqB077aY9eSRHytOkHpyh3CEP6TkVNUyE0QP6R7QVelBFOBO+plw4OVnvzo5ZvdGzHmNUaWfp24LahN4lVihpno2BVaXCqTQAhMg0oMRBiK6TP0AeEmcycrYEPBvob/E3c1OS3m4J1VGgH5kUKMZpYtIxtgx9Cf9HpaeJ8I5wiLgP3QFF+s27gEEmKdJGARjhgCk9UZyJV4yjDuA0tC3lwh4xhMjXIlW5sa8eQdVzHgFU3iEwIOESDyeS7BxYlJNLpBTwjuagrcLpUUTRlHbTFZGFk+dCWyATzLfJq83QRb7soq7TK1OplJx+6AnqRhk54I/5wbOcHNA58IcAO3RwAKl2kix5Xnpvfrot0EH9kVNP8+wZ0oGJAxBGDyoPlZu0/TmvH/fh9/Auz43R2YBPnSJwqDPvKt35s/Pyku98SAUyME/HAb7e0cXPT+WnFvvsXZdp0tLpvKpPrjH5cd5D4rTwehCBJZQhgz01AVVrKHePwAqHHI/HrAv77wFY/Yi8+eab0Xa7HesenCbv3n2QvXX7k9L7771T/ejjd2v3HzyonhyflPr9djaRiCWXFiuxQjEflVKKsMsNngJbpg57fQkjCzXnvR7cQ6GWy2URIIxLQ7myhiVE84gFRlL3RAqq/FlDUfGxGLpQKlm2WGAtIGtL6aI+WEqLMWXNZkNAQwJCNFCMRZSX4QI7u09te+ep1QWi6gf7vswWY3Mj8awATcVK1SUrVpYtKsPChKzy4jl741d/3RbPbUggifSwXEhEnqoMUKdh2x/9VEI5tLVnrllpeV1lUJ6UVoYYzMV2ftHuid39yQ/t6PjQli9etmuvf9WuvfRle+7V1+0FnefOX/buQxpy/9Ed++m3v2V9Mer69eds4dxl1SOn/Ig2hS4mX3FAf0kB1uOnt23rAd65HBO80TZjIlt2/6kAU0/P0JWoJsczzOUTvi7vcjlnR3t1X46qrHotP3NT4KDkUTxo6/LljI5AQGspPn0f7D2y7fu3vOu/UFuz5XPn1YYZB1gjtTOAhygf7zMDsSvvczwYWCYlhTls26y9Z6f7T23/ZCJHpWrXn3/DpvG8TWXUWZ+Tna2IjIhiSo9IVDB+CIJ3yYiWJ7tP7ON3fiyPXgo0zWYYAyvFxWetI79/KrB42GONUAy3TugmA93qCpwJ2A2nA8tV45YXgL20vmSbAiXtkxM7PO5YU2C4tHrBMtXzFkmwpBTRQ+qvGhFlEjgWGWRsc5aSchwpzWhMikVgEEUZBUCo3usLut/ZtVt/+T1rtHoeDe52hgJlclpaHe8mjWQK4lb4XmBNinXWOLTE4MDiAuMHR8eiHRPGBh4VYSYrXZa+w5fSz6QyMlgAriALHpFXOVdKotGkLyWHgRDIGjERUW0jnozpf7YYHUmBikQyTnpUdeoLqLBSAM6NKile1nUZ1KkM26CjtHAg6EKWw3ipJsU87qqMMsjIpoxUVwbp8f6x2CVmaRS3QFMqK5lUeVQ0Vzz+yZ9kIptThQA/kl9GlsySgAXxnIjh0SKVgQgUy3Wtl2OWEcAdjiLWlvwSTeyo3PtttbfaHwDd172+QHqvT4SerkmGJ6g+Kh6zoIfiD4we6zmPhpJZykMjquyhOw5wCkASuFC5KOfQu09VLumg0fGpxSYCaHqmWGUioMoiENMeCzTm1I6RpPIhMko9UfjUAdYRr6iBPMqnNBMs2C/5ZQMNHA62tE2mWc6NbUPj4oOMj/cHDNDtnmQtTek1QGaOHg7RPTJlTdy48lC5qYPo1hHPd328dIhSMVyHcf3DQTC2RDI7tKP0Az0PvX7Ho1djyQHXTxttlz2GCTROT63H1sN91UO6C7A2lm5jNYxBVzKrmiREL12kxche9Ba4UFFYyYtVMQAtDD1gTduczrATFMZ/JCDWsU5LTp90K+MK0ebO04m0VeQLxCPMEwCEKt1JVDpdtGMYFoYQIyk6hYjX3Hg6qc8Mavjt+mtudPXnIEf30Q1ffD5EhfyyTj2p9sPuYKg5yIODyBwggnGvGHUCFTg/OAy0p0eueVZpA6c8KuWAK4CXuc0iTy/H2Xc3yBTP/1R+PZaVQwTAplegWit6bwByTbtsP91xGvAu6c4PwJPLv/iXovtYZ/haWQEqeB9+R38go+gaxtlTfYY+pVSPMHxG+cvRSYlv2eENOaPHk2bmJnVkKNNINIJfAn3kiLK+suoL2Cxlkz6OPKU2JZARk37JiB/jSqOg/5YyU8mSeK2NnNDDAL3x2wSM4RGdABecAyV91hYB9BN0CLSkrQE9kmUMhJdP/0WkE1QG6s8BjdA3RGjZ5toYf6rnAzgOQA684T0aTjhdU7mhEfgEnoe3eZZ2ldp0O+jtqj8ig4BUjpAePBCxe/e35Iwc+iZL6BWCMSwpyQoS6AiGFHlQ66wN5+3JOec5j/YjV2ft+EVnDRrMn+Wcv/vFA5LMeYzP+cnBNacb3/X5uRygd0O+82dJ34efKP8w5CnQ/XNZ4ynRGfpzzUHs52ULZQ3fOedpzp/hk7zmdQjfdR1hOPv0e9heNQDfdE7URkPd6KosDZXlWK8dTaeR41Qq0tDnzwFYihj57d/+7dirr76aHJ2e5ref3K9du7K+Gc2mrmRzmWsi6RUByc2FxcVaOlvIj6Rx5L3LHkQjWXkeEIlxR3OhxpNiofGDwwNrClQdnZ5Yu9e045OGPd058K4txnIBftzb0rusBUarQFanmWiBcC4tLZ15Juzpn7eKwHAIczPJJm6ttgCLLBlj+CqViisd2o5xjAMpJNINBiY0NjOSvWtEimnMMkv1Q5/hHcWTjKWUlpi605WnFrqOWnv7dlTftsvP37SldYHQZNYFkAYmMEGsOzpp24c/+KYdH+7as7/wDcuVz6kSMasulCVAeIPYAwkAY35kRN79zp/Z7v62Vc5dsNUrz1kym1f56QolSiJPVt4mXVtM5Ghs37d3vv9te/B42y5dvS7wvRDGzGVSVizmrViu2js//dj+7E+/Je94ZmvnF+zm1fMW641s6/GhxfMCka98yZKVRYE9ATAKA4351OnrL0pIEbhp69Bu//hbdri7b9nqitU2r9iSgPeg17HWaV30mdrK2rKYFqUusCXQ1e70bHtr25Jq8wV556f1J/Z4e98G07Rdf+0rll9YE+gtugIGXLGLEkoFJg5GJRgEysKkoEmjYZ+8/ZY93X5oE+UD6MrHBB4HdRu3GtaTwt3piC7jjFpUQI8leFB6qk69fiSD3bJ0NmaV5YKtLlTs+YsrllJDPdk+sMOWQMbiphXOXRHgZSWEnM6o78Lm4q7yQB1BFfGIFL2AZnf3ofUbuzK6HcvkSpaoLtu55UVbSQ2sfv89a9Uf20GbtYRZ+QAAhtJOCXRUrXbzDQHpBe++rsjJ6O98ZImjT+WodO3ew107OJnKCRPYVnnphnblKr4nokd0D0ULMGKsEN9R1DfP1ywj55SJkSjgveO2fbwtACN6ZJRGRQaRpWpOOx21gTx70Z3IGMqBSYa+uL1ojaH0sYKoDOXJmM3EuGm/fEPO5uDEx0c2TwWmBLJOpyn70Yd7boyvv/ycpQo1++STbf0U3cQ3CfEty3ExsxpA5IuoC0y3VYao2pp2BkxGJhiuuEf7Bz2zxWzUXl2NWzHes5nqnkiI7mqPej9in+5IuHQtXVDZVf+YnE8MOctqQaNmC2MVtixlfCZnPDGzSikhIxsmNrE2ddKdAJQ7dWYHIZVF6QjP2yQi4z4aWO/JLYtI7gHnGxcXEF0fvlQf5620ccnGzKgG7PrYQfQIrKL0JA+AERXB+dmHCwjEJaTbWFbHu+XURoBXQBvvQUTqAAj2dRdpH53TmXRO81gOTkff+9It0t8Ci4C7w76cXjmqUnmu9wBV9G7BqcyEzhcSAqO6OaXbjrHPDAZh6FLL9SNlymRVV+m4gRwBIjykw5ALwK5wA1zgIFXa1RaI0A37uiIaSTaHeh/QnFvbdKdsxoO6i5EME2dUjxlDS2Z2685j29mXI6tn6JaWWpZcz2TUc3a+nLZslDLJwZO+G6ish6JxPF1zHYQxZCIcn1804qgqDtpv3qWKIfw5w6hnXA/ocOcFzvZ7fA9WBf2PA8Aay7QjkVH0ITrGARp2RXQMjh6TVKVfi0Wnt/eAkIfSxt5hgwADweDP8/JkdQDAQpTL01Lh4JEwpEMt44wQTsw1OrguW/n2T9/Ve0HmwQscDq50ShQESsVHdO+K9zwAIJ4n+AD/8BbjnylbNh2xRTmGrCxyIscaRwHZoe5l2YhCYmxtXTtom2RUYEb5hOia0kJeqYvTi/YPkToOyr1UjsvJFQATXx801eaTtNPeo7vJqS1k5UC1h1ZvScZoH5GNtaRZaSKSCrYQveCTpsRramGnFYcPEfE2ZcyxgLToC/3Il6hjmP0eeAM6Y8c9civ60OPjtNIf+IO6eObeJqRJPvqJExsNyxKOx+Jx/eaZdCaL+hffB57wHTQJjEgPx8T7gDz0JfnCg8h2IoH2lEkXjmHHxFazZyXGxhdzShOHJfAj9ZuvKRvKHvh2fnB/fo3P8HygCUfgrXByf35N/6n84dr8PrTiN5FVDgej2JGz9/icl+OL+c5/e7pnzznddX3+28uk23zMy8jz83QIZOqVszR4Hj4N6fi7Z+lwzPOc53fG7yLt1LeR1de22rMuntjS93uxSPy2krmnd7Ykj/VWq9VeXV0d/sN/+A8nESUa+Z3f+R0B2LXk5uaFfH2nV/v0k1ub0177Smlp+dr29taVVDK6GU/GawsLa/lkDIsl1zk+jVTOLUghjQU4dlUYE4isWrlatYvnN1VAMZ0aGcPmaxNKOIiYeteMmMPHjerv8OjYHj9+4rPGW02WdRk6kzCWh27VsIe9iEVgWcJ0+cplW13bsIODY3v3/Xd8zCRLaXlkI5MT0Mh5d+7x8YkUJcpcBBIBWcsOQjKWEeEgD7q+iUL1dbITSkGgM1cu8oYzMsvxwOxxMQHKzbsXVOYQ+saTkoLvNmznsYBJumALq5e8myItzc0Yz+DFCyQSfRYzPXn3bdvf3rYLr75myxevunDISVAeCAPDBzCMKLWEHT15ZD/8d78rg/DU1p59wQqVZe+OZIkj9lJnvCpoHWNKlG00bFtRNEsKSD14sC2DkraLz71qldVNeeAIlVjBeetMgMRgREdgtGGzbp3HH9r2vTvWlCGsCqxvXLphMSZtqTwquqWlyE/3DwUSiUqioMdq+6Z3vW0IOESHB/bwwVOBy5RtXLliyxeelXHKKU8JkE6MlEeAUbhnzAtD430RzcoLwBzc/tju375rLaU5UFsnpn0rRdvWOdn3yNuhFONxX0pT8hBPMMM+5UtxnZw07ej4WOBjbEvLdOck7eblDVsWeDzc3rOt/a5NC0tWvvSsJQvLUngFd24YH8b4bSRovrYewsR2oplM3HrHO9Y9uGvTQUOOSkqAqmTXLwucCsCeMqnu8Z41+inxoNpFdI/L+IssdtQU2Fp91pauPC9AnbKVatFmB7csVf/YcqmhfXpvy/YbUzuo9y0ruqbTAQwRqUIuEilMyET8pXIFmOn0fumZTcvFBQ4bdXGhwHy9ax8/6VpXbcakKKI69FYcnrR9nJsYzOlMOqwSEbragvFnUwfWKfXor2QnE+nYV67kfGIT652OpJgZv344TNlbH26Ln4t27sJFe7J37MNS4B+pctE8KOfTxqnaVsZDQI/IKEaNLnXaPEyuIVJH5F1t25taMTKy184lbSknHlYa1BOdcTyc2e1d6QDGpNbywr6Ao5j0CDtgYRiiTlOPmusdJoWoKKon9NOJspyFbkQW0Mb4zxjPKyCWUlpEHAeSZXaBK8oQJ06eWlTlzMnwrG5WbCa+q7f6tjtMW156Br5AjbMDHkAOQyfCKkMcMLptITNypE/lh47hN8KGbFEnMIAe9TbEcFN05J1jgiyznvNAwK/J6hoMIRCBI8pLdNntTO3xiejI+FOXmQAcaV666DNyBFjHdyyVzCS9ZErGRUl3BU76A1FIckeejDV3mugmwz14T7k7OOhJRxMVLkX6Vo70fOiMd9mrbozTjsjop5fO2UygKIBCFQ+iq45EfgFIbHf88e2HPn4Z8EA5UwI1afElYPBCNWOpGctrUReGaUzsWI5eNFM0saB4ED5iSAa6IfACh0clqSz/z42hy2q4iipz0KWTe3Odwg3epWEoH6AjKdlgbCtyADAjvbAaBxF88Zye4+Q7Zcae+dhap6F4j8zgVKUJiOVZ7lMWwF4w1pQllBmnhiEaJ0ddO9g/tvWNVa/frVufWKN5Yl/+0uuyDwnblf382dvvCjThmKhWSnd+MIQGHmYJK+yWz+5X/bAF5MVasAny1HvYo0I+bguluDv33aFkR84FDlxfzFCROczGBnIeUrZzyrJqAEnlpWohwzhGra4AptJhWSi30dBO9UL2apLVZ2rSdapXC72HHtDLRB6TcTkHciJZju2oObE+k2LdnokvpUfwe3xSp2SOSDtOrzsDahfISvtBG5wFlv8jIu6Op+pG7y06hHb0SCHfVR50C0MRaR/sgC+fhaDp4D52n/zJgzYjsk7b8p1dNz1/PU/0F5IrN/EheoQoc1Y6i+UZAa96XpiFsjAcpNXo+cTNuHTxPFoN/aATqZDvfCgDB2WgflzjOTKb2z/e5XDe8WcC/9Mu3OeYpz//PQeuetB/831+L3wGHp3jFK7N5eOLn/Njfm3+/efTCvnPn5lHaMM1nucT+gXwHOrMe+GT5/mc5+dDFcAuOvx9PtXO1EBtNpHc40G2RY+6ntsSD9xTm9/W+/d03QFsPp+X+2UBwPL+b//2L8XW7Fqy2Y7mh8NWrbSU2xwPk1f2TzvXOu3mldW1hc1oLFV78NGd/PJqJXn9xRdjzXY3sitjdnrUdAa6fPWideTBHB2eCtR17dzKmivYqQrLmNjl5UUxpjy16rKUmBRsr2fv/exdO96+b1//xht25aZAWqnmUYNbH33q4yJ/7Td/zRZWlrzb07u6JVi3PvrITgVO6dpg0tZQypxliGAk9m8+lRG4f39L6bCdIeNJCOYAljkgFAIhhayTLgR/rtcRiEhbT8atmC9ZbaHmEV4mlcDgGHppDgdOmUJB6QmwQXr9C0zL188bHoHzyIS+c43xYkRCTg8EPJROUsqFJY7EDm4LETYUazwqUCbmSEbGtvvwU3v4ycd2/cu/YOcEhBiziNGLx1gKKIyTYdmesb6jKGM6H7z3l7YtEJisVW31mZsySgWVAAOKoAZFxJaTKAG6qPPyRZiM1T24bSdPHzggylQ27Zlnn7eEFDgeOfzIlqzQEMHBaA+JzEgRdEW32KBj0cM7drC95Ut5ZaordvHm85YtLSK5an9VEMZXeSmzKxWlCW34fyL+iGPU67t2cPdT297bFQHz3s1ZSnSsdSwwrnY/aXWtMcgLfNA9q3Ilo5YVwObe4eGh6ji0ci1nxVLarl1YsGcWy9bcr9uj/VMbxxcsf+6i5VcvW0ygmvGIvo+36EGTebudtR2MgvHM0B0vp6ZXf2qjkycWF8Co1DL2zLmajVsHtnd0YnsNGQG1wermFTtUXj0BS9azZZWGjmVt7eaXLVlctHwqY6X+p1Zo3LKs+OrjO08ExkcCmn3RRQpUdEVJeu8A9FHbEOkHqCSIGkipUs/XbmzqfQDsoXcx7x327KPHfeuoLgwkQIkni0Ub6DeyhkFyRS0e6AgAwqpUkzwwuIBB51VdTM+G9rVnyj7BsNtoCeRIMcvw7A4S9sN3nviybzXqnsiqjnQhZyxfKgok9WWMW3JAj5R+mHhBPkxQwvuHoNBZv1Q/5QvwkyyUk2YvVGK2kNKzqr+qaAk9ryrZ3QMZnGzM8pWsDHBC/CbjTPSY8ot3GMsJD7OAvw9VcIUqnlZ5fXa9vhOdhd+QYwxYRnTMy1Gim5D44lh1zg56lmsdWVIAMylZqG0u+hjOe1t1y6ydt4XzF8Tjkn0BYkAOvSg44BhzenOQDZlT0RM9oTrKgWKYAcOc6FiADqEMSaf3THINIIHegSYCLALyDFmy+pZFusdKR8ZfPHR6MhD9c9aQI1ofJuWcy3ETD0zE5zEBAwwaUSCGKZAPQyzY6StfYMiCDHuL6FnSnYypgCmOhXfZ0fZKH/6iixfnBd6CjhU5IAusAzwO2+XOoDmiIccqXlqVU8FwIOqgDHXwHrRnDHD9qGOfPtj1TTW8zrqezYUVFrLpjK2VZPgGLem+kug1s5NGx44mAglyCvOqm4rlOgYQEwxlMOLoCPKgHADSoG/JQzTURTfmfg01c2aYYRJ/D0Uzj3oRvAiT0BwIiidYmQM7QnACHcxzY8ku94i+EkmHPj7umTKRqtKhDeEH5JX85uCCsvG+/9az8/LDK2xnzfA61n19790PrdVq2i9+9XXZoYTdv/vY7t29H+pMRTl5n3LrRFerGCo3zgK0iEgmxD+qKt33rFBADxY9fWz3WsqzxnZWukk6TvxJOoDCSjpm2aj0t4DyfmNgjQ4AliIGGrPRSMhD6TrPBlpAA3h+QQD2cg3gb3LcGd4D/wKsz4YDKjd6TFusK6y89aRkUfQRn0JDhqBgc8UAamtoGgBl0MNEB+Xs5GUD9exIfB54NkRg2a41IT6E3vNhZyqatws2zMfbKi90GgKBHCGrDNFhYjnpc6KfEtIf1Nn5V3mSLzwB37hciQ4pIrDiR5xWdtxjKB0gFrvEjmmsS7+yWlXeDNEa2N7ugdp44LuPsmEFNKKMsCbzZWhblsgLbYyNmQPSUHfq5byEjJ59/+y66sWnUgr/dDpAlwyQBN/nIN0dLtIQt/I+176YHgffuf7F75zzdpgf82vz+5Q5pB9+z9PlQL9ROJ7hmJf98zwpp3hLf7pKNSTP4blwXzBWylPpfgZgxYVbapt7eua2znsCr+y9/PMAlnze/J3fjrVsN3maL+RH7WFN+mhTgnAlmUpdk+G4IqbbjMxGNSnAfCSRTrb6k1ij2Y8cCLwysJ9C0E1UqSyJyWSZPPLakiFv29rGRTX4nl179rI9/PSxrW6cs+rKskBow0YCPzkZ2G5bTCXmePjoiR0cHdpTMcily+dsbXXVOgJJhSI761Ss0+zb+uaKZaUIOp2uLa4uigFTVsxVPM1kISchjllbSmlHQOjo6MhXP2gK1CI4jB1kfBbDC9i1piNv0weOSxCI1orPdJ+oa9wjtRwA7SyAE8YWyEVQgrHCO1UDwkg0h0/GSPiENry4oLzUQGffYAQUGYcbPJUHuiFEgGee5BkOPDYWLWd8KS3v676ptXkexmHcFokS4YIhkhKwcaNhBw8+EoyJ2PNfDUMZ6IqmaIxtEmsq/SCojDdNqbIIwP79j+3xOz+yRq9vl179slUF8hAGPCWEnTU0laMrzslUzCkDDXhnG0LKN9j/2OoPbvuEgZGA5+a15620tOGRZ7b3A2hAJ7Q/yoKvMglKhxJJKFTlWZNI55b99Kfv2/b+vpUWCnbt+jWrsmqC6lyu5CyVlYI2ef2dkR2fHkv5ntjW4yO7+8lD1amntplZpVq1jfUFe04AdiIw+WjnxLrTvCUKq77CxFSAgHFhRNUROMZBerc6bah8oHEwiiajK+Mveg3EO42dO5Ya7NjlVRnAYUfPjexpXaCtMbQNOVFMHmTs4/vv37H6ybFakGEvSYGgy1a9eFM8UbBy945Vep8IpI3tzv0d22X5s6OeKADvM6tVfCzwgXCzzS7d8MGASDmNUSRDe/3mhsDwyLpNya/abuegYx8/EaCV4mXnNMYk5qsLNs4UBDQFopTa1PmIIUVEF4Ly8S48eEnKft7FnZSsfvl8wnKxvi9NB12YKb/XTdhfvPfYoysbl9asLdDBPuqNU9Za7NvSckVliQrAHEvm5QCp3dn/3vk4ioETnxEJTQCkRG/RmhUOipGhXctEbDGFoQO8qCx6t96d2u29ieWqeQHYtByWqHgtAFXkEvXnYFIyguImijKWYoSviCbjEDCjlrFyrtzExwAfdiIrFmKSfZxJlUl0KMhIZo7qFpNeiOdStri5pDSntltvWjtWtNqFKwLyYVydR1Qkt/DKfJ1Q8o7qt+sBjAlaWvlCZ5Q3UXV4ASl1nUF76B0iEIxBZqx7TIBCmVq8sWuRNk6AwJTKPJky4UVAYZy1YwEFdmrzMWguNUT+WC1Dul50pCeip++CA951z5Jwo6GAhfiCJvDIr8oZ2h1ekuF2MM7GEmoTyqTrK4Wp1RJdlW3k3anKTHVO2VQ6Ni3HdBxJC/hL39O8uk29+AI97z86sid70unwld4DmDHciYh4MZ+1cxXlZ23nZ5yK/dbYTiNVy1UqlqZerucCeKWdgyFEc0Jb1VrlV7J+Dd7lGnqKA3kFvFAw+BzNwj/SIE2uA0adf1RfrgNaj2RrmJUO6OJ5ZN91n9pjDmAJdsyNNQffAfA8w3efXKf0KNP8/jwNXoG2gEKi3NAEVe6AVnYtJwcc/iIiu7e373nA0xye39n3uJSkXpWciuK6BL8xZEO103MMMcBJgrcixkSthZJoKZ3CEIKJ+JF6MWykKgDLUm0j2Ytd1p/uYkfgSh0uf9J5ah9oSP4eFNK76Euxty0WZ3a+orqpfgybGqtFkSN4OinnLZ0AqIuuLeUnJ5o0fHyjkp/q+0TtNMaO8Sf6ILOMUUdO6CFlQi52A/kBwPq45KEArHhdNRItg8OE80zPo1L1cbGUkaWzfJyr0wL7qzqIQgTRoHewrbSZ2ki0ISiAQ+E75ikvJl97mnoMR5s2zbrtA8yWVLcwlt2dKOyvciDQwUYgvpmDg/iJ2/I5v8z5D/r7ZE/oSql0je/OdDo+B4XwNHyjp3QbPuM79+ZH4LNwne/wSwDzcjQI7Ije/PZneQZKnJXHs0MfUgp+65ynM3/Gr+uY8/f8HmVG58EL8/K486jvBKf8mhrUA1Vn73sPld4Pp9rqrD44LjynC2f5+3UHsDqHeheAKgAb3dLve6rbbeV/T8yxJXT57wFYleN3fvu3Y2sCsDIL+ZTNairu5nA6udLp9a+1+tMrp83hZrvXreXS0fzCYikZTyVjKUkNS9iw5mQxJ6AkT+XDW4/s00/uWi4rIaosyNvO2bXnnrfuccuJRjdGrlS1heVzApUtgdhDSdjAKjUZXVWivvvUvvKLYcLRsB/xxZ1PGvs+tm/Q7YuAM1csaYHZZruje0TeJHuRlJ0cndiBlMD65qo9+8INX4eSmef3Hz4RwybtpReu20K1YrWFBVtcrsqDKsgAz+ywfmRdGXmW62LmPcLZOGk4+G232u7t0Q1E1I9lmgC0vUHPGY1GI8rFenMAeMbpOjOKsbkHQ7rR87aS4SOSq8PfDRz6GcPT4PPGplEBmqHLNyhcvaCW4l0xhdsW3pl3f/CumEbpM9wiMFJcIF2eKkD1LE8A2bwbDmFknOfenY/s8MlDW736rJ2/8aqUB13zCFvcQT2/Mco+3m8mhaZyoCsozsG9d+zk4Uc+dKBy8aoAwEVLs00sAEF1YFYofKqslYauSXlTP1/TUn8mY500GRC18dtv/dDq7a5tXLvuO1A1uz07re+q3RtqXwQc40kUTGWXUVWVbe/wwA529pTMxIqLWVtaKdmLl5ctq/ba2a7bscBXP5bzlR5ihapALtFXuqoCwKB9MOp0qWIQxtDNKWvGUkNjGQ4MRqTdtvOZhmXad63dPrGdw5YdHE984wMf0xsTIFZ63UHUJ86RNgCgUFuylesvKN+aVQePrdL/SMZ6Yvce7tv20dBOTnEGWLx+Kt6JS2bKoo/yV3MTBRtJeVNfWnCgvF65fsGXE2ufNqTCJsYuXLe2J9aU05aS48r401S+bMOUHDkAjoyj/Kqztqciajf9MXkIQIDR8NUDRMz1xYxdyXUsORHIGHTdqMPz9UHavvezp1LiE1u7sGitUdLixbItLl3wKC9GeefpDmwtpy8sc5VKhW5AjDarVIwFrqOxgXJmbDqzbqeWF5HXpH2q0kjMimYxd+Ekj2rfPphaupg1lunr6nmCoD7WTe+44heN4CP4H/pAs7EcKlg1pjZjDOZszBi5ocVTgAIZFhm1jOozEUGIviIvBd0vdZsC/wII0mHLm+JdpbV3PLKTWcEW1i+58cNp9W1hVUecVDdiTlcZVJULEEFUezpjDLvAsPIhT5XaI50unwLWtCly7uPqlIb3ioj+8vct3npqg6N9Y3c1xqeyvjTj4fdbCTsRgM3JuYkKXMQBGMi58kiXVF7JFKCQXcfG057SDtHliXiC9uePiK532Up+ZnTtSp5YCSCbRUdN1CZ6ahgibLW0DDFdy3KO3YqKGceqW2lxRS4VS7QJJJVK1mF8rdpGqk75zOzW7R3bOe3oGQEq9IvKQTQ8LVlj1vbGgq7NmPQZhm4dqlEbkZKvqw3IRZ8wxIzeLSJ+agidQY9w0mDwTbgOH9CuQWdym6IGZC16cE0JEokH3BcLJecRp73KhDwwCbjZPPEIIHqWNqLNeAb9ALjx8cYqKyCAyDAHcsSzlNHv69kAOjH0PBN4i0/KiPMjBWH37j2yQqFgVTnntAeFxrkiUPHeO+85PakvB2VA5kNCylsGPxkHCFM3eF/pyg74sBzJEGP2AbG6ZIV03CpiC0Bgd5JQ/ZSOaNGTs1mUfLHqBw7JTqNnR3LA1SrOu6wKAd9SNurGGVbL4AAcj2ypEBWAFX+pfMcdpBm7FPRnQeC4nDHrKE30EmNvMVtUgfaYwu+iz0T5uKOnNAB2uquvgGLV2ZuPYTDiM/0hPyqY2zAXJ2jmdJF+yMixIvik774TlF+GbjwnZxbnUZ/e6yM5Rc+j/ehWd9CtP3jh8zbjTV1H79HDKhkBALPcFlHkOGNnxQssmbf3tC46DWzz/IrSkvz0SRvdQ9v4V6UbAKHbducFetcCCJzf+/dPjs+/KyG1u379B89Ar3n0lXqhE0nTsYd4jYo7n4seLlhcOXvfxUT8ylXoMD/83lm55hiEk+Oz3lPopTxcB/Obe3pn/jxejgeClC3gPqQlS6W2DXZf7/mr6MxAa17jGaWjR2YegVX92rpf1ytbah/GvnoEVq26JZGrt1r59urqXwlgE7VEzjbFXVfiyfi1WDwrIDvZHI4GtaWlcl4vJFOJbGw0HUVa/Z5tHRxI8Yih0gkZobQNBPrKAjFM1CBKUxb4hBmP9k+kMHpWWVmy688/69EaFvgfCES+//aH1pECf/XFy/b40Z7lqlW79sKLHraHSB98dNs+eO9jKxdz9uzNK1aSAaUrZnevbh9++KllJZipbMQXgq6V8lYqZXycHUo7lS9JqQomtU5sfXnJcsWKA92+DFer0bHrz16ycxc3rbSwqnQX7MHDh67or12/YdlcNUTUIkM7d25NxlAZqUBEECSRbuTZ8YNxoYABujkZu9lW3QDoDG04aTT1DMMb9PxZg6eI5MII/jswm7ckRlFMR/QLQxiWTQmKEdZDsf37B/fn11G0/OPgXQ4EhgNmmjMbhy8ppE8AsS66kuDguXl6eLz+EMl+9p6UNhMDRh073dmyxw9uW2Fx2dauPqc2KIo2YaY+GoWF531xaNWV5ZoANUQs8HRJD7+ntXPHHn/0ge/k9sZf/00ryLlJiwEB+4x/ZrktFqieThibhVeOIQuzhaEVQL/X6/iawEv5hJWsbfWdHdveH1hrFrfVm8/7FrelyqIADnkTQYOmpnxCdKLTV3qBXGoXAIY+pcRY5goHaVG8lWrdsVTvsW3vHtlWfWrDeMYyC0vSr2mB32lYmF2AbqZyFTNxX30jk8/ZLJ1XXlnLd3csefi+rH3DDiQXe00iQAIi4rVUYiIAm5SBY7KSaC8A5uO8jAjsWDSXMhoP7eVn1i0n4HF6vCfHUYpUIPrWNrPUzTICsOViXjQX6JvGrCcngeg36QdDQSMqaSkT2teVvberlIjaviAZflYgAwAbY6kl0T8metUHGfuLd7YlizO7dPGcQGbOhjKATM7wxdIF1ENkX2BRRp7yuvMlHu6KJvATZdcN0TQMzWAGPosVZDs7VgBwChiRfky032vP7EFdzpNkuFwtCbz2JSQCUShpjJ+MKnzsQ3tIF3phSGXoECMU+FDgaMiEJb1KBCeXY4zc2HKZmGgFsehKjlpBxjpVPxAGHFumkLKltbzYdmqHp2a7vbRVLlwTLTBgTA4F6HRVV/Z1BTyIeeWoMWyB9TwxsDgc1LcvHmBiJmvKQl+6zPtDgUvxPr0m6PGJHHefja3cZ0ozdrRtk5N6cBzU9r7snOozkCwM0zj4qrOAAjtmqUH1Ps4Jcht3/nNQozYbKZ9sISl+JsqnuoqLKEu7KXnRTyJ+KQf1rEsrI+TREAE9tWlk2LCFmNpPIBrwgpyid2bIfKFosUzeAZNPqAI54yiI7o12024/PPA1lsfcU3nIl5VNmLHO1ptrJb0nGSYaSQ/VcZdtdnKWLVUdfNGm6MT5ye/5AU2VkU5+oe+ga+DjLz4HUAo8LhkXHRcXl6xcqbhM0eOFHiUiRtT15Lgehg+gU9ReyMU8AkzUFXA676GYg1dqjY72CByGkC5q0eSLkbO5npzrUQw1ZWE5RXoACWh88P4Htre3a6+//rL3mjCBi0lljA8Nh+rkdaGeDCFgiMDkLAIb6ovz43ZDBSKaHgIZYyvJtlSLyluAqdmn7YLM4ICVJHSZ5Nimenb/VA5EmzyVjcqKrkilM6ht1xdD2Q92F0RfM1EJO3F+MW9XlwRyld62dNeA9td1ejeXSylbE8BttAcCsJI/OVDoUsrJVsQsEzlWPuydECgkGn0BXLnTo3rSVj60QDQeK13KottOYwZK8b+4X7SlDWSLBdiRwXwh5+n0OgSX6AEjohsTuGSIgmcW+IU8VCZkkEPfJJ8MOyLqD0+Tl+RB+h3ZBNwndR2eDIBX7UnvrWw+S4aSJ9Fidk7c32P3x4hdurLhn6FHAJ6gbqH7fQ4auc5JerQxkoYepix+X4+FRwONOObPcvBJfTiZ/O1lU92465FRnj+rpMuILrjN/8L78zI4ICV//+53/Xv4plNfSZ/nXIaU3pwWHPPPkDbE1nfJgy6cpfn5CQ08VckPOEsM4rI5lsLR4RFYtZ8AbIjAJpOJe6JliMBabEu2pa46f3ESlwDs7/x27NU1S0qG8uPOsDaJzjaT2dQVJXYtEY1fEb9u9nvdWqPZzIurknFpoEQ6HWGJloj4qFBVQ6rgeCWs+YbxYAwd26wRseyrsUvVik+wGkuwFpY2PGTf77Zt2j6RgE6khPFkVB8Z0kZnZof7RxZNRG11bcmjnPX9A1dMF65ccqXEWJTHD5/Yzva2nZdhf/UXv2ZHJ117+vi+vfryNbv14W3rnTaVttnlm8/Z7ftP7a/9+tekc+PyErsStGN7fO+Bby/aFcPfvbdlW/cf2GtvvGitQco+unXX8mkYLCZwURJwvmHPPX/VknRf4JnFk3Z6dCQBj9rK6oqNxURdAWYEnolZKEOMCgwLY7rQyCCMIZgYAmPDAsisztBot1yZsje+HnOF12yFxZE5YETd8ob/IgPOzy8eKCKiCoBFuqXFCIHJVZ4vHjAd1zlcMevkWT/OBI/TvSNdnzMpCobn6RKaAtqllBn0jiGAecNwiLM6qx7wM4tV+yQ4fooGDBfJyLONTXrW3XlkD+7dsYvPv2gXnntFxpeli1i8XmBT9Avj9AR+ZVTZrYnrLbVfJp/xelIeZpFOmk178JNvWv9YgPjgxMqbL9vaM9ctIt5hxysfx0wUTHWOSPHSVYUjgYGasMo2UqqKUm7WKxY2UWGjlhOYK/Z3LdHfsafbW7bbmNqJnLNs7bwlyucsrrzhEaLN1WLaLm7UfNF2okzKyQ0BYPiTn/y59R78xHIyILcf7tvO6dCOjrtysok+Tn3sog9bUVujNFn6auQgh2EF+i1g8sKVRSsJ6O0+eixAXrTdk6F9vDu0xpixbXIW5RGkswXxc8w6o7hvhYpc0k3tuy7BXPpNUzrIcNbRp9qSDQWeX45aWoqFYTYArLg8w4NO0n7ynuovuly6tGZTgf4R3coAGMlymBQGgKILC0crYq1mR/+n7fSERfVZam+guiVtcWHR84U2KbpF208tPWVIBjtsAeTMDuV4Pj6aSlcQ/Q8grj/p+zhZ2goF7xOSBJyIPOUF1og2wXM4kPDJULxPtbodgcdZUvdGtlATfQWe2cK3J/DJsJpM+8gGDz+1Mrt4yeFYXCngMthJR/RL12zp8g0BnZZ49oxOMpouM1O8Hcac6qt+InNcZ6kjdvKizVOqDwTGuMHD2IikwD/8zwGQIxKRkN5g4tZ0/7FZs+6Rf9oM+WJ1hmhxxabZVZcdxteKOxy4A1aIMDK2ENYlPUmdUgbM4Hwqb3QqjojoC33SAtoAXFaJ4UnKxF7xOJ1sU9s+eWTliMoi3cqyZNSNHhe6oSOJgsWyZcvVluXIIzfiLeU/FEi+/cFHdnjYtoYAzwBgIbpEo3IYGE2mTAqFsm1UVFa1NVv1AhQO2yNrRXOWq1RlWHn+cwA711VznYMeUoXFH86wfFU68+jN/BrlAQDpt2Rqobrgm67wHI4uaeEccJu1xgGx7NpEFHneJQwgJfI4LweRdxzweQSJnOihYzMVeJ7xlWxnDv+5Q6E8vqiT+VQzODhm/dNOj8lJY7tz+54HN1579QXVdWQ/+dE7eoghaTATZURuPQFPx8fASl6GvnMWdZSdVDlEfj2DxNGWfE4EYFNWKSqdWNKarF6BDhChiNQV07Jl0jWs/HPQGliTVQjEj0yyRYfpP4CE21snLgygA/pxrlXidrEiHSrGP+3F5ZTBiyqMnOWi7PZiZmxtOfH7JwPpUIIYoq3TQ99FT9RsX3SYA1fy8Lrq08e/ym7KsngwiCF+c1p6NF18HpsFOUfX4MAyrAgwS9sRafe1cEVDKEEO2Aj0J/NpoNc8qJMSjYYCG85n6ELlEbrGiWDicPObHf/kvNIjIH4laOV00UFZ4BnSJBKK084KRp631wV6ngFiL0kAgH5dJ884b+sTa8p3Tl/jVdc4eIZycdA2fPd3nAtpz9A7y8HQovlQFyo0f5ekwil66JR68utzuz8vBye2lk+uqeH9vh/6jX7h4D518iElZ2nO6zUvK+8GexDsSEgvgOf5d/LHSaEuXJIa1DdPgAr5EAK9D1DdEo19CIGeuydeY0hBPZvNfgHA6n2PwArAZprtfGc4rOUSqU0x0BUBhGvpZOqKGnMzlU7WBqNevtloJKUUY4sLNXFVWozQUmFUAglghchov2enAmasDas2lwGC8NJkooJ31UjB1zbOiwuS1m82bNRtSqGe2PFRRwoHA5wNy3IIXKBwMVrN07YUQM/qR6c2imU9ysRuI/3TuozIxDcJYHwstoGgw9bjJ9bQsy+8/LL9zb/3dwSwF+z9dz6xH//gTan/gRo84+PqnnvxOXvuhefU+DkxYcx+9L3v2Z1PPxbTm3cLNE4H9sy1Tdu4UJOiSlq7NbbtpwfWbjRsdbUm45nw7QCLxZrtH5767l5HR2xjOrTl5TUrFBdVlm2fod0Q2Geg+6KA/KVnLtvla1dt4+IFS2QzsosSQBkyX41AzIrhYYxvW8C/1e3a1pM9q9ePrTsYWF/Ga8Q4OSkmlhbx8XZnSs27YkYz745KZqKufFG43IShOGGiwGyBeTjm9+YHz3DCrERbkEF+E5HlHR51IXDlSd44Lz0pIIG5eaJSOvN0Pbqh6864+sTQuK5WGfBmPQ/kGWOu8iKYpEK65OFdrbpOvhhbxvAyLgoeY5waax/WH9+2Qf2uPbm/ZbHKqr3w9V+zTKGm94iSBZDjW7Pqz4dXCORQVI+QiK4Yc3ZXQZDZxSmvdKfiw+Hxno2PH9iBgPb2YdMaMyZKLVokV5EhQOGqzQSk2CXq/FLVt8NNZoKQjxlzLQvGKhR3f/amDbfekUHv292HR/b0uGdHpy0JtgC42onllXA4eA/D6d1SKiB7oGN82u2+vXZz1RbSAhpynKYCEE+PB3ZvX4B6wDqMYR3adK4sgD2x1lDKJqH2kE5IyWhBPLp0aY+xlN9nyko0Hgr8JGdte+NC3iO5KHeiNvFMzHbaKfvLDw+MySEXLgrA6j026Uhmi5JnlDfRJ3bKwYgQiQzGDsPeODnR7xGs4LqAxfcTAr/eFl05GUMBtknXuxazAlJ0/R/0I/bkWGkJqJeKApzSGYJkklkZGPGjrwQi+aKL2lcb8E+Uq2guR9idJv2WG69PGSilGRE/5VhySoBc2tF3EEopv+SoZcnWDirTZ6gvrZVUhqntHPetnVywwvIF8YZ4UTRTLkpW/Ct64QzwHX6EfxAFz1R8zJASIptMtMRY0Xas25rM5FWHpIyi5EC0RbZwxliyCj5p3fvUYr09Ob8s8UMeMpIylJP0kk0zC0pdgEVK37v/kC3ViYgL6xOTHm3BMAWMKw4vY33ptp3Lske2VD53XJRGGOcHMAhO1kRghB6VIkN6VCZ6KQAnLr+Sy2myaPmlc1bdvCCySy8QnZKz/uTRlr3/gx8b45A70g8DlYWIblx634e0qB451XO9JnkatSXAGTdY9WbXBomq9F/W6YlOYLgFvIHO5wj86V91QN/wzXXPZ58qnz55VGbSnWNWwgmyDH8KxEu+g5EOk5k4kQHAK70D0Ibo33xYAKdHpQSEoSUgjPfhcRwStnImArewgF0IoJeIG/zAGaJ8QBPyn0pvOkxxYDbvhUJ3AzjZYe3tn77tS7XBWyF6HQ5PS5+AV9orbPgRuobnupTDZRk6qK44Y7UKRU/YSZvy0twe4bKlonSl5IpNg/YbfWt26eETf6iejGX0HkYdDBEA7OFIK1mnIXksl+J2oUxENWJHcuLZGIgILzJfzkWtmuxZozWULRx5j4HzlsRQXOnOFvzYk/wqSaerlx75VT1I31fhkb4T+3j9QrvxkN4Q7zo7qA1myl8tre8AwGArnO/1HvIGzWlPdAQ9f6qiOyyBX8Kz9BiRp+d7xm9OR2UelorE6QsraCBjysjTpQynJ13b2d63leWqraxV1S5hGArtzDbUTMhmOBUF85VL9EdbIfOAPQAnCcHz0CHkS8uGMsCn84PvXFMh+eHpuFOmNqE+8+fnjp87IoGy/j8hBRc4PrBVep/nvUz+BLQPdsHLBh/rz2+dHZ6/PxcALJ+cpDWnHa9QCR9vr79gr0M9eI4zvBPa1pude2d56Z4en4m1p0M94wBWDbol3XZvNgbAshpBxAGsnvn5CCyTuO6YJWUm89I1tWgksTkeDa7UG/VrEwHZpaXVTSmV2nTWz0vYZVPz0n2zyHDalzCPrC3PMigfNboKN5sNrVwpC6OmXRk0O0SbWjYSyEmko3bh5gsqcdqmraZN2seq/NhSWRiGHZZVehlrIrkwTfu0a7miDLEEgtl+rCHIDl9sP5kW0JDpFUOr0SZEAIlCRC1byOl+xFqtvkeDMBDDEYu607WRsCNdSxZU9sHYNlfWRTyznd0jAWWBxcePrVhJ2v/x//J/sJvPPq93o/bprfu2v79vp60T1Relc2LnL66KO9J2dCAjPe1IaVTEtCW9v2X7BztygAHFzLLs+CYDSysr9ku/+g0xOt2zjAucWP3w0K49d1PAlEiR2ZVr16xERAJQKiELLKZyS+kBuBBYgKBHNyUsJwLGT3f37ZFAMpPV2kMZBXnABTkSSQFjFEFIIfwB3mAaPEkUFIw0X39PrOVMKAbxa0wG4TvMzzgj6gIDKmOloA+Y01+defS4UCh+xpzOkWeRBH6TDu+6cuYhFLWecSFSGn5PfxgUkg2MrudISZ886SXnn1/WFdEvgOIzb1wG6Uh0J49CaUH3ZEST8IXKjAbTOwg9SgMhDA6WTn1nxm4mS/e7+FXXEWRm2NM7UL/7nhylJ7Yn8DrJrtqzX/s1iwHeRH9AXjrFGDiBBUCHqIg8Az4SyoeucrrYAQr33nvT+g/fssREAPbxsW3X+3bU6LqhZ8mupJS9d0dL4boTg7FS/eiG63TH1pRh+NrL562WmVqLseMCM7tHI7sjANsQ2GWCDCA6LmesOZjZKWPfxJ+ClFYpM4FFitnbYCYeGbgyVjNIkUsmRMtcbGjfeLZiiZmcpC7jVUXjxNj2+1H78Qd1B8cXLy3J+CWtN5W3r3LSdYUMAYDwqB1UyTnAaWDMWFvGmehrIikA5yCf1SwEhlgmSmCm0DuxLDFPuqhjY6U3s6NB0raOBJBTM/EUxlp8i7aT0qfXIiqnGXBItKwv3ZNIqT1V1jGTPfSMd8OqXpl03gbdoXMOjlUiDc8MxGPCq3qDyGKm37Xi6JRxBgKYaVtYLcoBHtndByeWWblslfUNdwZFOU8T3qeOQS7gddpWucOjc8Wvg0k3gJ3ZWLyHEMrBZ6tjVuTw8XrO/zI6oiVgJ8LqDYcPzaQLkSsH4eSp9pvma6pMVfkGOaIgkMMjJnoXlUt69CIgo8wTkE30CWDedatn9FPp8r4LrMsNvRliB5c1IMVsnLCDh3esMJWjjb7U6fpBgIMNQzaee90muUVL5os+NIFdnDrSxzsPH9mTW58oDTkGqjM1Uy0lRyyqz/eI5eUcbC6mbKD6nbRmlpN+7ojvRkkALFsmi/cld/B+MPDoHpUPkHNW588NNmKB3H9+LTzD6i8ZK5erbnN02a+P6cXiU/n5sCOB7KBnVDYRkvsAJXRCLp/1Tw4+0ZNEkTjC8CWWTQLcd1QOxhCzpTm6I6vnREUVA21Lmk5XwJpeRz+JNN5DwJwKouZM/GEDB559+yc/kW1kbQzaJ+RH+bxWelHkF33Et+JxNDU6MkR8z+yBTgAi+bCiQ7WgdlBb15vSi+I5jDxd6rVy2vKpibET32GLMfzQ70z3630cEtfr+sl1yIrtIS+WtTxXydj5suohx/BA7w/1iT7FplUyM6umetZRmofH5IHOVzmVnm+YoB/u/BKx1ad3sXPog/KHNlSe3vZn/Kpn0OsuQiEJPQK36Ic+0WUMq2H4hE+S0rshyirZEv85/+pZ2jEMa0LHCFSfBU0oAxPCvOtd5aTqOBnwHnzInBaaIxoJw4jYZAb54kHGnNP7isMVwOvITk9bdrjftFK5YmvnlpSOnlX+pAtIhKdoexdQVRIeoUdpzr/K0p8NZeEL76l1nFZBFjhd3tXWBMT4DYgMaYRyc/DbeUNpzL/DE3O6O3+5fM1lLDynx/V5lq++uBzqO8XhN+XlN6e3ndePt9Boek9t4E621z3kEfQI30OdVRJe9SOsRqFfekCYiIEEUtpSQhGrK5etyXQm4Dq7Lbj5VwNYhhDMx8COhoOaDNNmLBm/IoV7bdCZXun32pvZTLRWyGfy8s6S8Xg6xp5feBoY77QMsA8fiOdtJONJw0bjCA2E1veIFIZUHJOhZNPs/t6pxdUIGytFW1ss+RqNGG0icKlcQd5SWMYHPY7+oItj2mcs19TWLq2JEAk73j1EVei7lIAEhM0SYN7DnT09JyFeqFixJIWUlFctJTOcpXxy1mQkD1yGbCAlXMxkLSVA/cm9XTs+bdpx/dB+6etfkRfVtC0pZgzmxqXLliku2qP7j2x/96l1BUh/5de/YdeevW6+A8funlWrC7b1RAD4cM+i41Nb3Vw1lso9bYvJs2k7v7Zi51aXJRxmd+88dRB/9dplW1hk2Z6GjBvgUsBYwGHryVMZzZ7nd7i3L4XQsms3Ltuv/LVft5pAcDonoCiFsr+1bU9UxtLSglWWFz0iyTg2j9KIMRgDxxCFrgOhuHdhAWAW5VictiRoR62gAMQAiLl79TCD3g2RnhB5AijDgES4goCgRYIA0PYsXo/B8Gv6c0HRPYzOXAic2bmCVTn7DEwfhIVnUJgYpABCArNz8Oz8+xwseDp6HUOEMkIAUCQAaVaMIHLCwbNMDpSu+0xguIYIKRP9AgzI0FBXCVxc30mXTTmQqQkTfLrHatOuwGLDrr3yVSvUNiyWKnj0LIBNIinizURKoFhKVLQjeY/qKD26zxgL/NH3/50Nt34sLBOWadqpy6kT/zA7PqU6+6oN+vT6CYQhL/GYDKOqSjSDoTi/+PyKFVgl4PQUSvtasiw5dSygFhdzUfVsMW2NnkDvUO0lsMhEHcmu+x2TEco7GH7qTg8HpKRbO2t9+4VrWYtPej52HDAZSSXsaTtmf/nBgQBs3C5eWPVxbwMp9IgMhC9hJYVFu/iag96+oqc7aUSf5SSZZJ/8dK9YyrkRwZhkRO9C79jKaf2Woc8IkLIkXH2YsCd1wIToK6NIrymLskdEW6JQlFusIj2j6onnUeZDlZctWJnownjKVCJrvc7E+UPU03s4K3GrZCnzSDVNG1tspicdK4wkf2qTlIBUUUCfSRm7x10bZpesunpJMin+Un6AVaT0TNeqnbA2XA98Dk3nfB6iIESOBbj1JzWt72pXeM8NjFpPbc1saCKyyPP06NHZMlrIlVhI4Haq+rUF7kfRjBoPPQp/hBM6M8b2LGYQZM6fgd9lUAVoRwKl8CEHsskQhIiXNyKa0h0adAVDIxir0T49tEJUYFr0HPnYQZVFfDBU2z45Fu2SZYswTETNGREQQXewLjVhNsBaT3VmDCwCQBEzejau6wUB2FouasPOicoUtYyAQUt8MM1UBI4LKpfaWHqaZeDofYCfqA7XOV1X6EQX4VB7T5PqEUBW0C8Z6fIFhqhQHwEr3uEMOoVl5cKqGUTehoOenLie80QYBpBxYIEOhLY4R7xHHvArgRMAIN+9u3jAZjdsnx02zwEsETVGs1B3L68+cXKDLqSNRCulSU8VQ2DufPJQT4/t2Wev2rvvfWDdRoPm0El7hXc4CJ6JJMoH+wlBxIXQXulRL/gRnQuw8J3wWIWAMbB6r85SasrF9bvKvyQAm4lJJuRcsrFLS3rC9auyI8eoAz3xh/iS305bGkAHNF8pJOxCVTpEdxuybwRe0B0MGVzImU8AbMvZrp+qrNJZ2BEV09sc8DpSZYZ6Poy5Jd2Q9rwN598D/cIRAPWcspzwABiDKDY6QABOspJRO9LGp9KNwVnzJ5WuHheRGC7W63blnEkmddF1lk7XhXrec0QWdY8secZ7RHWHCVhsBMK23yxjye9um7HwcsakpwhG+Wo24nXXEw5UdapNvC6UX/qCDZzQDT4Zal5n2s/zpLTBxoUynekYHdznnNOJNOkJoNU8jTM6cnzxWQ4+5yeP8sn7n+uRz6/x3mcRVR1cpzz68tn9zyLGMN7ZMxxezy98Ur/Pr1G3IKs8DVX5Tjq0pds9PSye1r+pDyGQrNf17JbevKd7t/XQvfj/LwA2kkzU0pHUZiyavNLut67F0+krsmSbvcGwpgzzktvkZDB02Ky81GAoeHnZ8sxz+Zy1Wx0ZyeAFEbZnQkhtedl2BJg++GhLnv7QXn3+om1uVH3Wf0sMP+z05amPLVcqefQmJWUGGO0I0LUFZvsy3sV8Wc8wjmZk6aQqjoIB7UcylpXg9boNy+bSAqtJJ5BYweLpuDVaTdvblXKQgkpKoJYqFTG6GFmKbHl51QXcu3VkbMqVon1658AePtq20mJS3vyC3bu7bQ+3dq0gwHL+yopdff6m3XtAPWaqw7q1BDYZoD/QbwaSs386g7lHp0c2k0ElQkUbl6sVO2l0fVzW4dMntlBbsmxJYFR/DPJ+TulWKwtSjIylbVqzceQD/C9dvuwAna1DRzLSj28/8IHqlYUFO6kfqJ5TY3tcdu7JZIsecT5/edOuXH5GCokIT9xPouEIV7Pd9LFYRyfHAnzsnjQWmB+orbq6jgct5S5QigrD8NMVTJc9zMjwkE6v6/SCNYlKUDeY0UGihNO7nfTdmVx/n3naXNdBGUgrgAJ96n4AyQEA+K5suokxIR3+Iw9kwcGxnuUyXWIoXwQORXMqRyCs2xiANmXiPsKjXDzKBE9SCtLivh98qPDUF9xB+QEZRGYxWES+cbwwahg5eJ2JPqRBVMy7tPQJzVg300GG/igHURGWokrIqZwc3bfimOElA7tz/9Ceno5tv95SGwMwY96z4LNtHRQyS5wJP4xhjApcpV1hvXRhWcDv2NpHAtWi21E7ap/uT+0U527ctlJRgE75twdRyRWVm4qHM969y5I4UkcC2kI8tJcqgDJFsULqYmpsz6+pzadMlhP4RgHLGD5pxu3t93d9CMHGxoLAlBwFgR3WTeVdogqhS3MsUJSSXBKREF0EHh080Q6iPuT2FRto39nIirGxpVp7lpD+oL3odgfIngwStnUSsXIpb9mCgERC4E0GYz4r2FtT/OHbWKsNUH7suAWA7csxmzsBaXpwdDCWGB5j4f58iiEIEe/mJrKTAIgIVEUiPcsrv4JO2nK/ObV+suqTE3HMmZQ4UjpMTKB9PZLt5jGAJPITRb2uGAXAP9F5H/tK7fUoGzK4DMBfoiERI1ZMYBa3KG2T/Qc2bddVViZlCXQTBJAD04+UbBxXueBjHBsPCBBBhl8xxAIHKgN8yIGM6JLAEpEvrp0ZCkrMECB/hmglzq6+COx6VFLgqLG/ZyW1y0T6kbHEgBNS6Im+j+vUs2i+6gLv6Qa0ohGggdddADS1wFbdFenygsXF0zHxwv7d96yYaCndtvSuVDG9cjhTonFY35oys+0uy9zR1tAx8Ch6QV+9/HMjHyI8YjWintKdLJ9XlO2gPkSm6QKn3gAB0kGOcZqwRwBu3qVHgknHvnyivqNP4GOvi95Fd+Acc0IfB7TSA4Bf0mO8OqsK8L736qg9U+I5lVLPhrISuaRt6DonTZL2NGUvDg4OxKMx2YOM3f30jh0fHrlOdIKf1XVeX/hbouMAGLsmknjatL23t/Oc6it+Q59Ui4CcmDX6orHoAWswB2CpwLArxvcnrS4eb3ZVJxUKxwann014oBd0YKlJDvgEHQs4q6andqESsa5s3e4pwQHxngrD8IflcsyWskpTjuNRU7aK3gfZfs+b/6Qn2DSGcfnOgN4GpEsbU5cgOzQdn8gZh3MghPuMB84+JVcsc8WwMMrMBDd0FjrHaa+EPJoLXQiQ6Q22QYdeKoDeo4cB/gj6Wl/Ovuur27EQ1aRsHMxxYFgKwTFWmHny5KmXf3VlRfkgWwy5mVpd7djutGxpacXXv6d+rmdVHU9fesA/lTZyyf0v5hNklWdVYi9WeA69yaf32FB78aTbN571N9CF0jFem3Blrh8CT3+etvMNxk7HPF+e4X3PY14GfXKN8av+PGXiup8hDy+np0+bhHxCnbnuP/27HuOG33M+1wH9YAXaS09IZXq/IP5RW7pFQDUioDW9J5m+rWLcU1m3xI8/B2Bjv/M7s8ibb74ZbVkhFslbctibZI+73dJJt1edxRK1wWhSjaWiJQGrbCZTlI3KxgRoopNJL5JJzuTtlSwt0NbpdARwGGfCpBsmyCTksWQkUDkJSt+2HuzYucWc3bi2rsrM7OjoxCM9k95IHjkGembH9WMftnbcahu7cwE7WFd1fX3J0jLyhQKz90VQVTxfLvosb5Z/YZxdQx7RQb3twTfWJ60IHDKrUlAiNLooGJcRZBYvE0bYQpYVAzrNlk/6SAj8EmOZjbtWkzu5vlqxvOrw4o3z9itfvWmvvnTeEqmMvfmd9+z2xw9t2BOQaNVtf/fAdrf37OHdhwLbbcsJBI/UQLc/+sj6UpgFKaiV9U2VbyggI0FT3RhCUCmm7Dd/81fsl77xdXv+5k092xXIaBn7WK/WynZxY9EuXbwogwHwNjvaeWInT3atedJSmdmyM22Xr12zeK5kqVzZ9vfrFh927ZVXbkohPrTf/90/tB9//y/svffetb948/v2R//qX9vW7Q9s2j2yztGh8li0jGiJ598V2D6/UraXbly1569etueuXbErm+v24vM3bPXcsoBRXm2ZkpOikx1aVJ4ZQzZQRjrwgpzl0awSCJ8drVvM8i8XSs4HjO8aYwx0uu3XCSCAmRELFwd9RwgwFu6FngkHpwurzrnAzb1suh5Z8YHJY0Eh+m1/jvsIoSdOAZEilc2v6wyKIXwPQn12Xd9ZUsajZa5YuYZwU1LKEjLx/5UGz+Lhsx0pW6vGBJSi7EcuLK2aCIAoHZW3vR9m8x8IbDc7cggEipjo6GBGvOVjVhkbJ/AyhW/j7M2fcFBKlrWiAEJMYFQOCAZXfozVO0Q1BEygvd5ifWJmANOFx45VmSyR4jCmC6MApeeGQ9VS+rzFZKKRLRYAU0zMG3q38UzArTGM2/YeY9rlhFXycvjC+PBRD0CnQulk4wbyH8sw0x3P1ruDYc+H+tATA92IUrDmMmvvEuVJiSSpUVfvCRxI8YdxpTJw45g1BwDtlEeupU2kJwAqQSGjO+gdYJc8Iof+lvho6ICLbj2iHKHNaS0HQyozQzqyaieMWZ/eHZUnwftyPOBBtuJkO2cYpSMQzUS1dJ4IuPgtsFxQ5pxnfEO9XOFDSNEdggZeIeIa2oxXadOZDABOphOcKCKTObkWIUoqQ9pv2gjHWi9NZZRxHn03Lsa4urFR+jO1IRpfNfKI97wc5EE5dPqGGLpAOwew7cXya76s1Fn59QDJiK4qpwMiAd5uz+KiD/qTJbxIGWNLOOK0o8dZeUEvzuUT84mR5aQsE/FVulT1MZbIS6ZYVd1S1jjcs0y07+B3xqw83WPDg2ks5zTwcuvdYNCUp8rENQfQOkMUM9R7Lt9qcgpkKyvrVpQNcnqovN5e0JjbVFwHDjfDBOBrrvi4+UzYxY8hFr7745k8AEKoG0EYenQAOmPxN4DBo7fiO2jlY51VFSLG6APaaz78gHxDOWlf2kmfXvZAu6HaNy0bxL75lKfT6ljj9DTwUSiyfzrv6qS5AKhBF+qG0vby6rG5zgJEcc23wU6oYAI842ngO8pBLwjsHY/j0MUFUCVr3u7QixMQpbKwBbQqFhycwF/oUgJKTGouZwkFMPxCekuAF0CHs59NSKbF013ptL5s8gRDrOdophCokJOmtEIgAXHBcQ49Tf4cMi05CAAzROV8ONfZb/Q46QQakOrM2yMrGmILaBNozB/yBm8ytIB0A6H0oTSoGz9FTW/D0GOJrUCO+U3klHaEFwNvojsZW+29kM6bcYHTqi+15unrcPuksoFN6AWEx5yfz2johz5D7QOv8en/Uyeu6VmuwO/0bvAI6QabF9qfB9AR8JRe0LXwDOX3RHW6Q8uf0+UsdMM9HvZP0gi9C4Ge6OggM/ODdzgCT4ZyeY+t11OX9Nv5nD+ui4+gBelwepvrvtddL9DzM5+P4/XUtTnNaHfaS8lS6YmeG6o+XZW/oRIcK6sj8cqx0mpIlrvS8UM5j5Pvfe97MyK3ANjYnTt3kpnMJJ+KpGoq0WavN7gSmY2upRLJK/1+b1NsUZPhzI/HnWQyOY1NRoMIu4skxSwwGoxAVIMdXMoCl2xl2GC6tndnsdi2FLJo1JPhg9aMccvIaM98ZqGUjAwQ27+WKgVnDsmLEwrQk4hPfWJMeXFRyi1ru1u7MkItj9D0OwM7PDyxI1Yc0DNrRFWlIMgzmixIMcgo9BoqY9Ty2YQt1aqWKgj8FsrWBLw1jiWAEnoxZZoxLWkGX0uA6SqTYNMYZY+MJq0jBc9kiXan69HjZrtrRwLNTw+a1pUxxrCypE4+E/Gtbg8OTpVeVvUA1Am0VqqqS9yWVku2efmaZXILEkLWnT21+u6OrW2u2mWBViLF7Y4APmO2pHwWajWrqu5EhB/c35aXt2cr587Zi6++qmuLqkfbTk7qqEsX6N2jHfv0vTs27vfshG1iVe4bN67bitJ49OCO2qZtC0tVF1QmMNEuBz6JrmCHB4d2sL9nS+WCXbh43s4/c8MqtRUXTKJ4RBCIrjDZDjbGw42rzggUMBbh6soQs0Xw/h7r+DYEzkPXHdxJt5pHTuBU/44QwcgoasQiCBR8jxDPfwchdbHxT7r9iTx0GmGiUL4sw3lmKFwOXJAk5K7sgrDxDgd14benyfNK3yOvOnkXwBeVgiVfN3xiRgezOngPwZ9/5wA0UZagIINwkqafuk7kZnRw39LNR5aJTOzj+3u2Ux/baaMr2hZ9jU8Mhorj9BwJiImMAnBZ0U4Gj/zEdy9eyls+ovasNwVa5fC1J3Z3f2YdyUps3JCzRLnTNozkbGhs8MEMc6Kp0EF1Fj2wsUQzAZEYCVY66LR7lo707ZnyyNKzhgDq0MF4TA7gk0bc3v54z7IyBtXFgkcvBwMmIwlksm2p6gwApekwsvQv08XZ7UrOJTPRlNoVetOtKyjELmhs3MCe7NWxZG/YlrjJEZGBYKOMg37U9tri4yJLLOVVWOkIgZiAD0Pb0kqAEYb4qBW9DcQs/KdyhDamW9EjpionETQmyRXk9DEmeSD60lYxtsttIDfwT9YKFQEKkWqvqbaZSQ8tnxdQFu1RsEp/3kWokih9GTfa3E9dolC67rzF17P/+XQzLtpEoYdo7qsC6CXohYHAMes++chm7SPRICh6pxmTRzIVMUIhGDTAiwoILXmfHBjnTdcxMgCdGDYBndzZI1/I4s9ijNG1QX4oLu3v4wYlIyPR6FhOcmrYtGkf/Ul99ZSeZeWYB4eS0agAp2iHqQkyiszC78Fosk1LRvq1XFvw4TTlhWXphqI9/uAvLdF6arm40lWho3LwWsOYDaMLctqYOBVsCJNzcRBIl5Pv5BVoHvKbGz2+l6VP83mWMpKMqZ7IZQAoAchCR7rs58tAkUYKR0W6C5klHd5xedU9QCvPcWI/oCW6yuVdz3Cd/AeDntsonOa0QDAHdEhL17N5S6AxsgWAgD9VadGIdEgDncJGBswJKZdLtruzY598dMvHxDp3UT+vLymL19QMCQFU3g2TpsTpStfpr2fUjF4f6pxJii558Y4EptWjV0OOqB4aqcyVnOQqKRmUU8xOXPTSzHmJA9q5HoaGSpQ2Qd9TZ8atLzGEgElcsvFHHekZEx+jWsQ7xfjIKml2tpQdbwVHFGdzPn+C1WAYDsQSXHOZUVZONw6vi74CfNAPQdbCervIL/epM20174WDf1nxh/HE3GflDQ7+BxTxFxWgpxy0gtNKIJVJWWxApCtBt4juvD8//cGzg/woI3oEJyVs9ysdsXso3pLTv8TcF5XBHZtQDtKlzuh0L7/+Al9T75C2cvL6I2PYRKwja2Sz+oJPQOUxnoUXKJf+sI+AYvQ4+ofvOKSUz7le33HU2chB1YaYnhfYLNQBun7W3F437B5lozBcdydM9JrT4ovlDkX6Qh341Al1uTKnFccXv9MgfOMamIoyzA9PKuSn2zOpudlQZ1ty7+vAKlcfQqBr95SeL6P186sQOID9HQHYtc8AbC6b2Tw+bl2JRifX6sfHV8Sgm9VSRsB2lO/3usnpYBYbD3uRqUBbRWDVvRNVAjBChGVAt7QMJMaqVMEAja150nZB9LC/fgOqRFLxigBiuWz5hYr1dE1SrucnPgOf/YYxND0minX6Am873i22cXFdeXSsJAPL5KlsoeANwLWTk471Og2r1bJSjGk1YtwKMoaMTQTosbC6s64af6D82KqTMagsnTET0GDrTZbQwDscjPsSYLPGkQBquy+jzgLLI1c6rCHLoHwA6kmzo/ynvmblcbPvxr5WLfpQCBhbhbD1NYHASFJgte7GKF+pWVuAsN0+9QgWUaaq3lnfPG8Ly0u2eG7DGi0pijqLbbe9C3kogRl2WzK0RWNCSCFfs/fffseWF1J28cpF+8lP7zp4X9o8Zx+//75d2ly2r33j63bu/GWriy6RCYukp+z+nds27PVtj+WmZGxKlZLA7sCOdx+pHH21YViOiIk31cWSzxRuqv7v/+w9O7dSsV/5a/+Rnb/yjOjDpIG879xEBO305MQePrwvYCPwgAIUAMvlir4BBBPrSgsC4tUlj1YCLlpyBI5bDd/+t9Xq+La+5A+oHosmrXZHNNA1/abzmKEMdOOwjiTd7uzChjCgOHBgjuUIEIULwojISADVFnPhDREzQBwCq7soLp5B0EhIgkSEHwDLTi0cbBXIUkTOMwirBO4zI6o/VyJSUi6HZ8LIPU9fNHDgIWU5PnpkiaM7lolO7f3bT237kC1Yh1aulq0gh4Adz1jlwd9FAUqREH318qsorM15dTlmudGRtY9OfSvdg9ORgIXoLrBYkGFK6tmpeGxgkjH4Q4o149coDsqaQgHqGE/OnvAymLoG/7Gs1fnCyFKzU2MWOisizARCnjQi9s6tAzlg4s+ayinDHY3lHSAyDpBhJRJ5B/DeraX2I9qD8Z+KrHG1NWPqAm0k3mp3nMNCcmzZzoGleUd19mHUKtteJ2F7Lb2j+lWWSvoMq3TgZBLVACyzBSjtxZaQRE2Iisi8Wfu0rt8Ydk7AGsodXog4SGKyHMYQp9Fbr9+xyfGuxZRWuVa2dJ5u1IQdtqfWjGYlgxd90qZaQGkALTBMZ8aFdnI+g8eCEQkHRiIYBgw96l0EEPfKYRB48qEQohV8yHAngLEqFQBs80DtIZAj0OxL9mBo83LaM8HRJS0AMDxGPnQrur1R/hG1O/fGEyZ70s5wp3jReZX2AZyEEroRgQJ6BlsdejbG9ujuRwKwI4vJWWLlBBVLpI2Kn6L26FByJWeCiDnRHK+vvwspxEO6Ns1K58nZLUpPRoddOeTreqVo9959y1biHbWjgHI8pzJ23PmfJhfUhkycDN2zn23BfZY+zpzLGYWEjmcH95kok5PDTZ2QywBuaPdAf2S01WoJLPZF04lsT9T1cVjpAwcuyLRychknKgpQpn0Bvv5ddQUsQR+ArBKnsioPICFq+VzeJwFBB55DpqgPKwzgaLBpCoCMd8PkvaA7KFOrKb13dORbrB8e7NnHH3zsMuQL84dqOnEBlKgiAjDYV6BCoHmgg/ccOc0CwGVny2pBNFD+vRH2KuHyD+guZyR7cfFXJBWWMZMDrOI4fX040Bk4Q8fND/KAnuS9Uo7belFgaxK1w5bq4nVkHPTEasqzksUZZicuyb+c0RAJpCxKUPw+Uf1YXMXp6B/w8Nl32WHaAzxAe55ddnrRQ+G6l/s6feIxPK4rRMChBfNxfGgbbKlnGUbCkAuVXBfQedRRTkYsp0/JitqQa05HMtIx5+mg30lHJ3yoL9xznaf8PH21d082EyfU20AvetsKMDQabJLRlK1bsKXlZbUZaWErkFM1pr5Dm05Xzw7UHp5tSKM/YGk3ZJh6h/eopxgjNLq+ezCF6yoTbQVtAOGAWiYUrkruxuKxjN5hlSYOyg8Y9TrqQD+Fep31yOgIv6n0/Ds0olSc4fr84P5nJ7QVDea3KaVuKG//5s/4V7WbB/PCZX/PdZVu6hlnM10e6nJb5K3r55Z01b14NH5b130IwV8BYN+Mte7cSZ4KwOqBWq1c2Wx0OlcKmey1XC535eTkZDNbyNQ6rXY+MosmB6O+ZE05SiERiZGkC+TVBShRHlPfBSuXlcKQ5B3snqigKpWMEMBjMh5IiORti+GIMCHgdOfpok+8YBvE8ajn6zuy8xKTKKYCVACTVrNlbGLwzNXLtr21ZawuEEnqXdGAtd5SGSlHeZyD/ljAioH4Q9+9hqWKAGO0jYf1pTC7ArKsiSho4N/ZNMEnAvUbAsFNXw0AAWsKFBUreQkDS7CMZXRSvrsMk1qYCMGaiKKLtVs9CfJMijXu4+n2d+thaAIesUC2au9jT/GkmUjD0ksZ1bHVGFocL3na9q38mD3MFqOM3WP8JbN5S/mcHe7uq34zu3FTRnWAEyAPL0P3Kgp6ao8e71n9qGGr59dUFoBqxvJlujgEGmQQiZb98q9+3fLpnN2+dctWz20KoORt/eI5WxdYTibSApIt+5M//qbd/fAd+8pXX7ZT1ak3gLYTj9J9/Wsv2srSOXt495FtP30ouncF5pfs6rPPSZGn7OnTLY/wFoppeYACG9OhR2JxAgBijJGczeTQ6G88ok9yaiurm/oeJg0VRPPLz1wXoKtYazDyiDxLsrFIdH/AMmQTnwBClBxhoW6ABwbyo3zpyvcdWHSg+L3bWgZ5LOVLJKHZbFvztCWgLZAmnvU0xGNITthlRTwrI0QUHaWE8WZWOuOYEbS58GNBMBhEtIiou+jy70ygOYISVE25rv8mJwJKB+8Ss7AP7x7Y7hG06VltZVk0xBirXqqDD8ORHLtTJTr5bFlViTFs56sRK/aO5YgJUKre9dOpAGzEDjtDS0eGEiEiIikfpypxk3OZkwyiHVUWnaKSik7XYjAIE1k2qVKVSPUWQLtcUT3F/8raPXsRw54cmwPYRHRsqysCDAk5M12UMbdDRI8oBjKIIiS7eFztq7aKxzIWzwiYUwfJEjTGeAB80zO1+ekDWdamygFvBN2x14jZXltOpNI+t7EYxvCJlrzPGENozxhbZv36pgIq/mwSeoBoetYzVXOrDDL8TCJSZQBnCQHifJZ1UGVcZTFwoiOq6+T4qWo/lbGpWW5BjpfqcdCQkc4sWmVlXY4eywmFSCAGgDblAOAwJpW2wQhgOT16pXLyBM/zLPoZ3ggHv4l863mMsN5hXVS616x+36yzxxMC6EOBXYF4gbpYYdmXbYP3PdIdJVJNm+lQm8YT4hXRHb2JQQhjCYPxgZ6hMBhMImEgUu6DevUe5YXP9V3ksnsffWgpGc+JR2Cls6WMWDi/r7SensjIyDGi3OhFp4XKygL8VNANnfR5enHJinLG+u2WrV9+xixdsgfvvWX5keomZ2dgccsVEz7BdZyo+RAxIqJMBHVHwI0slRP9VB/yCrKEzAUQgLwwaSvUEZpCS/GhyxpgbSA5kiPe67lTBV+mxcvYHPCD2wBdY6IrUVfmAbieANR+Rlt0A/QL4A2+m8u0AwGdOYFX1irGrtDuSelAnHW2UJ6Jxu5s6KDnCkcRh9nLK95heALzDmKifbtxYvc/ve+TjGYR8SUV0eG8pve8h1AyQxnhMU7K5sAF8IR8edrSjxKCck55qAzHPrzIU/J7NenlXIJrUauL/u2e6oMOUAUYrgFdAm+ClwLvQHPKMRYNVitJ26gATs3aw5wsJ8MnRD/JSDk1tUJqqDoJebRFT8kY9OKAQ6AXvYl9BAL+kdSpYbwdOBFk8pn/nudLGvp6dvAlOHKeNnRXGkQN6eHjAnLHdf2vMhC5hT8CaMqIB1jblWE7cxnhJB+n9dkx/w5dvKdGZffnxTzofHjy+ORY6bPiT9HbXgXyZ6AT+eHIpJM4M7Ltug4PIbcTyWxXWIJJpIDsmNoyJX2Zkn5i/XE2PhrKgURXz+kPzlhdWVDbUm6cVHYQrfv8Hpmx8KyXV/pXuOTSlctWq1asvbMn+gQ6kg68wicH5ZrXHz6CZqpt+O08Fb5zUD8H8vqbp+Xn2fuepCc7fye0zxwYcw39xWegdbC5XhZ9krK/FFhlqPcEYGcCsFMmbd1TO/hGBn/FJK4zANtqJUenp/lxKlKT+dtUda+MJsNryVj6SjyR2mx1O7VYbJYXDZMiUmwm7UJErH54IuUH8CRknhGQEaPk6ZqO2dHekUf2GG86ESGHzVMZGVVMgtIXIIqygcGMLnsJjoADxd9+tGXdRt0Wq2kr6z3GfOZLGfciiVJ29B5jlhDySqUoRa8banD24I7JwLFmLN1py7UFN2JTKWS8ZEL6RDMxZACe4zaTkcYeoWLyFZPPiMe1pXhZ6Hjt/Hl7svVUwEHlFVVjcdVRjZBWHSdSMnh+qpS8/K4IQh1oPMZXsSSSmEOWvCOvl80NfJIJuz1JD7Lry9rqBXmxdKeKNgK42BUP/0s5FwVWj9sze1rvWGUxZ9cvX7bGwUM9JxmREDC0grXtWGgcxh6w7aeutZpdX0OyWMhbqpCxh08O7a2//ED5m9LM24VzZdFjYqenJ3ICinb+2k2VQQ7GwbG1BeyY3NCVQX/pjVfs+utfst7p0L4lMHv7zse2UErb+aVFKV2AiRTZhYr9rf/sPxeo7tmf/9E3fbvXS9euWE1A+P33P7WHDx/ZC688YxfOXxITM7EuLvo2bEsg++Bg30bjnjsiL7/8si0vLUvAB7a+seqgn53QLl5c9yj3vbtP7NNP7wpE92x/f0/t37XXv/yqvfr6C1asrqj8cgBkFIngQleUBGCXbYcRGABzRYK8orLXakuubFDS8A6bSgQFd6YopXTwphNSUAAt9CtDOO7cu2cPHz+2dqfjHr4PQ6ChXYCDp+/yp2soFxdg5FL8Bh+6IJOeQOfw6XuWmg7sg9uH1o4UVY9ftCs3X5AHnnLnZh6VaUg5DgYdGRfeJ4KPARnYuZxMQOO+ZKehLOK+EPm9o5ntN8Wb4jO6R+M+Bjfp48N9HJYAD2WYznp6B3Anw0L9qSvdW1ImANmcAOrlkoyDACUWiu6ySCpmW42JvfPxkeUFMJeXijZlPCfAVHQMEQXSw1ApddV5Jp5OOU9jaGK+ZBXRCg7oi/EbD2eCQn2rxRr67NqoR5sozyxbjMZtvxu3Qj5lxaJkTQCKJahYIzIyE3iDrmoDXy4HukvtxUDNMqdR5SOYLNkgYgbgoOuO9X0Z7iCZ1AtEN9kymHaP9Vo2PtmXcRvbwmpNDhRDmqK2fSRQEcvZgpwLVU46g5nHKF/0bTB2c2VMc8cTtDUTX1QMAQn0sit9eOSMv+af+qcz0MujHfCT2mdcf+xbyTLBjYcAqlHJd3JhxeLFNbWR6Cz+psq0J/rC85du4SLanwAB7cpvwCoGBOdVoiA6YPwAsQBhXQDpMUhb6YrlpTvidufddywmvkOhMPbTt6IVrfoy3NtHoleUJYfIM+ZlCKCdnJUMlM8XLbVQthRd9DIExUrN89358C9tIXrkTiRd2nHp4BO2q02UpHsZX1/4TG7o+ZjTaw4c5r95oFIpqz3DePe5YeQ+nxxEwACGXckrbYchBuzC6yG9AGABucgujpYPE6LHQM+HtlF++vQsdQCCQyQb3qPetE/UJ3Lh+AOMSZvl6FiDlrHOjIMm6g94gaeUMq850GIZO3ob2d51IhA9kQ7b3npsT5/ImfL2I38YhRoLwIo02IbQmxdo7zygMpAvCbvDrTJnBHTLBZU9nrae5AWOYeUNJj2WxE+55ER6c2YnbbPuQHTzbACbRDMBaJSXigc+9/pDE53L5YTJjOi9qR2cAEgECNEhksVKdipwzA5VZqey0yPxVYiuqX0gJE41sqmkAD6k7ADRaRzoOW9rDn7zff7b6+mHaEPZ+KZ7zhfia4+oq4z09nCTKgDCvT31m920CBDgXDDRhvcA/cg1RyjHPE39PuOV8Jx4UfRXgcULPM+avH2rS1fDv0TeuQYNVVsHtqzCwoR0bBB8wpAUbIf3Tvv8AZYVTFqxRO8Dzpvqr6LiSDzYeSqMQbtCjy+USfcA5E4T/eaTP3g1ITlTq3uArVQtqZ2TJlSiUgVaUg8/9YdMhHqF605b0udP1/Tvs+e5F9pC6bhOO2sHPTMHxPO05m3Gby+bn6qUDtrM/ychHfPnwunXCKwTVhKAjbT1qy6yb83G03tqCwHYyD0mdaVSfyWAvZPcvt3Mp6osGlDb7HRiV1pHJ9cWlkpXMqnc5vK5xdpoMM1vP95O9vrtWCw5jeQyBTFFzhU4C++jxBk7VRSw7LQG1hVgLZQwpFl52Xk7Oj7WM4zzkAB3WFSeSR7yii0hRStAKyAjFpNSyArkMKC8abl8Wp5iW9eSlhQDxKVwWo1TAUkitQOfFe/jMSWJ4g0RRgSZDr17EQYCdLb6bT0rJmdck5RRguiMGmJ3d18Ap2THx6c+lpcxTOwYRNcvs++py8lpR8BtYLli3BYXFmza734+mQUFIMFhP3F2+FKFBH5QBAJWTbri6YZnAfW8M/Z42LHqQlE0qfm6uG2B36yYv1Qq+coDesLSuYJ99OljO5JwpCMpe+bCsi0t13QfwB8aH5snlnFmwzizyQLGBOOO0XnwcEeAf2LVxYqAgBSa0v/09q7d/vieXqS8U0sX8wKsEjLVsSuF+nR3x86trtnq2oYrX+p+5cYNu3zjOXvru9+yxuFjtQdjtor28pe+ZHc/vW95gdCrz74ggSkL+B+prTJWra3Yo0e79qd//MfKR2lcuWYFGaid3W05ODHRN690BvIeO5YUYEln5Tw0h1YS7RclzLVaya5cv2a50qJ3qbFM197Bnv3k7XelSCd26fI5AakNGSk5O08eCZQmrFKqWrM3tO/94Lv2H/36N6wgo79fP1I+bV9zcnX1nK2sbARQRiMpXVfcIqR7lgiR6ImAIvCSZT9c5M6EjIs8heBhwPkt9ejPDeQksY1xs8UQCJwWGScVEE+ZbYSb3Y7ot2XH99+1rADKx/d2rDfJ2I2XXhPtFkX/iSsgZmDjnBE5TspRIlyEVBM5KJUKNq1v2eGtN61RfyR5iNmxjMVOUzS7/Lw9c/NlGWlUFt1QjFtjlj69BozNwtjJ6E36PsGqp/IgDwzbaLZO9EzH4jLiz69ImVpDTp94TcYpovbZbpi9/f6R02CxlrWFxbIAcs75zWmB0hIlAKlEqjEaHhFDFak0PhlOmmgE+FIaUCyja4XY0FKdfZk06Q39j3ERtLLDUwHYXsKqlZzqLMUuWYrGJJNqG4AA6chck7KnSyt5BERfoZVH+pW+lw+pk74R9te7ktgxEygZ3hTWg6S7nNVC2IhheS1vBTl+Yxm3/XbMBukFAdgVN4wuazp5B6MXoq/QFOUekyJXddF9AgpSy06Xz2ijT+qNIQilleLXOxgewJOsv18f7D9QWQRgVWYcAY8UCXCkl9csWT7n0TfeDro+GJGQj3914wk9nCf1EDSBv/np0Tm/TvnDUAy+M4eB8dniEtdTDz/4RA6WwAfr5apsDmAFRNj4YftQRpJZ6iI1NkmvO0Dh9HbVmanVLCeasRoKQxbKC1WXgXvv/MBWUi0fWy0NLj6N2VF7aPFczdbWV1VXjJ/oqpJ4t/MXaOeA8eyoKf15lJD7HNDO+U3549TQdYueopC0GpO1AB/spsQ76BCfga536GIm6joWTwUAFKKrfOoBpRzKAunCMIsAiOBingNII3PMj5gDocpCzXUa5Qx6hneU71ndvI2Udlt2q91q2sn+vm/0wCSue3fvGhsbkOFnekh5x6VHWWaPoQ4AHL9MuXTMI2XwFHXDnrATF1vJnvaiNhDgoszYysVSXMAGfcCb6EKVRcn4qe9Eif1P5eUItOe3REf8nc/GbDEXs45QaMeHtMCHkgWVKSt6xMRHo1HU2rKLAcDO6aUyS77pHQXAQgvvcp63oZAbdZjT8LO2Vd1CGQI15vLOd+rv0VW/L8eM4R6qP2DbaaNHfRUCpQHd0srfAax0CcOOuP5Fp5TDZYbUdQ866IsTx8eyiv4N2etOR/ZTtGVoXVzOANH1o5OesdU1fESkF2BHT8h4IodNejUt/iiXyl5W5xulRRCNYXQ4iMxFcYdM907kzJxIL4ethUP94BcKqlT1IbqjBCibThybSrksMJy1GPwoADuUDESEPZSckyvQNvCJ2zjqp/S45rKk8ioxv+9zOVT2L4LTYCPDe5TV6Ray93Oe/vzkoNzkMc8HOjqd1Yaul3R4fq6buIzL9v+l68+aI0uyPE9MDYvBYBs2w+rucI9wRHhsmRmRWblX1trV09XslqaMcBYuInzj16iab0AhXyh84UMLhQ984IzMcKaHPWQt3V1VWVVZS2bG4hFwD3e4O1bDYjtggAH8/Y7CPCKray7c3Myu3atX9ehZ/ufoUdWcA8sNXUps8nmH+m6j1x8DfbavJqZ2CgDYMgD2MQD2T76eA/vHf5yK1W63+vv/23/VgDk3/81//6dbw17zUW1+dqtWX93ce3XcQBdUq3POk5+YvHfvbsH8Pre3syIlQOzq2gYGWEWQ9wp2kedogH9UfNA/B5gdAWJm8fgxGA7NG9Wi43sY/JjolYqA33OU+HV40h0E2jzBBNgtABSEu3oiF/w2GHR4ThsmweBCBkHX2vpK5OYMzq9Tq3Wcmgd7qVoxv9AwPUYZwKyXYqT0AqDhENIkSlUg2m0fh1c+BYA236UOaHA42Yjs+p2NWG2g3Tqlfp00jREoV2YwLCiVQhGjr5fuBDZn3AO8qItRUvex7gBuHHpw9x90N8D2HFAyibKZTi2AVxcA6XJCU4KW6EbKogxniw4xruYUwuK0sKAe4B1688FhJZnaiTU6RhFFRDG5fWelVkThzMLgJbzEUpqbdxjyJsCLk1g+/mSbepYAJYtpdbWa7m1upicAzz/6//00DW9MXZhNzabrNgKySz5F4ZmMKGbztJXeef+9tLi6Gnk8Dv/P1wAlzkCeKKenz5+lpaUFwHojPf7kMUq5lVbvrKadnf10cAiNobV9eufBA+igY9NKn/79x6mz/yp97ztvpdV76+npk6cYh+nUWF6JyWUn7cu0t78P+EFgcQJKpUpEW4rFMgBlmH7t+++l73z/R9BgmnrCHxjLv//536c//4ufpvPOMfzSTd//8Y/TO9/8CIelhVKajmFLhy8dujFHbGF+KSaelKuVMMDKm7LnUKZKRAVJF3BeXgN4KLhwpsZPRWAUyFQW7/G7QqxiMs2gT13/L/+n/2N6uf1ZOmrhUPG72+bOFKvwRSl76tTFl8pIxWTk1iV43J409rFu7abul3+WzgCyOliHx/10drOQPvrtf5EWVt4Iw6D33+6cpTJgw7xCo0fyuJE4FV1EKFDgRmYdAVGRRoWhweM/+r+nieZnqhPaDG9B2+fNi7T5wY/Tt37zPwk+FzzZ7ohIyKtBJECBwNKgKMWbT26+49VlF0e1DVBqpyF8MqQOvUGP/qD97Wa63Pt5Kl450TQPDZuT2xwU0t5gKq0sLqEnAOTIz/R0Ht6EnKFHfMVSXyq/6KNs6BziC+WIgldWjLBrFFS83lyKDQYwdPSlYKeAsRgc7vH7JbqrkirzOK0846gH8KgspHpjBePHczBYkW9KXdR1bkdseapc2xvDdFDfykRk1I8+g74IWobedqY9v3FdGFnuz1FRQD+AsffiKR77afBNGELaOwk4Ki0BYBfvUJb85CPU77SPz9bJ1BC/jKOiOuwxFC9NkHef4fMyCXK0UX2mEfYaozfqLaO7z77YTlOC/It+GFd3WXN5rXOcmcM2/Y5O9Fqtl/S1DUFbPpuPXkFWK8vLyS3DXfS9CP+5be3OJ3+dlov95E6CBa4zV7uLga5xbX1+4ZYO2UgqQ/Zn2I0oO8uSTn6kGUjf29++fo33mXsYUV70q2cFmN5jn/mSPtLW97iOzwJ1vwcfc4zL5WR899B+SVefYTnqJd/97uoVAivzm3XW5hbmqWuDPpiRIzjGjgtloD8s2vuUyU6rnfZf7aKDHCW5jC3XP/vsMTKDd66uoQ4+myZDMwER90dd/Mk+VS/nOlsH611Cry3U/TyBbUEP0l3aaa8X5KlH4I64Prx4AOg0n51AJpDMDic8jk6Tf+Vx8305BRNzvX1ELewHA0ECNct3XWe33e7iO3TO1UPU0TZwWOc0AYDlNaResZwZ5VdrrmjjMpZu9artnI+25JUertBx/G5/025txnjybRy2g2dbuu0O3QdIj+FpZYz2jvvdaxxVk5ZOZs1Op+2FetLOMqPc/MrR7Bvs31Hwy7J8aqpAqLzc9sCUPKMHpjl01Je6GVl3BZ7FuXKaxU6LA5xPk+vlxhfjbYczZvKZ1tt68TO2/io12700uJLX6DjKD55aXkodnJ1z+GKSczoFlmdtY8Mh3q2TtsyJ8ZGqZdspn5L5VV6hXb64zsPvY12qrfP6TBN+87y/88rlZDqGjEKE7Ljfygn9Pr5ufETdbu/3sI8jGu8R5/Lv8dywR3EPqpuOLtxGYFOKSVy8bwNrH3PN9s3E9U7hcqZZLn8tAmuRf/RHf/B6EtdGY6nRWF3f/Omf/9VW87D5aKZc2vq7n3+22e4MGivLC9Uf/OA7yuzkZW9QcEHmrbceptOzk/Tzn/0sgOm3v/8deHUmnZ50Y1apeRttiL+C96xAnw8HMGYx8mbcFpT+SJ3eGR5KKQCfAqLhNjeqi6FzaN990Y+Oj1MRo+u6sgrABcBPGzpTmUqdZisd7zZRWAK4m9i/fL95mM4BuA6prMAA80tzGOXpdHh4GsbL2YjXPK8+R4eXICRMa1RHYKhhlHllULomQBtv4YWVAU5GczRiMRkEQyqzGS0RVB/sNxWXtLK+THmJ+g8AREJkVMWFC9JT98s+4NL8xJlQEub/GWEz8d78W3cXMffM2bMTE5dpYaFG26o8R6U8nbq9QUyUiN1XfD5Cm3NtJmlvAqzWA+D4fXTlMGIX5kYx8bzzDuCNMlwP09yvWqVOfa9ScbZOfeooz9PYAKHVOoO+OWrtZBK5rAi3XKHEroaT4Y3uHTfDW1uoVsPQH57Rrrl6amyspqX1e+mzv/8EA3aQvvHR++mLJ/u8voSGl+n9b72Xfus3/jk880ueD30XFtPRYS999otP0t7OY0BdIf3wJz9MA5TWyf4JTH6dFlbvUH+8TJivSttW19bSy/2j9OkvPk4PNpbS7/zuT3AaplMPMPvJ4y/T//d/+qP08vlnOC/F9P3v/hrtGAHq62llBWWAoXO4/t7djfTjn/w4LSyupS+fvkzNwyOwmEYKhwHQHlFc+rSlR2uaC+DZtYI3NjZTY+VeDNM7y1XajBWAHr6ANHuWGkyNVlayeq//7X/736W//Ou/Si7sXZ4pp2K5qnoJA6nSHRtUAYXCEXIv3c9RXledNDreS8NY6mYUoP4cADt/526ahp/kAYfTBcMlAKzyZQ6oij8DaYAC9fKzeXUqIp0kWAH+vEiv/uq/ThMnTwJ86uhNl2vpZfsmffi7/2m6+/Y3qYtAw3bdpCM38AB8XMIPYZjhTSc2qp/cyMQJTOZ8CShN/SjBe0Z9YkUFaNE52E0v//K/T7PnL8OwCjTc4ad7NZW+9fv/67T5/g8A0BXu0RBmhScggyK3spqBgS+foYJ0qDSiMlRGI2FEydEE9WKAOMpxi1SX7Lvh/eAX/z598m/+dZqdukqr63UcCnQQ9WsVGmli44M0VWvgcObomv1grqEGctBFJ6EHBKTKqPm0ED/AhMYWLog+5PIA0fYtJKOy1NYKe8gTAOfLwjCNBhi4nV+m0vkJD/FZOtE4YvTBeWU1DSt36KdS9GceysQ40GlGPe1DdWamu+BDTZMfo2z6Q0TBMDg+M/NpNqx+duKHOMbRkoNP/iK1n/1VDGsbAdIREcROzK2lN7//LwCyBgIyuLCOjpo5NGqwQV3oYZ+7PvQI+gbQgp6dg5dpuneYTrvNcA7VFz30Vn0J57TuRCwdCrc8Nn/Utlh7aW1K1myAV2XL68aGcfwKWeGlrYgUH3Ux9zqD3qFdh4y5MsqTDwQkglfvucAOeC4fPk/6ZDoFOKcu0s7vpqRYh9lZo64Aee6IVDFY0TaH7E8DtOfnUrXqnAcAE+eUNy+WFyPC6Y0cV0NpfJVO0KGnp64UlJ+jQ7m7+yq9ePIEcMLF9LPsXsSJC7rTlgxgLQjHThn2PunDn/NO5qrQib4/RnbdOCBGDODJkF3b4yFPKPgczsswzQ024shgJSLw0EpampbmSiwxmkN5yrdLKsbugzxX8F0vufbyVep2ceIHyFg8Bh7geuupLbqCN6+ob5ZH2oTM24faY/nHFSU4ERF0d8Cr16vYrdlwTAxm6ZDUqrUYOTBAZjqJASbngegYuwKPO4bltWGzrlAP26fqPtdvdZvYICsvaRhOEf1oXwgSjaabvub5UIwKMfV3boS7CL7mT/9BM0cSXx2exAQ1J4i7XfeDB+thh5GuaL/y1AMHaEOsr31gfynjBgMMuPioA3ihBUjVIVAmA3/47n/yI8/1XDybG1zrenUZXZWrE/VSJ4xlI3jY3/yRI3RS3Iy6or7jtkR7OASa1me8Oc3Xf1fPBDD2JaNQR+mrXlFuPLx+fHz9c5RuO+TCrz+XeyPAkL8HgOWamMSFrm/ye0Rg+e0x57cnrgs7l7cR2K9SCCj/D//gDya/s7FRfNnerV4Wi42r9nDz808+25oqFB698d79raOj483Zm1GjNDtTbV1cF6dmKmjraZuV1tZW0uPHH6fD/Zfp0cM3AKKCxYW0cXcTAupNDdL07AwdqHHLzJvzixz+dsi4gcesgrhKg347nbaPU71aD+Yyp9XJVMdHJzBtC8EFcAH0ZA0J4L7/TjzotfZSHYB23GwiPEZ+8bxhSnclGVwodHlIEVpFVNXoKTKXZuiU4dUAL0eBnEOh3UQOrPmUkl9Zd8iRy1Kt5jBClfp107OnO2k07KXl1XqqLwKMr8sRgVWJ6ileXPYAvTWUXZl2d4NZjDIIJlxfU+Xgkhm2uQJQdzceI26xyLydyUsAEPm3tMPJXOcIaJ6lPsIjXInUh/HGEQqwa1w2FuYwCPVQ0g4jT1znhbIXofEZ9Tg9PkmLADDzUfsaXuowvACswZTz3Gdu7dXNMCLlgiEnybn6g6B7rl4OT3lxuY5YYkihhXlurU4nvXq1Hwr+ANC/87KJIBQj18chx3/1X/7zdIMy2H3VAiCe0pZe9IPD17BFWltaTM++fBmKWZE4PWqmD7/5Ztq4s57c0nRto5Huv/1uuikvABYr6fNPvkj//k//JA1wmtyu7/1vvJN+9KMf4UDU05/8u5+lnc++4PwiwLCcXr04SH/3dz+FpNdc9yh968NvxvDmzs6rdAavvPzyRdrb89kXaQ7l96Mffi/903/5L6HVBeB3J/37/+F/THMry2lu4z5O1nVqA+rv319J1XolLUH/mHSh8q7PpvX1DRTqHZR6Sp999ou0/fSztHZnDZoB5ODTUmU6dnuiq9LnT56lzz7/IjlzW+EV9CrmflaRqQ4UZWUAyYC3UBUON9GnQ4CsOwE5nO3C4JqYyDmEv/RowzigqFQq45f7FIfC4PXaMKsqVCq8LNvdxiaHOHetwzTtmDvHFAbkxTH9VV3jGYvISZlqmiKTh+kFjW4na2qGCj8ACNZWxWYETqMh//L0iGJzOrQZ0pBG3dO0+9P/Id2cvcAQYHjL8Iy7R01V04/+i/9Dqq49pGz4DOGzPd4nXeSbufocnyjVMvmHgOO0wtuNpaxfbCf8iPrBsHVwFATyJeqrsuVOzjtM/uVf/nH6m//6/xZ5gSurNepg3joO4/1vp2//y/8991dioo65a9KM/6LP7WS3uh5HDOnBoLNL0C0uLaVS2fVSrdrt8/jPnEzz5TxsRwx787u7DjpJ9a//X//XdPzkZ7QVcOOwbwGDXquke9/7vXTvw9/jeYJ5KWnEC7kdDUMejbiYxyrY8GFOVhr0h4AMAZVA2idmkOVoUQ/wbaQr10JQJL1cEeQs7f38r9PTP/u38EY/dIiOBURLo9mVNPfeD9No0rkE1g9gxPOdZCs/2Ue0NPMU3yNiRp/kiB9g5vQoVa666bB5FstOFSYctZpM9fnlmARLBai6Rt28UfglaJMjqNoHgbn0EjRrxDV6Vl9gZlTfkTRzSmNtYK7T+OrEBUgI/oMInBckuzGFes9228axrNCI0LtUPuofTpN14pzPDYeUc+p0eV1wrNxYEctRh9Ji+n8RPbACT+uwcQ88om7LFbZVtlVa5bQFN545OtqLESCNTvA7f8OL87T9yadp4GgfPonrR0tTZ/e7mYUOuQUKICOyRj39m566SZUyT6Q94M3of8Fr1iWSQbmBb+MHztBnpiO5MkjOexbkOYpnQo/8lpJrjnu9QQrbPIm9LJaQ/yivQN0v0+r8TFqYPI9dADvnLv3Htfzm/dbLFLsrbQp1FQfoaI2BXAAYUbp8II24SRkOmvkQ6/r6oDfVjdKcvlUfSX/TBEwf4hHU3aGgrN/yLVCA54hXeBIlGPW9wPl0srg52AJnxZvfeUWkF90iL2cZzjwVesWyuCbojn476fRT00WSoYd8Mk1VV7HDNexJXtaRPrVtlKWD9erlS/pxlO7euRvPcaUMdxEbUV7z5CzSWoLXdTq+aoCk4Rz1kSTQVSC4hGO3DD6KOnN/5DCHI8LzOEJOuFE1GY6u5cV3rgEPhWNOmQJ8OCvK8TkxqZQjOCZugS7ew++w0S1t+OA1tDlGhCg7eMsG02rLjGAJ98ZJf7P8/DOnvCbrTV/Uw81dZbkhj+8WJm6aPGOHq7b5DIAtbE/eTOwUCnkVgseP14d/8ie3KQR/+Id/SOucIN2tdk+GjebR6ebq+urW+x+8+2h0Mdy6vG5tNg/3Gv/0n/xedaZcKp60u5PNg1bhy+3n6dNPPk5vv3M3/dY//6fpxZdH6U//x/93urPh0lYz6b33PkwFDFIoaxpiPqOd5t7kJxgcAZrMGAYMg2jHykzuBuUEpWF3mLqtZtrfPUkL8zVAkUtM9FDCeab0ytJ8Oto/AhQM0wwEWWzMxfDV6elZCII7Vzn8YaTRITmjLxAkdhFS0U+MzM0bomTcKm6GZ47SgDqenfAcvLVqbQoDUQK4nKMoQR4T1K9ST0d7xwDEVgy/l2YBJdzjsI+escNzrsuoQjsH/CmoMcnows0VKjxjEjBTTm1zhHvmO54DuBoBeN3Ry0WYvbbfBfijJB1eMq92BjDocHmAJpRXtTILrVSarrNrvWqU0YiUC7fDdIi+ddINoKFRMENc/e7SX8DjKLffAfia5kH5fZfogo6zCOKMecA3MxE9vsDwTE26PEte6qZ3WUzPdvbTWa8NTeG2AUAVoLEwR/2wpbGOLkrWSU+npxfp4198GetfludK6XDvALq6WsQUDsE8HnOFvj2kPzGUieeWXAWinaagX2Opnubw8n/0e7+TjlsDwLf5mv20vPYgHZ8ec38hbT18J3Va/VhV4IuPfw7YSOm3/ulvpMW19TQE/JbLNYS6iNc+H0q3PFNNf/qnf5x+/vOf4/R00re++830gx/+OvSaoZ6f0Vc3aXV9JdIiXr7YT/fubaTHXzxLP//4lyHMGgoV/ebmvfTm/fvps1/8PN3bXE7f++730uFRK/35n/9V2nn2LCIU8/Drd77zftDUlJP3PvowbWy+EYrG6MGfArb/+N/9FN4xh9t1YE2OucYh6KYmdTP3+oP3PoDu1Rj2VdEY8QiFwZ8TRowi63GXeZajCBFZVUmoGOhlh9jkf+9QyYd3jiyq/ELZ+JdFE969gufOkmuAIojBLyP6wUmShUINNAsApCwNjSZAkTYCSaF8E7R4jhZAQ0cE/B5GU2XIP69yiCzWb72Cz+GDy73naQrnaHqmAI8ZlSqkg+5Fmll/M9WW1gHBDnUDsnAwvCc2Y3DSZmhBlTWvUIbwt5ODVLAqZM/zgwYtLqZekCKXZcU5p4G+PHiWmh//JQ7ZeVpZKWFIcHgRksvaZqptfo9n1QBaGllAOvKsIrf9MXt4SuplIyF4CBDHc1Ta9rH8Mi2453qjpip5Hh/3C/itg7qoDM9fou9+/m//n6n18hP0jAm7tI5rzf/d+O7vptrD7yEj5xElEjNpvI3G+Qz71ZEr+9ORg8irA6hbR0eKIjfQfgiwlY1gLDmFDtBI+iz7aDQ6T9fHL9Po8FlsNmLUJ+rLfxc31dQrr6WhEU3KkHY+23QCaRCGnT+XI0MlUPfJ2InIkS9zbAfwuztYZacMAw1/OUFSB2cWoXXEwtVeXC4v703vckClANrmH1qPfGTDqOGz4rZFEOLqNAYOZErrIsAcD/NblteFsx60MvKZAawg0KKtu2X7D06CZjqBADnlCNplOtCf9EfkvSJnnvTekCX+lDnloYoebzTWuBa96oof9JMjXtovh6EX0MvFoo7fRHr56iD9zV9/nHZ391ILWTZFw3KNcgd96ae+E2yH9A0ypcNizqW7wrl8navsRCSNesSWxEiKTVHuo3b2oTThpHQTdCnrmZ7qgUxL/t2e5/ttWoD3Rs4353wX6CYHbL03Csg87REOMEI+NXGZ2oPL2KRCkC0f5qgvNeABgjQ5Jg9DK0+3ZcX3DJJ8t7/GwCbqFBfyHL5T8OuXfeiWxm6iEmkw0EinNUYHKCM7PEYNrSvlyvecjx3YgkdwpG9lwMmdPsXRHJvr8pjX9KflWacAcRKaI3jQMvk7PuunLviisrqE3ZxN5315C7xBXWYKOPETEYqlTOrCuXBPqIcybHDM7ehDVuErV71RduwMA1VWLEZvbg/preyaV61qK1EPQaxr/gadbuupzZfG6iNlzHY6epz7jnqglwS06izBtfrNe+UPz4cuifP2n3WRjkEIC4higmg0LMu+dM0yE797rT/zCn1MPcMZ4Ly6yGIsJfqYNskb3gFNcN0LQ57X5acmbd2BDttcF6sQ3PwKgH0MgP2TDGB5VABYPhsiaPDa5LVFdR4d7B1v/c3P/nqz3W01Hn/8SXXnyRfF68v+ZLlWKjx86w0U1d3UA6BNzKgg8bBgKMP+5q91AUiNxmqEzW1cs3mc3HJWhWsOYq93FB5fGSN9M3mFwTLKYC7cBY3EQ8bjKyAUAjkKiKVe3K3GSF55uprmUBZGbJ2hXakADDD6Co3e7NVVXkLF5H0nKJhPZgS1jwIoAtBcwstlleRWTqXeaRuAc53mG8sYMRREB5CM0E7pWfE3wsO3+6r1akzYcStH2+SwohEeN25wKMTIpmt6KkyTMI27f7VPKYtr7Lb9vVPahidf1uudSnNzi2l3/yQV6VyTsF/t76blxTnKgKnMNkZZlqaKAKELetgaXAPeKpRhDiwGANoqyIJ0I9oa4BbPu7zopUXKuYOnVwLIuRyVzLoE6FcJu27k2XGLe88jpUHFqLS6c5hM7CQiF1R2OZr9g5P0Yvc4tZz0oTFUgALYTGRa8Mx6bZbnGEXOa7VqMFTS5vzQEenO2kp64803cAaOUcQ9PE+eObxMswhgyX3oy+W0+3I//fKTbZ61hyqeoH9nIh/0xfNXCUcqra4tpUuMwhyOwNvvvpWaR/CCk91mp9NPfue36N+Z9Gd/+h/SzaALzS5D+I0E9IcurH2Zagur6Z/8s3+RHr37bkRtOt12pEtIO4e4VlaXY4hzerqSfv53f5d2Xz1Lb73zVvqrv/0kffLpxzhkD9ObD+7TjZPpIwDpHLzsbmsq6Rd41j/9iz9DAd0ApItpCUPVbvfS5588S5v3V9K3f+3XcLb2USiT6cE7j+DHSvr//Js/SZ9/9im0vgleVuBdRuX585eye5qsNMBl0+G5h5JR2K+hGeXX5+Yx3O0ANqazHLVOUYQo81BWTkgEEPNdfqGbuN9IFFUPJWM5KB0/eQ3+gxtXrOE0qFR09FxG6+IC4EEfja6cgIF8GdlAbp24koehp0IJjkLnGlFRpfGH4lNx5qH+RBnDuFb+959yaVpBt+WEMfia7wKAHGFC5uCFAn2patIBCXCoVaF86aLCEoCN22Y0wbOhDG1XNFTFi1KHV/MQa1aYHipcjdsIfr7EucB8hUyqir3/0kJn6Q/0UTxLQAHdMg3z07My9ln5jAo+q1Je1MO3qIZ/cd57+N+fvMS68vnGiXXI9uhsPxVGypcGPIODANvlOV7mLk9HFCyM8OsycrnWi5aqpXi3DdI4Whn6DcIEDaNC/s67RsW/18ZFQwlQGgKMLNZ7lR/7sADvmVLCFzs46pXbnY2b9bD/yoCChdk6+rwU8uYyghSCTsnpFjEUjKPfR/bP0dEa2jcfbkbg4vmzl4BRHX6M8nIjUoTi2ZZ9+5KHosU2gMNh5W63l2XQRnONwDVWBeBa+yTqyk1XAAYdQXnRfvP7+H1cXoAoP0oy9Zyv2/b5bAMB0tq2BH9bL+hhnceHuvX+g820sbGWPvzwWxHhk3ccKfOIiaToC508c/o//vhTHOrHsZOiIzGOykwjY/aX9ROsSJ/bzot7rW6mCfXlpcOkPHqO/yC5o5nn6Qx72zk9SOfoOYQ42NJiaNVtWcEt0Efa0Z+WG43n8y1/+BfOjLfk//jdl4KXhfE1D/Cr9ZCe2omoTzyP30JP8Bt1DSai3l4vaMvg0LZ4JveDR/CY5XI6g1efzxH04MVzR/IROj4cJ27LL8EZdOHdvsp95PMsK8ttTjPK8ivrmN6BxYDe8Ap2cMh1l9AgHNTbl0P+0tsy1LEUk5roYMer3EkxIo5FbetkOGJFXnk00kmRlC5dcJoE27q4sWa1z7evOS8v9i9wVJGDSGW7pWXmz9u6x3fqeck12MRF7SfP8RpHoZQH027u378f1x8dNuGtI+xLPb396E0cxhnsRjc9ebKDrZ5J737wVjhUw4uJ9OTz58EPbz16mO2RdIcuA0C5AUWXNg0HHVrqXFkPgbE4yOdr63XWlRFpY2BNTaKecITQPpD21kuMkfmbtvEcfrNhjj1B+kIAWOizc1MoBIDl4m0coJ3C5eV/vAqB9N8FwNa73erFxU2jPxxsDjrdLYzJIwzY1lm7s9lrdxuj64vqyUm7ODw/mSxNXWNjBJsu3gszOPMf4+ks8+PmGQ1Fcbnj1QyeKMbGx8zAAOVZvO32Gd/xcmbML51L+69OuIbrjUQVMZSddihgO9p8SAlh7qfKwZmxRnFc0WB+YQ4mkFAw3/A6dfvHyS0lB7zkxJurc+pQTY21jdRGgZyeHKW19TVs01w6oxOVx2IJ5YSx7HaHqQuIjdxAwLRDDFNTgDk6rsAzeycH6eockAt4POfamxsAOArfPLC5ihOKLgC35gXB/DCfCt0/WB3mMB0AxT1QiY0Ar+bx9OnoazzyJepvROgqzS876W0CIHdG/VppY72BYI5gpgqA2+iHXhJAgLJrADvX8zRVoIhxgVRRZ5nBsmapt9HgAJo8UwETeOlFX6pQe+3wQudqlAOAG5yPoEUJQwlNcBhcbivRRp/lRLmzs1Y6OHZd1gFMWqQf+BkxFBgMr9x4/ybyLnETktvOLi3P4h3WIq/J3Z4E3c6kNlLtLMylhcU0xFAbnTafwzzf8Iavnbh2lYYYJevlihZuGzzg3j3A/8lJPy2tzAP8ttPTpzvwnMvZzIRDpE5z0wt3wHGynXTo4Fi4luvaxgoGdia99/57aQGn6vPHT9ODh6tpbmE5NVbvpRmcrmucqb/9y79JP//bn2OwVR7X6Ye/8b20vH4/ffLxF+ns5DB988P3oGUp/c1P/z6NhgMcglr6z/83/zt4bD0Upsbs+PA4XV+00r0HG+kcVtTTHgLYzvsdgNtZOsBwbT99BV/QDzhpbuhgXqavIbRqA6o6ANMW3n0TBdR3i+JqMX3wjXehs13sJIsMZNrdLnw3B2BeipQCZ9hf+QPyJmRERNPlzTCdnnXT3u5+aixXI7I8i6I1Ytk+a1O3AaCDezHwLolj/nRs01gFSN5MpU7rIlJxOr0uMjagLsh1uUI9dYDMB79KJy3kCQWmTJr77natRht1wIoo/fGQpcBRgyWoc3hJ4KHii1xS+q3g0C98KZ+rKJUjFZRKDxYLftSYGFnhZMh/AER+i+fJ43EZyhF+8r5YKho+FRxDYs5pwPisYaGD1E+uFW2E3ftHFHozYcoBZkaDiN4KW+1jeAk+MnjIz9VA+6NKXGmLCiMbwEb0bvxKHXV2neBKZXyO7YBfBCgy7pA+vkGv2ZYAJXjrGskbJ2/dLvvjsoCmChhJdEUSlwO7FlhyCJL0xG/g4dyPGugc7Yz0Au6fQQanccCFBxE9AyxP2Q/QSmfa/hDA9QGxDs3bFsGQudsCMQ1TpAZQrkDQ/Fef5SL0McmKukS/8awAD/SHfetuYeomVwjQGXOo+gRdouy4Msnl+TU2oxXL5Zk6dOfunbjGQ/0irQKA3Patz3cb8tcbFaDr+ZnD6GvOfTUKK91jdQh42gmfF+jr6DB+yfVwhQnIAI3kNZ9h2YpPBqXSPINVl03MfMdv0X9oVfPQLM4rOafTWKstpHff20q/+zu/TR1Kr2nlJjvqAMiJSYcu1PH5zvP0s5/9AiB7nE7OsJkFh+XlCWGEUTDBl3xC3W5B1JgWvnz4V5/zkUEgPSeSU96Sk9oG6ckvPklHONlwE6e9Jh+21cP6yxMBaTkXDiOH9bC8AG4Kg8UGOPU377MMeTgXpFxYgN/GNAx558YrflK2ohCf59Oou88W0IRDYIHexXvI09fOxQGfj51vdck1vFqm/5wsrczIITESwHN8vo+Lu2/LGZerXPqDaUWCWdNibIWvIXavy3OG8LU8L33lg8iBla4c9oe85WpBdBD2a5Fr8ioybu0d+c7YWrofnZGf6RF1wGYZi50yEFAucg/OHvyssx3LpSEr6qaIfN8Yzc060FZH9Ja6utymaYO6rfLIa4eBw/rGaFVUFT2B/CsPs7PKMPYaW3p0dETdrpC1FWy0u5kVsA9n1Nv1vhsxOirN3E3z+bMdaHuD7Xs/5Nyg49/97S/DLqyvraT3vvFmgGDX3/+bv/489bqD9O77WxG4UTcYyNzZOYgUyTt3N1JlrgQjQGn40NFyU8/mF2p06/WIug+hNQD2pgnf7IwuLwGwo8fI/nZhpgCA/QfLaNHCwh/8wR9M7u2lYq3WrSJrDU5tcvMWRuARBW1RiU1o26A7qjBHcWtrY/KtR28XnHUX20nSOYPBNUQ5TAtL1VSfW0zzgJejIwy5nsf1eZotLQRom52dDIE2X6niIufoAIeLVJSGsNF+6eXOi4gsLq2splZnALhsxRDM0iJVo9Eyg0KjsnRo0Q46V5EF4HX4GzDlEABlypw9AKQscI3CFcg6TB8z0Xje+QAFDQPqXblGretv7r3aA4SV0+HBYUT4llYbqX3STYPWGQB8Ks01llK/ewEIcxmxibT3YhevxsTyc4zdiLIc4rtO1Tlnmc/ErjMazwoe9hTA3pnqOhxGgfvnpgfgtfHdfLilhTJ1y2vTmjYg+HHo0Nl6tkHDYLTwEi/NaK87HTmE6kzSKRkYwxZCx7kpwP8Q4HF9ifLgJz15I7Ordxuxzah5q3moJ8FknaDLNI6CIL5Cn6hQTag3QmbqhOsHupOY0Y3YSW3afEicknI1HBU9yqthO5SnucsO45uML52tmikdemvXgCJzZB1QMnI7bbQXIOdwu5O0ijzb9oxGPGfQBohP4jmaf4mimHM74cTz22GsBPwm3kuX8/MugosCuphMn33+ND3+4st0FJsWTMSw0fISbUB1tFuX6YtPP0vffP9+2vrwmyisWcpfSn/xZ3+VXny+7c6dCOu76Se//TuUW03/07/9t+nTTz9JGwjfh9/6MP3NX/5d1P1mNEzf+cGH6Z//q/+UOs/TP/QNbf/sk8/Tf/Ov/89pbaWa/tn/8r9Mmw/fB5B24KHT9N/8P/41Dtp+Wli5BxgHKNCWDsrr6hLFRhv0YE3z6PT7EcWaA3CosNwZrYKzcXp8lrYffwHditHuucYigHwDmcIDPz0NI6rSUnFqEG6QPbGNgGBldSlAqUOnYRThp1Pq1O+dpQvA6RVOYKk8HTvC2Vdz8/M4Ivfg3wG0xTE0HQKQJBjZ2z1MyzgCRuCff/lZ+hBg/wCv30i+5558+TzSITahmf11AngZFoZp8969tFhfoJ+MYODA1WqxxfF+8zRt775Mz1+9UiVRN9/y+xzORRHaqPQEVwOUtpHZzdUN9MICPIDzRvtiogy82jx2C+NTqMD96IQ77luO0+hQm8PUPfTPCU5yLCQPL5sqYWTamdhT0GAG2qCW0rkKnvouIO86NzqVR8fNmJglMBfsx/Af8hJH6KX4EF+NRE846xm+dVk7W+PvOuvysgYqR9f4yrvpPMvouPLkTBg1wYwjLS7HIy7wTgFh5BNDA52Yvb1DXrvo4SlkWgPF9fSv8iYdc3107EyDwpuKOkIZzs8iV3fvrqXFJWQKvnUovofjaM52Hk6cQBfhgAP8BIsW6giam24YRJCWgkCdVHW4eiyGJrnOtmkslXdB5oW6oNcLmusAVHE65ctzHE4nScrj99/YTKvrq9xzW+nbNluPoCF6SkCo3bEs8x4z4BQwWeecniZvCcC0CwF2b+uJMER5no9IrAAInpIWyop6ynszUBS4ZMdBWyMYyMBAvuVZ6GNzDuVJn2/91Eemcv3kt76b3n//EfakDN26AfIxW3QZ11IfrBLPH8XygLt7zfTLX36eXuzsUjN0+DS6D5uhXo2VDQTQBlGCphnE5vpJnEybMXDJdZUS1om2QWDl2BSmF188TfvPd6ivEx3j8rjWe8b30QjuzeXE77zxq/8FP+Tof74nnvP6s2AkR9Zue+71Nbks+YBfaEsGrNI11xv8GHT2CJAc1//HdbOd6otcmgA01yVGCeBrl3+bifQH5IrzTm6zPO6K6y020yy3Kzv5PscXskTbREOuJ38BgFUvXyu/lJFpnnkwHGrrxbsBmVMwgaspVGv1uC7Kp4yoP/SM+nK9bRR4m7++i+50s5JwEujjMqAQAcQGoIPQ3/KL69e7Wsc0dHOzA2Xeegb/98FO6EQxgs6458f1ipQJPo/5RD0R8mCdeYbn/ByjZ7RJOmZHw/vpR4Qh6BZ15p2Xv4UzwMtulL+0FcqRoxJuaCOf6ki6cpER2+VlbE3F1AZxTT998jG8dz2V3n4H/Y8dhjvT/oFLx70KDHJ3Y+nm/oOlEY7icH/vpPvJLx43kdGdDz96e/ve/fXHNzeT259++mzn+fPd5t27C91qtZpTCKRvBrB7xbfW16tvfbTVWFlZ3oROW/1u5xEV3ro8v9qsLyw30PLVvVc7xfPecHJ0cVFYv1vF4M3QvBmUuVtXllG2CEzfnCeXx8repykF5iO6zIMdO/Z+HerPOU4wHmDJBfddS1FveRxN4RcMAaAHk2K0dwTQMV/QyWEqZZW1nWKnW5ZKxBUMKCKdnLrf3XlaalSDwM5AdCkrdwpzSSgsD2V0Un3efCWY94IOxTi5tM0Nr1cvX4UCeOedtwBXV+nksJkGAJE7mw9SrbGSdl7spItuN7VPj2nvKD0HMB24bBdelbxjDp4M4o4c5dnZVAM8ZOUyAsiXeIaKEIVoG+gIVx9QaU9MuToDzGudAbzmzsg4Qwym3pz7jJcAjJMzMiOgG2GAl1B6MCnMbgS6d94DzEwAdGq0yXpQAEY0BFwwXCjCWOeAkOVYGWJ3fz8MgBE0B1Mmud5ZyILsiLwAEBz2NxIYOWb2DWWVaIcTvTRwtfoM4Gcez2yQOr0ObUSBt/vUHecEZe/QhtteqljNP3aynkI7gRDEdrHUa25pLoCvG12YguHQm5H7ubkMqgT6PZyH6enZNL84l2q83F2pebAfEeULFRrKQuBnPpo8eOJQWquVZqslyl9KzaNeGJPn++10VaynKei4vLhEOQAkAPvTLz5Lzf3tiJg4se35wUF6sn2QHr6xkj76cIu6OpnoPLVpm9HjcnU6ra7dod4qVkFNBnhX8NlPfv0H6dG33k3LKzg9vVH6d3/659Ge5ZUNyjhNd954I/3il08DGBzi8EmHi3PojMyoXPcBKEf7hyjXUepCl5W1tZi8NlOu4KmPIip6Dkgzfy5kAQVmCo6zYF0Tch4wekN9modt2lkF6Dmb+AK5kid0BFrQyPQRjD2/3d+8h4zc7ibE82PYmj8dxAH1cgc4t1dV9gSLbwE6XBtYJelhhE75HcATgiHzvZV1P9+7e5c6Qh+BMHK0ivfupKcrrtcTPzg6AcwPwwmoL8wDbm5S58wNHS6Qu3Y4UifHRxEd+PZ3vo2DprI3gooaUymrkKm0UXhBk/nFx/uv0jrO9PLqQqohCxpO1wbV2TSKB2tTzkQAiKdPD2ISzt07m5ST05ykQR4axDDwZ+6mO+AIcB3y9dnqs9bRQRr22vRbLVXgOw2aaTiO7kQeKgrGdT+dJGo0T503GPT43rXqaWFhIT3a2qI0R2xcnqePE9OBnhpvDAT3OLvaHFmj4xoW7Y3pOLt7TqLME5ecXGNe5AnOt+k/dRz/arUWwLCCQ+IShU76NLDgAvpFjNKdB/cicKAOM51G59sjDCL6yFnygiAnoi013A56Ed7RGI/4vhT6wPqMgYYG1VzTcFbRG/ZRGGd0cxew6ohQ1dQsfncJPYMK63fvpQcPH4bDno2sIppBkS8P+VujKc268JMT9fzF51oHR+i0DVZaQy9/GiyQXn6P+sC/fscU039G1qZjBzvTsdRzjloJ2sfDxTEvWh4IFounBQ9bNw+j/AJ1o8/aH3nm13/y3XRnYy1NoWOd2e6zBRjWy/sijxW6HEPXV6+aONvbONtPoQ+ONDpyBvvlsLDBGPvdOhoFdt6G6UNWQ4cyAAY6M4jAYT21XwZ1BEsC/C5OiaNR9vfTzz5L5zoi3OK1tmUMym5PvD6C7gFsvjpiGJ9DGfJvTIOI5nOp/TAux3OvI72UHz/d9qNgLZ55+z3awSvK9Tz18nrrEECQd5+Vf/OZGSB6kX3qpKMCOq2kbeOSWMtU20r9/RwAz0dZtdsqBJi03nICRUaqBr8hAgBY7uFZEQiCF+XHnD98W28fwtGBD133e2mpEf0+rq/lBUlu6edTLEM8o248wJ6on7ggRgvc/KKLLjKoM6O+pN90NOZw8ko8j14K0O2hrnHOh3xSm6tm5yv/FM8fv+J5gnhefo42AFrH1/nd96B77jza6q/KcD7v4T25b24rwDF+hnT1vnF549/kd+8JwIu8hbNyW5785uG9+bNBB531G0gOKihMDMFHXWx6E725g/qMVQgKhZntfr+7c3TUai4tLXXBG78K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QKV9BRFRRzempyBsbG4HGdmzw4tC54U4lMGcURpNAfGchPRMqACl5PVbAh6C8BxJwYMDVTAYwBzBAg0wqMBlURLJWmNLkQvFwBMulnn22eqjPzFTKX0FlZXuA3wBUC7oSHxcVVdNYUxuQMpkXAs/WPOmksnM0Zm1F4P32JtqWeifY0AVwF6jGLPHNtbE1aTuV6ifpUAqg4rDNTEahilFHc8uQQp8R2FuGfIeB8AVBu/7s1LZqK/gVE83r+4jT9h5/+JY7OPsB9XlZLd1c3APM4JPQbTl2c054v1svpm996J/37P/sZShGQIVCl/jMT1GUewwWd3N5PZ8Q1aAfyxEwpff87H6QpiHQG8Lq2U5HIR4/eTHfvPoAP6unp54/T6hv30nEbwNWfTM+ePId23TSL92qETfmRxn1AeqdHmdXZtDA/FzLk0MzxWQsvPo8gOD5ew2l55+11Tk1AhysA0FV2aHBynBzZgb4uxm3EfXrqOj16eD9yEw+Pm7Hm7tbWe+msBUAAGOuU+DIi5BCz/NMG4LuRyOp8BVoJyuV3t0jmd2Tanbp60JiP0IfrAaA9gNjyylx6+Ob9KMsRA+XNPnESjgrfTT+OT86o00zkSiuD8Wx4A44PedVZc1g2tqCGKA5JqWeke58+f+vtN9PCHIAYutlm9xXvCnxxVHXOruHti4uzcBYLnptyGZwuvwOY5xbVrvyi9bHPHRLLwMtl9OTl0zPuha9K9KvASFkw6qiTVanNpFp5IkDqAfzjOsWb9x+ku/fuhfHTiVNnXSB3Gl0jr+PcRnXm5YWOO7qmOhM5pDqkpiI5wzvmAGCmTPdwjV9tyfHhUSyObhTGNKzp6RJA9hVOVQdjWkIGV6gDThBG4hw+Ffi66klxCvpx3nWwNYLmppl+EIZXgwSNlfPD/Wbae7kHfU6RvyKA7E5aBGRrcGNJIeggsDZAIVCKIXr0hBHhFWRIZ8GM1chNhW+UFSeu8CjoQFvPOw4b0i76hbY+24Hv4c3ZWjXaU0O+1VMCOA/1rX/9rpM5c262TjWVhh4CAUeMDGgZRVV2shMjwPSzelhB8h1yB/9pL4zgO4dBAGIUO5bI4jp1rHyZkYP2S32cgZS/jY20h5FRD+2caxZ/93vfSu+++w466yadHh/HdXl0AFBJXWQwl5Y8ODqCPwfoob30ycefQ5OLVEMP6fwY8LCfyrO19ODeRnr09v304P565PuH7MAXL18dpc8eP4moFywcoEyQH+3FgfAZL3Z2wnHQMdv++Jc45vv0iSDLvgaoQDvbGyCDpip3AU5sELo6Ptt4Dv+P7/YFX4zS2RZxSC7D7xKKz3zisrjOsiOFiEN59hnSglpwBvDDd8Gt91OjaJ/P8hiX6S+5BvnwvH0Q53TgaXOR4rTP48ln4o8pbKifvyrxthR5kjqpR6JPOWUK1gDd5RpELoFGTZD3cUTTiGWuu9faHvWmPKqt1wEKmkY7qes1vBLyxJP5Go4CLyffNdFX9pO8bcBtbnEhNi9wiTKdcgHsFDSsl+BH2y+BLZPPbtxkKo4yXqu5Xj1SRr3H9I+68vLws8+UP8dA1mvGYNbfbYttkD4RMZbMcShtuY8jmMi1AThvnxX18fd4hr1muflzrsu4BG/JjpL9Gs+8LcNrrFeWbXoCRTRxcz0El3XRmU3u3OHUNhgmrwM7mXYKhVGzXL7sPn78DwBsRGABsO+/tdaYLpQ2KX6rPF15NLwabdEVmxfXw8ZkYbI6Nz9XBHBN9geDgiApM5uJvjmh3iigS2u524VgwgRxh5aLGC7BoQDVz+YjTUzSwbTR+/W8TRSORGCYLhZCp5NVyO0Oynp+nt9nuLjANTkh2HIsLyuTydQ770e4OvJKMfgHAEaB1crKItdOUVYvmMpZ/M6SPjjcp65r1G8yFLyermDMa4ykSViVtIDaYbQpvGyVotFlO9AIhx2xML+I8gEMomtdMWAaJVOcBkhD8egw6mcUJsLsoNwpyixg0GzL6dkgtl6tADwWF8rp9KidOqctGEJw6Wz9Gh61uVN6KebFzWKc+/T8FAq4ns4AZUbcRDTr60sYnLw8VqxcgEJ22HcJ5eX6pc3jToDps5OTMEKCLoecaUJqnbZj5YIZFGar2w8DqdfeWFoCAPIcvD4nDFWMUCB05g5X5hyO1hMXDA9TiX5xYpbDu0uNRe6fTMdHZxjENkAsJ7fbpzGsYBSIBzsha2G+HtpOIOS5194c7/KMaw6aTqAxLxbhIZ5lvnWpiJGDpn363UiP6+Kd0n77xLX3agBwI0s8kn6tB484OUnBMUKk0pd7J6g3Jol+vUgvnh2lP/73f51q8+VIkL8XOwXpzeff2z1n0duOAfwI39LGT77Yhe4aDfo0Aeampf1sHpbi2UY8KYFnX6Z763OpOlNO66t3Yz/tc+pZWVhOJ9C2A7A0wd7druZxaFxGzGgnrJrc2ebo8BhDNE/5E/DM81h26orzLfp1Bln6Z//se2nzwQrO0SAU6BXy51JK7rbVwVD2+zqHKpFpeAjwe3yIsuzFiMT7H3w7bWzcBYTg6CgP8JsgYX//KGTw+OQ4IuJORKM70ne+9TZOhNH6YmrBT8rE2KBNuGIB8u8OYx9/+ll659030o9+/B0UJPSgXkbsDw+OgzfzsDNAEqXcWG7AxsgepdhX8rkG36FtJyUsouiNVHo4IVQArPOrzdjZeZk++eSXaXVpLq1trKbVtbshXwEWAU+Hh81YWWLjzlra3LwbPOLECuVbhlDWNaryb15n2khlP/J5izh0groCtJSPIQ1tgBfODtP0Df1GPw7oYxc8dyk9U3Fqc/WYCKGjXkcHGQl3j/OL2BktTyCK/fdhEA2OBvEKcGU+t8/X+MdyXNBGcChfuL61gNoJfEaGHO167/23A+QYge8NurTzMF0ArkfUV8dfwPPGW1uUA4/fGtQz9IsTTTFtdhfyOkldLpBXgADXOL9AOX377beQRVMscpTZXGyddWkeQQdoKI/kgIWbwsA7iICjAMNhD5p0YgTo29/+KC2v38WhnzHtNr14sZO++OTTWFfaqKUpUdLjgue75J7rVZszfINsOFlkvCSWcicN5ZDRNfRvdQL4u8awfSUfaWODrji09Ghabhgdy6N8Ai952QlkPs8RwUVXOkCfKVOOAHldvl6DrZE3Wp4NuL95n6/gH/orTDSfBRL2o1uV/+7v/EZ64437oYeNFo+jwBPoKu+1LJ1/1/x+9mwnllba3n6emqedAJqmZORRyzKfZ9Pq8mLavLMajrjD+PZZHZAfKVR82Xmxm7afPIMn81wER0rarV56uv0yylpszIf9ebb9JD1/+gT+E/h5CCJuQQX1smBtsd+1VTQrfhewSwM+Uv98j+0fH3723Pjar37L5zzU06bTjUdqBDtjWqqLXoM99MOY1h6WJyD2GD83Ir7WdfwcyphCzid8594AsVwbgInrhHO5zFzX8WGusXLnqXBYocuA5zl5S1sV4JD7Am9QpgEvwSCciRwPI42lCoisI+cBbCnLibP5EZlXeIO/bRcnoaH8cHqGw8FFtseRRYNELWnAtXBa6CFtaTkAuO2gLyyRehkYkYeln/NKItXHh9welunL9tp+5SaAd/Rfvi6fE+h7Lowg1/7qvWMyBf05XpcXtBm/vF+M43lrMeYN+pUXH6OdPiuXmZ2Fr+7PLw/Og1VHIweCaG8AWG7ZoY8AsNeP0UPbE9OTOzPmwJbL3fXHj4f/1RjA/uZv/uYkQKn4m995VH3/o60GBW2WStWt4fnwUWFicqs0W9qcLVYbeLPVdqttdvzkAADrZKwFFHO9PB/GxLUVBYNGQQVIEu4Go6VXby6lANFIocQxz9K8JyM35maZEG/nxdpxenDcFwnTXCyDS2WHePk5jIlKN5akAizpuWoopouT0amZ2EaAjCa4NJXLTDmjWPBCZ1Ka0Q4BluD0egR4Ra5i2RMIrALTUFxxXh5UicvMgtxcN66FdLZFr90+VvCnATQTBYF69pBdCqsOQDMR20ludiolxbDSOIXAPc6NKrdartE6n46Oz9Jnf/NJ6p64jJO7ZDVQfLMI0STg4jwtrKyll18+DUDl9G9zFmPI97qI0sr5pw6DufyRFXOmoZFZBcdFrp0tbgP0LAUqMuHk1AiDNpNOMJBGN4w+z90Kx/DyOupawhs0ei6oGEGnS4AVpOc3J/qYb5YjXi6R5RI6rc5V2j9oQlfoBb2N9FgfBcBlk2KiHffVF13HDucDA2201uHcEuDvysg0wLdSLWOE8TTpICPVOhHOyNZ5cJjU6L9DzvPzCzE0rRGaX98Ih+Lg1SueK4h0BijGGf6aKaFsaDo9Tb/rxefhTocfMUkoEZ8LbXm+BkrjiVsISJhJ7hpnhBm7BP/Qp/BxCSMi71CtXJ65vBhyhwArIL0p3k+Ou9w/RbsmUufEIVQMY2k27R210iePd9Ih4NBVN149b6U79+fT24CSyUlncl8B7KCpk+NqVZ6ng1UJAxRygKF+8tmT1Gq+TP/Ff/b7AJc2DtBRqnBNGcUquHDJLqPleVvlLF/nKPsBdDtuGmUdpHfefyvNwjMxkYzzRkG5NTVRtH2AmrnsLWT9ww8/THUMvuudvnrySXp7cx35oS3Q7GaE/FN+gboaLXdo7d6b9yNHWxBg5CUPcZsaAfWRO+nrcPnR4Qm8spcePnQbY37DGTGaNb+wCACqhvFrt9whagSgPghnzFxH9UaMAtCbpp28wBGsz0+n9bvwn7vjwKf2UdeoJX1vpNYl0BwGV5GqWAVqGmWBshMbBBrKs3zmkkfqA7g3NY9OocEJstqmb+FB5KZKW5zs5Gzy5TXzSF3+ib6iz3tn7dRrtUIunABlJLYI7+kgCMFuoLVgJLYOhX4hsxoB+lUZ29t9Fe0TFOtcXdKQzpmpG0PAsf1bSUsry2H8lBU3NBkOkXN4wKXqhoC7ea7Z2HAXrzzC5PrYrjPZh6cEOxWM58adjdQE9HbPWqHjjLRPlygPIhg9L9Kfzqw251ew7SovEZVC5sbRTWkZoz0CcBzxGxxu1wo22u5ujPKYG7MY7TR9wcCCW2bXcEZ2dnZCho1GqYsxq+ge19d21RbAzbmAYCqWZ2tHOcVIW3OjFde0VU8b/DAXUj0jDSEwdHdUbogDjm2CR/KGMQB26mHK0QC6q3/VLUaiXRTfJb0iKg2vRm4lZWkLjMqqfzzG4C9kENukHPo8boj3b3/7g3Tn3kpywxt5KEfbruCLSjjg5lsLdNyN0Qjei5294J8XL19Bm0v4uo6edSUUnQQBTjm9eX8zgkJz8JHraF/iPLs7X9t5F4BV15r2szZY5lVnv3j+MvWh1/Kd5cjR1sYcHRyklwDmmJfCdWMQpT32P4MH1i3aZZPk/QBe/Gw7ORsghNfrKC5HjuL6aG0jesa7vUaAwu8leDtH/HLwaQympG8EhOAhrUSc946oUwbSPtPRx1xPyg2AaNl+tJae44nIodHKInxZ5D7vjSXG/Oxl/Oc9cdAYZVzAKNi6khZ879NP5zpOyHEAM+RhXOecSuB3Qa0R9E44lm4aZPt8hsVLk2g3r5ALv/NnOdbXScuttpO5BX1uj7zEecq7Dah4vXG9GrIzwzPHdIi685+BhZajbhy1ejVGMINKQQufa/An0z7aLh2su2X4Rz3GUeXxK9fXEn3Pr9d9y++0Kt6dN5SBuL/k8sfX2z6fG1FaPkLh+O4/9bfyE7IZZzPvKEOWkXnC9QQMKwJgC6lLic2picIOP2xT58fUertw7U5clxnAfn0S1xjA/uf//DvVD779XuPmemrzon+11ep0H1HFLQrdvBj2GpdX19XJmxmc7+LkbLlUMLLk+qjukewsvGmAlg5iCCmNVlEovBojFyB3kok5jA6vuQd/A/Di7+FJ0ol6ifV6OUBFEJF383kcojM6G8s/IYwxUYHGK8xOzBKoaqwhd3itDgdpmHL01NwzJ6gAUoyecL2z6FQICdAnOXNZGHnqbT5WlIMiywu2q0hvAALnlG2ul2VmBZnXeMSbRik7XCFj6Jm5R7JRMPPXbJ95pUtLSxRjLpt1M7rleo+ZRhpBh54KU9JmJlV5dgEA8+SzL9KFk1EAvxq4569209PHn6bvfuM+4GArHR8OMGonyCOgD4NgPtR0CaPNM80xdB3KpaWVACUKW/eMc665iSI3DaLb6QP4q6G0VXBGYYxcr97diAi468yWAF6tUI4oGfrWXdfM7TNHdlJwCmNKYxeX15jsHu5i9HO+29XwJs0CmmFf+gTgAv+qrMI4IKUuVO+QqpNdRkbkMSgaZvswgDL1Nr9I4+lSPqZTXPZV3plml9B6esYly5xp64ziqdgJbGF9nfIAmHjI8t64ziGKPKON4TMXb2Ya0IrCmsZQuOoArIFi5llc59rEYVThQ/nPzST8wYlT0tn80vMeDgI84LUqJ4XSEQedBqNkA8AfjQDEKtTTqRfRYZ2ZK74b2ZpMh4A3l2179qoZXjhEoJ9O03x9GjBWh0/k6Up678P3Use9zQFxDmUfN48jJeWsuZd+//d+lAqAnaHrJNMIJwgoQyoIdFcYn4ichLJw8hcnqeMeDoubPTx67920tLxKv+mIXOHw9NLu7lHsfjcN6H748H5aX1uj3pPpGc6TaQrrK0v0kVtCXqfdnf0AYj/6yY9TdX4ur8IAvxkpN8qhvLmsjxPTqvVSeuvRIxSx5zHo6kkqaOTPCX/Pnj+N1RZQUJEe4L3Oojdq2Gr10pdPvohNJEoxYalE/XBuACFGs1WaRgYdVhcw2O7WoAtgG2DMO9C/ne7fvZsW4RGjhjpMGiYBlbppBbBofpoTlAKo0PfqHK/Zeb4TEcg333iQ7j54M9IszrtNHEfknDYYHTYS6rC/UV/lwVSVPfrXNJ2PPnyX8672gaHietN6TFHZ3d0PgHXv7j1gqnm3bj2JLrtV9upA1y3VIVAHHdNnFfiisboSyt9Dp7oMmFbuh6b29OmX9lFamKum2uJKRDEj9xEZ6OMw64grM90+vMlfBX5wW2s3bZCGz778krb2Qy4FFU7aUmak2eJiAwdgOQy3EUXrUOV36XWMA/Dy2dPUOjlMU9DedU9NlzJ38/PtL2n7NUD/TqovLfIUQBXya46phrFam03lijoemaO9jpSoX/cOjqlnzhc0V3oFve2wuxNFDvcPkYGjcBBMrVFH6nA4dC89cEsA0KYFuAd6GXBYxElppmfPdgH+5Vjea3V1NeqvDjOqFaDyxYvQ0e+++17MutYGmI6hTfIIORdI8WdnKtMGQfgPvl1JP/jh92hThb7I29tGtJo/HYkYpdSY83Lt188+/SLt7u+lp0+fcU/eSjqvUYpDgz1wBG7z3h3s1SLPV2fm+QKmDzky4coNOp4XyKEOiEcfXnFDH0c5Y+cpNLCRO52U50+eRp2pLG+837aJRtiaX2mjx/i77/ICF351D0cAp/G9vOK+cZHQSL0T9PI6rjKya1nyzfi8f0Y2eUK+jt/z9RbNNVG69eE85XHy9l5e8H4B/ubt9eoD+SU4gz8pK1Y7ifpTMf5FvXwuL/GFjpjBtCt5DN0uKgq9xCH4CwBLefaZNPA++87yDToJCq2Tx1cymdvgK3SJ57jO1SZcYcbfHW1eQm9coON66G0dYGXY+SVVnon4eVeAQqtu3V1ByImBXldHj8U2v/7AYRW+7hz4HuCVl58NbvluQXkkMtPEl9dbVz97/df7X3BqW9UNfH19fnyf77mNOSjgy0AmV8RnauYdIQeCWCid+5T7Ir0h6jwBBLwZcUoPvwt3NOmoHa7KAPbqmvfprwDsP4zAPgLAfvibANiPthq4IJutk97W6Oby0fXVaIvKbVbrtQYeXvX6+rJIpSYRNrDLNAxpEVQKxWjESdAhIc2LmlJ4JlCSCNZI8HGdFyN3IoTrZarEexh5h65UHipvAeESwFbFdnx8hgd7xHmF9jyiLgJBy9DrlmjnF70gokwmGNQDcVhSjjbKConDAJof6TIb5o7ECgUoHW6LuguAI9cDUHFy2oTQriWoMhyF4bQ9KiaXCDO65nNttUBEATUCoidp9AXRiGjbxARtvzYvxlwXO1Awm5I7hNlWD2cXC8qah2cRie6dd3AGAOB0tOsxuoGAsxELRmkBbgOUknV2BmsbZeTC/1UAv2DYHORIzUBRhTDzPEGnqyOUjB7itbtPvhNYzC82B9DrjI7bFqPGpiwYresPjYYWqR/nUY4LC0sB8p0QYIqIM6pdRszduwRMLc4fn7S5V6OvF+YOYEatEXhQhE6OW5zyI/cZiQQUQFTpq5NglKY0q0A5zI4DgwEr4hQpjALvIYrK1I4b+tycSftLo31zg/KBqAsYRJ2HY8CCkX7p4r0zAK25eYzTqJROqJ995K4zevTO9DdnT2VWq9hvBYwLRtuOgQchS0SjzMWz7XrG9rVLVjk7uIVjoaPk5L4CtPN+wbArBRi1MkXCtJXhJaASWTCiNQPYah6fBk+Ys+iKHDAmiqWUjgDJn395SLkCHJddc73KnJrBibSwvARNZtOLl4eA3jOcJPid/u1B+8X6DHzhkGgJgFEJ2ULdcr/KX86TVkYUeJ4jImkmHTQHafvpc2RvGE7jhz/4QZqtN3ie3rcOm9EtncJEua4CMROR15PD/bQ0N5veeHCP3+lb+kTApSNkCof9oVGQJ3U83CTEyJMOgABo0D9Nmw/uxMoJnA7axuQCKio/fPbJp+nO+mp6441NrgUUwJxG+7788iA9/vyL9OjRJvwyG5O+YkQDHpsBLFyh7TUCyo6rCLgn/LkAm/p5vQ6VYNjn6dzaP/a96T9F5CEmdqIDXBf4EBBr5Nd0AwG9IDLyyJEfwX9ptgIdjtOrnc8BfYVY7g6OwVAWcYDP0/zyXGrQX5Gfe3RK+2bT+sa94FmXHIM8sRxcL4Z8jc6VoBtOOPV3co/0UNlLDzcEieFXN7QAQKs66tRZcLwP8JE2i4tLqQb4dDvNW7MDPdF38Kn1L1Cmea7KuZu4zJQB2tahKQC6gGeRj+Y+Cu0Sg9xIuzjKve4Z9cS5RI4+/OijNLeAoYWW5vgL7pQ3R4UEV+bsuRB8RF845J2zkyY6ShlxRZXZNFWZT6eulU2ZgoPj45NUx8lI0EwwYZqUyxcuwouVAHA6F8pZl3YeRrk6CZM6i9BMHU5Xihkx6P3QyxUcF3PpHX25hDed9DntvAXqqkNn7qAjNauAf2mcJyIqY24S4KTDfvCpttuUsYdb99PKqessNAAAxEdJREFUyiq6pxr6RL0QjiplRboMfOSOiZm2/hlRm0s//vXvondz9FpdH2VDE28xWGD/KJtOYHv8+XZ6+fJlevnqJX3rvI8K7cZxQkdGRBybuLQ0B/+YCuEErskoK9KtsJFKuvXt4xipK6WHkXtzLaWJAELdFI7vyWnaff4l12S5FniMQcv4PQ4+h42zzZwa/+ZrDFhCq3DeY3zf+Hvc5P+c99xX5z0X/9++52ukhc8aX/v168fP+XpZ45eBkNCR6Bo/21KH3NV/9kakEVBC3MufMspbPNsromz+Rih7VAGyCT85lMZLoBV6KerK/VxuAMDP6o+chzoTOtcjIpC39fyHr6gr1yjPjiT10WsCb9NETLHRgTX6G2s9UzbwIZWR+VzumN68+GwZphO5upAjURl/0U7q73OkY37lZws8bcsksur9Y6CqLfDdlVciOnt7fb4nf/d3j9fnb/vIdJsgZPyWHZGvA15f8v3YWbF8772NtEb54+s9PAet8aeuR+DYvJFBKjR5d+mC7cnC1OObwtX2xNXkzmWhEBsZrK8DYP+rrwHY33r0qPij/+TXq3NzM41SbW4TY7wFHn6EUt1qnbU2aU5jeHFVRYCKS0uLk5eXFwU9ShWtM+LP2ieZUHowgB4jakMA2Qygr1qdR9YFkuYuZkIoQ25pmgpDjF8dBjQCax7YZURAJJTeo8sDCYb0thRgZ8pqWF2EXs/dYTE7yaE/10rVSLltpOE+o3gqcI2O3kwFL92InAZIAmogLX9hAWB6hTK7tByHxAThCANtMz+yxHOdGa7SMpoLxSU4CsZhNL1ih8czExs9zAwgMwG8Hdbm4YJnc6EGfYABbaQI7nGJC4w+z1IRzuPtUzKGDy8dodIzM0Jp4hhikxYbFco4T0fNwzS/WIvliPoY3NOjg4iGxXqwOAlGWJxscXkBo1K2+0NrWB2CLc1q9PWSaAuAWAOvJy5ANEI8uByEMXVmbtCB55rTJ42rlWLk/kUuMwrTffOGPONi4LqzSB11NrXD4S26Oozs1IwgB6MHUHfr24EAc9aJOEXAQ5U+NS+1jFIeRMQgz4hH4Om/Ceqtp+tqBYsY7Q50gbQhCOZcuuGAAu998oczsm2X+X5OzDHvUyDq6gj2jZ52Hp7GA6X/srKXPwQLRsOHofAULZ0VZ29HbifawRwpI//mwZoWEw4XvGe0y5nmluswVuQ5w3NTRmg1pPT1fH0+eMfUDPsFtWvXQ6Ds+csnTvj74vlB+uXnz8MRyxMRkBn6QFUmvzoJKxbFps0TKll+Nypjf8rX5kmDQuL5eKvU0eH4PNQpg/Ik7lXB2FdwGmyrAajUF9MM4PW6kPMkBXaCTzfEODs5S0d7L3ECjPAOYnWDh2/ciciQgMK0jl6vQ1tpGwWaEyYg4wHxbOXPTqMWaUibX+3sR77yT37nNyJ6Lv3zqMhV2t09Sy+eP0/f+c4HsSOaozIa7FarnbYx9PUyeqKAEwbwcQjZ9J2QLUEyj9l+shMRM2fnGv29AJA8Agjf4JBd4JhJhqmpGUBcmWcmwCU6C33kOqVGxAV1ykStPhsT4PAP0iygyIjZbBHARB9cB31pHpwSa/Ye7aVp6L60upwaG3cDUNNz0X77zM0mBLKmgeQAGbJWKdE/8tQEv7nBS94L3y24BR1hZABJ0q5c12m+TH0csGl3JLvupxoO5Yh+dAtu+8uojm34xoffQD/QT9Tb/GtBmBPd5Ae38j453Esl5HllfTlNAMrcoKRz1kbOkFH6ceuN++mbv/a9dOBkR+qjLvz8lx+n+/fW4ZWZMOBGTa2jkUSHqrXb5tu7nrR60iM2taD9Q/jIIW5HN2yTciafHB8cp/29/fTwzTfQl9Xoe8uMKHO3C60n0/rafDib8rigUSPXwcG8oKM1mjpwAj15W7Cm/nfVEJ3INx5spkp5Dn54SR3VebPBk47whN7lsG0GYBwtoZvSAN42HcOJg6eud31ykra23kyP3n4LUFmmTVCEm7ONot3wkpPSQq5oZy4WZ2ZjKX3rw/fSyXErorYRbQ2wgM4ATDvxrweQj3XJzzrw/EHkNLqeqHVSt40jfjpjC8hYBX4pl7Px53HhmKhHwWy0zdQn86TzKNvAkTTK0VkXoHuPMmSU9uSomfZ2X1LxW52grKsa6MSov+UHgSyRBt/S3ZfaIy6JXz1u2+zv/Fle1O9rR743v2cd9KvXff3z+JrXv42f5/e417cMdHM5GTT5kw6Edxjh5Bc+06G86YhrS+IiylFWtKT+iwMaq5cD6NJPjmRG2de53gFKfTxno25c7/cz5E3n05xk8Y/X8u8W9Ge5Dx3q9R7cG6scoLdNIRjIw5RdR2bMv1bPqBsluUC8jH0qacc4bK/lWBfr4J/LGvYHQ56fI7DKh+2yuto9D6+3Xpn3Ml0dPfZ7AFzKj7QIbHS0mt/zNfn+oPs/OKIenNfWeHgJRed63b7G9/t8bWTcQ910wv0ckfbbZ0lXy7BMaMbtNyOA/XBqYiLWgaXWO1BuG10IgE3bVHenUCg1y2dn3cdfX4Xg6wAWg9AAmG7Swq3z4c0jDO5WvVrdRJE2VlbXqzegOggBoJ8qCMroE5TgWWoevkqDjrNv88w6QawKWEDrULKGvDYHUOkMYnbrOYZCpWJUyryqShVwoPJW2FBGKuQqBkuP1P35jZx46Ek70xRtgsKi51Gesq0eu0xRqej1plB0ejsSVWIVAVICq24HTxXhFjjVMXROilLJ6dE4zHkByFhdW4okeYGj4Eiwag6pisHybF8ABgGRbaRjYn0/P9Np1iGnNOROG3tJEQXA8EZEhzaUK7XowQA2xSnabh6ceXkZOOplRzI999p+/TgjDxo3h7dbZ6epe9KEBALhvEKDBt1e1QCXuNftRlWIsYc75Zh7PIn2FRxMAwzbgGp35Zor44hgf65GeXLGALB4g4EeYvyNFGdGd3YvSvgi79YjmPI96FuaSRXq1oOGzgKfjChk1y2iMWwoXICfesb8yplZl4XJANKJdEYaNCY5RUOBAwTSvwIzI8Jz85XgDSMtrnQxg9FJEzgs5Rp1hFJ4sA71CsZs/yxA2whbt+2qCYJGecDoNM4RfFjm+WWQmPuw57b20ySNXwM0GfGfmuC34EPKAyjaP76XqzNp2DvDazVqhKMB//ksPWhTGFQIrjwgODFSrEKhOfGfPBvRb7x2RxDsF5eCcwLL0dkoHR7304tXh2FI3X0OnMT9yE5GS0Fj6x99XzS1JUeu5FuV2njIxhSGDGpVEABbgKxR0qBNOF15uS2/X7oLFL854dIdv1zoPjtdo0hBOTwAbCLH5j677mwVQ5qX9zKnzmjPZUS3fKaOmmvV6pzpWI6HMykQx9BRC+qAAtVJMpK5fqeR7t2/R/9OwwMn6dNPHwNKe8j8Tfr1X/8ODtoy7ZsEtOecySZgs0+d3vvgUdTfFQ6UEXPxdEIdUu1e9NOrFy/TO+++l2bh7Va7mwbdk9SoQ4cbHNNLJ0qgEuH3CZym3b1WLPf2zQ/fieVret1LDHzzNb/rVGzcW41+BGNhhLKByVEtmoKRUpdvbT2IPm31TCsSaDgsDuNzg3Q+PDji1eSeUfq1X/t2ALFXAJfDoyN4ohRRPqPAkPWW/zV4jnj00sGL3bSEnjpHDhHzkBNHpHQAtdPKdGwDTf1ucIjq8GgV56tUnUvnV/Cw8gFvYlJDXifUn/IOz5KOLm/WOjtOu0+fpu9/+4P01gfvp2bXAIJRSFM3mvR5BcCm/MNbN+q4vIKBHOeIi6lc7qomLy4tLSNbgH6dz+5ZjLY5mfX5zk46wSHqoEfVg9/+6KO0vrHO97ysUzSesoyEazvq8OKwe5qukCNHQsq1eqrOLcazNcDN5llEoE07MAVgGt66Qle/eLmTNu7cTW+/8x7yOhcpGzvPnqednRc8xAl1ppjNhG7pGLGmoRXA/DxA0cN87xdc+/LZbvoWtHjvG28jj+p7BBlGEMAKVPiQ32UEjjDslIkvm97/4C34Qad5KhwYyWS9lVkjvE6GPTlr3Y4iACwBzEb+82RP9LL2xbLQqavLjQBKBksoJn6T/7QvAVKolkENV7MZT2iWhjr+jnioN6yAOM45Evu7e2GrPOQzwVa+hqt499z4+/hz/k4B9E8+sv0IgBdfc920v8E4cTpfqw7zsKwMnuiFr4G78fM9l59llI9z2tS4L/8+vi+O1/X66nM+7XsIBZ/Hz8i/R7pEnLedfrq9/2u/xXX8rlz75/GaRvw5QmP5rpZiLnljyY2U/IX6S1M/j8v2zYP7LVPeMTKus9kzQMGFqzislukKM/hEtJkXz67Poj+R/6AJtwZwtgjeDX50cV66OKpzONru0hnyc3vQK/HuI6X3+LBt3m9ZYcv5LSal8T6OwI4PP2daSEP7RocnP9/LxEPjsm231/kalzH+HGX7HMoQM0krK2Y5X6MwL+lfyBFY1A73drm0iU0DsKaYxEXXbgOLdkqlEQD28isAy8N86uuduDoXFw2Iu4mB2MJbfHTe628N+8PNs86gAQiq4qEWW63Tyf6gUzAS6pJW5kKWAYT3782n0UUPoe0FGDS6srRcD9A1hxIWuIFDENgTzmEQqwsI3JD3EoAhK1SDSNW5WRS4E3IQVPRf9kxRmhhPDUMs9ItiViCvr4cARiOq0mAEUFDBzwT4s2kOlTtBzLVp9aRVLEYlnCTmPQ41BSkBDTKq0YCG67oBwOxsh2uMZGiYNbzmtunJ2TExY9pCuN1SHDZVAMdemTSwPI3HKQa4fdoO0KLiFkQ21paDkQTJRosXFxYBQoJVACwG1441dxSVhgJDQdPWbuSj9lGUkwHa1BlupavyEji6JIyOhdFTo5jziy4230EocyTRutme7IWVMMy0AWEZOase2ub1YfOi+KlwBVgcpc7hThoBjucXnBzVhSZd2uzM5GzMbKxCcX1zgcHoxg4hbqNHd9MOngN95HcjeKYzuGyIeZbm20b/12sI9E3wQQ/vcoQQ0sW0m3Lpu/NLZ6O7yoETAxEenuXs6smp2dQ8Pgu6KyQa5uKU0RJXiOhD/y6GHrMLr8xj/OShAcZeA+qweBHnydnTAiyfZoK8joR84iHg87kuci+93ATAiRIK88xMJRSJUfxZ6L2wOBuTYno4DsqEzgTwM4xSLDJvjjCGWW2jwKmIpKMRwxf7rfT4i5cRNZNXnQBoyoeKwDSFrEAcdsk8FrxOOUa8QpHIvkF/+dfQNxR0UIA+MoJvOoJHVsQoJYzh5ISrQkzxPCPsRnIsy8i1ShOlinHPSiw/V362HjpuOmmWZV9YF9cglb42rANosUzr5mSpc0DQs2dfBrDyAuup86JMKxsRfaPOKlHLNIpcmDAn3GFkUztu0t7+CU5G5t1vAA7kWR26ielCOgZ8bX/xJf2OM0I9HeFZXl5MLlvtvuwt+Oyy24J3bFXmdUmmAbqi3jpLppzMa4wwBt2OTo8R4WE6O2vC87VII5FuOoKuU200pd+l7vC/4P4b33on8kRdpaEfgC2PftjGDsBkF/BWgg/v3luho6CZC6Vj71xb1olOAuNY2g1aWksji45WuaqFE8FMM5Frxs6M/eBIj07dJYBy442HgPJSGsHb5zikB/uvUgUnx4XEZ2oOqV/C51fIWT12nAsag3zkTR2EIXrtmgqVqcPdB3dTdXEpDGsH/WqE3RntN7Tr/r3l1Fiej1Eon+OW1xAwHbveNvc6qUSd56x6AZ+bkZh3p+Nl2pNra56etUNfLy0tQtcqIG0Wp03nVMB1Ae8oazgGyE6tWou2Nhpr0MlRGldiOEtnrdPgFwMR6g9lWBn48a9/L5bgUm+7WYe7B7pSQcf8XZwr5cqh1Eg/4k9w5c5Aa+t3Qo+GzuR540lF+/s4D4uL2KbscHsEaL19Vz58ZbmSFNfo9qX03rtbOAVtdFw7aJWdzUS9W6HPpbv3u/KGEVN73bxGh4Yd+ZCPNPIafJcuc21mU2K0CY7gWJ6/K4fW02i4Lx3us7NO8K8OdAQN6B+1TqQecI0510bkPenolPfr9KvT4luA1GhNvCv3WQ8IJL2Jz7f6JwPYfE3WEcp3pkPYl7iP5+fC4xiDIPk83rlO+nmNv3l4n0fIw+0zx2XliudnjSPffh7fM37/+nN9F2h9HUyPy/uH11sf3/PapJQXv+mv5H6XR7SN6l1z7b1iDGIzpfMRII0bo02We9s2yxrAt+o8HX05p9PHdnOvdSlNT6Q6fa1jbJn53nHbOTjVQvZcdmsVvOAOpQY1vNeXNIuD6wPZ8QRv8m7LUG6izryrc9TH4RRyNkdkPc+1t22Rx6x7gPoo/Pq2n2yfn+Mh0f9ROY4o28+3dbJMbzHFUcfM+8a0sW3ehU3m1E3sxMU9Rh6bnN7hym36+zE12qY2O6XRqHl2efmPrANL+byqyZ24Jq42rycmtqavC49uCpdbo6vRJtVv8F4FBBV5UadCoYhSUeCvAU4rK/W0+WANBbccSsy2XuMVnpyc0IiMws2ZcnKLW9vNVkoJ3EUDNNp0JgrXdV8dxhc4xUQwNLvRLSNakQ+ERzqg8/SCBRoqFWdcZ2ImBDcvO3Q+7PMsQMSFAAkiU2ReFcFoKMoNZhZ8nHf7Aazri/MQmd9Rug6zmyQP3YO4KlZnxXs4xOXwmADZsgSwDtsEU0AHZ+CbTmGn2V5TBkxxEJhrkI1auOSTE198wDkAyyF/h72WG0soaHdkmkRAjlOndxIrEKgvXR1BUEo3hzNgWVcqIdS8nrhg1mF9FbaA3twao31GfByOlpMFQhruUrkahtrbTW7XM3qyvU2ZGDyMieDgctgDNGLkoN356UEqXEqPrOicyW4urgzrckwCkMhXo70aVAGCA4gOw0pHAZB5vhq3RQzeoOfwFuCcPu2f96ADNAdQr60uQUfXve3TFvrNqBrGNYTm2m17fc5NqpSnMSrQBUXSPDwIEOzmCBG5oo6KqorZYf2aQ9wobXc2yxNSdIjgV+uIPZI3dJi4mfY4g9rJKIKcC0D2PLQppVbzLNq7eX8zInoufSOvWZ6G/8K8WT67iYdsEDPRoaMR2y7ts9cEOjoHplfoCLmW3ySKxxGE0+NOavdH6cudw+Q2sBNT9BcyYX9NA8qklUZag2deuHQ3ZcXojpE4lUs2pvA2MqJsaCDN75XvjZIavVEfaSjkB0c8HBVQAUtz+80UFvvCPo128NmbVOT2r5MofY711xjI0z7TNB9lwqFSZUvVpYcOFbmdayxFNcNnJ7XEUnieg4iC0NjmlCNy56lDgAvq6moh0V7O53MaitzHWYbVEZRBfaQF3BnlmG9pVM8Jcypot6WF80Ne5VHlTeNjtNgyXPJNx0dw6xJaRqPzrNmxguZeqn85dAQGh61gZA1awmQxkoBDPFVwVzuBD04Hf+aYqxuc1IqUULKAUVoCkGjzlI4jTo4rBpjbP6URol030D62e4Q3h4N2GgGCY5i/004r6AedHQmq/rCf5eGz1lm6d/9+qi8sR/+5rzoPS8+2n0XKQGVmAhB/Bs9dpDv3NtMKOkV9I1CSfq5I0TrrpZWFRor1hTXc3B+hEPjCfLzNuyvUCVlHdnToHZ2Zpu9rOCUzOIIuizY5Td1wik7RQTs7XyJXw7SAY1rj5cYPrttsrrvrcNvn6kWl1UkpJwBl/S5Tv6T9xUU31VHr9Sr0ddUaHS3qVC675FUpnMi9V/uRMjVrjnrwOrq6107Pd15G9PaDD94JR0b6Huwd0U+ldP/BA2hzkw6ODtMnv/w8wOCdu+v0p8P1eYkngfcZAOX5F0+xVXPpLuDRDs+GN4MM5cB7xjxsKoH32r8FnMdHj7ZCn7i1tvLqqJ7gVJkRaJoy4Mx3+Rkmpb3DWCEjNm0x99VAAuULuBxh+MEPv5Xu3l2NtDsj2gYudI60AZE6AT/ERiPhPOxzHumDP1wWKutkZdGRvsv08sVull3lSWbisE35UM64lsNz4/O203rqgEQULQ5/542f/DA+7WRMZemr+3M78qOkH585/Gr/j+mIpMfLa+N5t8eY5nHG83F7/t2AWJzjsJy4bnyv9/ExwFecsj5+zu3zunyPn3N9872379yszrD/fE7UEF5VjrMesZyvnuf7uM3jsnx5nfzyGqTf0gLyexd9k9LRCc4HMqmzMe9kQ53t2+sjQBHlx+XR523sRxsssoCucNv2aXSwOtfDOht4iX6yLur+eCD6x/p7EefVSpwIfRQkRfcUsE/2sQ+SbtbZ8qRPtDeKpG188M9T0aagMfWlMVE+hzTy5fW2QXuijGQwrPzk38b9RvkRgeX7kDK6NLUJBXcofnty4vox+goAO9oZjSab8PGvAtjxKgTz0xfV6fJsY3qquFm4mdyaKNw8Kpent773/W9slqanG8XpYhWvrohQTM6Wa4XhRa4ENiBmsWbDmlAkfQTqMrkEkl60kzsmUBYq4sP9I5ToCo81AnUeM1UljiDR4RE7SsB6g6FxPUQNXkzmgMwOzctEUsk8FYdtHQ7RE1dI9SwFKHame4VrdDXmDuuZB2vOohxjFMvnWEfBYKniFoAuSWE+VGZMlZFDbta/iCHq9h2+dlkiVykYGykVRI5KOZRq1bQfdkq7bQ6Uy4fklIhMGzpQa0hbTHFwZYbYXUqhwGrVzZ/VOHO9hpmmobQzXa2TdRVgmf+lsGdwcxnR29q8O1VdQmsZ3mc4fDwTz4NXqEcRgz1I7daAegDWeaZGfwDIGt30U3m2lObnljEuTgjopqERzNMO4NXZ1gJJo9tXGH7AV+RKwohO0DNaRt3dl13FqwLzGkE3TlAIaJWyBa+2GUzK83OERYa+uBqGQTK6TYHQFKNgJQDi7upktHAWPjJ30aimqRCmJCgIFxemTvhc+EvQAe+5bqIRTyewXQESjIba36aMuAqFs3bHk5Nmq3ldxUGvAz8IhIrQCmB5lXd4W4A353C43PPf/Fhpej5QmbkIOkaNbnHoPMZjUUDm2qkAjDC5/JRKxFUc+hp4hFiA6ugEaiKWqOrAq+1W3pFHED6i/TSMPnSYVEAED9IOhd0jDwnqhE2FkrJO0lunQ0VlukBEXGiLAF/P3GhhKBPuU4n4uypI/g+gecvvAYwBql6j0/A6Mgvo8HdBfFZmWWnJi2PlEx485VuW31Vkpg4pJ852NUfViFg2ALfKXSrymwpZuY0hrWinkcu8XJrLChlVykbjtnx4R94TNAsih/SnEakA4shNOKxWnMN7rK9tM/poJNocZg9BQLSBugs2aGKUbx29LwyC91JeKGvoqNPsu7SULwUK2QFAUC3AG3gZRRdg6kiqU7zfOkbEE/6N8qItRsId5hdUUwK0EfgOR+eUD53UJ4UMhtULmh0BkPWTXjosBfkARWG+pc5+CfBmPnfrpJW6J+0Yfp9fqNJ/6Dzalkd7zF/NUdgcpUcHUW9zc+0DedV229+usLKxuprubG7QtonUaRl9he/SBYBwBeN7mm6QzfLcAm1xiTfpYO43z+KZ1tXNXlyPNBwdnOpySdoiu7RdQy4HGmNunrYAYHs4HQI0dPpVN91Q31mcbtOFHBmTd4wuxg51R+20vLISaTy2X/kzRcSd7hxlEmjroLvc2Mbde5Fr/NzlpRyCxfEUDNqXq8sraXXFpdUuY0mxw1evcCAG6Vvf/ShVavO0wSFT+Tkftkm+la9gCDouy5ygXaC/sbGRGssLsVKIL0GkfJij7OojQKVcEDJjCkAPHXAW8u0a6ON1b2Unik4PH26md9/ZCjngZ3jT9o1HDF1qzAm6Rga76QUAVfm1WgInCwkdqK2g/13WywnWlqt+sl5jvo1PnJAPQ07hBd5CniNSRn3l8wDecgy3+LvX/sph4ZQnzaTVWOZze6TVV8+wnJA5P/GMuIz6a99sROgtfhQgWVZc7zP5iwJ5vS5PZvKchUTZyr/X/Ooxfq7X5np41rpylv/UkfJnlHt7pbTWxuRgTW5XVMffKcBbcv38fnsOGaIB1jBsmc+zHA/flbE+fXF81sY22FfXqYasVAzOKSuUNwaS43b4bmBKmsUzoy900NWf0npcD+TY7/7ZLq+7rVd+3eAglmON/JXlRpqbX0gvcH5cTzhW8vAF//hsU9IMNKqQcruowaV6OKoUOjdwmS2Vbp70Wf7HEfXh4uBp7s82KdOQHo6r+GzLLGTIu0O8TciRl9GaLDzmvDty7UwOBs3LmZn/GMB2u93i4mKxepfWTBfKmyibLcDQo+L09Na3Prq/uVBfBMCiSdDFGM9JmLmg4FVrJYTdITdzQUcoG3O5HIa+jFmWX25/CTHcfnUTb/ZBGAEbptJ3VQEVTAjbpRHLbiqi3ExsVkEoCAqBRtyJHDGZAiUV0dfpCcpA8dJsQY8Ap8P9DqEIPuG1CNGbH6Sybiy5mYFb8eUIqS+Z0aE4HhKdECkBRn0gsM8/x9i4palpCfWlEh0rOHH5HkFpjgy5HI3ArDxjZFQv1yiFII9nwIQOGVlXy3Pt0nOAqUO183NLqXV2BvkFU+4hfBLrjC4A9IyeGoFqLK4ClI1IONFFZkLNwwuY/KBF8DT/yQgqTpdPOWkehbBo3DSg8B9G04WPMXJRxxwVcG95GdyhStiHGigIGBeM2JErPwC+1RQX3ZM0eQPQQAn2e236xrZ30/r6Rmo6k7pzhqHJy1mVypWIZkWe5lQhneKwWKdyRMFgVM67+1MBOqFPc5sAK/ajUSGjL+VKI64DxkBvnZRrjICbclxGlMS8xCnXR6zN8RsAqQS4wiC44oSLsxfc8ACjq7K2TIcerZPR8FAIUO8M4+WkHYVudhZB4mnmDRr9cok38+rc9MJZ/q6XacQy2l6C/6QpitLJJpgSdU5qrMzB84ALQJ6TnSZvLNtIlmkdOcJif1jP47NB2ntxlKYBtr2rCwyPaQKu3mEOH0Cb/h4vv2Z+uOBCWgg0XBlCJS//qciUvwnq5tJjpj/Esl3wnTyl4jGCaf6hcuRpoD59JyDOM0I14i5ST5FRptfJL7BG8ItgxjJiUhgyHQaMIgPkOMGGe5SjrOR8rsbSiZrKaQkeMEuSvqRMJwsK+GI4letjvVmuE4h5n+eM8AteVZ7eo0zK4zqgTkiRTubNx2RI+sY8UMuIbYjREy79Js4Yg1Bf8oFybr3jBRAUkEgN5d02KQfS0zpEbiGF2Dbr7/Ntm+XrEHsiItG8Mj2gH+X5su6SQWDAL9EnXj8eofCZXi8/WK7P4am8awCz7jFPn088w0i3sp3X1bYt1s062wyL0km3zuY1K9PWOVYJQE/E1qjuQsj9RvCdSyDQ1Sl3ol0EBwCKLtYfzg4VUl7ku1gMfsZVVDI9To47yHoLOjsZTWeaa+mf1ZVa2nrrbQBnNV3QV6Y4xLbR5lnz2XKL9J2AwOddds/SW/fWY53XCcpxTdxoE/UyN13+GOCUXmCWllbX0FfTt+k90Fqm5Lku7+UM8OPj0/Tl01fp0Tvvpvc/eBTOns7BQF1Cnxu539/bTR9+60PumqDcYUSHWy6nxnW2Vx2urpqnPoJOnfjnTz5Ln/39z9L62kp6+O630kx1IfjAl4S3vxzBkSeUpQApnHMyjX3v7pAfUJ+XgAHzqXUqxgdUi7Z6r9AoR0pdLSZvD6reFjxoEwWxEa3jmRXswQ++/+2ItqkzY3UPrrMvlQN33DKq3Tw2r7YdPOF9vkc7uUcZsW/d6CIme3J+HDmWtzzkZzlXTo0RAdmV67Jsa7WV9cyTyq11yIdt95p8vbIiP1t9z4cc0jY3GPAYXzt+rvdkLewX/6NcQJPAWUZTnse6Rv1nBcdl+MX7o81cH9fEM3UWvvpuwb599Xt+dsjlbVHhEFJ3XzqWHv7k9UEHXhaSy7Pe/p5/i9857TO9yWbkc/Z6ppPP9JzH+N0JrbGKh7LDZVGf+In30Nu3z7u9flyX26/RbmXR85avg28B/p51zld0tm72dy5TPUhZnLefvU0bFhHSuHas02/v9yT/WZL6zc9BD172jf3Nhbk+nPMS9XjUi3LVw/KfzZJE6lwDSU6O9lbu928EvbD4SePapPk76I7tm+urx9yyfT1xFRFY7MD/PIB9c+VOY3KqtElLtm4KN48mRqOtb314b3Ntba0xHBaqAKXiwf7R5OzMZGG+brK+KwQ4eUojfI2HPkx9jZXEUrEW8my5SiXvICQxjC7aMAXVRmnUuq1OeIkumC7DujSMBI5cPN4d3o69xQFqpgiYsG+HlwAdTl5on3Ywcv209fYWjFiLpVeKM5xHuB1C1biZ+2rkxaR/iWj4XKDmzGY+YlguA/w4Ycu1/QS3gleVjnU00hsLsvO5Uq1H3pLRUo20zGaE1zKN7LoNq73luqIOjbr7ixHYWUC73pB0iNywSzdpEJxmpggwR+WKAHKXjPE6jUzMgKfdXl+rLsYMakGCQ6ZGZYxaaujcM99Zq+Y3Zka94fc29QGYzdbjnJFjd7CJYTy+wwzQFY8P5haQ209Tk+WIfN8IwlDYo2EhHeyfhtGszRWTmyJM3ExAI0GrO+EY2XI5MWf3mueYFbRRdZUxbAzdZpJbQe5+8SmAZsD1Aq0h9DfBfRSRSiOz87UaAGk2ue++k5G81jVqwwEpOSvbPc67tBXnBGiMj4KRPQrPdcUFyQE54CjA3xVGsh11np0ppyvqpnG3/xRIAbOfYwKeIMgIN0CkhRPkWrzqW/vXSM78/FxEvl3nsz+4itw2iJKWGgshuMNzoxwX9All0DLTCFwb9ZJztqsAiHEy4hCg6valRxibszaOBWBcAb++MjqqwCvM0l8QbNpKXnUgg+2chqDEC3A0IpEnGtrMF/2NrJgLLcBymS55xNSSiNpyvZHpyJU7PY2omKBQxabREaCraDR4QLYwzlleM8Ax0uqjrItAxbQfNZp5pIJ589rzMkGek5fhBQy7wFTQZrTI+/1NUGdaj8AvAAzKLGRJJSoNdOy4zih7HYChI2gO5DhqJt8qi7AYbc7GMq8YMRnl+hzBjzTNEeJs0KRXDPVSx8ijpX1qb2Uit9cEGEwOv8VwLnLnNbgUnqU/lOOvFL0092W6gM6gYBGRC3q/NhJUxpUWPKdDEHudc1usV01d1DPRdsoM4Gzfc49977PCKeQGnQB1l5FGr3dkQadYp0F6eK1tD/7m0KmVd2KUQCvFNUbZBYuCZ9MfzDuVn5whHzsioYegZrR9egpZg18KBYC5hp3fzpFFga6LrJs7LJ3lU+kehp++5gz1Rbb508k8OemlI4DT3ZV6euuNO9xXxvlwFzd5nAImHMly9vx1RGFL9cV05+69kB+DCKab2TcCJoGakXZBrBMjJ+jPaZxOAYfG0+BG2AyKffnyBc9tAijfT4445f7DYR7kPPMJZRVeNppkVFcZcMc3c1/ptvTuo3eifdEvGn7ewznhNw12rrMTcmyHfXWZfvjj78XI2oudg3j3kL99SX8P+cFyw4Gi3rFGN3rRfsrAIY8QOMoiTbk5/ZPf/nFaXKimPv1FlUO2HM0RkE+ga00NOjLi67KPwZP5sDx5wH42qizddL69X92QwcftxRzKljIg71pPD9+jf6mYr/w92xcrS/d7UX4q3y3z60fIGEcEdczv4sqQIe/niOfwOTt+lulzfSnclBu20Ut4v5Wn19+/dsR3f7stT5AkJ/JUZIo6cG7sQHip7+qySE+izlFa/JafEe3g3ad5zu/Wcfz8MVizzPE1+Xr+5Gu+h7NwRR3ivqxP/RzfuV/9ZBmZRtQHPo9yODzvy6/qtzEdx8/PZY7Lzue+fo3187ufx88dX+cxPhfOyO35uNaHcT7fb5v4Sj0jUAWmW1ttpLe2HqRNZFl9JC+5hnen28I5BP+BG+QxR2/U+6YvxZJ12paINPscny8fOIrpLn+9m6nJ65FxSX6JVQhw6HYw19tXt1vJFqavdiZNIfifBbDFYvXum3caEwLYUdqiwx4VJ6633ntrefP+G3cbw8vrarVcLU5MTk/OLSwVnI1+Q6OMFDnrO5ShUJ5aubGBRkfBMn/MJYDC8Fh5CrchGmoBTsy6BJygyzFCg1DsMp9/Cp/MoPIZXfOMc4AGwmN0Q6MkaFARaACdmX/cdN/1pdRAWXqfZTo6Xao4CxTlTX1OW2fJvd5dwy3nihbS7isAEODSxYGtoecpAC51GO0KJXzKWSf5zCT3IDb/UAbwuUUnfBUysFUROnNeIGyOoZ12brRWQpuNF8EgUx3MG3MSh8oZw1+qc+8xV+XhN3en0UA7zKmBE1BoAI3WGOH1vJO5jEZpoFV4KjaH9Y0GGKavlGuUJwjKUcQL3h0GCQHh4ogAQSNBj5FFDaRlOZxvpFl1onHUMTGnU8BiNgN8jVLJkXKBpDNezXHTMdFAFCavMLKA2r6GOxtzGVl62QdXAHF3yTGiLKh0ZYYJ+GihDv1X1tLlaDodPN/DvHmPiroLnWZTfb4SYNyFzAW2SwtLsbSWS7i5oYDpHhpl2+ckLyOpaaKY2sd92o6Rn4Rn4E/zxUw1MQdAQXKWsUuBubxXfa6UFqqODLjrGA5Vp0U7XHNXYEZZOA7mqVYAVa2oy0Vy4eyYkILR16D0w9FR2QkKBmn/sA3HT8Vkkk5PUE3/016NAhUMpZidOmmVnboclc0RLXerMrXBdglu9Gx1CgQi2cO/jfQJFqF1Htp2uTgdvlvgCj+aqpFHDuQl8/00vAK8rMgc+rZPBAPKhDpYICcg0PlzdQIj6wUcvjA14Yih8KjTeJ1Z2xQ0pTzf5acYEQnelXc05ub4YgDhdVeVuIGXbIvK3Pbl6CaU4TOlcK/l5Uh2RHb8je8uF6dUaUwdno/RFB5q9Mhr1Bk6dtIzZBkZ0gHS4Dgq4+F12WBCe/WKABnaWffMrzh10Mj6+1l5DgCvbgGMmhsZ8kB9pJ2/CxYF88pv30l/nFfnSS+wHzSVusqojoBPzo6eS6fZf7aJavN8yzBFoR/1D0NpPyNDYTx57sLSPA5SL4CdfRqrH1gCxI78Yp4p8JJ28qdROydYRpTyagBIHKAn5tPKyko6PTnhHrxB2wtPmIpTKuO4ozN13iNSrErEIJ/jNdpGV2yQZtbL57hc0/7hCUXoBGn0zS+mbdCpWLpJpRl0Dc8333yC9pdrxdg+1WCAw9+fPv4y3bv/MH37Ox8Gn1Mo7+oRnSHahI7S4Pl+0DxJA3jJjRUW5hbDadQJz7nRpt+43NBF6qJf5iszqbGoE9uHJ7AZIQc4qNx/ChDs9QGkANnmyVH06+/89m+nxeXFKEsetv8D/EBbDW/0u/3Bd0ddrkeD9O1f+4D6XqenT1+mvd3j4F8PeUW+tdflyriH/6SZqXB+t56nJy30iZONoQ/6JDt48tVNevftB+nbH70bI0KOSJqvLd82cUTVZfn+s+QOUY7gxB/lj3nmPCacOrHV9L7cXxmUZrAiLfxsDfkUL+vo8/ORfxl/992Xcj5+xRHvtJT31+XfHi5j5m/5M7/Dmzo5kDOfGz/LB8e5DMI8AjvcXvjVM+NrtGVcP8/n7/nwmkgtuJVxj1z8V3VWT4wPz+U0K8/nesZnb4oi5PP8qzJs/cYA1kvEIJ636PwcD/WJzorty/3ifRmwe518kIHr+OWNcob6QR3vEfdQRugM/hvXf0xiy3lNwzhyH3pZAGp0tfXwCD3N78F9/BuDc9/VwzZRnGX/uRGLSyf+6IcfoScMLFIA9wjOxzpPXNZ3EiJ6w+UyZ8o4lTj/BtLUEwaRlPGYtEil8uia0XWdzhkDezfowNF0oTBEbrrYgSY6bAectz0aXj0eXV9tnw9vdvqDVvPq+KLbqdWGv/Vbv/WrAJajeufOcqNSKm4CrbYwBI8mRjdb33xnffOtt+80ZqamqqVSrYhn7+BVwYo5TJW9CL1ABUujotIxqokwP9kB3Myk9Tt301mnjVJMAEAXpDayiZIJYIMpgwgqJRWLwlmfd2cnlCMNrtXrKEmUMVRTqQaTRS9G9XOnQgiNq4rTw2vcfcUUApPmHYr2WvNS5xadXFCn/BSJ886c1jgJAiN3FQWiEZ+aAsiaiA+gcmJPzAKmnRpMQZ4zADUaDo+5CkAZALwwPx8TDgShLm0iaCwUMC5Fh4Iq6fT0PCa2LWF4BPwaHBf5LwFkr4YOJ3UwYpMBTF1vzq1x5ylTo+UyNE6kcI91v6vUPayHik+b7MQf6+MGASpAlb7DBqYhCGB8nosnGwVRyb8WJpjSqHN2BNw9R8AGSKCdzryW1Y3GaEwiqttrR1TE1AnzgZ0ZLIitAuxitymEOm+NWEmDYd7drAhQdPUFjavP9RrroyFwpr+ARKOrQnGZtbNDlDPAaxj0xeHAcdh8Yysd7Z+EwCBC9OuAa80xNg+2kNxEwvbkyUelUF6C3FCUPhujKdg6O8UJoN7SzmW6FNbrmxy5G3RO4A/zjFVItbS7dxiLZbuElMEAjbRLx7lOZRcAf4OdqhgFulZhT0a+nkbi2c6r1Dxr0/Sp5G5g0rFan08HR6exk5XtN0Ugr04geM2KTuWiIZb/7SMn98UWySiHiGLCXypRo10qHGXpAhopDQ4VG6mNxeOnZm/BTZ6V7LUeqs2IOvCckD2eodz4Xfk1x6loNBZgbNqBuerUiGsEbBYgoIHmGOhxGbbbQ2Bo2wXgypQAxnxWNG78rk4I+aXJ8o/KVz0giFa+7SevMUKrbGV6ZEfWfjWfXudI3jeqqWfvGsIxuoLcyvv2oRFKQYcRgkH3PGTTehnFndUh1CHgiQIwR2HsB2U+JhHxWTAcsoOcSbdYJxm+F9x02so091IH+3Ds9LkaCD0S9be9Geg4AmN7cn5pGDsqaDqIefXyrE6d9I+2QhBpGrnx9FHwsNshc0845FG2siqwR3agmXR0QpOGxuFxl+eTFuF88mxzGeeXGmmIsTEdZ4JyY1IS32Vo6Wo/GKUMPRp8Qkugu8ZJUJ37Rx2b9YojRfKF6ja2+KY+5j3LlxUcSQ15zEkA/Jq65LC7wNP0G4MPtqOGPPlMo8g6/6Ez0FHS8pz+u7d5N+hunVzdxCjPWWeQytWltHz3zXR44kjcCOBaSOsby9Hv9qlRLB21qBvPKlKnMrr8atiKegcg0GbxPDtS+TCg4aoq3fObtLp+Lz169xG/ZTkZA9igk7LHQ4wkLi7Mpbv3NtL6mhNQC7Ec1rNnO4DXQ8qCH2iz18o/8jhPzbqOk/K0kSvrbKWtbyxyj70bb0qj/GQZKKS56kz6F/+Lf0KZ17HUn3xvEMjnyBuOsrgEWEyg5nvWo/IoDpw2Ffk38BFbF8dhO6iHDg7tjHbRhvHh9zxvQxr8agQvItHwg/QY/zZ+eXjOI5/LvOTnfF6wxz0+n/8zsJSut4Twf+vCy+PrZebz+Xe/W5yf8zVe/9V9+Tc/IC9xbz4Xek7+jnPCN+Xqln8px7aN2xXlxP+3z6Efov7yjr8Eb1AWp132MerktZ7IH3xMnLeOlmE9LN/ffJ6KMOrB+xi7+Bv/oohx+6PM+OcvvNNX+RPX3LYn6mw9uUdZUpeoLcbXebwu71bWx3XymtA9+cfQ987DaICVfvi976R333krbKU55l7tvZaVcZg8zp38s1xHaHJ90Ob8jNmFLzMGUKZ8qQu9P0CzdcI4w+sC0kghQIZjFQJs3TZ0f8wt2zeXaedy4qp5PXvV3fi8M0z/KIBdXm6UypObMPYWdXiEJ771cL2x+Y137jZKs9PVWVzyi8tL7D1PtnbXMDmlFxBy+0XD53eVkoBBI2u3hjdNhzvr11yfAYDUZYyMxGis6nM1BKwXBByN3HrWXacksJEWo1AYBxptyoJEN2IxPB8Gf7qPu8NKgi8n3YS3QUkyhIonhopnHJZVGdzEGnwCRHttZXkpDIB1dsLFEEVjZMSorrssDfptOk4gYAh8HLVxwogRH4fgpT3Pos80kkaPzSU5H8iM1+nissNveRKH0Q3739m4Mr6rB9TrCyjWPJvY6KvLfgmUXb9Q4xfXzNduBQtBwPC6rqOAOYwcvFupVaGhysY94/vhGZlL6dCYwDhSAjA6gjcjenpBek4Oe9oA6WmEzkODb/3psaCPh0rfwzVcjb6E4oXuznDXaPmK9AWMu8BR0RNAeM6+C1rfTITBLgIwgSOpXBQ0wkJ8diF8UyZGKmTaNNSgYZBLGG83E3AdUMGc2zWaHnF60sYJOMZg40RwnTOV7RsegTHFQNDHBYCJvNa90NGYSS787ehVpV6mZRg4ANg0/FAGzPd5vlucFgrmBNK3CP+g24th0glop1A6ccxhR50IQdIiToVLnrnxw6TACe+TDsYZypPkrqDz05399HL3FDDhrPNuWsHQuY3g6FpjLe/miM500aHXqQBORtbtyzw5L4NEP2vQChNGdI1wz8BrecKYO/aorMyflu7KmXZIZyzy9nhCLKNFhwkCBQcCC0FIMI/D/6Fsbg0LZZpn6CHwlE8npygTORJox/J0GgF4RFplRfZVPqzRU+nukRW3kV3zUDN/WofY5Y46OEoQThUyneXUxb3rfJ9N+4cHcZ+yHVvjXqk7HLHJQ/yhapElQaRpGi6j5fCqfDJNGwSGElddKnhK9IftNU87RooKbju8lNqnJ8iIOkZHOo+qSD+1bqQooAfMBw3+o62cov0q8Kz4x8BaXha802RooRYTYBbhWe6h3RcXOpUCWB0rJ2u6ZaxLuOmY0zb6yvssz+/aJKMW0syJUequcPgDgCHPt8BGGsdKDTzPRf/VXY6WXF8hw+oMmN7RCukf9DBSTtuyw6KudSjcvFXaIg1ijVwupSyjJ1mHWgd1h9F6iePv0gEDBU9IMy4POggoQyfg3FE0943pSB0lC5XwmZZv38nHRnfVjwI2bYF0VIVzK/3uetM4F/CHdXPUT3kxAFFFdx4ctdIMOsJVQ6yvzpz1kE/NP3VEr4IhLpmmgG7RqFr3bLjRZZxzV72Tk05qnZynxaXl9JPf++10jo7T+QoQZ2dwvc6299lPy8sL6c691TSH/nD3RJ2qzz77LH3++EmKJQjpD/syR+SgLfSLZ/oZmkpLaSGgpbq8Ml2ckJkdw2zclUvTnz789ruxDnUZ57h91kmRv86NppLJczpxkQMMUA05V74obxwkCnrwcgJXTJLl4LZwpJRdnyeQ8FymjQADmVbS1NPKcpzXqaHCNGQs8+OXvPjV9wzYMr1tdT78mM/xO/xrGR5wZDzHw/7L0UoOboh1y+Oj9+Qycu2tb35u8KBlx/lsk+VPwVO+1+eq53zl8l1zlZrya1wR13ifdKMWfP/V9uXrcvlj4OZ52xC3+AzO25ZwBvgXDgvP5KGvr9fhsNPt5/E5n2uZXmUZ0pof/BbnhMz2hbcq6xHEuL3Xk2N63VIt2unh7xns8ue9fA8ccVs/Xz5PpzV6n/tc6eP+vbvpm998mB482IiRDY+vl+kROCse73n1Xa6fh30YX7g2+uJWV3mrVfWnfJ9l3SDjvZvL4WA06LSHOzuHQIVhE7y5M10ub6NHH6fp0vZceWHn6OioedFsdmu7u8Pf+sM//AcA9rJYXd6YbdSrc5uw5xby+4jHb23MlzcfPVxpzEwXqxNT7ttyM3lzdVNQkTvD1H3qI9oSE3xQjNcILcp3chJF4jAfjGAkQcVmpV28vTjtengY6fNOAEQnAek1alxkINqbVleXENhqKmC4jHpUKwsQxsTzPHQfeYgyDgQQpHhOz9At8yTuLMpRgslEGkM7UVCIRERPGxlw6LGIgjYn1CFEl8YxmqlS13hdXZ/H0LWbKjj0Z9qDdFexqxisj9to9lCUftdoTaP0rlDK7hYmalIRVCsAHpSlOZKWG1EnlJvG2yEjh8UFzU7iMHKi5NXq82lvbz/Nz1dtJHV3Io2KHKFxGBdOMFKncrd9OTIyDMAkY5g7lA1QZh4RnsDSHEk9/okpGcjVIHx2Bjd6WRH+pw3ZSPpkPXr3Fa9GRFkALig1ypZXW8iTpORZ86pkUHPGYpIIZRgFKQHu26dn9J0z2gF51M9oqZHWK4Dg7sv96G+3THV9X4f8FQhXsjA3TMCX7xVoYJSh6/B8lF4CEoedHoYEwzdCSYOVZysYGgzteUcnaiY92X5GHxUxOEs8FxpgZIvw1XWCP7gn8TIyBDxK1Rp9B43dhWpqknpzXbFYA1zqXHAHxvPGetE3Z2fHaQAPukoBDY0cLzdj6HLti1dn6aDZSufQzaimfNHuDAI4u21mvVLlXAatOTpl/mzO8bZPYi1fHDkjyznHM/NeDInrXHANtwfN4ergI5navjUiHZ8B/A77muKgoGvYBLz2R9wlqKGzBF/yhTxyjZtrXvN5X0NFP7qsF2WFI3rjZCnA9yV1g/7KofZHx0DdF8pf5agy5LO8GMqTh2fDkMGZPClfCQRUdPKL8uB6stEWwI9rwfpy/VJzOY3yy7MOxHitq22oTyz8RnB0nZ+tDhIcmA4isPV5gn/pHrOvoV14/8qC9UH23QlQpOt6yY4O5B3EkCccWnWH10sb99wf4YSqt83zcl1g0zcECzyFa+w364d8SxP7BqthKokTTZXdHKEw6ueETIwFfCHIC/pQB5+TAQU0k7bQXnAj2JNf5AMBfughzqsD7GMjHNLNiLK8RlUiD03aYfdDRl1yyr70cARDRzly0uwL+kgemUBn1+s1ynPDFwA59Q2dA32n4AV3oXPJPoGifWgZ1nM0cmKkRlbnhTpTAVpFvfkNWrqE4muj7y8yBYe8MD5sd6TOcJk6061hNQQZcGDkjGpSX+8xnUXr1YPXe+1egLv5xmJef5oCCgk96prkp8ephj5YW1f/0h7qY3lRBvx5hq0wPUzHcQ5Q/MF3vpcmZk2Hsp3qafoDGlsvgyZBI/7T3iw1ll6nTinjrgoioFR/ReRaotLWMdALo+4Znw+DKJWeF4xkmyDIha9vgXKAIWjheSfeVSvOYRC8m3d4HhN/1VtGYwXIUteJMfJu9M2tPRW4qnMjIs9zvFA+08mV76JHvIHD73EursnfBa+OTkSd+BzyjeyOgUwuIx/jc/k9n7dkv3nK87ZhfMv4ueP7PPwsrdQPfpZeFvIapNEByoKH9wfgjfuN+H1F4yiR3+OX0DP52fFE/+OVdzPM7RrX5at3y/WZykAGYuNrx8/0c362ksr3uNp65PMGC/JI2S1A9T6uCZttn3Gd5frOP66Rb3IalmW9rjPV0MFWd2TH5qv6juvhoQ0alxeBHL5n50M9oc7gvtv22L5JypNNF5fq6Z13Hqathw9SY2kJHYNQIyzjFJfxM3x//brtD2mR6fsVT3jXWLbz7/Exfve2/K7OHqWdFztpf+/gpjhTGjVPT4eTE8VucXYKAFveKc1UtuHzxysrS9uj6/Od0eRUc2lputvp/EoKwR8AYP87AOxlda7RaFTnKpuTBQDsxI3jKFv3GrXN735js8EDq3jwRTx+W4dOyTtf3WAEYrtRFKdK1PVZTQNwEpJDe9rLccfYLY6YamglkECRfszeMZZwYXEJwQPNT5TSAKM6KlyEIZktL6baYh3QcpFcjkuGMD9VptHIIvfJHUg0crHO4oXK4CoE/+ysHYq4XpsLozfsX8UwzMJiDcWk1+96myhzlIKz8GPJERSXisHoixHcGIaP70ZQjVKaVuDOWA71zGIs8vI0RjidZCawL7lO7hUMhLISpPgsAYJ5f/ZzDDtCl9XVVdprrpjroPagXR9m0ZA669ZdVU4Be65mMIXSdDKcxjsruQDNtx57CAR/KiuZ0zp7jcNK4RQgWEZDzAEt0D4VmJGnHiAs8pOg//z8EnVE8K6HaXGxEXS0n9qAcTd3sF+NJBuptWzlxucI7sMghrKtpU7rDPAxiMlC7oeuFRWMGDl2yN79xZ21bVqAeVurayupgUFw0ofXcEOkdhhxVfDKs3M5D/kGwMlDr6iXs4xrtVloPYPRrQRv7L06TDvPXwIMADFh8EfpWEV/7aSTmXiORnCCPo/8adqJzeb3q3R8dJTWVxqpisPwanc/+HdpaYX7T8PJyekTU2lxdSWdCkY7Z/BLIVI8Xr5q0gcz6aTdTnsHZ6kNzZF+ZZZD7eOsYUEighuKJCvA/Lrtu1sFcYXSM6IsP3ivekDZMW9aBaSzGBFT78WwnJ/Tryg6RwVyqsAUToybeyADPNrrY/1T6CFtVf5GPjXKKsNYhgyAcH3jxLobHJphqlXn+GxOOU4YhyMlcCwv+zwbEPvdOueVLBwGxYGkvFDe/KkE7Wt5+fT0JEZYSkbeuWa2miOO8pNRSe8xGlRDRkMFwle2W2APnIQumQaDvrmcpiVoFOB/I+5GStDw/q4TZ7sdcjbSsbJ+L1bmcF3FIjS5wNEa0Q8zyKd9IIHijWvlc50m+8BDMOg18o6jMzqgXpaXxPE95ygbFVYTSQvb7OCUgNVJiE7CkSaxUgo8F2vd6tij93ReIDuyhCPFn2CPpwUokh7yq2kPTkDNNaKPqbvOim0NPoFvlG31UKaRy7blGedlALflqAN5MOe7wQ/yP1yI3uCLNYeHbJf9IF/RtfyGnhhYPsYPmthX0tbn5eX7bg2tpEBveN94rWo7zyCFu99lMEnh0aHwGN+NSo71lYfO05JGExofIYM21j7QuHlksOQoyAw0cdlFVxXQOVOGjJCX4hlOhKrAPzO1eYDrSZq86oVeczTwQsfDtvBc9bG6SZshnzsSY90mS7Np4803cM50oDLgtt3jCWIBWviTbkYhlVs/BxDwnXOOTulg5fZJFwFf5il1s0fQTIJbmh3iO9d7rXQa6wTBi0tkySf2k/SPuSI8J9YfR5c7wdfrrav1C3kUxEJb3+UXAawpBtpanTl51frZf9wM7/t8Oj34x36zLbkP/O61opxYSskaQn+foxxnPUZ5tHF8xG+WfXtYzvgYf85tHJ+HMjzwq+++Z4ATz0YmxrwiH3iMy/dZ3ud1v1Imb36MKKF0zUTPPOizbq+PS3Ozog7eaJmv6XPbH56Tvh5+tz5f1e+rw/NeN66Pny3n6/dbpqOX+Tm5zrkduU25zMwL+Z7MO+H03V7rz/42nskvNrBNOpbiAUqNuwzk5FxW9TJ2gt+q8LnBorfeup8e3LuHDJRkr9AZXjd+5Trlzx5fnYtvvNvGzAvZcbAf8+80iwOspRNMXafoN4MZjozpkD95+jJtP3FvghR7A4CDbupztdF08WYIOOlOTEw3u+3eTuestw3fPl5Zu7P95sM3dr589WXz4mK6W/tHc2ABsLP1emNuob6JcdiCYI/gna0HK9XN3/j1DxoA1up0sYI9nJrstPrQS+UI0OzDXCiTUYBWiehQj9FQw8o2nP8UEgqLoU86yqESQQEnb4VsPMSpxzKV3Eavg5d90h6kzc31NDvrMjUqSYfd5+Kz23G6I4z9vrhQT66lZmRiH/Bxcd4HFCL05Qm8C4FrEUPmWogAqUGb+pkrB9gqz/EsvfZrwFI5zS1w7S3junSX0SondAkC6tVaGKJgUjpsFGAUozVlfiIN4Z/5n+5cI4OpzFWUwVQahelCAMhOyy0anRTmLFZzlTw/lZZXXXPQiSPlMCAaMI20z3MnMZOjq5W5UBYOu+VUgDxsr7IyghcGVXArGD4HUGMwXTFBpX1w1Iyos3m6bUCxy6gYOVh0IwfoqlGTo1ymynyzAPGAjhrPVcrt00ptIdUAiypVr9cge6/PF/gqBJbipD6dGcG9DNt2N6TZIn1XDwCicZRmDglaN8FXAC6E0shqp6OzMEWfzABQa9BIoAGfDJzABj1xjGAVnteBn6DncSedYPxclsutL11eRmDhMK3tL88YRb1IU6UCtD9ME7RNQFOjv+VHh/5dCaNNGWXqZ+Ri0O2mM2i2sXknFavOFIe/kc4qfKKyMMWgf+4kRjoX4Txt9dPu4Vk6OHbdWASXvgnhV9CRFSeMOKxpfxnVMV9VvpNvpJuHvOfQvMrMNA75xj7WkVGCBLHmdgtMYv1XypaWRm6vE21WpjjkU5WjrzIGXgcxgAqPs8+NGnkvRYfMhBNCX8p/Ln8kA1sno8D2mztrGf1V7hziVR7sswDAyJbRN27lsF8dMr6ELtaY8q5UoBOp20Emqd6s+bUBFkvRhwIRYBh6xEmArp4An8+Vw5nsnp0GrTM4MPpumbf0CuWpgVWZUg/qpCLnC4paGsLH9LltnpjQeJunr6I1yp2Bk/WKyYnQ29QcI+hjZaztEOxB2KiDwNH+Mi1GZ+AcJ8r1pb3WFQ8cGQhlzvXqQcGCOaACfCO+0llHVhmtwpNFdwbkmtPjfYqw75yE5eoleUUUy1A/eFhXD6Mwns8GPacGjI3k2KC5p7/vlmd9Xf5LOYuhfRy6mxvzU7kbuoexvHEY2frm1BX5QBDms22DtDeoEL0ZQMYe8CWPOLpgHTylkTWNRUNmJJy+RleX0bHtk2NoYD6mIymOyshrOmXZobIsDV44ZgGC5W15P4OAGGGgj0zP8XmRq8216pLITafsLDcZ+DpbGqpxLfYF8Dqgr4YXAg762XQj2ulok/3l+sn2vbuU1ZdX05CKj1efsDx5ygiWNBJIWB/5wXeZK67hQb57zkis6THm2AbNpJe/0cQA5bxrG5WNkMGQu8zDyp653dJcGqsH4mNo1QwULYcb4v4cleM3HuG8Cw/7zc/KiDJjfq9r8qpq1IHqZO+T7vJNtnchvCHP8Zz8lXfaraPqZ+vM79LCet9iyUyPuM9m2uLcFmlrveLc1373+If32N8+K8qGFuPonWVZzuuyOCcPZt1qfwRxoj3SMPg5ausz+XzDOW0z10kP+0Tes9+yrkVWLYf6qFN9zlf19Tm5Hh6hh7hPfTzur6gXh+eCP6wm522Hv4VNi7Ks1S3v8G5ajmct77YIrpOunkMC1M82hWdaRpbTXDfXCv7aTXzmeZBBJ1wZN6i4vLgISF1EFzi6dh2jxPfBUaY9KsvKSrniVvrOB7D+zoOgfNqlEy89Lc/0HXGAuKDf7wR/ttv9GGVwRMul5+Qjt8c+PnXNY7fkz5PLnWsgk8zPV8B1g+QulS5lZ5rRNz/8IHSMOwHOzta4bvKm1++PzjGo0zPA0U63eT0a7dy509guTk4+vr5I2wuN5Z3B5Ki5BID9RydxYaCr9VKpsdyY36R9W3hmj6je1vJicfP3fv8HjfJUubq7f1Y8O+tMbqwvFsoqdBSJylzPaAYA5R7kMoKTJcyrcGKWCmBuzvPZCEUHYRgECdN41Ub6+iiy518+T3ff2ETBlOJ+tzeV6TQUU9NGGWBSlJf8Z55eBc+hWnFCktsjwigTl6k7wOtGeVYAf3b68Dx7/DKtwycOebvclqDSiVSV6mxy335YAINrbt51OjxsUkeU5jRgF6DrRAJ3wdG4yPSCWhPizT2zbYJuF+43FUJmUnk4O5+q0jl5KD7q3BWk5dm7kD0Ujd50LF8FUw0HZzCYy4VVU7N5mo6bR+nevTv87koJeWF0Q/oXl9CPZ2qYFKSoEwYrJmFBRz1uhz6LAm8UvMPhejler2K2rQGQMABGmVyD0LqUqxgDwJn1dSkpDZx7m7v7kDsbVaC1isClttrtbvRnFjaBVo5imEJwcpLpp6OhAdeIanCtowZleiZvp6jBnJsHkCOb9pWCatRTgGCUT7XqPa8jfZxXMfgsI/vRv/II19gGlzHT8He7J6Gk3fZ3AD3uPXiIAj9Lg9ZhLPatsN1/80F6/MvPcVJaMWR5tLub7q420v0H91Lz6CBmLhuFcbjAKPBUTA4DSHbgXxSiyzmNEGB3+3ElBRfld01XVy5wqLEEWDKvrz3sIReVNMQR63YG6fAEpwvjCVnoUxwRBNi+zCMWuW3mGhut9H4VUuSuBXjTGDu0XUTwuzEyEX0Z96F44FcVk/miAliPMATIpvcrczkaJL0FDxkQ6uj5rkbNhsXIqLt5DdLySiNApRPnyhj8KcCeQCK8fAqyD3LU8zqiv0ZynEAkgFXZqQwjhxwA3oGnbIMjCNW6oCOlvb2j9Oabm+nw4Ax6mEduVMmeF2gggxoF3kOhUz95Vv0SQ6G0XYDljdJ8AtAyzh/0pEDAPpMXBWYaMuW7j/xX3dqWAudwyHSCeUSUL1DMfJgjxCr0ufp8OGwCd88byZKeLoFmHSTxhFHIWEoJ48v3yF+mfyqAN6/RoZ4tz8TojP2UU5Qc2bEPkSl4gIre0h9nV0HhUG5y5DPndSqfts1RKFd6CQeI77ax29VpVC4EegIUJ+U5eSLTKrdHkKtRzSMK6itlNiYJQjeXMbQseYY7rFJEhN2i1RGpHAFTvw94tobcNIEcITdHPUdc8zabpmV1MXp51y9ECR43H9d7xsbfOtlHQUeeq/zLO/ZH5Ahey29eo+x7D46f0XOpxvW2MW8x7nJw6qYMBpUfv88gQ1O09VL6qKf5rd9tpxJ1mAYMj6OrptloI+pLjTSpY6EcQksPn2uajW0MneBhnegb2yMX+KPt0ejLP5EnyhH8wGfBj4cA1jukQQRCfDZtUL9LB515aR6jZD6PP21VOJ9RNuUKLqQhNLutFHfzG79LfwNBlmX0S70iLWJiL/0QXXtb1wCwvGyneienuORARoAueJ3q88q8o/MVrY2fsrMgbfga5fkhmu1Nnudh8ra63MNne94jyudX7wvd47vlSae4Pbc1nuHvcYzv8RHwfH5YOEXKp2DLFDej1gk+KmJn5+uupmPuPo4TbQz5xSZos6SRNsi5K+N0CvValinqn7ss+MyH+u490sMjmkyVsjMpzfifMoIP+OLcGruIK6lrvl/nxiZq04In4p7MX6H3bsAC0NnVdtQ3zl+w3vJZpIlQdqwIwn2W4XnbVCxMo2tc3rOE/gXHQBOBZPQp8ngOLtKJXd9YTW+99RBbdZXmG/Pwhs418ksf/fKTL6ADeAr+N0XK9YfvcP3CCjgJvXx20k2fPX2WGit3cLpP0KGltHl/PXXP2unF0/1Um69yzpVesI/Q+BIc1gG01sAN2o55d8akPabjuda8/KedMWWpVq/dgBdHAN/h6XGrW6qUmqtrqzvojO2rq8Lj8+H5dqMxu9N61Ww+aw66b/9jObAC2Imrq0ZpZmpzerqwVSpOP6oVpre+++2Hm++8e69RLtWrk5MzxelKCe6dLKigTICvztcSqiBC8UZOBRWhLDk3wtu/6PZQHIA3iGS+WY4auGMXjAbhq3WAITXpd7rR2QqoQNUt8mZm6xBikIoof9fvu76wTI2jEZ4cqez125EnurCwwN2T6dXLg/Ts2dP01qP7MEc2tOZjYqqDiexglf0Fgt3rteKchkQwLDBxrU2XMZGpNbYqNgVEQfS7ZQouYtgcg+gwtAatTts0XKYnyIsxnEgnmUZgBNJIrrP0Z2dKPFNh10vOkQSHxTD1CJ9AsZQW5mpRtspHmsjkXucwq5MzjHo6DNzrdmILSGcEa9QdOjby6JqeeYegbAxD4VDGNUKx++IFzOa6pv5mXyi0Kn4nzdR5WiEm2tgmDwXU9XQFhBrIvH0u7U8amlFEa+1Pc2PdTtMcT8Gu0WeZ1Yk4RvBUwioAmVZmEXCG8NIWJ0gI/M1PjbZSujwhWIudZGJ43Il9TjKCv3g/ODjgNwHuZFpZXk7Hx830xpv3Q5G40oW0GSFE7g3ebp8gpJdpBUDGY+DbbmqfddOX29shqA6pGAU0TaKFl3jj+rTQxLzd1eVV6nOZlleXUQr0N/1wNXRjBAHddSgeaWAu7BCgpqEe77l+iUKamKrw3f3oW6mKc2JUexKQ6haZ+82ztHd4HKMArm7g8G8oOQNONkQliSJ0fV9KTWt379OWduojd6YQuJYvjMFlGk1kAj5WJsKhgT8j7QF6aiQFr51uN4CPfWMUyuXaVIhVeC52a0KZadBi1zQcTOVYoyhPmHuXI+4ZsI7zQ41Ke8R6wjobKPixk6GjQgsCIAm6xkfkoodxy9EIrUW0V+Akn4RxF0ga/VLubIP56e3gM/k9g4CbAK+wOMBUfhUwaECiKJy+Mm2hDhDUraW1GTqdlh318Nm2jhvUA4J5gX0YmDCiOiR5/WjzQqVrTHTkOZ3OWdZzEziW/KURfEl7BjhaTmqN1RyggbvpDZHzXofztM1IvOBcICu4sgzzCmNyDQ6lo0C21WipNL3ACVeWNdjSw2dJd0d01DFOEjXKEg3mfOgmvubJdhkIRn/5TPUq8iftbKNOocPw6gu31XalEfvdKI3Pk1bqPdsd61JTT9MVdPYloQ6we+zroCvTGn+BryB0eiY7Qq6Tap/K39bH0Qjrbx9F2/lNgKER5QvXyAvKT9Y9ARrotysekoFcvs5d7tTTLgPiqbyDG7qDeru0lKNX+PvQ/iq14MOzWHtawtB7lKn8CByq2IU67dEumFpk6sUU36VRWDF1Z4AW65EBbAAUypGmAv7gA54laJEfBZFCu5hhzfkMMHPUz9/Ut3yNtnkf/6I82UhaW27IgoaEC5QBLzJtwPYHHfge/WRdeOWUi8z/BgFiJzscJdedjnkH1EU9mzeqkG9vYuSqNF1FpgxsQGsq4DbrBk3mtKdUMu9wNwhZcnTQZQ/Vcc6hCBpRx0i9of4xWW3SbXlBBPCnv5ve03fpR9pupTM9BYi0nVecUz9xre0LfuW0R9u6oy+v4A95VT1ACwMXyrdT2Lv+aDI2vpDn7HvfBUqWUaA+OsGCaVOErnHeRvIysqXzoiw70ntJnY0Uzs9V0uHhUYC/SrmaztHHrn8qX0XqHnUbLxunHnSkzb40STXn02IbHdlwZIjvpt84aqBtngFg2obYXMlRGX5zsAE1wYEcIjfaVcu2f8VARZy1mGDKtc6tkV+157Pwp6Nx9pkpdOqHBw8epK0t7AN2r+pkPzCHetc1802da7U7aW/vlLLlT4N4hbS2dj94dmmpms6wK2cn6NdyJYKCgt1B7yR1267pOkzrdxaj35R1A4iATnqigB0+oj8A7pTj8pWLS/NBF1d/MuXLDXYqtXKaA8C6nKoy4TUnx/30/PkedTNavHDT7Z2MTk57w2plsTs1OdEEi+2UyzPbc3PlxwcHh9vn56Odqamb5v378/8wB/YrAHvVv2qk4tUm4rtVmZp+dG91dut/9Z/9k83VlY3G8LxUPWm3i93W0eRiY74wU5nFgAPGrDwAD+6gIx1+0YDlPLxWe5RePX+W7t7PCfaTBdfy7Ed429ykUPwOa6kMoYx5nxJW4ZVBbgAA7iWtZyHxoFG+B4b0GYI8AaZRipkSXj9C7MxTBdl1aL1mvBQOtheDAMigPL14lYQzPM0x297ewcDRqQIPnu8WjA7JGwZ3SFowp1JVgFQQwXLXFyhoBBuDWoCU7vJl9MztSlVo1i1y+ugwIwNee43yEjBovNSusWQNzXUSl9ECD42e+cCxhSxCoJEy9SFowuXnCKHG1D3fB/1uqlcrAUokCyKKkASRYNQ8XOzKBSoJI8ozKGmVkoyljnR40y1mHQLT03dWOmQOWqtQNP55hnAGLbHbEOUaoRVkKFAOS+gA9DF+qmqH/gNYCBSox8nhCQLtBggu7wMYgG+oHXUwsngZaQX2n3lapl8Yrbed1slnxNI69HE4ENDC1BWdCJWBClpv3Pqh3lHUHQynXmzCMWqkS+4dIawqnz5Oi9caAXapGiOE0/S1W8m6DJU85TPOTvJmGrbTCIWR7/nlJQz1IJ0cHMZSNG5IAfyJlIXipBPz4AXK0WwtbqzhnHUBJ/AuAF5A2sYDdjb5CJA4VcC4uwUvdbIfpwFHeug12q2SabfPUqVewRE6Sx8/3sWYulSZi9dfpTL0O8dhS4WZ1KL/Z6sY3jKedNso4oiyoayGG3oLsgQURZSugMEoljvdQQR0uYDpFqCi8GlqKGb7wVzCGQyVMjM20o5seBitk2GzE+oQLiCIfnfiY4A+CpqiL6yrUQ4nhJl2cH7hiIzAGCehpCHN0ZVyyclsGXBrCHyWfBP34L0jIVEHnS35EnbA6JSDh/PEM00ucoHCDz1Ev2toBQvhlNEGjXfkXsawMkzPK4ADdRUgaXztZyP5Uxgfl4+BJPCDW0Hbh3mUSdDphiAeAlqXkjOXTYfBaK+6w9SVC2QLssa6xNeXhaDN1LTOBOC0ptLHiUMXOUoQOfH0EWwHL+LwwDcaNRf0N8Jbn1+Cduojo8vmxSoTtAH9YBtMvcqAQCCEDsKwSS9fHtJMGklX+9rzXq9su76vOkKjbJ6cDrbpOjo6Ru+4K6511MeIoOk4V1R8YsKI7SxgD4pjcOVx82uNgGl4g7ahQ6Ar5Qt07MfsUOvwG00XwHIRv1C9oLOfqW30oXWy/8ZRSuU+pzbkfnTugM6Ad6hvdGp1NMLB5/lubmN0zQ11NJgX9K1Alq9oiZzqJH+GQaGOzuOInG1006TAiHJmKxhs6kHVA4xYN/WOgC3X3RoLxGyL0c9R8HFuh23i2qCfbaKPaUf0BQ3M8ijYon12lWzJefWdOtmyxn3ls6L/KC9e4d0adbVGAmk+3H63PEGtANbRKPvGfjQa6eYU0rrnBgu0UX531FR9UcJ2Gd0WBMfmPlzYc9lLaCivl7HlyuQxOsmI+lQxO2cuRzfErrn6kA6AowTqjtZZm7rCN3yvz2FHeXar5dByH8CsQ+gz4HdsQAUdUgE4TnFOh7cPPrBu6kYB7eq9jRiddQUR540A86DTFWBzNmwh2Ba7qr3RSRpGIEq9ZEAh2sOz7RcnnaqPBj0cVOhqapz207kzMbKFns2yQp9EX15hQ+aQWZ6LrrQMnUL1hWufm+PtspVh6+FNJ5YKnh01c+URGcvdGUvQi5vhN/oTejqqIP86Mmy/ZR2svVeHwZPI+dz8fNp6c5N6GBibC+xQhTfN2Xb+iAElN9vBtUz3H6ymbsflC+l718rHARerLCwtYWews+jzM5xtgw9ztSXsbyWdnDbpk+zoyq3K7/wCfQAvdbFR2ly6Az4yIIXDOr0QF95MZIznBMIJ2m+gyhWkxAFOutzd26U0gwS0CcwjT8mHyyuLsQ21jo9rSzsvxWivzzdId3U5uFlarOFxzwxr89XuxXm3OZlmdppHre3D5snj1ZX57eGgt1OeXwHA3o+NDP7RdWARmAYU3CxOTm6VisVHmyv1rd///e9sLi0tNfqdy+rp6Sk4lF/R8+ZTTkEM11nc3X2VlhpzASQEdC6YH8rP3C7eO50+iv0yzS/WABB2tMDD/kMADDfTUSWNI9JspRTScsVoIB0PLAvF6rUAFvPHVJa9np1ilMFlavKs9WkEKU3maJYKREVgPRQEd5c6OTqMqMGVUWL4p9sZUk4HADiP4Gp4FRy8VYTPtVD1iFwBwW0UJwG1hrv1tPTQFhcBWho/FGr2do3W0Gbqq+ALhhwOmIZOLrl0enacDF6rVPRaNvBwFHw7dqzMrKvC6xJhtblyquEVyoyY/FAqqKZQdua5QEJox3d0q0AlgD/XRPQMIzoBoFCAjTJZttEKDZYAwaFX0wIuR0bIroI2Lspfq0MUVQQeaUyU4WUEM4ycdUNBCDpjAwjqHPvYI3gqeAXetAHVavPkFCXnSgOWI8ATCBlJ0qPNy0LNu+QZf3pxgjxp12q7nmlW2Bos+zAUucZKhQdQjKgrfObyHvJJOCkqA46IcvBZ50GJs6+tj0BcJ0Qw4mQro0Ya5FmMn4p3YX4BpTMTRs3d4+QbQYwKmP+jP3qtATQ7BZT0gh4qRmf15yWYsjENQyVAhNAukSRPGl1VMcsZaCTqdI0yB9DCy+kmDzvPxJC2w//T6eXuDkp5lBord2NCSf8CWlCZxkI13dnYSD//+SdhkF06aGm1gTLpplOMUvOonR7//O8xCNlQp4QbSj1vdCyhsvxRccUMPOK8hSgyQz0jkoF82IcBgjEEtkMH0whkcdpIOXUL4GQrlc98n0btinbo/Ojc6CzmfoZHAJKCEA1wyDv3CMScmKQy14jZ/7bfCJNAWBm0710RxHd+DeVt36m4zS008iixc1QS9qdcwbN8Mjb22fgbAdHAA7Rom9cFcKAdyqpGKg8X5n7TAXXINU1q7Kaw8fYboGyKflLo0EQaT9d8hGCyVciEDphLxEn/EvJt/YxIuHh8XoJGXs4ARyPrSJR516abuNTc+TmgFT1hRFHjPs3vRmzbvT4PMMo/ibECQLjeKmUZQXI5QUjIU3geZUkP0wt0hCMdwX6ifyAD1UYXSnsNFm2I3cz47t3WSQDGv6j39BRGzL5Uzi7NWYYnuF96Bp3Ra4J4HVZHSwaAYHWjej/0Pe00mipfKJfqhIjOUb6pJOpE9bbgJaKTHD4/GsChIXTYM4Cduh1jrnE3X1pbojzLqxF1tP3wiaBllj5YufNGap/2Uv/kBL3FjzzLesVyg7ZPnQ4YU6cLqg1mdNvnqU2fnyLT6srJy5u0Vq+im5dDDswBL8akXaOpAn8BpStYwM/o1Sw/mcfku7yblrS6tX82ymtsarDaWLdl3pYHkY6QE+XHYIxBDmXP0RV3fpMH1XNen9MlAI72S5TOM4J8yq4A1GfBfci9ywsq+2trC+n99x+Fvtl5sZfu3F2hX3mmm9Gg++bR2Z98+iz1cFKcFOm22Rp4wcdAEIw9GS+3JasNjPzxPGXP95hAyDNf7LxERgVZ8tBURAJdZlDZ1B6aqjNbhN8H5vGXYjRIXS9/uGKEMu9IqUPnpqDYXqPy7tLo3Adp5LKKThR2+2zTvwwuOCHcPrCvTeczB1wAZoDCIFDYDsoSIwjYtc/2hdjBQJGCbL0d6etD75hHAHMZRZb35On6PDLebnMfsoRu0Db52VHDBZxMnTLtqOBb3edI1uLiInIq7kCe0A+OHLn99Ztbd+hjdNDVVNq8v0L9XBbTIIwjG+AD6KOecIOOFvzZA8j3+i1UBHSjvXa4m26EXqOuJyfQoQTN+VwFTGqXyzi6TgjvdlwmsBDLi1Zrq+lv/+5xWr+zSl8WYgTSFL4cHZ8A8C6kCcpxZGn/+YvUoF2Ce/lXYL7I717bBS+pK+fnFmIUVGLa/v2947SEjaqDW4zgu1ShQQCj8hOT6O9yNezA0f5+Wl6u4wSX05MnB2nzwRsBYNE5o/rc4nDn+U7sxAWu2llda2yfnZw8vpma2r7qD3aO90+ak/V69+233/5VAFur1YowWnU0mmxM3ow2C9eFLZTNo+npm63yzMQmgtpAuVcNdt3ZaEw+uLdQuLu+RAc5PDyV5hYaCB0MIPij0GmZEQa4wkhqyB2eVtBq9TIMppESBApi3Wfe9UEdslOBGvEQXOSJEiMA1vQkBpTOyZMocvRRQFJF0USOIB2u0iiX5zH4eqpGbvNQjEoy8tr4bu6rStQIXrlajZ1LvI8mxbtbzypMsXQElXWdVA3nTMlIlpFdo2YC7nM8iGOeZ76JScwqc3NS9fBgMKTcyToqKcEwJ0I56T1qCAQ9RomkzdKie23nIQDb7jWmZpiHsri8FN6TQmQbWu2TMLwxZIqMmYTtLk29fido4/C/zz0+PorrN+9vhrDv7+2nB288yIyP8QrjTF/4rJjAcAUNoadMjXpFiVF3FIHMprOhN+tSV13AJZIXBkchF6CoUFQA5tcIFlTg0dHQQEEPI4NwaJjsN719N6dQSQkkNFRiAfmiVnMymUN5Rv90DDKYV/EE/XhZP3nDoSyHMe0fFbxLIDkcJG10YmxJHvoOExJ1tO80uhpXJ9w4KU8BMHJmXqDgtdtrYWBVYtMBsPOwOMTmeteqnZqWJwAXGD/rVJk2Qi9Qy9FAgYy/C5gs24iw6RgHuwdpsdEIMOvqBxpAHbH1O+uR/13FyxYsPNl+jALrJQOeRkL6vWbqwqetZismmei4XUHrB2/dS3Prq+mn/+Fn6Wz/LE2iHMzBbR0dpc7xIbSZTm14b25pPoyQBs01hTXS1yOM/lCFbqrHOLouQDXqQ79TN4GeAMTIks5AgAn6VP6NaAZ0lofsX02A97vk2IVpHtxj30n6YAWucMQhHDPqErIK2NJpidxGFIaOrDoBkcnGWeNjNEJDQyHKsZG2C+Ssj3NmPqmgYApn1SdYXyMM9ncAOM6FAYYGdTelQMFW5pbSdbGeemen6bx7Bi3oU9rODfS3kbucHxt5wsHjThZykp5tpf4CdUqeENjYZhqfwbOrO9j/0g/wUMBgz/AbQHjiBlpjnMZRtxt0jzSLbbbRM/aH6TXSxW1TxbsXvDsJKtbJhudcE5unpoI5t8iPEfP19bW0un4nPfniC/pHh0A6ASaQCQ29zBeOHe1SRnRWwpnQmCNvGkgdsvGKANZNsO2EO/u6WqV+AEaBlL9rXG2nvxlFj8ge9CpMCsBypD/y9ELn5sjnAg5+DR4/OjwNXeKGLcpsBkDqZ+61wzXEAj50inUUoMqLEI/7TI0CQMw1kJ+l9PLVi5BVo7C5n4PNaK9cJpUyfR19E3hcAV7lxbxyxUToCEd+5B15+xIdaD/LY1363hHAaeqiI6adMkjhc7zHJe3MtZWXXdVAWjocLI1Mhwr7JT9RC9smfxm1NwqrvpOHbWdER2neTQGACUNJP0MUN14DDZ286NbpAqijY+wMsuIQ7s6L3eBRRw8NJMxSv6urQgRVitghQYVLyp1jD1wF5/79uwEKnSTZWJ5PK421WF1leXktnJqVjaWISh8fNdPDhw/gswv0aDt0W2NlLR02z0KvCv+uAE831+fpyefPUvN4mAo6/ugnRxMpghd6FfnQqTey7+iDchTRTW0LvDhbr0RL+6Yg0C/2ial/bvtucMUy1D1G612lw/VILc85FZYlCHYrcpc7q8aclCL90ksuF2ffZl2Rwaz8YF8bOAg+oGyfR+Fh6wT/rlJSmqkk0/qvXVkHOqrfXMLxEt24sGReODYGXGPqheuDq/vUTQ8f3ktOhHbd9YvzEe2tIpMLtKuf7t7dCJsQPEZ/7u8foMcHaW19A1nUdoF5+pdpZfluyGET+nfaneRqRGgIfmvjQK1hO9AptGMX29FYWqY9Bq16wa9Ptne45k5EgheWajGibariHteOsEtOEr93/x5tNiioEzyV9gCO9oMjlK5GcOfuamo2m8gSzkSsdASegH7SdIbf5+gb10OWroJwtx7fefYseKuHXtUZWl9fSfffuBe8uv9qN+rS7bm2O7oFPbN+ZyP3K3jk448/p4Mm0v037wKs2+lmCEiHxm4TjzMDgL0eFWdnh4PzLmw4aF5eTeyUyqVtnJjHUzNT2xsbqzu7u8+ag8HkrwLYP/iDP0CM9oqpSzdUi41avbiJzG2ViqVH01MTW9Rtc6pQaHS6g2pjuQFWosm46+ZlTNHowZnDizl/boixMzrl+pga7ukSYA6FbKqLKQUymEtaTSBsNRD+4cuDdAjRHR5TEM0vdKcolaYgzCFnboKGgqFJzuWJQq2zs3R62oZxKGfO5UWMbFyFEBtZlGgyayXW8ZwNBeOsfJV/teqyDShxgI4CqPGR6VV8elQOl83MOmxHfbjQLVsV6llAU5H64A3wnIX06sWrBCRK9YqTpfA6YAwjgDKhRkdv36F2lZlL2WjgnEQmUDEnxAivhlvjYEcYDdUrzEt6ZRBg1ER6OSHE6JUTyvR2BG0aBQ1rxTVqaY9eUv+8Q7tVJoK+qwDUgmVzHfs9ziFAeea/iv+G8s2XzcOOTnTRi3NYQIWuYyAoNSoQeb9cK1H1eC3XVSc0Hnqv0sxUD4XfsjRuHvIA7EC5RqkBoBh3l9US5LlOLw2mPA0/qo32Sn+FeraCsRwBZFCOOjkvX72MvtJ4NPBM9c67LQTNiDvtje3qqKO7lwnmfZ7GW0XoMmpGX+bwonVuLgDS1xh9J7QImGNIbNKItBM/ckqDylInSYMiaNSr1ohUqnPBY3k5NHPtNCT0n/wT9MxDoS4lFk4AbdPAjXO7BAwBjAaWh+J1XVmJKL1RtvaBoGoGxWpkybxI95h2NztTQOST05NOmgPsu7yae9P3zgfBB91W3mLzqHmQpnHk1lCCjg7U5xuxXubznT3AxD4GwPSHHN0+OXaoughfdlOX9roY+qhHezHm9+8t4+hB0/4USvgE4wj9oUcAFhhIOkSrAS/mnxr5drTA9ljXyCkU1NCn7gvvhDr7O0dQBZqOkmRlKo/JNw5Jlyo6guVoZxkZmjIKB31ndB5iBMC8aiMH1BNDqCPmqhI8nvIdGjZyfpmubswnvqHPXKLuEt2Cc4jKm57Q8fXisHg8M6cEyMw6JdJFWaIx0VadZwGVekfn12iJeiiGxdpnnDOSqSxqPB0Sg2+gQ70mWBpAh1Lwu7Klgycf2NaIVgPScy69OW5GLC+4XqBuzj0VQk5htriHAiQfhraCfGjYj4OevmhVyLS8NwvveX+MJlBvb40INyC5xH25bJ6HLMQIFto/HHToqqEqotdtp1F1hyUFYDovQ/hdwHUJGL5GHmbgLdskDUPe0W8x4RFjb59G3iV8GesNc79OgZ+lrQbNSLTbK7u+rsO+ThLTeAo41HXK1Hjmu/IpPQQQyqV95Hd/M4ot+FXjaJzVAUqKKUgCAx1ida3BkAgqoIfUGbZRPeFLYCl4MnJoGfJHvrYPbzp0jD6hva7pa+64zOKwunLeR5+ur6+nh28/TDu7L9Lf/O3fcz/mtJeHzAWubh/9zvvvRV9mmXPnxbyGq3rNyN/c4lKaW5iH/k40a8E/izxzOpYPdN1XbYajVMViFZACMEaGHwIG3njjblpaXkk7L/djNvrGRgO69lMVW9VuHUOJEkB4D71m3vIQ4PIGTlgdAPIq3UFHmNPq8oyuzGNQqXXWD11pvqIg0LY9f7aT9g/2oGcPx34pfeuj9yNnslo2JbCTDg6P0Fnl1Ol1Ilr59MsnsSxiBT327OkXae3Ocnq1d5ZePD+iL+BH+hWAkg4PjgJYzsEDjmQZ1HC09t7mndB9iETUYWYG/oBOxwdtAP0MAHsOpj1PG3fXUvPwDN0wDb27yPcwLcwvop/Qh46sztVp/w3XAebp2+0vnqS333k3AlBVgJirg7hE5PVlN1JHCvQxxIkd1oz6fvl0B5o4b6AGGHsQKWNug75/dJjmoMM07TNF6O7GYlqHlo8//Zy+n07LSyvwHXYRnfnF4y9hl8lY7cfxZVfTKQNG3Vzn6KCJLNcUjwCIgmJHZnQ8FuZrYBzz7OnH3kn64IP3w0acmxLQPEn7h4fpnXffRddyM7x6dIxdgH/aAP47d+6kcm02ouDqqio46PDwBD5Z4Lu7fLYT4DA193a5/gQQuomTuJT2d48A6nnddgN52mKdJfUpCiht4DiftU7Sq5evAMgbPGeNfnL+AXJcdQe56fQJQBUxVS3EJOf+oJPmFxaQ1TB08K6jKqPgDzHFyWlHLHeDHI+ebH85rFUrXZy05tX11c5sqbzdaDQeX5z3tp/uvNiZn19pTk9/bRktlEDhj//4DydrnY3i8eVsFYDXGFxcb77Y2d06Odp/dNk53vruD97fRCk2piYnq6WZanHQG0aqqIZDZTBNJTQC8zBOdW4xnRzRCXSqWwbOAHBVr0aAzN2rlotplo4qFGZT57SHodKQOHM+z1bVYATw5QGCAcGf4MjcCRlUZSvoukCAHfa+GWEweXYdoyxImwDIONvadTEljkP7Cp077jhZzM0BXNBbT12lfEnHO2nn7LiJxz2ZVvGSzgcomeZeOj3EO6EMJ54Nr2A9FLuguuJSVnRGDyWj8psE4Ws8XDy9PDePd9GBydzaFXADoyqARgw1bhNF6w1wpdIqf4dHel2Ay7VD+Zcx7GDUpkgdNbCuxqAhECTtvtoHrGK8jBxSViwDw1WChgDDGAuf6QLwAoP2aTcd7h0GHVowncMEDs2UoZVr9hac/IBC1es271QjYtRSzzHvOpNnS9uP5hXb3xrx4bCHUjZX0hwrhzvoM+iu8TRyah+aemAurkONWRAsL6cQyNgOfcLG0CzPuL8CCOpoOAFIAxdLKwmcw/BJK50DQQ7CbdQIIOwe+hoZBdGcoHA8jMpiNHQKHG4zYlQquQC9UUPLlv7yK2oNZe9Wwi7ObjuMGiiIuksUG8My5us4w7zXu0wt+LXVOUv3MBgqGyMEHfrZZZgien2TU1wiWoPhyXmK5hENUbCT0LeaFRKG02dAhODvWqUeRjK2Zoa/BfJ69aWSE5BcJo7OhoYCQUoMkKnxdrjJ58zO1gFz3Yi+FGm/dFYeBU9giijXYWq3vRX06Xzo3Ei/et08KpQ/zp0y8fTpkzDMZ8dn6dnnn6ceAHnz4aPg0b1XX9IPhXRy5v7+GaDaXp0pjZApPhpjWIq66fkDJukz8wjlV6OnTkRwlzX7a9a8dmSgPjcXvKixdxJo8A397VJpysjRyUGaRa7Mo9OJtE/lRUGLIwyu7epwl3355Mmn8C7gEJqVUKYOkzksOb9YpTsKXDMMsJAmBJKm7DiagTyoWOTIADk6Xub6wh8xG1jHS6fIfLccyXZEQUYWQMdoCv2nvBg9sk8DAMNg9TmML20yTcgoqPI5ie5zfWJTbORN98BXiRnhVOfppCmXiBI8bT1nIpInEXUWdJrccEVj4YQ+wXJOrxqm5bW1VF5cBnA8T4PWadBAfnNIXVmcq83Bw00MmAEG6gaIllUF4LFzHzSWrudYoEiBkSG5X6e61aVvocPMLH0PkJpHLzqEbvRVORQEK1fWxXQf2y/4DeAP3yhv6hVtgU68PGwEM+6XltTflCqHfHXE3IgiQAx9GXmF3GekR3qHTjKyjDznCWXX8ILeLs/levnGCKWTaRxOtm9jtGxC/hFIOxQMzai3UNA0jEELsAv9e+eAVuzNpE4NvFag3+r1SZxCgGgXaeH8ED00v7ieJgBtS4sz6Sc/+UHqATTb+88BtH348xo5OU0f//ILdMQlfbKY5peW097uSWo58xtdpwOvs20qSPP4JM1V6xj8ZWji5OKzsBsXAEpTRmIFHPgFMtL/5+nXvv+99NbDewEGzy8ByjiQf/2XvwzgpA5zowdnpc/NzwJw7wM66wF+/+5v/yY9/Xw3zS0tpsVl7dowff8Hv46cjNLOzhPsQNYnp8e9dHp2GHKoU6ndGd3g+BQu0vHRSXr70fvpxau9tId9aSyZOmjaAiCttoCMtdLdzc10CEg0steBRy8vpwOAapdXlldTpY6jiqPmyINDAi9f7NlFqXV8nP7p7/0ufHaZTls97DxAFCC5vr4Uwa1fQk8j8bEyCLzjihKVWiktImenp02A9AnlFdM9AJx4QDBmoM1ggFF5wdweoHl5uZEef/IJ99Xh41raAIiJRUxXOsFuyqumFpoupD5cXllOJfsAmTQI04M379xb49p2OEmrDVfpQC+jS599uRND/SCXdPfuPej9AjnVJsn7tH9tAeB6EKkHcwuL9P0xz3EIfj998I33Q9/M1RfBPKP0i198nFwZ5N7dTezTQgRsCtPgG3jRIFmdfmzuHiDXZRwK8FQlbzv/2We/SJsPNmIEV1lzxEbMpL5Q/zuBfYCDNQsecITVSc/zCwDY/cOQ2wgQAoQNJmqHFpYayH87HJkGPPbOO++k58+/RM/1Y51t5dJRuTfeeDNWcTJgUam6ypOOUDcdH7tmexm6zCO3OOkl04luIoLshLPZ2Wm662J0PVkcViq17qB33cTO7yDG28j546vh1fbkTGFno95ofrKz06397Gd5FYIxgO18noo/+9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ObXiFyVNl4iMesk4AkP1PlST2hhdhLkCW6NS3Fdfhi+2BoJagT9MBBMUrhhCY9/JH5lyjCafgx8ld5t4+bR0fhUP3FX/wUY3SBCyYCB6BxzQiaSq86dYUFo66OQjiBIfIqqa+g3GFvU1Iij5b7esjj9eA0rS2hEwDep/RV95J+rTbC4J3TBstR8VYF+d0O8kd/TgLccaZKOM39jsZN2uBkAExoMjLtdq4Y6LKpN1142CFYZ+ALJATfRhry8lBGvkwL0XmSLkbrzGc39cKJIHRbOCY6WR4RXYfokX6ArtJgWseQF/jDERodUvtUkOch/wlo7ReHQ+VF5cm+j4iuF6H/YjgcXeL1Ri683890GZ+j2wPcqdt0hNSp6jV3i7NeeeJon36fSrFLlJM9eO70DPyMo+gmKrbJ0SProxN0zvslPOls/UgB4qUhN2dQZ9C1ZNVBAdQ5vEbwr66NdAIIpPwKUP28rK6nslfQyzaq15QLAZKTenXSBavSdFKHa+gcB5eSK0Ebl/YrpAVHrdAZtt2IuYDfMgS35mkLjkZX6DR4jipEWps7KK5urGHoAe48p9nspHub62l37yX3Gy12GByQI7Hpq0v0wztvv5OePX8WEb6FymRaXapTfiFyzqWnywb9uz/6S0DsKD36xiM7yc7hjX6jo9588CDtPH8aW2DfQKPNe3dSHxBiJPgCnbV0783UPDtPTz79FGf4fnr+aj+V4Y8yeriHPBodf+e9d9Als6msk0e9DvZbAJ9lHOGp9MXnH6dLnt0CIN/gWDx8811AMaCbfh30O3hfzgZ36ccl6vFKcoRToP0wp/YOYOiguYde6HLPDXaoho3bT9/56JtpBHB02Hl/9zgdHTfTo3fuY8OM2MtHEBXZ6KPTH755P+28+BLAVE0b9zbT48+3o78evf12evb0S9VfTNpV/nUCjYq6tNIkNHcUcnVlLmyO4lOaqaaj/d30zrtvRzTb0Rj5/pe/+CSAY5E2u7nPysoioAmaUgeHoJVtR5eu4aG5hUr65d//fYxMbT3cgp9Mh+jxrE66c2c99P/zZ8/iu6lv3/jg/fT48WOAlvNf6tiAevr8s+3UaDQi2mqfOvop2LKctbWV0K2OqrlVsJ9HXKOsOQzfwXlZX10Nh7CPDpnE2d3fO6IPwBzoz+PjFnw/SpubG9gY07Zm09FhK0ZxBMr2k+vOv/3OFrzv7qDuctlOi64EUdDm0d/oMW2xW62X4Wv1/8rKUmp3DS6Zz38FdtgB7N5Flp37UaCvoGVBHaRMOgnd0eMS19xPF9eTaf9gP83i2IibTGe0fEdx1RPmH6sfbaOjbdKtjz4OwI2A6dRMYS9cY/sEB2yC8oJmVxeAVoNxtrWGzrxAD3Cfk7QB3Y7OPNi8F3qhWpsBNL+Qj27m6/OolsLwtH3aHV5cN3G6dqq16e3DvcPHnVZ/e36htDNo3zTvv/e1VQgCwP4hAHYjFbFp1bnaYgNG3ETbbJ1fDR+hWLcmpqc3C6NRozAxrK4srxX759eTF4NBQSA5rVdIhRTseMFMpxhgF042N1bD6/mc8yhNCxgiULlEx9sRqGoM3bVGgOtkGZnHIS+HTVRwMv6UOYgwjYbWhHbTEvr9VlpaW0URV/HcDL23I/fDpZdCwXOtRs6EdKM6Do8JYK55lnmNMqAzG/sAOZcOUcH18JScJW9G1WRhmNbX5hG0BZ5ncjhACUWjoe12TinP4fQMdLrt/393Z8IUWZbd95skCblAAklCAkVRC1RXq2e6tViWRpIdngh9Bn0ejb+MI2yFIxxhfwAvITtCljQzGnXPVHet7GtukCSZJODf7zyyuqa7R7Isj0Ph101BLu++u5zlf5Z7rhsyymllzbBiJ3lSlAWgKxDwJYztmBTgmXKpMG6ee7+L2RBaDqByekZbTJIeM3daa6GbOmA4ytC2DODObBXeNXN3h7A3T1MF5o8lmK6G1trU65EdNuCzBYgKF5WuXki9xgMAiYB8QlNTxSz4hogvLgV+EwCkKuvHWBmDyovp4Nm9YAAVjmHTuQWPuAVUOyYat698HYUgkNXD6qhvYy0F/Vqo0wJNFIZAzHCpCllPj145w2xqEtNG3ERyARNZFkrlqnIXXCjczLEzQd+QjG1FThzjUtGj7vluP8JM5tx6WEaP5yp4pM0cEFfFZUkuhaKGhUC/BvOaOmAprgj3sgazM7WYR5pg7IBxBIrPM+Q0y7rOmwCPAAwwgGK1dI9hq3pjCcv7MQLqNASawlPPmuBaBu569vrpcdBoBlRh5BkNGXfZmovt3ECzrJEhdEN8AhVDiJHrxSiMAnh/FrVI4fER2Bi5sE29V0w749To0sjRmz6E7i09ZDRAT1mm1AQOen1VGoJjAYbARFpRKOrt1hBUaGUe9CzUKpDVcxAGJ/Nk7p1lakRW0oD0J+HoCRMoeHCEIWCIPICo/RTAmqrTg7aKRdMEptLxyUXULj4FZIwGvXSMcOxi8I7Md4X3pT0BkHNWANjofbYE3wBhO2IMgmAjNrPm2UIvzovrYs6e83gFkF1/8ICxmG7ghjfmEdoXhLnGGnsC4m6zGzRcwHh081AchDFRCqPANXSuNWgFiAXWzB3GeQ1EJEtER5hHUzfCL0u/NVz87Ab6lGdY6ljL8OAaWZBneM85moKWNcLsuyklkcJyv6ZWHXEd9JQE2KVV7zUHucCPaQMeze2RyK638jdyM2m74wlV9MsUI99wPjK6YM2QRb0r5bQe5OxzuJsfbuRZemjlvZmKMsE4i23fp02hZPXWRq1QwE7QDW27Vg7TfmgkKKgCwM4CYFkno1exUYT3BZElxq2xKiDpXbRSBZqp1RZjHjqd47TeeICSaqQ1gIAe0t3dg/Rf/8ufp88AX6uNWqyHuYPlKWTqZEafRUBwE72QnYxmfmuBtdCZAdYrmA5VCxn8BYDSNLD6wmKylJi52Ce7e6mAEbeEnnn58m1aBDCVeF2Y6KU+c1EsLQWfd1on0M1tqs153DlrujDPugzT2d4xcgWQ0TOKyJphCD1ANpydHTEmQAC68GoIzyOTnEdzu1dW1sL502oeApY7vN6IfMR3r19x+016vLmZmh29jUfIoHqAJaY/czycngW9WM3k0aPFdAYfnZ32U32xkhp1AODbozQ7DxBn3D5TOfbmzau0XGsAknd4r4ROqUHz0/BOliq2vfMu5F99aZExXcOfR+lR42FqHp5gNMIfyGe9g0YYBFoC6WyfR4k1awfvqDNC50MLNebX0k/9q3bIlMePt1Lr9II1KAL6D9Pbt9u894g5N0d0Kn3xty9So7EOgK8yP7m0/eYdQHM5zVUr6eDgABkP+Acsn50dB+7YwyDYeLjGvAMy4U35SOeFqTOLbkQCXB0wdzqolNkrqyvp5auv0tPNj+CtLCpxdHIceks+lQPCi8/Y1NcatmVxBfr0DEPEFL7uee9eV5WCl3YAkqYPmteqg0Enj3p7FjwkHRgF0vOoR1aaNR3STYVldS3yZ3XjcepibC0vN9IOctBTJnV4vX2zk7a2HkM3ldAlpoRYs9X0keXGMmM20nQdjgU3pRWLFehniTVBf0LTsVGTNVbuqic3Hq9DZ01k6DAtoAON9CpkPEDIjcZiAlMeKvCHclgnjA4oN4WZ8tlpo0OtwY7xJfA3/1Zru9vVeQi/I//FLerflcZKevRwJSoQjJjLowPWCxx3xlzf3BXu1p88valUy8OL897FXG3utFGf3/7pT3/88urq6sXq6oOXc4uN7U6nf1oonF7Mzt7nwAaAvffACmBL01N1AStibAth/BxwsIXVvFGYmqwz6JkptCugL98+Pc+pTFWOhmMy4WzIy/Cp3ggG7qlgCKXMcyX6N/nFTTzWDb1LQyS43okQegiDyNfie1d963cOw9KIEAbgZgjg0EqYxBJwUgN8YS0anlOpaUVUIt9FzxOCn765o9iNF0X+drOZlpKWQCTjI9RUgCrXOz039NmEaRWFp1NcoKAWAX6CZj2LbkjwYAATrj0DvQjzH+wdhZI2X4suhCWnZ6ndPEc4Y9Wj4DwdTFBgHlRYQAhdPaLWllO4Ct6s2tAGOGt5L63XGQHzpiJGEF5dT6ZrrPaJ3CAS8RdrdQRfpuhUMKY/WIQ7rDSeI6BBDgbQ0utWYOwqe71L795towzmIDwBLcIE5Q1/BljUA2yVCHeCWwNR0OozFpfqGCGzARBcH9dbcKVVnbC86vWVe8/mRTpvI6zo94RrUbRaA6wfDErfeI5MIUiauMtAsbskQ/3yHL1weo9cQIWlub4ydoBtjBrn0Fxkgb1WomOLYvEyPILIU54CDAEc/Ewwr1SvMHYBcAYWTZ6/CgHvxrxQ3NCCtGjulCBOr71AWwvUQyEEtiUs5mxzwRQCtMIcQ7P0x/QOw9Lmw8bueu4VjEygrJ2jIv24YZ31xgnWLfIfqQ1YwN5vWoQeX6ML5rJO8bllkVRyUTIJJew86ykLjynaQuMoUkIQju2W3oM52igiYKr8zEITmcBG+0Zfst3RWvAIa/NFoYvzDjSDILNEinMheDN/zfxMvaimsQii3DXrpjXBqMJOZg7DEnrRsjanUaMxzuHHiGwhmPRen6KcFeR6CbTckRLhVWBk0KMVIPSgugkxMyTMrdJrGqFxeMYcRNerhCKRRiflj3ZPUcjaZp5wPdV6WHsYEHrh9NRYL9eScDPm1p9201mznfZ2AAHQuh4ojR6NI6z5WB896x5lrIzx2daTNt92ujSbMNSZ6zZAACMT5SNv6TmSLz3Bjull/OayV4OO5DONzyvW2RQp9wDkoEf5UcMpdlcz9xpp5jNH3mwOOmZ+NMCaKCmB4QBlUVtaAjRNpwNPFMTI4oH0X8mWKdPClJ45awtbk1V5ggGI/BUMqqQ02uooixLK7PjwIACzO9BHyBKtMUuiuXnQyFfIEsYWGytZo9lqMVUF/gJm6Ch2tsMblv/SAaC8qEC/I2hH77zeW+ff+pkC+kcff5SOdo7DENEAF8hY7k/PqhuyrLnc6/bSDManeYrmti4vAwAEH8jF5599GnmUtYXltPNuJ7368lWaXVxNd8rz7l6aRJDMLqzGUcDn7W7UIC8j9//6L36avv/JJ/Skm452d5mPmXTGOn/y6WcB7gUk+k9OjCwBRrYer6YXX36VPv7+Z4zFepSH6dSNJawZHYUnAWEz8/AgPFpyzt1DYd7vRFpfoe+02Vh/nv7iv/15lM9bf7LG9ydSC+BgSaP52hJysZoOD/fS6mojZPIFMmnz+W8wx3PpHUDEKNdF6zj9/g9+L90iK964IY+5umWt1x9tAWL3kYOm+cyhHwRnyF/Y8KR1xvqtAMaWWTOMVPO94Y3cDXKrdZqmMG5Nd7oenqet55vQTIExDtPa+loYWz/5yx+jS5YZ5nVae7AWaVBN5Imy0j4Z9Xmw9jAtr66m129eM+7LCAlrlMwhf92ovYCMcOPS3u5xeBw1bsQAa2vL6dXLN+nZ1hZtLwC4XqeTo7PI+awDoHVeDfoafXdp9eEqPNVmXlqsjI4OdX8WEVlfX6ftd8y/u+MXU/PMg0503OhA0GmA7EIOViq19PMv37De9Hl1Cb6tI1P0vHbi59wDd9DJ8wv1eL6nKOo1dj/MJT+G8ff3jxm/ZaQW4CGkFe3X0ZMtS09NFOmDqQdu4hOI3cALNeYUbVBMaXdvP0BYrb6U9g9O4JeUfvt3fhuQdgLwf4u+muF5HuiT5X2bM6puMTLnuqrzttHLzz/ZZAZMSxylzSeP09t3r9MMumyV+Wwhr63fvrd/lK71hKPvdEAU4B9B9TS8Yd1yJi7VFlfALmcYOO4ROoeW1TEaiU100QQgdy1Av7xpX62dr0zXqz2PLtHRaFqEaSJubLM+7Op6I/YpGTVXNuvEMy/aY93VDZZH04teQIcPoAW0aTiFzDM2nUF91zf3H54pgNnEJosYJOK5PjJX/YXRd1cqTN7AXszULRh2dMpabdO3l53z9ou56sLLwai/3e/nTxcXB9/lgV0DwO7PjHKpPnkzvTEc3W5NFW+fg+u27m4nNmZn5+tYUTP5/C20AizJTeZcFEGUk5l5M24hmHMUQJ7FKQUguB5MAPpE2OYqIWABB9bDpPcwVANmELhhy6sQARy3CGC9BOYiGfaXMbTIVepKATAFIKKWWmetdH7ZCgUhSDCFXyEenkcUgso3hzKaQbCqLC2fpaJyI4j5fBLi/OJ8+ux3fzME4PBKT84gtQGux7tnqdfZhyHdkOamAyzROXNaUJ5YTuYquYmF9QolbAhZh4UbkIYI+6y01wQLjyWNMi8CErrNC4TPFdYVRCc4hGAsGu6VgX8Bo3k6KFMUsXlo4jl3RmqZs/ahxKZKVe5l/ui/yfPzANppBK1CQA/SDKBFC1KgGPnDALbz8xZjZ3wQkZ4M84AFT3qjI0+SuasuzIQ3V4vYddSzriHi6WGeOmbOYRlC7CAQWu0m351Ji8s1hB2KDSU2gSFhUemj7XfpdngRhkF4JplvVjAAg0ztsY+C/ioGAQuOscm4c8XwoPYBhIJTPTnOuaBRb5/lZPSaCrgMgdtWC0BjfqE5hKaVuLnCVADLi6kIT46P6X8uLQGwvdfd5R4hrCfR/E2FX4Rzw8LMvF56nfQiCHzNrRY068E3hKUyzzxVjIW5V0g6NrWi822oWE+ra6Bwtg3vd36zjSIT4ZXj1pj7PnMkF2iwenhFowEAC3CCwca97rQ/OFSZCASttwwopg/uyF0GrOkB1aPlegX/wFvdDoAMehzXGw7IwxxYl9Fwvd5FSyMpMAT18qc5qm7UGV5lhpRhIYGGu7MF24IWK2QUoSv7GTveWRdDnoJL59UHmdPqmKUhAYO04yUtBVid0UNtMfQKv/UAjoKvNTj0IkIK9MGNPbCIcwDvCpo1UjT4lDHALPh7nlbzgINZaMGIgyflwZvwXOfkjPs07vQZ5pLVOPL0yT5HTivCXp63QLvHInqYicaVayZg0XN7cqKnxd3lPYyEpiKHluzfLQpwPq2s1aGpBvf20x4G7Isvd+ijOV0aqIb7AcR6uQGY0nEYZdEXgAUAz4iTgNCUEVQ+gn4u6jEa5pPGzA0LWQqhRM1mxqrAV0HlIDbTcPQCmcZTnYf2mbPDg2bQgzuCDTO7fuZ/2HdTTeaQgeYfaqTDVUGTZ8hPS+i4hnrHrBZgPuslcsTUGEOkGj16tEy1GI4uWUNTgKqhiCxsL+iwHrG5x+YFhxyDtwRGDB3+tzpIH5pT8aMbkCOtdit9tPmEdZxNp5HuJF68SY8fb4Rn7+T4EvodpKdPH8Sarq4+DgP+r378l2n9wUZE2JSJA+Swuqa+vAjNC+QraX/nFHpCA14BbOnnRSer032NXK01lgP0dwHPg34uVQFirZND6PccIIIRcD9XFQAHUx7rtrdnWagcANVqMSvwCUAPeR5l6ZjLhfoqa3UXoOTgYC/GpCHmtNylfqrAs479tH0KzdS41/kwPN5PbqZ58uxp6hxhYHn0dL6YGg8epF2ASxPFb9UYjXWdMOH4gBdfv3nLON3ICzg4c7PbZMjS3/v9304//vGPeS2wuY30pJWVlUgPUt4pr9cfPArj8Wd/89MAcllUVDnWT8uAL1YoTiEcICM9Bnx0nU//7b//j5Atntyksebm2ZXGXHoNQP355z+HL4dp6+lm6M8Wssdwt6kaBwDCNYBkcXIEgH3F87tpqdEAlG4A+A5C/rG04VDZ2toMEOtud40Oa66urC6ghzMQZa31Pjw6GORT57iZPv74EfOM8dCop529PUDiYaQnCFSXMRQgwThS3GiE/GF5TCtLHB0eQ1uH8JuAtJyOj07TPu99+tlv0PYQEEYfl+YB2BjcuQLrAHiGB1ZWH8ScHgBUF+sLIZvevH6Vnn30LLz0hUlr3nroAboSWWjloL2DI8Z0lR4+qKVFgPPx6WnoLasnyDvShyVH93YOoJdcsnKNfDSNnrKWfa/XDRmh6LBknYa6ssO2u8isY+Rcnb4YPeoCbtc9cAAscHGZOZROT48AvnX6fRd7LlZWGjE+HQcaPQJlvcRnp6305tVB2trcCDlqnVml7IVR27lZZKOGsZsnc/CGFXk64WAQ5A7ALkacPGxK+aaXVWeIDkI31reaRhC6GBUrjKEQ+sQqJ+Zhd7t9QPtxOF9yyCNLWIJl7g6P9242HjWG/d7tRbt5ebq8srA9Vay8vOxdvYAPXqKqtm8mJ08fPSr86hSC0uxM/bxzsYE+3kKoP8ew2ULYboyGw/r0ZHEGBQO0YR2AxipJgVq1XkEpztPJSQTMGXrMXJcsNUDhlClkgSuAZKT3yjCx4SdDjSqlaQamB8tNHADQobs/LaZu8iv/Rz4Hlj8CaLrszrzL8LYoRE101jPDl2IyDZUvRH4hYIL/DCEYlhkyIGsE2uDlZZtnmoeCIgf8XQEW2gjWecZhMr+WSmO5HoI0rM92G+t0BsvY4scobsahclKw2D+tOts3dSIH8atEL84v0JcCMCaVZ7g5bG/3LYIANUyf0c/039DEAIFTTR2Ii8VAgACMeE6xolfKTWwsPMrFcU6qxJl8lY5eJAWWOcgqTQGjIbIRFqMVGQRVguGT4zZzeZ4+/ugjwH4RIYz1vJCBF6BCzIFCrIuQ0btXrc0EyHUjXVkwyPo4P+YFqoSW1ubpXwFmyIqgu6NWsGlRc60tk7T1JAMHEHCZ52vEuPQyvX31VdrAaBkOJ9LrrxQQ0+nZx89SA2t/R68JwtY6efbM04tGAB3ujOdk57dbo1dLOB8b0fT8eqm89WjG7mPniDV3U4geoTbKQ2Cp59RNOIJPjZco44YFHmXVWHMFpSBTj5Cg4Aqw7O5mmdM1NhxtGDrABc/KgCEWDPPiHLqOelmlOxnc09g8nUshIEhz48UaViskyXdMtQDUAtpnZ5fS6fEZ3+sjJKCxUEJ6zgtYyTzfE2MYn6XmXr/eDgGzjPJzU5BCyF3Qeofst2tqTqOGHyOhTfOmrJVYgJZRnr0RAPicfrVRuksRrgVWM+9GKwQk9+Fk+FLjwHxRc5HdsGeut0AzvHCM3RxF5y1L8dGAMDVjOkCHOYm+1jOnl2OmUo2Ihd5Mw/jOs94+oygCWjel9S66jN2NZVn5NUGQwL/Cvc6fXgsXws0GgtwsEoBBNnkTfVfOeN63dKq3ZmmpEcLUcJ2VHfKT5u6m1OueYbhldXxri4sxZ9W5YtCHpwKa22y+qxtB9cRaOs92BMnmd9svBXkWBRkli3frDa8CBjUeBOf2U2GuAWD7jtMQpHRrOUHpY3oaoMO8CpJNRSoj11Q4GmmO/7xt1ZPJAA5GZxyXnu4bxjyF0b6w6KagWiijS0Fm0c0Wpk45LyPagicYt8/S06wnVCNAYKwG1YOs59vKHV7OR3hLzLXPW6njKjztYTzz5eyI6iyFR4+Ux3qHMSh/cCkDXH/TYTIj5ybWx3rZAmfb1rOmcSEP3d2a+w5dlMqsVxMDGsOHdgWl0oF0aNvNpqHQ67S59TG0NUxvvvwyVTFiPOBhGlnc77Vj85GK2Rx5o2MaPVjU0CW6pVwFiO6lFiBCL7IbGU+PUdrPHkVZO/t2cnBIv8vpAIAkzT796Gk4PPLQcol1WV5bCVl6eHiYgVMIyYicHmz1Xvc8kzuraxvogDN4tR2yoYKxId+/e/sag28mzUJDU8igIYB8ctJUCkA4bXAzdIpcg0dWH6ynt9u7YVDMQpceXELTtHmVXr3a41mACvq8gPz76HubaRtAaEWCJWhZnjJCaB3qArQg8HiAzDkFEL/b3klPHj+CF2ciBCzYNF/24cMV5gCDGgMWVZWq0PCb3XfQXCeiCA/W1kNe8ik0WgZMdZGhACP48Qe/9wPW7ji5uVlnwcmhwO0yk0nIjknTA4tu9qukJs80QpBDXlh5wmiEvLIImPY4dwGmNKPDRY9rfXmZ1b9j7nbSFQbE06eP4c1OmirrRVzF0MxOwdPp4Nzv7x+kHQCxYXw3PLkHRx1qqShLYVnv14irG4lMfTRVYQL9NzcP3/GfO/qffbQlkOJHWWQ+sc6SUVpdeQgdFJnbFuD8ADneYCyWL5sLQ9TNzx5jf97rIGM8TMQUo/NkVYkeMld+Pjs7CLkjTa+uLEce6MkJ87vOugEG3atiKF7QrSNAL70pIW6k2t97B19WaN8oHroPXWTkr312BqDtQDMPUr22DB1Bl+j25mkf2gdLoZ7aGDryhXhKHt/fP0k/+KM/gP5yyJiz0LFPt57Cn+rKZgBi01qODpshr4xu6hQqFBCeGNnWHJ9G1rThUw0p8ZaGjGW+xGt7e9uhp+drFeb9LnUAsevrq8hQ6xmbLlfE0KiHUW2FhzPW0bSOweDq7vXbFze16vxwprp4USyUT6fLue1W6/RlqVh8AbB/eXV3s93dPz+dX89/I4XgHsBOl2Zm+r1hHSG4gfLaArQ+n5iY2IJQNm4nJ+qj69sZLP8pUHh+erqY04tiXTa9M5YXEsAZCp1GaBuKVuGlvALb3aSi43kWQK9cnoEbts12m+sNg+eitEgJhdWDcQzHKQwVZEOIInL1btzFKL+jPFhkgZzeE+soKrA77QsmQoF5F54KUwFyOQFaK/K7JkZ6Ju94zm1aY1IfPnyafvqTLxBux4hyhDAMNFFAISAs3DntaTNRuy9ktALaUKAbZjxV6zoAniECAbTAxXwZPVhaGAIt++dxpgKKSYjacNWbne3UPNxPNRbQMJsu9yg1BkAVGAqMI/dXzxT/Xff1LDO/VZ5VRgHQL3f/lwDUltHhFhRtFqZTs+txckdopDXkS2myiJUzec1HIwSRbWaAT0EWu7z5EXBIqJZ9Oe9YmNzi03pUVKAZqNHbpQCz7iuPiJB9SSXN2kUoGQVnlQgNk6gmgKD3HhWyKQyWfpmaqqQvv3wB6LP6BAAZejDXtHN+k/7tv/n36XZ4DpNNRc6OHt7NZxvpd//57yBEFPYATublBhqI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AvSg9aVxPtH2w5JMGqcaMZ523WgBzBKh9nFvIjpYdXbvpALAIaAKiJXBCevr4SURAVHJ6MqVJ+dJ0CQtrh4zCZDKkJx11OqfMh954y2aVACrmetmPHmt/lfUHYHaMAnz8+CkKZyHGKcE7P95nKRw99+MoiOBOI9zQOyI8A4WmKkAT0/C2bVslQk+Pz1TRSHf2kzeRJRpkyD2MX/cUKKc6be65sN7wCNrMUm2WMLo1CuVjU7ksw6OXRlqo1er0JVsXo0rKODfAOh7nwuNrTb/w6EkPYMijIM2pMxp0Aiiy/bk5QbLRFDfIqrgwYiCbMFYYq5f8Y1TADZ/yS0Q2oC91gHxZxQA5PWmmM0DkXA0lTb+k92wdXNvze8+hyhOay88Ef5mDJA0410ZYPKnscO84bb9+k/7lH/8x4PMEwHWepuE5U2Webm1xi5t/riKX1IMJ9DSfnnbTH/zRHwXYMxLnqUwaiXpuf/KTnwKiC7Gub9+8Q27mAL0Yyuik5x9/ln72s1+k1tlpaixqWN6htC0Ir8FlqT1zDK8BAed8v5JevfwqwJ9yQSCRm5wOgKDBu/nseQBGyD5oF+5Mv/jF6/TX//Mv0/c/+yjmLJebwlC6SOZ62j5QLR0enaanTz4OmTIzM52a7S6gbQ8aXYjIx3CYpVgZMn/85FGAQXeNf/LJx6zhUfqP/+E/MZdz6Qd/+Ifw+zRgYz+MP9iDe1hz+M9N1JA3NIGhjqxaWtY7dsHPIG1tPscwXGQefhahc4HYQ/So9cw1mC/PB8y5tT0XkM8YtbTnfErTAnUjSCfHe2kRcGrO5c7bfUBmOdIYFhYBgxgXhtD1OnrinIaS8laDeQi9Wf1G+Vqt1qBHQBlywKipEYhbaHJpJQPDykCPOR3THFAiKhroQYaQIqInQ13xPJaPvl5FTeWjIwBcFwMWGqswj40VUxdaYQDNw0sja9ID9NSNl8j6L3/xNn2CEWFJqkt0cm3RUnCe+ohenHQeGhhX+2kGXebc7h0cM7aZVJy8TU+2HgDeLnneeVqoL9DPEm3qAMN4hl+MXGmIaezr/ey0MMbhq5m5aoxBI889Ff1LnYW8c9cPUH/OOhnp0zEQhgd0jihBliDlMNJ+87c+hQfAO/Tv7r6snClsJeSVHmGrFShzLnpnyF1kFgacIDUcgTo8EMBGNE3R1Fkh5vFEQlMRPMhCL7/Gvzmz4rXexWE63G9HuujDjbVsnBe2OxP88vBhA/1q5Kp2d3S8f5PP37BsNxeT+dLp3d3t9tT01MtKZfYFa/PydtTbXnu8frq9ffZhGa0EgP3T9x7Y/PRMvVia2kij3NbwZvgc7beFwNzI567r08XCzM31CNov5EfDWwDsHYbuRGqfKrA16e9CcSu49aSNYChDky6oIX29BQI7dEukFHhSlH4aXfx6jiR4J0pgrAdNT1BYWci2G551B5MVUQIWglbJClgm4D6tzYuWYXLYCOJy846EruDU5a+SM49WwKiVYL5MJBbTB3fWRa7X6FIqCLe4wlQmVmjqSzSkYimoqRLCCoAlWDIkH6F2iZWxu4CG3iyq7A7R8NBCOT29edwv8PI5iXHYh7ygS+U7txhzwq3h+Sug2KuLdcY5hUDoYTl6RGc+Eu/Nd7WEWOwGpW8zNT1eensRIMyTNWp7WJoTjM0xm483XZ6HQbBm7S8L7Fnthri7WN8yk0p9AcVn3t4FVncNq6+oMXLW5rU5LKwBcy1TOSbBqmF3w8luotK6HFyZnwpkQKgrZOyPG8ysvxmpEAACid8KBCb16+mNygG0q+dLr5dKV2+FgOjyCsYABc4iaCzBohKyzp9lm2qMxfnX22YCfq8n7UEj14ZwLJmkN6kAY+V5dub5VIhZYF1mEwgLfCN3FmZ0XAI+c6+NEnhiWspZM/QqQqx6HPMTCEWEoDmUWugB5plrjQA9Pu7yNz/o8NCQEPRPE4ZLzG81FcOz6p0jC1HrUTbcXmYslvkqAuytz6mn3txUS8ZYFkxvbqwp4E8Qq7AQpM6zPm7yEpiYhqIXViC2u71NfwHDzF9BoxFa0ujb3d0FZM0HDQkEzcPVC6C3TsAMZoo5c+epIVC9cgtY08jKyO1SqWhMsugBNFQoet705vm3J77pxVgCSCswmVDmx3QhjJaigFJhnD3Xup8TefOhpKVRWgQ0SfvyqKAwjDDlAn3w+W4MUfCbd6UH1rBxq9Niza3r66aBRfpxy/MNzdkn6VQg6uYL1xPjCUNJQJrlhmMEoaClJzdHMASuLD0heB6BLZC/vQn3JM9GYjEeAZlHY0ZpMMagF7Y86/xlG5lULGEY0K6Grkoo8q5RDm5g0RMRsgS+kZDkc+Wbss7wYHiINZSgd8Or1uOME8eYF3PDBYfKLAGhGy7MR9S7Lw8ow2IDYLGSZqENN1xIn66jvZOWdKToPY3d5Myr+b0C7CFg3zlQmSmHBaJuCFI5um7WRXZeeDwyy/SsEu1CM9zkvoUraMa0F9OflHF63vzM8cv3+ZwpLjoaNDZZF72zIZuQgbIJ7R4enAY/V+IkuvvnK6MYh3ThYR8X566jnk7LjdEWzzJ/fv3haqovL0Hj+xFutoRYnzWcDMUO2CiV087OHiC1nz7+5DdCPpg/aMXC3e139PsOkLGScsytBvXTxw/DWxk7sJF1hlKX6/XUbamgq+nZ863w4P7iF78ID+3q2hprMcjmmXWaw5gRyJpiYo6loXudEcLPM2s3l6dS83CbfvTTP/8X/4KxTqcXr14xB4dBm599+mna338DuD9ObYBTdX41/bPf/900pMOeZqnjxHqrdfRD0zQ7QJ77ROZriyEnO60zaB7DZUGP8VSqzaPboAU3JzdWa8wj88fcnJ9fp8eP1jGAPLSgmU4Ys/nzt3fQJ6SKpAi5Ym1Z07X02EojbmrVCzccmVeqTpf+WA+eoVE6i7ycm9M7eBXRg5lZnsncm+6n3FPkaswpP9z01O3Qd2SAxkBjeZFns+6IEJ0NRWTjyTH6B/1qjq21l5W9kwXz3PUKViMqZmqOTqRSOfP8y4+xxwQ6d+zKVp0PGnDSn54/DeaoTMLzjMB1Ouaumu5lbfIZ9NGAdeZZ8E23dYkB8Cl4JpdW100VOUoHh8fQ61z68V9/EaH80U1Wced73/+YdTR6MAp+FOgdHuxFbrHA11Sbc2h5ZbWRlgH/GhdWbRILWAbtvH3B67nAMZboumI8hzyv1zJiXIwNvVV0rtWSpsAJO9s74IZJ6G0uffXFbpqvLzKFw9TFuBV/1RdmkQk19PdkOjrcCx1nOlpUeoGONRIssyUjqitMkXJPwjnrctkTgwFkMQrdrLX2YJH7btIJa6ljMXAVfGt1BiMb5+i0NxhTzWaPFbhDT3tAgXqf76KfE/JZ76+pS6bcfPL9j5A3pkcZuWS9i+W7paXazedf/Fxr6GK5vnh6cnICgC2/rJTLLxjYy8uL5vZNf3C6WJi/OP+6jNbXAFYP7E1upj4xlds4Pjjaoscf5QsTWwCxDRagjuAxRjdVqc7lB1eDnN4tw9UqS0MsWpQKPvPdVh+uR4243nkbooSa6JWudcGCgtgw9QBhowJVCWk1CB7cPa7CU2hVa7MsLsAEq8jwgug/Bg2BOmjmL7xTgkmgSQAiN2Tl6Ys1Oc3pGwy7scNPleSuSo+S03NqeGCAJXCOxTwP80xVq1jwnXSLRapFYZ05AbpFmRXoEmD/fATzuEHmDgsLpRLKRi8VoBEFbbhRUDdXq8KTE3wN5kNwtzunzFE/vDweQysI1fKj+0HkErtpBeaZTUAYofyxup03UwfkahWpmugWATJbNbRdQDBfpjuoWY+hyne6Yg1HNw5dRvjKs4q1MmVslQxrHfPvyU9NGNOzpA0vuwlAoBSHH9COHm1Bg9USLEVzhYK1iLeAxXBCBhABq4y9dXaejo8PUN7Wo8zCioZP3eQjwIiwMFpTj5n9dp7MgzVlQ4+I3k2Vo+FXN5MprKsISnMsNRzCHmKhDQMdH+4meBug2GLer3hGMcqIeEBGu225HvGTKRWGxbOTYvT8K6QUUHqWBQuG1VW01szzM09JaaJsFFJReYGHmucmgATf8mw9S1q0Kme9dGexjod7J8Cf29jJ6eTqsdjYeBR0qvITlBhOEcBbSsTyNAIIQ6IKAE9Qk3IVCApAwys8iucMw4vkbvgojwLdRr45z9BbdtXTk5ZPj59t8ltjbgrdn8dgGaaRgF0gwLM1NgTSGnI7uzthQOiBubi0LiOWOgrVneBuZLMyQQsFeIrydJPSgwdrGYCqKIjdNAftyT/QqnSg0Nfg9GxuPXzWf3b+3Tmut1MPsVEK57kyY2klaM/x0c7PfvLT5CEUj548RlZoTJoTe522949RZAtpAd5z3p1rPfhlhLehXmWLaMrwmD9rq+t8T2VF44hNPet61kJO8PckdCXYVGHJbcocwZIe2uZpJ/LsLHNjcX9p0Jxcq2H42zGaszsN3ws4p5g7Ny44ttdffZWaZweRv8dD0gADXAOsiIHreiaAQJRZg4eNRAl+LTHlZgrTibIcU/hIRQCvafSae6k3T8WiAvY5jlGlnUUwmH/o7wDAZ/pHbHoEXHiZ5lTG+GgzpwKmCDuzFhr65k4qy5wi+VWQHPzYPuNOdyR7fKXHWWelCcslPbHIxW4rzWLcu+nUvgrIBMtGLZS9Kmkriph/GHnEzK3tuUbyfHiguVS8jkEZJZ1K//Luzu7b8IJ98r3fZG4E/TowNAYyo/JakIS8coe5/NMzpI2y9WTAG2jAcLR0bbnBK+jPVI6yXh+ev7X1PPZBnKn4GYMg7xKA14dvJrhv8/kzFHEHGu4Bko4AJg/Tly++Qi4V0r/64b9ML1++ZL5MQUqp3dpPT59+H3lpdChzfJyd7KYSdNzuXqUNnqWHd8pT1/j8DHlYQ2ZqHAisrHOpTFprrGIYzqc2eu3dqzeRPrGyskp7WfqaMiBS6pADTzc3Api8+NsvQ854bOr+3m7MnUaqfZV39vYBQNDGxpNNxnNGW9ZYXYXHjZTNAL5a3DuNYQhwBSC3kfnlcj6qqGh0nQJMP3r2EbRr/eB6AO7u+WXUTtbz6LwZ/v0E8C8vGjVotk7CGWVaj4ZJv29yQWZgWRZLGnKj6OnhYXjzTYPa2d3D6MzKB84Caq3BaknJLP9dmSodShvQAMCMN5BNRrR6gRUiNxzZGYYChveE+Zus3wDj2VS5JYB2/6oLX74Ig1hw66ZOy6e5f0NDVtklvyytLEXaw5C2rSVcZh1MC1T+GX3SeFJ/tdFXpvvJj7ejbIOx3t02NGV6g8a6DglP3DKy0WoeoaPdmOt+hZl03GyHZ3Zj/UHG08hbNzAu01dfa9Bbq9mNo1bE6PeN0mg4DtIm6y8/zs8a2cqnBxub9E2DsZeaR8dppb6ULuDtnga6TisM06P9nVRCFlfQnepma95fD8VN4IV5dHjvhtcA+foshnV2YIRHCS8s1OApKwIc8Hz4GHylQ9E9AXpTnQd1kY4E9elyA50OIb74+VtoaS7Wzj6vrMxHaov6dsAzdTCW+b7zKiA/OjlKuzuHrG8+HDfVOStRqSN1EBXSw4cbd9DLzdvtt9in/YtiqXA66F9vlwCwgOQve/3+y9vry+2TTuf07du/ufjoozT84Q8/ALBfpoOpq+F0pb5YWMxNTz4sFqqbCKlnhcm7zbu7m4f0afEul6tMFcpTE3e36MeJnBMq4r8FrIWHEoWXR9C6s15LSGVrPo6lnEyeVqmFtwWQdD3KwtR6pvSa6I00hG5OlPmwhnu1iAy5AYuxhpBmvNdmsUoIKvNhBzCbBbqvAYYeqRdAlomWaWJHbp/PIfaNx8/SPlauZX70xCxW6yymnlKsLghjyPtZPhcCmr4KNCYAkfatgDLMI5z0UVwFuAPw8dzI6YJ4FXQqR9Yday8rvm3IdpL/JHrkBkQBSKFfjt98QHfOuiEly1NDqXK/oF1FaPqBKQazWJTWzFUwGHpXyGdAhQYRrOFNY8zTjEfr1mPxVCTQLlatdoahS8Gj6zLFGAB3CBwV986+Atc838V0o9FN/6ozhib04mI5XZlfWaZdZIleQAjRnfXm7AZ4L5RiHs1RksFy/G28VgVZqgigDW9oTWeKLVegJfrtiTLNE8NoE2l+sRoe8QhDTNww3noIVktqKATNKTxrullsHvpB+QBMqoCvJRjOME0D4W8VBytL5PLlSKj3ZJW9nf1gNgvZv3z7Mn362W/BaIYzrsOiFtDIRIaLdvea6dNPVXaXGFfl2B3tbvkGwtxEfgWfFTbcxBURA+bJMlcCPo8aBLsg/CzlZZrLKL366m0IpVqtklYQoIIDcxVNQ2EZeP5EOgcse6SppZw0lky/Me9P2jPnKSoBQM+WETLcLgh0jvqXAli9EVcswQjhNh+eFTeWMFTmJsvP1CM2v7QU/Mhwoe+sdIzCTmPLXcYwUqqwpir3AgBKA0EDRnAi6HUevSJdBjoaXGcVLc7OmhhUgG8Ekt42T0p79dUrDEbLtgk0spPL9jFcl5dXsMyr0N+AZ0Cj0PlirRFRgcjXRih+9dU2CmgWntJLd5WWV9YRenorsvQTQ+x6S/XA2Hc3Ry7WmDv64AlA0mL7vCX7wfvIDvjE/GFD6mkCAMrYBdjh/QWo65U1ZHo1dDMaczyzQNuW2MGABCjLj24aHSHTQnFhwHriVQhv5EFsPuFZKrk7ZJw58tKq3ik9wnoorN+o0tA4l4b8fA7FTid4jVRgvm3n3NJoyDQ+Zm4ZMJdVE6IuMqDa9AgNOJWH/XKzlzzcDY+tQwZsAiQ0oqUTAYahZz358oWn4o2NN9NXrjBOI68a5SEQMCxrSRwvc2Wz+Z7mmdzHXKeJAXzWiw2fAtzI6S2y5hrMRYxD5KUpFRnoAHSquHi+/VUR2jc/05Nnb8M5zXopN/xt/chJ5KFVHaQ5I022E0X4Bcnm3DK/GrgzVQBGyVqdswBn8xJNzxLgD9ICPBNVQRiDTBZGJu3Fbmj0Ev8wNyhxvieqF9TzVjgGznsX/I0SZV6658ig6gLrpgHk7ugOsqiVnjx5Bv/eQfuHEZ0zR1XnhZUdTtrDKMD/oDGLMVxhTjy0oowMeBuApRGbLZGf0L+g3zC6KWbSq8b00pJ10DXMNPTcT2C5vIlYS4Gr3mpBz+Ep4IL/PAAAKmLBMEx0MsCz7aaH6WAwYXDNQDMCClPKPBzkHBpWZqln/+Ynn9M300CqQSeeYe+pVAI+T3b7wz/8A0AYRgsGicaG+abb2wchK59/vJUs5Xd61k3HAKjGmt7MfKohmxcX5lmnq6B9ga0lz/YBrDopGCZzlwNE9tM5YNrqQCrKytxsbJa6wKiw6P/msyeRmiDINKKn46DZbkND8J5tMKagVyOrzFUczsE8aHA7VtPTLpHh0qjeaU/w0yEWtZuZQy+NNmBG0EwV/dv0uPV7x5Ob4WqmArEGyjs3PNr/qEgADcrnRhDUr4Mr1of5LpSUKTfosBK6KwPbUHnIKXn+tHmaztsewLAShp4AXMeQutT0DI0pWJjvW6Iqi1yMbjN+cgOlFW0UY27qNV/VTcnz6ITa/BL0nu2NMaXOA4pKfGe2XOV7rluW/zpnxPb8PJ1Aw40VT8vqh8dfI9lawBqLDfqmc+Sv/uonIYfUx/VaOdKmPOCg4wlZGDl8lOrolNnZqTByzLc1vcGonTL+BJ2u/DD66HP19Fqb1nlYrNUCI2y/2Q0nDF1lTO6DyiKhvX6H/jXScr1x1+qc3wwRVJ1OuweOO5ubW9xptfuvoKOvplN6lS/ld8qTN2fl5VLvg01cKfdnf/bvJnq9zwvlUSrXZyoLE/mp1evhcGOiUHjSaXY3Zku11f5oNH/ZPSlPF4EyxtJv6aZWPgPR4mZOwzrSk6iHITwdCBGttBkINuqTwZwKvRGWk8nPUZuQ790hYKTUWYioC/HpxTCX5xyiePHlbtrcesICtPjqCIGFBUObfc/xTuY1SlzuiDNnhslRgYWzKhcVAXRh51gYgejFBYKeewoApiIAUc9neLigcQWeXoM4CxtBbn5ejIV2rb2nYJw0XxcCNByod/YMq+uW/wwDCzRjJzHEoyVujqbAJ8fiRSmnigydC+AZ4I8FFHi42U3gqPfS0y+StQtVJjznGCu4BAgSNEvIAowBjKRANyxw1WPszKOKWoUm2NdqVFEbQnA3uG1L7IaUHCeal89gwIkM1On5kokULOaYGfa1xNT0tPVl6SCXylCmcROYNTe1gC2l4b0eGqGwdWwKSEMwClRLkun5NkQbO30Zw+217eUBXgLk6XugaGgcw2BqLp0ARvViKUCV8hK+HsNMCeVhWL9nnrTHBVujc8TYsw1m5mDeoHwcorljerXWVhdZY/Mc3bCVhbAUeHKktOGu626X+WMtLQPk2IMeEXoerODu2DhJynVijFrzplTI6D5I+vUkG0vA2Uc39xgKV5BaXzhSEwSEM1jYrKmF1p0/DT7n0x3aZcBfeOoQJH2UmkrYddMA9FxrIxwahc6tAM3yJ27ysy6whqG7kN1kdTXIykmpcNycoocgDvRgsNKxoT6NIBXsRecS2j1D2Xjyj2FC5gbBVipiFV92Ga95aG4O04OEwcF86KG+AkQvVOdil7P5k1H+BL4wLKhnbyIHaLE0VFGAO4WxonEBqGDdzf/VI+Fmiw7rM8kzluoLkCeCFMVsTUdDfaZ8CHACULve8IGCsEzfNKYMkerJnC5Dz9fWajb6ICgBNPIMQ26R28x7pjK0WEPrQbrL3Q2gOXhTKtS4asK/FxetyMs0WjBBWwPz7K5N29G7Ug0QaUqC5btUdIINc/7Mo9NzEGAH2aFscwNobKiCB8wV1zDoY2C4T8AwvxEYc0Td7KFC1csashO+8iAOBfx5F8CqjSrQU0BAZ4a3zdF2MwbkBW3OhSxUdnj8rLQgOGL54znyiCFX58taqJGfzNpfmp/Hs4ZD862ZItq7ZTx6nz0IRj5RjHkMsHUbNZjNUzOMOAwwC0CDrpnaoDn5T2+Mm9zcGV2G18rQaX0ZgEND1qGUJzQENYY8vlXesgpN7KaHL/SuR+49ss+8cL1m8o485EE1Au9MTiojzTUFYNNvAb4bZdusLx8hr8ppEbrXg6k+cH4idUav9rlGizIMGUU/YIUwam9TKArkOvwMb6qr5BO97RpqXsrdrJJLB7q5g/as320qg3zlQSGluEc9cAJoifz5S3Qeij0ry6QMFtAjA5BVPAaeQs7znvLI6JHrbsRJOWblDJ1CGlUMEwPtIuZ/BnpTrjr3huoFi8p2Aa9rYGF/BZUOoIg00P41hpqytU/7XfSlRqR9slaneZnyzdraatrd3ok5dbe6NTo7HUFPA0P0gGeYducei3aUIqsDcE9PDqJMYnVhOSKgVqmwcoKF9p9uPgG4NwA6brLKR3g5zt9nPTVGm80ma5XtE4ECw7GlZ5MOM7+5WE+Boak/hqXd7KTDRH1mNMsImevrunjyWmyU5l5TaqTj4ciDjjrQFkYFz1GGXGIUSg9GbFxreTA2/MJigmZT2qRrIzOO1Y1n8oF68QxQryFh34w+uefB9C/Tg1xMUz+yPStT6PkZdAT6MQycm9RumRp3gSHRTkNTrRbmkDVV5hwjCFxhnrqbXB1jpNwg85XhygsrFyjfdUxJo+bPiz0EuNs72/DKWbod6BUvpN/+Z99PG09XIjKnvLAt6VGdH2XrTNG7ECeAH+irUSf1r9U3jDhJ70ZJPEHOjVvmD3uASa/fDTmp4RsRV3jIVVJHmcKi/jDypQFhxSbpWntB2Sf0gDR5jsZgj+9bghDcALO6gdVIu2W+BOd67tFbd2dnrZtOq3s9P1+9RIe3O53uwXBws71Ur72pL89vd/qDg+uJidb09OXlyUnl+k/+5E9uA8D+6Ed/mvuewbDy5fSwcleZyldqgLE6c9XAml4aDW8XGEglN3k7vbrWmCwVZ3OHx8dwfBbW95hB3ciG5/VAWBuyuqClh4LRXahAZiDWNzS36BJrW2tM1J7tLNfqNVyeeccmaMOk+sGNKF7PJvNEI7raC1MypjkeHh/oZywUkxLRNEEh7ThxphFIDObNWdpEz4NhJAnZNs299CznUOosZuTxoPQZVAh860z6TOhDWAhRAM7czU1n4BkYydw0GKrsaSCLWJOX8ax4NgRpTlcIFWvw8Ty9IiM6aV8V6O7IdQyG6s3TcdepOcECacWhHgmfEYP0ol29y0JF50dA56YeE9C1rkyhMGxW0fJG6F0Dbm3fWouGC24BHPZNIY04CQ+TuSkqmttba6dOQgAQp1JTAchzPbFIZlDoCrpHtKXyYQlZW09+0VOKkgCEOea7CYB/wXBvtqvdkJj/6ZkRhEi8tuda6R0SIFiXUeGll1CvsQrdsdqvbv86nR2dpXmEpGCni5DytC2+FJu0TrAO9QQYLrIe59HBYaR4WDPUsEVj2dNK9LwyRubAnem3zFu7cxaA2tBdhPlgLmnBFBfBgzs+rWnn5iPrF+op0GKVNgULfAU6Yy7oh2vk+3rbrdlpCMaDNkLAMTD/tsySXjrn1N8x56yj1q8g65Y+6+XyGbbrfdKlobyMRvgRAHA5X9wJHRVSucqzWctyqUrfs5NbnEvvGanp+PTly18Azjw++T5MzhgFvX6soWkOj2sicVgySc+yaTNujrA+oZtQnAM9SouLS7QPMdCu3dTDfHJyEp+5EcYi4K6tfKABIUhX6F96qh19vhsZhr4Ob4v0zyyGsWmkxHDwAOBozqN0ZXsasVZX8CpXqigP5g2woFIQpOrpEyB4v6G9GD99Mx/d0JrrMkKhGV1xt3ghn+Xh08Pou6FJQ1jyoMdxCpQsCq48cAOg3/WwCu+XbwT6rXaHNbIiipvyVMKulwDKU+w0gDMwY4m6uao1hEthvCjrXDfVVKyw6xSKoxnK2rw7+VneUUFKCyoLDRHfU4nIG4LQWC9auRvJ9dLZNeM/gU7boZh4FONTLg8Yh7nq2YmH0p4PP4KnXPuFhRnau0iLSyvBJ2o/hhr8PU/fPZyli0EjyJ2vWr+zz1gwelFElvwpz8gT3AUxORb7OII/pBFBrfNmCougSuAaexfMAbLHyHpfa3TYL6swOF49T65jAYC2AB2qAGMemNcgbi75R3lqKsyrVxb3n0hzyJIZ1t09EcoaDUWfv48RaF59Y2WRu0fwSQmDBuOcphyzm2icA3eeG75eYL2VCYaHzfmW70wp8/z3xvIqYzQalQ+ZYBRAEKXMUI8p67OqC8hp855Za+fUkxf15OnU0Sh246LHVGvs6+XWIeAxn54gOJYroZOQm/KWdLxU99x9T1ID/OZ01mQpV05JRCl66Epf8H/IC9YxdBtt2g+BvY4P9ZSGl5vkBCzOlXMS8wE96+wwR3el0UgXzIs0fBFgU8PDUD6yeHExiMQlcWOxulz5pyyosNZGPHQ+xAZoaNcNVkaRfK5e0/2D7fRo4zHrsBDfc16kVZ8tgLJPAlbznOXTCfSO0blIRYRHw6HCfxnPaeBKf1k6n554x6JDx1Q96dSomTrMtZI/3eirw0De0pDXwF1w9z+aUZ1kW2fwkylXmTFgSo8yT/6mca7aot/PjoEv0A9pxOhrGfkaaYbQRJSQpDNGNKT7OL1Lp5GGEn1xnjUcPERDee6G9ozM3bOhwaqcRx4ga4xCCcwLyEPrg+u4M99WR0eGV+hHAHJzzAH09MdOmL8qoAze51LPS1/OsXMhFtEBoT7Us+zmO9uaQfdn6XjKX/pFuzww2vBe51qnZPAixm9s6jSqDn9E2hptu9n6q5dfpjev3qRHjzbTJ59+mvqsnbxm6o/1ccVlA4z8YX94VyyX3aM+ylv0/jr1mPXW9XCIwhse3eVzp7mry+b1/EJvfn84+N7nn4/Sj36UudgEsX/2Z38ykT7/hFGeTHlQWrFUMEOuUixN0Gq+NLwZFkoTucmbiUKu37/O5W5vc9MIXtaQCWDBmLwbd/nz2jBJT2DFC4d/w1/GqmMuVJz8oVVmmY08f/OX3QjrjJnmlVUKenwWzfIW/yrQaTu8ES4y7QxC8Wfgyfe0+G5QTsG0focvZUB0FGcXT/O9KopQwB2Ck++r5iv0QU9syiNgfSKLrcLyLU8C8hK0Rp+5x996SUPSZw/K7vEXPyM+kwiyxUdRyRRY7lmX/Ba/UFje69zYjEPM7s4IzSn1GozckW47+dREaC6vLsEk0wEwHMOIsTifWjTRHq+9ssfwxPvuDQAPhja18uKKx8CwWLTOYx5md949Qcx1ycZy/13nD8HnPfbFdlyPWBIeJLiIvvu/c0rfFR5MeKzFXG0pvObdk2Y8v2t+IG1ZDNu+d113Lu9xF2iVuaogVLKR2Gb22+e4npYmycAKgIPfzW4z/fCPf5ilJ7D+A5jDfg6Y44wmuMf6j4zT5zWPu6yHfcvoQUKbhvGknd23r3jNZ5Oelub7CH8+sQvj9XSgNyNjok5DMZ0cHPCZYeTJCEHaT73BXguMXVrpIlB83347HtdLEvIz12r3YDfVEOjOqflv0pACXqVRXajRz1ospesN9Wbt80bQOu0JgNz8I+/pjYo1pTF3uDuRhvcdV6wp6zdddv2wgp1780ig/YhG8IwXn79Mm5tbaXW5xtQwfvoyFyDrhrnu8AzvZY7ycwH4BgPWle9ddlCOxelUo7/ymDTv2Mxhd+qy9e3Ai/AekmFaTzrzIm0JQN7uMo90ZXV9NcD5MvQRp/DlWb+gGeZM2kPO2CeHIi/Y7iTgNCaEyzVzrU6aFkiHv3mOcyFoc+6kcy/pyxQcadbmsssyYPJLTFrMlW/IV4YfzQn2mV3kkzyrnPBrRXlGGscYsiqDJw25MLE+fM8+BbfTrmsQ+X2uEfPgGvhM8+PoSoxRPrSHLWjadh8/Xme+oCsbow1HkK2W37qXW/7Fd031kZ+lB+c2xsfaeo+8vQRNepmuML5ibhxzXLSbNZe9oj/WCnbepGN51HmMuWMuzKPzTPmT4ybPQbkDdl1X6am2BA3Ls9zjGoRR7hDu+0xPY/2cbxVmr2cbykTmEDp2koPUGcuY7s0fdS7sX8hxxuTaKK+V8c67XY+8Y+bfZ02PlQkfhD6JP+FL+uWJa+ZC8pDgHyYsvhrfcdy0Lz05PfYxnuUa0I79mYaXHYlzpNfMNXfug46gG0lImdbsntzLOmv2rkT7SyurQUfH0Ko0pnzwPoGUdOXcyM/22/GoUJWB5hGrd2Nu758J2SE3q6nKGAQsRozkcXnFPjgP6joH5wj9rlfISvmV715edZPl7nxPb7Pj8v5ek75jMHg4iWsuPdmKNFUxekLXlH32UZlbq9ay+Y6LOaCfb9/u0KcBtPyYsUl72bwKpAe9K+aRsTJ4+9JkTeTbpaVVvus6Yay8fJV5/hYYI7Kh2+ylzeePg97kJa/p/P3YB8qVLrRSYy49wZCRuB5uIOVvsYbz60ZrL7oHXzMrypJ4x/lTh/Md/pGW7Zc32Z+MJjLjIAZPm9KR6yv1SRNxcA+t2bNel3+RsdKja+K6Sis+rBqgOTNiDce7VvLt0moNOc38I/ti/ehDbWEpxqHeE9M49lgELvslXWZYxjWwzCS94bXyyWcEAcV1wzrbbiZbB/CrdCitlbkvwxE3mR52zLyepO+TkyPuu4y+h/5Wd9K2ekz6V1bIV1Hz1rHf98d+OR8ZNhL18C3m13xlnzO67t9N5KcMA93djPqj88vedT433X+wsnZ5PWr3JkvFy1ER6zal4RdfpJvwvuZMQLq/xp7YHwLbT/i5q3bz5yNI4XKYn5gu5SenhrnJwXTO3xmkg3Djn8xtnv3tP9nl2nzX5c7s9xf3xWXIzd/+w1t6WL7zGb7wA37b/ritcYv3rcV131Rc47aNsmWXf4zv+vaVfZ9/faAPGt/4YUN+7hWf8bcv37//zfa/+dqrkmZoHmPw/vd4xNnlSRbZXYYhsve8fD8uvh+f87qxYtt6c1BYvusHvjPuI5cesfE9Xu/buW9/3HVLprgaR0evsr9XGqnRyITt+B5XZ8Y+3b8+PDri3ploOzak8NvX48u2Hb73x/fijfF3AKvvv8of3nw/Xnf5Z1fWgHThFWPho4tDQ7PxVvTBj82N9j5DqY7f7zov37z83KvSyBrIKDBrP7uy94MW758Xd9gnmhvPZNaKfco+ipZ48+jIjTnx0bj76Yj+2t7K/TPtq4nstmIfP5iyuOKxMQ7bz76XrWn27KyP9i975eXneqXGc/DLV9br+6dn/97PUXbx+Qdtve/4B9er16/i+97XYBybm095lvTBPL+f5qxP0smrV0epQT/Co3OR0cl4jbLvQ2MxUfxkw3l/HUUj2RvxlWwivv7+/Zdt51tD/Ua/4/r6lvvLF19/jxFkf9xPqHNemWnE37bvmn54ZWvhNV6DX56/xgo3RZ95wZ8ZjX14ZXPWY168L1uvbBIrzNe4H87v/dB/6RrzQ1z37Tu337yyFvmXr389Rn7uHxe3jMfCx0e9w/FHPiTanEEGjGXDeL6tpTmmx3FXxq+/vsav79vnGtNPXLST6Y+Mb7Lr6++O+xut3D/X3+M2nTvXKKOJeIu23jf0fgwxV7wd7fj+/TPjPfoSMokvyyHx/n37Xz+PVzwj6w+f3w94PBb7EU++/8jf8vs3edD3x7Q/vjf6zv82He3fPy+u+z57RT9s7v7z9/M4fugH18y9jLmAZrPv8YJ//PW+HceXfY03x/3MGh/3I+sbn91Pgu/byi/J4pg1vnY/1uxfdMihc5Jdm5ub7+/95ctvZ21LZ6+RXV/TEL8/GFv2K/s76xY0GZMdb8Wajm+7/1pc72nt/npPK1zeP+7n12slH93/+eF139UP+5H9+fU6j5/lvKiTlHuhY7Ihvr8yGhivjTSQybtD5KWfbf7mZ9DkUTridXzfL9j0/bh+aUy0oaw6zDqWPdM2+fso1md8/bJ8ss2sHd/M2ns/Bfevs4uV+6D/4777/pjGP5yv7D3/Grc/vrhn/PwP3h8/07zsm5vru5vW6G5UGt5ddEY3uZvhzaBzOMp1qzfG//4zPz/60b82Q9EQhw75X74Esv4WzPr7e9/7In4vff7Jt777j73oTAIw/5O+7OP4+lZffWM8iA+/+A+9Pmz4m+2MP/uu9r/Vob/j+lUDGfd/fH3X87/r2ePrW30Yv/GP7fA/9Lp/Hr/8K5709T//n13/r+f277vG/fn19MFWv2vE//vXr7d/3339imf+Z97/Vje+3a9//Jj/oZdP++5+eP3f6Ms3x/TrG+Pf1ep3j/HX049/Kpej+/a4f93X3zevH34+7t3ftw6/us2/e4zf9cmHz/77nvt3Xb+q7/8n7X7Yz39Mn7K7v2vUv8YrZNt41L/q2eNRfWN2vvH2yfe+CID6+eefxG9Bq8iU/+N1dqX0vwAHONceeOjOCA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8914" name="Picture 2" descr="Image result for earthship global.com"/>
          <p:cNvPicPr>
            <a:picLocks noChangeAspect="1" noChangeArrowheads="1"/>
          </p:cNvPicPr>
          <p:nvPr/>
        </p:nvPicPr>
        <p:blipFill>
          <a:blip r:embed="rId2"/>
          <a:srcRect/>
          <a:stretch>
            <a:fillRect/>
          </a:stretch>
        </p:blipFill>
        <p:spPr bwMode="auto">
          <a:xfrm>
            <a:off x="285720" y="1500174"/>
            <a:ext cx="8715436" cy="5143536"/>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The Earth ship project</a:t>
            </a:r>
            <a:endParaRPr lang="en-GB" b="1" dirty="0">
              <a:latin typeface="+mj-lt"/>
              <a:cs typeface="Arial" pitchFamily="34" charset="0"/>
            </a:endParaRPr>
          </a:p>
        </p:txBody>
      </p:sp>
      <p:sp>
        <p:nvSpPr>
          <p:cNvPr id="3074" name="AutoShape 2"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Grp="1" noChangeAspect="1" noChangeArrowheads="1"/>
          </p:cNvSpPr>
          <p:nvPr>
            <p:ph idx="1"/>
          </p:nvPr>
        </p:nvSpPr>
        <p:spPr bwMode="auto">
          <a:prstGeom prst="rect">
            <a:avLst/>
          </a:prstGeom>
          <a:noFill/>
        </p:spPr>
        <p:txBody>
          <a:bodyPr vert="horz" wrap="square" lIns="91440" tIns="45720" rIns="91440" bIns="45720" numCol="1" anchor="t" anchorCtr="0" compatLnSpc="1">
            <a:prstTxWarp prst="textNoShape">
              <a:avLst/>
            </a:prstTxWarp>
          </a:bodyPr>
          <a:lstStyle/>
          <a:p>
            <a:pPr>
              <a:buNone/>
            </a:pPr>
            <a:endParaRPr lang="en-GB" dirty="0"/>
          </a:p>
        </p:txBody>
      </p:sp>
      <p:sp>
        <p:nvSpPr>
          <p:cNvPr id="3080" name="AutoShape 8"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data:image/png;base64,%20iVBORw0KGgoAAAANSUhEUgAAArAAAAEhCAYAAAHwkaNbAAAAAXNSR0IArs4c6QAAAARnQU1BAACxjwv8YQUAAAAJcEhZcwAADsMAAA7DAcdvqGQAAP+lSURBVHhe7P13mKRnfS2Krso5dFVX5zw9OSoOiqMwkkYigwhGNmCB7Q0YGyxvextbm2QwNhYGjA0GLMBgEwVCCCWUUZrRBE0OPT2dc3flHM9ab3UD28fn3Huf5/xxn3v3N1NdX33hDb+4fm+0gEej0TDf//v4f+6wiKhj2fonrTZc4iJ9LSSx0wbY7UC+0uATgLUGBN1Anfdd/F3iZSu/E2XAIZbweae1gWrVggxvFut8lp9qtQqn3QaXzQK3C6jxvVLdgkqVyVoafI358XUrGrAwjTzfDzDfDncDZzN6toFazYKGlc/z5QYLZ2XGDV5XAexKg982ftdYRh28A4sKp3dXLzRYFn2rbrq/K6IbwGy2ymcaCLscyJeqcDtZP6cduUIDpWoFQYcdVdThZh2srIOD+ZxYrqLEelf4fomZsooSTCbOgqsyysBq+Zkh7Ei28RALuM/Jaw5Wws4PCQ03Px49yEMyvcQMVWi3AwhY60jVVeNmgXXoS0QTcfL8LrNyqUKVBLBgIMhnScJFEr7MNHNVEoo1t5EzNb4porMw/JABLF2FBLWwUmiQ/Ey4xvzspHBD13iwnobINt5skIsqpsWi+w1YWVi3rY4ujxivayQCP/miGNAA6Yh5XnCq+Myw1WNDgeWyUTjyLJyTiY8nSTS+WGQ9mCAZZUOtXlHqvNAUMjHOyjrWWW79M7QQw2H7kiHsZKH+EMVinypQZblJF7R6WRByRhWtMIWi2M4EMpU6HDarIXwHCxTgtwpOATNVZn1IBH74XIknIpgYqkKbB5mHOFwzctqAgxckzfkiM5HY8qjxfoHvi5lWZiSy2fmcfqtsqqsOpSACr32shhV81m5BG5Mq8hlpTobUqfHE73JimVqYI4ElEyKy+dewk3Y1Qyg91yADLayvtKsh6vIZFbxBYlh4r04mGxabKtWNVkmtxCQr68ByNgk7U2iQsNjnYOn4CGwslIgs0XeTA1JJJy9UeK3CjMUt/QvzuSwLLs5L2n/zWKWhIYLORXSdq/A61yFeWfmuKi9iR5QXr2coNRXmIYYYSWBKVlWKZRDRa3xeAiDp0N0g1arV3GuqaIYZRciBAp9JUHWkzhGKqZ+qnuO1sXQdPZYsDh06iQsTo3jPu97BclBY+K4YWmF+R1dqrDuZQOEiKXlFDNa3CsWKk7gqt6i7PmrHyWWKCsumMvKFJmH5eaiAxr4mH5o3KbCGMJMZqkS9RmLb0OdvZiGpMenzAUlFlhLQJALgdTbgI4NUOP0us6B+2pc8z4308tv84bt6R+d1Q1nmbS7wlgrHQ0RsfjclUfa0KCmjJFVZt//4929iYXICt1x/I4qLcVzy2teae3pLaTaouhNnjuFVF22Hz+HGQ48+hv0nXkZ8YhHwUwfI2eWVOD59z7+afNzUxBYS/1S8jqpMEYnH4qNO+2a1UbdEef0hMZtFZLkaVeZHaa1RK1hOCUB9zRTM5usPsfL7nNRjFznXrFazYquWDtM09LKZzBu9fgcluEkfwzR+VJ0q/9YoTiJMg9/3/+JZPPHsA/ja3/yDUdUVPrgmeTpWrYv5Vl5GHpiH0pNUNkhIC7+PnXgFzzz7E1aWOdjsSCVW6CuovsxzaamM33797bjyiovg8wXxwosv4hcvPIU6X3Q4nChVSsYsWetlVObsKOYmUamU4eqM0ZfYkEhk8Vd/+1Vj162UyhrzVwmMWeF5lcSqsYAqp9TcFHb10Dvmm8y2kaF8iWVuYHuLtUnY4yvlhxx2y74g4UCFns7Kiku6Wj12ePlwnmlVaJtU8ahBB8rEpNmUMp7Hi2XUqjXEFxfwub/7c+y6aD2ltA//7b1/YJyAm+noo/Nn9h/CE/tfZnpU3EIeY/MzyIym8e2ffhO2Zg1w+PBJvPDyQXzg934H9977Fawf7EP/0G5MLyRoelz43gP/gGBLhPbUjkIuCws9uJxIjeWXdrFiqLMSrYEgxk7NwFZOqdaolHIsNSU/0oYAIU46kcTH/uFeVYGX6zj4s59jxy2vNXVUfWTj5Qx1TzS5vMOBC6kyFoo0Drwu2980dxQY5UnB2d3uaBI2Xa4/5HFY9tVIUPkYc0iy9BJ/C3ZJyso0bD568T//2Cfwibs/Cg+djrzpX/zxO3DrzTfjhf0vYaitD4NDXXh+sogHfvwg9ty6B5FwFPVyBZlUHN5ACDYSo1IrIeh1IxaL4uEnnsTI/jOEZnbsu/0G3HLLDahnvUjmK1iYI1GcdXQE/ThzYQblUhLjU0fh8YdoZuhwiHdEUJacEtTULv0pNzKIL+Rw9thpXLHrCnisJD7VWMSq89vh9lL4+Hw1i29889v41Gf/mcx8Fv5gAF53AO/76GeZHmVYBFb6pAflwhCvzVnDUo0wkhllyqu2l/RxUaBF4lLV0iRshoTNVrBPtlMe1U9O5uhAAiSiVFwET+WL+PmPf4TnTxzDlz/zd0YJ8qU6/uZjf47X3nA1nnrgG8hZ/Zi3tiKxOMV7BXQN9CLSvgVWBzUhu4yI34fMmSMIV2fh83pQLJcRiVLqbD5KV9Hk00Ji10iwUqWCbDqDubkpogYfK1lEo0RVrhXgc7lhdzj4XAlOpwtZPusUGZwOVr6KTLqMcOcA/D3rceTxx9C7dQsq5TxqpTzL4kZyaQk1dxhxQkFHtAeOcMjkkaH27Nn7Ohz4xU+QSWbhsjtoLvy48853ond4PUpONwrE2iIe6Uy728Bw0IVCQS6TF0hYC/Fso1paldha46FSpbHPRQMqbyubIQLL2xfoxh/8x0/CFnBgsVzHU4dH8Y1//ic89+JhjC/MIZtJ0hbZcezlR+EkbvL5I3AvL8Cbm0Cu4yKUz55C4KbfR8vhT8PrIoa0OvDyoTGEW+wIBQLw2EmyUg15ElGOon+gjfk7UKLK1gmDaJTgJh61O1zGb1iofgUytEhiZnIkKNODrYrRCwwu3BU+XTaOq9C1Dm4yqlYrI0jprtZyKGaLxtbPji8j2u7C73/yu/jXf/0achQaeg24vSIOTQodVzqdRMDnpp228eMATSXLR8YH27Hv1fvMteHhYdhJ7DiRQ8RrJ3qqIVGig2/UV51XuvDQS48/vS9Loz43P0+c58Cf3XUnKvk87vmzd8G9fjdefvkVSlQFg+s3o2doEwa62nD26QfpDFYweO078OJ3v4RNb/owFmfG4aP9KrJgbq8fY4cfRv9Ft8Fy4JuYO3EAwZCXalmiGq+QYH40SCCXL4pSsQgnC+elV7QI+lioaPTG2XwBBd4rs9BeVqIqbEzL5glQRvmujWFhKp6HP0ypp4NyurwmMkp2XU1JSlP17VhOJBgh0UYS5MtU/N47fwuvnB3HwvQEnWED53je29tGqa7SMcaxbtMWLMdXDF4PBz2GmZfvvhKP/OJhmqIaQqyD3+MzkiqXvUiTc931e3Dd69+ETX1dDH5WCStT8PV/+NK+Oz/8QeO4fvjgg/CFQshn82jkMzjx6A+x+apXoZC14ugrx3HxDW+Er7uPalfGs9/4BG74/U9geTmOAFV9ZjaNABJYqnoN6M6RMC5K8vhDX8NWyxlkMnl09bdSHdNwOipYWqzB4xOXC6w8I6C8g5WhittdjMqczIHEs/uxNJ9ApC2AQiaDmo1EJ/HLmQq8lPwUMaTL40BHzE+iu7Do6UHN30ufUEM2mUaGEun1+RGKtOKNr70V9//0fpRZL5kbW7WIhYlzsCsco6TbTKThRrC9izDSSlPjwIahHszOLdKB1/Hbv/1mRCKRVSfpwE9/+gjGx8f4KiNMMv6aK67Ewy+dbxJ2OV976IF//8a+N/z2nfjS33wOm2/ag8e/9i3c8aHfpSnwoDUSxPh8HFV6/ljUh/3PPYK20CAs3YO0p7NwFjNwtXbhuX/7HDa+7n0Y+enfY3Dfn8A+/hhy3VdREgiNasvwHvk2WgK0nck4rK4AgwCGzFSpYj5OBxlAg7bdlU9j2d4Pm4uBIcMFe2YRS/ZOFpx4mhIlexF2LGGczs1CTEZyYGdXFUeXg3TcBbS0tCFLhkY7h7EwO0Xz5DN2TwhC2hEKh5HNZpDPJfHow0/QhlaoQQ4EWty0s06j+go8XE4PHVkrzk8tYuOmDaxDgRrmYnju4zedGpFHg7bJznevu24Plpfm8MtfPkdT6CNDG1+So+PDwNlTZ2lbSpSEIs4feAGv++D7UHe34MSLz+OH3/g3jL/8AmKRAKbmsrj55tfj3OR5lJMJemwfjj51P7nfwOCNb0PQVUXsyt+mQ6ojtvsmvPa23djlPcvC0gtf+wGcrg+jtOUOnJgs49RsHuMlD8q8N+aMYiRJ9SYRZhtRHI6HcbaxnupWxmStDVONTsxYe7DiG0TD04m4oxdJ1wDingEijQBmajFUAwN0SiHm5SDzyEhvgBLnNJ7eRTjW1dOGuYVJLC5O46Ef/wxuOkkPmRWyZVGgBhX5O1egmSrTUpMJiZV5bFjXQTiXIy6vUmNz1B4aIoeHvqiJlIStn3v+BVwYn8HN+/Zhz56rUS2VhCAs+PE3P4OSN49/+MxHMXNhFLv23IiHvvYVHHri5+gc7md8XaKXbcMj37kX8XMvYTlVwFXX3YRDz/4cj/7bZ7D+pnfRDhVp7EOgXsIdbkV/qISjDz+G9932Vvzs/gdh9XpRpKpbyiVMHX+R6plFmNAsXnAR0gmn+DC/SKxZySFOO5eijZ4eHaM58NGOMjBgFOV21Gnj8hQAwj66Zb+rxg/BOx1UkRJFb0wtKNCO2ll5Jz92+El0LyVRYfrSwrKBW3Yyr06p9DjyiLT60dXuxvYhmpYckQnfrRLv1ug4nV4fVoggSkWWaXGe90omgKkySLDRmZqDkVdOZqWYxckTp7D/wCu4/LKLjUnFy6MHsWV4J/rolD70N3+H737qD2ELOdG98VI8++N/wYFHn8L5cydwzZvfDndrK04e3o9ffPte1EafwZb+MKaPvYTnv/0FhCNeBGwlvGXPBrzwrY/h8EuPo3VIOLCKEgs9aJvDhVMnyOUMbDU7JWcJC4Q1imiL6Th6umgj1fzGw2V3CuixIiU+yw+/rSRewFmm7S4i7MrAU08QEtKGkllbe70IudUgUkPQ5+O7zShR8L1WI1og0Y1dpPo+/YvHiE6oYZ0+oo8SDjEim4i74K/mpMZEBjQwtOF1i5N4uYW2v0RHTCjXcFD9iZ0paGpVM+aJOLrCNEqEc0kKVYNm6OTpM3yWgHdp3IPxsQWcfflxvHz4CMZmariMavz0D76BZMaBy7eEEHG7CeobuOO3fgvRgB3rd27D8TnQWSVp9pLY+Yb34m37rsGxJ3+M0xPLSDmJD0MtuO3irWjZuQ81eu/Fow/RzhVhl/dmQZfyZbSG6eRIyCxd+YVpOjpWqp5bRikxBWuBnpnxuq00B38jhZAri3YP8V+DSIJRooORod/noiMqYZ54d3JsDPkipYrpCW0q1q+pHZOOhVQlEQt45qn9lHjaSDJzJu3GXI6EErz01gxGNc2B/Aj6VYgk9LtBjapX6TB5Xi5VUaXJKLO86WRKoQEcdHCgtRdiUEjscrkksUykkoelcB6vedvbceLICey+9mpkyeXLbrsdjdQ0LnvL+zFHaPLKz76OHz36HD1uH1558SkC8zJufdefYLB7A3YOtONPX78Tu9/9VwaXhrIXkEwW8MrxCTTsVswefJC49hpY7fL8RXKb3G84Wbg41bdO25dn2ZyUFBW6YGxcmTCrzoCgVItgkrZ9fiFDtV+hQ3IzOmI4ydCWvhc1wh43AwURtcCPDgmM4v1qtUKCqKmQpoLfmzb1Gqo7HFa4Qw6aMHp+Fx10sMdElmp8qVb4qVsZMJQI9/ImGHnl2FkmqjYDhsPMI5NO87qbWqHGGWFfogLWTR8rfxvnRVOESP+V+LevfRceWxJ3/uEfoK+/B4nlCSxVGH4SU+64+Y3Ysff1ePrbn6ONYUycnsAbrt3AipRx7IVH8fTzT6LsWYeuWAhPfevv8EqCUk4QHrn0TbDSLr7phovR2r/BeFKbN8wKk/jhIJIMDNQ6X6M6C0eWyJTBzjA29kbRQftXJaa+eFMrLt/RhfXdIaocpYbilKaULqwkkS0UkcmasIAOihGZhREZpVNElBOTSuu3l1GGPHlHZwfpKpNBW0keSLJLpQqmF+ZRJDFzZGaeZVlMz9EnpFCg2ouY23YMmYahGlW9QJtLz2XyqNIU2EhI1UsmrV4t8xa1jDct6zZ23dHV2TE8n17GxFIcE5OTjNGnWGg6rWAY555/CkNbdpDLHgS7N+Ps/kcwlbAg1rMR/lgPLAz9yvkctlz7alP488f2I1u24vbrN2PZsQGlmaOYeOUp+Ne/CpmzLzDNIBJ0TikWTC25XYRgKzUCbkrjNtr2JbsX8VwJ2za2oxqfQT3URgIRAnno4WnzStkVKByT118mQbyNDMId/ZiaXYKbkZ+PEVOD6m8jFi6VGHhQVUUEMU6m4dzIqOSJOJrhMImqxhWv10lCllC1lUncNBy09WoZU2uug7i5qq4EEZOqbmd0JpGsMC2lW6O0OiSdvC9sSy05YMz7mccexIGHf4iLBvrx5su24TWXb8TNF2/HvhuuQf/6Ifi7u3Hi7FHMr0xTYpbRum4DLr/xatjDUSTPvYCLr7wBba4i2Vk2rVuWUAzTsyt48tA8qLUIbb/BQLepqQUkshUa+zS9PKOaaCelmowBVbGjC13RAaO6BYJ2q7NCWz1hQmu7i4lQapwE+SAyKOZo+xjWJpbpLBimO20e2BuUFDpEnpj2YzXQKGJb4jNZwqSGPDnTKtIkyGMbO0xDy/DTNHKru4k0RYUxPJWZ0sfggd7Pbq/THCThcNsMAZtSW0eeJkLNmiKs5MNqd5NRXtkgvsPg5mMfg+Wpn2+8w+dxDltKBPp8IDs3gWP7f4lYmPjPbsfu7evREfTh+QcfwYf/+Pew+/LdOHNugsSip/QEqM50Nq4gSlV6xmySEVI71m/egIF1mzDU14seSxrudddi9+YuvPTk/QwJWwhRSkjlCYzKhF1e2lRLAFmGnlHEkSxaiId9cFDqg9Y8iq4WMoIVoPlwBaI0LWnmEYUvEEJ/XwxJOq0VzyDSy7OwuwPwUJrLlL4WhtZ5ohGfP2wAvhxNrljD7Ni4hEsyZRigjkMvwX+FZqVO6bS5rWgwbxudX55MibV1ULVtZDr56pazVZtKncwg5CLDLbSrNkpxlcywq5G/bCS2gb5Nl9Pe0EqR+7OTFzA6sUhiVfHwAz9DYfIUKlPHYEvP4ML580KI+OWPvkObeQWmnnkS8ROH8ftveQ1ef+tNjGDUkq6ukwYL4ESF3B6bOY0J2qRsbgwnxs4RrLcjRwnN0eH0dYaoWqxYzYbUglqxKEGM573RIUoSoQ4rWMpIREgD1kqEramVikTLpMqokonZeMZ044zT6Q5f+UbiSQbBhExdjAqFYlrJgPn5aWMbLRQa9UKoe0h0tUnCrDaajgDhVIDOUO0QRLJ0rH4/PTsJ52CkFV9I0Y4TrrFexUIB81kygCYslSvQBpcppHR2NDPGsRE1mFD5Yx/7mOXkmWN3uIK9w1l6RAfVW52+Dkse63u7DVg/PzJHWzaF7Rv68QqDgqkLE1g89zLm5miraI/Oj8zgwEMPokJvedm2IWzp7cSm4QG89jX7+Hs7rr7sMkYzJUK3DDra+3H1vrfh6As/R93eAnfED3sxAYcvRq9eQdgSR91JCbU64aIdKS0vwdPbB6cabKg9xiASb9o8fIbe2mbzYWb0PFbyTkSGhilpWcbsDFFpx5cXFxk4VIkySsb7d/UPYW5+EbMTFwxhvS0+6r66ntRAlqPjkV3xmcZtNZIXyEQ/TZiNqKZisWFmOWEiuAuz85ilyQtQeNSwKntroW+p0kkKgVgbtgMWfls+9Zd//lDNYtm3eWM3htZvwcLCIp67/z5EY1bEWrpIwAVKINUoWTQGvqOzHQM9ERbYimikBeMT05hPU9Wohit0JrcRz27bfTN+9pP7cejwYXS2d5h4OtoWwGe+8h2iAYaJFcbebnp9etDpkaPUMYafJJLv7LO49L0fhzfMiIte/vsfuRMf/Mp9rLksH6OjShZHnrgfbdtuoPTZqKoF/Pyz70d6cA+6A15klhewfuM6Si3hGs3NzMwstaKI1mgUG7ZfYZzdfd/9DslRR2dUzZLkk5hF5FOm/a2RYTY64zqZUSilGJ154G8JI0e0ItMyPnIOVQYg60iDaCyGIJ17wOuh76kwH2o9iUvR/pLt4x+H5Yabbr7jop3rhz0uwoZaEe3RCLoHexFq7cLAlouQKjAiKdmRSMwh5PMiSO8sb1st5yj6ZbQw486oF35rCTsG2+BlwRYnzlLqqwgGWrFIRp09eRhRBgU7Nm3HzPgFrFBySpkkYasFIacdy/MFmpI6dl1/G+578CE46dV//MPvMXLbgPT8PL79/e/h0IH9ePjhB0mKME7TBD35yMMoMvavhvtYJhtCXhdSiUU6xRhmJqdN70cqnUAPzYKVjui33rzP4FJ3Sycuu+oaBNp6ceb4Gdpj9Y6ocYswUhiUDNMYgnaaBScdcpL30tm0aZxPZrJoC/mMza4RUVhYzhrpANKNb+HCyBSlNntAQbrlE3/5vjsq5cyw3x9Aa0uM3jRFm9zElMJoXia4fdcObNqxDb5Iuxnd0hals6JnliS1EN4sLScJ3D30jh7etyJJb1xnxl5rkRFTFZsHumCltH/7334Ml9+B8QtT2BCrIcEA4cz5OQy0e9AeCdN5OPGqi7agkMkbYvR09GBqfg5hquD5k2fQTaK1d7QyXzf6WwijrB5kV+YQi7UjPX2B9o320VvH+dElpJbnqBVeDA31I0wT19fXjcnJOTKziGjYiUQqiyUyvcE6qgW8RE64VpsPFQZ71DPLT5G2N9wSoYoTK9M8qfdAje6CXWrwVoQmZuh3R2cUbZFok7B//4Wv3dHau3V4aeYsVYtxeLiF3pTGms4iHAmRWLQlfDJLdff5vSae94ZjhC4MTYNRSkEaK4srRr2WlhaxQiysNlBaLxOt1NWDqTYAqv21e7bh+ReOwaMW+SqDD0q8jQ4sRBypvvsLJ44hTylr1HKYHpvGoReeQ9DL6Ih3L754F2xOJ2Ympqi/DHHbB4hCWKZYG/paW5g+EOvtJdPb4fGUsX3npWSii2YgRMdkRwtRzvnRUdNA0z/QibELM0incxQcPz9BRFujdFoB+ANhPtsCO1GHk4jCTWI2hxgRDbA+QRJfgE09FcLtYoZMgAZ7aHROpVI5IBNj+dDv/e5Dt9xyxb7p6UUMbxwwQ4KKJFZLWxe518DczBwLQ6zn9DA+9/DbjmwmR7vrQiGbRSsrpWuLdDTJC+dIXpsJd11krVqmKgXG9XQoqfQKnjl6lmk3WAEvcvSqOTKSoTWxqt+0zFstTmpM3oylslkqlAgf8SELLglp2Fl4ef068/aw6DY0KOEaM+Z2Vwz0i/kIm6wihI3IJoHp+RU60g2seIlA324cZIoQatf2YRw4cgbnz5wlcUgo5qvQ1aceUmJiwSeFxF5qo5XnGsYkx1TJZ3luxsEYIkpi1W0Ua/FjJZ4mwimjkMt8yUjspk0b7tjQGhju622jeqQMh7IZGmOKvIc2VY3qghIhvjw/R6wog+4nziTm87AgK8k0f4cQaGmFlxIeinbhwvETCISCcPnCxIgOLK8kcP8TRwjrFAbWkCfhbVQDFSxP6GW10gsXyjzPmQoWcmoeJM4s1k2bQaGQNd+kLCUiTbVUk948vwm/aLpq+QLSSwxAyNwKGXPm5CiKJIwjP4NIrA+/9fY34OyZE4ZoThJScf7iwhJKzNPv85CpdEKsk9fjpfTSiVJy1aLlJDpRi5igmKIr0Ua9EV5/ECFKtJem5lN3/yGuuWo3rr/mUrz+1TfSRwWapmC4NXbHNXu2DpeK5FGDkuJ0w8eM6C6J3+JI53LGIy7TbrZ1xChhatKjI9c3pVKA38HoqEjpDfBc3S8bdmzFK6cnKQlWLMwuoCXqxi03X4WRC/N8R/1aNBx0XEaSGFhVaa+lburKUR+TCuagE/T5KTHWCotCJ6EmOkqLi4RPJpeoDeotdRD/Cot6iTGTpiG6mC2jsyMMS6mABHFnjM719MkTfJZem2ihSkhWJGJIpjKoE1KFada8dH5eEtgf8JHQfiyOj9AMMNDI0t9QOoOEb0FqWTKuLpoKkiuzuOaaXbjsit2YnRunH5jCUqpCSJZjdJlvEvbyS3bfccUVO4aTKxl68RBtSQVLc0v09j5KISOblTQrUWeBGkb6XIRGFYqT2+2jFxwxlS+zAuoCEQJQ47KDDi4cbYWHhYn19MEd7EBn3wC20zH19/Ug4GTwMHrONGTXma6FpsbjC5pCO2kDG4Q/iZUsTTMhFtW3xvxYBEqKHQU6HTdtp9SXHtFgSDHEjBNgYOELOqhxRUqYFX4ngT6dYIGaOLm4hKU0mdjgu2TaW990M7p7B7GHwU43MfuFiVmiHAYzjMAGNg3T/gM33nYrhjbQbre3YseuAeLpMG66+Vps2rwZvf3tprWuVvMxbKYmMOyNBBwM3ZeEYxuWH335Uw+1tHj2FchFhXg2wQ5CrxLtn4VSJEwnp6FuDjdtYZiESSdSBOE+YsUCkrkyOhjh2BzN8VVlRSGsZFUSxvRcfIdCxhiaITBBfiatQKGV2Jy2kj5N4wAujB5nlNROZlFaCK/UczoyncSGDYN46bkXKNnFZp8VHVM2s0glt6FzaCtNVJ0+YBatXkq2vYHBoQFcedVlDH0ZUDDCy9BXTE/MoFaoItbhJkxy014zYqKGdHS1E30U4aHzmjg7io1b1yFHGFUq2oi5g4Rs4xgc3ICzI+cRiQZYzjwdYwwOq4uwK47R89Po7G4xtBjetJ7+oYblpSSRSb7ZmfjE9778UDy+sE+t6szfqGejTtBLlvmIDYuFPEPELqpinYlTBQmp1IvrdAfR0h6hpIWIBuYo+3R6WdrPPLEjvfM8I5TewUEWPo2p6TnCtSEiixJhCW0cTYia63J0JE4SZWluEW2dUklWXF3clNAiTZCfpsVFx6ehkqncChFCENmi8K+dqkxMSeiluF8dlEGqdJph7sT4HG1nHq5Ih4mc2roDlHY7ZmdnsW3HFszMLmF2fJxBHHH3zp1IxOMUqCqdKbWFEq6xXTEGABqFk0mq7j3MM435qQXCqS5GcDHa8rSpc2sHAwX6krNnztPfkFkdal5cHQnz4y9/7JPRkP+SRCpHg+3G2MQigj5CKtqbXmK/5UV6u1LGDGqwECZp1LPwq2LsfDqJFmLIeC5tPLuL0VfPwCDGz5+lSpDjQ1souU0GUZiRpl1LpogE3HbaLRdcJBRxGZ9pDsbVeNRoLMT8hBOrDKmT8LjUqEJIFiHEI5PsXq/pDlmem6OjIa6kOrrcdILZioFWSrNAlT529BQ2EBGEiEGr5bSJsIp0inm+G4t1YnpumrCuxsgqhhKZGGMkxWrRBC3B6QowKMoy/QCW+LuzrQ3nzo2hr7/TdC6m0kX0dEVN6K0u8wpDdpmCBhHK/OLSzwS35P3N9/96yD39F5fN9d889Mzas//53v+fHnLO+pbUmgv/+/h/5LBYiGtG840+e63xZTpOq1OxGmmtoes66IwJNMAQVUMwm31I9GvSXORoizXkUg3R6hF1UM+pHShSlct6gIc8vJtOsN1vQaZI3jH9HFXFjNxjOrKNsg9Bpi8Wa2LIgNeCMQYQGnlt0uFHkM4UhAhBeQkd6D2Vl1bAlIeWonkwkDDPrh2UGb2jh5RdK6Fdt8+COCsXzzGyZABQYvQXDTbHpGtkYZqV07g1O+1CwG0l5iYaoWNO0AGNJpiXkmWSGtrKIustZmsAlvIoOazOd1vOpetbWMajdqtFNIKLCZLIRAMNhFVIUxwgSRNYoo3SxAc3M1GImTYhXXOIueqivkpN6tDkDqIPQ5hksYoWcibkZRxOSqZZosWChY6QzGCGaigx4/55T5GNupXV2FQhA1QOMVKkUZTDp0xeGlqpEz2rGjb0gmEwn+U18WGjnz94RecaEE1EZ5BAwGM1QrGYb1K6jYxUb4SDAqB+sFShxnDbitlsw/Qc1xvMyKShJpYa0282cmvMrLKtMz8r7bTytZK2lrotz5INWsZJWAZAR8V8VU6caPVQ6sQW5qyOQ3X3KC7WiG5xSB49RJzUzkJJ8tQJbF3LkN8ishrNhTDUdaEKmAEMPDSi2xCTF0Ukj4ORVJVYVUziuzrKTKBEKKYuE72uQ9OeCAx+dehUEaG+nRb1DVCfWBh1nXRR44iqDe4uM7AQUaqNGnr8DpxKqR4s16qEV1VxlkbtFjoUuqoUEiLBQcMtUkxaokkdspoWYmfUKOGEVxqBaHo3mF+D1+2w5Rt1R5OwjGCOOuxWCWxTIkwedbRQZDIqAGsnKcwwE6mcuKMKe4kbZR7MO3pl9RBPeIuFbv5W2XRNUiNKsOzmMHTktebvBvOzIEGqaypSc8i6US0+yDPlqaf4rBhoXlllRI+X+ZmzBuJkaIRc0LMJSkFGuJy/oozO3Lx+Ot1AxGvFIoOT06dO4a1vfIOpCxWCaKFmxsxWaQISjELVjaMJLWq01tHsK1srldoO7NjWZsUxzW2iZDefQr5eKw9a+6gy3R4LGNHB42zATUYEed7Cz2IBWCK2m82XWUgLvEw4TPJrtkwLa6Kh4prhEmcFFpn2Im2s1FXlkEnNEaf+0cfuNjNZ9NGh+F/Cq4/ORShJT4PEXGE6CizEYdk4h+y6oZ1ekJSTOUqDrMxWCvjc5z6Fz/zN3Th4+DAurKQwkqMdLFtwltJwnmV/6dgxOOsZtLjJqEoRn/3Sl+HJL+Adt96KL3/zy/jloedwgfZ8mXUYS9MEkPglqx0zORsKZKxTAY9yZz2dsum8pwYbzUWwEWbRfOLccrPTUYGRaQETh+CDkVhGiUddLovdu+qgxBXxRRKgJr88KbVA4C+OaUZMmBxnWU1FxSV9VP+CBjww2pIK6/UP/9Vf4POf+SwCPBdBNJfBPLj6bYjKT0WcMP9XnaOMF/PS5Ald+8pXP0cHk2DhrabPSeMENDY2mSPxqa7vfud7sW3jAOP/Ar713W8jr8GflFQdxTIDBYcb733zHbjnM1+kSqeJZbMI9PcYQrz/I/9ALVRBWHNlbmxns/bSjGZRSBOeqIXNqlExNAFmXgIPtXRpsEadtFNIvyHSyGdTtLEnlotbSIijxNd2tTeamSD876Bd6aANZaBE+0NJdjWdS4jqpCKLk2tHkipUrWvoTQU/+OY/YnHlArzxJD78xR+S0Cwg02tpOl3z7j1f/3ckGGrGQn5MTk/iNMPJ733zXuNoNBtnMZnBk888gfNj0/jzP/4A/vpTH8Kt+96NjCUMNwv3P+++C5ft2WEaYzRQo84AxFhZEkBEUJe2iGSmB81XkUktMKy20+YWCfqLph/M2deLoMOGP/n45wjuNUasga9/6lO47rbbMLDjYkNsaZFFzpkF0/CidS1CIsDZFfoJsZznKrO0VNore93pteT7AyRsuljfwvIdpVG2U95YPBvNAiMJEkCCJU8qp6Zh9gGKqXo+NYTRS10ti9Nkxmc/8ccYfekwvvCNr+FvPnI3nI04FiOX4tShQ3jtHXcYj55amoXVyzCYjKkyfPR4nCSMBYvxBB7/4ZMMlecZBnfhIx/9U6wb2oTxKeKaQhrL6RzimRwaZF6lkkIuvYILM+rtDaFcrhhiagqUnKxFXdQNWXNqB98ZmxjHyplpXP+621FPTdDUuemISVSnh5GajxKexL98/RvGKb///b/LekkSrbjqiltw2evfZtJRW4RpjeO3FDHkULhdoZbZDQyrqydSkkzz4NWYh0o9b6m7moR1OnF0OV+zu2lDNL5LUChICSVNCa8YhubVCOPC139wH35r3x60t7SCpgwTY1Oo5lfw9A++hempM0iHhzG/sIg8CRJqb0VHzyb4I20oxWfhcHpRS8zDs3iADPKaYeh+SmyFxLBbGaIWGOur/YHczxHmVChZc7NJVijFuJ+emwUrMYbPM3Zvb2+hdKgrxEFC5knYMlGDBxaHi+aibrqI3N2bkKdvyCZX0GC4aXPXTToVSnc6q6Y9wj2Gso7WPtNWoRmnGzdfgkMvPoswxbJULGDi3CLe9o63Y/eeK9HZP0DhajTNmZhI6dwQ4nuEGE5pMwUukysS19vybjhJ2Hp9S7nYOErO2yVZMh1FJtBGT6uBE/d+5L3o3rELbq8P9+0/Y7Do33/6r/GjR55ANp1mYhmMjRxFJrGEcCRKlfcikJnA+ckZtF3+dnp5K4Ynvo8g0yuXZvHs08vo6fQxPTXnMU6n/ctlMkglCxAuWTcUpCRS8lgB4VSNowpFvHDZXdQQFpyMUOCSoa1Vs56DDub0+SLTJ1atl0z58nUXXIPryPQ0VVfDksJMc8UMZtOMm+WFJbzrv/8PvHgibiap9HTQg9NWaqTM+NgyNu/aiJX5GXjpyd2M/10UKtldt70VOy7eiuH1w+ho7zBttOm6nWjHigjxcZEwKFmr5qnWTYl97MEHjyYyeft8PIOl5Tje9IZX4+rLt+IHX/0szp4ZwYqnF+PnjiLc2YqNO65AR3c3WupFnHv6AUwsF3HJW9+HVK6M6vlDyMW2Ijj3NAptV2Ndhw2n55gPqbT0r3ch0iapoTrZdY1aEfZjYaWErs4A0mneoPFvjRJuULU0GrFICctkl2GrMlxiVGCxO6kNlD5++4hJK9UMnVjNOFiPjyELhaJEu7jk2YiqI8j79NiOAObnZ3lPjKGnJ/H++jN/h6//y9fN+LFMcgkt4YgZmqnxSk6/zJV6RZLUWppFjwvvec+7ce83vo2xsQnEYi0sYwyFfMY4SPW0eIN+vOmNb8SOa/ZSAJCn9g9almVjrThKB8h4A3h2/0HMrSwgGFD/OnDs0ftMK9Or7/wjcjCIx4/MwF4vYP+3/xl73//fzSCzYz/9Cra85r/hqe9/CZtvvAOTL/wcrbuux8SjX0XfTXeixVHDEiUy9Nyf0U45GTzQzpLYapBeSaiLhs6HnE+lNHzTStShOQFOwhs38pYy6exEfClrJnLUCkU4An4szVT5PrVAjoj23k319/sYzNhbsBjcCavDiUK2gIX5JbiobYFwFNGWCLZv3YQHH7ifZqoDS7MzWBqnFtLJaFCGoiq1F3uCAUphEL5QEG0RH+GUC5MTc1i3fhDXXXcZwqEY002yvIt49LHHSTUNBaXEU1tv2Xtd/mf7zzUJSwtxlFiSpsCKv/6LD+G6t72b6tqBX/z0UUyefhkFBu42urP1uy7Gvre+Hi+eWUSFarb88s/RvvttyEweQ6h/mDYxQafgok0ukxkE2OkF6moAuaf/BdEbfx/uZz8LLyVNTtIISJk+3VKhnfSgQFtVMW12CVSig0QlDjTsNgw4p3FovtXArwpt6WbvCg7Me1lZSiPDglYsYcGq5j6aluVR+AeG0Qj2GkeW11RQu4OaESVDbbj04m149vkXWfYcy2fBi8++RPOQQaw1TOJaKTguE6JqGqlmTzr8EeSLdVx62UU4cewVhMJt9A0MiwMhmgY6tboNG9dvwPadm/Dwzx/E4lIc588u5m977bWDtve+/Y5YsC3yvmq5ap2eXyAXUpgbXcDx/c/iVTddg/6tl2DL5ZegbdNWEsmJR//1y7j19fsYmTQwR4/uDQdh80awdPBJeDoGUT/zC1jb1qHTUcKmyy7Hrs3rcPLsJCKdPYjUJzEXuwpROpyD40kUHWGs63TjyKIdRXcI8wkLzUQa8Y6rMFmgOFIb1kWB/bk+FKx+0CVivTeFE+Ue/g4hZwkyrK7ibKkLybIHO9rryPm6iQg0xsFnOiVddJQu2tWQ343zo+P03pqD0MBDP37QQLeL+mxYZmRTEY4lcQXViKAMGijl84SDi9QGmhE1nLtJfJoKM8aXjl6di6l0CqPnx01b7m+9/a1EImcq8XjyC7bhQWfs0NHn3vfYI49Z3eEYnnvwEdzwtteiZ9M2OOgwDh46hed+8QCGt16MzrYWdG3ajm9++mNmtPPc8f3InzuIyMZLMTN5Bi2dA2ZsbQ+lN9bqxKHvfw4HXnoI/sE9hBdU1ZXDOD+bxkC4imJ4E1ZIgP5AHWMrNTjcAYxNLWAo6sKZlAcLs4uIBV3o86VxNu0zEEdtAn3uFcxVwnRCWinDghjmMZYPkBBVDPgzyNmjtL9BmhY6G48HXh8JTDVXb2oimcDhQ0dw7MBhRAn3OqKEfK6a6URs5EoosL5mNLbMgdcPH01OLBqiHY6b6MrrC1G2PHS6BP3ULuFiBQeawqRhnedGLjBs9lTe9e53fcE6H59HIBLG7FgSBx//NkKhOh7/7mfxwD9/Ge3RMM49+M+wFjJ44muMWuhwalSxv/v6VzB37DGcG6O97ezERZva8Ka3/xalAQTzf4Xzz92Pp77yFzh4OkGEkEJ6eZqGXvG9A4n5SdN3NfLKMzg3voJCMYtCQSP8SmjviBHrFUlAhRGSnBJjdUZytQJcGkjcUPxGghaXGDRm+UmzwjZsitkQcFaIOhSRafKdxgnQ2TEcoTU3EEwVd9DU7dy2mdcok7yfYph+YAokLq2kvWxGwjSYnsa6agakJtKl0hlkCFiLeQY6hHtKXw1PssdyXlXiYtWhSjNV4b1KvYxvf/vbsO7e/To89IP9eOfvvQeX3fq7NMoFXPfG9xG2zGP/sXO4kGAM7Y/i+ne+BxuHu3H8R5/G4y+dRYyhWjDmRNe6YTz8lb/BqdPj+J033oyP3HE99tx0C9KZIqaWJhH39aG2cIQ4UxnTgZn5qs32zmiAUkyVTWWyRBcZTM0nqIpWNIpxWIqLCNfilA4rHKVlhsUJ+C2awkn0QZyrJkeLzWlg0GJqGUHiVE16VmuaRjaa4fcMHEp0dhpto64fBTe/fOZ5EhpGirtCFXp9P3/b0BKgU+V9tWgVaYKqRBoakq9Gp86ubpqA5vgCNRgpjzgdvIiqyEzP6Lys0Yp0ZD5qifWLX/wXcjqHR7/3z7hw6DlMzjBC8oQR6dmMFx99Cts3t2P7ja/BgZ/9BA8/vx8rtTYmXMPx8QTV0IbpkUnsuP6NuPDE9/Dtr38e173/83jovh9gqhTEFa/aahyFo2cbeuYfgIPqm03lTEVKxSqShFglRS82HyM8Vl5SQtxZzhclQpijM7DUiChSDXrqLmiwsrrKY+1ROhdKFh2J+rvkmLJ0VBkyU7ZPh0bzaHa2mvkk+8KoDcKpnKI4/tPKGGpEUSisBhQfTYPCb8G8KrH35MIEcSmhElX/7CnaZjKCwakh4MryIgNOmgyaBAsDFTVyq4tejUnSoFwuB6u6tB2OCtLq0k3nsW17N1558mk4Q2HkR59C/8U34/AD/4aBgRCBsh9bbngDHvmPezFF+PSqN78X6y/dgwOnjmL3O96HHZfvQW9XFIHyFCFOBMFSEjVXO1zk4IHxCqXWBacvzGo5zSAPYWk7iV1Tr3DNxspSlVn5rogTMZ+DeNLDe8C2dSF4LDl0tflN4/nKSgLZQpXoQ13imshRR5wMC7V1UvlJADWbkdhqm8pRTbXahwii+a5qwJdzErZURC5CaAJ0koQpsRwlRmZlqrWL+afzceP9B4ZiRhvk2Cq0qVZqimkmpOSqEUa4WqhFo3VKpTwlltnfuHs3/vFrX0WsoxXL2RXkSZBQZ4hxfRAbbn4LIh3rcNEtb8V8hh6Q0EuDNLZv6cYVlw+DoApH7v8atq7bgGe+/XcMRas4+vSTmFhKYnJuHKWOKxBevwtheuWyJmSwslq/i2KHso0nLg/iiytoiwUorRoBoxicFWZI2dcXwODGGCWKISMBu5NAPUTYJDOievmIWSuU4CrVtb/Vx8gvj/gC7Tcrq65zMUmTLzRPQdBJw5MUBKgthH+YKiWThFWIq8Z7zY7xhZysQ5JBSIZRZZbPKJzPYGExZbC3IrcyP3USvlwpGrutQc2lcsFMUHawPnJ+FFhYOxDH9z/3SRx5/Dlc1tePFjqGUGkBDuK77UOdOHvkWYxeOIzOdX0oRltoW86jHu1jIiEzn/+ad3wYtkAbWnfchInZefzHD7+L9Ve8AXuu247owFbTdd1fPoB0SREVJYYVJ33pYOroYX5+EkurDFhdDIVb1YBiQYqcn8usYGRp0ZgKbzBMSXOgZtXcL9ppalctVzCDjjX310511LwwzT0QI2Qf8yS6h0hAIyIzhESSTCfDImMGjJ3Uh0EEn3NSEi01F/KpImFVke+oabKBZHyWmrFsRlxmSWBNvWpOsFNrGFnENCXFdruH9CC2JvZWs4CxsVlyX7bmLTdfRsixiBsv3Yypk2OoTJ/E2MvPY+rQIezZOIxAPoETjz6Md77pDbh1zx7CrsuwEp/D5NRpzM5dgDNIJxSfwQ1vvB2+rlYsnJvDUMyH3bTRxc4b8Pbf+wCrrAXDNJa/TjtKL03brgkVMcb57S0hYtYB45mdlLQAPXCkSptWIAETK6iV0iyoRoDbEelmWNnWgUsv2QBLxYG+LTvJECBvDVCaiAMosRoBqDlk7R2dZv6AQugUv0kJMlfBhno0qtRAN40HAwJGh5Jor4eRlpPEFrNoHtTaJW9/9vS0IbY0okKzpdY0deOop0PmwYwtM0ylHZeNjfTtgjvSSfDPGHtxEa+cJNjt9CIrsWec/uqrBzB34mW89NJzsNDOzI2cxks//Xdcu6ETb7hkCBt9dvzuW98EKz3+JjJAkqARM7tuezOmFscwOnYK8XwKs+kl1Bh+VsndXLXIzGmPSFxNb0/E87DymcVkykAmrz9GjMjqyllQMuSt1cBcLmiSRYEOMIsKnVA5lWFkVMYPv/YjtMQ6UExrUAYJRnviDajhhfCMqrm4MGvU2uXy8ZvGVT7SJjLU6MzydEqSWKqRiMb86wUnf9tNQ5EdtOu8NrS+l7a3hgTxe4ImL0cIlmN91A5i0IdMBH9rsHY2m4U1zj/RngEMXnwtehmeBYNRBL0BdMc6kV5awtTYLKZJnF3dAezq9+H8iz/D+pgDxQsH8PEP/3cE/Db80//4A2yIufHs9/4df/iG63HVcCf2XjKMD7zrHfhvd7wDd95+O9z0FoWGA3ve9HskJiMZSwyecIT2jZCLhrfOKEmzYgpFBgskZmf3IHLqf+K5k6pVp5220fnVaOtENFekFe6WFj7fbDv2hluR0woatJ+S5hyZpgF+K4kkVZURGOP49p4+A4/EKHUh0g0xmPAY768WM7smlDi0boGaM+lBqsrThpnZOKYTGZy5MG7MxKmTp7FIzUuTkTminpIQAU1Yrky8q55KPyHcpZu2xto6fe/7+X2PWAe3bEXf8AAzd+LIgcexefMOWFy0KRY35memjN2S2BcyJXR3teGKK3eguDSFLRsHceDAK5iajOOB+35MG9kgDDuHa6+5DM88+hBeOfwKumjv2jZuwSNPPosEIVvP1q3wU8qmM4xa3B2wEis7gm2wpFdwzTs/jL7Nr8Lg5TfhzC+/i9s++DkzZWrTRVfg4CP34bLf/ggifdvhiQ3jzAvPwLfzWnp0YlvNraVZa22lI2Z4nsvl6VhK8Hs9jKJcrG+UAuzC3OxUc84YEZHLTkSQEjqgpNHmangSecP76vqow22zIxCiBtPpdYZ8mFnJUELLGGiLIdoSNUPoBf00+5sxh6BGxVotf8Fy110f3HLR9q1H/Z66XTNL1PRmZ0xTqSbNjL5yyYbkwiiOHzyELiIHwURN2fTQ04rIsbZuLC+vED7JWBNM87cgk3Ty6QOncWEOGN7Qgp2X3oCXnngQSwXguRcOYcP2bZQoP7x0aOMLS+jr7hOCwfFz48gvLmHbpbtRoM0eOTeBbZftwNzcDCuVwrah9fTgdUyMTyISa0OVIVGlmMPwpg3UrDEMrltHaEUVpyYuryzDS03QqhoKTW+97UZ86u/vxfDGDcaRPfitbxiz0Dzo1Ogg3b4ACVuHK5uEj9hXvcb2FmoHtUY2drFQhpO+QTNlotEYfF63GYStoEO9KXabJf/kUwcHbZ+8+w9i2WT5fS6GFRq9rQEZ1XrRtKCrnVIYs7O3C5dceS16hjaiTlgxOzWDNjqbEp3MsuZheRz0/nZkUvTaNPT5LOELbVFbqx/9MQ8CjjpSk+cwRKfz0GNPYvfVN2K4hdFRbpk4l6rnIcTz2Ck9hDS0eTXaRjuZE4q0sboVHD18Ar19vbji4h3IEQYdPXgK3QOdCJOXEZZ5kdLpIoMy8TiRAAMMluvEsRH0dreirbMD7TQNAwNtxsaeO3MBr957CdJU7QvjU3RyjKgY0wp6iUB1MkWDky10TEI0CaYl00NFMG0NRTqnIJ93qPWLTLMLw7KUcmpBf4DowFHZNtDzBduH7vpIbO9tb3hfOj5nXVhYIAMdBucRRfBhK6EmuaHJHXx5anIG/f1DZmJvMBAkQQSRulgh4tbpRRNzq+EjTgCvRop4QouIgRLjRpABgQDo3EKGtnuCiCJj2l+1QESW5mT83CjqBPOTZ09j65Z1OPDifjhr81hazqOj3YdNNB1V2rMq7aCjTq/LinlJeK/PZsq0fngYjz72FAY2rMe2zZvRHvHSvqaxfvNGA4E0MFrzKM6dHydujpm5D7MLi4YwHkpfMNgCP6UyGIzAz7oFaMMbZISws8JjdU7mmIaH18IUAh1aCMLJSitA0UQYEZs2uFIvV75g+d07bt/y3nfefpShpt0ZcBspzdDbylyoz1ZLONkZrczNzaGFdqVKaRKW1IpvIZqEJKEQZQ0Bvjt77hhmyJwAoU6ppnlgRfTSMdYcNhRI5OMnR3FqYpwYVj1bGu5OL67CqS3VqeFKbkIbjcRWIwjtG6VPmNPp1KSMMrxOBgqER4r5FcaWWJmVRILP2LFu4wAc+UXA0woHGV4lprwwOkamtCNKmzs0EMW5c9M4NzKBt7311fj5L36JkTMjEjbWj/lTcp3UZxe/1ZMgO+vxEZ/SDutcPdQKBqrURAfLI6Kq/VqLPtgpMFpaRS6skE/m08XKoOV1+/Ztef8dNx5tbeuyF0qUHsIFp4dREWEL8RVVQH1TsslWRMI+crqG1nYSuE44xgjF5fRRqlaIDrTsCMEMw8ZCJoV5TaskBHPavOjo62OFzuK+R55HnvG82kd9xL2acaPGEHlSLyVdHYZ15pOlLXGq+4KSoPbUWpV4l8T08L6in6A68YpUUR9RBYMJSVSRttZidfN5uwHsrm7a2qXzsNh9GNi4zZR9enoSmVwZV199JZ5+9iV69zOGKG6Ce82n0EwZNdDbKQiklGI0M35ATYZaC6xSKjAvhwlWZBo04WOwuxPv/O3XGS2v0gyOTY/mF+bKg7aQPxK78pIN7ysVSlaXm45qcY5qoAkcYGFpO/hyS6SFCTFKIZyok6A1gnfNcqlQPbQ2VoBqpPUBhAn9lHgNXAAJGqHXb7BQc6xQYjmBwR7GeTmCcjqIRoP4UasD0vuqOU62TjOtxURbo2Qqa5qcKQmSzgoxrMZgKbS0UhrVk6zJyqGwnyqo/jFGYIrOqCkVSre9ksFkJokITZmdZU3Hl0imKr19CZMXRikEFkZkGUTkiN0uM4DZF/DCx+flECcmJuBRpMfn1W0jwbHbG0gsrLD8RLfUsF27NiJIM7cQn8exkyNYYoRHbFip5OJfsNx+++1b1rdFj+7be7Hd69LUIIZrLIiT5zWFbVRHFVxTheL0yh1dERLBx+fUmkMPSZNcouUPh0MMMJaMfcpnMjQpIRLVAT+lf3ExYeysJtZpik+BNvgb934fSyliTM3X4vtqqFFzn1q+PF6aimqZ2NJOqc4g1MKgglGT1oeRRIvZPoF9aRRtbkBYtJCmOfFRggnUKemaj+Zn2RUZtUaiaHicWElmWaYIsW8amzYM01aWsXXnxYRKdTz7y+OYpBMMB+kH5jN8x2fg2NVXXEyHyTKw/NKscMhFxKTppW7T8ZijKXJ7AqQJMSy1aGk5kW9p9Q9aHvr2Z7cUCvmjPp/fvjKvCRtuJNIl9A/1Ymp8hBLlYCRGQ17JmdUrtKZgqI3QiOpZpT1MJoro0+wR2kdNSZonRnSTKbG2dsxOL1GFKmQKXaKzRnvXZbxnvpBElAFIfIWIggQqMhCwWJpNhYrrZxaWGS0t49z4glm5o5AhzLAQwjXsxvxo8RsqGlo7ezAyehbtWmmokjQTL3ZetJVhbBiBaDfG+X7NRqZROpPJUXr/NtPY3UVfoRWK1HWvafwOVw0t0U4KxgpitMeRqJf2WSt/Eh1RafLpZcJJYm+qfY0Xzo2OooOIozUSwsJCwrQZ2GlKMovzSKdy+c51mwYt93/5o1vq9frRlWTGHvRpCTupS5UE1KAwejxCryxVfOdFO0nwNOrMzEtYYXf70EJCqQvD5rRganYGNUZBTkqJBpAtaX5rezehGFWFRKoU6+gd7MTZU6fIvDBtXhBTxKYbh9djmZIsID8xMYlrrroCi0srqNBJumR3GWpbarRxLquJpDSJQ31Qy/EEIsSXYmaSMEvrZ+WJkeemp+APReEOt+CFF1/GJZdsx9LsMroI19KLC4h0RigsLobFy6YLR3N51Tk4MzeLTcO9WFwhIyl5A4PtSGcqWGR6bSRikJHdPCOwtlgEx06cIjZfZ1Yx6u2O0H/MmDkI0zPz2LxlKB8I+gYtP/j8n/f5Qt4vM3CgjVWTV9FEEnIqaq3RAmLBkJ/2s0CVDDHjOGK0uW6j4stUbS+8wXYihihxbZESx+ejEapPGrGOXhLypJnYEfB7jd0UFhyfmMP27RtJyHFs33qRWfnS1xJDirZK47A08/HokcO49NLLScAltFHC5H0LdDwa7xpqIRohftYyeYUSIyHiztZYl/HoS4R++WwK3X0DLEsa8Xga64bXEdotUfoJGinB6smwWT1EGiVoHS0LzY9NfoEmpKeL6RCXj42ex+DgMCYmpwz4D9D5pZfTCLe2UEuXyMwczQbhGc2MlY5ujoLVEm2lEKZK/nbPu4Uk5CJMN9D/+8faw+Z1Hv/Vy7r3/1Gi/z9zWDQHQSfn6nVXq8XS7m00/OquU6OQvs1hzvWLKt68QlzZ/OhYe9bP30RPzUP3fpVA89nI6vN65Ffp6w+v67eG1q9d0PNqmdIv3TOvrr7/f3X85m0/E1gr328ea+lof4m1cpiL/Fb+qsNvvmdG268eevQ8XzItZquH8vn1r//6+I3H/+tjNb/VYvz60A+VZ/VUf1Yv/S/Hb14zz60dqz/Kq2noiDjLGFYleTTpzXurN/WlS4be/KHvLP+ovupl0nnzOd5s/jfP0QojQoJGVmkRjxPk6D0+0XwD6GCeWmN3jaeGzqvXV5NFnAXS6do7a9d1EH/QM7sSGMCymT83XmpsslUan7VaLDfKv8nUaCoBA0DTLvKfDzl2DUNdO5fWrzXK+4m+NPdCELsZnAhlNw/1uqjgekddTvRING9MS2Cb1+ivma/pOzG7BQjGzue15LU8ajMPGZc6a2AGopgU9BeI+oi6XIwhmNZ0roEQz7X6/kRWUJz5NLNgmr8+mktv8x6/6bGbvdq83nxGfYdqVjLUMrGPiKH5faZJ16TVfJ+n5llRVgNs9KhJw7R2EUzyS7u/VIkJVEeNnzZ15R/10jdfZj6qjTJbPfSOJgyJPIbejJHW6G6GAOs+z9d4IJTc57HAbbeYeTbNFJvPCHUulIRWNf+R7xNj0aOaPUTKRLZq7FT6GrFqV2c001Qnj8Zba5ixUgm4NbizThTL1NU8y7qKFBn6eJfLgix9vlCoWmHVwT2XU2cL82QBNHdRWSgdldyUqaEOJeWlOvACr4pXSltuTXTR5gB0gHlm9E1Lo/gpI7AjmcZmsuIePryXJLQbAigBvStmG+rraKDX1xzTrEPZNh/TBc2nsZihuGrItFDqshqisZqUg4TQSABiJ/icFCyThgUpPqBn1hhBWjF2Yr4moGb6vCciKye+zoMRO0MEnVK5jGJozXv1t6quOlQe0odp6lczjSbXdd58aI3J+qUZxBodq0cYz/OaniOzmUFz0LyFyqYSqDmR96k55ioz0HPinVKzK20SSx3vesKkz681wTYKoWd1n2nIKOh38+1mWfTH5M1/aughX8wzerfHqzyBFcbD2rYo4LKC2JBlrMFFC+Cj0FC3DT1lELSir1pctNpingRNUXNkDpT3mpCI1qJjuca68hldU0ddX8hCAEyDQeXXzOY6VVrlrDUorA31Udpo1/S8+KcC8kPiiBZ6WunIyMj48JS3V2lB+lCGDT0oKrCSURo8UCU2I1wztLJSeLSIoeJ39e3Y6o08Bftext2fNAI7QYFloe9hJnttVovovSoAJAwLwp+0BrSWypTJy2iqohrKIuvBuBwFSqk00QiEVYt2qVNfjWMKqagjTHxNKFUFHyVNiqrSa5qJGpDW7q4dzELr4JqK/+d7OqQYIoystCknH/rN5yRcui8imh889IyuacKB4nVdlnAbhdb11QR4ajwFWWJ+G+FcS0MP6+CttTx0U7SRMKjFRgVZy9aUsfm4+aFzrVUgqZF3MeVeTUsTNdTaFGxqJ4VMZaubGX0S4P/q0HvpAllNiy1BlRBp/ywJ5XS2hkxZPacUD2ak9VxsqghDVy8rGAs0hUrPhulS88x7mWl1a2CEBMek38DL8xRMvibF1ZwBYzl5V+VuGgHelNvgBa2tKA2TAMpziXtN3jef03uMVnjH+BBeW6WzKqL0zBUeq6+wmHkmem+95m4K7FypsZnW/x7SeS8JaAyFIbJe0Nv65okEtQl7JYrqZaCwMm421sc8w4Pf7R4rY3M91Zxx6CKli3ymzAQlo8IvBRKGAZ5xKxJc9apKIeSK1F8voWhxyyWzHryme795SN8l0KqjntHuTYIcekwkUvl1rL229lsv6NxYMd5cu6zHjCCK4OYlflOY6tLI1cN0q6+er6VhphbwW7/X3lNqv6IHf0ohTB34s6o89YjOV7/NoTSaJ8ZCh0hAbVZUZJ6qow4laecvpadl2LSdiyRN+1RkjNUnnmMmSzOzqBdSaA/5MNDba/LVBhx/8dGP0tBoXETFtIGLl1qn4fvf/A+jjFq2QHXW4EUJ2Zw2kWO6ghMlplGndVX9NX5Nnkd5G2+hkvO/MWYskoRYu1GJNnL5kgM9YO4rHUMbWWYxg7/5y1xXMvyh97V3m5RK1/k7X7M27q1Xyk2BLTUam3lyD931XotFa38o8+bf/3wocV1VeWX91Gg0W9DsJGVAV6xvHtoWzEVt1rwLwQFBABmVZopNXKQc1j66rsrqbX0khNJ8HWvPaOlsYWqzZCvTjGdz+PRnP23c45c//Rk+IeI0Bbmgd4xk/K8MXxMWHTrXNcEPEV23zPJg+m5+NY/VdyQoa6+LuLIKRjn4T+8Lk7755jeaNv56PQ93yIX3/8mfYHpslPhOe1XIZWtompShgZmZjGmGVlaX9w/gllffhLb1lzBv1nxVadPJFRRyaXjokbSGsbZW87m9KBfK+OVLL+Dc2HnMJ5YJ3ZoCInwvDBoJtGDvnuvwvW/+FEcP78f6db1Iplfg64qSXqQuXa1GQqkV9+6//4ahhegkzyPFozyYacvCsKqjDt2TKBsbSWHSM8atk5dNseVfpivllDvXW1pOrazEeV1zZ7QZlfoLmlEDz3m5Ro9s5T29yx96zFxXodTkX29YaWFr9zrszqbAjmRKm60N6z0k016n1W7XnBJpqmSP8Md8dGiMn6yl9qRrFqd5GK1brZb+/vrO/+tDjDcH05TVVjlXcs0VsWtagpGJaVE7LQql/uNsfAVf/7d7cW52BiGPG5/7xN9QcKS7Iqz60Jr4VoeS1maD+tbCZwo8lb6UoUJrcvzMGH7x1C/hdFuxtDCLW6/bg1ddfaURYKP8q2UzgSGZqN/6qMz6SIBNZvz+/D9/3PRZrCQWEfCHTWClcUTaucfj9CBMwu3b+xrMZOaxWRMOWDGng36XxBsZHcVjjz+MOrVaSRoPI2ll2loFLJlMMl8KhGE8XTgNQVMZKSwsa7ARQZxCuzI7S8NRhNZUCnkDSKeWoaXYtIp5uVIwLd7e3jbSk4KySu/ZuXn8/Ve/h+ZuZxQj5iOhVz4SaFlXU+dVQyRFkqLqwyQorLS2hgbN3+KXiCOh0zxNMybXvMiDv80mB7xilEKX+BG8IIlRo0IL065d1+ZdJg1LI080e2/MUvk1JKhXGvcQvO9l8sbCClcq4nXxW7/1x+zCKC0mkQTwWRYjxFlF/ixkXsCWIiFN1yEcG9GywfypaFR0sDH1ME25Cphm4bS1GxGEiaDLfO/kwRfwy188gumFUYQDfrzq0svxwDe/iWKkA3e8/S148Wc/QLH3clyYmWSU68bdH/iA6V8RuqCnMFshHTh2Ds+9dIi/NdKkjJZAEPGVReRyK6YDLpdTF6u2PBJTGIQw73Oj53Dk2aMo5nOItXbiT/78j3D0xP5mAy5daKlcpjunZSsWsGWoF5uGdmLj5ktRzKaRzNRgd2sBMAefS2NbfxuOn1+Ay+sxQVDN5sZ3/umzGJk6hP4t69Db3Wv6q9QCIbY1TF8TKyAMyKMhDyKLwXtmvVRjvfSPjxjL1TC7B6n7++TRswhb/WiJRVDKZGjRCkbgNFJPh0aHa4SJBj8YIVFXCuuuOWUCmSvLCXzsq98yawkIIkgx/uEjdyOfHUMo2oJSIQeXI4otOy7Ctbf/Dg2HrKuRCJZKzzfroH/bYoQT9IITmSr6VrcnnUnlGWQ74HXYzbiAZLmKBe2NQLGVx9UhQTcH01IXtw6VdYj4OuDWWIJKPl5s3Jsur0KCDAWW0ncPy7qX5LHLdVEJm4JG32o0gAl4KGyaXGyS5E1eMhZLmmncEc+XiHusZIClWjbDy+dW4vinr/wjbnzVxbj91W9gtZrv6KMtWNUp+LH33Iq3fPBuxKcmoX1q+4d64KyWsDw1inOHn6P2J/DsS+PouukdCLn9SKTmWLcSBocHMTOXgcfrY14uMpeMoouFlcLgEUFYRoJ7BRpaerqYWTF9dgrQUtkkC5Gj9gapxVJEBX8eWiNqNJlSlSbWKQDEbZaSBisnqbwO/masqjYhAma7Q6NkmO+qSVaQurSUQSwqYSBg0pRTZ910spZKLIsGQZMA9rqdr8svUBD5WyOJtI5CLlVEMBQ2XWKyYAVe03ZZsqgWpoeGEytMJ9jZA4uW0yJM0NxmdcXTEqAuC0WlkWjLKRqoQ8FV8yQrYARXGzBpF0CNcNK+OSG/A5//6neNgTp1+gy+TF5pIHU+s4A3v+Ft2P3Gd+IDv307hvpimBrP4Mqrd+O6G26BL9YOm8uDCt+T1ZW91uQZ7bWpeMLNGjiodFquRlZaXnqOVsvPulRIJzWjFRnfCOOpOU47o0rOhFuNYTT0EcRU4Sv5as12r9PyGxiWgn9PvlzfS2mza0lXCaNcoTBqloGVk1FnsazImrQxNxk8UYADfFY2YHElhfjcOF5++CdYGB+h0LXjlckEPvWFb5j7IqA0SQyTwOvzbx/7AIo2J/I2D4qeXpw+9AyZmyftm/PRXG4ny8FAggxR36SgnRbPtJJQoXAA2wbXw7KyjIkTB9Da4oGzHmeqsiQM9EgoYV01YWj4w8JCkppK11oqwOLSeGEnUotZWkEX/EEvIiEvI+k8JieWsWG41YyQkjvT5h21Ci0nmau5MDUJL4W4WMggTbyxkinQIlMhioQwEjAyhLrKCtcQdFtouSqECk5axBy8LiuZ6KR3UD+sFvKw0wNo6BcFl4paJtO1DGON7FYzlTtAIEOBC9PS1FgYjSRt2FkIplHXUjTa5VDRv5Vu31Y2vfEaCqFgzpxTuay2oFm/UzNRLS4HHJ6QsWyiTf+GAVx+87vxgx89QA+UNoamqukXxSJ8PvJEzT9UhCiV//CzjyBVcmHDju30TqQxBVMwTS0iam2Zm1nA1m3kh8WD7p5+XHTRdoQ7OuFqaaeg0IBQEAfC9A4Ugpl0yQy3U9Su8TFa9keuX0KiNUTMuG7KmfCr7DeVIO+12++1uC1NgV2Rha037qGF2ut22+xaWsZAaAqmBEtBgn4L87hJNPLYJMQy4NHvfR0Ts1nccsv1GD/1Io6+eBiWno2o2zURMwsHLVH30HpMTE2RaSF4gn5aFLKE1kHTKTT8t0BXFvQFMXX8ZTSWR+G115HLFlCyuTC7kMKW17yHxPYjRIE6e+xFdGy73lgmNauNPPKvaLvq3RRuwN3Iwvfi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yYuLDBGOIujrxBmFatMZwrr1nUgHArS+InOVuTTBVx08U7T767RxW2xVtx4041Y5vNm/D5lTLpP6uaJ6+9t1H4TElhwT7XR2Pvsgw/ar7nt1WSQmCQFp7AqCDDncm9FvHjwOIpml7IqVuJxWp0S9r/4pBmE4A9FEPAFzJhMP/LoDnsoFDOo+1phK1ZwyZvfDWs2S2Gs0WrGsHJcG8/sJNGiKKQWsTQxgkDfTpP3/m/+DTpu/X0KMK0dy3H+oS+i+7r3wE5rwdqgI3sSk/UYXP4WPs9rJGDimW+g2zKJBQYgtYqHZSrTHTfQEiQeanHB7Qoaq2Qjc7TqpUD41CQVhkKo7UQ1p0kjQ8Rsq1YnpnCpGcfNumnNFg9dcKmWZv4NjM8WGY3TQockXD4aCA0us2BmnkxtodA5GsglqmQkXbTHiVxe8+o98DrLiBM62Sl4wRafoa8mVAQCXjM6UBPGNOOvnLfCH3NT+BwokN6FgVvIPBoOlqVGZdB40jKNi1oe5AFymbSZzqMtnkKtrfAQPmkEyt49lyKRSOLEidNmZ4/BaLuZbZhLx5FJ5xCkkJWKKVjoIbQouvis1gFBjUDID3uASuTtYJ41QsQyLpydQM9gOxXOgfe9713QdlRaqfPMmdN48cVDePzRA1i/tRcVswa4ZjmGzOhHrcpphobSS4lfGhWuXaU101FjaDWg2kYYqUWIOgl7LrlkF6667jqk6+48vf29Vmft1xaWPLqHFnPv4/fdZ7/5jbeTaCJNs0Pg4JEjyC4s4sLxA8YlIuTD+YOn8Tsf/TQ1bYauntaKlmJlYh7DO4ewMLGAlrYwQsEI3e448s52PPa1z2P7W95L1+XE0Ue/hy3XvRFBvnPolw9j05U3M90qDv3ki7jsTR+mmyBwf/ExlEKD8AjTsQK2s08i3XYxnL4QrWsNA8EGnvnFo2jfdSMxNAlMed1qOYeTcxW4e4bRN/UjzJwaofWhEjkLtCAUTquPzKxQKDVcSmNx6Rqpw+WqAjAX4svzFFyiL1rlepnCQlhQt5SwML2A9u5uMzJHTHPSorh8XhNUyvuMT2jcVwlOBkLpRJxQk0Sn5ctQgDTMNbtSgtXL4K5Ge6FxaTU33D66bA0GY/rlugOxIPGx24t6RXvUsGCskyxykXDE5nEg529nUErcqH79TNZMzcpkM6bc1C3ShB6BcMnO+2pN0bDSW/buwfzCAg6/fJRerUChceLll1/Ejp0X0QNlceroYfgZ1BQYvGkcmwRHRkctHGaHUx7yGMLQ4XAYyVSKguZEa1eXwZ/nzk+jq7cNrZEItmwcwuQULTYNWDaXIe/DZkUSDSZUGlNTWkCp24yUF9Tr6uw0y3T39HSTJ3acOnUWzz33PCrE12YTUHoVrRc5NjaLa6+5Kr99+4Z7j4xcWBPY0mZb3X4PS733ix/9uP0P7/6fpIAgAXDfAz/DqeeeoOB047JXvxrV7BJGXjmJ3Tfvw5Pf/Q5e/9734ujhI9i6axemRk7AEWjl/cNYv/MKPPGdr+La374TqfPHcNGePYwUvfjbP7kLF7/rLlbEhgPfvQcXvf73qBhVTDzyL+i+/k6DKTVe+fDjP8Xg5bcaodBOfi8feA7tF91AhOqmM6ji7MNfQfc172S0y2CD7i9Id/ryD7+K4VveA6dX7pZW9dy/YqTYgWDboLF8tYPfxWicFpOYLhTtJmM1ecaL9uxZLOfyWM5T0/1BWhYnLU+SQhVCT2kGixkGKuuuJQSQiyUiJ5SQxddaZpH4cWLeEJ6KbzPNOzl6G823M22YLKdmXu2qHsZMKYAT2YhxzwZL8Z7ue8iYjsoFbOh246ejXQyc1DMIxFivQZxFNryFVjNn4Iv2enPSUgnCCAuqvVMD37V0uYPfNrpkuVd5gSuvuoRB1ChmFMjmU8SkQczOxdEacuLRBx4xbaNaCUCdPAJ+gi8K2mxuN72dmYprBFdNiqbVh/9/3Zym/O3o6O5DplCnNW/H+clxJBaX0dHRQ8iSRZSGxuvxk5ZWQiCtWS8Iw2SYhsZ0G7jJtNTqoYVatZD/0NCQmbngdtWwsrKCp556loaF5XAgz7Dt3mQ5K4GF5dN//6nNlJ976AX2nnjlrH3Dpg5qkAXLSxVsXteC6OYrSSw/TjxxP65/49sZ4Zbx5Pfvx5433479D/4Qe996B374ja/hittux5Pf+ie85Y8/gmf+/d/xqre8hcypYXb0OHo37MTpF57AvrfezgJ58P17v4qd170G6VQWtfQKRmnBY90b6e4seOk7X8TW197J+MkON13jkfu/gsG9v2fchhS/NH4YS8mkCRQmzjyDlu42bGSAY931DipM2BDGQSK1nf0yRvIRhNvWGyJFF5/CSydmUaXQBKgYGldYcrXhqrYU5pIVTBZ9SNkihDIVJJPLNHINXBZaQYbBxpHSAOrEa6kUIy0BKwYEm9q9iBXGsGmdB9+bJKPo3hTwmQEtFFq192q8wJ7QWUznWnEyo2HKtIdkmpsBq54tE69tdY9iIObFd0ebI3bFzA5CmOH6NBb9PRQmtRRocH6puViKREaMZDoauCph0OqKmp0hnN4e02YKcaSzKTMwtburG4u0tK888wSWsgx0BEWIZ2NhQh2PmzCvQYMUQrAUx+R8nVDNgYSwNL+ZrcmHhWLMQCvOgLiu8lOwy1pThHBG4yoTOQtKK+OEWtoZIkDD4yYcaSHPHOQpy+b2KAnZQZOmAjazz6rq4NBkA+H0X7cxK/YQtGlva8WG9f15n99573e+8+1P2j72cVh+ed3WmNdbvmV65uwQAbW1u4cgOsHgwOlG57bdxDoJrExP4sXnnsXs2EkMDO9E+8ZhvPSznyLU34vl6Rkc2n8QiB9FF5/XwNTI+n64SIwnvv0vuHgvMTFRnp0EnZuZIIRw4PAv7sN/fIsW8MQhLE1eQO+ua1BjxRIHH0Dbq15tXJ0UO3/4xwjueANabRlsGGxBd0cYif1fxsTZV3DhwgQyVTvefeurcG46A3vXDqPBDuJFK4kZzp7G8VdGaBVTyC1OYbDNgwuTadgj7XAF2mBrHWSQUkOPJ85oX5NihdfrxMxFM8FCoCiqHYMpnDNlWV4ypUL7TougprLWAAO90jSiLX5M5rU0R5Po6lpVyJArE6pQYdc5lpHke1rV0kb87LVpsQZyjum4HcS7tjzhRAMjKTXN1Sh0FUTctD7pGZS8nfytWTVWs4WImK61tAQbtLqPGKyNIjQLRTBHTXaa6aggSN1FwrnaXf6phx5RgwmfryNCl7uu14FUzYOoFziXaKCYyhko0d4CGhFaPAasKaOY8gYKPNVqLGzNiJ+80XRVQSDtfZNkABbSfggMDG00MMeOqJWoz1hnCZ5afZqjy0wKJh5qqMmF11RfWVE1s6l5UC2xJjgmbYr0LIuLCxgbn6wcOXLyCMPsZyUTNON+RsM9OHfWitPHlnHicB47996OQnwRB35+HxOI4vmffR8bezux+bLduOSyXTj4vX/F5t2XU7vDOPjAV9DeWTXTN8ePH8bYyUM08a145cHv4fp3vAuXbhvCuRf348kf/RsCbcP4+uc+hTPnziNFONfurGPLlVdi6sgz6PfQevnDWE9cE/Q5cPPl6/Hbf/pp/O5bbkLu6H04Qcz1vc9/AufPT2Ei40WaWPSii3rwy/3nUGvpxfmn/52ukaEPXd2O6jOm0orSE/NxRtCKatXDTXdeTNKSLOLwiWOYnZ+ly5FLdWBxpYFkumw6AhyELwps0CjRSdThY/Dmp7sO2ysIOIpwan2aRta4f01psleW4akvw1laNhsTW/KLCNXmEUWCAZzwco0CXkZfpwMtXguhTJnMLhG7UnAZQKTiSYQRR5szi/5gxbSD2mjRK1UGYQxOnBQQMVznrCLLR9azeM2VQcvNdkt+tDmbLLzWvNEW3GqJ0d6TZdKCKLq5dRbLnG8EEPGUcWBMgsF604h47SXkHUEM9FOYMxUGRFoPjQEo6097Tujhpndl5E6FUbOY2ehYrRmEOJr+JZyq1fwuexWDZmqWJudIIEvE2+qcaQ6KUWeIdLVh2p/V+qAhhc3FOtTSofV6qgzutKO2Aj8FZ9qPQv5KqkM9LJcjscnx0Vu2bNo45C4vWN9wxzvxc7psh68Nb/xvf4SX7/sn3PXXf4v9j9yHJHFKggm7QhF0b9yJ/d//OI7N23DZZVdjx/VvxcSRp3Dlra/Hvuuuwi9/8QQF+AU8/eBT2HDDXmy/Yi9+du8/w1+ZxciCHTdfN4TXvvfDePnFg2gf6MeZF57Fh/7sr7BxeB0YFuHJL74XjXA/ZuMF9F12o1EeT3kWZxbdxKXdsIdK2KQFgXu3oRGIwl4uIEElu7jTiVeOnaaA1DAxscwaaipsDcNtfpyfEhPrKNRIiHwRAQ+xIgUpQ2t4IVlCgURUALWQovtl4DDsZXReqmNkjpGtzYVsIUdI48T87AJanRVEKXhtHQGEey5HMpGniy+budDxeJZ424ZYawHWVBrwBNFw+OFwqvWALpFMU0DicdFiFYuw1bNYbmh/CjKJlnNlXgs1NZC3a5NSt8Gmsv6K7s3QO1onNbBraQQJqHRL5jdLLK7mqCLhQ6GQN5b4yceeoV0TqwkHKOhankwju0KOqhmz6g2GKPx2dEW0DSQtvteBOdalZCUupjUVFJNtNEuuU4ByCtKcPnoP0p5l0cYmavfOZknPAJ8nhtaMV+2IKBGTgphmNgqeZqYVSUO9Sinlf4WMhBukqbYN1gLSwg3FAunPoIzAiXnatLf2EY/H86wR2OHhwRhdyy3xlfmhWHvQujh6hBGpF3d+6IP4109/HFOLs/D070RibgF73v4eHP75TxBp7cZz930Lh89ksWW4EztuvB0TB5+i1pVYMSse/dmDWHf1rWiNEkMOEZsSE43sJ+GSr2D/WAM96/yMPAfhbBlAoLUPi4cfRY6CZAtGjEb94AsfwdY33kXB7MWFhQxyU2dw4ewJ5BJTSFtimJ6awTtv3IlZ+3rEJ0/A3zGEUGc/bEunUJp6Gdte8wGUJo4jTZcW7exDe1cfrWMeF6YJD8jMIrxkGrWflmT7gAeZohWTK1UsLhUpIBQiBjHLccKQcBUlEnUipbbBMi0JLVJeU5OBVn8D3lrebNhyZr6K+ekpzFOhezv9qDJSljcNhGkZVpKouLyYTxSYBplG3JorFU3kLqvpb9ACkkF5Zyu8ZLhWtS3yfSetYsmrnYBdFDRaIgFAfsREzdskK6G99clMfnSVBszAEnUcaNazE0vzKSzMz/Ed4kIKm41WWLswVFg4v6tBxeQ7q2lHvGoxYd1pnZdTtIBUUAmc2TxBuVGoJbjKIJsjxqdV1ntEngYmrKzEjSIq+tdUbbN6OcujAFVLEVWYriCMprirA0XYQM1cwrkSah1SvkI+b57TimqCFQw4K0znSLFYbArsri1bYrGOllt6NnQPJXhrmXirzMq9uP8luMIxdK7fAh81c/3OXXjpwQdw9evegEd++H1UjPt2YMtNv2MmtnqjUfTtvBL7H/iumd123Q034KnHfo5I/2YGJIzsX/4FDp1JmH2cuqhRW69/G5lKliUvmIUCtl+3F6cOvYLi/AX07NiN3oFBEqOBLgYkj/zoe/DmRjGaDGMxkcG11wxh5HwakW03wN62AdmxIwjHunFZLI1J2xBKjja05I7h+Jkp4iNtRFtBf7SO0xeSaOmIIUciOWldI21t6HUkkS9bMbWcJ+4OkPlqgFf3ZQm72ummaI17NqzHQF8bBrtaMdgbRn9HBG2tUZQXLyASC6No96GV3/09UVpgrYBWQt9gN0p5IOqihWUgomWZwgGvmd6omXrqUVdriZsYu8IyaqEzLZE8OrZAnEtsTZCcQdDMDhQO1NKjNmFHCgNNLQVGwkZsTEHx+X2G+QpkJMhF0ljDIYMhF0bOjpDNlGoKngyaBLcsRSZOXsg1jBWVBXQ7a1golbFSU/0l1DVkSxl6nQzKpIk0QhPicoWkaa3QIuzaobPKoE1NYsGgh3jablottP6ClEwKaqYVUbDtq5hbLl9tsBZ6BLUQqF28RvkQztUaXurZtFBQzTgP01vXIAIpH6FiNAX2L/7s/TG3w3XLYFv7UIc/ZN25cSu8fPmNr38jului+IPfuxNBvx1OZj4ZXza9MlUWuLWjA+k8AwxiH9PQTSbJ3HcObzGL5jx///245ObXUeDasP8XP8DWa1+H4a3bEKknMXDVa2Ajs1TIl556HBff9DoyV/gxiZGTJxDdcDFWCHLj6TQe+cY/w5qbxIELDHKCLfCG6+iyVhG5/C0kvNbgptbSpe4ecOHZF08hsTSJRmQDOsojOHpuicy3mt1AeqMBnBxPwBIIGOJrDVwRb3uP1+ztkKg6EevtxtwKgx3iMyvf2eCtg/qOcbq7yZU05lIJ0zadpfZXCgzgiLW0FmPCFTY4TzPQ1VzW399vuh39ATec+QXMxYuYXSTj6PIdrHcmVYOWD5Qih+s5aHM5H71WmFbx3IUl0xXezmAuXnGsbs9FIaAg1ghXNCRRVlUrhi7TohcK6kr1G8gggSjzvlx3Op2hJbPh/MgFaM1NwY0ahVzjJqItjODJx0UKbJ4YUy0m66MUpBItd77CgIsCwzLonyZ8az83raqnvCRoEr5UinnXsuaj4KpSlPUUXKFCqOlNIQAzNKnwHf3TSifG0spaU4hVXuXNUyovacWPnVhZq75qoJXgDSFJxelwH3G53M9SzGA5tnt9rDvmv6VSTA6l4gmrtdicYD07OoL00gymzh1GOpHFwtQEQtTudV3EPPF5HH32SfzO669HMbmINk8rXn3jbtyw+1Jcsmsbtq1fj8WqesOKDOgSdP0R0+2nNXd8dN1EPtSqEirlHPFrH5nRbJdcnL6Avs07iS9LxEM+1GZPYdetb0PfJbfiqr03YsOui9FXn0e6dRsGBgfQSSukWfy+QDuWTz8F64absXHXVdiysRMrJ57F6FQWsXYvNb2G3pYAzs6lGAFrbICayBhc0cq12TPI17SvGmECI90YldTRsGOoPQZvddncqxCzuRlF11leLf+1fIHC4KcUrKygtdOHvJtWXX3wHg8JH6CiLRNKVI37w9IEXC0xRLs60ELLKuzasJbQFgmToWV4LBr6R8vnYYhesWF0PmnGD0c9hB+ukLFUxs9TICtaxovWqaOjm7bGjpmZKSMMTlphLdCkCYMSAoHaZFpbPGQxMzVL2lI4VgUnTIXSoHvtu7RMSGSn8dEord4WYnMGnG2+Zg9asa50NGrPauZo27StJK2uMLRaRIQz5QEdViesdY/pFBB2vTA2Qd7JKFCB5QVUHj6pIEodAy4Gk0yEV2R4+YBgBn+YNlpBHf5UwKbWD6Jc5lOoFAqFI3z/WdvH+NzT11wUmxpfvoXR8pCP5qhAIK7205NnFrF9a4fp126U84yO6X7mp1BcmUKFgUxAWIWELJJpxw4dwbnzJ3Du1Bn89Iffxbmz5+AkYy+cPoT5yTn4rWX0RD2YY2T+hx/8IC22x6wJRwNDItOCmEIT85B42gPU4bbTTWeR47XllTmsLE8jQcVYXpxGPdwFJ61OPk88mo1To7PIzJyDNTpIXOZAWyiMaLgD+emXcH52hRjQQgEFOkIszzwtVDVNYaIQEo+qwX0oXEK8xLqRWWVaIQ2A1jKQTmK8QDGBDDG51rJzWunWG17YKQQh0jzioUUghtViqPGymtIY4ZaolFRMC7G81vyws96N5Byjcg0mkWOuUOhrLAPPCVP8DHCqKS1HmcHxiTJmZ+OEYyB9QrAUU8jbQqY5S+6/Step6Lynd9CsdqZ18VtCLfAFg0xPqy6yrjQowpMFDRck3BL+nLowxQBHrl9yIesICqNmLNSxlJU7b+LJrqDmiFkRsJfNVkVFCqu2NZbwa3V02kETcFbKwqRVXmNqNQVJamqjhzCLZanJzUEv4mb+GiRjZ9Z107Ig3F0iBJDgKr8GqaH7GkijVXZkdfWs0mgGacSwssQWS4Xw5ojdbqXA8s7IhelY5+DgLQ2Xd8hDdUowyg0HQgir6YWVjyfzBhO98OIJugcKMy2In9odYGRYzGiEVBXRCBlJvIFSjlaZgt4bRG5h1EyU6+8II7uYxdSJozh96hyOHj6IqTMn8eqb9pgd1VdGTuGqHX3YNtiOi4fWYeLISyBsRSst2htvuxnXXLkbLeEoOmIxgwEt9ipS8TQtndZIcRJ7OeBtDdNSaDkjCqKlxKBhFraVc4zuaX1b22APxRCzpimwGi/gMEqhpY+0sm6QAp+klGixWIctgGI6ZwZOl6oWeCpJYji6pWgnrS4JS5entbOFK7WNXmFlEaGYHyV3p8mfCVDQ/aQRXRufsdNCCufa/a2we8MGLnhDETJXY1KpBFTQlekJBhrAYoYGlrx0dqzDpksuw/I0PR3FRA3ommEhJvf2D5GZNswvLZiAVj1q8eUVCnDOCLOWHtUe4U6tm0LXmifUmJwYpcBTMPm+mptYRNQppFrQfDlNQaLBkAVuD2pMM6EfSoR6LAuNhdrDTVct3fba6Cn1fGkJPp8rYHqzpPRapFytCWqqUgCo/WW0N87ocgqTC/OYXWIZWclz0zNYSBKZu51UQKYn4eWHfw0801BF2S61zcr6qk4NBl38faTksD/Lu7B86qMf3Mwo7J6VeGnvTftutGdWEgTxfmKsDPFTiAXR+lpLtCoOAvw5HHvheTMAI9zaTitRJth20lIygImGkUquMIIsYGxsETt2bDSrTmg0j/qXe7q6KeRuVkRWoosYK2Xa8rp6hjE2PoIaCXLoxAw2bduBpZV5PH/gefzxn34E3/zSP+GSi7fjleOj2HrRxXjPe+/EXR/8AG549T70tEdw1Z5bMb0wja7uTmS0jBWJrJaGz3zms8ix4tqaNeQLoTVxlEFFGNv2voGWQU08GnbWwPxjn8Zk1o/X/NHfGkxdKdDtMrhw2DzY/6X3Il3z47K3fBDJVBppEjubjtP9Mrxm5Fs9ewBDGyJY8m80HS3kLVkqbKzQnWGCvYb8mf1wtg0RO3eTFnKNcnRkOt2shC85+hyyCVp57zAVgUFVWGvpOJA4+wy6Nmlckhrkbeju7mb6VvJiFgFaXTEzQRqqc0IDSzT9xKclADvb0NrWTytbxZnjJ5CIz2LkxElaPlo0whu1gsjCVlgOzQDW/pB5elAJYyuDNDdxcjxNjG33G+GU9VMLgdxh02qXVUMzOk37TGSyWUQZcGtFpxzdyORCksFpjApiozI4ML60jCLlRCPcWoJ+eg8aF92jcdbG+Aa7Uvkl5FoZSnVVPeUNZBhq9RojJdzbqNibYwn42UzBvecnP31gb72QthdKacSitEoE1nkJLd1TiQC7lFsxhcgy8FiamYY7FGVF6Qr8MeIvO13bLGZnFuGlpmXyGnxcgz/kxvTsEsJhJy1tN3q6283CbJdesg1V4tlsnBGnx4ejZycwSuhA2tPFW7B1U68ZmKFdS4Ik6P6Dp3Dk5Ai04n57WwsWZ2ex93VvoHXrRO/geoyOnsXi8iLWD23Glu0bceCZF0wj/fd/ekBIAwePjWPTlgGDPwskuqacLzOA1ACN/oCTwpjBkTMTWL9xE+q0Um5CFictUi6VRI5urLW7l8rFiJXXZA4klBrel1lZoFUgI/0RCrjaKxmsUQjrJLiVVkgCLIyvdsu8LAmZoTHGWkLREQyoz4BBTp6RdxbeYJRBTRY9NARakWtpeYlww4oRrSO/a7uBTmrOI6SEVgfUMjpaUVXYVJYqyPS0j7yG8P3pf78LC7NT+Pljz+D4qTEGyvQMpJ2akCSAWgb9+FNPGiFV75csnKa7UJKa8IzpVej+GRmbpiUJkaxeOZtATEGs8CYf09jVHJ+NU1kCfmJ3LfJHy+4Jt5ruWTdjjPnJKdRIXwlgjFBOe/C3MOjr6+8xvXKj56awftMQ+oe6kVomDqdXVlOhU+vP0btUKqU8yX4vlfKTxsI+dP+/bvY5g/cUStm9xBUsMsywtHA4gPGJKTP8TKOCtfS3zL6DGlouNRjoCNOpZ0IxgUw4o+dMhkwuMNAJG2xy4fQ5uC2MLlkwlpdarQHVjAgJ+COtLea6mmok+E5G/HKZWn9d7sxs5k/iyT2ruSfaFmZgFESWDNbKr/lMGs8dPI7Ozi7c/7MnMNDTyfLkcXJshUFXHw4ffgXXX30pprMutLYGsRAntrR5sWNLF5+r4diZSbhsJXT0bcYrR08inopja38nqoQGh07O4M1v3YsJKtHY5LwZwDE4MEirrJFdGomlbYVKFFK1U1oYMafg8HoZNE4iR6+ybsM244Y1lE6bY2ls6+FDx7F163rkSbvkYhKxng4zIkyR/wiVcWh9PykP5rlEpbfRm2zH7PgoMhRwLR6rPLXqmCLlciVP4XShi4FcNOKjAjKSZznULqtWhde9bh+FnzDupUN49oVD2L5tO/btvQxeKtZDjz6JA/tfxnlCNHkYMUa9fXLBzfZQKhYva/MsNTeViLmbA2B0H/AyIPLRmAnDlhjMLhOLW9w+0ihgOla0lpU6Z7K0tmrCqzk8aKGXVqeMZiG4pDS0rFq7SmMSzArpTNdlmr3oYfiMOiQUIEpRauVS3u6032u1ez5pwrc73n5rrC3Wdku1WhyixbGK0OVic7cF9YvLLC8urCDcQnBPV2m0lC5Lg54FoNNklhadyhL7aTCw+vKdLm3q0lw/L0egtfPSS+miSvBTIDXV2MP7lbqGvNHiyYrTqgm82FgRBROZjJrIChTqAAXXhzixciHbJIAW7z579qwhqrb7bNDdXL59mEzZRHfjxPW7L0EnNfSyi7ahu70FJ2jRtbvZ/OwYstTu0ZOHKFjjyMWXMD46DasnQhyYxOzoSQz2xlhGJzrbfDhy6GUMrRvE+Mh5vOry7YgvTjHonMDs4gqhTQ0+WipNk54hntQoMzGwnCOmpSLXG0UqSQuhBTBNLKrxta1+LbWXR3tXGzE0abk8hbGJeey6eCcF6EW0t3fS4vvQ1x4llKsgTYy+spJHnhCkhxi9nM9ioL8Ls3OjtLxB7Nyx1Vj9ydkFdFNw/S3EyBTiVvIpSnzrclowM7NsFjrzEWqQ95gYm6QLz5HuTsKbPA2Ez/BM25SYTXR8xKX0alovUQGXFFT7dkmwNGhJHQPCmhohp413K5QPK/Gy3xck7+gRjfWu0BrXqMRpBAgBMoUigsyvucImJVOWnO+p185803zKMAm/KhBTL51aFpSfGZdtt2sN1CNUpiaG/Yu7/mBzrVq+Z6CnY6/H12ZvawvRVGfQ29trKlar0kkQi2mFOFnasdFZuH0ORGg54rSmYoyaNFLJrPleYdBVr2tvb80uKFFZtAJ8DpGWdqTV9EIbLmUIhUOYnlw0I4Cy8+dQLiRZbBWcGKtWIBSImj0GXNTOVDKJQChE91Axq2M6iK+yebofarLT7Fyk/EJ0SQsG32klkTkKioKKCQJ+s0oJlUutEmrULjOq1WALNwms8bZmli4VScxRG6DGZJJ2KFbUN19HMkllpDBlimQy8y8SH9YphfI2Mg/CnjkKgocWU55FTChSuarE1EkKWjKR4vtakT+Pi664Gr987Cm0xoJwU0i04p6bzF63bpjv5lC2ROnO57Fz1xYqUhzpEq1NcRbdg1sxfmEaJ86ewm37bqDVtmNkdAyDPd1G6BRUKSaoVHLoY4wwN7fI8jPwuTAJJw3M23/rtaxHGgdePop0No+R8+NyeaSDmt+IUSVQBBgmMKPF5Rkvqe2Xkb0klayRlTDWVsJFOurcCKJQrdIh3NJAGR2qv9b2LZBnLZQjteEKo6oFRC0JWkD5om3rcOTEWYoVIUg1R3TVtPAaxKMYw0EFtFjoNi24l0LchAR33HH75qDVdc/b3rRnr83htKv7UbsrFUt0c2RAo9IcVrZCLCbA7PI6SWRpUQOdPV144cWXsG3TpmbTBAtfJH51E4BrlHmamKdAq6JhbJoPH08uk3k5dHRGDTaKEMto/wUt6K73NVMgzwBNk/EESdKJBPMpY/TocYNx5mZm0B5rJcGsxMnqs68QC/VieWmJFpgW22fH/HScxLfh0Fm6ZwYEajCXkGdSVUbVVVobt3Gl04xYZdEqdK9a1DiXLhr8ZPq/GUVLQbV3sMZsOBk8yAVns1pzQGhMWTDSpdBXymq49zIPb3NqT6lAZtJmUICMl3LaTCStQE1biEkpLQxWylTczAo9F7GnWg0y2TgDEzDYrZBRFGQGdR4Kzko8ix2X7+D7BZydLmDXjk0UvCyIGKnkWRw8MYZbX/t6g3EFB3p7AjjyCoNYCpkicQ0W0iZOb33zPpyht3jllTPN4IjC3qyrlXVVYKVuUmJT0k5eVBorHmmul+DC2j15NtVfCi+3rQBJ3tRMJJRFkDASWig9MyBHvW+kYbPzQPRtNlspIJMxcFoZeFFu/uov/5D3BB+zhJZJBLWuPOWvWqnnCUbupX40BfaGG27Y3N4SuOe3X3vVXrfdYpfbirYETFOKtMhO01xgPrG2LkyPT5quN81CtdmDdAV2406ymk9USCDUEuE3oQCxorYXUwG1SKmLDPAFKPzSUCqRNhLRVpEaxSOrrTGYGh0lL6E2u0IuR2Aeo1BSQPiMGC0t10S+CcKBVCLNIMWPhbl502OjHjYtbErpxvHRGSzFcyao06EyqA0zl9asgGYDu1YQl0CFWrxmldeV5TRaInRrioZprTVKy2UPQLsmyp1rZ5oC89CSxMFAhJibws2KaPFqDSSS0SkVWb6QtgrOqhjGM1EVoV3T1baojwTflIgKUW8Q11NgJByapSu6CFEyJdKC0In00Qrh6saExrCGtasCIRTzbiFsWdBSxhT0jr71ps1TswWUgkZwaXq7KZSUi7xTXKC+fzuDP43cWmGwqwBZXcRaV1UWT3s+mXYyHmZnSGEIHnpfzVoSRllQ9WoZH8nfcuF1WnXVSwqyJrw69FuzrFltFot8lsDyXIbOzfT3XHclrrrioqYC8J7SoA7QyGVw7ux5s0RyVvDA7sz3dnXd6/dGmxg2xiNiqd/SEm0d2nzxJSoaCeBmRjazCrlkykccWyCjtUp4hFipvXOA0u8iUHZhfPI8gX8YkSiDHlozbRIejgYwMz1FYXbQevhZSVaMhDf7MJVyiLZ2mChbI+YVfCUURbKyuSyjXgqNxtKmUgljAcOMOOV6RH/17nT0DaGte5C4WQt1OzE4vAkXX301snS7br8XA53t6OprQzuj5Y3dEXS3tWHTtoswPzeJLZfsxNTkstHwQIhWL1uBpnZ73M1uYgUFEv4qvYqaYhR8GoRloQXOleClW9ccKkmk8Lv27NNRKtIGqAmrUIbWlHZR0GSk1EVZo4CpyU5CY7F4jVKqT15KoOF/wQADVAqkgji1azodVA4KvToB1CCvEV5agC2bXWEaZdLQQuUPG/onKXjJbNK0PGjgiEbk58knSb4EXYGXWnUyjDOE/9VpkWYAm4rnsX79MK66+iIs0cq7A3K/tJ6kfbGeNdNyVuIrFGhBljQFnQKsLuVS1myik1Nd6Km0WkuKSkvUQqlpGps8y1xmWeZn5rGDgePQUC82b9+Enq52XMb4Ytuujegb6sJiPGXgUoKxyfkLI1jO5PDy4ZNYWFnE9GIKVhqH6bkkNmwerJQrtiPzydSzplnr3r//9OZTx4/c85Z3/NbeYj5lr9B6lhrawLGBqaklDDDDFkaXKbqsifEZ9G9YZ1bomGMAIjevva1lKbyMDufGJuAJRsn4OvGZkwIdgTpSHIwUpXguEtlMoSbsiMfnjFKQ1gY7VqpFk35vn+ZPUUysVdMgHqHACtDLlWgkfaGcMbttaJKbmkiCtLQeBiGyxDmWnREk3beXTEoaxmmBi4WFWUbh2g6FFojCplFlFuHcuRkjdG2tPXjsySdYX2o1mdxCHLxEQfBSaPyRPlqTHMtHVSYzJsfOmvq7KHy+UHPcp4KTJPG8eq5MXWWhCXHkXYSJteiFhilKodXP36AChMMtNAIrRnGrLHuss9ss+a+xAIIiPT09zE9rkGlKeQ6tZkV+CqaDHokWsaW9j4Kw2bTUvLL/BAbbXWZY46237cGF8Qs4P03v4GYckdfq+hHjnQJeEBbM4NLLL0aexuGlQ8exZ8+rKJQ1QpMQJkl/NY21MGhbWc7AG7AyiGvBxEycXtCK9hYfTp6bwIYNW5BgXJFcWaABC6Kvb9A0yRXKNEKsz8rKErnFWIGBY29fD86dG8HFF+1ShxsOvXzIeIr1w4PMlxCNhZqdYfBLWCL4UMik0d67DmdHR7B546A6Q/K0oveOjIw0p8j89N7Pbs6mF+/xeAJ708m0XY3BmsGZTKZIMGmzGFVFqL2N+HCegmc3Az8CLSFaFLoJ4hWfT4WroYfWjWWghaCw0NK6aUXU5ONy2RGOxMyOeFRnuvugiSLlmgOhAL9DFJYLiMa6zAQ6CZI/4Kd1YkTri9HCVZAh06rMW1GwpjRr03vtUCI3ZCORvcTM2i5rcX6WQqG9KMokfMzgb42QX2FUrt2jtfWCrE4wFKEVmDMQoau7iwRmHVkOLVFZpBegk2KgJCGIG3dbosA1bPQSaju8oAElJWzatMMsJjHQP2CG8Z0fGTfMbiXO1qDxStnBIM3CcgOLc8u0LJ3E4O1ILiexuDTPOragSMVQ+mEqvMaQNhh05nJxtLZr5mkG5ZqWC9cWZwnEWmM4qs2keobQEmvB4f0HEOvpR2dH0HSZjo1PmDpt3LwO3bE+Kuo0fNEwvE4vnnz2BVx2ySVIJJbpAYPEv+o4KCMUCeHl/UebW5KRn8FYG6YnzjNe8aG9vRsXzo8x5mijy7ZjbGKKlrKTeUZx4fQkPOSR28OgOVWk4mgBEEELO1qCbSafXHaRZaNglgtm+3ftjtPX30+aLlIhWb55NZUW0EYDNDU9RllrMbOux8+fNHvT12o2xj1j+UymcW+hatbWguXnX//MJmLQzzrs9hthydvrfEjNFgEGA5oFKTPlpFUk5Dajz7VVg4sBhlnQjURyOskNmtElRqXtHe0UEIuZYlJgFN9Lzdt65R68+Iv7aBV8TEujdKhVdPkVRb8uqhyBvaZ5W2nVtOtBMrHIND3UTwY7dE0lBnipdBoVup62WJRWmQLHwMxDwoRbejAxOWogiZNWVWZcuxxK29WAvrCwhNa2VsxNT5shg5ofpQVAWqhsqWQZHR0hM45zA73GwhIhCO8tMyj0eKw4eXKUgVQYmzcNszwaWc9gVBitSpgT9tJy2pGmVdUibcVCEiePj2B4uE+ojv6RTMwl0dYRI7PozqkUUi5F8tpx3EFrZyM9ivQIPiqaApQCz7VNEI0rFZ2uPV8jVk8i2sYAlbgxm9awPgV+BSqkiwKfMONnWwivFuZmGZRuwMTELC2xn/VP0bo30Nvdg8MHn6c1W8d70+gf6MGhQ6dx6e6LkEmvYJIeVCPLlH9HV5tRBs2jUpCsnr4E3fO6jRuQTifolSRwjCnImBxhhYf0bmsnZCKsS6TVVh3D4uISMbsVY5MrpK2HeJ6eSNiUBk/DGu1eG5bnc4QcVipfBzq7+3Du9CuMBcpUmE6eTzNOGsGWiy411lYDb2rVet7l9nyzWCt8yqDCh77wQVfV7W2vF61+LasoV6buNnpyuIhhtK7U2qHuN5l5p7nbPLTYt0YJ/eoKT/xOBmJ8jZdJ4KyZtxeJCg/p3eZi7OVy3NzzE27oWFua3Ml3laqTwY3fH+AzDGyYjtOcl2l9J7CeRD55cgSd/R18hu/FV8vA58z4y9X04itZE313dvK5SFQ39d+Uscx0y+UsIh2dmJ+YozAwnQx/00Ky5kxXj5dIeFoEpqEydXT08T16CVNbpdXMS+moHpOTTIe3tJWd8tfdyckR9DENHf4IacA66Ft1z9KFN+u9Rge+wTTn58Vw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Xr2pCzaAcZewa3EMK8o25thBhTMOhpdmqYRd94qM3N7TItb1CUqiYMrUytZoxmU3DzeoDRK2/RXOsaM+TrfAyaMK0nbfydMCVqdvnq2+Shh3lo7IDaArQEZ6Gk9C3EzPrNcyVhEm+272lCnIIzNRUK52hRuqibRCpaTFue6XDn+1qdWu18PDVNPspKZf3VwXuamqxBKFWVkQ/kiP2I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hOUgBTaQbdzJAt7N59tUYGm0BEgFliarDrJ+5sT8b9DqyBoqF5OTyVinWUqvVo1Z2ypHjfISW1lDdaSImCndYWFMcs3XzSE+KRl9tGarlmGs1jS7s+keCnyHtKCANUzvk4iQ5gUtkqyFl1s9ZBbL2eyHoaVk2uoplDgmS4w2eVX5aj0seRGVSdfUIrKWr/nwvoqle6qjLLzKJquh1bH536yJWyNxVR/tBErDwm+1PKqNda0u+t2soK5JuaSSEkIJo66ZDPlHax+IGGazDpVHX8xXt00KvKc0h7wSGAmalQLKy+aBuqG3npFBEMULVFT17nkpaG66jyLpME/B0vBNldNDa1GkALe7SQNm7WZkL5kSmyVIGgBVJx/TpQq0yag8gTbrKEtpqVFaxE1RvPZsUOtRVVTmdZVVxkrrn6mXVHUjC82sFRuVXXsXqMzyKqZ+q/U30iL6UFL1roycWb27bmvYLdbTTOou17j9cWNh8xRYPnG3tWFpM68bwsqSNMnFMvGclaKQ9tLtNpPXt8mNh1a7giGK9iFgnQzxstRcPal0vA4biUHBotCG6ELM23wuZfjULLyxJPwvN6EyiGvSPkPI1U9zp5pmvrJUXqaXpMvS1GVpsookCy7+mTxUAj3Ol9fqY9431+jCeLNECZRlJxJgGnyK36bO0lqeK1lZ9OZrSq+Zrn41hZdnFDQpktmnS+80n+Q7ZCQTU9mpV6bnc81imkz4nO41z/mLL8vYrhkOJaZ0ZTx6vE0FW6a1DHpshidZ1l0rF0bcmlKtfPUO8yEvzPpfrI+s4AKxkRRT5RJ9mkKpblPyy5ST7+mc16yEQoN+KybSLA+vNestuug9yQXTUhVkmHhHuUpRm9wWYNEzfIAvahCQDlNn0kL1l7LrPpMTQ81bysE8p3MRUMIu7WloBwWcZjJ32dcEtpJv3MnXaWGtbfw2L5rdQXiqpFQ4Kb6ENctr6i2SpRERheV0SFCrhlOr77PQxVrZuNBmt6oKTwHhS34Kl3ZAkdXUK8pEOFez9FU9JSkNV97NEjTLQIoY7ZUAl8kQQ8jVBPQl2phgklU09OEDzNocesdYDeag95SPhNRJ6y39qTA9Fd3AGz3Ao/kqmaI0WYCSrIqYxkR1r6lozbJJGfVb+eqeUjDP8LNKoma+qxclvOam+dJ82yY9m4cgkyy6FIMH89QezzGWtUSON5WBNFB7LemoZZY0HK9paBRjWDAQtGGxSLzKClW0KLOSMWk1y9H80/SEytbYVxa+KshlHhOPpYDiN/0MtUhTsEUbWWQJp1YR12B1mW2bRsnzHcmA0hOdlKspkejCa6uabGRHdDJ0YR7iIWWfkEtyoidZQyYilazXtalR47TVWr/LPuBuCmxt1cJSq9v0vOqiQsssS9M1hdsYeyasrPWMBFAZK6jKMQrTqCUJp9bQ1zRfudwqCyMh0rsqhg6VWdi2xdMUHBNo8Vs7zfzmofyN1RbhfuP9tUMWQvhKTxrYwXx+8xkRQ2mYz6rErGWhfI3g65sfPaNbq4/xaAZh5VXCrl4y75lDlSAZxRkasNWD5WSCUk5Zfr1m8mne/NXBV36dJg9jgESn1Yva5E57QDR/0fWTlgpyw9Ku/4sjR1cvu6aEDb9o8tX7uMDgKk1ooC2ltMGFxmrI8KhMUQZX6ipeF3ZgKlPBYNBh8tE+EQqTtIeXAI+UfISR8nKJCkH+ygPJqhqDwrQkmIZ6JGiDjNRyRDKMqzf5JL/lgoy/4Df/N42MbssSUzhVf/7T00bQqRy6ssp5PmU5XbfU73L9SmBpYSmAtLCWNrkVSbkpBv8obSN05oLJh9eJYXlTldf+W0YrqXZW4iCvKYwFDKhNpWSxmq+qIE3rHHHqGSuyvEcvZ6yr9Eh5iH//1SHcKdqYQISviwRGXnk0q988DDH5TNOirhFn9UE9yUSYVFNQ1g7+lgKojLrn4j2VSz9W5LKMG2zWRfebryjNX/3gwbcpVLq6lpvKaNI2H5aLBZYVVG+Z6rL6Gv/TbZM4XW6lqrz0HoMhnmi82wqj935v02jonhQtx2tF0lyr0oixwhFei/CqlR8ZAKUBXMg1GOwKM9cxTDc/NzeHhaUkFhfmkMyksDy/gA//0QdM+SQshv98VUvXKqMscVKB+KLV78TB+bKBhZp8Ok/mGSUwSs3MVMk1mjItKa2hqSGGKMtDkiwaiI4UYvHJyQe2RG04xUpqDV/xTWnq0Ls0ig2mdZog+C5776rA2ouNO2kR72bGbSKkDjGmmdnadzPzZtYiPutDQS3KUgl0GolWU5YFHdpikucKUswIIv4z65HyXpDXc9TGQrmJwVQpH7FBgWnJNa9Fky5eo1f71dFMvXmY9/iRoIuuDt7NimAiFPMQNls7VGbVRYf51os69Li+jUA362VaLZo/Vt9j+qvPm2CL3xIWpbMGG2RR19Jvpsjfq9mbZ/jfVInfYpDSMG5VmfAw+fCiaakgw2UhnRQKD61Bni9qY7m1OjiYiP6prLJXXnUXU2i1W6KUQRYkn0mgzE8pm8cl2zebbnINxP78V76Kc2Mj9EoV1qHKaitd8sMXwmc+9kmUGMVqhkImV4Xb48BiumS2RNWAeU1S1GTOuBZNoaYHCA1ThWZJ5GlN3qog05NXXpNckbNpaJrXdNXQhvXVFUN7Vl7nZtVxnjdp1aSPaKEUaGNP03PfRUz6uDoOvI1G7U6K/N0MDtpEJCWqZ40VEqVMQZp7XTWzJtDniVYN0b5LhrH8CNv5bQ5EaA0kRHpWx6/kThdW6yZcKIshYmurSl2TZqnu0nYt2y5GRl1isXJkXr+RpsmPt776b99DPrWAP/njD5l3V+XdFFvP6ltZqj6SaX3rmo61e83y60bz+m8euifG6nvtaAqk+fNrAeb52hPCfbqmIE4KqbTl9mqsU41g+ezJ43jqiUfoqjXFSAvVNfDet78Ts9OTmB85ixvufD95ynybGZmsTHDECtsZvGpaTKNSwIvPPIWbbtxjpgn5HR4zPUaDlCanpvD4s08jkc2isy2CxFwWJ08fgTPkoxdQoVgm8koLxTltHvzBn3yU79uQ57suq52WjhbVa+M18idfp5XWkkSCB2oPkGJJVOtmYqOaANQ+K7pqHQYphwYIiXeCJQpWdYjXOrQQR0MNuOSUsehMU4PqDY30LF9UvU39LRTbuo23LKerllULS0Z4Ce7vpMYaC6tElUVTNFYJtno0cUvzWnN3O56z8vM5Zm6YuvoMK+Rkxd3UeA000TZKWtN5LTUVxlgYZcFDfDG6wY8EThiq2WTWPHRdg24UhChPzcYVsf/ko58gEwsY6oziL/7oz8xz+uT5xwiusuC5rik1na8dvzrnifCsWfJxVdp1a01W1l5mNY3wyZOIGcLXJgmTB9Pgr7/80Cdw8vgLqBQLZqDIjovX4VV7b8P89DnidtZZzOCTqoP2O1haSvCXlsB04p17X4XBy25CpLMTWv6ymbSGcM5RcITTiSt9PngcLjP08fjJYzh49CguzMyQ4RUqK1NWwfiqz+tFzB/EcNcW/Oyn9yEVXzRt1Zaoj3S2MS0CKxkM8sjpCuDdf/w/xRTDO9VPkFPl4hdPmpJgFFYGhb8krrpZlYs3QqcHeZVosyaBpBDK8hoi879CLzFEUEgeSTUzzVukp/KQx9CjSt1KYTYBmGkW40UDCeqnLQ37XbXe1VaCWrZ2p8tuvdttQ5teJhQy1lQY9TePZlGZGXMR1lF6/GksnRisreLL5L7BLqYEVtM+2kJAqMBIbkxuX4deVWH1rY8OvSLsJest4mnevaZl6FtzizQjVOsheD1ufPAv/kxZ49abbsRNe26mZV9NmEeSH5VRgd9vKpnJiKfi69pP/ZH1E8N1qC5ipmmb5XXzDA/Tzmnq1HzOtBwYqSbOjS/h0MEDGDl3CuVa0tBIeao3SDMStGCaBlJ7/G4z/lN4v0AspR2069UKBlrb8NZ3vANuu8fs8aVZDdqY4sLYOI6cOIqT587DwSCpaqJ0CgjTNmsRMB+tA6uZCQ5N4qxXsXvLdixM5PDMs8+iQM/T2tac62XmwnXHCHuchjc2MYIC5nQG8Z4P/0+mJZ6pXrKFPFkVVCPEusHfek/YVILU9CxqzlQp9Iieo8gpnqFyyuDIKzSpxdf5nOKPNX4obdGOD5PmTeFUNkyEgifFthvLa7XWGpfGPKfTxdpdbT4J7EzDm/VU7iRWv5ua1yYma2lwZaTZHHLXXpcFmnGhoCMoU8mM1iygCi7+NwVRBVwrYvMwBVll8n8+WB9ziO+ysHoqTeLLWuu32hC1qK6mZ2hasJh/9KWn8L1fPE5a2/Clj3+MGXuYN4nDf+rjkbMxefJfhQkW9ZsfFVvnsgZS8kQ6iwce+SXml2fh97tw7sQp/MPffbrZlCQV/9XBF9Z+sqAGk/GCqTfPdRw6chi/fP7nSCWXDBM9VCitgCIhDVOQNGdruGcIHl8LBjcPmWk6HqeP6dF9Vmp4hPBgYnYSNaNhTJBfVrpTCZXmkc3Nz8Pl8Zj2SxXeTEERjXh+445X4fkXDpsB6XOT02b+mDZ4K+XKcDhrZgaFpu5o9oGvt4PvNOdamfic5fd5wnjvXf+Tv1VJCiKZ3HTHEio1lZkqmjybbptPGRropGlx9d88z+vNVPjbXKP88CNe6ll1Lmi/LhmE5vvytHxHP8QUfisPpSp41wzo6mqJPe20lu9Kd/oetxykwDpdxTuphXdTudpkyeTKBXjNuqCrGa4Jl7rO3Hwm6lHq6quXtulZCbS65igolWZhgwyc1gyf+vQ9vwKz/+cjx3S0N6ssh4gn9yHr+stHfoaHHvsJrWoDLrsfLQEv4olF/NVnv2MYqPZYYUYtK6RAjfGeIdraIfLHU3n85JGnMTozS6unJqAKejvaMDF2gQyiQob8OHPyJEaPTOPBn30HvtYIiWWqZ8ZDCCno/ML4hNnj6vzEBPK5FXRFO/HWt7/J0OevPvYhbOjvx86dV5sZEpMZFkZYrZKDnULb6q7gM1/+GCLRDjOxU+22IpLD60ImkWDdtCsYLQvrrUPMN5jVtK+SwRJS8YP3JBwSaJWrxxXGyOg071dQTsfh9WrNVlon4lCzBwEtsARUVCm1RM00erUiaJ0DpaNpOu/98MdNHpIcfen86PMvIjk5jkA0iotuvKXpgQyP+YeHLKnWotDaWEa4zD8aFyqhlF66d3Gb1fSKLRADLxbVS6ax0BJaiiQFlK8pM4msTgwdJaTqiVNFFYQ6G9XGrnb3ab52l91uaUICEBLwobsp3W3ijDCoFkSTpdVUF0n9qnKrZNRgCgcT08808ZYZrEK3Z1wAL65ZVB9dYoSeKk1hosExhNDgCjUxq9oZCrZggppKUnSNc9NzOHnwcTz9xC/h9tOF0QrNnTyLRrgDm3auR+7cSVjb+nF0JgV3KIgNHV346//x54aJOSYoIi3EU3hu/zGcHj3FghKjkQmadlKpFFEkE70uv3HnlANjoTTTVGsc5Ak3XnliP1wUros27cKl1+3AzOIEg6S0GY8QoSDMJsqw0+1ecfFlWDe8nfUMoiPmpnUsm0EfFdamhUGiVg0kcGc+EtoKOlv8eMc7X4vOdd0YHB6C3xcwZWtQs21OWlkxjQKoesi16lvHWrOQlFgM4C0DiRSp28lerV5z7Pnj6O8bMAJVSy8Zb1MsFhk7OEjjGq1rc5ywwY8OxhXEsg67jx6zIPtJwbbhj+75IjNROZRrBV/6S9LUolUnCxg5OYkbb74eF11xDTbuvobP0JzwQWH4plU2skVZqWNL1IE4LbvmhQWp6UmeZwmBWjwOsySR5GexVDNdvMpPdZPHk8A3Ky+PTRzLG1GPBSHGPx6nrZEuVE+n8pW75tpoYSWwvmLjToejfjdxU5vcvl6Uoq+loxFTPjJYGr2q40bgdJiuWBLT9JgwI/X1Sws1SkhLk5fyVfzg54/g8ou3o6enl5aEQsLrlB2ThgKd//HBDyIQqiAYasHI80fgag/h1tfehk2DA/jqF76K1nY3GskVLNs7sO6q64nPHsfZg2cRaWvBzW94fZPZmp5RqJjFLMbGzqCzbxgNFyPeXBZ+BilihtyP2im12ZnKqmXOC8UKXjl1HONnp1FMZM3cK0W9w719GNwxiB27dmBwsA/dPT2wVZxYXEyQCWR+tUTXXyRTbMhpG09tuEx8WMgSwzJtLVGfSq3QymWwsDhGiFBmHSOUuzrrLo+kqUVNL2Yws9w03XaJRDetAySOBFNQR1yQ0dCMB7n2bDKHdDqJZZVlLk6vE8Kle65DTUtJVQt8ngItjeTRXFehOTNXay+4PX7GAmUzG0S8CLe04zOf/TtlahY8ec3em7Ft11aUK1kUWXa3s5PQZhqDvZdj5+U7sP5VN5qySMmahon1IW1leNQJJItqM9ZNNJa0WNHtJgBhELXMyqmzJ0xrt8x4R/hXnqP5VBMqmDSZhsaqyNIW6bbrsJ221CyEBKtBl6+idtjG3aVSo83pYkWZn+qrUTfqvdIhQaD3Mq5MJFTCEl1JAvMx1ipNs5+nC9JILC3ho1E+f/k3f2u07x8/8Qk9bQ4JaoECW2DFPv+Xd+MP/vQPkFuhm63QNZ87i8su34USseWRp5/CMiPsYr2AOecQrD4Sr5xnkJFESIuWhftRKpSMdml5R5tWC1TahSJcDFyKtKzUUFRpPaulHErZFHwU4mw+QctZNooorTSbqFE4XHSToMXRGqbVYoaKRTtWJmGLixQApk1rqUedDa1AUzFWTLsc6rBQYRSoaa1UTSJ0EfdrkrdWCczRRGvWqeaKGVms0U1bXKSjNr7gu3WWhZawWiFW9zpRY9oa3GOxlwk9qtDmz2rLLBYJ1To0ITOqYrK+Hmil6gbLoVW01exketkoHII6ssyaiq4dKy2mK4yeKJXibyqIFrsjD4c3bMJfffTjpuy33vpadPV1EiZYsTI9hn/4j4fxrf/4FqZPHDTTc2LRPuy+dDf6Nm9FsK2H5dPUfNafH22FJNlQi4Y6GtwsV5T0UwzitNF6k9AFyoPCqTyVToN3KJekm+Sr6VVMQCYC8bBRWKtq8tLiXRpLUK9TYFc7DiSwFPq7i4QEeQJ04yopBCqLALxcjyJmaY8WRPFKmEloWWE6PWoCkM0RL0loczmceuU4Omklv/Lv36NmN/APf/23pvtVpl+FkhUW5v3Ih96Ha6+/BpdfdAlO7n/cbD1fLqRQsPkRL9tQdrViaWkOXrcTK4l5E3X7QiH4gl6zYoq/pR92l5cloA6SAVVNY2bZ1OxToQWpJxZQmz9PvCYsSC9BdyhrrGaQ9OICOobXwUJTryV56iSqnf9KpSTr6OPzdc3WVO1MwKn3tdOJ1rQqZstUBiCfzVOg0rS0sjgKY6xmOSaFflqhUXtx5QsMbBjxSYDtdi8aNdG1AgsF3QottJxjWg1a31YUk7O0DF4+x8RtAaadYhk07ccLqxSP2LR1aAetdnN1xdzKPFVCY9M0ZypH4SiSXx6kE0tw+vmeVQsV0wuyTEszi3C3hoyALxHa+FqI/nhu8UXM1qfVepFBodsoUIluXLOQt2y/GO6AD8888AMEqEjpeBrLSwkzT6uvrw2RSCuf82LXrovQ398Lf3s7OttiyNAYqUUgx7S0m4ZU14xzYFmaVtlCwQa6Atq/gPlRIOTtJLaSMy1goqnoWn2HZWkQTpymwb4rpFYCmnZvtta4s1yhha3V2zSuUeNjJNYaWWUSVNceTYt6Q5ijcafM3+BTHfGMVnmegi2Txs+/9y8MhrJoeKLItHbizxmBKnBRezWTMsKt4/5vfhPJ6YPI0dLUQ704NzKLJQqXWSiCLlYDK1wURuqAcWVax9Xt03pP2tnbhaH+PmzqbsPTP/o+utu88NvpyjV8zlqmgIfJwCoJvGJmixayaSSWtXsM3Z4mL3oDFKgS0ska4QKJF/Ih1OpCfDrF6xVsWN9pNqpQr0+jrpVHskgxanQQk1opbKmMBFFzxbTPVtlMQSdENvhLSlvM2xAI0qqSbXGm4SO1A2Fa1ZoLyUyZ1s8Jl0+r77hZTjX5USlodRQQ5ep+KhiVy0OLr6H9pLU8mybyabZvqZ6G09dqNv3QOFZtfCFMWWcaWjpJWz3J0uYoBA56BYfXQ0EMEQqEzBLwWtEnl2WQR+z+/rs/ixcPn8VLLx2mcmiTkAyNkBVZ8lGLZWhY4fDG9Tjy+I+QSKbh79lkJo+q1UbNl07KhJZ7lydaWkrh2JFxvPu9t2Pzpi2IMahtHdiEGp9ngdBOYxGg5S5oigGVW7uVK4AvqhOE8iB4pG5mtbcLJpr2Wkq4RJ0B4mlq+l0R36qFDVJgWfe7iV/bFKAJYwqj6CVZF6b7q+hQg1aENWhkmLAFD3zrG8hNP43jr0xiy7XX4Za91+HbX/tHxK66A08+9VP4/WHs3r4Ld/7uuzA+OYtTZ0aQyhfQoDJMj42adZaWVpJIEgKkaEUtjaYAOFx0d3LxLLxfLi03jbDdhaXFWWTsbYiu3w1fJIZjD30P3Te9B1FrHv6jXzRTmnPxZWjJobrMIMlx+EQCXhLWE6CImNmgZKYWGiPR1d6pNZ1k5bQIWZ7mwazUQnEa6G+hwDpplRW/y1KRsDUHKtYcRVELjRQxH6+jr53WjG5HwkACGytR5ztSe1vDY6xhTTuuUBmKhA5Fmh4tOCGrYrXSHFERJmcogGWmQwY4GLgZV8vnpd/apyBH/FfvHmgGUCRKkdhca71qoT4xXms0uBgYWuraVUZt4VSGRs4IVYNQY2JsHi1tWjLJg7/48r/jhZdGcOjgQSTiCTocKjKNjtfjoQLRCrF+8ij5Uh3nR2awffsg0/abtV3Hx8dNU5uay2TE5GWlNGZqUymPVDKPkdF5vOlNNyNDrO0PBrF522YzjVtNY1qLQRMOlZdGmGXJX3lrDdAXjAyz7mpl0LpaKcYkBWLYhoUCW6/dlWhbFVhXvnZnvVa/2+lytJWp6Wp7bY440hAy4i7BDF5Ty4GPronyZBj4y8ceQyTswcLSAjxabW9+Cj/+4U8RvfRG2BkJB7x2M/d8KaHFJEg4WhBhFo18Dwd9tFLEo2QgjYNpklk5cwTO/DIrHie+dSPW2od0bBOC3UMUDhuKL/8Ajc2voaZqsbcqdrXX8fjhEUS6NvB+Ce3jT6Iw+iyxYhm5fBmhqFacIf0pEBorry3WBYn8dPUUKePiT5yp0Wpo9iwDEWq3l0IUDLtpOamUqYratWm1eN3vN2VXzdXrVGV+6bwdbWHiLEWQpI1aT7Rmg8VJWMVLQmxadyueoDA7mq0okkAJmpYH0koxjL1IA2K6fJ1Qx0JloTehK9QWniViZoonK6AdYyyYDmw017Xgm1ys6imrqxmz6VSS7jNPAyMjU2JeDNiYeK1CvpFh6t360he+iCSDh4cffQZaIyyZnEeDFp5qRAW0GSubpSL09fZgORE3TVSaDi9eS4Em51Lo72kzmuugQVB9JXhaA0wtGhLyt7zldoRDUZw9P4Gf3Hc/aVpElILu9wcxPTmP6ekEDY0bw4PdNIxeBHz0boQWW7duxsb1w2jt72cs0wxG1fLBsIg1t59u1KtNgRUkSBUbd/7TPZ+/e/OWzWaKTLrAIGchSaJoHr4XM0srWL9+AG95881o0UK/LOjDP/0hDj52v2m+adBFVXyDOHXqIPlJrSimEWhtZwTags7uDWbVETuxWDQSgldjZJOLOPPCYya0rJLAnk1XomPdNqTOnUQ1FIPNGzZu4bl/vRs73vYREozPUKrPPPZtdF/7NjJVqsRIc/9P4Ny+j0JGcSSDqF5IfPNDDEi0zHqdH0oHg6ZstsG8aa0IAwixEZSlJbyQxufpygVDPB66OXoNjf10El5oN5MUMWosJtwja0eM5WRkr5UYKWQNBmba818rFopmVZ47XRRASrjGB2gV8JpZO9dNIciRiXSxLoofNUjNWVUpKpVQwVSpKEuagc0Z5nvEo3xPVt1S95p1C5zE5NqWKd6yjcLnpJDzfSoXbQsVUha8bKanqwVBjlCWS63ZGhhDntPQNPD3n/8cxieW8czTT+DsqeOo+Tzo9Hv5TBUpCrvas30sn+rSfI/MsVbgcfmN2z7w0nHcfMuVmEtk0RokLKAYWXhfq9poLwJt1/o7v/M7eOTRJ/CLx19CpZIwwh5uiULbIQnSaLfxdCpuevIyaQbGbhkwO6FXDmdOT+N3fvet6GjtQEd3O7q3X4ZWbXLNEhEqnE5WLXctRX4VdNXupJLf/bMf/rht31veRKxGVSGTVFnhC0Vu+q4x+jw/NofT505TszTnfwllRq4njx/CSnyK5j+MSGuEFqwF+ZVZtBB71Ym1ZjIlrOtbj9aL9sDu8ePRf7wbt/7hJ00ej37tY3j1+z5prMbL3/17DN3230zfejk3h1NHjqJj21VUkAZciXOYTBFztq8jQ2sI0I0dfvg/MLTnjSSEdh6xoM+xiPMvUKtPvULtLxNnOWg9m1AmFGagJkzocjMvbfOjwc8MzkoFwgwt8kAM/H+w99/hmp9nfS96v72X1fusNb1KU9StMpJcsYyxDQYMBBsTTCeAQzbhHILT9k7YIYEQCMYh8cYUgxsuchnbI1nNkkYajTQzmj6zeq9v7+/5fJ/fWtLYODvZ57rOdZ0/8pt51/v+2lPv+3t/76eqqQkkEkEvVbwKx/oRRtBreYCDtetaIxV+vFG1Ap59bx/URfwSYfGLR2L6tWBxOt60Eigvc7+8sGG9lIv2no2riSeAIOOM+aM+wk8SXxHhxOFTW3ER/psJ4LxpTa0UwsdtKmLKBiw9fADErsFhEzin4oJSMFHElkNGrWCj1Qo7oEphTHhnNwoAIr/ljcft3LnzNjkxZeevXIDzDyJAAfvG156wO+44RP4iKE3OGnkcKmiR6IU6kLSISTKNk9vZR1lqqfmYreVw7nBuFxeW7Bd+7pdsZLQTofLbBhbym9940mZmcQRBmxwKpMbaRBqg6upwLRXhkLc6UINEy/mSwdEiKVpDTA71nBb2C2fcKu3Hjh22PXv32sC+Y2Tfd6EdaH14rjPxjcCHP/KRULjuOwpfPf78s6cSR44eJrDNRl3+LK6t2cmnn7RL18ftysQ43lsOL46KJ7IsAnr1pW9ZtIxz08TRWs/bO977w7Z2fdZ+9Od+3rYfvN1mQniOh95kF575kg3fej/UAaHrH8LD77Zmbg5zvx3PvxsBatrMpQvWv/c2nCqfXfr631py7wMWdM1smMPnPmmh0XvMB6KLQtza37K5eshC6R5nspxKTTxjq113Ww/VqxbMWKSG4LVtZETre3n7VlUw86VCwVqloq2slbC2DQRqnQIDsUBjoVsD9HQb3gnmCblaLBOHtseAU0drmFwtKwTlSclzV2dEnPfhjDw9MyVUFvcVSmmDuZJFsRhRqJMa7WeW5J2BkpSv1hmTgIg/r+Vw0cgbdWw9vQkEJYXAYnaTXVb1payaHSNNoDTI73rlqSN1EOQ3ClhoDX6BriVT0JkO953BDGtRvvvvvc2++c3HcYqWbH4Wse/ptFcvXXbNRnt3Dtry3Litz09apbDqBGnrEGXS37I2WVnHYcXJFN/WUFKqgzqK2bPPP2ezs9N24fx5kDZsM3OzcOVpUN9vPV1d9pMf+CG7HcG74/bbEMBjgFzS3vTmN9qttx2yqfElO3x0H0K65MBA7cRaNDmOj/TKmUsYxprNT89YYeG6ffnL31z+u68+daJ06vHrnsC27SiuwvHnvvV84vZ7j1EcIAnij3Wwx559HuKOF7swb6dPftHmL10iI0XrHN5t3/jkp+yd7/8ZO/PtF+2RD/1TW5y7bkfuf7N969HP2+5bb7dP/Mf/aD/8Q++xVUxOvHfYIpmsnfvyZ6xz353mg6if//yfWc/RBx3vm3r2y9Z/+DiVC3/k3pmnvmK9e4+C7m2LYnqunXvFunbdhoDBEUHcl7/8CUvsvN8hEKcurZef+LL1CsW33W3p9ZcsD/qLY2tLdA0cl4MSwwmIQQfCCIS85xBUJT1I2kDJUCJp0WSH+WJUekePpXu8lWa6RwYt3dmPcmDSoBQDY8NeywLI0USIN9phq5RADhwabQfVAL2mZ+FuQ73WCiacIBZxfCrQDW3+GyfcCPytCjdtYya1P9Xg9lEqDa93oI/84dCRz3o1Ym1MbhQhXKkTH9ywjRCWQdMWSlVG6UKO8wadI6RljBLQB61V68Na3H3XLXb92qTbZUbTb7R+7VNPPmG333YMC1a0KxfPQmm0nCh8HllVk5ajFeRK1kU8UhtNy6mTF5/fgLY4IINfI9zaTfzixKRbT80t0ofyqRlT6BnCFxDansFKvnrhAgh/wSHolSvXoAMl6+/vsaHBEXvg+D12/wP3IaQvI7gACOH3D3ZCe9p2+coV0Npne3YOL7/5noMn/uIvZj2BDdYR2Fbr+NNPPpe4457bHQ+i/l234fTMjJ385F/Z1NSivfOnf83e8H3H7eSnTtjRBx5ASErW27/TbrnrgPPC0gNjbkn0nm07cFLStoL2Du/ZY2e/gpDuPeYQ4uIzX7cdR98gS2mXz7xgw/vuciZ24vTXEdC7AbSWFeevWyOCKcr2uUJJ5S5aI70TIetyvSgJ0PDa+ecsu/0IqgUSksvdsQ2bml+0xOA+pdwiM89ZOkllUkn5jZzFMx2Why9rhw7wCMGCP6LV6jKuIoVVzmu+GKoI4ed6CROYw2yHWjV7ZdFnBctY2c8HtNuoh22pEbeFEkK3eMPmqxmrpIYN5m61WJ9VfGlrpzpsvY4QqfGeSryYT1sevlbR2mHlqK0BU4UaXK7UsIFMxKbxE6ZK/TZdCNhs0Wdz8M3V9RWe77M1vPUCPFdrh2ksbFEDtCtl6kdUSO6S3y1Pqj1eVXNyAj/w/h9FOMbhhhftyvyMtfG4Jci9IOzi3AoC8goILe5btmqpDBCoE0Ac2GvlkBLJyspsiyppTVk1eWldMIFIkrACKFtnKuVmMew7eMCtPDl5Y9K0oYZ8ihLKrsHgSo8WtxY6l0i3NhKZmV0gfZTd/AqC2rA77rrDHnroAWjLpKMPoj5dnR3OH7p8+fLy8lrpxN49QU9gA7XGUTJ+/MmTjyXuffhe5w2r6erRv/uaPfb5z9td73y77dy/wx77zBdtYM8hS2ZBpWTWBraN2om/+rgN7j1kf/2Hf2h3HH/QTv7Fn9kAhLmysmy9O3a7qdkT516yN7/1YYvUilZD6JAea46/YqnRgzg7STJUshVMS3Zkjyuo81/7pHXsuxfUCDvNvvr4FywmYZbLj0CPBFYsF+h124NqRL3oQPvKN60xdBuKgsOGSGqPrKdPvWqxQ++01sARBGqnZVs37KmzeWt2bbOCv8csOWTB7KglqrP28njRIh2dVsBDrcOnGmhUKD1gycKczcdGLDO405qRtNUCSe6n3ebKjQDca2nK2j0jVkrtsXIka9UQwhvptBoK14x3Wwp07YjW7WJjmGtQhWifNaKdPAevA+Eb0S4bihZsvZm2yXa3FX0JK7Zj1p/02cBwl20EMiikBmZTkPBTDVWUQInzqU1JnNttzIeLLgHTSuMZnKkVyv/SpWtuSdRREDCM4gaxlM889oRNTk5ZsVy1MIIIFrveQXVra8qN52z5QLaGE16ZLn3pkJMqcNFYX82QEJqrN0oWa3x61qanJ1wz5iugaF8nlISg5NBqQI8brAPX1hhcb8SYZMxvebju/Py8224gQThjyNRtt2sN3ymnHELOcDi43GiWT5x+8cx1/9yLL7pBI+J8y5h99fyo21IbK0zPXLfh4Yxp0bRWYtB23brLlsavW//2ffbx3/v3ZLBpvcOYPXR8z60HHPn34X32dibsic9+0pnA4vKyff9P/CimpWp/+8d/bKFMPxyxYee//RUQM+OablZeftqGD4PYFF6LQsuXkE00EquCuUeYQUG1WaoBPmIhe+yxL9udcKG3v/F22znaYw/ef4+98soF81H54o4RNWNpTVZ1e1GJWklay1lqRe1Go2h5ECe/NGnllQnbWLxGVWg8QMVmymEEJEVlN2x2te4qoQmfVq/NEvTi4nzFLi7Uba6dBWWDNr5UANnMCjhACyurtg5H3sjJ+SnzXXXWZmMVBAPJVMba/rJcq/KtLUsbOEptvH9MMc6Ya4YS2pdljjUshTQjoH4sgg9+qDZPrdsrQdUWo1qWMwqfdZtloJxqXdAmFmpH379vj62ubWDi69CIDtBswtrEOz9+w1aW1q1eqlgn5UHWrC/btp396gzCmvBMtQCoSHChJI4S8NEEU2+qiwSQ9CBs67l1t8pkEAqkXTJJOPxYy3o27fCubTixUDcJK+nXegVuHwnRObRKLRESfo2D1RR00QeNjfj2t79tz71wys6/etXe9Ka32K99+JfdTjZSKa1x+6BqanZ2NrSyPHH0mSdOHp+enk5cvHzBLl94zk4+9pxbxW9xftWmL1+znuEB23HLQfvmJz9pRx64n3MQqtTG/I/Z7PUbluoftZWpSdt77E7X9BIIta1vaNROf+kTlhm7lUJo28LEOXvkrQ/ZvbfutGq8y3ZvG7berh576vMfs54D9wOgVNIyAtQHIiQ6SSimZ/2qVTPbLd7RR+HBpxZnsOohO/vtp+zLH//PtjT/omWb43Z5pmad2w9bi3tggAXyMzYzftm6xvY47faDJsnydZtCGMNUllo5qlEKAzRM1ZZteq2Mt7MLZInY2soMwuP1+Axn8NBzYSs04a9VHC60vrC+hgCqv79hvfUZ2wh3QxkSKLqWeAcUUGQhiFrV+hMt64w37WpBOwaqfVFt3GZRSTC/1YM3HFq0NRRANMNry21bdzhvfsCjHO1wCiVPPJ7SjDgPsXRow5QQ6KqPmtHklstZXIAaae3dUkndxjGQMIuilu1p0FVt7D0J0A5hPjAQsSLPh2IJrkksMPtqwCc8rTEhquXiIsHqvtYgfDlXGiyufcK0x5aUpIQAqidzEcVQi42a1bQSpLYElTMl6qBw3Fw777871DGlcpIAa1OQFmnSQPMcaZ+bX7a52UU7cuQIPPfO5XK5fOKb18av+wd5sVlYsY5UGychZdduXDF/pWRreI4FBPBtoOPD73uv3Th/xuIUyu3f/4idffIZBKjLnvzqZ8HlqN2YmbZP/vl/s9OP/53zpc89/U3rhzrEE5hMTIS2p9zA5L/5h37UZpcr9s9+87ftuSeesH/1Sz9lH/8Pv2rx/t0u4erWfPHkozg0GtXlVczZF56weN8IaE5lrFy3/cfG7N43Pmy3kPDRgRje5qqtTcxY957D1KvfgnEEtikThGCi1Wug5MLVV+zqC99wizGPHrrbIn3bLdM9YkVqZX15DgQpgx6QapyOOLATjYYQUMLAfKnmvNkHGgmmgSQ8Vm9ZkIrVYA+1pBi5jkUQ0AjmDgHQdwyFVeO++TRsHAcFOxRCEJOhpqUi6jZt8U7bYu2q2wq0rd40ddpg2bTNvNbdDTpKKnu8NeDIE1RxQg1ol+Vw3xICvzcbV8ilXSA18EULSd+4PuFaPU4+etLSpMvzUFt2eEfUFushp1ThOhw2mvQ6LEDDaL0CwChGxSf7ghYqXs7bfnJCHBIwLSevhYkTwPrExA2EVzy1YdNTU5udG15bwxaq6hDl0Ll4sPZI0PardYBA6dUuPtrRRofKe3Z+zp555nn76leesIGBYfvIRz5i/oHbBq1YXbHVwrztGA7ZQw8P45XW7U149zembthX/+LTNgivSCfa9s1P/xEFFMbzvGDZZLcN7Dxg+3ZCCRbnbXXhujWB/3g0aNfPnsc0BW11/JodedNbQZW6ff1v/tIunL9hofqCtatFm3vxhK2WIjbWC28sF6hSMkcmG37tv4r3TMGFKPiiddhgV8KO9Ptt35FDduprX7TH/vDX7a8/8zV7eSIPjw3bq+cmLbewiCmuWrOESyUkaGGmQIXKxgzFrOkpMevrH7SpqxcQsrpVw3FkEQSIdTqHse3DHObhxqsLlkmFrCcbAVFCCI0axsXn+NQoVFfqcEeERdNJ1H9fxrkQpZLgaAaBkLOEk+SeJV9uPHG9aI1KASWqIt9qhy1Dv1CCgHIeJWzNEFB3eJN4ecdKdunCPEFpwI23vbwqWocEU4l2yxohPO4QWvM10Ed9SKBIXwpzOjjUCw0pcq2OEPqtA/TUnKs8DqEWfZ5aMXtpEbRur1gSJyedgf5VEU3CUwuBEzPKk8jIitAWYZOZRwU1QkzxaHSaPH43cRTF6+vp9xRJ6AlqNhrakJoykq5IiTn0LSdMWZKwarcfLfwsWalWoG35DVhGiWtlW99Ys1OnTtnjjz+uPM4CK3483AWcqNvs6tmALS7G7LFPfdmOv/eHLEnl/env/nP74me+aqug4xom+ZY33O82bMvNXrB//eu/YudPf8Meumc7PLDthvHd9853WDKN0/OVz8LXEL6Gz77/p37Cdo+OwGN/z2r5azYFtwvGWgj/NBnBO9WwxJXL9uM//1MoTieFAQqtnbe3/9AP2pGxHrv3DffZ/Nf/wBauXyKekqVwuDbWSnbH7mGcFCqvugACIguYZZmnQF0rIzRsbXnJcmvrjoevF3JwygVbW5q3Z/GSc5h3tU9KKJqNiGt8VycJZQ6c+ClkAqrKqdM/CQEcmgrS/gVuHpIEHaFOYEnUAWHNqnNsAq0aXLuBs6X1BlAgKibmq7kuYO2gnY3X+a6g9FWLRWu2Xlq1ZCRu+waC1k1dBNplK1NmA6O9YrJugw8Jo6RHiiN51XhXt9oMyKoEA/5Ylioe+4ITbDeEEEW7NL5sp556FplrusFLcmL7uv22WqzbaFfAqrIeoN5qOWLLxYb1D6TdwKMOuDFBYH2kGkJWcVLtfKPRq0JMCa4sSsR5/dqEWZ0mly8sur3LVD5KqxYXkUXQ7Fily/FY8qQRZ3K+RAHUniz8rkNbpGzq/dN1Cb0y7rqh1a3H4R8cHLSd22+30vx++69/+jm3m0cCLfzAh3/JnvncX9rI7fdba3XJsl1RIqtblAQe3rXXfvfXPmT73vjDJLJmU3mckvmG7Tqy384//qiFkz2Q5Jb17dlnrdyyvemBY/bEJ//MFnIz1jlw0JIyg8lO278nY307dlm0s9sqU+fszOPfshuLbSvybg+e7ns+8Iv2fY98n/3Nf/w/7B//yEMWHrnHguGqzZZwMECPdG/Q4tW6pfcdRUARFgSF0rBsQI7PhgMGzbXXjo1aHVDNXD4KNQbv0p6vTV8RDknl86dGmsol+B8cN1/jolxcmUhQLxhsIICEhRIkQMRkUMSnbJFQFR5XAI0w84E6TmHJ2oU189X41PNqL0NZS1RY3TrSMcvikGqZfDmp4uFa60BIFof+NKsoz+wSjlAZ3iv+i+C2wlRiFaF0MOSEVpXuISzSpL9UcL2KAlGhmoUa0sBnUM05NAjYwe2deNtFZxmrCLSGd2ZjhM15uRUnPG2FFLZzi3Xr4/risiegzYq65kUxpCTEJeHFGZMvooXgJFBCSA2K0pBNdbd6jf9BNxCGaNyh8RqkntepA/IhgVT6xeX1rrqrtW290qtxHgIBhavuXrUqkGDClcOmGkBgBwbeYaefm0Qzzls2m7Z//1/+1MZfeNb+2+/+C6vWwq6BvEnl3HJgt/3DX/9Xdv6xv7KFwqIde/ePOU0PV+etpydjt735EZu7eslm5uedBlp5yT78G//E5q9csF9/39vt1h/8RWsmR7i/YAsbIB/ealc7xveyje7eaeXckhXJqDbXuHWs197+4N125cqEffQXH7R/8Eu/ZPf//O/Zs0+cslAVxMScaZxpb1c3nHsBU9RptWiXjZ/5ikPIkcoF1/cuDqxtiuAI0BA8bB/kH74pxM3gzWYgiZkkvDeK8EqDAxW8UrOF5bwtr1cwS6p4ASfoVFq3lZVFONucrSwvWhQUTKMY2ipUDp1G8NfLNUvGGlAKv42NdNve3UNWg6K0/Q3Xy6Yxw27ZJ3FtkEYbq6mHSvOitOylBt+o335+aQ02Q0WBnhJEJ6AUqdpJVfXqOBEnbIBcam2oa7AL/A/psxrKoaOMHxLXWAHS79ayUuuzRp7xXr0dttX1ui3heWsrf92FwJKWuq2VEKy2xoNgtRwVIDDCVUuBawVyaaG8CFMtGa7dFuFUZ4J8lR27BhyVkNDJsui+OiGUBnVfa3/g1ZUF1zTm8lDnA5fViK8AQumEluvOpvEuMSoBjnroCOTz+dDq6vLRcDhw/OG3viXx5Gf+3Aqg1m3vfJ/17xyzE5/8or33/T9pQ0O32uc//hHr2HWn3XjhBRvcc8S++JefIPIN27+3zwYPvtHamOo23vOP/eRP2hjI/e9+8RE79P3/wLTkzsDobktQEAtXnrJz13MW7Y5ZFJPQtW2P07w+KMDdb3yH/cCbH8Lcd9m/+pl325lv/q3d/XO/D3VIA1YFu3juRRwEPOpmFkK+ZG+5b6/NLBYs0jtqmd5+kG3FYgMHLHDjqxbu3mMzk1OWz2lANt45/Kg/E7ZLEzlrRDPwuoYVcpjeYs52ZIN2bR6+jPXQRhjICs5b1DoyMRvEW1+oxG29XHczV2OJOI4CJgqBiCDs2WbORvfdYw3uAWw2v1i0mZlVmxxfsHSqbN3QgiAVV4sPWATF0IAPCaGqJI63LfQPlfAByjH4snhq2+bn16wDh4sqtGooCWLxS81ECIsshaqOIkWQBWNCvBbhaqsl0EuUBUHWNBihr7pgL1+87oYZCiE11rYrE8RvcVIGTQiD9upq17QUOT1BWyvWLBOjLBBi1zlBjHJA1QPmppojwBocpNjFjTVtXXnTyo2akq80SM4CQW/AtPZdkxBWMf2yNur5IxDueO29WrNWSqn2ZGcxqCuN85Bj57YBbfuW+T4RiUSuy7bwMAGgQV/73GdwROqWpLQiZHj33sOWas7a44/+pZUicJW1rA0jYBqEq01007VJm1mCGNeBJVI/d+0iqBCwf/Nb/8j+y5/8B9v+nt+xq888br07b+Odpn3z7/7GWuV1UDRut+/rtTe87RE7cPf98MuiBTt3yebYmXPj9mcffsihzUM//79bLl+1V8eXbPylr1hnqAL3jbqxmZmesMVREK16IkIv7c5vVK2vOmWXFhtugHFhI0fhyURp/CbF7hfC+a2IQ6TBK/JotWapuCeF4Ba30Ny0KmGureZtcRo+iBTKgSrjCFTKFVteWqWe1YZYs4WFCkXetjMXL9q1K8s2ObfqupY7O1M2htVQP7+Wp/QTd00eMMijJSodQiJxGuWvb78/QRolaCgWIKpOglgw6hbkUCcBT3iow0fNTjrU/KVDbbgtntc9oZoqX+ZfDoyctQ2QXUpARkjrppAI1aEhYLhDv1IJ2oKV6O3ttg6srLaWFy1oweO57FBPg2r8WChRgQX8mCLWRK0Wil+UoFb3UU5FkoqAEbKaEkVflG4N3SyW8iiRxidL1LwpTVICNbsJXbW9lpwsZwt4XosKbrUYyJLoo8MJrDR2dW3NduzoNiiareWa9vTXv2Az04s2vVy0Go6TNn679S3HQY0u6xgYssuXz7suvWNHBuzwg293Xn730LBFU2nDwbbU2B2ku2Xnzj7rzJ6Wv1mjAifmSra0DD/awOnKjsJV1IZXt28/8VV79unHbWXthh36oY9Y3y6Ql8THgQQN47t48Zr5yhO2UdOerRUb7umzS9NLFhu50xrrS/BRn6UHt1tP7bJt23sUjU9aAsdvYPsO6x0bs/6xncAmToMzczUESw3g6q8XYlE4pCGG0FfyeO9UosTEh6BrIly7vuHKKAoQyUwn4aIxkDKkqSzEywM20pt1swACrbxb22pl9pppOJ0349Ust160jULe1nP6rro1XTUrVaZX07G1BFEIDpnKplw79voGQIAiCYicEwXyOIdEFeYQC2FAeNV17QmGilvCq+akFoASs/Nnr6GY2h5UYUiAEED3oObrgYyErQ4VCZXQeXl1hbStOaXVzBBxTAmKWkm2xhYEA1HLpvssX560chnvn3xI8NzKMjhhYiRaskh65jlQyj4KRRodm+BZoak+uqa5Z0EN6oHTa79h5VBjItTLVQMg5MxqMM3W4X5BcS1F5VZ9GWcGRg4etFBHp33qT/8dTsiyveOHf9jWr563vuHtdvKzn7D9txy08986addWyQSmtekPW2X6iu28/R4rrZfs6sSCaRsd9drvvfv7nInwldasJ7ZhMxs+GxxJWh4lcHyFJMTheNtvvdV8EPA1PNWXTnzG7nvzuy0Zj9hgb4fdNpawhj9iZQ1GRqgWF+ft2H64UmLAEqO3WrhZIC6zZPeIU7xycieFgWcd8tnU9QmbnZ638RmN4AJlcQw0QDumAsZ58uPEKQ2Uq0UpMCFetYL6od1uEmEraR2dnbZ9IGU7hjpsoDOJdx+wBCgf1H66mNKujoDF4027664dtmvHsB3cN2r79ow40ydh1HhVrXBdV/stSiBOXYJi+DR21nHLgOVLRRCqBVisUashBDdogZg3B0uCI6dEUimBlcy5Ma86l0C4+wgX5tgJJYKwhG+wfcegreIr6NB11bOQWY5QSPOfnFDiQIJwCngjj2XSJEzyXUSgda+CMytQr2P61wtLtrQxbat5/JQ2yl3TGFxeBcG1q7pQVUFpeKFTAqWLOtbWURJ8Cetr12/6CLV1qDdPLc5SRgk9wRG47msFIPeIJ7AZzfHft8/iab9Voz5bKyxbnYf79u+2XYf22+XZFRtXPzGZHDt0Gya52zJUXiCWsIFdt5NJzOKzT0HmQ7Z9/yE3gnxbX8xefPSTFu4cJrM1O3XyBCYapEKT3nBkhx1+8zt5j4xgJi+eu+w0NZ7NWr6wYucvvWotBEtLEhXxcP/wf/sN6wyu28QaBQKnynTB90CzTvh0jcINpjsJp2LbekDi6WULJxNQAoStjjJgorV7dyaZ5ZyCoKKDYXhhOmXd/YPW37MN+oZ5RIjkmLhmIhRIBlOTGtutguOyQyP91tuTtkP7hmzP9i7btavHHnzoDtPK2+J9MumaSaCVwEuggnbkjie0IZxGYyF84Yp1dsSsIyW+p6kiXMdMq0vUh7Ojwc7NRoEP1sg1yaEM5pWPKJsW3dPS9d50bW3JLjRrOV4oRJVT4tpEMaeiVmpqevbp8zaHcutwlELKiIB5++aKniBECKrQTWEu83sJmtKMqRWY0miVycuareVnoIpYD9IRCSR4HwlG2ZwnT9q9rmU5bwGr4LTpt2t7Rhir6rYFblW6Yp4SSFExCak+ZayO9tXVR81bSqNaDjRFRhbE7ZZOPMVNOuH/0Ic+ZO/9/u+zX/rln7Nf/pVfs4Pb91hFU3q7U6AnpiqTtVdeOmUVuMLk5EULUdCnX3nB+uCyd9x+B47ZAetMJezO73uHQ7lTX/u07b/7bUC5N028M6HhdXAUNK1r5+2YqBW7cXHa2tEOMosZRGhTA2MWp7C3DfVZdfKq9W47hKdesI1i1cpw6djIsPk2lixfTYBA2hkwYxcnEcxYL5kKWrr/Fqstz1vrxlkQVvOK8i5z6plKoYBUrxuwDH5QkH7LFfRMAaTesGXCqyPY8lbVnaj9ccUtxfti0QRK6LfZhVWbXd6wizeW7fLUMojjqfvq/DJ/QQ0cJ8008Kt3i7g6e3qsu7vLtHF0SEsSUXGra2UogCYbClVwispNW18tQBFyDsGwgjbWh6JDLbjtGtm3VjoXN5UX3qRQ1cylRTCEWppdqiYrNyVGAo0ASkgkMMNDQ/amt95JPFqnwBNYtTG4nQURijDor21QnflHgCrw5W4cym64M56eRZNqxpQwy/GBE+Nkqi1UyqS6rGiwOQJdQ2Arde3D642VuHDhilMypUNLNWmYoEcHlH5vPK02gdY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Tg39lXLBKXo4FKPO15wVkgOsd7VugxPKTXsupRKqaoyBrIGEWG2sar5SmjUewlv0Q2MQ1DqB5SC9wUBgORKJuVaCwIN7BkPpQPPoxLXJ4yvrC4kNBGR8Zsn6Mc/FfN7+6r98DEdC0yf4UOCVXMnuf/Beu+vYrWSmaCG4am5x0Y2cz5fzFC7OTyaJwxJGi6hMSHyNglxZW0TI0UgcjY6eEYvEQgjVoE1fvWy33POwJZJxYCVqLz/3vA3tPuhMt0b8XH/mhNUiccviUB285Rabmr2BgCEUu467jXnlIWuSXaI1b3OzM2iq3/JrBesd6LelqWuE07aM+Dmmqj/rs7MTJUuPbadQY5bWyHwqr8uXs+sLRVttafqMz/btHsV7haKEqjaM8C210PowJhhoqhNfTaYL6tDGeUvLXAXjlurswQnDtApJ1HXpp1Ix+e3ysrWxVOvFoPXgF2DkEBQ4K86dmm+KOKJ9oGsYWlMPROzG+ILbS2FbJ44H1MIf73QN+yoP6hv5A72Any5ol8z/8vISZa5uUEIGYUUZdGwQ7v4Du2xqYgKhwTnDQtZqbRTJb92ZoG1AWdRaUYU+ahq9WiMypCOKZ1kB/cWMtA6FWmCQJYd0Gk9bUp1T3uLmMRw7KZEbZB9Moah4/uKhJFQ0RsIn4RXainzKAeVRV04+BFXvyQncEtwAQirKp8FJCp/LHOK8bZmyE7FY7Hrg+x+8LZRIJY4ms5njo4MDic6eDuvBPtXrWvkkbNlo2zqH9tgrZ89aWmtC+Uo2ce5Fe+xrj1kKk7ALVNKqJ7eM9ttP/8SP2323H4Xj7bAIsa1uLIN+OEzODKo5B++QsOWBqsI3cisW6+211fVFW1mdw0NfsWh3L+hVJaMh68r22PWLZ+0tP/IPHQXp6B+xPbv22iunz9u2g4ctlYqBUhEy27IB36JNlhKW2vuQPfKut1ppbcnmoTByNZotORhN6yf548vq8otZE2GQN291hDtSsasLddu+axS+mrAcAl/NF23vyA6Lt5ZspUYciSjI1qIMoAz5tiWhGAZl6CxvWInKimQGrK1BI9AgtyO3H/RBQHylDfOj6JHh3eTJB7/vwOkLWQZACPpRCO0inlu2WpvKAolmplatAApt60rghMGr4lnoApJERauL03W5gtAp/I7FpSWEq+gN3KZsNTZAs1OFaprG/tRTz1lLjeAglZJbb8g0+zbXB0Bg/E3SyF2ulQCSVII6Qkhr6o1DEkm+FzcSK2TXPDLNjWuTDnlElbI6YzSKCwfboabfWVohqvisUFTvuTZk/knhtK6E2nEl6K6dmHOlSRxdiqN3KlXNPADNJeQ8U62Wl6EjJ9LptAT2HaFKJXe01fQf31hfS8xNL1oHiUIPLNrVb20KvJFfsqGuuM1M3LAC3qeW1Umm+vD0a1bA212eu27vfNcP2OnnHrMzZ161r3/x8/a1v/uSLY2P26//2q/ZsYMHbe92UI2MzC8XHVqJX0oTRVa8Zg7O0U5lSPypiWav5pYs3tVrc3OTcM55m+e7sDhlncOjTpjVZqg1vHZtH7HV889b3+1vA2nqNpDOWqUwZ5OvXiZ4CVAYM1e1bd1+uza3YSslv3Wk426cah3vfDTjs2tLoGVfnzP1mUw3iCSErFiksmGLBUqDCg+pUEHgOCgVAS2wAZbCUapBMcAwKlJtkyBvSz1IUYQGDYEjNxEqS2hACOaOCpYLonGsmkUsp6w8N2v+VNq23fYwZfiCNanAgXQYzl6HhmiQumYFI6j8UxPTyLYx56Bo3K2EJIGQBoMa7pezNOHoWZnkkbExu3H1qkMy7aSt/nvRA3VRrxfIH/UhJ0ytEELoTpQyGAlaOV/yKIPEjOeD+AFq3BDlaEJT5MsL6TUqTDuaa5hjDEd2emrB0lizAJYSiYPiiH8ikKIyCLhaJ0QD1QymEb86RAXQEd7Rsk+UjfJJOeuuhFrNfTyyjGScSKVSEti9obYvfLTerB5v+wOJaES9MfCxYMOunD1vnSCOApmdw9xjQtQNODzc53hgoLgMzyvhRF2xr375CauSoAvnrjpasGf/btu5d7ddosA+9if/0Wamb9jSjav2Y+97l926d5flC0U37E2egLoAg2io6+qjIGQ31CSkwdzyEmVmlHoVmKZwR+DO+VoePruMA7ViyyszIOciprpqaQovDYrlJq/Y+PVrFCjoQvnBqGwAM39xskIc4k01wkeOMD9D6apdnsdEQg+iMUxijrSBlinQJdUq2VojYTFMsEisnAhNh3aLuFEuSV8BDivHIeLMqE9KCMdroMgtOLi/tMRzFcs1ZGrVxAUVwJEsIBQtyrJaKuEwztkrEwW79vJVyhohiScsE6rhmVPB4SyOoEwvZU94ff0DpBtEJCxNlekfGHTouroiylV3kxfVJKQB4S++cNZKKAyBunIQMEaxmukE3BezHwiE8TeaKAFUgbwmUMRooEU6STtlXSVO5xCpA6EOYlIHcdJSLFUx3SifHE7CBPRBQU1WLLlZ05qH5Tgq76r9Vs1cQliZf/5LFJ2jqfZm17aLUKuzA6F0PFf3STSOJ9+8gBO3DK1wCOsfuO0dlh29xRI92zBVafdsu4kHmCuQyaZNTs/Y5WuTmLKwJbIpkKpCwTVsWfwwGrRtg5320//g7fYPf+xeu3N3vw33JO2lUy/a1QsXrCMesb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KLUU3M2Dy9WT4+ajEJ4/P5KwYrQkyjUyzky5Kl/YEhVhmCXURQsB0qhKTmiMeL9QZRDnrYWCVF3qRbomJkYR055FkdJSKqmsHi4bdoAWsJKsbmwnbXRIHTuFzQmRAqoeW2EJ49dtE0IKwdXU9tdb5qAwPFV6WUQwU86UFlbXwWxY7ZMulaLJZuZnUV2qjY5NWMzy6u29+itOOpLotauztTsJWogoVT4znpJUUm363a24DLp9jjsgw8+iJPpgxI0joei8UTfzj0WiHfD53pwmDqt5IPrFXOW6e90g1sGBuG1cLUcpmxhaR4BzTte5ZZVBHGFOuidaXZrGW07fGiPXbg8bYe2Z62/I4MJxgSATtOXLti1Ky/b6VMv2HquhQk/D/L1k2CfreUaVsrjCF27ZoWVdTuyf8w+9YlP2fve/Q779jPP2Ht/8F12/z1vsHtuv83uPHrYju4/aPffdZelqWi1D2oVFPXXzE8u2aF7325veOPbLNs1bOtXnrTJXKfFoTlagSUcS7uKTDXWbRyh1GBnjRstVXKkvYE1qFuQ/FVCKctmNVnSb72Ui8ytBp5Ui3jKlsPp6rIIyivk0S4tmhMlkygTXcexrOfLFunf7tBElSFhkkDIU86k4jYNbZrPIT4InJzT+NCQRZvLtlZpW1fvIGn1mn56pERAsVpDBBxVKFVOayyArHJOhIrpVBZK1G0RaIUsRw3+vLG26ji46zEijhQctghgaf+Jtk9oqvCbICX5hQaou5gMWgNqwZcTKPFOfXCAnDMk66AlSIXaPoROgttsB20ZXl3EZKzlcL5I8wA8fb2MAwpZlmAPdHVbaQMFJkxRTdehwQ2KzuVfVlPXhK6u545y5M4ydPVENp267vudD30ofiO/+sGB/m2/3Z0N9/oxUWM7t1kczzNfKlg2pSYMoLwNNGMqL559hQAo9EbRrS5SgehnKCRUxdKZONdidurZczhEERRbA3ZBhEIVWK8650htfqlkGMdhm9MgbVKxuJR3U4Vfvjhte/dss4MPPGBf+swJO3znQbhSt02d/5bVGnHr7ErarYcP2EuvzNnUxGk48kH7qZ/+aTv1whk7eucdblExyh4hJL0UwT/5p/8vVD9s9XLVdoyMWevC523gTb9GwbesWABFeD6TitrcN/6j3fmh38ORkVuDcwIXlmD4UdAXP/FPbdc7fgW0k+ktWG5tA7O4CoLXnDAMV8/aQmK7W7fAUW3C1jI+smDqp1+/8qKFfSWLjN7HzaZpnVjxVE3u0w6Fmq26eulbNtMc21xpMG2hbKcVLjxjVSzJ4M79CH/QBgYGQLuQa3BfW1mybKbDdToUcRo11YQEu+7weCJmo7v2O3QsoGzXsVynnvqW20i5VNFCdxHr6QwYBpG6aMD55TfI2VVHid81bS2vYBGRg/kCZlz8E8HlKdetHE/GULqSG3ch50rdrRrPKoFVD5XGd2zvS1L3wBaUQRTp0uycoxzi9mP9g87yqCdRFkJLHMnZ0jRwoTJOAPUDIKAVWgQvGMbVbTUvcP7h8eGBb/g++tHfiV87Pf3BHaOZ337p8mrv9/3g29ycrNvvf4sj6HKE1HyxvDBLZc3ZheeetL4BPHfM+/YdO1whir1pApmmFquXqau309aXQeORbiq1YFpzOItgHD64G+3VoOeq6+rUqihqElFPS6m8asFEn738ylnMXN0C2X4cs4LFQi1QrGpv+dGftpdeeNEG+kYo9LIdPHoHlXEVlL5u58+etWqo0/7FRz5sWjz55Fe/aquFBZtYDtrl8csIcZRwQJwGJjbbIUygQhBNIE8Fs3z1nOUDSQQMbqVFhUMyU1AGzH1i9tu2992/ZfEUjpX4J+ZRiORMOuXz1B/8lH3/b30MFMxgacQJ0V3KrIbZ1kS9r/3Zv7O5C6fszf/ko5hoHC7QV5XtujWxQBVM/4n/8BsWO/x2W8GZaVOpbfgets0W1tagIj2mWbEjI0OurKenp+HBCAvIo/ECWoe21ai6tssuuLkcm937jwAGIZzaor18+mW4o88uPvcUpl5LsAetA1dFjrG6V3nNda3ji6NEUJSID0UoIWi8H0YQsUBCVo2tEKFvUiZah9a1HrRCUCSPbmmBE7UVa5v7boArRRorFeQG61KCd7h+NtK2Z2TEEqk0yuFNntSyn1HNNZMIc18rQgrE1Joh/0AttxizC6T2w3NzU1sby7U/SEH/9kd//9/0xhEsDXro7R2yjQ1MGVxPifJXlq2wXkbYEEp4SJSMtBIpOGzZOlJm3XiHa8trduX8Rduxe8zmZ1YsnQ7b/OKq62EZGkrZ9uFRnAlVGE4Hnrz6tKNo9eJyzp589mUyBX/CHA9ke+3Nb7wDBVmER2dsZn7RTp256IbuyZzPXrpk+26/0+5CqTTF+tTzZ4HVgD380APW399nK3PXbXbqht24sQhX00JmL9hCrmZHbztEXHmL93RjJlcQvJoNIYhxNHtuYcMWc0XzaxxsT5fjZNhJq8DHQl297pxTvGUQVKOH6k3neJQVjqZdB+D2apajkL3ZoVgXELVc4H69av4EyouQyiFqCN1BMH8UJ4owK4UNKEUS4QOBcQq74mmsUNTRJfWEHbz1Foc68qKnJm/gMHYAAhU3yVAtD4CS896TpF2N87/0Kz9nSRwQLen5L/7171tDcSFMQkNxb7UOvPLECbh4yb1LsC580RS3nD6/NTW7idBplW1NxxEtaKMYMRA9Rd3LT0CCicNnS7wX0gg2kHZhZcNaxK1xFCFkSa0gBS0fQCQaO9GNgyc0XcFKaF2tvXt3Wxc04aWXz9nIcL+NjUELg5oJIT+DbziKv9W6AOn88EDPwDcCmOLQM888dfTsy2eO7xwbTsCNrb+bCiMxXR3ANBWQSBBdOOr6x7PdvXbLsdvcWlV9gzvt9ruPIkhxW8NU3phYsBTSu0oC3aBjX8N6+wdwljrcmAK3hxMfUY1qsWqpFI7ZwrL193RYX3ef9aUDdueR22z7WJfl8HyL6znbBkXIpDvt2K177K5b99tAd48dOXqL7d81Zn/78U/ZgWN3gP5X7MSXvwrfnbc9B/bZxz/2x/YDP/yDbuWUy5fmrIN3eruzdv6Vc9bZN2iF1XVr5JZteHAbgptzA2T8kZAtr+bt2P69VtvI2cunXrS9oMGusT1urnwWFMoiFFGULLe8YolGGdPfsrnpG9ZeK9ton9CtYflVOZ9FFGbCKUUes7x3xwFryFHD/L76wsvOYVpdWrV6EUqBb1CGC69RZh2phHVmM663aQGKFA8ZVKSG3wCPRWi0Co9QKExFrhCPnK0o5lUVrvn7QiyZ5oceuBtLVrONfN5OnHzaOjp7XXNYLxy4E06ZwEnVMkcbK2oNQZCgc/wBMFA0zjUKTM6t+KPrseJc8aqloIG59PnlsesZFBrk1Qg/NUtpEFEKhzKNJdLmypOvXnBIKe7cAzDUcWa1orjajnt7ex3N0QJ9omij2wbdajLSA3X751BGcbaluQU1zy339qRPvPLKueuB2267LfRDj9x7dHig63g2A1O3suuCk8CpL7tYzWMmElbA2xXCqAcqgPCGiTgSCDkSXih57YNjo8PWATIfPLLfDhy5E0HG623VKXiNaMdD5Vwr40nT1DkxM7OIxxq12YV1Cjzk0CIaV3OIht5pZWxMBxVSzC0gVCmcABwLClEEUfztttsP2AtnHrNvP/GKvedtd9nzz52xJ08+5ibiPfHVR+3ogT0OxfwBcdKA7dt/AL68Ym9+wx7XjLJIvBvQnB17Dtrly1dtR1/ENhYXnTPW252gortxHlYsiYBIYEaGR2wa5N45MozJ1fq1PNczbD2g+vTcklVKLQshyFVo0RvuOGpJqEiaskskNPgHL/nKhD14/A3O1O3cPWrbhgddq4PWvhobHaEMQf6VNauWfdbdlXbOloYv1qh0yZLG0paLGny+4cYOaBzBgf27LdsBd42lEFbNV4vb8QfuxZIsO/r1IgqiXrV3vOUeu4vymhifxnKtYTljNn71GuUiWfUa79FJJ7hq6Zd4SoC0vq1zEAEw1T/8w9WnOoHUzqrntLyTlEULXEdj+C4QVzWx5VDWANZZi3wk+Wg9YFEBCbGGIsoB3GpjbxCuRoGph0w+kpxhWQsp7+hQ77K/1TxxpFC6HkDKQw89cPvRSqlyfGZ2KZFKQJQRGM0N6oDvtclFHa6p9ez9aIM3DCznlouMJrQIrtb5xyyBPEm0SAOHQ2H4ILYu3dFt4UTGpjHp6VTKOjtEL/DQMd/yKOMUSFzx4RHGQDmtCLOxuoYJ0zA1FVTTZiHx4aimiQiN12xtadGyQ2NWwvMtFeHLybjtxpR09XTazqFOu+/ug/b2h+6zo4cw/7OT9vkvPgnvzWINhm1pNWf3HhqwlekJa5UWLYLl2L5rN+ZJI6ZwguBbLXhmJxUsk9QJdWg1g7YPlI+hqCtLWiE8ZOsb0KJcwRKxBM7fJGg4D5oTRrOMmcabwfQO9ffjhMjLDri2xJC6JIMxvGUqpb5kiIJNTExbvVTG8cqT3zIWJ2sdXZ22PH7WJq5ep4IbcDwqbCBtea3/pS2DFpctv1HC+sVtYXbBWbBVymxwYMhzfIJt27FrOwKDdIF8L55+yTLJtO3bu82W5hfcyi/qdFBv2BqKIsHVoBu127rJg2Cc2nyFgqIZ3vBGKQwoS5hqtnJ7fInXSpl4VnNe9a5mziagA64dFuuzrrZ8BE4j8TTGogg9kBLIMw4JWYlD6K6mPNEOtYRIZ4ISZgRcYxZEC3h3ORSNn0jduqrBL3tCuw/vOxqPJY/HE8FEGIFaXVqyXkxnLr/mIH5mep6MaYhZ1bJpnCQ8QHXz6VqS+wo4gplRw7hGEaXSWkMVLQMJS6BFLwLTqEhHNdOSJKF9QtomnKiJY6ABwM16EAHJ4khsWEcm5RRDA016+jLQ0ygOyIpbJ1bjEuSo5NbyLoNCd80aiIJG0CniaWDa1wUSpn0DDh3Yba+cvWGXXz1rr54/b5PXp2xtdRGPv2hnzsw4ilOpBeDnS7atT6iqpTIrbip5T1eGSsEEYupvXBm3SjFH2ituUPP+HX2m9VirGoIJJ+9DQNUikvYV7dDhvbxDepCZFdIiNNfExu5s1K01G0xCeRC6geFhu4bA92kFHGjLIgKUhRYkO3usZ/sOu3TthsXSXTh68GICE98vl/K2feeos0bif0ilW/DtllsOOpMspjsAUrshgAjIq69edNZSMwKkZEimE1gNelmBhrjxtXxk0tXmqk4YdSTo42YSIIDqBRNguDW8CF9oiMF0uxzWqbtkpovw4/g3OMkgqLqNhZY5ykdTYTTuQvWRL1Qc/UJi+XAgsJpS5fFnTjlvIDPqDJEAq3XEOWLWXK5VaideOVe4HvjQhz8cuvOBh46O7r7l+PZdhxNzC3kCh1PJmcAGqMkhlYIikBEVh4bltVqaP66uPSiB+tYR2kLBW6xCCdNIG41G2ljf4F7IEsmsRbUKc7rHmawGNEHjTpMdnRbODlgyO2LFjQUcuA23MYMWCHONxyRVfdxLCFdIjdWYCg0QXtXwRko8jqlVQ7lGT5E0BKILLc+TWSkRitKVtZPPXKHy6qQhhnecdggQS6NYIOeOsUEsxRpO2qSpP0rrlJZx4lZxAuWtF9aX7dknT1k61rYzL13BhA/Y2bMXnUJdO3vGShtz8MEoSjAHn80hTOt2y9HbQIe0Pfv0k9CnpBuFFiavtbUl1xYazfRaG3SvaUlNkESzaYe2jdnaRsX27Ry2qRvjCG3KlmehKrt2OkELUAfbhoZALRCwWrD7Hzhus9AeefD7bzlg05Oztn37KEINt6SCh0e6bR6rps8yZYV/bqMjo4SFueb+Ek6ztvoUfxeyqrVDoON+B6F6OEUSGAmqplcLhTXqSuvZpjMZi6ezFkllsFBQNqyCppMTsWsX9oZWhp0gqq1eM2F7cL601L0EOIss6Z7qUnE4ZxLh5ieH2ma9XjB1CKmdVqvg1Ov15Ua7eQIE9zjsU9/46tGpK6eOXzz3QiISqCEsmiSGWYNjifulMllPCwhQmr2O+VN7X70pzagjpH54VJpIfAiP10UoE9ADSqsJKJffsJ6eAZyAosWzPWQYB4GMRtLbHPSTG3gfYSYxH2iqFqzYqfVSAxQYZtVHQVQaCCdIU8EsDg51ORQPaqJeswD1wJlAiAo4BJ3ZlJdhpGMJC3Ht+iym2Y8gV5yCkTSEFc2GO8mEqYI1simTjlNATSxK2rp7ulzLgbSgr68LBK9jWRIoZxWahPOII9QFd5X5VPPSQF83At+yFLyyBsdcmp2y4aF+84OK87M3rJSbdRtUrEJJtJkbGbeXnv6WBVola4BK1fyS3XbLqC2AtunuuF29MWv79u2CvwdsFaEqoQgbOJDazCIST8MNN+zAoX12/sJl6+rssivnztreA/sdjVHbZU9vN3RjyuYWl2wF0AiS7wfuO0adKQ91uPuKlagn9TJ6o6WAImeC1QOnsajqAsabl6/CdZl4heuariRcxBMOq/zDjoNLEdQ81Q1AaFJhd5fXytLVmbU8llS0TfHIkvZ39lHWGcsmM5bBLxnF6axQTtqMRUqkKVdwK2eVhLZqXQBll9uN5olytXo9AIyHurOZo3ffeeA41DjRqK1bNNVJJRUdz9HqzlqxWiR78voVBCphKcymvLtqpYTGpW1xbpEMtWxlsYgA1BHoZevs7oLXleCHa84z1f5UWuxW/DiCsGuiWYzCkQJ0wnU7Bnstg1nsHNjmptksrRVIasuqTiGCODgZV1i5cNOy0bStQujVPZjFdKkBe3Z20WY1HYSCcf3raxv24tmrVoaDaZSQhDMcETeTFjdwJtSmqI94FK5mvuJMpQpJvVhC6hIKIDOl2adKgzax08bGavrRdBoNXCYwuHeNSkBRQIckFaGxEFrJpqqhf1p2nfT2IdTaJDmIpTBQctvQoHOGenqzjsvPzS47Ze/rHbZ4KoRDOmUHtg24dROGtu2zNFZM7eGdPb0AEU7nyjqIXrK56RmEqmVDI2OysNQXZh/zusp9cUWNSRDiDfX1OXM8S10tyZKp23R5AWFDUIWsmF+NP9aynZrCvcUhgxJIOU7UvwRTo8xiXEuClBmUONORxYroW60P0JmUN4A7lUg6gR/uBIWxNGny3oMf5ISb8BS2qIp6/UQn0gBFNp61QZRNvkFacwKRj3Zd7b+N5WqlfKLeal33gbDxW/bv/+B7v+/W3w6Hs70xHob1OkJcosARdHhJ1NbIpLpN49yvUCgaERSOaZ2tKdAVTziCw9CpIXugFCinZRRLxRqFGEZh4HoUkLRsanLCxuBn6mnqJJNlOTldPS7harCfuH7d+ge6KXSIPcK6OHGD9IRt8cZ1y4D0yxTyyDbxxwbUAU4JYIlrah8p9coojss3Zuz0y1e0ZY7jVX39PVZAIKMUaKWcc8KjLtAK5t/xplYN51KT/RBQeJs2edaYWS0jryGI3h6t6mptON4qB0PpFwoBTs50iXJovKxzGoJwO4RYI5wMRRa3l9ArsUKzFOa0ivKpI6COY6XRXEkqXyCxskSeCF+VvAaqplBINRWmsml7+cKsHTx8K/FBlnA4G+V5y2M59hy8w60oiBXFuRqwF14477rLJXyiZrlcxXaMjoDa2+HMM3b56rgVNvI2PzeHoIad4yO+6miBzDQaLIHVUElRMmmAWkkEGEq/K3QcYqGfpuN419QM7fXeqQ70DI9Thx6t04AlPS/AcDd0xm85irLGP/Kut9mBA7t4DmtaXHX1Jf8CYJPhu0DoH+6dXvpGYHBwMNTTmTq6Z6jneK2USyhq7ZdULWnzhZYj31oOvAOhiGo1QgRLvEbarYrNJlOYALTeX0Vz4pB0DYDOY8JyhKF9VufQOnm/mAlfGEdDI4wQCLRac5O0Rc4GgpfHzNUrEhQEpt6yDpBWK2drbKi2MIqkcIZAEh8VXyyXbWpGHnI3ZhWhqmO6BwZtGVRZRLEWV0uuAVsbHqdTcgDxdKmEltoPUbRWU60QJSqeCiGvGonv7ebiCbDXLimTxHtCZFBUg5rF8dTMJGF0w+64HsFsa1CJRnEJYdUkp/saQugT2iPkWovL7Wgo/k6FVhA2bdBW01x9PlnKJ4/p1xHw1R2Ci5dHiK+NMgnVytApQ6DV1KWdy0PNFfJRs1fPnrOhHTsRoLYNDfbZnt27cLQuUL4IE+ZfjotaYPbu3QkXjdpVhLVG2tbX16EEOSyCmsNEJUI8R/3xjJBNgiQ6IMGVsOqa3vdMe9Pd89bcFV/V9BbO5aSBrqKTEl6t6aul+DXGWc1b6trVSt9y8sSPRRu4ar/woZ+w0dEBl3+1UPgAuSCUQ2mJwOFfeO6F5avTsyf+5sUz153AZuLxo/t2dBxHyyAxEF1Mo9YvLWNG68WCM/81tFoDK5aXp+3y5XHrHex0jf9q/xMay/FaXcnjITbxGrXBmh+ztmyDgwPO89zAkWpTGeJZ6g/XO+oCr1eFVBRCo4ow+aERmg2BEFUl9EXncAQC2nrHh9D3QP/Sbt1Wvy8GbchDA5Zc22Uw1LAVPHFtZPGqVl2Bk4q4e4v/Rp25F/fSfljS9u7eDsw+Jh6TuLa2RmHLDIbhxJgUClsOYzat1U1w9ppCg5ZbJUYWR8tpxvHmyZBp4d8wKKr+fOVN40LjhKkpOOo21WwILUqs5iE9IzoiJ6NWLXMu9NVIM8qGipIiy2/SPDWhkpRM5lntplpzNo1yx4INq+ZWuTaPQDatJ9vtOa9YxeXlRbtx45oLW93dUiKZbwPBtVPl+OQ0cWvUlrrRV1Ai7ZColbJj1F+S/Gu6ppDfGwcgYZcV8OZYeQNT9IlSnw6BKR2NBZAASvGVLz3nzSFDUAFSAYAAWBsna2BNECX3ka4s8f36r/yUPXT8DuRjK3w9q9aMnBuz8pnPftVW8tRpIrycSKRP7Niz3xNYX6t+dNdI9/He/gFsZhOepEG4DTIUsnUqWPxGTU7zkHVRgeH+LqeZ8Tioh4Bv5NfJQMC6u7sp8Cro0EIQAtYFCVeqndaSaO2crRX2tDCuWg5qjYplcBq0BaWcu56ePrt85Tqom7Qwnr7WSujp7YeWUoyQcmrbheULp9wiF+oCVoF1YfLX19Zd/BK0sd6M2xxtAB69sAIqOQGpYjajxAt6ElcRZezs6nY7CmqqdAH6orUDNO1a4z7VplzA7FdKahTHxCHkcgREj9zGw1gXjbeNQR3Ee5MIsLxkNf1IkNT0o+7NgD9CfrKEVaRCVYE+BFQN4prrJP9d40c1cCgN5Uk6hFb3r8a3ikurxWXrUH24ncAbAAnCrG7nOBUdg2JoBUgppBSf11w+1K0r+lbBWmrcsLxzUubaUpeWJLBmaVBVihcKgMakJUYZKI9ySjX6Tiiv7mKtnFMETKZn5lx9NIprtg49kwNQBVzUhCngkXXW2IAglFDDUddWZ620gXNH2rUfWJ7PQw+9wfqGOmx2acHm5qZtbq1kF1591cqU2XWcxXWAYWDbiA3t2mN1aGEglFwOxUIn/P5vewK7vLh69Mfe9/bjudVKIt7R4ebji8Ml0h18qxLV64FgdHhdtjGcMpn43MYamrtgA4NdJDTu2grDJFirHOZyIHPUByp57Zhebwn8hoLUtjyxqLeBhDfTE76Lic6jTd2dmCgqXcPL1PQxMTkDuc86fiquKQH2QRvEGbVRcgvPcmB4xDI4Iw15/YTVt2ObxbO9ll+csbGBtM1PX7XbH3ir3XrLPltch/turDrNl4mXEqjZRmsRqDlHpl70RD0uQhmZbgkqDxAvXA5ao54hCZ+8b80/gpQgrFqcIuKmtrvVp/knfi4HsFrUTFxeIA4NUXQ7nROmaFaFsk5hubRkusyplEU7GnrNOuKHnoMi1K8hqEpbPJHBmcPBQbCurmFNAjxHmamzR0iXL2gIILQHRawBEpqoqK051dhfwYleXilhGWM2ilKHtN8EznCUMKvkpEm8LeqoTphulBY0TMvDywEvoIgRPPuWUDSWsY7+YTeEsQlCC3g0XapN3ueWRVe0X5g6dDrsvgfvsR/+8R91ILLvwD4rygrFgm7BvQTKpvlk8WQX5dO2nTv2UOfjOJrbAZ9ZrHoPslBe7skMnKg2R7xmrR0jo0enJhaP44Ykto30WDSUdqZNbfwVNUXFcXpA1ypOilCoUSvZ+qp2tAu7yXBIDQKIx49GVQugFd7sOmZMGi3zEsdzlgmJJ0AV0G2FDAXCPpudmiZRBUyoHB1QFrnQMLfe3h7ohfaNAu07qVTi28Dr70RhtJmdEFq7ea8vr9uotBDEE1/0ReHTAyNo75BzqDqHBqx3bLftPXS32yk7TcUPDKZsEm1uIXhyoCS0apzO8zse0yK/Vbd7n5Zy1zpjbnYBJkt9MGpsV1ObOi7arSJcUr0z6inWsETPsXBNM6IVWpUb06kFOkQngjiRyUyKslJaNdpL+8eqPdssSfmChyAQTi5hqe1WplsjwjRqzDXYu7GnlKejOAgzlaP25b40YEE8Ka6v4S/IidJOlpPzC1Yl7rnVhnXI8vkTVgCRb7vtdrvn9ltscKDD3vGOt9vhW3bbrrFtdt99xxzf7INeqGWht6uTullDYckDgq52a+2insDLV3d5Gl6cziYtA3Lu3zNqO0cH7YF7D9swPPq+YwdJasvuve8O5xd0ZDrtpdNnPO8/1bbcSsHGdu5xY1M0XLPiun/bOJyrULUsXBprVaniVNZw9letq7tj+frV6ydS2c7rvi989KPxrz799Ad/+Vd/5Lfnr030ZrOdwP4sPLEMV9EYxaB1D3abDzM2MzuH19oBgZaDItOPsMHVqpihIFx2hchJP4UetGynRqOTsd5uq8MVS9UcCRzG9KVscWkajhy25Y0Nt1SlBreoe1FjGFwbLhUVRqDV1z+I0BUx21qUYg1Eb6o5KaApxwlbnJ/nXtEGhvrx2rEKaH4BlN2J40GN2vLSIg5hny2gbJFoEydtDA6r2cAaJ1FBCVZd79DFs6+6/blePnvFxqdnLBFB8IdRmvk5hEujt7ptda0gTbdu4p2YvGSJUAJaoQU7NK4ziXVYcaimjgTxUHAH2cSsEpccp1AojmIJiTVtxGedGZzZJZSwOwEfzriBKL0DA5hQ0B+F7OvtU9CuY8GtGMjvFKioMbMaNhinHLPZPjtyz902P3HDKnM3bN+h223m2jnbu2fErkws21QlbhcuXbFuzXRthu29P/p2G79yDWTTQikdNj+/DAKOuFaXOuDw0jNP26HbbnXov4bjum37oKNMGqCdg9KsQ7d2ju0ALDKWw2rMzi5YT0cGGVHnUNLOn3uVeorj+I3Y1PQKFC9tN8bHbfvOvTY3O4HAgs5kSoo2MX7dUZgO6qejO2nbhnbYIpZg4uol68ZaBlGUeEzbqxbaE1NLFwoblQ8fvPXgNxDY34kHIskPFou130bTeyVQS3isRbhGDJ6pWZCalKcBFxovObpzFIScJ1NqtmghPgEEZ8XGhnotCu9T/3QY89mOhdzY1RU30AIhDuGkUcEdHUk0twwSaX5W1PoGYyBLHb6rtl9xVHmImE05LThKognhKGjnfpdAX54T5wWZhARurjsGN4XAuT32QegkVAY74JAXMHPmulRYN62TL7MpUy4BCGgwDYWmzd7ELTU8MtWdssLGMuGlQFIDefHW1YAP2oQiSbe0+bWpVVsAwQbFnTdyKHHUTj33nOPZ6rTo7s5QGVHHk7WAh+ZRCX3FbZMAQkdXP3QmhQLmXBvp5WuXLAaiZuJykOCRCQ3PU9kMUPYr9g9+7mdfW6ncD33ZWMwhuGFb04g2BGr/wf12+QLCokHSkQSUFPpA4jWV+9gdR21qapJybZCmmK3kGtCuLhRLzYHddv7VK9bf14di5AAbSBvUbm0pByCIkMFfNfULpVVnhHhmCuGvVRq2e/cOAGwGq9dj18cnbHTbqOXhuIlUyi7ilPf3dgFEOMjwZ7G+7o6sG4gzBpqPj1+l7jssAi0Ywhqqa/vCK6/Yzj2HoDM42yhtLKHZ0Afs+eeeaY9sH7sQiYc+3GwmPIFdXqp+sH+487dzG/neSk07b2tfUbzTvCadlUiEZm3C0ZKgZTkPL4XfaOU+nIOenlEqbRF0gENiiuRpruAAaUao5jBl+wasXliGdONx18MWJcMtTGmhsOJ4T1JdfFSaHDu1VWpgtWZpXrp2xToSSUt3dvJMClSpuu3rD+3b53ic0LOzS1NapP05TNwAhaOZvTg9WnGrijeN49JBHHKyNBmu1dAqJRnulaAyVN4K5qhU5xkNIle/ObwT8wS+ux42edrqNFG61AjeaIWpRHhhuWmry9qlZtyOveEoyBqzgV41q63Y/OIiirENJ27V8e46Dmi2K2bjE6t25OAeN9dLbdJrS3OUTwRqpWnlSRwUkMzXIA2drllIA19SKa43tEp41M6euwoKjSH8ZZR70CFvCkC5dOmc+VFuWYwhrMLVi1eQ+ab1DUBr/GlLRlq2WmjZ0GAvgrts2orz7ntut6nJadAT2tTT40agpbMZUFBNhf3Wj1O9MjdjlXrbJqcn7eiRY/bic6+AuH2AS9mGBvrdSpSjo302iTJoEmR3p6YOlQCkHtIYx3m6BtXYbufOnrU77r7dFmfn3ZJPI/29tprbcIA1MLzNhgnrmaefs737dgBIG1jmPnv5xRds106NiAsBPK12uVS/EE1GPhyMdH4j8L7vfzCEeXVbdzZbtYTWFZWX6ba4wdNT54AfviRnJOTTKHkhlNdumcIzzqvgge/1xXmHeB1dWThLB0KirSVxSOol50w00Hg5IkPbd8BzQSfItQRTu3xHEnj9aKHMZiJOYa2uUPhDvEc6YlAQnAI1OmshjxIKs7iy7ipVtENTiJFElKRgWsdVy8GvYw06ugecQExPTrjOA7VaAFCYLy3Vk7SF5WUswzKmtxNlUjdjw1595Qqo7M3g1OzVl1580QYoYA3ykdnX+AK1vcph0HSQvQcPw1N7eb6GAi1ABSpQmB0IeBGuhlMCH1TriKaGD8DLZ6bmKL8WCDNpY9tHCSeDeYU2wVmluDmsSRKTr+lJWmVGA6zllM7OXrO9uw/g/Ky6NugaSBqGrmnkmhB7aAgei9LkC0s4Lfstg9AUij43COfJb79kO3eN2iTlkM4kTMsHlaFo5YrGXESoK6wX5l2j7dzqO9RhiXgW59Zt3/7dToBL0K2Dhw/a6saKGzwODYfnZx1F2LtrBItHODjLE5NaEKWAQHe4+WdaljQQTfB+EctURih3ujIY3bET4ACg4OtL0IBIOEY5hqAPU6A9VGUuh/lrem260TR5DS37fdETaO51J7BrhdLhWDh5X7FQjMWjkVayI9taXV9vYYJa0Beou69VqW60KmV8xUa9FUtnWzgDLZyuVqKjtxVP+FqhUKxVr0HzA233TK1RaWWyaQx3oBWNxlvNWq2V7iLc+alWJBRstUvF1sTlGy1/q9Rq5AutTHdXa3p2rtVsFVtd2WxreXGJuAOtTtJSr9RaN25Mthq1egse1ErGoy1MTwtHDbkKt+C8pCXQSsUTYgqtuemZVm9/tvXKK6+2hrcNtmq8v7Gx2konOlpXrlwjL5VWrVxvZVKJVi5XbCUi/lbTH+T9YGtluSDHvtWol1oUbisSibagB60Q4c/OzLYooFY0nia+WKtKHnBEWtFYhLQ1Wotzy614Ksz1cstH6hbml3g+1sLStPxBXwu61YpzHgq1caIDrSocKOBrwhbqrVKlRDlmWolEFic8SLyB1uLKQqu3t7cVjiVaczMLrZHRwVYX8UWCkdaLzzzd2rP/cKvSUN7yrWQq2sok4q2V9ZVWJBqjDJMt6FKrWam2hgYGWj29mVY86G9Nzkzzu6vVT7hXr11pbeSLLQShdccdd7UWluZaoH0rnU5T/nPkhbwnQq16s9YK+1qtWDDQKhULrdnJyVY2STn4NVQpSDmGW5VSvtU/MtLqTMZbZy9ccfHjXLeuX77eQiQA/Trp6GkFMcvL5Mvvi7R2797Zym8UW32D3a3x61N6qLW+utzq4blUKkvdd7dClNvc7PRSNpU90fQFbvi+/Ae/HIl0Dr91eaX+Y9nuaKYJP9EKdRqvWMphHuFSmlO/glPU2zfMtTXX+yU/OCDIwivNQ+I17SIO6kEincMhE1+taIEGNYQ10V5vCfC5qXG0dsi1IgCMIJu250lYBE9SQ+LkZWvD4BjIo4HUOdBUrU898M/VtRUw2uzTn/yCvfXtD+KscH9NPWzE0aq60Vh5OJ1G32v6iFYJX1legEt14ODlrECcGjitZrVrV6EcIKD6seXAab+psBZwgwakuL62vA6HzcNfoQbthkP+jiz8fmXOzsK3br/zbqiFnKsaeVm1tAb/wIMTiQ7X/y7ropaUVDrjykuDgGogdwH0alQ0FUZtrxlnWrU3WA56oj1u1dYqa6a9GeSwaVVrjerSegb6rT59giH91+zQrbfYLCZ5ZPtO1xRGIYDyJZ5rwqvVetPAEiSgQxXu17BRaiIL2Rpp0Cxf12aK83jm3EvO+dGy8uKd6m0SOk6Oz9r2HcPQjzXSgrnjfgM/Q4NxNJmys6Pfbty4RLmo3HF+oX9aW0FNhVOg5d59ewmrYUuL+DG8ru1CtUpNgvqSBWlUq5bt7Xd0Ru3k6qjQ3DT1lhby2llSM37XrK+rZzKWjH/s4mzxJd/v/M7v+A+kc1m0rIePWnvNMH9meOZ893f2w4FWMTdkUte1roJGk/FJ8sedItxq6N46kpwrDPGycIp7bvVL734nDoeWHNo69K5Mdv9AJ4msuej74TXz+QJmMumuJQmjs19dd0mbn7xC0IRZ4EHFsxmufumv0pHk/tb18+cn4VqdPErauUyS4GgD3OUfBN/LbsqunD/vPYe3i5wZtJZwumx+dY4ygAfr+Rrp0I2tQ/Hz/iRp8uJM8a5GVWmc8IArt6QrS71bI95t7ttLrXetoATxOxnu5NtddXe1i7jKRodmwyosneujMFdJ5Nazur9VCqur8+7a/NyKbRsdMG0+nMRc86aLT4OGdkERCphulWNhlbhJr871fpL8KS/zk/MuXB2OUvH7ypUrtnt01D3jPa9DefXS6aXRq/eJiTkcs1EX75NPPmd33X/U5rmmptBOyltx612vPLzDFafqY/Nb9aO0txuV6oUzLy+89xc/AtHZPPBJXvv9P3dAZP67r9x8b+u3vr/7uPn6zc//r+N/HVuHJxc+9Tq9dsbRbrf9j+PfDbXbgSjfAXUM65h1f18/tNenju++rkP3tq5vPcdx8ys3XX7t+J+9/r2ivPn47ni+4/nNkznv6/9vD9mRm9PohoR8r8L5f3jcXDb/t3MUvxkAAP/0SURBVMfWA7xwc7Q3Xf6O47uvz3Lhf6qM9cLmy1oezB063/z998LYurcV4f86/oeHZGdwq2z/f3BsVcXN1ff36mfz5t+ruptPbnrmu4+/F+ZmQFvyIdm5+b3XHt36cVPYNwfz3zu+47nNH4rLG5r1fy/bkMFWT9Farx605nsh5EBo24HoY+12cOdGO10P2LC1bLQZsN5ASwutq6OY/xxRvmLwZp0F+COfy3nkuqk1PfiSu6Vebx1Qaneoz9KvtzhX/09dD3J4oW6GoRO+g3yrnV9HTO4b3wRtanrXLkhabV2PahRbgrQk/erE97t1OnREeCG2GfBW+IpTGwbcfChcHfXNNLr88FvhaEGWzcumWR1KmEbP6Zra/jX0U1PN1Ivs0qYHt97ZfLElL5P7et4Lg2MrY0oZkakYnHe6dZnrGnvifm2+42LlpxojdUVBaOkrHSo3XdSIxs0n3bFZvC7srUPB6VwLELkHKTf38uahljeVCa6Qy5cOlYeu+fmjZS7IsuuZVkBuCCphbKXrOw8v7FUKfoPy3Kya70zY5m/VjYYQu0VhdJDB10LcKoPNU2XTkyUdW7F6suWKQMfrl93Prcs3Hy48PlvJ0PfNh/o4lHmFvHX/5qTffDRdDF78W+l0qXQRb+bEe+S14/XwXn/uO49NWfoeR11h8rILQ38kwNRPoMl1FDZGInZl0SP39HceuMpWrDacvCpGN7cU/3tLFDpQHF3X/SrPRaTIXKhqHqxacXVdH85VNtI1pwsop4blSN41619J0nITWi/GhUg6NXhPk6YTm8opfdMhfdZ7EQQwsnlNcqYCqPNH4bhRrw53/FbkZq6kyT9aD9JvBRI7u65FpRSN17bjle/W3++8pm+v9Ld+8ZuCrPO9WQyvlf2WTCl9Nx9b928+JDP1dqDha7ZzPr9v2t9ujCdC0aWvjfiqWvfFN9VuR/01G/G17X5rtd8Et73V7/dlQ742pewR2dccIR7SidaxE8f1IJoDn80bj7V56LlNEuwO9YS6r9evabjDFlHWofObSDX3NIjPZ0GEJwmwbNaBO157SsnhRK8q88WmRpWqgrTwDvLHDVdGLrHc8BMepwrLi1+XNkNzEXhF+BrIcUvPq/s3QZh6Uqmstlu2VvFW0FIXpt5SeA2lRx/CdPlx+dUb3qEhNK+X0uY9nlOaFX+E9xJhn8X5JIM+K5H/EnGon06PqDz0jhtqwz9tqdHiZe0l+b28ZkX/WmxbySCxbYTCtyU8xKswXGZ18FtpVK+/27xTmeMZva6BlSo0hRXQ44Qj5RuK6bW2LZQ0IlYDG80WyqTTFYyfd/mn9xQK11Tmel6Hqz/+aUUyHVsyobv6qe8Af7S8h4Jz1/RDb/HDyZTy48L3XtAz/H8tbG+FRe/Qc1r9KODi5+NQ1WWRUxcwV700u3LRcwqQwz2jeHTZXdI9wiJ8jfDWoNOtfKmqZGSD/FPT/mvlr/jdDwXifrjAnLy7c8LwYXA50awOjSJWjWgNCMF+NhGgzNvOwClQ6cbWoTqTjIi0yFiW0QdNxJdJ18BUt0sw9eGtwqyHeIkvxavxeBIJjdKW7AZJg9IqIxvkobBOua6Bq2FAMR7TKG8NjtBLel9THDQpC/DmUjahBlqFrZHd7hH3qdY1EqlBXKSlQZn5NIBZg1I1vrCGwcfQEmeUP+CyC18zOTWiJhkNEY/P8sS7VPBIg+pIwKxyV1wy3Or6VJUrH/qpepX8uYLhWoM8aKSP5Epl63RIpaeEq87JgcpSxsG9TsG4vfM5XO01+e2JjaqAIHwVCOkkaXuKEvpGvBF8xfbaugPYFyF+6Xx7jPgf9rfbjwQCvmO8p1ZBZwwJwCVC3xpRLAHVDe3osBmnYnVKo6Tp6U3pu+ngPUpZV5VwCbwYr7dmsJcJZVxLiCgMCVNIlctvhwOKm5d1zwuD6wiO5q+oMNVPrDueAHjfOtfY5wo/FafOtzBEz3up4apubd53r+nXZpL0hH6GuL4Vv2ty9B53W7CoPbhGgeuSylrfWm/TVRnsoq2RL9wnue4JVawHDARBRFpmWvUYDMNCfIgyGYoDrppeG+P3CpZaZaG1f/TtDt5dBOzEEhWu5vqoLJywce7KgEcV/muJ5afKSoerU+Vn85aDlc3M668zDgSgZ7RuqkpLd7aqVbddHN6pOwSAW4fnHJEeKk/gImiQ8HrxeuFIGTwBVx17MQhklW4tMKFvbKuTM4UlI6PcSP50Sc8r3d5H97iiE3dTafPCVKSaVa48CfAVrgb8ii+7B7iuQcTu0c2/7hlnHciDTnjGhafffOtQdpUfAan3nnd4b+nw8ifBCWPNtOqIpF1p6Y1iSN14A4Gg3tFgY8mNRw7AUOuPIDNE8J2l7Mm9lN2tJwVYSa/k8XmxApKU4aKW4XRAqrojfJd+/vHt9C7E+4Tj7XYI4DVUAy6xgF6NJMtkkFYyoJLVUvg6lH2RD62VqhPpv55THbv7/JMshwm3imzmqxWLQ3c1SF69UauVuhW4rvLWGIg07pHGX5Sh2BqplnAA2kKuG1apebOWxT3LpE/cWWN1lRMZCCejQiLSIeOkylX56nD4R5KAf2conBF2IEtueFSnrnr50YbGK/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tVKJ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2WXt0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4ciXjcLVnlEucy6LdYJGrNWh2QnLZr41dtbmHRCsSdK617q1rC4uR+Cwy1oLTaw5VWBeK2IiWcZDrlFr/LaxMVpUhFgIKLSWsfB6VfaUsS1h3HjjkmrjWJw4Sp1SqH+4esUWzac98+bRcvXrZYtGovn75qR47toIzwHwHyWCxq9Qrl5MpU9d3yFudGiAWwKjuhu5Nrfrr6cp1ApAdYWF5ZtZHhUfvAr8NgsdYCIleXkh3+uTGy/HPXnKJ54KfwlV0vz16dKlg9q7+uHF17q9LlyYD7bN6VjiiurcNdVxj8kKHTe+7gojRCf7fCdeG5XypP/fJOdL51qsOTO667xHvHze2xOjzg3JJRdOu1RxUfJSf5476eUzNT0DVR6D3CbeO3EnY8GGiPpgLlSqM2Tp2exAg9WmtXTu9MbrbBvgjARiPVMRTyYcJyTQTUhWsiUKO4ilpFoXn1qi8xM5cQAlc7hNxndQQITLU1kzpFXHLJjDqbNJfdGReOVOQ7gViHBmGruUGN+RIHsTLKn+CJ111TFr3wJbhExd/vdSjW733nex2bZbx5SACIi9e3rqvM18sVV5g6keK6vLe8hcG1U5MAV4P7ta6aAG3i+ridO3PaLpw/xTtaVZ/KgE2UFpdtpRG1dqbHBrvT9i9+47coJ1xVwmtQmC5O/dkqu03Z01cq7OX/9cNLoXucd1UnAmvl3T3FHxV3kbBnYSjTsws2Pjljk9PTlC2GggLUcxqeowWze7MdKH3N7R519cY118ERsJjt7tpm/+Sf/oJp9I3qxUWh79f+eF83p0wXPDXikBQ7BeVQ2bqLm4fkSOn0ZJRDYOizf/9Hf2irG9MIBFDoyhpQ5LfKQWUfbYfd1mraVkN7dHfgtvf1jVoRRrqRr1Ju2jdE7nfOau2CHdyz322ru7w0h7uet9m5eZufm7HF1WXzhZFtwFDrErp6RQqdV0Q96iMw0XqEoo9ip+rM0f6JMvbeBjnIJOnz3G1+I+Tq4KlpJhQVqD3F3M6kvOc+PKNvp/CbRSRumQC4g4E+G58bd1NPNVFlEXYaT0Tsxo0Z231gJ/n3w2a11nbb1lfzLn7+u+XbtMLq1SvTNjw8SDq8PVw0zKp7z16e99o49a0catiX+1b+qLnZ2TkbGx2zX/mt/8N5krqmxDldc2xRp3pH/zy50fhmtx0JN/WKFmzXby9vKguBJ/UtMOLUhbWZX0e4SIMTDYVHeevQbc/T5rcnEO5ZxejOXP1wX/f4r+fV96FwxDy30i0ddindLGMv3bpLvfJji0zpKf2UDLq0ELcXxuYXp8K2hoLWBeVNz/FT5ltgKyHWoy1ZWJ+v3B+z8Z64/2QsZI+iQadJw3cCLAl9mCAeIW3HEJpOv1uLQOFLwDddXGKWQCnZbls5EuAy4QTTEzK5iCoMd4hKK/GkRL2qyZjffesQM1IvXhnf1w0/cs/BDEFYr8lc//xuJpYCcGXGI4pDG6u7TXm4qLtqK9WgZkULJrpntahjVJXpnnj9UNHo49pX+WjGmarPQQARrGgLCARd+9NohX8ypki517TxGxP25Dcet8WFa5ZIUGKSIBjHpedPW6Q7YYlsFPanDTc77Pbbjtqzn/8qzGDeipEO2whl3QIWO4a328988APW3ZF5raPMS6HKDkVS+9Sm0Ki8dbh5+pvPVUjTeqlsN6Zm7eVzVxwLUfuQ3B8NUdNDbm8awCGM+xoD/FdxU+fn560LYGpTaXLDvGaMpjMOmp2jrffm52dcfFdevmrrC+uOhcVCUftHv/Ahe+ePPoJwUa7uCa9HWVtIa53xM+fOAc43rAT7bMMm50t5pyhqI3cKTb6qgLgPCRcABEnn/ccO2fs/+Av2/DNPIUtRC8aypKttuYJXKJWqenSbMMyIDXTFLQngTE7nrQSD1CKkQJwVK2UUvG6RaAjmmLDhNG7+r/1jK9RmbHBs0Lp6ByyblgvtAZ32nZcrLbdeh/LutH9T9vTMloJ7SueVudZPF6htXdO3kyPyobDVRCSl1nXVXFtNFcSlHSGkDa5dkTLXO1oS3A394Ti4c6dtrCza5W9PWHawx0qwT1nMem7RGUDFK/l9PW5PRtUE0KJwFXcFBus1jYiQeJbZuenBpuVzWse+gfHSfqQRt9MdAbsd5aBPbm+jbLrffu0j/5x3BB0eGMprE8A4Vozsa22AZ7/yNfvT//M/2W1v2G03rl+10dFhW1zM2/bt22xocASj12OZ7m224867kSf1SkhnN8vUpd07nGZzqrLQVZWEMERjeF3HEbKuteJ3d8aUVCujqNfXXGOBG1/fn8KIEoDebda8GWuqMnk5Na2DQFmobXihjMfTUD0LT4A8lwSFT5zE4Qi08uiu67cHwApZQL51WeUvFFGZ6q6In97Xegx+6n9PR6iNvSlze7xea57E6DxabgdOX0zeNEwrUm2P8a4bRUCAxwijE1dbY/xdxK58FLAyQmTqTNJ1nStBnuXgnsu4wFLZ4p5Kb/PQz62PDt2XpdUYP7FWR8OVYb3vQnORum/9krsiBVSliVEobj0r4Ffe5X7NLa5YV0/Xa5GIIWhHNaVXvefqCZUrpiY6ZyF5zqWdAC5fOGenn3vWFuav2/r6Am6jVvyNUjEhO/fssxZOJax7bNgGhsesXm7aHbfstz/73X9rtx7ZaT/wwZ+1ZrltL596wQ4cOmSP/vUnqEBcyL33WjiZsUKhateuX3AKNH511nbu2+HYU5T4O+JJe/NDb7I3vfVBW4CdnLt4xWZmZ90OH7gdDvwcpYV9ao3+jHaX1mIXsDGXRxRHm1GEcXW9JhUyi/LhOLr2PTQRVzKGQUOAVVaqTFk3DtWPlFdr7b9y9ixl5LNivm7T58ax7gAcAFquFEzbdMuNVrP80Fif9Y5AzTEaantMcE9AulEgvcWqS+/O7UO2a99u2zl8KwAYsoI2aCMuGYBgJOzm23fG/daXjtnZiyuuPS0QjlFPm4ZO6UZJOjFY/d1Re+niotUxAKGI9qsH1AhDnQ9b8pCINe1Tn/ikff5Lf2PRGEZFOzX3Zi2ZScAE+STTFo26ka0OjJx7x6HFSSSski+BpTT6tV1aOFXHkspP4q42Sg/uKDc1U5FPgY86MN3QQT5uTQgeduO3KVwxYyoNFt6AZZesgYGtUldlfpcor3qhboXFNXvPT/6kzVyfJM09LowW7wTLa05GZeQFqG47SRKmZigdMg4Cdo0YEHMWa1YeVL9qptA9daAFQhFXx6orbYBXpU51XZt2VAHYjmyX/ePf/X23ulUaL6JAXSr9EcopGfHb//mRf4kXdIMyDNmZ0xdt735kl2KrN8XiJZMiW35ku2X9Q4O2bduYdfWN2J1veTtlJqjWsSl3Nx06lbyKWKkOXT1Qn2LX/chGkDrSlF+NSmj68TQog65YwA0VlJHUPmBljLz0V0Clj0ieGLbC4lXLuRELSJuMG1EE2hhaMV/iF0H0tMA7XDr49kyil1aHEe4fByQh5K/baJqy5rbkSOVdx7UptuplsGy8XvedrLV9j5Lv02v9Nw3TSgGwsMmH/f72I2TgmGSbdKCfr7vkkhUd7jd/BI41Uqgmga1EUD5uby7JrYRSH72mjGx9C0j1tArYfbim8lUFOPaga0SmMX8a21qhkvScgD1BwNpqMoaAuHRga8voyh/954/aemHFkc2+rqx9+Jd/1bOGPOQUdvPQHGut5uwEV2mggIJQ2I//wX+ys4993qy335LZrGU7e+3grmFbn5i0vbfssL6hvbj/87YGs7hxcRwwfsYOHb3NDt922G2XHybdz3/rBXvyK1+yaIpg7njIqpFuy2YypBfwvnjOUtkIwl22vu6s+eLdEF81K/Dh3RQgUKuX3QbQmvxcyZel/bgWUVc42llSy/rVtD2U2h24JgbaJLwY77pD+SVfDdceic2GWWvWj7ZHHRoYsKH+AUCmZaW1nOXXClaYmbWrF89ax8GdNjGvLU0J1l+24kaR+LStPC55NI6hiFgk1KI+qm4TkRoF3tWVdhv81WvaB9izWA5+qHcZK21o59oukEQ1EwmsVetSINWJmL9LLfWsNHpNHJ5s6AHVrXsOsFN+xLSd5yQhVBj6gpegc4QNGHNNHYzSLVfditv9ELNUmLBnjWkR6ClwXfL+8JgHSgpR+wDrZ7tdRbZhfpyjAe4ZqZ1kyetM4ZLKi7wpTVJyBxKE6ZLIP5WHU2V1rFAwUn6XLpURQWi7rlpFeWgDthUMT8w6MrB47SJKPCEf5Z3b2FSerTSqvDzPQwqvPKtsBaYO9IlDZR+Na/d5aFW1RAqI0KWTUkDGBNjRiDYFh8mjMD292+x3/vd/DXjwjPJOMtF/e+yxJ+xzf/c3RF+z9VzJ2pGoJQinujGLTBXtB3/o/TZXqNn5sy9bs6JtbIP28gtn7ba7j1kmPWT7AOK+rgHr3HPI/Bg4sT1P67x/KkdHBpQrIvY6zDbLVongUJu5fqk0NahJdeA8Xd4L834vbFZLXmqcrppW9LA2N9f2v1E8UFdmpFleTps6KCO/moGn0UvKrGPoikh1p2c5XPgc7l3SQcow5kq5C949qmf0lGO6nEBcoFe+cS6d9Plajwa+J8DCYInvEQTyWCDg6wTfgnjLXgSKkI8qxFllPiocL11acET3dNnnGKlW+1HSxRgd2iuAzTC8IvV+66OE61vH5mOm/SoqWCdFIFarraxkwWWFlalKtWwvvHrNPv/ZT2nPE8Jo2i+9/wN2aM9+dE3CTuUQqEsf4aEfTrb1WwbBFStCef78S1i1mp165iV7+fxli0eaNrZ7zN71vp+wEiDXhm2szU3auReesYmrF8hLzerady6strmktSIpa0az1g5nbCVXdTsBlcoFZ9Ez2U4YA4CJixZAABooQATmpQ6MaKoPgY3DQrRhNmVH3uQ6a2dTCZLKNAjt1uaSyXjUsR4xJrElbc4tQdNm4PUGgl/z4tMYQU20do32dRgLoKg9QAkENzJvLSy52icr5TzP43qHqT/C0/Rl7f4ZpW6DAL5cS7n0QLUrr7b6SAm12fL2cy7kUBKns2IPPMd9DYzXroLVYsXtgyfXWOwwKBBs45oGcPFcA5helCvLF+kNQOGrVTFK6oxKEgapliT/2oq33dZWaDxLOKUc5U6etIuqa+JwuAr75gnJlJRWuz8FeEebTKoNXEOFAgqnrl1PPbfa/BHC1Zw75V8wCGC1y+7bD9uWUmv3rmCYctRyei1A18m9Oo8oEcpIE12gf/zWVsoYMn+CMOpuuJ5kDRUnjzKKAA/GTXsVbiyvWvdwH3oD46c+tIZrSwBTrlEGVdIMGwUIJAMN8lDESKptXCtINQ1DUyN/AEo7oP1skJsIgIP3oO2H69R0CIPoU5wUoltljvDFxiT40mFpiWP9m+ASUgFynsn02J233WF9nd2uSejMK6ftC3/3Oesf6EJm6/b446fsjjuPWG5xiTwVLB7utd/787+ydQytgGZ6bsH+8vf/hasXsUy56Br98PLpcTt4YI9NzyzZnj3bbWRgu62tb1gUsNixY7slE6QV0B0ZHrYELDrR1WEdqajbEkXNBZI11b2OjUrDSgBjr9Y2Ud64KWBdQaY1gUH4glS4dnLhhXBI3o0rAQcCYv2UNfUne4uGWSygVeuCsHTkl3cke/osYzQ0S1G70MY0rZ7nNfkigQER3DoLpBIlXJFMCAW2wVcu1ZvjrXr7ZCgUeDTVDpxObjUR8HQs326PQTwfJgmPkKljGIDOWhVN5wL5daAq91IrWym9kgu1v4rdqhAqUE0/iVHbqJ5Rx42eU7bS2vPaJU20HQDWeCMO8oZSC3wFF0qyerOrrtJcWwjf2gzy1VfOWgZhmrlyxiLlFVzRvF0qBmCIWevCXf5nv/GbzloTlJLrPioUx1S+61A8ddykyUsv2sLsqk1fv2S10opVSuuwsyoChZCjFFVBA8LaDqeo2KAbt6se7Nz6KsqySiRSBK6jp9oXUSsh6ZCrFqLCZJ2D3PcBnK7tC3dG7YbqUNGGUKlEB8oVAIzSxBSwZDJuowO9WOK2XTzzipVWZqyWW7NmaVG9lAiDwK/GB4ZCoWtgeptwmoBnPJUi3BQCjttElbkhY+pKdIoP0DTlFonRxokbVw5gKMNSAwG5nhFbwv0LR2OWK5rbHya/UbVOFLlYKOLay0NoW1fSZ/liDcMnQyHG0LaODlx66lbuZFiGARDdkmNZfO0OLPfUWTbJgtpnqQABYMUZKmATFhWO+GA/SScvQYRKsibjODWft5FBGJ0qU5NJxFRbdTfOOmhRJx86l6srZhwMNKxZJR0kQj38akZpYAR8TQE8CodyVUqwUtxeVw8YZrVDBnyAFUEJlOemVqxrMGWpOIacfPIQaVJzBOnlXIbSp91LSat64aXEYl3yhBoleUMx6qXBu7D7ut9W1jCMPKOtrEOaY4xB0nt1BLzeqtrGGi56H95MKOs8kyQAo62yxciK+Zp1Dw44plDjvdzaqidz1J9GT0iW1T8iMqsEaVSB8qFRPvIiFK/G8koWnWFoAsSVok1cu2p7D+7jfoh0aEvChL3hoTdZtn+7bRS1dylsE7m9euWKY9lryPwy4Cp3WMy3t6/HGbKpxQWbW14G+BukKY+cALiQIhmxZqkOe+0mXkm3iJbkQ0xSDFTt1n63Juzc7LINb+u25589b/fed9Ti8QziE7Gdu4dseGTE6fHw0Da3X2i6b8D8auZBBxSGMxw8oI/nPejz+rkzLptXG9RRXxjdRG/jklVer5GfCvmvglcybtqQV5OapMMVdW6CVZo+G0F/JeMKt4pMxTbbsaUHwgqAvq3WikgoPB7z+04S7KOBdgWA3WSwxO/GwRLHw9VW65Fmu3WMEDpxaUAIrcr/+jAPfZxbxLkq0bVDyFshFF0TSkqfSIf3rCwGmZH11A25SXpOlsJVOi8iS/bCU9+2ldkJ21iYsCuXz4FfOQciqf49dvbMS9aC8b3lbQ/bmadPWO+u/bbcztqN6QnrSXbZI297oz10zz3OcrnidP8pEEBRw2d0pkxKeCbnFm1uZdWuX7vhOticewnzaAAeyVSE60rDvC2vT1k5V0DQ1CbkDV1RXmS1xM4UZkhtdfyKxuNWx5JGkzFXEZFYEqaasnJh3Worc7Cgog0kUxZCoXzq4MEQiRGqc+L2N77FPvNfP2Gh0d0Wy/RaIt1tg/5la82fszrp3ShWEeqyVcsAPwzG7684AdB+7xFALxaNEHfbbTLrAA4mIzCpwCBKWGJNxqjCeMvqWdbCJFUZClnoqo30wFrFMnkPKuTYlnioKtGtSK/88g9DS/5bGAO5yzBK6v3s5TzXxJpQWipbQ9eUL5lSb2abdrVGWAWYzQrCKKOrjlIqm2/t6aqhRvJUItEU9aQRF4SFxZLbJsWOxGD1CHEiBqOraaVgzQmi/Ai77Y964IbxaIpJa00E8hfJwECrTVteq1D/5AM9GRr1wDgUhDHBCuutCqBMugAETYWRnDqXmx8B8hDgWroDwIcb1zEEpXUUkTyu56uWSWHUiNeHYQpjXFowPOcmItC1Ep5C2U+dkFK8DgG4yjGezFg7COiozRKB0Y6HNXkkxCB2XHdWSR2A2sUaQ0E6GshMtUpKEh7Y+qgfGWalMRSOUtbAlpoKqEsf3pSYvOqqRTrlRfgB4jYGQ4bKrwkTAYwjhvIHfuoX7fC9b4el3rDl5TXk/aqt5dZtbW3F6a4MhaYRy+AXICILc9QdHunY9iT117QMcqx9Zrfv3GE3boxbH6QgBKMXQKVgwn39eHKTV+3bzzxj3aPb8ZLw0sIYe8pf7ftKo9p/PY30WKpwRJ5ZAH3SJtICNTXrbKzlLJ3usBdfumy7dw3Zrh178Q5ztmv3Luvu7rSeLgE9YAmbV/NKpqPLerMAtAAYWXYZIgIBraRahlvtu1sdkyJyVQSzJpBUepRGnpaMilmLIeuK3nbeusIlSL2v6cx8ufeQLaq/XcYLHQ/4mycDrdajoXD7dP8WwG41EYA1bpgWBuiYP9DuhOoHxUbd8A219xAiXxwSQqVd7rtcbiXfXfb+cC72qI4ogaeGXwlMhUt1FEHgq6TLjTn5xcfs8c9/3PAX7IH7jllxZcmO3n2vPfnEszY9PQ1D7UB48q4tNA876L/9zbhgUfv2c9+0hYklWEPZBkb67ZbbbrHh0VFyDPA4xkg8CHGJ++o1L6xrB+4qrkia8OR24i5TkOocUg+0vxmytY01V7G1wobl8guuHUeYrXZIsaGwlA+FCpLp/CIMszhng6ksWVbbKILdQIhhkpV2FLDssD39Hfatp562bQ/+pIWxzBrKJu7lPAGEaCztt1Nf+oRVYl2W3vOAa28VW5OQZ0uXLD3/dWf1gwhQaXXJUghQQxtLh9NULAkjLYLEUq5sly7ccN5EIFKziBtrGUYBiQ9BkPIGqJBI2mOwGHAALEYdCazVRAAYBMRGAwCmXFuBNNfwdeu4136Ay4kAgijj2UQIGvWWra7gMmssKM8KnMUk9S6whkGgWJRPZCQk1xmgEnP1wZqrsDcfZVsB4Cr1gHUkcX99Ve5rBSlsupMxjB6egydzkhYBGrJE+XntuE6wkSUUBLakZp9yGWYdJT9+SgeFEJC7Jgyf2h0BJACuofZcUE7elzwKdR6pU0RDwUqkRfXSqMTwMJSvsAM79UP4SbeANdjAqMKCqCQKm7pBhhRXBEMsffARtgxEXmXWsdNb/wISEaIO28iJmknkuGpWEzzdMX3FSWDUc8gpfb1cdL3hGg9svih1xTOApYZ/CbBVp2pGEsiKIWoGoAytxl3LaChPWVz9EAzl3rvusvve88M2N5OzuYU1e/XCZVuBdZYrRSdL5ULVQoDpixeWbe8ggkHaHNiRFx1q9nDyAANV/YsgqSlLM+k0IiOBm7+ykuObdwFI5b1SKUMwJFNBp1uUtK2tLrutZgVJajpS9bhvykZNLI7BKW4hGIfk1AM1Of7mPCsvrwE7f3HORkd77RWAd/+hXdYz0GOFXN16ejpsBFC/ce0yRi1mnZmMLcysAfzatnfZOroBZBh4AsYuWRVI9vX0uJE12qo3jAehrXMzWXQana9Rltl4BC9VINzC85MckjbKQHKq8cwFxKAJs6O4AJrAOHV7kgp4FIH7zjZYjSIAAx8mN48AisfAi07EVGaRA+QW+iOVyqwWmdBllYkKSiDropbQS6i5QcCIjHrdxDv0rhRCsgaA4Ub8q9/6l1ikuB07cisKEbDpiSm7cua81corZAjmSGW0YYGBjmFrZ4bdItXruLLl3IabQqme4WxnBgH1W3Z4lLpNuZ5utRn5qISoetZhiAIztdmIMQUQwLTmd0t4GmUKL2Hl5QW7evllK6+vWW8iSvXXneXO5wsWjaVt7toVS+7cbZmhIxbKdJmRpiBsIhUo2itf+L8ssuOwpXceg8Xg2hGslDWI0PTYlJ36xpcss/c+C3XvtKQGA1Mecp+UpkQYV2P1ij176pQN3vlO0g8AR8QepOxeOXXVly0z+VnbmJtzYF9rILzlipWKObdP0vJiGZcqCerASAvazT5rndky7ikJwQ1W3agWAuqBBQAksBqzLNewieL4fDFbXVoDIMSOqEMxfkDAAKNWq0w6cKnLyA3173ftoaRNdQiTFksuwPpTSQyWm5HGe47Zq72PMhBbrME360WLaQmuzWsSAs13d+1XKKNIZG6jgjwCXsiI2qjrGAi1EzZx/zFnZEXAgysLALnxQrBvCbmGpbUBeGvjluMqR8lzAxDdKNRtY8WPQWpYOiWllGhSBo5ZCwRgt7zX1NJ65Fll49ssE7mnTRiuZNU9qwFLEnSxZkDRsWb+GWUKRXRg52aucZ/Uu/pD6G3a108xZsg73o1GgshQUPd61pWjCtKVFT4BcqtmATVPlSEE6qC0FsaF9MgT8crdGybm95NXB0SULXokoBCwkwCSQD3x866777Zf+Ee/BItfg4Gu2enTL8NWl3iG8KnP8dUVt25GVzxl6+t5y3ZkiFez3ep25qVztn/fHounE64pLguALiyu2OJC2Q4c6rds35DNTM5YzIfOEuYGYH3n7beTVo8YRGNRgIpyIH+5kuSyYEXKKUw5DQ4OuE7eRrXkgNI16/FRvsRaJa3yYNTPIuP54z/xw9bbN2IL83N25swFuw7JyuWWLb+BwXRt6B4463kRI8mPvEoRN/U1aOJJCTZfLqFreAJltw93yhnZ/DrGIdnGOx63O++51SZurNi2nf0OQzrQc82O6+/rB3BT1glL7x/bZTVkSDgYIWx1oLlhcsSbiITbgXarnKs1xnMNO9ls+R5NArA7/34nV+vhcq36yPi1C8dawVDn44+eCMYR+ONvf9iWZuchmQkAKo3yxpzbWSpryEedhHS48ZA3Ll22REc3QFC1xZlZ6yGBawtLXMONSIbt03/1WXvPD7zFrr74pHWObrNEz7CFUz1Y1rwtzc/YjVdfBtjWUZKCs1aueQGJAUOxGAg7haeN0zUEpaOzx5IwvlQaUKFAfM2aFTZmUUfcZwpaFGr8+mUAAosOA0r3DtjCjVkbveWoJbbtwQXsANQAxXLBnvjEf7Ij7/gJSw1sk1a5QpSBuHrik7a0UbQd978HVyRGJTp8gM1WbeqJz9hqsWT997wHJoFQcVOKKnaebm3Y5LOftlV/j/UeeAArrnY1OR/epAKx1Fs7q/aFv/2kdRy802Ldu1wbpta6dAacNPgRyHQQV+/qN2311WdscXqJMpAI4tIGm9bZHYa5wmYjgDXsP4jbWCk3rL83jYHivWDMKV+tlrMmbKpWEbigBMRRr6rTBDYl1lbEClNGGo4GtSMvTYsB/oVqA6bTQtDETmHUGaAnzFtlgRypSFOec/O2fThouXW/JdIoOAQlrPZMx2QoQ/CrXgbgwl68bnC62n0B+kArDtvCveWamJXaMRFbjKdGQAMo6iglLSoQyYCaKxKJGOUCoKDIalOrV9XeXLWGmA3lO9jfA1cHHKHbPot5TRbE1aqr7VfNXJyHuNeSu4zrDvjpukBPHWFawMTfiJD3Fa6paSxGmVLGuPti1QLIptpOq4B9SB15pI+4tQeVQI4SdvLRSvbYgh9WBItsY6xKEAKtPCXQcO4n5S4lF8BqA39HUMiTXHN91wFO6RaVzXPkn8g1DEwsW89q9IiaZtRUoKFn4UgAGfPZj7/3hx0wFAolu3Zt3C5cuMj7eBPVipuZdg2Xvqcz6dIg2XgJ4D146JCrq0I+h7H02sGVBs9lD/Au6eBcY3LdkDbyoKSrScA1nUlPqeh4KgORwYADeI8//py98c1vcAZ3dXWR/GBcMYw1GLNGPMQjMM2hXtuD259Op5HfLO8pP+g3xlcdflXKbGJiwa5fH7ci2LICEdAkmRB1WoU4qX/AjSZCJhIQpXg85IyzylbsN5GAeJDu9fV13tF1EQrpqLAEGSXNkqulpRUAOuIYrBi5PJ4K9SsS9MKpl+3e+26njGO2Y8dODESfS6PaoMd2H0In0nJitKZKu9RQB4ONh8PBkxuN1qON2vcYRaAmgnaz/QhVegwJ7fy7T34quDI1bT/9G79OhUjzsRkk0ikP3x5DkuAZQkmmAZwcVm9OC3LwW4teNBBmDXrXeLUmmRTjUmYFKEVqKojASphLxQ2bn5njecChhduCorbKeQIvWRGLG2xUcAX6bGlh2Xq3DVk802nVQJctvnrWfEOj1rvvPtfuhC7bhS/8sY3d/SbrGjnkGq6lHBce+wpGYM32PfQud02utRq0z/7t71ujc9j23PeIc7NQQdcrPfvCk3b5hW/Z/rf/JK51r3MFZSHVnrMC4L307ads9MF3WTDe4YE/wKmlx1oot//61+yVSzes/84fsHAiQ7oQPLmqpE1KdKAvas996S9tvR2xnv0PWRRWrTRSsq48FY7aMPf55+yLn/uUJbe/wbZHZ231zOO2gYnUHkZ+0pLFArupmqStipvc0PJrkn7iCuByi/Bp4Y1qoUI6YGiASgSWVwFstWeSX+UA261WcSkB0tXVCgZU6UTQlJ84LjJhlQDgOG68xsA222pPJQ4UZh0W0IN75Xrb1b5MmgIAlibyNiphqzZLgJo3s0qLRdeaGgUidkjdohyaxqJ7Aji3RJ5jhUAkzEcyJgarHneVSlNNFZJmXgoKpJthx+pUTuoYUxtkvuKBb6FcQ+Fj6BcMSe9ioR07J1/yDoJReL2Yb4t0NDVTTyWP0QEI4jA2CZGYq9oW22gkUQBiYkwhlJfcldpWzOcx2mnINDWm51QH1K3WOFgNj1ike5tjayTYAaHG/jqgxN1Xc5OnN3gIgIk6JfVRuZZqVdJE+gSikmfeVYccmUbO1PaqMow5RXcdnujh8eO3kdaozS8u2eXL1wHYDcq3avN4Pu1wEGPUtiEICQlAR/G8Xn7Zdu8ccQCptRSaar7B4DYxbrk1PMhSgUdVj2QNJQci3G8RHv5TFgmVKmXqTVIRIItAqG01ksiSXuRZHgzX1cZerVTshRdetrvvuc3JVYnzLG64On937Rh1xCECHghTOjs7bXVlhXfrNjU5b0WYtZokJKNy2SMYuyhkJxlN2EMP3ukmO8T4rdE0AsschKgEbhQAYBnHdc5VnuqQkndQok7EngXGedi1ykQGUnlQ+QuMHcGizOQ5iHRcuTxrew/2oR9V0pf1pjEPD1tPb7f19nRZ79Cudse2HeV4LDKOoT+Jp/RoqxE43f/dEw38TXuYgB9BWo+1A/7Oj3z4I8FbD43ZD77/J4kQISYxajPyShsXjUTJ1fvCiW9REVB0Skpgo562Fgond0GSpOFEYpT55Xm7dO4li3BP1lDsZQUWduDILTZ28Db72L/8XXvvr/08tHybdcOK/+h/+zX7mf/3b1ooCtvEKn3sX37E3vszP20dPdtIotmp556xy2fP2K43vQdh8VZ9XX/hm7YGuA/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aouhq9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7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hW7OzXP2lrzYz1H3sI4fY6LIRx7ZaMF84qQnk0dcO+9Neft45b7rPY4CG8Aq9TSCIcIa+1KycsUnjFnvs2bODobZYa3I4ke/O2ZT3U892z9DSh1ezJF5cs1tlv0a5OhB72RWThqJiVZpUJOtqWxZ3O5M9bTp1pgZSdncxb/1AvGES+GzAMlECdWXLzg8EEeBzjg6sKKwmNP+Ha1sqNuE3AtnfsGUXoEPq4GJGzGt5n85BCCuyCAIxYTmDmBassr9j+I8P2/AyAmtmtUrAKSidNVZaclog6EJ6YnowZBeYAUh2aQ+0166pftQJGZ6UWtittPByVK2D/+iGZFQRQioSh6bZuJIHAnuA78hdtIB1C2SJ2aaptV5sDLr8qd8GN1wmjtYYBj40Z2zXcYfl60XKhIYCsBPAQCEnemroZgVklEinKC6aGm1sslUiPQNQl3eVJ8iEAkXchNiivzhkFnyaJqB2bugSkdU2uucDq/vvvtlx+HUBt2DTAs7KyBNuuuoH9alMWmG/gwak9tAd3dmN93YH/+XMXbWWJ9wAJjbgIE5YMs0A3Sdo7o3ij/pptlKJWwZNTXCIy+pZ8qhSkC8qjJhK4/hGyLBDbOpROHY4hqtz4COTVVhqFzXqMPmGJTIY8h2xhec3Onrtib3rTg9QJxpy4NjBaKcf6K+BLRX21jhCI36yt5WxkaMBefvGa3XJ4F+G37cqVGbvjrr1E6qVZQChWrPKs4zl7aVE6JQueDOg5h2GUg9Kn3wJRtcP29fVbZ6dGFag5xm8dGYw+sn75ykV74fkzyEELVqwhdFXXXOFWUqPoGo1GudWqjc8vrJ1cXW08+oY3HDrd19e3GvjIRz7iy8+iw6lAFtKwnbTs4TNA3cc+9xef8qfTMbv7+P24wSRaCeUj0cC820d+43fsrje90fIT521+esXuefe77MR//Qu7770/JLJnT33x7+z4D/6gA+fP/ulH7ZEPvN9NVfvCJz5p98FOO/qh89DuZ7/6d3bowbehWGG3SPJLT33LHnzX91tXZ6dVizn72sc/Yfe850ctAc3v703Ztz79SYt1dFvn9gMwFaw1yvjMZ/6b3fPGB2xgdLelYXbJWMiuPP2UXb162Xbf+y68Sg3Bkbq2bPJbn7ZcM2zbjt2PZaMguep2r12bsaunv2m73vAOC6Z6nTA5F4s/bZTqzFMnbODwGyzaMQTz9Lv3xE81Qyg4f8FePX+a+7jzCFAoALtSYQVq5CpgcdjbxqWn7cpMzsZuP47FjFtvV8K2D6ZtW3fado/12vaxPhvyLdpjn/4bK8W6Lb3zDteZIQUU2ZGgKMasP2cpHNnp9aolAdd4xyDxYDxg1HIrZXBK105ZqjNtsysVFHyV1ypWLeQwFQg9AFUqVC0dBSwCdavmVi1DmM0G7IL35xZhpPE0rLnsQFJtr0WeiWGIVpfmbGF2ygori7i489Yb1VhSoBwBX/clMdWdAGAAAPBZvtSyXAnDU2pYkccK1FOh6t3L5XI2vbhina2ytWob1jvQadfXYd2BLtfB5qZhoyBlGIeGwGnkipaMrAK05WqdT9MtH9hqUrbVFUsFSpRVxEqkYaGs8bM+3mu6ZiyN7BBjkzssd1lKp04uudb6qG26L0x5gO9ax2Bh3WyuDlhR99VaC0VFDsiflCuBsqUjAFgd1r2RM192BNyH6yMrGkHDQ0IY5J+0F2HjkitkTizUU2yBgFxOpII6E5uS6x8ORVFkQAhglQfnWCv3o3pP9R/22y2HDtjK6jKucN4mbky6+Gs1mHGp7NaaWMDD0CSXOIY7Qj2q4/eF55+3c6fPW2E9t8mSNaQs6PYbiwOsYUBfcq7dRbQWgTyEAAXlo0w0VEyzoFuUpRYh0rhbNd0oT8qmOrrUjtwkfxqmRxFRZpw5UBO1kMwSpwTXfcwxebWNilhk0gkbG9vmOpu/9rXHbHRkSIVoGl557dpViyfDyJzaeHkVnBDDlAcwONhtL75w2bZt77WdO4Zd2Fo/QvlTm7XSoRERXhOGmhPQCRmwTUPmwJU0Kq2ufwA9FcDX8ZQ0ekjsVQsjqaliERldWV13xvLOu++0Awf329133eHiySPDZQyn6pcwGvF4Yj0WT9wYGuq4Uq2uzb3yyoWyOIbvZz/0odjBg7vHltdzD4eCgUcC/sgx6rbz2tXxYF83ljyi4Tp5y4LsGttaa1ZtZjpnb/3B99i3PvNxK2407aH3f9Ce+fxX7M63vNmC8aw9/pcfs3f+zD9AMNI882k7cu+dluobtqXJabv66jk7+tDDCELcvv4Xf2b3vP3N1j2w3Vmsv/z3f2AP/Mi7YBKDriK/+d/+1A4//IAN7jpgKTJ5/dx5O/XECbvnB37MFV6NqspfPWMzk+P24LvfRx3KpUKJcY8/8Ye/b3e95ydt375R2z/aZ2ulqp389Bft9IuP2+7jb3EDozUhIIpl0d5fpz73Xy3UO2b9h+7nuscgJBcBhPjSiU9ZJZaxgWMPogCbrtNmBSaqy3bm5F9bu/uAdQCKSTUryLIDKE2BL5+UoZAl2COA0qb8NIsrBYh/5q8/a2PbtUJU0HaN7rFsedlOn5+1obswOIkeFFFNCNgzzR7hEEuIzjxnkdxZe+L0pPXuPmgdA3uIT+1iCBM1KlDsXnsRNz9vT7+yaBt5FDCTsGR0s6OlViNpNcv0b7M2dRXDuu8LTrgOgQLW/8VzuGTbRq0cHXSMSCt5dUSbtjqFix4NWhcGIbehZoC67Q8vSLwAwohNtnqsHOwmsQg76V4vaJiOptdqBIKGflGYPN2bjlg60LS5UsUO+6fMT5733rrPTl5q2hJxtutqMkEyOaQQSoMYlyZLbLEUP1oHbFosHLFR37INBqfNh1u6UE7ZuVzCgZPWbZW2KaStRZxlYuV1qBNFTFb1GCJ9eyITliHenqGYvTzVsku1PpIKuvCGmxzDLz0/1BGwjta8dYRISzRui60B7qnTipAlL3g6bhC60gxQavSJ2ix1T/HLvdahfOlQ2agDzPXIq6alkMSnDi5uuUOurdrFBbq6v7i04gBBkxyuQki2bxu2VDoNw1tzz8qYaGnRL3/xS86oECJ11bBUVB4BeXZEA5YdathwD3JOvorIn0aiJMiXv1WxiSWB5SazpqSlD0VYuWYmuqZCgE5yqZJxn8386Ey7dSgdKhI3coRD5awmDummOpxqGEmVaTLTiRfb6cCaBMC486aRS8tzE7yvzqgoeQ9Zk/DVWZ5bx5NcWrXb7z4gO4ZhUjMdcfBRM55behJQV1kLUOXya2TClhzp+lZ6dEif1Kzl6bpXR/pIznToW52jzjiRJ42ZlTGTNzi2fYT4WrDcTHtxcaH89ROPj8/NL5xEPh8NBqOnp6amYLDE9acDA6FQqJGNBRrbG6XynnIxNxCJ1mMvvXDNv5ZbIRFJ2zGWpUJxrU+9aOlkn+05fMRe+tJXcUsCtv/ht9ji1WnrHeqy3l277IUvP2p3PHSvZXqG7OqpF4RQNnzoNotSCF/5m7+2u9/6NougDKe+8hXrHRuy9MAYgNO2v/5TwPb73gJ76kToQvbSiUctjPu688g9bqhRfm3dnvocDPmH3of1yyBUULCNZXvhm1+329/2bgdqGj8q4f7Sxz5q737/u+3QkSPWrLSsWIFFrZeshc9x4MgbLOzL2F//5z+xufFn7fSTX7NMbckWNsq27Y43oxjqJUUUSa/cuuVXHrOp+RXbducbca/jThDUSeAEv1211bOP2Vzeb/23PICnTprkjuDy+4mrBcuLtpFWnk+nIhZPJ61aadvM6S9bX+uUXbg4ZW3cyGq1aHfdusNeeOo56zh0l/nT2ygDhAdQ1CpT9ZZmFQHYDRSvcNlSraKNz6xYuqvXgskMwo4VRkjdOMxWzRL1WdeTPL5YQD2C1je2wzGjptoKUVaD5VT9EYyAmj/a1hssujbChi9k84slS/UMmC+Rpu4Vp2YZFW0di12CRS6s1Wx1Zc3qMMiBkIQRAfTHbLEK09WAfnxvLYquDeTk3mnEgEaUaCUwrSqVJNo4gl3gWo9toKsb1tGVsolcwIoBb+EaDZOTuoI1pEGuXA1lkxLBUvCe3I6om3WdDZZwcasYrpBtkJ+FCgrDu5QUQQhh1H7YtESM+uIdLcyu99XUpKLwo0C9vnWLhovIc8ym8AwWKuqYEbtTIwpp4VtKmlYHWX7VIhgIgULNrdClRiLC4b4rfuishvYIHJxvu3koPCmxlFZteG5tDRRVHcM6xKZcByOZdh2x5M01GRD3tuFttrS4ZMVCGQBXBx8GgusaWpXLl+yxk4/b9tExt1qX2i6fe+IJt7tHVWN9/XVLx2CDSgpp2DEEC08AnsinmnaqIQwObDWWgTmLMWKotULacLeAGnYqmwAoJ2H3hZqYn5q1VMLoCDogQ6f2Y7Udk0Hvt2ikyp/nVIla8c2bKr45HAuXXF6B3G0xR43Q0T+1NTeQkWYNXaXuhINq96XabHkl54ahaWqtY6b/H/b+NFqyK7vvA3fEi3gxD2+eM9/LOZGJKVGYqgpDgVUsVqE4D5JISnKzJUput1dbS/KnXm5KvdzdsmzTq9tWt03ZMkmJMkXSHFREsVhVRM0TCkiggARyznz5Xr55jHmO6P9v34hEAgVS0ur+0Gs1T2a8uHHvuWfYZ+//3vuMgCp8oG+HTX2TF6zDvcB6lfw4SGJlBiAbgKvagld4Ty/4Bua6hwJgoJTVeShyokJ/3gGwGQAryhM8ODywW7eX7ca1O/KS79Dm7bNnTh5+5KMfvf38889cf/bZj2089dRTNQfYa3/t+ej0dCZfKO0vDefip27cWZnZ3jtIFOuFcHI0bul0yGaPRmWyx21idMrK1Z5P4E1KFuKjMzYlt/z2G9+1o3KfQ2qAmhrrS5/7X2WtvuYLCB75+E+I2Ybtj/7Zr9mHf+RTsoTH7WDjrm2sXbNzjz1jn/ujL9nlS9+zbqNsW7e+b9/4+tessfaGrdzatCc+/sMWT2ctM5K2P/2NX7MzT33UspPSHCJsV0L3td/9bfvIT3/GsiMzEhD6riL2nX/zR9YWqB995Bnb3Nqzty5+zwGi1a3a5Vcv28bKJdtbftPW11fsQNrwI0+etLurO9YMxW3u5KPGphVs0CKWt876JXvta1+0Ex/9jCXzNCxsBXOJ8Pok9vT89Us29/jzNpwMVoRES7s2lanY4njcpmYn5NqMi15tWcG/ZZXlr9o73/yivX19297ZGLYdty679twTD9nN712UVSdX6MiD1ovm4BIXuuCYZoRATDAkN7WybsnOrq3crdm+XJni7roV9u9IgaxI39y2/ZW37eSsXPVaxW5vVm1k4Yjccgl0Mmf56QXb2Tu0dmJajBf2+YSVw4LNZxs+2FNTnTdlRQwJHHZ3akI2WbsCyZRAVKaN3kF7S0nUGlIUTVsckYUO44mBN2txa4mpcXNpHxaBQCQWEWBJIiTcz0ry2cMAYZ1iWXCtaVMzY3bzoG2haF7KD4ElbjByizCwSglmZ1MbBiroWoLxeTwRq1lmqObvVDoRK7ZEM7BRFjbWF4uJogJmwAWrDze0J/cZ8w6LkzP+R0MHFjOBXTpsO8WoHbYTyKpc/04AJgJhrN7McMdyVta3LFUJbiWUVXqIKdZp4B6zdJqyB1YdXEI3FgtM6OoBfPyWDH0AAKDASoargn8obr6hFYG+VfpS6fcbCD0fRt8BgpiQkwHD8bGsXb96ya5duqKyhCyBJ6d8hwXyabU1o/zSY1IScduosxdAR96E+Fk02KpGrSWPIhuTd6V2Y4VdsdazhSmBapEltyq36C5v26p6LhKqfLjblIV6qlwDoNNfwBTlgufgq86Uv9dHLwTdJJJVYcLgRBDoAz/iju/u7llChgxJkAczLSrlto0LN4Z9VgzpSEEorbDaADqjsPw39AVk+af29j5/1ZsSegAsVXbaNug2wqp1DeLWLos36P9lpzGfRy7wB3xR8AA/bcxG6rzLKkJ4kHcKhVJ7ZXXj8ObNO7cvXXrn+u3btzeWl5cDgC39/V+OtqvR/NKJh5ZS2eypk+cXZh44fzJx9uyx8PhEz44en5EZfNLG8sftrVev28Mf/rBV7nzH9vZaduYjn5DmXLClBx6yi3/8r+ytL3/WLr3+LdWgIVM/K8GZsez4mL3xZ1+z2TMnbGL2uLsbB/ub9lM//4u2vXLH1i992WprV6x897rdWKvYzHjMagKk2YVJgXnTpo8csze/8iXJ6JAtPixLmO36RPi3/uxPLD6Ws6kj51TxoMLbKzcsGh+yo6d0r1W05z7ytH37S1+125e+bq9/8Q+svn7RLr76tl1b3bP9w7KdPTdv4VJJFu6wjc1OysJNWjQ1orzEuK2KXXr5j+zJj79gDz/+tPLA6/f+FifsVOfQvvvVP5Viedwmx6btk88+ZI+fW5LwV2xscl7W8V279Pl/aoeXv2qXv/aSNcq79tbyoe3UkxZOpK1UkYub69ixI7M2qoa+sV6UZk/Yzu6uxVAiNuwWAjsLdQVGqrKNDjctUXzberWyLe8cen8nOEYfEVsMsuFOp9K04zNZ3wrv7l7NNtcPbTgVslr1wPZ312y7yLJQAZQYvS2hQGMvpGo+gb4mQdrak5uYiFlXwMJ6+47uZ7H2BPbNjoBe7yZTykvG4ZQAx91/0WOjpnaJslIG909uZ02MCSD4QEDA6AhiVkLCKaWFRtsWomVjh/RxKYSVfbN6JOvWOu4e86ZRMICq9JqxHR8Wq++WBJCLIJFo1yaisrhDbPA9bMV22A7qkh4JRUSCwJSqRFwWuDygSKgpYJXlIqDEMouwOk3xVCubjLYEOG0/3iUkj62TZDUSghRYNmIHG5YgT+cFRKUD61aL1pEy6Kq+CDYAQV98QpYfc0sByaAvEkuUegcuq3dv6ENbKkkXdMCUa4IrJv2An32lEBirazZqJ8B3KBxV0Ef/kwLL2+vrdu7Eoq2vrtn1K9f1mLjiG0WTvW3ZKFO/mDMsek8mrdiLqTTDlouxM33Ubu4qtUjM6rS9vIhjUyg0tWkkJfkL2cSYvMciDUBfpwwogTe7idEPqxqqvAJa8RGl8k103HpUBam/eMhBjxEL8RsDzQAvfdAsUnAXXP+Yn0r6MQFrtdSzUrUgj4OBMdFKFn5CPDMkhQQ/QFNoDj0hHHPPAT76VNVgal/l5korsG7donazCLmV54FHJZ4EUAddAQQHZFUKZRcc7UObUkcUBvRsy1BhbnPQWg7Q5EvctvyZTvuw1arfbjTq16vV2kY6na4N/SPFPnVqNrpWXs3f3ry+lEtlToW7CzPXr+4kvvyFN8Iby2V7++Idu/LGNVlKu/bRH/0pu/nmm/axX/wPrVLo2ttf+E3bOdi17NGz9oU/esmsuWm39hv26JkjKoCEaXbOOnt7ahCzCx951j7y9CP2tc99wa587Q98ZC67dMa+9cXvWLS5JgtIRI/GbGk6Z7HchJg3Z42DLWvur9vylWv2/E//rIAkK6KZbd94x2689Zad+9gn1F4pO9zdtqFOwZ57/iP2wAOP2O/8y5ds4+3X7dtf/7w9+Mh5e+PiZWeovcO2AC4m4W/Z3LGMnZkYtf1axx545hlb29i2toTngTPH7NzxKXvt87/vltLHf+KnRXQEWkTVn0arblN51jdv2X/6n/0jW1w8YQ+dPW7HF5fsDz77Jfv+n/6OrX37X9udK6/YxkHHtstDFu8VrSLLfque9TmJ3XDUSrIeZ49O2NMn5+3N169Y7thZ72PKx2tyBw9sZO6YGFoCikUn+sEoMwffcaDs1lu2tlWUtu24i8kmys2GLNMmE9d7dmIuJpps2soOWxoGa8N7+i4c9OxQ6Yl1xBzdYP9ZMegDR0LWKMkqFUOvblfkWqatKeRmUjeWVk4uZrlSkIBIOOR2wdCseJkYErhlh33HrfWKfH+1n/crinFbAngG+mBtwILtCLEtcFfjArSqmGKyXVC8sqXzKVuRBVtROmExfoNRd5WP+ahDsia6sqKHWLXVUNlkPQ+rBjH9Tgg0RiNFS5qsD0BZ9IrI2k0OK59s1PL5iFzbuOWzCcvmYpbJJCzNfNhUzPL6PTmatVxe1qoEekj2O6dkbOw2rSVTbTTWs/F0RN5IzCYUNxpqWQqwkuL2vkEps0o4JZIAsMHqrmFmc+g3Ysl4BQoBZe1A4QAbWH1uzYpG/lv8jMwC5O4eq97BvQDY6fsNQFriJWsP8MR7YOkwy3unZMCwic1XXv6arGPlK0DD8gYAYljSeoNBn5NHYnZQleUrZR3pNm08N2SX1nHw1aayJslMGGfFYtdm86zCqsqgCFtG9Ooq34rwi53w8omkrgEugA6Qo7AoELoz+BkAqddbbcI934hJ8QFHPoGi6BmnYvhgmXiSwTJAEEuWebI+ACWasQoRowzeIw8HVgVo5+nzT+kB7g6+oj9ch2r0OHz8DeiHPMhzURxfkstNpz3FQxkGHhPpMMMAzA7qEEz/8vbRfZ/WeR/YSyG29fxQxbg9NBS63uuFAoAl+Z//+c9EF6YeyNcK6aV33r576uKrr8+8/eabidGRtCx9uXPDMXvxZ37MfvKX/rZA53O2eemrVhQDVouHlptftCOPPW9/8pv/Shbfdbu62rJnP3rKRmfO2cKDj9tHnvm4HT//IXvn1W8JVH/LvvLSH8k6ytnicz9mUycetD/6n/5ny3RW7VCKYa0YsmceX5R1lbCGhDk/NWWjk+N249I79sSnf9yiSVkMokavVrLXv/Ule/pHPmkfffIJe+zBEz7a+4Vf/2/s1S/8tr361jv25Cc/ZVMPPGqzx87bF37/Dy07XLGOhOjatgik+jBN9rmHTtry3U2bP3bSUmPjNjoxYTtb27Yvi8BKW3bpzSt28sM/YnuNiO1VqmLDmLUL2/bXf+ZFO3Ns3s6cOe9u4uf/1e/bt/71f25f/O1/ajfu3LWFZ/+qjZ5+1nZWblq1I0G1NZ9Gs1xMqw5JuXRpW1/fs7nFnD15bsF2l2/bYW/E4tPHvculsLUj4Sl7B340P2ly7sUQQzbZuGqd3bet3glbSpbEyvahNzZHqrDmPqV0m2VZZ2KKpdkRNbxAeE+Ak4ja+OSIRZIZWYhRWW1iLrEUq4BiYmZ2pzozxuCXgK0bs7WDsvVEoINCUwDedEu/LqWyKUAv1SMCU45cR3iH7OxIoNFr3YgUl0BAHFYpMaleVqx+tutM8m84iBp718q6Tyflig7VfenjPKP/3YqUyaTtl0OWysq6FzjEZTnHI3LH2c+yW7b4cNeGh3Q/0rNMLGTNyp5NTCSsJOWdtqoN9xpW2D+w7YOGHTCLQNZxqSQrU+DE9B42C9mRxX9QKFuxUHWgqDeaVtX9bdF7LCo3UvnGUhE7lEAfiEa4fkyiLzMtRwBfKpessLOv9mhIUqsCpZSVxBXSG04DllwirAid998KUJjBwG9CAKgIa2DZgjHE4zftyEqjYbn17IAGOAITSD7dI8x+wKJGsQGyCHpc+b/0x1+yI0cm7PuvvyU3muW1opvogxVXk4JMuAcQsmQ8YuNjEau2495207mQrRTl2lZxr9X24hmsSvJByc2PSDEl5eEIeAtq/7QsWqxZ+STKo2tl6i0jAQAkyIZ0nFX1fJBPV14/QDjoKhlYnNQqqDv3AWg8NPYKARShD3xPPQHZwkGwiCYl3mUTJ2hKWtDP6ar40NDpqraG7DwP5u4SAu+JmQnlSsmntOHi42VhWQOadFd4m6EMvR4qJ5qGMuo+fd78gOYsTMCA4Ogdb49+XaVA21KEh/q+LTteANt7F2DNMtGbN7fzO5ubS8XC4SmxxczcwkLiF/723wr/zC/8oi2/9m3bvXnJ3njtVbnu25Y//phNLxyzlXdet3PPfdquv3nVKje/bXc2q/bMjzxrP/ITP2sf//SP2Rd+65/ba5/7Tbu9ekuAO2+5seNi1CFbuPC0ACFj3/nqN2SKvm3Vasmub7btyScmxbcR+8hP/TUbldu//va35e4WWR1pI9PHfH7a0dkx+9Aj5+yTn/5RWWg1+63/6u/bn/7OP/P9XQ+U9tN/5X9vk0fPO9GY2vLa5/7QqpUDizW37OqmiB3Lyt2p2ZOPztjG7W176KnHbXNzz4bVgHS8J7JZm4y17NKrr9v8g4/ZI08/4yu7fuEnP20nlxbs1MkTxp62/+V/9n+yy7/7f7Gv/tH/00Kyhp79m//Azjz/s/bA4y8IsGQlXP6m3dnYl2V1aEOyLFcO49aMCDyGkw6u6bGeLR6ZsqXksF1faVru+BkLSWBoylha7n1Z4FArWDw3bUO6P5MUGDWu28VLazY2M640K3ZHgNdgObEaHNcFa8+ZXPnPjUXFDDHFKQkkWdstgNyVFS2rMx6XNIkx2nU0f9PK+7t2ZorZIewaNGSrWwcsG7KQgDkty69GV4Z+s1O8fGvVAQswallZd9nOgaVl3VUFWBuVIbeo8VbYgexQng1b3DGIgSw0caNlUcnxs7FU12oCspFITR5tzeu018pYemLGR8RHZFmy3wXWXEGGc63GvgoSDKZZtXvexTCqsg1HujaZxiVsWDwtIUyPWTids2Qi5nsIjIxkBXzBKa0JfRjEYqclXOuc3peoW0pWLd1BrHzDNWxYynrJEYkathGWvoRLJNvbkeUq4J9Is0hBdJRlXFJcn1sdZfYK1rsq2g8oRcDTrSuuZaPh2uO6IqyADzNlEH5GpVtd9mKNAx8OGgSEGBriQeHS8hvgX1vflOWdk7e26JbYG6++BVrrTQGm5IU+WKZWMQ0LB5lBpKTkodDo+ErL0VTPipKXitqNedYMoHobuYUcsplcRIAUsmJNlqjoPZYJ26a8MaxDNjtphFnCizUeWOT0JSNzuvKyusWN5yVQpauE51i0gFcHBpFVSFnh16APlr0CAHn6nBN29Z0dm5xO2lsycubmp5Su3hP73Qt6Mcgv6NuFxlyTPtdMGwMwOdW54buT0a+q8us5bcQ7ZOigqbyhN/OQ2XiHZwzAoXDc81P7B16J6KpCQO8hPfOBNMUNLPkht2AV5bayuJ5IJDcULwDYU6dORev1Sl7ovdRutU5Jg840a7XEd776tfD3vvLH7k5NLSxYVkJRKfbsqRd/2j7/G79uz/7cX9WzhH31D35drtuhnTn/oCyMvG3evWZbBzXb3y5b5ojeGxm16el5u/zad23hqef0Tta2ZQnc+NbnrFe/aze2hmz+iISlE7eHP/FTApScsQH0sLg6MZy2R59+3hbmF5RH095+46p97p/9X+0Pf/uf2dDIlM08+eO2IEv4tW9/1Z74kZ+ThxqcEwXx1t9+xa5deccmh/cFGjU7aA/broTk1Pkxy4sBUtNz9vDzsowzE7Z284aPwLKhzcmlE/b0J3/cfu5nf84Wpsfs3OkHrCfL4n/8J79qr/7ur9gX/pf/RlZ2zc791N+zE8/8VctOnBXToinDYsiWrb/1Tbv42necaWLNFWfkjSp7VqasKiuv1SqpvqP20WNzduXqHV+lFRsZVx4J66rBxsYmJHRodpV57ZbNLp2x3uXP29e//AVLnX7MEomsbOmC3bpdEAjR0Q44SuDFHD7vUgJ5Yj4vq1EgvM3GJi0xRMpqHYCwbUVZeZwRNjwsq00CEFe+JyZwxdgqJWJrW00BTMq2ttkQWlaRBDAeacuKlYaX58KkcYmlAKlnczEBpPKuCrBD6SlZiAJ9uasRWTzVWtBfyvJD+s3pvmiL4UmrJ7DeFa2OZMX4ArbJqTF75e1du7lZs+XbG3ZjeV3phGx7tyT+SdnouKxvlY+zu8oC25osntwIwgIcChSLoiF5ijKlJqPGEnC1MUKLVUI9HZwlOJJ7fdO1wqCo6Kx2ivdUc/qKrWVbxbBVeswUEVwIAHCvsdH29ko2lk8JYGTVb5REh2Erh5PeXxwADEAmuiBUyhhhB4CUg+7IY0AgdR+gYJI8ZUNs2ckLd7SttmEKFKAUABFzgJk9IctN7YoFTFuylyxr4He2d+2V77xl0/JOrl+9HeRHy7gViQ6V/MTZg0J1U5oqutqf/Rd6AtioLPWwW7Ns+zwst592YnkrNFocE5BK7kMCfKlvnyO8UUApAJaqtyx8BqscKBm0ErDCe9QXrGNTcugB6BXrh3YoLcnE/8iQlJO/o3iiKX3Xrmz0m64Fn3mhWkxMJvWMJbwJ3z6QjdGhYdClEoBqMFgWACr58A2YY7EyTgBwBwNYKCrZBrKAmcXgVFcZgoLqPgNkSoc2Jg2XF6XPY2a/BHmIpnRfqQ0po8cmL336YC092D1UPWTBhq/X6/V3LVgAtlvv5oXgS+GhyKlapTqjxk9Ehzrh2Um55SJ4u7xht1YK9tFPfMy+/Hu/b//bv/8fysIZtX/xX/yqDbXW7a2bBVlkGTt69nGbOfshq+4XZGGu2skPvWBHj5+1b3/u9y0iy2x0ZNKy41P2ud/4TRuR67yyw9pv81Hv4489Z5nJRWlyFbywa29/5yt2UNy1UCZqr3zju1bbfN3eeeOinf7kX7fZB58TMI5ZpNu2r/ze/8uOnX/W0jPH6WUXMcXMAsBvfOlPbTQmkDjct1sHdNTL2plN25Mn5gQiHXv6Mz+ruiUsyqbVIl5DeSXkatJPU9gv2bJA9/XXX7df+7/9H+3il3/LFpZmrBXK2PWtsD32Q3/FMgJFtzSkyXeKTdsrNSwiV/jVL/6hmCmm+q0LVKp2c0+WaywjQEvIzd612aMZe+rsSdtfX7bD8KSs5nG5rZs2FB+xRCrjm85EZOFX93Z8I4uzYxWL1bdtx/I2dfJZ788dru3YyvaBhL/iE7LTqZwLoETc2GD5mCx9Nm1e3e75QGFulH0fBEKxtE9vQ/hS8YysXjGjPIjzS1nMRKtYVunuqk4CNFmzCB1MyMovLCfctFKpJhdbglEt24MzSR+Rb3eH7erdPfGWwEIkcXdP5WHBAIKBtcOUIkW2FG5+vGcFGUtzw6KZmC0r76TSSdiRYydscXpGwL7n4MIMCjbw2BXdKEujVFZ9Gu7yxocqsooavroqivDGZHW1o94/2Gd6CRU4y5JiBE3gprIgjLi0UZYJSbA7oleyXZKCKel52GqC7OYQ++EG06ly2TyibYd7jNoLDKQQM0kpJCnkZmpcIBAsCghAFtFDdnlDeek/faiBtYMrSjwXO78PTXlGoIzMtsHCdctViotnKE6gHwuM/kPeg+8YaJydGfUNXNZW16iuAwFTpnHTme/KYB6AhiKhK2lfHgYu75jAttiKCnCZBSKAUT1dKegDKE2n2/L8VD49Z5ASq3j/oAXOC4QjVukqvsoGNT1ffWPtY6VSN7f6AGBds1MbSqJcPpQnVXU6QB32CPDRedWL/Q+gN7SBjmxChGXJtpywUADWAwUmgBVQBnQkX4A1KAPAymAUSpP4gzphafKb9mH5MemRjytA5euKDdmRoiB9uhLopkAhuvITL+LdgMttNjIXL1IiJ7hXHo1uhyrTbbX9dbXP+wA21M0nE/ElxTwlvTLTaVcSp08vhLvdpN3hrHxZIPVwyna2VmxXmuzy9Vv22jdfsU5p2d65WbVnnzlm8ycesVMXnpA7GbFv/sHv24Of+ITM/Cl74wtfsGa4ZQunT1q1WrevvfSnluqs2uZ+2+7uVeyJB6ctnFm04w89JU0lcBGgv/7yH9kjz/6wpUZmbW/trj164Zy99q1X7KGP/5hFEmwgIQtDxLr+NYGZtCJTxPx4EiospvrWS78jSlRtuL5uVzfV4FF29ynZs08es6uXV+3JT/2MRdlpHjLBxJmsJeTwXXn1NesmUnZ7bcXWle+Jh87ZA898TOD/gm0yK+D1N+xH/9rP28ziSSd8Xi5oRUx7oHqFBNLrb/yJ7Rw2bXS4Kut8x27siokEyolMyu4ozdGRqJ05MWMzkY7dEo6NnP2oLPFFq+9vWKR5YJH8hIMYewrE86M20ly12XTD3rq1Z0ce/bgtHjtmlb1tWcYHoh0reWTZxEblHucc8OOZEWvLbV4cDUk4inZLVuhhpa72i5mw1GdBWKgp4Wn4/ElxkKHTH1zMWrNSUxtHbH23KpomJQDBMs9uq+v9ca26BEwAikWHFRgVSM3FCw7WNVk0qxLAVCYmQWb6Df2oWENdy8kFbzPFKITF0pKwMr+y5ZvBTIZFt57oNTFq37+5Zddu7dj23ooYumKtmoBUAnVMZTt9YtLmJpI2K0t3di5no6OMjDNin7aoLGDce4ToQFYZioTpZ3RJYEnX6szJbehb9RY4VgWMNVnSgECzWQ5WtVlZQiULWcK1p3q2hhI+as02i3Up3D2Ba6lcs4R4ZWEmq7bW9bjeklJAeSCsDHwgbVhkWEMILztKIZQB8ErYeYLQ6zcfyswzhJl3BwNfgCmx6UuEhvAa7wOu29ubFk8M27e/8apAixMHaipfQa8rL6XBjmnEYwUip5FghUci8s4yEd9UHEsyr/Y8aPSMvVLZBY2d1eh/DXaRokuAgxhZSSdw0Sc61BUfDfnAUUgWLANezE4DW1BdeCqD7gAVHYxS3dtqgxo2j0BN7aD29NM/1FYMgAOMKAL3EEQTVrX5ZkKyVjfW1yyTidvmBjNrZA0rT+IwJoTyGSgpdpVjWplvQqP6+yoz1Rsre0Bfjwe9AVru6YN1yzeB+Hz02O/RBli7xAeMA6s9sLqpMLNEqDfqBc8Ab0j1bkci4cNOp31bNLyeSPQ2hofvB9huPa9KL4kQp8JDoZmhWDzRjsbDtW7DEmMZCyembHxySpbYmD384Y+oAEybCNvo4jk7c3baGmLsx5953sayOfsf//F/bZ/5Gz8nN2bKtpdXZAlesYef/Zil8rP2ta98TRZMVUxbs3dWyvbEY4v+7gPPfcaFF0Nj5XtyhfMjlj9yxkanJu1wZ8vuyt1viGmy8YQdP3tWTBO23Wuv29tvfM/OPPMTYhBWmagBmGpy+VXbWr1r2dCWXVYezXDetjZ37NFHj1hrt2aTx87YyMIpbzA0GQ0sSLMbr3zNWuGYzZw4bhNHjrgrtXLrliVyo1Y92LcrX39JFuRZO3PhaSfs+FjecqmkTY2kbX4sbaXl1+wNWbzMoQ2Xbsui7dpuI+Gj2sUiGxo3bObIiD1xbMxu3N6yzPGnLTxyREySsk4kIYA/EC06lhawqmQWk2VxItMRMG9YLX3c8vOnxMhisNKOLNo1u3prUwahBHS455tXMD2nXC6JBlJm+bQEqWW3NuVCJxNyucYspntYPVgG9PlNTMq5lrmZEUMzNacrS67ejdidrX0JS0KeBVZGTELIrlwxKRJcTQmiAIqpKeFO1c5OChBE86bKlZ2ctunZGbV73mYEhGMjAsTpUZscTdj8bNZmJ9O2OD/mG4OPj03asbNHrL22rLx6NjKZs1o3IQWyZBPjI/7exHje0mmmSwUDOlg9LEvttsoWC4nJ1X6tRtUSslrScSwXufMS0kNJfyaBRS/rScLBaD8jbuxLKlHX72CSO4YAWx+yq1MKy1R0YQBEKVpvGM+t7d0dlG93u+D9eZlkyMZzCdVdIiaBq4XZBxVwFR1EG3cb+acssfCwjrAgWa7pAAza6KEP7MgLQHABp0qlpDan6xvXOnBJmffq3V16EvQHY7kCLljdPZuQUpoSnW7cXHZFCDDyL8bCAaa0SV6AEKw+0syl41YLsYCCPRU6VpYHQRcBFjNT9thHlu4B3lvKh60imtSkaJk2V+s2jaPXW8q3LBCWqlS5WexAX6voRrsong/6SCmxm15NHkFNXlS5pm99qCvlY/5ruVqweqOiskkJSSENhQJwDbpOwn6C8/jEmC+tvXVjzaZm2AYRyz7ozw2sT/rHVQ7xOfRi1gpAycAZswSgU2DBMhAm6198Ao0I3Hd66QPO+sCX2hpeA3wBasoq1SEZI54kUumSr8jjdUWBsMKSdu+oEu1u51BPbivydfFcALDKIFQul6O5XDofiaWXpMlOFculGfltiRNnT4XpEGcVBufLV9l8N9qyw8KO7e7vWEFMUTjcNY4AkZFgt++u2urKilx6Jqnv2eY6Ft+rduLhR12Q9zfvGl345z/6CTt6/gl77NFH7O6NW3buuU+qEXEnm7b1zqu2sbZmRx/5iO/uxG47lc2b3me79KGPCYySEuBxS8W69vnf/i07+9ynLMaGvQIMaNcr37W3Xn3dMiFZeOslWSNROzgs2fxS3k5MZqxQF5g8+QlPGyYPoRFFzK2LX5Hltm+5nCw5CSHn/STl0hb2DmRFmW299me2I21/5ukfluBIO4ppsYiKxbLc5ZbvWft7//yfW3c4aWPdHd0TYxwmvfshLrd/bWPT5hbH7IUPHfeNv6upI5acfdg1M0zL5jARMQfT0hJpNnNO2YlE1aqb79iNjQMHh+HpE77naKS0benOnq3sVLw7IR7LiNECCwBgjkhJHJ0M29rtNVvdkzCImaKyeHZkocposcNS0xeDyCH1FXXMb50XkHc6FYGLrIftpjwHzmBC5HETZQFHESlZHtHA+hC0Ocg8MB0SHer6FRHYxC2RYHBNgIKyA0zEhKGwLCBZAr4mXPEAABXHNyUxWe64hvmxpG2VQsqXZZPB/FdG5eNya2NxLDqmh0V9mhx99EOsgJKFyW5IKXkDoU5d9Yx632BTtjUDWTGVIcmyMQcowKBlBTYp1zts3lOrlsVzek8SE9c382Y5H6stZReSxearv1J4RWFbv1t0YUpgVAioYsNQoGWlXtrX9rulIzo7OOqfLlV3skZIcZNly7hQO0kdmDCImMReLck6LgWWGv3bWGkMbAkeFD+wiAFx+iTZjJulokkZGt/9zlt2YumIvfXGm543gW+sTaxIgBurji4YduBPio6VWtdnT4wkenZQE4i3ACCBnFqXPCgrq8gy+ZSJTSwupSAMtIhc+WpX7jlKS1Yoc6/pP2XKIvv2sgiDWSHQ2feNlbHEen2fEaA6iqAOcN5/rzZksQrT/xys9KHfkyoAuAwoYQSk06zq61kuz0Bl0M1D/ZyvFLwbRe8xsk9ZSI8AkOPaO6lVf7oMSIf0MZqgqb+rd3wuq64H9CN4+l4W0lNF9cxnQwiwuQ5mToSkDOkvhg7+Ps6hT9PqdkPX2+3+NC02e7H19ejIdDafjTSWjk6PnXri4dMzpxdPJ0Zkwf6N/+Bv2kOnztnHn3vefvxHX7RPPPuCPffRj9jk+LjtbW/7OVQNWTiM+LZFbCzb8bGcpRJsa0YpZVLHh3wJ3s7BoSVHcr7LOXsbFOtVm15aUoU7SuNQJKhbsXBoU8dOWrkgUFGccHnbVm9dswuf/Fm5hnM2JosWzvzKb/8Le+JHf9pSOSyiMZ8Iz/SdP/nN/97GlubtsCVhkFXEmf4cBvj4+aPS9Hv20HM/KgbJBJpOQsyS1+b6Zbv47W/bAx/+YRtnQAmTX0zIqDxL+fJtWcLLW3b+uRcFrDnjkDSOFGdzjIrqLgfOXvnjPxLADNlotGqV7VW7VZBbHE5YOpu35Turlh0ZskceWLCk4i/rWfbsE/IARtxtB+roAYqPTgpg161eLNrR2YyFDi7Z9bVDOyyXLSKBLHcyFstkBQYlizTv2sr6vuhVF6i1ZI1hvTcl7GKrdtXmR9Oqd8iW5e5HxOTJkbzvE4tj44e5KV+fEK87jMCfmpHCqUlR9IatqTqqMKqbQFQuNhuB9MLMMGBUVows65GJ5qKszXEGlizkmjT8nd26ldSGW4cFtW3Rdkt1W5NrvVOoSgDrVm/J8urpW3RtiVc4htmkqOkSSQkIt+tSEnHVWxaQkNwFBGuLieZxATegG+yBy0iurBe97wMUzZL16sw46PiZ93sC6mKpovxklcu6KhabUkQZ8VTFhaPXYzN4LCEJCwIooZsYwvpByUigJydtZGRc3klKijxqCQnc7dVt3yOBpcPTubR16gdqdRkWNib64lb2rSUR1IFRtEK49Ud1FnxJyAEB8uDED+SEyjE1qyFeww1HObISENuJNBBcABsvy91fvct80Z3tom+vNzM75lbd1SvX3KNzgult+luZ2kQ3E9Yp4EDXZU6GT5Wl0SpWerhtew21reoEaMh8VFx5kAIxQOjESFNg3JHyVKkEnkPimQIn/yvt4Uywp69v4wkNwyzakLzr3WDalZSZ0qC87Lmqm8pCUqJ77DfCkVCVakm/W1YVHTkBmE2/o2zcrnbH4sfrUm6iC6vX4FmAOwA2kdRpTRhcA4YA5+C+u/0qj9dNIRjw4jnlCwAVIOYTKEfaT+nzoSWUJx9oEvSRB7SkbHgExPXdz1RvFL+s5Lbayftg5SFdTyQSwSyCf/gP/1Hoj/+XjBzsVt5qpaXKwd6pw93Vmb2Vm4m33r4WvvTma7a1cddHf3/7N/+VvX3xu3blze/asAR1jPNq5CY+ee6kZWS5XXvtDfulv/HX7ENnzlpWGicvof9rf/0XbVzu/qbAeE9WbUkAWikUfY/HWq1iW1tbvpUbmw8zqut7koo4ydGsW84duXO52QXXkt5fVivbQWHX4nJF6zLpi4V92z/ckYW7bctXXresQHh85qQdPX7aTp15zM5feMrOn3vIrn//LfvEL/0dWYdZ1zwIJv1pLCy48q0/tdHTj1t+claucNImpmdlSY1ZNDNuaQHWtYuv2cSJh21keokhR9e4tB19WVifB9ffsDfeeBU+EjCX7MZWwXYLEmRZlAxKlCuHduz4vD00nbBLtw9s4eFnLD0245alsFxurBpUgsPKlV4obUOFOxYvrwgQRZPUqGUmT8gClsews26RiUVL9w4sXd+z5bV9CUHTmnVZH7IKmw3l3xTAV+p2fC4rRmrY7Y26lQVoCdKOZf2sJaZt5XIjPs2ICf6ZRNqO5lUfKY2SYPPatU1LCaAbskTrzPcU46M8ncmksPyk0wyHx9XsqK45x6vB0Siy7KOszRfTivvchcLuDbb9Y128XEzAmnuRlsCpZRkp2ZiiM3uh3JH1prKYFBMDgm0Bk2+Rp2dYR2wB6OvTxdS4f6Tdk3DGWkXrNeWKFmsCAdLIyl2Upaq2wthgN66wBLhWQZF33VLEa2lLofR69HGGbCzMSbMtEVCAFsvL0hd4yjJnwHNts2Abe8EWgFjoI2kES2Aha7Aha5rjarCmKZPvhSH+cOdcQsgADjVGuH3TF6Xrlp14A0Hd3WHwTvTz7oDAlffpW2Iwn+oEzIhPsLIBE/33/ldmMNy6fd3S8nzu3L7j4EM+DEihfMR2or8Ugt7FQxlWWRLJsJWVJGCVVXnLAnw5YSong1gMpMkqV1kAq7m8rGVZt0ORtGoS9KWWmckmpdXyKXN6LaR2kSfEMl12umLPV9x+wR3Nr/fpsRX9pUDoWgrm4wppmPMqD0LNqOeyqFGOKASVi+61CP3fAi26B1Cqd1dXxUMR8RZGG+9gIQOooqfK7nVXRgGUOok9Ds/aqiPlwAL2Q7JVhqALJqDrIPAbUOYb0AUfUPzEhR7BjlxYtCgLya14j+l5CDC/9b8t0D0UGN9WpOtKow+w/8hCrz3/WLRUruRluS0dFFun9g4aM5PTucRD50+GR2aSqlzTbl676P1UHNf7zT/7ljKk03nI0nLp3njjkn3kQyctPz6h1mvZy3o+O5WToFft9e+9bl/67B9aWyA4GuXoilFLyV06OTchq2nEnnnkAfvZn/wxe/yJJ+zY0TmbHhuzfDZtk6M5S4ph29WiBKOgtBhMYVQVK0EEEiPRaCkm7sfkSspVjqYzPhUKyxTXhYnFJQFosVG2kfmjvllMqXyo9Ipi6KKVqwe2vrIs0JqwnCxrbEkaKtwTQZVmWgLw5pc/a5OPfNQmFs9YUxo9lZSrhWsgWoTEWKHSqn335Zfs+FPPWnpiTlbssM2dPG2Lp4/KwpiQ5R6yifkxe/bsrF1++67Z1CkbVVrshxlV/TJJCbhABMWZkKUfiqXtqQfnrLx5w66ttSXYRbu9tml7sh6YWjU2PWV53L3Oht3ZKgswZJmMsOJKbiu7e0gcWFs/P54Q+BZteUfwJLpnOexN4IdxyFaKwge40BqyapPDXRvvldR0VUHesADl0OamJ23u2ILlR9iFK+O/x6R0kgK5uBh3RB4KXsO4wDU6lLSKhKPUZhGFhEDc5jsYKQv3jJuMYgtESgKNphhbwgqdG52wpctVtVfIxiejtlYwAfe4Aw0Dkj4KLabnrLOu2kQ2iRKTEMji9nPrVQnJj4XrZdu+u2kjoyPWEtglxsZ9vX06GbekACgul58Na6JxAcZw2K3Ggiz7pH7HE4wW90TTpnVwJ0JSvPISmBnANo0Jteft2/LUAHoJU6wXtskRWfACxIpAppvMSRaULmAufqReASDSDwmRFcetT/OjUianpgXw4lWZNDsCV99bVPcRbHZp8lVckluAjsMSOW8Kq3IACnwO9kt+mOLK6rqs0rQAaM3vSzLIXAobS1xl0L3gVFyBrhoiPixvTZ4dU4/ScebBsgSX/FCSxJfyEZjgjR4ZjdtOWUpTcsTmOCklLb2ta8BFQCyGFRuojWTRqaVRzljDfsYZldV3T/IKKGZGmAImBSJZYD8Q6EX3D9tJYvkmmGEjUI0P52W2JUX3oC/2+rVlPymWPnOUJKu5cP3hcVW0X2e6j5Qftaf6gB6/9ANPFNoFXQqK6QqQ8kv/30fPgfXq7/O6rtntzptP8fAGaAu3hnhH/7yfV88G3RQKwvK2ADZ8W3nfB7BK/7WvfCY6MprO90KRJbn3p9Kp4ZmkbPT97Z1wRFZFR67etNxXzh+KRRq2dGROGisjwmWtsHrH8hKI19540zZu37BC8dDOHptQxiyDa9v1179nM0eP2vnzD9k3vvh1abhde+zDH/bd6DGx5WvZO+/ckEbt2n/3X/73dv2t12xpYdJmBXrF3S1blQX98Y89J4Cu2k+/+Gl74ORJO7OwaI89cNo++tRj9ti5c/bo+fM2NTkuy7akRhpWY/fdXzEVAw1oZywMLDcYVdRR40NYadQcS1clJHqP/lg2U2HLk0oV13zPktMLbolxWkBPigbQ4ghgTnat1fbt0ndft9zcjIRG6citmZ8/ZovHztuJ0xfs+AOP2UOPfNiOz5+2q6983o49/5N26sGnbDyH6xkRUIkx6PsT4NC9MTebs2mBXeXmt+z7t4qWOf6ojZ182pYeesJ+8ed/wn7qJ1+0MyeWrF3ctF5xVdaplIUsetxmGJZ5etF4XPXs2OJ0SpZDw1Z2amr5YFXMgQCuIteZJZ8M/jDBn2k8ndqhHckPuWVR7sVsc6dkY/Igig1ZmVVWrwgABL2A5uG+vAeVPSErLA3Y1veVZ9RKAtF6U3Rt1wXimE9yK7E6Re6U/oRk6YR6dbmarEIL+aqzdH7a2lvXxFNReQ4pK3Sz0jKcsqD4ElBFcwuki5UpcA0NscGMyhJKWSKlNovwnbSDlXXLJ1QPtWlE3hKLDRJyY9lInY3CsfaS6ZRlZbWzZ+z42KgdOTplU9NsxJNRXVIWlXdEXow5lKoRGzvzqMXHZ31xyLW3b1i5Sd+z6BjrSflLiet3pS0eSubFGzg2TB8KgltC+kYQAUyEnH7c2fkjyKc/p8+V1WV+qKBoxBlVDDz6loSCGaZSFQ4LvtGLD6CRngCQWXOMxLO6jJkgDALeXdlUGQAbYYMyoH0Y5CKzAGikuADYxJAVZMFz/HdGVnCFaW90EUhGiIP17e+I/jNZgZNApC2Lng2nh9R2ZSl5vDaOuGkCoj1yRIHL2mPvBgGqbroRhFsN+LFLl9wFeVaSK+nElOhVr8mTaWBK6xkopnqxRwRgx7tsd0hlUBhJKUmyGnQB0HUECgJwHEvv/aLIeF+5eTpYmnreakN7pQn9ZNA4f6hMQAANBD2xgqER5e1Sf12jmAaWKx+eozy5T984+EH3G+WGAgC3aNYW+B82253btWr1eqlU2hgdHR1YsKej1VorX29Wltrt0KluqzkjQWFwNsw2eqx0YSf7VAozWYJaZPlj3QoNVUTCns9FfRPcBbntHdScgLjd3LNmcdvSuJI4gM2aPfjgoh2dmrTa4Ybtbm7aG5cu2jvf+55t7WzZlz73Bfvlv/2TYoSIba3t2uf/+N/YzFTK9vd2BVpH7PVvftHeeut1++Y3/sxSw3KLGywtLNmtG7dsa/22BFvunhjmztWr9uSTZ2xhYc7OHVu086eP2akj09L0GZ/s3lA8jmPOyUqW/hRsiE5oIwk5rqN3eqtBpfdFfEYNxWCyhmgc7wOD+CI2DcsgwsjctMVzo7J4dU9M3Og2rVCm22LLtjZXbE1l2xWNYjPHxdgSLIE2K5wKpT2ryZqulg8EkkVp8JDlOQVh85K9ceWOffxv/j07evIBO3H8iE3JMsuPTogBmDYUs9LehnX3btmd9bL4RIIjAMEaRqDZ8IYNrk/Mxq0lS+3Orly0Ov1XXdtmnq6YKCYwb8jNw3ViZ/whMeExWZAiiECuLYBtWm4sZy21dVf1YUXSsJRUUpbskBQQsxWyGQF4rWTZUA2eFAB1rKCm54TTaCLp/Wl++J0Ao1GVYpPasqZ+K3364zkdtlAoW1bKhT5MG+5YqaH7EgRpZgvrPgc4hqE7GlPXISweAS/gzZSqnngQ6Yu1D60n/qLVGkPiNjVqS+6/nDa1V0NthyWDomBSu9pN4INFS9vi8iIzHXk6zSp9obLyhsesJNBd3yrYnWu3pVT2ZbExgV9u6pCsXXkaHIfdVd06Q5zxJncfYIQQ4iUA1QdXBCDBdKAhm56ZFaMFIECfq2/T16j7POf8iJSCvmNSMryPYsT7C4XrApuEDAVZ7wIC+BI+BErZB2J7e99G5UGuLq+4NUmegg/xN4NNssIAJm87WeMqIxv3MHBFu+dS8ogaHEZK96sAXXHp63ZloByOjMTkjak9ZGkP98Qj4oMqfeSyYDuqJxusSzzuARIDTcgLgEa+3jUhmtBnPTi5Q6yqcjeCrh7aUmWDd7FkG7JwOSBVeKa4KASMBt6ni6dhxcOi+Eb1wCUCelVWtzqpr+iLLDLly7dPBFSpk3jGu21UVpQaoAkv8D5lJ67P/ICiekY6gw9WPekHx7IHckXBaOKgK0HVEdDiuWBxK2+2ezlUjNvyAq7Lq+4Pcint1659JhrtdfLNZmip1O6dakdTM3IlEtHhoTAbGnfaQ3Z4uKvCMSIpq/QW04lKFmntym1Qo9VZ7jhkRTEF8wyx8oZEVJi60RZwsSorEbPqQcGJRgMkJKRT+YRNyZ07d+KIzUyM2ze++me2vbZmU5yWKkvj5rWbaoyc3bi1bqPHl+zit19XRRq2W+ja5/7Nl+z65Sv2/e9/36YmpmRdN21xbsQeOX/GGsUDe+3lL9u3Xv6STeQitrFy1w627lhO7vdJAe90NmkzsnA++fEn7ZnHLthjZ0/L7cvahEB3/2DHGrIs2OsUIKFfiKWMuBtOXRoDDkDz6Qv3xJfg0RiAAZTXEwYo+FBfjjTHwnTrmWdKwN9Ven4SrmiDN8wm2DsCgPjErO3urdv21rJtbNyynb1VW16+bCt3b9rKnStW270jzbdry5sqZ7fu1pnv2u+DFGLM5JDNYZHKUrizHzAHo9ilcsfyWYGCLFzKTT0Syh/XcTRaQgQEsEmfU5lIqbzidnboGpaQgELVclGCJFqoriyNzUYlRPWC190FNyxLkM2TO2J+XXMSqBDIgZsP1WdjGiwsVl3R5xkulwQsslQEyrsC4KhoQWCSPMoMHnIrDO7uICCMWKv8feFG4LvFXVlIAKyUrACPXfmZveAgJ2YDjDkaxttK77pIAdhKkhFyBqQ6pYIAluWUQ3ZtvWAHq9v63LVGoeDKa+nhJ+yBx5+0sdkz1ty/5tZ1XYXoRMkvcHlxRYMTSgPXFGFOJrI2M7fgAgl9sQCZdVGtlOVVJG1E4DqQXBYdcMx0rV61sjzBiJQax1Iz0MIyXMALJcKucgg/x5qIm2z1zl0lEfAe/+gOQMboosAVFg4oLZVF7jqLR0QWyyXN58RWG6KJNxBWWDBYBJvPjfRsvxCWfLctIaUaFo3KiITnIUWmRJjBQleZz4jQS1G8RtGCubfIB4sI8BwZGOVMP5FE7zLYxYIVLHU1qW6qhN5FEA0ndSXAkgUKLesyAhwcVe39A/Gnismp1MiQdwXAF0qzrbbES0P50N56CEUdNLFi8TwG7jxMyDcSyD/vzlBw61gBGUXR+Pv6o+wVX+BKXh5HoKq/3PMZCXrfBzC7Utvd3qHKcVtX1yVvg1kEvdBrr30lGk8dyQ8n8ktjU1OnqoXiTLtZkxcYlcXO2mYaJy60T9na5o4sLVb1MIGYPlC2yZOblYja9saGn5lDP87a5raV5FKk4hK+QtU2Ng8kPEP2ne9dk9ZNORM2Q1kxdVUCFpOWbNpYlgnlRyzaE1OpEbY3dwV2Ddvb37O9u6vWq5ZVM5FF1sbcaFQu3ogqHbaDzTW7eel1X6F09NgZX0Y5Pjlvjz1+QYTixIKu3byyanfv3lU6l9wivn3l+/b9r3/dvvaFz9vtq9ds9fIbtnblkizyfdu4cd32l2/aA6eP2yNnFu1nPvMpO7Ywax996lH7yFNPyapckuuZcg3MiDzzI9kCjf4hB1gRnTl1tWrRdjY2HdzQrowieyN5owpcJbhsxRdsrSbGlGXnbouueUZaTNlhYAAa4YYOy8rpVvct3Sra1ZUDuWYJXwXFSpxuVACVlsDLQp9MVB3YV3ZlqYVYKisEl3s2MZKX65x0UB6W+8XuZbj7o7GKM21RXsn2TtWGUymTgSq3TgqzyKmxNWsIRdn31fvsVA02YMm2saJlNbcYQFE7simH6sveBeJCY5NtP5JZ7TvoP8OyQQj8I2VIF0c8HbVNAXIiOa77EnrmUiICErSwhJGujyEsGKwaXSdSWcWV+59IW6u0L6VRhqIWEqAxUOYDmfr4NK5s3pEUa4XRe/Ya9elpoituOfkVtlbldWGthGxXXjuySFvRZyfxtDIVrlcsIVqXVq/LRa4LZLDLE303nrZTUqoTdOQ7lsjYxNS07uu3C3ZPVnvBB8/gH87u57gaPxLHrdaSysCgZdCVBdhxKq3Pt1Q7YSmzPSWDLYAOVjBAdevGTZFVeVAABaZlcQUA4NqKlcSrwbzfJkeV62kqJg9C4Crd42DmXRNebtVX4DGdHrL9CoNUei+i/K0hixeQFO8qzZbqDoADNyx/pb6qoTepqKffooX+0b0QDFQCfNBSXoniMAclFkWGZHzJSmfgz+VBaRM4Qoe54wyQMTcYoF5f33KFFIwVqo6q3yFL0w/Ltl0s25q83Y2DQ9vaP7BNvg8kfzKWivQPq7yUsStaoyIIXpcAX503ue/KXPdRxq7gde3jPkG0PiCj/IPuAX77vg+dXlvte9jtdWTBdq+rre6fplWK9nLRvJhrKZsfOTWczc3EsqlEYnQ2nBkZt9jIjJUqFTF3TxZPzNpy6eaWjoooMEnShW5IzB4Zasrya1hJwJJJ5SSAIQGwtK8ITL8XltS4XMsMy990XamVrSI3eW9r35odgefQsNzqfSvIIgmLYfNKe2IyZkfH8nZ0liNys3bm5LiNZnK2IMArHuxbKlyx6dGcjWTidu3qbSvK6rv2yrctWlu2w7UVq2xds4oI3q5t28rNW3ZYaVmtsG2r196xiYkx+1v/yd+TRZW1r3zlT21Y1t0bb1+3E8dOWkhMlo137fxDF+z3//Vv27CY6c8+9yd6d9M+/4eftZ07m5aRK/bTP/opa+7dtOr+oaydXZsdG7Pixoq9+Jnn7YEHH7AnnvyQnXvwrJ0WWC8uzsuCZN5pz8ZzaTtz7ISdOrZkS/NztjAjK1xKqyxQBLTR9bhDzCwIpsLQe4QWlWsli6FXWLUbmw1LjByx3MRxgalYNpWxhtxmdowfH6p6n/NWMWT7pbLYGuFkEroELATdZY5I8HGhGYxgdyuUKfsm7OyWBUACHrWHT0GSYLPT/sioGH046avCkglZHHJ5h2RJC719ly22+EvISvIpQ2JQ1szDhKGwXL8QexEoLaUnD1F1gbfF8OV1KeGshaSIq5YTaOYcTGJSAmx8wmIW5tQqE1mtYmw+ShXPAg+hLmvPSrvWqrLrkizJ7LgAOFihR/9hYIHQrUP3RcxBCyCRWKiIsnz0jljNChvr3gddk7u6WyM/WeECHgSM+cDDmbQU2YQNpbNWWXtToMhhkKKn8mIvXvJBEDkxFyBhTf/k5KTSkZISLzEItHdw4Id/st8FQKJosgplrZar1pCvPnCvAagAvLAK5UkI3hKy3DjZgkn6VAbvAqBjBL7OlDTooPQAhcCCpW0VRWUiI3fZ1TZF0YwlyPlkTHn3TFWmqe4BG4CBVTk3aqIFfZdDFhPfMFxQFhhTLugn38P/gZbe5yreQQEAuHTBYXy4waE7DmReDmWgz7DAjvPH2PZycLgjoAbfMJcVr0/El+e2rfYPplFRB05/YNZOSsp1t1oSkEpWenX3SFlIUi4zeMosiohlpPRa9JMLYFnVh8eQzWV8MQl1aAt/BqvlMGSY7YHMOQ2UB+kEdXWN4bTkKe8EixCkXGUEUm4+Cm0pUXYCvR0ODwtgg3mwUnq90K/92q8l8sn64uz8Qy/IPHwxGsleGBnNjH7jm9+QLEeloSWeAlNG6+nDu7u2Jas1MNeTGQksKiUsAllSGkIMUylYTgTdkOvS6bLChF2ARCO5UzubHKlcsxkB5MqtZQFonp3f5AJsyFLLy3LiBAURX/GZd4kb1fDO9X0xV9Kn3swvnpRleNctlEJBlpHVLSSirm1s2SjHLIgaPqKuhhwbyblFsbldsnqrIHDP2uTMuCyHpr361oq98t1L9kOfeMwODtu2ubtj0YykXwDc7aXs4cdOWnbmATFY3Y4cV547O3YgID042HXr59XvvWWnH35E0fft0ZNjlps+at/+6lctMzFhx5akAKpRqyqtJVnlZ84/YgfFkn3/0tsWEYDOLh6xEw+c9x3CYDp2LKIFYTaaD4uHKUkwJw2KldGU5VMUw1y5esW+84e/Ya9cX7enn33RhY/3mMrCrkEAVunN37Fmeceu7MbsR/6D/9RpBdOzYCGYGF0Vs8SVtqwmmaobX/inug7Z3aoYauSsjeaxFMJ2KCVWrBzY/t5hMLtCLqEa3OKpYcvLysw3V9SuEQG56J2ZtnQOazwAAZ8CBQOLUZmq5Zut6B/7pHLuE32QXVn4k9MRi0lBrodmLZOTNS5OwloHlPCG4C02swmrPXG7fW4naag+nGpRX79m7fK2LJohyxw5Yd2UgJAZBs1ASABVRoGZ8kN/I/xBudjgpNksWl1e1O61y9aqCegEIjf3BSwCNsCCKYP6YXOPPWrZkSlvm8qlz4uXZLGLlkfPnBVIyOgIhMwDVnGOk1PVJg4eym97e9vbj8nzzHhhlgBWa0MWK1O0CK50aG+1DwDgg3Pif2iRl+IeGZ9RPnQFwCoqR7VuNy9flgcyZN/6+tdUNxIwtX/IWN6LSz3oIkhIPvK5Idsqcdx1zcazAiLRkTPc8KCYkUH3DSuy9F9ljNpBnRV/EesJ/Nn+cL9MrnKvw+JrG/YuDWavoPQDUFQyDDBRQOqufx5f/1odpmIxQAYPUSbAFctXNFb+bl3qvf39XTt27Jh3o8Dz1VrF9hp6v6Iy59mIvynZ4oQOlDdKlO65iO3IMCnKkMCIy4znjVMy4FOAn6lsWJxp8qa7S++xly5tA2+4la8P3o3fk6Lwua5oZWmWoNskaEdCYOhwjYegZ2FgtFtTnGXJ6suq3UvWiV5cPT61T5OE/s3/8D8k8scXFm/dvPPCF77wpRfHx3MXRsfyow89/FDk0qW3ZHXG7ZlPftJGJ2bt1pVrrg3YtAGXJMsIvNAWt4eCAMjXb1yxjICXkd60XL9b33vdrt96W8BbtLnpMWlQaU4xwMLskhpE5jv9qnslAeywD0bRfZDKpuX6rMhq6djs5Ixtbu6KaVO+XDMkYlWlrfKyXOuyxKYmU7Ka22KclqWluVgRxpaEqWzcsnJZ2bX+yNKMl7VaZXVOXMJXNo5YxhVpyU1j+7uKGmnPJ77LPalUbVwCder8SQlgy379t/+NpfW7LZB+5tM/bt/6xrfkrkzYkcmc/eHvfVEWXct+6md+1E/9fPKFT0kB5+wLf/wndu3Sd+x/83f+ji0sPWC/9uu/ZTurN3xd/+OPP2lf/fJXXMHIkLLzD56yjzz7rG2u7NiemOmVN18VOEvr5uP23HMftvmjD9r61oaNjY5bbiQjoG/af/Gr/8TS2REHAxgICXWXRuntbd226qG8gZoaWHV0be3ApGhYCZGAwVMxWWZxtceVz/rhhrLL7akf+2WLyr1FoQa4gSvJnFG0N24/8yC7tr96xw6++T87Y5bkKj/3d//PlktPukixe1JeIE1+ZYF0Uu1KGWuthgAgqbIEG8H8zj/4K7a4kOYIM/vh/8N/Jxd/RIKIAhAwy9rwgQsBq88vQ6AkQCyrZJ8BBLLVk6L8V/+t1e5esq5czOPP/bhlT3zM+wexMHy1kJRXWm0OOOJWsmqIfnXAG5ButCv2pf/6H1iDaWqq29hTP2f19pDK2pSgV1ygsOAY+QbQI1vXrdAsid9jNrlwTELdEk+lvH5jY+PeZUD5cfORi1KpZI1qMBc5pnIBNGxcg2XFmf24u1iB1BcwxCJK+6As/a8SV93MiPczuVlXegw6YtR0VJ49GQWbG6se58b1K/Lgdi0R61lDabQETHhBw0of/s5mzdYPXI+rHaVidJ96MYMFYEfpUAc29inLXM2Lz/A08ynRvVEVgKntAZZwzOp9cKSOzL5RDRy4US4ltT3dH6XDgvhXRtX2nh+U2RbIUtcolq6UL/JKtwBbW/q8U/p08dAEbnzi8sQK9Y6t7u4J/7v2wMlF5TNk7XrTVldWfQYJe53UpZBurdylBz4Ad7SMf4fszJFj8rwFoJGgX1YV9HrzHViwAW8B1tAKDCPvKG6WxxXP6MXAi1R9FY/fqoDzFgCuOqjJujXRblm/X1YKL3US4YvHpwSwWLCKnig1Sovf+torL/zeb/zLF3/kRz9+4cr33xg9df50ZH9nz/LTArC9qoNBq83SxWBjXkb3OL0ykYrY3k5V1pjAzQeEGFhasZyAJDpcsxtv3xUITlilcuiWBczCwX+5iWkJWs+2NralRbu6P2O7azfd8mAvz5WVWzY6xppy3OSorClZKarcSC5rZWlvJp8X5M7Oz4vxVNmeQJOD9mLM85RWg1ixYbnjYvrc2KgfszuqdzllFQ0pK93i9HXK4mKk2rdrk/Yvlzv29vU12z7c9v0U0iJsbmJYFoO5Bbsuq2t+dsSmZ+Zl9R7ataurUhC7Yp6OffKTz9udG2smytijHzpnG+sFu3r5ov3n/+Qf26Xvvibr85JNTs3bF77+VfvI0x+2Z577mN26vWGPXHhIz27Z9u62ff6L31A5Y5ZW2X7sxz9ur75+2fdEWFyak6DW7T/++//Atjd3rCVG+ef/078UUMoqVSO+efm2jU0d8bqFZSWzucbynWVrSeAYgU0wLzQWlUKUKy+Llr5RRsbZiCWmssfFWFh0B6WIZRdmYEcFMaJ/ixFhLDUAwoDbWykVrbK+JoFn+aVZRODflfJsdAVsEniszbCedTvBwImfZybGxBLFAsB6q7zzhuXychslBJvhWQGxXHxJPda4D2TB3ICKBItacpge7q5++j028+7cectSJgupJecjMWrV/BEBgxdWcegz1rf4C7euA7sD2CobZWDxAANk7fUbDjLEa6dmLZxOOrjBb4BeXjw4OT0t4a7Lo5KlK+ubLpjZ2UlfNAPYLywedQsVAYZGgBUnvZYOD93CA4Sx1tjfgB2wsFwBYAcpvc/KKL4BSyxgysYzPql02hYXj5mMHvHkqOSKfskh+5M/edm++KWvezdGWCAKzQELaMRqw1KxYJXCoSsUgCkkDwfDjLJBXsjEKiu8BvYUoL8Ui5apUpxvR7uwErIqXmLTHF9hp/ZoinfcWlUZB7uOQb8gqC4AnPiAFXaCKsVlehg01w8BMwNPKGbfe0HtgZfZUhnkV7liZ/Sfftd9Af3w7JTKHPeBbPbLwCOW9pCX27EG3SOKy/Q6VV5Z66O6Uz+6vkZEp1giIQNty06dPCmlVhMmxCQnGF5M3wsMDbYahZ7QmrEQkdDpQP3pumGlHkzHYBp93LQx/OMbqouxVaOajJtlAfvLkUjoJdHi4tQAYOkiqNe7i5VK44V6s/5iuVC5UC7vjP7CL/5YhFUfjKw2GgVZbwKmakMElRuPtpGphBtTUAMOq7L50VFZImoUVRhi+sRlFZrd5bE8iOsAHMv4aawMfNG/kpMleiiXf2t331Zv3XDCsYflmCxm2U6GfmTEmb7ddnPI8mKwkgBtX+DGBHQshrHpmFyeqI3lxmXRsftT2ucJHsqS5dRQi4ZsJJtTA8jakNV39codm13IWiKSdo0VDKnUZdllBdwVW767ZfVeTADJxsZpm8unbPbIlI1ksra3dyCGxFWjXG1LkVe1IkAru3WZzWclIHNi7pLapCsw3FTD9eyGrNO3ri7b4X7NHv/QaXv74lX7xb/781IOY/b7/+K3JPdN+9gPf8q+/OVv2PM//IK98vVX7GMvPGLP/shPu6X9G7/6j+3v/IP/RA07bH/22d+1uWNH7POf/6btHlZEG3kC4oGNtU0bFz1ZrLG7tW07h3t2/OQjVpSr5f1cYpZC4UAW/ZRlkinbvCtw6MiaZwRdpvSHn3leltCa4tft1s1bbl3vSdF88tOfsjevX3eBqNVqzCNXO0vTS5A4d+3arWVnyuC4DphTgikrOS5lR59ZqRrMeEiIPxYmZmxHtCmUS2JQpuu0LCpJF4dYR88RdjZYAR71x9qYWbok3ZDamy4GwCAAE70nwctIYeTSI+4ZBX1isuAkhPtVgVm1ajlZJGWBmuRCceSWw5vKC9g+98BJnwZEXyjuJG3KAgWfLiUlgoc2NTUr3pAbKUFj/qoDp56lZLHtbBfszPlTEly6RoI5sRSB3fgZ1AJTAF74lK6BAwEu5SvLE6Q7QKzhgc1gvBtOeZCWr8vXfQSZ46L/d//xLwncZfmqLbGmAdSXv/w1+/rX33Avhr0o4slEH3yxAgPFBhh4H6uumXZ5S17pmtryPcGJG1wAmHgrAYhwB3pSYlpEQC6AbErGWSwjxnY3mf5WAu/4tz5+WKAUUVbtFBMWx/SMKa7eR99P1b0QEYvpskXBFAtF6JcFFyj/9u6ujU1O6T21FOApmcP6pg23dg4sMZKznvIHDGu+SX3FuzpQUskoxwMxawkcCgaJIQMDal5mxfHphBgZKgB50v+6u7tlSyeO2XUZPMyMOHN2wb73ncs2NT1jR4+P2Fe+9LqdPnvSd3X7xjfesocfOtMbHUnVLl26vnzy5JGXs9nMSzs7+xcfeuihoIvgV375lxOP/tAzi3JRXggPD79Yq9cuiF9Hx0fyESe0iJzO5MVI267ZspmRQPu6S6DGVIW6YpxdCW5e5ggbMCMZdNwzwR1iENgEBM2fzUmQRExWZjAtJZtLWlMuPqY6rkynG7M3vvctO3HmrF1+4w1j42h2izooHdqIwJUlrnUJ58h4zvb3JACyPDP5jKwqWaAiEqOxEAvNFIsPudDsHRS9/xityUbQbCDCqhPA/7B4YHPzY7IemHeHcEsI6y2f1lIs16XRhmxE6ftob61tk3PTXl/6JVnZxNza7ETWKtuH3hccFSMMC7xC0rop1ZUBI+lFqxb3rSbXMhHPqZFjdlhq2MUb27L2b9vC3LxdvvSGyNa2775+zU6dEFi0olYuNe3cuVnb39m3NSmkpx57xOY4IHBLQn3ijBRaz6qyEK++sybhrahuPbuj9M4+eM4iUoKFQ1lcuNfS7udPygITIx0elGzrsKzyF0QjPWrX7fyDj9r21r67gLLhrKK2Lap+D5yYcwsSK3+/IGDRe+Oq6+SEPBIBDe1788Yt0X7Izj96wa5fu2Nl0bNWObDTD5wTCAXHrUxMTgrE22La79vM5Iil5JbGZRXWmhXbL7UFDrJaRHg1oU3I7dvc2vL+uqoA8tbNK34SbSY3aWfPnRVQccx5Xc+k8KXUACNmGQA+JSkG8Gpnd1M8xUwXLMCk3V1f9T7H46dOWDIn5bNbEmCGLa18R6fGXOjphmJnrcLBrk1OTquNInJtx71LocCyZfEG05BwLRko6tSLAiCOucmLbmE/YQB8oT8Rhbu9ty+AofsgIfc852UGlJkHGwwAymuTws5n0vLURnjRFRqgBij4LlGqCwOdlOUXfuEnrcLIupQIlvj2zo7dWV2zz/3JVy0mfhuVgZPOjtri7Kw9/eGHbUsK9u0rzDCQhaf8alI0ayt3XO5eefll3ccFFlAq32DH/r5lhrAqyLH2cgw0AJfwJxP5AcYAYBmI835IB1XcaN7x35IDuvtCapO0A7HaHBoSUbnAaXicbOhUVnpVtX9MhgQWJluPMrRzIBrOSN5cmUIb/cMDg4Zr6+s+S8SGZSMLCPFEOG2C0aC68qSNsqItXZkAtPf/ygiDX7zfVRYyoEubotDBfSxY7+rUO+5ZqKS+BwHXog3dVzznN6XBA2+32z15DDWRUlYGfbBDL0n4Lq6uru4LSix0+rHHokfmY/nJ8ZGlVDx2SvSfkdGQKByURIuuz1Hk5AJGjhuqxPCwtHiJuZ3SOGI+JpdnMqMCMGkhaWyAjQrQv4LGYTDM+8wkuBOTo36mON0MPQHW6OiItI8qKpBWQb1fg5HSYzLnsfrnjy7YwrElO/nAWVmuR+XCj9jZR87Z7PFjNjazYPnpWRsRQ8VllR7u7Tjg0387OTfhFmatUlcZpbllEceYpkK/D+WWu8N+k5x8OjGW81Uqt25elaUw7QMSuUxSDCn3RHVjChpCdfS4LJ2CrMX9Q4GThEcW/cTMhFvlHKPB/DmEiZMxafjwkMB7p2RlKZFDWTMtNicRRRmtLnI0tqz4mVzYTh2dtnyya6dPLdpUfsSee/qcnV6at3NLx21+YUrlaNkDevbYQ+ftUIC/vXtgn37uQXvlOxdV7o7duv6OT3ebnB8VI7YtJ2unIJDLig4lKZCeAOPCmXHZhwJ+tV0k1JDlqXaNm731+lv2qU//iA9AZQUQWFfvvHXVZufnUAkWl8VYkRVckXJoV9hou25PPfGo0hkW7Zgw37a7q5v28CMPyuto2KgU0bGlo7aksidFh7RoHB1K2Xe/+kV7/IlH1M4xCUdNynnIpo8sWTI7ZdOzc7LGEraudGbm52UdsiEIG7JI+KpSpALEcCQhxRS3tqxn2Txu8TC5H2uESff7Wzt2/colKb66wHDfCvsVGxdvnH7gjCXzY5YdUbvozaX5SS/X4sykhSW0dF21pLgTAo5YvG1HF47Y0aNHxd+yTgFyufCHUkRMEezWyz7F8LHHn1K8BQlZXF4SfbQsv62o7cVP5YrzMavBUNTlUk3A35bSqchA2bKZmSnxo8BZRoHPT5acJJJYrVLsSof+yHQ67X2ZTJ3iQz/f6Ejezp49I4EWuOhd9xDV1qsrG7a7J2UkBZgR743kEvbw+SVZ1gzwZqTMRmWFF6xWOrDN9W0HF2ZTrNxZQecaW0Ahm4AcO975XFKBC7aqzzcWQHCPZ/ry+1jZ2WxWeMAMB7VRmwElCb8iICfMVeY0XhSEz3PlRcUD5HifLgYJh+dP/zr7ubIvgu+UJmsSIKT7gYEspvCRH10nwcBv0GVVknLHyGMFHDvMMZhGF5d8CAdErG26X+hPHljXBHDR+7DRYv6bNDHuKAcAqpRUsGCBAtMkWfyihnSayNuQ/Hp/rgDSlYfec6wLh9vRcPRQed+WbFxP9Gzj/IULwX6wj83MRM9eOJWX27Gkl051eq2ZkXwqoYYIY+GRqG+EoXJ6hioI02fQ0hw3ggXT6Tb1DAIxulgTY6AJhkWkqiogCzOVEUhnXLg4LrkuwWFrwF2BIn2uAAONFhajkJZP1FbDiVayJttuQeTFPNVaVdo+I0FNSeAkdCnAn31OMzYyeURFbNnVG9d8Aj07qQvr5bZnbSiZsamJvO6l1fgd33iELg72LmVi/Ug6Lit2QQ0igJdL2JVmEn4GnfOytu9ubNibb78upVB3N4wVUOiwrY09lVWWUhjgKMOBoo0ET6C4KwujDHPLLatXGtaRJZ9MsW6bI60FBMWCbWxsiV6cCCstLpr4tBu567K1lVDXcsmsTY3mJezD3i/HRsmzU3lZ/nUbH5+0+YmEu0iHVbPla9d9S8hHHz0jy65rV69eteW337K5sZCAfkOKY8f2ZBliFbAKC/fo4uuXZdUdM466uXr1hltBDz1y2jZWr9vpY0fVdiGrS0MdP3FSSiPqa9/X7qzZ5tqyTcuywCNYWpy1G9cv2/kHjqueRdvcENhduyRa1GSxNawpzbt4+rTq3xbdBT7lmgSgqXaAgYdsY3PDV+S1RPB8LqP6F9XGaYFBwir7N+z0mSMmm8I+9KEHJUxt5XdMbR61aChq63dXnLcAJPYO9qWxAt10OmFHFA9XPoMBIAuvUdmzuO7X2aZQwNWWAlzZKKod2YUsaW+88X3Rh8FU9h6NySIdscnxMfHNhAvpwe62hNjs1vIV8diGlaVsWt2oNXstm5zOWk5loPuI3fCj4ZIrh7IU65j4lQ3rs+lR8W3b+78PpbSOSQnBw0xXwtKlb39yikGylCzymCsxLFf2s82IP2dnZ9zjw3BhBkYmk5Glv223bt/0WR8x4kpgpuXhVOsNeTJrtnp3zQ5kFDAwJaj0/kWWx5aL8qRkGUO3TCbndGNgKpmiKyPt13EZVjFkTN8J/U4kJHP6MB7i3rqkDSDE4sRAcgvRMUAf3fe+bqxY3BIAStdYgAC4f+vDOn94ooegisa+exVgp7h4SJzdp4gOiEw5c6wUnlRlULACLCfMqLk3MGQ51R/AhD6AMKcPM+4QACzvAoRY2yoXAKq7BGxvwHTQvUH56SqghpQRDxzvFRCmewRF6NPnFI8uBD4yDNv6yIXt3VZ612WvbYy++WYAsJ95/vnoMx/7WD4aiy9JU51KpdMzh4ct0T8RjouwbC3H8dUIBC5AsUgHf91qEpTwUMu3EfS+VlU0rgZosGO5CrK3u+vzX33NNbsyyRzfFBNhjk9MzFoqnVF5ZNrL9md6DMBFhzSVKRSLPvcWV5rKwHQZWak5uVRUmH6yMpPflScaiKN9G2xtFkvZwtJZm1k6adERCYaAKiqrLSpLbPdA1oXeqzZkKaCF2iKq8uPYFLr52UQDIWeLtXKhYZW6XOkdAah+Mxk6nlBdqqyjlqsnVxm3lK6Dw31ZcrV9afIhNXxNVk3J9g72nbHYv3ZYrnBRYArQFvZYEaO6FQ/lDsky7kUF1lIkETFfUy5jdswyIyPWrlfF5ElXBsGpmgkrFFQWWRJMy8rJygmF2IWpKdc5YzeXV9UGAmG5oluiMVandIUAKyUFIQgRx7G8mHmfTH9iv4KD3bJNT+fVtnG3qrFuLr3+fbv1zluWlQu/LgGVurSNO3fsroSYLo5qcU/CuW03b96VUMfcarir53euX7PFI3NunVz6/vdsVpZT8UDg1a1YUa73O2+85u1Q3VmzWGNDbqOsQuW5dvuGAEiWoujGgYIp0TOtOqDUOuKTVjtsx+XNJDNTYncxssDozu1t8Xo32JNY7cA+EhlZ31gu1HFIfDDsk+PZGTZkd5bv2JTqmZ86KstXUC0A3rhxR7QasZLaaVng/kOf+rhlphcsJ48qIV7DnS2XxLcSUuuV1X4lG5uctUhmxIpVtYmAfk8KdG5uymen7O2UrSOrht3XEglGo9m4xdQ2aVnxCcunpRinx2QdnxDoF2x+bkYAUnQAQC629/dVr1V75OHzDnrYafQlI+iAwvT0uBsbLO1lhgTW1LWrt0SDA59W5daWIkwpD1xY2pNBOJ9FIbnFWvZtInWf/vGdvT0HFjeY9Jt558ExLEH/J0CJVc014AnY0/+ONYlVCI2Y5QDPIaOUOQZgA8pSIMhrSliAjNOe8f4nwX4QoldE10Pi4Wg2r3t5SwrgM2l9i89Ji+lf9ImzpN3BT+CKw053JUDOzAxANylatBkQ0HUiLCBWPentYDC9JA80o7QIYCpgTzr0DdNtABB7P7X+AczkA9yCLYNTDEgX+vEM69anlGEFE1f5sAgEa12Y5EtlJau3W53W9XC4sfFmsRbMg/3sZz+buH379uLhYe2FUKf9okzoC71eZ1QuSKTTaVpakvqhC0titp7AdEpC3ZLrzTQZOoYjAqY1uSRjxmbcOQEEyxf35UYnZHU1ZOUmEmkxhhifLhuxPNut0dAlMTDW0Inzx0UQWZty3WEgNsBgCgza++7dTR+I4FRQtBp9WVW5qgB6S8LU6lX0LCmXS0y6sx40rJQCGg4NyMitTwQXQUivrXzR0nWBZ11AnZWQcVaQSG137qxL6AtW2rwtNzorbR/2ZX5qA4FjSXSgfygp67PmdCgUqi4IWOtDjJKy9FCKgRM66d+bW5ixu7c2rK4GGwrJ1RNdItGuxWMwJuDa9NkU9FszxEM/WKvJ6peQFAfHmrBJtFxhVkGJwdNiVgYd47GkntVkmRTkOnXs66/d8YGgTkcufZxVcmwEzlZvEl7liWfA3NdKvWKVioBAbeHaXB8GXtgWECGGyXBfoRNdIxUpUHZ9CofiYiqYE5CuG4OGwBeWAe4w3URY4bhLBEAR95E5u2zSHlU56LphGoyStHGfOw1TMhdUrqP8uopAi9fZ3IMVYohTp4MlIqs2PSkrXfSVliiwS3S4JdeQPm5ZVOxNKiFnhHso0rFNtWFWigllD3CU5dYvnDiH0WPXL1+Wtdu0/b2WnX3wAZWzZXtqy7b4+tyZUxYRMJQL+zYmkKc/u1Yoy4LNWKEWlmV66AtgRiTwHPtdlxEwMzNjI2PjAqtDK4snQwLio/PTssiitrtbsH0BMNbN6GjO9/PIKV12zLqzvGZzR474ysKZmUm1EbQPWVHWKddY7r6SCO4SyELn4VjP5mampZjh6bStrK754B0nx27v7DoYYaBkxNsfefox8SJr/oP5tiU9W769JsNBhoHqC12uXb3pfABoBeACTwQWnFt4oIcCzwhBz6zK0v9NGkIf8X0ATLzrANVPAyT0SxiYn/zQc8CKpKgv0YN3/ZF7sYG3HAxQ8gGsieNpK9yfF10YdF/syTtMSgazzHjQM9Ig3JFxND8xLllkzmvQhwp/kyH1RYHQPsG8bT1Xldx6VbpBXaljUDbKTV1ZxMNYAYqAeHRpyDKncDXh07Jyfzk01H1JNtHFfQVKEnrssccSD52ZW0wMZV9IpaIvPvHk+QvDw2HxxYSU3ZBcSg7fC4upxAQHJVWsZ7F0SswxLUYwuRFsPcYqCvr4IsZMAwrixJDFRIX5Td8MfZFYpFgHE3KrhqMs2+SI5mBDXM592tzctkQ6JmuOgwIB6aozJuBGxSEW29UBcGglNk4ZVkXRpqzwmZmedy0vVS3B2LNi5VAupQA7wl4DuzYzOy1LTmU43PclncI+8UNcoFa2nRtXLTksgC5vCOyVhEBvZHzc7q6vWVYg0ejIFRFA7O0yWBXROwIWgU+p1Lb5+VEBRkjvlgTQsiLUiCMjKTWe0hCIsoEHXQcMdjC/0Pck0Ie5lcPRlKVHpHyG0j77oCC3bmZ23GmJpp2cn5DLGXgRuC0bOwd26dIVK4pf6GNmZU9NVmHQbyxNJteeObENCX5+XHmX66oz9AqsEkG904q5qDABg0yhIRhLYIewin64igAoTEeeetmVDPOGfbK8njHBPpA5AF4gKMDkHZRoWeWNJwFhMbSEJxhdd9/ShYNd7+NqU2YS4OGgDFGwBAZiEAj4i3hYlIFBEVgSTBNEaWDdM3mcmSC+G1SXfsyYFCgbOIsflF+dJbjipdLevuoknlLah/Ig6L6BZ5gxgCzRJtVyxafijY2P2sq1G/b0c09YKD0OmzkfAxjs8TuVTVpKFrmbS6L9d773ps0cWbSs+JZ+1OXbtwR6eENde+KpD/keHWV5APDzwtHj9tY7V3zp5/bGjn3qRz5hF1/5hkWkjB56+jm1hTS6iITy7tIvKtni3tEj824E0BZINP2mdOFtyGOhTAnRT865/dDHnpJMiv9EI8D1UPx44/pdTxOgYAnqBivXZOEyFSvoc1SeVE+xAFFcbuTMAV7EoS2YzoVlyz13lIOGd5DmZYwEt+x0FVh6aj/FxUJUw3neQVr+mgfSpb+T+NTYrWY1NHQa8AsfFAVxg6z61qUCg7YsSMIqjXgeWP3BFDwMsqDdgvEgSgifUAfkA57imwHGotqKI5Z4jxk/1I+5umjmYLGPDAnJS6D4VATVjXbwrhDF1HO1tC2raC+LBV9SeS/Kqr0fYJcWBXYvyGR98cXPPH5hY3Nn9PT5c5GOLFD6A6u4xkqwKsZd8A5+QbbcOqbIMGd1Ty4OVcBSgVAVAeistDnz19Aahf2GbWyt2PyC7km4p6dlAUpj+8oLgZDoIze74gOW9VrQ58HuXQhAQkIBccuyDgHd4KgPuQdpduLpKR1OVpUVIIKwxrtaYdf8qluHIyP0z8mi6eodxcV6hQHSabkpKgkjqzCyKOb36RdlX8paa19WedaBmsbc3T2UYDLLIe9LFjkSx+rbws62W8rVgx01jpRFSloSq0yMy9xYGhRGZJewqiwI+n3ZEQqBQSPGMxnVV0Krxs0kOIZGFpoalYMG19akOKRTxkbGvXh0iahZnaaXrq3Y6uaWMy2rsxAQpqIwhYq+L+JHZb3ScQ94pNLMSGjY+MSoA3xFNGpImcHcWE3sGcpcQPGSwI5pQF0JKelAnZiNS8kQHysDYYHJGDSkfWpqL8DJ5KJxXA1exO7+toSX0V68HDZ7jqueuNuAsskKz7lQMDrMxuAAYwDMspilsGBeF3CEPyIQ7rKyR2yvjHGPue+ALiuY9elskMKuTUI8AXZTQhoVr6SsKFeSuYtMk6IdyuxSJX5mwjuGAYOB9G9Td1/QoNSRGVz8uk/r4piZgt4NVkBhqe7uVOzJDy3J3T/pdYNXX734pj3xzA+ZHxKJVKtdWPnHrlMTk/OeF17Vq997zU4dm1Gbpq28X7JDyQ/91AADU8GOHJ3zJaEEBphrkgkWgDz7Q4/ZN75+UXRWnSXo1AUFQ5kPpYzpa2ZwbFgK8OnHHrSJqRF5kQXJZcFPd1i5u+H0Ih/4lfntJX1j+DgAAnTs1qa8BsDJeAqAhysOADr9ATkFfAv4hsA9BvqY84zBEIiT0giiKk1AK7BMeR0ADR5gSQaWOoYcZfOBMI+v9PTh2vdbJQ994DN2uILB/T0l4+VXGJRbbp2XiXf5DMpMIA75+DuuADAwAF7JgPIGiJml9OC5Jfvohy94l2U+Nyq6sn/vlnt1OzIyK4WSra9t2NtvX7KZhfne1GiqNjI6ttysd17e2Np+6frNOxcvr66+C7BnluYWh+KJFyLd8Is/+YmHL+RyI6PxTCxSKbEjTn/6kgrCoBTuJYMFLaZdyRUbGc/Kuoyp8MO2t7Pp4EW/EzK3J4sVRmHTD9XVK8Ak8HGZ7ozmsVnw9PSouze4tDeuXnYXGIK7dhCAMUn4iLR3PJn3ExAmp+RSCzgYeMMCgp/Z65IpVLjdjIziHtXLLM0TmMqN7LaZHB9s9Mwsh2o1sF7YLg6CczZTKMz0MdKgnyspgZLrK8GlC4Ad9g8LW7KCM76C7ObVa3ZkadEnctOFQbdBSkKktrXKwbZtba4JFMKWlrC48pBrTt8crmWrjjtMQ/dsenZS2pMTUEOWkRsYExBt3t12AMai29zct45c4pZc/kNZI+sFWe4HewJ5BtUCRkoKIA6YhiZhADjZXb4rIG+rzumMXGkVwPtqcadVN+obuNARMTRnHQFywS5PHMncaqrNYwGYVcp0SdCfyAAJq3ckiMqHhRwwOP3h9MkFQBlYwEySpYshcKGGpMRkvYkxOXCRjV7CAmIWoxTk7sLYTP2j79pnHMi7AeTYf6AhZU57IUKAL3nAZ00pqkxWACjA9716VVBEC7DAz6Mvksn8BDbvJj7gwVQqPfSVbCgjlFBLz3ANGYBDlcAbfoy0rGLlqvsSRQkiFlRMdRI8KB/GCYLl30Oy+hnoI1SlHLtdpgke2kGxak995Flb3ijY8RPsAxtyOvDJDDXFqweifSD462u3bWu3bZ/5qZ9S3niEwQqupAyMJ554xOc0/97v/q+qr8qjUjpewPS6YFYMCmRfYJ2SJxhV+01LiT759AUrFeq2KmDd3TuQ3Ox4lxh1K/hy731vXwaVoBdgA52pv77URvxUO+vC21ztCFjpSf9ewHss/OA0DfiKMLBQvYwkRBxJiFv/Hp8pU3T/BLwSDIC9C4i0D3UXIfU7cMFbfbYiDqvzyJPCY1kGO3dhTAQb4JClfyluMLil30qX8sP3BC839/WPupBdVPfEtfbpTz9lD507rzoFSiDw/lEAwdgFPIIHiHJg0BCl2Wo0etHhoVo4mliOxeIvi84viacvTq8evAuwE7nc4sho9oVIOPzi84/OX8hmBNvdkHsrWGzsTA5x6SNDsH0akhi1eFC2Ekwjy9LnuQrEjp067X2sFd9NaltW65wxybxRC1smF/cpTtAlKSDd3NqQ+54Twx3a9BSbWzNHNRBEDg5U7u6GI5zw4/72nmXz7KJF31/TwXB7u2DTMzMSalRATI3WFBFFTBGBjnhMe0ZCmZ0AoABsEJ214QxqsccBI+ouXA0aPzifCatodGzMDvYOJbANy7IKTPWdmMg7+MIPKYECQMDSOhogonz9cECET/Rimk9xd912t4uyJIpqSAlhJ+SzH7Dka0258AJB9mWqSlA42oNztuiH7WYmrF1YVQslrCYX//Urd3w5INYWc3lDAl5q7BpZtAGUWIhB2zBj4bB0KNBKiw4CQ1k+7OPrh/gpPgNrXZWVpcVMn+NkiMJhAJbMI2ZusneRCPxYEUafKd000ZiscdF0b0eWvujNgAPb0vlqOxGE1VnBhiy4eYA1q4MkNIrHiq+QLEOWXeL6sgdAlIER0V8FdgFhpLhRx7Wr6zfvMOe0oXKrPHLC2GSZwR8EgBMCZIsqH1nHioPljAgxeInyCE46xdLCSh+WMpQ1mJCxEGLtvPhZHk9b1n+wpZ7AXsLtu1WpXXinKfcTEO70mLyOZ0ZdA0ub/XsRfgSePAAYpo0xOMP0RQbk6CI5KG5ZPJqWG8setgJjGQALxzmFGeGs2/pdGRgyNk4+8ogUqXhXNKTPkJF0dqKampq0g/09H2SDb6UeHSzcZcabkeKgy45pVHEpQIw7ThYem5j0tmB/WxQT2ygynYrBof39AwE9C4ZQNFGXCQCWPnkGudyFFm+gtli1hLEzsAQHfZkinpeDa+oe3MKKBZkpI9an2lN0AsQ8jvJga0gJgNofAVFaig1gDtIP+k+hbWC98iEAdAxQkyfp0Qas1ArKQZ6UWe8q/mAKFgYUAZ5QyfSP5ygB6kr0sM2OjdrHP/mkzc5MO4/iFRDIg7wA8aAcQXeAbnv6eBIoli9/9duSiXjv+MmF2qXLV5bPnD738vry1ksj8/mLzebwuwCrsDg9knlB2uzFX/6FFy4UC63RWrkSWToya402B7NJtGU1pjLDDrAZWbDsNE9HNJZoJi/XU8x39dqa4gg8U8E+mQx2LS3N29bOtg2p9Sn4/JE5CWhFLsqB4nSN41rQ8KqLmKAeTJhO4zozOl/2uW4iiW3LRKcfMZ0cpXtV7dS1/ULRkgkmE2MltW2KzWNE/ExmxAkLs6PhmZqUlRKgvBVZS/n8lI/20zYMxrmV0gF0AxcbKxzgUKXdSoPQWIqtZtjPUQpL8FMCQPpfud9uV3W/6F0B+ZG80h2SgCTcBT083PeGZz6x2tBWVtYtNaxGU57Ly1uWzo5b63DXrC1LttywpXOnbGt9zbtk9vf27IEHTtrKugBaFt9B8VCC2rTtQ4EFnfou9AzEsVmFwFP5MD8QEMIlc+FAoegf2yrCxFhOuFoMerDDPN1vzBShuyY/OmZVKQKOxxlOSFPDbCISdIO7vI10yXzQZotpaVIwLXbu6sgtnZR1zi5deA6M6Ms6FATiHnMET1YWFu42wsZyR+QBwWeHLzbyBghQTOwd4NMAvR9VSk/tkJPFSt80mz7TjcRRPAgvm5CH9BLWGLxFnR0wmUOpfCmvCqS6BwOGaYBaYB6J0s3AHg4MdgzqKUBqCdhi8jokzIHiwkKivziwutg1joFS36ymJbhTeQPgwQsSYRB0hF7eEBCVSjMXOBi0ArATiZ6MDckFe2WoDux7S31zU9O+ObkPcgn0kKkAvABRvAkBJK6y0vTAlwiBLQbIE1ilxQY7dJUoC9FTtPK6qf3E24AqFjS7VDE3l/5oQAVrni4V2pklyvrj9fEFBHo32JGLHPRH5Qi6EShbUHdXpyrvwDVHESBPxA/aBfpQHpQR9aDNGVxiyiKbjsdVB7UHfKrnYYTb8UDt2k+PtobX4Z0gaW9YLxblcM9YdGD1HcrRZUJ1YckwUx3PPbBkp04tuvGB9d6qS/bFmw15KDPzMzLmOra+vmsNebZ3N1d8g/t4YsQWFqfs7dffEUaYLP+CVZXe0YVZWzy2aAVhz/r6ptp4tJdKpmqdbnt5aKj1cqXYfCk/NXpxePjNdwG2U6stDse6LyzkUy/+3V/6qQujE7OjrW44AkBGRSVfwZVP2/XrO3JZZNkIPGgc8ZoyV4VUQJM73mwmLD2etSKbNus+XYJZCUd+bMLN6WD0GM0qYEolrFKQi63GHR2fsZ1d1nTTgCwNlAEtBmezDUbtOBefUwRgQBY7sLYaq5RVY8w4YDoLYMcmMDTC5OSEACwAF6yEZCoroWW3KVlNsngYdKnKKhyKovGkDcXo7B7P3EAaFUsOpoMzWFwAAHlflBo2JmuNxRCBe4r7ysmlVdUzaSm9d3hYpNnlXlfU6GaHe7uKU7MjahS24mOppw8WSC6qtZJtr634ipPV23ekVCo2OTtlI6NTyq9jlUNZLuz6Pzzs82qHwmlb2bolAY/auKzMOkApcLt1e12AG7b9g6ovoWRmIMtYESyR2q1/d+1d04vxohL/jqxlATuQEI/jQmGtSpEqLvtLYGnjOext74pmsnToBtK7eB8cJTMUFaCofmwKjZ3ACqNQ34MAoJi9gfXJ4oZiuWX5XM7blO4ChB6XGy+EtMOiKzYGfcYAJLyFFcrIPVOJVBXlKYUQy0pB7rlnohLoGVaRXPsQu1LJspSnVS7judAFIFCpS+kNp72MWIxxKSWsNoSS8tIFBYBNTU4qr5Luq0IqB10ozIdtSXkwUOVTd9RunS6UBdQAE4GQ2kVs4ACKBcspqAFPKGlAUmhAF8LAamoJhElhXQqfnfCHVI6M+HdcXlFaitnnbitN3VZb4zXCggBPYEkxJQpFRF84+QTdKHqOcaAycw9lwJQpwDY4ZFLlUYIo2JIU+I5kGmuXMqnYAji65zgiX6AvmWIhAqv9wlIA8PaY2g2krOhdFG02lRKfql1Vv5a8VMZdWJHFfOztrT33CtjRakRGlsxxK8soaUvuBoOJB7u7vpxe4iq+T1hRhlksHsja4faBFPGwW+/1ZlllG5FSaErey5ZNRgWEdb3HVMWMlTg9xcc4WOCTFD8OC2BL3r7M9mB+79KRGT1L+PziphTi4cGe5DwkI25WHsa+aKJ2U1mqun/spDzvDmf2ySjrNcRHAv9kcIQRaaSzQ8KCksB3Ul7zgd1du6vyZ4WHmd7m1m5tbmFiWfLz8uHu5ktHp5YuNof7FuxnPvOZhBB/MdqNvjA1nXnxR3/4yQs3r94aPX/+mLy7mBLP9d3jghqs6pP40Sr006VTeavUqq6JGDlvqsXoA4TBsCbqVFiAlBSANCXAGPNVac/iwYELMX1A7Nwj9vCBqUx6Qg3M6hAWI9TFeCJkSWDKFJoq+5QOq3I1GxlBO8bEjIIMESgeS/tac3bcQqAOi+uyquo2MTbrzLGzvaN6jPiUJFw7H62kL0Xs3mwg6EyKrwrYkg4S7DVbk9s4P7foDMxgGLu7d0NVW5hb0u+arN2G6sgm0cNGjwqH2I1ISLDcuhKkyFDcNja2BfZjEkgRRA3lICfGZm8BaEhfZUvpMgK7p/eh28h4whosHx1qyS1uGquKJD+ixaRtbdzx/uwRWZqyMVU1uflSRtUyK5/Mvvbtbwo5wvbRZy/Ya69ftH2BWbuTtctvvCNA37XR6QWVvSTtHBEjSfhk+feL5oDkC0bU5vSlMTqPBcfgIKPUPjtBAUuNPk0UI3TDCwlxioDAiVW5IDaDVeUKMyAACc6JCtw1+rgZxGJj7roscuYU48rR3vR70ofMCjQIUVU9aVu6ObC2oWtSggfQeT87wBnHokShSekyF1o0oF+PY00ymZSni4JmwIapglintdqByqV2UNpY0JQnGmUXN2Zg0J8XWN21KpPMBTp+VNKQXPWqrBXxsawk2pHVgSgWwM+BLcRMGdU5FDP25Q0mzStvldkEYG3xc1aywcAVR+44EIuWd8Sb+3sVe+D4rJ06fUK8eij+SEpRijfUOBgk0J9uDkcohEhcSj82O0mJAKKjlJbyqsqiYYYO3h97aJQqUnRZxhlCNjYxZhPyBs+cmbLjxx6UPMv6yo/5uEm1GbGZmRH73mtv2cbauufPxtXwfig0LMXEgOChgDtqWfE43myFWThSwGwSjlWLImTAk8HquPg7OyIF26QPPyZvUd6ZGJQN+rEE4+mUcVLEkMC9I/BlHGIEjFBa7F7HLBT6sqFlKp6SxxR1z/D8+XPuJTHvuSUPKhpJ+4B6qXRo01KSmzt7dmThiOqSt7feuiKFFJU3mvV9T44eGbeCjJ+QePCg2FBbxnwAi6X4FdUnrLyTGSkEPUM2Wd146gwbxLAYpStaMuC5b1PyNhTVYumI3b56y44ene+lUvnaneXV5fxY7uVapfTS1t7WxbNnPxRs9vLaZz+baCe7i63G4QvdVudF5XRBgDZaK9QjrKnncLyaUkTT9RhE6kaso0pmp+Z8sxBWZY2M5lUg+vBgsiEJV9mJlJClG9G9YEPhpmVkSSKQ9L/lR6VVJACMHLJ8lt2o2MyD1Sq+hE/uGqixsDBjBQkeO26xETN9bgeHGzYhqzc3MqZGoPtgTYIVFdhhaaXFfnIt5IZikdZlleFm0o/aFGhiHQMIWE4AZUkERBMxw4BVJow0i2vdOmK9PO6GOMqnvMh4cCEl/q5crSSHvUkz0k/MnDyW2c6y9DOi+raYuzoqzS76yT1buX3b5uYWBGRhWfR5WYbbYppRr690gAtxR5ozk84JqMetVK2I0QGyIdtc31Ce46IhrqloprLnsszvpS86cKUYAEKp4JqyRSMCSp8bmzFn4jkx15YUzozcdfN9DTJp1b/cttsrdyVMe9ZFaZS37PLNgi0enbDbt9cURwKhtmG+JZuexEVfRvwrEmi3OLGMw8MSoIadPHNcQrtvqQnVaafo9WhLiIqygIt7e1ZVWbJ5ZgnoJdEAqwtrAtcPoMJrYPBIZHS/D7LH44GbzLSt4mHDkrJ0mGnBIKb3vcnKA0zYvQuXmSWkcbUP3TzMNgjRay1+zMnqqIm+rQMpsQ7eRtbBwPuZ5cUAhAg8Vg4gtib3Lx7p2KiscAAXTycsi98Xf+DCquycoHt4GPTPlplfqjIDZEwJ9K4FBboqUEw4tKqJlzWZkGsuMsZUN/ZFpRx4ZlhneFPCbhvLTtq5Rx6yx59/wX79n/6q3Ny4XPuC71ksQ92Wjh+3lfWCd30Miyazi0etVtq3tZVt0ZEpjczVTNsnP/60PfKhh+2Vr78mSphNj7LlJ4BhtrJasfOPLtreXlFxk1YqtoOuFymKa9fetKefeV5K5cBW11ZtfGzM5S6bScrF3pElKOUXatmyeGfp2DHv/kqlxR/DrKySJymFWBW4Dg8J4IdDjh+VWsemBPLFIhvlSBYVLy1r/fzDx+3G5cs2f/SET6tEAc3PzFqhVLGkvLRGuaR81mxh+ojFBIDFfQbWx0Rb5oH3bLdQtjnJHPtIlOVJzi/pXbXL1spNe/jxp6ywuW13tw5lfW7Zwvys3bq1LJo8avvI35jccbXlyuqO75Zm8oQw1tiXFoU2OpoWOO+r/jkZUAVhx6T4o668OZU46PLqdtkPLFJLppLLubHsy6WD0kvNbuXi8LfeDAD2s7/2a4lCfX0xG4++EEkmX+w02hcmpyZGiwLYVrckjSNNlUi5e9KVX4vlgstVE5EiMVmzYszXXnlbzNK2Bx846ZOv9w8LYriOazcpeCuUyw4IpTL7hDKoxYICmfsShp5cm5JavyV3Z3wyJu2X9H5GBi1asiDQYlUxDxs7M7LOajEEpyk3mbl/dAXsHVRsfJxuAFmT0kz0CTKXrni4J3BXmeU2sxJlf4epYWjViE3NTvgmKvKkJMhZgdiaazvcSz5Yl3QdMLGbfi7mVqJIZJO464prgmWFm8zmFBwR7jv94+IJJII+zrSvbGMOL64zU8b29tmwfNjBsHBYsjG5UxMTU2IoNeD4uFwouTHKO676YxlgPZAe3Qto+GKBVWJSAMr/9rV3bHxmSoCbFCCFfGknO7cXWDwh4WXddFPlpt2871MMiQVPfxWuIP1szBNlcIY9FZqtkiyYLW9DVp+NSIExsMIMDXYhCzNt6aAm942dygo++Mbij4nxnP3h775k+VjVrq1XLDE2L/qj9zu2e+eOTSzOy2KW0lGdq1LI9FvX5JIDhLNHjvo6fQ7lO2DdvxRtIpZVGVEegbUM79Gf7lP5ZLnjfADOLDnGwmVGAX0bDtd6yJHtWE5Y4QxcxFn+ilU1PiWXvmtbayvWE11YnEH3UUt5YrF0Va+UwIzFBJl0Uu3AlC4lLW8Muu3uyIWV0DMdEIBnpHr/oKx0ZKXDd1LOLCcez2f8NGXAOj854XuZFvZLooaMDyn0s49csDfeeMvpMDtzxO6s3hFYRCwdb9mp4wuiQ9GGO0WbOPmQrd1Z9sG87WLRCrsHspyyDuoxBpbFU+n0uNqhYBdff8fOS/7KKrvMC8uNp2xzbVMykrHyYd1yU/LgVMdcNi+5Ul3DeBMRW7l1zY/HbjUiNjaV8vGRuSNzUpK7onPPDksdm5aLvSvXvi5vlUMa9woV67VRdFi3WVWT0yXYAW/MNjcl+0NSNMmIz/NdPHvOVxYeUTuv3rktOanY4uKCrYjP1takxOV1Hjt6XAZKFTvGlQ0LVTY31m1ictoqDMh1QgLZ276hDpvyfOSjj/sYDjhy585dO3PqiCWzo1ZSuTgy6qoA+0NPXvBVhqVi06bmptWuUdtY3fIuS/aOyMp6nZybtZI8c2S1LBpmM6MWk1VO19btW3fcarZuzadKoiSbdbXD1qZNTozLqJIHVm3azv5eb3x6rrazV1zOp4dfXt9YeykdTV88+6G+BfvZX/uHiUgyvSgcfqFWr7wYHYpciMeSo5VqPUL/A32XdLBH6DASs+1sFaS9pX1lBQ5Li8tytvJBSYLQkEsrYIuHben0abt6ZVXvdl2zArIjYyM2Nj2hClVsj+lHsghOnp2xI6cetLG5OfvG579gMYF3pbQnsByVi8Dk6cC+EYIIZGvSiiWLhmShhMWqKhd7mYaUzhCj42L45ZUDm53O2+TMhKwI3GBpu5Gcyos7GbFrV+/IVZhSI8gtKbCstS7gbltW1la9wRlHOVunb0VuFVOblk4dd4Gty4XBtQYodyRk9LX6seCSvq6sp0wyIZDY960KWVCwtDQni6Sr64rtqkFyeSkGjtiRa1gmT1UpLxeOlVIsJb4t6xbXFpcmJSsB7V6X1T2amRQw1t0bQBgqFfoUh+xQ7uriqXlbv7MlK56D80IOlmwEMjaRt+31XbWZXDcBKkfFYDkD0vT54jE0pO2ZjsXEHz/iQ0DBwCLtxPlfWFMNMR1rvUuqD+v3UZDflxDPzk2K9m2BDgM5LcsoDtPl2EfB+8TlbuNCr9xdlWs3IgUld1xeRouVWcqA/qvdrbty02pWUBvgCnI2GDuHHTAAI+ZfmJ8WpER0Xx6U6FBXe4njfEYCvFgVzcbGR+RipgUQN2WhyjNqYSmymXbZRiWIWK104exu7ek6aWNyz88/fMGF62tf+6bcQUBXCkwK/cMfPi8FwzzclABgR3Xl1AuOd6F7RxZeekx8LNdX3hhgvyuLvyF+iCRHVefgmB6WwFakdAqNnl148EFfRXbj5qr32U/KcBhjFzpZ05wjtl8oWFVKuiZP78atDXv8yQ8rrZ7t7+5bhh3a1D6NdtVOnHpIVnnFlq/f9QUyewcbAmrRrCkLX1bz5KSMivioTTDPV/zIHHH2ImDXs5GJaTvcrboXgydAH+2oPKd3LgeASpmZcraztSGasY1nzj2V+SPzNiZDYm9nWxSXNb+xqzJHLJsYEeje9j5k+HRGFuX23o6DbGFPeaQiau+0tcJpO9iQxyVvBT6VSrdYMmyjuTGvS1WWsoOpQHPpxFFZlJsSb1n3krHTots7b72p/OWZijcxJuaPLNndjS21T0eWa04u+XHfrH5yfMJWV67b6NSsFN6oTU8nvQ+YMQ7ZA+4ltuATyZnMA9vavuveZizGYpQRS6SH7ZVvX5THOSVlyWB1WmW5ZeNSEiyXl/hbXUptbHzSRmUEyYGXvMelEGJ2+Z3LAt9xKVO1ab3eKxR2ayNj08vdXv3lVi/yUigUvygD712A7UaGF+ND8Rd2t9ZeDMViFyJDkVFpkUhXlsHI9KQsIll9QjoEj462dq0hcMI9QQiacmfjQnmBhUAQpmYkD2gsFfdU8VkVmHPnWzY6cVSacE1mf9NCkYbNHT0tK+yGGmPYWtJGzG/kWJiQPriL7L/JSEA8lhEDl6SdCzY6OSPh3LckgxjVttUlCPT9seJtWsTp+bLUYQHllmsjNtnOTUz4AEOzERXBmEqT8QGIdFZWrIQaAGuyOEEf4Y7qU7awLJ+sQKfElngMBAxHfDoaFty63A/OpmKPgte/f1mW96QdX5yxialRF8oVPWeFSLAMNnAV78idYhPylBqFrhfmJhIYQGOX9yZr6CW8WGR0qaTFGJy3RP8oA2cb61uWEJDjpmL17rprJ4tZFjhHIWdkmbDAgT7K73z7uzY7NSEmy4l5YtLeElqVYXf70LsImCwxMy13Tm24o/YYFkCWZYGzqYt3VfSBOWBIFnQEh88xqT4qy7kocIgKmLAyN9ZXHZDGJ/N6F5dXgi+mpD+wUpFyFbLjMtIffezYkjVVNxQNo8isl2cUPRpn9FuKTFZlMo0XwBaP5idEQHN2XKIfBcsNM4cBQDmzbrWjNOh7Lx1IaR4ciD8mRaNgIGtvb19pijlCnDZA+eRw6B2fEC84hjYh8RjzpW+8fdOOyvVGAcG/7OXKXgIoNk5xwONiHjaeTa3atXC3bfmpSdGFvQGwtuVViV4LC0fs7sqyD9x+//XXbU7ue0QC3JPHtb61L75cdlA/doKjT4LFFZx+yhgCI9R18cOWLL8Pf/hJu3X1pqzKEdF0yHY2V0UjlU3eV1x0rksJ7x9s4UB5twDKenQqbZfeuGRT0ws2KZB8+8ZtOyrlyhJpdvZvyQAaE7hCu7uyHo8fXxRAlG19+Y415CmOjTLdkpF60VVtc2RhTvUuyxLeFz+PWlPKJi4v8dbtO8qV46SyjgFuwYvHGJPZl4cmOJd8sanNvqzyYPYOXi9deBubh84HUdFkTXQSa0gB5t3zxBOk24ZpkyzswGNdW9mwxaV5u3njph1KIX/ko0/ZK6++ZkfnR8UfVe9OQyZ2dwX2kkk2kb+merNgA16dkkGQlmJ88/tvq906dmxp0QeqKrUD299YsWOnz8jS3nCDjYUxc7Mj7m1u7ZZlsG3Y0089bbdv3vTl2deuXBJmZOyxx54S/skgEP2b7VCvWd+pJYZHlquNg5fz2emX1NQC2NF9P/Tw2vq1aCqczde6naVMLn9KbsTMcDSRmJ5fCFfU2GiWbpN+B/oSS77KKJVkZFH/mfKDEDKDQMKB9cqKKnYgqshSYLOHHWkV+qvYAKZelUsuAmYzwyLqiJX3JYBiTrQOfbPMAcRiwk1gnh9aDkE72DuQEKfFbFO6XrehNu4Nrsu0M1dSjcMhhjJ0lJ5YrtuQhsn60k76TNnftStU8fmOasTl65flQk3azatXFV+WnTSVu5dqFPpF0fSAZlzuI7ulY3nlxDyoDbWDW42siqLfb2wsqwZj1JodoGK2dnfFjsolxgpdlyu6tyfrSxoAK475skXlRd8qS2pxIXE76VuG+XDJcZPSbB5drdne7qGDJmcycbY+U6GIG0+yrV1SAIGLxvaIKTF5XQK344ATFRhygmZbQARohWWpHGCRiJiMdHOefrnKajdGS0vGtpEdWUWqhFx4uT6ydqA/Aw5hufqFww138WtqG3YPm1885YBIfQH5AylSFqU4L8i68aOlwwJCLImc6CgFxQpAuiyGkxKkSMxXGSVVB/l/3q1Rk8mAS3qwJ/ctn1deHA8P3wWj2VjazRZ7G0SDVX2yONh8OiVlhbeRTEug5MlglbJAo1ErulAzw6QpPgZYmavAggn6/5lmiJKsFOVqqp6c0NusF7wbhy4HBlBxHa9cviJ+ZEJ+2JUY3Rozs5N2iJLX+ww0RiJJV6RMsWKjbVa5sX0mZ2oV94vubvbkUdGOs+Pjcn2lfMenxB87cpN37KEHz3sXRzgkY6XQlAU/b9/9+lcEoswOqNv1K3gOswLJmL391mW9LytRSnd0Upa2pJnuh0SsbMW9tssB3SJ/8PufswUZR2pItW3bxx7q1UMbGU078LFHwq1rN21cAL5dUnt3Q5LLlNKekLW3KTrIYyrLdVa7nzl3yppSqmnJw8T0uOQ95Zv7JGW1crQLBsHx40vKt6U264iOYEVdPJLwjXbmZsalTCSTuXGlkXGFv7OxqmezUoQtkTQs/glmGeH1LN9eFX+UJBv7Uk7yoJiFMj4rQ4B9Luj6kpclI60k76fbZZyEPTfiUmxrlpdHNTWRkRfDYiazW5dvCLxHZHQNSS4n1IY5lbOs1oLkzFqRuhGO0eV3+Z2bPhAJcM9I3tgDha6OTjusMsviPnrEx0t2NrctIzrCk3QdTUzOt+V5Hs5ML97O5FLXS1vljaFEgs1eLPQ7v/r34unMxEJ7qPNMtVj5eHZ09KHqYTUviyVSp+Ndbhdz4Zhv2lVrMSIM8Rqtig0PMWeQ0dS4LIEhu3lzy06cHhUTZ31Nd0QgKCNHQoEGjwhoTRUctx25U8OyikK6geXIprdHj531naBkXwlUmFzC3M6oA7SMCHcREpmoGkluZwYgYrK1hEaVZFCnp7wA+ZqEDyBLy0WpHQrcJNTBAFXDLRYaMUkd5E6zzy0bOe8c7DHdQtpUlqMs3gjLLpXp/uG2iLckQcJ6KypP5jBKU0bZRyFiK6s3ZZExQpsXo7el1Ri8yyt+Rq2n3wKAslzGWYE5U56acvuYNVHaF6hKOzcESNwfFaAwEb4lF4pNmOnn5sjv0clRMU+wP4D1RC/RBKXGwAmbKzfqgTLCZeZMJ/qaccncvZFiZB+GBblALJfEwsgBRioD1gcHPzIIyKbWJb3P5H2sX7pI2HPi4UfOSqBVZikK+pXpnmByP1OSKkrPV4zJskxJyJBi+qsYYS/Ji5mcZFMgdlCTdSeFwQBJo3Ho/bssIhmbmZGlAVMzwESHCUfyyGsQzUdGMmrLqPffo9BQbr4STcqa/nM8JKxs5kizYIA+bVbqMe0LfggWVwQDcOz6xKgzlicCw9QpJlGHxYtsDsP8bo5Sqembkx0Ab1azDQ2lHFTptmE7RVYDoniZmlSWsMOP16Sk89kx75ObluLL6nlO7ci5brQRsy+YY9pTmTlllgkV0NdXCepeu85UK/GsAJJpVXQVzUzPiA5FKRkGWUJy04u+QxbT1rB2u1KO9KVjVDQFZPWmlKMsOGkLP++srThMgOeEBpQwCOPjf1jlontPAP6VL33Tjh0/ofsdWzx2wgexRgV8ByUWNDSUn+RT3tWxI8es2qy5lfbkEx+WFXfblpdv2fz8gmhas7jk+PqNO/bIgyelbPYE8MHAK3tC425jSW7v0edJ331YbSdHXcp17e6mvrOyhuUVqf1y6aytrd+1qZkJHzTKSb7vrmxL+Q3ZpNx/pmX6frsyQFiyz7jJqJTIwvyiaMbRO2wXCp8wba0hOWz6YPOdO1t2KDn7+Cc/Kvrg6dRckeNpME8dhGFDIusO2+zshF2+8ras4gXdxzsKSblWhCFZ36eYLqpcKueAy74frNrEMKRLLhwO9fZ2y/WhcHslGs9+Q+l/aW5q9M2Nkh3C2fblX/mVyHbWsp1OZb7ebB/NZhOTgsOY2jEMw8VirLyI2jyDEXsCO/0bYnpRraVCyBoSkjNR987tu94nRHdCTBbltDRFTQyqmkuYZbbqPYKKZTEBHZtVNHC/E7pmaFS8T5dAlBxkpflqD6xbueFKRHGr7kKUBZRjWNAKTJVocBqCkg6TpqyyMRGrJjAgS7oQ2AeUCfQIk28/x1QAxae/kQGsouJyMgFbDGLFsAEMneyAA/lFE0kREWDmMMacSsQ8RLn9SptjtqclADU1NK5iQ/Vl3T+7WQ2F2Reh6JoTpZGTtTY2MuGC9MbFSyq82Yml46oZNjSua9BdwMILNiFvi5mgAC4aMRKiSZTTPvcEBJiiUd3thG1M1hAzElAcDNIxBWV99a6EW4+7dSmRETHQvFvOd1bu6HpW90THSs2mdR8m3ZPFcv36bTt+8qidOsGAA6vQWHsvq0hWMe4nMy5YOxUXOGXHhqRUJoJ5j3Wm1UmxjEkwVlft1JkTEi6BnEKVPXJbSktCQDunc6JjKxCUtNqOubfsw0BXCnF2ZPWxkiotZX7z9nVZRTOKI6DTZ29vU+Dqybo13FHdo3hMIgWj2NGhhOjFXE2Bl6x3wBgeo8+NkJTSbwmgCLisjaos1MaefsVFW1NdJdypsWB6lBQFR5JwwsaU6MWEBehH2ngQ0xPTtsfG8QIVrNXNzXXR8qinzVLhclnWd0vgpDhMTjw4qDh/nzh+XOljRyc8HQYSGUijrRoFKTmByp4AyhtcH2jOHgNYvjAtm7yv390W/bCSE5I3RrWDAdD11W335DheBsWOxcr0RBJiFdn0wqRVC1WfF83WhQx28R6eJqsy4Z9smnYoWnmvKAMA2ZDxIzBC9o4LlKED9Xj7rWtKtSqL7pTzCXOX2UaTtmwrbTdQFOO6LOT8iNpddEXWq0oHPmCANhaTglYb0cWXTmQlV6x2Ywct6EF3guQZLwxB1ufgcE/W86x+B8RhBzGU7OTEpEUkezG9syNAR4ZWBK4PyOrG7a+WizYiq5bBsDHxKGUVLspwmrQtWaKj8nR9dakYiS44wBf+uHt33QftkMXDfTCEedwURQAtOcDzikUwxtoynJrtUNuK9Ubz7lC4u9zcX915+p2ifK9++JVf+ZXw82qq2uj+UKkdCSfS2ZCt68Fs8NxsQ58Z21jnW1ezM2a6Du7qWvF45vf/PwzvyUNhVv/WvTAfFCjg/QV9b7xZWS3vD+sb6++5z+/3h3vPVYb11yiP4nCvHzd4rppzy+8QZqHEvbBBqfWuk0q/gxSVnp54zH4WHxRI5166nqV+DWir357G+3+/J01+cfeDw7poPHh/RnEp6/2B5+y49Nhjj3n6QXWp7Lq9xrtE0vtBCu++fy8tfhKpn6y/H7z1g3H7gbQg76Bu700rSMzj6PPua/fRpR8+qD5BGsElzwfh/rKQOHW+F3Fd10G2+h9Q8h7NPyD8QL79pKDlY7OP/WCZFPydQT7/ttAvx/1l+MA8vayK008Ty51bQQ0GcYOK3aMFSQYRPNyfpvOKRwjefkxtQZln+Pa7QVhff+0H6cML9+oWpPIDdHhvkfTdf+H9dNHPAR+9ty5BGNBiUN6gfEEdPU9PO4j7F4X7469vqO0kA/fSpX73peP14bdilPbWuzvLQv5z73R+9ud+FweKCSjvBga8+pd/Gf4y/GX4y/CX4d8zhILR03vBAbUPrOG3ZfSyeynrRbjvSP3+AHL/effvC4Nog9v3X98fBkl90LP3hw/KdhDuz+cHQv/m/dr2/1dDoOGD73vh34U4f0G4//W/iIYeiKAXPuidDyrG/c+4DrT5v0fQi++pq8Jf2E7/vun//3F47IMa7P+LgaYYZHGvWe5vn/vyH/CHh/e3oR5+UFE92gfEHfCY88373n1PHv0HfL0/mQ8Kg3Q87n0vDOTxL+LLZqfXO6xbN3Ey1HnerCugpR/DfJrWVwSsD2xb3FKWjiV7qbjZcLMPvgSmLfl38BUEfgiJg2eDJ7px7+99QTe45/ff97Dcf9Wf688guUGef2FQfArq33z1vweBR4OPp8n3BwTeoRzk2fyBWByJEVwN6tr/uhfTH9/LmIvgybtX94X7X+L6fe8FP9/7ZlCvoBzvffLBIUgjCLwT9Iaqjv1vwvvpy0/u+buDd/Q9SGsQnd+Dex8UiLepjDwvz2RY9wZv8ytIlDSCp++m/e8b/L2/4OVB+j8Q7s/8vvDvU5b3p3t/Wf7cfN8XBnl9UNwfKMf9N+4v6Ptept2GJRSjavjR9z3rN8e9tne+7t8jDKLfn9X9z7nmZ7mfwIBfSMfl5743/RUecMt/wNve+sFv3Q/eUZn1m/J6efqB+/t9cCAfrvg5iNN/5CvBRlXpfTEci3BI24unT1PXRA9e4W/T8+Id0ulXwwNlZ7zr3vv9cN/le+6/P4Qj1qk1urVONF7u1q3yqZOhFiALwIZXe71Yqx6aaLd7i0Ndm5f9mg315/cPQlq/onTOM6LQD97V3DYfeGAYJ8Jcf337OIQeMvrLgJgHffk6ca65r3T8fb8RhFhUf/RyWN9pxSedhp7TKV/VBf8YAGOOYtbz6lqV7eOULsVioIIkBoGcK/p4efrBy6mPD3X086bjnjE2dgljKI5AegxODKpLObnkFc5xp856xdhlizCoB1+Mcg8Cg9ZBrv2ECIyQ8eXPuNBHhaA+xApoTBx9s06ecigu38kE5QweEfpJDaoSJBVc3ruOKi7XLRWYo206g5cVBs8TuvA0FJE0oQmxoCn3yZPviAjMmBHvvYdBPBBD7aG/m7Wu1bpMFVd4f6EUiOmzAyCcMxAR7nGLLoOrd+kfDAW+G+M+3tIDpskOru+7DH74RRC8XfW5v0iEwW+4Mog+SOVekd8Tn9AhrjL2mJ6Pfvv3ffX4c0Pw7p8XBqV4N4SdN6P9gjJ457xOoTphi+l7NtW10f6A3v2BlMribWYuML2pwbQU0TyCwOkhr6T1h3jwCHmzoMPnwypdn4uuUJUgMkXTFx+RL7cpFOVx2Wa2R8fqAoWuysRj4vF+NsbCnOCVAf1rEjqWJyeY1aHfyLnzs34wNZINpLISdJ7x2ag0LCuGpA0Zqy6oTjus0uwOKT3WyJEuVOnqOrjDtxeQBBjc9lgKzG5SXtziLoGs+dCO/oIeUD1eJQyeD34HYYjZS6p6WCXqbQ9Z6E47Gr0bWwgVPxYKtQHYoeVDy3SGeyeGOvaE3n441LMpvRnrDrH+OiAI0xb6RbNgg+PAwL0/Q+7EhntECH7QG8Flj2nYwbQVKuNTb3hIPO+xGKTHxAn+9SwRDb6ZwuOVVryOPuzsRaKQ0XcZ6rFolnLoPo/CykffCP+QkqzoR1MJkDKBOpCuB8oW/BEj9YztFQnUx+vIfb+j9/UKkzfYX5ODAwlMrnaQJQFFoHw0Gu+8vyH4zYFsxPHSqF7DEUqpa0WknhElQ/lS0qIp1b/R7an8TD/Ru4MiU2e+9YGm0JNyeP30wElKYfsBGgT3dTEomN8a0Nofwyb+nDIM65sJcOwzSqy02hSLASXEND0mgkWDoltC6U4KhEme+Vh1XexIq6EDqCujtQSftqQbbBhN1z9TtyCw56BrXne8ISFeZP6g/vVr5nl1FN+3zuMn70As4uo9/fV0ggt9FC+IyS0mrgW/AjIozX46AY8FVwFpSMCTDNpKN/tV8LYZXPN8kB3yQfDyskAj+Ol5kjcB4+eeQuqXEdnqiC7Ih7+kdOAf8hncIvSTv69tg7pRFrGJDeuFpaz4qS8b74Ygd4yUcq1tEj9ZbhEZKy2rN0OWTbHyr6E0OAcs4u1OxsW6GhrisgeEMkjF2Fxd/CbeR844b45coJvLnX4h200VqK332fM1sDEkGUJYkqWc0Mk3Ptc7LKXFEGGfDRbKxPWsJb5g2qK3vCrL5Juw6sQqQyhJnvBfTeBbEIMdNAJZbPX0soTENyuSvHAUE6XyoHJwzcIUuADYhU94JShjQMcA4gcUHwSMHvHFgKSK4nxLgiorU+4c0YjS65WERTdUhldCve4brU58S1ZsE4CNrJcs3432Hgp1ex/Xqx/V58jQUCjO0oBBg90rsArvsw11u49HQaDh779BYzth+u/2n99L5wPCPeYhbaKrwlQ8JTQFWIPUguBXQfR74NMQd9aVB40AqBLBdz/XNxOKiQaAqB36eSimLnzzEf7fdy/4OE09RFWgmH5TB7WhFcRQtTp5YcfwHgCr3/r2vIIK/EDgvoPdIPTj8B6aOSXGyySk1fXN77IyA2gBf94NustpVtWRsvrbAO27aSLkAIgnrduDJzQJgfJ6lcUbgJrf5h39g/HuEdQrr4j+gr50n/wpqzM9Cev+qNpnROhRlFweSNuloj0riT4oBzZ0IeUgclB/Bx59D5IehIBl3m3lfin8Nx/ikrc/0A0EmUtIQn2Dd4P3B6mwqTjKiza/V4Z793TTIwswuPa3lIvuQW82/hnQzKPqPu9xTwaaRRS17R6G7nEfmntbBS85VFA4/+hacfyevqk/9HTekwRzz99Qm3YEbhF966kXDxoHq9RleER6Ajy2lZdKVEGSQi14ehBoOh++1jU4ybagDZlpWMsdpdnQb04Zdtly5CBVbE+2YlTeaHOVl7sENjxiI52Ing8pP1iCE1uZkwotSJ/cnDd5QWVn1RvT27KJiJfHaQtteK4/ZWnqtgSURTDsWcubmRQnf6gcHaZlikOUdgrNoQwBb+Yps6Um+09wNuBuFZDFQwJkyV/1hvaDkusP6Trv8dBpq3qTn8qPEQZNA4UYxGHlYlBz/aNdFALlH9DJK68wxDv95958PVmqFjpUDm/qzS/p8/WR6PDq0wuheujLAtiFcm9UCuxR5ftp5fMxvXdULyb0AYBVWdImQQoKwT27QBj/HYILUz8EjBTc45rdcMjAjRZdA05kwytMQh+RNedRdIOVNNxnG8RgKW6gfWD4IFlIExCYdj+Aivzgib4BLDWZB5iDF708ZNmPhwjgAgXpBfG5VDHe4xJjoRWbPV9pw6F9Xi7y1sUADD1zGrWfON8BJBBgcgEVz5QZW+el2eBFDJSUEGGpyTC0qh7vyd1mIcawOGIkHhSsKUbBDUfrU4cBPe8PsP4gDJ5DKzQ8xXAB0YUDngSrq988AzgGKSnae74pt4u+4vpUbR6orN5++uEKit1zqJfSAaSgQVdtyUohAnjjCd5XXMoKLwx4SiV15vVo+jN4hR8k6Zf99wd0VxYKakEBSlBfFY1EuEt59cFbIGHiArS68oSJRRmoHQ4KG2HTPgHz9TPqh3sGBj9UniCtIA8vhxLiWfBa8C6rFAfB20H/oGNwvtQg/SBR6IiM5dQQY27myGPopxP89ZJ5GsGvwX3xfK0jnlE59I8VbG4hurehNmpjMbL3Ai49G38DTrQRwNqRzEA7oFYtC5FJVGXjpAq+gaKg24w2DsoAYHmzEkfpsZk7GykByuxXUBKY0v3EohzKQzRW2tGVwPvBajmOkw9kOqbfHL3eUNxkjNMWxKOUE4HWC3sC5rKsb/SAp0C2FJNLrwfl5Lba/x5VgjgDqgnexWuqh+oUdPHRFopN4YjlddW1XveW6jMlsaADedF2BOdRB9ihfb31uiz2z7Ws/eXucOzOj85a7R7Aiv4XFPdF0eIFvbSo15kpfG/SgRdX137ioiLCuGFViO9AsPWQb68pP7k3CDA7L3Gpa0/HLKkPC2IHAYKV9SxOBRUvxjf3dQ0xBjG5B9G5wfs0vGLoX1+o+pEgVEnxsCzdte6ncT/xCAFhgzz9AekoEZ7zi/RkNLiGQ7gCkA7yLMiladIP3H+VNDjJ1H/zjn6TLEDIs0EeMDKZuGWictFFER+W8lK8mEA2jqUihqOaO3KFxulfHtCA9PS1Wg/o4IxLmfUPq5YyQggXZL9UfnoHZqAw/VQoRp9RgrIRj+8BvREcysc7MKDnoXv66cFp30+KW9SVn56i1zeIC4YMnnhZxENYwg5MvKN7gJrTgnsiuL68XVCjtIWDkbe5aEQhSJN4usWR5RwMCIBzj8ekENRH8KtvlIFblm61B+3oRVLA8mSlkQfPggeUUX91SdnJG8vN3ULReOBJEBBR3h7cCu6KPlwobRxsngNdRMEVP5IMYrlbLF5AQRXVzu4FKd58KnCrB2kReJe86BICKBtCRzZnkWHnCplA/LKYryAQ4hd14B0uaEMs42TMqap/Am6lUxWgOdCobigCTrsINvtWuaX4nW9Vf+iCHEXCop5fB2Wk7EHbBGUENEm9IgOg0W3ZaDImPpVRInDcZsl61zukVMuujQh94Td2wGLT75iUCnss7NaUt+jtm3rr5QblVxpBvzV5BTyEMQOWePl0340bCqFPcK9vyOiKU55pd557efUL3vFtJv0F/uPyS40oLkctddGWegZfsil8RzSidmCAywq8xZ6hIdvX/YvK8aXIUPflajS2/B6AFQRfUOlelBC/oCQX9X5C4HkPYAFVriEqH4qCwFMuqkzg5wDkXCMQjyj9RCiYvF9ndn+HmhLnvgDIOvMr8BbatSw04cA6BMRdYRUQ4kM+ND19O8FyXH9NhBA4w9iePMIQtroS82UVXhTK+G7G913eC5QP0hIG10SjEQECPxFJDd/WUxo+KRNX+BjUSwGAbaoRaUeW8HkWKn9LH7fo/HlHbpziiEM5JoOzogJ3bMjBNROnhrKSlWpC7wF6zuz6pk+vrnzFl74JDwCFZY9gwXgDJuIfP9yC0rdb8eIOV0ekRQ6KS3n47hfTbwzcJMIACHkYPOZN0Zz6K01+88FKJC4cx7fXVWnhUtEDFrCC7ilecO1/vBwEZ9z+vQ7AqXheVrJWFbwt9Id2JRqU5VmfxbydAG7c2aB2cBtlD8rv7aMX/B1d9qsUlJXfPHawCSJ4nftxyA/AHMQdBNqDdLk7FJA5KI8KMh7tWV5tCb9Cn2onrLYNautc4Un10+OmLvFO6JdU08rK1C29hyHTdF4RXdxKk++hZ1FFTIrxKCZ0Fn65HGyL4WWkenpeH8qtOGkxQF180vIHJiAXgOnbTxhhpExxOrrBZj8su2ZrR8CcBz7QqLjOh0qSE53ZKp938friiu9nbgmc2SB8u6a0VHb6hpFfTj3gffgSry/EKj4l7XhAvk7FtuLoh8BNEfTtLRa0EeCnNNrwEnFUJmjDhuotgJI2FpBhGEBb5w3kXzHDylN2kNoF2eOO8tUXHhy41NK7airPyE2UkCTcAdYzdr6EHwN4VZqiicuA6iAeRdwFsCaAtZe6ne7L7dQHAawsWGXyguR9UWVMiLmoqRMUAhAospeYR7ogCg2rB34LxvKo+jEqsw/A5Q6AB/cPDIW/KPAGH6w0GMwHlkQ1KgR4AFJcY3XAuM45+go6xYP8o7qPULG5SN9Y8GgE9jSpU1D99z6yP6dMQb1cDLwhafhAi8I40ma8qG9o4B8lCOAP6zrIizLwFQxAABaAIoNF/SLJdaIcWCP6oUs2YgYchlURlCjxAeFhug4QOqVXowIKQY5ypfSsilCQBOXzpLwA7w3UmftkyZUuESQHDJUBVxSrsSth4X0vO4HHxLkXRAc98+TuCzCrM52u3SIgeNoBgT0NJUq7BMkFbQp/EYjFFbQLogYZOBv6A31RQf0gzoDmQdtA6yF9Ix79tDwvf40fQaJ6g6QIfHOb4E/6UQLbLfgDmHOPDwps0EfvHpy+iReUI8gTduSCjRNzMu+y+tC0gCNt2LcB9J68Nd2Li2E4jwpLDdoH5RFd9BflyaARCppkB20A/3k2KgPxeerviV5smsTK8YIADv4cvMN3v2hBWvo4zWgbgFO/h73dOWYosKyDugb0RYXI87e06sAgWKNLTQKXnDRJkfIElj3vi1bIrO4Dhp6Dyha0FUAroKMUMJJCPC6+V5SqrOduj53Q9FR5O2X9fUyrQX2CciJP5IuYEjC0gEBXKIOgZ84rXDhnBPeQ3yBnIpCaYng7Uu6gjbnHmxCXOgZlgOY9S0gZMW0LTGj3uu1QOLwvvRkArCzY9vstWMW7oCRf1LsvyOwNAFY5UodBIwWFUQagmAIagVuutf2OP/YwpAqkYyGbYLjfixUEkvI0771BGDylEhS6D6xq6IDBgvvOyMqTjUyausN9igJhaJAhPeS0Ty+e3qN4DNRHdSMudUVRyHUw8FVXHA4xc6HQhy+EJhBWxevXk3wot7LwfHgoOok3uImFprJQMH+P/JW38hjUsc01z/SPO6TKZjbsFMaABXtX1nDpguw8lpdD32QRPFB80unHCQL5B2nCcpTL+VUveXn1Hu5P8E5QBg/+QtAmABbTZGoSdurJaD90knfn8YPqkp4nSDJ6N2BU0tWTwDXXNe3W9roH7UX8oNYkFlyTjLejl8lvO7NjF3igXMTxHwGjBx4N9QjqEPyiztSdf+QdPKfNyZ9nxJO4unU1qPvgPU9Df/jmLnc8Cvf6337hrwX5+C39Iw/vzujHIYoPmClBXPW03Nwc7ozH7lpFglKUGw4gYG3Sr4jC3aur3BgPRBUN+MrIHcFghMQ+BVL3BuUgbQxEuoVImUMxvRtFyML4RFsVLygfLGBvc1dsAFBQNkJwzX+VTOkAEJyEjBWLIw0v61KBG8FzbxsJ+UgsbGMJXeveykFL5VbLKA32rSB+oOLfbRPyp8sDKA3+YRmqDFRCdwf9/h7VGS1o0eC3nlNvfegD9vJSJP5RL6xJ6qTnUI43EVcHeL8dlMKtzsDl4WX+eymJFlGC/KY/lscMWPJNth6XH/y+J9seW/+C9LrskCeaqexAIXu/XhShXrKh9g92EahRL8g9f1GxX1C+ixJwkVJJ9wngAqNL8vD8g7w8DIgy+CLwWlogMo77on/+voK8CXdveT+IHjALAzhcYcmhQaE3zADAUiEXLCWKxQr41nzKkzJRIl4MnumDBg+FB66o0hV4MPrPNnhJVXJgQRCIgpVM2WrkSR5qJfImUSco3/rnyekP5X5/GDSIP9dXwKK8xd+AAUiSd/vR/EPfJIH3HUxV/uCdd0PAAv2g+gKg730evO/U0/vUoU8Wj+gDLtSpX/AgDt9iXP1OijjsWItupi9NcurCtif3jjeCt94b/L4Lp75FrDZp8gMO1zWMH4zI8jyowaD9CAE9g9/uDnoYEMPZ973B0+Q9xSILRaWcgzqRE8nAL1hLCCZPiB9Q9L4weMDXfY88rv5QMoKD+nvK/G4cGGTQZxvkpVz65eN2SrycFaNxH1e8KiDlcEoADeVO2f2cffEcrqn3x/MuaSgBlCXWIHNR4WnqiXWGtct8dMI+7rnep92wjitqPIAHl3xAX6epvvxa7i5txd0gBPXy/lP9i+jde9CqR/f4RV/UFOXFO/RDMz7QlHFQlSACkhyuyDMHRE+jG6RH3fSLW/7k/m8u9BRLdhC45e0l4AqSIk3lzx/l31L8ITEAUE1pHJv0od2dav7Su4E4TM/yQTv9IB5RAvoMahu0XSCj5Cv84DcvKwYxAwoo6MGAO/sLtRScU+gN39ePi6Fw9yWl9a4FK0JGbgpghYMXROgXlcgL0gKLYqyEvtXcQTHuBRfWgECDLIIGCCrEn4QYbJTeb73rlpBu+igg3If60JcXk5KRVnDpFhQuqzDWMxik7ymRoX/rTVW0KS3Iu8i1C7a+vc/VL4O4CAfdBrFQxDvj48OKo9cB3KCb3ZvT3w0ugssKpPZ8+uVUCFIkP6WuD2+SPs+DUWfF6adBZC8u3yqgW5669hM+YQhownPi60McLnlGOvxxweLy/oR1HVwF6Q1+9596cIWkGzx3NiRvHvTvDeJDMsqOsEfpE+zXhSkv7vbQTnoTASQ+fePo+QHgOKDqkt8U0YWpnxH5UI7BlB9o5on03w0WUgTBH+k2NPWBLtLjNUXpjy94WT1u/zMIXn59AguQO3wPpPzHAAD/9ElEQVT3E7wvDH5xG0uTMhN98Nef6Tp47j8d0PyS+J6L4vClmyzMGEwDJI7/xQrSfbp36BqIQxS9CRnrIiLPVLOgvAImH3hVZky0h04FuTGAblB+wFBv9usC/WiHSDhqM+mgvE3d2KzTF6+0dE17ufWmADiQu7/v34GB4pf6F8R6N26/KQNXXuVmLIA9ThsCcejBc7p/gk4B0gGEAvmkhpwxx85mrsxVn5BMby+K4hAb0CcNgA4Ph5kTPIE/faqY/g8GI4nTv+V8wKwW5zm9DwTi63gAhBXRa+MMI6AbEpe6tRqkxRteli4boiuO4gHETN0DSNn+ivxREMwoobx4AdEuXU36qTSoJ+l4lsTRJeUb6oFS8vVkxbsFG+rti/4XVdyXwvcPcgGwmwLYFl0EEXtR9XxBSfoglwoZWMUKXkcqCYF0QQWUnX+TPVrYr/UjrkKmxYVsJE9HOI3PfZjWBUjXCA33KSx9WwgXfU24ixDfBU7XpIlgDxgkmBEQ/KZhlbLf98LRCgru2nOpeKyOIsWofC66CphHyFlKlAEvDqYhhX4qCuROcjAbTPHuMxXXPwTqTkQYCeZ3huKWF4EbxNFN/6009ALv8vxeXfTcG1L1dD3o/1VffXOERTBizUse3fOg3LBVEPSDv/oa3OGin7yn7b/1xTv0Y6OUCKSF3TEor9PUI+tbkgLN/a2A73zeJ8LGNfmReFCeIHP99zz4JgRcAfvrrl7iPgzL+wM3lGsEdxAbF3jAQ/Cdp8AfArytMhDbf/bj8Js2covaC9YPuuznqjbu14Z3FG+QxyC1e7/56feDuCj7IFpwMy8FjfEA5zO5faeqOEFCcp8lbiqQPHRLiqnIEbANQj/RvyBAI8pfFTMxqs+Z/sOSX7oQCPTf0nfJwDLKF9C6WYGpRFP9DhS/vlFq+k2OgSQpDABWNwdFGpTMDQ3dhDeo2VwmZFOqy4Zcum26MNTwxHUehTdIWMyMHEHzM2Ns49mzS3ttK6ss8PmQ/nT6yxQHfOUT/ft0dIXLPTWoW6f66SXVf0bqe7rvs1B0reT82tPxwvPRPf4QBylz5aaYxHPZp+aUW9+k34/vvx0RkDyVL0wfjEtB8G7wqkgqjlKdnF7+diD1lGEQaCtoGtE/lVM6XgDbFcDaBwDswILVQ1mwAtj7BrkChL0vYf2kj5FAXch0EIX5cWiIILpu9guNptaV9x9RdixNKAfx+GA1NcRIgabjEzCMUtSHLxFCTAI4QzZPSx8IFVCFTAKwJFAmKj/4htmJ5svyxLQAPUUgoDl9b1VlB8h52f4tYVBuyA5A9Ml/L81/W/CVVyqzV1HB6UPdlADlHIQPSo9X+q/5+1TdrylQP9yfxiB4XsTno7iU2e8pLm3KZZ/a70n3/uC01H1mOrCkEoan3PcH0uaWpz0IfX4hePx+fv65P57u8Js8eIjidbo4YbjPgyAMyvje94Os7i87v3nNs+X+ID734YNBXO734xKgSUIMxRxOFk3kZZW6U3ZfYDSeLcGZD88yUqYCZf9dGOh9gayZccLhk4GS0Ec86RP79du7FnQ9rAI474vGHI+/L6uIJaU1egCxYpWStwkp6D26hvgX1fttt45DNqwGysdDdljv2UhCniZnjOnR3WKwD+uIfjA9klCUTFK39ULbRlJD3j0x8PwY7+CKAPCzFfxb2xSDRQ2UISLQDpiSfv5ARgA86kv99PHnAdd5O5Kt4mJYMD2Kfm7knDNbyRcviii0KYFfbnkiuQ7MSo0pYPpGIVAN4oInLC7wAVJ+DzjdHwaRyJ/+2gjWK5H8QzrEHfxWGrSH0/hd+VVVRN7Qfrfbuai8XooMhf5igFU671qwukngOxCwAAgIAJprHpVhMKLpUyX0j0K+CyIUbJAGLlYwkMIP+JE3iIbbhdWgmB7Xl2rqp/fTKV3y9qWyep8RVvpiHYj14dstyf413yQS/ANU6dMKRkqZpuRgre+I0ov18+cP+f5g8KcKXlj/ItC0ZONtpOsAcH8w8Kyfgwdv8H4afEHDoJROyv7V+wP6N0glYNYgkD+Bsnhag2z04/7fgzQH7w7EY9BG/Lo//r10FAa0xDUGcGKiGXU4xDvRd6BwA6Xo6fFO/16/ud5NXx/KOgj89qB3YTby8le51S/0gDYe9CxQvsG7tFdQPPKFjgRuBl98D9o0eKv/Wz8o4+ANEkERM1IekXWW1LUvPUUosXb60QbB36SA/cLut7gXsrGAsfXp12WQuYfg/uAKVseo4Jp3SY4ZI5zrpRx9pJqZUy0xNh94Y1iNwDOSQVYOmgJCtUNV7yH4bq3ymPooDu2Rkuuc1kuA+EQm2p9K1pWn+S633Sur6osFCWgCdMFTr41/8xc+5D736EcuNVReCVdFLikLG/aqXf8QgzETVj41cd3Jjkr72/CzfqocGJ+u7XQPvCR/Lii/y4peQcHg1ndAXaUx4An+kqRXhXhkQiL89KyIr1hY0KofbebZOa2GBKodSyqj0ZTZdlmeiVvs/FP+xHVaAPPyg7wgnonTlfrzaYd67YgN7evWRSX4F3QR3APY3j2ApZIQfsAn/S//zbXnyW8qyHf//iAivwNtQhpiWhUIQEMoKTZaCSHlWBLO2+nAKEoTEGREmylWATGYx4prJMbyNIN7Dhj6vj844+smoI/VjECKr9y9IkBgZhCgQL1PVuVgPh/JMMWKi351vPzvBmK858YPBMo1cBuDBvAmf7eMeuSK4AOSGUS5P6CoBsA6eE6dne5KI7jP33cTHDzzJzDXfcF5V9+DtDz0f/Cev8uNQeL9+zBtnq4Vvw4eUa9DWW60IzjkLKcLn76m4P3PSsfbit8wZf9d/+7fhy+C68FDFwGPg4hDK/3vvxN8yKJvIHkgf+JhPXki+sHj+3nP8wmevhtImC/djERkwYjn2FCF5b88C1zVIA7v4YKjrOFZQkW/8YD25U7Dy9OxngOX56E/A+XLbwwCDAPaH+MBK5S+6gGNKJ23ttIfFpjERW82SqEOLAjwI3YUAzqTonDV9gSwWNhMzSIn+hw54G9C5Qg1Gn4KQ6la9dMrOJWZ89c47YBjgzjymmPtf/jjP2xnTx/3Qra7dE/Qr6ifFFp0DgypIFB2n4+reKzOqqv9q03Vpd32o3ZY3oq8XdvHsqaPGYtY76vuiXjP96kICCrZhOi6T9cTdEJxQAHy8vbShUeFj0QT6BPUvV8eaKaf3uQKKAQ4D5lxPHKmCHjWlbLiEhVLldWG0qOOJdPSPnPpYMEFqz/XC8xyF7CShEo11O/e6GfjgTYKiqa7vXBbimRf8S8qt5eELgLYzHsBVu9fUMwX9d4LQr9FFTpYaEBi+uOC1Q+epj7+0H9TURVJlRrcuxeoaD/Qv+LMp3cBWDZq8H5afdgd6P5AerjycRUoE8P9ChKCeDAlLgpuAySHwHXlyzgaxdQrCoHGl5YICKEP71FA+n5ZmEB52R2KhsV65j3cdw/8UBm9SXWLOmL1JsQNpDto6H/nQBp6hSKQg18HT/yb8r3/m0D8Qbj/2kNAEi9b0FL90I/3/nffE6X/m1tMXn9/gEGZ7A5taCMSBXzIEoHgmwFMEiAtysAHSdFfBw2X+X5FBs9dcPR5f5nvu/Qw+E2SfPwnyQ8q52kEl4G17Bcehy/ydcMleOLFQBj4DtJUSvrGK6IvP+CZoF7UgAUxcbnkWHp4PdznHZFARgK/xCuKt8EMAe8H9VueYUaSOxGD34KRb2YckFcXK7cfD9l32vEDPhON4UcyoPuFbjM2u8KiHvAnIOrjGWqAitA6pIZjQv/yrevWrRT9vKkjx5fs//F//2+t3aq7MiA76OzzxVVJ76NV4LA+/1aeP/Gpn7LHHnnY+3lpF+TJN2OhzPzRfzZ9AVQL9bYdVAWuEYCUo1XabuVl0mFZgDBK2JJSCkVpkmYnIiXRFeCHbZdnWKBUVPHdklThcP+hCYuheJeAKz945pkP6BRwgWIF5fTuE33fz09Y7t7GKsOgvx3i876n62mo7WVRgx8Y1qwMZAU6A3B0a4BH3jVA1UmTzhfKrjfBAM9LhYZnAn7kSMTIvhRGH2A/wIINR2TBhuxFvfuCaOlLZYXSAesG9fKg5/D2u4EI935Tof5zPsTlHwykaz0NmEWMRsMG2pxKka7++HtBYlSCGxwUl1KD5MWw/ph0dEHFWmJs0om6Rgr7/gCQkmlDEJnmSSg+hMA9Qlu12gJ1aX0nDjRUPhAtOdyzhsx4H4XXw8ATgdkgaJA3f5hXS98cbjINTaAsXk//9eeHwYAOf2ksyso15WSteVMZNTw/7vJR7D4xuRXceTf0SXUv+Gv3BXg5eCuI6Ixx30tBPgp+L8jAn6tAfAUlJfgPfYhDewa3SP9eGv3gm2n4vUCAENZBGEQdvOMCQVoKgeUZ3BsELgdp0eY/EPSIxwFkBO1139vvyZ90SA9rO/jtX+8J3GPOJem4fOkF2oaPK3uBDstSUSysnWemCW3mAu8pKOiCa4SXwR6eBuWirronpmM2C2mixNgMR0aTK7E6MuAV1QN9MQOGPU4LB7sWVqRWsyyQbopXhuzEsXnLpdKKCvgH9WbBwrdee92++e1v28rdFc/Pg9xgnvmQkf4D+NAZgIIu/9Hf+o/sgVOnvL4UgX5dvEnicdYeu15Fo8pVAFys1K3cELDC9ciUQBfMZiOWekvAOxx1+apItgMAot5sXqTyKyIy60VS0Xx3NF1DJZ+V4lRRXUQDZBMZpM2gnW67xUt5XSkGd7nt9zyKngfeK58gtSDAC4pDPP0PWoW+VtYbBml4Rv3n91pUbeL9rbyrAjHvNaBRQDtPUpmEOXHVwrJgmQfbE8C+rw92ALCyKl8Umr+gNxfFGwJYSBSEewyuRAkwBwx8L6hwABXlpNRxbumD4vR7Csi72sJdh4rQ0Ae17iWoDwXmHpqXiuiDe5IQp7EUNS0GJzZ0AKwYu8OdZK7ru8T84ED7kVdTFcESYH0z6bs12xe7vhg4wNJtwPQlSCDvx1uL7guvjCjLQA8a0pfnKo3EMP3D5BTUexAG9SPtwX2+Ka//Vl2Lja597c++YD/5mU+7kvB5wjzrB+pLoA6Da8L91+9JvB8GdL8/HswCbWkHwrst/G5whr0XVG5+3nfrvc9JkzjBvfuvCdDYv+9LAz4g8JP8Xbn2W/A9ZebD80EZ9Zu0SdM3hiEv3YYuvMe3R+u/x71BUbyvkzh6QJ5YgYN+eO771Clp/LA0OkLqNNI7pEEmfHlXCAnqP3DlmSvc2xxIf/wriOJh8D0I3u+r9B3E9Zv2YL4rBd3fXrOt9S2937Ejs2Pi/aglk1EbHxv3bglkiXmnHERK2QGnhqyVzc0tCTr1ito/+41/YWtrdy2W5gRZUZqP56OSDepCOf0T9pOaf/pnf8kWj516d5GOPhFlRhzmnUYEtjE9GxLiUX2MjraEgq4ErL9dgfB2RfH1Mt6QezaKFywgUXKqT3o44iCL3DLAVpNiYZJ+v9WV18C61Ae6+/2grMEPp5a3I7MZkEvuYHVG+kCErAXRg2eejuqB9TlID8SBT+iH5g/LYfFEnAe93YkRZElXH1u9UhpfsMP7PIAI+kWqDkEyv0XLfambi71Q5CXJ9HsBttzrjQoQL0gTvqgsfJBLCSWaNBHIDTOrQqQNsJKVV9xrQeCCnKgk4KpK6wfxeRL0ZhDQtUGnfFkogjlOgV1ovNDBtWsqXf+/WfsPMEnPq84bPlXVlas65+7pyTOaGUkjjYIlZ8sZGYNtTIYFlmVhCcvykvOywLLgBe+yCywvvAQDa2BJtmUcZVmSlTXS5DzTEzp3V1fO4fv9z9MtCy/vXtf3Xd8zU11VTz3PHc59zv/8z50en1oViviGwEkYprbyC6oepOvl4J83op991REk97/9oNPuyeV6+K1K3dRVoQEDF6VLcOvQZ31V+Vx5aNxgVM49fTxKGAcIJ7guGP0NMpWiqDpq9+1ibB++TJB0nLFRhNWNvP3mb/8Ocm3ZD/yL77Q9e/c4AG3ftw1GOrZE9Mqhr6+c492LoGP7/SuOV9+//Xn70le3gcvm/+V45ZqvOFwftg5do+9fee2XwVa/61MQhuozqvDKERjKl++XMW1drh/1P1h5tPW7tEAfUZtXznUV7ipdnGKv17T8Zt5OnXjZzl84bY1qnXtoA3XQqz08c3IlgvnB7/7XVq8UrFgqWG6tYJXNnN28ecm+7cf+vU9Vc1tQ+V3rgsPrwjmdVdm979kLRNkxGI0lKA/tXdEHxBQKm3b+9BnTCvbb79zjT6jtENInYknfl1XzRGN9ce+/FFPWFn7FUtkuXLxk8zdu2Gpu3ZljlXvU7/DVX/Uea5XN/vzP/9zqjaL1SLcTNYtlkpRN8gAMKIcvAZUs3SEEMm0C0N/y7d9vkzv2iQz7mEQSui49LeBwkpEY4B7McOiLah+FENFkAO7SzUqDqKvbtoUKdSQriVIRpOaWioFKrsqnQxraHEqnBMotyi9sCVISi4dNujJIlAJQzQxQGfmsBHAUgV1hg8he/7btS+0ctDtX+3twuE7KwQhgqb+3M/LwwSt+V/ePO1O1nTCH61xn+OfOzNPS9eoeCADV81LanAmcvA9+tcGHHPkcb4daj1DBRwd78fl7tgGW1zD3HONGANYe4vMrg1y8f8UhIAqESfKBEIIc/ZwiAH3Vb5r2FOVdBds+3Dh4VQFYTXPRxa82lkCgwR6Xyl2n5e11aHTXpwfxXY2tVH0Eku/BnFizLEDs+x78M0eQypcPv5WXhLnlBF85lKXqogUSej696qJznvRWQl4+3pWOMxo/uG7rk0q0/dmnZiGg9pbnV0IvnD5vf/nXH+UWlIC0YhjSL/3Cv7dYPPm/paHUt3P4547t63Xos2QkWarMOrZlqdf2Zz/PS85i+/v24V9fdbMrFt9f3dmve/VH7e9nPTGdC/Rj+/CP/JFBBu28nYbS8w+v1C34SslJdGlh0Zbmb9mlcxfs3IXLdvPGom3k8w4u6Uzafv1Dv2hTe/SIcG4hkigTvuZzOVtfX7P5q1fs+vUr1qqXcIpKVTKmXIBqpaaPlIFCuuHwWWAglji8fslSGF69WvVt9GKZFOAwat/723/ohVRKAp+gZYLDQYw0xIalS9VyxZqE8tas2/LSLasWKrZz97QNj4/BBNEkwCTWl6TcMnx1O0StUqlYvlC0jY01u7G0Yje5bw0g1dZ6ErA2y+lRb8lfQtPm7ffdeZfddfvd9hcf+VtbunXdSsgmt7Fhe/fusCbyiBD2BY5Afce8U6+gvBRU5SXNJmX8wDf9gE3t2ke63qIkH1wny/U25Y+GLgWMsgMNvqmPuO7dDupX5VoMSNPK1O6yVw0TKTnJQ4AmSWvUXofvYCVhbk2pcqByRRdoKjFeXKHBJTFWCV3a7PXm922M8Bbwenki/K53XRZgj25V2yg1AayA1O00SMrPKxUxbHeMDsT8yLdXz/QR2w0GxjjPuTD18DSDn5VuG+ebA4tgsKFHIn3dR1OvBthtBstdAGzPtyvkPgCWT1uHEtQhUX056f/zEYRYW9eqRtync77snpdYrkS+vhUyqGED8XEd3sYn825ZqiYSS0kcfGlgbfkm4cnjKgcpS4z37TB96+2VQ6moCIHqBEeQ8tb71g3eaBz6qmv1khHGthpP5f1y2roz+Obp60Um24Ntalq9q85iPtv72CoM/eOP/o29fOoFLsITKvyi7j/8r/6lHdx9m9+zfWx/BhOkop6+56ls+ei/6327UHyWbP2yf+b4yvO6zQcy+ORK5iclfz69kqgnG7x/+ZQf+rpdJF0keQV56H7+0y6yme3z+kn1+HL5dWbr87Yx8G8VkPnh7/lRq9TXrOv9gBpoaAIsGCcNPbNzzN757q+yaGrUKqVNKxaXcV4Nb0CN6qvNpEP65B1AJKyNnLV+f3GhwFd+F4PlJ+l0CBzLJlP29jt3286DR2xgapdlRqcslc3SfmJ6KhjXYWEKOwXK1VrNCvkNt+1wGLYH+9RWf+l02qJ8FjsS+McjSX4D7EhncXnBrt1csIXFeVhp3dYKG1aqVlwHHITkfLmuqxVIZBnWqi6ANd5HiK0+V5jJPffcbbOTu+wLn/2iXcTxXLlywXbNTdvmxroNDmasVCpabIAy9KewGfVhqeiUWwWg7P45DPNCTs1mw77mg99js/sPcj4AwIDQUB69b0GAgHKrYT0slyI44LhCfBkVAv3kM3ISGOmb2t6vkOxoEYG1zikN7zflnNIPWl8vpR3IQztnuWY6+PHy34PLvI+bNNtyCEExaFOxT4GCrlW76BX8SIt7dCyA1P3eheJg6RrJeZV5uxRcJ4btZQycgvrPA9are70G4AHnRMC1kitkxyPd0CO9vj4ANvRPARY5H8NbPBwJhR5CKXaBA0lCFJXMDwlA31458X84JORtYFVhv/IIihYcKuxKretPI9B9ul7GocyCKUbBOeTlfS8yIO2Zqt+9D40S+ewEL7CmWW0J538rKeLlPiUZNPg/PbbLuf0usNm+TgNQZOs/uvJtKZ3Kq+9a6qiyCJQ0mBDBmPRdI7wapIjHYxi/5gjSGLz+04d/z1bXb3A/ps91ml/6Cz/+4zbaP+oA/pWHDLxMlj5HmOtVDjmWYJ5wUBY/zflXH/9v53Rsn9dX6ae+e511D3+2DUVXvLo9JYivTFP19gETl5naLbje5cNtagtX4a37vuL2Vw5vadXHhdC2D77jPVav5210csT2H95rA0MDpIlRUwYNaoondQA+7T/qDoFDgzEN7QbEoTLU6jWYaA0AQz+ScRhRhxBdwCB9knFQRhxMp92yOMzuN/7r73oB5XO6ALZ6CTuE4Ruri1Yq1i0Zj9r45DBhuNquZ4lEjLA+Druj0C7HnpVrVVu4cdMuX79hV69fBdTRC5WVwqpM5O4DW67GvG/LqgeoaomqIEfdAhq1b3VabvjZaNxec+yY7d991P7mf/29Xb98nevKdv7cebvjjn2kjb5Rb7VCs1G1WH/a+oaypE+oDmh3Xf/gdQJY8pOQIzicRq1pD3/gO2zXbbf7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9Td+k99gLPymOiQTEfv5n/o5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F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f7gj36f9OQhMQhA+cDcjP3Iv/4Bn9ngg4LINZDUVxyUoyrE4lBXRZVLBK7/7LUcUlKvXHDLP6nflw/9KF8dqObCzSWA7YblVtfs6z74HmGS36c+bmeHW4k4Q/mKw0POrTw04ULZK81X2Mx2OUnHu334qJdXiQJIlhrQ+bVf/wWLJZQx50moS9wuFeojItA19XrdGvWG5xUH7BQVRHmXyreIFOTUNN9T/WpiZ2qfPgBL7E33d+pNS2XStnN21m47dNSGAaEEANqfGbUE4Y8eY6J26QvHeO+z9bU1m5+/QUh/nbC7jNMvWalcQPc6Fo5odIG8aG+FpXL2OgQ2yUTSy5rNZmHLRXe+Meqg8rW7RDSxBCUWIFE3ZHL34UNcO2C5QsmWl1ZsYnzchgaHLBNN2OZKzT73uc/axvoqdS/ZkMpMmNZq1t1pSwfk0B0oANkGcpAskv1ZCw+mUD9REElEh+wLuTsyyS6j1m617a3v/Hrbf9d9XKNz/AaQvdJmpCv9FQwGekWe+omP2+Al2QoDvELuNTmnEUEdDhhcG7CkV64Nbt3Kg0O6onx0u+SqQxounVFKGiSTUvk1fn9wfVAGzvH7dsS7fWxfs31IhfWrAHb7UuXrkCkwRweVnmBU/yQF6Z8sVlO0VIU+dSlwTVeDckoDsJnrD7X7wqFcp9M+Ho0lHml1mo9GS/8MwOKZHg6Hwg8h5F0UOQkzpHwoP4lo4rHLnkQF8JrGoZ3O9WwfTUDXhH3l1yY6EwNV4fWCGHiBvSz8Uxr+ZevQV4lebaOKK301p47grn9y+T85vlKA/98c3tCvStlz5OuWWrzyi/a2LlRrzlJ1VR+G1RY7Vb78Vz9cKpXyB72JwSrdOKFoo95CyVq2duu6Pf3cl+zJk2cDcCEDhTpf+4432sMPvcenZWnQxPuWSV9y0NI8sS01/HZ5vvIQwAI1Dmgqq2SoEooFi23r/Pah866kvGoYfm6zbGcuXrVz5y5bs6PeXUAmG6UtO3b58gUbSKbsF37mp027tktGqpMog950bL35B4nBjY8P223h7eL3qS6BnPV5+z6Vw0+86vo4oPHL/+k/WjKFM6t3rQqY1OtVB/dkIu2zNyQROV2B7HZ9E5pWxcuf38T3kf4h27fngO3be5s9e/oFm8WJzUzPaoMq02zFKO2HEfiIvroG1F+7AWu+cOmyXaLu5SoAqqhDpaZ4PnNEYZfKjy3IiEUY1LObQU6KWORgyzBp9ekmkkkfyKTiOAaBW3C4DF0WqnYgK8nmnr1HYEx95H/NNnN5GxsfsAunTxPuy6aCsD6aiNmt6zeo0y7LrZWwRbH0OKANGFCxCICo5HUUiyXSpsypfouNZPgd1kc9xBZVie2l7PofDgPIjZq9893fYEfuf71f54dAjc9BSB2Uc8u/ermlL6qPUtKhvL1+/nmrIDq4Sd/U3oqGxDp1+KAW926P5vvA1atu88v4vn1ewK9druTst8uud4GjgFLXK99t/dPUsoYAl3PaNlFOL7CxoDzBVcHh5eO37fx1zXY5dX+w2EHRha7jIn4LKBKMVhoowqTeDwvlyOU4dz+SiUcercNgvYtAADsEwPY1O8fQlYe58yEaaBc5J/vQJCXl6/h519xPFzr59FBMHTov9iEdhCiYP7WSCyQUVdjnz3EpEY9PsE6JEb+qigJrDXDpfg8DOSfQDpSQ9GVFVEzndR+q5Nf9/+NQmtuHZKdDirV9XrMcSoBrBDYjYWtTY0269mku/I6ncuWWZ1M/a61Ss/Nnz9jx55+y9ZV56sv1obr1tSO2OD9v7an9GKHZD3zPv7CjB+8G3LTpNzJwxAmkIvF69ai3FEoPqNPuZPr9y0dQQh/p5N3LzIftPQH0V0mulCu2dGvdbiwu2rXrC7aWWwNo+J3r1JZ6ekIGQBgZyNji8oblipt26+YNS3Iud6Nqv/ErP2nTe+bcwFQ65aG0/Y8X9ssfX324kaktpbh+n//1z34P+iB714wQaZHS0N/l1VX7vT/9z0SpgJ/mpXJOYbwuEKT1AJ2R/kEbmxy2gf5+G5/cayNDYp/DtlGsB86eduiPR+z46cfsbQ+90eJ9CQB0FfAq2drGii0vriCPm7DJhoXx/mEUTxtWS689TKdtNVoe0uASjk5lEEHQec051ewAgdb2jmwSivRBMtJnGXxgmPzG+cBKaCvS1m9+vW4UYvH56O7d1ir07PyV65RvAz1Cw2t1O33yhM3u2MFlIVvP5ezgvj04hQ7tc8t24jTmry0jh6QStlq1idOIWR2gFxNX10MnOmSDO8Zg4jF3RNLbvqhaAP1F+Pqk90ajam9/5wfs6IN61imHl02MnN8psFse/1FFtZ6DjN41WCu9bWlKGO2lOgVWqpeupe4CUATALUE7c2MwAyNIS3qhkuhMcBcHFzsb5oya3iM7zvl8V77701z5723CnVqR5VqmWzwtyke5pV8qj2xkW/d0SVAPElKhuElt4maj19ahaxx2tj77Baq3KsChMncwTo0D+PxdQq1kpJebG+w7nu4LPUJQ9CjymOfSLYBdLg/3xRLHKM7DlOwhiryL9LyLQMVS6A1O8tIIPoXCAwUKo4yDguhKF6Kq4ed01n9whVU/qXbmSfYFSw/1M6d9ilZNf7jPwxPONaB1fobPmsgvptyGlpGtV1h9q1oEoA20X33oHoW2AhfNnf3/5ZBzqFCeNizEnxtEFmIx7v1QDhmkQkLVt42xXbtwzq6cP2mX5i/aIoYbg3X0A1iRSNIahJRveOOb7cTnv0AiLVvpG7b/66d/ySaGxzw9GaU/X4mKyYmp/Fqvrg9yLFGckQbY1Mf4zx2ShxpfMte69vn5m3bi3EVbzxdtbbNgTYSm2Re6TLsTdQgvBvszNjwwbKvLC5bf3LRkPIUTKVsawCoUCs7mmu2GzZ9ctigK9W3f8j77l9//XUG5OGQf0nEdyl9l8/5gyZ3PatpatWE5TRnKF6yYr1gOgMuVCa8LDQyyAmgSxjYi9tM/9n2vpKumb1G+X/1PP+1yHc5mbN++QzYxsQNgSFsYoBxMJmy9PWCbpSLtn0Y2RBaSG2GbAJDGsWy0bY988hP2xPHP2NzctCUI1/t4hfAmMkWxT8GepBZGyHKe6gNtNerepRPTIJPXB6ny7syPttp+hr87Dw61ncBCJhD0rQYV0e+ednCZHzonffHPXOaAzGcNZL3+9qP2uY8/YbFUkjZskyahaB2n3oPJEyml0ppqJXMPu046ePNNzFNMVbMWZI8a3NOh4olJt1MZ6yRhsJQ5GoFtqeuDcskO1Q2iMqo+6k548E3vtHvf+M7gZo4A9KRVXLVVjwCmyA9d+cT//GsrbqzZsbvuts1a0UZGpmzm4AHLjEy4THR4Xz03u+Ph0PmtnzjEqkmNS9Sv6SAXXE4uvPsV1IGTGtCWnm2lyr+QjSW7NpOJEr2QPqXVAHmhqTEbs3KzDZ7QHlwtHFB6OtROekl5VTd3MXyXLN2Rv3KlLlJZdI30RNdIDuSlcnLCq7Z1uX4bioXbo+lQbjAWPPSQNL8CYLcYLEk4wCIJf6IBQsAZiAoLZFUUVZgkpHP6TAOpkV2G5CiA1H6tYgIqjK5STeV11LhpvD7Rs6vLdqe2lsuqf1OeUcnIG1UBhqBiGADX6PlUylMNFDAFmFcq2DhG4K1rt0dl/XHEpBmNh2B+8oD/9NC1KppCcyUlsJa6BWeVTs82AYiOBiCkgCSmPrO2BlCqVXvqiaecoUajsAXNFcOo12ATufyiZScGLJMdtv7BaRscGbb9kzvsuU99zOrhmtWyu22jApvl+u/8pn9hx+49SngaTC0Lcg4O1VwKoOYNzAp5UzHJWTKXshUJ81c3i3b6whW7eHne+/Y62nqZsvssBuSsOsmABwf6Cbnrdu3mPHkTSgNcnhLtKaPXoMtAJotSNu3q1Ut+rgITOv3oKYun45bKZGxqcMz+6CP/zeL9aUu7vIJ2qNcatlks2OWrV+zU2fO2srlO2Tu2USK87wEGch5cF2y7CRuknTXNqtOuWSqUsN/7rd+w5bUcTuoqDQGADg7C1mqkTQ7IvlCsWiKd9pV8dx0dt5MvL7rRUUjABtmgm9W6+l3btHfGhpIhO3/qlP3Gf/slG5sZ5jVlY6OTOL3tgSOiEu/DBZAI33VOeuVAKT2irM7ctl7+nZcGdTXAsn0ITHXdNqjqWn/nFehn8FJ7eWuSR2AfwIY8CsTANQ5gmBkftpWLq1autmCvCQfyFuDZrW1SNq7z6A5iA4j7pvU6KI8PkAksUAj18cbj6hxCJtRJTNeQdx2gVgX1CJm+aBx2mwrqhzxDpBeKRrwP9q5jb7L3fP3XU3Yu93LLAQQgpKoI9JuVgv2nH/0FIp4W7ZuzoYGk3bixZHfceYeNDU/b6NiYpbMjduT1byJMTQOcqmEgm2056pB8lL4EIIzQWYlHm8y4zMQK0aFdwzEbSeiJs2YLOOYNDDYDQxtPBcvmVTqlWa370JSFZch4+KBtwj5uoocuKr2WNw/XKE+1Jec0fRCqpB+CsugKvaswOqXyql15wx04g5YeqOVUA838UftOpSM2ktIkP8t1W73j9W7nEfTy0dLGVh8sCb2y2Qsm8DBpPtTp9IK9CGhh3oM+E/RLdP2VASv+ir3g8IMCbsG7Z7+lcDq8vwr0k376NoVbFVBBVdxaUwCr2QKqD4aDgLRvQDBSuZ3WP01TR4IEkyiqHnmiKxv80R4Huk1lliClmDHKl8HTSSgSsH5TWO4bmChPBKklgqqLlLYC2msOY7FYthvzV628ecsunDljtwixC+VN64u1LQWTUl/s+NiI3bx43TauXbPh2T12bXPVdu/bb7ffcdhS1ZpdPPmsVcinb+aoLRVLMDlCQABO7DXG+fe+/R32nne83RKEtTrUStrUQ+8U3ftTy1TqxuKa3VxYthsLK7a0skSCmqEA+COrPtJJZxPWrFV9YEVzJtudmlWqdRsaGUduyJc0uoCrP4JEOCEhIAx1b6gePQy3BoObv3HVf1pZzNnSuau0TcPBKZnKWhxA/N7v+05rJpu2emsBxa4AxEVnflEMoYKhql8zg6G3yKdUBGDJo1Wt2MzEhL/GRsYA/Cmbnt2NA4tYfq1oR46M2clTCxaOw1KptEbD1VptMRvq0Wm07L7DU3bm0rrVYLhhgCHmYCLmqQaX/rRhqmnrFBfsx37iRywSb1tmaMAGJwZhV6OWTqX4XeCCYSEQjwhkzHwONDYAWB1iRH7oN66RPLTdnusml8jIfGYA/4I7pGv6TBq6Xunw7vMx1QeDDHSd0lV/sYBEEZzO5Ykyrpyft0wIMJmYtBQsNpgJgZNslLkH2YZjDhptPIrS3y6XD+JR7yYMRWXTSyxWv23XS0VJa6EE0VOolwgGYpGhj5TzW2EzTyki9kM/+lMW3bHH7wnmgspWqAMvzTk/e/xF+7P/+ruWGRCjTnkZ6oB6HwBdKRAtrXTt8O17bGp2FqCdtMMPvtGSREli/14eGagqzOEy5byARfkpLX0WkDq2IN+JbNimkrQraFdDdzdqHew7bHNZRSpKK2x1zudrsHx0LkY5fJ8IDQRxgbryFLprheYmelnGqTXaanvypCwibSrSVksHZaFcEorLzYsVIroO2k73+R4VfFO0tovyNcCJbDrqUR522K432zkw5TiA/0ir03m03sv+02laYIrmaTxM+g9RzV2kn4xADz0DMtRBvVzwAqSgEMF5/RyUT5+kAFuMcrsGW4fLJvjoFRHbrcM4/akHnNOULA8t/CIqtKXY20rjSowQFDb4Sg5d6ucBcQdWjJqyyYELoAPmrRAJOFLZARfdI7vU4Z3bNIa6ADY3NuxFmOnV86dtfeMW6dVgVP1YRtgWL9+yjeWb1r9zBgDda/HUqI1nY3b+uTO2dPV5+9pv/Sa768F32KWXT1GCjl0+ddbWb8EAdxy07thtNjI6Zk8/9bTVCY8vn75mQ2NDNjY54SFaDFDfu2Offfd3fbulyO/itVt2/uJF2yyUfKu5ppiKpCG5aHtn6j00kLVibtPWV9edkbZp7C4tr5kLGkn2MA1DjcCI2oSAMjxFG4jB5edTk7Zk5+Lmff76dR/xlhpdePEaoCsG2rVyuSDPY5l+QBYmn0qm7aF33WY3N8owooynneqLwcDqgCqgIJDNJGz/wV32wN2vATCGrQEINFVGtYlmYVAHjdjetXvQTp1ZsnwJxxBPEd1QbnQhHE+iZ5ohkLS943G7tVmyjU1Ni8Oh0JDSL80nFkuXMaldM5EaMvw+5LUB681YZjhj/SP9lCXj4Xd/dghQEjBzPYzX55wC1hTG6yfNlXGiWXxAcyRDzkpfNCNFghLQaYMXmWGIeqo+WpYq0FQKmiYlkNC1bcof7qot0Gx+l/PT6jB12ygqKhU3rFFuWqtQs7e89W324vGTdtc993Ar96qft123cKvsDFb5q41i6opQGKASIASx2npLsRj6rS4Q6bLqwm8abKtUSjYA0KkmmsUgfSuhUwIYDcAVNze5Lm7/5t/9hKV27PfxEQlCTl4T8lNcf+nkCfuLP/l9mkz1bNtzz5yy+x84bPliw7KDCerQImoL26kXF+3+1x21ZHLQdkA2jr7hjZYZm3A9kx1/5aEzTni4wMFt65DdZuMRm0yYkws9sr8XjlKmjg0CpAN6tHJTfeNyrEE/vWw4ip1GxGK38tLfChXZaKB7tIdDE4rCFf6r40aItETmOKnf0QofaPcr1Iz6rHfe/DyfR+I9mLXuFYhzD3rdINytd3s5oufjjVDokbq1Hu02XgWwZQC2A8DCOB7uC4ceory7SNC3K5Rnoc2kl65snqEaWY3EhcpXL3V2qx9R2375NbqPUutWP/GqIzgXlFhpa7BH3tLT4o8A070Zt2lJnnbgUZ+Y1kTLmNSbpr5ZpapNOqTc66Wi/daHf9dGBrP27374B1FkhQIoZUxgLENRmkFdxJD1XTbk5aTxFmCGH/7ZH7PkYNT6BwYtAetJa5S40rLjjz9p7RTnp0Zt35599trXvcEmR4bs6qWL9sRnnvAljtFYz9711W+wx//xces1ClbEY47e/Q5LkFYxX7ILV84447r8ImE4jjYNMO2++4jt27sPwM54A6v+Pk+SsoUwQnXQ6/Hj1WqZNPI0ZNOGh8YBoLj3d2p1jxikujIEoNoExCfZIzuBo9pMrEeT4RUKapK8wj3JQfCUTCXwwlm7vrRkpwitxSBrXHfj+DxAArCrTbi+Rv5iQenMkA0KvLJRG54Yt4nd4zYzNWNzU1PWj9yjAHomm7bhrQUTN+fz5Kenj8rpcYaKdzQJHkcBobS19QJtkYSL4pZoT7HvOiG/2InaZgj2pedDrWzULBUL22a5ZGF0j2ysVK7DjLSnE4wQsL6xcA2jqOKUYGgobwzA1lQu6YiMRRPxPSqiTmK86ovUj96fTr2dfdIAHnBq5J1r5Xh7MMXtgU31lUtvJD1dqxbTgKGnQXLOKPhB5i9TbvWC7o4ugNDUo65xWk2AVsBXJcKplWrWLjWsQxi3a89O2yBSeeDd7/S6+/LN4mJQ/q2/mlkSdGuofVXeoC5eNkcJXpyL4Qg16FWpVWygX6vgkT95twBuzczQVoPaZ7ap6IPo6Rf+/a/b5MSo1yU4QlYEOEqFsn3j+7/BDh6aRpZECMihDrPWAJeH9HzvRIYAirYtLy/Ynv0zFg1N+/S3mdlpO3j/ayw9OuvllLyCbkNkqLIGHym7iJRsmDpR/jD10jkRCbWX152bdUfAPNU+ATYIfVQMjdFo/14tMhLgtsioRJpav6oUNNqfQL80BlTU/HruVJ7qKhAh8qZTGYU5lM2JB3nrPSgmDkxl5kJtV6qxKN3HD76bGmm1e6GI7weLYT4S6XUf7f6TpbIC2IQdg1U/jM0+RLq78JxJlCnk/Z9BPihL8C40UIOqUzkI53VOwpEQMGgHNTWTl0lFUVn8pc86/B69B29+vHKOdwF7DQ9UQxDOD8gvpdQw2JjvJqQmQYkxwOdePG8fe+SvnJFoj8zv/a5vs/179nv+lCRIlEPlr+PwfZI3p4VBOrmWX7Hf+pEfpkHKFoVZDo/usNnpMVojZ7t4n9y7i3SG7MTJl21uetx++0O/bQePTNux+x+w3RhGIpqwVqVmP/fDP0++SQsNTVr2jrdgBCFY8ICdO3uBgggIewBr2LLD49aNERIrbMddxJP8xWOUYReNRgUF6/MNQWQcGsQYgQnkNjbd6US4TkokNuLsVOAKWPuB4KQY6meUEaiCCqc1WX5yXGH6iFVKq1Yvh6yyumBLl6/ban7JRu86ZvNXFihDFyMsAYIwa9hAKgnr6Us4U4qEWt6NgPi9TAPDKWtU8d6KQKoNb3c9yyvALeCbsFf9gK6cnFNEI71Ro6jd1J6uwGKS3KR+UZ8VoUbTQV1C1I0PVIP7+K+3gFnqNKAnSSBjzWjRaLKW03pfqwBI1wJIaIhScKfSA8U5zUt/PWX/q2LoM+7M7yEngCvov9RuSz7QRTqqlxsi33SPiirA3WZoqpcOAYWfQ0e381L+PjOBd9mG+lObGFCLttLnSqVhMzM7XG4dDdpRjF6VNscGAqDhH7qtiEFddn5GxAM5tFVvEnZHQFv5wB7XFYoFG0D/vBuBf5oj26zXPKSWfnRh01mIxC//5/9u/Wlt0SQ5UDbEovx+5N/9OOnVrF6r2snLi3b00F6r5TesVVuxeDRtP/zzv2wf/u3f8znoatoSv8WicRsYmrK5nXN2+OBtDrAjkAhvf4GaZORi0h/JXm1Fbi4mPquttpTA6y3RSxe4U/rv0RnfBcD94EwmoT5ndU3R1mp3ZIMfQS5dyhWMrqjbUS2tzcH1LLU8zkOHcvOUScsJngqxVR4/eNNHB1u9c0rt7RGNGlTfVQ/CFHQuxwXHKcMjoc7/AWDRaX/oYavZ01aqoRjGuT2KrjT1ku5oeWirKQ8hdVTWemFMlETsIA6jU1+XF1AKx++aPqHy8NWv9mOrMm57CIif/BBwy9vIPMKwKYX5TU1D0cRyCqlKa6XXR//mY3buwgmfq6sNg3/hR/+dDcC0ttPZPlROHRpj0GM51M8k5jx/9pz9yYd+1m47dtC+7l//rK1cfMHShMMXzl0njI3CNCo2inefGBsB8DJWXl4E/Fbs1sUrll9ZxMuv4B9pVKtaLtey80tVm3rNO11J+vsHUeoGcipbhVA7HJaBmI2OTlo0m7WcnppHvaOJODIJGlnMw2Xm9QZEO1WY5hBKDeMhbExlkuSnEeUm+gqA4pk1mVzdK2EYrpZ8NmpFjAfwada8P1kG3WzVrKGNOsWM8OECgG4PKogcNLtUo+wyYAcT0hM+awzPmR8yU2jaadOO6hdt1d0paJmiBmpCAG6o07ByNW/pVJzruR92GTyjjcy5JtpHS7aCte/atEeDLh3YajIbc1lpHY0H/X6fDIl2qrYcKGIRrcqS4xGDI02YsNq/LwLfpKyIAbBS3fT0UP5RDw+1EaSYqAMbIOTPyPdrFAyqrvzltxZyUhTQQ3YahBLb17YGyQygo3mmZEAVkBvhPmWoNavuSBLxjBULBdLBiUGRwhrI494edWuKmfYlLT4xSF3kbNDbWMp6OFk9XVghu/Js4320v2tH+ct+1MWDyICTLWeDBNWAyEOkQv3uIS20cYsSOwsiSUUcIQlCIzpihei46qdVSeVKmes0YKtFCHVnfHJqvr8Bkdlv/s4f890zczuhavbr//nD9tQTT9j4zIhVieL6s3Heczjnoukpzf/1I3/rUdom0c2Hfu4nbYB21NMU5DCfffq8vfa1ryGa6bepsXE7fPudlhocsSgRSQrb1PxAtbGKKl3XQJTaX3NWfYtAFUB14YMef66nRgiD9GQEV0/OZ2HhmkVUp73EvDWfWSgjNl9UFEQS/ciyIV3gs/pTUXKfsaTvXOm67n3qfFYaiJdDmsGl+qi/NIJk7e3g6SNTvkpbFSU6UaDSfMr1euHjpPxIp/cVS2Vf3UWAR3kI4xJlS2KPISkDJaEgJIxQHAJ1TsXivMqNQ7Q0tRfyq19VMwMkCFF2eWL1X6j9dJcOyS9IQRUNju3fVDGlWa41vNI6r3l2Yk8ZjU6iFJror8Go//Lffg/Pv2EdQpRdY1P2E//2hxyUtvTxlTSVnvLUGQGr2k6ht3ZdKm4s2aVLl+25507Z+uKK3fvgAdt94IhN79zjguwRZl0++5Kdfv5pvH/OCoS10SgAgQMJxUatRazbjQ17h3s4PmjXr50mlwjKC/vTgE+LkEqMXsaE0mfSScv2D1m4fwLwwIBpYE1+l2G1ASpNHPeGh0F2AaMIRuv9ARSmTYNIEXvUXUCkps/nbvoke7EvtY8rA0CodeXJKOmhmO0aoThpBSwHwwcg0qAnuktJpe+E3eEYZda3rTbTyhU3Xyk3xt+BunrfZQSGLICSYlJnGJ6HYih2JV+1/qHAQQiw+7zsyIm6q2QC6rB7XeqHNjerTYtlk9RHgxMCQpVb+UrLqKMrCuAoIGzU7NaNZduxZ8bb3xd+qF3RB3W9aOAoCRvrcr30s9WFgcp4ZJAUQwyo20OnTACL7EgTdJP9+NGGmvcADMmx1caZ5VYtHMNx1dB7OYMu8iMtOadQOEvSpA9rJnscXIr0NLGI/MjLr6Edo5E47UxoHUnajSvXbWZuxvvF1ZXWrhb5zD0N2hWA9znk1FG6GwonfRRc/bhardYDoOVcWrRpPJVA32PoFM4R5+n9yqQvjxjGGWknf3VQhCM4IAosG1AVfQtQ7Egt4a3sKsV1pPmAuryGRm14cBjS0bRPferjtrq6jJ00ec8R/ufswL4521i5bimiqx/42V+zmdvu4FpyIu7+nV//sOWXLrgstEOYIGp1uWRrKwXbtXvWBzwP37YHx5AE8Ko2MTVh01NTyAgQHMjaOLabGBmxQT4PpLWvg1iikEGFVPdGzzaIkjSeMprGPvhFP9eRzTryQ8XMd/iS6iN9v1WNJYXbsnxXFgehQM9SCvU5N5rRzs8iXtgAQFZvkiYORZHhAO2j6Etg1mi0LI0TFcaJ8QqNa4C7ZNwmdKp1ujn04Xi323kkFQ492sjG56c1TevVABvq6z2Mnj9EeLgL758kn5D6VpWoMsFh+EwCp+KckjKoHjIeecVg6gKpUunAQwSMlnJSYP2CACQEtToV1DOyvLH5LgzRoVHBagNgQZhiZQIdtMjKuYI99/QTzqr23XuP/fff+yOurnFd2F5/3732Te/7oJJRsn6IBfg7BZW5yoN18F4SubY6/N3f+i9288YlFGDO7rvvPpsh9K/ny7Y4f8GWb163pRvXCRPzzhxbYjaWtlAqZvkKAs4SdoWSViw1MeC2NQjtxbXV91WuFJzteQhP+TX1Jk74pb6uOAYr4Ekm+y2RGff+Pc1O7MNQFN45c6tXUXyAFAOTUcjr9kX7LK1uEXUP4Gha1ZL1KuQJe6jjIIaS8mgCOzkXLeeNY3soOvn3YeTdHuxOPZ1831jbsD0zk9ajTPKTAh9JSI2pNdkyWhkivIj7KQfsW1ILhRO0J+VF41JJWhzQjfFZDiuEUSoI7QJYERJU8C5glmP0fT8BEDEq9ad3aehatY1Mq1YpVZFf0xLIpQ8v3IX5aipTE6ARY9RUO40Eq9FkNNJ1OXx1jSRh0C2cjB7WUS+rq6RlAxhpKKT+VWqkLbeog4eUqp8OIgDtRdAHs1RqEm8PhyNnphVuYppRnKJmddSITGhpAJyIQd0GITgRMgoBZnJe2gOgo+WqCWRuyAY91AKElvZ1JToRq1VZMlN7kY36cbmdtmh1KgA5JKRetmunXrahyUmLpfpJQ05G8qE86KoGGdXPJ32RzJuNIqAM4FLoBFFCqMOrL3DImi8rnWthN9XNMrEUwDWUoL0BK/SmVNIzuHAGREoamVcUqEGMdg95w8JDfI4lUxIMaTWwMYBcEUoIOZC2iw4wU3sKC/YfPGrZ7KAz/HSm35790uO2eO2SjQ5laEcAh2hCkUC1XnOH00C2EYBZkUcqE7OXnjplD77ltbRK2CYmNCc8ZtMz47Znzz4fM4km0xZNZ3wGxHBmAAeFvoE/BaKDFGXTocVJAla9tg+PAtE3HYq4HRA49NGnikqpaKdZaHFStqbreNWbAmVkT90ErNreUiAqUFUS6r6TBskZa/aENnHSfVrBWa1p3wpr9/WFc5jecWz4kXan+xUA2+sN93UA2Ig9TPEfqvdsFxFoUnamcE6DHzJGVU2AG0UhSdQfnaJDBRSLiaO3uqbeFPMU7Jo/V0gDX/osQ60SJqqhBCZ63pBAVgKQWFTwOiytq/ywKO2EdOHceVjmunWK67Zx7ZTFYAfXYUrLEUIvGuZffdu32NE7jnqF/aWMOLYB9tWH/0S6C/NXLbd83W5evWmbK9oztGgNwKqLwarcdRxElYZohrKEeSlrADyqUwvw29i4heAJ25MyvoTlCRH7otqKDjPCqPEFCAGwQhE031AMQ0xIfWdiqXqlUwMOWAkpEsoeJwQeGc7YbbCz4y+8BHtassr6irXLG4TaVZ+SlqCBxCrj3N+nOV4YsLRXAxbhRBbnBiDiHRX6CVM8tKUx9BTetsJuMSrN56X+hQ2cQLtCuVO2Mn/d+keHALuyFathKxdLATg32r5stNZQhdpEKBErlLWSCSlT19Exyq9RA1iq3ITqHMbJqHtBspCCRsXcoxockZGqUJrMr5F8AK1VpV07hI7ULRb0GaISbg0aiJO81zaqNjc1QFuSh+gRZVeI5m4ZoJBRhPlNq7J0TRIwatQEgoReZNcG+GUUoS6MD5Ye6kStXK/4yLl24BKLDeGMkBS617ZiLs/5uCUHAHzCaTlMNWgw2V1wh3wJ7d3aAAuFl1TTdRW0ApyoM0YRht1qPnKh0PAZFGor724QyVD/XyhhTdokj2NOJZOWzE5aG30bGOhHH9AV2lQLALKE1er+6dJ2GuiU0TVpF7FpXKc7J0XlkpmDi4AWDSYpiiMQwCGrbJwV4LQqMMPWutUrXRvByQpvGshu322322vf+k67uZx3B5LuH7WVlQVbW113B7m6uEz+WrbcscmpMYAlbVUAYmF1zTapgyKiqrofAKQuDkayTGOpAwMD3uwJ2QeNq7nuCu+1Q5gMdGFh3cbHBylbxG5cX7bDt+9C90ZtZCRpe/fv9YG1ocEBG4BZJ7KQktEJbkM3EaPwR5qgv18+9F31RR6c9oiIb7pCop9O8Yf/ivfU3y/ihFsFc7gHvcqgCxpI1z4oct66UTilsRI5FtVLyJbECYssqO9beIgetGHuuXQidpzPj4QB2NJXAiz5Hut2eg9z30PIbhdJ4apRIwQCPmC0ykieTP1nMiYZb1B45IrQuiikwgPAUmwF5d9mvgq8/L+uV6G5Sl0K6kLQ9ToqeF/p3rUrl60/gwjqLZs/e9JOPv+4FdaKNjLUs2K5ZHvvuNfOnLtg65GE/fCP/bzNzewiYUBfGXBsA6z7MU75+9Yh4dRLdfuLD/0E4CODQZCwih6eIV9pWmbiNstt5m3h+iWrFtasAZvQPFH1cSgslXdv4gS0LFYbZehQnaQ0egkkVGft9uSPHqFhVNt4Ji0r9I1GZERjeP3psVFArGXnn32C+i2494/hjbLYdLdRcMag8DiksFwyhI2ItQlUvJ+PkLa8WbLB/gHKBYPEs5ZLNTwqhgCzaqt/g3Cn1cLYkU88msHoaDuKBJGz3EYF1qIBMBgvQKK0tQtVpl8hT9vqBaVX8XtSOM6Z6THARSxE/YkNKwHGCucNU9Jbrwuj41uBsN8XoGhLfQVsGFwIGeObKI524G9apS4GR/oNlQtgRPEVWlJs6odAxXrJV+bRorxh2HJLfW3IMpHQZtUK78QitWqnB4ipn7RjAzD5SLwFA4WJ1fswUIFOx26twa/Ri2QarQ3XiCQwEHRUobcUUL0NrimwZYW3NQdK8d8+q8HyPF9ADm/nXRFirdILhdCaHTGQ0ah8l3KEcBZiO8iQv5EYBgh75wPOWMBMNEFbRQBGTU2Uo/LNWPi9Va1TPsqNznVFs5FDty0mL61VMEvxKJ+e6KrNZgy2rx3DtDmuZm/E0eE+ncdpik0rO/X7Sv98NzyApIwTTePU49mYPfjmd9neu95kt24t27PPH/fNzAXSVdpPGzy1UBLpu3RCsw00+2B4eAhyQZ0BGuWnMokg3LZnzk489bgtQIBgFVZthi05PGmDY2POCAVSOvqwCfWI6n4BnqJe4b/6yzXNLBHr2eOPnbd3fdUxe+apC7Zn7z6b2TEKoGdsdnbWxklvcLjf+sg7PTxhoRisW2vJkbUDCyigR5RPpNW/TcLIUNJbq6jLJuRLqH0miF8Lo8VeffWcxCnV0G/ITjYtufsWqvyTI9Ih4vIKaOPQtwdEsYp2XyiUi8b6jodanUfC0e6j2Xg8WMm1DbC067F6r/MwjfgQ53aRkK/kUgBEnp6orxAiTYU7KoTQTNMa3Elu15FDIKO+WC7nNEWksLIbNeAraTkT4RruqVfK9txjX7TS+i0r5W/auVNnbTRNBVJDtrnZtHy1aP3T+2z3zJDdmj9nc6/5Knvi+AkAqmOvuece+8B7v9rGhgYDD0m+6neTQSlPHXpTF8HKSs6ur67a1WsLAHoJwRGCUvgEQBiCXa2u5q20uUEYfcvW1xbxci0UgVK60DEbGq3HtQ6o1EXlV/+iWKMqpq6ACErd4Zr+VNZyizesXVzB8GM2pr6zaoVCNQCsFErb9elZdUK3i/PXLD13GOYwZhMpypO/YM2cNpAWeJSQEeyq2ECpBeACsBgsGKNPpwCSNuFaGkPAmDAwseht9l+vaRd6s3KtgEfmXhxhDUeiUDKeCdlUFuXAGahu6lvtafcqPKz398HCqCXq0wX4wig5bQbqaN5nnfPnL9cBKoCUercBiwSA5PtToAtR2LZCRQc6gDeE9goM2xiAJoOri0BMtFqETeJwGvWOZTK0Aff6FoPaiUlGiQFqqW8Cr6DRb2mMliIT4vBfIK4eNxxkpG61jZ4NjwCcyF57Qqysa2oXDiMTx2lwC6AlYxfbrYvZilhSLumA+rllRGGNrpNtIjlINIYChWA4hOVNWPym5gNjSsI0Oby+SIp2EVMFdBVuk2alSA1hawLpxECSPGH87QjhOp8Bly5pyV83YNG+4q4vCQBTB2wqxPeQEa5HiKJoAw3ohhOE3LEm8pRwYdqAt+uZ5qlRF58TG9IMDuqHvHpEkhrk1LPqtEhBj6RxHktVmqGm7b/jPnvr+74dTzNl585cseXlJZ//XGvocd5EYshOCxHkIOswaOnBC88s2gMP7EDXNNWvZdVy1QFPU9vyhbyNjY34YGQskeLzuKXTxMlf+KKVyTmVGbFUgqhOdk+aimAFET4TQq0pw+RdgCt7isdTlkjhbHBC2lchS8PdvLnh3Wsjg/2wZ7Hupt1222FfQJKFjcSSWSmm29Lo8LANZ1OkJxgnLwGidBJMUF6KnIVhwinpvGZgVHAYPgjPOeGU2k/XiSAKZBWl+MKFrZfazWch6Rru8WHcLhKPhHKou3cRwGgejW5vV7gNsADyMfTtYdgnABvaBfAkyRj9DgrnfaguECmrkF6NCEfBuBR+CMylpEFIwoHAhO/aBDtJC0uwmp9GhONAqNE3VVQj43/wI99HGNC1iekpe+H4NYAqZve99W125uUX7O1veb2lRqftH/7sT1Gijg3f8Rarwzyef+5xWwcwx2dHUSAArD9rH3z/B+2OOw6pzSyPIsxfu2mLKys0WMeq6idE8Ao/JajyxjpMBZAQaFCTNkyiUSwT1uVR+k3Lra1SLzmHFtdLBq4SPrcyCB2lhHUbyA4bbt/SgECJsD6OwouFRtWPWm4QkpYMu7MGAUF6dM5iQ5OAG6FONGFHxnr2yd//v23ggbdZZPIOS2rzZmSbuP6IJQrnYKUVGxqHOWKcWqrYQngKdX3fR9K3lvoHm3ZlvmKLG3WLARQarIrFtLEHSsx39SfKx2ogMiy2GAHUAb0mIDfcL7alcDKFUZddNjJOLTfWhHj1TyoELdW0PSVgG20haxgKwLZnbtzBQl0PPmMBMAqF0pIkykd0oBkmYlR4O/UvtntQWDkiGKHmrTYxZNWhHUrBeDqwC4ANNh2OorC+IEAOWoAN2+mjfLSDFgeIadAa/CE8lwV1NL1IA0GB4rc6coC0KLrWBUzbyKDbCtiunt3fgXHK1GXk0kEtOgipnAJqkm0S7l68CsigD9qyUA67LwyTU+e/yk8epOQGpkhMpAHReFqyE/UIABcW6Z+y5qD2+JUT4geRE+5rEZlpOpnHgJyW0+w0+EDdktksvzUt3AJMkzJy6ktbBTs6dRzM4chEMIAfzlC2pv5B5Z8IJ2xxeRVyIGDqs2SGW6DmAs2xqZ323T/zi8gmbZevrtiFCxdsYwMisb6MrmMbODg5vAx2t7GRgwCInQcLdDZWuzY+JYmJHFFO5Kxpe+qbzufVpRK1Z750we6/n5A+iSPgOi2YGRkYtGuXz1ut1vBr/B60Q+REMyjU3SB5qYl1TjquxyqJlcs5d31FG+0HKVC+mj2xvlGye47dZuW85rdD/bADRQL7Du6yfiK54WGBbpa0kZPsFYBRP6lPHcORa/VbzLsrAlIh3KrTbnAdwzepObwMGrCl1SwVh4nj4L2l+VFdCtqvV2REXSfas0T9tgil3QmFc+jK8VCo+wit+2h3ezetVxgsAEtDPUwbPhTq9HZBkpLdXjikCohCK3ef3IxAlHnwH0PhNxVBhVMhSNAv1mdNndKGJXqmuoSpnyQwTY/SPy1N/anv/Ld2+327fIekletX7Y7bD1kiO2Ff/MJj/rv2xVy6DFslrIrue631T+y0sydO2HphxS69cNVmdg7a3M6dduSeu7h2jPYPQnVRFDVQQw0Fa6u3qq4k6fQAikc4iof0NdkYqaYMlTbLRGoIm7C40y7byvINC9PYpObAPJwBmKolS1GnWmnTusV169VysKO0h49VwLaJl4GfWjuaImzaa5dfety6c6+xgbk7YD4aJBIgoawCBmR2IL5pf/kXf2xzD7zf4kM7MBZFAwAsZR+48ieAmvYX4FJC6yiCF7GLgWphwLkJ+IppCKeuXV204mbJw9QobC5GRg2Aq4Pz0rzgPhQxEo5bvF8T7zF/wKODU+oAqvEUBtqFAaN4fTF1F+iZYVlnth0or9qzQ8aBGvEdBqqBo/W1uqePGfIbbArH0uvwGyAisBLbcbXhTySieqATVCaEs202SA8g0XQ5hY3an0KQE+XiKGF0LwwLAyAVBWnOrZBcDGh7BaHiKs1CEPOoVeo4op6t5xs2OMCPAIomg2u+Ra8tYxKoCvRxONI/AEKGp4FOGa7KKV5Vrond9Fm+0rXBFIAAe+MrDgygxWH6hEHAWXruMhR76PEHyutzvzXYQDo9ZC0nlY8MWbt/nDoHUYXAWjtxyQaUv0BFK7ZUfz14MKJZJ8hW/fvtRsv7YOXg20Qe3gXURpeRhYBd3XUa+FSaClNTsD5NuXJgoQwp9DY7mPGFGt/yr7/XmuE0kWDbrl2/YefOXvRwv4k9lPIFb8+lQgPBhG1iCMCpa7aJBq0jADiyF4ODhDi/QvdVFo/g9ELvJcfV1U0bGeu3peV1m5ycgA1XYK/9yKsDuI/a4o0F11UBrK5X2j6FjPbT4hgHOxE0MXJJkTyd5XJe12pTcM3s0DzmOqRoda1hM9NEszdWbWJm1PtqtZhm9+796EPJN0I/eGi/Lc0v4pQotzALWx8aHbYYctb8X/XlpokA9cTeYZhvIhGHhWsO75BlAesm9fOl/dhdAyJQb4ocqi0pP+e1NDeP/krb5fsobI6cjtMGj/QiXwGwvlQ21DmG1B7GeB5CB3dRoKTaT02mCdGquhRDGqaK69BfeevtxydIUaXE8tju+SVAFRSjEnigy9zLdbxy6xv2zKf/ATCNWbnUshKM8/ajRyyNt1tZuGTNct5yC6v2yU89bvvuOgzDuw2iWLOB4XE8R8k9XRhF0UDA0Pi4FfI12yzlHci0pFC7sssoEwi0pbAARyHGlEwmgq6DltYow2C5RnNVpUtp0mzUCDdzS1ZeumGhJunR6BrhrteLhLaEbZG0NRDu7Mxue/Hpl2ziNffb4PgdFoVB9zQ/k3z7EPxo9bx96fEv2tT977VodtxSNLDEF+zMHrLxeMhWT3/O5lc2beyud6N4Sc9H4YkGbGYa89Y++QjOYR2ZaeqNHAYNXWlYOiOWClgKUAFOEb5ul9gVtiOiJZBu9erUCSPBIOJJwi9Ayvty+aeJ2VBMq3VCdnle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tY3vMn+xff9a7uJDUnvnnr6uJWKJZdRtVa2WrNghfUy4Jykvlkr5HJeTl2rx9/I1tWdkk4n7fjxC3Zg/y4bHum3tfVNWCA6EY/biZOn7MiRQ/7do1p3/hFYa9W0jPr0hRt2aM+Ez/mO8Xu1XKJNyUBion3iOPVg8FddN8HgGD/5d+1zUCuX7R3veLvt3rMHZpqCcVdseXXDNgsFu3jhnC0uLBLtpuzKpeu2e9eYXbmyYgf2HbBEpmuf+eST9ta3vh5GTl2x29n903b2pQt2x1232fripo1OgBuAqfBKc88FrJLx7j27qFvC+jNp271vH45j3DYqVdN8aTkwbzuVkiZv0d6aRcMJ0EMAa8fRif+dwb6yF0Gv93AsFnoInd3V7vSS3I8cVGUSJSEpp5Qa1SB9ztMISt+xSwoN2ouZ6pyWlmmOmAbC5OEFyr6BLu+f/8zjdvLZz9rBAztsPw1XL9btpWdesurGgpUrcgSkEoPJpMYsPXHAStGMba4v2sb1K94fI1gfGBz0tPqHxyw1MIl+EzphaPJCScBH7EbKqxBLSiOjTBP6qI9NLGGKMKav1bVb187YzeuXbQQPGCPsqmwtZSxWWzbeP2SXrpyz6fveZonhXd7f04KdqjugdeUpe/nF52znQ99KnpQFY5RRK+iO9RpWu/gZW1gt2PDd7/FRco3Ma3mhNyhe/MhEn33yo/+PhSf22dDOe/DCAkA8q0JrLtLmEjMrnzFbO2WrK+vIPm012EWxmKfegAv23YYJhlMCCPUVZ233DgyMUqgV+uIaUOCzBlgAfoEefobSqUsEhwKr6hF+rG20TDN0tGhEgC1QIkE3bi1M0OCST6HSDAHuFkgo2NNyVk07cqYXERByDaG2SoAHAXjiRCoKZVs+eKcFAnAtyqDGUNNoxVLHcnl0k3L4lDbAsS9BSnIyvaZHOhFCX1EEd9bSCe4Byjija7QOX99EMSveD6gZLSurbQAwbDumZaxiyeSPc/GZHaQTAkg7sCHpsk8vxMDcsan/FycRisDiMCgkQdocapcutda96h7Qb8g0kBM6TZXd4Si8o+3KoZhtJvbhdDSTI+iekKOT/AI74XrwEltFhoCJz0xAprRvo16jbeVMYE5EReoTdcaraEt1QM8F1jo0t1m/KT1drwU+AqmP/tVHrUQ6uVzRLl28ZufPX4BVFqlDx4qVii0WNm0PbK6UR2bINIED1b4XYqfnz12x2+84aH2EFXWigyRO9dz5ZZuYGAJsslaVLgFYmnZ19vIFG8sqgsSZAIba9yGe0kbgCdNmKLcWc7Dpji1uFGzH2IiNT0zaxspy0F2F3CUb7QIm56t2VR3E3NWd0D+Qth/4wX9rS4vLMONVe/nlM7a8suJE59bN5WAmCE5FeUoGJAWRky6qC0JgCKAruhFeAZya0dKChWq/ghzR1+Bwn10HkMfGR23H3E47d+GK7d47bVki3CR6tIcINJNO28DIoE3t2mnxgXEsACqCU9WYgDANk/fIIRaGE/csV6h3jjcs5AA78ZV9sBrkQj8e/p9/+FcPxWLNXVOT08lcfjOUSQ3Yxua6paDNaiQt41vdKBKuBWGWr9dGw25cX7UO36cmJ23X1ITd88AR2zk7jb51tXO3K6oU6tSLL1hp9ZK9+NTTeNAlDE39TXEqnrFWIoO3m7YqQlm6ed3yGysYvNi3ZioAlFQujgDkdbVCKZsdwqtO+ahiHGYqcNAc0GgmYQNJXQMzQEnlkduNkq1fv2qLl07TqBgFla3CYvuHsnbqufO287UP2diOfdY/OkmZYAPQhDP/8HtmQ7M2dc/bnXViHaZNJzQY/cJf/rbFx3fY0N3vwBNDIV3RBQRmA5az8194xMKT+y254w7LJoK5lN0wgCOvxTUHUuv2t3//cZu5910WTY1QbvUNYoCEoZr/qu0Hd0VbduEjP0fIo7miZA840Z6WylIAjpBGRzDUFuGj5pCqv2BomDbhu1ZYabQZW/AwXSPoApNYPHg6gCJvsdhSXSPGUnTYPkAoW3efSl21oED10sT2CI5Kq5W2+8ryxbZNjgNGAlOK46tauC8Mk9bAlLYnDFEXchX3pt4aIAsm62svWGeAKEQdkNAmKQIm9c8KqNuEq5qq2QTAfPofshF7T6dhSgrTATgNdijMbFN2DUhoo5pstp96UC30QOwwk0laiHt9MKuFIBz8uQcgURv4TmJkq/BbobfjFk5aza9BwaRWzTkD5rTKy/1qF4WIPudX3Rlqgja66d0uig8ittLCmfbvtST6qXmoshshqgBF/cRiSuq7AwpcniIvAgHfEIYISkAoGuNPeRV6c6icHskIxElrG6ill5KZ6jNFJPczP/uTVqfMmg3w3HPH7caNazRzE5BapLzUADC9vrRmeybH3LYEUpuE1GpTsclLF2/Z3gPTRDzUjX/qT5e8faEKmWheru5TP/fS0rLt2DGH7cZoK2yT92vX5tGjjO3cNQUhqFoVp5Ert2xygPbHUQ2kh31vCzk+OV51wUgWmgan9BXx7N271974xjfAlnN26dI130azWK7YqRNX7cChMd4v2c6dMy5L9bmq/mqzdCpN2XC3AKSAVt0O5ULZ9VFOLkpkUS5WPOJQ+bUhTiFfRE8GcTAVHF3Unv7SSbv73oN217G7TZu+T0/OWFYLIPohViOTNrxjt8tJkXaadNUdWW3i1rq9XF8kfLza7j1S67Yerf+TzV4cYDvHCCEfnr9y+SG4y65isZr8h//nj0Pf8+P/1h8DXKCyI8PDGPcg2EP4AHAVUeoRTe6mua9evGj9I2NW3tw03z9AfZxYXLXatpGZCbt65bobaKyW51zeBmbnLDs+5wMoy0vrtgj4rS9cwXALCBqgAqxldFIqoZYekaHpKJryk81mfCQziuZPTkx5GSprSwixBj9DIQgjN3O3SG+DsrYA4CiKcMCef/5FO/auD5DvKGx0wPsy5x/7O7t1/abd98HvpmHEgtXYXasvzttLn/5L2//mD1rf0JQ3vgBEnrEvd8Oe+ce/ssljb7XE5D431LiHyGg8jZ1cft6eO/6C7bz/qw3qS7oB+5CnFTudhHWuvvxFu7y4atP3vAPm1c/v0n6xMlVbPLBtB5M5e+ZvfteihTXqU7aBgbhB9m04i+MgjVatgSwSPvDWxDunU4RceGqfPsJLq8j06BoNZIQBry4htsJhTfZv9Qh7Gn1WIQ1Nc1JXgDbVySRgrYBJsdxGWWPOMBIpbajS5iXSRjjXF7N8vmujA2KYfXh8DCXWhGVpHiGajmYr2mkpJAYQ1H+u/kV1PLTlmH1XibA1q4TDAHkeI9B3cVMhf/DcNSkvP6Jdqo8CF38GlUJlyteAgWoyu/YrVreMtgIcnuh3sBRwkTPtG0OeAkYcBXVtAkyxZMvK+RohYT9NJfar0F6ABwun7LV81Wo9OWVNT0wR7hZwTho4gS2rC4WwORoRa4JZYqRaUOCMEjXVFoxh2NtyZNii6XF3/FqdJa3w/WQdSOQHke32OVpaeqVuG3WdCAgEtNpiUl0Ofp6rNDCswVqQg3Lh6BBI0nczo/3RhR2T4/at3/TNvmBiYWHJnn76OX+UjcYxmoCcBokahO4ZH6VvY9MlXlUbHR3y8ieJ/NQVITVUPtp4XINsLYBVgJ7kPjkBybWmJZ7eLnyDXGj/hDhhkAbsLl+ZB7AGbGp2FDXo2tpazomAALWNzETkIW92D6F6CjzQo8g1LqIoQmkqytAqMsnm1OkLRCOrRHB5GG2CcL+AHgXMVPsjqKz9AwNODNKQKs0AqNYq3k2Y0QwbZChmrvNi5yJc6juOEgUo3K/SNrJZ/S77lJ6tQx4HYc/HYcw7oKAT0+M2OzMLfswEGxkNDaBnM7bvwGHTalA591INfA1HcpFw+DiO5hHoxJcfGbMNsGDaMfJ8GAB5CIDZ1ei2k7/1Ez8b+qnf/FUaXZQ4EKgOn6DNZ4GNf5dHF5PlqxuWs1oZR9cf5Hb9xgqsd9W0U36ayotFeBhewpPJg2FUFy9ctPXVeZS0S8NoVVQWxUm6N0p6t4CoON6ivG4hPPJgJmZ6lEofSrm8umJlWE8IZZuc3muLp1+2u77uGy05MEtaKnvXXvybP7XB3bO26643kxbG7mhZt+f/8sM2dfeDNnPodQgaFoJyEQTarSf/wRauXbEDb/tm60vBjLwPVd0AHdt44ZN2+fwlm3zT+y2BR1bIrEEhhXRxWFfx7CdtfqVis/d+tY+sdnEQ6ieTSIAku2dHzx750z+1yBSMefftps1rNAiAUAFysX3qz/Wz9TP26Bc+Y4dnBqxy9bTlQNe+cBumkLSVjQaOBcVBFnGcUQPgxMkCdMBXWsv/OpQZVh/TYBcssVmD/ScpKfmor0Bl5iotFFi8luP+JOGcBluEcRiag6mYHrIXBUbO+tdua9YAiorxiWB5vx1tlgJkfbtKbtTGJZrIL5l1uwAQzDoa66DkgAVYt7iG0XK/wrxUinLwm4BC+wqo20KMQ/mJaUjmqJAP8PSnNbKt82LtPd8qT8/j0nc5EiFVgjrqs7RPMwYy6FAk1EAaDatTdq3XVz+k2HwiLUZOiKpIwHA46K02d1E/IphCHiVr19WnCbtPUlfyETMuFLqWJmKKcr8/ALETI2sBYNM2JJ+Je3BKOE31/ZOf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CoUEly964fzTaQE0ng8NStxHWEgnJmPsuB+mu2gQ8S0h46rz0mfBpkh0gGfRBTlpx27pyzWSJzfd+/H7mOTSCfaBvilEO+x2mQR0j9y0+VdYAtA7AJO0bOD3d63Yco+q5CtZr8vV/8ldAP/PSPWmJg2AWmw0NlbygRc72j3DRUmdBGm0rouUKrvHwuHy2okUNVTtNyEt7IpIEQ5FE1Au1PxwSANmDIxUKOa4uASxzjKWLXVZShYO1iHg8VxzMR3sYBWjHYwSnAOG0vPv5ZO/J1/4pwg3BMHdFLJ+3Ms4/ZvR/4Hksn0q44nWbJHvnvH7LXfuN3WP/YDMYgRtdnpWtn7PlPf9Tu+brvtcHRSS+Xh4J4vqc++t9sZMdBG73jTTCpGKwhmNoRalbs2b/9A2unRm3sbhgssbuWqMaUDyCQba7YmUc/an27HrDE9MFgdFlCUviIDDVwczhRtI994mM2eufbfMmsprBKaXWogcPhho1Farb67Cfs2kbbdhy530YW/t4un9ZTCUgHL55KYfRRvC+NXvX5jxiFcBCj9d2pItqWLuFMRcamPQD0TwNVmrbUBajV/1YoAOZRsc8U97YBDth7g/At5b3JKKvmbvJJrAkwUTuis3hu2DLglNFc3k6RkJKyA5DaXEUdUv6UBYxfTsXniaI2znhIIwLoNnoVZz+KftRfCgKShgZU1e8r9gbQSt5qU9I0GLSWv3p/PpqjupITZSBhdLGwCWCntDkPFF99cThLzB7WpK4K0uBazbfVdKtoVGAsRwFwSJ35FbxHZzHWwTTpNYTvGL+eXKsZAvyGzqj3WRVaml+H2Qz7LBOtrFK5tElJDfDcqAK6E4fleZBD22Wv5bfqQ5VH0rxXCVCkRHWVnHSoztVGHeOmYsqJ+zSyLYelMFSzDPpoLxm5yuWj7Djhg/t32NzsFJYYtQsXLsFeFznfssVbt6xSrVpidNAGICkCMK0a+9SnPmuHDu52h6isZHsoPDqBjQKoWjWpDip1T3CLy1+Rl7cFchK4S2+8F5xG0EIENM+BLUb6iXQ/31BodEOOVYTp+PGXbW7HThuE/UmuWjA0PjFuQ/3DNjM7gn5Ib9AT5KSBp42NNeqxbKVyxaNnOcAK2CI5amMkka6jhw/YXXcd9pVeknFuc5moCgwi7Xq9gl7z3qhauaj9PCL+XfIWeKZSWtKO/slmaYsaOiNwdZkib32WTmiWxpVLKza1YwA9UBdDGradsYmJUZucmuBdT/8dsdlDd7ST2aFcLBY5ngyHHyGYfLQXD/lKrsgv/uIvhnNNImuYO57rAFLcjS4N1prN6Bc//2jotW99PUJMkvGXwVVxjsStk2IYz774kl2bn7dr168hvLKzqhIMVbufu6ITOqY8nME7oIQKJTJaUUJGN86dtqUrL1tt4aq1Vm5aaeES7V2woUzUrp49b2//+q+3e976DrvvLe+zz/7tZ+w7f/wn7eBdb7Qjd77Gjj/1DDHCoA3P3OHCEMteeu7zNrz3kKVHdnj5FFoVrp6xcilnO44+SFkUrouxtO360x+3FqA9DYAF8/TkNMzWr16wW5dfssm7Xm+J7ChGDOjpFoCtvTJvF8++bDN3vs5isFf1nGoTFCmgd9SvnbTrKPfA3nvx6v3cpxkNMO2OeEHHxjMRu37ySVsu1C2z4wh6iBHxC8XkEMiqDGHbk6rZi888bZGJ3Rafus3i2Tkbqp22GICeTtH4eO9mrWsbJcK3aMdGR/ptaBgWOpTkd9IDOcQwtUF2X5g8KEOGvGWgkS6AirPLF2oAKmxooN/yOdg34NtSJMC1rYYGXbShSZV6J6wGe9YTdFv1KF6/Z7USjLDWInooWDFXtWJe/cuasK49WSvWJSTXiiX55XBfyyqapw8z74MRO7ABqm31v+KE22ikGIdPXwvBslVerFurllaXGhgaJqtZFjAQDVoIkLVHQaeh7RIpRxXGgRzEqPpSWgabApfEFKNWQB9zOc3LVRtyvZZic15HFCflc34BySYRgB4LVNbu+TV9bgLWHepSdwKhuZka0NNAbnZQA4VirJQ5oggFZkSZajZk4Ym91tKsCuqThNXFkDMmAsAB6BiubEhLh33qmIfgbULeatAlgoOSvcjQBaLSHc0ZFbBo/maweCNw9tLWQ7ftJXQd9wUym5sbdvr0SU9Tk/SLpYINZFNEeTD1RMQWltbkQWyQMCdB2vost6NNt9cXb1plE3Lj/b/SZbQaIPXtP1FJgbP0UgsPhJDB3M8AC7SaTVOepLsK3cW+1X1iXT2JWaw0bCPDI84G1b6KbrP96nLpWS6/6XNphRcFSFQOYjY+Pk5dSoTqG8gomCmysrzh2CGyJFvUgOedRw9h730OlPn8Bvl2bXx03B87ND42SSg/atnUiN197E5vp4fe/Q676+h+IgjZW9iO3HHABgdGrJAHrwBP9TWra0RgHByy5y5l1RzatF29vAhTVrujxVy7mYOwoq7ddtVWb17pnn/pRO23f/cjS5/87NOX/vHTn7v23AtP5N/7lje3HWDLAGykZ1Pce4A0d+OxBs9duhq9dfly6E1vfwsCF7J7rjjwIMzw/kQ0J4cCnzwDKNKQGsX1icIog8I/NaQKHibs0d6Wl1561m6eecIqty7bwsWX7bnHPmfDI0m77dh9CG/ANgHlN3/7D9nR173bVteKNrd72g4cewueO20vPP6kNZtF23vnvbC1YDT0sY9/zI684S2EaupPDVuGkO7i80/ZjnvebBGUW09QVaj99N/8uU0eOmyDU7sdYN0j17n2mSds/PD9lhnG16A8AgN5tLWXvmBlyjx9+PUIBoWWQ0YA4nTXX/iS5fGS/bNHMOi+gDUjmwiCiwPaGxefsUqv37JzR8hfCiq+RaNxvwapDo5H7dkvPmaDMwcJL2a5EVYkC5SSkobkHCcMtkWc1s0Vm7ntQQunshaKZyxOWs3lC1h7n0H8LTvWb+1yHXDTbvlaZVO35TUUrtC0bJLYgZA8pi6FRI+XlJ1oA9BIZsIAocHwFdajpPmuTe8a8hHTodG0DRLaDQ/3w+r5Pq5O/oz1A97DoyM2MjlmY+NDNjyG4g1mLDMUB6T7aSMilEHCxNiApTBsHxnXHFsfIQcoiDz6AApNR2tzqk9slDpFYoRngzjg/n6AZMDiOIEkxhhN804YNjiYsKGxpA2M4aAzaZjXINcmve8tmY1bdjiBjx0kLUBJTE19eeirzyOVSAFTgaJvwI4DyWIsvrsXLB77d5kDhRgwLCweJqzVJiqBQ1XbaSc03xMXwBFD12wVbgBYs7IG/+yKw8cYjqrZN+5OXX3XWrOvJaBVwlAK4XqnGRIombPbYEaIVABgJUMBmqZbCWD1OS5w5V0y5DJPU7anIH3nzknbMT3mG+YoSjl95oz/JqanlYIauBoc6ue9QpvEfIpWD5aa1jJS9LReKxKGX/FR+j7sRE7dp9JRR9m1MgRv+KzzFJ/I4ZWXvuMsgnEFYgM+64m7ql+DusphaCm0vseTWgKrJ962tO7ebiwt2vDgEDJqefuUtZcwHzQ1SiRFBGB5Zc27BnS/tgs9d+a6jU9prjY67KZEFLG0hLNsAK5FopeiXbp8DUdcsheevWyLy1epd91W1zdsfX2ZOoVxxjXvs57dMWE75mZsAGI2hM7Nzo774Jw2cVGl1c0jDNARsFoIEo5+bEL7h4SdUZ88cRVbyASMGMeMI+0ODqRqx+7cvbS2snLpxlLxWv1mPn/x4nsDgCVCgNvDYEOhA8hzNxxmECITPfnEs6E3vPMNVAhDJHNnrRyIeOtzyF54+ZyvJfedlWpl6xWLtnblgl149nG7ef6ELZ162Tbza1aq5q24smwzh19nh978XhuZ2mubKxv25q/7Dhue3GFPfOJzdvvrX4PhTKEQUfvMX33UXv/ud1oqk/UQ4It//4jd84YHLD004flu3Fyw6/MX7P0ffL8NZ1JWpEHXL7xsRRpy8sidgbJi2H3Nmp0FdA+84R1YdQplUAXCVjj/vF2Hce973VthWGI0ChlbMK+SzQOwQztu90UNvnID5qlwwupFO/fs5y0OO87O7HGPqvDIO8hRlmT5ll07exJmCuMcnA0UQn2Yms+JuLSSJ1VetFNnz9rgnrtxAv0ol1QbeaK0kqzMfSxattVzLzo7HT1IXZIYGB58AHY2EltDWeHfPT1Gw2xgOA0oJAHDLCw3i5eNoQxDOKOIZSc0ADJsvRhA1gebhk3FYA/RBKEO4Vk0jRPsj1lymBCIcvbCKQylZyW8er6sKUtdwkxCa4C60tJ8ZdgWYXSzLacQtYYcL7VagR0NjI/hVIdwRjgD6q3+cyNNGVAyI1DEQVA+bXqSiKcsBdDpiQoa5FhaqtpateldE7mNAqF2lPtCVoTlL28UrdyIW5Ewrlxs23q+YteubBJ6wkqjWZgPbKKIYVdCmqtgNdhwBV1od2GVlL+HRWoXtdRQmohDeqwBDwSn8J42aeNAu7wa6Ir6kzMDkz7oIp0Q0PVrYFergYgcooC4ppP11O69Pmf9UerWEwgm+n1Pi7IG3whpUzhFKYUv36bx3XAxyGBOK4weIPSNsaV76I7YKgqLrqs/H5LiIK8pR9oZTQOJ2uZQOtSDnaXtCCFyBZJRqWhDpEu+/FljGWLH6o/URiuaeXHi5HNOeEZHhy1DPTTAdf3qPG22FEw3Ik2fd0u6Av+ANWoOLvUEWQVyAhqf2QDrVdeMwn6xWDE/X11GPdVVJQegDeYV+ajs6iaslmGyfE5QpjZl1PLXfKGIHFAh0ltZXUP+kCMfJFOoX6LtIGXIWODaJo/h0WA7SD2C3CMwZKVyKBrQrIXllSX0tGaXL8+TNkyc+qytr5B+m/QK6FTOme7a+rrlST+XQ38otxzg+MQEoDttd919px08eMB8JScyEpNXu6nuPmdaCIENphJxm5wYQzdC9o+ffNRmZidsY31TtLPW7TSXbr9t16X9ezLXzm8u5y+++CIwunUo3NJzk5z2crm8mUbIVEF/ISx5MkcKeS7edfeFxz9vT//dX9lT//ARe+LvPmo1cOjkiRP23u/5fvva7/5RK3Vi9q5v+hf24Ds+SMUatuMw1B728tITT9hr3vp6V6i294HUbXxuP0oXtbVbi5ZGWVuRfkK8hi3eXLNyYcFiw+NW5Lv6b5/41CN292uO0cgdFCdi9x+YtJWLZ236tgPoKWyAl7zrjdPPWnpsFGaj/li8P+XWePXq9fOWHJ2ijjE3CCmPBjnqq9eRQ9eGd+x3JdeUFHnoNmgmxyE2kpra4+UWp1WflM+J45pOYdmqmpw/No4RYiwyWgQqQqrHEw/BFE4eR+E1YIFhRjTNA7awPWgomWoJ5ECoaDdvEC7t3Qd4TloS1tfVAA15ia2nCPOmZsdsbuc0oVfCRqZ32zAANzo1bWPTOwDM3ZRxEjgftBqKrHbVLuxici3LoGxh2JMmT8cA1jQhLiBRJ3ynTAr3oiiewA+kdHbWtBFbublkYUI/Pdmg29OzpahvKNgtf3Bmzpcay7C070G11oQxVdEbQqzhSZgGoAbotapVQrKW5WFdK+uEtaWW1WFVWqK5Y98dHs3MzM7CcCI2PdVvc9Tx0IFZO3xkj+2am7BdO4Zs945hu+OucYxi3CYG+2xuZsL27J8DCOUGBVh9PlKeSod5EUnFupYepE4Ybyii7QxxlrE2ThzWpNkfsLkI4ez4KHKmPUI0Vk9LimFdmr6jOcQ0LmiADAHVSHqYKC6KPAGyDOCsjVvQiVKpxucM57ENZC2gCgaqBKo4KcJ2TU+q10o+mu8bx1NW2ZPASWxOI/fqj/RloJzXZ18K691aPdddDMXe81XvtlKhCjvL2flzF3FMFbu5umTauESDL7JXOWuBgPaoGBkcJsIBrCjLmZMnsMMNt/EIYKErm6SpmSYKkRuk4SDLu+ZtK1r0aWXYgYOtgFgMVljAHzFZ5aeZD2KQK5QDw3AQVBoorm1urFi1tEI05fEEIKVpgeoqadooUZMe0a6FRhoA1ib1im6cBVOe1ZVNyqbZKpIRQiJtEUzZ/foGOkz6OdjqyZMXaO+kzybQZWL/tVrdu5A0W2CdkF6Da2fOnreLl6749K8TJ89y3zm7dWsV5x08SuctD73Zvg7StmfvLtpIc3q1qCeIJDS+IWKpJ4Soy+LNb34Q2Zfd0b18/IxdvDDvT9oleLLvec97XF7OYDmR7PSFpzDyA4htN1IbLNXr0Wcf+3xIfRc92IoulkyD/pdAwGsbq/bcUwAGBpmFDc3d9VqMLuoPC0yP7bIzTz1rt999m03v3GVLV+adwe27/S5P55nPfsbueN0b8QoJO/3kczY8nbQDh++0FF7ws3/7dza9ZzcMbBoD7NjFZ5/SHB0b3HnYB5PU2f7CY4/aXW98MyFbyhWitLpoLz79lO193ZsAoriDldbPH//MI7br7rthWHNBAwFyncKqXXrpCZs9+iDGN2FRGs8f040RLb78JeoQscH9R13BfZSGtOQNl/gtDxCN7rvLmYWDLOUhVXhR3W6d+Lw1YyM2MHM0MGhqrNvVhaCmmU3W7PQLT1p8Yo8lR3ZiRNgugKZpb1plJWZNEGiD1Wt2AZYxuveoVUKJwLEhtUZu3Xq3XgYgq9ZCeVQXzaGsAWg1wOvciUsYfTBwqH1sMQtXTK0w0ziShlM0tUhhnhhZCGZDW2N42saqZi0MpISy6Am0nVDKn77biqRQ0E1LDoxYnesb6EIVgCkRNrXKRCytEsDZsAs3ylZKTsMIh63Y4V7YZR1Z5Gphq2EwFcA4Dwuu9qWt2BuwVnQYltyx6vqiDWRhq/mqXS7322o9ZavlqN0q9tliNWJL1bgt5kO2VIzYrVKfLdeitlRJ2EIhZAtFs/m1hqUbMJRy0/saz623bLmesRwMfq2WsNUWTLOZsHU8f66qh+ARvbQJoUknV+dcPY4T6thATFs/Jgkt1+3SesRuFuKkH7bFSh/vfeQZsYVy1+avr1oVFrSwvGbzG4BOctyqPZg6Ai7CovJFTTwOWJ5sROGv2koDPm3aRWzPKavAUhfy7qH51nd/si56pz5YGbYOZ5DouMD17W97E6HvKuDTtJXldRhXwYFzhfcMkYmWgi4tLZAD6eEQJidHuU90MWKPf/GprQEd2hVA1Vab2oGtUcURaOYCjFddRmL9rvP8ExALVlEav09M28mAvmwNMCqe1fUBAMpWoDCU18Nr3h2kIS1ioLqX/9hWn81fWcaxCVCjgB2RH85BS2Hvu/8eO3/hstcr7w9mhFhoTntMoI39knW70wC4Nd0uRZm6Nj42TP4RB0XJsQmoBY5CjDxwDgJlzdjQLJMCkXY+X8AxVpBJw6eeVWEjmgurAcbDhw7Z7bff7v3C6i9XmyhNEQrVXSxXu+rJ8ayv5boLN5dR8/ZSudi6lCvUrqXiffl77rknYLBl/aEgNGMgTIBBfURRCnztwkW+byuADglQnj4EEH7KjrzxtZZbvmlLt1ZsFPZx/ukv2a7bbnehn3r5aRuc3kmF2valx75gd73uPhvt77fyyorN7d8pzu39klfPvmj7jtzl/Zjy5uu3rtqu22/D29FQsIDr50/ajkN3IFhKB/jdOH3WB2a6gGsJsCmhNCeeecpm9+60oWTG9k4N2r7JfmtXVq1QzVlmdJ+vCtLgiMKe9YsvE04mLZEZA4Q0rUSjxnjsasHmL52xgekZF7I8uAbxtPVet1SwJeo5PLMX8CRUQRGxHkqomvYs0S7aRr5mmYndABfAzNmWwEsIi5SjYRQadlxrhGxgcg+/qk8UYOd3TdURQ5FFTiQKdu7kcQ9be4lR0zQclVkg24KZFo/+K0tNztrzp+btyQstW0ods9XxN1hu5l2WftN32MbUuy258z5fgaMFCp95ed0uN0ftWminLScO2lpin1XGj1px7E5biR6y2tT9ltmxx51iqFW15y+WADezTQC2EMrYWpdIYnDOKqkJ62R2WmfgoNnEEYvN3ItjnfSZBFqeWullLTGxwxJTsxYZ3W3xyd0WHpy0xOQuHMpei4zssL7RXdbNTFvf4JTZwJT1jUxbtxnFyQ1bXEtmx/ZZeGgn9dxv7bH91hk+6K/W0B5e+6w7os8HrEd7dscOWIfv0dl7YGJp2rIf5UeDh/dak/LW0rt532PN7EGrD9xmjcED1iCNKuWvZvdbbXCXNUf2WZu0Gv17rEuU0NPiFRhUwWZtMzpmudio5WC966EhW7MxK8amrNmnx1FH7O43vs3CMFx3OjFYIy9tQhTMDqjDdnBn6JSeGiqGowE9nwuMLugl0HQAwPj1WYcWgMjMHJQI9bVUGaVAP9QFJ3ZLiJrBAa2u2MLSiuWKm0QSmnnQsh3DA/5crZp2X0M/BfB9UVg9BKVaKdrTX/oSxYFpU5YiEUS50rB6pW0xvP94Qo/J7lg/bLwOG9f0SbE/RSAiVHq+lboCZH/acMgHhfinvkkBrw45E68G4Bp0KXQ9xFfdNTVKfbL5jXXK0LIE4Ko9gxeIVKuAu+p84MABl+vNlXX7/OeesM180bSXbmao3/FmLb8JC8WJF0p24sVzMHMDhM/bhpb4inQhd19AowFEgNQjcF4CQwGv7FggKxxDlP5SGTVP9vrNG7DaSzjPeVtaWCcyKNjC4qoD8jvf9Q57+D0P29j4uDu9/n7toqPaK6pvejeI5s0eODBuYfL+4he/BB7esBdffNHl4gC7fSgSAu+CRpZyCDokOY7A80iYgTKoEideOmm5pbzN7pmzeP+QxVMpoJkQDEbbzudteIjQE0a6vlm0WmXTQukRAK9mT376H+1OreFPE57SAOoba8DdajjpF555xgZH1O9FSA9ItAuEM3iQ5PCYz6tUH9S5l5+3nbcdQbk0P1Jb89Xt8tkz9vq3v912Tg3b+EDKsniiGy8dt4lZjCcBSCBg9e30uk3LLVzBvncTqmcsKqOgIdQ9UF27YvEMRja9L1AUv6djzV7diqtXUN464T8AIS8f6VhEy0ZpJEmlfAuPa32W5HctGXXgxJJcZByDYO7C1UvWiqctHA0WFmAvvt49wQd0A4NoW6JVttxqwbKAqIUTHpqIKaNDHr5qECIaS9qA+oEIiZp9mp+Xpjyaj6gBHC1x1A5UeFekKkZTWL1lnRqhVg1vXW5YhXCoiWJHQhhKk5C/Tv1bhG/ZpMUTlIs8Ir0qeWoqEKyrU8PZtayUv2Wl9XmrrV6zup54GqpQbpyLHE0UZYaddbqwFnSmjiNRf2i50sFgmzAFbTBNpAELLMI2NzHiCuxJz1tT6KWVNdpYqNGhhTE0dUmJWZYwTm0Ko9V9Zd7rGHqNl94V2ha0SkotgDyzIwM4c85zrban9M1RABAu23rHUXHO21T97VwjhiMDxJ26rAUaesyznLHmFuux8uoqU7eUwgC1hQYCV6+fQ9aapqRuJNkILpP6K77S9Cl1CygsL5VyFC2YxqTuC0178j5LnLCcuPot/UVEpAnwmvSua/WS/ig/9U1qIOrYPXfY1atXyC8EyK5bo6INUNo+MV/9/ZoHqgEurWSLAQaKkDqA9LOPv2ht2KlMWWV0xgw49APAcdqvUu9YodZn1RbxE8QqBtvUvgiVSh12h7yQg7S8hax8dR3t0oQBC4D1LoewPW83cA7qUthi8AI/8tD+xVqN6VMxa2V0v8/uu/eQD5SK0Gm7QbXbumY1bObs1OnT1KnPnyjc143YMniiOb7JVNhuP7qbtgjZXUeDPQq25RXkieydGAWOSd1qat9AliqLDDJ4bctYhwYKc96NcN2Wl1eomxEVNWxlacPZ94MPvsbe89XvsvHxMUsmk9gI6UqeIk+SPdGyZku97g13YNQNW1yUfYhG+VFRHf1iHRplXFlYRtGaNjSkqUi6kALzCvowzc6eOmN3v+GYvfTFR61CwQ5TgIvPvmgH7r0HhQzb8088bofvP0YLh+w64LfvIOwD0KrWqwinacMjoxhKy5559PM2fRAW0ew5+B5/8ik7eN8xBKm5e2ann3rKxmBY2mc1S6gQ7latuLlmmakZDLiNd+xZcfGGe5T+wQEajlIS6sdpnLMvv2iTuw+74aNTCB7lIszO5cs2tENdBmKQCoHUEF3LncUzptRfS6PrPIYTdPTz241rFidM1vJHeSLfd9aafl+8W0Fe89YB+EKExjIcrQTqA5QieqwHFclY0afKjM7dZolUnw31h2z3bMZu3ztmd982YW+676C96/V3Wre4ZBVaVwNsbe8CIH+fgynDFVPoEgZpZF6boADKMvCtUE1enGz53nAjilEPEe14vAMzKVizWOD6hiug+ktH+0kb4O3CegJlhDW3wlauAogKpWHtmhtagplrtLarNoINrSzlbBUlbDbKRKHyEoGctB1lRdOIKScECfDTs9NoH5hlAXnVUbCKT5EKwzxKGLXiJcqPDDVoV6FCBcLCopaMYugyaAGjwjptNVjXxs8wKIVy5VLdKpRTRLGh9cAYV0y6KeUEnNVvp/m4etS5Fk5okMbBgHJoPwX1k2lwX483Ul+6ysEf5CpSIfAgb/LXtEI9lsatgjqqSyiWwJg1gtzAyRIJ+cIEUhEGIwk+4QhqpSBf2kFgqpf6JeW0AhDlMzoqI9f+vjofxki9n31rMYFWCIq5Kk6Ka74153K5ApFJ3rsdJD31Uw6gl0pj/uZZl8NwJs19tAPR3RcffYJTmqaGs6FO0pcB8h2AgGiVnUDJpy2GNKovhifoobaAiuZAi7lqUNA33AGodMgxObMF3H3sgjoiVkoTsF3XRbUFthgIlXcpJof6ojVXtQbIaiMZXXLuwmUnSB1Y/g5wQeqsfvRej+9TRKKUf//UlO2YHvV23Fgr2rnz1y3dr3EV9Il66CXHJZBz4HBdoF0EtCjFNnv1cvFd75SWYvE71ULMzn618k4O6+TJl+3ll16yG7cW0NVNd9yDQyP21re91d7//vfZjh1EajhM6UlbaLwFoGL4wMIrh9d65eQVi+gHP7AOVTCZQDQwBcJvTS7X6hctj1W/SIuK/9kff9R2HNhtu3dmbWM9b0Mzs3b5xAkbmN1hXYx0DdATMGoZ47njz9neO++mkmbHH3/adh4hZCe7Ll6ysLxoO/fdRniTsmqhDDPKWf+oZozhXbh+feGWzR29w1fSDPRn7fyLJ21gdBLUgLVhKG3KPX/2hO0/dDuNHExurpPu1YsXfCQ4PjFpowNazqcloG27cfIJa9IoKRixD9TRYHoiZwR2V6oUbHzuAFJJojgIQYqEiLr5nK0srlh2fC9p6jHWMdOuUprPq02QWxs3bXOzYBN7NXsBA5KRcHtM7wAH+GbrS9ds4tBhe9PXfrXdjQN58IH7bNfuXTDRcULkEWtHUra2sGg3L50h+0ELJYdNT9kUa1Jvrm/VJ80DdDWApzqSLCCAWm8xKJ3X6GtKMwcopyaLS4GbOKE+PjeIIoprS1bm1dfexFNrZ6KcK1ybtAUTPe0wxT3FbtIKoZTViCSqpNcUKMGWFQYb5as2+6wmh4UMNYqnfjD1bS1tEBZ2owBqny2Wuja/0bSlUshKbVxMb8DyALcYnhyqjDOiGRawXpW9VC5TxgBEy2JPgIh2UNMmKNqyTuxSn/Uulix90tJfDTAFjEqhK/XAYuRE9PwuyUbi0YR+GZmv7AEYtDmLh8Dkq2sUkYlAaHaAYjeFlBKE6ITmWHILdosRkZb2fRDjlJGSHCfEoLZHuMWk1DJEAurPA0zFxMRc/X7Ji5czqu13GkkvsUtfDYdcNENF/bcODLTH3OwMoeu6X7eyskK+AJ8ADp3WwLBGzwubNZeBtgnUYpXHPv84IIiMKKQGnPr43E8Z1M6SvTx2ksjjwHTU9kxEbXZErE9Og7LzniLtEI5YUY6Wnfr4C+UKHmLJseXYVUbJ0AEM2fPXiYEObQXqM3D4TdPFBLpawlsAtAAK2r5BBGQ2MoLOIzdtY6n+2SOHDxJyo7eUQeMGeGB3BhogHx1L2sHbZmgTeTTaiDQF7lp16F16ck6An7eDxLlVtm2Gu/2uayVzXasxFbWffttm44qMl1eW7eLlK3bh0iU7feYCLDqP3afsfe/7Wvu2b/9GO3z4MN81xYwyUF49x0tpTU979QW7Fj5/5XzymReenHr5+HMHXnz+6d3PfOnJwUsXz0RzG5uh1dUle/yLn7PHn/is3Zg/b1987PN2/txpgI2QbWOTSq5ZGuCJJgYIH3M2uudO25i/YPFk22b3HrQqlP/6pbN28N57LRlP2qN/9/d2z1s1NSphy5cvOwvaf8dRS2WzsNWnfeu26f0H3WAWLp2zjeUFu/N1r7OBVNaF+OTH/872P3i/9Wc1IkzpaaRLL3zB9t73RgAnaXUhN5D06b/+S0sMDdrMvjvsgUOTdtvOCQs1Snb+ic9bfHbWUv1aQaI1+FrSSRgLsC2t3rSpQw9YH2GWFFzKrjxat87bws0Fmz16ny8J9I24pUb8KGXtrJ2x+eVlG9x9H+w07aFmWKuHCA01oNQfbxDi4rQoc23hpuVvXbWVW9ft5NMX7W/++DfswsnP2MnnnrJ9IyE78fxL3oeZnthjYUJHKbAOPSVBz/uXkcSL521+/hqMOW1DkztQMLEbFFvGrvzCdQtXFi1fathyQY8AkcqbMwYtLa7DHgTP0dFpsCFjQ8g80i5giD27tFyCQaGgYzutFUqjaFHyTVgGg1Norx3ntbdmF4BKhyqW7NQJxaO2VqbOmWHYpWyhS7jZtTxMS3MF1RdZATwrBZgLF4wPhj0t8Mcy9WUbHh8ifIza5UrClV4gKH6h/5zYMgZYKYzQGbvcHkaTRJHVFnuyWqOOE6Jt5gsx7xNWuwXTa5SSEhKX2A4baVM3XF2kZzHhDKvLLh8NXlyrpchB8z9oZa4B57wd9Z6Agw+nADa+bFbQuMHRrTyC62SwrhcRhf4yPJVXeSovfuei7dBUZdSmRb5Sy79r/wMcNPqjLgFFPiqrjuGRYbtx4wZybAB2WkobDGwKaLU3R1bTGdW1ww3qK71w4rQtr+a2ZIdPpI31eB7NoHE5cHJsMGITI0SVMPFWL+vX7hojQ0BPU+WEn3HALYHL0T4iejadD9J5HeWOeCd/ffbzgJ3kpAUZ0jjppA7vgqFO3kbSacqjKWQqu9j82CgMHLJSqanbiugnt4aubOCwt+YPk4ZkpcUPzzx13nbtmnEio0hRQhX7lxPRxtpeX8rgc1+3gFWy3tYhHQJRHYF85dQC57d9jX7XPX6Qlph/IU8ECHjK6Wu6Vx0yobn+e/bM2bF77uxWa/XaZj6/1Gk1L+G8rsVi7fyLL17cmqZFRCzPZzBTbWqhsFdTRTT5dmVtnd9qtnN2ytYJr1vtPrt1fd1uf/29tnDuhK0tN2zXXUft2gvH7dA9d1FZAO+lF+3uN7yecD1hV6HZR+67DyFFrZyD6Y7p+R1qkIhdOXnGZvfth130YfRNO0dIP7V7L8pD6IZwX/7ikzZ36CANlnLAXZ1f4N6OjU/tslQi4Z67nbtBM8csmRlw9qpQslzK2/rivH3wm77GXnNk2idBiy3ECIVj0zP2hofea0f27rU90+M2CQjv33vILr/4JYuoTzguRZOHA9Tkf/D06rMlZsEaghVt6mulIC78aKdiizeWLD00jZMYwkPHPQxthtqmZ2F1YBW5i9dgjcu2dPWKnccTHn/ptH3sf/4v+9Kn/ofNzfU7WKWiMD89UJHaDM/tB5wBChSoh3du8nsTw2+jwHUUGT11MAGKpF8onhRHcICyq+yiVbx0RtNVtr25j4Bi3Fmf1J+xPGG6dl1yNgMrExNTp72W96p9pJzqT5MxFupl8heD7NnKat7yxbyzvjZKqme0qSDaV1cDIA2cr68CE2hQCvXntWlfPS1AA0DCOpXY90clH0m6pw27uVaqrwFHTXUS0/R5wnpJ1nIUlEmLXeIeTmsaoUar1S46j1Fp/1TKrAjDzZu20EtpxxBcIqaHbYYtQ8gtZxUJCmLZtAZbJE/1IXK1FED/kaM7W/7RFG6QbZxDSHWChcuYaXQSIR9N6fI+Vk21ElsLmJ6XjdcrRsuhz1qhpWhIv6kYwawB5Al46JAeurHT5msr61YuaqpXlbJxnjbTun0tdQ2Ys9o5hoxx5uh/eW0BvNsqH6+k5iaTp/qhY9EmrDVu2RSg1on4vrWhGDaSJVoJZWw4k7S9BIkJ7tPSbEVpCcoThMNi87yULJXrUndN7VMnlnoRUFry8OJvlT1wPiAipCppEd+chndFfjgJLUzQgJ6eWJGvgD8Ca8kYPWrqeXJcI6lpsIra2IOvP0hdJU9FIHIWgQMVSKJFMgb/TV1LkonaQNGOnJoOyVqHyqbPsgt/oCX5610O3OfwooN6qoKef6dBOl0rndag2upazi5fuWwvv3QWorNCZKEnLdxlP/RD32PvfvidNjm30xYXPRuV/TErX1nBpRStplHJEkymkbP86qrlNmgoQudGlYIAsmuwyVJh1eqVmsWoxMGDc1SPBgZI129ctfjkiCUQTrNetWR60At5/cIZG5uds3QmY8984VHbS7ivjXm17rlZLRJ2ay5q25aXbtrw1KwNTk146K3tBZvtsu06pMGstjPTM88/aTN7tF2YHgAYtqFswhZIf3T3HkIgQA+jkrAXLl7E40YtOzxI6ETD5VuAQhnG0bK7XvMW65HWpz/xBfulH/1B+53f/Cn769/5aY0n2eA0YI6S0koInDpTF6sXbGFpyaZ3H8QgtOwRz0k+6lOTDUaq6740NDuxF/BCEXBO2gpR+xOkuc56Kza4s59yz9qRe+6wBx96yKYGk/bue6p2z8EJqxWIBAo1m6Hu1wHiRjdmLfJRf5wrC2xSq53UV6wNLro4kSqOT5iqkEqFkLIoLNQ0G23Y7GDKd2eDvRbAP2rDM7ssnR1AUZAQ10ttxQjUr8dXvskMcLKAjJaP+i5ZGGCkT8asvuY2Tq+GEeAwClWrVFHIJk5LYVmLcmwZkjb5UX94gGs9n5vpiwJQ4CAq5Q8GKsjSJjzqX7ZQk3uRG5USy5FRbIORFFt9fQJhAbkG5pJx5IuRSUQ6r3LrkeOKGAgd/B6ZkWSk68MhPdO+48/H0yCsBhe1W/1gf9wS/hQI8uxJxhgU5VT3ggxcctQgmMJFBzvS02Yl+XLRIjipbhgmQEZkR3mDDxpEU/7bU6x0TmUJ+iyDssnhqX5Bn2zA7hQ1CKc1Pxe34XkHt3M/aQtYA1nIUSoq4V7aSCDyyUc+Y9evzftAViqRtKefes4fg+Itwj1KV3NQpSvpRMj2jGuaXcfW9Rhwor6eBEKDeZuoq4fIoF4P24Fd6uMP2kv9o+m+oA4BAeGzbIT7HOCoj15eXl7SKQruoKd9GLbbU/fqdy2G0KHH3Ks/Vk03N5olMhHBU9iuaVkBQDqr5HXx/HXqTDtxrQYRt/Pb/qyy6aW22/5N9qypZUojKJeAWl0otAkRkaQthqr71BbSQZFLtYmzbs7J1pWe0vAN6dt1n+a1tLJsJ4gUTp8+Z/PXF+wmBHD37t32nd/yQfvFX/wev55s3mx7907YjqlhGxlI2NhIxmbmxq0v22dHH9jlE8eTwylC9TWbGJ6w8dEh23Vgrz3z6Ud9Fc3R17/JeuWCTR/eb9lkv107f9be/o1f6yOiS/NXLTUyah0YhnZHX75+2QbHAVDtSXnujA3tGMMo9BC8rp06dckSY4P253/wEfvI7/+OXX7us5YaGEIBYK8ItIF32bg1b7MHbkNx5HUI82o1W1y4ZfvvPOprtLXkTVuVnX7mi7Zz/yFbWmvYZqlim9WSffjXf9k+84//aI89+hn7+Ef/2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739mv//hn7ZLxx/zBQOidguXrtgU1Dka1mqLLMz2tO3Yv98fo/1nf/g/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w98/3fbWBKQ5N/iQsl2j8QQuNnCwjxpK3TpszNPP2tDe/YgKvUTCmDadu3MKTtw111UVHP0WlbjpuvnX7a+VJLwNcLnl2xmNG733neXzZ9fsFNPfMqayy/ao5/8uF2A3WFTtnNyHLBoWf/QEELHcAUyNIB8Zi2/YCv5Asx2n4Vi5CzjC0QGGMUs2drUOmQbnjxkE0Ojlmlv2ki0Yofvug3dSlsHlrl4dcGe+sh/sOH283b+7BV76WreFjYJ5UYG3Xnp8c67p2fs5sWbeHwYBWnr2fnaIb6hGRzNttX53sEIxQaHwsHjOvqIdzs4BRlZOt1PaJjCEOVo+i2uzWGQlKZpaV6q2Ki26FtbvYXhRmz60B38DriiyNnRSQcVATj6iAxaDlLamjCRCNNOABf14D+OQoBXtX5C6+GRlEUA5r6k9iaQQiMx0lFft8Cs0ZAiUhuUV3YgWWvWhsawdWhpsZRau0lpD+FcrkT9tgaWdAGFEcPTfElFt/7Met61nWSD/Op+Py8MRSG1sFDyaQEa2sdWm3sIQMNi1+iGNuqOqSyUrUtIFCNy0oi1yqEBJX8EDOnL0MPaGlG7cVFmdWPIkDR6rwdOqsukUK7a6q28YW9kqqLKiDXyrzmrMU9HQOOGu2XMOqnvFNI/Kz0KwH/1NZP+lgORUetw1sZ3yV0bt+g3vcSYJGsNNHr/Jq9dO6c517Ub1xYAJaGh2hJAJ011DaiOckaa3ddTHzHMVQNMw5mwlZoJADdmDcpwPhfIOIOup7KAMixzYDCYLolywm6blhSocI0DD2n6P3Rq2wGKnZKKl1HVVZ0F8vzijlTjGsG+C8GAWUzdX5RFrFGNeM+xYxZPZLhGspKkQjBL5L266l1EkqeH8hRpGxjbcp60sS/vxYFKdvpF8vP8+RzIVsCv9gyAU4fSCmTLedJRSUVK9LuDNCXWS8TLp+3xUheNPyyT6/QssbYv9tDG9TWrVqtWbpZ9MxqVNWxvNtu7906777632uzcXTY6e8D233HE9hw6ZrF+lC7esf7R/bb74FusXO63+970Zrv54rM2f+6E7TxyFNaXsx/85f9gF7/wmH3xz/7Qjv/jx2z+6k3bNTvrfX56BLeWoHbRRn9Oejxp66uL9t5v/0b7nu/9V/b8Zz9t//A7/8FunPi43bp0EqnpUdiDbkQ7d85iEB0ftMpvrtrOfUc8NNX+pL16yTZyq5Ydn6WyVJyXOqXX11bs6ANvIM+GHbv3Tpud2m//40O/ZZef/5hVV85j0XUr1gmPSyjRYMKyeEl1lmv0eB02KgEiVxomZMWrZzDhsH3gA++23aMqO8Cmhuc3scTq6g1rxfrs2N132GR/3d73NW+2nbv2ojQJD+ue/OgfWfnUH1lhfcOWV9SnDEttKITUhPIsitW2GOHrVH/alvNFq5dr1j+YtloFJi3l4J9YqlA3wrsAJ9NdsdzmprMxefx6q+INr+WJqBrKQIijrbIICbW8V46nUszbxtoyMlyz1bUb9vwzz1upqv1YI7aak/FyJ/oWbEcHo+Be9UOGQmJ7ur/q4EWgTp54eR8Y6yNSaGDAUULsNiVFSWXIKKLucQXln6aWqWQU0oFP/e3OPMkU/YOdayf9jo2O4eBQZJ2UwSkdsQZ1DQQWThLIQDbipzDUmDbMpoW0Ljyoe9BuYj3qQolxOi7HyDWUnO9itdr/ts3vegQK3zFKbbnnS4ppn4tn1m1qKArIEE2ANs6AUAixWe1XK+DSdnnaMUzzkTXgiHqjb7QX18jB6JEyWgX5ZUPW/VwnQKWQ/lly0HkhmiTlgBQwfB26RkatJllYWKCOwcCXDoFsobCJDLSxDWEsxi5guHL+Ejc1SS4AIC0r9e6BLfmNj0Q5F/d21wYy2rx8FbaqiNCnk+G44TfYLckQIVWaGrDV4BlyoHwaqc9mdM55LKKDBNAmmh8sEJPLc1AhTw/TBVDuUFRh2C2yU9t766kLIKwZKZrzq6lbeh5ZoNNPP/My1+ouWUCfrzLcf2iWagQOK+gTV7QkwFMbyv5pJ/RQN2p+r+9ORhk0xkCp+CcngBaIuOD4NZAZgKhk/+WX8nSQRU80aL7t8FQLOV8BucqrQ2UhWbcV6Yg/+ggpcKX/riNsjz1mJ0581h57+mN26tLj9oWnP2kbxSWMQaHFPuvmp+3xT1ywj/31p+0qDRjqy1o4hecZmrLXvPH1Nj2asd/9qX9r5eqG3cxzXzgY+d0E/BKZlGX6B+z800/b5J45F1Yhv27v+/oPwogv24d//DttfX3eVkqqsCaZJ218LGlra0XLjI5bqdS0CydO2vXTp2j0lA2MjfgmJAqjly9ctOTgoHvZOoLS3Ld6qWqzB2+ze+49Yu98+9vt7z7ycfv7P/iwbS6dJvzGkJDLRqFuUdhepZmHkWcJnwvUpR/227R+vGqT0Hh6LGaHd/TbJoxP3Rr1RsOGhpKAZhbwpKlQuJRpg/G6vfM932yve+0Re+DYvXYDZr7/wB5rFmv22J/+qg01z9vJ8yVrRwjV8W75ehznoHmBfVatYOhxQB6HEe02rALwhuIwP0LytevnAJKtjno1No0HgcDAYXvVAnIdpFVpdFpdDLBcqCDvNSvmKrRbHTlr/4J2sFKKFDpNbV6uOYdazIEioJjqb9JabMlMTzzQQwmldEKLelVKHAx2SUU0fcmVJdy0dEKDK1Jc2DQy8UEtFEyMTWUVIInFxTVQwHdMyI3MgUSA5WAlcFXafNfvEYxCwCJDES2kPOrXhWNzCZ9hB3rFCIH7OJ9AxwY16g1LTvkjwZV+FGOv+nLFREh7kdYApYZlCYnTCT1xQTk1LJPoWJIIO9bXhvEr/BaICQhgJjiriWlIAYY4A7nYP5OynaNpGyIC6/M9TmEtgFdfHHCFPOixOw4oMjRqH+3bemLEq44AnAPg0SHmGnwPQn4dGogUC98ezRbBE5vzz9RLtiHjl7F7OoTeCZy4zjWaIavWNQ0Oh6n0AJcQ0YdkKyYmpqtDDCuJ7i4TKdSqLUtp8ArmWWnQ1uiQwwI6t1YSYvSwl7A1act8Ve0cDFY1KU8PnVcdgz5YysJ/ByfuV500DgGCa3TM28TZq4DW2yiou1+/9XL/Q4oCOzHDaq1qczsnnPBoupr6RF9+8Sr3SQ5BvfQKgE86p/wlFz5wbL1t/R4cAlodGiz0yIKLNXgmp9VGRgLs7Zf018Mh0t5uu+20fCGPfqHckrX3x8oDbl0bgOs/PZAIFDaTtjaV0QTad77h26xb2GtPPn7J/vQP/86+8NgXoOe3bHCoz6bn9tj5l07Yg+/9Rnvvt/6g/fVv/aZ97qO/a3e+/QPWGdhjWTLeqIVs775xvASsAcbXw8NeO3faZvfusdfce8h2TszY7/3yT9oTf/8nduQd32CJ8XsNm/U+DPUL7Zoa4nOI0HUQ4ChYc+OWLV05bQfvPGp6qqiARYpz5ewZm7vtMEDUx/1xu3n5jO3fPWzf+g1fb+fPrdgv/9i/t7UbL9ndb3uzDU0e8OV2fRhfuZHEUNOkFbLJoRiMrmYTczM2umMXYWfT1hfO2iCgt7l004qFkt33ugcRrLxgkK+ehKrBGPXlvfZrvt6++n1fCzvM28jwEOB62H7lZ37Bbj33F3b9/DlbrQ5YZGgHQKppQ2Ert6LOXpOw1HKpbENjAzaOA9pY3rBuLGlDc3fTaIBoA1BuFcgXReIlby3Pn1L/dFUrr1ByQEZpaq9Nha5tFNFXD6GYbVhMt1NFQfUwv55veCzn1u7UbX2zaj0cVBkQE4PWdBkFQppu5U8uBWh99y3fIBymT5vEaCAp2vY579tDlzb1CJtInN/VBys2ifKLqYh1w24oDAroTt6VWuEuNMProicb+NQajLqM0/MZENU8Vg7gA5x1WLNWS7W0HNSneVWtqbm0Goio1a2QE5gCDOhXGN0R49GUtsnxtA0jXznPkaGMZQl1BweHbGR02AZHBnwZ9gC/D9Bew4MDviN9NpPxummuZ3GzYGtEHMWSylDEVdVxuEnbPTkgaSBzZISj86l/PnAk5yKWqwLIcLdABKlKa1Rv/lNf6u+MyoXgLzk/Dbi4I+WiwFFp+ek2a1Ykobm/6tsUa5NhC9y66LCcaM+GcQTpeMhuzt/0+33qGHk74xSzoh3Uzz44EKN4yDuiZ2u1fKxglUhOEOUblQM2EXSpQZo1/FoCp9+rVRy89XwrgQlabPU2URQNqpDfMYXyq+qCNpVdEaBqqL5ySkEZ0C10UPtyCEC3gVXXSm6K6rS5jFi1XurnHCValG4gAe/fP3r3bqUeyJW8trtfgj5W1ZdibJ1zEJSfkTwpiN9DXvpNtoCqGPCiO7gGkKTe2uBFXW0+M4hayqEpXa+DO4AAsJWWryqk7ak2ik3bUTL/J7Clfb0riX/bB0UxOzoxYQd3HbbxobvtxPEbdvyFl/AaJ3xT2STGo47oTDJms7cdsPd+8wfsxqmz9tEP/Qhec9n2vOGrLDo0YRcJO/V8p3U9DA/lnpybw2AqNjy1w77xh37Y3vPwe+1v/+8/sb/6nZ/HE0btNd/4gxbPzNiNM6dhJ2Ura1QTBVd/rZ7cijgAvh14XfO1yUmAuVZTg+C1N9atUNm0qZ17rLR+00YyIfuX3/HN1p+ZtJ/8l99iZx79S4tmG/ZV/+ZHYYVjtlmoEvJ1ADhAHAMvVYs2OJaxIRq0TePGslkbnZwwPRyuS5k1sHP1+DPWQmBrtT67dqtom2Wt7OjY2NCw9TZX7Ru+/gM2PjpNON22fbcdxBn9mf2P/+uDNlA9byeub9i7vv/nrNhUB37NurV1q9JQetqnGlPOpwWYhwDyPVPDtry8aaFUv/UNjqKICYtHCf1uXidaCJrPD5R6oLVga6uLsC8UWPaMwftSxk4NxijWqHBOYMi7uiEI58KhhFWqdUsNaGVXyo1IE+DHxwdR1o6HQaTm7FaDadoxXiPAlQryKjctl+va/ELRyk0MLJR1cNb+nQLmfow7HIJdSvlxBMlYz9KE5Fq4kUAXUjDDOAw0CctMhnkH8GOhKqArxswLBhgmUz3ZUwCtuakp2nvAlxJ3rB/WmfCVXg2ATVOTtOqnhS7CPpNah1+jzBgxDkUzAiJ6wqwApanHgASrmrSH7fpazvKbZdvMa6OTiuX4vJEr0M56+sKG1WBlQAPyobzpCPVQuFe3EuCujYRq5ZJVy0XASw8KxPFp/wocTziScKelLhoZsI7AOIU8fObdgRcJ6U0GqiO4Vudk8EGYKqMVcVKLy3FqkFWkX7vLacZKACwC3mBrQL2UTlQvDF3dCFIVOUsviRzmFqDTtMhS4wpJSxKNaOOhCBHGmh6ZDjCouAqbVTqVdrXcs/5UyEYn+i0KwCmaUL+0StciQooKP5CVQMxfqgfOTiAjfQ3qLcDVLaTP73I0OiQbMdEgPA++K1N1cemjJu/ncXKaiqk0Ll+8hU7reVvB1Cld72DJu+4XeKqdvwzagcy3rOZVealmHLqO73IEujYAR67euiG4jvu36qWX0lee2+kEbDW4dvtcAK4aJIy+eqVs0BYGMFUrsEBC3GtXLxKir9rISBovGffGnt69y97y/m+x3Tvm7I9+9gft8qln7f5v+l4aJWqZkVmrlYoW6yxZlZBycAAvhIvYceS1dsf9b7d3fvXX2K1LC/Yr3/91tnjtMYK+mO26+0FvmHIhh8GVsW+YFaGJNmpBf12Q+aVlSwHUeortxDQsMNFPQVWxtl04/rzd9foHbTCdsO/89m/Cw91t//lX/7N95Fe/G4aas2Nf9QE7+s4PIpiYXT1xwkEwEWrZRgElAlQ1IX5soB/wKMJaACEMRvMQkwPBTvzzZ0/a6tKiDY3vtEonYaVGlbq1CB27theG9C+/65tdjSdncBA3VuxnvvUbrHLyD2x+dd2Sd77Hdj/0fYZ1Wpd6ZGKAAxpeAWzDsGYtHSwWapbMRgGJJKy6BkyGLTs8jRLHAdpx6SSyuYqR8Qty0p6kURjrCGFvtaM5eT1AOIUMexalTP04prGRlOlRy3rCiwYA1ccXxaBCAFIiDutIpy0xEA+eYQQYNWGyKcJMreySH45xr/qrtJhAj1JRv6Q2MdbUJ22Nt1nK28pKzlbWACfu1SyMgVQSBdNyZU0f0yNDClbBma2sLlP2js+b1Y5K6l+rVRqAVBmQqjo776NuUYAxG4/a7KxmhnRsABBIJyKw2ZoDvh6sqG6RBDJM8VscMM4qKiI9LelskX4ZOWtaWK1StsUb8z5Ypr1utRG1ogQ9J07T0aqVkunR3kVAVqtw6g3KV2tybd33c5Wxya0nkZOe6V8B8DQXWYMYFU3XQWaFvLoJCJ/rhON9GCB3BNPQKCuNhuk6e9LhhshnMaqAjQpr9DkAlW3D1bsPlvj0ILFUnVOXl4w+RDlbzqwcDJRIkLo7yYvn5+3xLz7n9iLWKy/st+GMBXWa5YBgg1som0Bc0Yl2rGuQljZXUd+y+sm9j5drtSpqDYAdyCq6APgB1yLOVnlrWp2kJGqoSE7n/LyDLWAm1sznoK81YIHby1R1bAMjpzjE3ANQ0u/+9Fx+UP7ZfhxBBtaMnifQxY66iHpBt4QOpaHDwc3TDsBPG8T7Zupcp7M+NqFrKUulWoIwEBHDkDXvVYdkr7yVpz7zhc+SHA2nr5Ihaeil7gPPg1vV1aG28u8kH0QVGjNQf74Glz15P8JvfrPZxMQeWEe/3bq+aJWiHqGsfqoU3iRp3/Rvvt9+9pd+2Z77h0/bn/6nH/FJmIcffItVFldtcu9uDCJtJ558FnZStltrbTt8aNpm9hyx227bb/fcc7/9zr//GXvm7z9kU7ffYzvveY9lRmcJhwEbgO7Jz34WEChatdtnjXbIxoch18ms3f32r/FJ023Q9sKFCzY8O0sFUGAqoY2r3/3177fv+K7vsze+/nV2/NmX7Ve+7xts4/ynrdwbsrd8+49ZJzkGK0ZIeOrFW/OWjqLMVL5Q1wa6CcA6ajsnR1BeeXm8N8YnzzMCi1WneQqWdQNGMLBnrxvF2NioDQA4X/OuN9rBAwcIUZE+DO53/+N/tE/8+rdbunfFotMP2s//4d/Z0PRhmx2O29lTJ2FWMUsCBJAzy1cJoWN4Zb5oN/tBrtk9OmalDdU/hkzU6Y94CY+wNRsktC1uLAdKShrTUcCqsAZgaWCLSJqW1txS6UUDIKpiYGr0WBJFxY1pk5bg6FkJtrZ6a8ny64BP/iYyxGipVxpwGxnRTvkyfBTG+xkjVgeYtLAgC0NNZdTXJOMSWmigQCwm2O9BewbIuLTc09kwt2u1VJIopNHUTlKaRC7mV7V6s2zBE1UjpjkOCcBSm2E3AGiF9n2krUUt2qNUwOV7XsDiIrSdBpLUlZjE2Ho4jP7hrO2Ym8CpDNq+PWMw1LI/CmZyx5hHWzIqGaOeeKrl0Ol0HHkPUtd+3jM22J/2vuQ0hqxRco2GkTJlA2hi6leWaWlHfQwbpxMmrO4iT23kIdvQSDmF837j7RFwGZmDLA0iw9O7XtsgBEIgKxl2AA76bftdhinD1pQxDfIEhhuwMTkpsS2l3SafIG1Kyveh0SwOcwxCFMwy4AbepUbSAdL2NDQy3iX9iBUhRPVaAAaaRiW8UpdQAPwBCxMTDffF0AXtZqbZIC3DvwhtkAFgjF2Buw7qusfT8jqiH1JgDu+eUF11j0pC2wqYJGEHX95f+UzeWk6tdDQbSF4pk9a0NF0XtT27dnlYH+y7EMjEUyA/XaNuO8nGwVt14H1bfurm1zaRmkWjTc6DSGCbnaqkpIvsHTx1vReHtlV5KZvmM6vrQNfLAW3X0buB0A9n7HwOBmyDLoLgeFUXwS/+4mP2e7/3Z/a5z33eao0iNxLm4T3uvPdu+7Ff/hVrrK/br3/fN9veIzutE++noGEb3rnTXn7sC7bzrnsI81O2euUCjR8hJE3ZPa99m33NN32z5RfX7E9+8d/Y5soVy+55jY3P7LPlM2dsfNcBy6YSvLJW31wm1KpZrhKxTD+FxFhvO3aPDcDmBqYRbHURNtG0xatXKDyVRLkfuPcQIH4YIZr92k/9tH3m93/SqjDMSihj+x94I6WHjbpHRhjFTYykbuk+wr0aIS8eTqu6RkeTVt1Ytb4sLD2TsZXFZRhOxXydNI3ZbTYtk+23yYlZy/Z17ejuaXv3u9+C95fpm129ctX+43d+rSVXPmVX1/L27h/8D3bnw9/p8wflJAYIaxeu33QGaq2iA2YTsNVGFXq+k0A8RBg8M5awjfWG9WsRQxj2SUOpPJH0kEVgKOuXTsGuMWgUKVa6bsvrAPPUrDMrrcNXYcUu69ooez3nK+O0LFXz+JotGWEwX1IDUfVmxwoNPU475tNdBPKLiyt268Ym7K+kaqNY/EUrNW0pApPUs6k0PQwdRK30PeTTefTMrImptEUJ4f027TvKR4Xp1Vqdz2EfnPDNO6SKlNfrhzLWcKQlyqjtEVsNGZ/S4B1HsmP/bbZn/0Hbd3C/TUyO+9Z0nU7KlnHcuVzLVlcJ12m/Kgxa83prMOZOuwJo6oF6Skr9rWl/ZM7I2IA/2loj0CmYdrBYIdihXqGzng6q3dTkUILVUxgKjkz90tv36BExMrwG+lADBLSiUPKQwxETEuOXkStNGWdguFuWy+dtxuZfefk0IeSra30+M5/VRSMn77aLnLwfnAv0ElBoZFqGq+/b6V2/cYPzXZvbMWN3HN3ju/7rEOh4ToCDHIyzMcc85Q4gdkqQ3BrXUSZnmFyH3PXcLTlN5edgT4HkvGu1mDXqSeQB4OpJxGpL6it5qck0PUv5aN6w03UBJu8kTZr84at0WiCrAWa9C5B8X2fu35ZVMPilc+hnvGPz1xbRn64Vimt27vxFt/2gTzQASKWpmQsCQZ8lgGx0XmXZBlf196obReCt7/pdbRUAN4fScIelqV2KGhANTsMXf1BGn1WBI1U5JfftdHX/9iCvnOp2uwQy3kr7VYeLX7N6FMr1oNdiP7ppKJuxX//xH7NTT33MDj7wOjt7Zp4GnYJNzqFoeHzC3f7+YStv5CwVKdqR+95kH/ovH7IHHniH/elv/LZ99o9+yZY2izY4vcfGds4G9JwwXSP/2qT5+HMvWDKsXfcbtlkO+a5cpVIHBgfDpVK773oNWhilMjHbfWi/7Z4btze+7j4bIYR77NHH7dd+4H1WuP6iTb/pG+y+d307Ao0RAo95hTR9Rmzx0vEXqCECbhRsPa+nqmbxhE0bmxrCMMO2//ARu/9t73dBbuY2Yc0dQHXALl24Ym9451fZOAb+HV//HhsfGbNKHe+IAfzer33IvvDfv9eiLdjk4GH7tp//E1urDfmWeRVNUEYRN25dxW5hr4S32omo0NDqKEpGw62urViC8Gsok7QUtS9p9oCcJuCl5a0CtbSetQ5N1ci+Rpi1EileW7Nbq0sWH95pG2sAIvXS8/jRSx84E+uA7iEHdQ90vR+31a6hFDI8bW0Ygc0lgcm4ra3qmfd6AgDhGOyuBuChNq50FAEHEEVOvMOUNWClNeH86AotJYvhIGsAeH9mgLTxITA7LYFNRNPoUZlwPmn92QHqCVME5PoHsjABykCdauWiaVd9ZacpZqhtoNzIZs/4Xp9atb5SstxGDQMHjDXYRdi8kd+wtfWi3Vgp2Fq+hFOtYZhlmJGYLg6MtvO03NhQemr05f0MIvxeNW3Zp7Xl2/12wBWOWPNs+0w7b8mZCfRLBUCINHyfXppNDJhkeQngelbIlS3Rr42gAUJ5XH6UXCSjbRaz3efoAEeoS2lwAFRUMuZaqYPuUdk0FU2bn3gbcJ8MHLjwcNunYKmRKZuSlKGPjiB3Igz1IatLoYqD1fxmrZzSPzJU4l4GvzciaOwRZWonOHX7AYyOf7o2AKgYEauWsKdScjwCZl2g/lINssWx0oaXR0ClwR8HSdUZBfDUkYVeylvT/aQrqqcGgtS9VFNXE15Yq/qUrQBYv8uBSEZqMX+wJP/0gM4YTjubGbJ9+3dQLkJA0lFZ3Olwn3QmyFM6K9lL0Jzk0DUCWD3hNugbFggGDsLBnMs0DVJHGz3QIeBUfUQJlLjaUTokUJcD0XRJX5CjtGinbWen79uP/gkOze19FYMN3kDYrcML3Krbpz/5j5bfXHfW0aiXrZKbt2uXbtp9b32jXX/xuO05ehQwGrfHP/VZFKJsL798wh79+7+1//Ibv2LZ6UF72w/8mqWHdltmZMQfrrY2f9OGZneAARh5Mm6XT71sfd2y5QnT24RG4yNZG53aC1okXJAJlK5UrNu+Q8fsnrsfsOX5W/bs06ftJ3/wh+zxP/uP1je4y17znT9lqfEDduGlL9j4HCywL4MSbE8xqtrCrXnLRtWvFbK8Bj4Alf5M3GayCSsj/B0HDls/IVY0M2L51XXYdMfGRsft2EPvs3d89dfa29/+DqvWMVI0YAnW8Kvf+02WWP+UXVkt2Mxbv8GOvPPbrVDCYGm6SIw09RmLe/rTf+MNlY5on92I5evqf41bMtMPsHVsYChme0dGbUV7qiLzqm+cwicaSfMnMyMTMMUEhh22zVtXLN5c92eQVbpx6yQGLYHBV8qB120AfjV1GxBKSqmkuGKgMg4ZkVRXoV3LN4/W5teaWSCFUj+SBoK6NtA/irLLkAWygbLJELSxS6kM0ANCXULDJmnKw1NdtDgEW+UegN2nYKFToT7YQAMGi3E21C1Qbfl+Fnq12w0fRIuofTCq1eUqdewBcJw0TRTv2F898kn70jMX7PSFa3Z9ZQOnWPJByJmdIzY9PWOTk8M2NALDJ1zTpiFiWQIlbQcIn3BlfyXEliFuhZ4aSBKIbTPBwBDFJBUSq6WCFVi+RBmCoX0OtAhEBiQ5lcsVKxaKHi7KGUu+q0sFmZ+XW3kE6QagGTCaQMY+n1kNxX9do3+vgK8Ys8qpyMhDANLRpVzvTw0gLTd00tl+12/9gHuCsnz+809hIw3vqlE7KxsvB/91XVBPDWDh0FCGphRCDoGjp819VBovCzUByMUMg6lK0p2ePyNtYDiJ/jdxfFuggpw9tFefqPpiyVq6ouxc1i5PherSiz7fglJ9qRrXUbQVtM0WIJOHL6/VvF1AVButa5XXJARIyBTsxRs4LC8lZVU7ST+3ROhlldML3gFshfuSnfJRPSiTfkfzuFePeUJRKZdeKovaVLLVdUpf96gt9JvGavhB//28+mrV/qpfmzwC2QX1dsa+dcgOt48tgBWSE4qiqD6lQp4eg9dz7+TJ5wmJx2cmLTMwYLffcdhunTtt+28/4htel9duWrvSJmy+YTduXLXXvuu9tvf+t9nZJ5/2lV479t9DSJG2cn7J+gjjVchasWztzTWL1Iu2mY/YyHDCSqstmzt0u2kHfm2okrs574MNxfwt+5s//4h94RN/ZY/85YcJ/QDIt3yz7Xjd11ijDbPDIFauLdnYriMA9RaY0OraZ1brsWNobL6C0GlAdQOMTKAwgFw0OQKYZ7yPaWBikgZs2pHDR+3s2RuUt8+eeeJJe+rJJ+3Muav2+7/9O/bpD3+vdSsXbK2YtF56DiY+40BewPjqAMbKRsGWCgBCBadEfWkhC1dLlIHwXI2HjMvFIg3V9i0NR/sztrmphkSh5WlRPslaU3L6AGta3hu1urJg05G87b3zDuv0UWaUUJxBS0nN+8+0UUg4CGmRnR6TrIn3YmkK5dSnpLTVl9mua45qwpWqBbB2msHjTLRSK6znmGF9mpwuMNX0N8nBR0bJoygjBag0Cp/f2LSlxTXKC+OrV1FdjKSZAPSrOBJ0qNagrRUKSglRQP7IOLX00YGf9tFTH9qEgVoWqTqJoQ31DwEeWo2GE+Z+6YHKnowPbil8HfY2ZnHy6OKcxSTUzy7e46t8xBRp7wBc+JWkZR0yMAGHDCMwFn3SdzkVVUvtQJkU5lJ3zcxw28Hw5YxkVHocTaNRxjYCRpcluhE4aDYHCZEm75RDRqf83egos/iOM9Ot38SghKJ+HVGFBp40mKTrlJQf3KvfxeqdWWG8KnEAFGZLSysui/0HZ5BXGuCibdAJDabJWahADu68Kx1tCagneoQV2SUkb+xdMwN0xVamYsrb+QZsOY6zT9pQWg9RJFQWMFNOkvH6SleUmz55vjrHj85cBbp81/LrBKxZ+yaobRRFYG7kLVLCNeQVPC6b1sKRytmr2+bUieu0V8NK1arN31ikHeUYdZXuQobkEawe85O8b8mbRpDta0WV8tSh87pOA3lyvjq0T6/OJxNpHIFG/qXncjhyiFH+IiOBNmnpXgG2OyD0GSzmXe2qPMHMbXCmaJK5Xq8+XvkmXZSSVTQq6xeHbGZ6wrAB33RXq696GPDV0xft8KEdlh0YtpPPn7GBSM4WN9u2/8AkTkINmLUU4eC1C2dtfP9ePOCYFTc2AL+4NeubFKxjZ54/af2Juu9+vwnJO7R/1HoYeBJWpzBCo8frNy6RnPr/2tY/twMjp1JtmHRvzCwRPLqb+tnitdPWTRKujkx5iIQOeLg3f/JlLqHxuGetJGYnoWqjjhEr5up229FjpE0oDACOjU9b/9CkPf2Fj9vseMxKaxs4gQrsIGe/9Us/Y4Vrn7OFVsze/R0/AdCEbfbgvZbSptgkmEnTQABqXrtL0fClG1cI+ft9WlKnU7GNOo2rRxkiu3q16xuHjwwOWJzQNg+DTE/uRfFxQLk1HwUVoKmRBsaoI8xgKN2z+soFZFy10bkDliJsCnZRwmC0E1SMUDZJ+A9DFhDImEMaRnLQCgafwup7TEi5AGbu02IJhd3qF23BUjVlzFfBcL10VltWCujldLVVmz/Vk3IJJjxv6iI5KxrxJabOeAnZcVJSSDGmcrVi2lvAR4n5p0ECAXuSl0JUOQHVU2Gir00n9bmZQbt9/5ztn52gPBhIW/NjW/bS8VO2vLxm9WLN5q9eJQrQSDCKHdHKGlg47FvFV9eipvI5IKkelEUsF5wjL/WTYkAuN7SdMqtNxLK6HfXFBiGwRtT0ED6N4otwZDIZG9Iyajks6oDKQt67MNogPFdG28a+bfDbzElGp/fAyAWsLkF3et5X6ed1xzZ4qrwCd0Gf7JE8aVM5G50T8xUYaGm6AGHPnp2ehgYPt9MKNkkJ8tX1vLn89Vs5r9kfVZd5cHFQZn1Mb228ov5pbfwjh6Q9UNdXV32gTaugxDy3bvN0lYw7K5WBL3rpswqvd9VFT1rIpkdcP9XdVa2vBKxfAMbv2wBFzu4I9PHQ7XMuo3Q6YXv3TbscdF7X6jq9pDu6T+WnGKRNemo/XoH8gzK43CnQ9rXbAKjPctrSca8X7bLdfaGIR/23utf7aLkuSFOLUfSARBytk6Jg9oeWO2+n/5VHkBtHsOKDsDabUnPTkJqTBkWHBbbbVVtbLloe5vn3H/0Lmzt8hEZO2Iknv4hym62sFW10MG07D9/hnjK3tGw4Lg+JM4Sza1ev2+DYsI2MjFgXVnfp7AtYQsE2qkmMDnZFGpN77yB/zdvEWzYqtrmxbqNTu6xdLdrQQNYmJwD7Omx3x05XAlVGS/3mTz5rEzMHrMV9brBUtA/AWF5e9SeFypOVGzH3jhk9FnosY1XC6tTojDMV/wdTSQ2O2wTh0AvPPG1PP/cFe+GFL1kJxfrgd32HfdX3/Jy9//t/xU6+dMYf53Lo7ttcGTQgMUi4psdUa6J6l7yuXjmLC+lYMlrxvQhKda1f1zP1ExhlzoaGszY3NIDy5qwVBoh3HLZkctiapRz113pq0ADlSMDkFPrdvgNmmLtlNZzB/oMHbXS8Hx0I+njUbzs6u9cm5vbZ8Myc7ThwkM+7LJaJY8s4pD7tzwBAdgC8shSwiYIgbGJ1TS7XnrvafUzhcwuAFBOR/olZSLEEbtrcWdOIIIhoXsAkAjDQFB6UjzLriRAOCrx7vx+G5I8k5xVRJyXfSRADEVDTPnGx2TrgwWnAQYsO9MiYQn7T9BRRINrqOPoG4WUi1rM9O1I2mOxZtNewFG3aaZZRbE34Vh4AimVgR5SBthcT29zUE0PzpieGFkolWHfVCtpmkfRLlTLnFDltct0mUU2d8mMk6K3vQ0G99cRd7cOgLg/tdKZRYxE8DRDKnJcXizYwMuhGhzR4DwzsK18B89QV1JPvEp4PdHFWv+uQA/IG5yoxMRm9NhLROZVF8mwjf7EpXaXfx8aGfDPqz3/maWSnedW6HmPeAh01ohu7l0F5cYq0g/KrfxQwUJ+kl0Vl6uGY1F8PAyQvTYnSkmYNxmqXXrltV0uVhWsU5WI6fr3u9TLz0neBoSb0q666vkUeyi+dGuJUDAJVxo7zzlx1TzA1TTXTISUL+e5UslvNlpi/tkLGAbA6aVC1+Lc94KV/cnL6rH0IgoUGALAulYeTXvKFVnSZSEYqpz4H7ScxBY7Bd2zjdw12x2FCGugSzulaX4hBWynaUZuoTjrUVy1mG7Tydj2+fLwCsDQdgKX5ltp4Y4NQLI0BRlFwKD4KZpEkHiVp67miffzjn7OP/tGfAGQacOjY6GgWz9ixI8futLnpYbt64kXbe/sxGxb4VKq2WdxAWVGkdMpWbt2ylJgHgJerNGx2cthyG02b2LcXb0fDUo7Nm5ctOTBgh+5/i2UGZ21zFXaHl9HeBr2kNoKguFImQLqQK9jU/sMuSBcyjZZbvEbYXvUlqFptpDCuUNqAOcatslGxofE9Fk+TFg2gKTgKhUenp6y8WcKpZG1k5y5Zk926cd0iOIh8ueFL+HIL1ywzPGvDgLPmz8a4RlNSGigJamfN/JKtL29aV+FEJc95bVoDZaVBGlqJE2qRb9hmRrK2tlG11NgMjghDhZWqz7lb1/ZzmIAYIU2TImSeHNejr/lO3a2H15JiU31tmvP/4eo/gyxNs/s+8Ny83pv0PrNMVldXtas202ZMT2MwwLABDGFEUiBEDhnSrviB3FjGxkoR+gB+We1+kCIkRWCXS3LJEElQK1IUQAAzGGCAGQBje3qmvavKqsqq9O7evN7fm/v/nbdyhthbfTszr3nfx5zzP/9znvOcR/Jv+w/3rXJSlUFiF9e5jCALWG0XNs+HlUIR30KZYD3ReNfazY7YecPacqU4vBHmDBMlkE+VeImQ/knYEEsET/PiOYZ6IpS41rIdNhI4wR77uDn6DCAyP5NxYzuZj/r4UEaS3NYxuYz6x86dFnmnw7jnyvo2Wlfenu083LFP7ty2e/ICOACSbbPFTMLmZ6ft+sa8Pfn0FXvy5hW7fmPVZudyAn+B64Rc5H7NwZDshbYAFL0CLL1giBgqc4Wy8TdGlXzjIWls6sOAedG4oWTkjY419oeHhwIAgCGseae6lFif5IoNCRF9Zn6pIGWUAWMxg+uKjSOPzHOgtMHT1Y2XPXTx6D39BHj4PJ/ihOKL9wArfsdYqTk+Cyg8AIs+E/+GwTJ3nGjqC1Sai4GMFN9D/vVNb1PA4vW7N0L9Y8OGjBttYQfTT2tCaA6kcxRdUddl9MTkdK2e7j/mGJ6+ru+f57r6isZTYuAAwzfZyQZMu9nQBS5+x1XvDiSH464IBgXYmxrLpgxiECbEg2KHWXAtfUft5TvMExke1AUODBdhGMBe99M9PdSjn8wX7XG91x3pFww3GCuAVLLxCBMYm4tH8N3AKFz8fWEgePr4I/n6LmPI2gSei7NnxvLRtSf0Hk81kos8uo5+91n96eMnAMvtAAkC+JzUiEuQnLtmR+W6jSJFy4o5Ts/MW36uaPPLC9apHMu9zVpbVunS1bzeW7T5yVlbmS7Y/s6ugGjWQXXno/esILd8Tm445+7c/viORQYNsdeBNeTOzc9nLSEwPZebzSq6tMaOHty1xUuX5YppsNktVTu1u5scSIjyZtzdYCD2Nz+wEDlziYyPNQ+Ge/feXT/qotc9tbNG2CKZtFunS8tztic2Pb28rMlkMYwJDFYmU5rEw4M9m5pbsJSYNnmuJKhzblVdhmD39gd+9thTt55x680RylEJLBXGnrkyb6/dumLnAtiJZNKyZHtp8MttKYAmBuZwdnQqwYlbgRN3+2JX46hY/bqURhYyuygllYvWqQcKoskiRMMxIeTvNUdJjft1a0gnOHoG+3IuweWjCGGzQQJ1245PDvW7GKALlnjHOcnaAmqN16zmZWY2L48h44BZKHIapwA1xqKOxp2dUhT10JgHTFQvaYxZwSVoPxzCXohDIXSBazUSKEbGGnuET5e4vKaxE1vPJiJWkvcyN5W2kty8osZ/Mp+zQjZikzK6eYzbWGNzLpewL4VGMaWMn/vsU3brqWt2dX3NPvWpG/apl244mHH8CnFAVnHHzJl+xnCdAdVRx42CGqE+jzRmWZeDsawq7ql65G2WEEu0SN/RK2o/rjdxP5RwIszCiL4vQOk3h1bUNVDSlgC1J5ewq3vIBGn+CL2I4cq6RPOLj4CZsUaNBAiSowBgfQp97AkbwRqDPFmYFEAYMKbgJ8AOuARy6DFXB9vg6UoLQOj1C1fVU4g05s88uyHg4jVAJZAb/6we6Aef5S82Q2BAKYwf42BOdTsMmGOANEK0yXNQ9Ua3G8REKQbTlSwQXvJFLckKtW4xkLTV6yZ4m5EJGHTQXuaAv/siOO1u3cr1UyvXjgXYmid5A5HYhGcUkHPtx16r78gr7QiMiby/JEaHsFfM1i/N6XoO5d5OHwqNxYVBgWVzX4AXt34ogOXhQOnXRUd+Cnp8jvvw4DM8LtLbLv4O7vHT7/Jkbnzg9FnugSFmvYHv8n5wX0A++N7F4yd/scrLg7hUXEy1oesdHHxi/bgYh76MdXmwtSM39JZdvvGMGGvLcjPX7XM/9wWLR/K2ev26l+778Q/EXi+v2OLSjKd63fvgPTHMazazccNO6udyVetipSmrj9OWycmSqV2rjz8la6DfNQ69qgCteqprr/rETi6vSGlJQq9bW+/l5DKymycuUPjgjW/b0qXrmqyAxuO+hNXOk6MTKybEOHpidGJXdbHFnICZhaVwctJzbLHSTG6wWntutf1Na5GXqUHLZbIyCtO6v9nRzraEpWe14we61sjWH39cVjhkqVTM02UoAJ3Ud5rNir37w7/wKmCR85om8tyrduFiEn4ZSHmzhaStr05a47gi4ZVQh3N6RiyRnbKJLEfpdLyIuOfZyXA9sbGqth/ZSaNj0XRB9EJCIEXgIEnAgh1oxEqDqk5SIglBXNaWeKG65i48Sp0WwCUyGUtpXlNyfUmuj8RCtrS4qOthjaV8oZQmX4zMhSlY/GF13o+yRrgkPLxH2lJITJfPJJNxDwXArNiymsunbHZhyhZX5mx6Li/vpOgbAS6vl/QzbxuXZu3m9SWblWzceu6yXb4iI6x5BAQBIXZ7ARLxOOxZv+o+FRk1FuLISeXFqAyCWuT9jUUFppIRUpQi8g68YIsMTVxsLCNPB9AupPR7iipoPcmpPDLPhyXWJzYoAzkatdEtXVvzcd6TBxPV2Ep5dH3mja3NtAUVbTbPdA8A+lzeypmzt2AFPWAwyJTHIumRron84AV4/FqshyepULi8HNxIn/k+4ws4Axw8Ln5eXJdHoOCAbeCisjsOj7LPbj8MnB58UnCga+o3pkvfZeHOaxCM1AtCMWoR5T75x7jTSP6RhUK/uN1Fycka5ENjeigD29NPvAIyP+oyOmMZ+NGInOeujxtV3IYDslJw/YmJc7oGmCIQxKPT9YJ+6pb631n1RMarpe8KjMfUzlD7vDkYwZEd7NU0blF7/537NiCVUeMeyCGZH/SW66i3uhd6zO4sfcTH249N0jhdsFoefJf2XIAl4+rtUVvcILBbs9WQ99cSMWvJ82QberAQyAPADzIYuF4QQnMvkWFFKdTPgXCCWrH/8YN3OJLLSqWil8qbn5+0609c9QWm+cVpCbQEVcrIgsJIbt/B4V379nf/2AuWnB7ctZ3t+9bQXXZOa3ZvZ8++8dWvWXFt3brtjm1vblo0kZAAxC2uDrWPjiQUQzsdZCwpJnP10pI6Nbb45LwaywSOrbpz31JikUMJBYfnUZG/3ZTSpCc1hWKtO3fk6icsF1JH1OGM3PXgLCUNmAb49MHHEnABZ7thldaERVNFd09mZzNWr1T8iBq9qNlhYLF8cp3lwpztPPRFvGajIcUcWGluxhKxlA86cePT7TuebdCGQaFIUhAYznG5YtVG03bv3Ld+RywQKifL3VFj+iOxSE0w2xNxcxLZhM3IJTxtmE0uXrdQPCVFFBNkFlJT6oPYotqKgHrcsvXQztgH70fwpH2zRK3FXtier4Bi1eOaGy+oIQEGOFiBD6k/8ajAHaETiFApjDO9as2+NYd6PZWVN5C1ZL5opeK0ZJbFRGJesnaayyBiRSxuKPcI9qOmedUqFrFQxwA9qFswnkC5WFjCvdI7+rCDgoDPC4kL0AgVANSwIgwAJwYkEym57hofASNCq6nQVwTsAoG4xh0hTmeSNjc3KWMWt3a7brVaw85kpMPyWAZs3FB/RzB1MiSIS8tARBIC6BTMfOgZCTEZZLZ7oxCJdFTXpLCJxipKvFvtSMqj0PzQN8giu8qKeTHmQc13oPXafU+JQ82CFB2AWEqGYQEs9QpyxIN+E//jpyu/nj9hQv4vAMzgfZRccy9w6belzI9c3yBMwJhrDrzdAXBQ0IjVbDYCUB91Z7ui7wQLihcP5omcTa7B42IhyXNsdc1Goyf5ZsEKgBCg6zW+xOdY5AKMEtJXDMudusRC81IbiVwI8EZysCZS8sYSuGeEWXQN/esJiKjt0WjLEPY1ZtbWnGhOde2MZCwVwWNiwwvjAFNWmwTwSWq+ylTSZ2SX+fH4ra5NeUQPAWlMNh5bU7tIvwpAkaf3jbFSH/guuzQvHhfjjRHicVGhzMdRr3H9C4DluyyYUmiI1y+uHxgal/KffM+BWoaPnFeAlvMG9ZZ7dz7ekgc+S9Gqv5Sm9eqrr9rP/vIX5YotiyVk7KjStHffEYhNlcRSBzY1M+XuWJqiL2p8OpX0raPSHLlOfaMYdDRTtO3dbbt39xPLLJTs/ffftQ8+fM/eee9Nyy8uqHER2z08sK0P3rbnP/PL9jO/9Gv2S7/xFZuWK772xPNqN4tQchsk0B++84ZNLVzxTvU0sSYr9+Dhlq2JNc+LPYdCOX3W7Iff/KZlphcEFDkLy10f6vOkDe0L8GOs8lY7dnhK7IyyZxO2OJOz4+Oard18UmABB9IkSRgp3DysVmzv+FgKKeCR0gy6A4sJaAhRcORI9+iBmFTd5taueA1UTr9kqyh5tQgv33mg/iam5718HgJbbsqSaq4R1rNK2eJJuc05AYdYVbUnEMnD3thdw7yFLTe1pHZKiWBJalMxrvHd27ddse+whLwr4MfSAmLUDWCicYPj8azmhQyCJMZd39V9RwlnGoeHVXopQcEt65s+JlAZ29HRsdrUtnL5zFoSzoELk4Qb4ZIZS6dTlhRDhwGQw8g/4l/nYYF/qKtxowwiyglbIgyCZkvYQSi57/TJwUXzyvlFsBRCDeQ7AjMQtFZD93ZjEeyWMjZljIP4X3/YkswweMTyND8yOBxFXpqcdSLA6QOAbj6ftcnJoowXc69LScBh42QMaNj1uwyo2kKvMKL1ek0KxVErmjc9Mabtbs3vSZ4w6wJ0pVo+8W3EuXTMijLmviNNbRzpcyww0odIjPGSIKrpHutlpAPd9webCgIADZT5YjdSoORqFKhJX7tiPdIhUtpcqXV/8Jvx48FPvCxqIQBQsF5CZBRdgRyM2L4rveS6vM8FLuYMdoWcs5lCQ+GeFsWUaKZohQMUh2Dy1YY8S+5F2hjXy4i5pyTXs9mCrWgcwg36KOOrtuHh8kC36FPQf56MoYyV5oz0Qf5mAZRH0J9ggOIpeVCSbz82SK8hN8TCCVH6LkfdtyLCRp8keRob3PDgGhfjAjj63n/dz48U1+sX4OrfU7sugNTHlTFhPh695qCuJ3LG/PMdH0M9gyI5jGmwfkHMmnYG7Ql0wXd7ycAHi5Q+MpI5MVwfh58+/C8Kbj+5dtn+i7/zq/Zf/9d/z/75P//H9g//wd+3//xv/1377HMv2vWVS2JnbSvm0pokCYgmmxVbOo+wMfkUF2FikfSltXnfSbR6eV1MAyvXFvPds9nHNuy0umv7u1tWPtj1M6NSpSnf9lnSz8HRqV196imbXlzVa+zjn7Dm7h2LZPOakKI9/vgNm11eIZPGDre2bOXa017AO5tMyMLL9Rs37c6deza3sGA3Xn7ZnnrpRU9LKc2kBFhp6ww1INRS1YNBZjBjAqTW/j0p4oQtXX9e95EBKaUtLWHM5zLyykNW3bttnVDS8lPLUmYxUk1qT0LR06TCgsqnJ7a7/1AGYWxpARALA80hTCnpOa+dftdykwm7Itf4VAZsQmycUAXMaoiLqevgKfiCl1wMYmrTYvoYqEYrLNc2bMcPNvU6zC9mPWKR0hgqKcUm+mJ8XT/6hqKBsQmEJggNzCxmJewyFEJWtjJz5DOLVQA5BVLaDfISe54WBxsb9KTw0khOhkglslJMjZc8mVhSLjUCey7DpJ/RSErtBa0BTBZaItbtn9tJuWbHzabty2DdeXhqH9zfs4/vV23/pKn7iEWQxiUgZjedmioZEgsQCvB9F8WwWNwIQU1IafS+XmItIJXR2AgYInHGSYovL4D2ezI7Gq82oZwEGohJnlVrYvsCVP2OF0Sd03gyY7lsRgATly1Qe1siB/IIBl2BKm2Q3Pbl7sLkV1cWvGraVD5vhTjeDmxeIAyT071MrLNa1jx6A6V8GBX0ARTzngQgGhTdgSnLQOKCw6ZkLHylnu/qWg4Sun6QigQQ6Nu6Fw9Yk8upHoAZC45hPRMiN4/fvCQ2zsmsAIZ/xB9BGwAK/gCQ1R5d040nxpd/el230yNYmORBJTZAJwibDSwthk/9hWZdDNk9KgmG5F5Cp2uPJNuc0ybAlhcSHDMe1FYFtNhGzNZb2LUXhheo+Xvqb0suOAWE8Hg6vZZkU2NKWpjGHaAVXOt3irMEzPBYmHD/3gM6pmsGQMqT3wN2eQGGAUA6COqzvtkA/dRPHvz0k5n1k1gtD89Gkp5g/HlyLYaDJ9dh/GGrzBXlEy8evKYX/XVk14/9nsBb1dio/f/xTq7wP/pH/2hiKplM7u69P3+yu79RPtxfv/PuB4VP3v4keunKSmhqasaefvoZ++IXf9a++DM/a5995dN27dpjDqi47rCoHjRbippKCVSkkEm5gTkpxfaDbSmpAEICQZk8Tw3RELJDAldjamnVosmoNaqnEvaKFKLmMeCm3OJq5VgT27X3vvtH9twXvmzFmRlNqtiDJGb7o/dEfCI2e+kxL96RE8ByFPP2O9+3ptyUgQBk9+hIFnxoBwdndnlN4N3pWHb2klzzyz44PDheY2LUsbtv/IkN4wWb0/UiSVnWbl8WvSXGU/dye7WTfeuH0za99pgDii/ySBhINSGDoHtwYPc273iMKtLatdPa0Mr9mNdJbVLurtO0qamEPbE0Zw/un1p4bsPik4uayZjvjgpCbii5gJsDC9X+G/Nioe0TMeuOPAtWtiuWXLxuhXTcOjvvWbtTtpOawEGM07d7CiBQQi41lQVE2lZvqf9y9Wams9YU4xY+6p6sI0owJZScmYUwXJ6W1ZYHIc2zj/fq9kt/7W/Yu+9vqW+sAItJS2HGct9hfuTm4jrSr/Ws5pp0JinlXlNfFwg2JQeANhsbKIZOJbORIdAojpiDFA5AaeszLCoNKic2OUMWysD6mTkxyEcul4Sd9jj46ifZCNzX4236PkoF6IdMbLre1Gvqn8Zhp6prggcOHAFj4XBIVIGzyMZjlFtsXkpBwXMWzVJy71Je8hDQjlhycsZ/xiRTGMG9/SNr9/Se2pFKRW0qwap72BryFMKxpMYIZgcTDBRcDdO9Hz34Uz94CUOK/NMfr60hw9n2sooyPZqfrIgEHg/Gk7j2BSvjkvxkHaRJvjXX0mUcaDQ3h/sn/hn6jBzAUfVNB1HiqcjlVFGeAp6i5o+DIfnEWVM/9T28IeQ5CNWci1yYTSbF8DsCYP1NlbOq5GjItQEPvAP12cFLbUV+g/QljTN/cFE96EfQf/5BClhkgq0HNQJG5B5rLpkn5IVdVmQy8chm0rrWWHMkLJFnSfoVY8AFL8b54km/L8afMbl4DaPCdy6A1tc2/BnMF8+L3wN50dX1XX/NPxeAq3fC3yNuLyBFmvQSc0Wf9R0mvKNeHkTC4U19bktyV/3xj388DK+trYkHNJNH+5X5ej+0MTs/s55MFQrt6mk0NNELfeeP/8KOBSCHD7ftjW//ib35w7dsarokxpSzVDRtf/vXf9V+/a//Nfvcy5+2z778gi3Oz9lMlhXjjFzAjqyUQFgTXJcSnIjpUecSIGCFftTr2dt//n25qW0p2ayzImoIEDPJFjlRNmSl1auaHLGvVt1OT4+sWju23Y8/sanlVYulxEgSYlPRhKUFjD/42u/YZ3/5b9ri+uM2Pbdqc/OX7fpTYr1qy9bWQ1vceNKSnIcR1sAzWJrATmXPHt6/Y6s3nrU0xZd135jYZEsCUG7UbDo6sl2O4731vCXzUxIFBFlC+8jdYC/12d137ajRsUy4a7WzUztsilmI6XJqJwyaiv1XL03blITosDq0ySvPaFKzAldNqv4jR5GYFiGYUetIbDti2dCJPdxpWHZuRUrVFBhJ6aZWJIBpy7c+sFq1bfunuNhoGuAFaOh3zfVsvmCj/pnHbA8E9oI1GyAsanvC95oDHiy4SMjkaWzMpZw5w1JuH/Tlnp14ObvVS2uuFN1eRSwQhsVikYRR7aQM4mqWfF8ZFbV9pyyQKskoqN89gVFIDAdWxiIW84rg9sVcO5r7pJSlLhYTlqGNdZtWmi3Z8XHbYjNzAnN1AbdNc+6AoX9+XLeUGneM2J2zDim4hwKiMnnNE91L7Fzz8rASZA94DQJdx/VdbDeWkMINWBQSAJNJoNdoN8VekjLEERa7YGiEAJKaZ40nWQsY0fsPytYdSNnVjkwqZgkx2Ei6YKdym3GXAUpXVpRR4+87wmBDYnpMT6Dwj8BGc5Ugx1KgxhZcFl5QfmQpKzm9iOGiwN5/dQC2Fii6AEpMD7b0xhtv+tbheq1l5bL0ioni80yyfjJygGPMQYCu9S2WBrQ09/qbNKgyp2zqsgBKU2SJ+Cv3SURGkkERoSGbSyh0M7BWd2i1XsDOaCO7LDlGXsMs/RZZ0UX91vp8kL6I8aNgDIuOQdzWQU33B6SQSVgmXrDvsFKHyewAiOOxtH34/qbNzMmj03usdWBgWcuhShcGgXtdACmPi9/pC0/aSBvcwOoJw+befM7fZ4D1uADXi+vwcICF1T76HPru3pxeYxKRKxg4i93Mq+ZoLODuyCgeiAVvaoy2Jicnq3/+538+nHhVX2nde8+uzcct19sXWLxld3/wdbv38bv2T3/rt60hGk9T4tmkvfPjTywRHtuf/u6/18SeWqexYx9+++v22/+v37Lf/If/F/sXv/Vb1jk5sWWKV8tN/I2/9gv2t/7G37BX5KrHxRaTauSgJ3Z6WrFKuWxH5VMrrM95fisnuw66cqVawdEXDAoWDEvPTqNkJmGlqYKsWd7mBJqmv+utij14eNs++PBH9tbbP7CuWMX29kM7OdoVow1ZcXLalgXQxNRe+OKXbENMvDg1Kde/YEkBTVbKWn94xyKpSU0gieMjuUbUDEjbnNj1Y9eesR4VueR8x1PTElRWg4NJ0sj6BJ5327Z1777Ypti3BHoYyUpw+2qzQFjiQpwxm4/b6kzJypWGjaIFsfaspfISGMBDo8tEEYqIZNgxVLJQVwrT71sLpcvnpCgJYahEV2PeFKBzf4L+TDbK6buOxE56UoJ2g5inmKdei+g7cNyRXKJMNmWZ4jw8QlIlYEglLanXsgUKb6PUwYKiRl2ACLvN2McfbXpsbjiUwEnIMADuoWT0zEVkOCS8yKWAnTgsgs923Uw24XPoYyTFIoQUxGIBAQllRAxX1wmL/Sb1UzbXKg2MBcxBwB/izDJ2jMEigowJ7jOQQvflcSCQtJdUH68jqt+5duVEXlQyFcQaSaPTd/l+o1G1nsCkLBmT+IoVReQmNhxoHQg1lNzXQUzKPyE5uGA9LJbwMd1AbRIAyG3mXDhZQo+Vej9dQ/QRzK/AP3gA4uBKoOSA0EXGALE6FJsY6IWry71YHHHvSK8FW2gJJaDQwTUDoMAdn7ArV2Rs1c9GQ8ZX7YMZa2jV3kegAJ7rJ/2ADZcySfV36N4F1/VdS3xH7aPf+XzewR4d8D7pWiEBWkgGPan+MsZypGzY7lmnrmt0+V7AIClrWswX9VlcB3K/+4iYrhWwRjYxeEydsZD89kS6hmpHVHPPmgIZTGwsaMmLJQ5OGOXqtVU1QbKhid/Z2aaluh5tDwATdu5ngemyEAX6T1uI58P0ieXCjAFOXg9c/WCeeI1x4cG4//8DLJ9jrvkOY49RuZgDHi4XGiOucfFdxo2Hy7v+XTzCa6++OlGyVrLT7c/Lgm6ch5Lr3f6oEMlGo9cuL4cG9ZrdvnPXfvDdN+yzr75gq8tXbfNjWZfZWYFt2O7d3/YYCQzh0y8/b6Vixr759a8LyEo+ed/+xp9ZX25QoZS3z3z6RXvi8Sfs8Y1lX/CZElvEmmu0bahJaMsl78iqU62pIibIxCAMCQkSCucCoc57x3yyhpYRGKp7cqNlIGYXBBKadI0FBXapVn9WObLtrbuaCPH0M47AaMjCxsVEElKUCbv75rfs03/1N2xyYc0mSyWjhqi7TIOhNU7Fbt9/23KLq5abWtSgwgskvGIppAZBGKONQ/vRj96xRLFgQ7H67PScXbv+uK2Tx6vZPzk4tJmFol1fLtrdB1Urrt+01DQLf2wdRckCdhIE1mHGbXt68VyG474dn3ZlcHBrY2J2EhppUG5q1fLdTwTcLTuWO0wcrDSZlkuVFNBS2i5uM5oDykDWpQy7VbVRjCSSLVgPxQ5F/Tx6TqqACXU7Q1vLS5k7NXcnP95ueHm6isY2m53WWCXkxvZseWlOf+csr/sk5T6OxIgWBKoJKRC7wrYqfT9EstUbSo+IdSGwMKpAkalsNBCAEEqKyO1rCfQjKKL6UeB4cY3nRGHR2SDKzcIf7qNzWdj2BMoezK3HW33xRGxELNGqB/qUxoL0woE8Gr2Tj6ctkkw70OJ+smON8FNPYN9qsq03KGvZajUsn5ISyYjDZkWJLZaZtGgq5UCnybHN+yd6nfBj2NJiUoVUUDfipE/1qdQjJQ/m0EHalS5QPnTaU7nQbQlMKkmifbAjiIMLKesI0PLwa7nSAjJsDEEmuCaKK8btIBGAKqUY4YwPtx74NbgXxoBShFxDwqB3YdYBcJSyERkKdAdjTh5wxE6aMsT6J0vseoZMMl/p2LnlEtKhgT6veS6lw9Zo6f66PobW496ECIhpag5ZZOoQ1+Q9v2fgsTDveEjk+bqL7/3B4BATF5HR/ATywakMQSwzEWWhGfIRfJ8FwDl5xQAnY8vHGQPupLcF4IwJ11BbYbe6B08WtALwU1MZN7WLOfAFLeaKK3gbud5PfwKczA+azneBYfK01Wx+87bzk3/eBn6GQoIkLH/4QC9shsbxrWQy5gw2/OqrJLdMJ4fj4Xy719s4KHfX5RQWluaWozMLuVBiOibJGtvafNpCo6jd2fzIF0em55ZtIhGRy96ypem0vfTKy/YXAuGDo4YPXC6b9e2I7779nn303jtyW8N2ePeh7T3cturRsfXEKqal6H/1S5+z5196xW7desbWLq3awvyMTcrFvbxCLdaoZxZQ2KLRbGjgNSwaTNgK8R3yVQElBpCBcQsPEGskfYAYAo19fjY44bYvxWTHCrmSlE88Ptq3o5quL+tTrx7J7S4L4HE1JQACy87hQ9tl4e3FnxGjI3c07laXhRI0fULCV3nwvg3kHq1ce8oH3VFXgMZOGRZlWI1nd1P+fGB7ZyObunLTEmLhKEyKFCi1e6CvhHXPRCJshfSkZVv3bftY7n2davJj26l2rCkWl4gn1JcVy7fuScnadlKVexwael5rV+DFKj1hgtli0oZdjnkx26+f26TYZjiek7BIWQWcg04QA+NIH/nNNh/ra4rbav3Ybu90bW4mb8srl/26xFcX5MKnZHhYzKHkX0iKldI450LyLFhJFbDvVsPuMQAVrHLHHqVjAURsyIhqInpNzhCTm4/YysjFxUjjHQHsZMTawrJ2tOhKRox0LEPD1lxPDfM47CiI3UfG1u409FpUBgfGJCf2ZF/9kFIKTBvhhB+0GRfdisqAEkbAqAxGbc27QESy3Baw0K5sTkCT4OpDS0shcalZFKQUYZgwADu7ZIDI5HCl1Dyx9buQhGWeW3UYFXuTWy0QdNdZfUSp0czgR8CS9KsMC+wzqjEV09PnAU6ORukJmC6YKcAAEOlCzpIIx6DsKP4FWyJWWq01rNZoaSyitru9rWuj9MGN+Do/fXOAnhxAio5k5PKPQ7jqkjXhYzQ2tuMz8lQZJ72un9yTNqclz7kEJxuEjIJO8/monVZkGDXnvptPMouxR3Zpn2/60EUZP4gP4Rd26RGnJhxHgXu8tBjbnCVvhBBoG6DsIYMJGcWJpH7mAhDXa6fyNvg+RoMNPhkZdsYx2KUVGDJn2o4FvAOQ6n56BOMVvAbT9fKMvK7P8xNwDcCXsQFTfgqw+l/w5HXHGxkIkSCYN5/nb54eKtNYQfI0bmrCeUdvH8i72NQdt6rVchCDffXVr0zMZeS9h0LzxanCxvR0aV1Wo5DPpOUPJULteseyApNStkQmjS488lXc6blJa52VLSqwOh917cnnX5DSJmxuIWN3Ptm0ublpOzqsWDo1Ya/8zGsCj7FV9rbt9t0dO929Zye7h+r40Cje/Pv/6rcl6GP7/h9/364uLdisGNmTN27oec2ef/ppe+WFF+1TAuDHr27YtdV1O9jf14TKuvU6LuDB9k4JsawLAwv7YRCYHI2WPutmj//00Pv6m8FhfzGLZ1ES5jXpMKRxSK6KwKkq5tvUz2g27YPbaddkWAKF4EIASETC8tEPv22v/vJ/JpZ61VYFnit6Lonlr4qpzq1s2PrGDZMTbg9lmMbZRSvO6alrkiWRSavtKKeEDyKPci+JHTZOPrJ7+x2be+ZVm7v6gl16/Cn78i/+rD3/8qfELjNW/eSHXv3/+IxdTFKIDCeMmgAoWLyZymdsIAPSFVvZOUNhAutNwXDfdaNxYr8/yWrUCphPi/nqAmOx/9vbHZsqZT2PF2LFogRGo9VsyhtoygBVbaY0KyZbtOSwJtwbSNEBcjEw0R7SbThLjLgabp+GSfeKW6+j68lYDDoDgUzU2iMBre4drp9ZoZiXeyhFnLmkNsqA6r583zcQRNh9RBYEhxJOeLjBUUSgCVDhYoar+1JMfQlQLyxZDGAlRCC5iCZj7sLm8kEBbX5fWFgQwMg7UFtmpuZkKHsWI4zhdRo0KnKL0U+U87RStyMZOGK3xJspE5hns4MUrNIXGKfYJRgYeB7InYOMOoFC0nsvgqKf85p7/039ajRkAEmNcuYY5J8mSV/SYHpOuMYOT4r7IbfO3vSTylvEIu/IqyT98OjgyO/h99Y/QkOSYok5Ms/9ud9YpCUhedb39VJc91M3rdoiC0jfZRz1Gm0hZJGRoc+nz63WhUnLYKfNzpp4DYCZrqt2kdrn91Sj2Hmld/RZPdV3DuHUh5zZ6tKaB3lK8mITCY3rMOzjjgvPiAFQ9Is1hAgxdYEr+opnygNPqXJW9dRBjKm02pnwxYNWXIBkMNq6KuCvf3hRhCickfr4Ac76+ajtPPgbwo8R4nfNmv/jO/zN3IAv/ipCoe86Q9Y/1k3AGM3zWHPWGQ77B71eb1MyuaVLXwDsqxMl9s9FJ+Y1mBvNanc9l40X6rV2dCIyDvXbUvhaTS3HQvc9ITkvFzSemdJAteEWcsVb9rWv/qHt3f9QLlDaNpYnrdk7t8Ot+77K3210rXzSsje++yN7/dc+by+8/HO+wDMzO2fF6SlLie1u3t6z999/X8BxalOTs3Z4fGJf/Xf/m3VqB37u0HjYs7nZBQ/yL8/O28vPPWvP33ranr3xpK0tL3unAQGS1FFQFMxPg2WQNMhYXsIMAHAg+EyvhE/vO/r4Q4OvP5kIlDgsNzOdJbYk8MhK+F2QRtbtEWqoC3BO7WBnX2BBfG/fWrWyTcA8ZIBYjEFZZmdmbffDN6wshfr83/h7VoBdiflHJagw6Y5AW3RIDHFk04Wcxc7u6Von1hjr9+KKcCRmq4slu7Q0acl40goC59rWj/3I7YNyTUAflstPWIM0GbVZSjdViNt5u24tsd79BkxZ7O88ZvWuOjLu+u4zVs9dmcVQlrMaBwEjWRUf7zZsZlIMWwyTXWmuAFIeF0x+amwyGX1f45katKQQgE1SAKu/BdCEAca6b0jzlJJgJnWPGJ4D35WFhtTMy0MRClpSkj3RKFthKmuNtualsKD7SSk1E6gS9VIBG5jr2Ehfg+2JPcTzHrpgMQTmWL13R3NLXqXey895P6gUFomT4gY7k0DI2MjlcsWJx9Uuycn0zKS8Eil3va32sZqv38f6jq5RvHrT8vNL9uFbt63R68p4sz333NJiYxQRYsGvNsIwy9CihAKdi4cro//UnSWMAGoimZEhzOgegFhf4NqU/gSVwCAJ6BVuu3shkleMJUyOQuWu1JJH9u4PBHhsVSUOOzMz5acbuDXQZ5Brsqh4IOIXAE96V05z1pVHwHfJjgC8z1odgY3up99x43HXYdkii+qjRpwcZ+l9VvJTrff1GTFQGTauSQ4rXgAsj/7HklH3NJ1Fqg1eT0Pz60xS92dzgSZRn8eAECuXH6P++D31fcpWApxB7JMyjqR+IjNh94hdJXVNlNFlUfelOD1x+p8AJ2/7Z0SguB0M06/B3ACG+q7Piv7Sh/k8r4Md6Dvfcd3XaxceBT8J52Cs+CZGhntB0BjfRx7HOBqLdsLh6IFe2tQcb+m7/zHA4rWN5qv18sZoMF5vtrsFfSiqS/r9fBLk8pKPqNGyrqxZQmAQIWYiYUvI7bq+sW4ltqOmI7a3c2aH+zuWEUsoH1ctOmpoUs1uPPG4BrBgv/dv/63c0Hm5sF1Xkv/tf/kPtrd7x1584Wn7hV943ZaXF+xbX/+Gfe5nX5KlPrErV1fth9//tn37z/7Cfv/f/6594w//wP7Nv/yX7qYubVyWsg8FCpP21OOP2bUrV2xBoD1bZPFG7lSl4UXDq2cti4lhYU0J+jNI9IXJ958+qHpdk8BLPpz6ryN3OpXO6DUsFQLDwpsmhIcml628pGPpotLhkbX7nFp6bAdH27bz4K7tbN2x7dtv+cq0SbC8JqsmPJJOCoRTUqC4s332uc8Wp6y1+45tHfbtyZ/7Jd2X2qhiHLqnZxioLcjp2d03PSvjSC4eYQW64rEstZ0cxmI+5ccu18QgdqssTvSlXFGxUnbXwJzFDtQfwIsY7KUpCSlbHvXvzm7PZuby+qxJ8XN++gDjQjhyJAB3kNS4E65IDE8kcSjJ0A4acX1erhSCrLFgPFk8mhgHsTofTN2ffoSlsFTRkguivnV8B+FxRcaiOG29pjwifT4EowRs1S9Bi+6pa4r16qqy9Un/yT28Zmd9Ty3nZjIsiRnJqwbpXAyQWJ0Uw4vYqA+EhVFgmAesJOrZCRFriqVGBeIspqFIOXlJBRl/DnZ8780fa+zE3nS3TCoohpQMD6wfTlhLAEuGRJBwHjDqQGxY1ILFBkrIc25+3v8O1hVkNNR3voMsUaPXDxiV0SAtjgVMtmtCCFijCLJWAsBgEQglxzhGNA7b97d1PYwgo6HnoxisRsnBAjnHGBbl5jc7fFesW5oNiJ2xH17XDcei3j+96SebUGAno3Eia4BrT2YHkmndQ2NFDjaZCBzD7dig//kY6x/XhFVPRFig67vbz1xQi8NX3X19BJc78G74mRTQ8lOi6ywVuUI2YcO0hTxbYtXlk65XomNcnV2GIXzIvkAw6LiPE99VC11XYeOMb9BG5IiHRoaGX/yuzyJjkkhdi9cDUA0AO2irr/tgXLDA/q3g/5ANLqXPjcXIO/IaPAar7/9lBhvrHyW7nf68rrqRTOfWU/FBYTSciI5HfS+CRZJ2CrMmga23B/pb7EuuG4Wzx/VjZwQsIsGGOKWTbZoZVprF+MZSFs5Xyqfifiroea9il66s2O27D+2dN9/0U2V3D4/t7/7dv66GUu/gwP7Vv/hXcr0mrCnmHI90bO/hnjXLD6wndvHyp2/az3zhM/b6L/xVm56bte/+2XesmBODOjyy9975yN5441uWzAm4xArWF+bt2saSrc9P26RYGaeQenFjDWS+kJfAyVVhhHBLJLCAK3uQOfmV1B512CfqAlDZUeRMRd/hXRQHC+vujgTnJzEevQbI8FlStOIzCza1IJbtu996cs2qVque2NnJgZ0c79rJyaFc7aGdd06sdbpnkxu3rLS4YYV81hbVh7Tc8fzklCWz8hySBdt/98/kYjbs8LTr6WnssccgIBB9tXtpWoawXxVATNj+meZr4tzggIPzqGWTYzF9YtCUJ2QFd2zXFsT+ehJGAc5H222bny2Kvcjmqu9CKbfgZG/k5Wm02zWv6cqhhpGWPAZ9B6Z52AhbNpuQkREISWETJFOKMbKTx4+hltLbAFAQo9WY9AWW427bUqOmJbJxe7h/ZtnZdT+2Z8Jjq48YktrAXJDed85CFKxahtmLiE/omgKqiabcZFmesVznrkAqOBqGMIXGVIpPsZOhgLwtlkzstKv7Dj1mLQMqA9KqcyoyK/d9ycOEHXQKdtJo22m5bsdbO3oNpdZ8CpiSAsXoeUuypFsDqlJ0WDRpYwGbwSERcOk7KCePQqHogIDbDisls4RVdBY4AfqMxtVT2XQPD0d1dP1+x4EXpgkM+KKuxsMBG1DQde58eMeBmr7oAz7/SCA/ARtAhZoNE9LHnAxruy/2qz6zuBtR+yotH2bdV/Kj6wdxTc2jhwg0XWpzRHOYn+j6WoCu6Ncda86Jweo/v5e+6saUPGI227ABhc0sAK/esWQqof6KuXsbAW391JdIS6MkJpsduuqHb8SQnECCYsTqpcPoFn1mJyRyxffdmAlVA4ADHHVvxgcZ81aqYd5/+hR2UPYx0T/9orf0k7nSGPKTfsDc9YfregCuwZMHeoAq6Kt6MAak+AHMeIy6xlgAS2HiUOhA876pO/9lgM1YK3k+EZrv9UYb6vD6KDRR0IejE9K4dCrjoNRqEKPiHKcJOzzr27s/vm2XFpMUrpOFlIshiaOodVuu2MLUjNWkwMze0VFdijv0RZWuhP1EVvPOvUObFW1+4uqKlcXCXryxbH/ytT+3d954y8++2rr3iX3hSz/v8aWjSs9+9Oa7NrW0rK6F7fi4YVGBzPvvfmjvffiub3d840cf2u3bH9n3vvsn9vQTT9kPvvOntiCh/jf/5J/atWuXbGZ+0dZWlmwqn3M3jHijx7g0eaxXSl40qRowTTzV6n3GJGiskDLR5BASU0MZfPABDF0DRhI8GHABBrOgVmIJYYesnDNxCC9FQwAqqlX55CIGUkoWziJJMU+5ii19/qPNTY9/Hu9vW/loR88D6zc5zFDjKQPDwlr93nf86Oy9Sltgxy4cMTXyj3TZsQzdfCln5xyhLUHfq5E4PvSdVix8wNqo8Yus0TZY3lpB7eo3LRyP2ifbXctm4taARUp2YCIs7FCsuVGrunIAbGQgZIdtCxNzFYAfNMS2sgIfsf1IrCBlI/gquehrLDjhQEpBzJlqTTkBMcAelUE1GVzAe6jxD2dnNEbkV+r6KAaCrXHG3aTBgCVDHGzvlKDr3mQRnJ/tuPLCTptjirWwKMFCmX5qjnok1woBej3yTQE2TbDANzyh66l//bb6IUCDILQlDzv7DWvuHVp1j9iuuqHrsokhLkYf0/0SoZ66FrGOGPOE72oTEAGEaqsPLPL1CBh4vVia8v5QDYv2sKurLRCFoVLMm3njfxgh6uEim+yCwjXG24IsABqO1wJpGFVb7v3psTwIMdau2s89kdG/HIOVfdS4ItCFLGegic2qf0kBLmGUsyZt1Xe87ZwuIG+N9D11Oh0PWbkuxq1rT2fGAli1XfdQj6Tz8hcAMAeigCX7whO6pLnhX0h9oQhRXDJFOhwLcaRcISt4QE5mKOLCP13LK4Tpta76lZJQk+Xx8MG+5aWzdIQCMIk4HrTUh3vps95BdeGCWQZ1aH/aJvCKn8yD30eve6xZbUNHAdALL+OC6UKOYMh83mfTpxOPILgGr/Fd7sV6B+e+jc6lFLLV8pQONEabIhR/GWBZ5NLIzIsBbAxDifWJlJy2eDI67LflqXF0r9hCBGFh9TFlH72/ZU/fKNiZlFwG1/pyRzlUj1XBkZjNweGhBE+N1eCyet9sit6LMVLKLqEJWphMW1qTjLIWMykrTs/aySmxuLRFrWWff/VT9rWvfVOMSSxqELa0XIOQhHvn3kde6Pjbf/aW7dy/5wqV0eufev4pe+nZp+xzn3nZHrt6RYASsbd+8GObm83Zolz4O++/7Wy4clTWbAzs+ZsbFum37Re+/CV7/uknbWVxzrJy2Uk8P9zfk0C0xOikoPqssyBNgq8a6p9bWFd+DThyjNQz6vyP+fYJ0a8+2UF8h4nE2vFgEpkNRwq9BOvBGtIXBD2WK4mpZuW2abA1hjKO1ho05c6d2uHJtm3v3rVw/dBOq1Ux2JbYT1zX0zXEKodihWwkKKQkfP0zAbbZXn0kxiUhCAWgFpwoyv399hIWs+lkWwArA6y5/Xi7ZrNiwKRNJWPyXBIp9ZF+Byxd3ZHusplgbKVwy3NG0eWjFmBREKhTFS2w8owd+b0jsTWEkuvA7DkyG7c7KuGJSKkzBQF4O27h/KS+ywCqbVI6BJvx4loAACEKxo0wif50T8NZX2XfGRC1NEzgLjOkcZWrpzHlWoCMt4NxkhurpjgQcYQ7j3ZdYOdZBrqWPlttyYNRf3GPcR+Zj5ufes2Wrj9ujZMTS4fbao88LMpBykh5nuQjkBqi7DKi9IO6EPPzyz63Q/UBg0FB8LZAix2OZNqwPoBM8Xnismyj7XU6zkw5MJLvetlF9QMw4Hw4AID3p6dLVq2cCmC7PqU+n+qnLqnPeteCv9XXrGQCD0b+gaVgFBMjq7YBSh8V/z734j6Z+Eg6NJL8yAMVK51OhawiYkR4gTjwWMaV5TE2gLjR0+/MB4uK6INuGbSVa+v3fpcQgPRA8kOaHveA6BDO4H2K7HNUC0Vh4nFBkbwQzznXXJF3jdzu7x+6MXLw40v8p5+BbCCfuigTq4eHavQrfYLUcB0ePoaPZOoCXHkEf/sFH+l58FnGjrm5kEO/J/+jj/5N/yT34D9nsLrTX47BslV2lEgmB6PEfKE0v5EvxdezyXyhP6xHw+ejEEcVx2KaFFnRTCJt+2JUS4tZ++T2nuXlipcEfq3WQKz0rqxk3sMBoYgmKJ3TJIjZbB2KteKL9Kwv+Hzw4IE93Kva5LS+19PkTWbkIh/Zxtqc3RCjnZsqyGKnbVrff+zaonfyrFK1Ox+/bQc7NQ+kry9NWUru03/73/0jS2Wmrd9qCAii1igf2De//g0bdKq2qwn5tb/1nwtgr2jSMlavn9m/+9f/q737wx/b/Y/fs1/8q1+2//f/9E/tz77+u2JnFXt4e9PmBFa/+jf+ut0S6D755A27ceOGxyu7rbrHjEg1yguIr25cto7c7L6YkbNWjTOr3lh0WCuDz+twh3r1TP0hjqY/JAAQ2GAbnt7VU1AgFgnABkqKAiIQCA2TCiARl/JdbvoeC3fn5Ts+JpWqmMlU0WICQazfBMXRpRCT6sd5q2zl2sCOxTxiFFvWGEzNLli+kNR9Jby6NoKId7KYkZUkNJKM2e29nhXlH56Uu+6mdtT3ofoZEhgS9/V4HUKnNudkDAltUBPguEt6ExWZ0m4wpAfWF0sTIugefQ8NeJ1ZjUEmLjeZRRwJ6kSvaVndrwlqpqcC1x2AZrhQGMZJbfXzwXDjdG2KjbOIyQJTVH2pH9x35Sb1aywjgQsdZBhM+FZLyD2T5DvmdC2qeqFI0h6PbbYln+FeSyQhYGZnHYqPD7wNXKcpkjGUp4A3Vzvat/igZiP1uTUKjgMn7QhW5fPjmochwsVNiYEVBEqEmYIFVo5Lh8GylZyMhqCiP8DT92LhGCXGFwbrFa7UVq9/zLX11P/02YFAR3MqGSMHtlo5C+RFLcZwMGxcE5ljow5MIC0Xm+punBwRD2vORJiqFBc+B3xotMYlLkDVvak3Ukqz+y/vYJ2TB1SVBws4g2MjzQlg67LvEuywo74HLA/y4cVrJFv021ff+YTYKwuPwmeNP6AKk5UHJ0+AUwScCWteCKNATOgn40rfSqVSIA/Mm3dQT/7TT04OoWhTT1ynw/jpDXYbuveoW18Ybb7CtZgkyBJ9xYDCpn3i9J5Gj8vqT/7PA+MH49XrF5/hqd9dDzAuru7nrMIe6LVNvfdTgGWrrChSMl9MzYfC5xtn5eb66dFe4fTkOJrN5UJQfqoJsfvpoVwn+XQCnIHcnmCVPCRBKxVnfPWSCkfnslD7x1VrUiWoKfeykNbgpKWgcbn/HQ/mX14pCPWTcjlbvrPqvNtylkuMUzhm7VrHDo6P7Y03PrC7W2w4qNu41bfF2aLvBrNe29aWs/Zn33nf9u59Ykf7m/bwk4/t86//kq1d27BMadkuX7kkpUzYH/3B73veZiKftTtvv2H/1//m/2R7+2Xbv/+x1cpHNjU9ZRENWLN6YlXd85tf/0P7g3/3723v7qadykX/7AvP2GOXN+yxjVX79KdfsptPPumTwCRrYD22hMLARJlIWIA6Z5RB60hheoCMxpCFOCaGz7Aw48Kh7zvQ6RcWB8gAINXM3Rq/utwpQggIlYQXoWNCY419Oy03PE0LgMXKu/IJXACyovB2ok2a1sAO5boX0mxgFCuQUKOA43GQvsT4cOxNKaHvCjRiAoSPtsXm2MmVyDlAdOV98h3CohS6CWnOcY8AFvkmcpkFvuFzO2zGfWcY8c4EB+upr3hOsP+Ej0lHfWVxSsYkkXClI5vhXACeVIN7KGu6qK8R1xTQ6R8J5bQv4jFOFjXULxidvh+LpCVvJO0LFCo7Pq4oVCQzHwAv4yZw4gTesD4Pg+J0XFbMo2xCUN8l3z7GtdqBABZvRc3UPcttxujRPKhZI7WBhcypyaLc8kOLDipewrMzhGH+FBwCpQyUj3DA1Kzaovuxco8SA4YALDJC/BHZwZgAph7/VQMIb/DgUlkxXFi4r8zr+8wf/cSAAG7H8hSRDXaoXXyHcUd6+Bzg5nMnUcok8bqkr2pPOMQCm1ipvBtcbdp44ToDQITPcdIrraA04lSGUpfERwFP3ULt8Yw2ASGxYL5PKMPnHBjGJuof92YsaBcYxkm9lGcUBRZZIb1NpIL7u3zToA4sIAAA//RJREFUfv1P1yfGytzt755YoRhkXlRkRFg3SKRgt+if5FFyuM9WYblqx2LylVrVqnWOA+KY/pod6VlGB9XoAXPI2GncfF51HwzwRft4+BwyhDz9s8FcBmEWukf/HrVTv/EzGDMWAyQO5+MDffIvAywMVkwimS1l5keD4UYylVyfXV4sDAbjaDYTCUXESIbtju2LMcVjfbEhdpCMfMEqL8ZKkvGuJnp+dsaF+eysZYe7ZcuIlYQlWBkxPsIMlBSMhYYW0SQFqSe6lq5ROT2wajWotlRt1q0lYNo/PLGSmO3q0qwVclIQuRqLywW7ujJva4u6p8AkWM3t2YN7mwKUpCUyJa+T8Pb3v2Pv/PA7tn/voX3vOz8QcT627//gfbvz4ceWL+Xs7ifbdvPW4zY3t2Tp0qKDCqXfDndO7JkXbtjy5XUZAbP/9Ct/2+bkkrz1xo/tze/9he3c/sh+59/9G2sd7Vki0rXmac2eunbJfva1T9trn3lFAHzJNq5elXs9bWtLi7a6umhLC4s2Oz/jIFl8JCjtdtPZBws45PxhVbHM8QQsKCQGi/sR/EOQPF6l12FePJwJnXxoZY3ZwenAcpMyECEWlGStJZgASCGpGWoey26GNW8jH/OhgIhNErAZwEPiLkBBXMY2kxSbxO5rXu5sdyyfiVofViFQiYtFkYtKXJBk8cm5WSkFIDu0zLiJLZGCmR3WIpaTIZ3Q4AkKfNtzLE6+MLmPxI/ZjSW2QKpTCuZCfFZGv1OzwiTFaDSfU8TZpXwe0wzykll85H5sZZVIOzPx8IEMDgKP5zA43tK1pLgoZn7G3WwfMwxSiBgjmwECVkkbXLuAcDFqFL96fCIm3Rf7l3HXWNXbugdKqO9IhwUoKZteWbGsxuPo8MCihI90zdYQY8LZTRIYTU/AZwChse+Wy2ZY9WbWAEQxxjMxTX0ir9dRUBbGkPf+I4D1GD2IrgceDcz4ghXH49I79Y+NBhhG5KONZxEa2In0hXlF/QODzTMATLrLvQoyuvUuqV5ji0dgbmEx2CDbAZDkO6SU8WBrbC51LmASzMpg5lIjAazGmbd9TDX/6lPANtU+Xd/j+cif/uZ6yGvAuoF7PTRfPeEB8xDX+9RTxTgEYIdnEcwL18SgAH456Ss7ufyEYc0XR8ngDRJaHOh6+9IBTZf+7llHGOWgqD5Pi0yxiEice6Axoh7ISy+/bJWjI5dbHsSrKV7vC5NqINrl40ZvHoErr/JPjfP548Fn+I158teCz471um80kKHaDEXPtzQyAcB+5StfmcgnR8mzTmdejd+Q0q0fHlcKa4+tR/eP2iH9tKr0g9JoBMClrWI/bAmd9cZNMNnxpBSkbd0GFd+HYoViqH2BsNwSijTA3tibz2ppNkEMiZSZsZ3Vmtao1n1i4hyDPIrbUNfJyeUlZsUx26RiZeX+c0xHsLVUzGBuXkKp30NdWwJgBBwITCErNp2J2UI+YfMzWVueT9ml1WVbmc7Y1r27Pvm1Vs2WxL4/efs79uIrr9oTTz5tb/7gTUtNjezO3QN780cfWDFbtN/9l79tr/2V12z74b4trS2KJdRsVgy6H0rY9r0D++53fmi/+itfsq/9h/9gu9ub9vWvfs3ef+vH1pPF/OSdH9pjz97w/k7PTdn8/KzNzE557dJcJunbdC+tLNnj167ZpeUlGZI5yycTEoiOlIYYldSUxQCxRJhtoDAIGexXCli+a6eVtm8LnV247DnJLCjBfgnPEAUY1I7dG9itIw5iRxJkmBMeCeckjQe4gyjYyOayUq5hW+PIIlfT5qezVq3JVUzqu4NgwWayRIw47otJpNvE9HuiX/MVfzjTYWtCXk4Q541rzlBcCn0wXxQMOSc2qzllJZitux7v7DeFaFXLT096dkqsMCfFgAEJsSXYKK0fiKhrAKwIOmMBcMCicaeHlHc82wmMhQxZajIAaYBxBOMGaASkMDa+6wsTUk4vjaf3GdNG5cRCuk6bLZ8a3kZXAKFxQvO4T1Ryz6GVWcnd2d62iMKZmje21nlS85lzIEQXuBbzRNunp2fUfsZBQC5gQck99qr3k4mAXTPfACsHOAbYhjqjsEEdBC9+LcOCbMfF1lkIgi2qcT7XjOdYQHK4e6D7g08/BdgA2LminnqTFLN+SAAtshUnhKPP19TZgMUBloER0H+WjuN1iAz0CetInmLnVm8SPmFcdWHNDwzWrw/+PJqXR6/40wsP6eHXpTF62cdGc0l4jzzlAIwZr+DhbB2DKjxg3m7fue0ZGJgOYqy1RtPy+aKHck4bXePgx9l8yjOU6o2G5lX90PUAdwycF1pSMxiXarViWcIV+heAOn1/NFZ6/yfN9/YHD/cKpYf+uz6AceR6/I/P0y+6ya+afwHs+UFkIrx5PhERwD5a5AJgP3j7Q3neE/OitRuVamW9kEsVhp2+GGwmlEwLTAsFK83O2fFp2+L5aQ0ACcHC6HTBhjEO4xtZWxSeU2STuYJbOeJsLBRgtV/47GvWOD3yFeehJgPQOjrc1jzFpbhZOz44tFa97YK3/fDURuG+lJuJoZNSME0sgpYvzbpbVDk+laJOWLVct+mZKSl2zE7VNsrKFfS90pSEPpa246OKFJA90iPbuLJmH31yx9LRnn387l27J8C989E79idf/z1NCEn309Y4qVpBIF7Zu22//JVfsf/ln/2uFy7JlVIyBiz2iQWonxiMcGRg97e27dLla7YwWbBffP2Ldn1jw06POPKmbs9ev2pzhVl750fvCHB/ZDcee9xuXH/MLq9dsseuPmbrYkTzs7NyOyfFemdtaW7BnnriSXv5+eftuSefsoWpaRkMXMSIxwP9mGApO4tZ9YNNKx+37catl2x66ZItrq3a9Vu37KlnX7bl5ZsCi4HV9j62jkDkqBmzVHJKY51w1zwUSQoQxE7TKbHTjLPWUkRMqNciMCaAFYPNJm1meUbAiKsN6wyLaXU8FNISGABsFIEpTLTkiMillRIdt8OWJcc2J3mQyOkjkhHc8Ky8maLIpRi6ZAJgGfXH1tG8xMRE+426FUtJq/diFi+SRSAxfoQOCHFQ7AcpDhQVQecaPBB2zE5996ErjMcrp5YcPF159VlBsZqHYgXfH3D6rN4j/5Ki6bDy2tGJjfW7bIN4fcia3SAcESiTlFAEIlZic0PMzo4PLUkWgcCgO0rK0yrSCI0rgCxgkfJybY77pq1oH4yIE2wBF1KPAG/CA9QnDZ4yUnxUoM3D4/kOBGonZEPom8kXPGbLKQ6AFjrI9mg5BLazuyOQgFOqKdJ4Fpd40HyYIc3IpgWOE8kgNimDQ085rpz2slAYdJgvjf2QSqmB5hiGLEM/QYaLQE6X5WNsrncwe2SEaIsDkA8Yc0bclLHAuJG6xSKc3hNYwT5JwyL8w+B42iTAq/t4IWtdp9nqChB7IjYLdsbJwB3KW2om1dayxrFaq/uawGQ2pfEJsg/q8gToG4adHVzEs+k7u05np2YsTRoFWQWP2okX5I+gyX5fHj4PGkn65uMn+fAx0vu03fNiJUdkCdFHxk6fYy2wo/4e6JfNifOJLX39AmDXJrq1WHJldWm+1wtvzC/Ort+48Uxhe2c3yvcP9w/FQqNWq9c8DuvFOnC5xBaSsuwckEh6Tn5mxdLZSUuJnmdjej0hFlSuOECRcI/hO+LkU7mFHCkRy+RluatibKRwydWVO9Bodmx6vmRzU/M27LbdRc0Xp42k9Fiib8fHx7a0vGKzi7ipE+6Od0dyR0XVWp2qr9wnolRPamuSWnKFwgKLjMdvDvbLYrQFe+aJazY3XRKY3bA//tN3bCCWdfPGY/bWD98Qg4vbwcE9X1XevbtvL772ku3vndqSGOisnv1e3c5OTsUaC3bnkx21vWON9tC++bu/bxtX1+1Pf/+P5Z5yrk/Hmecff/0bVj/cs09/9mWbLU3a7/3vv2N7D7bs/gcfaeZGNjkl9i1FRSmYX2KWMD7klGr901OTuvecPXH9uj1144ZdWlqx9eVF+85ffN/KZRmiTMHSuZIr41n5zI+lrrHrTl5Abe89a4mBPPOFv2avvP6r9vRLn7MnX/icrV65ZY8/85zNrzxma1efsvVrG1bbuWfWlfcRjttpL2NXnviUZQrzAo2UrjEQW25ZsxOSuyaJkwCDdwmBZ0xjboSfJOCHzagMRknvsfgigSSLBIHXZ939FYtliyRbXNluDbMzsUbmuTiZsJreiglgUQ5CJ/K5JLWBKwtb1I2gDMH3JEwoUlyGYkDRZt9oIPCVXManF/VeAFQaVVdwnuSXogm+6MKbKLXaNzon3elUshMUfB7IqDQHhCNgOShdyHLT8j4W1iwrWdzbumPxc7ZLi9XKQBUFsMHqO25yAPwcT0/feaCYbC4gtxWXOJGEuQUpUSxs8aRPzP/F3OOl8H0A3QsLSZZKMriEf9QDtTsAL1IfWRSk3nCrGVS9Y5j0tvqMQDEC5gCdy0TFzCmCpO+I6ER13ZRYajZxboXE2PJxeZ6pcz3FcDWnMEZKEEbFZiMjShaSSxwYuLEAst1nY4GMpdpMupkzQ/UPD8FZsdoJUMHscflZ9OK7/IuSE6z3Ag+Fz8A8xehbrBOZFYrE/2VIjOLpkhGNRzLKhuuhLc5M26zGvJDLuKcEQJPJUcXz0+eiacmlQNfLNGqMqFfCMUATeh/MIDPIUVRjc2EQeHi/dHMPxell+oDR8j/1uYucZowH8+PeOzJEX2UZNacdAfCBXtwchYZbsYsY7Fe+8urE13/vR8kPt+7N/8lX/2gjnY+t//C7bxfef+9H0WeefjpEPczy4ZGVRNURdKoSUT+AuGWmMOkKkkmm3EXzAWdKcW/12rlApKkJPdw7lE5IqdTQ8smeFCGmAcqJtYrFaCCylO6T4mVSXIf0D7k0Et4BeY5SCMrSvf3ju5rgqH3wwW3fqdQVE7n7ySdWa9Z8kYCQREsuRGcohRuE3L2iZCHHu3TEEpYWxOImJEQCukg8pUkwe/7Jx+zJx5ZseWndrl9ZsZZcxWtri3blCkfDVO3HP3rPTg72oBR2/8G2wH7SGrKeX/v6n4rZ9e0XvvxrVhJY/3//7e/a5u33bG550u5vPrCtB8f2sUD0ynUx2uOy/dyXft4+/uih/dHXvmrf/dM/ssJMzu5/sm07dz+QsIilSpQqMkb3Nj9xvQ9r3Ig9EZ/DUDDjQ2fNEhQN7/TaFXtv60AWPWzl+pltyW09PD22I7WVhYTwsG6VnfvWGkzYws0XNY4TVmudeb5krXYqgUUBx24gzsey/ocfO8BOxHJ2/ZUv2ZOv/hVbEDNfv/aEXX3mBXvi1mfsqRdfsSf0fEws+akXftaefPlnbH/zQzFfAb3mZfbx5+36iz9nmZnLlppat/TUskUzs2bxgp1HsjbiOZHwTJLxecrYnHo+lOLVj+SZZMRAojaI6zMjMQd1EnlClgQ5aq8kXkrh7R5K7WRUCb4xJu1u14ZlyRfAI1kJZ8RgBZCk14zUNxZ1BFFSgrj1NQ69kb43jgho2HUnBi22SgW3kfqPDvUsKcO1KG8sY8lCzvK4+tmSM7am5Ktfb1qtfGAJsfUJXHiBoKcxoni6J8wVwL0AWB4YPUgAO5X8WCDdyLcAw159UStgbjCji+9xHa4JiSGkUShOSebibiCC+KoAQorOLqfJyZLtH+zr7yH4Kp3BqDgHlizJ09QYpBNqf0fMS/3va9zbejbaIY2B+jyQl3SesKOa3G7NZbUjvZW3xsIV9izHph/KSfNPxnMsMOyIdWMwSM0EKFsiR4wfxpTt0sEWYeCUcCC/qzX6m+8EMAv7lTDrNcYHZo/OcloD9WO9UL+8NRgsdSCmxEAnC5xGLEYsS89WW5SF8Wi0m2ofAIuBGnuYri/jTYZLTkAdlzzxOWTGWTWd0q3VHQdKHrT1Jz/1urNz/YrRY14vwDj4qb5obGKsE2D0NNz6nxhssJMrFor+hMGGfvNzn4v88v/435bqZ+1bf/TV33v9o/fvv3bj6Str83NzyXg8Gnpw7779tb/+85bIz1u7F7KDh1vOzuq1slxY3CM1WGpDDQB219QbA3tw/45d2VjRxKFAh7Z/b8tu3/nQcsWYZeN5q2sAUvm8TaenNJFnEviQbxgoirWxx5wYH9XvD09PrJRL63dy6cScRfepETuQu4JHRhpHPpOWlaWcnya2OxJDEGMQq+SkgYwmLZWOW0pourw6p++y31vvi4WHxVUCwZB7BhtKxe3k8NBX12uVqiYkZYuXlm11edn+5C9+aCe1tn30zj37O//w1+0b33jHXvnsLfv+n37fFuZm7Tvf+o4999yqmOGnbbIUt6Lc9JOjiv32P/9n9rf/1q+ItE1acXbO/pv/6jft1q2rtr4yYw8enFijvi+GXxQJHNgXfu7nbX5+yfZ2t23rqGEfffyWAMjsUy8/btevP2sT0axYRNPmZubcQPwP/+Nv2VGlbKkMu4RwyYLgPcyj16jZ2eG21euy/vImzqVUsCZkA2ZJvznXi7oR8UjS4uUfWah83+KTs5a+9gUrLF41Unb8aBnNLkBGuh7xuJaEORymstbQ3v/f/4klevu+sPXYL/0fbOWxVySMYkyhkWwsK9NSJNqlF2E/mmYkVgY0roZEbesH37D3f+f/aSuXpiw0ec1e+o3/ykHGGY0UBcVibliYAXcQfkIIntak9ygQQj2MN3/r/+yxYUIet/7O/01tRk50byk1q/R+6q6zLdKbpDC63lDfJVQC873zva/Z5l/8jrPKYXLOck/8jIBiaB3yoSVjDmiAobytXmXPOgf3rTidt0RxXoY6AD3Pr1Ujl5aWXAn5nZ+w19qjNCrSrlgvIFOA3XSAEbm2bJw4ZwGICVI/+G42p+sLYAADqZitrl7V+Ikp455rHgC6bqtttz/5yMcGpvvjb3/bF3/ZzjyQoQLIWRAmj3aq0BdwRtUn9Z+2wfz0M64xosYCBoqxyWaT7kkChCy8siC7WkQXB9bV3OJMDOJJcUkBt4O9QE7yFGS/yCCqbw5Iun6wxZoNBvJYxYSJ3/rCrq4Rk7dRFqmYm1/QPPc9Y4L+E/7wtQIZLkD03bu7vvvx8UurltbfzEev1bf3P3zfnnn2WRmdmN3f2be6ANVDKw6QkiH1KJfK2sLMrFGVi80ZPNyI8VN/U/HLc2RpkMaB+7pukLUilq43/DtuHNRu+gc3p3/INjJF//Wy0Oq8oj6/pfZ/NRqKfDMaPX/wT/7JP+mEfvM3fzOSsWap2QrdmpnMvC5r8NrG1am1rYNO8q03Pwl9+Ve/aG++8aElQnVbXpm11WtPyuLI/ZZSzc7g0hFaenRc7XnUamdn7m5xXv3dTz6244cPBMIDKxYFnmp8R9Z+aemyM7OUJjGdy9qumBfVqSi/NpQAYNwqZx1Lx3o2FuDu3N+yyWkxT7kf1Jpst+sa2KgAfGQzU6wYji2WTlq90rQCNRLUY+p2Lq/PWrPa0uTKLdOANRp9m5rO6PeI9bp1tVGCnMl5iILQB8dxdOX25gT081KUH3/w0A52d2xmvmR723WLiIG01Lxuk4IvdbGMhJh42rfcjuplWfyuffHXft12DrtWLZft86+94gL1P/+L37ZXXrxufTHrSxsC2MvUih3av/xn/9rTUC6tX7ath/v27T/6XVt8/GVdr2l/7//4tywhC2mjtrU7E/buW9+z6dmClDRrb7//tl1/5mX7V7/9u2KFAGtIip5WP+T2JShVKKWVCniVeXkSUY3ZBTuijCKMBrAEpBDkmhjgUO0dSTGbAqewDBHFkwEi6Y17Lbj+EbFPF1TNjzTdwvd+bPGx+h3N2MKnf8VKcxsWY7FSSu2ZALhmEkDO5Ie9sG2YuhYAKOxj953v2ju/81u2tJa23Nqn7NYv/D1fJSZG2u001H5WjMVS5TrmBTh4QCiH77d3QT+3voz17/w//kv1fegxys/+/f/OjTMcicLOUnNXOrXEWSfGwgvSkHerd7n+ne9/07a+9/syTgLg+LTFrr0sYOxZ/7znaxwUGtLAaa7lbspj6rdbmv+G7pdz44LCsV28WCz58SY8iJ2Dl6ciCZwaC2Cx8MJdfTFT3kRQVFtgqfG8OFgRYEBxCyIgPl+AZCxia+sbMqySdRbmpF9kgpCH/fDhtq7XFvieW+X42HY2b2t+RULYXam+UcOWEGsuJRZHaUaNOyUBGUlYfhCeIlQSeApUdqNymY+12sFpBpeLY9s9k3ERDk3IKxhIZkbSRdggGwZ0QzcgwTjLJHs/ZLo0ZswVOyIJSwQbD2DVkiR9H4IEcwXUnC1jkDEIuiZjR871/e1TS0wVLKZ2TmbIWlK/pKscY0TosFyu2rnG1WUVY64vugGSns5OFiyfzslQsJaQ8PHk7DFYvW+71d9gDg9AOEg1Y2zgBLBW9UIygGFG1ghXeViAT+h9XtML/EnyckVj9lY4NPHVUeT8m6V0OgBYDUyk2WyWGu32rX/8P/3W61PZ1Gvbe9trt27dTN6/fy+0sjxvYQluu1GVKzIvcIprkCSYuvj5OcnoxFaCpGpSZShgjAWISHlb9Yd2Vm9bXMLMQWP0ZSyLmC0UxWJbtrr2mCXzIfvoR59YQkBHrYBO48xSqZxVTk+lYNRTpTA0BTB6crePxPhyloxzvtC57Tw8sCWxvnNZSuY5Fg/b4d6eQLPkA0iAu1hKCbwzckOzDv65XNEaujfMYLpUFNPlYDZcUgpLCGwHXbW5b+/Kpc9Ny308HdrapZwlBK5b946c2Z2eHNnaKvmWKYHdHV+0qYo1FnMxsbEN60mhyrWerV9Zt4ODA/vCF16Rcbpq3/mTP3LBPqnWxAiO7B/8g78vxi+hkGDOLizbD77/Pfvz74tNSkgkwrYklnT1xnX7/vfflCEpaLzmvb9PPPeK2tyx//B7AoaHt70ewfZhVW0s2WlVhkCC0G7WNT/n9tHduxbPi6XK/UomSFqPucHJiIWwvddZgxgEUbRwCGalv/MFufcZKbxcWT2ZXzgOCqRhd+aCQa3s79l5t+Hg1YvLO5AX02YlEAyWsgDKCKzUmi7qEcThJKYCgIH1T46td3DP5heydjKQ4BYekwIh5LqJXESUhgeG1VfppTXUdqVos7NhfWxYr1iu8rEMplqoa1dmb3goIHCj9Xl9ltAQcWLfP097BCQAGwyLe53Xj2x4dqrPy5vRnI7FTL1KEzfXNSksvzg5LfmVp9QMYuxulCU7ly6v24cffOwnT6xdWncgBSBQZjansCiLm4nL7yxajUYXAoAV8OAZ+LiqM6CCfuAqc74dCu/xXTXj8pUrXu7wyaeu6zrseKLi1MD++//+H1v5rMkg0VoHZNd5XYoDBhvyxnoy2GSCjGU0QmMWrvRBAF2/cG0yD2TJ9T3NFERHk4zhxVOlbizHqVeqmkuBq4+jyMq5lNnjlGojxIk+IG8+aFxUBmAkw5RQGxlm5gIvRojkn0MOwRFOoPD4pq7V4nsad98Zp3FkzruSq/NUSh2TsZHM4JGEqBGs64YF0OTbt2F5uq6Duu4DCPb12UGtYpfW1j0EAamYnpySPp7YY49f8rHlJGZChRy+SRyZ7CZS56gZTRshkT43aj9S7Cd/cH397sZP9yWcpQ4PQ+PzisbvLX3vq3IPv3ne6/0UYPUs6VO39HxdTwHs4drv/q//OrkwXwht3du1pdUZ66lDWFViO2x7bYmm9wc1TWRKii23RQNKJaRMamztWlk3D3uCebVaVuNJiq5KkYOjTGSTLTs3JTe6rE6qh2r0SIowk0naUbMvlyRsJ7JMYSns/vaWrGrEAYLOHO6d6v4lzSF1AkYCKyw89UpHakfIUtFzmypOicnmrSQ2S7WoigCNoh43rl92wGABBa+gfFy2peWSLClhjpDtHlbs7tYDuVGyhhLIczHcttxyBrmQyqtvEXvpxad8F1U8KkORn7Zqra0J0iR3cT8jtim2fXxadtfxeL9un//ii/beB+/aqDmwxMTIdiste/2v/oKtXrpmZ0x8NGkLS8v2/vt3xUD27epTT9pHYqg///rP2s7WsbOmK9fW7UiGY3f7nuRWbmd93+IyNN/99idi7jFntR/oHkcVQiNDm5mZtBWBMUdR7+0dWWFm2reAokBdASJnHHH6AS5YRwbw2iKVx8JiK1JIKVJd4HFUPrMFuW9Dsc4JMck4GxOkdAg9yeFsm22xmivr3haQhOWO5cTgGCsUBoEMrD4/xZSkMMTHJgRuGH7YRr/bErtrSqHl8kugIzIQhASCM5s0Rxovybbk1/+veZNoA5ACbl6BgQw19oPqqQu/3DIPxwyELgA4yfOoBjpwLlZPFgQAG8vA0PUegK33w4SXZMAJG6jFvr2b+CiuLUyxJIOTkSeF8iL7J6fH8lBw+4eWl/G6f29fSvuYGK1AUeMMIwNryByoVyX3uj+nFQCchK5IP6R9nErhdW+hmBAWxkt9YhMC4MbDK7zp16ckF7/2n/ya5Lkr8rGnexXsY7HVb/zxd61Sa0qnArAEGPhCkOrEDjgYGjHIABz3779vR3e39JoAVmPBA6BzgOQKeklQI33Qg+FTm/iUMzddG1AeCazOpZMALOENFo9oN0+/Dp/T2IEJ0ZYIlmSF1LC4mGOIRVHaqs8gF0Jo6+n+1C6u6q6+dhJP+LVh0HuHxxYFhPVdUtUIIZLBQQGbsJgp/TrTZzoiFOFHYwh4ErLIauwyknHGmXvNyOPe2rpnN27cFEHo2u3b9+zlTz9l77+9I/IyJ+922r79nTfslc/ccp366L1Ne+qZDe9/XXo+NcuRTmwKIsSFYRJhoUyjhEW3qqgzb8lD/KrGTQD7kxDBtyKzsx+Xms3xrd6g/3qz0Xyt3ayurawWky+++Fxo1D8XEMh9lBB2+9RbFbfqRdTYtK+Mkvc4kuBmxIqykyUvrIGAsPggTXCWxCIAAkNcJqoO72xv2+Liiq/2o7h1KUi7XrUPP7xrM6WMne7s6LsxsVqcUk2aJnooV7kl/zyK24i7IYU5rZyqk2lbXMuLYTdsbWVFLhEgADtJiOXBFvoC17qUP+esAFcvq4G+d3fTFmanBN5pj71RkIaYHKvYDbl/O/tVG4wjti9ge+KxdS/hli+wvTHl1ZeIGZ2d1cSW0x7g78p4zMlC9sYtyxdnLZctCWj3NQRRr5bV6o7twd6+vffxjgfdFxbm7fKlGbt08yX74MM79t4b37ErYqtdgTv7vUMRtau8Y//33/ofTDJq3/rDP7XHLqXt8o0XbdDu2MnBx/bdNz+yza1d9TFi9W7TjthTL4CdninZ2YmMnNgKhXGihA8QeF0bd5eqZWvryx5XPFb/ON2B7dCLSwtiMCU7ODqx43JFRvHYQWZ2ft5mFuftzs62TeVyVsP1RvEGY3vlhefs+2+9rXaT4KSHPIk4mwLUx4gvXOaklBpTeTYoxRxHpiRSdnRyYj0BXEjskjVlIY4NNJdjfQbAld6JbUlmdFF2dRH/0odlpCURfhZYUEEKPJGA2fzkrNRT7qsvOElp5UKS/nRYb1pBNIWykw78ugzhKbbawijJKMnnM1atyFgAEroexpwQBznaXRmBqdk5V1TWBnCJ8UoAT3Ka69WO5HFk129eFzzJTKudUn1np1Tlp64r4a+0dALFJzeT3VyAWlMTGyK+TKM0emxISVLoRH/7iRCSe8ALkP3sqy/b5z77eatUKsYhmIREytUT+8M//K4dHlUERjKAiVjQdlgoIOSgF7Atf4Q4QLBmP/jaHwsLYH3Bg9sTEvD+M86OswEIosPB70IWvYWbTKqlb2oR6BEOgrVfPGi7/9Tn3UvotC0dVX/0Mk/qfTgw6zNcnwwBjr/3xTXNM14CGAO4AooNfX+yNPUIkPlWwNJPZeBY0ktOFr0SHO3rdyRjgyCrYSB8mJud1E0wYMTH8d6Ir9LuwJMD7L34kcigGzK1a3dnT57IsjP5H3z3LYHtcx5Sev+dh/bip29qTg/tg/d37fM/+5xVz+p2+5N9+8ynbww7vUFld/vgres31r7abY++mX4UIgi/+uraxNHR/WS/354fj9obYujrN2+sForpbDQRH4eOD0+sfLBnk5NZG3VCViomBSoUyRjJ5ZTQqVEE72FIxD/JkWt1+nLPg4K6CBru0KzArNXqWbN+4rlrCFcmk7dCMSWXnwwFscRi1oVncUUdTCVlrUX1bWD7u6fqvBilBpiOxzXXw6EsitzmZFLsVkx3qpTX5+XqSiAQhI6UjlQUBIZKWbj2AB5V0zty8yYFlgh0U+CL2zEtJRoIaGOJjJhtyxYmM7a2ULQnr1+VXDJZ0zIIAiIJFqlJu/sHVqCUldBhcrJgk9Ozkh4JR5iiK5pwCQ4xqKgApaS+kK42NTVrLz3/pL3wzBX7WEALA5xauWTXrj1hf/6tb2tcY7b14KEEs2MsL3GkMwt/J8dVe/+DD+zNv/ia3XrheT8h93/+5//cZuYW7M4dtaOU07jWbUZKnNHY3r+/Z4eH+zI6PRmfZYFAw+N1I/UvmYDtd+QyyRWWgFJUOym3GOtNRf9Wt63X+lZvdSydm7HLa6t2eX3Vx7VXa8lL6VhCQvLE+mVbnJ6xGXkLFOnY2d9XiznSWteKp6x2WlVfXxDTj1lK85OU8SJ0Mpa7mtT4+eKkpipOpolYfbQf1nhP2nyhYDn1AfCiJCNVmbKax7AAVbiq186sKdev3WhqvuQ5aC5LYpycsAA2EFXwE3blQRCTfXA7KOnHjjjigBxZPrMw4+BvIghrKwtWqzY11mLhugDA/ODuPTecHLY5Mz8nRhUwJUIU5HVTWIaj6YfyBvbLp3bz5hMiAYCTPvMIODgxlnqmgiJ3T9nxhUvPohc6QfgAd5MYPXFz8oWpKuaLO2K7ME/WCliBJ7zw1NM3La3P+SkIGpOoDFFFCr61tWPH8tDiei+VSlta7YZJ02YKtMfFsFiAo3oWC5N1Gc4jGXqYuYYqaDOYKP0LWGzwO0yVn/4U8Eqa/T1Pn0PFpPe8h37x9cBI6CX/Pz8DTg0YhgaUhsT8BKGZgfoNicDbCsB1bHU1howMNwyMta5HJo1nFYjRYiSYA9qYlBGpU9lN45jTHAfGPWSUZCyIeabTGifJTiaXdpngQTvxLC6uExgfsXDCV7KqQcGliHBq2kkhX1uRbCATtGlxSSCvMaM2dLGQtYQAOjohmRaRzKRj43ar3bl79+HB0mJ+c/PDh1t7h3tVGeKgmtZyaS556era/MxUfiOXSq6HIoPC4sJMVMohe9W3jWuPeePUTwlDRh0oiBUG+Xt5KYSzVLFY9VcdwiJrANXpbo/TJDVYGrxOeyAmLKYrIZB5slQma3UpyXDUdQUYS5gRjqtXr9r29pGtr65ZS+75SPfhOJB8SUqRSXlGAHO7IgaGoCblMlCcAreSrYmcaMlqKDEt0slIlGd/Pmk/lMsTNXQAZMDL5aYvZrBIhzs6JplZbl+OKl4aTGI++wdHtrA46fdqCyDSUgIKD3txEQFLJBS3joDUA/liOyTk10/PxJAiliWWiaILLCbkgk+EBqY/HWivrC5afRixO5sf2ls/+L596lPP28Pbb1u92RZ4iH3KGu8enNo7P/xz+/idN+1w+0P78INd61cPjdMTcAEvra5acSojYZJ3IW+gJiBlUU/cQQp5Q8A/Z2cSNJSWRY7nnrim+0+Yum81uZU7D3fV5rq8jZbNza1blTQdQm36QKc7srnchOVTYhJirKw94s6iqI9vXHHB43Nn8j5uf/iR3XriGVucWdCci13Iys/OBHmbx4dH+jkSOGQ1vuzoosi6xmLYsjRxTgEIDGzt8ormo+Y7pghHkUOdisvYHR3bwYOPBcJdW5pfsGuSC3a/waRLEvaCFGyOAzalsBgkFPnsrCzjdWbHO7uuoJRnPD46VF9kNC+vevyejIBJfS8eTVpRnhdKTK2ASuXEJotFrxdMWhVnkQGonAnHYiqbLABFAJLsBN/OqieQwr1R9KE+c1YlxxsdkdzJ20HeOCYGJs3KOt+HRRUkI0WRg8mpouYmcI+DEAPs/NyBmT6srC741nQ/PFLy1mx05Gkc2JFk7XjvRPqUFvDErZAt2MvPPm2vvPS0DPOpAyH3htmTplcul/WzJTLS9uvDUJ3h6jOs4MPAAVEHViGv4yZ/8hke+ukpYPpq0Fs+yt8saPEBYFjv8LuAk+tRAyBYxBbQy7vhmCRfaHXiSxw3ZB1dE7DHq2CbNMaF+UwJMD2erz5TQxbgxUdo1BvexrxIGbn0PDKSbcgUnyEMQzUy/7T+dpb96B7oLs3zvF0AV0/64HnIet2Ngdru48MQ6T1+JVTFz5TGmfCKmqq5E4gL9JLxWGdlafpA99sszRa2VleT1R//+E4AsKFYP7m+NDufTyc2pifz6/FwpJDQiNA0AJAcTS4Wl3uOVecuCbGyvqz9yfGxWMPQYxaAmudZyjVDSDwGpw4ns7Kq+nyxVBJDqqrjk+okgDOyrJSEVT1f+WUSxSZhGOei+mzdXLlySe7pJS9pd+nyZdu4cdNWrzxmCd0vIwU4OuvY0vK02iSh1AC5ZdJkMiiJbM6ZW5e8PgGWS4qMwuzCnJhPW8IsZqF2hAEdjhvusxjY8zAHbHgo4KXNWGyEk5XIkZBmIECij7hV7NvG3aM2Awt8nPrgC0pZjigfu7WtnVVlZMTCBIo1uazl01OxkpSGUa7uoGXXry/ZH/zuH4mJdAUcCfvlL71mb7+zrbEZ2ZX1q3bn3pHaP/R8UWJ/P/jxj3yRKiGgSgkAj9gI0Crb1IxYoRgLtV+XZX173bGAUoBw3rXPfepxGbm2lDsol8fCVSys9+QZPPHU095mQGRfTFSmxtpnhwKyabW9brJaroCNet8+Epg+/fRVzbdYs8ZQ5F4GJONjcXx8IBmZkDcwI0O5Ie+CUxvEomQAp+Td4J6l0yWLCDhL03PBqa+SheXlNWdgCTE32MgELC5dFPDuW0wGb32NUyt6nhuNtwBz9e2lkhEWs3C7p6bykhdWh6VcYtlUmMpK7l5+8QV5F0WbFkOn8haLGJOlooxxxk/B4EA+z7iV6D0Uc10XW5+emhLAiqXI6yGDgfBTLFy0hkA7IUW4eu2qhQWOEh+BaUjGR/Mo3aCwDx4W6WXNVt/DA+NByKuQkT9NqIzYPkdkd+TBAZ4zahfZKLAn5B9jGCySBW6sg45AidoWU/KSqroOmSCwKjYNnB6d2sPtXXl/ec9guHn9ks3PyqMc9OzWrSdkWE4ky6SbDW1n+6EvSKG3dTFxMIPx8+Ov+UNzHLxGHF0AA7DwlN7oEwG4Sj+Jk2J8KKw/Vl8hJQB5sCgpSwzf5Zr6BwkjQ4Ki64Cag5meDmK65EX2AjXo6Cux8WDnnTnA5qlpoteC8pV8R+/ov6qMFb+kZby6MtwAdUoATkiFZ1PfpeYJ4OoGhE8IYy/CMZ4RoNf5m5e4H0LA2HqYx19Ht2lP8DdygrEKNiAE/fNry7pIvzuak4Nhf7gZjyS3wrHeTwG2328mV+by86lUZqPb7azL3SmcHpejY0lHVmyVorfEQS6YZkzuZbtFVgDWQG7h9FQAvs4eAZ2MC3LQASxS1I4ExGkqG4ViApmKp2f4aqFcNSi6U3F9B4sKK+DY5F4bYUyJCcZl4eckIHUB8dCSGX1Hg56Q1S7OznrtUvIjCXTH0rKUAru4FEh+iKeZwEgZ3VQiYpl8SQyrjAxI0ZO+CYGtdO+894HNyNU+OdY1BBKTYuZDsS2YMVWx1i6vqX/SqPOBmCIn3bbkKhTceBBa6Ap4CyUprKxtVNelor6kzwtxjDVudVJ1NJEZD30EydgFKRbFsZMan+vXV+3lp6/ZlUvL6kvPbj62busCyeNyw57YWLTPvHRT7StZXQzxV17/rC3NTtndzW0x1L7tbN61uZV5zc/I4841sdm6wIAttG997137T778iu3cvW1ZMbjzccskMjYhQ8KppjAEjuPGugNusgNigA27fOWynYvRhcQcWABq12ru7n3+Z17x/Fk2elTrVRnfrs3PTWqMcw4WlOFbWVqxdDIlYKl6aOar/+EbtnFlQXIYEUPcsXd+/J6M5SXJR8BYUJzt3X3NN4wlb3s7B+pHU95JzA+4xK1MJPIal74d6HOZyaJcZ3KXU27AOTPu/r37tnV3U0agpjk807zkbG5p2QaSt54U/+hg18ZibetrC8axNVmBRPWsIlmR4pCXHRvJUM8LiGfVT/WN/ko22O/OwlKoWxZTOrPPfPYlMdJpPx33WPdhwGBWYf0ku4UK/T3SnCT3nXbTvTcWBFl/ILWPM9o4O24oOfZyfK7XqDe6QuxUwE1aodoI0PEklejZ557Qz5hYdlcKTgrWyMqVime0HJ+ciQmTXSMGKwO9KJ2gqElPxoFi7If7B6639+7syPAuCrhaHstlrnHXAzAV2KmN4FewfVVAog8wN/6++ghoerhBcwbAo7Pkn+vD3j+gC9LA5wBavs8FJ9RW4uKe7M+nHKxEavQXOWqEqVjo8jKFuj5ywWdJZ8sVpMdcjobpu7QTsMNDcBIlHOmrD7BP6kA7jKtdfBfmD5Hj4WOpMfWSl/578PRG68H9gv4Hi6y0EKPh4QR9xvvyCFDpOw+u6fKrt6MT4Y6I4kEkGtmMx+JbFi4EO7n0uYmbawvJ1ctz82rnRjKVWG/Wu4WzSoMUulAkIle/LYCQwMEucbfPahUvfovCEvQ/PT1WwwQy3Y4YBjUkZaHUEILqsvEu9KQI4ZYALFkpNRPOcRTtjiy7vnfmCwodDRTb6tglgksv10odJPCPAKYznBCqydUgkZvph+GJQXGY3N7enjNeyt3JBsn1rcrVE1MWO2WL5vRUQe63BB5LK9c/LqAjDzAtQCaew84ysg7I1w2LmlBYgh0lBLJZAWXRZW//1AWcAUcJOLzt5LjheY7ZnFx1sQtqN7CXulnHZT8TMwtLwI/sxsufEsjtuSCwcCJp8pzf07KuOehYvzV2BgwKE3tMiNHgktwUuyXuS2rR0uy07zhjk0C/w+6VsX3rz39sxwJE+ju9kDc5HHbp2uOWTOVs58GWbaxmbdSpypCZ3G0BMgtvuh+Vrjpq/+LynFxcCsX0bO/g1DY3b9vLL79gD+8/kAGI2sHBkc3Oz1l+dsFKYhOsyBLaKYox4c5jfBu1hgzeWOAx6fODQr/91o+cqXFIYVI3P5XMINiNxtDTxGCJqMzBngDi6Fiy1UN8fWfQNrnTzoo4hWBgCytLMqJjge2Bh3SelwsMcJTFzsqnZa8HwLbjebZRzy3YhLyRjhgujI/xbtWaIgMCUDH8c4EaKW57+8dWE2PnuB1A4mD3yConp3Ymb21vd8/SibRliIuqDyy6dGrHMkvn9uDOPfvog3fso49vS47Gzkplhayk+c/nJgRefTs+2LEpMe3KSdUGam9L96EfTY0TxvPypUU71FizUYAQ29Qc27CJDweHigbM9ZFyO+fQd64sqR1pB0cv5+jhrLE9lDFiTDjOh3PLFuZnPd5Ptsi23rt7f0sXEHgI9Lw2rnSEtrSQMWeiGclKytOluC8AT2oki3wOdgIe3HmhkeReeqDrBECl34V29J/FYV4jh5X2orMQGMcuAT2eLRsggspbelUfcgzW98n4wAM4B7QkH/SZewNeLD7jAWLA9Kc/iVvz5NhyQJsC3X1dAyBLAtC6Bw+Pu0tGCEcEYZIAuN1wAa6PwDN4CE7VFg9z6D3YtjNwtRtg9RNvNQb6hr6DcQnGhgdemf4eR2KxTiQcOYhGw5vqlwD2P6oHu3FzIVnKlebrjdZGrd5YL06mRcbyQisy4sZSGlhkVkBW1HhRgjArdlIXixWTEyhWZU3YxkdpOtxrGurILvAjrpUXayS3NZ3KSkQ1OL7QlZaiVvRZXKGIv0caBdaB4t6tBiv7uOZdX61nz3i9NtBncVEQJgmDOgcIArBTYrhY8ZMDFokGNjczLYbVllCFfRNCUxZtdXlR7RPoa2D7o6YAmHQzTmUY29z8tA80LoIfWyEhG8vFn1+Zs3K95bFYiZPnCOLOttSurtxvybSUMOP9nJzOy83WxE/IIGjSEXi2MGazeTt+sGcZEWkyjshjJFYMMxr0NIYeDpEgaHLPTok9SpE0ztQrbdXkFehaJKn3pdAoTkPt68rqLyxM2dNPrMlHT2mMZKSktJ1WTUAzZ2+9+a6diaWkYmJOjbKVyyf6ngySRazVQUiH9nC3aif7J5aZntf3ZSyOyvbSy8/63E4KLFKak3Qm5yDDAllYY9kTgJydnglg4zhMEtixz19IbJ+aFYRp3nv3jq2sMP5n+kzMYjJukwW56DJcQzG3k9NDXVcGUmMAu4vK+G7d3xMLTgjEmZOq3XrhOTvZ3RbjlPeUTWlu0/bkzes2L1bKQXgQmoEY++Hxgd4ruqIzflUZrJbG6JIYOGdvycmSQZecyCidlPd90TGSFGgWM2I+EXfni7mU7e8deDhgdW3d+5yfnHQZ8II7uq6XBpRizy5Ixtpms0trXo+DI3qypZRlcEdFGLYe7shQw7bllssjaLfqtigDAXCuri3JE8zLaB3bkvpBJgpEpSH5Pjo8lgckbzEnggKwSX+IG4IBgAYF4GFYpHeRYO9jIMC5fecTAXhL+hRU6HImm4oLdPsyZsRZyQllsZndXRpvgS21l1uNmhMhZN7vA4A4eAS7mfwJm0avBXgxAR0hH8IaABWEB7DEWAI6gBWA5xWo9DouuJM+/qdx00sCecIJZBdQCUw/9XdwQoL0ztsRXIe5haETViPEpF/0/Qs3Hew+975h+NjQMRYLjur6LL4iA4JJzyABI3DpeXoD9KBfQYGWR4bCjQZ4xX1hqGq3buLeN8ZN94TBB9/njaBvNBKDQwhBr5IOLLozOlCbN4eD0VY4FvspwD7zzEZycW5+Pp8tbExPTq9rAgrRKLW2J0IUNfaVP1nX7a1Nz3Wk8bBTP99KTwSFQTk6OtSA4+JEPY2kKWVH6dJCFkIKHLk9kvvEQMYFClgBV8rzuAasYom0rJUGAEbEA6vKlko6CUix8DAWlaS6fcAKBLrVvp2enQrYamIsRZuaXZNiUV+TWJ6smpQJZkk901YjqARFzIj6kbkMBqHmAlaXwOEOEjclzw1BG4dHVjlt+ao1ljAykdaEsnJI/iJbH+MCvqS3K66bEQaoiK13xJTZD45QF8WiiblOL03K3T/zLbQoCgU6cKr6mrshqVly7dndQjiDs/aDNLCyjJvGR8Dqk692sgWVM+MxVIwnhadPKzJ2UijGknt+9NF7Gs+6wLnhR98cikkBqEONSVcgy0LLwVFLAHxmeZhooqj7Cyg1dx+++76Av26nOw9sTuPZ7YrJQ39DYlgyUijpWL8f7+3LqE2LxclQyNB0xIhyUm4W+3yBKkVSfstSMkr37t7za3aaZ3ZlecrWluZF1MPWqNbUt4Ez4fMJeTYyxAPNzfTMnPpGKpbmUO+zuIhCohSVk7JAKOfxOWKHiYQ8h07LlYJc57gAyziYMyElFRDhNc3MzUgWEjK0k2JTUTvb3xaopsU0ieOx4NS35Wsb1mi3Pa6fL5U09hV5VTX1I+H1bFhESuXFulkUm52XbOue6isEoV5vyGzJ8MqA0LaOSAchs9JUUex6Smx1W3LDibIjl7vZWXkEIizO1PSPYiS7+5wQkvEQAme1OYOSYrubrvtvXLvkBoBNDtkcGTpi/zKOMGEyE2Cj6BXGDvechTkW07gHoR/AjNeQuabAiVM8AC1nZkKHC0bHT/TtgkEDnvzuIIwOSGf5Dk90/6fgGnzWwZgnYQ69Bmg7EKlVwe+AoEBJr5HihWt1rutwgjJMmkU+2sycAIaANoTNK8qBO5pnfpLLnZJBVg80gwJOvUEB92DBSsTMv4/R0N+Ak7eAB2AfsHHvp14P+g+rDT4T9D9gtD7++j6X8INNuaP6BbDycJYrV3g8GnYkowfD8WgzbAMB7FkQgwVg/+aXf0ZeXHJ+OBpvaBLW9flCqxWKFidzoeqZwCKii+hC07OTupgGRyBHqUAMgwexhfQIf0aWn1y8LgPBVIohJASk3X5Hg5ew05MzYz89aSeARFpAQh5cpy2gEFtIpfJO7YmBNVpNa4vdofQsVMGaGUyqVQFuJBJzzDEnfaY5HE50F/Yo7LK83MXC/LKwOSVXm5xCzsyPuPtOMvl4HPeqWx2BRSo3b2V2QeUnrSfBi8ilR7kwCJWzMzG2thgQZeIoPhOSYp1K8MWI1B8MwFmlYYeHR2IJpN7I/dXg++4weY5UzScMQPyK8QqNqKkbVR8AcfHhrhordsr5ZUQEWJwDbIoz89YoH7qAsTWS/Mu4lK4mwMyVqIQ/CAru9FqWEeM7FHAfCyzJqIgRQhHY5wEKMWuEIifF9bxUgQO7rdzl02hms7LwZBpjRHXNiljuiYAzPO7a2uqy1QTcHRmMzU/uCQzLHlNsi5UCPA+2du3mzasCup792Z982566uapxTtguebXVMxc+dlGV9dlKueppWTDv3slDO97X9Wpl27qzLUaYlhGraGz6VtNnCdGQz8qGkHg6b0ON/8pjT+n1OcmAjLu0aevBvnscR0fH3hYYYkr9BYjiKGOvJqWSB6D5waiMR11nhMgtGQQtXQTviroTeBiL8jymltb9cExO5QAsiHeyaBOZGEomm1Y7axiHD7YxIGKcezu7YqGLxlZp0qzIkImEB14KkOpOHNJHbd+OjDHF2JMCJmoPs9jGYmNfOtGVfDuYaOwBQxtGbH5xVvPNmoKIgIgNNJWshYWlgkhFcLYZax9HR6e2vb3tC3yEFwAMdGV+QcZEv3PSAuQRaKEkItfnvoIWN7AUrnEmhvICKOqzJNBB0k/IBUycrQVA64DKuEhGCY9dgOzF674DTH0B0CBOwcmwIlsC/kQ6Y/FsRjKbsVgua2HpPZXIYiIRUXlJSckfBol703dYJJ4llfpIn6IdrPyzQBdscZWnIl0vSKbEC5yxJiGVMsYIAS4+GzrIPojqdwAUhCRmTF/53fNxfZ4DAncBrpBJHgHzfbQYx0CCcPIGgtAAeotvj7liQ8oQe9g5H50fCDs3uwPbSp4Nqz++I4ClHuzl69eTk4vr8/Mr1zeW16+vX7t5q3Dl+s1odnI5FMvOWPXoSGCYkFAdS9jEgvpV3YAE6EfBbg1Cs9FyBsmqIK8DKpJmWduU03ny4ogDOTuUO9zvEzwXjRcAd/ptWe+srDMpU0FwvCh3CbeKDnJ8Ndt9qUEqc2c1ubAkyeMwMLkoVqlUtGqt6hPc1/VODk/FZqcklGI/AL2UqVo5skS2ICAYOzDFslMyCBnLzZR0n4RlZ6bFcssCbAE9LqEAfcSkaMKrZ1W1R4I0AcNU3wEPMWP2ci+vTavduEQU8mh7pgF5lo1OwzjvCVeT4HpTADM6V3skB3HdN59PyFiM3QUfajygYaz4cm22QkbCOT/XKskJAHG5jurnhAyGn2EkgcsVU/bhnWN78KCq+42dqSBLhHFiAmqsM59LyM2D3VKhqC+2jGtEEZwk2xDFRoWz1qxUrN+u+Gr8VCknhRQD0OfTlHvT/fw8/ZTGLp7SOKRsXsb27LgsxvuR5lSGr1Nx9vDwwaHtPtiTO7zsyoLkPbi/ZRQZ5+jqExkDQEic3Y5PxfykiBjF8jHF1wlpjAXiFWudHVtbzP/ZW8/o/sGppH0xw8O9h7a8OOVM8B71eC+tSa4C1kFsvSzApN/SHslq29JitCMZx8bBAz+eCKbO6RpRGWWPGWpcRmKAY7WVWOZZo6N+VWxlaVauftbK8jhKJYqlT4r9V2zYgr0fOKBsbFwRwLU0hmM3VgUxXLIrqGORL5SkE3XLZiJ2vHNkz33qZTHTsO3LgB3KMDggya1fWl72TR9sAW83zmxqZkatl7Yg1JJ9lBnXeHZu0mWdbZ8w9Uql9ijXtit9IHYPKzRbELsmIwG9TMkjZK3DPSTJhq9BYIDkxbX13YClBnoMc+VnwOaCsAThBGp4OBMlvqlrAkPoJ23hyec5YTj4Lq8JDwAtwI0+qi3+Gu85mHFdvhOwQOaf38EL2oKnApljoxLeA/djDTBol0ZGn2OxtaG5yiTjDrCaSD/VJJsUgZC8I4eEIUjZIl+VMeQ1Dwfo+own18LY8Li4No+wPE/69x8DbvD7Txf9SDljbmgn6zgQWP3dOQ+dH4TGoU35rltnw/PqHQFs6Fvf+lZkZ2entPvw8JYu9rr68ppwe204GiRDE6MQxypcuZK36aLcJrG1y1fX3YInBRC6rG7CufJVDWjUFpdnBUysSsp6CxigCdTsZCJI78B9xA2gQ+Q67kpBcmIPVH+fCIkxiHVQ24BgvKcSCeDYDcMRI1QEYlUQlscR0hlZNxaLBsOOQKFk9zkKfJ5CL7jPfTuRkmDpOEWAlXUEIIm7LRbJTq/eQAIWErNVJwYDsYDuWEz0xNpHt51JMNn0hYwC7kFtWeI9IXaYpQmDpHyhYCDXm8UfGHWzJeEYBCd8Li7OO0hvb+862FEWMBQeioURxwp2FnlGRjTj4QDG8VygjFufysixFkhTrjCisSTliyyKk5N9sSW2K0vApCCESPaPW3Zvp2z9UUttRRlCzmjaLfKKg4UL4mgsGLCbClYGM2JsiamRlREWmydwT6yJHGIAHabPccuJmO6nfzG5v20ZDNhxs1X3mDljB/siDk9RDxyXoLiHFEsGoirAIKTiihqSQYxlpCAybnqPPpBmBGvhKBEK1WAEE3ovIQYFwLCIGY0QghHga3xbjaEMEK4hh3AWCKjJ7ReTZ/lJTH9A7vDWA3eziXGjZJOLC2qTGKaY7qBx6At0C4uXsJnWl+KU9feTlx6TtyNQ0vg1a6c2L4NbPjmxTIKYvMjCRMY+/OhdsfCk5pZ0vIEXpSnmC2JmwUYQTlhdWchpniesUu/54tvJwbGtr68LNPNi3hQ8yjs4usFPR+3ObbZiPunzRQbN5id31LZFn4sL5gSYEAP+8pe/YN/7zhtWKBTEint29+6Wxv880KPdQ/eokPGXnr8lecKYoXPMz8hTtfb3T3wdgvlid+P2gx0Z7IC5Aro80VPARJcNQAgW56AEUwuA5iKEwMNrGPCfftJeHv47P0FFXgte/slnkD/A9qcgBjMMXHAJh5Ml8tRZ8EVPLu7F4+IewecFbpKhSkNyqp8zmYQvQoItPOrqK7s6kwmBv2SMsSFM4oCo6/M59AVccXdfesNr8CnuwngEYQDGJmgD7JVQIXFhbuOGQjghvJNLZBUZlbcEMF+VC/DNbrf74A/+4A86HiI429lJnrVP57ut041SZrCeTY8LidggOlUohmam0l6HkYpIUV24Vq3KMgJ2QUEK2GiKHVmFotiRlEgDgrvmFktsjzNx+r2R7W4fSOmk6FKQYAzIpZXACSRJ8QEsmFiOIq6I5XCCwaTYFCXTqELPz1a7YXW576wac+QywWpAYdATXOh3BpGFt4KMQVdtiUZTDiLkheKSA0p94pbsNwgXJHQVz3AoFqYcJKjkHhYYw0YA1rQElWTyRCwrkJJrr3Fmxw01GVrNvkY4GGSEgngfDIsFs6jAF2bL7irCBCjM3Kxc/8l5j2VTdHk8knVV21rqP0VGABJSg8h2IKIUjQiUresgmXFBm7Bqndw+anD21O4zG0g47m/tywOgr4hXyL0AaigQXsClIdRBjNQZuQQG19OFTcCqUVDbJRsSIJgd4Ao7JYYNy/EYmBSfbYS4Zywq4MqxSw8p9POyNJl8h0wP5ownO2lIn2FxFGtP2T2ANorSadBgwdQZRk4IdbBzidNXcQlj6hPjSonFTDYvYZbBFGj1AFZ9jsUxn3sBquDAjvZ27WR/XzJQ8dMGpDv6bNtlhqR8iq1Miblmilmx7fte+2BP38FL6IrR1QSCnAt3drhjJ3sPbH1pxtPF6md1MaSoHR5vW1hMH/kvn1bVpqw98cQTHsrgZhw3zykTpLJVyw+NU4RxL9fXFtVuyaXkqCzvh5SqvPrHIurq6ord3tz0GhnMCazr/t1NjRPGhKOpUexgRd1L6olVnZzApAt2Wq5YXUbYsxek8ITYuA5GlFDC/PyUzcxMeTshOsxpXTpBeEk3098yl1K0eq0pGbtwjzXkajP6xH1h2kE6k9qhJyDMPMO6OYAS+Qnc+YCdos/eVl334mgenuBhAFoAlF7TP2QKNuyhDv2ObHENdMQBT9fEIyIrB88PggAB4ckJzxdbgYnxEqpoa57xmqeLOUtIxojhIkC0BUzIJLMiAxkHxWRM8sP6hvAqlynYJXkPG2tLTj7ICwezghoQEBBBK64Vvzkh4QXYrwyAh1xgEwCx/tagihl3RAoOzkfjzYnxeGt4/ojBfu5zn4vE+v3S+uXFW1Kg1z/92adfi0Via9PTxWSj1tdYiw/K1cLdA6hIWG7r56wmMqYGc2NcEWesQns6SHwnLrZJPDUR0cTHxIj0PSwHgIhrQ3I1EzO/tCrQbvoEEc+tnTSsNWg6iJIoTEfOpezTU7P+Xe6BkDQFZmeVpq7BDpWOFzg5PqrrZ8nBPqk2EUM9PDzwQ/WwPGAK1bLm5lddUMnzzBfTAoqEM5uTnT0ThZT7dKaJiegeI8sm1HYp9KBR9cUndtu0GmQeEA+T4ut6sLFIGOVPOkMZCqCIOxeKszY9J/dfn4Hx12p1WeaeAKztwE/RYhlYgWXHpmfJY0yJubMQ0lJfw1aaSvrKPic4AEAs1rFABlv55je+Z9W+7jWOWwcDJEPHRgEWOYhpMy/UcEWJaCcF0n2hSGBKrJRFBMacGCrpSIx9UKhZczwMGAKxcoAWZUFZYwJx4o2EiQBUYoxcE8UAYBwI9R4P4ltsTcXqexk+XQPFJuwAi8GtIycar4C2sKWTTAzO+kKvAXO8Gamu2i/BR9/9GiGNIacDRHzRBgYRj5OPKcMGEOj7voGDcZL8kGNJPJQjyc81n2Hi2Rr7GgZKDBmAYwGL1B/c/aa8NNYROKr8yvqMWaakJkhW/d6Be4mRmpfxRcZJH2vqs+9+sGW3Xnha+iFl1RhLueS9lO3Jpx63ebFovIfd7Qf23HMv2K4YJd7Sw+19m8qVPAf6L77+Nfv05z5nyVzRxwQGiCyh7ufnPXvq6Sft4YNdX1CDhaH6mhI7E3jDzh34BFSzMibPPfu4v89cHh2f2nG56h4dc0iopd5o2cHevgyeIA8l1APw89RKfTPYQqp50/eRHUcSXgdv1X8WjQI3PwAyJxnSSw3Mo+/rMw7WtF2ypM/oF/0VhCR8HPVd5AFA9uvoFlzbd3yp/wArf/N9ZJC2+98ab+SW39lZiIGhTxO6N63ks8ib35s2nQfeKLgBMIOQaoUDOeSCKoAxGbamdBKs0WUd9AnHSYz8QUEhZNavzZVo/0X/JI+68XAcGld0i7d0z6+Gz8+/OY5Efspgw8lRcjpfmpcPt7G4kFtPJrKF6tlQpOg8FICarFem6EnliUzUCiUxWr16sQuGRhITg2VQbi6TLhinb3blQlObkvqiGIOUAAjLl/XYKs1TR6SAjEdXTIvvZLJJgemkjaUwR4en+ryshQCkfMqOlIbYW1cKEvO0GfJzU5m4xzZZwS7kOW+KBPeamMWuDeV2oqgoLTmyxJMwEAm5u/EIAjlhp6enuo7YVGLCJmdmLFXMWLq4bOnJki1dumTzlzYsnZu01cee0BjkbIjVV8szuaQADLYqNqjrsqqlYZd1TDkQAxgI6W5bgC1GNWQFdywjdd71GC3MnSMvUgLy2ekpCUvgop/J2ITkbp5zyZ5AQmPbFittizHv7YutHZcFJj17sHdiJ2JZHHKIwSJ3GCCi6k88DjsWG9B1YIC4vow3ngwuEQ+EjqN0mDuUGaYzFGB7nqEYMHv2RyN2swU/ncUi9BPB5g0/nFE9xJMhrctBEmuh11BsFiZRVHQLOfdjZM6HkgVUWf+c+YtNielTXJs5pkK89E1GIWx9uXgcjEn9T9qGcfFkdr1GbI0YYlos2Smrrg3bwdDyXRgR3wFo2SSSFmCS7I5XgiFhQY/UPsm5hz66LN7pfpS5LMiwk9Hh27z1XilPwRB1QS7+SB4FmH909x1P5ic+D0gj3HhMk8XpIFyiTiN3JcnSzNyijA7f42y4sYxzU2MjZr134B4au78AqEbrTIZ/yeOcAA4eEeEWwDwcHtnGxmW7e3db7dDrDk7E/piBICQEELF5hzDcM09dF5hAcLoyum0RkZrX5mDMCQmxMQZPEJAIFnMIBciQaao0S86EERhnpeCH7gfwAWrMKQzTwRBQ1+8YBObJ2aiebtT13SAGixse1GEluwhZJFOD7Ju0SBDb48m79V1/eD0wVH32pyAZAC8GlfbSNt7jcExqK0wIJAVTei2QK4igbzDg3moHfQDEIQE8gvgrvz3qn/rpIQO9yN9kCFAeU3eSZx2XTAizAOQJebJqX1Jki/YiY6SBcc9waDSWDHfUjgPp2OZwMNiaiEadwQYA2xkl85NTAtiJjal8Yl3Wv5AvJqKpXCpEAjMl+9r1rg8eOXaTkxRuaTsIsiuJPeRtMT8sKKutXX2e+MzS2qo6TPyrbHfv7ElwqR1KvUfYq5gW4YIIFo+VTQpj47qOxS7LEgT2euOWym0qTflgkX8KQOMG92RxCsWkJi0rITrzAQwqlMfkap/5fZkcNiRA/btixb4POqoWTGgCdC8S+NkOmclm3BrStqpcJ4xSkjxNtrrKvWCqO1IkYrLTM0uWLMwb2RVTc5MC7rhNILRS2ly+JEDqiT0n5RK2NZx969VHlteE4IKTSmYSjLRcXQLuBYF4R95AXeS/1WH8JIRRamSmrdPoyKgca2x0c7GwcYizl3ouqA0p6PZhRd/hnH1S38g3lpUX1ni+I25yb+RhAVjgcMyGDMCQhQ+5qWJZfJ5iNwAtuazsaOKQQpQVSx2JwFx17xBWPqtx1vc0N4QPUEMElIwIwI10IpSAB4nrHn7QNVEsEBZgo/g3oIAhJl7PJhNXEoHuUO4u7WR/PougLE7RBt8Vpb7COagNEbBd6iWIjWu+ABAAHTCg6AYZLoA7gJmTOx6wJwqBwF5gzuSQUmOCWJ/Arl31nkyc9y2Xzgu05UafC3xlnNhKS5Gf0+MDqxzvybGp2MHOln309ocOgpOTAgLNF/JUKR9bcXpOY9dRvwKGy6YZQhQN6QcyjHRxMvHx0ZHNTqasJJIwYcSUqX9Q0biM7eYTNzWOKD6LVNIFtRdAmZkpikQ0ZcgkmwJpPCbilR5Ll4CgixcAqx7bjccuSTbaDq54BcgNBoS4ojouo9Py19G7i3ljjJlwPBxecuCUznndAEDH/w6efA8g8zQt/c77Dn4OrsFnAEl+cn1AlYsGYUPdkzGSXEAoAEnYKW6+g53+pl9ckwcZM/qwzxfPgTBDQ6T2YhQkuzIM4M7Fwh5AjEhctJmfvB60OWg77eAzjB3eAG2kz8gIZubK8qT93Beet7/yxc/YKy/esl/6xZ+zz736Kbv15DV74snH7PLasi3NTPl6S1yXunXr8fEzN652nnnyxsHK0uKmQHgrUq16FsFPQgQLl1dvxcPR15+8PPXaY9fX14ajcLJQzIcacieolkSSOdva0BnOcqJGgaBRLnbRGSCDwkARt+BEx7QEPCmg4GA2mA3WDqEbSdFRWpKf5+bnrFat29aWLLOEfHFh1jrNse+jh30wiZ5P22yKFcriUcxFTIk8WLYVNpty23WPk4OygJA95lN2fHKgSZYllCvfaNVdePsCxlWBPaCNELJVdnZWbFVWE/bHjLHdl4UhTbcsbE73nrCm3DGYM6yE3TGRaMoFlHq0vU5dYzD0RamJYceqA7GD8qk1zsq2sEzpPLm87YbVGjVLCfTJN+31OxIWubDhjkYuJBCGBUqhxeiTUtbz8NgODg7FxHV9gU02Hbea2pdLF+2Dj++q7VG7ffdA4LpnnG1VlPEjDENuKoBAjiR5yxQCITEcZaQoNFWYAFIWE+mr75zS/QFNxhmKSWEbtk0yrjRzOKpL4NjVwwIdoRDcdZgA3xE7JdYmJSHO29EXPEVHAsuRI777TYYL5gsY467DDIYCUzYqwFLIUw7TZwGFp9UILH2LqD6XEWvw7cS6pzNdjRFuPjF/gBTPQC/6dcMCbhZFMKQRufK9HiU09T1dE6Vx1q02As54GJxjFtV12JZJoZt6tedtYxMJsVo3pt2GJQQKFM8hFkyMjroJgBDGOSJScCTPh2I1aVb/BXCn8gZelhLCfgfSjdOTth01Ydwju379mhMEd891zWICYy0w15h3xDiPZYyb7aF9/rVXffs2hihghCZvLm9razP2gx+8Ldde8gLA6n0652Cr9lHzl1oebFpgzv72r/+S7e7ueX7o4fGp7WwfiDg0fKGQbILKKScfk3EDQAYgyPUgPTyCbABMTwC0zCvgx08+EywAMW+crwbDBqB0jf/owfd4wI6RG8CUj/An7WdeeR3DGQBc8OQ+kDOXS+ZYnyWDBSzg8xgA2sGbfkfaAjjrH23m2m5Y9V0H9Ehwb7+u/vbXJQtBH7iAZOQClDW/i7PT9ne+8quSF7w+6YO8O2pfEBLkwFbPNydUKD0D1PHAJYeCjfOK2vmW+vvVcHTim71o98HCwrNBiKAzqicnS7n50Si0MTtVXJ8qpgupdDoq10TyMZLwCmAZpEHbTo72xTSlTLIcsk2+IJWVK5SToKGodGBufkqTPenxIuJdbLMlSRoBY0KIVy4szNnh4akEhKD/kl2SO65f7XD/2MGM1f6j40MHclzZQgkgP7doInDLGEy2uMpOWakkgJICkFxPylNXlgXFp43EipeXl6V4fd+eSRuCBRkSlscer8VthfEx4uQmYilh14w/ylcoFvQWYE85w6Sx64YKWfS/J8ZKyg+hkcnZebVXjEtjUJELRkwvLSYtuuxKyAIX4YLGWV/30ZxIwTAyGmHb2X2ofoj9jWMO6LgszbacUgnH7tZ9bx/76psAk9o+8kwHBIaQB1sjEXSqmsmdj4vFiR1mcjlfDKCsG7tycCnbAv0LJUXA9Kv/3mp1XQERpARJhSFc7JDHaPETNbMOVr4gJ/CRM2YjXYDdWNRXQGhZpcUgkrbjwIiCOOslS0Cvq+HEJ4N0MTFlgUOONL6aDPaQRS95HWojzJYCQnyGB6ve+lOyIrdY76G06rqDM6w3rJ+EDziaCCVCAVE6+odRgyt2dA2uTQx+Qtdx1x630g257ieDT8iJ8AHhCuTFKzjpH/fjQEFqWcCwYJYYWfp2LsZLH3KFhIDsUO542TY/vmcra2tWkocCKWChlHhgoyH5CWksOuQJAxy0o23HB8f2zPPPi4jIgOt+6Bufv3nzmt24cU3j07a7m/d9ntz9ltL73DlwEP8HECO+uMjvxHTZfsqOLTYVoIeEegibUICGwkUALddy9vcIDH13pMgA84P8ATI+lvzuQBuMrccoAVvNMTF1wI/PeKxcsoFc8nTQFCBzD2eTeJB6HSPg4Qm+z7X1mrvoDohiog78wb3YIRosjKkdmgcYPk+A2dkzr+sffdFF/T5Uu0NWkUl9yb1arkFaHtfn895GtY12gCVsfFkQuP7N3/iyt4/3wQ+JtBvnEKmRIiRU00ums95myE1L7qc8o7E8rU4ylTwQydyUHmxZ7LyazS4EIYIRbDWXmVf7N/Lx+Pp0KVPoNOrRg4eHIVId2Pcd7NqAESTczWIg27K62VzcGezu9p7lCywYkSQs124gkFBHq5Wqsf2PIjCTUwUxExJzqf7UcleaTQLVk7oGAvdxYPNLFFnBGqF8WabdimKmQ7mQjCEdkvT5whclydoeP0PJ9T0pGa5/qTjt1yWeSM0B2gGj0VccPH3hRQBCArZmy1e7+2JbfVaCa2Jfmhyhnk8yoQvSjLgpkzS3su67zbBqxPP4ICvsnGrJQl4kUdBTjHVq2nebjcWeLS42pj6xEDUKxaVIWOa+LV++Lva9bfHziG/NRKGX11YEtNO+u4cQTEOASIJ2Ol+0j+9s2/Fp1dpSfqmLdJRSeAFj9IPdBF4oJgwPoeBocAxboCiwDYGXhxBYYQ9ipLQ5AEO185x8V+Y2oTkkcyNh1HNlvGCWeCjUS+V6MF7AhhVu4lGUBOSUBIaEcaQYi/MMjXdPAIvsoBTEBjtSfBbdKEre71Hzgdhc0oE1KGCOqw7wBTF+L5OoKUEGSRAH4EjLQsgpEoHCBIsgGG8pl7wt5jsczgjcctYViKVT1CDuOijOzk4KYAgzdHzMyame1pjjhWFk2CyCcUUOkCFioLohw62/gUAyFYipBnFeAIbrTssL0l19m3a9cuwFctCLGXlmfRnzjox3v3niNXCxGKQl7u0dePrZ9aef8OszH+gWhWOoTTpZLBlH5t+//1D3DRqAAYeRSXT1i4BN88eCpPTXkh7D1HzIeJ2eVowzq3oyGhhzDBQegG/m8XnHfdfAAnIaWw2Z6yHy7i6+5tmBUeMRPAM2G4AsmACgBd9nVFzm/Fpkn+izAij+5roYTEJRJLW6wVL7CZO5my89oy08ANrgHvqurokOemxXP/GapBX6XZ6UtysAR9rh9+GpdtJu5l/D9JNrA8RuNC6+p7bxM05YTq999jMv2i/8wud+Emumfb7gq/nXDz2CxTYML+FAB3Jdk3z9Zrsxvn3nXufhw/sHe0enm7V2Y+uNH21Vn3322UcAWx8lc7nEvK68EbPh+uxkujDoU1tes4e1kBARjBcVcgGjTBxbIZMCU5LKGbCS3JPDg5rNLiGogbUjHMABbVkKcavR7CLyYtT6x2RRo/Lo6Mg735drR71LDYnHKAGEgZQTsGXLJIFlYocshDByHHpGviggR3WhaEIvAhgSomqVRRfYJmEJXMAgLgTow+iwZKMRkwYDAvCDrY0ATSGTV//UPskKi0LE6xBKtk+SptNt1SSDuCJE1ZhQCbSEmjoNGJ9YUqAnMETIiB1HkgmjNGJxZsEOd49kYBqeRzoBU5XQe+X3cc8moiys1O1UY1g7OzbOnj9r1ASyNWMH097eiW0fHOjanO1Ev4m5UdNgKJAV80G7NMaZjABeAkfFJtxcNiXgcp2V5Q43W2IHhFY0lxJEGC2KExdjHZ0TxomK6QGCvI6XQvbBUGONi94T4MpwFAoeS2bLLqEeSYMLnCu+A7BATvfXLf37AB9xfE4QUEM8TSmja0g4/PsTxMofxUljUY5wlkFJUNyHS4d8rEjzEo47C2Y7KpkC/X5Lfde8IaXAmtx2Nq0gcz31AdBFXs5lyCReGq8g3sbiH4dm8tqE+gzouGz0zowasZzHD4ChTOy4c8Y0AVuSJ6DX8Yx0MY0ryio5oM8yrmATrBAyQuYNuwXZQBPT72dH+1aRN9Y63rZ8QgocwVMYy1s7JeRrq5emLVua13eC8YRVe81Wyd3m7U2vFIZhxNUFQIIFPCmi7q1B1FPGXx0i5o2sHooRw/7JICAfWJfUtYMwEGE6GC15zOgg84/Rw0iybuHpdLQRdufgFjBSjLH/FDDxevBdgYwm2gFMv0+IjKHL6DAg6QbxJ08MtT7jWkOr0R1AL/gsunfRHj4fvPYIdLmmUI5vwky5PuCH3PjuLM0L8gdg8icLfRhivkcMORifgBnzu1ex0udI6/r0C0/Zl7/8ml25vOJjxOPi3n5fb4Ne1w+YbRDG0nX00ln1zL73w3dsa3t/PL8832n0RgeTxflNOd1bl3K56sK1a48AtltPJnPZeV1wI5+MrS8vTxfSGY2yrp4usROr5W4owMjCEEys2STnU+ApVxm3CjcoV8rK3Tm12cU5H0RiZ+WTU7GCnq7Rsfubd8RKxYBHotcdKV6e6u1Zn8yCwIg4FhkCpFbF5Y7V5PKz1ZZNAM6spFgcs8322E6HSTWBT1HDzekKYs9yobFyLDy4i6tWkP/GYNXqHMUNqADIOLxyXVtU3BHzk8Egx5Y8u0aj7MDK7iH/LFW/dA0q6KPQuBtJGRcEmPxGthXWBTjUJ8UgjKW0FPImUTotVj0RY6fWpO0/uGNTs+tWrZcFggsWzkbcNW5I4GHg1Acd90PWkvvISbvtWtNCArd8aVIWcmDv3Xlg1EuVyAioYIQSUXUTpsH4XcTS6BsLSfSF/d61s7ZATSw7Qd2HuMA4bYvL867gLPCVpkp2clJ2cKAEHHvrEVTP4ZQ1Z9WZxUeqFvUE9ghWq65xEFsFZLhPh1MQBH7eDjIgNFe+cDWk4hHtQ2mklGof+Ya6rPrBtQUQAjBeh90AGuw4A9R5sr03S7k6zQdZEl7WUkqBCw9LEx76GOhl3UdsV/3EIBJuQC8w/MwTGQYs9LB67S4lAKrX8WJgwBgO3E8+C/t3z0QXcBBTh2GD5xN4LBEPX+G9+ANQEBGIRjH+GOMgxqneqH0yupJldiESS2cMVuaKumbfKuWGdKYv9pM1zlyLx0UsYH9qFzuPSB+C8ZENw2Ya+ghhIJxGNgOgz70cCNQMYoF6Rd8nrBJ4eJxMTD9on5+W62RhqHHgRFsK4eM2xzxWD5mBtaIfvg02BthhYLk6QxGAqAOW7gUA8tngtYAJ+nua44CdMh+PwEl/ANK8D0gDeBgJwMyBlz48uo7HNB/9zfsO6P49XUsPvkeYJ7g3O6qQJRgn4605xO1U551Jy0g5h9V4wXr9aB5YtNqzdmnefvn1n7O/8qVXbHFpRhhAal9wXZ7Bohh/B0CKDhAy5JigDz/4UIZx1/782z+wB9s7koeMCEdTeD/qSAYOUsnopkjNVnRurrqw8ChEUO92k6VCbl4Tu1FIxdYvry8WHm6Xo4uzs6FRh6K2smoaPF+1FKhhIUhziSDEaky2kLeZ+RUh+YEmjxVhKZY6eXxU9rgadQSI+7CnH/csnSwKgKqePD0SSaaaOyuhDCDu5cLisq6fczcWppzNBWldVapw6RpUClqcn3bFJv2EUojVutjfyaHGVezaE/kRhECxPY1JCsCEUHmIFdZwKDhjiUln1xGxFQ4hJHWHdC4GnQMG6TCxU5TUc1dbnJxL2g3ng6UlkOzNlhBLqVnco48UmJ6hVB5MV+1piI3kp+YsIUUrLqxar33iMVjGLpIqqU0aT7Wt4+0SI06mPJf45OREBo08T7nqqYzF1ByUJSnFIHk8K7ZKbA2XL6iEr7444AbgyOIMoEpyPrIO82EzRL3RcDcc171eDdK6iGEJmuTm5m3QZOUedk8eJnnQLK6wXx5mJiCD9WHINEYUYyeckCLTIJfxbadMFjpB2MAZiuaV7ALiwADgeMh5WQIDMUxn2RpvXFNYjVRT94AJEtJAQXH/e864ZBNk6GCkeu08yC7A6MPc3KXT+/x0wPE2BGwoyLOecKOiUVA/uEbwN6zKDSoKLeMAo/WQkfoOY1HD1AeWxwSS+kyiuKA+Nh08gjGlBbDdYBMIngWMfiTGSRiM+Cw1j6lRTJ8pMDQSESDFKyEFZgwBvbjGB+UGBJ1p6drMo4ZZ440RAkxpf/A7vMxxR6DKeI00pl21Cw+FFumr/gCc9SdT4kagRzaBLkOfLypjASges5SuhCRbyD+LQ+xABHB5n3CRx0od8AIg4snf5B/jWuuHj7N/zsEzeN9fUzsgK8EpJ6R1UeuB8AspXHiehHjUJ/6HBdSD/gG0GDpP09I/NgLwEb+Xrs/vyC6Ay+Ye5pHxwNj6UVGShSsLi/aFn33eXnnpKXv66WsWl7GMh3u28/Ch5Knlbb0rAvPR+x8LNO/b97//PTsst+3Bgx2RvKq9/fZbtvtw004qDds/PbJMqWgrVzhVOmotYVQuXxpLPzsyigfpVGJTRGur8slm9dpFiECuiPy04XxYAJuLTqxfurRSSGfT0UQ6rCajlGOBUNxjgSym5Cal2BIiFolOxDo3bz/wjsSkqAtLcxoasgkitrQyq0EgHafuR1mQTcD2VNKGRJnFYHOWyooBS0gBWHIsWQSaFGvDBQDUynJtA4EQ0ElAGFAKxbBFlQRh2CS7lSiJWJwsOpNGuDyeJSEiKT2W0Au6HorD6l9eLjzVrLDUSCAJ4z5RsCMJM7u1eC1OfFjAHcThWAjr29TUlAMVADA7k9Nnc3qP6kFJm5osedYCwgobIu5HG9hkcKqJGYzD9nDn0GY0fjOzC/oMrubILq3MuNsck1Ehtjw1m3dFgXGxoEjdUk4+vXJ11l770pesXTn286tMY9lqi4Wr3YQ6ABXCLuxYi0TTGgO51CxYGS4sZefkPeAJRFO6/4xshwRU76mJ6gOMfWx1sWoAjaLhVHxCO716lTwO2H46E3WGTMUojmHmBAcKrFOjdKjXWCiBOaHYuJOMBQpChgNGVvzG5caVRgqdywjQNVa0H/ZNGqDHhgkNjYmTCgAiY2uKzbGoGFV/CDPAvKhOxeYM4p9htkWmxC4FnlyL+H3Zq3rJ/ZUCodRkL0BJ1GzdW6Aub4B5ZweZpw6NJnyXHnNGUZYLVxUwIjuGVLMaRlz3IuXLQiweSqkFyswTMfBgW/aEy6EvzIo5XyyukY2B0dhrcqDm0GosLOr9lAx0UnPvcUK1ypkYoKjrwlrxCHyl/NGY4X0BTA6atE0dYg7RVWejQLHayzhiMDCchBfIwGHhi/g/x56MxzLozKE8FBQGWKMQ+8S444xPLpV+6m/dH50C1KjRC3BhAzzlUa854BIu0bVYICMjpCuyUq8c2OHBvjzTisjWoRRMRkmGYNRpyNPdlqwiawFT7w/aDr6EOAgjuvyo/YQRqKWhW2hMCV2oDQJ/FinxEmvVU5GFmnVkeMnHDmkeMOJ4n4QfG/JcNUL27nu3LS6i8YM335OnXbR6T3PNArOM3xs/+oG19J3ZlQUZFN1D7SzOTms+NO6S6/FEzgsDleYWZGQjNj1XsN29ps3Or1pE8pcvZsfyzDryrA7q3fHmOFTfCrXGfxlg1dn5iVF343Ofvr6+PLdUmF2ZjdZr8lklZJwYy86oVqtjH79/1wrFtCyhBlOTRKWc6WnAk6RyjhUZOKucEHD0xDRJGJ+amdf7KSmtlAErLDe0NCWlbTKgbSvmipog4kAwPr19LjiQdSD9J5MJXMLJUsFzODOZrAsI7MXBVu2KS8FxYwfdnrNN6h3AdDlEjhhntcyCWk4CgJAi7Bw3gjUVaOh75F026hL0VNoZBAIDmKCYiRg5rBJWTSpKSr4myhvR93CJYcdkCBD7xa1gBRilbAoUcUu3H27bxx98JFY+bdOa0OnJnMZvynKFktfYZQUXd5GV8mO5Htx/9fIVq8klmV1YlyESAxJ7nLm0bM1qzzbvbFm9fQZxsUvLJfieFTJyUUlzSgQVt7IC8LGUZNhnIYSapxJs9Tsi4bHzmD4ngJA61as1B0EsP55D6DwuxUtYWEJK4WyAGmbiBcBlLNh8MBywa0pjrLmIxyQDMqDhqBihFA/Xk7xYXHna7YA/7Pk4wqgxWgAgwAgIASVtzX9U96PiFa42oQbi5qTNseOII2CIcXd6MpBiVMMubeg5ABMOwpWWbRcjGVpVykZNVuYLQImyw0ssHcOBorKWAKMGOGkbgAX7TOq6wUIf7SW+idK3pNBkO+AeUtdA8COBA9ycaau/yAlABhYRokC+AHBdQOMpo6I5Ic7Nrj7ayqIWObwVyUZLfYNtAaIw5VAoyM4g3kE7L5gb7rJ/zn9nIRNQJcuC2DcLs4KPAdkb5DoTOmDDiVooGXTg9afaiPeiz9YbbeNE2MCD0rgLYFJZEY6RDLO8ymwxbzFS/TDUhBsk86Rc1uSdNURKPINB128JQFv1M2udHGmuzcr62db7e3v7nhIWEyDl2E6cLgnEJkQg8lJ7eXrnUduTkUrnZcB0/4lkwrqaswnpbJ9iSW7IRFAkDwP1WdNnR/J0B4OmnZWpucHCZN8qZ5Ib6XhLQBmSJ5mTvBC4oTYzsja3MO+HUX72tRfsuRdesWdfvGUdjU+pKGIn/ePYcciGyWNEFpcXF4Ulcc9AmplZckJQa/R0nUsO+JO6/uycxkZyPdZ3OOCVOtWcIjHstceFyUJnIpI4iIaHm8NOdCtULFavXcRgRfWTrUZv3saxjc9/5sn1dGG5cO+Te9FcoRCaWVxytsJKKwf5zc1RFFvKown0fecCQHYooXyAYrYgayxGlc3mnT1QNg53UtiLffR8TXY5VU8bUgDZVmH4Rx994oVaqByeFRAuc+AhIQMJK/S/LwEnNoqLhMCUT8oaZNxGTdbukYRbzEEsqNWu+w4rwB+ryJ5tYnucKjCUAJFuRe4nqj3QoBHUZ9EknZz0HWGkOLEIwL1xu48PD9S3rq/+EiTXf25kUJJalfaQy1p1Rg3wk2+JwndaAisxQsCTbZJPPv2UhFZgOsGBj6yyyyWUNT45OlO7mjY9taQxSdrNZ27Z6tV1Oz0SC4bh1CTAzbrHl3HvTG1dvXTF07diMEa1cU6smXOL6tUTsaG2febn/4qd7J7a6sqkXb523dKTU7a/W9ZtpWCaI1zxvkANKw1LBliIxZHagiLRflgRCxa+eUN4QcEQXHJcatgpTAKQorYqjEp45+CSTGgOYaJigj296KlhIxkmXR/WD6Bi3FjE4mRhQAPEYJwGYlPjoeZa31OzBGptjzl70RuxLnKf2VwAqAEguIExGVauS9GPkYA3IrlCiVj86/WZe4BLSqzPww5hPOd6H9eSe3MNByJ9n4M8e/22OkLmRdPYy0//KabC93GbPbSgeSUf/MIdhQwEcUC8LD6LbAGowSo/bjELocM+YRL2wRdtMpuzeTJd5PG1dP2G9W0a71BKzZjxPfpJfID4NEDJ4iPAKqpEEx0sYczBdlGMQFvAVlUbSM9qSlNkMDS8ft6V5q/ewIPgWJuEbVxek2EO2UsvPm2feuE5u7u1JfLCjj/MtbyKgtqieUyKcHj9EF2TcALmKEJudr1hYxGiTGnKMsWitTWnIf19LgNw+dqGzymn+kpcfH4oitNU+6jIRznOdIajlgR08lSpjJeVsabdGD/S2pwRsz0Z4y35YuG83hQ2CBhlFyQHpN2NhEXz9tJL10UwqFMQtl//66+rhVH70pc+56+x8A6zbqnvJ5UTjYdkRkQJb6LTY1edPC4Z4ZnZWds/PrOTg0Mbh0WQBKDTc0UZrXMx8EORO85jq/hOukJ+UfJRtZPjA8lTWX/LS48Mx+WTWkf9Ozg6qG2WSumt6blQdWHhEcAm9ZgsTs4XSqWN9SvL661Gu5DMxKPx8Cg0EFhRfm0k1gkjiwqs0gKDqLytfI5aBEmhunRf7kKt1hKyU5gh48UyqKBEkYaBzFBKbiZxUGKkdz7atWKJLays8uv6C9N2sH+oQcp5/ObwcE/f6Qrw2OSA5Q8WrHBxUDhcjqKuV6u35aKTcSAXEMWTASgWpjWALbW1bil25AjoETTAj0B1WQONe4grA0vlzVo1YKHUqqX9LD4RT2PrJSfAEkOD1XCkNvU6yTiA2QJ6ADSlEmFdLKTBSrHyFCYJmI+ETAIIKBOLxAWGVcbiCFjWd4YRi52QMu8fnGqc+1acnpdyTVhJbkosktDnxN7zRfVBYzEk2yJma+tXbFoMtyBLffXJp30xpbh4xR5uPrTnnl/z8n8R4XlMwhjLlOzkwT0ZoLZ7ARz5TKYG200BBd/ZJPWhuDaVtVBcjFZQm0CDJ6WjcLkfAa1x4/vuQWj42OQgyAIRbARTYx4E/mG1G5bJ4g6sC3ZIfJjj7SiAw2F65Ofi3vPE+2HrcQBg5q41xojQBXVQicMPR2JGGiuAYELX4iggzsZK4zrqujGv1nXuhbzxaiTDYJQTAaq1pcXMmA9SxGjyudw9jyHqWo26XnvEIsk0IQbfqOGutmQABb5yX9npxnfYigkKQlhJuIe1uiciMMMLS5OJovfoANHSBIXiNc4MJSyPWrCEdQipMZ6HR2WNxdgm5d1waOS5vASuw8AB6oS5AF3mhfoShGZC6lOnP2HyxfSZocab0NuENdrIOHnFQ3kHAzs4kRH3+Qzb9cev2o0by3Zpfc4++9kXXW6jE327IlBcWZiyJ5646UBCDWQ8GUCb8B2Lxx0xblg6sXRSH8fSw4H6Qf9h4GQfEFK7d++BM1DdUXJN7DUsbADOXQhkhcTopYekNrKIifHmNI+2wG55cdJJB30nXNAXayVduZCOSuaTtqQ2/sqXX/c8+0+9csXymWlhUFrelGRDsktluuOTY2eVeB+zIoMffnxX80e4J6bXMZKBMa1UK17zuF5lV6M8UM3U2tq0A3e1dmz7O4e6/8CuPrbqsVoWgyFdRJbYBMN5d5VTMVi1/XwcGotkdU5OGwfJ1MTmwcnp1nic+ymDzefzyXw2PZ+YCG9UyvX18lG1UGs0ogvzk6FsPqULHTlD7Df6Dha4OmQTNGVVmrWyXAVWWIPjHerVuib4TO5cxPa2yxIWTYKsUJcK+xRSacAOYL8SPA0MR0awXZbAPSvXMCSYA4rFrhbOMYI9wHwByMP9E6/TyWIVcS6C70SPKG9H1SvyElFUdnjFxPxwOUdi2EGh77wmpOADWjk+kRU6Ecj0vK0Un5Hd9IklM4ATWRFAzkBKZEjiztrczJyHPQ4PDqSwwQ4iLDSMVPLsC1wkdhNvAjDm50m9ocat3lT7Oq2uQCmoolU5roiBamw0YYBoEFpgcSrmjI0yeb4qn8gITASyMNXpSVnxOQlk1o7EnKNi8IVJhEITL8DMpiclZAJ9jddYklkUs45FR5aSgO8KYOMxYpYwEM7rFzuTEcPK9wA29QcwmJAgUmgb4GF7rWbF4lmNmVgdsWQAsHLW9DiYn9wJO9WcUf8zJqNDbQGSwzsskAkE/JRQ3GmxNLb1DiTAExM9MSoUi7xbhkYuteSLk3Y5pQC3mBAPdyc+SwnDnsCUewFSsB3PV5QhY64GchPZXejJ5wKZvNw5MgTQ55AgaGKCGLU0VW0G0Eh/SsmVJDdUb2r+xm5sS3KPOeuJ88w4JSEwEFERB06oEEToeizMJGSkCAmRlI+xhG0x3xQ90g9dF98mYJD0EQDWCw72kApil+T8En5IxVI2Ky+DeHtS8kmclvPAyB4g7MPx1JMz02KDGnc8GskuBb1PTyS7fQ5vEAiP5BHksg6wMMnJueDE3pD6urKybM8+/6zNlTL25M1r7m1VK2V3lTlF4N13PrZnn7lmnHy8uLCoz9yUx3VVxjxsS8tz9sqnnrXTgyPLiTTNzBbt3iebtri04HoMEJL1ABBBOij0wzhmRQY0cNBX7zfe3zQkRLo4XRBZEJNdXV/Ra3l7+uYNS2teXnzhCd/evL68YDcf37BCcsK+8IXPuNv+2qsv2+XVeVucm/KynNSS5rReyhTWReqWlybVd/MqZWQrLanPbCs+Pa5aLiUyI2/tYHtbwDzjQBtPQgLFPiSrY7IzyKmWoaiedd2Ysf0+2BRE0GHCSRceBLsxISIY6Ql52wm2gIvUCRPHMnqd8+HgoFptb84tzG6N9w49Bhv61rd+M7Jc/GKpfLJ7SyL0eqN6/FosGVkbdkPJmKRKIqyxGoqB0RhSltgCKpYlRB8MY3Z/864shSyhJp396wBaPMnJAZSMG7vbhotwVjkVo4TxqkECHRaUcM9YfSZ2xhlXLFyw0wgXm3N6qtWOrS7OWEJWioPwVpZXNakcL1PWJGW8TiiJ5KflfbdMwXbJmK/CY1lxd1kEQUEk9s4ckklc2rFYotwN3QcXhQwJik7AKtgSChi7m6LB9DQxWS4oz87OrhjntMA+J7BvAese/4K9wno4ZRXlJ+G8Rc3U5LQEHgMiZiEBxt3h1NrL1xYFNLiYGi+YjRSZlVTagvAVCiUpZkYTDGML2PnRwbErB/3kOqRHwYYxeDBTFnD8PQk9MV3flSUhSMugPLy3KQORs6QELabxpmQjZRrJ7QT07j3c0vUy1jzetQ9vP5DACfB6AKDcKxlP2EcPYCF2q/fY8krWQqspt0+K1xT7I76LEWQb6TiaEqZIsyQ7npkhAd7ZfqD3JzT+nAwhg9Qjxo1R5Ph3KnsBUEmNpVBDygngchIDC1zu0rXl+gtUUVgW73CTg3J1XRvJlSvIra1pzL2YDXMnMBTaeqwdbL3+wsv28bs/EmMLgDeTpW6GrpHgWqTzBYwYT6mj95vyFHICBg7DhDwQ20zpftNzs14gKCePAeZP3BmZZws2awqALJ5NMB8iI/ou5SnZEktCOwvGDsQuWxxAyGdT+tkTo8PQdN1lHqgRv/Ff/hd2X+777R99187kEXKNlhT9ukDpuNyyvf2yM25c9MnJrOd1sm3c2b4A+bErq3bj8WX9PWv37921KRnj5aV5Ozl9YPWKwFBu9MrajG3dP3SjBgOdn5+ze5u3vR7I6pWr6nPCdvYe6Ltzzr5ZpCpMztrWvR0NsIxfCo+NdD28OummxpDw2JhNKyPqMYgNy6Ac1yT3q5fsQN7p7Oy8bW5uexYSZ9JdXZ+XMSBEEeRBJyQ/fG9yXoz2RMSscSgDG1XbZ4U5hKLStn96aItTeekXRyYFRxRR7pHsm9I0xfdr1m/WZdREXkRo9nb2bXpWWCNAZoPMlatrGqOhtc5qwoIZjW9T967bxrV1z6OvnDVsZqbgrJu8Ye7JJh9OHo7HR2K1h7a6tmJHh5SwTA0b1WYlk8u+lc4mv1qpHn9zOEw++MVf/MVO+CtfeXXim19/N1mrDuf/P//4X2289Olb6zNL1wrVk9NoWNBPahJHfVABiLjAabnmjAM38OHWrtx7ua4CysnZgiwVRYgFDBI60pa2tw8sn86rwVWbogiyrsHhh9WzA1H5E3XuzPf7s/ZC5wzXvm02LVcBl6N2tOcr6mfHpxKSSaufyWq3a2LPCY+1VssNKTtWW5ZyGKw4skhAub90mpxDtVOTT8rUcNyWcsXkVkxqktoCM4rSCBwFYrQfZSWODButSZhJFn+wte+uIqXtKHiCe4R7WKsTf6U8YNMBdZI9/nrkBGbU7ITpaWb8fcCg22+pn01fdLt0adUVkaOmYVXULiWHlspXIV+dHuo9GRi1gzzdw2OOO49ZrlC0TF5CKCBgBbgjl6hCXEmUCfbAfnRYfadbtaxYAiwsKeGHKcFSqbBPjU92J2F8WFxBeAC2tbU5gVTDmfHnv/h5W11ZshMWKhJ5Z8an9bafxRY5j9qV69ctLEXErYfBFeV+ZQpzen9WTzIX5IaNAjf7tHxky2Lx5Ga2OlUZ4iD/Nqv7NGVQ8wXiXTBAMTq1B1bNOW5UTEtpDDndgdoILIomJOCUY6T0JUwpKneQ0xgID1EECKVmDYBwAKyXuCSLFyPJB/0+2NvRnEZcUWCb0UhW40CqnVi75p84sV6QXRjaTHHaZqeKbugAPhSRPGCMCwjPPLI46LuBPM5LSIQFGoxzT4YwOG2ZWHNMT8ohhiUHWc1fIhGxyYUZ+/zP/ILnOxcXV+y5Tz3j5TYLArEZ3Uc+jH3mMy/Y3Q837fCTN+3xa9fs9S9+ym6sL2iERvbY1auag4yHc3DXswLqpbkFyWjUrm9cccP4n/2nv6T2dmxWzHF7R4REXiNpY+HouYjCifpQtNv3PpGUJr0Gw6zA7P333hc7ndfcJezBnU33WvAI5d3a6f6uUUsVZkdqHyeQzC8W5Nn27YlrVwTgd3wBiBh8u30iby9vfX2fzTycWbcwtyrP6MyWV9cFmsc+J+je2tqiNYQXLCIHBCzsQFsWNsgvEnDnbFdgdvPGVfeMpwTuZc6qk76Uz6il3PdtxJ999XP2xvfflIycued1+dKKdFPzI8ICGbgvD256btpzWVnH4RTih/f3LcOinkgY4aSO2sNCK6EeCFdDct9qVu3spCLjQaiLuHjEDoRdp6whidAVJzOEMsfRZLzT6gwOxG42d/d3t9L17k8ZbOXjTEkKcKtUyL0uY/6aBH4tly4lq/VaaDRgNZwVajUCCyxho8AFAILnw02rApKPJAzXrizZrNzYvpSMwwQl7ppkfVRuavmIOps4nGxLpA7BiaU0SdWTM4tlk6Yxsfpx2Wbmi55DWCrOCGzkXusbA/JOxWImBZSkXxCnJc4TlhLr4naogWbAn3r2Kbkwd6T0pGGxm2foAE7qTDwJExSTlHCwApwUaLHocCJ33jMM1E4Ail0aLJLA1kgxYuWWrATqHLjiSInZWEEdToCBJOS0WHRfrKxa5rTVkgaeFfdA+X2RQABDjK2ImyQWQOoMrBdLSoySdDXPu1W7aGurWVGbsn7sNItpqWReihFUH2Pca+UTCUXSg/J+JpkUntMBYpGUH9sTlcWCFbJIAYuiPB1gLvxwgxCHYbI7Cfc9THxZICYXHpa/t7PjmSG+914Mh8yJs+qJ+h+yS+tLRhEaDtvryACQZhYVAObySdvdrtj73/1Dzf3YWpF5j79lMbZShoH6W5JwHz7cFVuHkVLZTIok4xeRXJVKk3b/7h3NKwtPAjyNQ0LgzrHoLDpiQFjsQdkZWzz7eCyoZcAcddQ/DAkLdnkBB4uSfFb/8zCO704Sw8xNL+rzSSl6xZpyk0NjxjNsMbEfotDUgCC0AkizCEYmBEabUASuOyy2UW/JQymKjTO2bKbASEsmJS97+w9tbeWSxkQeXmHabj77jNzYc1f2czHTZovSngk7kyztn5zatY3r8uzqSLjaXdKYD2xuMubyPZBODQX200sbVjm4q3HXnJ73vDh8WQofz+Y1D9sWkiFKSdFrlZqz27kpNi7IS+g3xIg5tLPjGx6GyKKAN5UsCqSydu/+rsCZ3Ndzq4pVLi1f8qwR5m15ac3e+NEPfddZTLKQxGVW36m3cUfs9sUXP2PvfvChxqtiq8uPCazTAu0HbmxisMW9ffUnZ9cfW7Z7W/Lqzrs2PzunOQQMTJ/dEXNetc27D0RWqvb/Y+9PgyxLsvtOzN8ey4s9cl8qsyqrsvbe0AAaC9FYSJDEQlIkhmM2H8ZsxkZjGo1MI5mWMdnIQEqfZKb5IjPJ9EUaiTay0YCkxoZDkCBBAE1sRDcajV6rOquyKisj94w94sXydv1//3P9vRe5VFcDJI0j4UTcd/26Hz9+/Pjx48f9+r335Zevy/GppTt319L162/IAaMfzWrW9lAaWZVaMiCm9Pu//9X0+R/6lG/avvUZeaDtqt/hwQ3W69dfkme+p34sREl0ff2BBrdp2yCMIt73kmYdOHnspcVR6gxU/7I8bmHhCDHr8pY+pT24f990+3LG3pRTcffufbXLlJyaDesQn5lnttTaW08Lp8/0Htzf2pIef+3BnbVfbUzXfvPzP3r9o899rvBgK8f16fmF+XOHR4ev9Lvlq8NhZ/HguFVbaE6XFjX6sG65p87NewbY9Hy4z00CppdS5FI7zasRFjQC8OIGFtaP5Gkcaoqzu8/XVC8pH3dRNT1vqmNL7/fkurP+xVMcZY0M3krUkhFXxedYb5Qh4jFXnm461qi7JIXmtWa8gZ4p/MLqohSIWyvyEmXoWNOC9Pq9u+n05Zfltj+yh+a34GAoNOVi9OWVb3i1bO1i7+rdtUfppZcu2dix3sZ352fnp9KKPL5ZeYDclKID7mta0ZjBI1E9ZKCoD+vNfNqGUYblDW6asUXEbw2SYntTvToMn6NhOg8ud53xIvCG+Lputy9jLwVC8Wk4OqpEorpq2nck/jUdO9w/9N5ajGZLfKj95RFo1iBjglfZVNvAC2/4UdHyuOINYngzeAOMyjPNefHDgxes/3E3uC0jJq9NxgPPS0XquqSpGE8XraitME6V9MF7N2WYNP2eO6V6yIuHh53H3kI1pfrOyTtYXVlUfQdpXlPuVz/1Vnr5jVcl03Ppojyii6eWdT6drl46Iw/ttHhJfiiFhybwyF9+9XVvXdvc2U6LSyvp1OpZe/10Uta6ebEPa2wzTcl7bkYDA7sGebFMeKal6pTadiF1MYzcbNF0udM7cnvwjgG/dU3GtVrnzW7zMvi8oKUjgyBvXIPo3PKpVJJ3MyVjde/RY5XH0tKMpvTNxPe1MOq8Sc5b3ESbKShvZWOWweB57bU3VO9GOqd6/vRf+vPpb/7b/wNNQy+mz3/hzXTx8kvpzAV578K9eOGK2lOGmPVStdG8ymU6z0M264/u+MOQUtg0JaP0nW++mzb3j9IjDWJbUo/33vkwfXjvlvLv2HFhueijO/fSh7fvSV/nZWQ0MMp7p7OfP99U3zrW9PUdDVqn0+PNrbQgj4/zhbNnNT2/m1qtw3RG3iUG6K3X30g33sWLrah9LqSHj9Y9HX708L6M506qD2ekS3vp3AuX1VceqK0XsF0aZLiBXUtXr77g5bS7d+969sV7Q7AXr8vb5PFvZjNtPsckHeTGVkfGikHq4sXz6dYHa+nC5YX01htve5C69+CB7QA3oO7e+0A2pKt+z4vgk7zJJo+jauq/nOo1zQKk24vzq5ohbds2be+wlCbjt76nqf9lv+bTj7VKxqx770t2K/LCeQhqY72lWfc56dlx2pN94tFy3kIWT3pW03ff+XpaXljS7HUtvfDCefUNDb6KZ+Z3+YXTthWesUgnSirz4ovn0ld/91uDS5dPHy2vLjxYWJl9f3H17K3d3ZJvcpV+65d/udp5qblcrpY/22p1fk4e0U81G80r7W5nWopa8ssM1Ci8zZ4N5kylP7j1oaaRl3xjiTu8h5qyHcsYnl5uyqvhJpWm5rNyxx8/8sjQ1pR95fSyPN85e6C8W3Z/hwXxfvqBL34hLcqzaO300oNbfyyPVh2sKYXR1IXpvv4TnymmofEk25oaM2Us1eUJyUsdykPjJlhHiCxef3jrYfrsZ65qyjEvA8t6izysxSl/c/7B/U0Zj7a3a7HEsbHOo4hHqcqTTOpI3Oh6+GBLRkpxMjxnL51SBzol3JR25DXiEdWqzbQjr3JKnZtOyjoca4k0ptcnpSzcqGNBfXd/X/U8EP5jdbLLNsKDIU/K9GQAKpIHT4CVVLed9PjxfXkX3BHVtFINt2tDPJPmmI4PDqV4eHR8q2jHN9K4Ybe4zA3IY9VHUzNvoVLnXZyXYS2lxxpkmBJviu+l1TPpytXL6ebNDzQ10sDR5/Mzm4kvAsxJQXmP6crCitsTI9yWEWLdGcONF7d29yMZ09nEzoh/+A9+Lf3gF15XB5Oh0zSPJQb4xPjYa5Ax68sT8B5QDVor8qhU2VSRh87TeewL3tnYSQ83NjTYyDBqwN7Z21Zbz8p7Xku8k5VPFM2rUx1qJjOlevJqSLZLsZa/v6uweONpuek5tlbxaPCmjMvVdIfvTGkAah/vpeuvvuFBjpetsPa+sjqT3n77s5LDxfQbv/4vokyNVqdXT3lt9PXXL8to1tzWPXmCb7z1Vnr/u99yh2d/cberWZN0zLMD6dzDu3dkoFfTtqaRjVpHsq+n9YeP07ba7Y0332LcTXce3LM3zJuarrwwLx3qp0UZqQeP+QKBHJXdXcmom1bOvKBBQXqvmRwfemSWdFpTz0MZvkvnzsswPpbBkUcrms3Zanq8oam+6B4d7EqGktfqpdTQIMdyxLIGPLabsUTT6zXSu+++L297RlPx82qvobcasXl+eWEh3b73MF06f1aOwWL6nd/5Uvq5v/LX0+3bt9PZs+clZxmvuabkWU3//Eu/lz71qc+mo73HNrDSDk2Z2deu/q5ZxvbGrjzIy2l7czeVp6rpo5sP06uvvSBP9q50m/dIJ81sT2nwWZI+ime1Ic7P6qnTfqqSLWC3b3+U3njj9bR3sJfOrKrvyHFKkgAvoucmH3tvb374frp65WXfC2EmeoaPrJa6MsiP0o/9+I/IAZNePZbRlEM1o0Fs7f330ynJmw+M8iWMTTkxeCG812SKexHSC7+3QjMmdmKoCO/2YZcRRntZM8v3v/tR+vwPf1bjX9vLWi+/ciXd1QDHjHCRWbbyHR605J/1ti5dufi1/b3jX93Zb/1mr1f2GqwN7NaZ5nL7qPXZQen45zT1+alut3yl1z+exki3Dvc1SshyH8mTXJyOqag8g431fXUueZ9SOl5vx37Wjp89r9jar156WQbto1TVKM1Uknc6Hrd25WlwZ5YpXryP4PzZC/J62VqiCi3zFJY6p6aJy0zh5TGCfKTOpezpQA3jGwb7LW9Mrity7tSCn/aqyKixfaisjocrzzeuNjUiv/rpz6gTbIluQyMl66s7aWllxYKckcfCmuALL17xtIQHCJhZYuxodO6U48HsHe+n8xLm5s5GunXrrgzbnAy/PChN7dhm5b2k8nDYR9uYkue+w4I5j+DV0rnTZzwdYTqJ+35XysG6MLsSePMX766NjeAdGXp5AQrzcTyMHzddWMejE7FtKZ6KGsooddQOh+YX75RZAZv4WRapScG5w7wwj39fl/clIyjjn9Kx38XKtjLuLrNOxY0ueN/Z3pfS1aJzHpdkZJSzwfpiWW3KQDjlmQt1YFcA66/+9IuUi7bkxTL+FHlNBojZiurCDVAGqenZWlq/f1f0VzQtfS+dPjXvjrip6d8ZeRJvfeb1tCvFZS12RjJZ0MGaPfth2XP8wft30umLi+rQC+nc2TPSk0eij/Gvq4yGBpJ7aoMV8ai2kkF9+LjlZ8WvXbqcLrx4Ia1vbqZLFy5JFsO0+Xg98Y5eHnXmwYm5uSUZ9Yf2zHkijRkDX0BYXl1RG5XT/j43T/g0kqaSqjdLVodqkxk+6yK95yGKI9Gr+aXv8S249967m86cm9OAxBcTFtPave+kjfv7SZ1PHpNmd5qqvvyapv2PdtNHH9xIp86upruPNtOLL78sg3Ajnbl41jp58cKZ9Ej8slxw6/1bvmdx6dJpeXUraaXJzg85AJfPppt//NU0vXLaBuKFy1eFdy99+1s30+rZc55hnJOB/vrXv5Ze08zi0ePHGohOeQuf99yq7fxwjfy06Zlh+tYfv5tee/31tK9Bgiel8FSZJb147cW0rb5X18xsWwP25ctXZBDvaEZWkce8Lv1eklFc1gBA+k7QHPB+X77LNiv92k3Li5oVyFDiyX74/kcylBdlXL3JTDLcM+6u8FZUl53trXTx/Om0rplN+6gkeTbT17/x3fSFL/xIuq0Bk73tfF9LkwN5vt+Vrp+xV0w/2t16rEHsdPro9n3J7YP00z/z426zjfUtGfgFL1Gx15YXMTH4Xjwvb/rWe3ZOWB5YXVlSO23Lwehodl71Wi3LaN/9zrc14MzYi+fdIdijZfbl0i+ner37dze2FpaWvra/s/+rx6n7m9PTp4qbXF/8Yvmo2ZmenZ8/J+V7pdftXj3qtBfVEdVXa6V5jaoLy6yfyDOdWhATfU1L4ukZ7i7zOGhdDakyvd+sxddMlWfr0VbqalTm7mJNbsVUvZdOq7GZJveYCstTaMhbq9ZltA+21cRd4ZXT7HTVTybhDfKJapSapQmeRefmBgI6kqelCbc7PTsbth6uq6JHmjbwPksZLhlxPq3Ce1rva3q1KCPEtJgpPp+5WZS3dl4KyL7JOSnQ7vp2OnfxjEbbDXWqbdWBld9e2tva9tregTpdVwapLuN19ty5dOPbH6SFhRkpS0VKcpy+/rVvpnV5ZaxtNRp4nOwzbaiMs1Lchqeu65qC8m4BPK9Lmj52ZMnvyYOQFVcDyutVXTAqWCw26fMyHfaZYvHZTsX7ZXnun7UwjOni4qq8wHsatHjvKzd+5B2t8sJlXl7NWuo9ed/zXpapy9D5EUt5/pvbG1LMatra0dTv9Krqu6+6duQ5HtsYsnaGMeEGEXWLkV0evgwzvHHTc2dzI/ElX56h56bB3i6f+16VTNj9oE5Vm/ZOCr+0pL8n77TuR4XZPsOa9oJ4f+3tNzTQnVI7q5NuH/ixXBYreFMXxo6N/swkrrx0OZ05c1bp8qak1NxgOrUsAyhPe0ZTed7/e0ZGigH8cFuDjjrPpQtn5bUvarDS4KE2ZNA8ki7y6DUvF6Ij8f5gPP2llWU/vcSgx/tgr7x4XTJk6Yc3hy1LJlPWPR5SYB+43551vOv9k7yti7eBsXuCNkTGszMlP4xzvHckR0HenTr2pasX/I25TbUhqy/3124ltie++RlN0d97Tw5IL33+h35QU1h5ozyiW6y3X3/lmuowSD/wwz+m/KsyBpfcH7h5yYuPWIM/f/WK9EIzKnZn9HiCiu/j7afVxaX06c++rRndbd+0vPHezXRBOs+3iM6eoZ8eeEbBl45r8gIPD7qq+0squ2THg21MZ89e9AzkkYwp2+R4YpMdKvflvashEy+yZ186d9ZxkJrsAZdzU6myX3Ra/YBZorxGGb5lOTX379+RbFU39WM+l3P75k05B7300rXX1Pc25WVfTnt7baXJyLXY1tlNb731qmZpm+lzn/m0Zqxt3yTrHh/KuLH7hJfVz6cL5y96CW5nZ9e7WuhG2I7XXn/NRpz9xSzrbCP/duy93ZZesDsBb5UlPbZS8iFLHIpaRTOeU2flEHwkGyEHZ199UV4My4SPHsn5kk07e/aSZmMP1Ff3RW84OGjtHqnfPJhu1t9fbM7dOu7GEkFhYNO0pu7nlhaWX0mlxtX55tRipTystbv90v5BOz0WUb4Oy1R1IM/KHxKTMvFUCTe8WB6YVQc8lFBm1UlbezxiyYI+hm3gG0J4P+w/hFHWMVmv5L2bx5ruVgeirakH+wvXZZjpDEyDZUfTggzgPF6aGmlOnYdX3A37KldTV7aJsCeXbS9MyQ/YWqRG5YUoU5q2qg5p+dwF6YIMNW+6Fw81bgpICVnba/BZZil3ZUYeeFdGcZY7sxr1NcrzDloNMR48FpfOJr6hhYGf0vXpM+d8k4aRlNH/tTde8XSfdcvdnS0/XMFiek+diRtqj+U50LmYxjOtPpKnxGsEL168IJkceJRn+YHnoHnckVkCa8x8upzp+3DAlKaWLr5wmeee1aAVGSDWomb8tBpPrfGgxoY8Hp7V5wXN3K3mhllfMuJOrxhRp6x5HyX7RT+4dVOKxJLFwJ8Yn1MHZg2XdWPWu+9Iee5qOu/lISnZg3uPPaje1TScjet/8AdfUT2n06qM3dLyshS0q84maWDI5V1t7zzWYDKrTnCsa16Ao0GVwUScsESzJ49oWTLGS2DQY5cFNwFZhsLL3NBUjxtaDQ2C3GDkSTw6UAtDKXmxPs6UTsXJa9m0ITr247YVpfOC8wN7quAwSDz2G8O4wdbxGjxPI7L2zTY1HALW37iJye4M9IUOfyAPliWLKT4br8qznQovOZV4lHhaNeHlPOxa4DPxD+XVfSgn45xnc3furKWNhw/Ty9dfSjsavGgC5ER7sq+Yl8XXNc2/dv1TGjymU1V6XZEDsM9WoPNXVP87KV47yJvj2POtviFDylc3DjRTuSAdPa2Dddwb797UgHVF7V7yVsFrV1+WF9bysgM3VTceanCTrh1IjqyX8w7euhwRDGZV19yIbarf3lm7LW1mVlpJ9+7fS2fPr6YttcNHa/fTm2++nLbWdzVwa3bUXEif/YE30ubGfnqdfayabS4tLqZbN2+nzyj+3e/cljO1Iv2Y95LbK69d1gC745uZmxvb6a23P+VlsVOnz0m+u+pHLAVOp+++94EHsAuXVqV/99K7Nz6SrsynmzJ0fIEEg/feu99NL2ng2d3SbFR25rT6vT+Nr3aZnZ/1bIObgCxTDTXDYBcAjgXfumPQr0/xpBuecyk1l5pyHpfd186JDoMFe4RPnb6S3lNdeDESn+vpS682NOPotNEXvrGnPv1ww04ie4JrjalBrT5zVJ9pPtDs/311qVunzl6It2lhYCsvnZleWD5/bmdr55VSZXi1XKnKCC+rPzZKvOiEF5v4NXIaMdjigvFiexC9hbUhlFo6yZ0SjQgySDIwPY2UrMPRGTUplfHk7q+M37DnRWQ/06xMNLi9OOktewTPnjslhnmDVlNeL5vu9zUiddMez0nPzqYDNFWeAzfNbFw1PcGIM5UeqINTBm+5qU1zE0cjU3sgWjJEm3v2JLn5tb21pUFhN/VV7gGvXRR9Nv0fsx4kA8p2LTpw3uu4LgXlvZPc/Bpy51/l+Zv9LHPIQO7IK2QJYlqdwHeVNeXh0UNGSbwJWF6Qsp2X9+u70gwmGpCY7vguvRqVqTXTJfYC8zIa1sumytPCL6k+Qykaa7CSl3jmLui+BjP2yPKV1zNnLmjEXUyrp1kvPxCdnmQmQ6LRnDXhpdMX/aw4T+b4RcVi4Nq1V31jiK1GfH33cAc+NfWRfPBe+ULu4vK8PQ+/slGeDm3LI8XnL2pq/+kfSGdPnfFSxbo8azpm+1gVk3z4wgVbffDI2TPMDUY6F4++8ow6a+kVdQg6SH1K9ZSBZavVzp6m5DKOpfKUb6T1erzztSudGaqeC5J31XLkZSLxOeuqp3Y85ss+XKbo3kutwY1lFehW1EaHmprzCXa2JolD6eK8potnJA/238o29zQL2tIAerht75m1WADDf3zEBvSWHQre+sU+XZ5g5CmmdQ2cK5IPfPgLwjICePUsYSxpSrykGc3N927Lkah6aYjBFXk0NVCtysvFqeChjY4cD40BMlxz8gS3pAvyxtQmrEV+8NFttUnH68/Qbi5InlNlzX64a88uB3ZX1NK9D2+mrgzx1Rdf9N3+r3z5j6x/zNZmNFPk/RcP7t32VjE/mdU5SNvi/+bNj1JLuszXiXlJ/YsvX9FMS173ZZYdePLsWN71D8nwPE5Nyf+M+ie6NuxrtiMvcn9vPXUOWSpih9DAywZScS8/dQ/7Mlyr6q+HGnhW/fKVK1deTA/vP9Agckqz3LsekNlPPS2+DjWgvfX2pyVzecmPNry0s7f3MK0uzapPibrKePmVy/Zk2xoo+brKOp90alfSK69eS7fe/246lAe8uFhPp+Uh8xL3+/ceyIG45N1ElXJb+d9ILc242GaGNz6U8cSA8ug3N5lpJ96AJo8nXb1yVW2pWbOMNV+rvnBObSc7tv14K115+QUbdbYPqg/K1ywf9frtBy++9NL7qv6tew/Xxx7s/YOD6c7R9ll5aNdkSF6Qszh/uLNd2d/bGk43avKuBwNN0wfl2oycm+5gqjkz6BwdyNZ2Bxq9B7KVPtcb04Pjo33N7nsDdeZB97g/WFyYGhwftAbTczODen0GSy87eDCoNOY0WHUGs82VQXtwPKiVBoOl1ZWBvNeBRpjB0f7+oDkvHP11u+1Bc2Z6cLB3rLStgbzDgQzhYHXl1KAz6A3Onr0wqM+uDKql9kAcDSrl6kANNxgMaoMpDdES7kD9TkKoDGoa2+anGoODg/6gvfNYztzxYNBtKX4wKGtO01N56mCDo+PjwWHrcLC7uz+YnikP5JUOqpW6rnclj+6gWq2LZn1w7uyZgaa6g4pGCrXRYGNrY1Aalgf37j8YnD61NJiqN5V3ejAz1Rzs7m0NGlMzMgn9gaYbojMl2pJP+2ig6etAHp9EP5BT2RscH3fRJ8mpLrzSQEo5GEhew353MDNbHzx6uD24f3dNMlsU3d2BTMzg4YNHg5bkdnzUBVVtNj24c/v+YGfrwWCqVhusP3o8mJufH2xvHQ329nbEW3XQ66qtDo/E48xgZXl+MLuwOChVa4PN9XU/w7q9tTNoqx1vvn970Gg0dJQGt24+HHztD39/8M63PpQjID5L8F4ZaKosHSkNuu3jwe72luohl1F17TNKpdqg2ztS+89KyJKy5F6r1AYaWKQXU5JdVe0mHSuXxOfG4Pd/+/cGL798bbC1vTOoi2ZfMqloyrC3taV27A5uffRAefqDKcmnLX3QDEm0q5KbLOJwMDi1enZQURtNi2cZX2/8lec2mF9cHOzvtlS/TdnmrnjsD44PDwbzaiN5bnSUwXH3ABbdJgsLC4PF5VXVe0r0hmq/pPi5we7O3mBDdTx37qzKrQ2mm1MqYyidmBqsP5AOVIaDs+cvSu7lweWrlwd18V6WXhy2Nge3b98bLMwtDg72jwfzSxXVrz5YXFkebG2uD+RpqozGYGFxYXD3/uPB6umlweuvvSF97EnfF6wDjel51b0xuHzl0uDhnfuD73zrq4PPfe4zg6WlJbfjoeoz06gq3zXr3oc319Rv9gfXX311sLQ4L3NRHnx06331gd7g3IWzg1nVsyq5T0lWmp2pTmcGO+i5+nS/pzbstYXTHCzA4/rWYL91oHrODjSzHVy5fNW6TJ87dXpZdmFvcOWFC4OaZLUw0xj0NW2bmZ8ZvPvOzcHsdEPmlylmf7C3vaH+2hvMzi8O6tXpwfnTC4Pz588O7t79UPKtDs6cvTRQcwymKtODT3/mrcE7795QO3UGO9v7wltQO/UHq0ur1vkzp+alMw8Gl86eU+fpD2ama4OZqvpV93Bw4ezS4NG9+9aTnvRRToLavz2QwRz0+hWdLw4eqb22N/mk1lC0zg4WlpqSUW+w/nhHuLuDr375DwZXrl4arO8eKm110FxQ3k5v0JydlV6ro2lSfiyht3b37jca9ffaR3u3FtvDXV647Ztc9+fS4urpqbdbrc7PHBzs/dj0TPNyozI9xfKE1+g0fWHjN9sleLt9X96RHClPJflwIO9G5Z0F7ChrHR7I01RaYz71NCXhEb+pBjvN5C2yufzUkrw/yVhTlxlNyXuiwTRycUEjZl+jYE/TmAoOPHs0NeXZ5o32dY1YXcWw53Ne3s0phUrCx7NqpI68sKGmQxV5R92DQ3lS7XTx6gWvA7NQz0ZiFs55KQr7LFlvmWnWND3pyruVlzqoywNi2qCpbE2+mOrKI608hcP2k1pNo35F9db0pXXEkxtLaVtTTjxt3n27tcFd/RnVgxfb9NPK2Yupo1GZR2zL9bm09uGH6Y0331RdeZs8W1U03d3krVcr9jbwGlnro668j5U7rauaPrc0otfl/fG+WB4vPT5kOYS1Q5Y1ZtNsoymPdddtsCuPB8+JfYyzc2c1lf/Io++sPLumpk48VLGkWUF3cOx1TGYhfCCSPbFHarut7Qfp0gsvaJp4J93+cE18LKdXX39J8uur3acs/xvffdeb7/0KSHnP7H9t1Jppa/NROnfxrDzVhbS1sylvnmf/y/bWZ2d5SgnNkFej+vCCmtqUPIHF2VTTDIZlgKby3X+4Jg9jSm3F6wNXPfupVeWdSX94OxZ6Uq+x7rYnurJy0mpeZ4jt3txkbyKv6avaOy7JQ+dFMI0ZzVjkGuKRLWmqKaPkG3w8ICGhS4e4IbmbFmYX5V09kEd54F0Tc3PyhMWIv8rLjSx5cXw1ghmK9yJrVtZXhb7xh19JF+SR3ZeX+fpbb8jjxUOvajq85SWd7Y2W16p5PJbXE/LeYSmZ6EynjW3NyOQx8p6NUqXJwpm8RDzHy/K6brsObEnja818RWJHU1yWwbbksfGmNm6ScqOYjf28MpM3WCHrjfXHkkOynvA0F+v1PJWIvFgjfvToXvrtf/619FNf/HH3Mz+MgoXo9h3+8NbNdHrltDxtPhwqr7mznR48eJRef/3N9P7772tmdJxeuPyC9LWZvv3OLfWpmcTnyVlaqWuWx9JdWzJjHZ5ZlshK38SL+ESGe7ut9PjxrmY082lBHn5rqyW+2EolL/eUZkvqY2xRZLfIkmZksgL2Jv3VD7XvpjzplmiwxY/v/t2/z04NZnasCeNxb0v2U+lrX/umPOXH3lbHOi43h3m4iLfz8fVhZi7s9+YdFH5B0eAo8Qj8y9deVBOpkWgn9d/vvnM3vfjS+fTB+7fSxQvnvecaz5o7y37b24xmboftXr873JEefrPTr/2z19986Xd2Dh/c+cIX/q3j0q/8yq9Uave+M3c0PLy2cur0D1bS9KceP147c/bCuQbv4JShTR0ZAPazMb1kXYA7yNxs8ssPZGRgSJNyb984aGkqqXR/2kNxhwebamz2z6mxNVWR/DSNjP2ay17Qb0hpHqVjGRFeaUYZfC6DqTqbuueWF1L7gPdGskeUistUN8ppRgaCO7e8C3JB04+WFJb9sWy5YS2RqSHT6dYuN6ra6bSm58cy8DsycLy4hWbj5TOsYS2rDN4WNcPTX+o41fp8OmzzZiWWHI415WWaXE17UvalBZ5HZm2zooacTbsytDz3fPrcGS+Cs0Ee4yC7IWPQ92vd2KP6ta9+XR1imE6dPpuuXrvuu8K8B/SDmw80jVp2HoA3Wm3JYJzTFJYFeAwL62gL4gHhSYwyVJKLRjHeVcs+Px4XXdTUmcdw+baYeo7apyvDOqUOJoMhWbJ3dk8DHlNn7uqyEf/ixRckq4EMtDqrZsWHmobxMpaOBgDu0C6pE9y9/ZHarppWL15KR3ubqdfXNF1TqLvsDJCRbWhKz5Yuplg86uondA54um3F+sFSxebWfa+pvfTSK4rnfasVTdn2fOf46JhHlXmOnUer2947yo0w3knL1JEtYEzbWfaoSRcBed/iiY3hkvcM28p4eGLK2/oaVR5DxZhNS6+2pQi01FBTxyMbIm6iHUoP2HnAk3Is4vIClcqQrXCn0v27t9P8TCPtaUA6f/5c2j3YSbP1BS9dbMsYs9566dIFGUazonbjab5K6kme881FRJ+OZFh4oov3JfCCHHR2SjQfPNCU/L33pG9L6QUNZqyL76ktDuQQ8Ah2U3pCg7IcwY1DmUVPvfdkULlhx04VXsZd4svE6Vj615AsMZwahKWb3HT2tq2VeGcxDwGx7g5vvCuVqTAv4WFnAQ84bG4/lJ6dt4788R//kcquaQr/kgfefqedGs2ldErGkRe0Ly8tu76stUL7vZvvaQr9kpf6eIJuY3NTg+GBMKa9NMUHKbknwVIa27JwCkJk8Y4O2oc9pTwBxmDMPmnNVCXjbeXXAOyBMllHuOGF4b5/53Ha3tuQo7DoezO8MB+a83KcsDvrD+873GFJq9zwvt4Xr77khyCQ7anTSzb0vGjeHyeV88SyEc/s9mSdeWcCuydoQ3QQI8yy3OHBluo4l2bmecETN7xqckj4zD7LbT05FceaYZf3O8f9m2cvXPjKQfvg6/P71Ucv/6W/1Cn98i//cvn1+b3GdHP+1OFh60q1VL/Yrwznp6qNKltVDo8O1KFm/d34vkalvc31NC/PS+baIwqPES5L6PdVGfUQzQRVuIzY1fMrqSqh9BjxpSq8HpAX9fJUT02+bteTcuGLiopRmBskGl00+vGE1UB5eIyUZ9c9ouAlmz4jUC+dPXtGwt5J02ooborNLy15zaimUVmETE9T2/RYo+/CvEZx0WYtlzW7JG9QcpI+cdHwCIrS9ClH/LHNZFbeHs+JNxfn1cEXnVZTo5GjKq9gR6Mo+2/xHnlxsGqgPlCVF8fmanYBdNPRgRhSPKP7+bMrfpae56Jvr/HOzC17mzxCKDtl2PMz/ckvleHtS+0j1UEDG+8oOK3BiHcrDPqqhwwu63QYN8rizuzuzo48DryVWrp996EM2LZ44y1Yi1I6GanZ+XT71n0ZdXmVukbuvFaQfZ337z+SAlbTw/VH6Y1XX/ZLR/hYI54IZfvl0qrH5uaRjRz3dy5dPevm5rHH7c2DdPb8ogzXUVrijVDSE56wYwbAV3r9PSu1NWvHKG2jsaSD3Q7sq0bO0c7rmw9ZlUh8BujR/fviUwZUAplV2/bkvTMo7R0deavRjGZI1HWQMMJNr49y44ly8JgxyInXJvbkIYmbmdnTGoi2xVuUp/FHsq6kA9WPL/BOSW/QD2guLS2mO5IJA5qmi2l5hQ9YHmh2xsMW6vzNeBeFH5NeWZJR21MJGmzkQeK53bm1praJJ7+Qn1/3qcFgUbR4kTf3LMplyUjKhJ63Wpuqg3QLvZHO01cW5NWzbYn3diwunpauqrcJhycP260j3+ybX5j3jUH2cNOvNrc2JTteyBMvpR8oDpk1pB/s226w+Ct93y6eDsQJwt+hnWi7lRW+rqGBT43E14R5enBXzgMEz6u/8SgrHj3y/eDDD+wdX758UQMK32tD9/Cd2RvPY+Hzmg3dV9/c80v4Nd7IUOHs9Lz+7c/+qD57B63UVLvxxi3208tmuS35BBKOGnq6uf4wLaletCrvIqGPopubm9uJD0M2NHjRr4/EM7OW2x9qkFxY8VoqfcP3JKQ/PNXIDhlZUg0Yp5RHNHghDAZagwAPpdBG1G9T9o29xvGViiQ5bEvHzwpfMmYmqPrw+R7kXSoPBt3eYbs8nHl8dPj49nC/e7d9+u7eT/7k3+7568Zf+lu/XFk/tT6VDmea1fnGbPuoVS+XZ5jV4Yb5hEvG/lY++8vNkLr+5LymJndGdb3f2kory2cVbqmheVgAF07TPXkf+xI4ef2nePANnOr66QiXf+E4TWGnkTzxA0le26KQlJK3YzlhIg/5KZt3AUBX0RpNuTvcerClyyDqs4P8iJrx62lr62GERQteoetyVC/NLBRZ1zQi6tb0NFL8KN00ludSR54G74UlwVV0MZ30ne/8cTonOV1+4WXT7HR4A6gZdp1bmy11Yk21RYtYXnZ8WaM8U0FzQiQAP6JZl8zgkzJu315TuR15+jIE8oQpkzzL4mdra1+4DeVhj/E5CJBogFfehsZ+v8svnDM/D2/fNn94ICxPUEdkTDnN5oroBNd1iWjr4QPVeUVp8tTUaXNbZMglnVW9gai3YlWZUTs7gah6Wlt732eAG2Ikt9SWWw+k0HORp16fC70SUGeYaYqZra0HpndWg1VHMkTmy2qzMVC2TiMWCShONLZk3FwestCf6yE9QoesS2CaVWSvQzI9q8ESaDaXJcMtyxHEs9Z/8NEJqAHipSlectmi/fDh+26PrdYDklUW8pM+6S/yNl1f6t8RffSPemGIb99+qD6l9pUx5H2ovO/DnKtgaDYLGYZemrzS2uY56Bf1NP3QP4rMcb4GpzjQsywjgN0VilZddU1Z4OkPuVjHHNVJa9IlOKmr7egT1C/jwkcuBxo+gzvxi1ybfnDJl47lW33kB+ALupG3nt5//3Z6mRtP+oNf8Lc0YGuCYXlRDnqeIYqWDOhzLhKeclwhFyHlM3phWyB9gwfkQFnu90qvdNv97qB0tLF1pzV4WD348tZW92//7b89sBHFyP7dv/tL5fSd1yty8ssSHUNRSudTenBfU1hNlYAH9/2r45zinkxTWH8GpWW87xtUxgP9Oadon1dB96PgPxGQfxLEJr8n4p+k/3Se56QXdQ84P66tAg+U534U5hQonFe9MiWmn5Ogmk6kPgGmI3yKDUIRB43JLCfZ/kRAucCJshW8r5hRjYTCtBKgXqOyJyHzBeTwBJ1z50/Wj9whnZM8ILMTshnRLQhOgnCdPIE/SfdJyDIelwcEzafTFD8qLsoxViSfgMm8o3yZ3eL8ZP2BybKe5HtEK4OCozZ5Bg8jcJZx+7iMgviT9JxEu1LwEwxEMPA1mThZ5BMX8gUKvYiYqGuGItJAxieunyL+8TAps+fBSR3KxJ+P76QCLegjaZ8iSVF/9Ed/lD73uc89gRtyuv9HD9hNNZyrfjSY3lruf0nOLcYVnPBSC8DQFsF/A4HVlmexVyyGGUifvH4eZLxML4efPAOfhN6fwZ/Bn8H/f0K2EwIF9X/CYEykBgy9wdVw4iyr/BTuv0z4YnH+M/j+QO3yZ/BvAPyZ/v7J4En9zXL8M73+M/gz+Hj4M5vz3x94np37/3X4k9px3vzE+ZfGDqvPJbbXTcDIKS0c15IKLJ/SMT8csiemWi2VKmWFlZEnRtg4McrTYlPGnxD+pFlni/PHAXesDB+DnJPgY7IezY/JE3cNBAX+x+J+HxXM/MbdDUFB92PIj+RnnibK+j6KfSaM6gicuPgkMFk63D+Pm4+r2b/BMFKsMTwj6k9Xu4nM0H5S54Bn6d3zyvw4ffg4HX1WEmVM6udzIWcW3vdCBSbQn4JHRWLGsTy+l14+q1EK+Jikj4VcZM7/vOt/qfBxRCn4TyGH/94AdZyox4GuZz9J3b8HPE+/J2ESJ6c9K9+/boCXlySD2U/QuTK/oE6G/3WDy9ZPNNuTUpydUOcDt3GGyWZ+Up2tB0/B81pqUgIKPUN/gl7w8r1kC6Wwn+KXU0FvTDbKaxb8tDKeYLaICyp8LzmlMxPlQXeMOw5DPOhHvgxmu5DFBJkRPNNPGRF9NjxDPMqiTBP1pMjWiMOnCzlZxCROTnk6T3+YhjPD0rAvh/SwW+rXmsN++Sj15vdK/fU30kCOP7e25IiGI2tntHBey99hu+rjVK9Op6laNc2Ue8PZcqU0Uy2l6UFpWKvJoS0c2HwUwF46dpf53zsdR0DS+DSGnv8DlMge1JMQ23z9ZENGzGHOz4IRwYARasafyAvtNuUSl4su+OZUrRIZPPSLdOJHXPZ4ZU1kyHEuXvHP4o+HLrJcqFMRdCbn109mL9ebx35GeM8A8pGHrz58PGYBRUFsvAcmc1AWcCgcdiz2jKdz5u8JOFGaeHX9ijzjVF0pPzwWVyPx5DjoTwLPMxkREiamn0Jw8Uvu4pTzFlEjmKBpEs+AEfkTQMYgVinCvtLPBMkniosUMEftq4PdnA4rkteQPU+OPCaQa/ZcmGD2ZNkAb2SIMqoFGTiiDTNp2sW/ipisB3Fu98xrnEyAdiqKNExymMvxSZlmi2toT+YBiGN/I7QnaXxvKJg3BNU99bdtEeTrcKE3pD9Z4tNx6GbI+TmQG06A3o/KnWybjDKKCl1H60/COA8hfibIF7ZkjPP9Qs5lMt8HwEMudbL0cfhpnqwP/FjWo9MnghE1B/jJcLKMjwP0NfBz/k+eN8Nk7pOQaUebW0eK8xgm+osC8bREIZeIKkB5RnIKulFmhDPFrDEBYYUDL2PlqwD69IKi59XBZgoZ8kjTx40LYNF3GRP6sgEgspMb/e+3J3JB46mK9NNsHgiegLAH+ilweRQK4BEvyFDGJJgH/bQZYPUPXwBlEq4oF9/z4aKiirLz3vT1H0WoNSKr40J2wMlynuJWEbaFcKUw6Ty/+mQf5H2TPPeMD4CNhq9Z/eR6ZPTJUglbDkW9eHIG2jzB4P4VnVtQSVsH/bQnI0zasgwgdA80uG4f9BLPBYFqG4bwKJc4HfzQbK44aSEMwSggIOEkjNpyBMLPNPTjYsSj/QqF0WzKD6o8DTFB34xUxzFW+nhiYgROFA39Ep/lNQn9/gSNidAYxkwPh72haPBk3JDHFoaDYXcwrB6VKoPD0qBxUJ1Kh0I/Xl9PnfRG6v+SHFmc2FJeeZXzWq1sDBtT06XZ0mC4LDd3NZVKZ5R+SulLwpoV6YaQKZWXNPMkXIACPMERHu3QO2ipEIh8GraqCH+MR2EgdtiGKz2C4oITL+Wp8nCxEI1rZ1t5h9QtaATk1eSSSYM7cBwvKeAddeBHekCkBU4G0jJe0Aj+eOu0TqDmxAqfMyglnr+o8sAqUAp6PG/LluKe4nlxbJf3JEVlfJimcKckFB5y4vlWnkqlWbvKywsbyrxfwlqisMrmlUTIlbxBitczBIzrm/wJ1G7m0QBv1KsAaCg9HpeLqEn04umbIGiQPFQHngWFxwwswgOZpxyeKCnxfknK4PU/AK+Rd2eFjuLJlztC4EW4T9goBYExM0T6EtoZ0A3y8DOOzryKd+RZ6JshIykfsi07MI4eARGKt+wJxGUMGgR0drfjUSIxX6ALoqxJevRFXqwA8PEwEkfpkg+vaCLzYKJvw/dQfE/SgT7xbnTOjqQ8wlEuEHyMY7I0JmFMV6m6mJQRIfqeZ6oTZfHSXCDoR19xWMm8Hb+muphOkaWlfnfkOqkPmQudlYGvUtZ1buiaPoM+13QNLWRFnwiIQOTUr/7RmSPJ61AF8Alg9J2HC3mHkGzUuF7wwJnMgqxrkRCRTkf2RZjDfEbA6senPeALCHwd8FrQ91cyiR9B1DGQA9DtiUuD+2ERBsbpKl/EeWM4AHeBhwyFp/jJtsr5JmkBxMMHdeAZZiJyPmT8FDgN+fHd/jG1bGej/Z4ARym94BUAnzeQZ+BpWsDyz/FFXJTIZehAEe2ykJnRiVTAaYU9ANeXwqsU4eBB4aKMoBshZG1Qmh/bLi4zRHLmJmwGYFLK7HT/FMQzFPLM+EX2EYzkXyRHOQFQytd+7YNoaRRWdrWz9Hh+Sg6rbAYv85vXWBMfsZsgXtA0xCLUKIrXVrZ7w8Q31WyHFYee8ogk49Jhu+dXPfLsPe+phU/ekwB1+OIdE3x23HZOkKljw3mpCV905VHseFxTjpY6YVU5cYzKMoq8WCaDTID8Ho2LUgDsLfXDeYo+HpRpzxgmuY687nuK7CngMUFHTxg4hwN19jys8gMb5kRZeT8DtoQXCTXMIwkZoP10/4k+pYD4pi9XC74yIE8Q6ZPGL3jE3hBRklz4IGZF7VQetdO4LgSpGzHhq0undIHtwm4d6zjSRVuGrFcMhOBSafs+7r/0D/UMD3YCk86VI45wpJmEgxI67mC+DEYEwZ/HFxgp4uDRvHGpfIiJd0rDS8RqnHPnDmphJ4RkZnWd5VOwxZiQIXIoLqoSMKKVz0rEGVVApBg52uoLB8NyeVsO6rp6x6NKebBRGfa2do9nDjr9Uvs7b6Te3xJ+dmDLH/EI/+5wZthIvO3k3KA/vKyKXBWvl1XGOSEtqpAZlSMVt45ndtyPqAt8T/BegAQGfxTzzPQMUFC6CNP5PLi7Y0ux6CCF8qEOdAaX5+s4Z+B61DY6YxzAKPq6IWLiDLAanXWbzvo8YBKsSYWXoTMQDFpyuhXgrT52cCbKGyt34LmdJY9CJAWgBJNXyC3UiNzg0qHQY9kFGwKwkUQHJcdQKB72eXcqgKwJ8SFKSyxXUjCefQTksQuUcRuRe5wHcFoRRZhgNtTIMVpH/CmU68mXKdxxlYJBYnJBB8KoRlbqGUTdYQreeO8weZ2kU2gDZ3LlSNIpcyKtiAtQjOhxSS6+gAHwfSfzT7yzSPrI0ZyEEvI2NT7KiTM3pcalXXkJ16yEj7HDoToQbRs05aIN9F9cc8jwuLhczzFbbluXTY8NfXZ8cX4WFFmfAuIxV1FWAG0BFKyNjAdtRTD3B2wJQdqHBNos9FAR4pFBNTBI05AjBPRrwuc2HjjWMxFmQgY9pOlNRwrHYB9OHzT4bFQZ+kpmMthQ3KJkOy3ZQo1MlLMjIWmqbXl3GBVF4FBxLdqxD/PoljRDOMiS4qBAaeSPwZE4aaSuiwvH5jyOJS9nfvVvZymnuQ4Kqa0d70pEVE7mpfVu/EKQ/CIWLkEHoBaqLTmI9ayDgPkowkBQKQ7oToLy5oyTeQDa1/3RGQkQzLi0rML8I3jA/CoPolSY2HAUi/TcuSeBfqKKeHCe0DP3mwkwFcXDY0gyaDqkYGSVTAgoAn0ABSqZEvKynKExJlFccIrI3Hqmp3CmQeqJbMU5IFqDtKIaYgNaoqaOYZ51HYN4IHgcG1ELCL07GRcQPcngADqPvqsMtUVfeegzi5rVzchjhd+SjLvf5oiBVkeh1MgKL1DgSpzpmjBjAXYSB5O3Ch4rgjwcvIsHG+t8wmFhhZpQV78LhbqitwU+VUA/sr4ApqXG7mnggVRoMOmBRV/GGeYtejix1AewLVAGFi5MWz95zCr7Vm70ClKhGP2NuuhQ33a70j908D4V6gcgI+wxZQU9/bkepId+B2aURaWG6j+8rK7D+3SwG+YRe1CU7EvR1HlabYEDDPDlmYEc/hib4EWnwpDWPcl3MOoXQV+4fFUYXhxUDFdUgYWqg84gbR9roqH2MK7SqJ8/G+d6RJ3oZJY5uijF4c+mgLEJ3eAs/vl0HfY1HEgkrnrpguVMxrNgSuVDUwSjzII/XWSdp9xIdEUJKCry+lxgGa84OzqDo3NE4MSVZAwNQGVN5sF+UCvxQCzMdoV5qLFYpr/8QBnWhHBrUBqspWr/QbnU2G70S4frV1LXq7BqePa9Vl5RmxzsD3nR6EqvNLykNnxJMnpZVF8S0UuS/op4YhW2LmeSSUeuhWDMEWxMJIwAIeV45MhFrtMzYaKSGWjMnPd5EIpcwEQBzifIyZNoJPky2v0EUJ8J1ABFWI91xtBgcFhZ8rgGsn5OiGcCnhX7FH0BzYp6ovTM1lgR8rU6YF8K0VF8FCWjSCePbFJmx7q+yAK509ENVvjiYsRI4Gb5+JTDOoc8gw5HhhP4E2dw+Va4X53xBMAjDvmBHJCODK0NBB3Pf5xVTq6IIDu1Btc3rqNekpBZiwY70e6CfD3qmGQdoRTXUFScgxN1A1hVqEtwdRnaOs6rDAhOLEYOTBwqpEmPO5RHzksPPVPWNTi8RY80dKKuvORhECAPrj2GjBVEFMmOrIIhbyI/HkZ1e4LnSbAeFgAWlz6yfusCHLpIphd4OYxOEcbwhV6FYxMA3kiXJiByB1iHVUDWm0wPFpAU54zPNV9Ir0l4SIgVGCY8Nr9ComxW3ZB6B8NOjGgTMvsYeQXglRWGCnkK4sQTzHz4yhFcUb/RhekxsHt1TGHo5XygZfEVUQaXD55OlMklB5DP4BvvRDgwkRG5WQVxHfAOdXa5oOjsyYPOHIyv/lwh6YUC+1qBoBSQ29Z0/B/haPcoGyBXtEoA+bE7BJAwNsbdUnlDkwNMW3huR4WzPro8AXFAvs7tYZnqj3wh+9CF4H6MD2Qa4IwGQUFemCA+ckYa6LQvf8S5rUmDV+iiMzpRH3BdLijGc+BE+bSFVxyFTKqdAIXIx4H9Z5U0rzo1hMueO1Z5cOJCr4WrY8SjDrPiK3P3XOiq3DbGXnR5/brbVJ2iK/vJXb8M0MNm4WQxkebLZLzi2e2i9LA7nKVlEoB9N+W3fKEJgULvcKKoYebPNEhzjGoh3Fw0J0vfdY1wAPLO1yGDalVUhcQKHn2Zvo39jzW0KM20HRdljhYaaAcRqSgvDizfu8Uus6oMr8QN+z31DdGu4pxmigLld19mrFGhLlMHzr1tOHLSNavRAO2dJ3i2e5SvPxanmHhgW3irKZ8J5Y5s5p424UNIXeiIad4qi6PdlbBbakOxqjEgxj2/2F6ZSkpjTIQ//RigFfKWrvoU8qZ/O5POdvzEM2BOFVSMApPtxhHc8dfXTNg2wrZS0c4IDoii6ciMHUB70D/op+5RwoHkyE66vOhrThBAJy+gjPuS4opyPZEexQOKLGn6qqYQvx3ROlAJmyrhjuzaB6VK6X05tB+kcv/OoFvf7M2WDubeS50vflFVUmEjB/aoNWxKx1ZVzmXp+DU13ivi45oU57KKW9XRlNDqYkVjjbiFBxgKXpFzhBUo+I9ZC2elcVuELPED0yizL4q4TwAF3ROQ8+a0CVpmJ4IG+ELOFAtrrI7ijIwFGmcUh8kay/2hSmM60OQzcXWcHMWihD1V1LNUCY5bGdViFmegTAnG+qbG8xI8MiJJ8Z4UgqM/dx4lgMpP9CMS4bGgqUu1sjqCOgx8wkOkOB/144zRyNkBF+uAL0fAZW7Dp2GcEDLSdcE7wHl0KMmGSuGJ2o9wMyBPVg7g3Z0Zo0KcjQomRZ1J16qxDoX4R366ZqB2HDlUUXdQowQewAl8H+KVPEA2sSOgI+lkXlHnIglDyXdVWVXAGfdApLQKqyTWl5IGqjgD7Gna1yyjrbkj9SeNl5hOSwdwYHNtAkqpLdY32sPUYhAqYt1ophd859t08IQcHPZvUIp4Ha7bhG4IiDtpICIvMubsFGXjTPmcQ6YnIcf4jCx9JXzRjjyAfuM/rkx8DCecDiFN6gVVRGcChOdOQDvDa9Eeo3IlRVDUv9RsitOf8LkGwEFO9LFIi/j4LSBfFGWOyx6DLKKTGaQcUMOTjYNVZ1Jdf6WhE8RTL3ijbr4u4iIkIHJ8Utq4faI0NES8FzH829nTAZ4xZG84RwEeygympZxGl9HKLUM+sAot8j/berC3vv1eEICNGOQCXFZxjoApx7Ug65ljcj7ao5Cb+XX9IntAUMzyzjzSdITAdWafgneOcb8N3QUI5zN6YLoFvsnop8ima1PzGaC9mEzO0EkVRbmsesVksmzHDeDE5zJdF0c4Whno84M0Xy+nhXo4qQBtlScEwUWRYK4zDcXpP7A4HGt8QuTIfSPnDhBvynsgW3EgQ9lT20cuiIm+666gyan9FcZRAExX19isWfHL3Q14hSvSXHfNnrvcmi9sr50p6VGWY9BWQBGsBBZUx22pwMghUVwez7MOkI8ztUQ6XBjDDCsfBRXx4cwWuuzM4MqWquH4JjrfNmJcze1CGUd8hlnhWTm03vZEPKmqJNsXcCZpXxzHCvZYB5/lZUsCb2ZvTlVk74Uvmh0NSGw77Gscpwy+SlmVzecN5rB71BmkrYOexizcNhY4YiXbMlBZHdGkLL7yRtn4A7H4BF/UzTW24+nRjHogV5imvg4UALLo4oeExJRHJ9oOcDsah6yF08p1xlaYK9rD7Ud+/xEKQlF+xJEH8ORF8b4bInBqEQd+mfYpkGVNiglolOq2FC542CRqRiohRRU4QsmFCSK3x0mJYoj57QizVSoNNoaD8prGwZuiwvcYbg5K/bVKr77Rni61nnJg59Qei3JgJdtVyeOyzteUeF0CuKbyLovwqgprihE5sIVvBFeCCX4MXBf18iAFGFVxNvo68tk1IFxUfBLypZv4iTShG05E50ILYMbkLmfaOpTMDE1OelQgo58kfQJwtOjYrHLigI9hnAkyvh3uctgvIsUjUiicrHSF5gkjsuraA7DCrDzBDzIhX18diVsGbBB33dXiTlc2rlEEQ1EGeXo6s6JHZw7DrwidoO9LQxFQZEFhAoo8/D6dOILJpBFZAfHB3xjMu4CBFKeWNA6MZJYVTgH7hdkj6gFEhUOHLQhmZESQLq+6qbKgsZ2Czs2BASUdyTCBYGAEL3IVZUGoEAbGGqBtyY9nj/4hf3Iw+65UWFmRrhQMaIIYHw9THHOThkavKZ0xHdThsOCFQYKvJ8H4pD5TovVNUbwb+kjlHSjQ5UJ5vHoCn7CoH4wcfHS4LSj5YOigRn0MPsUgn1M4kKlXLTgUZRY4gHxdkAAsOcWNZKS0UXLOJyDd8eYxWjbjoaW5L434A4LcCFyW8htEg3bmMAMFs7mc7LxwzSQgGxK4dJLxYtAzP1yLjpMgR0hxE1UwfSBMK3xHsTFkBjiH/omhxFwvwJw5WfmVAB8MEFCl7cb0gwc7wYQn0iiZUI4DL4PpE+0rZAq2/lRWRovb7EEYkk6BFvhcGZEzVwrp7HrogC/SRnzTl8AKcgZfcxYSFMnHnkmfyRMFBChobEggD2PlvEpWfPCRqQa47gWAx5VjCl6BLB+uR+kCy1Z/9EvXVwc4XvmUwOmTUKVvs+IFvhcIVNC8nLhZGX9urEbJgDk1zXEp5JFtknzAxFywTQuHZEb9fnpi1c0yVSDrK+WEPkJDVIlWm2XnuIYhF7Bax6ey4Z4FDRwzvteVb0sDlpvbSHnUnykLR7bF3R50Q3avIGu77zoUEeTBhk6X3Dt9Y5kVfu72wA9osGKZqE7YLuREzr6QQGPPKlF8IM8PQeqCD/vhBNK4JgV16qv8vjuYHVAKMNv64az2CTthLk3Ldx741wFDjoeiIsiHLKg/7UA5jMGYAZzRvaO+t0vgNKKf03IkG8pAW+GAsijixRHnV1mizLgAAuWw5Sf0U/JHEOzT4bY7aRBRvLjmSjh9T2hyXhaM6FcAPUNXCtkldb3Aov4WgY5czzjEietatBBpToo/KHnLSiFf2opI4iMN/RXP0BUO9YJLwG2hM6vG9EfGJfKP0mEIMEnFw4rCsYbtIh2mQbLtorxwWtEmqMMbGXHiQz7OojD8gMFh3dSZK/4KF9ttlVPgx863mJBeIFIc0o4CLcl1QyhrQrippBtSiJuDrhzY8nMc2Ffup/rRfDiwakc7sNKX6xLUNRn6y9KZVRFsijnuDss3LFrQUDCnKCKVbwQ27JyLAXUEwnFzGTfyTWQLXOPEOZ/cASha/zXlp0xu+xtdP+giM2OERNENlVvLxP6UABUASjmMrmM8WE1k07pO6sQ4FtFArj7XyoSyEJchD36mpgBsZrFWfeGUAo+QzopjxmhnSnHuQJFlhGMeFHZHU5gi4ccKTX6j8QN94RDnq+8PclVy+UCu36R62NEknoL0j6JjDzGUBQnz59VN6iYDycZwSEAFfWI1FIcDfOrm79MWebLhoF4aW0JGENW1p3Si1VMDYITs8EJEQJkYMtiCP8cjF6dDU9LVNbYsaIo/XbAiAJ/em604nGmMKTyhf7Nioq54Oj6rIR1lPlQHohWhQ7nUARlhbKkgT/JTv2PxyFZPosHzVpGCYRu7CI7Al0UctDN4VYQ6GHI+6ih5EYYmyco0aqviLLbjjBEiHdm4pkQSDsj5JnUaGkE+6nciTUGkQDWA0EP/jwB0b4OBtv7px6QzkAG9gv4IivgoB8yCGvkVl/kACDOQjp2NoOUyFEBnIkVAPuFmqhkmw5NgPCVyFOIrBoGxvAiN2yTKPwmRM3jGsPuyyB95Y0rLoOpIp1meCkCPIO0F744DSWCaXPGfIwXU25cTcaYZQUXHVQzUEQNk3ry1SRfGypEFTjy3MEE485epP1F/slMXeAKcqh/0JGot0EVFSGj3lMIrDTmU9E/SBGR1O5sIB61KbuoP8BurmjhsOElMrgGwc9mxvAtu4MfBr2hRvqLhF9tvvnWgis5Fmi6M5zN5ySd8GT73KcWgi8hofGs9+Mz93N+HFJMVOY2Mn9z+7ijhQMYBR5TyoJ3ph84Q5pISAlggQScK7fJfBtLqKpzJDHaIyT17Tms19uWKHvzDl/LzzUKcQsphtRPe+GiuF4Vks731RbhWPeiIJ27LQ89GVPWiatkXYJsQzmVXA1OgYG/hSlLWGXtI2+OMAbm/MBlwXsYQ5Kq/WGhAL+CJUMgiy8NOIbjQ41o0I12xfuCJWGRIu4iqOi+LIcblZygtEYmYqAHOSBbxqNIUjDE3UmnhbEcDgj/XXziku1pF3SwbzqAV50hXfFGHvF8ZMP0iTNmksHUqKoh9QO85AqABDvIB6M/OZ1x4ie1tHMI2DkBt3feRlZMCP4B+EPUwLbdr1M3tAIZxx/S4rgjZ47ApQwU+lLGsmYIcWF3LgS3LgR2OHFiN3zfLtYkV2PNyYCVylXdyC4EayyuwonpNJK9zrgy8pWBVJTZ1cNdcOitOxJdwQmHhbsznCMZVjeQRiiJyHs4ZD/B1jtAFQjEUeaj2TG2YFuSp1iU9BDaZP0CYlrjg6cQ/MaAEGC35KzaAbgiK4prwM8pSkmfvrDJGRxJLVjbxjQJwrR9SaEfrqeqFiPPta9J9KInuZuBCeKw0e9uCrhlyrXCkw5QDAUgKnuHRdRDzONtcj5UygEtnL6IJZ4BHn4s0n0aIkY6xNZqO3Cn8YF4BGAIrvzMUcTocI7QIB8Q5Ok7uTJRHH8XZQe7UawTIbtSZRc9pcfYTsZp68hVm/hrSo4a8Tmgcy5p6OwO0C3qUzZ0zTAGHFx/0x6Bth1icEqaOo101Gvzy5AQytDVtakfJsUUCJ5+DX8IYKcKogAVREAHNJkHXWf7BifIVV2NQOSofPJ8jagJvMr+AS9MtwgW4XhJErNShWeBAU2fXTzG+iGwEkRFgyvrPaRkI5+OZIPqkoZ+EnsKz0nHEL3LK8ojYgKdzTqQW+CNQEjHQgn/zPoEz2TfQW6+Mci5o8ut6+1KxRd6s7lkmQOYXmiRzZP7d5iPIqQC2YII3zspiUZA1nzkRDpQR3VxeBpdd4EPTeT4GQKV8lxlRI+Aa0kVRz4ST5IWoiuZbxYYCgbpBa2S/hMGZOyE4pExiY3sOTlcxWTUV+p8miqLLRJK+XBUOGtsQEpPKmEwIFKbkYykYT+xTeTtUisfZsrOnI24jx23iujo9Yf0XpcmR5Faz8rqPuPL0N50IgajrOEsTFQ9NbADOl8MZGSjiwOc2eZwlB9UR54kPRR/JXvHKJ/ZTujRWC4UXVBSQfMbtnePH4LiiHNIIxzHWTjurEdIBXqRlurGSGDheAS6whVCcNBYJZWDnaZhOTad0aoY2K9ux2znopd1OSnxjPd6XVJTg/Mo4AciA9OgTkQZ9rkGPW9xhf8nNXVVC2F6Ap+YJSZr6pY3kJVN3C41zUCUvYWhbNspfl1+BQzaUjBmvuQOLi+wchAtc2p2zgTBn/YBNuXEXMJfCWXGSH/3IV5TBj68CzENBNySsNOJsTIiP8ke4Oo9oql5BTj9unyJvgQ8QMkpxAKR7wUN58tYBirMkTVu9S5kKFkaALHGaKY6JNW08GvdQ9lyAQbTV2HFXWf1AA3buNxwKw0VfvmZHTddSqRtCXxM/NyWjG3KOP34LwVMObLGFQOSvieBlMWcHVtd1FSifCZMWYKEVIP6jjiOhjdBOAHIyBskEdBhTZ9JM50kSXCNQnRAUr+9ZZm+PzoGSEYGCqM1YHhCDJmdQM33n0g9n74eNGOMhZFbWbOtQSBpNJzuuQoMuiJkW+9CstwIcESuZlaDkh0+8Z1XIODyxUVvlUtkI+FSobeG8hgEmaaSIOmXxUwYPEdC9jM/KoOJYhaYuJyHyANBiFt8WiutmXNIxzFIdBSmOmJzL7RxJkTbZ8ILcChnMLnQkEAyVV84LGNeliPNl1DxjRRkTuLoYUxiD05WG3N1ExOkg7yS+0SJlVJKdYB3QoDnslBb0olxWSNRBhOO7aIobtRcglOiIE6DLyBl4uYqTAIkns5HpSdTJvIQns3BNE2TjMslb8B4wyW8YzMhHLAeD9JwGet6Rx+rvoRSClRGn64dbbOCzWnUkw3MIUjG4nQBFw9NJeUjSxOsn64evi5p4oqFGyDmyzHO9oRUxcQBcG0/MmabzONconMsyjuLcFgqPaQSG0QscgrDjM6RUafq3jbKuc17DiJDokF8HEnF0Lk953C46iC9EP8oKRD0IkSOMejwoFGl5QMBSWOIuL2SPo5zlDQ+TbT+qsyB+dS7SnwXUnrIc1innt5kp+M4wpkICh2JyHvNblDxKGvMCjOSUz8UFxYuEL3O6Ay5/mOZqoaeEoZdL5xfn9fCYPZ2s6sU6GLzwsA06VlaDMnnl7g62klcYHcsY4+wOhn1PgLPcsiw4eFreq4uKV3bTYaXQjqbyWH1hoQDXVZHEYbfJw1ge4w/6JPtCWHljdVYXEgi2BdsFP/ASR9TLY4X/gCiNK0tAl8F3pOB05Tjj5XNkg5ggXxS0nV/jBs6+sjO5ty0tcDIEJUFBEwj6cvB1hiqrsXYqVWlWdmvYTjlHyHyqUfE+0702D2KOJ8RADIWK4xL+XboxFCd55s5D2BoUEoB/MhHjxSFfZtxCFqZRRCkABeoXLhd/cBcwyiuI/gJ2yBqeopYFn45TDO2tCnBL3WOc0uLOXnAamIozPeFTNgR8PQY7gKIPnRHtCRxCvoI+P4bAG8om5AdPgZzLV258cJAjEYCuEZciXGeFKdc8WtboKtLVHzIvihvpkcD6hzxNNB8FwEy+VjsQsuypWiZmcAQCQzCMsB1dtjSx2lDkmlJvarIjB3YoB7YiBzZ9vAPLQ1xdOazqp9fE13WRvSail8XkqsJ2YFW8JqpjUdBRM0TVx6A8T0GOG1Mg7iQi5F1hhW1EFcLRYCbOaiOv3ZlSwZSNIEPU0fG9j4McknY2ChNFjYAifUwmYuiiQHcqjIxpYIEEnsH5rENnd9aI8S/wZFnUE7VknyybyjGwzFLtEE9gM2gCjlU9ucVEatQMhQhwXCE8P9EpWWDXWT2gK3L7g9vbrEJgQG14RbSo1tMgvhhoo5yQYcGKIqlfSQaf226iUeDQFgHm1nXMeUZ5BW5XZDYZ+TFgtChiBI5T+URnPcmmgUt3JB1hxhQKRLdbGGhHGyxygdnKtCzLaEdK4ew2U7oxnKCULPMJQU7Sfh6c0K8nYFLvQ/66LsqZTAOyGEfxusYWcLj9inwAOJPXQL7mlzxIC4PCdgj27uZ+7HQdYa4ZJJjUQJMHGRhUC8QCsswMEH4GULZbp6BjrRKZwNaVKpf1jzbyrUwheu8geDawOkv20b6Kph0gEEQCj4O6F1FjKGI4kXcCIfdpIPjSIRyqSa+zzosmDs1IrpMEBPQvYjgyO8AE6RDNiWzUG1JFpMKguKcXUVmc1J146OU4UIrgCYBcIbYTxZ3gJZ8dCCpZbqyR5H6emzqzSNlF0Dzl8LNgJCJlGoUFlJIvKXOyDqEHJ+k6r445GTe22qBt0Ij+zQQcx1Vxxapk1h3k6rzCs2OheJ4472uc5A6RnR8l2lmVEWWfJ/wwXlAC/TzapqBDnH6RTRFrvnKDBD+KKCo0Vamm+SlWICOKvPC2xypkT5NFEc2OrYp1mm+Nk9mNRd+zNhSv3sq4RQGmGDCKK/I5WMT5N6IEuU4BoIzpCZTf6XS4J2CUjWRlyTL22dFhBxAH/cELNzqI4zBtMKm3ZB11D1rEOc04IeNYxYOQTsXgGCWEvKhq5hJJ4ELGqmfQZPw3thLhMeLjDJgzKbhxi8qRPgq7NPiJkB1AcLnW2fkVp1/rEIGgpbaU044u0G7BB1aU+igsHt2/QNS/t15AIw+qVAy5OVk/jnNuV5SYvFJKPCn4E/YZidJhvwQUXfBOZurEghUQHJOVuuKMR08gg8UHX84feMioaIaRPQAsBw7qZNRxIs/wBFCDyB8AvspTudS75NepKR/F8ezbYNhR3lZpONgoD3mISw5saSAHtn9zMKjKge3KgW2e3EIgCpX72YGtpdVyr9hCwB5YVmCHvrYDK1zvgaWWME1dC7F/LIBLHSwbrosjVzmfAYRk4mLA8UUB0zJgCzXmSzGotiXtdj+e/ueWBo1KNoMy2s/QtWlAk8bnHJeFoaKxdS7yeTlefy5eP7xyZLRfxhjx69lzblURdXsVlQM3g/PlNB10JMfpkvhR2ggUYXqZhngBd6wBhlCaML4VzorzrTZVmnoTz2ugCDMD5po8dox15oG03G4mPcnCc4D9V3nPUWQInhjwuJokwQNlpBZ96gRMlmcRKkxUUBtDvs50M45Fo4MzvPAkOlGGiFSbKU5tVMw7TMOdWqGMa8OiC6E6DV7RO+QCDkehgSE7NTJXlqVjKS5TA3JsgK/0A330w+UUAiEMkN16Cl5EFeVG2kh+RTFxil9uYbqfCMKw5LbRtdKst1yDV1AHg1A4KODqrAozMeQ2VUHGSeYXFA7huK40liwlr49hUtfnXYaKchalBx+6Jj9xhaycN4dFFNqQBZCty1MYWrSFw6SBQGQBOZjrmQcpwPvtLDT4KGRhIpHJeY0sPhTOMikufJVpAcEyvChFF+azgEm8TMZtHMFRYISngMMTuAAks05E3XKOqBdROWYSTsbFgAiuSfhndBrxxUCeM05UZRxX/IwkKiTa0cFsLCbkYO0qaPs3X6ginNBrVu15BoHb/8S1ZXS5o9Vh36PoUPURadOLu0d1TarQPfdfIRE3xUNOimOc5y4T9DhgkaLzA0S8uzkD6QDx/PhcAGH3PQWoEjRYYHCLk0Ccktn3SRuh7+hx6BmcYUsleRXnN8sA1EmZvAVBdWF70mytfOJLSdR5uy1Htlds4dI1ZVMgeUe3nkkrZGrb5bAuCvD1CMb4YIyxTgI5ci7OLl00M63YUhC5HaO2m5EH1OSF/Yo+khcUd2iwl1W/G52xaeQg+ggewsbIQSquA7iiPpQ8TLPlflqcLqdZeflMjh8f8H5teBCWBBVOI/njiL9Y/EEU0EUTiGXbABNtgBgS80ool6M66o/VTpZ3xhODAMoiHHLkUBw/CsXWCJMtMhS4BAX0i+jXwqDjmBZycg5DOPSiG8lKwZVCI8hY6JCAHMSw3c2IxDgDZ05xtuyZ8ngfL7KCaxxDXQqogbgyrnuTHEYc2agfo7kAo216yks8QeIFnDmgQsCsEGekkA9AOlsN8tXYgS2gaFJ+4BCvIcpCS6wjZkg0YgV2kDaUuCb8m6rTjZIcWNV5rf+sPbBQw4Ety4EdyoHtFQ6seIwtBHJghRUrsDyfInwVG3zkGijR1Yh6nRDCGNx0kUU/4GTgoZ0AIgvCBNVAGY1VRm5zAN5jSUA/eZU06BXY1hCpx0hwKoMkHcgWHrPaYJzoENCIpzVJ10WhbISZHecqGxCb6wxQb9LjyrG+JISRjlqjdBY3ddLhWZTirIyGsQIHFVMKUBDHyRLM+JyNoh/zF5dWCaV5ZVbyiq9IGTHQVV9okB1KqA8d2fKZBEhSrxPwJNL3BnjOsgbCeGX5R2y+HlVCgHieB24fn+HRwTEoY0EiEIqTQ6QViVHeCCXkUdCKh0ACspxGILki30kwDR2cRimjwInYp+BEPcfFjviaBOKeqi9Q4Drdl/pTBYmOoRZQnOsfGI6k0Z2YMcYw0jOj5pTQmwxhhIIG4TxYZHRQGRM9LqKjwuHF2wDyz7Sy7rmc3H4EORdpBkWcuHwyTdcjGZFZZwdzPtJ1ctsrAM/h9sS100WUfb+soURmBgQsXvRVomJwLoA8uUD9B0YA9RlfxxVn4jLveQULiNQcEpiniHkmFEkUHzmKX04FCWc3HV8aTqSPg4bJMBy7nYgtyoLvXBPvGVWYhySdrLo05GXOyXOtCyFiwSwyGzRSCQ8njo+BwAt31dgV6f38cvZ4fZ3bTPGTk+2TkGlC/08PmRpOkN8SgA7oYIWXg5ryQBXOM1u1kCtjh8cPdESCYQGBu184rNjfzBk2zwsmosM2h512P+335HAhXLY8IAT1i9yXcKDND2c6suMzhxOQo5wOrlrGJBQWgzgVutQ59h6y+sVKpbNotGP7GZ9x5Sl+HBrusvF2FO6yMHItNlI6PVv11ycZJ8jFtrP1w17a4QlTxbF1DYe2qzx0cbHsB4z5KAAyiDuJSlA1piQb3uQAXyy5TQkBfNdNdDo67xwP04ODfjrsiyffrVQasrWOwTvOZLQNQHYDK+vGDafZUf4N8shlBLqmhvkcMiMeRFihLGQZ+z9Nj9VC0wjdRwE8lilJ6iAI3rLDzWvraNdYZKCA4gyt/Fv8cPs+0lAI8inBeaPdhv6aiUv1ObIFnfzaNCoRuJHfPKNTOtmRt86CK/kQOeQTOroastmwoE+06mzKCEU8mCWdOXlQ4ZR5EQ/mXW0ZliL4p9DAULxpKlhkIRDjRhHmV8xKD/rl4bAjhWipT20oeU04N4cDHNiSHNj+xzuweQuB9M17YFVJv0ZL6ZdVSDzEJTxlOLGFwKsUuoSpJyGjmeHimjAOgBW3oBKNHOkYLe9ZAoH4TJa8OpE/0Me0geDDQQPR0POqpK5zcaYR7WAezIcAQ8R+UIyrP2enNlWfKegTiBNqQt8Z80FSNJzrSx10ZSeSg4xFIeyx5DaRV8j0R/agMyFDSHCCVgEn0gVjXJWlo/BPrZjkggPK935YHfj9pLE44XTncw6fMTHIiGuceREX7xigqMu/DChYNISqqyxRj51IJ9OBqMmfFqAqOjpRraJrhjxJQQ5EgKIk61xcjiDk8v1DlBRQdOsRZD4ABj4Anv60dS5UwucTEUWYy3HJhIuy+Rvx4dMJTiZpBp/ETWJE/GSccXQ0ZBB5oplwm36lM+8wjs8TBtYTpIqyigKVXrDmMsZA2528Lv7HWTMo8smoDCfiuSgizBP5JsoMbYn6Z6DO7jPECjdMi7kwXtYf40GByII2xwn64Pg68kMA/DHGGHK+LHO4Ijy6KkiYBmfwyAOOgyfb61lAd8AJ4cgLBWXZRR6O4o4Yr6SCAvvmKS/WgTK3H0ebHpAHxRgPuG4r7PedDvg4TMmveZpYvDwBn4T/7wfg+sShH+oEjzi1LJqQQo0plfEGHguTYTybTp0Zz9B42JtkEV3gziEPjPJKKu/ZFd6RrvkE80AOCzhI58nb3vmcn/aPK4IhR96Qgvyx86xG02ZTcrrm5TAuTAtPaawmH3YGaVbO5Twrw1FTHQFwzaunoF+sFalc1VjXWbOA0OFxXvr1oZzyqVrNrxnLMNJBAy2MllLDMVAttoD4ITp5/4y5W3KQN48YgzV+qlIdDcY417yK33Yqy6I4oz9+2BS5KD3GweinXq3lSmmA+wnnLFcd1r+4FEwyLVzFcww1eEI3NCBo2nEj36iiQTv0uShfR9BQWuZBYfMKCVrP219EEcSck2scUJeT6QPSjoLZiFV+Ecp33ShsfAc34zBpRO7iwSel02cJuk74KUxtyBtjMh/RoNyy9ysHPdigbNfDUaF7xIUMCzzRcF0KtnP+gCJSkOnpgICmLGWvwNqBLffXROKm5HKDs8r8PhzYJ7YQCCke4ipWYCmawoExa1GJCEZs3lcHpzkpQ3ZaATdSBOxk0QikjgrJUOR5MnoSyEOtcOo46BCQ5DYUs3lUy3guM6sjfzSAo6KRCQYqUT5yuTQaB7fv8yqElUhx4OUHtQAbOB22fwIekAHJnQ+CnIiChDHGZyAaOPA5A65jcc1tKHvkYhoHbFqNyG07O89F2YDRglPRimiUjC0ZDBKoKTyO2kJQiOH5UPAD0BHGMKYxDn1/ADUGDm55ILJnAfyBRxkY78zvmBPaNa6j7pMpz4dJGTzN/7NzQj/OAZM8E35eHTK4bUVikjptPAIakP84RRTHswiDUGSdNCTAJP2J6KDPaRJhAopUl4f+ALkY8jjd/ZaJU0ozOvL30f0LogKZPKs2R1K4jstlkFQy6brOOFF/HqIJXRjjxOHrQB2BX8ROmvpCpOlXvJiUwKcibABp8lrgqEl8AWWNCiVIXJH4pGaBQR990n4VIh7Tliydk7MJFvHFQSTUYmDjMmys964VuKMSAsXsEQe9EVeKKEIGwubS9CdoKODJsCYdTGC5BU450GIvJ3tQ7VCOMhHIMKIS4CT9PCED2hKVzY4ftCPMI8iltNvFoZNzqLJX6joXOhVaIUT0Q6eTVCdAaDEoF5dcMwgQpzqwWswrD1ntw2nC2bOCFNYDdllAwfHhnaPkz4sN2NSq8OpScF50j0zA5+Hcrt/rJE5VGdqIdMYy26Uo3rjBV/C3ryx7LGlyIeSWHFq+jZ8hsMb9gX41qwaYZjVN7YN+IU/imxrc5KdaLrxeOsa6pwFa3msrfo+PjtP+/o5f7n/29Jk015xxmWZnVC6/0ZcsyxyXK6MTac8qy3cXwBMiq81MglgUyQsFZG9LeP5KlS66PbnzqhdbNGpysuvlmscwPt3aEt7d3V46lH74gwGu/9DPwnBQDG+WYEshD5N1uj21WrhlwXQ4aDBqHUQfkJ8i0HnaB0C34hkkfnT4jQk0dCDk+iAd2yddc45YXXLYWSSP4igePIPwCOoI3EKuOgYq1Kv4ijG66heOqGSHEhHFj6I423/IVYugzrRdX3RUb1dECZypB5cD1UVn+ofveguf11/x2s5lKdaZ2bImIaV0oJnO7mE/7R+zEs6ky5XIBQcfgpBLhLLWAOP9uLR/xgkg99j301k8iqRiSv3asBRvIRiWNsRjOLCDwY1Sufq9V2DZQqC+NFqBVbtcV9nhwJYUrz6iguzAqhHJ68bkNkQ0qvgcMRaQZz3PAjfkMyCyROKIbibzVKZQ3IBCagIrRtEwU7q2IggRjBBx8b5NDl3Fxv94cbz6dhhU/bhZMH5k1Il4P5WteFY3MRygMttl4omqkwbQMTgox86n4pA2NwVwMFFU354yXtTYx4QMx0FljH8dilRdHFaQDk6dQEXPuSFAOZQ9CVFPxauu1Js8fBPYZ6GSF6cC4weEXMc04Iv6Uz5KST5SM8YYE15UEGVM4H2/QH2AZ+VFXgC0J4E8Ic0AdzABdQcyze8FYwqT4TFHOcT5SZq5zcZ6KRqKM+5E22bdngT3xucBNHRgD7hwWDR8JmZM+gQEfsCT5U9eTxZ+IloX4OZUBg1fu1D/u89k4Bp9mtLBpBHZs+qKXtoOC4H91Hy9jnLiReURbyj4IM38MZAojluOGUC18yfUEd6EpuS4kYzHSeabvDkJGIUhU4DjnrA3I3lDg7Pi6BNg5XggX3NkiLoIwXlJLJAzFGWN8AoIGhO4ikDcREdaQCYZD4Wgo4WOiEHnFk3Lg39nJnJCRgLjk4BtUzTjH5NxYWmAkC2VIzGjtAa4SjcfpE/QyCHzox/0hdvMWYPc2pSjS3w3thK0NWphO5ncszfW3Csvt5953ysfKeBBQyZE8ES56JRfcUQcxATmXf/YOe52Ydfhw59PJZ7kovL+VSTngJAFeFDC+cSRNWX0zwlRD8qzM6R0xgHbT+G7ngqDiSNFPh6m5dqy4hDP3G7n1VjchYenYzvSqq8OVhwpqnWwn4Zy6FYX59N0o5K+9Fu/k+7cvpMqXTkoot0fdlQvHjyLHZ099bROTz1LTpzrrYOPCzD28Bop44oLeIBJakD9mKjUy9PpF37u59NnPvumb4ej0+bXcpQbqDpkPSE/KgaPtG3s98XJrDjfJIDDqjpOeVsOs997LRz2KVdUUVagsY08XOcVfuXxWx+EdCSHtSEn1rgqG33kTT6PDvrpQLKzrEpVyb3vPdOMNZSDIzxVo24D76ttS9ahFzorTBkD2RTGX/jW/wjw06wegnyOLRy6sP0ZV9BR4ssahGyQuU7c7o/9oHHvAIzQKwhaa4zn/OZmDKTRQlnW6HpBwWmOVVqkBoAT18gPOcrDID+vVXU8KaEPFU1roE8foJ2dR6jIFsd1QTMyPgbiV2xCVf+s2u8eM7FC12LiHFn1i3cOP5JnaBY2nXgQSDrJK2xZXsIhLb+HXe2ibsy9Hb82vaXrjWF5uKa0m5LlDRVzU3FyYD/mIa68B1b0WXG9pjpel+7YgVWf8gqsig4HNlsMgZetC8jBiRj/ck3zA25HAcqfIRpXOOoBufEAB8eXY8KKI8sEqmBMD4BOblzPVlBkXfAwDgoRX4AKXK7p9DbWmUHBJC+T8RBCn+0wYtAVZq+pH5wKjBG4mvCrU5Qc4FvHI/KRYhz94ERioK0U4EzgcsoH5RdL4sINGO3ZQpb6Iz5eFq0ydIFDjqHhtTI2OBwqhjD7z+DXeRSZX/6fxYDRyGGMTAwQETEpHgji3NuoizC0Y5W3KPNfMcBKZifz5TiVPYovzoA7dRZEAVzbUI+uIzSZ7yScrNhJeTwB0kHahv/AC+QcxyUxljVhIyl1hD8+B2IEgZGe5vSJNC5yco52vWjwSbyctwD3gyLdQR3xDXjHWE6slBcogpBm7j85PquxJ3S6gJcCxeHJPjYKSwfHsQoLH3YnUEdhaJFvfF0QL2CS/pNpkbe4eFIAI4g8Y54zHnWhb8R5BNAsgsCT7TuZ6FXDEQ1iikIEJ2gqnqvJmAyT8aGv0f8znGAN3nQNbbsOtEdOMyL9FnsWfBhfB1jsEc91iTfD4MRFP6fP+6w8vhNU5Lc9ozydIc87l/nAxyGRUFM7W4cC3QBevvR+TQ7ZWMqyI6pEPwiloGWngm1/SeJQOo5oXmAgDt2DJs5mgVrIPnjEx+IjK7ZtQkG3IYRjFO/OVkD/NRlQbL77AHg6cEZxwrv9fjpsd1K321W6CaQK9LpH6fDoIPWPO6nXCQe0Xq2llaX5tLq8nJqzTY9POGOdXjftHB6lo3Y7/f2/9/fS2p012WycE+oq64sM4AUwnzipileFKZE0vpo1xMHUNWll7+OUTozi+qlcrWjwn0q/9Ff+Wvqhz39O44PwRCPaOui04wsGdmSpMDyAwINt0PL4qjicTb+DV/LGIT0+7qWWBp99DWjIFd0x38ii4MlOjGiVy7VUleM5Iw+K11JtHvPGiFKarjO1YawGV04qSqLyYIF6oqPcRaQNWYTC8QKfsLWhcNztsMK2fvsoCTRg220f/IRMweIACvmSK4pVyJhFvwia6BaxlEm66WUSBRi/iMMvCXx+BcQH2fFZOWCTcqknhUMTHgH/QkcBsphmJEHY8gj9gApgrdA/21RAdK8XISQCHjQLYsWJX/7UHBFZACvMTgfPZXC4NRwZzix0I8+omuI9b5nL9WGvcGmolpbnXx5WOrpoKeuGLtYUx9aBG5Vy6aYmOZ/sIS555pcVFyuwg+E1FXtZfXVViHZgdWbSphPMCDN+dIinOI1gxDhhV0rhogGKpBMwwlFG3yKJC8fRcRBPbg4gK0Lg8RNAXJHLgNFhY74nRqKAQ+eGEVLMHcis+rjRFSpoZRpWyKIyVnLiCnx4rYlmTb12qh4vz8apzJmhFfjiQ790SjuU2ATlLcuz42GrKRk6Gtx0jV8QEBAXKyHiNxLNB4MET+YaFE/1bGjJrWtugQ16fBYxwlE5lS1ZQpNLU9UsHnp0GWZTjmJ2RaAwqFQEBxaD7TYokgHoWMnhDSC/A6qL8MijCboc/BiIaNKoq1Fs0DBwHgxldOkeIYXvH2ADuiGtoBH1jLjcHkAugW5APMa4r0FndqqhtkKOOPLoT9B4Gp6OBA/ezUeRDO0n4Vn0xvz490S+6KoBI7oOP03IOjqK11mIlqf+x+jOLZlzJpQTQvJxdTLOITde0Xa+Dix0eZLHDGNeJ2TvDDohJF9Ge0f7TNDIhZBmQhNpChbZDea/wD/Bh+LCoJ4EyjE/BYNxyvm4iHDGMf4kDyNU9THS8iU/xcUkOoDoYrAv8FUB4zsYIcohnOOBwgfyj1MIw5j+ZftzoolxlWPARY8zd8RPguWtv8l4yGaAE2ysqYl5r7Tq2rzyX2SESv41qv6imoFXXOikFIwBtIya8QLN+Q0TVwT54XKyXRWEPGnwNdb3MU4eShlJAjfKs2lD9uaPgTzyBj86MHf6Y5Jv3nTdPu6mo739dNTaT305lzzQVdNomO+69Ttd2Vrv0vQ7T5fkkM7Nzfs7/jh08I7jSc1xJLk7wbozizbY8QxwwrjEvs9NlffNb3473b69lvYOWun23dvpuH0ERoGpspXf9KEbAUO2Ab5bpng7pSMZYWtL6fGjdfG5mOZmF9Mv/sLfSNevv+pVUt9dlLMMb/6ULCs94remung1Vn/oVZ87lowxhUMNTZzmOMSRyusKh4UQJiydXs+OqGUgfigD2TExOO7F3Uqc2CnFt4nr4HRHOV15nS5TNDm7bsUgFDZJNCXjBd5qUC+n1mFX45zGPqWTlyqQI9oYfIXEF9qSpQJl+wBuRSJIdSD0R3nI4Fg1AbIH2x8CgBfhEwM+MVneHj/Nb85cgOi5tAk7AIz3sgY1l0sUQa4LIAyLwXHBM3FFuaauMCXHcB40oR0PqNFI0GDFlbM4pC0jMspyZ8D/IJ6DWMrSnxTVOAqjke5n+nOPUln2VQxj3lw1ndEV84XsZBRVijSp5D2wIrwhx3ZNeDdlW29UUrVwYL/HCuwsr9Gq+K0D1+TIegVWBeLQropBO7Dima2fdqRheuRRCyaCBt+6F7gzIbQinIFK5o4G5L0xrmEBpCB7RNBQAuFnQpAYQ0EDHnFE+JLJEU9YeiYXvBhQwqL8fJ4E4jxTJFzkovPBNxvnKYZv5LPiyAos39H3V2PcQE8CMROVGwGUQzWelfqJ4USBuhAx6u5Dl35VkuJchn7Yu8UGfJxpgOq7nuBmWWR8QbSD/hSBsxkr5hlfh/90lpLk7B5cIigAuaCjIDKbkreft1SARzwGfZwngGvH6WdSz56L9wygTnQg0n2DRZWlS+4cHKRf+/V/nr759W+kualh+tmf/GL6iR/9UcvCDix5i2Oi6EInngbKifpPYo/BtJ6R0VHMBCSzp3OOY6wtCL6AE7hcQOhpAs8EkxG+yy54inBxATzZsScArIyJbCfB8i74zPo02d+fBU/iA6MwaROsWGeeQcuO1gTgEIxgMon44vpJMpPXkLPNUOAk5eeA8pr0BH10JQvLp1xuEUH/fyYobTwQjIHeUgw1LsM0/RdFWo7qX0dyfA72dlOn00utg0M5Yu10fNRO7baOo+PU7bTS0fFB6rEX8TgcDK8+ymD8lb/xC+nU+XOp1MdJUhxCsQxCDjKDtvFMSuGRhbp4IKXgx0IEk7BP5pCYfJ1hhE9jyQjkdqUeVCVLHpszmZcg6SP6o0RFij8u7ZSoASjbdkd2eiBnan9/L+3t76bD1qGY7yiOzS1ygubn09J8IzXqsyY+HPbkWFXTTGMq1TQTr1dqogNfUGSwRg68urCmOOKDZwCMvryno8NjlbWvYy/t7KjcViu1WnuS+XE6VLswprz99qfSufMX0u6uHNdvfDN941vfTLt7OzIJHeEcpQ9u3U6vvP5Kmp2fValqfZehElS5PCbpUnXFhjgphKN/0o0tZsFjn+jD+xtysptpaelU+sVf/BvppVdfsR5YW7k9D57yenVd7c9KNqkd6QaOJO4ndEIWUaQ1UnKxE0u5jsOmoyeEuQKQnOjphyY/0s+GfPOdY9XMHUd6JJlSN/BikgJpUeAMGUWwpY/xIpxoLELfq/SUCxXiB9JLtgcca6DzA6RS1hAR9Yt3ksKW5ScFob6Es6xCp4LvzD/tyj/p/nM0EaSQBv8qV3/Ih4mgnczI7rPrRR2UP9usKIs2RVcjbsxDgPkcQehB/ogFvIALtsNRiuKM7LLIM7KRYoQ3w2gaQSzEFQlBeCKkOGX23RGdoRl2R7+U43hoGNPgeJ05IMe1J+6SrScbAvgIzoTAcj3DbFkObCq1hL2hBvNbCAalwQ0l3ixVS2vTpfpGY1Bq7T/pwOqoK8xbBlZ1eAVWx/XibAdWx+g9sBIg+QyUDHNE8MuCAHEYiowFexg44qmaz+QpHEDHKtIN5asApzm+CAs4IwM6A4lQQFmfBZkWSstXTdgPw547XqQ8dmJpPHhEnAG5emB4xkKYCgkoywquTOBxQMG8iyadp8HnHvTPrSio+vYNHcNGIBSbirAqmnmPGQk0OURP5VIGXxzL/Hw/UEg5LgxjKRGbawsv3tDuCHKNFTF3IN82EzhNQUSCUXCc8qkZTR5seAa7yOKZuEWna8uYzPpnM38YtDgo3vl0AMQBT15nyPGTIcBFqPAsZz+oofYmjltwGFZ/yk6M3njvw/QP//GvpY2dx8ppAXhWjbG9/sJL6a/+3C+k02dO2YHNxRTqYDhZckCuRwbKzdznZgzdjwsnFzBJexImo0foTxSe6UA2hzlPqs5kWcAJulH9p3C+F0T9KCf0P4cBO14jgpOlAeOCrOsOfbyuQ2qc6yQ4vshKuBiTxvg5LZMvEoK9uPCA6ZBAeCPWBawUuEL6py/zuqTCJ9CgL/MvB7Hb69ox7MoZYtWq3e6kg4NjOYxHSuuF6quzLC7OpSsvXpEnVXd5kKbnsf/Td1Toj8hB9Ok7+nd/47Zyt9uW3dBArHJ2drfS1tZm2t3cSRsbW2lzez112wepKi0sV/r4IK5Tpy37Z++S8hm8GcCiTEWYvg8uVWmeuKbc6uFhmt7dTY2yHDM6a7+j/lHspxRuhfdFKcwDQ492j9P/9D//v6TK8qnog6JrfcjnKE30x3bIDqDTZMVhIDA82BtECDr+o3jkoTSHhyHfI/HY7/dYxbFNof8eHx/5Tgoy6hx3Uln1XViop+WVU2l2asaLDPyVxHncjmfLU1VtWk411anKoXZi2xPAsxFsB6CcXreXjttqU7Xx3t5e2pZ8tre25ZRup91DTRbUPgPhdXilJULEWVK9sEO0vdsW3VS9Ty1Pp7dffzNdu/p2Wl/fSd999930zrffTVub65YriwQffHA7zcthPX1qyfQ6kGhUFc5jJxBWO1oS+XAV7Z3ly4qxUqxTxCHDx48eSiZLaXZmJf2lv/rvpHNXXxZ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mv9r//hxY8XZdrFwTgXgLwXMcWHP5XJhMVBb9WwAKmHkigCdpjKmrwkWyG0K5TCMARwM14zqv9tqZRsA6iEGkrEAS74bQPzMwd+eCFi/W5vUmdCqU2x0GHqATZE0PoJyRcVZunwgVcXY+yUy8NdhYxrHiKsgJPJQNG2d8/QMoBWWRlb01rOqyQjkp8u8J8JgJZsgVEUhRilBA7ooBYzywJlfY4RmINgn5ApwpEZ7BRkaZ31H+MZkCyJUjQ0In+QjImjLSA850Nqk78ivJKeUWlFP176CAQbonp6Fa5XOS0hLhkrR/eJS+/LWvpX/+e7+fDlo7MuzKhmGyN6I6gDvopvPLK+mLP/aF9JnPfF4Tkulx2aOf0clAOOsmx6S5+FgQsuk8JZ8A9Jf/cfvHNV2XqKx/z4OPS4ciyeNBa4KJiYzoNkmh88AEXgYlhaHXAS4knRAQ0WO9jDBnXU+QG1XTqfrNRHQm6MtRpNos4xPHwKG2NF5GUbod0+La1TRGZDTPBeQkcANvAhQHb71eO/2Dv/+P0je/9q10795a2t3ZTZ0jOTfdjspn3x5DQ+iSCeogHw+tQLMq54nHFf7X/9l/mn7sz/9kOpLtOTxopd3t3dSSM9Q6PvCKYGt/K7UOduUktdLh4Z6c4q7fL2o1FW2cSITMpabjKkT1Vjtyu5LaMZj0pMdM1qqVmXR4xKQ9eMHZMw2FmdBTYbp25CcdR3qYFkrtdGa4lSrdYztgPLFcn15OtdmFVJ9tprOXrqWZ+aVUm5lLqTGXLl1/LVUbTX/9Z6QLnBTOusN2C4uGcjgUh19Hvfrdvm+RdztHdhRL8lgrqh3vsARKg55Xh3vydHgTwMxswyuIOJyIgH2gqpX7MLYBZxS5c6uanX/ICrkcH3Yl31bal3x3Dw68In2wv5+O5Ji2DiX/o8O0q/S9o5YmC13JjVvLVS9iFOyHfkj+YVdoD97coHT4E74XLVQxO61KZ19nc3omvfLiS+nN195IU3Kkb763lj64eTvd/ujDdPfOmvgspZnpqfT+ezdlQ0vpjTeva2Ly0Ku/jXrd+wUH3MafmQq5qby4a5mZUjmK8ziE1+BIeGa0A8RLMZboPz168Dgc2OZK+tmf/5vpwosvq66MDtJVtxeHAOQiaEeJIg2iE9ULII/+SY5oWkNneCLOihB22P0fdCte6KyVUADrDlEWlKyvzuoj3CQicJRi3DHFwkkbDnJ9A6gLD25RDXPiW+dy0oyPBxFlekIFRlEQoqUcLmlrcocsxAFtHGjOS1rYaLjhbMvtsonhuRQi8mS9qDFVcEjq4fLjCgh61iH9RR2KRZ/MyxNAScRaB1T+gPqB6licZ/RC1MQ7XwtDDuCCYge2kH/FcrWk4qCSJbyoKJOa4aGYL4d1JUS/0aOQIV3WPEvU8EtPth2GRBTjPkrTSufkwDKXGXoFVsdGuTTwFgKN9TdkjW5qwF+rND7GgW3JgVX2VRXotxCont4Dq1ntZQ3yq7r2p2TFgie65uApIPo5Sf8KoJDDcwGdAWxMBVxLZiPI3LJCuyvR8a13hG4HSbiWTgHRnAg7J+jQP/hBRb8QL8craOxcRRalhuI5CyjK77MEOepqoiM761si7I8KRY3GeZLn50OolotVGZxRTtjNvAA5CF3ouQoFTNbZCj9ZeAHuEwJUlawcqDMrFnTWMCgBY9IThRQArzlEalarLH+AlSz2ZZWrcXsOFOTmCUmB5BV1WQBu7xHHwech/TxrWQOP2mPtwaP03/3aP0nvvfddpalkleFVEeXHwHrP16CTXnzhYvqlv/rX0gtneZvcZE2ehhM10kVXxKRGlmeWEWA8F0SNo+3duSeFPQHkB54h+k8MmcbHQSZvnTbDEeM+UCSGIyJdEsqYJoHvzdxzqvcUmO4k7VxxBaGR2/lJyP3aeiH+zWPOmsno7NtfDkJHoeIUEDpuXdcfOJw9SI4rLHxpuDrjo3v30//hb/0f092P3k/9Hit97TTosc9Oeip9GsppZFI0Mzud5pdm08KphbSwuJCmm1Op3mioj8uUsy9S525XOiDm2AOPtnqRTOWO7gaZb/Gk+psXWNfJvdwdWqnqC749rIpTJfpKR850T5O3gXgpyYnb32unjpy+3JfBJBj1Jn/khQse+oHPhvrN//Df//fS6vkL6nt18QzvFrP7Zm4SxkHyFuyJM87qf2KJPtZtd/zg0n5rX5nU59gMqdGu0ZhOzYb6tIwGCwcSnvIM4xa9Jp2sGLpu/OmMVYmVUdpGf2p8HD5k3jo4Snu7e2lzezNtb2+n3b3ttK/JwFGnbwcUh7ivxkMunX4b6ZlZ80rdC7kAcZdIEkYfHA+u5IKtcB7lUprbUJVk4os9J979yCvxkr/0YnVuJf34F34inb+oEbfdS99952Z6T8fD+/fTwcGOtxJsbm6mN998Oa2t3XZZ586c1ln2TGMRMhBVya8lubGCL7nNN1N9gddduRXFUzghwNjZKfgPz8rpXHtVVHLkGpk+evhYurmoScBy+uJf+GvppdffUluwuQp3YywTRehf9CwwZBR0AVbrfaY8nX2lsCcqlCNU9JUmJt16nM94b4aQX4TGQEzG9xU6rsNXE4jkBctyMDqTCNqvkEdEmja8GEyrCAvPJy6RnS+gp1BxMULN1wr4T/LHmXXRRqJNRA/6oBoLWg76KoqTPlEJO5Ehn0gvAtCnDrqyMxkJQRsqiiAuyqZNCUedfQaNOAjAk1rG8SM6xJHImrn6pIKR11FuN3j1BMN4jtaBvhcXSkPChOVNhj2WYchtFHqpROpCBcmT37ElIBUeqInOmpuWO9JZObDDDVFck4m8qb51o9eXA1vV9fNWYE+8haDXv6zoa1LA67Kr10T4snR0VTw0dWZ7p/quWFNO+EHyCCZetRFMAYRZrs3X/3LAJY4gmveTgRvmOcBtiyOJgg3nNJo3XQOqNALmtgd7SJn9e9O6mo1O7D+fBfpBKEjUHcPXBQ2aR2GnRZR7OmGvwjpBBlmnuoTMtgE+1+kn+V0KmGSCmzFMhgNQDilhXPicj08Kk7hP5kcqlICUKJsDQ1f0lRFu1tWQT9QRsFj0kx1HBg/ieI1KDKIVDcAy1IpERsSwgkoB2Why6mlwztsCarWanYIeA6OIsuJCZs5HGjRYbf3H/+Sf+mnectlr8epMCF+E1JlwDuqaMfzg5z6Xfv4v/EKabswoiVuKagfRC86/N8Adzmtbh3VDbZoH+dzuMTHBYDDwBs4JKPAykJ3rfJ4E61NBfzL8vWAS70RZhV0ZpUNTp3BgI/xMRkgrjmjmjKT6TbT7x0KRnmlM4o/KV2RQ028ERg4s4D4lsEiNr/NEOnGmXYQNT+DkPIzzqBHXOJmdTlvO0LF8k44dvH/0//kH6f33vpbmV6bTnBwA9BidpB+QaSgdpu298uUyES49RRdi2q8+KuMo4PjKYaw01EdUrgjE3QXlEAEPoLJF/na8Dm5jU06v1xUeul+V7qL/4RBzJ8JyMi0GBhy4Ydrb76Sjo2hg+h5C8p/JC1n/VVWa2+hMnHkglcWbv/7X/0Z68wd+UHVXfVS2PHXzPFRf68sRZPAacBt4KH5EbFZ9Z64pftRneSzDd0no16oTzlSlLEeYMtSlY7DEiadOcjJ1QIt3k7Lfc3M3nFGOze2t1Dps+d2t8FeWbRyK39ANMSonAF3DsaXvUnMxS6Lby8MjvptwSiW2bShN/A5ld5CBshgbcthwRIIckVVXdWfLBvHQpT7YJMtNwANd3HFamptPpxZX0pWLV9LVyy+m1t5x+ujW3fT+B7fSw8fr6UDO6tz8VHrvu99Nj+4/Tp/69CuiRrt00tRUTTTluNem7HCjb+gAjMEj3LEdgsWNKelbfX7WOxZ5GCw7sD6otiB0QPwxuxA4LIhxzbVUXDk9frwhnubTwvxy+nM/8wvp5bc/a/3CopNuQB+V330ZuiojO378TvbB0aINfBNWkGvGCzWB8Z0WJ/3kzOA61RAhfiM912ecL66jhEgnGGXr32VRd+qhfM7kJB+Av8mvi/EiQj6LvxE+uqQ/03CUrohlaUQliABbDVi9JLftPvquiyrOuWjn8gIij1c6i7w48eDzpTHSAyvSc70pK9eDrE+BsoYs8jGmAT68Z1vsa+k1EzU++Qpt5IRTSpo1RriEyYJ4LAOihQub0LN+wDvZKY1LYbBdJybXgRd8oEshQ+xbsAJh5cAOkl1GcbZa6pydr7YWG5UN5VjrDYY3Dzr9G4fd0s3tw/7aUakrB7b5DAf2fqofzceHDNRhLpcqpWvyUa+roGsq4rJMxapYbao8ObAl+QsFCyql6MdRWXjlmjAGWFKhwxPBrRU/5BTJ1KwIBJAXyCsLz4SJpAJ9FKCbj9JktJD8k07194YRVQMNAvBLCvtoj0Tbn83zABMNixRjkKG5mJEJW/Xm1lPM6IVgCxr0C+lZdlQ3ZFbSwBEH++s0HtEjXAaFhAOnPHK6eB9ijXwkkPcTQJF93EZFHNGTRigHiYeFScjX4JDOkcO+eaeq0g7EsSKKTFB0rxAV4PoISAMw3OhKRwMZcuOaAZl84OROTLiHc6s8tWrNT8Ti+PJkKysVHsQlO1T6g7Xb6Uu/93vpm998R7zIIEtmyA/dwoizP5bbjWdXltLP//m/lN5+41Np6EGX1qOeoTdMBQh/UoC7Y51VHcs02rbouIESwnkGED3CeR5AqOBtEtm9eAKM9gwoRB8wmd8/Y9qgcaaJOJv/EdExEeIwjE+VV0SE0XwyEfyn40DDnkwmEbZBddhm3NQcR1tS8ROkivIcD28RBJ8UABo2MTrMnssMIu5P6rNf+u3fTH/4lS9LpxQ/kNOqiU/WL/SB4cqOpp0Lm2jxLj23zsatNts98HEMpVusjPLqpJ4nX9IUTaL8/XZpDX0eHnzbWXRqwschhTZl4AjCovuDmLbdgVXFmXMFYiKpeNEq0YeEQN1xvjYfbaWD464c3mnfJZlq1NL83FxaWppLDYXnZnloaSEtLDTT1GwzzczMppnpemrUZlVvnRtylBvT4skvLJL8ok/a4VVZ9FlE2T7upFaLW/OH6eDgoAi3UuvoIB0dsxWim/bliLYO91Jbk0ucVq8+F7LF4UK29P2wd1EOjmSelhONTUVOtEmj1kD4TkB+7DUmjGPsVTLLFGEpsxTB8lSYSQT5ylXsgcrgLQLCJa8l6ckHY4hKpp0Rpuixv3WqMZUuXjiXrl95IZ1eOSf86fThh3JW3/sg3b9zJ+3tbKe9vQOvsJ4521Sb99P+3n46fWpFMkMb2doUlgYZ0PbIr16vW0/gHaDu8HR8fCwctk2oHeaaqb4457sKo32tomO+aXPqUMgNwPTmfkU5yA2njdXsx4+3pAMLauu59GM/+XPp1c99Xg558BL9Gjq0CNJXLEQ4WZhFumi5pCLeYuLSqOhwlGt2IptPdj0U7ygSizQA/DHkjJyiTJwtYiDxJJzMW+ARV9Qn6E1knERXOo4Ye9FByU4d+p7RMoWQUkFb9axgDxRlp9bxIRdjufKRlzLiSvAUTwp70qG8WZBF2fDBda7LKL6g/SRYNkrzuKegb+nrnMclIqOPUc+gYVp0AZ3c/s4h0AkNoGzHOGIP4T0AAP/0SURBVJ8OX0RexnAI80cQfwe6lkLRYGyBcT9WlMvSP5OjumZr52br/VPN1JGf2DruDjY01q9JWW+Wh+Ubwr2pPrjWKNU39pql1vlYKwoH9kuq2yuFA6uCV0tyYEX5WqnUlwNbuqaaXK6Uhqsqx3tg1bUxN1G+fnwogZkxfKOzdKuCTx80CQFw4tv86sJKjweqoKFsio8VR5MYAUJGXtEgOivg10PpggHGppOydPKhC4Qk01QwFPmeBxkFiK4vdOhxzi0tmMSjjKj1JwM36AkKuqIMG9ZQCo4o83mUCznox4NUgfXJuQgIJXx+rpPOLHIcR5zIVTCMzNiAf+SVFA3Mos+AzcooSu25DjwLz+/y02DAoM6ggkvCgEM+59GACPDqlpIHcOVRGnVlVYev20DuWIMN+WamNajKIGPcGdzfuXEz/f1/8A/T9s662459PpTL60I8Y9Q/e/u+8INvp1/46b+oQXvZDjcroth9moMjDwsA1eSXejlWDIz1M1InJUOdQKUdMx5YyAjjFi6Pwvp5sh2s4wKrnYD+Apimzk9qhlkS5BlvwBiHUL4K3aZQBnomDP20s7uXHq9v+3io47C1K6xOqrIVQ4xubW2lrY3H6fyZs+nn/vLPpmsvv+jN/RAdlwK9OLOioKYY8fW9wLpMgxY1jHDAZNhs+4xGBmAXvDJUFJZvW7l+Cp5gYSIfQBba2WFwi0ScAr768/u/89vpt3/3N1J9iraEN7WlysK5oDw/eS0C6LcfqJLud3BOdZYmGrfObXc5CThnAI5epcTjTnJa5RT3ubXt7TFRVxwN3wKGH52HSkB/ptWPcHBxnHgdEX/0oY4OfCzen8lT7kM/NFROL7xwKb1w+WpaWV71K5LYQiN3xRO+am0qNepTKpB+WDi9OHH0DeQh3Br8Fnbv+PBQOtFKmzs76fHGZtpcf5x2uTV/1FY9VVfl6arxO6oLsrFDrwrYrokXeHX7iB7koYnljmvqhKzov7ITsgn1Rl0yrzuu15ZMux07eMj2uN02DahOq9/jvPIhA68oqy5wjC2w3oie9/nKhjDJdcnEC2wvdCZHWTbkrGzAz/zEn1M7NdL9ezuyHTtqU7Yd5IfyDtL9uw/SwuyS3xjQVRpbHVglPtakoNeRDvSOxM8g3V675wf23n77unCP0tGh+pJMGq/boo3gC72hv2KPsGeMZXBWUTvWajiw2Dv4LKnsYzuUfscriyGqalUTjJocWLpcflB11Fc4KQFZImdHKxMndAM5c4CPbj54+DCtrC6nuZmV9CN/7mfSmz/8o3KeoawDXGV0+yFLSz7aDYi2pawonwOsInnEk/P7XOBAt8ibgT6m3yIc8hBygVMQNAT/9jIF5iECtgcGnQkFxair/SfFx9jGT1ELqsnfqAjFZzpPADQA8095CsczLUrQmS5jX4V+LAToUl51TFwwlgFp3HZ3feGxwHD9wMlh5XE/VdD3bFymUX0mb/xBL2odPW+MBozsI9mLMs1vQS7KgvfJXALzwp9wMgldcO0H03TAU78se6RIlyt94ZzrylkB1Zlr6eOo/cSvkjCljDiSvRzTYUtUNxS/pnw3Rf9GKvVvyoatlUvdjd6TK7A4sHNyYBftwHZWB4PKZZnpaxL8dRV5TfPXy2U5sCLYVLF+iAsH1sbCXIhBMW5DKIbybBcjjl1kBsl+JSLteBGvy1xZcBGMnVc5pM6vfzqr7IsMkLgQDsdIIPoDrSr8eGedyoOUcGRHRVLGWaO/X1pLGR8D0MXEsW5CuSgweaycBQhFiJTvy7gGwI/TcyAaHn6B5+P964XMf5xDnlZSRWReAWT8PCDvUbfnJ0m7rDpJOAwquSOwcmHFFXg1BLkqPdoQhzOcTlYd0KUejS3IedAur+zoGiPPwNna3fbDFuuPH6SH9+8ovCMDv6+26qW2nNqWBoz1nYPUbcxKp+rWK2jjja3I6P/ln/mp9IXP/qAG6Wm3+eQ7XoPt4N26q7wM8o4p5IBsCBaX1hO2fWRH87lQyGQEIm6dI1p5c3bMjwFZCQdn25dCwMnGCSYMHnnQec5c84T6sV+R1PGDant7+2l7ezc9eryZNrZ30sGhBkNWncrFwKYf2ij6EU9fEylaKqMvcwLendu3NAizJWnoycXc1EL6oc9+Pv30T/9Ymp+b8dPEhcgMaJLPRRzSs24pIlKeDbnNjVeEnwVZt4CgW1wIJsNR8knI6TGcU8+IcFvrzBW3uisyRHcePEpf/sOvpA9ufUdy25QzIqdF6X5vpQTGrVw7tjqwU3m1BYhb9KoHNk+0w2GJvlCSvg+lq9z6nZ2e8yrnVLUhGybnbWoqzczMp6WlFR2raba5kOaa8+lQ7dkb1tJB6zCtrtTT3u6m+kMnvfjy1dTuHosXekpNR7EqWa67vHDC5CDLEez1OumIbRBywA4O4sn5fdHb2tYERbrBw0t2RHC44VNtb/GIjr8shDwtpLDF2Hrcer9KyauyctLER1f2gD6ODLD7rN4hG0Z16m9nUoafNFY8e+rzPKDEaqBXsEWDNs76wlIJtLAT5GdbD2mxAisdBQ9+deR8AL/uSxNxHq9GYQZv0e9VUkeTtFdfupp29o7FD7amK5nIST/spsWlOTmRR+Y1Kb6120q3Prydrly94Nv89+8/TBcunU8NOdQf3LqVXn/1VdmjtmzVXjq1siImSumPvvrtND/fTFevnhX+Y9M9f3HZMr5/bz1dvXJJk4uhJosHaXNzJ124eN5vUdjd20tnz55K6+ubvj5zZjVtbhyk6sxCuvLmS7K5HbeDba4qgy2SICxb6xwKSyupzraBAHVGsAJWmNfu3HEZvAf2R378p9Jnf/Sn1IbINOMUAeTGgZwVxdhtUZJsxeA6+pxvTSs8ahPxQzzI5HF7mC48RYp1ZAJs34QDBqim42zgiY4blyC6EOX6sjiAjAI4XXiRpvyEFFlIxenmUtGSnMvL/GfIsjAvZC9wUCTaAd2iTJxS5JMf9jYdSiSs+MgLPRM1TUcIJssOGRdlKZ4VVCbY8fBV8AMOeSJv4DveMSED4gDrQwQNxs+IBQ6/I0d3AjBlpOFEk+q8JIgBv5IMm0ijOD3qewKKDEiIbQt80tbRyl/wN1S5/V651KkNh61qGmxoTFrT3O/mVLV0Y36qdHNhprIm53ND9dOA9MQKLA5stTxsVmsdOapyYIfDa5XS8LrIXpPB9lsIJJemSuMFUZWSphihXjCB46rKSbAx8MeMAZ7DmaWSMmhmFnwqSGWimmCy7kY8wC/GhURuAYmq8tEpnHwCKI8yQhyCKMCDsV+aL2HxOVne0/okZHqyWTKSzKJ1obygsvUBvpRV5Q9k1GSwaZ/MgxIoO16LJQJRTflJ4lcKYLyIdvn+OonCRGNLUASyPR9QPdU7Liwp81Nc/6uEXCZAmLKZFNjgiwEMBgNRW4NVjqOmMWBJJjKoCIDVGBsm/TtOwK00Vqn4+gv54vZjzfLY291JO9ubqbXXSrdvfZQerT+Qgb+d9nYeS65t38acneU9jKxSKLOcMbVamltZSAvN5fTgxq1U7Wx75WO3X02d2dPpqDyVrr14Jf3SL/5ievXKy64PPIfTrQFVYd6Na93UH21K26EDtDcSDy0NgGf0jbakdbhmWwyfMmTNg9jvDeg0QB0cMB10rfhxXAb4PZBjurd/kDa2dtP6thwQOad7rf3i4ZUDOSdHqoOoordiIfiWzsr5gE/fVtQ/Kz7Nmak0r4GZh2W6co4OWgc+usd7Kk3ORK0mh6mb7uP4bmwqjv3Y1VSbbkju1fTwg410vLGbPvOp19Jf/7f/WvpzP/kFTwTYPsGMHLD+c45TVGl0MU4PKHQ74+gc6QWSErJEEI+LKORUdL2Qn87EIlu3oc49tTOrd7zailXSw+Oe6tmRo1hP58+fjYEQxAJyEHrbO7vp//lf/T/So501lSMpSl9o3UEHJw2eQ0eG6gfsWZ+Zaab5hUXp6Gyal0MwaHdSU07oqfNXNPGQjZuaTg05qNOaXPXl0B0etdPO5rZ4Re/UB3Bi6+EEllm2E1R8G7uXlngPUbedfuW//W/To+01OTPz6fLFq57gtTUxabf7ckIP0v7Rfjo6Ur8ccPucOx08hc9KH06iaBWODG2V3Yo86OW+DIqf2idOjiPOIzMtJj/YSZZ9WRwAz86D4liptF0QbtwpiTd/ZNr0Iesk+BxcS6aUR1PS77jIe03BAcyXhGz9VT0cJ2OE7PPKdsalPPMqIB0GWcWmicPW6pp2LPChudJsps+9/lp6/9sfpL2N47Sn/nTYO5Jtk3Oo/NgwWGNxpXt4KN059Krw1FRDdDRuyIA0ZljdrmniyNYCTZolD/iOCXo48jURgA74rKqyfYFnHBjXmIzAU5kJt+UbExHsIvGuv859DVA96VFtcSlV5udcRzWDdRPwBEAHAoU+7ccRso0+YTyuBaze3r93Ly0v8xaChfS5H/mJ9IUv/kV/dQuMAi2AzCo7ujeEOAIhyzNAcSApjpOf/Fc5U9JtST4dHRzapjDZkcZjkFIJfdHkrdqYEi7PQNCvGIyRHXILfTGYtupcXNqxoiwd6FfYb4Uth8ABAh0bYy2kAOsFlaRXT5TgNqAYsrN6Shn0FTALs2Nc2g4ZxWqrqRagkP6Z6CIa4qkD/hFjRLNWTnMNtS+2WonYhuPuIB2p4ix+8/AZW4vyKqVpC5E3cihWDqD0KkqJNP6Uh7pDD76RD3WA90lw/UkrGOM6191xxlG5Cmc9iXpSl0Iu5COHLvJnn3lrgTTU+KSS1TQhAX6gx5GJBKZ+3UeG5VJVNex3Vhql1oWF2oZE5LcQCOGGeo7OFV6r9Ukd2N41dfbrKueaesXl0nCwqnrJgU2a3rtfULIBoXJBRag7V4GAamDhnejrLCSA9omcAZNpQL6iIbMw8zkDeaJsKZoalnJlOh2H0WnU4uxN1pmGpag4xWMvGHz5rKxnErp2uW5AOjlODgZaEhONSR6hlw0Ie1IrHnNQJrJTV844e8gBHhUhegx2mlXoTNzT4DIKXulkbQ0e7Lm1syybzXfIbZT+BPCkjIEnZXoSQrn5bndbzgADY58HOZTFT8gqMQ8aNp4FkIvX4HBLkC8F2VDLgdja3Ex37txO9+7cSvs762oX0dPghxHvaMB/9GgjHWogppPyjWv23NWqDTsHNQkMXmknVrBefvlKOrd0Jn3jy3+Y9jdR4JIcuWHaPi6lQ157JYdhZflC+sWf//n0xhuvp6n6lNvcxkQ8jg9VxjKP9rA0VEE6v7e5qC4MztHeobHkmzzn45MCEuPBwa4GSD63yIrPg0ebchofp80dOeFtOaQyst1u7PH1qp4MYG6+WIFSlPjxgEmCjmq9mmaa05K7DEpfDtv+sVfZWvv74q+sgWrODqq/OCZ82gwaecuHH47RH87Vw4cPvUJGa/KQDbesNz7aSOsfPNJgU0vV6bpXZaeU91Nvvp7+3X//30mvf+p192vYBXiPJetz4WrAb5xJpirEe/Lq6xisexI6n+FEDsjj3v2NtKlBb31TutGRY6YWGfBKFxFjhRwngfYacptV+slT1PQ5dBR9t87rn9u+vMu0LDP50tlz6T/5n/zHfiiItnXHFxL9ilXs/b09yaiTvv7VL7NnKq2ePpWm5+a9WtjuqC902Luoc1d9El1TWawiHh0dpgtn5tLp5Zm0udVOd9flrNjRkhzkbGIruOXOHYOyymT1Ep65beuHcWQfel3p72FL5crxqXTT6dPz6Te+9Dvpv/5vfiUdt7fEy1JaXJajLH6as/NqN/ahQkfliNc84FAXO6JFG6NDOPP0V/piAHYLLQ5dYEKJOERM/9GIfiCr0DXrG7KWg8REznv+lWE0eDpdcTToCD/aFfqErQIuBHsLLmXH9I9yAeMp7wigIQznUnu7vKJe0B6VS7ozBDAYSxyRrj/rncvWud9LL1+4nC7r+O6Nd9Ltm2saK5rum/jKPek+d44sW+4wyXHtd4/FI30iQCJwmyFjFeI6UhYTp1wH11180Od0qevYZoU+wjDssG2A8uiHTPZznaiN61DwzMIBm1TaKrNUatg+VutydKXX1I3ykQ3lCcP2iYdGvciDLqh9EUjwXEnr6xtpcWFBk66F9Nbnfij9+M/+nCdDlIy8M7j/wmsh3Fw3y1XhEX9CQhZslNl88Fi2+Wvpwxvf0VUvvfPtd2SPdtO5c4tpZXU1fevb76cZOa6vv/aKrlfS4tJSmpltpjrbQ2bUhy6+mJZOn7WDm+mPQHxgvxy0nMTvJI4YJZYo8iIHAxHkVd8D25cO6KAxBXaYqZvivDSn+Lhtj56rT0oyjWqM4bxtiAe/j6U0x+oLPMaJhkMpDr5qllJTcj8/V0nT9hFIifIJw0MGy5yiCKtBWadhm+Vhe5h2j9TuCqs44UV7A7RytAf5irKxZ1wXsoEeJTpNf8iD+kW8UQ1uyyIPQFr+NZCkS/JTfmhK2HjXqMhqmuAVWTmFTUCXdMW/hV9KU9LdpenhcGmq3K+WSx2NGS1p74b4XFOb3uz1Szdks25WS5U1dceP2wPbag6GtWILQe9aeVi+riL8KVkV5y0EKrWua/l1uG6AjII4pbtQKTOJo4XDpTR+6SwwbsdBBLn0S6Kxt2QSHqtg1IcD2YMPEGZGQjxg41yEwXHJnAsEssEZK56swtZUBtfEcwAhan6DPs4pSuGyiQNHYdKpD8rOLXLi3Uikj6gprLqE7qNE43hgzDdpDNal1JB1xMg0KtEJIgeIJRknnksFH8PnBBtg+PQ1aMgXWvqhc4iEDYydmBNQ8KITKXaahMMZ+sSanBAYpGUmCoUb58M3OJbR3Neg7j1c4BW3/KkD7cFTw0eHR6mtwftgfy/tb2+mtY/W0mM5QPcf3JNxPpbhxIhr9qNGr8qpZSVwIKdoZnZGbJTS1n05KB/eSYP2fqrMz6TaykJqyLBWazNpfn5Vxpenc/tpeqaWrl05n2py+v7wd39bsyke0NIxM5sqKxfScHo5be8e2Nnh6W6qg+EuaSbPXYGrFy+mH/7cZ9Nrr7ySzp47kxqqR2hDUecRMNiFkciys9x0gDl5IPtYLwscvmx23OZ2fqzobMt53NreE0/xNPXR8aHb0i/WVgmsMrC/jRUhb7Vhpu5VMw0Daq/j4wPVkSfVo901U3N+VjN4GIZ61mqNVK83JOdaqkjpqVFAtPHIqSnq69uvxtKf4v0mB6XxKUz2FT58/Cjt7e2YCrqL/u3t7qePvvVh6h5oIBePOGw1Ocw1DaBMMljtq1bq6Wd/4sfSL/3SL6Srb7zkNuOBnp70B/3g/ZoHrVZal0O6u7frPbZ8meigc6gBKfb+dZgQqU9Rdw8YhEtH6eGO6Gj6Fn0d3WNyGPYEBlmhklciOaqGEhCD9vzMTJrTwUM301MNnWdSc24pvf3Ga+mVa29IfkfSsX7a3n4kIzCb7j7YTSXvEeWfFTSkpF4r3bUfSieWnLyvlFvr9AN5dxWVtzxXT+fPNFXfTvpobV3tW5VdkbOituvIQYW9mvoOex3t0GjyxooTJUFbrW/dYQWX1dYLp+bSu998J/3f/ou/k26tvZvKtV6a0qRhen42zcypTtL5BtsOpmdMz86TDjsqPqSV4tftrgMdQKZ5iwPOkleq0BDVb9IRzGdP3MSjLsniM/wGDmHilUCTEKcTNEPrAi9DpmGaCjP5oEz3T0WA6xVcK3n0SDu4+rNdEg66Sdhk4R2akhu1oH/T9rHPDrsfiw9Q8teWoC9c8y7doNy69JaJ3mxtKj26+ShtP9hO86uLqbk4ZzxWw0XN9HpyYAdMrvvtgn+Gb2QbsnffogzVgTtNjlc/pp52igr5opfguT0ETFLjGryYTAYetaKuEc/ZE1fJp64JZLfTVlxK09NTiucBNPpLze07rck7kxfGLvYOdzR+ce0PucgGx3MHuJtyx7A5g2p69e3PpR//hZ9Lp8+eVRyLFOIBOZsJlU+DZKBgpQOhI+JJNn197U767V/7tXTru99N6/fvpoPD/XTxxTO2Ezj1DTaYq1QajpVs9jLzwPXa7Q3ZkGa6eOms4mb8Gd7V02dsz+ZPnUovXH8j1ZoLqo9kTtmG0G3A8iNmlDYGS1ltwZhuKHDhf0wpDvQR/cnXjI3B7yDN1IbpTLPmFdSwntIJ2wf8g0Ha0Zi011FfVz9fmK6l5RnplwToVhRNNYUHVPjB8vM8CNve0FGwkCE8Vmxb4ZcJIm0ku4F9xm9Q29OXcZj5VG5HRMGgDdoaF1jNdYYngBpFrUIe1JzxOGqpXwWRIQCJiA1SjiWtkAsADeLztaHIaOkKP+ssgBzqcvopl7LoG7xtaUZj1XysRtMb+tLXjo6WJsYbvf5wrTsY3pTtvCHR3BwMS2u9RndjZ+9ZbyFQGfOtYbNd8+uyLovatVIlXVfiNZV5WbJZlVz9KVnFYQ/C9unClSlqBDkI8iP+g2FfY0Qijko5TvhuNOKcGadNZ4VpJBsycMAl1nlVXhEBphUWAlCIljGIrJWPy3xkoCwUCMVhBaHfY3UiFMwGDsqiGcYzygGcQhxlnqAoHC4pXzDuFlEPGwJfyzhRLzHnwUZo8CmbUshAJKSY6kOup18KrIy+XT4Cyg9D6D+lQw9nHUfW6fzqh73BhQ1UB4sD2mbTSDqU5wR1XbideNM6QEc52E8bcggfPXiQHj94mHZ3NlL7uCUD1Eq9zpFvobOawGcoP5ITenDYStNNOaY46FPs9aurKBiti0/Nf8TApRcupGsXr6Vv/sEfpW989csylO1Un6mmWc3EF1ZfEAP1tHp2Jr31+qdkjGfS6dMrqaMZ6G/+w19N9z/8jgxhV4OZHLX5s6k/t5p6cnAb0/O+9frg/sO0sf5QzgCrTXJC1L4LcohZoee1PThEYs2vOTmzcjpdvXwpvfnqq+kzb7+V5mYbRTvLOKn6PckZSSAjdJN9pNt7e2lrYzsdHh56XyGf5zw4bHtP4aHSedUSOsDgxSCKc9ovsQdYxkv6hmHi1UczTTkqGCBeGySZsT8RqGo2wWSBPXZsAMAx5eDBKpTc72lU21bltHKLF6cTmdLylFnjc5amJPWRAqAD1i/aGyx1ZOuO4hyyLqFn3C4e+H2dd+/dtUPreivjkQzzo1uP08HGjohpgNYA12MPo6bE4YSU/XAQ+5krNR7C4T5ISiurS+ml61dSs4nJb6dHm5teyYUHHAivOKmUJTlkvCj+SFUpaZBjhZ3b5xhyrMXxAfJt+clublsxYC/N1NMPffoz6cypSzbwqSI5NXTUpuWkLlrPj9v9tNdiNRvnv644tS4DhNpgYaqarl5Z0gRhIAdxS+VX1OY9DfY487xzOG6LD9RxmGzV67OWFRVj8MUxZRLOq1uuXFpRn6mktQf76fAY2yWZyXHgCf78Cim2MdBGQ+mtV85Ufx4K4nZ0f8BeViYspbQ630itre30X/6Xv5J+/yu/lbqDXa/81ooHnKbn5LiqfzWmapb3lOrMJIKVQgZ/JhEYZ+wZ7KK9nG2LdcbRJ7paBQ+9CMeIM/piu6cDZM7QQkNQn7FDw3/oUe4v6KY1SUSxI3nVymMCBQo4QSlsKPZXemAHGbuIISQLLQcWSi1cGUo+ZUsW+qK3E6hyyiF+sd3sT1UbCY938XobFw6kcBgoW+1DO0lMNPg6V08OKKQ31zfT3Y/upu5RL/U7nfSpt99Oc0tL6eHmVlqYm0sXX3hBZal8nBqVS3+sioMqq7ED0VB51A3pWE8oW33dMhB4vy759ZflR9i231eRL7+FgEkladQz+m04xCErRMFr02pBR2EeArS+yzYgEg8o4qYiPWpIV8jPnRMc1bZ4n1K/NC+K5+G8jiaVkOYtFEzs/t3/8D9Mp+QoHkicsXeZ9qa/RB+kzGhSruRU6WdaHaCs/vyVf/Ev0q//6j9JX/m9P5ADvCzZrahuXU1WZdOG9TQ3NyUaLAIN08bGXtre2U9Xr12Q7A9lZLGr3TQ/N58WFxdUhmyHdJlS6uLrlBzYmZnpNDu/ml5681Np/oxsPrpmPZEszVMcIWfkUIjDATe3eTaAqxO1cr0idgROKyLRY/SaByBX5JCuNGRmJGxu9bMNjS+HdSRf7qpo6pXYKc+YPyfhzGpc9KswQ63tb/DQJs4uE1om6qyuwjd5sAdMAuAI28mdMr9PHhbMj3QM202F5ZDhu+zJWz7QmRV47hayEEifYk9qCAWJRM2ZRAH8Mgbl/hlhJxnwqXA5nFPIY4kCY0T3ey5zovNIPjooOmigI6V0ZqaUptEp8S0zK1ulMxWT/KzLSuprYGv3uzxb3JI92tDccU3962ZnWLoh6d4U0prG46cf4qLMJx1YRV5T/eJTsiU5tGm4Wh6WmsKvS4Aal0uFA6uU7FHCcEjHlxgXUOwQgUI0AuMi4xbAoEIkf1QekibvxCK/gJPa3KRszIr4SUDcRAe1AKgDXJMeRUdZrPByexw/AIIxI1KQcyCageBXP5Y89UDxFNaZHAySrltRLjqU98e6Q+iIsoOuqZgm2PpVGCPM4vZxt51+93e+kr71jW+nn/nZH09vvPmWDCg3swUFUzhHqDdFQoGysqzhA6eSMYEmxjF2Zg6l84wOQD5+bACVxq2sv/srfz/d+eD91D/eTwdHW+qcvH8QZ1SGTs4BhpYBHqlWNRtdWTyVbt+4l26/+46cpyPpmRyPxeVUnpPDqhn29Myq2kymv9dKr798KV1/6VL64z/4RjqztJheefWldOb8RTlvnXT/4YZm7rfSg3vrqXO4K74302tvvZ3OXbiS/uC3fyf1FFeRU3Fw1E3b+ymd+/wXUpo5baM+KweIp3Xv3rmb7j28rfpJ5dUeO4930/qdR/Le0XYNLqrHqVOn09K5U3EbXAKTKVB9yhr8Z9Pi/HI6tXIqLQkHZ5UZMqvz8SBJOKbIzCsBkjEDFsaHNsEBxPw0qqIrA1Ya9tLRvpxaXi10dOTbt9OsBsoYa5QxHQbHoCh9oEOJlgcInSFLnvyeT3d0Bk/F85ok9AfnkcGZFW2cGfL1uBUpWjiVblPx6lUf4fM1IHByGbyEnHwMvsdyyoB3333XuBhu1ILVm9bWUXr04UMN4BoUJS+MXugvDnXH39THMcKB9nYEOUecvdfZLmpKZy6upOtvvppK0plOF9l2zL8dZ+VlLynfkqddmqwyTjc1uE6lWR2sPL722stpbmHexm9hbiUd7JbSo0fSE/XBWCWk39EmvFZNZUtmFMxT4RgUeO1LDky4Xrmymrqd4/TBra3U7ipN/Q5d4GX9PQ2gQw2+5WrYpI6c4KqcBJwA+BuyxCK5DXvH6ZXLK2rTenq0e5DuP9pXneX4qj7wWOEzsVhm9R9auS4ns8/quZ0xHK2uyqyKX7WrlKwsJV1cKKdf//VfT3//7/6K9GbT8pSySMfV56QHDfbRTjfS1CyTharbDse2zINQKrtWY0V21vV350cmbm/anXaj0ei5ulYd7CSZx7CQtIeQ3e68OoqhFLuGzfPqJnqvNOyZFwBEkLBzUIZO5PIDbNAz/woLhwk1tD2I6Q87yHUG+ph7A/wWcQC4EFbr6UopFCUcygOP8celMXBr9OMjAmzN8R580WSF04O69KKtNqPde7w5oK3pivpmXxPvjvrplZdfTFeuvZTufHg7rS6vil9NqOXQliR3y0WlsJWgLjl2D7bER9gAy46qmAlW6tFF1VHx8Id9yGNDtEXgQDNe9eXs0f9dE2w3YcULN+exgyt9oc39KVsdM7InfBAiJCAnSH0OwAYAON1MtpAVThi8eHKjenSUHx7QqebsYvqP/pP/WVo+f0HjoPqC2mpW/ZTtbuy75fWRVJNx8lgBkZGuVb2H9u/8X//v6cPvfiudOjcrXVTf6csGaHLNmyq++tWvi6th+vRnXre+4rwhFSZkvFKOfeVM+Oh7M1NsMdtPdz7aSi+8eCZdvnpBvM5qzNEhR3Zufk58zqbm4lJ68Y23UvPUGdke2mUS3AgGZGqwDH06ARnTesjZCIpV21kPdRWtEIADiO1gBZb+y90SegPyohHJHZRoDU02hOu7o9gWUXKs2oGFCGjb7qlMtzF/6q58PMR7NCV/xhbuYGG/8QtAwJaS51jOSkc0KZprVtEZ57Fj0iylBE98PVonA9VDDgGyT4W+Uf8cbz1THN3XGp95E0LIh+NpiHSoCShaVKqa2DfralcVw1tUmHDQh1lECir0C8Uo40CMyw72e6Uhfn1LFxu6XlPyTdXrhkzGTdnNZ7+FQJRGDiwfMlBfu6y4a2rH62q0a1Kuy2qIVbHl12gpg+RrazRiBHD9HBvHCVBirr9XXQlK2DzwhH00FzrT0UMQVFhnxbPwJJ1RTFarEDpAfnBy2ZNAFMeTKm7cCaBsBpHI/gQRgemQLkTC6oPYA+djCd+3PFEg/Q1suFAIDiG7Ehj8GMZ5hZiNiOKklybESg4N3pNcbn5wO/3mb/12un//jnAwkHQWzSAunE1/7ef/Yjp/8ZIdNYNooDiFrTPnHBnMkfjEltmJVTbpjuvAD3LIskC1eB/i7s5O+vV/9E/Tl/7uf60Bei/Nnl9MC5oBN+cXvT9Jpkt5BunCqbPp1MJS+hf/9Evpg+98Q7Pjilc5z1+5ls5ffVHG7LzaTQOAHNgLF86l6fp8+mf/+DfTB++9k7a2N1LrgAeGeDioIse4nlZOLfuYX5CRas5r5j2bbr5zM936zrfUqVs2tnuHR6nSXErLL34qlRbO+1vkvK9ybn4hHbU76eGDB+nBndt2uNmnyytstte30oyEPtuUI60Z/orqsnr2bJqbW/AKK19Q8gDEQEuvZTbLGKB2YxBh1QLptDWh6GvWXJaT1eXrS8IjG1/bOdxvyTD3JIN5H+x1o4FZSYhZnmoq0oiaDktcnYdA2LvC083CZVsFwCw8D3bImUwYOiA70ThCflAQWorntjRvDMDBcD7F13EkSVR8o162Yz6lgYo9yQMGDlYDrRyDtL+7lx4dH6eyBsPvvHPD20F8q0rUWYnpiMc7799RH2SbQDj83EnwO0Gln45TNfn2frUip4B6yRGs1eVMqR1nG4106eKq0++s3U6N2el0/a230qkzF8VDI+QhWU3JAePByw5fTVL7UVevrkkGZZXdldNx1Ooo3S0nve6k4+NDDYRt305l9RTH5lhOgZ++VxsxeLMix4CjoUa0wEGa8KtJgcOqA/0DeXriUzhpolX0Il+7/bADxCNnRRhFqRlXFS/w5ADbREb7BxWAwR9+uAoC5HVbmIT6O4OOeGVVVCwpmr6ryKKMyAvdsDGm7fxcg6c0ypU+I9soV1HKZx0xXzkWssI1DxEHDbgdDmIVzMVmMB86WfekIaO8cAki6YWdVrwn7qYGkO4UJRX19jX5YUk/JBbpudNYp/lTnUzBNpU49CAo2H5Kl9lv7+/x03WERlt2u7yD9jD1pT9tXs0lb4w3deC8cgx7mkhoQs57aZlY4VzNz8vOaBJ77uJ5OXizKoeVaUTKxFETwu5+6suGMcDDd2zJiUKxG1ybM+opeSMR7ii4HnAtYtxloU+7PagPtESCMGnhxEKP1fqqJzC+qyO9ZWX18PjAk5a5uTn1OfgIHQ57IekIx/2IiaVkxCSIfg14T69webiM173NzK2m//Q/+9+mhcU54QaPYiTk7XCcoQxXB5LbP/iH/zh96Tf+Sdrc2vAkbloTK15vuCu7uyQnc1rOtHnoH0pOXfXdXTucTAymNKAvnz6Xtlpt1b9i+bO3mTsu2Cx0kDc+vPfO3fTK66+npZUlTe5W0qnTZ9KpU4u++1CuTmlsupgWz76QyhpDZJHpXWYUHi1KHfBNO41rgohDDnmigNwsf4WjH4TsT+YhLvIFLlrHhf4dDS4c6M/tWZRetC1xqG4wRR3xa4Jm2JV4xei0Os2MdNAOn45YdY8tBy1stxCn1GYiqskFCwiy95JhbLWi1mpB6Ze3Xuqvp0nCnsa52IoZh1sWPji4igq4In4YmKB4RS4RDv7HZ0cLQt/R78k6js7CiLLgBPKEnY0cTgNP5cABN9fUO0stXWyIjTUl35QcbqhKN7tyYKc+kQNbfEpWhP0hA+nU5VJ5uCrCTcmvrgE6VmCVyISPh2cAfgveRjAOB7sWinoBq52YH1bJaDyzP8JWpXRJ01IGKeqzUm41OPG0k/F0VhYLTkYA2hYTmSV3SHIgXOMWucDLQDjTmgRQiLd6FQgYMM+YlHIsMTMD42YcSsTMIvDlqIopOgz7K9WDXb/Yw4KRU36nU7byy8ActPvpn/3W76Vvy1k7PNoXntLBkUJi8l57+Wr62Z/86fTCxYvKjxsc+V2g4Vk1CF5xsHnanu0DKGk8bY/CcBYd/fFw1MO7d9N/91/9v9Ldd7+qxON0+srL6bM/9ZfTP/v130of3fiGZsTn07lzF9Pbb76VPv3ZT/vzkPfX7iW2Cxxopr27ze3dfTkOGgRkxOYWZtLKmeU0OGynr/+LL6fW8VZ69c2X0md+4HN+TdCgU0mdw8N0sLeZOtyCV979nd20u/84tY/k3Eq23/r6zXTv3nZaPCVaV6+m2StvpEFzNQ1wJFUHnNeGnCM+bnAsp+v4QAYdD0ji0BClszq3FLYsGXvFWAavInxWVGqVhowgry2a9ZjcaR+kw72W6MiRk5KxKsHtHVbdMCLcnq01lF8OCu3INSs9nc6xnOBeasxMp5mpORndA5Xbl/OmmTIDlAYTVsiy0rrZ1C5+uluOFg/2QMu6ia4rjVZhZSb2wmHo8q3AcNz4RKlY8sMEvrU2ywqFtEI00Qvv21P6gFcnHfHkNK/U2ko7mpzs7G5aP2en5uWs1SUvViqlh+KP1RE78eYF54nyeDCKFYG4ZWVQWmgOQ53OVkbJXfoV/TDwGcR9KzJx21ZOkfJ7v67KRa+5e4FDAD2MNdf01+igxcCPnioNg+gVCLW1UYgvxYq4xGBe/IowDG5xDYd27KCmM3lIx/nyIK9L6s8mEdeGMuTgjo22cMlPu0DDf0xcJBvVo9sppX3pDK9a4il09yjlh1eqwDYcbBbl2MzmetE4ZTkVRmJFRfiSFeyFY8OkgbyxlSImQfCiX0hogMduwhO6hs6wZQN7QmG+Ja0/nALaxfITDewQmULO4sHX4fSQz06Y4nxXwfhqfV2DBg75mIZTKeIVUbSx6KltIclkwSCdQA44XP4ykejxflnzAE0jqUzFBd9izHoU+ULi8MIgngfJAHTMIik11HLiB4dHuO5Hlj2Y4lVhWjZWpxRn5x5eTEagMNeSsccy8qg+1In6smob5UIddPGK3M0qHOIEUp/glTR0lvoYH330WXGiZ5Hrj5yWlwixym1nUvFM/LAL0KZsQOREE87kaGK7JE94Y/WTLSrwghPLdiZ4xWZQVfLzOrDQVe4MueqSEStvkoniOOMwNuoN2esz6X/zv//fub2mRMdVElA92gt23A5K/6M/+uP0f/rP/89pe3MzvfDyOTmSfU16Wc1lnGvYuV1YbKZS71g2WTZV9h0HNskm8/zEX/+b/176Cz//N1SXanokJ/VXf+0fpT/+g99Lg/Zx2t7eSnOyybzNgbtYfD6Xtu7IQb/x3btpdeVUuv7aS2lWk+1VTTCuXrli/qfnF9L0wmqqKG9tig9bMNaFztMujJpUChmwx9VbPagbEc8CTzylfyOto80VZ3R+1J4StG2G9Ql7WaQpLp73UFiRnX7kQy/oQ1NS2Wldz8pbZaU77CoTHPQPGgFYTnTEYakS+5bboke7sVJLu7idhMPJbS2eeDgYT5Dxi3G/q/J74gfNG4HyRi4FOeWJtsLRH41ivs1JjvNvgPNbptE/7Ncgg8xXgZyD7hcT9A0KOt2R3AtKHel/SxQ3lLYmtm6K/g1V5aaof0IHdmIFlrMaKN5CUCp7BRZ8+pnsLLwGB4Wg0XhfSsgong24IjwQeXAcg6JG2TgpizpYnOmEzKidolkjDUhlyzJCfsBFceRxvuIMKxz8OKxI4gHYyGBR5QSBZR7BUGrOE+mTQDKKwR4WBhGv1tjIIQz+wznpynHi1UM4WEBWRPAZPHtqmfdv3Um/+ZtfSg8f3VVn5jaBOoWEXpFCLzan009/8SfSj37+h1OD2ZboZoX7ODiJATdAoWATMXRo2uSrX/lq+rX/5u+l6dpxunj1XLr44ovp1dc+rzrW08M7j9Ld2+9q5vw4rSytpruPt9Ps6un0mc9/Xg5awwaUd7KyMb8pp4oOyMofk4yd7Z10/6OP0t1bH6a99Ydpb2tdvoGMbMm7DC10FJ524RYwxobBBkenO6zIqdcAPLuStnf3E68vL88uylBO2wCgODPNBevY/v52OJF2HDDU7K1kawBPZjO4Jn9tiP3U6+s7qa+0epMnt2XoZGxxRmkPy71wTFkF5QEs5MNgFtslog0tP9WR91MOeIl590CyKMupnLfj3lE+O7dqZwakWfYCk5fOq3K4m8A2AA+QcnAHPTne7T23EPv2wgmI2598cQ3bhoPICiH70RjIaD1kxwEeLJHCw2zhdIHLoMwqBd1HRhK96/ISdjl9cna4UVXD+SAP9aRB4ELGriRctmrwYnx3RMV76wH9l4F3qDqqDUsMAgz4kinudJTBYBUreHa+JKuBBp++JnwVfzpOA5LIxEcq4FPleT9LoblCYbWUPaG7O4eptb+Xzl04JX6YAApLfc39gH/6S4WBQwkDDfIqr6L6FMolnUBa0is54gxkPAjniSGGSXVG3rPzMyFH6jVQPGk0gmRWljGElFpB0aqReROe0kIN4UQ4OCqwr/J4Dzd7E5Ej7SzfwrT0L1B7+FOq0GF/LRpfOAtCoH6Iu9vuaSJ77Fuu8MMNSD9VrES/AYRc7jPKKFoSQRRvR436wXPXZXryofwSsspjSIzBCH0zDYUH0gf00brguuIwScckSmrIVgehWC93Hm3KAPLwGXIoa4LXE59T3hoT2x1EQcNQ3PJE13mY8UD0RJP+pj7JmMAAXypNWe6D/pFsveQ74GFAPv6ALsOJ+oHI+NVsOI+aaDH5wlmSqMVnRfpcSrMrTTlG02JQwhZP7J9kmwZ3AXDUeTsFffPgQPqPQ0SjihbWh72LSJjVUU0ZVIxsrfQZnwP+kQtnnMSKJsAlnQcqlx6DnNl7WGbPMfyhy+LbusbdCeFRB4+FRlZlkKgaxiG3rSStOqHV6KsCOtOnwQDIx5n28Un1of2CL9fCCdEeYtjty8ou9sYOshyfsDVqUOkAD6OB26jV/SANnzF+6eXX03/wP/6PRbPkOPm5kKcU1UCup+zae++9l/7wD76SPvrow3TYbrltcZJbreN0+/ZjtVstXbp4RpPqauq1O5owP5RsZEtUr+7xMP3AD/5I+o/+5/+r1KvPpF3ZTtMWr7zN5N3vvJP+yd/7e6l/sCHe4+4Q44p5lz6ht7vbhxpPZ9QWjfTB+7dVzky6+uIL6k/Y7lqanmqmU6dX0pkzp/1GA9oBj4gvyDHB5F3LU9NswWEhQ3omPbEyqrKxBQnNUJuInnu22wf+pRK6npmqyn6r7SR/boKy9xV5+sMfKutIMm9LV/EPeEh9Wu3uh7jQddHyJElxFeF6EUM0juTj8C5tasg/q6g85I30ef6CtqQe/liICmWyK0K+UwWBnvo3foP7MlTQDYWVJfQFyYFDayqCNnVB4knWMrFLii/DMakmn7REMmP7A3wYzdsQDsQn+3tDH1UnSEAyCCpO9l3ILld/PJzOa8KY0LFIQzw/drJVPq6dX2Upm8uqrNqb3kOv7cgktIS2oeg1jcE3Jb8bKvVmvVJaK3e7G9NyYN/7JA7ssDy8LqLeAysWVsV7Uwz5PbCSZantL5BIjhJAcA7rAT7rusygEEFXHzQbUF0jMNXP1/RdGpeGQafIbxoCBCq7E43nSIgoKM1i1pmFyYQHeqAoyuUBXNMJAeK5fh6Q/iQQF7d74IPBWaCCbPypiy45s18Rh2J2tukZJLzwio29vT0NSm3fUuUztH/wh19Nv//lLysuVlsztzx9+Oq1l9PP/4W/mK5cuBy0RcP8upkC8COUFCLXNUnM8LmyiIpMjMNE09m8cqxEJqfcVv+tf/ob6fGjh3IAN+VcbvgWPB0Xo9acm/MMd35hNn3q02/KkdhKq6ur6coLV9LeTksO7UHalkO69fhBun3zfQ1q9zXY8SJ0OoHkxAqQB2je3ToruTWkqOJFnm1ZxqRflVNXbYonDVhzswo3NPM+9KpTSQ7O+voj8cmAVJaDvKHKaQCSosnGyFjJYUIIEm6lFk4Lq9g8wU4H5WlXNr+z4s2gg34wuNiAaQCtTS3ISrC62pGBxCGmc4Ue4bjyMAzt2FN5/oqSaDLwk0a9EDrlMwRBAydXErbhYP7oCQ3s0SXo0OCK15jQiTe1jb8zLwPBYNqT3Lbu30s1Ge06noiNiUTiP3AVJyoYEvjUiCEUOdf9Q5ROosHVUBk47wzwZBaHtLsNJqsYOIhyLGcact556lcovCMUvCTnz6sImDiVJTMkGhqQRYCHjXAcEt+qlnODA6tamBc8Gmo66LWVX+mYHwwkK4Hcl8CoYuwZMOXkHB93YrXX68YiYOcYmWBsZZjpV9RRrPjhRQXUGmo39gji/E6bNg6cv8ZGPZXBEwP9URaGEuGXhkhOAB04VhpDEA4kqxhqYm/f2NrZTKU6d1M0aTqWrJW/XOFpbXiCd12LP3TAg4JE1u3y8I5kjUMnGZXkWPfUBtyabohWXQaM/odD1jk+8n7VKg+1qXhvLYFf1TMceMVRB5WBg3XYkg6w71DtODO7kKZm1EcGsZrqyUYI3oe4cn7WtfzKOUkVwwBtcaow/QEHsOxBjpU5+KUuXtkWj7QnNoetGKgxjthQ/Q9bgi2ADMCtS0lA8f306OF9P/zD4M8QaEeXtrfzj/ypn2yBJzjKg9zcD9TufdKRgcpjX6roeT8g+ic9pJ+K0aKK6DJ6LCbgTXUcIgsGijQFgieDPBDYPH0m1WYW/Rq+juzs/dt30nxzKs0szqSKbC4TDVa5mBjZ2deZCa9fiaU2Zs8+K8F+rZVHCtqbYiOP9Qi5qa3ZW46Np7qWk/7g0W98YPiXM771aCNtP9pLswszqTHT0AQVLFWRPiYnm17E/kARtG2mL7GPklbkCZZ6g+0C6JAqWJ4SrmjIgA6ldDNz6puaCA4lKyZDyKPCnkx6FfLXZLtP21nnqQc2jD5QaIxxkB7yjnp6xZcwf1SVJqLtYK1wwHBw3JelC+grukw6wMOJm5tbaW5uxtubmLhzRy3xYK7qMWiX0vlL19P/6H/xv5TtZz+37LBsN10Aa8ourUePdtL/+7/4O+ne7e9IjGpblYcto02mp1jAiUk4Cxx8CGJdE6mG4mdnZn3X753vfJDOnj2TLl85k1q7R+mbX7+RLl++kK6+dEltLVpMKNTOi0uLvsPGw6fz8/NpaXlJuhx9nFfSLShuZnZKE1uNgVPTiTc8MKHiwVS2cPhOierPBIXFmnijEPWQNNSfmDjgnB1iK9QHZ2XzprFXqgF2jtd1MhYiX7YeHoq3eKc5VaS/IFFdFO3CNfnCzpGkNhIeq78UrBT7PwaTMSH/YQvoLuTFPszW5VQrr1//Jb6hiy219oj3mMRCWyR0ZiUXHUc20PWkSH/TPDsiHG9p0xl+PIbAO9ecRARzh7/kuzLQpH5qQ/Dp975bIRwWKkkS2IGVQ9tSmRuKWZOPd1N26oaSbw5K/bVSt77RbD7xHlgFTjiwaqPLIhgPcQ2H8SnZynBVPDTFRV08VfA1MAwqv+AbDtWGqjQMsupjQSheQQvGV0hVkOOIpr9ByDMts6O8ahUcWowUNixWPKHmbmgwJSk6+2MbaghMCHQdrYP0Lnl1SG7BK5F0Sp1wJpTN+ZxBAI7pFsADAPG5R4yW+BKeFaNIz7ciWZF79PBx+vLv/kF6eO9uqmsgmG0M0oWzq77Fu7O/k9a29tK7d7fwwsQHs2GIldLcTD39hZ/+yfTDn/9hdZoZkUMt+Qu2Qo5jkK6dgMlkwrQBilGQt3JhVL7xR19Lv/ubvyFndDZ95vOfkYO6bBnLe0jtw0M5qttpd2szHezupuPWYTre39f1w9Q+3pPBkZzUaRlw2xrweLhpX+l1HhjRjBqncCBDO6hIRXRgELtybo6OeGXSI+uDV55VFk4bs9Ryte6XujNI8AJ3Vgzi843FvkW1PZNbZvpMHtANdIaVUgwgioMhZsWFh4Uw0hhXr6R6QNK1yvXDPGpxHgqq13mVMc4Xm+m9Xd7pzOD9wJH0gVVUOle9ISPDyo0mIA2Vh2PjvaHqIBUNDOgd++eGMobe68V+OhnzviYmqXsk/+FIhngoXcAAdZRHdRAe7/1UrSx3nn62QWDCI8OOk0ure1VQTSOJuxGHrDKqLirdODGQ42Rj6DWgCN+3pq0bGiSFg2Fm/xtvisDIVZkUqF7drnghXXVmZXrz4SOXObe4oH7WltFmxQI9jEGDQfXBg/X0wuVL7jcqSu3HE/VyVNVI7D9lNR4Pj1v82AVu+R3xBSjpHbqIQ1VlSi/AZEpgQucLU8IXJT/4obZQ5Vx390RO0jdq7YfXJLO8h8rOMX0SNLev6Eh3TFt54+4I9gXHTU5cV31A6b3+gfSrq4FEJl1NoDFKk6Wh2ndKZFWWsrvvoUdqZ4rDxtBm2KFKamgylVKrLSMoKz7XFG3pCBOccMZpVgYERK0L/UtKysM+y7IdVAYfBmKclvwS9J5kDLrbUjnqNTnJpEm+dqJKmiio7XiLIfWRxCQTJEc+5ZFK2SnWP46Gcknuss/YOtFCd0t+UT7yIQ92CxnpTJp0n1UjVqX54AN16MsxlyQ16auonzfSrJzCRlV5cT7xvGgKyuR9pC5YtNBrOzus0kqOyEXlsrHcDrj4wTlmUMT2UmkmJfQpHETkR32oOw+88WYOnLkKEwMlUnNJXsdQk9t2ancraWZpwe/ixQH2REP0qVNVOowTVNKkpK6BpM/dBTnpdenh4cFueuePvytWa+nNH3ozzcxrYisNxOEG8l0Q+h77YunfKPKAvt4+9pjgPanw7XZROSiL6gcJ6sHkkjpTPya7upANYFUYPDqF+oDyUQbjIvk9PiIm/SAjbBEf3iiLfx4kpE/TTaKh0Q3yixblMCFWP2TFHJol9W8+AHN0cCQdhb74qcnuqa0rFdlr2QnuBNpOyuz0hXvcOZZs63K8l9L8qZV05ZUX5XxeTYvzp1WmbKJ0gZV69pYfaMLF82EqKR3wJhVN2I50pif7jRvoh9qu3TnwFoed7b3EV+WkPqodfV20hE29mTz3Oq3UbR8qHf2RU0O9dHhPM3GqX1V1ZpGFBYoA5UfnsD1uf7jhIdGBbL3GBcuKvt9P9+488Mos71AG79aHa+nx4430AxoLeTZgfm5J8or2Zj8vdwOWpFuLi0t2uLjLwENkONTsJ27K2W3w1g+Ne2XxVG6obZkdq9496S690I4nchAXalb/cvbEjjaPyFH7jyGHCwTByHfSaRJ3MsxERhHqW8O0wGogIhR+UzrPA2h4nKHisg2SKWMMEmOhzX4OaqkCpNK2fxg9HtRGz+NOVuHQqlLYDm+NUXm0hx1u/XGN3jPWs2AAP7Y7ounJFPpmDtQuogee+pq6RaWv/toRRks4G5XhYK3EJ2RLpRti+6bs2Vqj1N3YazZPvgdWAZq53hoOmxL/qoq8LBt0TZmuq794BVZ1W5XBbXYHpbo6N+uG5DMzvPoBf0K82XCTUMg6jKwu6OR0PnCic0rIIICnOGYtKsMzFPDBzTpKo8CmDbLwXYbyoN9csMqEoYKU4wRM5gFmjLJFVkxWhRjrGhjrkGfwaswAN4FotCV4Bm6kg+PFEj7bFpgjeBVGAy9fZWF/YU/H9vqjdPvme+nRnVtyeLY8g5ypDjQ4llJTnabVm0qPNnbSo9ZR6k7NpoEcqUuXLqe/+vM/l166Gl+Iouzo0sFT5i8UVoECVJ0RBO/jGkidihCxVqf04bdvpK996dfT0f6DVMa4CYvbDrzIm/1XTENQIhSUlRVEeKDGYO/MUEaQlWNetr8t3js4LhqQ+oN66rRRekZOWghjHKsqrEZCl71JtGt8xzucvJ7kyqtumAHSKVAUxpuY5RUKrgMHlNs6AB3CL9hXOThu6Fw4pWpThcOpYXWZlRmVzaClhuN1UqTRdtPsd9XkAMeNW0hsgWhONdPUTDWdWVpN84pjUD/Y3k/rD26nx/cfpK31expwePNoT6a+nRrlrh1SVm2j59PxGHwVJ53CMqCnrPyyr9hPW0vOaDwyol4Bqkef1Uje7KAZ+gwrg3RsGcKoioAhWgF0Xvx7Yuj6ctuzKz2RgdAg0e3wiiD26tJ3WnIsOumo1U/HiujKscIhacmZ3Ns/lnMtR0b8WN6wJPK8EaE05B2tcpDkQON0MHmgz7AX0043g63wGVToR/2O5K/yed/swbGu1XA4YLVqL60sSbaa6MS+R+UV/zjfPJ08Na3Z+7QGT8mmrrKY/eMEsiuJurlJJU8AqdnZQZfQETNALEisUEm2ikJ/qAdyxy4QBS30caD2or+WNCsXdetPj09ti59hn0+zapKBTcKwS6Y4CKmCc/f/Zew/n+S8sjRP8LjW4REeOgAEAkBAEoIgk0ySycxKVZktqkXZdNfYzFjbzM7a/h3b9W2/jI3tp7Xd6ZntrZ7qnqrurKqszBKpyUxqAZIAoQMqtI5wD9cifJ/fueFk9nT17njA4e7ve997zz33iOdcKZr0HIGOD+uKBnQlBGAMfWIX6IEUgFHOyD2y7NNKjigEkAfQIv1CPkQk+I76BONEGdgmRg8OZWt0SU+mZMviib4NDafFe+UJrdIp2ism8CGtFPaBL5AFbcrLSVQ9BQDJm6AE569UapeW9LRuKcmZ0+HBXgiAfG6oOxZdo72UnjQePPaafqLdugLuyWPT7ICndg1Tbpgv3qwz/1JBnQhjziHO+1D1hRf07AJw3U6KZwCpRFb6RbVpLN2nPQLQFU/pDTmyH2o0JdFdAT1AtZ8kR2XFLvwCA5mSQucfPa6tpoCm9+CoPiqAQIIior6zhq4J9PgOFwi02p9eae90IAd0UvUmyGHHiEPJCcPCB2UF5no+k2NqgGyW0iP3HLGKP0MvALeMAPopUsytl8zDB2SIZ1moBMAFVPl2dzSSeOtCS2SObCRp/4RVD6oKhBRYq/0EEY/qKX2ULjCyEsIRASu1CUGjB+iRtNLpunjGvGvkigDeAbsYoNhQwJXREdq5Jlu2Kf3LWrZYkP3LC6yN2fFTJ2361Ak7dvKMpfOjtr1XtZXVTT/Zr63gk3n4uzv74pTaQaRjv6vVimxNO/BUtGCLaQtkBhuALQw9+vhaggZ4J16JH6q07slOCOwdPz4rYDxtNcnS6uqirS4tWr1SkVtVUCve+qiRgsxgp8R3tSk2klErDj8oFsJuJOgf7e088bbHjmJ7RZMMAjpAG+HfnEdH9mKQVrkrCOo44Ia2Z8/WbWJiwqYmh+W/Yra8uGMLD5ds/uwpOzN/zHt92bGBXnuO98V2ZwVqSyMln9LAgTvMVWYnFeqZyeUtI6Drp4whB5ITJyD8gzq1X5BvFJlrMJskA7+GnjCNJiU+cORw8CPBL8B9OqFaer4m/mArZWKt4IEyuqL7kgFfLKY0oedctlv1V5bui7E/2E7mtdNuvOChj/roO2rDCx9EO5AWeRDhLl9uP5UZlygfe8WPwF+VLz2mw8nlWg/DZ+/NVRpo4Q/qpLt+kIFavSrh307GEouS5wXleV9ELkTj/z96YPX+EsD2bFaZz8sGnZdzBMgypWBM5eTF2qRsn883hom6JgZRYX5BYCAa2oPwhQof1SVERPxW2i97ZXUJ2yWu4PjcyHOfQpx7NLLbwlBxPcZvXrDbTa9+q3SlD3lCHt/9p97YDjoL4jI6zGOB57z48PL1H9HCzs6ez73JSxhh9ML9e7b85KGNFDJW2d2RQX9qB9ub1mnU5Ag6voIeMLe8uuPPAqyOnxy36ZNhbk6v3bDN9S0Z6UNLKaLdb6VsT0qYKeTtq8+/bM+dv2gn507YkAx8MKvQTl0CbbwHvwd1HtSfuvt3v/vlfdgKT3iWF5fXN7fsZz/8ge3vrssTyZlJufrMx0sJ1KFc7tTitrWxK4fQteGJMY+qO01F5M2O7W2uK8LetcrejjcERpNthrx8OR2G3enZ894f8SCZpu1kPFW4O3f+XIlo9zC070MWtJH+ML5f0K97/paBUmpdASwRzShPXcdAuFMRH+nZRdDy7KkqQWVoEhHrq+3odSlmInZcDph9P5vVA9uTQa7u71u7vuPgaWJyOiw0OJDxFAFtyS+rOgGJnb6iahnS+ePDlk3KOEtIpVxyck3xHsdKTyeLd1piifgkB3fYpeeZXg7RQG8NK+lFl/eEirZBDzQ98CwwgwfVsp7X/UwW58c2ZfBKrSp+1OSEOPoV4OdRrrNBdRaIZMgbA8qQFjLAM/pP/Gcjfoy49EL8YXpHV/JKcMN+i+gXeDudPOKznnPQRrk4QXiqnxxOkBYP2ZUBs8dQD9Mo2hxIUKnKcIaeMKYj8J1eaowrOku5OGO1rAxjCGwazb7de7yv3zkZZAIf2SCV2e7ErdNC75GPttpdmqDnmTLECVWEddCI/qqRPU8cdSqJQVebyAAB3pDfTof8sAcCFKI9mSAoo81oA73VRvQoqEmUVsXIHuRzzANkZIFeNfqBMahKIwXzE73URj5PEXtEnXUd5w1lyCSywDxppBznjVIwrYCpDxGBemwO8zDhEb2Mhzhnfx2NLJCHeEj6lP568kaJ2KHoSihncledxRfkp9mISw8V+LATm8rrqz4ZgVNJGlS4PnU79G6KWSxyUz6JNDoSABgYUa5ewQ3UB31k2Bcn6L3+knvaj+4FdBcARWDHXspNvVkkyXC+C6fusXH6QfVQOiSbitPUs6yIR4ey9NbhRMVDbBXOkXaBxjhzI3UVXsDjODJE7yDyraylDnozZ5yeVGQrBAdM1eAzI91NZSQHKckYYARcQB3knGgj780FwFJHcSaqYAZg73XWC7mHE/hrQCYBKNMqCFQIEPygCuWnCkh/FbjSmyWu+BQm1ZleXobxPWCX/isT3ZMNJxBBTjw1bHKvJHoCvwKwEj/cDpAYOgCDahjlC18BBIz8RbAbeszBonTD6yYymP5AWkaBfNqAQBFlseVcNMmIQ08BaQjO6CU8cfqMnb3ygs3OX7SxmZN2UD+0nc2KbW/v+lHU9EJyWt9+mfUECoqlGNhuX5iodvQ6yN5iownM2f2FtmGuLjuDbG9UrDjC7jE0XgC17G+ck01m5xMOK6HdikMCzwKf2JHKflnAL0tDuL/AITNKkBfIHh8tyW/WBaIPBKb3bGv5mVW39mQ/FFzIHhQmJywlAJv0+eTII3mIj+Kx99x6W8BX2RDxwjtMZJC5xtWQJrQNafUFkXNwl2KOHe3F/2r/lvSkLEA/NlZwW4tNvXv7qduOubnjqkPKcgKtqWzOfSAChT6NDBdtZGTE65uXXWenCNZDuA90WtFVgpykpfIFAZOU9ROZ4OdEkwdWavy8+JJLEfCLP8iCpAmbAY3hf966pjrSm47sofsuuson3EcvqCNPhBc8wwL4aJTa0msML/Qgz3i7qxyfPiHehQ4m/ekaMtkmMOQ78owS6RXWBOil/5w2fTp/+Y4MKc9wkSvIs7Nel/giUUZBov22zGU1EY9vq8hF+ZOFfrfrJ3ElE/HFVCT5n57EpS9opwNY2UmfAysDNN+N9M/3+v15NdqsCh0T8eEoWcTNuYMA6Ica1YVQr2D8AoMC7VQl0D0At7RheIlqjMEXFQnXAJNk7wzze+E5/63c+YUMkA8NhfGVrjpIpTRSAQZhNPk4MPbrEmhd9K5uLuhFHpzNfP+TT+xA4HR784m16vtyDHVVsmO54byAXMQe3H4kcNKUoqatxGb7I2wB0rOlZ8t22Nq34ckhu/TKq1YcnbXNZ6u2ufRQoGjb952M5McsNzlv0WzRFleWbXNrxfnjBkKtBJgeSufs2MS0zZ85bS88f81mj8+4sIt00YrZVaIjfodX4AN1pLetclC18v6B7R7Uwv6lvhCkYVUBaDb09547WVe4CkBBHNNHxoQ5rQ1AXJN04XpfBrSm5+mt2d3asvLOljvDQwlIXemROSJDeqJ5YaD9EgwVvWG6gdqchKqjgzJ90go0ltdN8oBgE7nSTpzWRBslVX6cHh0ZiUJuKDivnuqyV7YW9avsWFRguSRjk0ng5AScqRtyIEdE7XAa9Gp5T6SACytB+yy2SKuseEYAYMjOzInHAul3P7tlm7tly5+Yt9TxsxbLj3oPIXt+QnFMzibdq1n94S+sv/9QYFABoAwpvfREpLkciwMEMJk7Sj1kFPo9/Vb75gpsNk8uKDjtCOiWnsbTqn9Mzl4GpCVwKYEtCwhUDjAGGF5ALYpGL4bKUXvg6LnnPRrScue/HqS3B0PCXGB44HugqhyIjwtkw2/v7RZ3O4fM/TWbGc04aHND7zqLTuiGt9FRL6PoBZgdEtnrOXTKBZC2pP0IIPTZFvjc2QnTStCP4rAMMaPGMmzMgY+KF8CrhtqovN2Ro5V8JKmnHLDux+ldBzxCp2RsoOcqXfXDOUEWxk/5SXdd1uAhDhx6uQ5vVEd6xFn9z5CjRFs5yEkoHaXBEIa26UUFGOGwdisMe+pWXzTT+5pg8WXYUJy6wcuIPEfEArJCsrB1PuIzUEbxEWr1n3+KbfrknnPMv1Ojw55QlpQdG+kbxGPQDwG0ok+2hp0djQCoEThArymjCQAX5tRixxptcbItXimPoF+iJYn9VV4SRhw2dA5snn/qeXrqPDARR3x+Mnqp6w6m+e7gSnkQrSiZL34Sr+kNY0Fqrc5zSfGtJ/mhDsoT2dSjPtzvyM1FzsG4r1dQ2/lKbLVdH+PMSzIfQAftB6V6I2dwSW0CiBZ88+Hweg17g5MHaFIPtXc8aYSPLOhKFXIu+3Tahy3+FPwoj6j0TrUQLwGtki85f8pg+zUW3HC6E21EEIw8E1T6Bf1rsy0bAWgy5/rHYkKC0cN2XHZIwYXsHwCP6R/MCw+9n0xjk+4TCMJi5Jr29fqpTuIDfNc350VPb2TCdVo0eKAlGxEnuKHHHbAl/gKi2aqOBmEqAJ0liHssJlun9gxtoLQqD/lEyg6q+zY2NWPf+Yf/1KZPXbZEftzK8gdbzMuVjdsRmKzKfu+XK3ZQUSBPzyPgh8BU70ZTwFdtQBsh5y35BKZ0wUd6JNmyr1KuixYFV6r3/k7EVlZqduxYUSCP4FD0CESz93JS4Iz9P9kPlsNemHPKsbfUaWdnx+3h2BjD9n179HDJDg4aNjnJkbIF76SAR6xnGBouhEBGdNUViG9uyh9VymoXpnWFN7TCD/yqgzPJLfVAvgB02KuABQJ4pT78poUGgBZdCc+rDfQg+bk/0U06D+CR56s24NPn1Yr7D+4/s43NXeNI3HRafEplVTeOLZcARbo2WsqrXlPid1sgv+BT2dh2jK3A0vL7HD7ClAV0DYKhhSkNafkq3+dZfMRHQsMAZ0Gfy7bocxwhSrx3lSodvXy4H6lQhnQs+KI0PYjd8F5utTvBOEfk+wmdsqHwJ0gn0oTkKR/+1z3/7fqp/PRDrsFSsmfoMTYECYd4bIKEXv9hAcVf5Uk5MvGhDP/TQ0rnHSwk10tXxNx+WwFlVU9ti/OLynFBZd7XzQXZGV/Etf+f3YXgCMCq/WZlm+ZVp/Mibl4VnlVdOeAgr9QsUsS261kqDFE0aGC8rvvriH6vWHhBLTf5rYQuXDyPYUeIeF7MoH30yePkgXDB8C9fYh+P6xugiOTSf38DYv+jpHrJRvgqOpSFMmhhSoaxXgldev/dj+0H/6//xWobD224lLWp46M2fXxSwO7Qni08E0jqWma0YFOnztr4sZM2JWFMy7jUawe2tLQoQLrnvU+M464sPlZDVSUQeubYORuae17VZiJ+3NYWl+zx0l3Vq2sH21VberShuvQsOxK3kdKYTyBPZZgLKUAkBJBL5XyawfPPvyBQl7F9Ra3Val3FhK2dwnCfDCiVEFOaMhQIuUf3oDdpGit2OcKzrUailxVwCo/ZzgT+s+cnnywccF4rosau1wVo03kBWbVBZWdbdldlRjgNad+qleqXiqSGR4BxHMgBpKBsGDd6o6GHIWXanp4EJaMxrN48UCENS8hhNxUsJKOity1noQzS9K7EGZIWL6Ql7LHK6TlE/c0mw9A5O3vuvN368H17qoAgMXnKitOnLTM0pmh2xBLiGzsWDCbbB6ADiyRX4gmgeTR9aMdSVfvln/2JLa6tWnLslE2c/4olRk9YKprx9go9mqqH0gtWWK76zLIHTy1ysCDBKjuPW3K0zKvzrbJUe6aTyF/K8MggSQbosUgyvxIghINjMZToYJ5fVyAYI+hAT+zc2qzZxvqBnAQekzWfXdHbFU/SzrdYCgOHkxNgZThRjiX0ihAI6ZYADL1O4fQcAJHaUs6YFewscmNSfqfF3owmIEQPasedght3B1FMIZBR1JO+MEv0Ai5lI70dpGUOGFh4CMD1gFl0MbXGu8C4L9DPPE/013eGwIiD8tFV8bTfY6iWnugjM6bnvWzvlZRmYi8wJmi2KoUToQ08ysd+SHeg34kSb6CT6zH2LFUxbKXl8y/F48EiLNpcKfSQ7slwA2yVkctqOpNWAJK2Wq1tySwAuKm8JLcu3zjBIxr4p7wwIcz79V51ggTQkxtuIBinDZE55YivKgAb42BG19GzMHQmeeKm+Itk0ZPvvYWAVNWJaSDUI0wFoB7YRdGrfHBS6DGKiQ76vDQ5ViwhoAeZp2BftCQaSINTglropJeE04FC/UUbzMA2Yo/hOwGLrlM+PeHYzZZ0rlqOWqUi3ohm9JwecfgPOE7KgQJI2UkFgA6Xgv6nRBVAB0cZFr9xV82pe3xDJ6BJeam8MDom+ZLew54uOiBbwH2mM9GDrQt2IHDQyZasI5nyHmO46G2MbMpmqH6H2Ct4KofZ67OPCXKhTEUi1aRNKQNZhGX0MDN64u0lnrockl6JGLZ2o+hOHAlAvvScZJ2HkRG2xAP4cAKW2CE7xTz6uGwhe8jKLoirzAePS08AJ314J0b21eYAujAcDl/0SbCmerUFAit7FWvWqWPE8rmsAuKMJTjZUGQctpgT2rNMMWMXX3rJvva7vy+9GBFgDEPiW9t7trktoMpaBoHVPYFXZAE7XFcQvr+/I77RBmFEbHm9YpVq22Ymhm14CGr6Ps3GgZB4nZBhwyY7KzxgYasoRiCRBbWd98CLNrU3IJ88saME4IySILOc/sY+vPVmy8Eu80npbebo5YP9lp2em1AdQ2/4jugfH5vQM7K+Ks9tpUrlk15ORt1qLCje3xNv0VV4qTIl8/Tmikhvm4EOuE2n0ZULKk1mtDe0cx16eQ0ALL8BeeE7+WALkSm2uQtg1v2bGpzAmRFcAHf1oGYry7s2MpK3kbGsAkCzGx89tmJhxE7OTVq+IHAqwEpwUKuFPcVPnT0hWUk7yEVO8wVAbSb4UtFATym2NScZoJeYOvqUOelfrV47olvyq+vQNOA9628AwRIfyTc6SX0lJroXptuozUQ/OyYx1cXXgwgLkIeDfEklC8AxE74TAsygLN1hgVpWbeE7RegPMVCGPhXBp266ogX9oDyAI4veCPoOFEwe6L6smOyBdE/GSmRhIMSAWFX12taNRQXefpCB7i0cHu1C8H/oJC6ZCt9GSyTMK/dZfep6Px+JRZIyPj7VxocoRTTDRThKqkUFMJcYT3+ROx+6zl/4oX8q1oeslAzSmbPm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6EX3VciiAZ3ye6IPVtBuzmYCAT2L3kbpjUTvlN7lT3lUmNZTnPbh1pbK8e3doJPnVI7DQOXN1J0wPx39UNmUpXw9sBCN3HN/gLBhK6gPPHEwh9zBMtUDGZPM+pC50juvnFFqA8k57YN/8SlNpNc9ABv2Uf/0plH5xKmjT9DKB/npui7RG+4BDZou/lJ3t9dcU940H/qLbjqdstHXr1yx3/+v/ks7fe2i1QU6m/W2tWRPWKuwu1uz1bUNAcAd0SNZanDqHXooUNwBMAHuZecPCEgEVgSoeR80era9V7chAeScAnzK4gXtUCfCREcASSzi8h5O3QPocIw4HTkAlempcelOCB6bKvugWvVnAFP4G55hLjH2kDmlyZR46DzlRT3V/uJZq9WWXssnqBzkuCF/AvBjtwymQjHHd3gkKx8Xs+JwSTS1fMecnsBlUnTAPsBvyDLYKN58h04fCdB36ORNetLSjoN29rr7s9gT0pEIntBuyhsuiTYCL+bBDhXTlh8CZA7JF2XE/wDusFtVBQ3lvW27d/ehLT7b9gVi+XzW58c+efLUVlc27fzZs3b8ZEk2nE4g+CLbJv5yGEciF7diadi6soN133O9LXp0TXXPZYu+oxAL5tK5guqX8g4WOi6oD9Mij01O20GtbrsKiqgTJzwm5eep21CxaEW9s/K5zOOGP/CKXRgA0bwKQ3lvQ3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fA9dtE3PU7VvGcF2VMdGUmgvTy1gGh4qe6wHxsNTwFnGEykB3AumSMv1AUATCUqrYgdxIctUZqWw9RDSoANhAZ4DeBEpggM6SV3B+oEklb1JntddwAKT6kqNOrT536LqfRIUT+fLy0b51sj+jx2ACeaJ5Dp5SAvqoXaNazOphKBrwHgwgvP2Itneg/811e/750qno4Leist8uPBEvInQ+s96tQR2dDzV69fsn/4j3/PTs6dERvZelC+SDrVaLR9PuvKyrI+2f9dL2XD9CTkjGBvTX6PaWITpaIHxa1Gx7Y32amoLwBUdNvPcc0sTGJaAUWiz1tbu+RmwxzhLB7RM0dPLmAc/8K8TuzA4tK6lcuA5EM7dmzUxieLbjNiypO9vNsHNUupXIBePJG2+48eWrW87z5o7vQp45AceoYBOOKa0+UgU2/m8nqPvvjHC7/7YGHRDuotOzE9ankFwjJKrjtxPTdSlIzIr+0LzDInHf0AqNMQLr/6z0et+K3yBguMaC7aGVnhd1f0+IiHysRuU3+Yi3wwYvnaa6/bpUuXxDdGNWMOqLd39mxjfctHNvf2dgTqt2xvv+xyQn5gJuwHuzJAG3Pu02lGvugcIiCWfPbb4mncKuWGaImKN6PiGVigY8uLmwK6G76ojJEjguiVlW21ZcWOnRi3yekh3/3l3p1nlpfPnT05bdl80rY2N4Rltn3e8fkLM6iTrSzv+LRDzyufsZmZ46rPVdva2bKVtSUB5J6ANAflZGx8bNQmJicd4BK8MCoxlBegLeRteHTUiqNj1hWPGeUj0CQgcWjJW/+w8bAPDfKDFlxIQ1rnr4xvLHLYE4/b3cNItX3Y35ZuLsr2LKgtfB9YKcSiZHp7XAB2RgAWUdB9SkBc/+M5sPo9rzvnlWK+sVeZVVFjqXQqHxfak2DFpHwKflUEnJDxQhldAFUJBxBHykn39Pr6tj16vCxDJOMg4cgq6mIDfOxSPNm30RLnzh9avpCyfUUW7MfG5OaaANKIUD89Ypw+RCSSTkudJdDYfpXs4IZ8Qu+qF+mGBeMOj2Aaq1V/9je/sCcPPrfrV0/ZxNiIO+yd7S1bevbEN9tvlCv+XJi7iauXFVY5gLB+LO09gmlFOoIqtrK6JQWmN6mvxmBVO1tBHRp7vUaIRMTEnkBau1nzhoLDRKAMe9Aby5wWn2OZZGpBwrdwSUgYqBErWWmSdDLrQz9EPwg9IJvKYmC7nHqiawxTs6UNC84YunCnKLrpqUzKGeQFOtMYK+XDNIBqedsOdvdsf1ugSw4qKxrScpIMSbC4pdUM26gguC0UWPT4diAC87E0G0ALiBYV7YnemNJt3btp64tPLTU5YXNf+YZF86xWLoh+1VkOngZwQ623TJFAnQBLZc2efvK2rS4/NsuP2Oj5lyw5Pqd7cogCK2pW56UHK7StfoNDmOec6dcsWX9izxSArO/sWmb8hJXmnrduuuhyl03JYOoZD34AAw4U6HHCcQdZGM+ZnRgye/9Xv7IHavekAo7C7CXLjJ50B4ahQ74QBowpYuw9ilSKHiQqpWu5fsuKzWXbvfNzO1i6b4eSsbKARxjGl7ER30jHvDU2806nVYcEMkoeSiMQy0lJbh4Zfo0yZUAaiWMWt8ZKQzLE9HiqFUS/D5GJBtLA2650zbePEgDp4fDpHZXxpdW850npMPXMIwZMOO3M31Matpjxld+SVwLIeotgKdStxxQEMYsjIdnGKJPG2NOTqABGThNDS8MwbAR/cLiOSWR42dsSPgMqlbFIo+GUXPkwdOq9L9K7qgw9C4yK0nf4jUPCjDB0i7OhvkfUeP1wXPzGoTIfEpZxt696gOt9gRc2gV4tARTkCPhEKuc3QFp66mBY9Af+MaTIdw7D4NhhpYFlAuw4LwISlXzUXuREvuFZVsIjDr7/NTbNF/vRq6mEACWXHXrNQ/uQmGuApwD+QjvRSN6iui7pFO9UJwEjGi1XKOo74Ec6KEDKlkWbm22rVrsKNGJ2cjaj9lBxCricTyqPHnKvo2Sf/V0DIFV24iv1IgBi2JpdGTBKAHcoQL55wUd0L8yDJSDjO+BBz0bZXB59gLMKjhAD7L6u0dZqRl3DIUGH5EKPosPQ5sPxzndK0SdA0C/pP9HpYFoBDsAq7HAyeNYfUDmyQWJTW8CnbCMKvtkCSvYPm6Rr2EeOFA4gUw9LKDx40AvyAKI+d1F5And9aFM3fFqPZMvnOZKet4rsSrahB/vBTh5s/O/56l6gCT7RNsgbcikZgEZ99/sqE7cMv3xI3a+hW4EO6CU/73UMrA/1JS8pEJ88gj4TSF27ftX+63/x31pe9rIJeJCP4aCLWrVhDx9yWuGK6yN5su7BOxZkn8ka31kXUFo5OiVxspCzUj4tth+VofZFDyi/LEBJvfFVyAELrxafrftzU9NjPlrIoqREKmWV2oFUG3BNO3Z9l5PNzQP3a1NTJemwZBCwmspaHXsjmmT+VKZ0UkZ6r1q2ze0diWXPTp6YtbHxMed3WzwF/KXkJ/PuE83YSg2gzqIoJIwXfGSdB9Pjuv2OlWXnDqp1Gy+krSDQnFS5haGC253K/p7qwJQOPUjb6NNHIeQQqLcHdkf8Jxhx/yO+40dCjyHppIfi8alTJ+173/uOZbJ5tUPPtrd2PJDglMMd+diVlVW1Ucc2xAumkYyUkqLB7OnTNduVz5qdPe7gmiALe0YQwGFHtJ2K0ls+Ur4QUC0p8etIk8uo6Axbg4kW+QPEpF6rBRusP+QMO8P0FtodPW6qDdlRgnIAo+TX7uoZ8aWqNiPgSCoAgNeMtNy+/ciPcy+N5VTHtNqBUx+Z0iOmRcJ2gfTUTk5NWak07PlCL88zNSaVY1vNtOWGRy2SBDsFHvvR5qLTDzpS+7PGAHvPoQ6u9/4SOb0uA2tV+Y7tVj+62OgcLnT7kfuKqxfi/S8B7H9ykIHe/wmAVR3Pb2/vzP+H/88PZne2H4wlU4n8QaWZrFZbMQFmAdiun5E/PFIUkRJiKcCWojrmatAoRERZVQymMWmYnkgiWt+KRAieIUEYk2dejyyeR356tSWYACe6mFlAIjMhAymnJFJZoTgsADp38rgNSRmZ50QD09WdyalxVZsUwFCMRWC2lxatsbNsDQEntryKKnJiy5dcdkhOYsSiuYLVOlJYGcKOBKQpo4Bv2Ra4Zd7WrqKnsHJYFyVcrZYib3Hat4w5MkbM90F4iNC8VxSOIowAohjzKYNA+pxQ9zoCjSqP60SZGCa63lOKZlK6z1F6TAsYGlEkqftyj0onI6+yo4AQkRKXZ6KnhX0Jm9U9n+ZQ269JMRpWLLGKs2f16oEbZnoXWnKKXRld9m1FuRN6x/LDiqIy1hF/lu58brt7bbvyrb9vI2cuSAHCPLSwSEZ1ApCoHfi/K2O4e+tDW3l8w5qHCTt2+TXLTZ8R2M+IMBQpvFypxAwfWheQTHaqtr3woT27d8ta3ZaNnX3J8ieu+OEGYehOwu18U7nyyT7Me2RMGPZP1Z7ZzuNP7MnSpkXTJRubf95i7E8oPqLYYbN3OWdRACBELtiKhUU9ON5Mqm/H831bf3jT7twUDaIvOTlnpRMXBcKggd4B5CkAH+aphgUwXOGtPww/C1l0fzpeturdt2z55gfWq1blPNi9gMTsO4khikiO5ZD1XCIuQ6E2xOn5Wf6qJ0O+uIAMRkk8pp2krEyl9tXlHBIwNSXdYAqTwEVSRinO6ijVE2DLTgYe0ZsMIPySLMCrrAIXDJ7+8x4cZMvPGlce3nskveXZdku/5SR39ysCSQyDpi0pUJL1XtjgeNFr5iZiIsDWpPeh6h6jCdLjXttadZWh/FMpGXsBe4AQdXfeKZ3veaxrihZsdHzW7t9/qmeqNlxgD+RDazSoB7pC4/cgW3QD7TB4gK0AfPuiBVlUKu99xUAzrQK5hAs+b1TpcISyJuLpkYslLc8LxIbpA3Q9CuAh2+J5U/YGWQGYunsUL8jbO/mUznt71a6UkUBGVE96g3EiHL6hZJI/6Sj043D0ZiELTiScMkZNSKWAl7nJyp8pEz4fV7YQvN8k0FCdMe5RXWNokd5fFhyJcpdL5ir6rghy2Jxqho56O6m8voCWChO/9SZDWClZoVeTBWLtesvbLZkiKGeUR/mJdy7j+uUdAAQ5kg0fveJ5AGobneLgAujEFoSdAFh8EpykZMGfhUo9r9/gdvIAyDIiFOZ08qjsKPyRjDOqxAp6bAzXfK9nbJq+sycy8gY4lklQvn2riY69mOzW0DHpagBRKRyk2rbVbjiYQBdwlrQT1wEIro76L2ynSDvTDqq33hTuAYXKCa3rl5QOGQE8oC/YAd3Qi3mlgcZwgaqQF2V5bz8y5neOXqHa4Zry5YUF9ZEcp5PgU/lLvig9xjQVkUPgc+Xyc/bd3/2OnZw77WmYK8kQOsxdXVm3x4+e+c4BIXfRKjqZzsQ+0+tbGw6eSsPBf/h9CocnKssBkMAY9RyAb75XKgBYBUgsotVzgDzWUBBgDCugJkhISAbdBsIn8Rx9Ik8fcpeewwvK9ECXZOSv8sIONXBZVeCanqEMaZfnT4buD2XsqvWaT4VyAKw0n35609ZX9+z0/KxdvnY+8Ey84oS3Rp2pDAMdC/lSXwLyRrPiAK6QG7WRIidzceS4gLxowdZgDykXOaEtkEmm1vke494eogEZUkOzAO3q1as2Pl7y3sf9ctUWF1d8ATjTJMAFylA2Q2WonR4/3FAOhwK8Y9KbroDurtVFa06gEIAMvx38SdapI0EDQJfRrS9+65NedAIjAgfAI1P7XNTgpD7r7AhTr7s88QzySxuGOawEzAruJLfYV/cx/ljo3SYL1tXwhXUlfk15NpvIOYEMWw227NmzDWG0nIKMIUvn0jZ5fNqq+1XZHPlB0cXBTczXxWaNCLPkhSnAf+xWwZHs49PTli+NioejwSaqvdm3H1vHWgPo6fS6fQU6iFRbAUVVIrKdiEUXZVYXat3D+5WeLUhPHcD+5+fAfgFge7Oifl4R8nnlPd+PRdhWC2CbBwNJKGI/+Q9/Hvn8rbft63/vu/atf/x7ykLCo8oH4ZYwHvkNf3FdpUiOcSeuTJJBNYyS8g42BH76M3Sl85CfaUw6HJLyJG+2dWKRE42Pc4HRbq/FCHpzOLzkxkc37ad/81N7/XdeMY6Oqx1Urd2oGtP82P+TidhsV8Hq9MZBw4V0WaCIBUr0nGwoimo3DuzgYNcNgxt3OQGfI4WTEm0ITIjccCwSDDp3pNzQgGF1hyxho7dLtfVokKhFJdvU+IgrKKeVdCV82xvrAqItNWbHMqozCwEYLi/LoLAyU37VhoZHbGV1TTRWbPj4mARmVNFOydJDAr0IXyovpylloOXv37W7N962sZOzdum171pmZFZ1kPPAmWGQxdRgQCPWWHlojz960zbX12zy7AU7ef3rlimOuhKTxgGoGgUl9vaUQ9p7+LFA4Ceir2bDJ84LiL5gkUzRFQxQ4OYY50fbUnvlEeO4yLUHdve9N62iICE/c8ZGzj1vllUUh+FCwZQau4fxoeEdlCnOj8soZJobdrB40xafLljD0jakcnOTZ8T3EGXTi3Doq4KPjKSDFzlQ/aYHKKm6nB6V/FXX7YO33rMtgbZYoWRT564q4mGjagA0Co/gKgc9wx+ZuZ3Ti7wBBHFVbCRR90VgN379a9vYemanJ+LW2V6zWllBmIASmmipQ0WxkgPVrV1XnQspD/joEWWPTU4WonHd5BKwySAwt5Q5s10ZId9myttLRIgmgkDm5qZlZN1Ys92UZDnwmbbCIaksP/mHxW448WCU5NdczpEBelnogQXo4XQJ/upyVAf75BeAK7BGEFV6Rq8nBciJCiiwGphTgbZ3uzbM6IiuE8EX0pJsP5dQRkmNCBxENzpdFnEoX5XNR4+gVfWPpeF130ZHhgT6pcfuOAmaYDZ8Vh4qC+xD7dh30XtfaV9AuICub1Xl82uPQJKe6+geC6I4lJDpBIoEJEeAc+bVwmflprzVKqE9pc8MzTVktE3ygxwx95LAuCNw54BLoEXuXg+KLwBP1VkwJNgRZN7JAgSmXO6lgsoHTadAwLTyVFnQRzvCWXo2oQNA1Gfxkzt8ZD6qwFN2gN4PAnIFDypOL5UrUIhskw3TDNizNENvEw4PfaMXXaCRHRn0iyLUngqSCFhURIsqKB9sMzaXgNqnJih/inC+0tsKD5G3roIpBScs2mMI0yVR7ehBpd7QhJwqqcphFTwvAD2987onWW6r0ASBjZiSUDBPIrW2ZFd8UMUC+OE5tTVARHxymyvu+bCr6tJSme1Ezqx4zOJp2QvxHXvrK/aP+AqApQMhBHSqnMpxG0e7yEE4P5SU9kQfgz1DP7DhSDrlSickpFwHwJIz6QBn1JNRt8Ew92D9h3fGHD2DnUSWB+CDjpSw7y7+islZ6IjkRW+ucyIV4GsgQ3G13/TEuJ07e8Ymxye89xd7z33KWl1dt2X5ABbYUt6BguZqFT9V9rpOjk8q35TAAD5sw4ZHcgJvrC2gDgRbwa/eu/fAVpbZ73TSzszPucyTP/ViGh4AlvmVAD0CC/gCz/RFdVBgLtrZX5p59C5pzgOlU0PSg6lsxB8BQPkQFjj5lmYSF7cram/K8jUpooYAjc4peIPNZoTSr0me4CH1bLZbAvBNB1EJBddisXgr8Cc7SIcZuqunlQe4A7npuq2Iym7BI8rHrPRkt2ZPnLR/8Pe/Z9MzYxDpMoOdgk6UAhq9/TFWetEpAP+ZWrG5te6fzFXd2d33oILOCKbz1QWU33vrU8tmEvbc1XnxgYBMNqcNb+jRpyefdQ9dB8DIFSOyqRQ7EaQdz9DpgL3F7vEd3AEd6NVgTjTvgXyRB23qGETXSUsb8OI3OsdvZGzw3EDuCTxYdMZ0QuijE477vghRQN4VSG86IZkDjn7ygv7799hGrGcnTx63sbGS5x3ANR1JSQf7nOaJfSzkst5jmxZfANWZ9JANlYbt5KlTasOUtSU3deyMVCgqQTuMsvdftKrStkXn4mE/utCN9O9L3f4PANjfOolLdfQpBBLaeTFyVlSqxc0XcdWazdjPfvjjyMMbnyrCOGX/xX//L+Sz6QmQlOhBGDp4hagYQ4BgYNyPjIzSBWAIo5VAj/CbSBnLizgi4JzUgPKxEp2hBKIJItGKwF/l4MCjYhjP242JFAgmI4j0YtKNQs8utaSrncgAoIexQWkY9ldSyJbv7Vu1Vra9vYptrW9IOOouiNCn7P1ox1Qy62l92F00JeSEGdplbk+7WvP9YTudunxAx0EKhyZk0gAOMRiloj5yGk3RxXzLw07TFh4tWHpk3EbmL1s2z8KvkqWKTMRm3FmGsHlgS5/80jaWluz09a/a+IXnBVqHRVcAAYAQWB9VvfeePbAPfvJDSwg4XXz921Y6dkbKnP6yTcQIHAXDrZ3yji299xNbXVyQcyjZ2Ze+bSMzp9zYwk/aRtSK/6HXAddQW31qS5++Y7sbqxYTgD710jcskZ+xCAZaThSh9UVhSs3zABFlYOXF+7Z88z3bWF+xhCKxsfMvWnR4SuAnBBT0BA3anZ5GFA+gRQ9wprNvtiOj++SObe3VLDYsxTlzVWUOe0+72x7R6z02ygPHiMFiuJReOcDxRC5iJ4Z6duPt39jjhQVry7lMnH7BksUpgSnmcSGHOLRgDHg5/TQ2vPVhfim/NGlI34+lDmz57sd2547y6ieFw6fs2Pi49dbet15lwap7DNcrPzkHcVssEMAV2KLzEtlMpeXEBS4ApJkEJ5KBKnCCKljlJOC95J4tToYKRaVT5K7fCRnlMEdKht4EmNSWgHRGKrwnDqglOYD/bLVEnr49jixEcAjKlzopLSDbp410m8or5ouqmMdWr9O7x+KoqAx4y0cu2NKJBRU0bYT9f2lfHwpOSgfluOh9Ed0spGLOK9vgAGZCwCQop7ZgagoAmGebKjufS5pvkSZyOc4VESCwgy9hLqmoiiZVptrDey6RK72ibKKvsiIqo8dWcH3bLx9IDg6tOCLZVZ6dVrAg2OJOk7IFyFRvX9Uuea7VcZ5xYytKTmbyKUeYIYbI6dnVb3ps4BGjRc5TkKTSMI0AR8+8c+RBzaK8FTzrO8P96Amlo3PMzU2KX8wxhfe67fbJAxyqpTSUxRunRQ2jMvTsR+y7C4jHTbUHWxFxIlYiG5wsdcd+eB6ojjJWdZxXgAMWW0XEO8AZcqsCVS/mWTPsChiL+Alw3sHtgC6AJHgGkOWHB+GSA/Zb5XqYCqDyZb/Y+g0neEiPgRrOp9lIptAh3z1EdfEpC5JHdgqolvu2uSY5kvyOThQsVZD8Ov+QEdFGuKQ8eBEcoLe0K4vIDixj7dS0HaYV+GcKMC3IL2/REJ6SzMmWeM8f98UU9zm0D/5AadFnyqQE6ur+gvalAbmqiwMnzzXf/UTfHVArLXng6AGWFErboVPYYZw33wH4AFMPhJUX5dEGHuyIJ+RPOgcoRwEJrJo9OSUAOvoFAKgr4G02O7a7vWfbW9u2t88iYcmUaGdqGSvdqzX5GsluR/T15BtnRsd8Opn3aHr7BVu2vLzi8poXmGVtxO6ubNfSuo2NK4CfUlQvfsM3eva9B9AFijzEGwEk9rPmtD1OaGMuuxghKvT2YvQf0o4cKw/nG+n8Hr5cddQ9ALCPBiqNz1tWEdTGr4lGB0ACdD79TYEswKofCwu2SEOA4vZd/KR+lBuCh/CdeZmf37plB5WqnTt3XnUbUb40Kv9FbIs5wMINJ2ZPiPdJK5XG7OqVizY5OSx6QqAK7QBs5gPzAnQClLGh6xubso1lrxMnilWrDcm/dEn4odliEWbE7t99qpJ6Njt3TLRSNDyFX8rCfTX2DB8nLOHAVbbKZQEZQsck1sZUHemD+AWeoo680BPdcJ1j2J+gYsBXL0Av8ggjGaF3F/7yODRyj3RMSQRHOZDVFdqKnnamVMFHbwvRE/AUgRn5Bp2g7vhlAht4yh6/dIzd+fyRZGrfrr80b9mcQHkyp7tJt3PUkZPMRkeLVigMOUBmfn++wHIq+VKB29LUSUvkRvvRRLIn390WHVUxYlskLwoLLMT6h/cliwvSw8VUKrJ9WPk75sCGRVx99s52AKu8fRstGa151XRWhiAs4lL7HtTqsb/5wZ9H7nz6iZXktP/L//a/sfEpNRpNQMMdMYL3gLl88svFVl+CodE/NRKsrCuSWVvf9OgRgaCnlZVtMAFD5N3aGJCu6D7K1oVO3g+zj9AxJxBh9xX0EngiSuYLoXhpgCuWQi8UAcPFKTUYhJiAIkMvRJ0He2Xb3dq1buvAYn2V2airgdnXU1GKvJ7PLYoAkAViyVPglAn1nJ/MaspkJqvvw1bdqdi9m3csmc/a937/n9qJM2eN1XupdE40x2x1c98+eedt+/Q3P/fj50698m2LF45L8DjVJQBMjHqyVbW9e+/YkwefWGH6lJ14/muWKUw6SPQeBwyHDAKLk9rlTXvvR39ptYM9m3/pVZu+cF3OkCPxMB7wGVBA+0QsIZ4sffxLW3lwwypyFGdefNXG5gXoEuw9hzESL507wYDjNDt7+3ZPgHddQJJ5Lude/a6lJ07KCeZdkcR5PYfhVFvreRwRhrO/t2mLt963xw/v2KHoYci+cOI5AVAWXimd0iAP7prFWJ87eKRgyV7Tpw5sPfnIlhdXrRUftcnLr1okNyoaAL9qfUAc8iZH7ZuQi79BX6HaLJvo2oWpjK3d/8Q+fO89q8rpDs+et9S4wHq64EaR87FdJJWPyy8/eFgfzBdSCfSnWUYgBvB6uPXEPv3wA9uuqY5DEzZ88jlL5xRddncttfvAqs8+VDCjdAIgGA+qxBBhXDTiUGmPyKGMlGrdEEDaK1et2yAqV1kCtWwHhLIjw76/q8AHaxXYl1VaK8Ak+RaQcJAhIpEZpqfQW8pUBAw7akJPYFztqccl7wAYBWSA04yMjPh2sNuwlnSP+bkAP0Bqq61n9XDcg2GANr1x4iX6JgPJavuWfDign4ME0DXfiodIAp4pbQh69NZPAK2Y6DTTMMmEHKme4ZCCbk+MEfgbG0vLKVSVP+XK/ImWJIuYyEE0Y7gPyj1r1gALupehndoCxHIKBAnsKys5rdUYUsbpYYhbMqYCkClW0Yo2HB5OQel8ey+1pc8xlfFuNAUqRUvMD0eQAxVf2XVElVG2gBBogRraD7vkNVPdVVfxA1lH/gAsqYyAoWwDi0+QaYAAxp9gw3uYeVQvrtGTCZ/cKeOMJbtr61W3J+wh7EOdLCj08kOvC5+AbMBIp8+0LAUiTOOQXDuwVr38WGHyVHp67jmKNZ6SfIhXbg+8OtQNIKe36hScJNMOJD/YzaYCJdnGFiBQ+RQL2NcAUOIOLsgnKgfZ8WCJXUZSaeyvgnOa3J0roB5brIJof+kDkqkPlaPnObhBLIngcJUe/ecsfwauuqpPpdG2VjSrYHlc73CiEavXfese1Q/ni8N1hfc2P2oryRw9XeiyMnY/40DWf6t8yaeDV9XryPJ4vQA5zmOSSbaCrAAUgu8IQA39pC2xOUff9UmPtr9pZ36LJHRsAAiwiZ6PaAs7D/Tt7PwpOz1/QqA3ZjvyCUwvYccAdq0BeDJ/0W2FqkRHCYtxACSsHmfVvc89FCCgvLTsIcGET/vSCzq3tzbt/r0Ftw1nTp1QndvuKwFS6C2+kgV+HK5SFzCuCxj73rCSLd9bGznBpusTtvjetEd1C6BIRcJTcZGk4QE++BTvAivVTkwZCbfDPfxEeNb/dM0tlhI70MOnKXihJ9Z57L2yohtwKV5SJPn66KD0uqu2XVnetL29A5s7fcIXODkA86AIG0hHR2gLnmXEid1a2Ns2I7kNAQ4yS1uHsvGv9I6eOHHC8QfPMbXwQDzyUSzJED2gyA3pAbG0TUOYAZrBB/QS+9RB53nMJsbH7NvfetUKQ1kPYAgMBuARfiAH1JX5qgBExxh63gMepWHhFx1n0FoTHjng9DJ5gKb05N6dBe84OHF6Vtd3hAPKfgjD2uq299SzcxL+nAMrwFRM1whBBwtrVQ/5AXhPjzLcpU7QjT4M2mzw4idX0B8WESLTw6W8tZp1u3nzoWjr2NVr533nAlkc1SnqMpihTmqLMQVbxeKQ04QNT6VT/VQh3+vFM+3trUq1309s92ORRcnewkixeF+0LDR7kcXhTHR7dG68ejAz83ftQtDPK5D8YhstRQ/nRea87s/KIYyJg/l+PJJcXtuM/fm/+UGksrVsZ8+csT/4v/w3oj80EI3sddXLK6nfXBv85sVv7wXSBaIM+WF7860PbH19QyhdGFmVZd83BINu56Aw9CbgfGCylFTPcw/h92EoLLEaEkGm58K30VC6tpjL3EMOo2HOzJ4iheq+orGDfTq6LCIH1GkeOGBttiWYEkLmqbDFyF6jZ2efv2pjx45ZNj9kwyOjDtgf375nf/Vv/9RKit5+///0Lyw/OqO6B6fAnp9LTx7bz3/w760rh/z63/ueXXjxKzKGGBdRK6EFSD9bfGa/+MGfW1lCdurl1yx3bF5Ok/O8B0ySAhwKUD+9aY9vvm9dCdKpF75uQwKxwTii1DLMGEPVPaeA5JNf/JU9fXjXjp0/b/Nf+brFMkWPxL40NIHv7CawcfdjW/zsfdsSHybPXLXT116xqMCc801GDToceGBk1EbWq9nyR2/ZxtNbVlVwcWz+JRs+dUXGc8iF3HuRZAgxdFTBnTOFysjuCiTf//R9q0nZ4yMzduzSqxZNFS0qYCVzr7cEQIkPAUt6hPZ0XgmgFNpbVnt2yx4+ECjspW3y7POWGD+p53NuGOAFvUMuaPoWw0oqP8rHgEYjHTs7lbX0wZa98bd/Y7tS+mTpmOUFOJMFFhuQB/VVuxzxHj6Jw/4dPvAnl+6AbcQOrNhdt4XbH9mjJ+vWTxdt/OxVSw7P+rziQ+XFTgnJpZ9Zb++hddgsvCGQJGCSSofdBVA5ehQAHPRghukpgV4Mri9mU905fYt51F3RIHWQnPZse23PJko5q9Xr4BgbGVFAxHQAjLXqDPBhriO9RMxJhTXsVcsG2+QZz4za7j4n4dQlPwI2crD4vcJwxna2wjBjqZS0oeGcZBVQFICekjlfPAh0UtFbGCXQJjBFJM7Rn+zpp6fEV+oimlQXHA+9cBhsFlQqWtT3qJxImO8YT/QsnQ3bNTVUr4QDwZA3ABMe0ZvOcLr3Kgv94JfEand80EPQRLBa3qu70Q/b8zBvTHTpvp4SDQAo/VMePEcb+CliopVFkfROyJq4vBO0BJeMYwVAIKnUDJAn0C7dbDQJeqUa7K7Q1KdsSaEYUSAjiU4oQIiHwBc+Mq2kLzvkjk51D726zKNX26seflqQ/pi6s7vLdCKGSFUe9RVfsX/oo8+9NwXRchzRSNqaaut6oytwz1Z1gHRRLDscV3tbpCl9DgGMOKn0ygfkqCaNKu+wzysjVjhGuTYxFVDHqAAAAmDq04L0u91NWlcOTqx1/ZamubzCXIZR+R2CLgXxAFi1Hb26h+680DHxgoAIW620h0KobN3mNAuThB0dSH/Ec7X5YTZvvVxJtc3ZQa3h9p43so5e0iFAfgRrON028gZJEIiw6uW+AuSlNvWRPPyDPnn5M5J3nLkI1BXx5MhW+iiVPpGzwcvz8k/qKguhZwAXXI8CVPB/R+XjCxkK5j4vByFuq3jJr5w9Y6fmTlqlXHbHjjyyFRVzEhcXnwqIATLQg9ATRp498Xlri5HBtnwRuwLEHGAF3tOeKktlfPTRDdtY27LLz523ooASpyJiG3x2iGQXOwZPNuRv1wVuyntlGx0dchsxWHwIkANQwl/YyWvAG2yu81Q33D56Auw1H/AyPBAuw2vaM/AWEE6y8Jw/4H/KzdvBwT8PoqPoua75T3ip+gWAiS3NyPfIX2IfRQt6i44ySkNgwzNSS1tnoZg+S8NFySaHA2QcYDJnNeAH2lo+P5P2nRYgmcBiUO/R0VE7duy4976y0wOjvgTaPEv7MNeY7b5ufHxbzyXswsVTIlZ6o/tOK/IhGr19lCcLnSanJryn3KdXKM1gv1fA60CmAcwVYYNMGqAbsb39sHCc/ruRkTGbleyU9yuWV5DLGhNGhElHBVg8y+5BRWEp8uM0R3rsGc1iKJ+5wYxwJON5+/CDz+zDDz8WAK7axOSoylZbqK2QMfSKF+3hsq+2G8gz36k/HRoEBfAD/iIbjTq99RiiAHxRr63tfeGqnGgvOG/YgpTj3TmhrFQaEp3ZvsB0L51KtrOZTLXe6W0/eLq6+ODR2sJBvX+/FbOFaLe72Iskt1PZfPXgvrXffPMP/3MAtjcrpRCA7Z+X6PHpUwhETz6SiiYfLjyN/eiP/n2k367alRcu2vf/+T9VFnIUUqQwjcDr+MWLyrrA6rsLp1/zDz0Wsdv3n9rdB4/FBDFKDe2TqNFFWfaUDD77TQJE2S+x02r4sasIBT0P7cqeGLZv+xtlRbCrcooSWGXLthCpVNz2dyqK3LOWLRSNvUTTQzlFBSO2cvuJra+s2td//3t2+rkrLnxhBXPEfvJH/97ufPyhffX7r9uFV74m4yJlEWNyuZTvv/bTf/8nVttdse/9s98X+DuvxmBDYRxdT8LdtPf++m/t2cJtO3f1OXv5298TsGHuV4BEGLm6jPEv/+ovbeXhA3v9d79ts5evWl1gptboW6UtQyPe+AbtO4v27MPf2M5uxWauvWil+UsSTk4McjlVfiiZlE8OePnG23bzrTctL1B95uVvWX5szqM/H5Z0nsvh8YyErbb8wB5/9GsZr1XLTRyz+Ze/adGhMQk0PZpqx9BEKoPeJnqW5CSXHtja5+9ZWfzOjJ2wyUsvW7o47s+4MQeA6TkEHYHGUXZ7ddt9fNuWbn5sWzvbZgK7J66+ZpxM5kMn4omQAkKhR0ONEJ6EgwWBmm7F2tsPbeHOpyq3ZcPH5y177KIlciMUJFqVXvz0Hik9B7xAnHGGLof6PZmL2Hj0wD5//w17siTAmSqoza5YfPiE9RRseBCgbMJiHdHg4qvvqAVKKmDjdlbgqRjp2rH4hm0/uW23Prlt3VhRgcdpGz150SxbdCcEIMZw0SHYW/rEOg/+yvKJlo8s0Gt2cNC2WrVu0UTHnRBKz8lmrbrqK7nnVC/fpkr0sz8rPYnM3aLHKCagh/P3bbhiivpFKYGTStR1hIYeI+7rO/KDEwDQOytUJwybgC09rN6bEQ+bb9OLG48JDPlQe8dKEyMKzoaOAJaAFoaLNqJO3WCUyDviSIgeYdFDkfS46hZ0y3R7uc5b0cWzQQZxxoKBMvIORJVIPsCWnm35Fm6+G0VWoFpvbAEnVQH+AFo4X6ZRSFXdSCNyODOmMLBrQEz2Q+LrsuHdPcrPRyjEv8EUB3oD6KHiLnNFaTO4WqvLKSWlx+JLX44EGWQE5JA69kWr9xTrOaYgHM0T9T07xWY23IdUnu8BGPUHy8U11ZXRoI7POWa6Br2UaQV6nJXeV1oW6jnQZwqIO4WI7e8eiK2SaWWKM1MLie+hB9HnI/p1/Vb59JIBnqsHAh7KNyawGk9L7/3QC0CxGKJnkQldCVTRKNK/WKSldpNTpK3EfdJ1OMgB6pWEgHJ4iFORFAhIrqDH5xgrJyTOMQx1lI0B0JCL20GMu+sfxcDDwH/fHYRgR3z06Qi6HgCfClN7Ong90iEZTevGM9aKDylwzcg2Kn85vSx7ROs+z2DLHPzgSOkR64ThU54nQPCAxR1NoIUXo2z0suKgGUoeOGSK9pSeVHqHbfHfkjPJE3bbr6MH2ATo1PUAdLgfen8ZTfIV7sig8iRD+E11qeHx4zN26dJ5n8daFlhllTedCsgGJ0xt7+wo4KS3j95letZYpFO18XE29I9LVxoKNpAByu3bgwf3BWq3VFbUD3cZFlCD9RzVOjw05Au72A4N+4iw7gsYs+AXe8fRroCvWq2m8tQWojcE9N6qDvzgB2WRv9d98FbV+B/+k57XAORQU9pWjyjFEX/14h7P8hqk5Xd4JsjK4D6vQVkhOEfe8UXiNW0mGfJFXkkFqgJvGQFAto9Et5mf2ZIskGtVfGVvZ7aCCvlhw47kgnbU38b2hsvv9Pi0TU9MySbL9shWkO78+Qu2vrbpbQKAxOrRywotdLB1xD++MxcX4MeQOThmMA3PASw0S358CojyZY/X4eFhlcPc4CC/yCUyiYwQgBOM07Fy46O7tra6ZS++dNUuXDgt8BcJ9KjcEfadVRtCh891VRkspMpmM1ZU/sic+yJGN6g4OiodYi9XP+BA5XOdESDsH3IFDcjgxsaWra9v+V7CHBYB/+Gn6yptofLI2+VcPPFRVxVBG+onmu3XCRbZm3jx2Y4HD+PjednovvBUxnvLS6WSz5EVn/qS3V5xKNcuFPJVte52Kh1ZLAzlFhrdw/sPFp4tfPZoabFc62zv7h9W8wfT/ymAHcyBlZESgI3Mq3LnRcO8KJ5Va4+J99xPLq1uxP7qf/1hpLy1YpdfvGS/9wf/RI3nXkVv5CIISngFAXUh5boa0b9TP31/trxidz/93DpN9kWrSbpwsA1Fhbu2u76paIEVsGwrFbdWTU5/cswmTp6wTD7sXbf8aMk3o7/29Zftua++KoEuKH3c9tZX7c0/+3MJe8Je/Hu/Z7nhkhA6UULc7n7wgd18/9d29SuX7dKr31BDsFVVGIL97N137fY779jk7IxdeP1rYnpRDgdnzwrgjsDpz+zp/Zt25bVrduGFl31rKfaMDYasb5++9Ru79c5vRGfJfucf/SPvaQwnStGFLuesut/45S/tsw8/sPPXzts3/t53LS1AxwIwlInpDttsSSJw+UTgdfXZYyuevmTHrrwop6TGx3CJVoRTYqOyzRorT+yDn/6lnE/H5pgje/o5GXeALhaEtlBjIFxyyvF6WWD3Z7b4+I61E0Wbe+F1G56eFW0MLwQj7O2oX4AmhP6wtm6P3vprax3sWy83bMcuftWGZubEE7r/5fh4Cdwx1EUUSWEAlvbWsj397D3fMqstYDBx9gXLMOWA4RzVAQMNbYiDy4OeQ4GZN5imZ2rnoa0+/NyjaBNYHpl7zpICnlGBrS+GQd0ZUk/cvAqVONMWLPJJW9vOlOK2cveGffoJUyUiNjZ7wQozF+TkFW3LIWNUKDzsOqBv9FDJ6GLAfHjKb/ctpXKOZXYtub9oH77zsZUZZs8W7OyLr1h6ZEYYi8UTGBIcu4yU8ih2li2z94FFxfN6laF6ASFyl+FleznvgVD+ndqB5VjAJMDANQc+4g/t4QtHBFhFrBtuemhxLr1Djnxk2FfkKfL2ch2EK6mMIr0/AQA5zNUn9ZBZUZG+wE06Fe6rPMCurnsvnN6tetda4hUGmbIikeAEHbCpPBqXwMiURtmoCcQztQn7ADI0v722bZzjPZSnFzHM4/Y2EohRCv9rq+yUZKlbr6jpquBryfeQJbJ5qx+ovaUHuqJ2QAQpF77iyDDKcEagTvRBe35kxBKZYdtZXhW9ctYCWQz/ei+a2tO/w1sxR6zXb10jbwUPmXzOjwZulOtWYRu0dNpKx0/axuJTAV92JBG1zjN9AoBFtzMTUOj/9IxoI8gePnbB2gpEGzt3RLTkUXymfBb2tGoAoUMBcwIvOTa6XVU5H/IXf0akg3sKVDceP3SQi2Pup0dtZPyE7SwtKKnkAAdO8aq/l632Z80DAQ0d5cgrgD4SSdmZ575iT58+ssOm+KvymctIz5T30tFo2CvlB6jxYyXlvJDJ4YnjNjo+Zg8//1C6fWjjxWGLF0ctMzpt9R0Bn27DQVWn0XL+emvSM6Znnd9yvKwl8F5blVGYmBFgPJAN2ZMMUR4LHE22pGUHLMwZV5sLcDNyoirpOd03yY1koy+d2G10rNFNCcSxg0JaDpohSfSWUAhZVJbIhgQIOWFYnd1aGB7Hz7g+6M1cQmwrn4AKt3M8rDft5z35/g9gpTzDLT0vPuleACHYHP1WpuTtYEq/yYv7Dlb0G1mht3BgC+AS+21/43det8JQxnvzAI0cgLK7syf+NG1XwJIgx6e8AV5UPME1xGCj6OEif6+TyqIHsdmq2907d+ygUvM6njlzxkqjo8Y2VNhHAAbgplaVXK2vCzQfqK7SJdkBTsAqCMQwVYSTnLoSoOAnvEU9P3jHi9/IFS+vt2460CWRXtBHnf2e/tyCMYLCfYcX4bmgQwG48v7fv6gXL/cJohM+w296KAHYjM6IEF1X2ZIXb0e9GcZGrvF3AEeOIads7Bc7ZyB27A7AcPri0xW7cPG89D4lexxGBLakd9i+E8fHbbiQVd5xy8oO5HLCNJLlepVtEOVNvjjQQjrDUL54RocA9WdHEoCtauryAG0DORvIUKgPNQw9shzHS50cuKp+Q8NDkodwqlZO9ME7elBhFaMFA357p5R45XnqPQD4vBgNpUyuIzPYOvgOiKUOtCP8pPeTRWRh/+4gr3RSMAWBXmI1o+cj1vpowNrauq0sr9nOLnOJpf+SK5XuAJWiSUvdv3gpr6APQR6gl/bgL6l6b2zsCtRuCGyn7dTpaeGydD8ey/RSyVQ7m8tUBcS3E+nUYjaTWigVi/ej/ciCZXuLrUp/WwFodXV1tf2Hf/h3ANhwElcAsLp1XiTNS6xm+5HDsUgPgBtNrm5ux374Rz+MbC49sAvPzdk//+/+hSKDvCoShJgKDZjN67e/D170oLCZ/l/80X+wz997265//UVryMnfFPg7dfGUba5sWenEaXvx+78rBevajZ/8RKalay9/73flsCYtJQS/ubhqP/3f/sROXTpm3/zH3xfjwwrvWrliv/7RXwkELtnr/+B7NnRsToyW0KgR1x48sA9+8bc2Pj1iX1NeieyICGQro7Qt3V+wD9/4iSUzMfvqd75rBaLeBP1CwVB/9Ou37KYA6rTA7cWvveKr9WO6L21zRVpfeGI3lDdzZK9/53ctJ2fAQQXMV8pkAnhevvfQ3vrJX0kw4/aVb3/TTsxfUCNL6BA0eVe20WLY8d2f/dw+e+89S5Tydvqlb1ksNyGBkDIgFKLnUPyTi7NorWw3f/W3DnSnLpy3k8+/bqlsURIVBNclETtIWgKDex/Y0u0btielmTh12abPXZezIAIib+AF2yUpaHAQK83v1Ozg8W3beHrHqjK04wKRY/NXLJrICpygSIM2DwYHJ+Zltmu2euMtW1m8r+cUeMyes4IcfIpTQsSP4PxkkKXcGAkHc6KRfyk5+kxt1bYefWRLi88EdrI2dPw5teMFO1S7s3WQD8cprf53B+QAVDmQgVoDDtlktmGx+oq99+s3bVfGKzM5a2Nzly2aGdWDrJgM7RqcFv1w9AihcHqJd14XGUAA07FM04YOl+zeBx/a4sqOteTMTj//skUA1IBhpcdhiMt6BkMug9Ras+GdDyzW2ZMDbhwNgxaUb0dKTAp6A+jdE/DVEzHxFNBj3Ypvir27VbOJYwqgpPA9BYhNxsRkiDsCR52ejI9Ki9H7J6fMoh32JXV2hgZ3g0Qvli6ojJZAVNMOdvZtZJRFNJTloqG8OPlJbS2+CpmofOUpcM5Qe1IJOKY1LMihB1XV0zdfsKXvxjQDlV3TM9RaLeOAKSLwg88DSENUcE661wdQh+8Y3ngMoKcoXYDIj/2VPrHVEwv5wkIGhtnIAnCuDCWX8Bpg4PPEVQeAW7eNDqaUBllSXQYypQQO4qMs3ATAi3bpV0RvN77KEp4dKlBm+JS5l/1Y3ucz+w4G+k0vKj0OcZcxFajftB0t6AuQlIEvrKB3GrlUOvTCUygD2tvi9N7Iocg5MveZIIBdM9jVoKfn+wLA8B2aGe6j0i12WRAQYDoEO23g1FlAkRB/cHhhyziVQS+sHCn18V03VE6zKSkQaGeOcjIBn8QT8ZM57sgnTh8597rruQD4BKAEonTbUgK56AcOjq27THLkvd7YeA+Y4KnolyMO20LJFjgzBZYHvFWRihJCb7L4xJZ/LZA2EgAPZfe6gBHVFf5h3yNJQgJArOomWhv9rNVbtAtBU+hpCwGZaBCdADXaFBlgxTigAnA3mNPrcgIhyLrKBISGege54MVv/yQf2sttLDIb7ntvrMpDhrGTtMNg0ZbnhRDqNQBgyAqAmp5YgNbY6JD9wR/8E1tcWvbFLj6VRu24s7Nj+3sKbmUbwubwAkVq11sPH1ha9TwxNmEjnHgkWgG9zGOkKBbDAE7gM+DHp9qpnZiOwZA2ACubKfiBAw8fPvR5iT5twCsaOhl409NHfZlLyWJmD4DEqIEtoyMIYOOi7PIW6ufVDV8dpNCzzjVkAeuJnWBqEvn8dk82zCJF4NOA65I/0eBpj97kMLhLvuQXgDAyKYCqYIlneAfghOpIvvSn5rW0fDknYbHNHBrLi55x5JTeWYAcIwAcucvz9JgiC+TLFljrAmv0eNMzODRUtOefv0YOtrKyZGu+E1Bd7AhzlfGx9+8uiIdVmz876/mRPyAw7GzAk9TZOeuyge5trsnG19t2/jwnSEq9ROuDe8+svF+16ZlR3yUBnjkIdLkLskid+c49rsMpX9ilfH87mHKeOh6j/tINpaGOAx6TjnwczGYYys/7cD7f0XkWIjI66ABXbQhoHuRdrdZseWnFHj964ovmyNvXO8heAqDRP3qIue4tfkQXbTpo60GdIA9ArPv9jfXd3pPH2+1Upl+9cvX0di43sphMJBYEvu8PDQ8v5NPpxVwut63nqufOnWt/85vf/M9MIej2BFjpge2fV3HzUZ9C0PcpBEzOWtncjP3lv/n3kfLGU5s8NmH/1X//fxZoUsTsoCeIHkSG1+CTa9wLv+PJiH349gf213/6Qzv70vOK1EftN3/x51aaFPiSEHVkJJ//zvcFeEbs/kcf2vqjR/bCd75hpdnTPG2Hilze+usfeY/Ad/7p79n03BkXJuZpvfPTX9qdj9+13/3H37Wz11+U0EpC1AibWzv2N3/yA0XoFXv5O98UQD3uvbJsrVVRJHzrjZ8LZGzYV7/7LZs5eVaNWXAhRPhu3/rcfvXnfyHBTNjV11+34uSUsgwLEFCw+u6O3XpTz5f3bU4CP37qvCXY+F/Pu0DLIdQP9uzdn/yl1fYqTtf56y9IycJQA7YSo8Eenst3btv7v/iltQVOvvsH/8y66XGvM8qHsHZxfuJ1WqBk8ca79um7v7Hs+KRdeOU7lilNKr9AswuKqKNZ6PmtL923p5/+wrYldKnh43byylcsXhjx+juAlYBLvvSJcZCRllA2Vh6Ing+s2jywobFjduLyK3aYHra0gCRjTKE3IrRpUCgJrZzH3qObtn7vM+89zU+cFOi9ZInipCXldCOJI0DDY6IRdwHocTuly+nDstnOfbv/6Q07UPCSnjxrY2ee142cnk06MPN+DfGeOrrjEc1HZPjQcinZsVJkz6cOrCytWT87ZiNnnrPsxJwShM3PA+gVj/Qgz+ox5RXy9Bff9TGcbNtscstW7962u5/fs3I3ZpPKKz911vfSZT9L2hBeOFEy9u4A1d7lpx9bJlqxTGfHDhsVazXa1pAzyuTzelbyJd4fykj4UDZAQURErK0PFF3tKFB2KMcLLaVMxBq7yxZjWxNd2i13bH2nbW0Bh4IcXV9GAho4dtZ3ZfgthwNI8F5TlUHn4SHyIWYzgd6BitKMF6OW6lTssFW3yta+yj60hmTpnU9WfDI+53OnJdNDwyXvsWHoHNDIwgqOhMWBtQU2vNcAZ6ZnWbzh+5HCD9UT3nhPIEZve9lSrU2Bp7pxKAiHATQF2h5syslKnoenx2y0mPO61+sC1XoeWr1C4hJOhJvo/UAO1Lj6TksKDKl+gzb1htR/vmWSjD07RPTre5arPrN+pey9kHPnpwRMora1H7HHZbWN5NaBHr3yet53xeDP84IOp0LfuQ+o81rqt9pfbRBWCocUvqgOOvUdOvXVU4Zz6Ls21tmwofa6rnSsrmCCaSak7cj+PW2VrB3Nqz4BYHzxsDL+QlZ5+S34Qtn8xHWG+vOdP+8hREEAJNxzRweF0vdu1TLNdTs5XnAgmFUgz0EW5fKBrddSttIrWQOZpHDx8YuylSfghzwpjF5q8mUxaEo2pLmzaSOJrg0nFLjlsgLsCrgUTC9u92zm3PMCDXvKUXooG4RNESlOM/P0OpJtdrBgDjVOlV7YMNeW3qS4A0lsSUs+w/cWFwikF9bRszI5qmXggeybPsILeRXdLjO/xUO3Zy40XD5y9OgVNtp1iJ7QAJpINAC5OGu3f2K82wJlyUKzmekJ+853vyngumdVAUV2E2DBDL2mAAF67Qagk1XvANKW8kBfC+mM9JL5x23b2NhQ/hErDuW83ugYz7KoGODgL8CR6Fhe2nBwQd18uFw8gCZ639AVny4g/vh9fVIb9H9I7Z1mBxAFOypevJTetVPWwVYqwWDFPGCY+rkNVx5wz2VBP2lH/0PO5HO9BfQ93CZl4DdYAJsXdJd2IKvQOqQlPz55cTmkCfLr2ejFNfgGgPe2kSw4EVJQpiHSTgxbs2ewTztQ+qaAFb21jVbfPvrwltJF7Oq156wgflIgAQaHEkxNTVpxOC8rgkyrHOwF+n0EyGu+PRfSxXSOhNqBEZKmy4/7e9nE4BvFRwXXS0tbsrVpm5oZEfZhF5OEra3sO+2nz8yIr2o+dFE0uO8V7e7HVR7txj3qyKfzAd7rxW+CHq7xLNcDXwbXQjra5LcY5/oJbaSHp95zi4zojU9iTu3oaMn9Cr3F3KMX19teOgrQTQvgQgZTcpYVnC2vrAmA78tWh/3+eZMf9fHeaa8b9Yi4/rrMiL/YSSdHwthqH7YT8Vi1129uy6Ysbm/WFp4927w/PFxYuPT82cVCKrU9OTlZ1YPtf/kv/2Uvpv/IJXogixxps4tNOxs5jBZl1UoqYEzs0KfpdyyrqiYlyLHt3b3o3U9uRdq1mojs2NjkmE2dOO4NLG4cMSu8vhREhBPLICbLEd2/s2B//D//W5ucP2YzZ0/Z+z/9iY3kk76Vz/Zm2S589TUrTZ+wlYePbOHT9+z8C5dt+uxzEqS4JVXOJ7/+pW2tP7Mrr75iI8dOimltqyuiWrhzxz5+5007c3Hezlx9Qe5AEQVOQjS8//M3bfXJI3v+9a/a5PE5X+lXlIOUS7fb771l6ytP7OSlazahe/TQuaFSC21vbtkvf/hDq1V27frXv2rTp5mLkpFgSXx7ijRkRB598p6tLz62qfnTTmcinXchpPcVGeo2q3b3vbdte2XFxmdP2pkrz8vJCwCrLmzXErYJ6dvWs8f2yW/e8OGl1773bRubOSFD2Jcxi1sxl7BSLm3DUhDhXAGqz+2jN980SZNA80uWGTmuZkp7L5IEQkBFAoPQyCAd7q3Zyudv2c72rvUTJdXzRUvnRwXQs967o1ZRE9E7EoaKJeLW3lu2p+/9wlZXlyzK/NXLX7FepigBzyhP2lPPKH/vDZJRRVBlyq2x/tQ2Ht62tc1Vi+aGrXTyvBVGiTQFPhX5h/lbUkyiXpiDoqEJyjMVaVjiYN2eCCyub1YsPjJlo6efE3gdEnhNeCTthoGyeUaU+ipdyZbP09SdXLxvY6mmLd39VFHzhjX6KQHX01acOaXnqSuRJAYdOo4cu/LAMYeeYRlxN7xirQz6dKJq/b1Fu/fZLduvtS09NmX5Y6ctkRuXrQyGMjgGyMGh6Wl9Z45tcvy0xUqn3LEMZVS/3KE9Xd22pYOIVWND1huase7QGesV5qxfmLV+Ue+RM3ZYOCWPMme9/Iwd5qesn5uyYjZj3fKajEvCutGkVQ56tl2NWcW3iJKBTwrsEUhmSqYIxaKpIX0WpLVFAYdRSxfGLDcyaoXhMctkRwSiJ1WHjK6XFIAWxDfJSW1PbSK3I78HID0UcFrb7UjEch6h5/Lsxaj6MlVEOgLnu5IvhuMwmOlUXnpYc1DSbctB+4l0Ye56q12XrHdczmmnSG3bMv0DcZ2gR7In3nUlt5ss7lJZirolnzKSgm1+2hjthpOSzOA6aH/aC0fI8BT2hyYgoGL3B0AqwJF3WyCIT+b8sqsD+iFkZLHGvrVrAgFSmvFxpvsIMAgAlTtx66UE1JmDqzKY9QmP+ezhUEQV+gXwbqtcgg/kP+izDLaud0RDW1Vr6zcHIbAgy2kSkcx19cUnqgagPydLlTmsycmxuIxetoLitYI1DlO23U6Lx0xhEvCTrnX1DL225MM0CuoyCICCHcHa6rpo9GrqAtegDWcnToiFBFySf+rCs0rP/r3ZSN3yqaAX+HwWgHHufLWbs91uQXmxETu2JZTtdaE8XaRN/M01fbr9w4HJPnISbVJ85TCaFDu1yDFu1jqWHymJLoF12QSPR9wOqC397Y3pukWgReNiL8gXm+Ogj1Xckj1WzbPwhaFd7yjRM2HxjGQEXed5uOJiA8BEX1VPXXXA6bYgOGo6LcKpiWGXE7dNegVfBr9xuAGw4owpg+CQ3mDfgJ9renOM53OXL/puAmVWhdcPbH+vqu9h9bgf29rhoAAOFZF+KHBkAV1Sbicvm84cSaZGSUosLd2H32YBsOcKadEggCB6sGOMOt65fcce3H2ovDnlEltImwvg0ekh+Uf2mRtKICZlcdCa0bNp0a+SZP5JJ7mUrrVkU9oc8KNGYaoJiyjRL3q5mYoRhtKlb2K1OOr85sVPZE4XpG+0UQBKLh96Dz5d//RGJ91vhMf9fnijI+QWboTePGRtkKdo8WuyCqoIvdGAQdqFa8yH5vQtQFSgSvKsNnEQpvQN2ajN9TB3eObYtAM2+Mhes6WxkgIlpoT1ZavXbLO8b4UsO+1E7emzRXvy5KkvliWYaUh3N3YruC61GzvKtO3R0oo9XFjy7eryuZRoPfTFq2xFODTEVoQRH3HaU1Dj6yCyoXfTfSLygwzKzumn6oOtCrznhYWj3sgE99Fp+B9kkyCLfIKckufgBRD2t8oO76ADgzfBU0u6xBQWepbpRWW7NgApi7LCTgmhTdgpiQC+yXZ8CnJYHFYaGbe5uVm7cvWCzc/PCVfJdgv7QHuYF4zPhSYAcvCX2CF/UQf906W+kvWikX47FonWBarL2WxitziS3SmWhnYt2inLTtcFhtuyj71vfetb/b8DwMYEYPsCrNGSbOmYqldS4xSVSAC25zB9c2Mn+sGv342021U/duxrv/N1gSE1sAwCaF50OIGi18UvvMVwhpgELg72D+yP/9W/s8xQwp57+RX79GfvW6xbt+LIsD17tCSgdNHmrly22m7ZbvzqDZuZPWYXX35ZFSbi7tuz27fs4c3P7fRz5+3s89eVOdFO3CpbW/bxL38px5e35179moMulLclIbh/46bdfPstu/LCc3bm8lXLZnPBuKpVHt++a/c/+cBGj0/Z9JlLAthZcSQukGA+pPD2TwTiBCzP0jiXL8sA5yyrCIReP7WQ3XnvPbv51jtWmpywk5dftIwAAkYwKyPI6kaG4x5/+pk9/vyW6ly0+Rdelh3Kq6WCI2DrHOm6daoVAeH3bXNtxeYvnrUrL78kJ8YcXFbsMS+H02dChFQWqHznp39j7DV78vw1Gzp2UWAl6yLhDl3KNuhvyChC37zzgW0uL1tNjnn64mUBumOWTGd9/hpAheMAkVCGWfAcMQHu8oNPFI2uCIQO2ewFAd7RGYGXnAQxGH4UJxy9h1HCmfWs19yz2uoDW3v6WE42YsPHAY6c3c3CO4Q0AEV/XoqtEkWnjBJD0jI+2e6ebS7clHFZtqjoG5m9aNHhaYszRxSZAsToE8PtWRx9slCCXsWUPkdibTtYvWdLzx7ZTqVhkcK4jZ8SCI5hhBBhhh5l+BR9p6QxHFEceiJxHnrjRJQmm+pbKVmzTHvb7n4s/u3sybMM25CAcHpUQFMAVY97W4d9HgHC4opoYPgWvjIEp+wsH9mxYryhOqZsU8C8I5mN6vn8yIRP4UgqKPEeSlVn4BT5Da8xnCh+rL5l24/u2vhYXk2dslqjblUBr64eYu4np7X1OjW1QVnlyLmpTTBUGHVWi7bbDWsq0GvUGHpsiOamZQRE+3JsrIaPyYGm+4qUO4AvQZAUfcExBSL0xjIvS0GEaGHYHLQBjczrZpFSp8WJXbQPw3q6Lv3pKBKnd6laO7DGQVW/6/pkPnDZWlU5hUhTjhNAhej1lZdqoXwBsMmhEZ8Py8LKlhwJJpteUnwvToMDQjhBq9Vk7pmCppYML6TL8fo1NvpvATDZhUHXONlMz/rxzyyoosdEBjvT3rGoeCX3Z6WJouqZsIP2oW21M9ZSoMcWUuwf26R3D/ArmcUx8wmPOPcQmhwYSnVI29Z1Pnk7OOS6KunpREebvHBCPCOO0Sb5Q9lSWWGmSuDUWZCG/NT6SduuS8+OgkwH8R4kodsDHQg+AP3FCYYREbUEdKhgHJ6DAtFCmegs3oLncYwOxvRcXDYgazUFWsiTgi0JLusPaNtKJ2G7HXrjaGH0Peg8cwcpC4cGDQ5qnDbkWHpEOd2W5dJdG/XZWgKYh02V27MtAbni2DH5BeRctChtsCXUg6BFTFNWoZeYe4AXybLkDdDqUxWUdmCDeBFMDsAA5cOcL4ZOJcTM1QV4sFjVN7s/AgvU3w8ekNySB29knYCZoWgWCXpvLPlL6eExz6AD6Cf2h3rHpA/QfHxm2s6dnzf2Hy0LXO4yz1Jtz3QBdh5g0ZYfS8w0AAkuuw/Q7gzpetmit9NrhryhSTxm71B2ickKXPUls/CMnueP3v/QFu4tWEtAw/e+7iBbYoZYD0+93koLnMmJ9rzkKicdZaMKJsP4nHEH/TwDQAdcqC1padUrSIraE16KRua389uH5JFrvdn+i23ikAkVKBYEWQs5iQ59hySCMJcR2tmJ5B5tGEAZ7cnV0K7oFO8BbUGmXBb0k/oH24a80M6hzUOHSpClLjrL9AKlI7ihcWhHpk8cP3FcQcYJtae4K/talb26dfO285zFgsiXnxol/rOIe3tvV7ZwXbZE7SIejg2PuC5zVC8LcGPIqWiMZ5I2XCrYxOgQM/ncHhaLYZ3NwsKKd06NjhVtYpIezoxkEflEVlU3eKfKucwrM+QUXlJXt3+qDwDX+TCQa70HMsN1D8ggxHmEbtKsIR1vB8T6c7+vtxiqFPBQZasMl0vxkDaB6YBb5myXy3veOx2Ozd21nd1d1aUqO8xIQMvzRXbAM+DC2RMn7MqV5+zk3Enhl4zyIeiTXqsOZB2+h4WXR+0iIvo91bUdiyXqvW6/LJp2hbV2cpnsrvxhOXIYqd+8ebO9+u9We8/s2ZcA9sHHH8divSg7bmSl4EVVrKTLY6pASZpaVEYCsJZU0bFbNz+P3v3kRiSTjfvec89/5SsCWnlvAFhBhgMGUile/O7HxBQJ37/7N//O9rbX7JW/93VbvP/Ydlce2PGTJXv6+LFNnZizC6981UeAPv7JGxIus+vf/oa1ozkpSNoqKxu+UGpYzubF33ldghdW+PcUUX3y5hs+Yf35116z4ckZ0XIE9hRp/eKHf2nH56ft2tde07WsnKKcj2hbX1wW+HzDMoWszT13RQCT486CAWRO270bNwSWP7WxqQm7+OJXlK7oww0YLxxaeW3NHn74oSWzWTv9/Iu+AASDl82kbKjA8WoZW3n00D5751cCWH07dfVFS5TGlb8EE70UiqXHkzmKe09uec/j0Oiwvfqd79rI2KQ4FwAm3EToECwOTPjpD/7cFh89spG5ORudf87i+VHdRRBQ8KDk3qvSa9ve/Y9t68lN2622bPTkvJVm50TvkBtvB4BKr8YRfZgbARA5hNbKU9t79tBqEs6hyZM2euK8BwS+L5/qTitjFHCqfBdlDpo6a0u2fPeO7VaqAsmzVpq76AumcBooHMMhPq9S5fIk4I7asddlsinleHLXg4Wq6ElNnbTC9Bk9nxNI1G+1pRtiyTmn8fh575y5rc+E6kDP4UhSkW5rXYHQgu3LXp19+ev2/Ou/Y8fPnLRTp2d8z8XnLp6xa5fn7TS/Tx/XteOKHmfs2MyknTihIEZtfez4ce/tzta3bfHWDVtSVC24Y6nSrBWPn7N+siDCw7wpN9Yq23utRB8uPhgjAK2MqsBjUuAz09u3ttpjaXVPeQnAptKWLha/6K1HUwa6MzA83pMifnN9ONGyfELO2nuLU1apHNpBM4Az9sihZ9R7i5QYJ9aVTnRbZemI5AKFkpOJi75CTu+kaJXhqOxtW7W8be39TZPNlexyeIcMnIAJ4KXRZc9iBQGiLyF6q23mriuwk9GuC0T4rgYClAArFnJSB3ZVwCYxv5GjdQU1BN5YjcqegXxnh4qeZUQXoIkhf7kapx/wuVuVXEjPIgqWmEJS46AEBR496QxDymUBvv1q2yqNQ9tjCykBzgPyFq86yaS1FOi1RWtDMlIXXY3+EQCIiAaB6M1yVenZ0ixqhV7NIu2mGN210ijHt7LSO2Ir+8q7l7GG+DgAnGgXPhfQ6g7XHUFwCBhlHJ47TBlqzmkHPMIf9lPlu7+VAY6b/HC0ekRtJcOqoKOzt6bAOilnIWCPkxJ91a6AY5epSrJxsln0sDLfmZXVzBulZ83neLrXU17QCYjRGyfhYFb3oBRHT48a81fp0e75lkNyUJKLtmQoLx3LHR4ooFNF9awvHJJzr4nfBwKvO+2k9ypTFHYm2Hscq+jQ8+yUQHnuWHWfHkny6rXrVkgpiJOygyHCaJnsUiNiQ6UZ0SnH5kUi9wD0YH8BIAM/EmANAJUFawGw+klWkveBvjAMiiNHATwf7rkz1yV997mtfOrtAJT7PCs5Qf9kDKXPg94w2TQ9hy8I94NeDV7OG28jgQfPTxrgdvpQQH3Et8laXFryBTDsR0tZm1ubDlShH5pYoMmUB+SH/BiWJV29UbW98obt7my67GUzeckIc5ylkwxbRwRexa1bH31mNz7+1OXFF7E5X5AHVQVBVXrVREA1prd8tXRfcRHuUglCUKMK6LvS6SOrAHJYbjyX61qaU/V0ndE/Ks4zWHlsGmygPAmP9ambZIhs8AfkSdHOF7U9vPObvP155IPvevHhb/03uOT3SEc9KZtrEHz00n3aBYBKewLuAUJc5Bqv0L4ANJ470k/RhpyiP4MFSOTv5/Ejo5LfWzfv2vbmtqXTTNFg+6qe8ldb6z+2qsyrfSZGhm18eNiKwwXl2TGZLBvSf0zbEgd8BkxefionO+TaIZpgM3eZOgIYHBN4TUvPCUSZJoC+UAdkAD4h66Qn2AoBF1OwAh+cbuhx/aCJsCcqV3Xm/Xe9Bte/4LtePOcyrnoN2gSgTYcLnyFYo/Mj5E/bwjfegFmOrw0LESWr7GwhMLvNe3vHKrqGfXLbhB2Qnk7Jpz733EW7fOWS60ZxOKyhwUZBFmXJdoHbe0ovABuri6qy2nhX33dkz3Yl8gK0kbr41G5Pt3vPnj3r+xzYN954I3ZwcJDcX97PdyKdsUxxeFYOa17R53lVfV7cmlVLjx0edvKqSnJ7ez92/9ZdldtSg8Vs/vwZmzs3r0qFI9987zIxhnlLgA6+15tVNwY7Ow27feO2fev3viM2Htrd3/xU4DBvq4sHyllg+FvfsfTIqN19+z1bW1iwF777TQGhExIEVfCgZrcFUpvdfXv973/P8sPTtLJaQ/m8+549vnfTLly9Zmeuv6DranzGYqRgP/qj/01GtGavfD8MycciEggJCqu/3//J3/qq1SuvXLeZ0+f1XJgPCjh99vCRvf/TnwlE9+zq6wLFE8el3AJjypth/+b+rt34+S9sa33JTj1/0XtWIwLUKT3PFiUY1J2NTfvNj35kle11m7t62SbOXVH0x0rHEK0Sd9JT1i0v2f0P3zLOnr6uss5evi4FOYrM8CbKE6MMzz7+1Zv24Ru/ssxIwaavvCxAdcqKAluXBdCJJnfKDdsTWN3TZ299xZY/+bltbm9bcnzaJs5fswI9mhIelB8FR7k5AABgFJfSHlZ2bOX2e25A4/mSHbt4XcCNzbaZ73jUrysFIHgDAEtWDRjX23yq5z7yIw8T+WGbunzNkqUpOTI9p3QYHFci1TfYFpQuwLa45KO+dNP215/Z8ta2RQqTNnbqeQGZcSkTE8r1bFQKrudZ4Er59F4B2hn+R1Ey0Z7NFOU002xnVhFIFzBM5RUhArJkPGTQmw05AnpvZMBTgCJ9X1j4XPcObGxy0ibpXc0NO+gYtopVF2/a3c9u2uaukMbQuE2evy4LNSagIwWUHDDhlgia6rDy1p0kdKlaTN1QrQUU2xbbuGljhytq37K9/f5n1ogqGFDQN3XitGWGJy0pEKuHVT+1geqJ7Q69Omp7ySrb3kzFBHK2Hwlw7Xnv7OLKvi1td21fYIB5qzlFvfQk0BugRxwwsagJmWArE4hkdTgLBSkvpvIPkSsBEbaNOpbuWMF2XI/bApIxgbr9Xtzev7Xkep4fHpIcTFk3O2pd/QawheAKS2o+DJc5bFhDRozFCPmSwHmGIU/xvS7jJ+cR5B6j2rHppIKjXtWk9vhCtWdEwLRrT8uiceyExXOjcuD0Poo+eqgdUMV9SH5n50A0Doa2ggyht/SsYAyDl8OAClgqDfOHJwoRgWsBp2rD2ko7Ihpmuo8t1a25wz997pTvLbldadqn6xHbjk+qDQUBdK/bEXXiLfKHQXcHKceAOHsPJzKs30nl66v6fysNL30VP5VetDJ3GHozqrg7IoHkY5FNm0qsq+1YvBWR7DLiELf1etbu7yWsJx3AFsCnllAgeStz5Yls4MwCD/g3GG6kPC9YL9JDNzJwdIWkeut/XUMNx9Nmo/1VS/UEoJWoNMpm6gnb2q3Zci1jj5pD1pHOIJs8609LZsmbMgHN9BQFfWRvzbgNK89ueUf879qY3n3RTvPEMzm7+WTHJueuiB+SI89QvNUnX2k5R/dH9CNr9HIjPH6yFY5dIMEBqwPm4PhxuG5jjl5O21EeA0cdeu5IR/tJX6VLXzp/0pMGcMo1nuX3EdjVZ0gbCKWkQb6AFUZx5ufnFVxWnGaOG2Ue5ubGtm9HRG8iYEDeUbLLXNiypQWMCOx9lbiY02zWHRTQWzs+Ou69ssgYHSoJ5d9sHtgnsiHbO/sqPbzgv3MAHqmBGF3kkBjfwgu+HPEAYBk+mXIlUJaOKnCNW1YNriys2QGC86zAbpxrPQWQChJrbLGk4MFrrJfKGdSZNnLpU1l+/HuSKU4qg/Lho95erLNTz3ni8IxEwb/T4RIShRd584Dnr+e8hY/u0yyDNvBLvHn+qI78dgCtdh3IPXbC57EqCe2PnUjJP/gWcQKIzFllWL/ealnWt9wCvBHYhQCDOnQZ4pE9ZsoaAH4AKAl6SMPBS5TtvebiP7JJoLi2uusb9h+fHRWZoRcSuilXEuX1AmwPdAk94tmwpSWVU9VglO5xP7A8gHKYSH74IApXCk/DC5q+eF7XvBzRxl32o/dOFpXrNuToHq/wDDVTkqP8BvkM5H+QnsveksqOFOiM72igfNnbFtkFDIfFYmGLr3wuK18hAM8JhUoP31dWV/uPFh70NjY32416p9rt9rebzcai5HohEovcT0TiC/1MbDHSiWxns/vV+/cP2m+++WYv9od/+IeRubm56I9//ONYOVpOlnfL2ZWVZ8W1jUel5acPxx4++Lz05PGD4tLyo+zy0mLy4cNHMX1Gy3t7Ec7irlQ5enXXhIZtc/2ptVt7VilvWqO2q4rXbWVl0bubaRS6mm/fumWXr1+1ohD5B3/7U8sNxX0j7oocy8XXXveV/xsPFuzJzVt28drzNjJ7ShIhxyVj8OjGB7a79sRe+vY3bGTmpBo97Yq6fO++Pfj0E5s8MWmXX/2qMCiLphKWkqF77+c/t8rWul36ygs2fvyMaAq9VAyF3Pr1W1bdXrMTF07bxNy8rqfkQJJqBbPK7p69+/OfyeiUbf7qdRuanJFyZgR0egEQCfzefufXtrX0yMZOzNjll19TVDUsg8AGxSh6X2lq9vk779rKswUbmz1us5eUT37E9XgwGZpI87AiIHL7A9vb2bbJM+ds+uwla4o+ekXgcTjOMAjuwmef2EdvClTL8Jx5/orNX7hs88cnbG6iqMhPwJkosZi3E5MjVhCYuPfum7YsUHjqxVdE4zdsanrGhzamJkt6T9rE+KiM5LCuDcthDVtadD16+6e2s/WUUMhKc5csN35CwipnqzCd4SYXeNVPoirBJXpXRFvfsjK9p0tL1kmmbezMGcsw7zXJkXFSJgn0YDjVF6O4QqJMMrYs0GhsW2Xzia1x0ozKGj91xbLDxywqQWc8n2E7yvUeHgF77JXFpDgovskAK9l4XgaUvU3bXJfRbynEqgusygAzvyuKA9AznUbVPnjzA3vrF7+0jz/6leq2J3oatrn21O7f+dge3/3IxlIVG07W7PGdx7a6VbZuXJH3qfMWL0yIDwJ+Av8R0SUN9KkL1IvOCsVL1lJ7tWWUu5KzntLRe5JsKRjoblur03DH00EOJaOFkRHJa05Kzlwp1Un1wjhQvQHgIADEQgxFBdgONgQ2OA0uauVK2/YV8LCPJ3rgWzzxnOoJqAmnuskI6i9s9UZ28F5GW3LYiqZ9rhs6AWgeSnYt1a958MYZ9jj2pni9tFmVc2V+WNa6erYLb2kH1Y0h5C78Vh440XqlKgIE6HBKqtP+QV26H5Vu5OUYcqJRwaMIobcoH2laMR7AGFMFfEGT8t45kJzoe0z6VsZxyi8A3Ngc+6DRtKoAdpMgRHwlZIc33pMg2WROJNNqOOGGT4ZnO9LXtHDOUDbm9aoJjPaE2OgRLEbkoNoNMb1nI+NFtWffavW+bdajVlWgC3jGQag2yj+ETC77MFN0w3F6S3Gw6DXGHHDUVf14Oc/dt7jgOxgmyGEbubT0CyfEkN2YeD+c7Ok60x7CllHINT2wO02AHat4Q7Dm5WHDRA88R27g4cBxBYeDXshBkF6641NjjuaeBV6JnC/Sina90wL0uYicbbwunQ5zQIkZ2cpwVzTsH6aUI8HVl2VRY/IBAYfV3LyDk0wllSejgr2Gz69OWVuyoSdEuyygbe82LTvEAY8hLx89cEgTRqWQW4AAYIJr/CaIJ5DmHRZwhZGsMOT6pXPlFWgZONrwyZuaf3lN5ehS+B5AhwMQ9NufHzwjymg32Xanl+AIvTxqV3+rcjho5qACYDkvH/E8KFd9oQvtx5xGjhsGGDEve5+DVeTg2dg+fTR9gI6PtAA+wBdZC/M4xQHJxvKDh/bo5udWrlaBUn6dF+DT6dVnQSAS2fZeQekEbw4AwdckJOfFTNSmRxI2mlMszol2ql61LblHj+mzjaWsqbzqADjxPat2nMjHBHTVntIPFobROoAPWEPInpJ85RQop1QGPXjMF29jp5EVpWWuJjQOaB20s+vRUT0GbcRnkK/Qftg/v6c3fzzn9/RHL6b+1+eg3ektRy5Chw+LSJOSFVbUA6Y9iZ5AP1tqA2wd9CJ7gEh4jG9h7vr2XsX9fUaAnPGx8v6msM26guCK1dVu7TbHxrMnbJjXD80D+UJEeDF/tFLeV/7S75GiypKjUgGITgCyyLiegZfouO55nfR7MBJAdl9kSNa65tqh58NVaOba0a9QyS8+v9RV8R6B1G/PlmKPZJfyfvvlQRb2xdMq76NP6ODDR3hI4+0awHTYyo5ggSlq4XQvFnQRxLEQdG9v39/7Ctr29jkYomy7u2XHQuz2cGrudP/69Rd6L7x4rX323Ol6aXikHE8mdtOJ1I6C9t1G9aDcanXrufJhe6cdemBj0PXGG9+Mrq2txabHhtTayWw01i8mYtGSPNhYtpApFfKZYjqRzo6UcsmJiWIsFolH15b2XGVZlT92bFIKeWgpETIyknXl7B22bE9K3GhK0XBAei8/WfXFXpeuX7PP33hDgKtuueGsQM+2zV65blNn5q2+uWN3fvOOTRyftmNXLllEipyRAV59cN8WPr1hz7/yop2+dlmYVkIpZd9fXbHPfv2GQEDcrn39dZ9PCBjgmLg7H3+q98cCqHM2e/68BEVCLKFIiOaHn3xiq48f2fDMhB3nXpK5nYocpeyAnnd+9gvbXF6ymbmTNjw9LaXO+LAfR/t1Ok2B7Hu29OCOJTIpu/Lqa5YqCtjQo6cGxan3Wm2BzRsC4jcsWxiyC1950UaZdyplYFJzUvQyoTzZ79jK/Ru+uCw/MmZnrrygunBiL0oVBI65RpiWyvq23XrrbSnErl1+8bL9k//i921yYtyHh5hTxVAV8/LUpNaSo19bX7XCxKSdufpVyxRGw2KHescPY7h341P75d/8hf3ND/83u/Xxu7a99MwOFXTsPPzMVp4+sJaEcmhyzkonzllUIJShDB8+ckcKGFXUiTyzvyZzZJYf2trTBauId/mpGSudPGupjNrCI0mMnRROAsNWRABRaU1QBpWT7pStvbNoTx4/tUrz0ErHz1l2bM63cmK1Ju2CYWLnBd6diOrp0icDLF7eeecde+ev/szu3vzMbul9987n9vDePbt/9449enjbHt6/Y0tPn9rq8jO7+8nntvvgl3Zpct2WFx5aJsvZ7EUf2mQolZXBp09M2cX5Wdt4smxPFhatqTLzx45beuqURVKsZ2RoR2ZbculKrfp477gaDCMCePMqCpSxgj2qNo7VVqzQb6pBu4o2dwWiZDgFKPLFUcnQkFQNoyVwedTubmSUlx8hqn9g03SvZr3ahkX0LEZ2n152BX8MAwN8sqykdcOtoEBGmd5X6GB6Bj0ZbPTNNlWHCgqqAvXMbYz2GPpX2bo/TEDQrItGVpay9U7S2qr7ysaO2k2ymspYkvm6hREHIQybM3wNUHI2iN50guHRupUPmnIOYfUpsG9nr2zrazt+fjvXOAZ1WOAmJdrgJb1wZNIW2N0TnuyzL3EiIycjYmTg4Sk6AC9kJv07w3GDoXufu6U86DGCx2E4MxhgvEUhG9U7Jh0RTcqTOaxJGdxcVwZUtkpXbWSMYUM5LxWyXotZtZ9WpRx9uh4yv3DwCgZdt2krZBFA41TRW0PvSmgT75HU80rqOsBQNEfl0jYEuuisiLaReMNGMjKSApGcqIMTQxAqrYStC9AfCjypAM+J4vy78oGGQEcoi3I4WYzTsBj6dBpEEzoHqfpwwEQvvI+K8Cw0K9Ms4CZyYFmBzb7qk0yHnjg6HvY7SdtpKXhhCoHSu7PU8/CBtiGXgRP0T/grHmREdleBhMlmtvZ3bHh0VEFBxNaW1q3SiVlhekzyG8CnBDW0l/L2XnRdcy3wNhSbxCeGWX0hjt6UzzWADemdFn9eyY++D34DLAIYDmn9rbzYJtF7c8UT0tDOAAsHM0oT5ieq3fy++Ks3chXSUWc4Dim0RcTOnjkr8CoAW654zz8Hg/guA5JL76kXPTzLY9Qux7xW0aEQ03a25dzl4IfkL3iGN1M+CDzYI/qzGzdsY2mRDk4Hv0zPYSEabYUO8mJOe0amyDmnMnxMVvTmM32bLsVspCCb41v4Ra1hSdm2uDGgjnwB2oCmcYFaP1FNPKY3Ev400BnRkpbMDuejNlaUvfEdJKX/XnfxmQLVZuKYj5QoO5rNgQ3fgv8IfOKNIHPfp7EdPRs0SC/xFv77p97c99GK0JxHeaA64QLf0VX2VA5gFJum9uET+0Ea2lT0D/LnxRQO10Gl4BI2BKCPTWKENCXAyUgyHEVPJawhf90nmMHueyeByvag0nP12rqc5ApJG+dgmNFhTw+50E6dkAWXSfJ2WQ9yJYYof3gR+EN5oZrkrnorfQDuyCWyq+/KkyS/LZO8KCPwKtAT8lA6lad/3jYB/HOVskUDNhSSaC99kr/PEx74caXl7frAdx49aodBvUJ+yDpTngjakEO2a2z6AkZOf2Obt4MDBXfCDNiYWr3Rr9WrvXq92k4kYvVjMzPla89f233p5Rd2rly5vHvx4pny6Oh0PTI01J6bm+u9+eabzIENADYiAHtybjqZ7FWz40Pp4mghVxovpMay0X4pbZFipN/IZtP9ZCzajYmY6PrmeiSRRqjpwejYyNC4FUslNda0FTIFKVJWaLtlm2t0n6eMM5Y5x/r666/b0t0HVltds8mpaXt456lNnZy3i6+8LCAUsU9/9ab8fs/OvvSSz2PNpVK2t7JuN37zpk2cnLFJGQi22mGOWePgwD5+41e2v7+n51+y/NikDHPGcvm8wMcTe/9XP7GRiWE798JLKjsoYraQs6WFBe/JTAtEnrxwyTLFMTUO2zpErapIeVXAtdWp2+zFeZucPyNnHbcHd+8r+oz7SSe17WVFwTd8Ycell16xkamTauWkGoke0zC/bXfpiT369ENvwPlrV2305GkXFIw6w7g+P0xCsSIQ/PTzzySzcTv9wnXLl6ZEpyJxGQAEJ3THyyIJEN/8zS9s4d5NGxfo/s4/+YdWF/A4qKqscsP3CG3KmX9+a8F+8pd/Yx+//5k9e7xmi0/W7OmjZ7by5JktL67Yzfc/sI+Uz2c33hbo3bNsxqzWqNje9pINJ9q2s7zoPeLJwriNzl+xRH5MwpuWPCOR4e29ayAq/y3wsLtum0/u2PrmtiUFyKbPX/UjS1FulA/H5EMVqr9H0fqOhvh2MFEhx70le3T3U9upCPyOzljh2FnlU3LU5kPUGGnUE8WQIoxks77IrL7xzGKdXbt0dc5+53vfsGtfed6uPn/Nrr/4gl1+7qJdffFFO3/purXrDevsr1kp3bBLp9I2d2LcYumSpYuTtvhUzqCVFB8VaPUVJQ9l7dL8aesKyD75/J4AhIxXesxGTl2T5x+RQ0tLPlUf1QsjhsH0+UJ+eksAmu6kZIQGc5GZG5xqrlqys6PffdtQINLqJb0HNstG8axwVRv35SToOWRfzx7OS23eZtHT/obtbzy1kpxQNiaA06lhG2xnvyUgKsMgek6cu2RZpmuwp2867wFLjv0i85Jr5AeaBM1aarum9CwWTZsfMkB7Avgk7+O5nvS2IaDGKENDOiMg24vZ8qa+S769LaRfvbh4IDcFGGNxoW/bpXbF5KYEfgCorAgHFNErzb69bZXJ4qkAOEWD7MGois+IJgx1TM4RqehHU7ZTV2vLfrD3KIc/IC/uhJQXwRz+EFscQMGRUca5eMBAfWgEZJMMRZvyL2QSVswmRYPqJL11py4MNNyvWLRbFf8VyMh+EahV1ebrddGbKKidFazIULNoA8DpBhur7rIfgIi/lcbJEO/c0MuhcZ2eL6myBxQ+6qLf3qOud1xIhN41ppqUBGCHYgJ6otV7H9Vm1KwqW7fXlh7Rq6QMlaX4LdlTOh/J0G/KEGkqQ6KqOmVSoSxVyctx0qBFXzj3nt/eK6dqpCW3cSWktILsbtYqAq3kDYgJQNH3JEZN2ymVyh6c8JqsAVBqD9Eb5t7K8em3Bw4qIykaAFOHCorSAmAT8iTsRCFhs6GxvG1XG5YfHqUmog+6cLIQDYHQiAOUQyVf3fPOB9EDOPGRmJDKn+Ex/610AQRw4Shf+KU33wHAfKKz+AO+8xrcB1CEoMMfD7zih6gkWPO8uXSU5+DFs8PSZXped+WYvWfqCNzxrNeDdvcXi7nqyo/eSoLgvi0tLdunn96wzc01q8qpl0aGffERRWAXPv7gM9vb2Ze/FdBCFtVGPiwetEYEHXqwwT6YdDGoAdUeoQ6loZidnMjqumRfslRVkNgS/8KOGKqH7Dt2J6k8GcWT2ouX8EFAToEdHR9MA4vKX7YUXDH/nNG4kYK5H2s1xRsFNqHHTjwX79lNQ1d9Nw5y8/+d1aFNwjV96rvrE/zyJoOvSLXu8dv/9Km6+XN6kxefuuiyQAOxgGwQoPz2i99+TUUMvg+G6798iZcEwbSHfBKHjCiFy6/UVgCL08+kAPIPtFWYt0pAhG0gLzIP+fCJTXr2bMMWHq7IpoxbLhd27uAmab+gQ99dho5+A8bJ12VikKc/pw/dC7pB8i+fD5eU1i0BVBPMfPkKZJGvnuFTP92O6At6xScvFhMOZHagc5Q3CPbAIhAD90nDd/jl+RzpBN/DNWhDfgb1C/dI51NhlK9vB6oymT7A8bxbWzscltDfWNvs7e+V28Kw9Vq9Wd7b39/tNDs73cPubjY7VJ6ePl6/dOlSe2Zmpvev//W/FoD9QwHYb34zWo2sxTqRXrIhG7a+Wyk+XVouVdr1sd2Damm/3ixu7O1llza3khu7lVil0WQNSSRdjNrIJMd6Jm1yZtTi6Y4UeFVEK9ruKpLPRaXUOeso04ac8Qtf/7rVyjW7+fbbdvLcrC08emLJoSF7TtdzhaLdff8d21lbtCtfe8WOnT4nbkh9pOg4g5PnLgpUFe2zj99XmicW79UEEp/Z6uIzO3P1io2dOWdC1N4rVq3s20e//JWUsmkXr78okDAiQ53xbXlaBxV78NG71qzv2fELZ214ekZAIm27W3V79mjR1gWsGQZl7u7Sk2X7xY9+Yrc+et9qlWV7/PCO7Tz9zFqbi7a7U7bh8UmbEwDuAzilFPTsxuU8Yu2GPfjwbStvb9nMmQt2TOBCCMeNJw3rUaMaury2ag8/+dh2FXXPv3DFTsyrjumcyk7IEXHud0zRtgytlGbx9i278+n7lpATvvb1bwv0jAlkx32RFYB5a33D7t66aVOTWTt9esqmjg3b1PFxtcuUZXIpW155YLloxWYnM3bu1Kj4KmGSMWPBCSegXTp9TM5LznK/rqhcwqcgpHT8tBxG3hUeOQw9EEFAcZ2oTaS2ZYsf/sbuf37T+pm0eHrNMiMzXgccNwYA4UUxMWjKwCIoiZ6V+7be3lNbeXQvrPDPFqxwfN7SI9NSGPG0H4ZwWUxET0VGYPdg44ENx2s2M5axE7NTNj4+Zvn8kPLFeMUslc4qyouIV7fs/ju/spjyVzhj0d6ewLwCj4Ulu/HZgn12Z8k2DqJWaQr8t2qWHYlaOh+3i2dO2lQuaSuPn9iWAGK9y+xetcfYlMCV5EvAwo2L2hEQDycGwALDB3ii54UmpldO5OsjrHbP9vcdHC4vbxkDqlIJO9g5sP3NPQUOK1beWbGDPcnf3qaCs3Wrlhetps9mdc/a5R07IaefFNjoNJpKK4Xf2rd6W/Ik/WMfZnZ0ZOV7SgFcjiMG233bVhqG25PpjKWGp+wwMeqr+Nmeh2HNpvKqM7wpZDddSCsHESUaWdnNFJf6oYKs7ZraXoCvILgph7dbEV8EarpNhlbCrDg3XAImHKyQAtjrIifiwA8MICCHBSEMoSIXOfF4JN21XFzPew+wHLDQTr3bsb2WnCtuVE6zLVoAc6HnC4MrOQKkIkr8yWEyn0sq4vcGL9okGFARosRD0puhnGoneWdOH70+KfFgSIAt0iNoiFlpYpxmdYC7KQDbjkv2PQiRBHj54pu+kycGnU+MvM8FVpmDuW84dXjiNCDvotGNt+TC+RCyEcEsalJAIgA7puBxKMYcO2RH5YFG4X8vYY0+ukRvqkAhPSFec+rPW5oIPUpLGjIPvSqSQ/GOHjKV5vl68CD+ujOGryonOGa+H1qy37KcHYjzakf9MZQdUfuwIHCvk7L9LusZaCtnvr9oFwfsgALlERwg055YJMc8c1W227ShBItdeE5ykhDVCgwk+r6tWwg41FbiR5hSAb1fOjz0zXtej+Y3066qnt8PdTvihJ7j7b+c9+KL0rvz5ree89Q8zCf5HLUZr5DvEW9/65N2DQ12lEZvz+voGi/SnT59yg8nQK+gK6QJ7ckfYIuy6PVjhGNQHkAaZ84CxnSqIJs2KpuWV907tr+7Y5/f+ES2oKJCPFunhSF7H+2DBsCbLrPneFLtgUxIyhwQ5pJdmx4Tvbp60IxZE3ircl0G9R9b/ecld8NpwMqhHUgeGf5nP9jEIcGGArKIAJiAXbMVdu8A/HU7SiNAm02rHOk1HTdOm/KnfCFj92GMaNJ/SUuF+9ITbxO+BWAFH1SIntNF/Qt8CdfcZxw9yP9Krf/D26uOfvnbM9SzIb/B7/BSzuKRd6gcpYcG71VXOtcTMqOd1F6QEwLSiE8DuXf3gQN8jl8liGKrKXwSUw/gc6CRcgG+5J2wsfGSHT85aimmaEi+oQeS+Ax06ze0ojfhBllIj6FLysJvvQbyznsgby5PX7zxx8GuSgHJ4qgeIS2ZUkeuwUF0JtAS3h50Hr1CMj0rwfHU+j5YuMViVKaOuG57J0R4js/AP3Q/vMP3kJY3vykblgKUKZd05EMZoiQ8BzCSOe20D9uVcrW+u7tfXl/b3H32bHFnVZ9bW+vl3d1yPRJZb6dSo725ubl+7A9F9ze/adFqNRUbHU0n2+06C2GLI8V0aWS0OJZKxUr5QrwYjfV9F4JmvS4NbEXz0pS4DNzTR+uysy0rlfo2NhqzM2dLNjzC8E7Ht/npdiO2uVa15164biMTY76DwLlLp2zlyWMBjYadf+01G5k+aYv37tndD9/16QG5qVP26cd3BWweC1Q+slufvGsLd973fT0r+9tWr64p0jwUeF2RQ+3JWZesNHlMoCntivzgvQ9t5dkjO3v9ig3PAKayMgg5V77b775nG8+e+V6uUyfP2Nbanj34/HMx9sBefPGCzZ0+LsCw7z1e+Uzd8tm4It+GVWsNK+WTNjtdsp3NhhQ2LkfXsenjAn4jRctkkpZJE/2a3Xn/fXv24IHqJYB7ld7IfFAWCaE3qlqyVd63x598ZGvPHtvk3KwA7EsCwEMO1gG5RNo0MA2+u7pqn/z6TavWazZ/5aodO39OapK0nfVNH+5v1retmIvZCfF3YqwkADNsK8u7dvP9j2x3+ZHAz4a1q7u2urxsi4tr9nR5z5Y3y3agejJHbv70tE2WSra9vm816QFBQENlR9MFOZgRpwljiKPF0XAuPIIXlWOqP7tp68sL0ryMTZ29JgB6RrhD7eARG8M1MrSADARVb0kpKiWZObR0e9saGw9tbWXZmocCGBOnbWj6tOKhjM8HGx7S52HNrLZpydaOQGvWTolXY5PTvuCvg5apHHqvD3YP7NHnn9qNX/2Z7dz+mWUP7lvv4KktCbg/uL9sz1bKtrRetf2qAIxAWW70mIO7jsBLXuA1X8zaqJzGxZkJa2yX7enSqlUFBAD4TQEPtvvpJ4e81xTH4QruQ3fBYKKcAKzgOAA1uqdPzFtSZcSrzywXqYqHXRlFyVOXedJ6Vrrjq4oT4jc7KsiJsAVXcOTwTTyUgTjsN+34ZMmnYHCiEbt+dGQYqx12CjDLDIUFTOEo2LoAZkXxX9QKpTErMYc5lrZt8WhrZ195RSyTLSrALHpboce4hKm8jLIAjIr34UvZTmv0FMitV+SMFETk5chUf8r1aSB9FezgR0ZOBp79kHF8bOnF0aocpEAPD8dW5rMpGx7m4AYBQwHqZq0pQH8oUKP8eC5NT2BS4Lpn23U5PTlNptIIO7njZyqKg1H98/+QQ32GqQPiN+2BkPIpvruouZHWs3rn5GzzGfZ4Zbjq0J1qVhVl0Ro9sARVTCVRYbazX7WNqpxIpuTGlmKRWxwBXwHL/sIQY8gpSwXqp96iy8t3CXFZ4BhLplNIlHxLMGwWdUkxRUOEkOd4qmkZa1hUhhyQG+YKx6zSUhBy0PPhXZcDAIZ43e20fEGU1182IsXycn0CUr18HIVIYNRDRueITqYSIKvBeXmdpP/02gCA6d3PyG6zBdrhoeRCAanFGRWQDRL4AcAiFPRW+0l4NIF47nmh6foNmBULnQa2p8uyHRgL9axqmbgcIusHCMDqbdtvRHwKDRSgKYBb31FBvzyAUr6+mEXyyclGoRy9jz7Db34G++IvffCbdvBeoKM0QSYoibKCTPEtOHfQnK7pL4BVf+Qony/LGHw6T/25EDzwLskHtKQzbJk1cMzYBV4OGpQmNEWoH/dSTIXQJzae7RaPH5+0mWPjrmfof6Natkf371u12qQo0dtRm4ZdH7CvkMA0AviWg9dHdYJSvyx7PTmWtrxkv9lO2n5Teq0AkwWdnOFfzChwKuLH5EsrfdtsxX3Kyl6jbzKVtqMgLpHoWyHVkk535Wckm7JHvlgVHyWZzqcIdFgk2xGNlA8v4bt4KVtHRwaDWL7nrmjCHnoPvog/hI3wyQUJ/gDm4Jh+udKpTZyHoT3Dp96DT725/8UnKbxtuKbyZas4ZIYAWGxze4DFVmLVAZvCSEUAiLQX7aYHw1svrgMmCZ4YeSWt7xjkeoTckzSkZXEW8+vv3H5iW7KXbI/F9AsOOyJN6PEXHSrH6dXbp47o0/Nw+yIJVBkOAPXmc/Cd4Xcl0n3RxDOSVewdpQdvJFp46x5l+ItPnsdG6Cs2h/vII6CTz5DsS1n1Zz1T55Q+9T56xu2P3oP8w9QhfpMP+svztLCuQ5veJEWWvwS68JlpUkd2inyPdELl9NXuipdlcQ67dQV1Zdnr3Xans9Ns1nbL5Xq5Ulmrf/75aluBYu+b3/ymSFA5b7zxf40dFF5MjrZS+UwmNtbsNGd7vfh8PH54XtHWfK/Xnm13mmOKHPPpdCaZiKdi+h05qO1boZizfYExtgBJxcL8U7xJKpG2VYHDX/70DZs7e9bOXH/JfvMXP7RcQkZXRm316ZbNXX/RZi+/YHXmxz18ZKcvn7cLL1yzrMDJvU8+tc2nT2xnY0UOf8t297aV374Md8defPm8nEFLhlAwLpGyroTk6te/YdOzJ2351n278eabNn3xlM1euGyF7IgLE8L8+PZtAcYnlh3Ky1lN+T5wZ87NWUPO9J2f/8qWH96W89/x4zZ3d3Ztr1a3qoBVXQBmbDRuLz03Y2tLOxZLCDDPjFil2rCLz79mM6pfMpaVUiRt5f5tu/X2rwV2onb+Ky/b0ORxOX9WOiLAMZ//FVMdNh/es9sfvWdxCfnzX/+6fOW02g8DimEKRhagG2lU7MYv/tp7WM9ff8GSQ6Nu9DiWNpynnLKLZ8/57ghvvvGhwP4Na+yvWapfscr2mhwZEwrlBPe7trQrQ8jCAObzKtpP5s3mjo3ZpVOj1q23bH2zbT05i/HpMe+liuTG7cSFq5YU2KEXEiHzFbsijuUc9dV7tn7vA9vY2bFT5y7Z5Ve/YVsygq2mhF91QPDDZuEYFSmBlBDxjkvIc2xevvPIFu5/ZpsCDMn8tJ26/LJNKqgol3cs0j2wmakRm5oct6GhMdtTmu1d8V519z1bs1mBtIZ99s4bVl+/Y/nItmUjLdsVONzarUspRKSA1Xbj0DYOJCOigt5smQkbLo3bhgB8s9uydLZvEwpKcgo+rp+ds5LSPL33yDbKLetEE35WflsRda2TsJlz163P1AiBdYwNW3lFEnq7YcDY4DSpK2VjACJWVKSeaTywWPmZWWXTI/fPbz+y7aaAp/RkKMN82qxFJPOFIr2mTeURAoZorC2ey3EfJqx5sGVfOT9madWxKScp12KLGwf2ZLthItVSeiaeT8lBsXOr6jg8DMstm8rIgBxauS3wEEtZNp31FeeshMdgs7KeVsnq/Vzp0DK9TXlFdnGoG6debcmhfXB3xfkzrgCpqsBtX3rHjgAYq0wmpfz6ClYFxJXTsbGC5LPrq3mbh2F4ERDZFdCmV06+xHfaiCn6mBBYPl5i5EJp6B2RR5MPsHu7XWvIliSHJn0LLXo9HNCrPoCZhvIEEKJLfqAGTkXo0HsOsJhIqr6HHg45WFE2NZJSkBa2hNqryBlLiEcVNJzoL9lhZVd1iNi5a6cF0KO2tlOxe1tp6xROCnyiPiFPtYi3O4EFvOOqizl/OFxd0P/+4t6gZ4I38wcZTSAPAp+s5CwvYF+uCSkI4F7IiRdJtauMOw6f3RA4/nalHLGH+8pHOqts3DEg29gKykUfkilJdbwtHrPqGVnEWQE04gLIX+6zyHV6SoMjxaGAnkNggEPOW93GODVOAnKo9soNMwLSt6XH61ZNDNtaZMSkMe78PUvIkWy5riv/wCbKF5/0WRC4Gc31rCvZzSgAG013RWPP9vfb1orlbKebtGNnxHOckECvO0ivW3DC9EaxOhy7iQxR/2BXVJo+Q7nQEHgycMiugt5OOGa/pE++qJ6q+yAPWVu44jzxewjn0WsAav7TF/UM5QyeIz/0jSNZGwLn/HYwpBd50IMV5lQSuERta2vL7+dkwxy0SM/ogc0K0OLfAO/7lYrdunHb2pIPjlpm7raPVMAovViMKpURMJV+SB7Zc5zaBCFBTLo2NhK3sbyekR0ri9dt6SM8qjdrPpo1XpC8dKO2WY3adrUjncY/Mbc99HrrP1mfrp2diFkxLTmWf+sqD+wFiwrZqD8le1Mcilil0rS9stq6Q0MCCtE90ZiUDMru7Mn+ACYHwZPri8oAjA183pe9kbSK0qse8ItroS2P2vSI5/6Mrg3SuNyRl/LmO8FjmBP7ZU887UX7kb93qLhHCm3E1CfaBZ/KTkHQ0wNl94UBZLO25edyuZhlUqFcf0mv4SlTKgC3jUbbe2qzeUYukTfaC5wyCMACjc4f8vBrSBXyJL30X7A+3PN66fcXQafeaBd5uHxy7YgW6iUO+SVo8gWukjmSkZa6BT59yU++Yw+wEZ6/Xjzrzzt/KCJcHzwLkfCMXR78p9INeop5OWCWHfLpXbrPM//x/ZA31/nOS/f6esukR9q6V9XtbeHZRX0uqF73FSwt6N6i3tt6pjo9Pd3+wz/8Q3YhsMjcnEXXHuzGqhv3kysrz7LN1kFxbX2x9PTZwtj9p5+VHq59Urxx593s46W7ybWdxdjq+mp0bX01sru/7ac1HHZS1lbUxshJo4ozk5E6qNpH731g+fyIXf7663bzrXeturlg+Uzb1lZ2bJzV9mcuWWl01F548Zo9/8IVe7bwzN794X+wj37yb+3jd39m60sLtr/0SCB2yTZ3qrZXrdjZCyOWz6atKicUldKmc1mBySnLFYsWbbbt/Z/9wkoTo3bs3DkJUcm3b0Ah9ra37NjxafvuP/q+XX3xuvLI2Ue//pm99df/q73zkz+zh7c+tn0B5WZlxxoHGzL8Tat3onKgimxzUbtyfsZ6rZg1uvT86VOCOj1z0tY2tgSwRv2IxN31ZbsrUNps1+zsledtcva0jFTBtxciikNQ6HU5WH9mtz9+V06+YecE4vPjxyQFEl41pjeyy43Mq1qvJf6mlcf0mTM2OXPMstm4nTx+3F55+RWBuxP2qYzcj3/w5/bJW78UeH7Pdlc/F/1byqMtpSVib1ul3rFVNkWVUiYSWYEkCVi8b2OTRZudEX0S8rWNPRkoWUQJJft4ZnN5ZF8KLOOYExiSwqSTisazUmAZpebOkq3c/tDW1zYsL+P9yrdet5Onz9qY2mGkkPfhTIZBEXTf009ROxEbYCfVb1m+vWMbi/dsp1y389desasvvyrcVLcXr87bqy9dsheuPW9DuZJtCmiyBdaQgo7jc7NS5IS9+7e/sps/+2Prr79tkfIDa+3t26On27bfFMiWIz7sNNyOV+SEtxsx5as6ZBj+kbxkhySzTQErOZhYz8bG4UnMzp2YtJnhrG0urdrq3oF1ZXza9ZoMdlsAgW3hIlYTuMwWht3p4LtoT6YRuKnVfZ87Rc8gTlh/bFIwFNm34uGOdZv7KufQOrWara1vmVrH9QQM0RXQZiNoVmt6dCCj2mLeVZuhRtGg+vSaLTs5XnLw79tHRbp2UBVgP2gLKGII2moj6BCoTIsu0VQ9UABWr1hZea1u7um5jgD+jpUPKj63lNXlTTndioKDXrNhcyWBEwUWMcl3U3XF6ABCVzZr+p4W0Ez7rgpNGSZV0YfKmS7AfG0MWUJ8yQmUhV5EOetgu70tvFdRvGHhGr3aEiyLdQVqFET5HFrVgR4mnONWTYAvmrF4uiDeyNghP/4nww3gll6QMU4KQOJmkUJ0HYPo5/4rH3/rOoFeLi1Qn0sKHDIMKp4LCOSTbRs+rFlf+kEmoxMFN8psEbbFQFMip8eDw3PQomIxunxxI62/AJK/TDPo5aBc6ArOlqBLvElJ/jLSCTnLhPQhW0gq2aHFFUyUki0rsMevdMTnSor39NxWmXMou+PD1uKPqPMAgS3O4nE9m+jJ2TKXUs+J577bgL4n4izNUUUPWwIJAlACE+wSQK9YItqTbWDeLDTSu0ZPbkvXBUZiXV80u7656wt2qERlp2NDo1M2PDFuw9mMFWUDCuJnTPkAyjxwEMu9hdRW3kMnOvNJBXCyVw3JXbdeV1unfVV2WvXOlIas0j5U0DYsmjDRoX0RLPgGv3DoAVQGRwtgHNhH+I4T5B3anLZRyiNgEMAl18KzXOPti4744xplHDlh3iFjZE38B0Tp4pflhrxDmsBrl0IRz/ZAYbU1enIELI5egbbgwAkkmW5Sq1e93dnxRlIjG1i1nf2Gl0NwzijKwp0F2xHQ9Z0v1CZerFqKL4EOAQREUvczzAvmyhE/KD6vNhodoY2i1mirlUkrmWdnG/YcHy8QIPStItla32sJhxF+Ak4BJgT6KkN5s/cyp+wVcwqZJS9ysVZtJ6yuQLbVky0QadgApufQU98RIGYbOeiDl+ggU+sYhevqZ49201UY7vVwxuqafnMdncJ6coCCGln/joCP7jsf9dtBob5z31PrPm+e83TIC7+PntGNo1eQGddR5ROmJtFeoqsD7QyNA/SCTPGYb4knRrPAbnVlVb5AMilyWL/B7h70BrCweH113/Z2GzY5NWWpDNPOAiClTGgOL0bm4A1tRLtCBzQN6OR6kDuXIb4rtQfN4h1lfgH2qTOfEBOqfZSetORxxA+9CBrd5up3yBYekA/PBRD5n3t7IKyy6LhinItnCI74dJuoF7LNi7x4Uw42DNugVEfvoAMDugfP8PK1JKqH+ExCHpKURer6XZa+7OpzR2B2NxLpliOReF30+0lcvohLiSPf/OacuDAWq7Vryd1GO7tR3i/uVXdLB436WK3aLaVspHhx/qvZMydfTmbteKzdyETr1URkY6lnd26t2ltvfGhPFzbtnd98bO+/85Ftb61ao1K3Titi17/+mi3dWbLP33vXJs+ctPFL1+2l7/1z++rr35czr9ud939lb//4T+3tn/2Z7e9s2+mXXrPRC6/awoNN6x/sSYGqriwb+32bmRixueOTVlO0mEjmbHhq3CPCTCJjBQnLvQ8/cGU4dumcpWUYM8mMTQrMPnflnIDajG1vbNsbf/ln9uYP/t/24S9+5I589tpLNnHymj1SefLiFmmXFY0JHBwmbU/KrdazU3NDVsorit3vWlKR1fDUjITCHBSPjhXsYGfXhhSBPfzohi0/XLAzF87Z+edfsNxwyVK+ylWNRiOqUTuVXbv7voDm5rYdO3/Bxk6eUosJGKjZGLpn7m1TAHJvZ8X2N1dsYmzY5s+dste++pJdvXJN4Cxp74nP/+GP/9TYfWHj4WcCeDtW4hjMVMb2ObVHQpcRPWyg35TxWtsWyIkKnAi8shqw2a1aSXQfl8OeFjDcXNu2hhT32NlzNnXqtFUaLQEnOdTckMDwvpyknP1QxuZnR+zUVMmyMkzrC3ds/dljRdVRu/jCi3bx2nUZBDlkKYf0UQKKQEtR1C4+jNrjiEddFw9GMz0FIDLOmZI995Wv2be/97v26ldfFp/nBCzZdqSmZozZ5LEJnzJQVnT/yx//2N750f9itUe/smx30ap7q/b0yZZtVWLWSo1bJ5YTwFZZtQPrq3EIMnZqGQUhLERR8CAjDwBjp4FGnT37GjY8JkAhpzo1OmTzqle7vG8rKwKXkYyfBJXMF+WYCAJalssIEJbLUmo9UxSQTArQYZiwCOIB5g6g5Q4QEC0QlRE4mI5sC+wvCqA2FdzVJA8ZP8KwLkMv0y5nJUChdmfbEcE7Hw3g2NW+z8tElwEJDFnFbHpsSKAY0Fmx/e0970UWqxSMCBS2K1YosDdtWjIiOg7DcHK10vbpClEBD6agYCLoxcSA0CvRUFks5kqrjaeG5AwT4ZQkwK4v4BGAW9rYl/wSjCQVdAlm4oiUBv/DLiQt0ooG7HlGoIVh6arAtZ+Qp3ZkYSXzwtArjBqOricADX9KeXoQ1Ta6j3Fj0cc2C6gEYGOSZ/aOlRAhTJ4HxpQ5r9hGOMgwFc/SDL0u+wcEB4DR5AMZxNCygKuQUf6tpjU7bemIWU4OJN+uC+M1LCLQVxzLeTtCw0a5723kW3WJjwzJE234hvJy6OSLy+c0L3jt7kIGn7nE/S6g8KgNOi3vVWfXhUN9P2y1LKo82G4oQSCgNol26lZKtC0voILzOewDbDgUou/TNQARmZRASUpgSbKcUQDP/qwZFqYVUpbPiH/iNXMOs5mYglzSsM2U7EAuo+/swUh62Uo9x6LafCEu/WZqR17pc55nXI4pLZqZcx8ROM7mAAucFCadVDUBOwRVhwruAeBF5TmmPCaKKZscTtuw+Muc16gAObJHQMM0AnrcfQqKgHZ6qGTpkSmBvartHyhQVvDL9kFipssdTpMfBKo+B1dOGwcegCjtSdsefarNPT2Nf/TiugOeo+/BaYZrPMJvD3xIgwAfpQv3g8xIYnSVdlD7Sv74VEt5Plx3mfJPng4BEtu1MTQ6KAe6IItP8scuAiTQY3wCYNWBl9JiIyWiAoL6ri+b8g0P7j+AJXqJNukeNHtdncBQX4IobIdqdDStAVkHgLZtcizqBxfU2nE74HQ6KS1zWFlQN1OMqD3MaodpW97pWaMjOtTOvkKf50UXAbs4INoi0hfRJ/EnGKGnsSEQfEgUKDlgyz7SYh8zav+yBKXToVIA1jD1hV7eTLbgBwcpR9EJxQFIUu9QUf4b8BQgBG/gm7JC//UGbOqHyiNJCEiQjfAsOZJDYA/BApkNZIDPwRse8cIu0L60i08L83z9jopjpAKb1ZMPaPnBBbMnZ/S8aFRCOqSUlSfvsgVZra1AMqGAjMMoVA70kp2XGWjlxW++f0lTuE6Z/PFCLnQjyCi/9T2MmoTv0I9PIHXgRbjuQNPzDGn04b2ugz2p+QsBdxgNJkHYAeTL9IEeKOc34JagmkYK9+FZuB7kG2fPbyfm6MXvQX1DOtErQrnuoJ7s9QrpKFt5QB0J1XTKzAGsfpb13lVeO7omAMvJXH8ngP3vVFo1ls+nkhLnrOx0MZMqlo7PnBmbGr9Qss5ocW25nr1/+1ny5s0Hsc8+vR99+mgxsrXFEDU9VClXXnpkSiN5O3lyzNpq9Oe++rrFskWTd7Tv/NN/aC9/81tW223Z7d+8bR/+/M/s83d+bDtryzY+d8HOvf57duLa1+Rd8/bez35pne0nlomyuj5qizstgYm+XbwwJRAgBRFT6DVgyGNy9pglxay9rU1LFUfsK1973V76ymv24rXLdvLEjH3y4U372Q/+zN760Z/YzV//rdWaNTt+7VWV9307eeVVCUDR3vn5m3JKu3LPZSlU1WpSuJ0aR1hGbGYqZScEnCsCr4fRhCVxBvkhywgg+xYp+7smmbV6ddu3rRoTUJ6//qIlcyOKOuXW1CZEykRxETnYhRvv2tLjBRsan7CZCxeVbtiKeSl3QxH8vsBTbcfOzE3YKy++YC8LtJ6eOy1wvWR//Ed/Yj/80x/ZrY8/tKVHnyuI3rXTV+ft+ve/b9e+/n3bXt5TviviTdOyMmCpSMOdyPp2XfVJyUCxJZBqKEA6PJq20fGkTebSdrC1J1DSt9KxY1ZivnCmYLlCQQZPEamcFUp5UFZgcXxazlEAUAr96NMb9vjzz6xSr9vIzKRde+V1gWJF2eJXWxaroTCdoS1loc+21VS3Qi4nRzdk26tLPt/2G9/6jv3Od75tI2OjMqwMm3atMDRkU1OTAtdj9vD+ov3r/8f/0/76z/6d1VY/te7eE58vvLRUtuL0KQUIX7Wdg0OrEjEfCgRF5VQPd9WONSlGzyRmtttWdC0Z4bhT9pGN6NPPdT+oqh3NCgKuJQUkcwpyclKEdYHX3bqUXsFRYeqERbLjMriy9O2GTxdAxtkih97cvEDsIRG0lJBOV/QeQOM6rQt5OfLJiED6/oKCudC7zUlHLdHH8ZJtARSGdwFg7GfLiW0dORkMMgCQ4TeGEnF07lAEoGYnh/Vd7SrAlVFA1Y0qEOgo4OmmvbOjNDoufguQCqhw1CybaDcEOnaqDTW9nAjDWtLRXIH9jJEPORTpErLZa9VtblQgLyfQJIN8qHYm6m4wh32fubsyoom0AoKIVTm4irldgAsFLe22AjMQoczJkBwVvQxsts82RaxOxmBxohDzur33RMYdcJ4SmCzE1e4CQT7cKNuGc9xtyXGIP2zsztAqW7f4FlZyiFQUQ8xiJLyq/GkAsvoela7xnVX5AEg/qe3oezGXEoBlvq3sh7IBcrIDQvFwX9k0vGcQR5sU2OY42x0CAxaFSpboj2IRl/cUC8yo2XVd9Ip3YqC3YURtBX1R3ff9WVW/Q8CsvtP7Af3M/1UiPdKRzWSagHgjOQHkDiebAtSqE/eZoSu6KYgJIWwn5vuequ0AFNh4tlXyVeIJhjnpNaJ3BKcPYBP4xWkopS8ggy/wXHJJrzuywAp3hj9xHPSo+HxAnFOvrre4o/pkxa+9XbaEEsBXkFMWzx3Kqc5d6Sxb39QV6GJnGIIFjXAM85CCwuGcApvGvgBOW8FQwwqJngBuQgFVzUe5OFpypyoeyPaJelEK+8Qn92FHuwVI7tX0/omjcwDnL/QOPaM9lF4/+K0rSvflfQc4gIlw0z/DOwAKd/a6HnqsVD66yG/y9W88IxB/5NQH26jRNO7I/a/vAYAuuB4FoEE+/GZlt9LxgFJiPziggLbi+GlegAOZKA9EfKcKtdMnN+iUkAHjPiBa+STiAvP67XTqj100sBWcJuc80G+nTvZwSvY9p2A+kihIf+MKgPSMkjCSMzmSsmxSHI+kbHG3bQfS5bA7jOyMAlZkCX5TD2cmWSvnlmhmD9iCFI5t/CAmpaAnq6CZZmEaQ0pBIAFWQ/6ERXrMgQew0mmCJONLOAHTj6clbypz1B58wlMyPrrs10Mv5lF70C6kVVl8D388AhBDjsN9kgDQnC38548qrd6hPTw3fQ8LkgZgkNwGtJAJ1xj6hy6CZ9/5qC77Kt5AF1uwsa0k7V4q5W1sTPaZwET3kK0QPCk/vUKRgZbBNV31SwMaeQXaeFZplI7fpB+kccDObycRGr98NtRPOuTyLJ7Aa33nUertaXUdEOt80jv0xAaeD8qEdtrfn+FhyS+fpAfUY9/dprnAQZ/DSOf7gM5AS7AVvMIn4DkAZ8qj+qH+uuekuaL0lF9btNSVpqzyHMDGI/Fd2bry4aED2/89gP1mdGamEBsezidHs1PZocLJYjw5Wtrd7o4tLm6UlldXiutrK9mVlaXk5tZaLJeNR1PJWMRPDpFiQQmNJZtjZ8+ftNLEpM3OX7Kzl67YydnjVtlctzd+8G/tw7/+U3t85zMbmhq3uYsXbWt5w4ozczbDPqVD42JA3+5/8Kmt3P5YIKwiXewIvMpo9uN28fyE5aVgsdSYXfmdb0k50hIuAYnhSTt57qp94/v/0J7/6iuK9Ibt03fesT/7n/7v9pu/+Fe2ePvXtr2xLLByws689h2bvqI0w2OScObuRezjX//K9tYfWcqqFpUjq8th7zQSVm72JZBZO39m2nRZwouCsXiiqUeTlhPYGh4VSJWTApBtrO6pYaN2+tp1G5qYkYDJgMj58HbFUgttP7xnd298bEkBxEuvvWJpGb7WfsWmxobspRcu2Vdfvm5XLj/n+6e+/eZ79j//j/83e/uH/8qWPv2l1TafWuuwbGeev2QvfP8f2OnrX7f85LyUJW9r9+/ag1s3RbuAvsBrPtGS82zY1kHL9ptxq4jGVGHIdnf2LZ2P2dhEwS6cmLSUHPmOLFgik7eJmROWHho1GhFDxpnelX0BLylATs5ma3XN52zVtzfs2Z1btr4hsJhK29y1l+3gMCeQeugnHFUUmTNHscHcLBmR4XxOIH/HxhS9f/O1F+1rr76ksqatrXQSZ8vmCr79GvO0PlWw8T/9j/+D/fqP/wfbuf1jix88turuoj18um7p6Yt2/NV/YjMvfEsB0kl7ePu2La9tODA/7FatIGB32GKlbt+q7ZTaMO0baQNeCbBYEd9uR21780Ca2rHxqZx4kbTjozk7MZy3mnizul22lgz70PQx66fz5qdjSYvoQWKRD8DYNyJvdgS2Oau/qHamFnoLqMmkyXCjyIc2bpuWrjywZKRpTyTnbA03pPDwUDKyuaVy9ExTgpVNZcWDrIy/gGU24fsGFobSxpzyHIsAInLkkn/2WJ6eGPJeMk6OozRmHOzTWyn5SqcFaKR/GeVF+g7ba4m2FkBAPAAUs5q81+4KjEvtZTPY41A+yR0kQ4AzijWzUYBgVECPhUFpq/XitrzFiT8xS3OkpfSuXlc+MjosLEC2qwcKChSkVGoKAKMtgdW2bYjPbVauN3q+c0Gry1xbgRDpgURKQNxsaqhtUyWxWDxzCybe1OVtd5k3K7NCL2NP+qjHHNwwND0kniRBupJdYSW9+95jCLg0htgBuD3OhFckIn1VBqojZ/EfClzT28Ixh4AD6UmkbsW+wL2ABcPhUyfHfUuyluwC83xZee1AFRLQYYCn768KUAJAsmWVTInamCFzgAjD9366XIQpHQAPXVMevjcrYLVZFc0M+8pBKNjoqRGblZ4v8CvlYlYXL3c2y9ZWoNVTIEGwsKFr9bqcp9IS9DBUDQDluEbsy/5eWdU8FJisCywKMCpNVbrInEx63QkoGVGpMh1FfGPBDc6NhTwtXa8pTUu0cDJhXgEFIJydDBJsDScd5vm2hKufyvv2SwAS2p1eeOY1IwecTEiwQdu3FCRUDqSP0oniUNanvMSUjl5YdoEQM3yuM+ApITl3p0av+hEIAXwAEAbgkzcOcfDGkeLASeu2Vfe/fAXn6ABV7/Csrh6l+e205MXLAQJC6YJGT6nqImDjQ7+Sc6cD+eTNPz03GMrlN7pKkMkzpMLBh6Fi0gYHzs4DrOSmSMoDLOwrMHzv3fdlCxsK3OX/9PTCg0e2trZ1RBvlAhDcLIu/BE8BeLSlJ6x6Z7qHbnueBBe5dNyK+UP5kJg1G5IRyTJ6x5ZZuVRUQRyKn7C1/ZbtKUjjWGfP06My5UvPqtIzjYDKICe8mHogZCF7jj8QwGHUQ2l6son03na6dck0oCVq1ZpkS3oraQfZKrueBzbsQV2m4fUKgVage8BHXxTkX2lT8Z7rgCf9eY8qNYUt/tI9vYM8fCkjJACLIL/+OKkkLKEMpR08qf+8F1TlE7jwKO8AuoKM+W4Anpb2ikmmy9ZUMDYyOuyjRjIysuU79vjRmh0oyOM6AJPghGd96z+VRnm8nDy9oIV6OyX/X8r+80vy9MrvA294bzPSVmaW7TJd7R2AGQCDsaSGpCiOjkhKOnuWb/ac3X2x/8IM3+xLLXV0liK1y7N7JJEixZkhd4ZjMBgADWCAxgCN9l3d5auystJGmvA+Yr+f+2R0N0iNtPvL+lVE/Mxj7nPN997H6XmOufPk1zi8KiqXqs1JGdzh0nte5/knFdE7pM1JblyD/3wTF3p9ALVKxMEsf2fvcfI9bNoRovyU37v/z4An74Ui8k7gbX/P7wU54ID3CbjMD54jDecfhJVyqcxE8EnLE+Cb0qDcRGH1zExyAYMMJ5NZVzRp6Pux8juSk308Hkd8K1m98+8DWIsWChdig0E+2ZlmskcHndL+/nF1Z2endnx0WG03GqWdp0+zKnayXCwI3ySjOpVjIABA7uXXv2R/++//5/Yb//HfsQuXnrXdh0/t2//qn9tb//Z/FMB6yxqtti1efsWe+42/5VuyvvfdH5C1XXztywKXK/LOUrb3cNve/4s/t3xK4EjGaP90IsaY2KVLBTu3XJbSy9iFm6/4WqHPPveyvfH1r9uVqzfs5ODI3vrmN+27//r/be/8+X9vB9u3bPU6y1c9L2UdE2Cs2qKeS1UW3bNnIW/Gxn7w07+0Rx9/YBkZsuS46UqmMUx7ZCCTTdr1SwuWZqyhjNml51+2eEGAlUV3203Rn4hKypaWluxwf8/2j/Zt88aztnLhusWTOVdoHi3SB2syjhoHtrvzxF7+6pft5S9/yV55SeV/VYD1hZt2YWPdWp2+/dEf/In9D//NP7K//MN/ZscPfiiDUheiqNjSS1+1q9/4O3b+uW9YtnpBrc1YJQmBdEz7YMeHTjRkrCICrQsZeZQCOJ0Ws5djUlJjy5fydnLcEANNrFLL2zOra1aOZm1vr24jlQ0xg10Zy4pXnRSwYTtghLbdbEkYk9gcs96RtQ8f2ad37tokkbGLL7xm2dKqnArVV7KekvKsiNZ0kcbpok9H7cuv3LQvv/GSXbx4QYwf1r1k4H62WLLTRsd+8K3v2L/+x//I/uJf/SPrPvi2pYdP7PikacO0nKAv/w1bePlvWfXZX7VY7bL0V8rWCgLkT+7Yxx/cEmHzSm9gpfRQmPRERnIq7x/wwVqHAHEmgbD+L+udxm13b1/17NvCYt7XCl4UqL+2uWyz7qk9Ecjsyo3JlFd88lBEzpG0uEWTaesPEUQZHwGjvAzyZNqVkRv4drkRgX2ULEIOYARI1WQk0q37tqzP+w/vC4TQpVuwhEANx/FxVyCJ6KjABBOadA2HwZWFQNJUgGrQZr3XmY2kMBkfOhR/rFVLAkECC0SZaZuunIYOQFjGQrzr4ynpClSCKpFHArASALyCd6EnLas2SsmYMP4uLZlLqmER5ajAx/lyxnICaMxcYsiHzIZ1RhF7IsCNosoUsuKzjuojcCgQ5kMbVHGiwrWlpHc1M3YRjNJuqa7Kn+0wec53pGm2fexxX2BsIpouJSJWVn44AfA0p/wgGTm6KYksRjx6n5Sc0YV/csLkFxwkGV+BtpbksNVp+zh8Tp9Eo/IR8QNIMfyAbul0Uoa3GJcDoXoKnDiA019WoLIs+Y4CVuRgLK6K/zMh0iL8Z0nAldoVB4XIGEadxd2RC71qbAHrRoX2d4rrkD4kSovDI6bRbx6c2ObGOdVfjoCc8otyii9d2rDDg1PhNoG72NhyUYFoQEAWRyFiSTl8rEvcFpjvTzMO1ELyWBOMrjgaUCB6Y3QwTERN2F8cwA2YxIByzaNpOtzUyIhxn65nB+Y6SXsmIEOXc0Z0IRKLP8B4P/TCTE5dV45MWzzr4xipl9JheAEbs6DrsAMYLIwbeTfbHWuetG3c7opVBNCzcrIEjufd6Mlk1ntJGJIFzYhuYux80p14k6hOMPKwcPj8PA/KDUDCgoSD3xw8Cz38HV3jajCS4Wm+8+gcMPBeuE/anwNPvpPXPO+5QeddPfrZwftES309X12fG24OPuffMfB6U3Yu4wAH/Xr/wUM7rrdFj7QVixnlZfbJrXsuM85NzjuUly5r2pBy6kN50g4xgTxaKNRd9NDzzD0opPS86MtY1cGEsbfSEX3WaKanSs8r/0ZnaF3xFqWjhwIAm5A+YLlJnH4O0qX+gG3GndNuy6WE5dMCc72h0pdcq97MB+k3RzaW8OI4s6Wqb/tLmUQUqk7QNiZdinyTl28AIH6b50G9QgDurA2d7EGmXL5QsAKPaKW4AAD/9ElEQVQ50NPH+nKb+3p/Xn8HYCqjf4qPUIR05Qu76zYyEqR0Pr4WOeIfmdNutCE8GNI5u6/nY9EwFKpQkM1YXPC2ICXWz2at5NpiUeA1r6cD0J0f6DVxAMX09Bwwn5WXM8g0ZecIdeS5Oc/wni769c/e8/Lot971N2E6HE7ZDXqXenJGGZ6DUwTPkRZ1g785+PR5A0pjfs3L4HmJDkpLL/lVv688ozLuDOlDrnCYaVpddX4IbSU6KQkcPf+uI8gSdaeUOPXSRegcb5/Qjl5P3YdutKiue2WUzlBZd/WKAGzEAazeP47FZo2MwNrCcDZUYwQAqxcjb37jUVT6PxaRNZ4MJ9l2e1Q6PqpXT09OaoN+v7rzZL+UzaaylWopKQCo+seji2urkS//0i/Z3/0H/8D+5m/9li0Wl+yd73zLvvt7/8y+90f/kz269bZ15dXXLm8KAMQtv7hu17/yJQlq1T747vft9GTHLn/5NVvevCpllvF9on/wB39k+ZkAk7WtIRC5Kw23tFyw17/8ip1/5lX76m/8Dbt85aJdu3LFuyy+82//0H74u//C7v3kz2x/+2NX2Os3X7ILr3xdBmDFtu4+suZpwxY2L1ppfcPz8fF+hbQ9uH3PPnrrLUvNji2tPFkL9XQQtb0GXQoRu3yxIG8zaY2jga1dvGIbN5+3pY1npAykFDpNGeFjy8jwRKRJtne3nTkLAsgLaxtuuHFoUwLLjGnKy4A+d+Oq/cLXvmY3nn3e1tfXrSDFfbB/Yn/wP/2+/f4/+2/sp3/6z+348TvWa297t097UrZzz75hz/3S37Dc0hU1NoJBV4Y+xCOs5BARkHjy0bt2sPfUwXcxq/IMZDTEyHVhjAOBoFy+IM9x4BNXSpWsba5XbFFKCECLMiFKms6yvmNQImmBOsCxdF7YxlVMO2j3rZIxtXHGHt9/LABhVt28ZIVz5y2dF8CuLVhWxu50f9curi7YV165bq++8rxtbm64pz4YipmRCRGl1evZn/ybP7b/zz/9v9mH3/wnNtz9vuVmTaufNq2bKNorf/3v2q//l/9ne+3X/7bVNi4JUBcFvFLeJblckKo93rZ33vqxd/MOpECINqfHLeECtlSdSrGm7WSgcotQUYFXWW8fr7q/f+gCnlUaWdGhkM3acxeXrSAnY2fr0JpdCWamaPFKTaA1q3cFKCVoRJuSOQFglX8kxJmQwkoL2PRkmDEM6QKTUFIu2Ox6RFdpob9j59ID2378yI7ET+xjn8tEfVciIqCH0F7EHgxFSMYG06iid7/X9mExvvyUwBfjY8OYJRQYPQJpS0Um1hQAzqTUrgK/R20ZTwGdZIxxqCgc8zVaewJpLQGxjsDeULyNkuvL0AxlyNqnXffOg5IBEPZ9zPS5SkLgRfUSzwLwVH0f/7YjZqI3JJMOExiB4SmBYdaFzeWzqsdM/CSFJBDEUAjK0VM+Pv5Z5U5lspbUu8mU6FNknJgMuMBkMSY9JGML8BZmwd7YQKAd3mX4DruwsR0hJ6CVrXGZ4TsQDzG8BeU9H4uG8sTQxiVr0ABeZvIIE/D6rK+pxKtyqOjS7snwJsXb5ZyAqBQ9zElkfWG5poQSMshTawk0RssLuqXyp+kqzVmpLKcGo6s/xvfNhPKC0Z0pH8afpqyQg7fU3vpdyAuYqLzIwFjtXswXvftxSvRU9CcqxczzclnPsS+4aByTXDsh2PkM5yidt1lajovKwLqbnMk0kxHlbCm/NOOHxTN0z3IygzqjPJ1PVcc0z+jdENFnvGv+7Lt4SfczOeUD3fQ8E8OYYAkoggdSWdYnDdE0thQeypAz/IIDQMM95JoNXMIZgAp80CUCqx/ZnORP1cnhKKmRcdgYc5yS/LVGor/KMO/CxpSxPSxOGBHYudHGkM4//eC7PnAe5vcwhhhJN4RqF6AZbYMThmGGP2AMeP4sic8+AbdzIx/APqArTGL0rT9J0/PyN/jPn+UkX4ACtofE/M+fDffmzxEtd6AnPoafAP+sFVqU/Fy4eE52MWvbT3Zsd+fA06NuUIS0xLUqh/KE2HRZS+8QsWLIjIhMadR20ERtJpBQzAXAydhXVutgHOdgNJLzapaRfqLX9LQj5yiIkOgv+tBIojnDQgDk8zqwnB62BaBBr0FNabNRRptVVKZhmNJ4rDYTwFkoKAnJdVdONTxzRml3/nCGoqp3X8WlbQO55o0Ay6s++u31FS/oSgA7Doi4jpiqjVDE+s4j3nNDOfWnl/xiAHvhDEdIN0yUOgNbnl44OcIyTzhXYl7aS3/oEte9egTeQVZGA3qbGDJJr6p5j8iTrX05HEMrlbIk6+BO/6Qf+J/3AWz65mUIfARg46B+sBTX58DP33E+pl6fl5Fn5gf8MQeAfEcXsiEAoBVdevbKWb7kE+jBp3/3dMMzpBvSCoDTs9E9aALQBaQCmMEJYVdIlVW08THCDGuSvPKMV8TTlC6U3iIdaMFF8oaeYUw7ZQH4htPpQrLOEHyVgTN2N4rShdZQeY+VyJEe02eiEYtluskFlP8ZgP2H9g/JNnp0dBTb2dlJPnr0KHt0VC91Op3qZDqq7R8eVaORaalUKmTL5UrymevXYy+8/lr05mtfIqBnb/3Rv7E3f++f2kc/+mMxf8O+9jd/yy6/+HW79eFDCWjOhvL0ImL0S698RUBs2e69+55tffKhXXr+pp2/8YoELmsZGb1v/5s/MGvtWjLekcFPWmX9iv3tv/uf2t/9L/+u/eqv/Q174bXXmTxpP/jjb9s3/8d/Yh/94Pds59EH1hn0LS8gtXztRSsKYCaLNUuqtkeP7tkxY1IFXJcuXpfxZd1LGZZcxk4PG/b2939g1t63bET5DbvWHKTsoBXz6MvGRtrObxRl6IdWXty0Sy++YeniohpBRlt1iMkoTtttS0d6tre3J8LLUMprZeY4XsbK0oql1YgvPn/VLp4/Zxc31m2xXPQxgU+39+13//m/sN/9J/+V3fr2v7SDRz+z027Xqhdu2s1f+GXrd6J2eNS06rlV0egVi2XKUlRSAmImGMNPfSemuHvnlj345FMZ96HlUyNLjU9lPIZ22DTbOZVSlVHC4HQEaDIC48trBdtYKthEwPao3rLlc+fsN/+zv2+9SVzAhpnw7A8t4AKTiQNhDCY+6aZtCPQx+Whnt2611WV7/o1fsEsC9p36rl0/v2y//Auv2esCrYxhZdcgADMeJoCM5cb+7N/9qf3z//r/ane/9c9stvsjS06PrN4QAJtW7cav/W37+n/xf7K1G78iY83SSTIoAjJ0bTAL/bTRtZkU8axTt49+8gMHuyzpEpv0BX5bAiWn4jG5bHKU9jpJG6o9YhIW1hVNZTI+Gx8HKRIXuFwSv4kPbpxbtJWiwO7OvkDmyDoCZtlq1VKFkto57UuY+Vq8Ukco/HyxKP7u21Bt5VHLdNwax6eiT9ZyRdYPxbuc2lKyZ4vjXTvavW+HJwLmrYjVzl9Tnml3fAAt9XpTBkCAQEo+pzYSlSTsQbnRravKS0Ewyxzlr3KMRz45aGUhaymBDJkA0UX1lUFkHDDjj9mhjMgJAaSuHAa97d2MrlP0PONr2e6Z364MVV8Aj1SgwJAMV7tplbgADOuAxrMOgKUqrT9J2tND0R8tg4EjhVRG9I274sFoMH55KqNKNNyX85Fianf6zjuC4f4MRsFnIutkjFxSz6zmBCSn8pwT4jMZR4zuQDShy3xiuihF15MxZfY0+tFncYsPRGzxlwA4qesnetUjjUQkVe/ZVNZeN1DsdJHzne7rdDoYc6jgGyTIqBdU39mIKOjMimwOL3qzZNFJWzKQDBOcFipVT4PUJxiLTttph5ZWkUyYzA7qA9s/bLvsHp50bO9Y51Hb9iVnhxLIRqMj/gnRKsYfJ9NTla2t+qi9faF/gRS4jXKpbQSlRA9diWZtJD72iReccTnF4guWY4NmnBhoUcH5B2NL+zKTmhUUKB/NjYECcHIPEOAGWm0R6EnUU8/K0UmDOmTMJ1K2RILbvZbTY8hE00TOgTS6jkgfNPBIrvKcL+nHtqd0ddM9Tt4sz0XEi6W5EtKX0CAS0/dMwU4HAqnIqdKCmTCuGE3acm50OaiXGzqVPdQRYxeucTg/nx0BqIZPrvKIp6P0/X3KI50S7ruF1UE7yglUfagHgE2UEm1Tn5WHw/P7Qp6cDnz128fY+53QfUs7Us45iCUSWT+qk5XTj2sMRSmW0ipTePbRw23p5eOQBWX19Jwlg+Oj4pIO/MtdrjFxFdsPb9Ky7LSWl6cMoB2JrwhRhXHTrPMrHScnUo9aS06azIKOoGMiTLiU8wZw4QhDOMSHKq+3i96l52YxLyAiGjbaEx8PP5ZOGTN2XLp1SQ4wY0X3jofWnqo8OHikjW6CZ8UfXTm7oWLkCaACxKit/SIn7c49gSJ/Jjzn33WP+jsRucI9lU1NK/EM4MvLjOOiH96zwz89Qxc5rwYgy8n7/KZt5hFKlZds4QulgQOEfAG+6Tm4d2dP9r6hNsNJl97td6zTbVmpmBPAhfdTnj8Jkwc85nKHg6O8KIy3KvXxc17HUD9/IjzIN36cpcP9eVkJFAA2GQ4VlkL0taCdp0ULPRPo8sV3z3j/LG0+5z06c/787D1/50yf6gzvUBblLwL6SghnvMEkYI7g/IkraW/VZT4mnhUduAcA9mF8pKdykdg8L/Ln06PKIrg+JyrzUN8FYBkyYGeTuBzICsDGukdHw58fQnDhwoVoKpWK9Xq9pCqSFZCRRRaymERr48GwmkgkSplMMjseDZN7O7uxW++/F/3p938Quf3h+wJXXdu8fEUGP2dXX3hJBrhvb/7RH9qF9bwIPbWWwMHmyy/5slmHT3btzltv2cLGqj3z8qtqeAEqff/OH/2ZPb3zkeVl/Evlsl258Zq9LMBaLFVsZ+fE/uV//3v2+//sH9tPv/N71mjt2IWXX7HK+Zu+VWrZl62AgZJWrrFmaNFOnj7xGfKJcsEWr1y1TLYi0Cklrec6vZH95Ptv2unOA8vHusIKDeuIOQ+aEWt2JlZeiNn1a8smLC4BKNjF51+2TG1VDY7XhfIgSpk3NlXceXxfCjxvl669YCvnn7Hn3viSXX/2BdtcX7flhYoUlPJUQ9+9+8B+71/+C/vD/+d/bbd+9G9s9/7bNpXWKd94w6780m/Zpdd/w6qrF23n3qd25+OPBSgydvHF1y1bWVUZEAoxjZQ8DY2QMc6yX9+xj97+iZ22GsqjL+UEyBtaqzuz3aOhjSSweOtdZoPHJrayUbILy2UBvrEdH51YPFuwL//yr1m6smwLK0TJZVAFFlhblW5YXzheAhZXnguFtPWaTctVluzyy1+26y+9ZjeuXbM3XnnBXnrxOVtcXFJbC+fKGLLeJUaNcW/f/dZ37ff+6T+yd//tf2Wxwx9bfLwvJ6FnJ7Oyrb/8G/bGf/K/txu/8JsCjRu+LNpoJCSgujFZDIMwVLuw+QRjI/sHj+zeT75j27s7MnppG/a6Vkj0LDph7Uw9N43ZXjPuW59i7GMMsJehYEyWD0kY9axQTcpTztjGQtXOyaGI9AUwDk+sNWCWbt8Xbo8mczqZBS6QiKKUYGFgc0QRBYbHgEMZuJiAOUCteXzii7EzyWW1LIdh+yN79M6bdnx8aHsC7jnRtrpxzaY9eRXNPSm5me3tsgqBAOxgYqN+VzSTwZSsUPehwBRbRDLcwsGOLvd7gBqz1UU5YYBUgQCfENLqWEOGiLG+A6XjC3cL7HSFiXwTAHFL0PdSFGofFjD3GR2qF8tuua7VH0NCUYaXV5R+grwEWAQQiW52Rb/t/RM9JbpKCY2JUAqANuV8mIBis9nzew4u5TyxfA+Ku9eX4uJ5z5+Ihuil8tFFiQ5LK+8FgbZCktuqtwAzRrgrg3ik+lYkc9Go6tIT6JEDxUoS9CbkclnLF4pKI+GRXaJZ3t46ce6IOAajodq7wQdMjH3Zp3wqKkeGrtOJDVWIdHJixQjjmwXY1NrlWknGXLym+wenMTvtpWx7+8i2tvZ8TeunB007OO762M2Onmnoy2lTAFv1z6rezOwH1PmGFiI8ER1sE9E3IrkilIPIUqksOnC/IQdPUFUPZaNDm8khq+/3Lam6+IQvNRC74nXEK77GME1HpURPjIQvCaVkSXsmufYf6Ae6FJUP42L995nR83GBlFYJ+QLuZAGgo/4MkVEbpDBC+s0QCKK7dAk3WSe0KQpF5YSpffQoMMPz9zJRHqVP/SgDW88yXIR1l4nWUZ9MWnmw40a8bLWVdWuxxJteYegM9ceA0u0bdBxHMKjwDZ+ccyM7nwjipx8Yz7OfGHJ98aiuCuRPiCx608vm76uNSUsX9KxeZFiGeBDwJVL5qhr8Rgfymj+pd9D/vDf/DVBnVyaeQVaISnmviZ7gd5CJM7Ch59hMJ5/Puj4BEL31w/dsZ3vfllcWvY2ebj31CaYBvJEvOl/JK08cBvKmO9yLrv+YeKdsdJ92FZAUDzCWvijHA/A1nCEL7OVPueS8S+gYjz2RXWiy7KU7tNBK9VR9onImAO04Sd7NrsOjpTqRUTbLWCrIGdRno6s6YRP1/lgOTlqArkoPmep6JGeNsbfwFvRn+Tzv0YonrSN9jrzSDl45PaGkvX3mQHZef79HXfUZntM92oTfZ+/z7FB6h8mrx6cnsu9dHz7EJFK4FJ1D/vqq9gvyQNW8LZFRPcd1ftNe/gjviRcApA66eFl1qS2nbHk1I0dNsiOZB8xVqiUHr9hoT1gCQTQRuZg7Sn7Gxcf+Xfck1+EMNh0Q53Uin7O6+kEdKReypYPnxuIveGzOW6HAga95D3oxbCKMwZUN53Q6hbw8F913nRCIq3fC+5xc4rfrTeih7/yF76Gc8+f5RMfNy+fg3d/nDOlRR8rijrfKwHVPkXR1zmmAnOuADfAIh0qzq+sCsNFjnQKwRGADgB3q+F8EsHopKW8qm0xGSmrAaiIZq4lM1cFwUJJizqqkST0TU0Xk1CnZ2cDOnSvbyUldt2bWOj21J3fu2cJS2cYq1KOHdXvtF1+33/hP/pbNZDh++md/btKB9tLXvm4Li5u2sLxsP3rrbXv/hz+2ckxMPzixB09P7S9++LbV9x7a/tZ9u6/0Lt28as9/7a/ZlS//qj3zlV8RaEnaO3/2A6usrdu5mwKYAhCZbE4KM2FjMfGTu/dl+BMClTcsv7hhjO1JyrCzj/anb39oDz9+34qxlsVGRzLUEzuUgm60Zx5Vu3F5wRISPnbLZRH/hQtXBFYwujSOCK6GmJ427Ondj2UMW1bICxzLu1xVnbMCMUOhh26r5V30/93//f9h/+r/9U/sya1vW337lk3TGavd/JJdePVv2bmXftVyS+elAFhYXt7s7l378Cd/4btLXXjuVattXBUDqtGRCTF+ELBgDMfy/D740fesfnCg1pNBTApujbsCFhPbrvetx3hCMS5drwOhk6WlnC0tpq0cn9nh3omNY3l79rU3rLi6KcCTU7VUN5QL0a5B19jJCVZNpdJ26eo1CemqVZYu2M2XX7MXXnrRLl68KGNdcIMIY+MVIyjCCfbmN9900PrOH/xjG+780JLTA9s/adleR2Dayrb8zGt25at/3UqrV5VvMIhd8QbvMiMX4zTQ94PjtjU6fWupffqdup08+cDu3PpAloJxr3THDy1nTRu3m1KWY6t3BSZHoR+ayB8TC9jN67h+7KA8lZOCXSpaReW+UC2I36ai37EdNgUAVddYXAoZA88+/2zGIWWC104EBqPAp1C1R4zaMs6+65RA0VD07QuoXrmwaun+E0s071rjcM+25EREsstW3LhpI7agHTbVRsduiLa3GwKfYXFziYkP15CJQhQdWAAcUAYoIrGs+E/3pLTWV3KWSURlYHte3r5od9IWyBmzqxMwKnQtUQei2AwlwDiw7i9r6aKM3SumzYjyiq9wNogO5lSvG+sLAhMCtmK6ocB9TPzSHsZsa08IV7TI5oriT/H4mGW/hg4WWw3GA0vBAQ5kQDMqu9SR9YZKXyAfME6efGJ9KQvrXMZUn1JE7cIEKBSfDDry2VVarYmUhHif5a6I2IV9s7mP4ZtJ7trWUpt2unK2RAu27uRkVRDqCRijfih3VdE/05KRnGjJ7NmmR58mHm2uITtnALBcY8e8hLUEoD/d6di+nDpV353NoXhsNB3JOLLMGAZE9YC2KiM7KhG5IwJcEThFeBiLWizmlJ4EWIob0J3OMJaOJQAFUtX2s5Hqo7ag3TNq/6ycrox4igglUX8Wfh+ylHws7TSkKqp+iFbAofqBPecaEfAAcsWrqjT0BgDxIAYlGAq9BOTQC/QWoFu4yRqYPGOTrhxhOR76jk7IyICH5aH0FqszqEy85MBJ5SdNZH/e9YiOAvydnrQ9akt3tq/nKuNelm5NqA3ZAnk6YE3khACsAJYDBBUTY8epZ533RbO5ceNwvtZ3N3r6nH/ndFrof/6gDUcwtkoXAOzp+E/RJFz3Q8KB8YUnaHfqQX2IHgFuEhh/vctYU4yuJ3GWb9B7IS0cp3m0CjLyDl9czpQOz/EOvMKzBCNOZUMePtjiadnQFR9OxDqjPmFUGdFGJML3sLau0lIaqpDS0h1l7UNm3AFR+rSDLjIchB3nZuLFpng8AnBUSowHT8tOsQj/WM5fqz+TIwePKEkYWemyqQlyxpAi6EKdKLuDJmRIwHU5FxO/Kx3xOWtil6RPC6ygIL5hGBNOU0O6bSobBPAO9JJsnOlPllxGRwcgQ+ahLdXy/PC28jJxz3UwjkPgLb7TaxDGYwLMlKbu4bxPXDblBKqc86X6SMPBmtKhqfx9/XZn2q/rWbU5y/tBTzYi4Hl/xwsHkFUezj9x299p2UDAP5NNSF0xDr9tn36yLacDG7vgQY15m0E/t4t6F14nA+QA/qYcc8eMw3laMuuOr/J1vtZ1nAG+kyYOkC9pdcZLpB3eD5/+jk7sJ2cAkCq36uCOoT69SrSzyjR3+jkJAoSJk0GmoT7XKTdpQBt6aihKKLFydblh7kB4NhRFul7lo+5ef71Au4e6hnq5PKieqp1+B5me00GHNBhDCKRup+xjbEzaOtZ7R3zyu9/v/4eTuL4IYBOzaFZJlkTnqhqyJsGuKt2SPFpdNyK0ArCz6HQ6jKydq3o3UyLGWBjlK2+GGdjZUt72nuzZ+Yub9lv/xX8qkJS2b/7+H9pJ/Yn91v/u71thccUSAnOPHzwVqP2WxfpPBeI61pCXv7XTtvX1il2+vGTdXsRXM1h/5jmL6/msAMlMRuvdN78tIowEMG9aaWnNluTRFyVMEzHyvY/fkwC2LZHLupe7UFvUu4wBy9nOo217+wffE3htWmJUt5mY/KSdtMOWGFzGn/VeazI6jdOhLV28Zuefe0lCLfAqhvYoh4hiw7Yd3P3QDrceiHRSDKJ3qpTzyVAPHjyx93/6l/bgk5/ZwfaHlo93PBKQXnzGNl75datd+4oliqtSLlm9eSaQdIP26nbrrT8XkGgIdF+3lcvX/RkEz3coUgP7MiH6Y3za1q137Omje/KAoz7mMjGVYA0HtnsiGg4wtjCwDESraYWFrK0s5e3qquh5KqDcT4im12392g1LZCpiqKjaTowkAWJ9UBa2nwrEsNHD9oNtax7W7UuvvWjXblwWgMl5NAwA1zht2WH90B483rGfvPWe/Q//7X9rb/27/876Oz+yWX/HDk/bNk6VlP+S6pq000HWEuV1u3DzJcsXawIUjBlSvaSo+zIYwjw6Bbpl+Do9gHcQAHb8irUO7dEnHwlYiGaqV3Tas0qib6PmngtBY5yw017WZ0g72BPdcvmSHR2HyT1RAbGqQDxR1EvLq7axUPY9xrcPBIBRrBKoVCIXaCweBjxMo2dgOEl3qYRZJwIsLaQ2lfiJ1xC7SCSlMk6sEmvbRmogDHBqB20JZ7Gq+q5ZfuG85fMFiw0FXocnyouldNo2VFkZMD+W46Fq++SdXF4ANcMan0pR9UfJsjQZCIW1Ry9urAr4RG0sJ4ONITrdiB2Ld5nlzzAYds4CjvcF3uANYSyBYQFy1zwRy+dYVYE6CjyWSqpTwo0zIJGFqy6vs86s6C7gNhFwiQmMtsdp2947FSkEeESDjgxUV4aRceIoJ1+/VjRxRS1eZdxkT6AevOoKUTzOrHhfA1YGYqi8T5stiwx7dr6W8XGogwFr0dL8OC9x2zuZ2vEpM+YBVpJMpSUGdcMF7VHOQRFjcEP3HGcwPhiHYCCQPZoMU8mWl8VUAFwEolVqAcapVSJ6X/wPAxarJU+XyP/y5g176ZXXbamct6VSQQA/4eAAXDFjBnhEDjFd+yBkteOJnLTGSdcXPGemMs5jp9HysdIMZ2m0OnpXoEAVEEsJNLbkaDmLKS3WpB1IuRLVVqNRV9hSmfXkiDPEh2vBeOkRTuRC6bhumOie2pt7gjE6z7rvVCsShwa84zpMf3T1eWTGjZXuYbx1f9wfWEHtPxt1VIyRMc65J70yUPoMIRhJJlj3GbAEiPSE9Qn4w8FDh1CGTkuAQnxBNyubmNCuORyIDG0pHabKyfeyjuoGEXxohLddKBP86hFNfZ+fzsNe1mD0OPx//Z4b858/1VY6eWpuzPnu93gTHtIn7wJgAy1Cuh69V+V8+T2vl/90PucePDk3vpQHfgOY8ptycnKdhfHhe9JmYtbxcUO6IO95ij3t/IVlW9+o6V21se7vbO9IFkdKR9l5fUNZiWTiMChJJ7lqq/8lb+KlEH2lmVVIf46eBtFSNB3JDkiL6HlkXgBUbJSKjZ33u8OI61oOrBBlZBw0mVOPOcDy704bvRsf2WJBkqK8ThojazKOVrag2+wpfelQeFZ0bbZwOM/48Yxu6Cac/85AF1RgAJV/Ulk/+Ay043A6+pVwzOk6/z5/DxkhysrJGGs2laD3CB5nrgIYQA/7s/N3wqoEpBOcF8cuZwd8EoBcAF7QBT3Mu60mOzzKmklueQV9Q72K5YKuoQvgOfKAnpy8H074jftB7rDP/2Fd0EIO4OeV1gEfceIwj8VP2AVuB37m0z88jTBsYH4v8Cbpz+sxP/1ZnZ+VVwm6g6z3fHwqn+IbVBF5UZ758z5Uw8sU9C734GcHrZINeoa8zKKtHndnlwAfKxSEqC69Nsr/rMzYn/kqEUqX7CYqsw8h0EnE1Sdx6boDWKX9vw5gowkB1ZkAbDRRFZqu6eGqEHap3W6BOJJC3GrPaHRpoRgp5+XdjWM+5i4ZldHtNwUkp75MEGPn6jLUP/vJe/bxO+9a/elj+9t/7z+25UtXBLDEyK2h/fDbb1pn774lI01j8fzHu30x4MyevXHOGILHclRrN162aYKZ8ay5NrUPf/CmHe09EQC7buWN81bIFy3H2qy5jN19/207Odi3TL7sALlcKYigTEbIWnfStx/92bcFIljvtekTDE66UTsQCCDyeG49b5fWFxy8FqrrdvXlNyySLojQqiPWRBSPq1Eaj27b07ufIvUWlaJgB6OxjFWqXLJ0pewRplxcAEFe6WOBu2iiYGtXblh6YVGNJTAkZorBDCQo4UsIwNz5yV/Y7s5jy1eXbfP6y5YsLAg4nxkFuEQHwwZo+M7uE7vzwXsefUta13JRNoyQcmwMfO3a3hjFlhV4a1g6F7eaNM7Vi6sWlVAfHp5YtrJomzdfsLSA9FiG2KMO4kKij3TZMoGJNR4jKtf51YJ1Dnbs29/8U/vOt75l39XnD7/z5/aj733X3v7xX9hHH71j9z+9Zce7j23jwoJdeuFFW7hw066+/uv2lb/x91T2lNV3TwWAGtJ+CXvtq1+TY1GzXE5aUPWB0VlkvaCT7kYm8DQ6AylxJEZ1l/gkB3r/03ft4YMHoqUcBbVjKSND39uTch6rvlM77KWsPSQqlFG6cUvnw844jdOGG5FqNSk+ydrGas02a1kbnR6K1w5sqLZJVC5a9tx1CX/OhWo4oguKaB9bCVKuEDHxLrApQqz2U1kZC8nkNibVrJRmdmOzaq3de7ZzeGQtvNVkwdavsGLGovgvb5OTfYv2BGIFfA7UDix1T5cf7ydSROoYlIL8ijNEG4bEEO2fd+nl5TysLgsUU2sBjZn4qKN2YpUJjAJRQcbSZVTPmRxKls2BR6EjS+NkMgJmcj74zpg46srAf7aDZNINSztdXpOTwRhbDPhoIIaPW3ease19liebek8G0Wm2kSRiybi24SAoLNe+Um7ZtAyJjC173rPNM1UaDVF0kiQZeQrFcl7sprdcjFte+aEUnc+l8QCXdfFAQmBTKsmjy4yBxQhyQH+iRNQhRFyCOed9ogFMsEiLZjk5u74jlGTM1ybNJKxSSil3xnMKGOteKSljH5Gxk1FgmE2lVla6RGAj9omc61v3H8kpfWR7j7ftuK42a7d8CTOizwzBGA3a1utwshaqlPew48N4iJywfM14SNSEhdB9vSLnQS8jS3FFicSqbmoznIeMjMZMdW3ISKIffMiQ+K0xithRCyAkQCRQiQMJQJ6Pf5M58XtUgR2TGDPOGG6X7TMDhlGEh7zdnYxqy8QZTdUugVHEQ6O+L6PGihY4G8lUxqPc8NJAbtogmvG0SINls4DICbW39ySoXeixwaCdHLUDz+bFuyytpL+e9FF0CijQ8/qNIe7KZsTOtlOdL8dIOwIav2hsOagHRvKLBphr+vLZp0co+cozZ0CBws4jtuEdHg28xHssbUV+Ybta9GHgZ4w+INrTplz64/vZT+dZ2plePyLwXkruIws844feUll4D3qzGQxlgSLky/CbgnQhdWJ96adP9/V+iLpxLSTBd/ROADNnQu1ZMLxLIqg85mWDt+QsyIbCx6ykMcSRUTnH4p20HHnGOtOV35LO6DGkQ2mIQgKX8IPkWumG8YuCvqIB6eKAUimZE8ul1OaSnbYElYl7ACt6oVg+LiNnkMnADQAsZFBiTjmBSXiEXfy6jCmC/pQbaXRahfrN25TT25Jc/TPQgHf4b96WoV3Vbvw5jeBDgWXWb1Ze8Gdv0FD50F8jPa/6SKZIhv9J2UEVbSnsFHgOPgg8hqx6XrqGk5LNMgdF/Ase0EHZGDfNikbcD0WmjUIOXCMAdVZFL+P83hcP1fjsLeDYvJ2hreywaBfqFviI4Qke2dZB+hyUL/B04A0+VWzdZyjBPAL6OaANNA3ln38PdQ/p8TwnNJ/T2g998Ah6hWAGARBoGuRF5aMe5KFHSYsy8RmcRBw/2hVawxwkpzbwMgHQCVZwEIGNCMBGu0oTwPr/J4CNRrPyiEuJZLwqhVeT5q3qekmCke0NuslUKh6TIo4uVLIRvE48OaKb3ZO6lJUUtkBQoyEjAwCRg82i1vX9YxmNuD3a2pdyE3hU4W9/dM+2PnjXkrFTKeWZbe2zTt7Qbj635kRPZBbsuS/9goDWkhREWkBHgPDD9+3Rx+/b4sXztvrMVSsXypYv5B3APnzvY3t851OLZ6U4q1WrLC0b66wyyJwusg9//J61j3ctOTuV5e5YszuToZQnKSBdKcXtmfML1pFXOYkW7Nrrr1u6tCDK0IgIsVpOiqR7vGNP7tzycXmXX3zNt8Il/aT4GWCQTedtdXHZUmq0B3fv+xIm61dfssLqRTEZBuQsMqSTRk7KWOzdfce2br9rsWTGNm+8Yunlde9qQTjdq9ahFvX8R81Du/P+T+201bSIFEyNhVyHdTsVkKq32aN+4t28jHFFPKtLWbt4vmIVGe+nov00nrULL75gC+sqD12UShPRASj7WEXVFy88zoxRGeeowOPR8b6xE1BleUOAXWBOICZfqlg8nbIXv/xle+lLb9jVl160lQvPCPivWaG8ZhEBsif37tvunfdt+8lD3+Xra7/x62qza1LiC15/DsBrPifQJOXGRDS2vMVxkVUXzUWGaddaO5/a7Y8/MBZzRwiKKRmcft1ndUOXRi9pp12i5FnRWMIqBSPSeOS13+sIKMWtXM1ZTV7ytbUFy00HDiDb44yNYkVb2LxuUfEYEUVA3LAvsD3quZGdZeQ06SQCwQmJRCR3LtilatRtyuC37SsvX7LG4SOP6tZ7UTvS+fwbv2xLa+u2Ij5kZn778KlNOgcOpvbkZA3VtgMVtFSuiJ4rli2onWor4ttVKy7UrFitiZY1y5Sqli7kBIIzVi2mbdo7kvFvu+FgVYH9k6G1RLOxwBPdz2ybeyqeJnDLDGIUDZEZZhcTrRRTOT8Hng7dxMzUxxG7er4qOo4EzPoeQYvoXbaL3K13XUkyNAMHiVn8zEAd9Kc62Y1Hz4o48BxBHIwqS2VFIwI80gMsFYWSCmMMlb7aMa1nltJyYGJd5dERXVD0ER9CcNJPeMSSaN1QjhVRadZUZZb8aCKrrHdhEBQg3eVuKJQ+DUS5fbcsvctyWb6/uQAz5Uol2I1oYB0BdwxtVka3rPp6BFY0KtcEuEWTvnRaW/WuLp2Xw8E6vXnLsjZvDmU99mgawyAAMES8NtZrdvFCxa5fW7NLF5Zsealkaysl21yt6LNiK8sLtr5Wk65KWqmYUjmYHJQWMMBo5i0lOiXUNjgP3W5XAAGnhr6HuDVE76b8NejHKhrBsGCoVWSJEUCFseeiuspOC4Q6+mxyhlQIUEPvPitSdNlhr29dOUBMkgR8MySiJyeo1xG/y3nLxvuipQCsEAhDNgLfiPeln0Yq1+Ii3cYZGXPVIwPw9KYQj4tHZcyZMFo/bOgdATHRKi5GZBH+FTmOLOEEcMsWBQylkzoT9Enao9KUnF6OObicG1MO2tKNng4ZLzeonFzjd5isoxNjqWfc4FIovvv/4T2Oebp8cmmuj4OhDfkA4Ljm0VdPGh4LhpqXPE0PFul9vcdz3BtLDkI+/pIbeq754UWi7KY2HtjP3r5lO08O1B4DW99Ys/39PTvYZwvwkN+8vHzghKXUFg4clB/syn3nfXS4rgf9hC1iCIEy0W82BWFiJCVmeE1WaWSYrCfGaUt2GXJGVF7cJLYXM0mOAI6AV9InL6cT5dAzLMNVzssu6VdH8o2cELBhpQOX/djYeY6eMtaMpdLztkEPsZkLwS4VTnfC8XldVXroe3ZA73CPX7QVBKRen5/Yr6l4il0PAUbQALvJECICM0xkZLmyYMOhvcpAzxS6gueUn584Y/rkMmUm3zl/AIRxPtBbDx88kT3btnI5545yvz+y3afHdvfOEw/K5LJ5Tz+kQVk+56sv0pP73n7QfH6Q5xnvh0PtpmcoA+/PaeNl03Nz8PpZXkqXe18859f4JK0vphPKEQ6emd8PeXL+/LMuI55vAPAeldaJU+xtyzuySZ/JDemq7MGhYxIf76CnvcThPonrgsikPCgDQjWbRCLToZwHj8Aq2Z8bQqAy/W8DWJWppOSqyrCmLKtC0KXxdJhNxAQPYrNYqZSJxrNZ+TQpqy2u2OH+gW3vHVpBhrfZlvLDmxazL1XK1j498SjZGCLL6Dfbbbtz61N7eOcDK1TYZz9nWzstga6GXb686LtZTMZx+8Vv/JI98+x1q5WKtrZUtG79wH763e9bsbxgm9dvWF6fAOeUAMbW3Tt2+2dvqSYS0lLB0jIQ1eWaxWT4mHm9dXfLDve2LDVr6ZGOAOjIjvtENgYCUTO7IOPDzjOjUcwuPP+SFVc3BKwJOIvxBTwRFGu3bP/2R3Z0sGtrFzdt7TKATUBDdab7h3M46FqlkLDdx48FUg5t/dIlu/rGG6o7Y+SIpgkYynuFLVgpobu/ZXfe+6kEfmTLl27Y4vnLei6lhgxKEcYKB3OSh7Zz7xPb33kqI9C1UkaKUeCVyS8inQCszF02LRDYEQjsWrmStvPnKnZluWr3Prwv0BG1dQHuc1deUJ2IZitVVQtGZLkiGJZ8YERmqkYHJ3a4/dQaJyw9Vbbi2rJlFgOohxwsZ3R6cuJ6XBBASkCnyo1CHAo87nzyU5X3th03xvbsy1+yyzdfkNAXBHwYV6OsdIrHJASigwwqBpYunWhMbSglu5BPWG/nrt2/9TMpWikZoteCrNlZ38b9pj/bGMTtoJ2RAks5bX1ilc6+jPKJ+I6ut8piTqA5bRfOVW0hF7cTgcz906G1ZylbunxTAFVgPJG3ZK6kdhA4GqnuUlZhjJ+ABtF/oZ+kQCs0cmdCB0tzRUZDe+HSovhKPC8n6aAxtIPm1Mrr122arEhhA66ZhCTeOt238cmWAKOcpmZbMkG9J9ZtdD1S3Ou2rd1sWqtxKlZrWbfDKiJTO5YD0Ww0BMiPbbUk4KByMUaZiFGzY3bYZLcstaMaBSWRlsIGeDL+lCXj6AZNZ6ZWXSgJcAH4UMisC8k6gQJykpnRTIBd59W1ok92mgjAz2ZCxeLVnlTE04O21x35Hc7iMlgR0UP8SfRCpytK/WFXAOt0CfXUnkStx2onDCInwx589y8ZF/mZtihnJGmMr6VPTvmKuKNpwo5U9b7oyTJdjKktyhEtCNCV5awuVIq2WC34Fqg8T88MEUvWemVpKMoAkCL6x66AvEO0d6GYtYquYfxbjK5Se1bTaUsDdscCogkB2EpB9Ylaq9+1PV+rV/WXI9ftNVVuAXUp44TyKRRY0iqMVa6W86J7iLABahlSoQqKNgABcE6gNUOeiKjMWHdWtoOeASKzTJgajrt00FtULxDxdzphEOjdmiV8QiYRSyZUSWQ8msaYRpbRChE+dAWzrOeGkkiT6ojBkS5mHWQ3ptLJ85nDRBfj4gOPyoqX2Go2wS5+EelqtR1bdCfkNDKmVTjHGkM5mHJcjk7Fr82u9Hjf2gKrrZYAsJ5vs+6rGPLoqCmnQXWUgc2QhxokqTOXGqvNo06ftNoDh709pK5008s2CNxwohd8zB4G8kz/BUNK3QBw4Zof1J1PFJLqzeMY0GDcg9EmisYzTic9EJ4Pn9CLcnKK2lxxJ4+xqozrm+c1N/akT1l8zK9+E1nypYE+uy5CeZk8RyTC3+P6tnQpVygfDlm7wbrjY9s4vyoel814ui/gf4h69ec4vC29zqEXIeTBdUAb7aw6i78oJyAXXZyUk5bLKl+1/SQqHeUrWCg9XUJG2E2L9apbQ5xapaF8GG8730oWujOkg6AG6VJ2Bx6qUyI+sarAMfcOj6Xz9BxDwFjWK6FnSpIvKtBoi9dVLrcogWWVR0zP0kOoC0oXGqkW/sd3XzeWwkBzlc8jsDzn9eIM79HW9P4MZANH0lMMF2QiFpFKZIvtk3276IFkDj0uu0CdoDXtFCLtQV9xQFOGEZAdJw/5JCydPD8HmTxfFhZZWRGuICagNJSh66i1czXhEMmc8mftZpImKaLOfCcP0vF8/Qx5cw/7p9ue1nzcs6ehg/fgAT55B37ycbQuJ/BZAJY84/fPzr/q4DnnUR3wNL/nxxfTmF8PsvS5HAY5CGVkM5iQFvqcYEXQOxzztOBHH4+ra7SBrurU/6ozSfrKHXzRAwBdyZPelME4i8DqFlPpj8WHR/F45FiPNDKZaXc4/F8FsOPseDgpySpUJXo1Fboai0dKyiQ7nU2S6Vw6lsrmo/1BPBLPlKTIWEz8yM5fPu/Rs8LKRdu8+aI9/+IrAluHNhI4Wr9xza7evGmXnhEgFQjauX8vdJEWC3bS7Vs0FbdzMp7LCyyGPrUvf+2rduPFF2Ug8pZLp6wjZfkn//PviVR9u/LyC1aqLXuXKpNIujL6d376loz+sa1du2Gr569YpbbmIK0tT/fw4MCePt4S2OvarHskgNCyE5WzLg8SZfXMxWVbqZUEIka2cvmG1diIIJN34s8FbCID1tz62PYe3bacQPnaMzcFFiuuHIhK0a3aPj60uMBx7/TQHm49lIJOK4GI1SoLVmUcLsANpSyQ5101/SN7+N4PrS5AXFhdd2BpyYIaNHTJ0cUJg8vBZBCDtQR2H97+1DqtnpWSE0tNT23Q69vh6dQOW2qpeMbHVbZPOm4g1tYW7Jrq1jis28lJz2obF7xdWKA/wlg2Je7gQ4IqeOGRAsbB8CuiOhw+ui8QfiAgJifl3LqVFgXU5DAQgSXiRhch5WNBeYYeINVE/UYC8YcPPrS9+59Y/bStfDft1V/8imXL7DQj5SjmRaGybzt7slfFA0uVku/zv75Uto2lmq0vl+x0+xO799E79vTpnkBkyUFVMSGD32eXGhl/4Z69rpSV6owyQSh861KRrb5fV93GVlnIWaaUsnOLJbsgJ2jcEbDe66j9o1Y5d8VSxY0wTESKfiqDHUlmpfiGlpKiTiVlyMQzMbrwAYKqX5gBS7soP4nOpVVWdej5UI6t7QPf3SZePme52nnLy7lJZLIOAlJKo1ff8+ErTLogAktX2mgogolHKDdJY9gyAlWujCXHvouKFL7PNld91hcZQjBTuzMGVgC2O5TjMlK7xyyfnonXAOt5H9pC1y4TtFjHcoyxEpCmSz20+cxBGE4SvSgsccIi9tfOlcVIbVUxLhCDQUtab5JwAMtwDQzbSHQiMujdxqIDSo0IJ8accmYzSSk0Joj03RAExcT4KClxcYBP6JIxySYjtlKYySBKKQq8hkX5p2rPmZ10Zraxec7OX2D7YjmkOVYciOtkgw21h8qaSsaswPawcnSq5az39BSzcfFTXk4ka7Em/MxIt6TEa+wqhbLstEa+2sDK+oKDxlSfdaddyKRX2ApS+kbALJIq2qpkhq1xFxcWrCSgWhHArQhAl+UkF4mKC8DSgwBoZ6hHKpkToM6IpkSeA5AiQptVmRlWQeQ1J33Bd5lNBwxMEGR2d1KgKR8XL8eDIwd9Zausp7qOlBarLviC4tIhgNGceAW6Okxwwzf2KDbLVinbwKZIs8AugFdi4mACOceIsxsb49PQckRle92mwBIRWF1SG4nxxD/IM46OgLkc+mGMtWOJPgXQhjFKic9omzBGOuqbkwyEeCUhctZEAyLnul4Rv2UE9Fk3mh3uWGatO9Z7OIL6w4nm8C5hN/KIWTCyABhqiIyjt/ikdrRneEY1FV0w7j6WVmAevgxdvTwT0kQ3EHELs88BCeTL87qnP4Apcwl8wqDaBeDmQF/fedbnCuhZDt86V0cINFBblYlynZUJ6mDg4X8ifHQ9M8eAdPqS36IcqkuXN8Q74kLJw87uvpwAyTXv8zaF5SBZJQcfkb9+uW3itpNBXxxg6qRuTJzLyxnxHhKcQtETrY7DlJYxyWJXpC86ckbo+fQsPDH9U12UhLXkjDAEiyEhlI2oOW3A2Nol35BCdFLB2nqJYBGRYObesBkI8xm6AgKMdae4KoKkTLpOz0AxgKpaVPyom+SrV301C5XLgbTuQmL0ie54eeAF+BTgrpYzVpRBN7J73Aydod992Z3eoOO0Zc1bIrGMgQ28pHambsqPtsBhZOcwZIb0QrsyxEl6GD3P31k7kzfFhE8Y37m7U1d7sOYyC1lGRKehL0lJjxMTm92p0EveivoM9aANxWdqI06/r9PhGnUiA/+u8wv86Y6S7vtQCaUxB5N+ip4U0XtqPc3A3yHNcHLMASsH7/Hs/B6/OfS06K97/CZt/Q60l+5WGQCo9DapYGgbv4tuU1L+SSrofOd3z5tyhLygEXX3tGhMvU2+PuGNvFw2Q5pkrGeVzHSoegsJzhqqpq9CoHePVdtGLPa/CWATWRnUUjqZEnCN15S6gGyspMSzwmvJVD4Xm0WT0UwxFSlWAU0TnTN5ViNXtJ1u2w4Ftra3H8oTO5WCilun3xXQObXjwwO7f/e2iDCxxYuXLJdfstXVS3ZufVP8PzTWrVy9+opAU8H2jzt2cNSw+vGJ/fnv/4Ht7e3YM8/dtJVz56wkTwhDJr1vH/74Ldt+9MAW1y/Y0oaAVnXBhxCki2XlO7Tv/8mfilk7dv7KusDtJVu4dMOe7PXt+Khp6wLN5zdKdnTYsMrKhp278bxPbAKcQE0fHi9G6u3v2WPKLT22cf1lS5fWRMszwqvOMD1j35KTvj2491D2nzGLDNafWqvZsPWNFVtarAiMy6Cm5YFbzz7+/nfso3d+ZvFC1S5cf80ShZryJGKCIlajiwGmY5RrRMDr2B59+rEdHx/L0x1axlds6HlXzW5jIqPPGnRJX5fUohNbWs3b1fM1S0uR7+8xoW3BzsshSJSWBGAlePAVxk9pf85c8NPUEuOWHT380B492rK+tA+LxzOemIlw7EyUzRcsmZcxGwwspnZn04SugGFZ9UuqQXq7j6z+SGB//9CmiaxdU77rl66IUQMw58QAit9cIIkksUg9a4ky65xJI3tPntiH3/+effreO1ZYWLS22jGf6lti1PD8WPKLxe7ZMlai4F36RB1Zo/Lp0x0fn5ctJHxdz6qUynMX1y3WbdnB7qGdCDSmqiuWW7xs0XRFliEMpRAEE11UX5WNna6QL3aLYutL0ifi7APoxRsYyIKciKXUwArTrvJ8YofNka/+kFu5ZJlKWCtYdh/2URpDm7X2LDXcN3bS2ts9VZ2YyToTmJkIIBPtCvRAETlAyeZVt6CUHIjq3uqCgGZMwFpglHZrdSZ2qPYfzkRPFdjBr5wpotVK1aaqT1wAMZnVvULeMnnJjUCgcJAMIkMH8j4EJq52Rh1fWMnJ/23phB9GAvTmaz0+3W+pLEzyU3uxJI/SRjehuCgbBskXAZcRY6cvFVXGhYgHz+GZo9H0sHjax8ypDX3S2KJAX0QgXTSJiBaAcoYonArAFkpyUHNJ0YZyMsYsJjCr51Ms1i8g5WPPkr7kWkZ5Mj6N3dXyeV3LRy0jJJYVsMrqM6f3Clk5kwK6tVrFFparVl4oSaGJ5w63XRaiAlulKuOeZ+74tkeidVGOk5wlhjYFY8HSRRgelPrU139kohKrNRAFIsJKL9B41tczGHAWR8f4C4iKx2NEIAXkiVgBZojOMiGMNZiLAkrMEg/bMUrzuLMk50Py10LGWHdafJLPZZwP6YVJq20L+q1kJadqBwlxR0CU5cyG3h4CLvrESPikKBkbwALd0eghonUOBvUcPQ5IU1KcI29ROlCtLJliCMdITvdMbSBmckOHQUP3Aco4kEGMOrusNU+7yl81UD3iEYFg0ZN6F9VWSfHHSHUdD9vG0nGtifhegNgNNDoPo6x0aetg/JS2LgTW0f/oWwSCa/rg+txIUta5IQfMUecwG5vHuc474kV9D/pON5w3KWsYNkBbDXx4xVg0SjrNgpFXDd1g8z2AA95xQ6w8wjN+iwLqt97QJ0M3cDI44Q/ycidwpPcF3j2II3oyJO3Bw8dehmB1Qnqkq5Iqj5C/gwnqTT46KI6DDqqicvhwNhw78TyOQGsg/aUXmMdEVz+9HkzkArZxbyDeA9Rha9DL+o9MPW3oOa+b001/hVRENiwqHcomOQPriZY98XmPLnu1cWPct47oEkCzAJ/eYxgQYGasZH36mLJgmGPojaDrX+9KFxBMmjtbOHcMO4KHhGXEg0RTVQmvKnQP7emRev3Fo9ITSpj6ezDDa0Abh2dpa3i2J3BLrweAHLsWHA3oqTLqJXoP4WXS9DrDQ+Sjx8hXyVmrJdiuC2nZRMpHmo0GGyExMTbrjUI74VR4j7jSIp3AI/B3KB0HwNF1CXXjN23Lp97nXeTZ66m0OOdDwBw0Khnu8Uk6/qZkxOvqNA+A8osHv+f35uXwawBP6RQAOktEAvLDOGjahDHhoQcN3T3/TX3n1wNIV4uLh1Ra8Q7BOpWRcvJJmUWDEP3G+QvvUw7qQvnRTSRCqZWEXCu2kh03lOexynU0Hk+O4/FZo9//X9hK9h/8g3+gdorEnn12M3n9+vXsyy+/XHr5tVerr7z2cu3Fl1+qvvjKC6Vnrj+TXTl3Ptnt92OpTCJaKhYjFISdrjJqTHZ5wTAVCgINVbplGZslUCepAXD6Ejf6ncimBWwSUug9a7fq3kV6fHIoTyphfRlH9hs+PNxXuscCvHu2u7UlgLlvG1ev+LaDNAkTJvoS+g/fftvHvQKQLt64aeVqzQVtorxO9g7sU4FbIgCXda+4sORrhapgdv7yur38wg1brOTsYEcgO1O1xQvXLJ5dUOoSPgc0ahQRvrO3ZQ8//ql75rXNq1ZYOefGhe3wAlPL+MLgg1O7+/4HHn2ICyjQ9UqUMMwqjVi5VpPRlaAJBGx9/JHdev8dgdaCXbj5smUX1wQ8ZGR0Elanldljmi6vmEDbzicf2K7qg6AXkjKordBNt1PvC8QlBNwyPuYTQ8tWsRc2KraidtjfOfKo+OqVG1ZauyBQhbEQQ6lqkhvVT8wjxgGkwUQYmNMHn9j2gzsO/hlDTPeej2MSkCBKktVnSW0NaHdDqueIThYLResfCSA++NBODnesKQBTXb9oF6696AaQiACqGVWIcDD0AUWCYWdMIQytAtm4N7CH779n3/uTP7bi2pqDs4wATi7SEZAXQBfIPu5KiQ7SEih5zQIyeNfpTM4jr9CFiE/Jo5Fpe/7yohVNXvLRqR20lHe8asXVZ0T7RRlWGWXRwwNO0ESKVxV2gxsVCJiO+jYhPS7LYRLKEf2k1KS4NksyylPVd++BHcgLP2227fTkWEapaNmFc85nCCg9Zm6UOnWL9Q4caBy3BJB0nbLmRGP4ad615UpBJ8ZDLwaFpTLB+GsCXYloWOasJaBwWG+LDuJBKQecCV6JJmUQVfbOsGcTGWiGwLRaQ9+NraEydpQnUVQAdkJAkLGWhVLZu88XK2GFg5jKhiHBoLFe7fZ+W0pOxk8O2ER8DzBHPFwZUl61HROzUGRiDxkphhB09YmTpFPtivJHTqQpbcoyaHJ2Li1mLJ8863bXEUuFMbd0QWYEDolIE43kffg1TKrwRz0vVTnwsejrkQ85d3MQFKI5klM5FTwXxguK/1Rej+ihOOl+PN1HY6iqaSuJvjzPkB4iz6xkgrDQLlg4yuFKmuEseh7lTITbx15HWDlC3K17cX2fMQN8FAArIJx1pGkg1q4lCg2vO+CKMj5MoEPgIg74ZZkunCSBRYYSdWT5x0qfruqYnA66RON0E+dYrYIIv4AbQwHkLDBpziN9RJyVJ5swFEpyOAWUMKi+G5LyG4260sdMQpNGkS6dqa19xYZhy3cXZNMMwDqU9xn54vuI+JrVLSIM+RD/M76VSYG64HLMpiE90a15yvCTqepJGcSXqmk8lrYc5VaakIHhGtC/NZL8qV6MmaZ8DlzFcwE4uUHzA/3phhle0Hd0fFS0IXP/HYyf8pWDIf06j9DS7jAqz3AgV0GzY0UCQIGPAa6MncZ+cdJdzRqgcwCHrtMXb2/YDWDB4Xnrmsv5ZwY5vMN30qF3AmC1uyv5Jx1R5OMPH9q9Ow+tIB4vqB077aY9eSRHytOkHpyh3CEP6TkVNUyE0QP6R7QVelBFOBO+plw4OVnvzo5ZvdGzHmNUaWfp24LahN4lVihpno2BVaXCqTQAhMg0oMRBiK6TP0AeEmcycrYEPBvob/E3c1OS3m4J1VGgH5kUKMZpYtIxtgx9Cf9HpaeJ8I5wiLgP3QFF+s27gEEmKdJGARjhgCk9UZyJV4yjDuA0tC3lwh4xhMjXIlW5sa8eQdVzHgFU3iEwIOESDyeS7BxYlJNLpBTwjuagrcLpUUTRlHbTFZGFk+dCWyATzLfJq83QRb7soq7TK1OplJx+6AnqRhk54I/5wbOcHNA58IcAO3RwAKl2kix5Xnpvfrot0EH9kVNP8+wZ0oGJAxBGDyoPlZu0/TmvH/fh9/Auz43R2YBPnSJwqDPvKt35s/Pyku98SAUyME/HAb7e0cXPT+WnFvvsXZdp0tLpvKpPrjH5cd5D4rTwehCBJZQhgz01AVVrKHePwAqHHI/HrAv77wFY/Yi8+eab0Xa7HesenCbv3n2QvXX7k9L7771T/ejjd2v3HzyonhyflPr9djaRiCWXFiuxQjEflVKKsMsNngJbpg57fQkjCzXnvR7cQ6GWy2URIIxLQ7myhiVE84gFRlL3RAqq/FlDUfGxGLpQKlm2WGAtIGtL6aI+WEqLMWXNZkNAQwJCNFCMRZSX4QI7u09te+ep1QWi6gf7vswWY3Mj8awATcVK1SUrVpYtKsPChKzy4jl741d/3RbPbUggifSwXEhEnqoMUKdh2x/9VEI5tLVnrllpeV1lUJ6UVoYYzMV2ftHuid39yQ/t6PjQli9etmuvf9WuvfRle+7V1+0FnefOX/buQxpy/9Ed++m3v2V9Mer69eds4dxl1SOn/Ig2hS4mX3FAf0kB1uOnt23rAd65HBO80TZjIlt2/6kAU0/P0JWoJsczzOUTvi7vcjlnR3t1X46qrHotP3NT4KDkUTxo6/LljI5AQGspPn0f7D2y7fu3vOu/UFuz5XPn1YYZB1gjtTOAhygf7zMDsSvvczwYWCYlhTls26y9Z6f7T23/ZCJHpWrXn3/DpvG8TWXUWZ+Tna2IjIhiSo9IVDB+CIJ3yYiWJ7tP7ON3fiyPXgo0zWYYAyvFxWetI79/KrB42GONUAy3TugmA93qCpwJ2A2nA8tV45YXgL20vmSbAiXtkxM7PO5YU2C4tHrBMtXzFkmwpBTRQ+qvGhFlEjgWGWRsc5aSchwpzWhMikVgEEUZBUCo3usLut/ZtVt/+T1rtHoeDe52hgJlclpaHe8mjWQK4lb4XmBNinXWOLTE4MDiAuMHR8eiHRPGBh4VYSYrXZa+w5fSz6QyMlgAriALHpFXOVdKotGkLyWHgRDIGjERUW0jnozpf7YYHUmBikQyTnpUdeoLqLBSAM6NKile1nUZ1KkM26CjtHAg6EKWw3ipJsU87qqMMsjIpoxUVwbp8f6x2CVmaRS3QFMqK5lUeVQ0Vzz+yZ9kIptThQA/kl9GlsySgAXxnIjh0SKVgQgUy3Wtl2OWEcAdjiLWlvwSTeyo3PtttbfaHwDd172+QHqvT4SerkmGJ6g+Kh6zoIfiD4we6zmPhpJZykMjquyhOw5wCkASuFC5KOfQu09VLumg0fGpxSYCaHqmWGUioMoiENMeCzTm1I6RpPIhMko9UfjUAdYRr6iBPMqnNBMs2C/5ZQMNHA62tE2mWc6NbUPj4oOMj/cHDNDtnmQtTek1QGaOHg7RPTJlTdy48lC5qYPo1hHPd328dIhSMVyHcf3DQTC2RDI7tKP0Az0PvX7Ho1djyQHXTxttlz2GCTROT63H1sN91UO6C7A2lm5jNYxBVzKrmiREL12kxche9Ba4UFFYyYtVMQAtDD1gTduczrATFMZ/JCDWsU5LTp90K+MK0ebO04m0VeQLxCPMEwCEKt1JVDpdtGMYFoYQIyk6hYjX3Hg6qc8Mavjt+mtudPXnIEf30Q1ffD5EhfyyTj2p9sPuYKg5yIODyBwggnGvGHUCFTg/OAy0p0eueVZpA6c8KuWAK4CXuc0iTy/H2Xc3yBTP/1R+PZaVQwTAplegWit6bwByTbtsP91xGvAu6c4PwJPLv/iXovtYZ/haWQEqeB9+R38go+gaxtlTfYY+pVSPMHxG+cvRSYlv2eENOaPHk2bmJnVkKNNINIJfAn3kiLK+suoL2Cxlkz6OPKU2JZARk37JiB/jSqOg/5YyU8mSeK2NnNDDAL3x2wSM4RGdABecAyV91hYB9BN0CLSkrQE9kmUMhJdP/0WkE1QG6s8BjdA3RGjZ5toYf6rnAzgOQA684T0aTjhdU7mhEfgEnoe3eZZ2ldp0O+jtqj8ig4BUjpAePBCxe/e35Iwc+iZL6BWCMSwpyQoS6AiGFHlQ66wN5+3JOec5j/YjV2ft+EVnDRrMn+Wcv/vFA5LMeYzP+cnBNacb3/X5uRygd0O+82dJ34efKP8w5CnQ/XNZ4ynRGfpzzUHs52ULZQ3fOedpzp/hk7zmdQjfdR1hOPv0e9heNQDfdE7URkPd6KosDZXlWK8dTaeR41Qq0tDnzwFYihj57d/+7dirr76aHJ2e5ref3K9du7K+Gc2mrmRzmWsi6RUByc2FxcVaOlvIj6Rx5L3LHkQjWXkeEIlxR3OhxpNiofGDwwNrClQdnZ5Yu9e045OGPd058K4txnIBftzb0rusBUarQFanmWiBcC4tLZ15Juzpn7eKwHAIczPJJm6ttgCLLBlj+CqViisd2o5xjAMpJNINBiY0NjOSvWtEimnMMkv1Q5/hHcWTjKWUlpi605WnFrqOWnv7dlTftsvP37SldYHQZNYFkAYmMEGsOzpp24c/+KYdH+7as7/wDcuVz6kSMasulCVAeIPYAwkAY35kRN79zp/Z7v62Vc5dsNUrz1kym1f56QolSiJPVt4mXVtM5Ghs37d3vv9te/B42y5dvS7wvRDGzGVSVizmrViu2js//dj+7E+/Je94ZmvnF+zm1fMW641s6/GhxfMCka98yZKVRYE9ATAKA4351OnrL0pIEbhp69Bu//hbdri7b9nqitU2r9iSgPeg17HWaV30mdrK2rKYFqUusCXQ1e70bHtr25Jq8wV556f1J/Z4e98G07Rdf+0rll9YE+gtugIGXLGLEkoFJg5GJRgEysKkoEmjYZ+8/ZY93X5oE+UD6MrHBB4HdRu3GtaTwt3piC7jjFpUQI8leFB6qk69fiSD3bJ0NmaV5YKtLlTs+YsrllJDPdk+sMOWQMbiphXOXRHgZSWEnM6o78Lm4q7yQB1BFfGIFL2AZnf3ofUbuzK6HcvkSpaoLtu55UVbSQ2sfv89a9Uf20GbtYRZ+QAAhtJOCXRUrXbzDQHpBe++rsjJ6O98ZImjT+WodO3ew107OJnKCRPYVnnphnblKr4nokd0D0ULMGKsEN9R1DfP1ywj55SJkSjgveO2fbwtACN6ZJRGRQaRpWpOOx21gTx70Z3IGMqBSYa+uL1ojaH0sYKoDOXJmM3EuGm/fEPO5uDEx0c2TwWmBLJOpyn70Yd7boyvv/ycpQo1++STbf0U3cQ3CfEty3ExsxpA5IuoC0y3VYao2pp2BkxGJhiuuEf7Bz2zxWzUXl2NWzHes5nqnkiI7mqPej9in+5IuHQtXVDZVf+YnE8MOctqQaNmC2MVtixlfCZnPDGzSikhIxsmNrE2ddKdAJQ7dWYHIZVF6QjP2yQi4z4aWO/JLYtI7gHnGxcXEF0fvlQf5620ccnGzKgG7PrYQfQIrKL0JA+AERXB+dmHCwjEJaTbWFbHu+XURoBXQBvvQUTqAAj2dRdpH53TmXRO81gOTkff+9It0t8Ci4C7w76cXjmqUnmu9wBV9G7BqcyEzhcSAqO6OaXbjrHPDAZh6FLL9SNlymRVV+m4gRwBIjykw5ALwK5wA1zgIFXa1RaI0A37uiIaSTaHeh/QnFvbdKdsxoO6i5EME2dUjxlDS2Z2685j29mXI6tn6JaWWpZcz2TUc3a+nLZslDLJwZO+G6ish6JxPF1zHYQxZCIcn1804qgqDtpv3qWKIfw5w6hnXA/ocOcFzvZ7fA9WBf2PA8Aay7QjkVH0ITrGARp2RXQMjh6TVKVfi0Wnt/eAkIfSxt5hgwADweDP8/JkdQDAQpTL01Lh4JEwpEMt44wQTsw1OrguW/n2T9/Ve0HmwQscDq50ShQESsVHdO+K9zwAIJ4n+AD/8BbjnylbNh2xRTmGrCxyIscaRwHZoe5l2YhCYmxtXTtom2RUYEb5hOia0kJeqYvTi/YPkToOyr1UjsvJFQATXx801eaTtNPeo7vJqS1k5UC1h1ZvScZoH5GNtaRZaSKSCrYQveCTpsRramGnFYcPEfE2ZcyxgLToC/3Il6hjmP0eeAM6Y8c9civ60OPjtNIf+IO6eObeJqRJPvqJExsNyxKOx+Jx/eaZdCaL+hffB57wHTQJjEgPx8T7gDz0JfnCg8h2IoH2lEkXjmHHxFazZyXGxhdzShOHJfAj9ZuvKRvKHvh2fnB/fo3P8HygCUfgrXByf35N/6n84dr8PrTiN5FVDgej2JGz9/icl+OL+c5/e7pnzznddX3+28uk23zMy8jz83QIZOqVszR4Hj4N6fi7Z+lwzPOc53fG7yLt1LeR1de22rMuntjS93uxSPy2krmnd7Ykj/VWq9VeXV0d/sN/+A8nESUa+Z3f+R0B2LXk5uaFfH2nV/v0k1ub0177Smlp+dr29taVVDK6GU/GawsLa/lkDIsl1zk+jVTOLUghjQU4dlUYE4isWrlatYvnN1VAMZ0aGcPmaxNKOIiYeteMmMPHjerv8OjYHj9+4rPGW02WdRk6kzCWh27VsIe9iEVgWcJ0+cplW13bsIODY3v3/Xd8zCRLaXlkI5MT0Mh5d+7x8YkUJcpcBBIBWcsOQjKWEeEgD7q+iUL1dbITSkGgM1cu8oYzMsvxwOxxMQHKzbsXVOYQ+saTkoLvNmznsYBJumALq5e8myItzc0Yz+DFCyQSfRYzPXn3bdvf3rYLr75myxevunDISVAeCAPDBzCMKLWEHT15ZD/8d78rg/DU1p59wQqVZe+OZIkj9lJnvCpoHWNKlG00bFtRNEsKSD14sC2DkraLz71qldVNeeAIlVjBeetMgMRgREdgtGGzbp3HH9r2vTvWlCGsCqxvXLphMSZtqTwquqWlyE/3DwUSiUqioMdq+6Z3vW0IOESHB/bwwVOBy5RtXLliyxeelXHKKU8JkE6MlEeAUbhnzAtD430RzcoLwBzc/tju375rLaU5UFsnpn0rRdvWOdn3yNuhFONxX0pT8hBPMMM+5UtxnZw07ej4WOBjbEvLdOck7eblDVsWeDzc3rOt/a5NC0tWvvSsJQvLUngFd24YH8b4bSRovrYewsR2oplM3HrHO9Y9uGvTQUOOSkqAqmTXLwucCsCeMqnu8Z41+inxoNpFdI/L+IssdtQU2Fp91pauPC9AnbKVatFmB7csVf/YcqmhfXpvy/YbUzuo9y0ruqbTAQwRqUIuEilMyET8pXIFmOn0fumZTcvFBQ4bdXGhwHy9ax8/6VpXbcakKKI69FYcnrR9nJsYzOlMOqwSEbragvFnUwfWKfXor2QnE+nYV67kfGIT652OpJgZv344TNlbH26Ln4t27sJFe7J37MNS4B+pctE8KOfTxqnaVsZDQI/IKEaNLnXaPEyuIVJH5F1t25taMTKy184lbSknHlYa1BOdcTyc2e1d6QDGpNbywr6Ao5j0CDtgYRiiTlOPmusdJoWoKKon9NOJspyFbkQW0Mb4zxjPKyCWUlpEHAeSZXaBK8oQJ06eWlTlzMnwrG5WbCa+q7f6tjtMW156Br5AjbMDHkAOQyfCKkMcMLptITNypE/lh47hN8KGbFEnMIAe9TbEcFN05J1jgiyznvNAwK/J6hoMIRCBI8pLdNntTO3xiejI+FOXmQAcaV666DNyBFjHdyyVzCS9ZErGRUl3BU76A1FIckeejDV3mugmwz14T7k7OOhJRxMVLkX6Vo70fOiMd9mrbozTjsjop5fO2UygKIBCFQ+iq45EfgFIbHf88e2HPn4Z8EA5UwI1afElYPBCNWOpGctrUReGaUzsWI5eNFM0saB4ED5iSAa6IfACh0clqSz/z42hy2q4iipz0KWTe3Odwg3epWEoH6AjKdlgbCtyADAjvbAaBxF88Zye4+Q7Zcae+dhap6F4j8zgVKUJiOVZ7lMWwF4w1pQllBmnhiEaJ0ddO9g/tvWNVa/frVufWKN5Yl/+0uuyDwnblf382dvvCjThmKhWSnd+MIQGHmYJK+yWz+5X/bAF5MVasAny1HvYo0I+bguluDv33aFkR84FDlxfzFCROczGBnIeUrZzyrJqAEnlpWohwzhGra4AptJhWSi30dBO9UL2apLVZ2rSdapXC72HHtDLRB6TcTkHciJZju2oObE+k2LdnokvpUfwe3xSp2SOSDtOrzsDahfISvtBG5wFlv8jIu6Op+pG7y06hHb0SCHfVR50C0MRaR/sgC+fhaDp4D52n/zJgzYjsk7b8p1dNz1/PU/0F5IrN/EheoQoc1Y6i+UZAa96XpiFsjAcpNXo+cTNuHTxPFoN/aATqZDvfCgDB2WgflzjOTKb2z/e5XDe8WcC/9Mu3OeYpz//PQeuetB/831+L3wGHp3jFK7N5eOLn/Njfm3+/efTCvnPn5lHaMM1nucT+gXwHOrMe+GT5/mc5+dDFcAuOvx9PtXO1EBtNpHc40G2RY+6ntsSD9xTm9/W+/d03QFsPp+X+2UBwPL+b//2L8XW7Fqy2Y7mh8NWrbSU2xwPk1f2TzvXOu3mldW1hc1oLFV78NGd/PJqJXn9xRdjzXY3sitjdnrUdAa6fPWideTBHB2eCtR17dzKmivYqQrLmNjl5UUxpjy16rKUmBRsr2fv/exdO96+b1//xht25aZAWqnmUYNbH33q4yJ/7Td/zRZWlrzb07u6JVi3PvrITgVO6dpg0tZQypxliGAk9m8+lRG4f39L6bCdIeNJCOYAljkgFAIhhayTLgR/rtcRiEhbT8atmC9ZbaHmEV4mlcDgGHppDgdOmUJB6QmwQXr9C0zL188bHoHzyIS+c43xYkRCTg8EPJROUsqFJY7EDm4LETYUazwqUCbmSEbGtvvwU3v4ycd2/cu/YOcEhBiziNGLx1gKKIyTYdmesb6jKGM6H7z3l7YtEJisVW31mZsySgWVAAOKoAZFxJaTKAG6qPPyRZiM1T24bSdPHzggylQ27Zlnn7eEFDgeOfzIlqzQEMHBaA+JzEgRdEW32KBj0cM7drC95Ut5ZaordvHm85YtLSK5an9VEMZXeSmzKxWlCW34fyL+iGPU67t2cPdT297bFQHz3s1ZSnSsdSwwrnY/aXWtMcgLfNA9q3Ilo5YVwObe4eGh6ji0ci1nxVLarl1YsGcWy9bcr9uj/VMbxxcsf+6i5VcvW0ygmvGIvo+36EGTebudtR2MgvHM0B0vp6ZXf2qjkycWF8Co1DL2zLmajVsHtnd0YnsNGQG1wermFTtUXj0BS9azZZWGjmVt7eaXLVlctHwqY6X+p1Zo3LKs+OrjO08ExkcCmn3RRQpUdEVJeu8A9FHbEOkHqCSIGkipUs/XbmzqfQDsoXcx7x327KPHfeuoLgwkQIkni0Ub6DeyhkFyRS0e6AgAwqpUkzwwuIBB51VdTM+G9rVnyj7BsNtoCeRIMcvw7A4S9sN3nviybzXqnsiqjnQhZyxfKgok9WWMW3JAj5R+mHhBPkxQwvuHoNBZv1Q/5QvwkyyUk2YvVGK2kNKzqr+qaAk9ryrZ3QMZnGzM8pWsDHBC/CbjTPSY8ot3GMsJD7OAvw9VcIUqnlZ5fXa9vhOdhd+QYwxYRnTMy1Gim5D44lh1zg56lmsdWVIAMylZqG0u+hjOe1t1y6ydt4XzF8Tjkn0BYkAOvSg44BhzenOQDZlT0RM9oTrKgWKYAcOc6FiADqEMSaf3THINIIHegSYCLALyDFmy+pZFusdKR8ZfPHR6MhD9c9aQI1ofJuWcy3ETD0zE5zEBAwwaUSCGKZAPQyzY6StfYMiCDHuL6FnSnYypgCmOhXfZ0fZKH/6iixfnBd6CjhU5IAusAzwO2+XOoDmiIccqXlqVU8FwIOqgDHXwHrRnDHD9qGOfPtj1TTW8zrqezYUVFrLpjK2VZPgGLem+kug1s5NGx44mAglyCvOqm4rlOgYQEwxlMOLoCPKgHADSoG/JQzTURTfmfg01c2aYYRJ/D0Uzj3oRvAiT0BwIiidYmQM7QnACHcxzY8ku94i+EkmHPj7umTKRqtKhDeEH5JX85uCCsvG+/9az8/LDK2xnzfA61n19790PrdVq2i9+9XXZoYTdv/vY7t29H+pMRTl5n3LrRFerGCo3zgK0iEgmxD+qKt33rFBADxY9fWz3WsqzxnZWukk6TvxJOoDCSjpm2aj0t4DyfmNgjQ4AliIGGrPRSMhD6TrPBlpAA3h+QQD2cg3gb3LcGd4D/wKsz4YDKjd6TFusK6y89aRkUfQRn0JDhqBgc8UAamtoGgBl0MNEB+Xs5GUD9exIfB54NkRg2a41IT6E3vNhZyqatws2zMfbKi90GgKBHCGrDNFhYjnpc6KfEtIf1Nn5V3mSLzwB37hciQ4pIrDiR5xWdtxjKB0gFrvEjmmsS7+yWlXeDNEa2N7ugdp44LuPsmEFNKKMsCbzZWhblsgLbYyNmQPSUHfq5byEjJ59/+y66sWnUgr/dDpAlwyQBN/nIN0dLtIQt/I+176YHgffuf7F75zzdpgf82vz+5Q5pB9+z9PlQL9ROJ7hmJf98zwpp3hLf7pKNSTP4blwXzBWylPpfgZgxYVbapt7eua2znsCr+y9/PMAlnze/J3fjrVsN3maL+RH7WFN+mhTgnAlmUpdk+G4IqbbjMxGNSnAfCSRTrb6k1ij2Y8cCLwysJ9C0E1UqSyJyWSZPPLakiFv29rGRTX4nl179rI9/PSxrW6cs+rKskBow0YCPzkZ2G5bTCXmePjoiR0cHdpTMcily+dsbXXVOgJJhSI761Ss0+zb+uaKZaUIOp2uLa4uigFTVsxVPM1kISchjllbSmlHQOjo6MhXP2gK1CI4jB1kfBbDC9i1piNv0weOSxCI1orPdJ+oa9wjtRwA7SyAE8YWyEVQgrHCO1UDwkg0h0/GSPiENry4oLzUQGffYAQUGYcbPJUHuiFEgGee5BkOPDYWLWd8KS3v676ptXkexmHcFokS4YIhkhKwcaNhBw8+EoyJ2PNfDUMZ6IqmaIxtEmsq/SCojDdNqbIIwP79j+3xOz+yRq9vl179slUF8hAGPCWEnTU0laMrzslUzCkDDXhnG0LKN9j/2OoPbvuEgZGA5+a15620tOGRZ7b3A2hAJ7Q/yoKvMglKhxJJKFTlWZNI55b99Kfv2/b+vpUWCnbt+jWrsmqC6lyu5CyVlYI2ef2dkR2fHkv5ntjW4yO7+8lD1amntplZpVq1jfUFe04AdiIw+WjnxLrTvCUKq77CxFSAgHFhRNUROMZBerc6bah8oHEwiiajK+Mveg3EO42dO5Ya7NjlVRnAYUfPjexpXaCtMbQNOVFMHmTs4/vv37H6ybFakGEvSYGgy1a9eFM8UbBy945Vep8IpI3tzv0d22X5s6OeKADvM6tVfCzwgXCzzS7d8MGASDmNUSRDe/3mhsDwyLpNya/abuegYx8/EaCV4mXnNMYk5qsLNs4UBDQFopTa1PmIIUVEF4Ly8S48eEnKft7FnZSsfvl8wnKxvi9NB12YKb/XTdhfvPfYoysbl9asLdDBPuqNU9Za7NvSckVliQrAHEvm5QCp3dn/3vk4ioETnxEJTQCkRG/RmhUOipGhXctEbDGFoQO8qCx6t96d2u29ieWqeQHYtByWqHgtAFXkEvXnYFIyguImijKWYoSviCbjEDCjlrFyrtzExwAfdiIrFmKSfZxJlUl0KMhIZo7qFpNeiOdStri5pDSntltvWjtWtNqFKwLyYVydR1Qkt/DKfJ1Q8o7qt+sBjAlaWvlCZ5Q3UXV4ASl1nUF76B0iEIxBZqx7TIBCmVq8sWuRNk6AwJTKPJky4UVAYZy1YwEFdmrzMWguNUT+WC1Dul50pCeip++CA951z5Jwo6GAhfiCJvDIr8oZ2h1ekuF2MM7GEmoTyqTrK4Wp1RJdlW3k3anKTHVO2VQ6Ni3HdBxJC/hL39O8uk29+AI97z86sid70unwld4DmDHciYh4MZ+1cxXlZ23nZ5yK/dbYTiNVy1UqlqZerucCeKWdgyFEc0Jb1VrlV7J+Dd7lGnqKA3kFvFAw+BzNwj/SIE2uA0adf1RfrgNaj2RrmJUO6OJ5ZN91n9pjDmAJdsyNNQffAfA8w3efXKf0KNP8/jwNXoG2gEKi3NAEVe6AVnYtJwcc/iIiu7e373nA0xye39n3uJSkXpWciuK6BL8xZEO103MMMcBJgrcixkSthZJoKZ3CEIKJ+JF6MWykKgDLUm0j2Ytd1p/uYkfgSh0uf9J5ah9oSP4eFNK76Euxty0WZ3a+orqpfgybGqtFkSN4OinnLZ0AqIuuLeUnJ5o0fHyjkp/q+0TtNMaO8Sf6ILOMUUdO6CFlQi52A/kBwPq45KEArHhdNRItg8OE80zPo1L1cbGUkaWzfJyr0wL7qzqIQgTRoHewrbSZ2ki0ISiAQ+E75ikvJl97mnoMR5s2zbrtA8yWVLcwlt2dKOyvciDQwUYgvpmDg/iJ2/I5v8z5D/r7ZE/oSql0je/OdDo+B4XwNHyjp3QbPuM79+ZH4LNwne/wSwDzcjQI7Ije/PZneQZKnJXHs0MfUgp+65ynM3/Gr+uY8/f8HmVG58EL8/K486jvBKf8mhrUA1Vn73sPld4Pp9rqrD44LjynC2f5+3UHsDqHeheAKgAb3dLve6rbbeV/T8yxJXT57wFYleN3fvu3Y2sCsDIL+ZTNairu5nA6udLp9a+1+tMrp83hZrvXreXS0fzCYikZTyVjKUkNS9iw5mQxJ6AkT+XDW4/s00/uWi4rIaosyNvO2bXnnrfuccuJRjdGrlS1heVzApUtgdhDSdjAKjUZXVWivvvUvvKLYcLRsB/xxZ1PGvs+tm/Q7YuAM1csaYHZZruje0TeJHuRlJ0cndiBlMD65qo9+8INX4eSmef3Hz4RwybtpReu20K1YrWFBVtcrsqDKsgAz+ywfmRdGXmW62LmPcLZOGk4+G232u7t0Q1E1I9lmgC0vUHPGY1GI8rFenMAeMbpOjOKsbkHQ7rR87aS4SOSq8PfDRz6GcPT4PPGplEBmqHLNyhcvaCW4l0xhdsW3pl3f/CumEbpM9wiMFJcIF2eKkD1LE8A2bwbDmFknOfenY/s8MlDW736rJ2/8aqUB13zCFvcQT2/Mco+3m8mhaZyoCsozsG9d+zk4Uc+dKBy8aoAwEVLs00sAEF1YFYofKqslYauSXlTP1/TUn8mY500GRC18dtv/dDq7a5tXLvuO1A1uz07re+q3RtqXwQc40kUTGWXUVWVbe/wwA529pTMxIqLWVtaKdmLl5ctq/ba2a7bscBXP5bzlR5ihapALtFXuqoCwKB9MOp0qWIQxtDNKWvGUkNjGQ4MRqTdtvOZhmXad63dPrGdw5YdHE984wMf0xsTIFZ63UHUJ86RNgCgUFuylesvKN+aVQePrdL/SMZ6Yvce7tv20dBOTnEGWLx+Kt6JS2bKoo/yV3MTBRtJeVNfWnCgvF65fsGXE2ufNqTCJsYuXLe2J9aU05aS48r401S+bMOUHDkAjoyj/Kqztqciajf9MXkIQIDR8NUDRMz1xYxdyXUsORHIGHTdqMPz9UHavvezp1LiE1u7sGitUdLixbItLl3wKC9GeefpDmwtpy8sc5VKhW5AjDarVIwFrqOxgXJmbDqzbqeWF5HXpH2q0kjMimYxd+Ekj2rfPphaupg1lunr6nmCoD7WTe+44heN4CP4H/pAs7EcKlg1pjZjDOZszBi5ocVTgAIZFhm1jOozEUGIviIvBd0vdZsC/wII0mHLm+JdpbV3PLKTWcEW1i+58cNp9W1hVUecVDdiTlcZVJULEEFUezpjDLvAsPIhT5XaI50unwLWtCly7uPqlIb3ioj+8vct3npqg6N9Y3c1xqeyvjTj4fdbCTsRgM3JuYkKXMQBGMi58kiXVF7JFKCQXcfG057SDtHliXiC9uePiK532Up+ZnTtSp5YCSCbRUdN1CZ6ahgibLW0DDFdy3KO3YqKGceqW2lxRS4VS7QJJJVK1mF8rdpGqk75zOzW7R3bOe3oGQEq9IvKQTQ8LVlj1vbGgq7NmPQZhm4dqlEbkZKvqw3IRZ8wxIzeLSJ+agidQY9w0mDwTbgOH9CuQWdym6IGZC16cE0JEokH3BcLJecRp73KhDwwCbjZPPEIIHqWNqLNeAb9ALjx8cYqKyCAyDAHcsSzlNHv69kAOjH0PBN4i0/KiPMjBWH37j2yQqFgVTnntAeFxrkiUPHeO+85PakvB2VA5kNCylsGPxkHCFM3eF/pyg74sBzJEGP2AbG6ZIV03CpiC0Bgd5JQ/ZSOaNGTs1mUfLHqBw7JTqNnR3LA1SrOu6wKAd9SNurGGVbL4AAcj2ypEBWAFX+pfMcdpBm7FPRnQeC4nDHrKE30EmNvMVtUgfaYwu+iz0T5uKOnNAB2uquvgGLV2ZuPYTDiM/0hPyqY2zAXJ2jmdJF+yMixIvik774TlF+GbjwnZxbnUZ/e6yM5Rc+j/ehWd9CtP3jh8zbjTV1H79HDKhkBALPcFlHkOGNnxQssmbf3tC46DWzz/IrSkvz0SRvdQ9v4V6UbAKHbducFetcCCJzf+/dPjs+/KyG1u379B89Ar3n0lXqhE0nTsYd4jYo7n4seLlhcOXvfxUT8ylXoMD/83lm55hiEk+Oz3lPopTxcB/Obe3pn/jxejgeClC3gPqQlS6W2DXZf7/mr6MxAa17jGaWjR2YegVX92rpf1ytbah/GvnoEVq26JZGrt1r59urqXwlgE7VEzjbFXVfiyfi1WDwrIDvZHI4GtaWlcl4vJFOJbGw0HUVa/Z5tHRxI8Yih0gkZobQNBPrKAjFM1CBKUxb4hBmP9k+kMHpWWVmy688/69EaFvgfCES+//aH1pECf/XFy/b40Z7lqlW79sKLHraHSB98dNs+eO9jKxdz9uzNK1aSAaUrZnevbh9++KllJZipbMQXgq6V8lYqZXycHUo7lS9JqQomtU5sfXnJcsWKA92+DFer0bHrz16ycxc3rbSwqnQX7MHDh67or12/YdlcNUTUIkM7d25NxlAZqUBEECSRbuTZ8YNxoYABujkZu9lW3QDoDG04aTT1DMMb9PxZg6eI5MII/jswm7ckRlFMR/QLQxiWTQmKEdZDsf37B/fn11G0/OPgXQ4EhgNmmjMbhy8ppE8AsS66kuDguXl6eLz+EMl+9p6UNhMDRh073dmyxw9uW2Fx2dauPqc2KIo2YaY+GoWF531xaNWV5ZoANUQs8HRJD7+ntXPHHn/0ge/k9sZf/00ryLlJiwEB+4x/ZrktFqieThibhVeOIQuzhaEVQL/X6/iawEv5hJWsbfWdHdveH1hrFrfVm8/7FrelyqIADnkTQYOmpnxCdKLTV3qBXGoXAIY+pcRY5goHaVG8lWrdsVTvsW3vHtlWfWrDeMYyC0vSr2mB32lYmF2AbqZyFTNxX30jk8/ZLJ1XXlnLd3csefi+rH3DDiQXe00iQAIi4rVUYiIAm5SBY7KSaC8A5uO8jAjsWDSXMhoP7eVn1i0n4HF6vCfHUYpUIPrWNrPUzTICsOViXjQX6JvGrCcngeg36QdDQSMqaSkT2teVvberlIjaviAZflYgAwAbY6kl0T8metUHGfuLd7YlizO7dPGcQGbOhjKATM7wxdIF1ENkX2BRRp7yuvMlHu6KJvATZdcN0TQMzWAGPosVZDs7VgBwChiRfky032vP7EFdzpNkuFwtCbz2JSQCUShpjJ+MKnzsQ3tIF3phSGXoECMU+FDgaMiEJb1KBCeXY4zc2HKZmGgFsehKjlpBxjpVPxAGHFumkLKltbzYdmqHp2a7vbRVLlwTLTBgTA4F6HRVV/Z1BTyIeeWoMWyB9TwxsDgc1LcvHmBiJmvKQl+6zPtDgUvxPr0m6PGJHHefja3cZ0ozdrRtk5N6cBzU9r7snOozkCwM0zj4qrOAAjtmqUH1Ps4Jcht3/nNQozYbKZ9sISl+JsqnuoqLKEu7KXnRTyJ+KQf1rEsrI+TREAE9tWlk2LCFmNpPIBrwgpyid2bIfKFosUzeAZNPqAI54yiI7o12024/PPA1lsfcU3nIl5VNmLHO1ptrJb0nGSYaSQ/VcZdtdnKWLVUdfNGm6MT5ye/5AU2VkU5+oe+ga+DjLz4HUAo8LhkXHRcXl6xcqbhM0eOFHiUiRtT15Lgehg+gU9ReyMU8AkzUFXA676GYg1dqjY72CByGkC5q0eSLkbO5npzrUQw1ZWE5RXoACWh88P4Htre3a6+//rL3mjCBi0lljA8Nh+rkdaGeDCFgiMDkLAIb6ovz43ZDBSKaHgIZYyvJtlSLyluAqdmn7YLM4ICVJHSZ5Nimenb/VA5EmzyVjcqKrkilM6ht1xdD2Q92F0RfM1EJO3F+MW9XlwRyld62dNeA9td1ejeXSylbE8BttAcCsJI/OVDoUsrJVsQsEzlWPuydECgkGn0BXLnTo3rSVj60QDQeK13KottOYwZK8b+4X7SlDWSLBdiRwXwh5+n0OgSX6AEjohsTuGSIgmcW+IU8VCZkkEPfJJ8MOyLqD0+Tl+RB+h3ZBNwndR2eDIBX7UnvrWw+S4aSJ9Fidk7c32P3x4hdurLhn6FHAJ6gbqH7fQ4auc5JerQxkoYepix+X4+FRwONOObPcvBJfTiZ/O1lU92465FRnj+rpMuILrjN/8L78zI4ICV//+53/Xv4plNfSZ/nXIaU3pwWHPPPkDbE1nfJgy6cpfn5CQ08VckPOEsM4rI5lsLR4RFYtZ8AbIjAJpOJe6JliMBabEu2pa46f3ESlwDs7/x27NU1S0qG8uPOsDaJzjaT2dQVJXYtEY1fEb9u9nvdWqPZzIurknFpoEQ6HWGJloj4qFBVQ6rgeCWs+YbxYAwd26wRseyrsUvVik+wGkuwFpY2PGTf77Zt2j6RgE6khPFkVB8Z0kZnZof7RxZNRG11bcmjnPX9A1dMF65ccqXEWJTHD5/Yzva2nZdhf/UXv2ZHJ117+vi+vfryNbv14W3rnTaVttnlm8/Z7ftP7a/9+tekc+PyErsStGN7fO+Bby/aFcPfvbdlW/cf2GtvvGitQco+unXX8mkYLCZwURJwvmHPPX/VknRf4JnFk3Z6dCQBj9rK6oqNxURdAWYEnolZKEOMCgwLY7rQyCCMIZgYAmPDAsisztBot1yZsje+HnOF12yFxZE5YETd8ob/IgPOzy8eKCKiCoBFuqXFCIHJVZ4vHjAd1zlcMevkWT/OBI/TvSNdnzMpCobn6RKaAtqllBn0jiGAecNwiLM6qx7wM4tV+yQ4fooGDBfJyLONTXrW3XlkD+7dsYvPv2gXnntFxpeli1i8XmBT9Avj9AR+ZVTZrYnrLbVfJp/xelIeZpFOmk178JNvWv9YgPjgxMqbL9vaM9ctIt5hxysfx0wUTHWOSPHSVYUjgYGasMo2UqqKUm7WKxY2UWGjlhOYK/Z3LdHfsafbW7bbmNqJnLNs7bwlyucsrrzhEaLN1WLaLm7UfNF2okzKyQ0BYPiTn/y59R78xHIyILcf7tvO6dCOjrtysok+Tn3sog9bUVujNFn6auQgh2EF+i1g8sKVRSsJ6O0+eixAXrTdk6F9vDu0xpixbXIW5RGkswXxc8w6o7hvhYpc0k3tuy7BXPpNUzrIcNbRp9qSDQWeX45aWoqFYTYArLg8w4NO0n7ynuovuly6tGZTgf4R3coAGMlymBQGgKILC0crYq1mR/+n7fSERfVZam+guiVtcWHR84U2KbpF208tPWVIBjtsAeTMDuV4Pj6aSlcQ/Q8grj/p+zhZ2goF7xOSBJyIPOUF1og2wXM4kPDJULxPtbodgcdZUvdGtlATfQWe2cK3J/DJsJpM+8gGDz+1Mrt4yeFYXCngMthJR/RL12zp8g0BnZZ49oxOMpouM1O8Hcac6qt+InNcZ6kjdvKizVOqDwTGuMHD2IikwD/8zwGQIxKRkN5g4tZ0/7FZs+6Rf9oM+WJ1hmhxxabZVZcdxteKOxy4A1aIMDK2ENYlPUmdUgbM4Hwqb3QqjojoC33SAtoAXFaJ4UnKxF7xOJ1sU9s+eWTliMoi3cqyZNSNHhe6oSOJgsWyZcvVluXIIzfiLeU/FEi+/cFHdnjYtoYAzwBgIbpEo3IYGE2mTAqFsm1UVFa1NVv1AhQO2yNrRXOWq1RlWHn+cwA711VznYMeUoXFH86wfFU68+jN/BrlAQDpt2Rqobrgm67wHI4uaeEccJu1xgGx7NpEFHneJQwgJfI4LweRdxzweQSJnOihYzMVeJ7xlWxnDv+5Q6E8vqiT+VQzODhm/dNOj8lJY7tz+54HN1579QXVdWQ/+dE7eoghaTATZURuPQFPx8fASl6GvnMWdZSdVDlEfj2DxNGWfE4EYFNWKSqdWNKarF6BDhChiNQV07Jl0jWs/HPQGliTVQjEj0yyRYfpP4CE21snLgygA/pxrlXidrEiHSrGP+3F5ZTBiyqMnOWi7PZiZmxtOfH7JwPpUIIYoq3TQ99FT9RsX3SYA1fy8Lrq08e/ym7KsngwiCF+c1p6NF18HpsFOUfX4MAyrAgwS9sRafe1cEVDKEEO2Aj0J/NpoNc8qJMSjYYCG85n6ELlEbrGiWDicPObHf/kvNIjIH4laOV00UFZ4BnSJBKK084KRp631wV6ngFiL0kAgH5dJ884b+sTa8p3Tl/jVdc4eIZycdA2fPd3nAtpz9A7y8HQovlQFyo0f5ekwil66JR68utzuz8vBye2lk+uqeH9vh/6jX7h4D518iElZ2nO6zUvK+8GexDsSEgvgOf5d/LHSaEuXJIa1DdPgAr5EAK9D1DdEo19CIGeuydeY0hBPZvNfgHA6n2PwArAZprtfGc4rOUSqU0x0BUBhGvpZOqKGnMzlU7WBqNevtloJKUUY4sLNXFVWozQUmFUAglghchov2enAmasDas2lwGC8NJkooJ31UjB1zbOiwuS1m82bNRtSqGe2PFRRwoHA5wNy3IIXKBwMVrN07YUQM/qR6c2imU9ysRuI/3TuozIxDcJYHwstoGgw9bjJ9bQsy+8/LL9zb/3dwSwF+z9dz6xH//gTan/gRo84+PqnnvxOXvuhefU+DkxYcx+9L3v2Z1PPxbTm3cLNE4H9sy1Tdu4UJOiSlq7NbbtpwfWbjRsdbUm45nw7QCLxZrtH5767l5HR2xjOrTl5TUrFBdVlm2fod0Q2Geg+6KA/KVnLtvla1dt4+IFS2QzsosSQBkyX41AzIrhYYxvW8C/1e3a1pM9q9ePrTsYWF/Ga8Q4OSkmlhbx8XZnSs27YkYz745KZqKufFG43IShOGGiwGyBeTjm9+YHz3DCrERbkEF+E5HlHR51IXDlSd44Lz0pIIG5eaJSOvN0Pbqh6864+sTQuK5WGfBmPQ/kGWOu8iKYpEK65OFdrbpOvhhbxvAyLgoeY5waax/WH9+2Qf2uPbm/ZbHKqr3w9V+zTKGm94iSBZDjW7Pqz4dXCORQVI+QiK4Yc3ZXQZDZxSmvdKfiw+Hxno2PH9iBgPb2YdMaMyZKLVokV5EhQOGqzQSk2CXq/FLVt8NNZoKQjxlzLQvGKhR3f/amDbfekUHv292HR/b0uGdHpy0JtgC42onllXA4eA/D6d1SKiB7oGN82u2+vXZz1RbSAhpynKYCEE+PB3ZvX4B6wDqMYR3adK4sgD2x1lDKJqH2kE5IyWhBPLp0aY+xlN9nyko0Hgr8JGdte+NC3iO5KHeiNvFMzHbaKfvLDw+MySEXLgrA6j026Uhmi5JnlDfRJ3bKwYgQiQzGDsPeODnR7xGs4LqAxfcTAr/eFl05GUMBtknXuxazAlJ0/R/0I/bkWGkJqJeKApzSGYJkklkZGPGjrwQi+aKL2lcb8E+Uq2guR9idJv2WG69PGSilGRE/5VhySoBc2tF3EEopv+SoZcnWDirTZ6gvrZVUhqntHPetnVywwvIF8YZ4UTRTLkpW/Ct64QzwHX6EfxAFz1R8zJASIptMtMRY0Xas25rM5FWHpIyi5EC0RbZwxliyCj5p3fvUYr09Ob8s8UMeMpIylJP0kk0zC0pdgEVK37v/kC3ViYgL6xOTHm3BMAWMKw4vY33ptp3Lske2VD53XJRGGOcHMAhO1kRghB6VIkN6VCZ6KQAnLr+Sy2myaPmlc1bdvCCySy8QnZKz/uTRlr3/gx8b45A70g8DlYWIblx634e0qB451XO9JnkatSXAGTdY9WbXBomq9F/W6YlOYLgFvIHO5wj86V91QN/wzXXPZ58qnz55VGbSnWNWwgmyDH8KxEu+g5EOk5k4kQHAK70D0Ibo33xYAKdHpQSEoSUgjPfhcRwStnImArewgF0IoJeIG/zAGaJ8QBPyn0pvOkxxYDbvhUJ3AzjZYe3tn77tS7XBWyF6HQ5PS5+AV9orbPgRuobnupTDZRk6qK44Y7UKRU/YSZvy0twe4bKlonSl5IpNg/YbfWt26eETf6iejGX0HkYdDBEA7OFIK1mnIXksl+J2oUxENWJHcuLZGIgILzJfzkWtmuxZozWULRx5j4HzlsRQXOnOFvzYk/wqSaerlx75VT1I31fhkb4T+3j9QrvxkN4Q7zo7qA1myl8tre8AwGArnO/1HvIGzWlPdAQ9f6qiOyyBX8Kz9BiRp+d7xm9OR2UelorE6QsraCBjysjTpQynJ13b2d63leWqraxV1S5hGArtzDbUTMhmOBUF85VL9EdbIfOAPQAnCcHz0CHkS8uGMsCn84PvXFMh+eHpuFOmNqE+8+fnjp87IoGy/j8hBRc4PrBVep/nvUz+BLQPdsHLBh/rz2+dHZ6/PxcALJ+cpDWnHa9QCR9vr79gr0M9eI4zvBPa1pude2d56Z4en4m1p0M94wBWDbol3XZvNgbAshpBxAGsnvn5CCyTuO6YJWUm89I1tWgksTkeDa7UG/VrEwHZpaXVTSmV2nTWz0vYZVPz0n2zyHDalzCPrC3PMigfNboKN5sNrVwpC6OmXRk0O0SbWjYSyEmko3bh5gsqcdqmraZN2seq/NhSWRiGHZZVehlrIrkwTfu0a7miDLEEgtl+rCHIDl9sP5kW0JDpFUOr0SZEAIlCRC1byOl+xFqtvkeDMBDDEYu607WRsCNdSxZU9sHYNlfWRTyznd0jAWWBxcePrVhJ2v/x//J/sJvPPq93o/bprfu2v79vp60T1Relc2LnL66KO9J2dCAjPe1IaVTEtCW9v2X7BztygAHFzLLs+CYDSysr9ku/+g0xOt2zjAucWP3w0K49d1PAlEiR2ZVr16xERAJQKiELLKZyS+kBuBBYgKBHNyUsJwLGT3f37ZFAMpPV2kMZBXnABTkSSQFjFEFIIfwB3mAaPEkUFIw0X39PrOVMKAbxa0wG4TvMzzgj6gIDKmOloA+Y01+defS4UCh+xpzOkWeRBH6TDu+6cuYhFLWecSFSGn5PfxgUkg2MrudISZ886SXnn1/WFdEvgOIzb1wG6Uh0J49CaUH3ZEST8IXKjAbTOwg9SgMhDA6WTn1nxm4mS/e7+FXXEWRm2NM7UL/7nhylJ7Yn8DrJrtqzX/s1iwHeRH9AXjrFGDiBBUCHqIg8Az4SyoeucrrYAQr33nvT+g/fssREAPbxsW3X+3bU6LqhZ8mupJS9d0dL4boTg7FS/eiG63TH1pRh+NrL562WmVqLseMCM7tHI7sjANsQ2GWCDCA6LmesOZjZKWPfxJ+ClFYpM4FFitnbYCYeGbgyVjNIkUsmRMtcbGjfeLZiiZmcpC7jVUXjxNj2+1H78Qd1B8cXLy3J+CWtN5W3r3LSdYUMAYDwqB1UyTnAaWDMWFvGmehrIikA5yCf1SwEhlgmSmCm0DuxLDFPuqhjY6U3s6NB0raOBJBTM/EUxlp8i7aT0qfXIiqnGXBItKwv3ZNIqT1V1jGTPfSMd8OqXpl03gbdoXMOjlUiDc8MxGPCq3qDyGKm37Xi6JRxBgKYaVtYLcoBHtndByeWWblslfUNdwZFOU8T3qeOQS7gddpWucOjc8Wvg0k3gJ3ZWLyHEMrBZ6tjVuTw8XrO/zI6oiVgJ8LqDYcPzaQLkSsH4eSp9pvma6pMVfkGOaIgkMMjJnoXlUt69CIgo8wTkE30CWDedatn9FPp8r4LrMsNvRliB5c1IMVsnLCDh3esMJWjjb7U6fpBgIMNQzaee90muUVL5os+NIFdnDrSxzsPH9mTW58oDTkGqjM1Uy0lRyyqz/eI5eUcbC6mbKD6nbRmlpN+7ojvRkkALFsmi/cld/B+MPDoHpUPkHNW588NNmKB3H9+LTzD6i8ZK5erbnN02a+P6cXiU/n5sCOB7KBnVDYRkvsAJXRCLp/1Tw4+0ZNEkTjC8CWWTQLcd1QOxhCzpTm6I6vnREUVA21Lmk5XwJpeRz+JNN5DwJwKouZM/GEDB559+yc/kW1kbQzaJ+RH+bxWelHkF33Et+JxNDU6MkR8z+yBTgAi+bCiQ7WgdlBb15vSi+I5jDxd6rVy2vKpibET32GLMfzQ70z3630cEtfr+sl1yIrtIS+WtTxXydj5suohx/BA7w/1iT7FplUyM6umetZRmofH5IHOVzmVnm+YoB/u/BKx1ad3sXPog/KHNlSe3vZn/Kpn0OsuQiEJPQK36Ic+0WUMq2H4hE+S0rshyirZEv85/+pZ2jEMa0LHCFSfBU0oAxPCvOtd5aTqOBnwHnzInBaaIxoJw4jYZAb54kHGnNP7isMVwOvITk9bdrjftFK5YmvnlpSOnlX+pAtIhKdoexdQVRIeoUdpzr/K0p8NZeEL76l1nFZBFjhd3tXWBMT4DYgMaYRyc/DbeUNpzL/DE3O6O3+5fM1lLDynx/V5lq++uBzqO8XhN+XlN6e3ndePt9Boek9t4E621z3kEfQI30OdVRJe9SOsRqFfekCYiIEEUtpSQhGrK5etyXQm4Dq7Lbj5VwNYhhDMx8COhoOaDNNmLBm/IoV7bdCZXun32pvZTLRWyGfy8s6S8Xg6xp5feBoY77QMsA8fiOdtJONJw0bjCA2E1veIFIZUHJOhZNPs/t6pxdUIGytFW1ss+RqNGG0icKlcQd5SWMYHPY7+oItj2mcs19TWLq2JEAk73j1EVei7lIAEhM0SYN7DnT09JyFeqFixJIWUlFctJTOcpXxy1mQkD1yGbCAlXMxkLSVA/cm9XTs+bdpx/dB+6etfkRfVtC0pZgzmxqXLliku2qP7j2x/96l1BUh/5de/YdeevW6+A8funlWrC7b1RAD4cM+i41Nb3Vw1lso9bYvJs2k7v7Zi51aXJRxmd+88dRB/9dplW1hk2Z6GjBvgUsBYwGHryVMZzZ7nd7i3L4XQsms3Ltuv/LVft5pAcDonoCiFsr+1bU9UxtLSglWWFz0iyTg2j9KIMRgDxxCFrgOhuHdhAWAW5VictiRoR62gAMQAiLl79TCD3g2RnhB5AijDgES4goCgRYIA0PYsXo/B8Gv6c0HRPYzOXAic2bmCVTn7DEwfhIVnUJgYpABCArNz8Oz8+xwseDp6HUOEMkIAUCQAaVaMIHLCwbNMDpSu+0xguIYIKRP9AgzI0FBXCVxc30mXTTmQqQkTfLrHatOuwGLDrr3yVSvUNiyWKnj0LIBNIinizURKoFhKVLQjeY/qKD26zxgL/NH3/50Nt34sLBOWadqpy6kT/zA7PqU6+6oN+vT6CYQhL/GYDKOqSjSDoTi/+PyKFVgl4PQUSvtasiw5dSygFhdzUfVsMW2NnkDvUO0lsMhEHcmu+x2TEco7GH7qTg8HpKRbO2t9+4VrWYtPej52HDAZSSXsaTtmf/nBgQBs3C5eWPVxbwMp9IgMhC9hJYVFu/iag96+oqc7aUSf5SSZZJ/8dK9YyrkRwZhkRO9C79jKaf2Woc8IkLIkXH2YsCd1wIToK6NIrymLskdEW6JQlFusIj2j6onnUeZDlZctWJnownjKVCJrvc7E+UPU03s4K3GrZCnzSDVNG1tspicdK4wkf2qTlIBUUUCfSRm7x10bZpesunpJMin+Un6AVaT0TNeqnbA2XA98Dk3nfB6iIESOBbj1JzWt72pXeM8NjFpPbc1saCKyyPP06NHZMlrIlVhI4Haq+rUF7kfRjBoPPQp/hBM6M8b2LGYQZM6fgd9lUAVoRwKl8CEHsskQhIiXNyKa0h0adAVDIxir0T49tEJUYFr0HPnYQZVFfDBU2z45Fu2SZYswTETNGREQQXewLjVhNsBaT3VmDCwCQBEzejau6wUB2FouasPOicoUtYyAQUt8MM1UBI4LKpfaWHqaZeDofYCfqA7XOV1X6EQX4VB7T5PqEUBW0C8Z6fIFhqhQHwEr3uEMOoVl5cKqGUTehoOenLie80QYBpBxYIEOhLY4R7xHHvArgRMAIN+9u3jAZjdsnx02zwEsETVGs1B3L68+cXKDLqSNRCulSU8VQ2DufPJQT4/t2Wev2rvvfWDdRoPm0El7hXc4CJ6JJMoH+wlBxIXQXulRL/gRnQuw8J3wWIWAMbB6r85SasrF9bvKvyQAm4lJJuRcsrFLS3rC9auyI8eoAz3xh/iS305bGkAHNF8pJOxCVTpEdxuybwRe0B0MGVzImU8AbMvZrp+qrNJZ2BEV09sc8DpSZYZ6Poy5Jd2Q9rwN598D/cIRAPWcspzwABiDKDY6QABOspJRO9LGp9KNwVnzJ5WuHheRGC7W63blnEkmddF1lk7XhXrec0QWdY8secZ7RHWHCVhsBMK23yxjye9um7HwcsakpwhG+Wo24nXXEw5UdapNvC6UX/qCDZzQDT4Zal5n2s/zpLTBxoUynekYHdznnNOJNOkJoNU8jTM6cnzxWQ4+5yeP8sn7n+uRz6/x3mcRVR1cpzz68tn9zyLGMN7ZMxxezy98Ur/Pr1G3IKs8DVX5Tjq0pds9PSye1r+pDyGQrNf17JbevKd7t/XQvfj/LwA2kkzU0pHUZiyavNLut67F0+krsmSbvcGwpgzzktvkZDB02Ky81GAoeHnZ8sxz+Zy1Wx0ZyeAFEbZnQkhtedl2BJg++GhLnv7QXn3+om1uVH3Wf0sMP+z05amPLVcqefQmJWUGGO0I0LUFZvsy3sV8Wc8wjmZk6aQqjoIB7UcylpXg9boNy+bSAqtJJ5BYweLpuDVaTdvblXKQgkpKoJYqFTG6GFmKbHl51QXcu3VkbMqVon1658AePtq20mJS3vyC3bu7bQ+3dq0gwHL+yopdff6m3XtAPWaqw7q1BDYZoD/QbwaSs386g7lHp0c2k0ElQkUbl6sVO2l0fVzW4dMntlBbsmxJYFR/DPJ+TulWKwtSjIylbVqzceQD/C9dvuwAna1DRzLSj28/8IHqlYUFO6kfqJ5TY3tcdu7JZIsecT5/edOuXH5GCokIT9xPouEIV7Pd9LFYRyfHAnzsnjQWmB+orbq6jgct5S5QigrD8NMVTJc9zMjwkE6v6/SCNYlKUDeY0UGihNO7nfTdmVx/n3naXNdBGUgrgAJ96n4AyQEA+K5suokxIR3+Iw9kwcGxnuUyXWIoXwQORXMqRyCs2xiANmXiPsKjXDzKBE9SCtLivh98qPDUF9xB+QEZRGYxWES+cbwwahg5eJ2JPqRBVMy7tPQJzVg300GG/igHURGWokrIqZwc3bfimOElA7tz/9Ceno5tv95SGwMwY96z4LNtHRQyS5wJP4xhjApcpV1hvXRhWcDv2NpHAtWi21E7ap/uT+0U527ctlJRgE75twdRyRWVm4qHM969y5I4UkcC2kI8tJcqgDJFsULqYmpsz6+pzadMlhP4RgHLGD5pxu3t93d9CMHGxoLAlBwFgR3WTeVdogqhS3MsUJSSXBKREF0EHh080Q6iPuT2FRto39nIirGxpVp7lpD+oL3odgfIngwStnUSsXIpb9mCgERC4E0GYz4r2FtT/OHbWKsNUH7suAWA7csxmzsBaXpwdDCWGB5j4f58iiEIEe/mJrKTAIgIVEUiPcsrv4JO2nK/ObV+suqTE3HMmZQ4UjpMTKB9PZLt5jGAJPITRb2uGAXAP9F5H/tK7fUoGzK4DMBfoiERI1ZMYBa3KG2T/Qc2bddVViZlCXQTBJAD04+UbBxXueBjHBsPCBBBhl8xxAIHKgN8yIGM6JLAEpEvrp0ZCkrMECB/hmglzq6+COx6VFLgqLG/ZyW1y0T6kbHEgBNS6Im+j+vUs2i+6gLv6Qa0ohGggdddADS1wFbdFenygsXF0zHxwv7d96yYaCndtvSuVDG9cjhTonFY35oys+0uy9zR1tAx8Ch6QV+9/HMjHyI8YjWintKdLJ9XlO2gPkSm6QKn3gAB0kGOcZqwRwBu3qVHgknHvnyivqNP4GOvi95Fd+Acc0IfB7TSA4Bf0mO8OqsK8L736qg9U+I5lVLPhrISuaRt6DonTZL2NGUvDg4OxKMx2YOM3f30jh0fHrlOdIKf1XVeX/hbouMAGLsmknjatL23t/Oc6it+Q59Ui4CcmDX6orHoAWswB2CpwLArxvcnrS4eb3ZVJxUKxwann014oBd0YKlJDvgEHQs4q6andqESsa5s3e4pwQHxngrD8IflcsyWskpTjuNRU7aK3gfZfs+b/6Qn2DSGcfnOgN4GpEsbU5cgOzQdn8gZh3MghPuMB84+JVcsc8WwMMrMBDd0FjrHaa+EPJoLXQiQ6Q22QYdeKoDeo4cB/gj6Wl/Ovuur27EQ1aRsHMxxYFgKwTFWmHny5KmXf3VlRfkgWwy5mVpd7djutGxpacXXv6d+rmdVHU9fesA/lTZyyf0v5hNklWdVYi9WeA69yaf32FB78aTbN571N9CF0jFem3Blrh8CT3+etvMNxk7HPF+e4X3PY14GfXKN8av+PGXiup8hDy+np0+bhHxCnbnuP/27HuOG33M+1wH9YAXaS09IZXq/IP5RW7pFQDUioDW9J5m+rWLcU1m3xI8/B2Bjv/M7s8ibb74ZbVkhFslbctibZI+73dJJt1edxRK1wWhSjaWiJQGrbCZTlI3KxgRoopNJL5JJzuTtlSwt0NbpdARwGGfCpBsmyCTksWQkUDkJSt+2HuzYucWc3bi2rsrM7OjoxCM9k95IHjkGembH9WMftnbcahu7cwE7WFd1fX3J0jLyhQKz90VQVTxfLvosb5Z/YZxdQx7RQb3twTfWJ60IHDKrUlAiNLooGJcRZBYvE0bYQpYVAzrNlk/6SAj8EmOZjbtWkzu5vlqxvOrw4o3z9itfvWmvvnTeEqmMvfmd9+z2xw9t2BOQaNVtf/fAdrf37OHdhwLbbcsJBI/UQLc/+sj6UpgFKaiV9U2VbyggI0FT3RhCUCmm7Dd/81fsl77xdXv+5k092xXIaBn7WK/WynZxY9EuXbwogwHwNjvaeWInT3atedJSmdmyM22Xr12zeK5kqVzZ9vfrFh927ZVXbkohPrTf/90/tB9//y/svffetb948/v2R//qX9vW7Q9s2j2yztGh8li0jGiJ598V2D6/UraXbly1569etueuXbErm+v24vM3bPXcsoBRXm2ZkpOikx1aVJ4ZQzZQRjrwgpzl0awSCJ8drVvM8i8XSs4HjO8aYwx0uu3XCSCAmRELFwd9RwgwFu6FngkHpwurzrnAzb1suh5Z8YHJY0Eh+m1/jvsIoSdOAZEilc2v6wyKIXwPQn12Xd9ZUsajZa5YuYZwU1LKEjLx/5UGz+Lhsx0pW6vGBJSi7EcuLK2aCIAoHZW3vR9m8x8IbDc7cggEipjo6GBGvOVjVhkbJ/AyhW/j7M2fcFBKlrWiAEJMYFQOCAZXfozVO0Q1BEygvd5ifWJmANOFx45VmSyR4jCmC6MApeeGQ9VS+rzFZKKRLRYAU0zMG3q38UzArTGM2/YeY9rlhFXycvjC+PBRD0CnQulk4wbyH8sw0x3P1ruDYc+H+tATA92IUrDmMmvvEuVJiSSpUVfvCRxI8YdxpTJw45g1BwDtlEeupU2kJwAqQSGjO+gdYJc8Iof+lvho6ICLbj2iHKHNaS0HQyozQzqyaieMWZ/eHZUnwftyPOBBtuJkO2cYpSMQzUS1dJ4IuPgtsFxQ5pxnfEO9XOFDSNEdggZeIeIa2oxXadOZDABOphOcKCKTObkWIUoqQ9pv2gjHWi9NZZRxHn03Lsa4urFR+jO1IRpfNfKI97wc5EE5dPqGGLpAOwew7cXya76s1Fn59QDJiK4qpwMiAd5uz+KiD/qTJbxIGWNLOOK0o8dZeUEvzuUT84mR5aQsE/FVulT1MZbIS6ZYVd1S1jjcs0y07+B3xqw83WPDg2ks5zTwcuvdYNCUp8rENQfQOkMUM9R7Lt9qcgpkKyvrVpQNcnqovN5e0JjbVFwHDjfDBOBrrvi4+UzYxY8hFr7745k8AEKoG0EYenQAOmPxN4DBo7fiO2jlY51VFSLG6APaaz78gHxDOWlf2kmfXvZAu6HaNy0bxL75lKfT6ljj9DTwUSiyfzrv6qS5AKhBF+qG0vby6rG5zgJEcc23wU6oYAI842ngO8pBLwjsHY/j0MUFUCVr3u7QixMQpbKwBbQqFhycwF/oUgJKTGouZwkFMPxCekuAF0CHs59NSKbF013ptL5s8gRDrOdophCokJOmtEIgAXHBcQ49Tf4cMi05CAAzROV8ONfZb/Q46QQakOrM2yMrGmILaBNozB/yBm8ytIB0A6H0oTSoGz9FTW/D0GOJrUCO+U3klHaEFwNvojsZW+29kM6bcYHTqi+15unrcPuksoFN6AWEx5yfz2johz5D7QOv8en/Uyeu6VmuwO/0bvAI6QabF9qfB9AR8JRe0LXwDOX3RHW6Q8uf0+UsdMM9HvZP0gi9C4Ge6OggM/ODdzgCT4ZyeY+t11OX9Nv5nD+ui4+gBelwepvrvtddL9DzM5+P4/XUtTnNaHfaS8lS6YmeG6o+XZW/oRIcK6sj8cqx0mpIlrvS8UM5j5Pvfe97MyK3ANjYnTt3kpnMJJ+KpGoq0WavN7gSmY2upRLJK/1+b1NsUZPhzI/HnWQyOY1NRoMIu4skxSwwGoxAVIMdXMoCl2xl2GC6tndnsdi2FLJo1JPhg9aMccvIaM98ZqGUjAwQ27+WKgVnDsmLEwrQk4hPfWJMeXFRyi1ru1u7MkItj9D0OwM7PDyxI1Yc0DNrRFWlIMgzmixIMcgo9BoqY9Ty2YQt1aqWKgj8FsrWBLw1jiWAEnoxZZoxLWkGX0uA6SqTYNMYZY+MJq0jBc9kiXan69HjZrtrRwLNTw+a1pUxxrCypE4+E/Gtbg8OTpVeVvUA1Am0VqqqS9yWVku2efmaZXILEkLWnT21+u6OrW2u2mWBViLF7Y4APmO2pHwWajWrqu5EhB/c35aXt2cr587Zi6++qmuLqkfbTk7qqEsX6N2jHfv0vTs27vfshG1iVe4bN67bitJ49OCO2qZtC0tVF1QmMNEuBz6JrmCHB4d2sL9nS+WCXbh43s4/c8MqtRUXTKJ4RBCIrjDZDjbGw42rzggUMBbh6soQs0Xw/h7r+DYEzkPXHdxJt5pHTuBU/44QwcgoasQiCBR8jxDPfwchdbHxT7r9iTx0GmGiUL4sw3lmKFwOXJAk5K7sgrDxDgd14benyfNK3yOvOnkXwBeVgiVfN3xiRgezOngPwZ9/5wA0UZagIINwkqafuk7kZnRw39LNR5aJTOzj+3u2Ux/baaMr2hZ9jU8Mhorj9BwJiImMAnBZ0U4Gj/zEdy9eyls+ovasNwVa5fC1J3Z3f2YdyUps3JCzRLnTNozkbGhs8MEMc6Kp0EF1Fj2wsUQzAZEYCVY66LR7lo707ZnyyNKzhgDq0MF4TA7gk0bc3v54z7IyBtXFgkcvBwMmIwlksm2p6gwApekwsvQv08XZ7UrOJTPRlNoVetOtKyjELmhs3MCe7NWxZG/YlrjJEZGBYKOMg37U9tri4yJLLOVVWOkIgZiAD0Pb0kqAEYb4qBW9DcQs/KdyhDamW9EjpionETQmyRXk9DEmeSD60lYxtsttIDfwT9YKFQEKkWqvqbaZSQ8tnxdQFu1RsEp/3kWokih9GTfa3E9dolC67rzF17P/+XQzLtpEoYdo7qsC6CXohYHAMes++chm7SPRICh6pxmTRzIVMUIhGDTAiwoILXmfHBjnTdcxMgCdGDYBndzZI1/I4s9ijNG1QX4oLu3v4wYlIyPR6FhOcmrYtGkf/Ul99ZSeZeWYB4eS0agAp2iHqQkyiszC78Fosk1LRvq1XFvw4TTlhWXphqI9/uAvLdF6arm40lWho3LwWsOYDaMLctqYOBVsCJNzcRBIl5Pv5BVoHvKbGz2+l6VP83mWMpKMqZ7IZQAoAchCR7rs58tAkUYKR0W6C5klHd5xedU9QCvPcWI/oCW6yuVdz3Cd/AeDntsonOa0QDAHdEhL17N5S6AxsgWAgD9VadGIdEgDncJGBswJKZdLtruzY598dMvHxDp3UT+vLymL19QMCQFU3g2TpsTpStfpr2fUjF4f6pxJii558Y4EptWjV0OOqB4aqcyVnOQqKRmUU8xOXPTSzHmJA9q5HoaGSpQ2Qd9TZ8atLzGEgElcsvFHHekZEx+jWsQ7xfjIKml2tpQdbwVHFGdzPn+C1WAYDsQSXHOZUVZONw6vi74CfNAPQdbCervIL/epM20174WDf1nxh/HE3GflDQ7+BxTxFxWgpxy0gtNKIJVJWWxApCtBt4juvD8//cGzg/woI3oEJyVs9ysdsXso3pLTv8TcF5XBHZtQDtKlzuh0L7/+Al9T75C2cvL6I2PYRKwja2Sz+oJPQOUxnoUXKJf+sI+AYvQ4+ofvOKSUz7le33HU2chB1YaYnhfYLNQBun7W3F437B5lozBcdydM9JrT4ovlDkX6Qh341Al1uTKnFccXv9MgfOMamIoyzA9PKuSn2zOpudlQZ1ty7+vAKlcfQqBr95SeL6P186sQOID9HQHYtc8AbC6b2Tw+bl2JRifX6sfHV8Sgm9VSRsB2lO/3usnpYBYbD3uRqUBbRWDVvRNVAjBChGVAt7QMJMaqVMEAja150nZB9LC/fgOqRFLxigBiuWz5hYr1dE1SrucnPgOf/YYxND0minX6Am873i22cXFdeXSsJAPL5KlsoeANwLWTk471Og2r1bJSjGk1YtwKMoaMTQTosbC6s64af6D82KqTMagsnTET0GDrTZbQwDscjPsSYLPGkQBquy+jzgLLI1c6rCHLoHwA6kmzo/ynvmblcbPvxr5WLfpQCBhbhbD1NYHASFJgte7GKF+pWVuAsN0+9QgWUaaq3lnfPG8Ly0u2eG7DGi0pijqLbbe9C3kogRl2WzK0RWNCSCFfs/fffseWF1J28cpF+8lP7zp4X9o8Zx+//75d2ly2r33j63bu/GWriy6RCYukp+z+nds27PVtj+WmZGxKlZLA7sCOdx+pHH21YViOiIk31cWSzxRuqv7v/+w9O7dSsV/5a/+Rnb/yjOjDpIG879xEBO305MQePrwvYCPwgAIUAMvlir4BBBPrSgsC4tUlj1YCLlpyBI5bDd/+t9Xq+La+5A+oHosmrXZHNNA1/abzmKEMdOOwjiTd7uzChjCgOHBgjuUIEIULwojISADVFnPhDREzQBwCq7soLp5B0EhIgkSEHwDLTi0cbBXIUkTOMwirBO4zI6o/VyJSUi6HZ8LIPU9fNHDgIWU5PnpkiaM7lolO7f3bT237kC1Yh1aulq0gh4Adz1jlwd9FAUqREH318qsorM15dTlmudGRtY9OfSvdg9ORgIXoLrBYkGFK6tmpeGxgkjH4Q4o149coDsqaQgHqGE/OnvAymLoG/7Gs1fnCyFKzU2MWOisizARCnjQi9s6tAzlg4s+ayinDHY3lHSAyDpBhJRJ5B/DeraX2I9qD8Z+KrHG1NWPqAm0k3mp3nMNCcmzZzoGleUd19mHUKtteJ2F7Lb2j+lWWSvoMq3TgZBLVACyzBSjtxZaQRE2Iisi8Wfu0rt8Ydk7AGsodXog4SGKyHMYQp9Fbr9+xyfGuxZRWuVa2dJ5u1IQdtqfWjGYlgxd90qZaQGkALTBMZ8aFdnI+g8eCEQkHRiIYBgw96l0EEPfKYRB48qEQohV8yHAngLEqFQBs80DtIZAj0OxL9mBo83LaM8HRJS0AMDxGPnQrur1R/hG1O/fGEyZ70s5wp3jReZX2AZyEEroRgQJ6BlsdejbG9ujuRwKwI4vJWWLlBBVLpI2Kn6L26FByJWeCiDnRHK+vvwspxEO6Ns1K58nZLUpPRoddOeTreqVo9959y1biHbWjgHI8pzJ23PmfJhfUhkycDN2zn23BfZY+zpzLGYWEjmcH95kok5PDTZ2QywBuaPdAf2S01WoJLPZF04lsT9T1cVjpAwcuyLRychknKgpQpn0Bvv5ddQUsQR+ArBKnsioPICFq+VzeJwFBB55DpqgPKwzgaLBpCoCMd8PkvaA7KFOrKb13dORbrB8e7NnHH3zsMuQL84dqOnEBlKgiAjDYV6BCoHmgg/ccOc0CwGVny2pBNFD+vRH2KuHyD+guZyR7cfFXJBWWMZMDrOI4fX040Bk4Q8fND/KAnuS9Uo7belFgaxK1w5bq4nVkHPTEasqzksUZZicuyb+c0RAJpCxKUPw+Uf1YXMXp6B/w8Nl32WHaAzxAe55ddnrRQ+G6l/s6feIxPK4rRMChBfNxfGgbbKlnGUbCkAuVXBfQedRRTkYsp0/JitqQa05HMtIx5+mg30lHJ3yoL9xznaf8PH21d082EyfU20AvetsKMDQabJLRlK1bsKXlZbUZaWErkFM1pr5Dm05Xzw7UHp5tSKM/YGk3ZJh6h/eopxgjNLq+ezCF6yoTbQVtAOGAWiYUrkruxuKxjN5hlSYOyg8Y9TrqQD+Fep31yOgIv6n0/Ds0olSc4fr84P5nJ7QVDea3KaVuKG//5s/4V7WbB/PCZX/PdZVu6hlnM10e6nJb5K3r55Z01b14NH5b130IwV8BYN+Mte7cSZ4KwOqBWq1c2Wx0OlcKmey1XC535eTkZDNbyNQ6rXY+MosmB6O+ZE05SiERiZGkC+TVBShRHlPfBSuXlcKQ5B3snqigKpWMEMBjMh5IiORti+GIMCHgdOfpok+8YBvE8ajn6zuy8xKTKKYCVACTVrNlbGLwzNXLtr21ZawuEEnqXdGAtd5SGSlHeZyD/ljAioH4Q9+9hqWKAGO0jYf1pTC7ArKsiSho4N/ZNMEnAvUbAsFNXw0AAWsKFBUreQkDS7CMZXRSvrsMk1qYCMGaiKKLtVs9CfJMijXu4+n2d+thaAIesUC2au9jT/GkmUjD0ksZ1bHVGFocL3na9q38mD3MFqOM3WP8JbN5S/mcHe7uq34zu3FTRnWAEyAPL0P3Kgp6ao8e71n9qGGr59dUFoBqxvJlujgEGmQQiZb98q9+3fLpnN2+dctWz20KoORt/eI5WxdYTibSApIt+5M//qbd/fAd+8pXX7ZT1ak3gLYTj9J9/Wsv2srSOXt495FtP30ouncF5pfs6rPPSZGn7OnTLY/wFoppeYACG9OhR2JxAgBijJGczeTQ6G88ok9yaiurm/oeJg0VRPPLz1wXoKtYazDyiDxLsrFIdH/AMmQTnwBClBxhoW6ABwbyo3zpyvcdWHSg+L3bWgZ5LOVLJKHZbFvztCWgLZAmnvU0xGNITthlRTwrI0QUHaWE8WZWOuOYEbS58GNBMBhEtIiou+jy70ygOYISVE25rv8mJwJKB+8Ss7AP7x7Y7hG06VltZVk0xBirXqqDD8ORHLtTJTr5bFlViTFs56sRK/aO5YgJUKre9dOpAGzEDjtDS0eGEiEiIikfpypxk3OZkwyiHVUWnaKSik7XYjAIE1k2qVKVSPUWQLtcUT3F/8raPXsRw54cmwPYRHRsqysCDAk5M12UMbdDRI8oBjKIIiS7eFztq7aKxzIWzwiYUwfJEjTGeAB80zO1+ekDWdamygFvBN2x14jZXltOpNI+t7EYxvCJlrzPGENozxhbZv36pgIq/mwSeoBoetYzVXOrDDL8TCJSZQBnCQHifJZ1UGVcZTFwoiOq6+T4qWo/lbGpWW5BjpfqcdCQkc4sWmVlXY4eywmFSCAGgDblAOAwJpW2wQhgOT16pXLyBM/zLPoZ3ggHv4l863mMsN5hXVS616x+36yzxxMC6EOBXYF4gbpYYdmXbYP3PdIdJVJNm+lQm8YT4hXRHb2JQQhjCYPxgZ6hMBhMImEgUu6DevUe5YXP9V3ksnsffWgpGc+JR2Cls6WMWDi/r7SensjIyDGi3OhFp4XKygL8VNANnfR5enHJinLG+u2WrV9+xixdsgfvvWX5keomZ2dgccsVEz7BdZyo+RAxIqJMBHVHwI0slRP9VB/yCrKEzAUQgLwwaSvUEZpCS/GhyxpgbSA5kiPe67lTBV+mxcvYHPCD2wBdY6IrUVfmAbieANR+Rlt0A/QL4A2+m8u0AwGdOYFX1irGrtDuSelAnHW2UJ6Jxu5s6KDnCkcRh9nLK95heALzDmKifbtxYvc/ve+TjGYR8SUV0eG8pve8h1AyQxnhMU7K5sAF8IR8edrSjxKCck55qAzHPrzIU/J7NenlXIJrUauL/u2e6oMOUAUYrgFdAm+ClwLvQHPKMRYNVitJ26gATs3aw5wsJ8MnRD/JSDk1tUJqqDoJebRFT8kY9OKAQ6AXvYl9BAL+kdSpYbwdOBFk8pn/nudLGvp6dvAlOHKeNnRXGkQN6eHjAnLHdf2vMhC5hT8CaMqIB1jblWE7cxnhJB+n9dkx/w5dvKdGZffnxTzofHjy+ORY6bPiT9HbXgXyZ6AT+eHIpJM4M7Ltug4PIbcTyWxXWIJJpIDsmNoyJX2Zkn5i/XE2PhrKgURXz+kPzlhdWVDbUm6cVHYQrfv8Hpmx8KyXV/pXuOTSlctWq1asvbMn+gQ6kg68wicH5ZrXHz6CZqpt+O08Fb5zUD8H8vqbp+Xn2fuepCc7fye0zxwYcw39xWegdbC5XhZ9krK/FFhlqPcEYGcCsFMmbd1TO/hGBn/FJK4zANtqJUenp/lxKlKT+dtUda+MJsNryVj6SjyR2mx1O7VYbJYXDZMiUmwm7UJErH54IuUH8CRknhGQEaPk6ZqO2dHekUf2GG86ESGHzVMZGVVMgtIXIIqygcGMLnsJjoADxd9+tGXdRt0Wq2kr6z3GfOZLGfciiVJ29B5jlhDySqUoRa8banD24I7JwLFmLN1py7UFN2JTKWS8ZEL6RDMxZACe4zaTkcYeoWLyFZPPiMe1pXhZ6Hjt/Hl7svVUwEHlFVVjcdVRjZBWHSdSMnh+qpS8/K4IQh1oPMZXsSSSmEOWvCOvl80NfJIJuz1JD7Lry9rqBXmxdKeKNgK42BUP/0s5FwVWj9sze1rvWGUxZ9cvX7bGwUM9JxmREDC0grXtWGgcxh6w7aeutZpdX0OyWMhbqpCxh08O7a2//ED5m9LM24VzZdFjYqenJ3ICinb+2k2VQQ7GwbG1BeyY3NCVQX/pjVfs+utfst7p0L4lMHv7zse2UErb+aVFKV2AiRTZhYr9rf/sPxeo7tmf/9E3fbvXS9euWE1A+P33P7WHDx/ZC688YxfOXxITM7EuLvo2bEsg++Bg30bjnjsiL7/8si0vLUvAB7a+seqgn53QLl5c9yj3vbtP7NNP7wpE92x/f0/t37XXv/yqvfr6C1asrqj8cgBkFIngQleUBGCXbYcRGABzRYK8orLXakuubFDS8A6bSgQFd6YopXTwphNSUAAt9CtDOO7cu2cPHz+2dqfjHr4PQ6ChXYCDp+/yp2soFxdg5FL8Bh+6IJOeQOfw6XuWmg7sg9uH1o4UVY9ftCs3X5AHnnLnZh6VaUg5DgYdGRfeJ4KPARnYuZxMQOO+ZKehLOK+EPm9o5ntN8Wb4jO6R+M+Bjfp48N9HJYAD2WYznp6B3Anw0L9qSvdW1ImANmcAOrlkoyDACUWiu6ySCpmW42JvfPxkeUFMJeXijZlPCfAVHQMEQXSw1ApddV5Jp5OOU9jaGK+ZBXRCg7oi/EbD2eCQn2rxRr67NqoR5sozyxbjMZtvxu3Qj5lxaJkTQCKJahYIzIyE3iDrmoDXy4HukvtxUDNMqdR5SOYLNkgYgbgoOuO9X0Z7iCZ1AtEN9kymHaP9Vo2PtmXcRvbwmpNDhRDmqK2fSRQEcvZgpwLVU46g5nHKF/0bTB2c2VMc8cTtDUTX1QMAQn0sit9eOSMv+af+qcz0MujHfCT2mdcf+xbyTLBjYcAqlHJd3JhxeLFNbWR6Cz+psq0J/rC85du4SLanwAB7cpvwCoGBOdVoiA6YPwAsQBhXQDpMUhb6YrlpTvidufddywmvkOhMPbTt6IVrfoy3NtHoleUJYfIM+ZlCKCdnJUMlM8XLbVQthRd9DIExUrN89358C9tIXrkTiRd2nHp4BO2q02UpHsZX1/4TG7o+ZjTaw4c5r95oFIpqz3DePe5YeQ+nxxEwACGXckrbYchBuzC6yG9AGABucgujpYPE6LHQM+HtlF++vQsdQCCQyQb3qPetE/UJ3Lh+AOMSZvl6FiDlrHOjIMm6g94gaeUMq850GIZO3ob2d51IhA9kQ7b3npsT5/ImfL2I38YhRoLwIo02IbQmxdo7zygMpAvCbvDrTJnBHTLBZU9nrae5AWOYeUNJj2WxE+55ER6c2YnbbPuQHTzbACbRDMBaJSXigc+9/pDE53L5YTJjOi9qR2cAEgECNEhksVKdipwzA5VZqey0yPxVYiuqX0gJE41sqmkAD6k7ADRaRzoOW9rDn7zff7b6+mHaEPZ+KZ7zhfia4+oq4z09nCTKgDCvT31m920CBDgXDDRhvcA/cg1RyjHPE39PuOV8Jx4UfRXgcULPM+avH2rS1fDv0TeuQYNVVsHtqzCwoR0bBB8wpAUbIf3Tvv8AZYVTFqxRO8Dzpvqr6LiSDzYeSqMQbtCjy+USfcA5E4T/eaTP3g1ITlTq3uArVQtqZ2TJlSiUgVaUg8/9YdMhHqF605b0udP1/Tvs+e5F9pC6bhOO2sHPTMHxPO05m3Gby+bn6qUDtrM/ychHfPnwunXCKwTVhKAjbT1qy6yb83G03tqCwHYyD0mdaVSfyWAvZPcvt3Mp6osGlDb7HRiV1pHJ9cWlkpXMqnc5vK5xdpoMM1vP95O9vrtWCw5jeQyBTFFzhU4C++jxBk7VRSw7LQG1hVgLZQwpFl52Xk7Oj7WM4zzkAB3WFSeSR7yii0hRStAKyAjFpNSyArkMKC8abl8Wp5iW9eSlhQDxKVwWo1TAUkitQOfFe/jMSWJ4g0RRgSZDr17EQYCdLb6bT0rJmdck5RRguiMGmJ3d18Ap2THx6c+lpcxTOwYRNcvs++py8lpR8BtYLli3BYXFmza734+mQUFIMFhP3F2+FKFBH5QBAJWTbri6YZnAfW8M/Z42LHqQlE0qfm6uG2B36yYv1Qq+coDesLSuYJ99OljO5JwpCMpe+bCsi0t13QfwB8aH5snlnFmwzizyQLGBOOO0XnwcEeAf2LVxYqAgBSa0v/09q7d/vieXqS8U0sX8wKsEjLVsSuF+nR3x86trtnq2oYrX+p+5cYNu3zjOXvru9+yxuFjtQdjtor28pe+ZHc/vW95gdCrz74ggSkL+B+prTJWra3Yo0e79qd//MfKR2lcuWYFGaid3W05ODHRN690BvIeO5YUYEln5Tw0h1YS7RclzLVaya5cv2a50qJ3qbFM197Bnv3k7XelSCd26fI5AakNGSk5O08eCZQmrFKqWrM3tO/94Lv2H/36N6wgo79fP1I+bV9zcnX1nK2sbARQRiMpXVfcIqR7lgiR6ImAIvCSZT9c5M6EjIs8heBhwPkt9ejPDeQksY1xs8UQCJwWGScVEE+ZbYSb3Y7ot2XH99+1rADKx/d2rDfJ2I2XXhPtFkX/iSsgZmDjnBE5TspRIlyEVBM5KJUKNq1v2eGtN61RfyR5iNmxjMVOUzS7/Lw9c/NlGWlUFt1QjFtjlj69BozNwtjJ6E36PsGqp/IgDwzbaLZO9EzH4jLiz69ImVpDTp94TcYpovbZbpi9/f6R02CxlrWFxbIAcs75zWmB0hIlAKlEqjEaHhFDFak0PhlOmmgE+FIaUCyja4XY0FKdfZk06Q39j3ERtLLDUwHYXsKqlZzqLMUuWYrGJJNqG4AA6chck7KnSyt5BERfoZVH+pW+lw+pk74R9te7ktgxEygZ3hTWg6S7nNVC2IhheS1vBTl+Yxm3/XbMBukFAdgVN4wuazp5B6MXoq/QFOUekyJXddF9AgpSy06Xz2ijT+qNIQilleLXOxgewJOsv18f7D9QWQRgVWYcAY8UCXCkl9csWT7n0TfeDro+GJGQj3914wk9nCf1EDSBv/np0Tm/TvnDUAy+M4eB8dniEtdTDz/4RA6WwAfr5apsDmAFRNj4YftQRpJZ6iI1NkmvO0Dh9HbVmanVLCeasRoKQxbKC1WXgXvv/MBWUi0fWy0NLj6N2VF7aPFczdbWV1VXjJ/oqpJ4t/MXaOeA8eyoKf15lJD7HNDO+U3549TQdYueopC0GpO1AB/spsQ76BCfga536GIm6joWTwUAFKKrfOoBpRzKAunCMIsAiOBingNII3PMj5gDocpCzXUa5Qx6hneU71ndvI2Udlt2q91q2sn+vm/0wCSue3fvGhsbkOFnekh5x6VHWWaPoQ4AHL9MuXTMI2XwFHXDnrATF1vJnvaiNhDgoszYysVSXMAGfcCb6EKVRcn4qe9Eif1P5eUItOe3REf8nc/GbDEXs45QaMeHtMCHkgWVKSt6xMRHo1HU2rKLAcDO6aUyS77pHQXAQgvvcp63oZAbdZjT8LO2Vd1CGQI15vLOd+rv0VW/L8eM4R6qP2DbaaNHfRUCpQHd0srfAax0CcOOuP5Fp5TDZYbUdQ866IsTx8eyiv4N2etOR/ZTtGVoXVzOANH1o5OesdU1fESkF2BHT8h4IodNejUt/iiXyl5W5xulRRCNYXQ4iMxFcYdM907kzJxIL4ethUP94BcKqlT1IbqjBCibThybSrksMJy1GPwoADuUDESEPZSckyvQNvCJ2zjqp/S45rKk8ioxv+9zOVT2L4LTYCPDe5TV6Ray93Oe/vzkoNzkMc8HOjqd1Yaul3R4fq6buIzL9v+l68+aI0uyPE9MDYvBYBs2w+rucI9wRHhsmRmRWblX1trV09XslqaMcBYuInzj16iab0AhXyh84UMLhQ984IzMcKaHPWQt3V1VWVVZS2bG4hFwD3e4O1bDYjtggAH8/Y7CPCKray7c3Myu3atX9ehZ/ufoUdWcA8sNXUps8nmH+m6j1x8DfbavJqZ2CgDYMgD2MQD2T76eA/vHf5yK1W63+vv/23/VgDk3/81//6dbw17zUW1+dqtWX93ce3XcQBdUq3POk5+YvHfvbsH8Pre3syIlQOzq2gYGWEWQ9wp2kedogH9UfNA/B5gdAWJm8fgxGA7NG9Wi43sY/JjolYqA33OU+HV40h0E2jzBBNgtABSEu3oiF/w2GHR4ThsmweBCBkHX2vpK5OYMzq9Tq3Wcmgd7qVoxv9AwPUYZwKyXYqT0AqDhENIkSlUg2m0fh1c+BYA236UOaHA42Yjs+p2NWG2g3Tqlfp00jREoV2YwLCiVQhGjr5fuBDZn3AO8qItRUvex7gBuHHpw9x90N8D2HFAyibKZTi2AVxcA6XJCU4KW6EbKogxniw4xruYUwuK0sKAe4B1688FhJZnaiTU6RhFFRDG5fWelVkThzMLgJbzEUpqbdxjyJsCLk1g+/mSbepYAJYtpdbWa7m1upicAzz/6//00DW9MXZhNzabrNgKySz5F4ZmMKGbztJXeef+9tLi6Gnk8Dv/P1wAlzkCeKKenz5+lpaUFwHojPf7kMUq5lVbvrKadnf10cAiNobV9eufBA+igY9NKn/79x6mz/yp97ztvpdV76+npk6cYh+nUWF6JyWUn7cu0t78P+EFgcQJKpUpEW4rFMgBlmH7t+++l73z/R9BgmnrCHxjLv//536c//4ufpvPOMfzSTd//8Y/TO9/8CIelhVKajmFLhy8dujFHbGF+KSaelKuVMMDKm7LnUKZKRAVJF3BeXgN4KLhwpsZPRWAUyFQW7/G7QqxiMs2gT13/L/+n/2N6uf1ZOmrhUPG72+bOFKvwRSl76tTFl8pIxWTk1iV43J409rFu7abul3+WzgCyOliHx/10drOQPvrtf5EWVt4Iw6D33+6cpTJgw7xCo0fyuJE4FV1EKFDgRmYdAVGRRoWhweM/+r+nieZnqhPaDG9B2+fNi7T5wY/Tt37zPwk+FzzZ7ohIyKtBJECBwNKgKMWbT26+49VlF0e1DVBqpyF8MqQOvUGP/qD97Wa63Pt5Kl450TQPDZuT2xwU0t5gKq0sLqEnAOTIz/R0Ht6EnKFHfMVSXyq/6KNs6BziC+WIgldWjLBrFFS83lyKDQYwdPSlYKeAsRgc7vH7JbqrkirzOK0846gH8KgspHpjBePHczBYkW9KXdR1bkdseapc2xvDdFDfykRk1I8+g74IWobedqY9v3FdGFnuz1FRQD+AsffiKR77afBNGELaOwk4Ki0BYBfvUJb85CPU77SPz9bJ1BC/jKOiOuwxFC9NkHef4fMyCXK0UX2mEfYaozfqLaO7z77YTlOC/It+GFd3WXN5rXOcmcM2/Y5O9Fqtl/S1DUFbPpuPXkFWK8vLyS3DXfS9CP+5be3OJ3+dlov95E6CBa4zV7uLga5xbX1+4ZYO2UgqQ/Zn2I0oO8uSTn6kGUjf29++fo33mXsYUV70q2cFmN5jn/mSPtLW97iOzwJ1vwcfc4zL5WR899B+SVefYTnqJd/97uoVAivzm3XW5hbmqWuDPpiRIzjGjgtloD8s2vuUyU6rnfZf7aKDHCW5jC3XP/vsMTKDd66uoQ4+myZDMwER90dd/Mk+VS/nOlsH611Cry3U/TyBbUEP0l3aaa8X5KlH4I64Prx4AOg0n51AJpDMDic8jk6Tf+Vx8305BRNzvX1ELewHA0ECNct3XWe33e7iO3TO1UPU0TZwWOc0AYDlNaResZwZ5VdrrmjjMpZu9artnI+25JUertBx/G5/025txnjybRy2g2dbuu0O3QdIj+FpZYz2jvvdaxxVk5ZOZs1Op+2FetLOMqPc/MrR7Bvs31Hwy7J8aqpAqLzc9sCUPKMHpjl01Je6GVl3BZ7FuXKaxU6LA5xPk+vlxhfjbYczZvKZ1tt68TO2/io12700uJLX6DjKD55aXkodnJ1z+GKSczoFlmdtY8Mh3q2TtsyJ8ZGqZdspn5L5VV6hXb64zsPvY12qrfP6TBN+87y/88rlZDqGjEKE7Ljfygn9Pr5ufETdbu/3sI8jGu8R5/Lv8dywR3EPqpuOLtxGYFOKSVy8bwNrH3PN9s3E9U7hcqZZLn8tAmuRf/RHf/B6EtdGY6nRWF3f/Omf/9VW87D5aKZc2vq7n3+22e4MGivLC9Uf/OA7yuzkZW9QcEHmrbceptOzk/Tzn/0sgOm3v/8deHUmnZ50Y1apeRttiL+C96xAnw8HMGYx8mbcFpT+SJ3eGR5KKQCfAqLhNjeqi6FzaN990Y+Oj1MRo+u6sgrABcBPGzpTmUqdZisd7zZRWAK4m9i/fL95mM4BuA6prMAA80tzGOXpdHh4GsbL2YjXPK8+R4eXICRMa1RHYKhhlHllULomQBtv4YWVAU5GczRiMRkEQyqzGS0RVB/sNxWXtLK+THmJ+g8AREJkVMWFC9JT98s+4NL8xJlQEub/GWEz8d78W3cXMffM2bMTE5dpYaFG26o8R6U8nbq9QUyUiN1XfD5Cm3NtJmlvAqzWA+D4fXTlMGIX5kYx8bzzDuCNMlwP09yvWqVOfa9ScbZOfeooz9PYAKHVOoO+OWrtZBK5rAi3XKHEroaT4Y3uHTfDW1uoVsPQH57Rrrl6amyspqX1e+mzv/8EA3aQvvHR++mLJ/u8voSGl+n9b72Xfus3/jk880ueD30XFtPRYS999otP0t7OY0BdIf3wJz9MA5TWyf4JTH6dFlbvUH+8TJivSttW19bSy/2j9OkvPk4PNpbS7/zuT3AaplMPMPvJ4y/T//d/+qP08vlnOC/F9P3v/hrtGAHq62llBWWAoXO4/t7djfTjn/w4LSyupS+fvkzNwyOwmEYKhwHQHlFc+rSlR2uaC+DZtYI3NjZTY+VeDNM7y1XajBWAHr6ANHuWGkyNVlayeq//7X/736W//Ou/Si7sXZ4pp2K5qnoJA6nSHRtUAYXCEXIv3c9RXledNDreS8NY6mYUoP4cADt/526ahp/kAYfTBcMlAKzyZQ6oij8DaYAC9fKzeXUqIp0kWAH+vEiv/uq/ThMnTwJ86uhNl2vpZfsmffi7/2m6+/Y3qYtAw3bdpCM38AB8XMIPYZjhTSc2qp/cyMQJTOZ8CShN/SjBe0Z9YkUFaNE52E0v//K/T7PnL8OwCjTc4ad7NZW+9fv/67T5/g8A0BXu0RBmhScggyK3spqBgS+foYJ0qDSiMlRGI2FEydEE9WKAOMpxi1SX7Lvh/eAX/z598m/+dZqdukqr63UcCnQQ9WsVGmli44M0VWvgcObomv1grqEGctBFJ6EHBKTKqPm0ED/AhMYWLog+5PIA0fYtJKOy1NYKe8gTAOfLwjCNBhi4nV+m0vkJD/FZOtE4YvTBeWU1DSt36KdS9GceysQ40GlGPe1DdWamu+BDTZMfo2z6Q0TBMDg+M/NpNqx+duKHOMbRkoNP/iK1n/1VDGsbAdIREcROzK2lN7//LwCyBgIyuLCOjpo5NGqwQV3oYZ+7PvQI+gbQgp6dg5dpuneYTrvNcA7VFz30Vn0J57TuRCwdCrc8Nn/Utlh7aW1K1myAV2XL68aGcfwKWeGlrYgUH3Ux9zqD3qFdh4y5MsqTDwQkglfvucAOeC4fPk/6ZDoFOKcu0s7vpqRYh9lZo64Aee6IVDFY0TaH7E8DtOfnUrXqnAcAE+eUNy+WFyPC6Y0cV0NpfJVO0KGnp64UlJ+jQ7m7+yq9ePIEcMLF9LPsXsSJC7rTlgxgLQjHThn2PunDn/NO5qrQib4/RnbdOCBGDODJkF3b4yFPKPgczsswzQ024shgJSLw0EpampbmSiwxmkN5yrdLKsbugzxX8F0vufbyVep2ceIHyFg8Bh7geuupLbqCN6+ob5ZH2oTM24faY/nHFSU4ERF0d8Cr16vYrdlwTAxm6ZDUqrUYOTBAZjqJASbngegYuwKPO4bltWGzrlAP26fqPtdvdZvYICsvaRhOEf1oXwgSjaabvub5UIwKMfV3boS7CL7mT/9BM0cSXx2exAQ1J4i7XfeDB+thh5GuaL/y1AMHaEOsr31gfynjBgMMuPioA3ihBUjVIVAmA3/47n/yI8/1XDybG1zrenUZXZWrE/VSJ4xlI3jY3/yRI3RS3Iy6or7jtkR7OASa1me8Oc3Xf1fPBDD2JaNQR+mrXlFuPLx+fHz9c5RuO+TCrz+XeyPAkL8HgOWamMSFrm/ye0Rg+e0x57cnrgs7l7cR2K9SCCj/D//gDya/s7FRfNnerV4Wi42r9nDz808+25oqFB698d79raOj483Zm1GjNDtTbV1cF6dmKmjraZuV1tZW0uPHH6fD/Zfp0cM3AKKCxYW0cXcTAupNDdL07AwdqHHLzJvzixz+dsi4gcesgrhKg347nbaPU71aD+Yyp9XJVMdHJzBtC8EFcAH0ZA0J4L7/TjzotfZSHYB23GwiPEZ+8bxhSnclGVwodHlIEVpFVNXoKTKXZuiU4dUAL0eBnEOh3UQOrPmUkl9Zd8iRy1Kt5jBClfp107OnO2k07KXl1XqqLwKMr8sRgVWJ6ileXPYAvTWUXZl2d4NZjDIIJlxfU+Xgkhm2uQJQdzceI26xyLydyUsAEPm3tMPJXOcIaJ6lPsIjXInUh/HGEQqwa1w2FuYwCPVQ0g4jT1znhbIXofEZ9Tg9PkmLADDzUfsaXuowvACswZTz3Gdu7dXNMCLlgiEnybn6g6B7rl4OT3lxuY5YYkihhXlurU4nvXq1Hwr+ANC/87KJIBQj18chx3/1X/7zdIMy2H3VAiCe0pZe9IPD17BFWltaTM++fBmKWZE4PWqmD7/5Ztq4s57c0nRto5Huv/1uuikvABYr6fNPvkj//k//JA1wmtyu7/1vvJN+9KMf4UDU05/8u5+lnc++4PwiwLCcXr04SH/3dz+FpNdc9yh968NvxvDmzs6rdAavvPzyRdrb89kXaQ7l96Mffi/903/5L6HVBeB3J/37/+F/THMry2lu4z5O1nVqA+rv319J1XolLUH/mHSh8q7PpvX1DRTqHZR6Sp999ou0/fSztHZnDZoB5ODTUmU6dnuiq9LnT56lzz7/IjlzW+EV9CrmflaRqQ4UZWUAyYC3UBUON9GnQ4CsOwE5nO3C4JqYyDmEv/RowzigqFQq45f7FIfC4PXaMKsqVCq8LNvdxiaHOHetwzTtmDvHFAbkxTH9VV3jGYvISZlqmiKTh+kFjW4na2qGCj8ACNZWxWYETqMh//L0iGJzOrQZ0pBG3dO0+9P/Id2cvcAQYHjL8Iy7R01V04/+i/9Dqq49pGz4DOGzPd4nXeSbufocnyjVMvmHgOO0wtuNpaxfbCf8iPrBsHVwFATyJeqrsuVOzjtM/uVf/nH6m//6/xZ5gSurNepg3joO4/1vp2//y/8991dioo65a9KM/6LP7WS3uh5HDOnBoLNL0C0uLaVS2fVSrdrt8/jPnEzz5TxsRwx787u7DjpJ9a//X//XdPzkZ7QVcOOwbwGDXquke9/7vXTvw9/jeYJ5KWnEC7kdDUMejbiYxyrY8GFOVhr0h4AMAZVA2idmkOVoUQ/wbaQr10JQJL1cEeQs7f38r9PTP/u38EY/dIiOBURLo9mVNPfeD9No0rkE1g9gxPOdZCs/2Ue0NPMU3yNiRp/kiB9g5vQoVa666bB5FstOFSYctZpM9fnlmARLBai6Rt28UfglaJMjqNoHgbn0EjRrxDV6Vl9gZlTfkTRzSmNtYK7T+OrEBUgI/oMInBckuzGFes9228axrNCI0LtUPuofTpN14pzPDYeUc+p0eV1wrNxYEctRh9Ji+n8RPbACT+uwcQ88om7LFbZVtlVa5bQFN545OtqLESCNTvA7f8OL87T9yadp4GgfPonrR0tTZ/e7mYUOuQUKICOyRj39m566SZUyT6Q94M3of8Fr1iWSQbmBb+MHztBnpiO5MkjOexbkOYpnQo/8lpJrjnu9QQrbPIm9LJaQ/yivQN0v0+r8TFqYPI9dADvnLv3Htfzm/dbLFLsrbQp1FQfoaI2BXAAYUbp8II24SRkOmvkQ6/r6oDfVjdKcvlUfSX/TBEwf4hHU3aGgrN/yLVCA54hXeBIlGPW9wPl0srg52AJnxZvfeUWkF90iL2cZzjwVesWyuCbojn476fRT00WSoYd8Mk1VV7HDNexJXtaRPrVtlKWD9erlS/pxlO7euRvPcaUMdxEbUV7z5CzSWoLXdTq+aoCk4Rz1kSTQVSC4hGO3DD6KOnN/5DCHI8LzOEJOuFE1GY6u5cV3rgEPhWNOmQJ8OCvK8TkxqZQjOCZugS7ew++w0S1t+OA1tDlGhCg7eMsG02rLjGAJ98ZJf7P8/DOnvCbrTV/Uw81dZbkhj+8WJm6aPGOHq7b5DIAtbE/eTOwUCnkVgseP14d/8ie3KQR/+Id/SOucIN2tdk+GjebR6ebq+urW+x+8+2h0Mdy6vG5tNg/3Gv/0n/xedaZcKp60u5PNg1bhy+3n6dNPPk5vv3M3/dY//6fpxZdH6U//x/93urPh0lYz6b33PkwFDFIoaxpiPqOd5t7kJxgcAZrMGAYMg2jHykzuBuUEpWF3mLqtZtrfPUkL8zVAkUtM9FDCeab0ytJ8Oto/AhQM0wwEWWzMxfDV6elZCII7Vzn8YaTRITmjLxAkdhFS0U+MzM0bomTcKm6GZ47SgDqenfAcvLVqbQoDUQK4nKMoQR4T1K9ST0d7xwDEVgy/l2YBJdzjsI+escNzrsuoQjsH/CmoMcnows0VKjxjEjBTTm1zhHvmO54DuBoBeN3Ry0WYvbbfBfijJB1eMq92BjDocHmAJpRXtTILrVSarrNrvWqU0YiUC7fDdIi+ddINoKFRMENc/e7SX8DjKLffAfia5kH5fZfogo6zCOKMecA3MxE9vsDwTE26PEte6qZ3WUzPdvbTWa8NTeG2AUAVoLEwR/2wpbGOLkrWSU+npxfp4198GetfludK6XDvALq6WsQUDsE8HnOFvj2kPzGUieeWXAWinaagX2Opnubw8n/0e7+TjlsDwLf5mv20vPYgHZ8ec38hbT18J3Va/VhV4IuPfw7YSOm3/ulvpMW19TQE/JbLNYS6iNc+H0q3PFNNf/qnf5x+/vOf4/R00re++830gx/+OvSaoZ6f0Vc3aXV9JdIiXr7YT/fubaTHXzxLP//4lyHMGgoV/ebmvfTm/fvps1/8PN3bXE7f++730uFRK/35n/9V2nn2LCIU8/Drd77zftDUlJP3PvowbWy+EYrG6MGfArb/+N/9FN4xh9t1YE2OucYh6KYmdTP3+oP3PoDu1Rj2VdEY8QiFwZ8TRowi63GXeZajCBFZVUmoGOhlh9jkf+9QyYd3jiyq/ELZ+JdFE969gufOkmuAIojBLyP6wUmShUINNAsApCwNjSZAkTYCSaF8E7R4jhZAQ0cE/B5GU2XIP69yiCzWb72Cz+GDy73naQrnaHqmAI8ZlSqkg+5Fmll/M9WW1gHBDnUDsnAwvCc2Y3DSZmhBlTWvUIbwt5ODVLAqZM/zgwYtLqZekCKXZcU5p4G+PHiWmh//JQ7ZeVpZKWFIcHgRksvaZqptfo9n1QBaGllAOvKsIrf9MXt4SuplIyF4CBDHc1Ta9rH8Mi2453qjpip5Hh/3C/itg7qoDM9fou9+/m//n6n18hP0jAm7tI5rzf/d+O7vptrD7yEj5xElEjNpvI3G+Qz71ZEr+9ORg8irA6hbR0eKIjfQfgiwlY1gLDmFDtBI+iz7aDQ6T9fHL9Po8FlsNmLUJ+rLfxc31dQrr6WhEU3KkHY+23QCaRCGnT+XI0MlUPfJ2InIkS9zbAfwuztYZacMAw1/OUFSB2cWoXXEwtVeXC4v703vckClANrmH1qPfGTDqOGz4rZFEOLqNAYOZErrIsAcD/NblteFsx60MvKZAawg0KKtu2X7D06CZjqBADnlCNplOtCf9EfkvSJnnvTekCX+lDnloYoebzTWuBa96oof9JMjXtovh6EX0MvFoo7fRHr56iD9zV9/nHZ391ILWTZFw3KNcgd96ae+E2yH9A0ypcNizqW7wrl8navsRCSNesSWxEiKTVHuo3b2oTThpHQTdCnrmZ7qgUxL/t2e5/ttWoD3Rs4353wX6CYHbL03Csg87REOMEI+NXGZ2oPL2KRCkC0f5qgvNeABgjQ5Jg9DK0+3ZcX3DJJ8t7/GwCbqFBfyHL5T8OuXfeiWxm6iEmkw0EinNUYHKCM7PEYNrSvlyvecjx3YgkdwpG9lwMmdPsXRHJvr8pjX9KflWacAcRKaI3jQMvk7PuunLviisrqE3ZxN5315C7xBXWYKOPETEYqlTOrCuXBPqIcybHDM7ehDVuErV71RduwMA1VWLEZvbg/preyaV61qK1EPQaxr/gadbuupzZfG6iNlzHY6epz7jnqglwS06izBtfrNe+UPz4cuifP2n3WRjkEIC4higmg0LMu+dM0yE797rT/zCn1MPcMZ4Ly6yGIsJfqYNskb3gFNcN0LQ57X5acmbd2BDttcF6sQ3PwKgH0MgP2TDGB5VABYPhsiaPDa5LVFdR4d7B1v/c3P/nqz3W01Hn/8SXXnyRfF68v+ZLlWKjx86w0U1d3UA6BNzKgg8bBgKMP+5q91AUiNxmqEzW1cs3mc3HJWhWsOYq93FB5fGSN9M3mFwTLKYC7cBY3EQ8bjKyAUAjkKiKVe3K3GSF55uprmUBZGbJ2hXakADDD6Co3e7NVVXkLF5H0nKJhPZgS1jwIoAtBcwstlleRWTqXeaRuAc53mG8sYMRREB5CM0E7pWfE3wsO3+6r1akzYcStH2+SwohEeN25wKMTIpmt6KkyTMI27f7VPKYtr7Lb9vVPahidf1uudSnNzi2l3/yQV6VyTsF/t76blxTnKgKnMNkZZlqaKAKELetgaXAPeKpRhDiwGANoqyIJ0I9oa4BbPu7zopUXKuYOnVwLIuRyVzLoE6FcJu27k2XGLe88jpUHFqLS6c5hM7CQiF1R2OZr9g5P0Yvc4tZz0oTFUgALYTGRa8Mx6bZbnGEXOa7VqMFTS5vzQEenO2kp64803cAaOUcQ9PE+eObxMswhgyX3oy+W0+3I//fKTbZ61hyqeoH9nIh/0xfNXCUcqra4tpUuMwhyOwNvvvpWaR/CCk91mp9NPfue36N+Z9Gd/+h/SzaALzS5D+I0E9IcurH2Zagur6Z/8s3+RHr37bkRtOt12pEtIO4e4VlaXY4hzerqSfv53f5d2Xz1Lb73zVvqrv/0kffLpxzhkD9ObD+7TjZPpIwDpHLzsbmsq6Rd41j/9iz9DAd0ApItpCUPVbvfS5588S5v3V9K3f+3XcLb2USiT6cE7j+DHSvr//Js/SZ9/9im0vgleVuBdRuX585eye5qsNMBl0+G5h5JR2K+hGeXX5+Yx3O0ANqazHLVOUYQo81BWTkgEEPNdfqGbuN9IFFUPJWM5KB0/eQ3+gxtXrOE0qFR09FxG6+IC4EEfja6cgIF8GdlAbp24koehp0IJjkLnGlFRpfGH4lNx5qH+RBnDuFb+959yaVpBt+WEMfia7wKAHGFC5uCFAn2patIBCXCoVaF86aLCEoCN22Y0wbOhDG1XNFTFi1KHV/MQa1aYHipcjdsIfr7EucB8hUyqir3/0kJn6Q/0UTxLQAHdMg3z07My9ln5jAo+q1Je1MO3qIZ/cd57+N+fvMS68vnGiXXI9uhsPxVGypcGPIODANvlOV7mLk9HFCyM8OsycrnWi5aqpXi3DdI4Whn6DcIEDaNC/s67RsW/18ZFQwlQGgKMLNZ7lR/7sADvmVLCFzs46pXbnY2b9bD/yoCChdk6+rwU8uYyghSCTsnpFjEUjKPfR/bP0dEa2jcfbkbg4vmzl4BRHX6M8nIjUoTi2ZZ9+5KHosU2gMNh5W63l2XQRnONwDVWBeBa+yTqyk1XAAYdQXnRfvP7+H1cXoAoP0oy9Zyv2/b5bAMB0tq2BH9bL+hhnceHuvX+g820sbGWPvzwWxHhk3ccKfOIiaToC508c/o//vhTHOrHsZOiIzGOykwjY/aX9ROsSJ/bzot7rW6mCfXlpcOkPHqO/yC5o5nn6Qx72zk9SOfoOYQ42NJiaNVtWcEt0Efa0Z+WG43n8y1/+BfOjLfk//jdl4KXhfE1D/Cr9ZCe2omoTzyP30JP8Bt1DSai3l4vaMvg0LZ4JveDR/CY5XI6g1efzxH04MVzR/IROj4cJ27LL8EZdOHdvsp95PMsK8ttTjPK8ivrmN6BxYDe8Ap2cMh1l9AgHNTbl0P+0tsy1LEUk5roYMer3EkxIo5FbetkOGJFXnk00kmRlC5dcJoE27q4sWa1z7evOS8v9i9wVJGDSGW7pWXmz9u6x3fqeck12MRF7SfP8RpHoZQH027u378f1x8dNuGtI+xLPb396E0cxhnsRjc9ebKDrZ5J737wVjhUw4uJ9OTz58EPbz16mO2RdIcuA0C5AUWXNg0HHVrqXFkPgbE4yOdr63XWlRFpY2BNTaKecITQPpD21kuMkfmbtvEcfrNhjj1B+kIAWOizc1MoBIDl4m0coJ3C5eV/vAqB9N8FwNa73erFxU2jPxxsDjrdLYzJIwzY1lm7s9lrdxuj64vqyUm7ODw/mSxNXWNjBJsu3gszOPMf4+ks8+PmGQ1Fcbnj1QyeKMbGx8zAAOVZvO32Gd/xcmbML51L+69OuIbrjUQVMZSddihgO9p8SAlh7qfKwZmxRnFc0WB+YQ4mkFAw3/A6dfvHyS0lB7zkxJurc+pQTY21jdRGgZyeHKW19TVs01w6oxOVx2IJ5YSx7HaHqQuIjdxAwLRDDFNTgDk6rsAzeycH6eockAt4POfamxsAOArfPLC5ihOKLgC35gXB/DCfCt0/WB3mMB0AxT1QiY0Ar+bx9OnoazzyJepvROgqzS876W0CIHdG/VppY72BYI5gpgqA2+iHXhJAgLJrADvX8zRVoIhxgVRRZ5nBsmapt9HgAJo8UwETeOlFX6pQe+3wQudqlAOAG5yPoEUJQwlNcBhcbivRRp/lRLmzs1Y6OHZd1gFMWqQf+BkxFBgMr9x4/ybyLnETktvOLi3P4h3WIq/J3Z4E3c6kNlLtLMylhcU0xFAbnTafwzzf8Iavnbh2lYYYJevlihZuGzzg3j3A/8lJPy2tzAP8ttPTpzvwnMvZzIRDpE5z0wt3wHGynXTo4Fi4luvaxgoGdia99/57aQGn6vPHT9ODh6tpbmE5NVbvpRmcrmucqb/9y79JP//bn2OwVR7X6Ye/8b20vH4/ffLxF+ns5DB988P3oGUp/c1P/z6NhgMcglr6z/83/zt4bD0Upsbs+PA4XV+00r0HG+kcVtTTHgLYzvsdgNtZOsBwbT99BV/QDzhpbuhgXqavIbRqA6o6ANMW3n0TBdR3i+JqMX3wjXehs13sJIsMZNrdLnw3B2BeipQCZ9hf+QPyJmRERNPlzTCdnnXT3u5+aixXI7I8i6I1Ytk+a1O3AaCDezHwLolj/nRs01gFSN5MpU7rIlJxOr0uMjagLsh1uUI9dYDMB79KJy3kCQWmTJr77natRht1wIoo/fGQpcBRgyWoc3hJ4KHii1xS+q3g0C98KZ+rKJUjFZRKDxYLftSYGFnhZMh/AER+i+fJ43EZyhF+8r5YKho+FRxDYs5pwPisYaGD1E+uFW2E3ftHFHozYcoBZkaDiN4KW+1jeAk+MnjIz9VA+6NKXGmLCiMbwEb0bvxKHXV2neBKZXyO7YBfBCgy7pA+vkGv2ZYAJXjrGskbJ2/dLvvjsoCmChhJdEUSlwO7FlhyCJL0xG/g4dyPGugc7Yz0Au6fQQanccCFBxE9AyxP2Q/QSmfa/hDA9QGxDs3bFsGQudsCMQ1TpAZQrkDQ/Fef5SL0McmKukS/8awAD/SHfetuYeomVwjQGXOo+gRdouy4Msnl+TU2oxXL5Zk6dOfunbjGQ/0irQKA3Patz3cb8tcbFaDr+ZnD6GvOfTUKK91jdQh42gmfF+jr6DB+yfVwhQnIAI3kNZ9h2YpPBqXSPINVl03MfMdv0X9oVfPQLM4rOafTWKstpHff20q/+zu/TR1Kr2nlJjvqAMiJSYcu1PH5zvP0s5/9AiB7nE7OsJkFh+XlCWGEUTDBl3xC3W5B1JgWvnz4V5/zkUEgPSeSU96Sk9oG6ckvPklHONlwE6e9Jh+21cP6yxMBaTkXDiOH9bC8AG4Kg8UGOPU377MMeTgXpFxYgN/GNAx558YrflK2ohCf59Oou88W0IRDYIHexXvI09fOxQGfj51vdck1vFqm/5wsrczIITESwHN8vo+Lu2/LGZerXPqDaUWCWdNibIWvIXavy3OG8LU8L33lg8iBla4c9oe85WpBdBD2a5Fr8ioybu0d+c7YWrofnZGf6RF1wGYZi50yEFAucg/OHvyssx3LpSEr6qaIfN8Yzc060FZH9Ja6utymaYO6rfLIa4eBw/rGaFVUFT2B/CsPs7PKMPYaW3p0dETdrpC1FWy0u5kVsA9n1Nv1vhsxOirN3E3z+bMdaHuD7Xs/5Nyg49/97S/DLqyvraT3vvFmgGDX3/+bv/489bqD9O77WxG4UTcYyNzZOYgUyTt3N1JlrgQjQGn40NFyU8/mF2p06/WIug+hNQD2pgnf7IwuLwGwo8fI/nZhpgCA/QfLaNHCwh/8wR9M7u2lYq3WrSJrDU5tcvMWRuARBW1RiU1o26A7qjBHcWtrY/KtR28XnHUX20nSOYPBNUQ5TAtL1VSfW0zzgJejIwy5nsf1eZotLQRom52dDIE2X6niIufoAIeLVJSGsNF+6eXOi4gsLq2splZnALhsxRDM0iJVo9Eyg0KjsnRo0Q46V5EF4HX4GzDlEABlypw9AKQscI3CFcg6TB8z0Xje+QAFDQPqXblGretv7r3aA4SV0+HBYUT4llYbqX3STYPWGQB8Ks01llK/ewEIcxmxibT3YhevxsTyc4zdiLIc4rtO1Tlnmc/ErjMazwoe9hTA3pnqOhxGgfvnpgfgtfHdfLilhTJ1y2vTmjYg+HHo0Nl6tkHDYLTwEi/NaK87HTmE6kzSKRkYwxZCx7kpwP8Q4HF9ifLgJz15I7Ordxuxzah5q3moJ8FknaDLNI6CIL5Cn6hQTag3QmbqhOsHupOY0Y3YSW3afEicknI1HBU9yqthO5SnucsO45uML52tmikdemvXgCJzZB1QMnI7bbQXIOdwu5O0ijzb9oxGPGfQBohP4jmaf4mimHM74cTz22GsBPwm3kuX8/MugosCuphMn33+ND3+4st0FJsWTMSw0fISbUB1tFuX6YtPP0vffP9+2vrwmyisWcpfSn/xZ3+VXny+7c6dCOu76Se//TuUW03/07/9t+nTTz9JGwjfh9/6MP3NX/5d1P1mNEzf+cGH6Z//q/+UOs/TP/QNbf/sk8/Tf/Ov/89pbaWa/tn/8r9Mmw/fB5B24KHT9N/8P/41Dtp+Wli5BxgHKNCWDsrr6hLFRhv0YE3z6PT7EcWaA3CosNwZrYKzcXp8lrYffwHditHuucYigHwDmcIDPz0NI6rSUnFqEG6QPbGNgGBldSlAqUOnYRThp1Pq1O+dpQvA6RVOYKk8HTvC2Vdz8/M4Ivfg3wG0xTE0HQKQJBjZ2z1MyzgCRuCff/lZ+hBg/wCv30i+5558+TzSITahmf11AngZFoZp8969tFhfoJ+MYODA1WqxxfF+8zRt775Mz1+9UiVRN9/y+xzORRHaqPQEVwOUtpHZzdUN9MICPIDzRvtiogy82jx2C+NTqMD96IQ77luO0+hQm8PUPfTPCU5yLCQPL5sqYWTamdhT0GAG2qCW0rkKnvouIO86NzqVR8fNmJglMBfsx/Af8hJH6KX4EF+NRE846xm+dVk7W+PvOuvysgYqR9f4yrvpPMvouPLkTBg1wYwjLS7HIy7wTgFh5BNDA52Yvb1DXrvo4SlkWgPF9fSv8iYdc3107EyDwpuKOkIZzs8iV3fvrqXFJWQKvnUovofjaM52Hk6cQBfhgAP8BIsW6giam24YRJCWgkCdVHW4eiyGJrnOtmkslXdB5oW6oNcLmusAVHE65ctzHE4nScrj99/YTKvrq9xzW+nbNluPoCF6SkCo3bEs8x4z4BQwWeecniZvCcC0CwF2b+uJMER5no9IrAAInpIWyop6ynszUBS4ZMdBWyMYyMBAvuVZ6GNzDuVJn2/91Eemcv3kt76b3n//EfakDN26AfIxW3QZ11IfrBLPH8XygLt7zfTLX36eXuzsUjN0+DS6D5uhXo2VDQTQBlGCphnE5vpJnEybMXDJdZUS1om2QWDl2BSmF188TfvPd6ivEx3j8rjWe8b30QjuzeXE77zxq/8FP+Tof74nnvP6s2AkR9Zue+71Nbks+YBfaEsGrNI11xv8GHT2CJAc1//HdbOd6otcmgA01yVGCeBrl3+bifQH5IrzTm6zPO6K6y020yy3Kzv5PscXskTbREOuJ38BgFUvXyu/lJFpnnkwHGrrxbsBmVMwgaspVGv1uC7Kp4yoP/SM+nK9bRR4m7++i+50s5JwEujjMqAQAcQGoIPQ3/KL69e7Wsc0dHOzA2Xeegb/98FO6EQxgs6458f1ipQJPo/5RD0R8mCdeYbn/ByjZ7RJOmZHw/vpR4Qh6BZ15p2Xv4UzwMtulL+0FcqRoxJuaCOf6ki6cpER2+VlbE3F1AZxTT998jG8dz2V3n4H/Y8dhjvT/oFLx70KDHJ3Y+nm/oOlEY7icH/vpPvJLx43kdGdDz96e/ve/fXHNzeT259++mzn+fPd5t27C91qtZpTCKRvBrB7xbfW16tvfbTVWFlZ3oROW/1u5xEV3ro8v9qsLyw30PLVvVc7xfPecHJ0cVFYv1vF4M3QvBmUuVtXllG2CEzfnCeXx8repykF5iO6zIMdO/Z+HerPOU4wHmDJBfddS1FveRxN4RcMAaAHk2K0dwTQMV/QyWEqZZW1nWKnW5ZKxBUMKCKdnLrf3XlaalSDwM5AdCkrdwpzSSgsD2V0Un3efCWY94IOxTi5tM0Nr1cvX4UCeOedtwBXV+nksJkGAJE7mw9SrbGSdl7spItuN7VPj2nvKD0HMB24bBdelbxjDp4M4o4c5dnZVAM8ZOUyAsiXeIaKEIVoG+gIVx9QaU9MuToDzGudAbzmzsg4Qwym3pz7jJcAjJMzMiOgG2GAl1B6MCnMbgS6d94DzEwAdGq0yXpQAEY0BFwwXCjCWOeAkOVYGWJ3fz8MgBE0B1Mmud5ZyILsiLwAEBz2NxIYOWb2DWWVaIcTvTRwtfoM4Gcez2yQOr0ObUSBt/vUHecEZe/QhtteqljNP3aynkI7gRDEdrHUa25pLoCvG12YguHQm5H7ubkMqgT6PZyH6enZNL84l2q83F2pebAfEeULFRrKQuBnPpo8eOJQWquVZqslyl9KzaNeGJPn++10VaynKei4vLhEOQAkAPvTLz5Lzf3tiJg4se35wUF6sn2QHr6xkj76cIu6OpnoPLVpm9HjcnU6ra7dod4qVkFNBnhX8NlPfv0H6dG33k3LKzg9vVH6d3/659Ge5ZUNyjhNd954I/3il08DGBzi8EmHi3PojMyoXPcBKEf7hyjXUepCl5W1tZi8NlOu4KmPIip6Dkgzfy5kAQVmCo6zYF0Tch4wekN9modt2lkF6Dmb+AK5kid0BFrQyPQRjD2/3d+8h4zc7ibE82PYmj8dxAH1cgc4t1dV9gSLbwE6XBtYJelhhE75HcATgiHzvZV1P9+7e5c6Qh+BMHK0ivfupKcrrtcTPzg6AcwPwwmoL8wDbm5S58wNHS6Qu3Y4UifHRxEd+PZ3vo2DprI3gooaUymrkKm0UXhBk/nFx/uv0jrO9PLqQqohCxpO1wbV2TSKB2tTzkQAiKdPD2ISzt07m5ST05ykQR4axDDwZ+6mO+AIcB3y9dnqs9bRQRr22vRbLVXgOw2aaTiO7kQeKgrGdT+dJGo0T503GPT43rXqaWFhIT3a2qI0R2xcnqePE9OBnhpvDAT3OLvaHFmj4xoW7Y3pOLt7TqLME5ecXGNe5AnOt+k/dRz/arUWwLCCQ+IShU76NLDgAvpFjNKdB/cicKAOM51G59sjDCL6yFnygiAnoi013A56Ed7RGI/4vhT6wPqMgYYG1VzTcFbRG/ZRGGd0cxew6ohQ1dQsfncJPYMK63fvpQcPH4bDno2sIppBkS8P+VujKc268JMT9fzF51oHR+i0DVZaQy9/GiyQXn6P+sC/fscU039G1qZjBzvTsdRzjloJ2sfDxTEvWh4IFounBQ9bNw+j/AJ1o8/aH3nm13/y3XRnYy1NoWOd2e6zBRjWy/sijxW6HEPXV6+aONvbONtPoQ+ONDpyBvvlsLDBGPvdOhoFdt6G6UNWQ4cyAAY6M4jAYT21XwZ1BEsC/C5OiaNR9vfTzz5L5zoi3OK1tmUMym5PvD6C7gFsvjpiGJ9DGfJvTIOI5nOp/TAux3OvI72UHz/d9qNgLZ55+z3awSvK9Tz18nrrEECQd5+Vf/OZGSB6kX3qpKMCOq2kbeOSWMtU20r9/RwAz0dZtdsqBJi03nICRUaqBr8hAgBY7uFZEQiCF+XHnD98W28fwtGBD133e2mpEf0+rq/lBUlu6edTLEM8o248wJ6on7ggRgvc/KKLLjKoM6O+pN90NOZw8ko8j14K0O2hrnHOh3xSm6tm5yv/FM8fv+J5gnhefo42AFrH1/nd96B77jza6q/KcD7v4T25b24rwDF+hnT1vnF549/kd+8JwIu8hbNyW5785uG9+bNBB531G0gOKihMDMFHXWx6E725g/qMVQgKhZntfr+7c3TUai4tLXXBG78K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QKV9BRFRRzempyBsbG4HGdmzw4tC54U4lMGcURpNAfGchPRMqACl5PVbAh6C8BxJwYMDVTAYwBzBAg0wqMBlURLJWmNLkQvFwBMulnn22eqjPzFTKX0FlZXuA3wBUC7oSHxcVVdNYUxuQMpkXAs/WPOmksnM0Zm1F4P32JtqWeifY0AVwF6jGLPHNtbE1aTuV6ifpUAqg4rDNTEahilFHc8uQQp8R2FuGfIeB8AVBu/7s1LZqK/gVE83r+4jT9h5/+JY7OPsB9XlZLd1c3APM4JPQbTl2c054v1svpm996J/37P/sZShGQIVCl/jMT1GUewwWd3N5PZ8Q1aAfyxEwpff87H6QpiHQG8Lq2U5HIR4/eTHfvPoAP6unp54/T6hv30nEbwNWfTM+ePId23TSL92qETfmRxn1AeqdHmdXZtDA/FzLk0MzxWQsvPo8gOD5ew2l55+11Tk1AhysA0FV2aHBynBzZgb4uxm3EfXrqOj16eD9yEw+Pm7Hm7tbWe+msBUAAGOuU+DIi5BCz/NMG4LuRyOp8BVoJyuV3t0jmd2Tanbp60JiP0IfrAaA9gNjyylx6+Ob9KMsRA+XNPnESjgrfTT+OT86o00zkSiuD8Wx4A44PedVZc1g2tqCGKA5JqWeke58+f+vtN9PCHIAYutlm9xXvCnxxVHXOruHti4uzcBYLnptyGZwuvwOY5xbVrvyi9bHPHRLLwMtl9OTl0zPuha9K9KvASFkw6qiTVanNpFp5IkDqAfzjOsWb9x+ku/fuhfHTiVNnXSB3Gl0jr+PcRnXm5YWOO7qmOhM5pDqkpiI5wzvmAGCmTPdwjV9tyfHhUSyObhTGNKzp6RJA9hVOVQdjWkIGV6gDThBG4hw+Ffi66klxCvpx3nWwNYLmppl+EIZXgwSNlfPD/Wbae7kHfU6RvyKA7E5aBGRrcGNJIeggsDZAIVCKIXr0hBHhFWRIZ8GM1chNhW+UFSeu8CjoQFvPOw4b0i76hbY+24Hv4c3ZWjXaU0O+1VMCOA/1rX/9rpM5c262TjWVhh4CAUeMDGgZRVV2shMjwPSzelhB8h1yB/9pL4zgO4dBAGIUO5bI4jp1rHyZkYP2S32cgZS/jY20h5FRD+2caxZ/93vfSu+++w466yadHh/HdXl0AFBJXWQwl5Y8ODqCPwfoob30ycefQ5OLVEMP6fwY8LCfyrO19ODeRnr09v304P565PuH7MAXL18dpc8eP4moFywcoEyQH+3FgfAZL3Z2wnHQMdv++Jc45vv0iSDLvgaoQDvbGyCDpip3AU5sELo6Ptt4Dv+P7/YFX4zS2RZxSC7D7xKKz3zisrjOsiOFiEN59hnSglpwBvDDd8Gt91OjaJ/P8hiX6S+5BvnwvH0Q53TgaXOR4rTP48ln4o8pbKifvyrxthR5kjqpR6JPOWUK1gDd5RpELoFGTZD3cUTTiGWuu9faHvWmPKqt1wEKmkY7qes1vBLyxJP5Go4CLyffNdFX9pO8bcBtbnEhNi9wiTKdcgHsFDSsl+BH2y+BLZPPbtxkKo4yXqu5Xj1SRr3H9I+68vLws8+UP8dA1mvGYNbfbYttkD4RMZbMcShtuY8jmMi1AThvnxX18fd4hr1muflzrsu4BG/JjpL9Gs+8LcNrrFeWbXoCRTRxcz0El3XRmU3u3OHUNhgmrwM7mXYKhVGzXL7sPn78DwBsRGABsO+/tdaYLpQ2KX6rPF15NLwabdEVmxfXw8ZkYbI6Nz9XBHBN9geDgiApM5uJvjmh3iigS2u524VgwgRxh5aLGC7BoQDVz+YjTUzSwbTR+/W8TRSORGCYLhZCp5NVyO0Oynp+nt9nuLjANTkh2HIsLyuTydQ770e4OvJKMfgHAEaB1crKItdOUVYvmMpZ/M6SPjjcp65r1G8yFLyermDMa4ykSViVtIDaYbQpvGyVotFlO9AIhx2xML+I8gEMomtdMWAaJVOcBkhD8egw6mcUJsLsoNwpyixg0GzL6dkgtl6tADwWF8rp9KidOqctGEJw6Wz9Gh61uVN6KebFzWKc+/T8FAq4ns4AZUbcRDTr60sYnLw8VqxcgEJ22HcJ5eX6pc3jToDps5OTMEKCLoecaUJqnbZj5YIZFGar2w8DqdfeWFoCAPIcvD4nDFWMUCB05g5X5hyO1hMXDA9TiX5xYpbDu0uNRe6fTMdHZxjENkAsJ7fbpzGsYBSIBzsha2G+HtpOIOS5194c7/KMaw6aTqAxLxbhIZ5lvnWpiJGDpn363UiP6+Kd0n77xLX3agBwI0s8kn6tB484OUnBMUKk0pd7J6g3Jol+vUgvnh2lP/73f51q8+VIkL8XOwXpzeff2z1n0duOAfwI39LGT77Yhe4aDfo0Aeampf1sHpbi2UY8KYFnX6Z763OpOlNO66t3Yz/tc+pZWVhOJ9C2A7A0wd7druZxaFxGzGgnrJrc2ebo8BhDNE/5E/DM81h26orzLfp1Bln6Z//se2nzwQrO0SAU6BXy51JK7rbVwVD2+zqHKpFpeAjwe3yIsuzFiMT7H3w7bWzcBYTg6CgP8JsgYX//KGTw+OQ4IuJORKM70ne+9TZOhNH6YmrBT8rE2KBNuGIB8u8OYx9/+ll659030o9+/B0UJPSgXkbsDw+OgzfzsDNAEqXcWG7AxsgepdhX8rkG36FtJyUsouiNVHo4IVQArPOrzdjZeZk++eSXaXVpLq1trKbVtbshXwEWAU+Hh81YWWLjzlra3LwbPOLECuVbhlDWNaryb15n2khlP/J5izh0groCtJSPIQ1tgBfODtP0Df1GPw7oYxc8dyk9U3Fqc/WYCKGjXkcHGQl3j/OL2BktTyCK/fdhEA2OBvEKcGU+t8/X+MdyXNBGcChfuL61gNoJfEaGHO167/23A+QYge8NurTzMF0ArkfUV8dfwPPGW1uUA4/fGtQz9IsTTTFtdhfyOkldLpBXgADXOL9AOX377beQRVMscpTZXGyddWkeQQdoKI/kgIWbwsA7iICjAMNhD5p0YgTo29/+KC2v38WhnzHtNr14sZO++OTTWFfaqKUpUdLjgue75J7rVZszfINsOFlkvCSWcicN5ZDRNfRvdQL4u8awfSUfaWODrji09Ghabhgdy6N8Ai952QlkPs8RwUVXOkCfKVOOAHldvl6DrZE3Wp4NuL95n6/gH/orTDSfBRL2o1uV/+7v/EZ64437oYeNFo+jwBPoKu+1LJ1/1/x+9mwnllba3n6emqedAJqmZORRyzKfZ9Pq8mLavLMajrjD+PZZHZAfKVR82Xmxm7afPIMn81wER0rarV56uv0yylpszIf9ebb9JD1/+gT+E/h5CCJuQQX1smBtsd+1VTQrfhewSwM+Uv98j+0fH3723Pjar37L5zzU06bTjUdqBDtjWqqLXoM99MOY1h6WJyD2GD83Ir7WdfwcyphCzid8594AsVwbgInrhHO5zFzX8WGusXLnqXBYocuA5zl5S1sV4JD7Am9QpgEvwSCciRwPI42lCoisI+cBbCnLibP5EZlXeIO/bRcnoaH8cHqGw8FFtseRRYNELWnAtXBa6CFtaTkAuO2gLyyRehkYkYeln/NKItXHh9welunL9tp+5SaAd/Rfvi6fE+h7Lowg1/7qvWMyBf05XpcXtBm/vF+M43lrMeYN+pUXH6OdPiuXmZ2Fr+7PLw/Og1VHIweCaG8AWG7ZoY8AsNeP0UPbE9OTOzPmwJbL3fXHj4f/1RjA/uZv/uYkQKn4m995VH3/o60GBW2WStWt4fnwUWFicqs0W9qcLVYbeLPVdqttdvzkAADrZKwFFHO9PB/GxLUVBYNGQQVIEu4Go6VXby6lANFIocQxz9K8JyM35maZEG/nxdpxenDcFwnTXCyDS2WHePk5jIlKN5akAizpuWoopouT0amZ2EaAjCa4NJXLTDmjWPBCZ1Ka0Q4BluD0egR4Ra5i2RMIrALTUFxxXh5UicvMgtxcN66FdLZFr90+VvCnATQTBYF69pBdCqsOQDMR20ludiolxbDSOIXAPc6NKrdartE6n46Oz9Jnf/NJ6p64jJO7ZDVQfLMI0STg4jwtrKyll18+DUDl9G9zFmPI97qI0sr5pw6DufyRFXOmoZFZBcdFrp0tbgP0LAUqMuHk1AiDNpNOMJBGN4w+z90Kx/DyOupawhs0ei6oGEGnS4AVpOc3J/qYb5YjXi6R5RI6rc5V2j9oQlfoBb2N9FgfBcBlk2KiHffVF13HDucDA2201uHcEuDvysg0wLdSLWOE8TTpICPVOhHOyNZ5cJjU6L9DzvPzCzE0rRGaX98Ih+Lg1SueK4h0BijGGf6aKaFsaDo9Tb/rxefhTocfMUkoEZ8LbXm+BkrjiVsISJhJ7hpnhBm7BP/Qp/BxCSMi71CtXJ65vBhyhwArIL0p3k+Ou9w/RbsmUufEIVQMY2k27R210iePd9Ih4NBVN149b6U79+fT24CSyUlncl8B7KCpk+NqVZ6ng1UJAxRygKF+8tmT1Gq+TP/Ff/b7AJc2DtBRqnBNGcUquHDJLqPleVvlLF/nKPsBdDtuGmUdpHfefyvNwjMxkYzzRkG5NTVRtH2AmrnsLWT9ww8/THUMvuudvnrySXp7cx35oS3Q7GaE/FN+gboaLXdo7d6b9yNHWxBg5CUPcZsaAfWRO+nrcPnR4Qm8spcePnQbY37DGTGaNb+wCACqhvFrt9whagSgPghnzFxH9UaMAtCbpp28wBGsz0+n9bvwn7vjwKf2UdeoJX1vpNYl0BwGV5GqWAVqGmWBshMbBBrKs3zmkkfqA7g3NY9OocEJstqmb+FB5KZKW5zs5Gzy5TXzSF3+ib6iz3tn7dRrtUIunABlJLYI7+kgCMFuoLVgJLYOhX4hsxoB+lUZ29t9Fe0TFOtcXdKQzpmpG0PAsf1bSUsry2H8lBU3NBkOkXN4wKXqhoC7ea7Z2HAXrzzC5PrYrjPZh6cEOxWM58adjdQE9HbPWqHjjLRPlygPIhg9L9Kfzqw251ew7SovEZVC5sbRTWkZoz0CcBzxGxxu1wo22u5ujPKYG7MY7TR9wcCCW2bXcEZ2dnZCho1GqYsxq+ge19d21RbAzbmAYCqWZ2tHOcVIW3OjFde0VU8b/DAXUj0jDSEwdHdUbogDjm2CR/KGMQB26mHK0QC6q3/VLUaiXRTfJb0iKg2vRm4lZWkLjMqqfzzG4C9kENukHPo8boj3b3/7g3Tn3kpywxt5KEfbruCLSjjg5lsLdNyN0Qjei5294J8XL19Bm0v4uo6edSUUnQQBTjm9eX8zgkJz8JHraF/iPLs7X9t5F4BV15r2szZY5lVnv3j+MvWh1/Kd5cjR1sYcHRyklwDmmJfCdWMQpT32P4MH1i3aZZPk/QBe/Gw7ORsghNfrKC5HjuL6aG0jesa7vUaAwu8leDtH/HLwaQympG8EhOAhrUSc946oUwbSPtPRx1xPyg2AaNl+tJae44nIodHKInxZ5D7vjSXG/Oxl/Oc9cdAYZVzAKNi6khZ879NP5zpOyHEAM+RhXOecSuB3Qa0R9E44lm4aZPt8hsVLk2g3r5ALv/NnOdbXScuttpO5BX1uj7zEecq7Dah4vXG9GrIzwzPHdIi685+BhZajbhy1ejVGMINKQQufa/An0z7aLh2su2X4Rz3GUeXxK9fXEn3Pr9d9y++0Kt6dN5SBuL/k8sfX2z6fG1FaPkLh+O4/9bfyE7IZZzPvKEOWkXnC9QQMKwJgC6lLic2picIOP2xT58fUertw7U5clxnAfn0S1xjA/uf//DvVD779XuPmemrzon+11ep0H1HFLQrdvBj2GpdX19XJmxmc7+LkbLlUMLLk+qjukewsvGmAlg5iCCmNVlEovBojFyB3kok5jA6vuQd/A/Di7+FJ0ol6ifV6OUBFEJF383kcojM6G8s/IYwxUYHGK8xOzBKoaqwhd3itDgdpmHL01NwzJ6gAUoyecL2z6FQICdAnOXNZGHnqbT5WlIMiywu2q0hvAALnlG2ul2VmBZnXeMSbRik7XCFj6Jm5R7JRMPPXbJ95pUtLSxRjLpt1M7rleo+ZRhpBh54KU9JmJlV5dgEA8+SzL9KFk1EAvxq4569209PHn6bvfuM+4GArHR8OMGonyCOgD4NgPtR0CaPNM80xdB3KpaWVACUKW/eMc665iSI3DaLb6QP4q6G0VXBGYYxcr97diAi468yWAF6tUI4oGfrWXdfM7TNHdlJwCmNKYxeX15jsHu5i9HO+29XwJs0CmmFf+gTgAv+qrMI4IKUuVO+QqpNdRkbkMSgaZvswgDL1Nr9I4+lSPqZTXPZV3plml9B6esYly5xp64ziqdgJbGF9nfIAmHjI8t64ziGKPKON4TMXb2Ya0IrCmsZQuOoArIFi5llc59rEYVThQ/nPzST8wYlT0tn80vMeDgI84LUqJ4XSEQedBqNkA8AfjQDEKtTTqRfRYZ2ZK74b2ZpMh4A3l2179qoZXjhEoJ9O03x9GjBWh0/k6Up678P3Use9zQFxDmUfN48jJeWsuZd+//d+lAqAnaHrJNMIJwgoQyoIdFcYn4ichLJw8hcnqeMeDoubPTx67920tLxKv+mIXOHw9NLu7lHsfjcN6H748H5aX1uj3pPpGc6TaQrrK0v0kVtCXqfdnf0AYj/6yY9TdX4ur8IAvxkpN8qhvLmsjxPTqvVSeuvRIxSx5zHo6kkqaOTPCX/Pnj+N1RZQUJEe4L3Oojdq2Gr10pdPvohNJEoxYalE/XBuACFGs1WaRgYdVhcw2O7WoAtgG2DMO9C/ne7fvZsW4RGjhjpMGiYBlbppBbBofpoTlAKo0PfqHK/Zeb4TEcg333iQ7j54M9IszrtNHEfknDYYHTYS6rC/UV/lwVSVPfrXNJ2PPnyX8672gaHietN6TFHZ3d0PgHXv7j1gqnm3bj2JLrtV9upA1y3VIVAHHdNnFfiisboSyt9Dp7oMmFbuh6b29OmX9lFamKum2uJKRDEj9xEZ6OMw64grM90+vMlfBX5wW2s3bZCGz778krb2Qy4FFU7aUmak2eJiAwdgOQy3EUXrUOV36XWMA/Dy2dPUOjlMU9DedU9NlzJ38/PtL2n7NUD/TqovLfIUQBXya46phrFam03lijoemaO9jpSoX/cOjqlnzhc0V3oFve2wuxNFDvcPkYGjcBBMrVFH6nA4dC89cEsA0KYFuAd6GXBYxElppmfPdgH+5Vjea3V1NeqvDjOqFaDyxYvQ0e+++17MutYGmI6hTfIIORdI8WdnKtMGQfgPvl1JP/jh92hThb7I29tGtJo/HYkYpdSY83Lt188+/SLt7u+lp0+fcU/eSjqvUYpDgz1wBG7z3h3s1SLPV2fm+QKmDzky4coNOp4XyKEOiEcfXnFDH0c5Y+cpNLCRO52U50+eRp2pLG+837aJRtiaX2mjx/i77/ICF351D0cAp/G9vOK+cZHQSL0T9PI6rjKya1nyzfi8f0Y2eUK+jt/z9RbNNVG69eE85XHy9l5e8H4B/ubt9eoD+SU4gz8pK1Y7ifpTMf5FvXwuL/GFjpjBtCt5DN0uKgq9xCH4CwBLefaZNPA++87yDToJCq2Tx1cymdvgK3SJ57jO1SZcYcbfHW1eQm9coON66G0dYGXY+SVVnon4eVeAQqtu3V1ByImBXldHj8U2v/7AYRW+7hz4HuCVl58NbvluQXkkMtPEl9dbVz97/df7X3BqW9UNfH19fnyf77mNOSjgy0AmV8RnauYdIQeCWCid+5T7Ir0h6jwBBLwZcUoPvwt3NOmoHa7KAPbqmvfprwDsP4zAPgLAfvibANiPthq4IJutk97W6Oby0fXVaIvKbVbrtQYeXvX6+rJIpSYRNrDLNAxpEVQKxWjESdAhIc2LmlJ4JlCSCNZI8HGdFyN3IoTrZarEexh5h65UHipvAeESwFbFdnx8hgd7xHmF9jyiLgJBy9DrlmjnF70gokwmGNQDcVhSjjbKConDAJof6TIb5o7ECgUoHW6LuguAI9cDUHFy2oTQriWoMhyF4bQ9KiaXCDO65nNttUBEATUCoidp9AXRiGjbxARtvzYvxlwXO1Awm5I7hNlWD2cXC8qah2cRie6dd3AGAOB0tOsxuoGAsxELRmkBbgOUknV2BmsbZeTC/1UAv2DYHORIzUBRhTDzPEGnqyOUjB7itbtPvhNYzC82B9DrjI7bFqPGpiwYresPjYYWqR/nUY4LC0sB8p0QYIqIM6pdRszduwRMLc4fn7S5V6OvF+YOYEatEXhQhE6OW5zyI/cZiQQUQFTpq5NglKY0q0A5zI4DgwEr4hQpjALvIYrK1I4b+tycSftLo31zg/KBqAsYRJ2HY8CCkX7p4r0zAK25eYzTqJROqJ995K4zevTO9DdnT2VWq9hvBYwLRtuOgQchS0SjzMWz7XrG9rVLVjk7uIVjoaPk5L4CtPN+wbArBRi1MkXCtJXhJaASWTCiNQPYah6fBk+Ys+iKHDAmiqWUjgDJn395SLkCHJddc73KnJrBibSwvARNZtOLl4eA3jOcJPid/u1B+8X6DHzhkGgJgFEJ2ULdcr/KX86TVkYUeJ4jImkmHTQHafvpc2RvGE7jhz/4QZqtN3ie3rcOm9EtncJEua4CMROR15PD/bQ0N5veeHCP3+lb+kTApSNkCof9oVGQJ3U83CTEyJMOgABo0D9Nmw/uxMoJnA7axuQCKio/fPbJp+nO+mp6441NrgUUwJxG+7788iA9/vyL9OjRJvwyG5O+YkQDHpsBLFyh7TUCyo6rCLgn/LkAm/p5vQ6VYNjn6dzaP/a96T9F5CEmdqIDXBf4EBBr5Nd0AwG9IDLyyJEfwX9ptgIdjtOrnc8BfYVY7g6OwVAWcYDP0/zyXGrQX5Gfe3RK+2bT+sa94FmXHIM8sRxcL4Z8jc6VoBtOOPV3co/0UNlLDzcEieFXN7QAQKs66tRZcLwP8JE2i4tLqQb4dDvNW7MDPdF38Kn1L1Cmea7KuZu4zJQB2tahKQC6gGeRj+Y+Cu0Sg9xIuzjKve4Z9cS5RI4+/OijNLeAoYWW5vgL7pQ3R4UEV+bsuRB8RF845J2zkyY6ShlxRZXZNFWZT6eulU2ZgoPj45NUx8lI0EwwYZqUyxcuwouVAHA6F8pZl3YeRrk6CZM6i9BMHU5Xihkx6P3QyxUcF3PpHX25hDed9DntvAXqqkNn7qAjNauAf2mcJyIqY24S4KTDfvCpttuUsYdb99PKqessNAAAxEdJREFUyiq6pxr6RL0QjiplRboMfOSOiZm2/hlRm0s//vXvondz9FpdH2VDE28xWGD/KJtOYHv8+XZ6+fJlevnqJX3rvI8K7cZxQkdGRBybuLQ0B/+YCuEErskoK9KtsJFKuvXt4xipK6WHkXtzLaWJAELdFI7vyWnaff4l12S5FniMQcv4PQ4+h42zzZwa/+ZrDFhCq3DeY3zf+Hvc5P+c99xX5z0X/9++52ukhc8aX/v168fP+XpZ45eBkNCR6Bo/21KH3NV/9kakEVBC3MufMspbPNsromz+Rih7VAGyCT85lMZLoBV6KerK/VxuAMDP6o+chzoTOtcjIpC39fyHr6gr1yjPjiT10WsCb9NETLHRgTX6G2s9UzbwIZWR+VzumN68+GwZphO5upAjURl/0U7q73OkY37lZws8bcsksur9Y6CqLfDdlVciOnt7fb4nf/d3j9fnb/vIdJsgZPyWHZGvA15f8v3YWbF8772NtEb54+s9PAet8aeuR+DYvJFBKjR5d+mC7cnC1OObwtX2xNXkzmWhEBsZrK8DYP+rrwHY33r0qPij/+TXq3NzM41SbW4TY7wFHn6EUt1qnbU2aU5jeHFVRYCKS0uLk5eXFwU9ShWtM+LP2ieZUHowgB4jakMA2Qygr1qdR9YFkuYuZkIoQ25pmgpDjF8dBjQCax7YZURAJJTeo8sDCYb0thRgZ8pqWF2EXs/dYTE7yaE/10rVSLltpOE+o3gqcI2O3kwFL92InAZIAmogLX9hAWB6hTK7tByHxAThCANtMz+yxHOdGa7SMpoLxSU4CsZhNL1ih8czExs9zAwgMwG8Hdbm4YJnc6EGfYABbaQI7nGJC4w+z1IRzuPtUzKGDy8dodIzM0Jp4hhikxYbFco4T0fNwzS/WIvliPoY3NOjg4iGxXqwOAlGWJxscXkBo1K2+0NrWB2CLc1q9PWSaAuAWAOvJy5ANEI8uByEMXVmbtCB55rTJ42rlWLk/kUuMwrTffOGPONi4LqzSB11NrXD4S26Oozs1IwgB6MHUHfr24EAc9aJOEXAQ5U+NS+1jFIeRMQgz4hH4Om/Ceqtp+tqBYsY7Q50gbQhCOZcuuGAAu998oczsm2X+X5OzDHvUyDq6gj2jZ52Hp7GA6X/srKXPwQLRsOHofAULZ0VZ29HbifawRwpI//mwZoWEw4XvGe0y5nmluswVuQ5w3NTRmg1pPT1fH0+eMfUDPsFtWvXQ6Ds+csnTvj74vlB+uXnz8MRyxMRkBn6QFUmvzoJKxbFps0TKll+Nypjf8rX5kmDQuL5eKvU0eH4PNQpg/Ik7lXB2FdwGmyrAajUF9MM4PW6kPMkBXaCTzfEODs5S0d7L3ECjPAOYnWDh2/ciciQgMK0jl6vQ1tpGwWaEyYg4wHxbOXPTqMWaUibX+3sR77yT37nNyJ6Lv3zqMhV2t09Sy+eP0/f+c4HsSOaozIa7FarnbYx9PUyeqKAEwbwcQjZ9J2QLUEyj9l+shMRM2fnGv29AJA8Agjf4JBd4JhJhqmpGUBcmWcmwCU6C33kOqVGxAV1ykStPhsT4PAP0iygyIjZbBHARB9cB31pHpwSa/Ye7aVp6L60upwaG3cDUNNz0X77zM0mBLKmgeQAGbJWKdE/8tQEv7nBS94L3y24BR1hZABJ0q5c12m+TH0csGl3JLvupxoO5Yh+dAtu+8uojm34xoffQD/QT9Tb/GtBmBPd5Ae38j453Esl5HllfTlNAMrcoKRz1kbOkFH6ceuN++mbv/a9dOBkR+qjLvz8lx+n+/fW4ZWZMOBGTa2jkUSHqrXb5tu7nrR60iM2taD9Q/jIIW5HN2yTciafHB8cp/29/fTwzTfQl9Xoe8uMKHO3C60n0/rafDib8rigUSPXwcG8oKM1mjpwAj15W7Cm/nfVEJ3INx5spkp5Dn54SR3VebPBk47whN7lsG0GYBwtoZvSAN42HcOJg6eud31ykra23kyP3n4LUFmmTVCEm7ONot3wkpPSQq5oZy4WZ2ZjKX3rw/fSyXErorYRbQ2wgM4ATDvxrweQj3XJzzrw/EHkNLqeqHVSt40jfjpjC8hYBX4pl7Px53HhmKhHwWy0zdQn86TzKNvAkTTK0VkXoHuPMmSU9uSomfZ2X1LxW52grKsa6MSov+UHgSyRBt/S3ZfaIy6JXz1u2+zv/Fle1O9rR743v2cd9KvXff3z+JrXv42f5/e417cMdHM5GTT5kw6Edxjh5Bc+06G86YhrS+IiylFWtKT+iwMaq5cD6NJPjmRG2de53gFKfTxno25c7/cz5E3n05xk8Y/X8u8W9Ge5Dx3q9R7cG6scoLdNIRjIw5RdR2bMv1bPqBsluUC8jH0qacc4bK/lWBfr4J/LGvYHQ56fI7DKh+2yuto9D6+3Xpn3Ml0dPfZ7AFzKj7QIbHS0mt/zNfn+oPs/OKIenNfWeHgJRed63b7G9/t8bWTcQ910wv0ckfbbZ0lXy7BMaMbtNyOA/XBqYiLWgaXWO1BuG10IgE3bVHenUCg1y2dn3cdfX4Xg6wAWg9AAmG7Swq3z4c0jDO5WvVrdRJE2VlbXqzegOggBoJ8qCMroE5TgWWoevkqDjrNv88w6QawKWEDrULKGvDYHUOkMYnbrOYZCpWJUyryqShVwoPJW2FBGKuQqBkuP1P35jZx46Ek70xRtgsKi51Gesq0eu0xRqej1plB0ejsSVWIVAVICq24HTxXhFjjVMXROilLJ6dE4zHkByFhdW4okeYGj4Eiwag6pisHybF8ABgGRbaRjYn0/P9Np1iGnNOROG3tJEQXA8EZEhzaUK7XowQA2xSnabh6ceXkZOOplRzI999p+/TgjDxo3h7dbZ6epe9KEBALhvEKDBt1e1QCXuNftRlWIsYc75Zh7PIn2FRxMAwzbgGp35Zor44hgf65GeXLGALB4g4EeYvyNFGdGd3YvSvgi79YjmPI96FuaSRXq1oOGzgKfjChk1y2iMWwoXICfesb8yplZl4XJANKJdEYaNCY5RUOBAwTSvwIzI8Jz85XgDSMtrnQxg9FJEzgs5Rp1hFJ4sA71CsZs/yxA2whbt+2qCYJGecDoNM4RfFjm+WWQmPuw57b20ySNXwM0GfGfmuC34EPKAyjaP76XqzNp2DvDazVqhKMB//ksPWhTGFQIrjwgODFSrEKhOfGfPBvRb7x2RxDsF5eCcwLL0dkoHR7304tXh2FI3X0OnMT9yE5GS0Fj6x99XzS1JUeu5FuV2njIxhSGDGpVEABbgKxR0qBNOF15uS2/X7oLFL854dIdv1zoPjtdo0hBOTwAbCLH5j677mwVQ5qX9zKnzmjPZUS3fKaOmmvV6pzpWI6HMykQx9BRC+qAAtVJMpK5fqeR7t2/R/9OwwMn6dNPHwNKe8j8Tfr1X/8ODtoy7ZsEtOecySZgs0+d3vvgUdTfFQ6UEXPxdEIdUu1e9NOrFy/TO+++l2bh7Va7mwbdk9SoQ4cbHNNLJ0qgEuH3CZym3b1WLPf2zQ/fieVret1LDHzzNb/rVGzcW41+BGNhhLKByVEtmoKRUpdvbT2IPm31TCsSaDgsDuNzg3Q+PDji1eSeUfq1X/t2ALFXAJfDoyN4ohRRPqPAkPWW/zV4jnj00sGL3bSEnjpHDhHzkBNHpHQAtdPKdGwDTf1ucIjq8GgV56tUnUvnV/Cw8gFvYlJDXifUn/IOz5KOLm/WOjtOu0+fpu9/+4P01gfvp2bXAIJRSFM3mvR5BcCm/MNbN+q4vIKBHOeIi6lc7qomLy4tLSNbgH6dz+5ZjLY5mfX5zk46wSHqoEfVg9/+6KO0vrHO97ysUzSesoyEazvq8OKwe5qukCNHQsq1eqrOLcazNcDN5llEoE07MAVgGt66Qle/eLmTNu7cTW+/8x7yOhcpGzvPnqednRc8xAl1ppjNhG7pGLGmoRXA/DxA0cN87xdc+/LZbvoWtHjvG28jj+p7BBlGEMAKVPiQ32UEjjDslIkvm97/4C34Qad5KhwYyWS9lVkjvE6GPTlr3Y4iACwBzEb+82RP9LL2xbLQqavLjQBKBksoJn6T/7QvAVKolkENV7MZT2iWhjr+jnioN6yAOM45Evu7e2GrPOQzwVa+hqt499z4+/hz/k4B9E8+sv0IgBdfc920v8E4cTpfqw7zsKwMnuiFr4G78fM9l59llI9z2tS4L/8+vi+O1/X66nM+7XsIBZ/Hz8i/R7pEnLedfrq9/2u/xXX8rlz75/GaRvw5QmP5rpZiLnljyY2U/IX6S1M/j8v2zYP7LVPeMTKus9kzQMGFqzislukKM/hEtJkXz67Poj+R/6AJtwZwtgjeDX50cV66OKpzONru0hnyc3vQK/HuI6X3+LBt3m9ZYcv5LSal8T6OwI4PP2daSEP7RocnP9/LxEPjsm231/kalzH+HGX7HMoQM0krK2Y5X6MwL+lfyBFY1A73drm0iU0DsKaYxEXXbgOLdkqlEQD28isAy8N86uuduDoXFw2Iu4mB2MJbfHTe628N+8PNs86gAQiq4qEWW63Tyf6gUzAS6pJW5kKWAYT3782n0UUPoe0FGDS6srRcD9A1hxIWuIFDENgTzmEQqwsI3JD3EoAhK1SDSNW5WRS4E3IQVPRf9kxRmhhPDUMs9ItiViCvr4cARiOq0mAEUFDBzwT4s2kOlTtBzLVp9aRVLEYlnCTmPQ41BSkBDTKq0YCG67oBwOxsh2uMZGiYNbzmtunJ2TExY9pCuN1SHDZVAMdemTSwPI3HKQa4fdoO0KLiFkQ21paDkQTJRosXFxYBQoJVACwG1441dxSVhgJDQdPWbuSj9lGUkwHa1BlupavyEji6JIyOhdFTo5jziy4230EocyTRutme7IWVMMy0AWEZOase2ub1YfOi+KlwBVgcpc7hThoBjucXnBzVhSZd2uzM5GzMbKxCcX1zgcHoxg4hbqNHd9MOngN95HcjeKYzuGyIeZbm20b/12sI9E3wQQ/vcoQQ0sW0m3Lpu/NLZ6O7yoETAxEenuXs6smp2dQ8Pgu6KyQa5uKU0RJXiOhD/y6GHrMLr8xj/OShAcZeA+qweBHnydnTAiyfZoK8joR84iHg87kuci+93ATAiRIK88xMJRSJUfxZ6L2wOBuTYno4DsqEzgTwM4xSLDJvjjCGWW2jwKmIpKMRwxf7rfT4i5cRNZNXnQBoyoeKwDSFrEAcdsk8FrxOOUa8QpHIvkF/+dfQNxR0UIA+MoJvOoJHVsQoJYzh5ISrQkzxPCPsRnIsy8i1ShOlinHPSiw/V362HjpuOmmWZV9YF9cglb42rANosUzr5mSpc0DQs2dfBrDyAuup86JMKxsRfaPOKlHLNIpcmDAn3GFkUztu0t7+CU5G5t1vAA7kWR26ielCOgZ8bX/xJf2OM0I9HeFZXl5MLlvtvuwt+Oyy24J3bFXmdUmmAbqi3jpLppzMa4wwBt2OTo8R4WE6O2vC87VII5FuOoKuU200pd+l7vC/4P4b33on8kRdpaEfgC2PftjGDsBkF/BWgg/v3luho6CZC6Vj71xb1olOAuNY2g1aWksji45WuaqFE8FMM5Frxs6M/eBIj07dJYBy442HgPJSGsHb5zikB/uvUgUnx4XEZ2oOqV/C51fIWT12nAsag3zkTR2EIXrtmgqVqcPdB3dTdXEpDGsH/WqE3RntN7Tr/r3l1Fiej1Eon+OW1xAwHbveNvc6qUSd56x6AZ+bkZh3p+Nl2pNra56etUNfLy0tQtcqIG0Wp03nVMB1Ae8oazgGyE6tWou2Nhpr0MlRGldiOEtnrdPgFwMR6g9lWBn48a9/L5bgUm+7WYe7B7pSQcf8XZwr5cqh1Eg/4k9w5c5Aa+t3Qo+GzuR540lF+/s4D4uL2KbscHsEaL19Vz58ZbmSFNfo9qX03rtbOAVtdFw7aJWdzUS9W6HPpbv3u/KGEVN73bxGh4Yd+ZCPNPIafJcuc21mU2K0CY7gWJ6/K4fW02i4Lx3us7NO8K8OdAQN6B+1TqQecI0510bkPenolPfr9KvT4luA1GhNvCv3WQ8IJL2Jz7f6JwPYfE3WEcp3pkPYl7iP5+fC4xiDIPk83rlO+nmNv3l4n0fIw+0zx2XliudnjSPffh7fM37/+nN9F2h9HUyPy/uH11sf3/PapJQXv+mv5H6XR7SN6l1z7b1iDGIzpfMRII0bo02We9s2yxrAt+o8HX05p9PHdnOvdSlNT6Q6fa1jbJn53nHbOTjVQvZcdmsVvOAOpQY1vNeXNIuD6wPZ8QRv8m7LUG6izryrc9TH4RRyNkdkPc+1t22Rx6x7gPoo/Pq2n2yfn+Mh0f9ROY4o28+3dbJMbzHFUcfM+8a0sW3ehU3m1E3sxMU9Rh6bnN7hym36+zE12qY2O6XRqHl2efmPrANL+byqyZ24Jq42rycmtqavC49uCpdbo6vRJtVv8F4FBBV5UadCoYhSUeCvAU4rK/W0+WANBbccSsy2XuMVnpyc0IiMws2ZcnKLW9vNVkoJ3EUDNNp0JgrXdV8dxhc4xUQwNLvRLSNakQ+ERzqg8/SCBRoqFWdcZ2ImBDcvO3Q+7PMsQMSFAAkiU2ReFcFoKMoNZhZ8nHf7Aazri/MQmd9Rug6zmyQP3YO4KlZnxXs4xOXwmADZsgSwDtsEU0AHZ+CbTmGn2V5TBkxxEJhrkI1auOSTE198wDkAyyF/h72WG0soaHdkmkRAjlOndxIrEKgvXR1BUEo3hzNgWVcqIdS8nrhg1mF9FbaA3twao31GfByOlpMFQhruUrkahtrbTW7XM3qyvU2ZGDyMieDgctgDNGLkoN356UEqXEqPrOicyW4urgzrckwCkMhXo70aVAGCA4gOw0pHAZB5vhq3RQzeoOfwFuCcPu2f96ADNAdQr60uQUfXve3TFvrNqBrGNYTm2m17fc5NqpSnMSrQBUXSPDwIEOzmCBG5oo6KqorZYf2aQ9wobXc2yxNSdIjgV+uIPZI3dJi4mfY4g9rJKIKcC0D2PLQppVbzLNq7eX8zInoufSOvWZ6G/8K8WT67iYdsEDPRoaMR2y7ts9cEOjoHplfoCLmW3ySKxxGE0+NOavdH6cudw+Q2sBNT9BcyYX9NA8qklUZag2deuHQ3ZcXojpE4lUs2pvA2MqJsaCDN75XvjZIavVEfaSjkB0c8HBVQAUtz+80UFvvCPo128NmbVOT2r5MofY711xjI0z7TNB9lwqFSZUvVpYcOFbmdayxFNcNnJ7XEUnieg4iC0NjmlCNy56lDgAvq6moh0V7O53MaitzHWYbVEZRBfaQF3BnlmG9pVM8Jcypot6WF80Ne5VHlTeNjtNgyXPJNx0dw6xJaRqPzrNmxguZeqn85dAQGh61gZA1awmQxkoBDPFVwVzuBD04Hf+aYqxuc1IqUULKAUVoCkGjzlI4jTo4rBpjbP6URol030D62e4Q3h4N2GgGCY5i/004r6AedHQmq/rCf5eGz1lm6d/9+qi8sR/+5rzoPS8+2n0XKQGVmAhB/Bs9dpDv3NtMKOkV9I1CSfq5I0TrrpZWFRor1hTXc3B+hEPjCfLzNuyvUCVlHdnToHZ2Zpu9rOCUzOIIuizY5Td1wik7RQTs7XyJXw7SAY1rj5cYPrttsrrvrcNvn6kWl1UkpJwBl/S5Tv6T9xUU31VHr9Sr0ddUaHS3qVC675FUpnMi9V/uRMjVrjnrwOrq6107Pd15G9PaDD94JR0b6Huwd0U+ldP/BA2hzkw6ODtMnv/w8wOCdu+v0p8P1eYkngfcZAOX5F0+xVXPpLuDRDs+GN4MM5cB7xjxsKoH32r8FnMdHj7ZCn7i1tvLqqJ7gVJkRaJoy4Mx3+Rkmpb3DWCEjNm0x99VAAuULuBxh+MEPv5Xu3l2NtDsj2gYudI60AZE6AT/ERiPhPOxzHumDP1wWKutkZdGRvsv08sVull3lSWbisE35UM64lsNz4/O203rqgEQULQ5/542f/DA+7WRMZemr+3M78qOkH585/Gr/j+mIpMfLa+N5t8eY5nHG83F7/t2AWJzjsJy4bnyv9/ExwFecsj5+zu3zunyPn3N9872379yszrD/fE7UEF5VjrMesZyvnuf7uM3jsnx5nfzyGqTf0gLyexd9k9LRCc4HMqmzMe9kQ53t2+sjQBHlx+XR523sRxsssoCucNv2aXSwOtfDOht4iX6yLur+eCD6x/p7EefVSpwIfRQkRfcUsE/2sQ+SbtbZ8qRPtDeKpG188M9T0aagMfWlMVE+hzTy5fW2QXuijGQwrPzk38b9RvkRgeX7kDK6NLUJBXcofnty4vox+goAO9oZjSab8PGvAtjxKgTz0xfV6fJsY3qquFm4mdyaKNw8Kpent773/W9slqanG8XpYhWvrohQTM6Wa4XhRa4ENiBmsWbDmlAkfQTqMrkEkl60kzsmUBYq4sP9I5ToCo81AnUeM1UljiDR4RE7SsB6g6FxPUQNXkzmgMwOzctEUsk8FYdtHQ7RE1dI9SwFKHame4VrdDXmDuuZB2vOohxjFMvnWEfBYKniFoAuSWE+VGZMlZFDbta/iCHq9h2+dlkiVykYGykVRI5KOZRq1bQfdkq7bQ6Uy4fklIhMGzpQa0hbTHFwZYbYXUqhwGrVzZ/VOHO9hpmmobQzXa2TdRVgmf+lsGdwcxnR29q8O1VdQmsZ3mc4fDwTz4NXqEcRgz1I7daAegDWeaZGfwDIGt30U3m2lObnljEuTgjopqERzNMO4NXZ1gJJo9tXGH7AV+RKwohO0DNaRt3dl13FqwLzGkE3TlAIaJWyBa+2GUzK83OERYa+uBqGQTK6TYHQFKNgJQDi7upktHAWPjJ30aimqRCmJCgIFxemTvhc+EvQAe+5bqIRTyewXQESjIba36aMuAqFs3bHk5Nmq3ldxUGvAz8IhIrQCmB5lXd4W4A353C43PPf/Fhpej5QmbkIOkaNbnHoPMZjUUDm2qkAjDC5/JRKxFUc+hp4hFiA6ugEaiKWqOrAq+1W3pFHED6i/TSMPnSYVEAED9IOhd0jDwnqhE2FkrJO0lunQ0VlukBEXGiLAF/P3GhhKBPuU4n4uypI/g+gecvvAYwBql6j0/A6Mgvo8HdBfFZmWWnJi2PlEx485VuW31Vkpg4pJ852NUfViFg2ALfKXSrymwpZuY0hrWinkcu8XJrLChlVykbjtnx4R94TNAsih/SnEakA4shNOKxWnMN7rK9tM/poJNocZg9BQLSBugs2aGKUbx29LwyC91JeKGvoqNPsu7SULwUK2QFAUC3AG3gZRRdg6kiqU7zfOkbEE/6N8qItRsId5hdUUwK0EfgOR+eUD53UJ4UMhtULmh0BkPWTXjosBfkARWG+pc5+CfBmPnfrpJW6J+0Yfp9fqNJ/6Dzalkd7zF/NUdgcpUcHUW9zc+0DedV229+usLKxuprubG7QtonUaRl9he/SBYBwBeN7mm6QzfLcAm1xiTfpYO43z+KZ1tXNXlyPNBwdnOpySdoiu7RdQy4HGmNunrYAYHs4HQI0dPpVN91Q31mcbtOFHBmTd4wuxg51R+20vLISaTy2X/kzRcSd7hxlEmjroLvc2Mbde5Fr/NzlpRyCxfEUDNqXq8sraXXFpdUuY0mxw1evcCAG6Vvf/ShVavO0wSFT+Tkftkm+la9gCDouy5ygXaC/sbGRGssLsVKIL0GkfJij7OojQKVcEDJjCkAPHXAW8u0a6ON1b2Unik4PH26md9/ZCjngZ3jT9o1HDF1qzAm6Rga76QUAVfm1WgInCwkdqK2g/13WywnWlqt+sl5jvo1PnJAPQ07hBd5CniNSRn3l8wDecgy3+LvX/sph4ZQnzaTVWOZze6TVV8+wnJA5P/GMuIz6a99sROgtfhQgWVZc7zP5iwJ5vS5PZvKchUTZyr/X/Ooxfq7X5np41rpylv/UkfJnlHt7pbTWxuRgTW5XVMffKcBbcv38fnsOGaIB1jBsmc+zHA/flbE+fXF81sY22FfXqYasVAzOKSuUNwaS43b4bmBKmsUzoy900NWf0npcD+TY7/7ZLq+7rVd+3eAglmON/JXlRpqbX0gvcH5cTzhW8vAF//hsU9IMNKqQcruowaV6OKoUOjdwmS2Vbp70Wf7HEfXh4uBp7s82KdOQHo6r+GzLLGTIu0O8TciRl9GaLDzmvDty7UwOBs3LmZn/GMB2u93i4mKxepfWTBfKmyibLcDQo+L09Na3Prq/uVBfBMCiSdDFGM9JmLmg4FVrJYTdITdzQUcoG3O5HIa+jFmWX25/CTHcfnUTb/ZBGAEbptJ3VQEVTAjbpRHLbiqi3ExsVkEoCAqBRtyJHDGZAiUV0dfpCcpA8dJsQY8Ap8P9DqEIPuG1CNGbH6Sybiy5mYFb8eUIqS+Z0aE4HhKdECkBRn0gsM8/x9i4palpCfWlEh0rOHH5HkFpjgy5HI3ArDxjZFQv1yiFII9nwIQOGVlXy3Pt0nOAqUO183NLqXV2BvkFU+4hfBLrjC4A9IyeGoFqLK4ClI1IONFFZkLNwwuY/KBF8DT/yQgqTpdPOWkehbBo3DSg8B9G04WPMXJRxxwVcG95GdyhStiHGigIGBeM2JErPwC+1RQX3ZM0eQPQQAn2e236xrZ30/r6Rmo6k7pzhqHJy1mVypWIZkWe5lQhneKwWKdyRMFgVM67+1MBOqFPc5sAK/ajUSGjL+VKI64DxkBvnZRrjICbclxGlMS8xCnXR6zN8RsAqQS4wiC44oSLsxfc8ACjq7K2TIcerZPR8FAIUO8M4+WkHYVudhZB4mnmDRr9cok38+rc9MJZ/q6XacQy2l6C/6QpitLJJpgSdU5qrMzB84ALQJ6TnSZvLNtIlmkdOcJif1jP47NB2ntxlKYBtr2rCwyPaQKu3mEOH0Cb/h4vv2Z+uOBCWgg0XBlCJS//qciUvwnq5tJjpj/Esl3wnTyl4jGCaf6hcuRpoD59JyDOM0I14i5ST5FRptfJL7BG8ItgxjJiUhgyHQaMIgPkOMGGe5SjrOR8rsbSiZrKaQkeMEuSvqRMJwsK+GI4letjvVmuE4h5n+eM8AteVZ7eo0zK4zqgTkiRTubNx2RI+sY8UMuIbYjREy79Js4Yg1Bf8oFybr3jBRAUkEgN5d02KQfS0zpEbiGF2Dbr7/Ntm+XrEHsiItG8Mj2gH+X5su6SQWDAL9EnXj8eofCZXi8/WK7P4am8awCz7jFPn088w0i3sp3X1bYt1s062wyL0km3zuY1K9PWOVYJQE/E1qjuQsj9RvCdSyDQ1Sl3ol0EBwCKLtYfzg4VUl7ku1gMfsZVVDI9To47yHoLOjsZTWeaa+mf1ZVa2nrrbQBnNV3QV6Y4xLbR5lnz2XKL9J2AwOddds/SW/fWY53XCcpxTdxoE/UyN13+GOCUXmCWllbX0FfTt+k90Fqm5Lku7+UM8OPj0/Tl01fp0Tvvpvc/eBTOns7BQF1Cnxu539/bTR9+60PumqDcYUSHWy6nxnW2Vx2urpqnPoJOnfjnTz5Ln/39z9L62kp6+O630kx1IfjAl4S3vxzBkSeUpQApnHMyjX3v7pAfUJ+XgAHzqXUqxgdUi7Z6r9AoR0pdLSZvD6reFjxoEwWxEa3jmRXswQ++/+2ItqkzY3UPrrMvlQN33DKq3Tw2r7YdPOF9vkc7uUcZsW/d6CIme3J+HDmWtzzkZzlXTo0RAdmV67Jsa7WV9cyTyq11yIdt95p8vbIiP1t9z4cc0jY3GPAYXzt+rvdkLewX/6NcQJPAWUZTnse6Rv1nBcdl+MX7o81cH9fEM3UWvvpuwb599Xt+dsjlbVHhEFJ3XzqWHv7k9UEHXhaSy7Pe/p5/i9857TO9yWbkc/Z6ppPP9JzH+N0JrbGKh7LDZVGf+In30Nu3z7u9flyX26/RbmXR85avg28B/p51zld0tm72dy5TPUhZnLefvU0bFhHSuHas02/v9yT/WZL6zc9BD172jf3Nhbk+nPMS9XjUi3LVw/KfzZJE6lwDSU6O9lbu928EvbD4SePapPk76I7tm+urx9yyfT1xFRFY7MD/PIB9c+VOY3KqtElLtm4KN48mRqOtb314b3Ntba0xHBaqAKXiwf7R5OzMZGG+brK+KwQ4eUojfI2HPkx9jZXEUrEW8my5SiXvICQxjC7aMAXVRmnUuq1OeIkumC7DujSMBI5cPN4d3o69xQFqpgiYsG+HlwAdTl5on3Ywcv209fYWjFiLpVeKM5xHuB1C1biZ+2rkxaR/iWj4XKDmzGY+YlguA/w4Ycu1/QS3gleVjnU00hsLsvO5Uq1H3pLRUo20zGaE1zKN7LoNq73luqIOjbr7ixHYWUC73pB0iNywSzdpEJxmpggwR+WKAHKXjPE6jUzMgKfdXl+rLsYMakGCQ6ZGZYxaaujcM99Zq+Y3Zka94fc29QGYzdbjnJFjd7CJYTy+wwzQFY8P5haQ209Tk+WIfN8IwlDYo2EhHeyfhtGszRWTmyJM3ExAI0GrO+EY2XI5MWf3mueYFbRRdZUxbAzdZpJbQe5+8SmAZsD1Aq0h9DfBfRSRSiOz87UaAGk2ue++k5G81jVqwwEpOSvbPc67tBXnBGiMj4KRPQrPdcUFyQE54CjA3xVGsh11np0ppyvqpnG3/xRIAbOfYwKeIMgIN0CkhRPkWrzqW/vXSM78/FxEvl3nsz+4itw2iJKWGgshuMNzoxwX9All0DLTCFwb9ZJztqsAiHEy4hCg6valRxibszaOBWBcAb++MjqqwCvM0l8QbNpKXnUgg+2chqDEC3A0IpEnGtrMF/2NrJgLLcBymS55xNSSiNpyvZHpyJU7PY2omKBQxabREaCraDR4QLYwzlleM8Ax0uqjrItAxbQfNZp5pIJ589rzMkGek5fhBQy7wFTQZrTI+/1NUGdaj8AvAAzKLGRJJSoNdOy4zih7HYChI2gO5DhqJt8qi7AYbc7GMq8YMRnl+hzBjzTNEeJs0KRXDPVSx8ijpX1qb2Uit9cEGEwOv8VwLnLnNbgUnqU/lOOvFL0092W6gM6gYBGRC3q/NhJUxpUWPKdDEHudc1usV01d1DPRdsoM4Gzfc49977PCKeQGnQB1l5FGr3dkQadYp0F6eK1tD/7m0KmVd2KUQCvFNUbZBYuCZ9MfzDuVn5whHzsioYegZrR9egpZg18KBYC5hp3fzpFFga6LrJs7LJ3lU+kehp++5gz1Rbb508k8OemlI4DT3ZV6euuNO9xXxvlwFzd5nAImHMly9vx1RGFL9cV05+69kB+DCKab2TcCJoGakXZBrBMjJ+jPaZxOAYfG0+BG2AyKffnyBc9tAijfT4445f7DYR7kPPMJZRVeNppkVFcZcMc3c1/ptvTuo3eifdEvGn7ewznhNw12rrMTcmyHfXWZfvjj78XI2oudg3j3kL99SX8P+cFyw4Gi3rFGN3rRfsrAIY8QOMoiTbk5/ZPf/nFaXKimPv1FlUO2HM0RkE+ga00NOjLi67KPwZP5sDx5wH42qizddL69X92QwcftxRzKljIg71pPD9+jf6mYr/w92xcrS/d7UX4q3y3z60fIGEcEdczv4sqQIe/niOfwOTt+lulzfSnclBu20Ut4v5Wn19+/dsR3f7stT5AkJ/JUZIo6cG7sQHip7+qySE+izlFa/JafEe3g3ad5zu/Wcfz8MVizzPE1+Xr+5Gu+h7NwRR3ivqxP/RzfuV/9ZBmZRtQHPo9yODzvy6/qtzEdx8/PZY7Lzue+fo3187ufx88dX+cxPhfOyO35uNaHcT7fb5v4Sj0jUAWmW1ttpLe2HqRNZFl9JC+5hnen28I5BP+BG+QxR2/U+6YvxZJ12paINPscny8fOIrpLn+9m6nJ65FxSX6JVQhw6HYw19tXt1vJFqavdiZNIfifBbDFYvXum3caEwLYUdqiwx4VJ6633ntrefP+G3cbw8vrarVcLU5MTk/OLSwVnI1+Q6OMFDnrO5ShUJ5aubGBRkfBMn/MJYDC8Fh5CrchGmoBTsy6BJygyzFCg1DsMp9/Cp/MoPIZXfOMc4AGwmN0Q6MkaFARaACdmX/cdN/1pdRAWXqfZTo6Xao4CxTlTX1OW2fJvd5dwy3nihbS7isAEODSxYGtoecpAC51GO0KJXzKWSf5zCT3IDb/UAbwuUUnfBUysFUROnNeIGyOoZ12brRWQpuNF8EgUx3MG3MSh8oZw1+qc+8xV+XhN3en0UA7zKmBE1BoAI3WGOH1vJO5jEZpoFV4KjaH9Y0GGKavlGuUJwjKUcQL3h0GCQHh4ogAQSNBj5FFDaRlOZxvpFl1onHUMTGnU8BiNgN8jVLJkXKBpDNezXHTMdFAFCavMLKA2r6GOxtzGVl62QdXAHF3yTGiLKh0ZYYJ+GihDv1X1tLlaDodPN/DvHmPiroLnWZTfb4SYNyFzAW2SwtLsbSWS7i5oYDpHhpl2+ckLyOpaaKY2sd92o6Rn4Rn4E/zxUw1MQdAQXKWsUuBubxXfa6UFqqODLjrGA5Vp0U7XHNXYEZZOA7mqVYAVa2oy0Vy4eyYkILR16D0w9FR2QkKBmn/sA3HT8Vkkk5PUE3/016NAhUMpZidOmmVnboclc0RLXerMrXBdglu9Gx1CgQi2cO/jfQJFqF1Htp2uTgdvlvgCj+aqpFHDuQl8/00vAK8rMgc+rZPBAPKhDpYICcg0PlzdQIj6wUcvjA14Yih8KjTeJ1Z2xQ0pTzf5acYEQnelXc05ub4YgDhdVeVuIGXbIvK3Pbl6CaU4TOlcK/l5Uh2RHb8je8uF6dUaUwdno/RFB5q9Mhr1Bk6dtIzZBkZ0gHS4Dgq4+F12WBCe/WKABnaWffMrzh10Mj6+1l5DgCvbgGMmhsZ8kB9pJ2/CxYF88pv30l/nFfnSS+wHzSVusqojoBPzo6eS6fZf7aJavN8yzBFoR/1D0NpPyNDYTx57sLSPA5SL4CdfRqrH1gCxI78Yp4p8JJ28qdROydYRpTyagBIHKAn5tPKyko6PTnhHrxB2wtPmIpTKuO4ozN13iNSrErEIJ/jNdpGV2yQZtbL57hc0/7hCUXoBGn0zS+mbdCpWLpJpRl0Dc8333yC9pdrxdg+1WCAw9+fPv4y3bv/MH37Ox8Gn1Mo7+oRnSHahI7S4Pl+0DxJA3jJjRUW5hbDadQJz7nRpt+43NBF6qJf5iszqbGoE9uHJ7AZIQc4qNx/ChDs9QGkANnmyVH06+/89m+nxeXFKEsetv8D/EBbDW/0u/3Bd0ddrkeD9O1f+4D6XqenT1+mvd3j4F8PeUW+tdflyriH/6SZqXB+t56nJy30iZONoQ/6JDt48tVNevftB+nbH70bI0KOSJqvLd82cUTVZfn+s+QOUY7gxB/lj3nmPCacOrHV9L7cXxmUZrAiLfxsDfkUL+vo8/ORfxl/992Xcj5+xRHvtJT31+XfHi5j5m/5M7/Dmzo5kDOfGz/LB8e5DMI8AjvcXvjVM+NrtGVcP8/n7/nwmkgtuJVxj1z8V3VWT4wPz+U0K8/nesZnb4oi5PP8qzJs/cYA1kvEIJ636PwcD/WJzorty/3ifRmwe518kIHr+OWNcob6QR3vEfdQRugM/hvXf0xiy3lNwzhyH3pZAGp0tfXwCD3N78F9/BuDc9/VwzZRnGX/uRGLSyf+6IcfoScMLFIA9wjOxzpPXNZ3EiJ6w+UyZ8o4lTj/BtLUEwaRlPGYtEil8uia0XWdzhkDezfowNF0oTBEbrrYgSY6bAectz0aXj0eXV9tnw9vdvqDVvPq+KLbqdWGv/Vbv/WrAJajeufOcqNSKm4CrbYwBI8mRjdb33xnffOtt+80ZqamqqVSrYhn7+BVwYo5TJW9CL1ABUujotIxqokwP9kB3Myk9Tt301mnjVJMAEAXpDayiZIJYIMpgwgqJRWLwlmfd2cnlCMNrtXrKEmUMVRTqQaTRS9G9XOnQgiNq4rTw2vcfcUUApPmHYr2WvNS5xadXFCn/BSJ886c1jgJAiN3FQWiEZ+aAsiaiA+gcmJPzAKmnRpMQZ4zADUaDo+5CkAZALwwPx8TDgShLm0iaCwUMC5Fh4Iq6fT0PCa2LWF4BPwaHBf5LwFkr4YOJ3UwYpMBTF1vzq1x5ylTo+UyNE6kcI91v6vUPayHik+b7MQf6+MGASpAlb7DBqYhCGB8nosnGwVRyb8WJpjSqHN2BNw9R8AGSKCdzryW1Y3GaEwiqttrR1TE1AnzgZ0ZLIitAuxitymEOm+NWEmDYd7drAhQdPUFjavP9RrroyFwpr+ARKOrQnGZtbNDlDPAaxj0xeHAcdh8Yysd7Z+EwCBC9OuAa80xNg+2kNxEwvbkyUelUF6C3FCUPhujKdg6O8UJoN7SzmW6FNbrmxy5G3RO4A/zjFVItbS7dxiLZbuElMEAjbRLx7lOZRcAf4OdqhgFulZhT0a+nkbi2c6r1Dxr0/Sp5G5g0rFan08HR6exk5XtN0Ugr04geM2KTuWiIZb/7SMn98UWySiHiGLCXypRo10qHGXpAhopDQ4VG6mNxeOnZm/BTZ6V7LUeqs2IOvCckD2eodz4Xfk1x6loNBZgbNqBuerUiGsEbBYgoIHmGOhxGbbbQ2Bo2wXgypQAxnxWNG78rk4I+aXJ8o/KVz0giFa+7SevMUKrbGV6ZEfWfjWfXudI3jeqqWfvGsIxuoLcyvv2oRFKQYcRgkH3PGTTehnFndUh1CHgiQIwR2HsB2U+JhHxWTAcsoOcSbdYJxm+F9x02so091IH+3Ds9LkaCD0S9be9Geg4AmN7cn5pGDsqaDqIefXyrE6d9I+2QhBpGrnx9FHwsNshc0845FG2siqwR3agmXR0QpOGxuFxl+eTFuF88mxzGeeXGmmIsTEdZ4JyY1IS32Vo6Wo/GKUMPRp8Qkugu8ZJUJ37Rx2b9YojRfKF6ja2+KY+5j3LlxUcSQ15zEkA/Jq65LC7wNP0G4MPtqOGPPlMo8g6/6Ez0FHS8pz+u7d5N+hunVzdxCjPWWeQytWltHz3zXR44kjcCOBaSOsby9Hv9qlRLB21qBvPKlKnMrr8atiKegcg0GbxPDtS+TCg4aoq3fObtLp+Lz169xG/ZTkZA9igk7LHQ4wkLi7Mpbv3NtL6mhNQC7Ec1rNnO4DXQ8qCH2iz18o/8jhPzbqOk/K0kSvrbKWtbyxyj70bb0qj/GQZKKS56kz6F/+Lf0KZ17HUn3xvEMjnyBuOsrgEWEyg5nvWo/IoDpw2Ffk38BFbF8dhO6iHDg7tjHbRhvHh9zxvQxr8agQvItHwg/QY/zZ+eXjOI5/LvOTnfF6wxz0+n/8zsJSut4Twf+vCy+PrZebz+Xe/W5yf8zVe/9V9+Tc/IC9xbz4Xek7+jnPCN+Xqln8px7aN2xXlxP+3z6Efov7yjr8Eb1AWp132MerktZ7IH3xMnLeOlmE9LN/ffJ6KMOrB+xi7+Bv/oohx+6PM+OcvvNNX+RPX3LYn6mw9uUdZUpeoLcbXebwu71bWx3XymtA9+cfQ987DaICVfvi976R333krbKU55l7tvZaVcZg8zp38s1xHaHJ90Ob8jNmFLzMGUKZ8qQu9P0CzdcI4w+sC0kghQIZjFQJs3TZ0f8wt2zeXaedy4qp5PXvV3fi8M0z/KIBdXm6UypObMPYWdXiEJ771cL2x+Y137jZKs9PVWVzyi8tL7D1PtnbXMDmlFxBy+0XD53eVkoBBI2u3hjdNhzvr11yfAYDUZYyMxGis6nM1BKwXBByN3HrWXacksJEWo1AYBxptyoJEN2IxPB8Gf7qPu8NKgi8n3YS3QUkyhIonhopnHJZVGdzEGnwCRHttZXkpDIB1dsLFEEVjZMSorrssDfptOk4gYAh8HLVxwogRH4fgpT3Pos80kkaPzSU5H8iM1+nissNveRKH0Q3739m4Mr6rB9TrCyjWPJvY6KvLfgmUXb9Q4xfXzNduBQtBwPC6rqOAOYwcvFupVaGhysY94/vhGZlL6dCYwDhSAjA6gjcjenpBek4Oe9oA6WmEzkODb/3psaCPh0rfwzVcjb6E4oXuznDXaPmK9AWMu8BR0RNAeM6+C1rfTITBLgIwgSOpXBQ0wkJ8diF8UyZGKmTaNNSgYZBLGG83E3AdUMGc2zWaHnF60sYJOMZg40RwnTOV7RsegTHFQNDHBYCJvNa90NGYSS787ehVpV6mZRg4ANg0/FAGzPd5vlucFgrmBNK3CP+g24th0glop1A6ccxhR50IQdIiToVLnrnxw6TACe+TDsYZypPkrqDz05399HL3FDDhrPNuWsHQuY3g6FpjLe/miM500aHXqQBORtbtyzw5L4NEP2vQChNGdI1wz8BrecKYO/aorMyflu7KmXZIZyzy9nhCLKNFhwkCBQcCC0FIMI/D/6Fsbg0LZZpn6CHwlE8npygTORJox/J0GgF4RFplRfZVPqzRU+nukRW3kV3zUDN/WofY5Y46OEoQThUyneXUxb3rfJ9N+4cHcZ+yHVvjXqk7HLHJQ/yhapElQaRpGi6j5fCqfDJNGwSGElddKnhK9IftNU87RooKbju8lNqnJ8iIOkZHOo+qSD+1bqQooAfMBw3+o62cov0q8Kz4x8BaXha802RooRYTYBbhWe6h3RcXOpUCWB0rJ2u6ZaxLuOmY0zb6yvssz+/aJKMW0syJUequcPgDgCHPt8BGGsdKDTzPRf/VXY6WXF8hw+oMmN7RCukf9DBSTtuyw6KudSjcvFXaIg1ijVwupSyjJ1mHWgd1h9F6iePv0gEDBU9IMy4POggoQyfg3FE0943pSB0lC5XwmZZv38nHRnfVjwI2bYF0VIVzK/3uetM4F/CHdXPUT3kxAFFFdx4ctdIMOsJVQ6yvzpz1kE/NP3VEr4IhLpmmgG7RqFr3bLjRZZxzV72Tk05qnZynxaXl9JPf++10jo7T+QoQZ2dwvc6299lPy8sL6c691TSH/nD3RJ2qzz77LH3++EmKJQjpD/syR+SgLfSLZ/oZmkpLaSGgpbq8Ml2ckJkdw2zclUvTnz789ruxDnUZ57h91kmRv86NppLJczpxkQMMUA05V74obxwkCnrwcgJXTJLl4LZwpJRdnyeQ8FymjQADmVbS1NPKcpzXqaHCNGQs8+OXvPjV9wzYMr1tdT78mM/xO/xrGR5wZDzHw/7L0UoOboh1y+Oj9+Qycu2tb35u8KBlx/lsk+VPwVO+1+eq53zl8l1zlZrya1wR13ifdKMWfP/V9uXrcvlj4OZ52xC3+AzO25ZwBvgXDgvP5KGvr9fhsNPt5/E5n2uZXmUZ0pof/BbnhMz2hbcq6xHEuL3Xk2N63VIt2unh7xns8ue9fA8ccVs/Xz5PpzV6n/tc6eP+vbvpm998mB482IiRDY+vl+kROCse73n1Xa6fh30YX7g2+uJWV3mrVfWnfJ9l3SDjvZvL4WA06LSHOzuHQIVhE7y5M10ub6NHH6fp0vZceWHn6OioedFsdmu7u8Pf+sM//AcA9rJYXd6YbdSrc5uw5xby+4jHb23MlzcfPVxpzEwXqxNT7ttyM3lzdVNQkTvD1H3qI9oSE3xQjNcILcp3chJF4jAfjGAkQcVmpV28vTjtengY6fNOAEQnAek1alxkINqbVleXENhqKmC4jHpUKwsQxsTzPHQfeYgyDgQQpHhOz9At8yTuLMpRgslEGkM7UVCIRERPGxlw6LGIgjYn1CFEl8YxmqlS13hdXZ/H0LWbKjj0Z9qDdFexqxisj9to9lCUftdoTaP0rlDK7hYmalIRVCsAHpSlOZKWG1EnlJvG2yEjh8UFzU7iMHKi5NXq82lvbz/Nz1dtJHV3Io2KHKFxGBdOMFKncrd9OTIyDMAkY5g7lA1QZh4RnsDSHEk9/okpGcjVIHx2Bjd6WRH+pw3ZSPpkPXr3Fa9GRFkALig1ypZXW8iTpORZ86pkUHPGYpIIZRgFKQHu26dn9J0z2gF51M9oqZHWK4Dg7sv96G+3THV9X4f8FQhXsjA3TMCX7xVoYJSh6/B8lF4CEoedHoYEwzdCSYOVZysYGgzteUcnaiY92X5GHxUxOEs8FxpgZIvw1XWCP7gn8TIyBDxK1Rp9B43dhWpqknpzXbFYA1zqXHAHxvPGetE3Z2fHaQAPukoBDY0cLzdj6HLti1dn6aDZSufQzaimfNHuDAI4u21mvVLlXAatOTpl/mzO8bZPYi1fHDkjyznHM/NeDInrXHANtwfN4ergI5navjUiHZ8B/A77muKgoGvYBLz2R9wlqKGzBF/yhTxyjZtrXvN5X0NFP7qsF2WFI3rjZCnA9yV1g/7KofZHx0DdF8pf5agy5LO8GMqTh2fDkMGZPClfCQRUdPKL8uB6stEWwI9rwfpy/VJzOY3yy7MOxHitq22oTyz8RnB0nZ+tDhIcmA4isPV5gn/pHrOvoV14/8qC9UH23QlQpOt6yY4O5B3EkCccWnWH10sb99wf4YSqt83zcl1g0zcECzyFa+w364d8SxP7BqthKokTTZXdHKEw6ueETIwFfCHIC/pQB5+TAQU0k7bQXnAj2JNf5AMBfughzqsD7GMjHNLNiLK8RlUiD03aYfdDRl1yyr70cARDRzly0uwL+kgemUBn1+s1ynPDFwA59Q2dA32n4AV3oXPJPoGifWgZ1nM0cmKkRlbnhTpTAVpFvfkNWrqE4muj7y8yBYe8MD5sd6TOcJk6061hNQQZcGDkjGpSX+8xnUXr1YPXe+1egLv5xmJef5oCCgk96prkp8ephj5YW1f/0h7qY3lRBvx5hq0wPUzHcQ5Q/MF3vpcmZk2Hsp3qafoDGlsvgyZBI/7T3iw1ll6nTinjrgoioFR/ReRaotLWMdALo+4Znw+DKJWeF4xkmyDIha9vgXKAIWjheSfeVSvOYRC8m3d4HhN/1VtGYwXIUteJMfJu9M2tPRW4qnMjIs9zvFA+08mV76JHvIHD73EursnfBa+OTkSd+BzyjeyOgUwuIx/jc/k9n7dkv3nK87ZhfMv4ueP7PPwsrdQPfpZeFvIapNEByoKH9wfgjfuN+H1F4yiR3+OX0DP52fFE/+OVdzPM7RrX5at3y/WZykAGYuNrx8/0c362ksr3uNp65PMGC/JI2S1A9T6uCZttn3Gd5frOP66Rb3IalmW9rjPV0MFWd2TH5qv6juvhoQ0alxeBHL5n50M9oc7gvtv22L5JypNNF5fq6Z13Hqathw9SY2kJHYNQIyzjFJfxM3x//brtD2mR6fsVT3jXWLbz7/Exfve2/K7OHqWdFztpf+/gpjhTGjVPT4eTE8VucXYKAFveKc1UtuHzxysrS9uj6/Od0eRUc2lputvp/EoKwR8AYP87AOxlda7RaFTnKpuTBQDsxI3jKFv3GrXN735js8EDq3jwRTx+W4dOyTtf3WAEYrtRFKdK1PVZTQNwEpJDe9rLccfYLY6YamglkECRfszeMZZwYXEJwQPNT5TSAKM6KlyEIZktL6baYh3QcpFcjkuGMD9VptHIIvfJHUg0crHO4oXK4CoE/+ysHYq4XpsLozfsX8UwzMJiDcWk1+96myhzlIKz8GPJERSXisHoixHcGIaP70ZQjVKaVuDOWA71zGIs8vI0RjidZCawL7lO7hUMhLISpPgsAYJ5f/ZzDDtCl9XVVdprrpjroPagXR9m0ZA669ZdVU4Be65mMIXSdDKcxjsruQDNtx57CAR/KiuZ0zp7jcNK4RQgWEZDzAEt0D4VmJGnHiAs8pOg//z8EnVE8K6HaXGxEXS0n9qAcTd3sF+NJBuptWzlxucI7sMghrKtpU7rDPAxiMlC7oeuFRWMGDl2yN79xZ21bVqAeVurayupgUFw0ofXcEOkdhhxVfDKs3M5D/kGwMlDr6iXs4xrtVloPYPRrQRv7L06TDvPXwIMADFh8EfpWEV/7aSTmXiORnCCPo/8adqJzeb3q3R8dJTWVxqpisPwanc/+HdpaYX7T8PJyekTU2lxdSWdCkY7Z/BLIVI8Xr5q0gcz6aTdTnsHZ6kNzZF+ZZZD7eOsYUEighuKJCvA/Lrtu1sFcYXSM6IsP3ivekDZMW9aBaSzGBFT78WwnJ/Tryg6RwVyqsAUToybeyADPNrrY/1T6CFtVf5GPjXKKsNYhgyAcH3jxLobHJphqlXn+GxOOU4YhyMlcCwv+zwbEPvdOueVLBwGxYGkvFDe/KkE7Wt5+fT0JEZYSkbeuWa2miOO8pNRSe8xGlRDRkMFwle2W2APnIQumQaDvrmcpiVoFOB/I+5GStDw/q4TZ7sdcjbSsbJ+L1bmcF3FIjS5wNEa0Q8zyKd9IIHijWvlc50m+8BDMOg18o6jMzqgXpaXxPE95ygbFVYTSQvb7OCUgNVJiE7CkSaxUgo8F2vd6tij93ReIDuyhCPFn2CPpwUokh7yq2kPTkDNNaKPqbvOim0NPoFvlG31UKaRy7blGedlALflqAN5MOe7wQ/yP1yI3uCLNYeHbJf9IF/RtfyGnhhYPsYPmthX0tbn5eX7bg2tpEBveN94rWo7zyCFu99lMEnh0aHwGN+NSo71lYfO05JGExofIYM21j7QuHlksOQoyAw0cdlFVxXQOVOGjJCX4hlOhKrAPzO1eYDrSZq86oVeczTwQsfDtvBc9bG6SZshnzsSY90mS7Np4803cM50oDLgtt3jCWIBWviTbkYhlVs/BxDwnXOOTulg5fZJFwFf5il1s0fQTIJbmh3iO9d7rXQa6wTBi0tkySf2k/SPuSI8J9YfR5c7wdfrrav1C3kUxEJb3+UXAawpBtpanTl51frZf9wM7/t8Oj34x36zLbkP/O61opxYSskaQn+foxxnPUZ5tHF8xG+WfXtYzvgYf85tHJ+HMjzwq+++Z4ATz0YmxrwiH3iMy/dZ3ud1v1Imb36MKKF0zUTPPOizbq+PS3Ozog7eaJmv6XPbH56Tvh5+tz5f1e+rw/NeN66Pny3n6/dbpqOX+Tm5zrkduU25zMwL+Z7MO+H03V7rz/42nskvNrBNOpbiAUqNuwzk5FxW9TJ2gt+q8LnBorfeup8e3LuHDJRkr9AZXjd+5Trlzx5fnYtvvNvGzAvZcbAf8+80iwOspRNMXafoN4MZjozpkD95+jJtP3FvghR7A4CDbupztdF08WYIOOlOTEw3u+3eTuestw3fPl5Zu7P95sM3dr589WXz4mK6W/tHc2ABsLP1emNuob6JcdiCYI/gna0HK9XN3/j1DxoA1up0sYI9nJrstPrQS+UI0OzDXCiTUYBWiehQj9FQw8o2nP8UEgqLoU86yqESQQEnb4VsPMSpxzKV3Eavg5d90h6kzc31NDvrMjUqSYfd5+Kz23G6I4z9vrhQT66lZmRiH/Bxcd4HFCL05Qm8C4FrEUPmWogAqUGb+pkrB9gqz/EsvfZrwFI5zS1w7S3junSX0SondAkC6tVaGKJgUjpsFGAUozVlfiIN4Z/5n+5cI4OpzFWUwVQahelCAMhOyy0anRTmLFZzlTw/lZZXXXPQiSPlMCAaMI20z3MnMZOjq5W5UBYOu+VUgDxsr7IyghcGVXArGD4HUGMwXTFBpX1w1Iyos3m6bUCxy6gYOVh0IwfoqlGTo1ymynyzAPGAjhrPVcrt00ptIdUAiypVr9cge6/PF/gqBJbipD6dGcG9DNt2N6TZIn1XDwCicZRmDglaN8FXAC6E0shqp6OzMEWfzABQa9BIoAGfDJzABj1xjGAVnteBn6DncSedYPxclsutL11eRmDhMK3tL88YRb1IU6UCtD9ME7RNQFOjv+VHh/5dCaNNGWXqZ+Ri0O2mM2i2sXknFavOFIe/kc4qfKKyMMWgf+4kRjoX4Txt9dPu4Vk6OHbdWASXvgnhV9CRFSeMOKxpfxnVMV9VvpNvpJuHvOfQvMrMNA75xj7WkVGCBLHmdgtMYv1XypaWRm6vE21WpjjkU5WjrzIGXgcxgAqPs8+NGnkvRYfMhBNCX8p/Ln8kA1sno8D2mztrGf1V7hziVR7sswDAyJbRN27lsF8dMr6ELtaY8q5UoBOp20Emqd6s+bUBFkvRhwIRYBh6xEmArp4An8+Vw5nsnp0GrTM4MPpumbf0CuWpgVWZUg/qpCLnC4paGsLH9LltnpjQeJunr6I1yp2Bk/WKyYnQ29QcI+hjZaztEOxB2KiDwNH+Mi1GZ+AcJ8r1pb3WFQ8cGQhlzvXqQcGCOaACfCO+0llHVhmtwpNFdwbkmtPjfYqw75yE5eoleUUUy1A/eFhXD6Mwns8GPacGjI3k2KC5p7/vlmd9Xf5LOYuhfRy6mxvzU7kbuoexvHEY2frm1BX5QBDms22DtDeoEL0ZQMYe8CWPOLpgHTylkTWNRUNmJJy+RleX0bHtk2NoYD6mIymOyshrOmXZobIsDV44ZgGC5W15P4OAGGGgj0zP8XmRq8216pLITafsLDcZ+DpbGqpxLfYF8Dqgr4YXAg762XQj2ulok/3l+sn2vbuU1ZdX05CKj1efsDx5ygiWNBJIWB/5wXeZK67hQb57zkis6THm2AbNpJe/0cQA5bxrG5WNkMGQu8zDyp653dJcGqsH4mNo1QwULYcb4v4cleM3HuG8Cw/7zc/KiDJjfq9r8qpq1IHqZO+T7vJNtnchvCHP8Zz8lXfaraPqZ+vM79LCet9iyUyPuM9m2uLcFmlrveLc1373+If32N8+K8qGFuPonWVZzuuyOCcPZt1qfwRxoj3SMPg5ausz+XzDOW0z10kP+0Tes9+yrkVWLYf6qFN9zlf19Tm5Hh6hh7hPfTzur6gXh+eCP6wm522Hv4VNi7Ks1S3v8G5ajmct77YIrpOunkMC1M82hWdaRpbTXDfXCv7aTXzmeZBBJ1wZN6i4vLgISF1EFzi6dh2jxPfBUaY9KsvKSrniVvrOB7D+zoOgfNqlEy89Lc/0HXGAuKDf7wR/ttv9GGVwRMul5+Qjt8c+PnXNY7fkz5PLnWsgk8zPV8B1g+QulS5lZ5rRNz/8IHSMOwHOzta4bvKm1++PzjGo0zPA0U63eT0a7dy509guTk4+vr5I2wuN5Z3B5Ki5BID9RydxYaCr9VKpsdyY36R9W3hmj6je1vJicfP3fv8HjfJUubq7f1Y8O+tMbqwvFsoqdBSJylzPaAYA5R7kMoKTJcyrcGKWCmBuzvPZCEUHYRgECdN41Ub6+iiy518+T3ff2ETBlOJ+tzeV6TQUU9NGGWBSlJf8Z55eBc+hWnFCktsjwigTl6k7wOtGeVYAf3b68Dx7/DKtwycOebvclqDSiVSV6mxy335YAINrbt51OjxsUkeU5jRgF6DrRAJ3wdG4yPSCWhPizT2zbYJuF+43FUJmUnk4O5+q0jl5KD7q3BWk5dm7kD0Ujd50LF8FUw0HZzCYy4VVU7N5mo6bR+nevTv87koJeWF0Q/oXl9CPZ2qYFKSoEwYrJmFBRz1uhz6LAm8UvMPhejler2K2rQGQMABGmVyD0LqUqxgDwJn1dSkpDZx7m7v7kDsbVaC1isClttrtbvRnFjaBVo5imEJwcpLpp6OhAdeIanCtowZleiZvp6jBnJsHkCOb9pWCatRTgGCUT7XqPa8jfZxXMfgsI/vRv/II19gGlzHT8He7J6Gk3fZ3AD3uPXiIAj9Lg9ZhLPatsN1/80F6/MvPcVJaMWR5tLub7q420v0H91Lz6CBmLhuFcbjAKPBUTA4DSHbgXxSiyzmNEGB3+3ElBRfld01XVy5wqLEEWDKvrz3sIReVNMQR63YG6fAEpwvjCVnoUxwRBNi+zCMWuW3mGhut9H4VUuSuBXjTGDu0XUTwuzEyEX0Z96F44FcVk/miAliPMATIpvcrczkaJL0FDxkQ6uj5rkbNhsXIqLt5DdLySiNApRPnyhj8KcCeQCK8fAqyD3LU8zqiv0ZynEAkgFXZqQwjhxwA3oGnbIMjCNW6oCOlvb2j9Oabm+nw4Ax6mEduVMmeF2gggxoF3kOhUz95Vv0SQ6G0XYDljdJ8AtAyzh/0pEDAPpMXBWYaMuW7j/xX3dqWAudwyHSCeUSUL1DMfJgjxCr0ufp8OGwCd88byZKeLoFmHSTxhFHIWEoJ48v3yF+mfyqAN6/RoZ4tz8TojP2UU5Qc2bEPkSl4gIre0h9nV0HhUG5y5DPndSqfts1RKFd6CQeI77ax29VpVC4EegIUJ+U5eSLTKrdHkKtRzSMK6itlNiYJQjeXMbQseYY7rFJEhN2i1RGpHAFTvw94tobcNIEcITdHPUdc8zabpmV1MXp51y9ECR43H9d7xsbfOtlHQUeeq/zLO/ZH5Ahey29eo+x7D46f0XOpxvW2MW8x7nJw6qYMBpUfv88gQ1O09VL6qKf5rd9tpxJ1mAYMj6OrptloI+pLjTSpY6EcQksPn2uajW0MneBhnegb2yMX+KPt0ejLP5EnyhH8wGfBj4cA1jukQQRCfDZtUL9LB515aR6jZD6PP21VOJ9RNuUKLqQhNLutFHfzG79LfwNBlmX0S70iLWJiL/0QXXtb1wCwvGyneienuORARoAueJ3q88q8o/MVrY2fsrMgbfga5fkhmu1Nnudh8ra63MNne94jyudX7wvd47vlSae4Pbc1nuHvcYzv8RHwfH5YOEXKp2DLFDej1gk+KmJn5+uupmPuPo4TbQz5xSZos6SRNsi5K+N0CvValinqn7ss+MyH+u490sMjmkyVsjMpzfifMoIP+OLcGruIK6lrvl/nxiZq04In4p7MX6H3bsAC0NnVdtQ3zl+w3vJZpIlQdqwIwn2W4XnbVCxMo2tc3rOE/gXHQBOBZPQp8ngOLtKJXd9YTW+99RBbdZXmG/Pwhs418ksf/fKTL6ADeAr+N0XK9YfvcP3CCjgJvXx20k2fPX2WGit3cLpP0KGltHl/PXXP2unF0/1Um69yzpVesI/Q+BIc1gG01sAN2o55d8akPabjuda8/KedMWWpVq/dgBdHAN/h6XGrW6qUmqtrqzvojO2rq8Lj8+H5dqMxu9N61Ww+aw66b/9jObAC2Imrq0ZpZmpzerqwVSpOP6oVpre+++2Hm++8e69RLtWrk5MzxelKCe6dLKigTICvztcSqiBC8UZOBRWhLDk3wtu/6PZQHIA3iGS+WY4auGMXjAbhq3WAITXpd7rR2QqoQNUt8mZm6xBikIoof9fvu76wTI2jEZ4cqez125EnurCwwN2T6dXLg/Ts2dP01qP7MEc2tOZjYqqDiexglf0Fgt3rteKchkQwLDBxrU2XMZGpNbYqNgVEQfS7ZQouYtgcg+gwtAatTts0XKYnyIsxnEgnmUZgBNJIrrP0Z2dKPFNh10vOkQSHxTD1CJ9AsZQW5mpRtspHmsjkXucwq5MzjHo6DNzrdmILSGcEa9QdOjby6JqeeYegbAxD4VDGNUKx++IFzOa6pv5mXyi0Kn4nzdR5WiEm2tgmDwXU9XQFhBrIvH0u7U8amlFEa+1Pc2PdTtMcT8Gu0WeZ1Yk4RvBUwioAmVZmEXCG8NIWJ0gI/M1PjbZSujwhWIudZGJ43Il9TjKCv3g/ODjgNwHuZFpZXk7Hx830xpv3Q5G40oW0GSFE7g3ebp8gpJdpBUDGY+DbbmqfddOX29shqA6pGAU0TaKFl3jj+rTQxLzd1eVV6nOZlleXUQr0N/1wNXRjBAHddSgeaWAu7BCgpqEe77l+iUKamKrw3f3oW6mKc2JUexKQ6haZ+82ztHd4HKMArm7g8G8oOQNONkQliSJ0fV9KTWt379OWduojd6YQuJYvjMFlGk1kAj5WJsKhgT8j7QF6aiQFr51uN4CPfWMUyuXaVIhVeC52a0KZadBi1zQcTOVYoyhPmHuXI+4ZsI7zQ41Ke8R6wjobKPixk6GjQgsCIAm6xkfkoodxy9EIrUW0V+Akn4RxF0ga/VLubIP56e3gM/k9g4CbAK+wOMBUfhUwaECiKJy+Mm2hDhDUraW1GTqdlh318Nm2jhvUA4J5gX0YmDCiOiR5/WjzQqVrTHTkOZ3OWdZzEziW/KURfEl7BjhaTmqN1RyggbvpDZHzXofztM1IvOBcICu4sgzzCmNyDQ6lo0C21WipNL3ACVeWNdjSw2dJd0d01DFOEjXKEg3mfOgmvubJdhkIRn/5TPUq8iftbKNOocPw6gu31XalEfvdKI3Pk1bqPdsd61JTT9MVdPYloQ6we+zroCvTGn+BryB0eiY7Qq6Tap/K39bH0Qjrbx9F2/lNgKER5QvXyAvKT9Y9ARrotysekoFcvs5d7tTTLgPiqbyDG7qDeru0lKNX+PvQ/iq14MOzWHtawtB7lKn8CByq2IU67dEumFpk6sUU36VRWDF1Z4AW65EBbAAUypGmAv7gA54laJEfBZFCu5hhzfkMMHPUz9/Ut3yNtnkf/6I82UhaW27IgoaEC5QBLzJtwPYHHfge/WRdeOWUi8z/BgFiJzscJdedjnkH1EU9mzeqkG9vYuSqNF1FpgxsQGsq4DbrBk3mtKdUMu9wNwhZcnTQZQ/Vcc6hCBpRx0i9of4xWW3SbXlBBPCnv5ve03fpR9pupTM9BYi0nVecUz9xre0LfuW0R9u6oy+v4A95VT1ACwMXyrdT2Lv+aDI2vpDn7HvfBUqWUaA+OsGCaVOErnHeRvIysqXzoiw70ntJnY0Uzs9V0uHhUYC/SrmaztHHrn8qX0XqHnUbLxunHnSkzb40STXn02IbHdlwZIjvpt84aqBtngFg2obYXMlRGX5zsAE1wYEcIjfaVcu2f8VARZy1mGDKtc6tkV+157Pwp6Nx9pkpdOqHBw8epK0t7AN2r+pkPzCHetc1802da7U7aW/vlLLlT4N4hbS2dj94dmmpms6wK2cn6NdyJYKCgt1B7yR1267pOkzrdxaj35R1A4iATnqigB0+oj8A7pTj8pWLS/NBF1d/MuXLDXYqtXKaA8C6nKoy4TUnx/30/PkedTNavHDT7Z2MTk57w2plsTs1OdEEi+2UyzPbc3PlxwcHh9vn56Odqamb5v378/8wB/YrAHvVv2qk4tUm4rtVmZp+dG91dut/9Z/9k83VlY3G8LxUPWm3i93W0eRiY74wU5nFgAPGrDwAD+6gIx1+0YDlPLxWe5RePX+W7t7PCfaTBdfy7Ed429ykUPwOa6kMoYx5nxJW4ZVBbgAA7iWtZyHxoFG+B4b0GYI8AaZRipkSXj9C7MxTBdl1aL1mvBQOtheDAMigPL14lYQzPM0x297ewcDRqQIPnu8WjA7JGwZ3SFowp1JVgFQQwXLXFyhoBBuDWoCU7vJl9MztSlVo1i1y+ugwIwNee43yEjBovNSusWQNzXUSl9ECD42e+cCxhSxCoJEy9SFowuXnCKHG1D3fB/1uqlcrAUokCyKKkASRYNQ8XOzKBSoJI8ozKGmVkoyljnR40y1mHQLT03dWOmQOWqtQNP55hnAGLbHbEOUaoRVkKFAOS+gA9DF+qmqH/gNYCBSox8nhCQLtBggu7wMYgG+oHXUwsngZaQX2n3lapl8Yrbed1slnxNI69HE4ENDC1BWdCJWBClpv3Pqh3lHUHQynXmzCMWqkS+4dIawqnz5Oi9caAXapGiOE0/S1W8m6DJU85TPOTvJmGrbTCIWR7/nlJQz1IJ0cHMZSNG5IAfyJlIXipBPz4AXK0WwtbqzhnHUBJ/AuAF5A2sYDdjb5CJA4VcC4uwUvdbIfpwFHeug12q2SabfPUqVewRE6Sx8/3sWYulSZi9dfpTL0O8dhS4WZ1KL/Z6sY3jKedNso4oiyoayGG3oLsgQURZSugMEoljvdQQR0uYDpFqCi8GlqKGb7wVzCGQyVMjM20o5seBitk2GzE+oQLiCIfnfiY4A+CpqiL6yrUQ4nhJl2cH7hiIzAGCehpCHN0ZVyyclsGXBrCHyWfBP34L0jIVEHnS35EnbA6JSDh/PEM00ucoHCDz1Ev2toBQvhlNEGjXfkXsawMkzPK4ADdRUgaXztZyP5Uxgfl4+BJPCDW0Hbh3mUSdDphiAeAlqXkjOXTYfBaK+6w9SVC2QLssa6xNeXhaDN1LTOBOC0ptLHiUMXOUoQOfH0EWwHL+LwwDcaNRf0N8Jbn1+Cduojo8vmxSoTtAH9YBtMvcqAQCCEDsKwSS9fHtJMGklX+9rzXq9su76vOkKjbJ6cDrbpOjo6Ru+4K6511MeIoOk4V1R8YsKI7SxgD4pjcOVx82uNgGl4g7ahQ6Ar5Qt07MfsUOvwG00XwHIRv1C9oLOfqW30oXWy/8ZRSuU+pzbkfnTugM6Ad6hvdGp1NMLB5/lubmN0zQ11NJgX9K1Alq9oiZzqJH+GQaGOzuOInG1006TAiHJmKxhs6kHVA4xYN/WOgC3X3RoLxGyL0c9R8HFuh23i2qCfbaKPaUf0BQ3M8ijYon12lWzJefWdOtmyxn3ls6L/KC9e4d0adbVGAmk+3H63PEGtANbRKPvGfjQa6eYU0rrnBgu0UX531FR9UcJ2Gd0WBMfmPlzYc9lLaCivl7HlyuQxOsmI+lQxO2cuRzfErrn6kA6AowTqjtZZm7rCN3yvz2FHeXar5dByH8CsQ+gz4HdsQAUdUgE4TnFOh7cPPrBu6kYB7eq9jRiddQUR540A86DTFWBzNmwh2Ba7qr3RSRpGIEq9ZEAh2sOz7RcnnaqPBj0cVOhqapz207kzMbKFns2yQp9EX15hQ+aQWZ6LrrQMnUL1hWufm+PtspVh6+FNJ5YKnh01c+URGcvdGUvQi5vhN/oTejqqIP86Mmy/ZR2svVeHwZPI+dz8fNp6c5N6GBibC+xQhTfN2Xb+iAElN9vBtUz3H6ymbsflC+l718rHARerLCwtYWews+jzM5xtgw9ztSXsbyWdnDbpk+zoyq3K7/wCfQAvdbFR2ly6Az4yIIXDOr0QF95MZIznBMIJ2m+gyhWkxAFOutzd26U0gwS0CcwjT8mHyyuLsQ21jo9rSzsvxWivzzdId3U5uFlarOFxzwxr89XuxXm3OZlmdppHre3D5snj1ZX57eGgt1OeXwHA3o+NDP7RdWARmAYU3CxOTm6VisVHmyv1rd///e9sLi0tNfqdy+rp6Sk4lF/R8+ZTTkEM11nc3X2VlhpzASQEdC6YH8rP3C7eO50+iv0yzS/WABB2tMDD/kMADDfTUSWNI9JspRTScsVoIB0PLAvF6rUAFvPHVJa9np1ilMFlavKs9WkEKU3maJYKREVgPRQEd5c6OTqMqMGVUWL4p9sZUk4HADiP4Gp4FRy8VYTPtVD1iFwBwW0UJwG1hrv1tPTQFhcBWho/FGr2do3W0Gbqq+ALhhwOmIZOLrl0enacDF6rVPRaNvBwFHw7dqzMrKvC6xJhtblyquEVyoyY/FAqqKZQdua5QEJox3d0q0AlgD/XRPQMIzoBoFCAjTJZttEKDZYAwaFX0wIuR0bIroI2Lspfq0MUVQQeaUyU4WUEM4ycdUNBCDpjAwjqHPvYI3gqeAXetAHVavPkFCXnSgOWI8ATCBlJ0qPNy0LNu+QZf3pxgjxp12q7nmlW2Bos+zAUucZKhQdQjKgrfObyHvJJOCkqA46IcvBZ50GJs6+tj0BcJ0Qw4mQro0Ya5FmMn4p3YX4BpTMTRs3d4+QbQYwKmP+jP3qtATQ7BZT0gh4qRmf15yWYsjENQyVAhNAukSRPGl1VMcsZaCTqdI0yB9DCy+kmDzvPxJC2w//T6eXuDkp5lBord2NCSf8CWlCZxkI13dnYSD//+SdhkF06aGm1gTLpplOMUvOonR7//O8xCNlQp4QbSj1vdCyhsvxRccUMPOK8hSgyQz0jkoF82IcBgjEEtkMH0whkcdpIOXUL4GQrlc98n0btinbo/Ojc6CzmfoZHAJKCEA1wyDv3CMScmKQy14jZ/7bfCJNAWBm0710RxHd+DeVt36m4zS008iixc1QS9qdcwbN8Mjb22fgbAdHAA7Rom9cFcKAdyqpGKg8X5n7TAXXINU1q7Kaw8fYboGyKflLo0EQaT9d8hGCyVciEDphLxEn/EvJt/YxIuHh8XoJGXs4ARyPrSJR516abuNTc+TmgFT1hRFHjPs3vRmzbvT4PMMo/ibECQLjeKmUZQXI5QUjIU3geZUkP0wt0hCMdwX6ifyAD1UYXSnsNFm2I3cz47t3WSQDGv6j39BRGzL5Uzi7NWYYnuF96Bp3Ra4J4HVZHSwaAYHWjej/0Pe00mipfKJfqhIjOUb6pJOpE9bbgJaKTHD4/GsChIXTYM4Cduh1jrnE3X1pbojzLqxF1tP3wiaBllj5YufNGap/2Uv/kBL3FjzzLesVyg7ZPnQ4YU6cLqg1mdNvnqU2fnyLT6srJy5u0Vq+im5dDDswBL8akXaOpAn8BpStYwM/o1Sw/mcfku7yblrS6tX82ymtsarDaWLdl3pYHkY6QE+XHYIxBDmXP0RV3fpMH1XNen9MlAI72S5TOM4J8yq4A1GfBfci9ywsq+2trC+n99x+Fvtl5sZfu3F2hX3mmm9Gg++bR2Z98+iz1cFKcFOm22Rp4wcdAEIw9GS+3JasNjPzxPGXP95hAyDNf7LxERgVZ8tBURAJdZlDZ1B6aqjNbhN8H5vGXYjRIXS9/uGKEMu9IqUPnpqDYXqPy7tLo3Adp5LKKThR2+2zTvwwuOCHcPrCvTeczB1wAZoDCIFDYDsoSIwjYtc/2hdjBQJGCbL0d6etD75hHAHMZRZb35On6PDLebnMfsoRu0Db52VHDBZxMnTLtqOBb3edI1uLiInIq7kCe0A+OHLn99Ztbd+hjdNDVVNq8v0L9XBbTIIwjG+AD6KOecIOOFvzZA8j3+i1UBHSjvXa4m26EXqOuJyfQoQTN+VwFTGqXyzi6TgjvdlwmsBDLi1Zrq+lv/+5xWr+zSl8WYgTSFL4cHZ8A8C6kCcpxZGn/+YvUoF2Ce/lXYL7I717bBS+pK+fnFmIUVGLa/v2947SEjaqDW4zgu1ShQQCj8hOT6O9yNezA0f5+Wl6u4wSX05MnB2nzwRsBYNE5o/rc4nDn+U7sxAWu2llda2yfnZw8vpma2r7qD3aO90+ak/V69+233/5VAFur1YowWnU0mmxM3ow2C9eFLZTNo+npm63yzMQmgtpAuVcNdt3ZaEw+uLdQuLu+RAc5PDyV5hYaCB0MIPij0GmZEQa4wkhqyB2eVtBq9TIMppESBApi3Wfe9UEdslOBGvEQXOSJEiMA1vQkBpTOyZMocvRRQFJF0USOIB2u0iiX5zH4eqpGbvNQjEoy8tr4bu6rStQIXrlajZ1LvI8mxbtbzypMsXQElXWdVA3nTMlIlpFdo2YC7nM8iGOeZ76JScwqc3NS9fBgMKTcyToqKcEwJ0I56T1qCAQ9RomkzdKie23nIQDb7jWmZpiHsri8FN6TQmQbWu2TMLwxZIqMmYTtLk29fido4/C/zz0+PorrN+9vhrDv7+2nB288yIyP8QrjTF/4rJjAcAUNoadMjXpFiVF3FIHMprOhN+tSV13AJZIXBkchF6CoUFQA5tcIFlTg0dHQQEEPI4NwaJjsN719N6dQSQkkNFRiAfmiVnMymUN5Rv90DDKYV/EE/XhZP3nDoSyHMe0fFbxLIDkcJG10YmxJHvoOExJ1tO80uhpXJ9w4KU8BMHJmXqDgtdtrYWBVYtMBsPOwOMTmeteqnZqWJwAXGD/rVJk2Qi9Qy9FAgYy/C5gs24iw6RgHuwdpsdEIMOvqBxpAHbH1O+uR/13FyxYsPNl+jALrJQOeRkL6vWbqwqetZismmei4XUHrB2/dS3Prq+mn/+Fn6Wz/LE2iHMzBbR0dpc7xIbSZTm14b25pPoyQBs01hTXS1yOM/lCFbqrHOLouQDXqQ79TN4GeAMTIks5AgAn6VP6NaAZ0lofsX02A97vk2IVpHtxj30n6YAWucMQhHDPqErIK2NJpidxGFIaOrDoBkcnGWeNjNEJDQyHKsZG2C+Ssj3NmPqmgYApn1SdYXyMM9ncAOM6FAYYGdTelQMFW5pbSdbGeemen6bx7Bi3oU9rODfS3kbucHxt5wsHjThZykp5tpf4CdUqeENjYZhqfwbOrO9j/0g/wUMBgz/AbQHjiBlpjnMZRtxt0jzSLbbbRM/aH6TXSxW1TxbsXvDsJKtbJhudcE5unpoI5t8iPEfP19bW0un4nPfniC/pHh0A6ASaQCQ29zBeOHe1SRnRWwpnQmCNvGkgdsvGKANZNsO2EO/u6WqV+AEaBlL9rXG2nvxlFj8ge9CpMCsBypD/y9ELn5sjnAg5+DR4/OjwNXeKGLcpsBkDqZ+61wzXEAj50inUUoMqLEI/7TI0CQMw1kJ+l9PLVi5BVo7C5n4PNaK9cJpUyfR19E3hcAV7lxbxyxUToCEd+5B15+xIdaD/LY1363hHAaeqiI6adMkjhc7zHJe3MtZWXXdVAWjocLI1Mhwr7JT9RC9smfxm1NwqrvpOHbWdER2neTQGACUNJP0MUN14DDZ286NbpAqijY+wMsuIQ7s6L3eBRRw8NJMxSv6urQgRVitghQYVLyp1jD1wF5/79uwEKnSTZWJ5PK421WF1leXktnJqVjaWISh8fNdPDhw/gswv0aDt0W2NlLR02z0KvCv+uAE831+fpyefPUvN4mAo6/ugnRxMpghd6FfnQqTey7+iDchTRTW0LvDhbr0RL+6Yg0C/2ial/bvtucMUy1D1G612lw/VILc85FZYlCHYrcpc7q8aclCL90ksuF2ffZl2Rwaz8YF8bOAg+oGyfR+Fh6wT/rlJSmqkk0/qvXVkHOqrfXMLxEt24sGReODYGXGPqheuDq/vUTQ8f3ktOhHbd9YvzEe2tIpMLtKuf7t7dCJsQPEZ/7u8foMcHaW19A1nUdoF5+pdpZfluyGET+nfaneRqRGgIfmvjQK1hO9AptGMX29FYWqY9Bq16wa9Ptne45k5EgheWajGibariHteOsEtOEr93/x5tNiioEzyV9gCO9oMjlK5GcOfuamo2m8gSzkSsdASegH7SdIbf5+gb10OWroJwtx7fefYseKuHXtUZWl9fSfffuBe8uv9qN+rS7bm2O7oFPbN+ZyP3K3jk448/p4Mm0v037wKs2+lmCEiHxm4TjzMDgL0eFWdnh4PzLmw4aF5eTeyUyqVtnJjHUzNT2xsbqzu7u8+ag8HkrwLYP/iDP0CM9oqpSzdUi41avbiJzG2ViqVH01MTW9Rtc6pQaHS6g2pjuQFWosm46+ZlTNHowZnDizl/boixMzrl+pga7ukSYA6FbKqLKQUymEtaTSBsNRD+4cuDdAjRHR5TEM0vdKcolaYgzCFnboKGgqFJzuWJQq2zs3R62oZxKGfO5UWMbFyFEBtZlGgyayXW8ZwNBeOsfJV/teqyDShxgI4CqPGR6VV8elQOl83MOmxHfbjQLVsV6llAU5H64A3wnIX06sWrBCRK9YqTpfA6YAwjgDKhRkdv36F2lZlL2WjgnEQmUDEnxAivhlvjYEcYDdUrzEt6ZRBg1ER6OSHE6JUTyvR2BG0aBQ1rxTVqaY9eUv+8Q7tVJoK+qwDUgmVzHfs9ziFAeea/iv+G8s2XzcOOTnTRi3NYQIWuYyAoNSoQeb9cK1H1eC3XVSc0Hnqv0sxUD4XfsjRuHvIA7EC5RqkBoBh3l9US5LlOLw2mPA0/qo32Sn+FeraCsRwBZFCOOjkvX72MvtJ4NPBM9c67LQTNiDvtje3qqKO7lwnmfZ7GW0XoMmpGX+bwonVuLgDS1xh9J7QImGNIbNKItBM/ckqDylInSYMiaNSr1ohUqnPBY3k5NHPtNCT0n/wT9MxDoS4lFk4AbdPAjXO7BAwBjAaWh+J1XVmJKL1RtvaBoGoGxWpkybxI95h2NztTQOST05NOmgPsu7yae9P3zgfBB91W3mLzqHmQpnHk1lCCjg7U5xuxXubznT3AxD4GwPSHHN0+OXaoughfdlOX9roY+qhHezHm9+8t4+hB0/4USvgE4wj9oUcAFhhIOkSrAS/mnxr5drTA9ljXyCkU1NCn7gvvhDr7O0dQBZqOkmRlKo/JNw5Jlyo6guVoZxkZmjIKB31ndB5iBMC8aiMH1BNDqCPmqhI8nvIdGjZyfpmubswnvqHPXKLuEt2Cc4jKm57Q8fXisHg8M6cEyMw6JdJFWaIx0VadZwGVekfn12iJeiiGxdpnnDOSqSxqPB0Sg2+gQ70mWBpAh1Lwu7Klgycf2NaIVgPScy69OW5GLC+4XqBuzj0VQk5htriHAiQfhraCfGjYj4OevmhVyLS8NwvveX+MJlBvb40INyC5xH25bJ6HLMQIFto/HHToqqEqotdtp1F1hyUFYDovQ/hdwHUJGL5GHmbgLdskDUPe0W8x4RFjb59G3iV8GesNc79OgZ+lrQbNSLTbK7u+rsO+ThLTeAo41HXK1Hjmu/IpPQQQyqV95Hd/M4ot+FXjaJzVAUqKKUgCAx1ida3BkAgqoIfUGbZRPeFLYCl4MnJoGfJHvrYPbzp0jD6hva7pa+64zOKwunLeR5+ur6+nh28/TDu7L9Lf/O3fcz/mtJeHzAWubh/9zvvvRV9mmXPnxbyGq3rNyN/c4lKaW5iH/k40a8E/izxzOpYPdN1XbYajVMViFZACMEaGHwIG3njjblpaXkk7L/djNvrGRgO69lMVW9VuHUOJEkB4D71m3vIQ4PIGTlgdAPIq3UFHmNPq8oyuzGNQqXXWD11pvqIg0LY9f7aT9g/2oGcPx34pfeuj9yNnslo2JbCTDg6P0Fnl1Ol1Ilr59MsnsSxiBT327OkXae3Ocnq1d5ZePD+iL+BH+hWAkg4PjgJYzsEDjmQZ1HC09t7mndB9iETUYWYG/oBOxwdtAP0MAHsOpj1PG3fXUvPwDN0wDb27yPcwLcwvop/Qh46sztVp/w3XAebp2+0vnqS333k3AlBVgJirg7hE5PVlN1JHCvQxxIkd1oz6fvl0B5o4b6AGGHsQKWNug75/dJjmoMM07TNF6O7GYlqHlo8//Zy+n07LSyvwHXYRnfnF4y9hl8lY7cfxZVfTKQNG3Vzn6KCJLNcUjwCIgmJHZnQ8FuZrYBzz7OnH3kn64IP3w0acmxLQPEn7h4fpnXffRddyM7x6dIxdgH/aAP47d+6kcm02ouDqqio46PDwBD5Z4Lu7fLYT4DA193a5/gQQuomTuJT2d48A6nnddgN52mKdJfUpCiht4DiftU7Sq5evAMgbPGeNfnL+AXJcdQe56fQJQBUxVS3EJOf+oJPmFxaQ1TB08K6jKqPgDzHFyWlHLHeDHI+ebH85rFUrXZy05tX11c5sqbzdaDQeX5z3tp/uvNiZn19pTk9/bRktlEDhj//4DydrnY3i8eVsFYDXGFxcb77Y2d06Odp/dNk53vruD97fRCk2piYnq6WZanHQG0aqqIZDZTBNJTQC8zBOdW4xnRzRCXSqWwbOAHBVr0aAzN2rlotplo4qFGZT57SHodKQOHM+z1bVYATw5QGCAcGf4MjcCRlUZSvoukCAHfa+GWEweXYdoyxImwDIONvadTEljkP7Cp077jhZzM0BXNBbT12lfEnHO2nn7LiJxz2ZVvGSzgcomeZeOj3EO6EMJ54Nr2A9FLuguuJSVnRGDyWj8psE4Ws8XDy9PDePd9GBydzaFXADoyqARgw1bhNF6w1wpdIqf4dHel2Ay7VD+Zcx7GDUpkgdNbCuxqAhECTtvtoHrGK8jBxSViwDw1WChgDDGAuf6QLwAoP2aTcd7h0GHVowncMEDs2UoZVr9hac/IBC1es271QjYtRSzzHvOpNnS9uP5hXb3xrx4bCHUjZX0hwrhzvoM+iu8TRyah+aemAurkONWRAsL6cQyNgOfcLG0CzPuL8CCOpoOAFIAxdLKwmcw/BJK50DQQ7CbdQIIOwe+hoZBdGcoHA8jMpiNHQKHG4zYlQquQC9UUPLlv7yK2oNZe9Wwi7ObjuMGiiIuksUG8My5us4w7zXu0wt+LXVOUv3MBgqGyMEHfrZZZgien2TU1wiWoPhyXmK5hENUbCT0LeaFRKG02dAhODvWqUeRjK2Zoa/BfJ69aWSE5BcJo7OhoYCQUoMkKnxdrjJ58zO1gFz3Yi+FGm/dFYeBU9giijXYWq3vRX06Xzo3Ei/et08KpQ/zp0y8fTpkzDMZ8dn6dnnn6ceAHnz4aPg0b1XX9IPhXRy5v7+GaDaXp0pjZApPhpjWIq66fkDJukz8wjlV6OnTkRwlzX7a9a8dmSgPjcXvKixdxJo8A397VJpysjRyUGaRa7Mo9OJtE/lRUGLIwyu7epwl3355Mmn8C7gEJqVUKYOkzksOb9YpTsKXDMMsJAmBJKm7DiagTyoWOTIADk6Xub6wh8xG1jHS6fIfLccyXZEQUYWQMdoCv2nvBg9sk8DAMNg9TmML20yTcgoqPI5ie5zfWJTbORN98BXiRnhVOfppCmXiBI8bT1nIpInEXUWdJrccEVj4YQ+wXJOrxqm5bW1VF5cBnA8T4PWadBAfnNIXVmcq83Bw00MmAEG6gaIllUF4LFzHzSWrudYoEiBkSG5X6e61aVvocPMLH0PkJpHLzqEbvRVORQEK1fWxXQf2y/4DeAP3yhv6hVtgU68PGwEM+6XltTflCqHfHXE3IgiQAx9GXmF3GekR3qHTjKyjDznCWXX8ILeLs/levnGCKWTaRxOtm9jtGxC/hFIOxQMzai3UNA0jEELsAv9e+eAVuzNpE4NvFag3+r1SZxCgGgXaeH8ED00v7ieJgBtS4sz6Sc/+UHqATTb+88BtH348xo5OU0f//ILdMQlfbKY5peW097uSWo58xtdpwOvs20qSPP4JM1V6xj8ZWji5OKzsBsXAEpTRmIFHPgFMtL/5+nXvv+99NbDewEGzy8ByjiQf/2XvwzgpA5zowdnpc/NzwJw7wM66wF+/+5v/yY9/Xw3zS0tpsVl7dowff8Hv46cjNLOzhPsQNYnp8e9dHp2GHKoU6ndGd3g+BQu0vHRSXr70fvpxau9tId9aSyZOmjaAiCttoCMtdLdzc10CEg0steBRy8vpwOAapdXlldTpY6jiqPmyINDAi9f7NlFqXV8nP7p7/0ufHaZTls97DxAFCC5vr4Uwa1fQk8j8bEyCLzjihKVWiktImenp02A9AnlFdM9AJx4QDBmoM1ggFF5wdweoHl5uZEef/IJ99Xh41raAIiJRUxXOsFuyqumFpoupD5cXllOJfsAmTQI04M379xb49p2OEmrDVfpQC+jS599uRND/SCXdPfuPej9AjnVJsn7tH9tAeB6EKkHcwuL9P0xz3EIfj998I33Q9/M1RfBPKP0i198nFwZ5N7dTezTQgRsCtPgG3jRIFmdfmzuHiDXZRwK8FQlbzv/2We/SJsPNmIEV1lzxEbMpL5Q/zuBfYCDNQsecITVSc/zCwDY/cOQ2wgQAoQNJmqHFpYayH87HJkGPPbOO++k58+/RM/1Y51t5dJRuTfeeDNWcTJgUam6ypOOUDcdH7tmexm6zCO3OOkl04luIoLshLPZ2Wm662J0PVkcViq17qB33cTO7yDG28j546vh1fbkTGFno95ofrKz06397Gd5FYIxgO18noo/+9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ObXiFyVNl4iMesk4AkP1PlST2hhdhLkCW6NS3Fdfhi+2BoJagT9MBBMUrhhCY9/JH5lyjCafgx8ld5t4+bR0fhUP3FX/wUY3SBCyYCB6BxzQiaSq86dYUFo66OQjiBIfIqqa+g3GFvU1Iij5b7esjj9eA0rS2hEwDep/RV95J+rTbC4J3TBstR8VYF+d0O8kd/TgLccaZKOM39jsZN2uBkAExoMjLtdq4Y6LKpN1142CFYZ+ALJATfRhry8lBGvkwL0XmSLkbrzGc39cKJIHRbOCY6WR4RXYfokX6ArtJgWseQF/jDERodUvtUkOch/wlo7ReHQ+VF5cm+j4iuF6H/YjgcXeL1Ri683890GZ+j2wPcqdt0hNSp6jV3i7NeeeJon36fSrFLlJM9eO70DPyMo+gmKrbJ0SProxN0zvslPOls/UgB4qUhN2dQZ9C1ZNVBAdQ5vEbwr66NdAIIpPwKUP28rK6nslfQyzaq15QLAZKTenXSBavSdFKHa+gcB5eSK0Ebl/YrpAVHrdAZtt2IuYDfMgS35mkLjkZX6DR4jipEWps7KK5urGHoAe48p9nspHub62l37yX3Gy12GByQI7Hpq0v0wztvv5OePX8WEb6FymRaXapTfiFyzqWnywb9uz/6S0DsKD36xiM7yc7hjX6jo9588CDtPH8aW2DfQKPNe3dSHxBiJPgCnbV0783UPDtPTz79FGf4fnr+aj+V4Y8yeriHPBodf+e9d9Als6msk0e9DvZbAJ9lHOGp9MXnH6dLnt0CIN/gWDx8811AMaCbfh30O3hfzgZ36ccl6vFKcoRToP0wp/YOYOiguYde6HLPDXaoho3bT9/56JtpBHB02Hl/9zgdHTfTo3fuY8OM2MtHEBXZ6KPTH755P+28+BLAVE0b9zbT48+3o78evf12evb0S9VfTNpV/nUCjYq6tNIkNHcUcnVlLmyO4lOaqaaj/d30zrtvRzTb0Rj5/pe/+CSAY5E2u7nPysoioAmaUgeHoJVtR5eu4aG5hUr65d//fYxMbT3cgp9Mh+jxrE66c2c99P/zZ8/iu6lv3/jg/fT48WOAlvNf6tiAevr8s+3UaDQi2mqfOvop2LKctbWV0K2OqrlVsJ9HXKOsOQzfwXlZX10Nh7CPDpnE2d3fO6IPwBzoz+PjFnw/SpubG9gY07Zm09FhK0ZxBMr2k+vOv/3OFrzv7qDuctlOi64EUdDm0d/oMW2xW62X4Wv1/8rKUmp3DS6Zz38FdtgB7N5Flp37UaCvoGVBHaRMOgnd0eMS19xPF9eTaf9gP83i2IibTGe0fEdx1RPmH6sfbaOjbdKtjz4OwI2A6dRMYS9cY/sEB2yC8oJmVxeAVoNxtrWGzrxAD3Cfk7QB3Y7OPNi8F3qhWpsBNL+Qj27m6/OolsLwtH3aHV5cN3G6dqq16e3DvcPHnVZ/e36htDNo3zTvv/e1VQgCwP4hAHYjFbFp1bnaYgNG3ETbbJ1fDR+hWLcmpqc3C6NRozAxrK4srxX759eTF4NBQSA5rVdIhRTseMFMpxhgF042N1bD6/mc8yhNCxgiULlEx9sRqGoM3bVGgOtkGZnHIS+HTVRwMv6UOYgwjYbWhHbTEvr9VlpaW0URV/HcDL23I/fDpZdCwXOtRs6EdKM6Do8JYK55lnmNMqAzG/sAOZcOUcH18JScJW9G1WRhmNbX5hG0BZ5ncjhACUWjoe12TinP4fQMdLrt/393Z8IUWZbd95skCblAAklCAkVRC1RXq2e6tViWRpIdngh9Bn0ejb+MI2yFIxxhfwAvITtCljQzGnXPVHet7GtukCSZJODf7zyyuqa7R7Isj0Ph101BLu++u5zlf5Z7rhsyymllzbBiJ3lSlAWgKxDwJYztmBTgmXKpMG6ee7+L2RBaDqByekZbTJIeM3daa6GbOmA4ytC2DODObBXeNXN3h7A3T1MF5o8lmK6G1trU65EdNuCzBYgKF5WuXki9xgMAiYB8QlNTxSz4hogvLgV+EwCkKuvHWBmDyovp4Nm9YAAVjmHTuQWPuAVUOyYat698HYUgkNXD6qhvYy0F/Vqo0wJNFIZAzHCpCllPj145w2xqEtNG3ERyARNZFkrlqnIXXCjczLEzQd+QjG1FThzjUtGj7vluP8JM5tx6WEaP5yp4pM0cEFfFZUkuhaKGhUC/BvOaOmAprgj3sgazM7WYR5pg7IBxBIrPM+Q0y7rOmwCPAAwwgGK1dI9hq3pjCcv7MQLqNASawlPPmuBaBu569vrpcdBoBlRh5BkNGXfZmovt3ECzrJEhdEN8AhVDiJHrxSiMAnh/FrVI4fER2Bi5sE29V0w749To0sjRmz6E7i09ZDRAT1mm1AQOen1VGoJjAYbARFpRKOrt1hBUaGUe9CzUKpDVcxAGJ/Nk7p1lakRW0oD0J+HoCRMoeHCEIWCIPICo/RTAmqrTg7aKRdMEptLxyUXULj4FZIwGvXSMcOxi8I7Md4X3pT0BkHNWANjofbYE3wBhO2IMgmAjNrPm2UIvzovrYs6e83gFkF1/8ICxmG7ghjfmEdoXhLnGGnsC4m6zGzRcwHh081AchDFRCqPANXSuNWgFiAXWzB3GeQ1EJEtER5hHUzfCL0u/NVz87Ab6lGdY6ljL8OAaWZBneM85moKWNcLsuyklkcJyv6ZWHXEd9JQE2KVV7zUHucCPaQMeze2RyK638jdyM2m74wlV9MsUI99wPjK6YM2QRb0r5bQe5OxzuJsfbuRZemjlvZmKMsE4i23fp02hZPXWRq1QwE7QDW27Vg7TfmgkKKgCwM4CYFkno1exUYT3BZElxq2xKiDpXbRSBZqp1RZjHjqd47TeeICSaqQ1gIAe0t3dg/Rf/8ufp88AX6uNWqyHuYPlKWTqZEafRUBwE72QnYxmfmuBtdCZAdYrmA5VCxn8BYDSNLD6wmKylJi52Ce7e6mAEbeEnnn58m1aBDCVeF2Y6KU+c1EsLQWfd1on0M1tqs153DlrujDPugzT2d4xcgWQ0TOKyJphCD1ANpydHTEmQAC68GoIzyOTnEdzu1dW1sL502oeApY7vN6IfMR3r19x+016vLmZmh29jUfIoHqAJaY/czycngW9WM3k0aPFdAYfnZ32U32xkhp1AODbozQ7DxBn3D5TOfbmzau0XGsAknd4r4ROqUHz0/BOliq2vfMu5F99aZExXcOfR+lR42FqHp5gNMIfyGe9g0YYBFoC6WyfR4k1awfvqDNC50MLNebX0k/9q3bIlMePt1Lr9II1KAL6D9Pbt9u894g5N0d0Kn3xty9So7EOgK8yP7m0/eYdQHM5zVUr6eDgABkP+Acsn50dB+7YwyDYeLjGvAMy4U35SOeFqTOLbkQCXB0wdzqolNkrqyvp5auv0tPNj+CtLCpxdHIceks+lQPCi8/Y1NcatmVxBfr0DEPEFL7uee9eV5WCl3YAkqYPmteqg0Enj3p7FjwkHRgF0vOoR1aaNR3STYVldS3yZ3XjcepibC0vN9IOctBTJnV4vX2zk7a2HkM3ldAlpoRYs9X0keXGMmM20nQdjgU3pRWLFehniTVBf0LTsVGTNVbuqic3Hq9DZ01k6DAtoAON9CpkPEDIjcZiAlMeKvCHclgnjA4oN4WZ8tlpo0OtwY7xJfA3/1Zru9vVeQi/I//FLerflcZKevRwJSoQjJjLowPWCxx3xlzf3BXu1p88valUy8OL897FXG3utFGf3/7pT3/88urq6sXq6oOXc4uN7U6nf1oonF7Mzt7nwAaAvffACmBL01N1AStibAth/BxwsIXVvFGYmqwz6JkptCugL98+Pc+pTFWOhmMy4WzIy/Cp3ggG7qlgCKXMcyX6N/nFTTzWDb1LQyS43okQegiDyNfie1d963cOw9KIEAbgZgjg0EqYxBJwUgN8YS0anlOpaUVUIt9FzxOCn765o9iNF0X+drOZlpKWQCTjI9RUgCrXOz039NmEaRWFp1NcoKAWAX6CZj2LbkjwYAATrj0DvQjzH+wdhZI2X4suhCWnZ6ndPEc4Y9Wj4DwdTFBgHlRYQAhdPaLWllO4Ct6s2tAGOGt5L63XGQHzpiJGEF5dT6ZrrPaJ3CAS8RdrdQRfpuhUMKY/WIQ7rDSeI6BBDgbQ0utWYOwqe71L795towzmIDwBLcIE5Q1/BljUA2yVCHeCWwNR0OozFpfqGCGzARBcH9dbcKVVnbC86vWVe8/mRTpvI6zo94RrUbRaA6wfDErfeI5MIUiauMtAsbskQ/3yHL1weo9cQIWlub4ydoBtjBrn0Fxkgb1WomOLYvEyPILIU54CDAEc/Ewwr1SvMHYBcAYWTZ6/CgHvxrxQ3NCCtGjulCBOr71AWwvUQyEEtiUs5mxzwRQCtMIcQ7P0x/QOw9Lmw8bueu4VjEygrJ2jIv24YZ31xgnWLfIfqQ1YwN5vWoQeX6ML5rJO8bllkVRyUTIJJew86ykLjynaQuMoUkIQju2W3oM52igiYKr8zEITmcBG+0Zfst3RWvAIa/NFoYvzDjSDILNEinMheDN/zfxMvaimsQii3DXrpjXBqMJOZg7DEnrRsjanUaMxzuHHiGwhmPRen6KcFeR6CbTckRLhVWBk0KMVIPSgugkxMyTMrdJrGqFxeMYcRNerhCKRRiflj3ZPUcjaZp5wPdV6WHsYEHrh9NRYL9eScDPm1p9201mznfZ2AAHQuh4ojR6NI6z5WB896x5lrIzx2daTNt92ujSbMNSZ6zZAACMT5SNv6TmSLz3Bjull/OayV4OO5DONzyvW2RQp9wDkoEf5UcMpdlcz9xpp5jNH3mwOOmZ+NMCaKCmB4QBlUVtaAjRNpwNPFMTI4oH0X8mWKdPClJ45awtbk1V5ggGI/BUMqqQ02uooixLK7PjwIACzO9BHyBKtMUuiuXnQyFfIEsYWGytZo9lqMVUF/gJm6Ch2tsMblv/SAaC8qEC/I2hH77zeW+ff+pkC+kcff5SOdo7DENEAF8hY7k/PqhuyrLnc6/bSDManeYrmti4vAwAEH8jF5599GnmUtYXltPNuJ7368lWaXVxNd8rz7l6aRJDMLqzGUcDn7W7UIC8j9//6L36avv/JJ/Skm452d5mPmXTGOn/y6WcB7gUk+k9OjCwBRrYer6YXX36VPv7+Z4zFepSH6dSNJawZHYUnAWEz8/AgPFpyzt1DYd7vRFpfoe+02Vh/nv7iv/15lM9bf7LG9ydSC+BgSaP52hJysZoOD/fS6mojZPIFMmnz+W8wx3PpHUDEKNdF6zj9/g9+L90iK964IY+5umWt1x9tAWL3kYOm+cyhHwRnyF/Y8KR1xvqtAMaWWTOMVPO94Y3cDXKrdZqmMG5Nd7oenqet55vQTIExDtPa+loYWz/5yx+jS5YZ5nVae7AWaVBN5Imy0j4Z9Xmw9jAtr66m129eM+7LCAlrlMwhf92ovYCMcOPS3u5xeBw1bsQAa2vL6dXLN+nZ1hZtLwC4XqeTo7PI+awDoHVeDfoafXdp9eEqPNVmXlqsjI4OdX8WEVlfX6ftd8y/u+MXU/PMg0503OhA0GmA7EIOViq19PMv37De9Hl1Cb6tI1P0vHbi59wDd9DJ8wv1eL6nKOo1dj/MJT+G8ff3jxm/ZaQW4CGkFe3X0ZMtS09NFOmDqQdu4hOI3cALNeYUbVBMaXdvP0BYrb6U9g9O4JeUfvt3fhuQdgLwf4u+muF5HuiT5X2bM6puMTLnuqrzttHLzz/ZZAZMSxylzSeP09t3r9MMumyV+Wwhr63fvrd/lK71hKPvdEAU4B9B9TS8Yd1yJi7VFlfALmcYOO4ROoeW1TEaiU100QQgdy1Av7xpX62dr0zXqz2PLtHRaFqEaSJubLM+7Op6I/YpGTVXNuvEMy/aY93VDZZH04teQIcPoAW0aTiFzDM2nUF91zf3H54pgNnEJosYJOK5PjJX/YXRd1cqTN7AXszULRh2dMpabdO3l53z9ou56sLLwai/3e/nTxcXB9/lgV0DwO7PjHKpPnkzvTEc3W5NFW+fg+u27m4nNmZn5+tYUTP5/C20AizJTeZcFEGUk5l5M24hmHMUQJ7FKQUguB5MAPpE2OYqIWABB9bDpPcwVANmELhhy6sQARy3CGC9BOYiGfaXMbTIVepKATAFIKKWWmetdH7ZCgUhSDCFXyEenkcUgso3hzKaQbCqLC2fpaJyI4j5fBLi/OJ8+ux3fzME4PBKT84gtQGux7tnqdfZhyHdkOamAyzROXNaUJ5YTuYquYmF9QolbAhZh4UbkIYI+6y01wQLjyWNMi8CErrNC4TPFdYVRCc4hGAsGu6VgX8Bo3k6KFMUsXlo4jl3RmqZs/ahxKZKVe5l/ui/yfPzANppBK1CQA/SDKBFC1KgGPnDALbz8xZjZ3wQkZ4M84AFT3qjI0+SuasuzIQ3V4vYddSzriHi6WGeOmbOYRlC7CAQWu0m351Ji8s1hB2KDSU2gSFhUemj7XfpdngRhkF4JplvVjAAg0ztsY+C/ioGAQuOscm4c8XwoPYBhIJTPTnOuaBRb5/lZPSaCrgMgdtWC0BjfqE5hKaVuLnCVADLi6kIT46P6X8uLQGwvdfd5R4hrCfR/E2FX4Rzw8LMvF56nfQiCHzNrRY068E3hKUyzzxVjIW5V0g6NrWi822oWE+ra6Bwtg3vd36zjSIT4ZXj1pj7PnMkF2iwenhFowEAC3CCwca97rQ/OFSZCASttwwopg/uyF0GrOkB1aPlegX/wFvdDoAMehzXGw7IwxxYl9Fwvd5FSyMpMAT18qc5qm7UGV5lhpRhIYGGu7MF24IWK2QUoSv7GTveWRdDnoJL59UHmdPqmKUhAYO04yUtBVid0UNtMfQKv/UAjoKvNTj0IkIK9MGNPbCIcwDvCpo1UjT4lDHALPh7nlbzgINZaMGIgyflwZvwXOfkjPs07vQZ5pLVOPL0yT5HTivCXp63QLvHInqYicaVayZg0XN7cqKnxd3lPYyEpiKHluzfLQpwPq2s1aGpBvf20x4G7Isvd+ijOV0aqIb7AcR6uQGY0nEYZdEXgAUAz4iTgNCUEVQ+gn4u6jEa5pPGzA0LWQqhRM1mxqrAV0HlIDbTcPQCmcZTnYf2mbPDg2bQgzuCDTO7fuZ/2HdTTeaQgeYfaqTDVUGTZ8hPS+i4hnrHrBZgPuslcsTUGEOkGj16tEy1GI4uWUNTgKqhiCxsL+iwHrG5x+YFhxyDtwRGDB3+tzpIH5pT8aMbkCOtdit9tPmEdZxNp5HuJF68SY8fb4Rn7+T4EvodpKdPH8Sarq4+DgP+r378l2n9wUZE2JSJA+Swuqa+vAjNC+QraX/nFHpCA14BbOnnRSer032NXK01lgP0dwHPg34uVQFirZND6PccIIIRcD9XFQAHUx7rtrdnWagcANVqMSvwCUAPeR5l6ZjLhfoqa3UXoOTgYC/GpCHmtNylfqrAs479tH0KzdS41/kwPN5PbqZ58uxp6hxhYHn0dL6YGg8epF2ASxPFb9UYjXWdMOH4gBdfv3nLON3ICzg4c7PbZMjS3/v9304//vGPeS2wuY30pJWVlUgPUt4pr9cfPArj8Wd/89MAcllUVDnWT8uAL1YoTiEcICM9Bnx0nU//7b//j5Atntyksebm2ZXGXHoNQP355z+HL4dp6+lm6M8Wssdwt6kaBwDCNYBkcXIEgH3F87tpqdEAlG4A+A5C/rG04VDZ2toMEOtud40Oa66urC6ghzMQZa31Pjw6GORT57iZPv74EfOM8dCop529PUDiYaQnCFSXMRQgwThS3GiE/GF5TCtLHB0eQ1uH8JuAtJyOj07TPu99+tlv0PYQEEYfl+YB2BjcuQLrAHiGB1ZWH8ScHgBUF+sLIZvevH6Vnn30LLz0hUlr3nroAboSWWjloL2DI8Z0lR4+qKVFgPPx6WnoLasnyDvShyVH93YOoJdcsnKNfDSNnrKWfa/XDRmh6LBknYa6ssO2u8isY+Rcnb4YPeoCbtc9cAAscHGZOZROT48AvnX6fRd7LlZWGjE+HQcaPQJlvcRnp6305tVB2trcCDlqnVml7IVR27lZZKOGsZsnc/CGFXk64WAQ5A7ALkacPGxK+aaXVWeIDkI31reaRhC6GBUrjKEQ+sQqJ+Zhd7t9QPtxOF9yyCNLWIJl7g6P9242HjWG/d7tRbt5ebq8srA9Vay8vOxdvYAPXqKqtm8mJ08fPSr86hSC0uxM/bxzsYE+3kKoP8ew2ULYboyGw/r0ZHEGBQO0YR2AxipJgVq1XkEpztPJSQTMGXrMXJcsNUDhlClkgSuAZKT3yjCx4SdDjSqlaQamB8tNHADQobs/LaZu8iv/Rz4Hlj8CaLrszrzL8LYoRE101jPDl2IyDZUvRH4hYIL/DCEYlhkyIGsE2uDlZZtnmoeCIgf8XQEW2gjWecZhMr+WSmO5HoI0rM92G+t0BsvY4scobsahclKw2D+tOts3dSIH8atEL84v0JcCMCaVZ7g5bG/3LYIANUyf0c/039DEAIFTTR2Ii8VAgACMeE6xolfKTWwsPMrFcU6qxJl8lY5eJAWWOcgqTQGjIbIRFqMVGQRVguGT4zZzeZ4+/ugjwH4RIYz1vJCBF6BCzIFCrIuQ0btXrc0EyHUjXVkwyPo4P+YFqoSW1ubpXwFmyIqgu6NWsGlRc60tk7T1JAMHEHCZ52vEuPQyvX31VdrAaBkOJ9LrrxQQ0+nZx89SA2t/R68JwtY6efbM04tGAB3ujOdk57dbo1dLOB8b0fT8eqm89WjG7mPniDV3U4geoTbKQ2Cp59RNOIJPjZco44YFHmXVWHMFpSBTj5Cg4Aqw7O5mmdM1NhxtGDrABc/KgCEWDPPiHLqOelmlOxnc09g8nUshIEhz48UaViskyXdMtQDUAtpnZ5fS6fEZ3+sjJKCxUEJ6zgtYyTzfE2MYn6XmXr/eDgGzjPJzU5BCyF3Qeofst2tqTqOGHyOhTfOmrJVYgJZRnr0RAPicfrVRuksRrgVWM+9GKwQk9+Fk+FLjwHxRc5HdsGeut0AzvHCM3RxF5y1L8dGAMDVjOkCHOYm+1jOnl2OmUo2Ihd5Mw/jOs94+oygCWjel9S66jN2NZVn5NUGQwL/Cvc6fXgsXws0GgtwsEoBBNnkTfVfOeN63dKq3ZmmpEcLUcJ2VHfKT5u6m1OueYbhldXxri4sxZ9W5YtCHpwKa22y+qxtB9cRaOs92BMnmd9svBXkWBRkli3frDa8CBjUeBOf2U2GuAWD7jtMQpHRrOUHpY3oaoMO8CpJNRSoj11Q4GmmO/7xt1ZPJAA5GZxyXnu4bxjyF0b6w6KagWiijS0Fm0c0Wpk45LyPagicYt8/S06wnVCNAYKwG1YOs59vKHV7OR3hLzLXPW6njKjztYTzz5eyI6iyFR4+Ux3qHMSh/cCkDXH/TYTIj5ybWx3rZAmfb1rOmcSEP3d2a+w5dlMqsVxMDGsOHdgWl0oF0aNvNpqHQ67S59TG0NUxvvvwyVTFiPOBhGlnc77Vj85GK2Rx5o2MaPVjU0CW6pVwFiO6lFiBCL7IbGU+PUdrPHkVZO/t2cnBIv8vpAIAkzT796Gk4PPLQcol1WV5bCVl6eHiYgVMIyYicHmz1Xvc8kzuraxvogDN4tR2yoYKxId+/e/sag28mzUJDU8igIYB8ctJUCkA4bXAzdIpcg0dWH6ynt9u7YVDMQpceXELTtHmVXr3a41mACvq8gPz76HubaRtAaEWCJWhZnjJCaB3qArQg8HiAzDkFEL/b3klPHj+CF2ciBCzYNF/24cMV5gCDGgMWVZWq0PCb3XfQXCeiCA/W1kNe8ik0WgZMdZGhACP48Qe/9wPW7ji5uVlnwcmhwO0yk0nIjknTA4tu9qukJs80QpBDXlh5wmiEvLIImPY4dwGmNKPDRY9rfXmZ1b9j7nbSFQbE06eP4c1OmirrRVzF0MxOwdPp4Nzv7x+kHQCxYXw3PLkHRx1qqShLYVnv14irG4lMfTRVYQL9NzcP3/GfO/qffbQlkOJHWWQ+sc6SUVpdeQgdFJnbFuD8ADneYCyWL5sLQ9TNzx5jf97rIGM8TMQUo/NkVYkeMld+Pjs7CLkjTa+uLEce6MkJ87vOugEG3atiKF7QrSNAL70pIW6k2t97B19WaN8oHroPXWTkr312BqDtQDMPUr22DB1Bl+j25mkf2gdLoZ7aGDryhXhKHt/fP0k/+KM/gP5yyJiz0LFPt57Cn+rKZgBi01qODpshr4xu6hQqFBCeGNnWHJ9G1rThUw0p8ZaGjGW+xGt7e9uhp+drFeb9LnUAsevrq8hQ6xmbLlfE0KiHUW2FhzPW0bSOweDq7vXbFze16vxwprp4USyUT6fLue1W6/RlqVh8AbB/eXV3s93dPz+dX89/I4XgHsBOl2Zm+r1hHSG4gfLaArQ+n5iY2IJQNm4nJ+qj69sZLP8pUHh+erqY04tiXTa9M5YXEsAZCp1GaBuKVuGlvALb3aSi43kWQK9cnoEbts12m+sNg+eitEgJhdWDcQzHKQwVZEOIInL1btzFKL+jPFhkgZzeE+soKrA77QsmQoF5F54KUwFyOQFaK/K7JkZ6Ju94zm1aY1IfPnyafvqTLxBux4hyhDAMNFFAISAs3DntaTNRuy9ktALaUKAbZjxV6zoAniECAbTAxXwZPVhaGAIt++dxpgKKSYjacNWbne3UPNxPNRbQMJsu9yg1BkAVGAqMI/dXzxT/Xff1LDO/VZ5VRgHQL3f/lwDUltHhFhRtFqZTs+txckdopDXkS2myiJUzec1HIwSRbWaAT0EWu7z5EXBIqJZ9Oe9YmNzi03pUVKAZqNHbpQCz7iuPiJB9SSXN2kUoGQVnlQgNk6gmgKD3HhWyKQyWfpmaqqQvv3wB6LP6BAAZejDXtHN+k/7tv/n36XZ4DpNNRc6OHt7NZxvpd//57yBEFPYATublBhqI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AvSg9aVxPtH2w5JMGqcaMZ523WgBzBKh9nFvIjpYdXbvpALAIaAKiJXBCevr4SURAVHJ6MqVJ+dJ0CQtrh4zCZDKkJx11OqfMh954y2aVACrmetmPHmt/lfUHYHaMAnz8+CkKZyHGKcE7P95nKRw99+MoiOBOI9zQOyI8A4WmKkAT0/C2bVslQk+Pz1TRSHf2kzeRJRpkyD2MX/cUKKc6be65sN7wCNrMUm2WMLo1CuVjU7ksw6OXRlqo1er0JVsXo0rKODfAOh7nwuNrTb/w6EkPYMijIM2pMxp0Aiiy/bk5QbLRFDfIqrgwYiCbMFYYq5f8Y1TADZ/yS0Q2oC91gHxZxQA5PWmmM0DkXA0lTb+k92wdXNvze8+hyhOay88Ef5mDJA0410ZYPKnscO84bb9+k/7lH/8x4PMEwHWepuE5U2Webm1xi5t/riKX1IMJ9DSfnnbTH/zRHwXYMxLnqUwaiXpuf/KTnwKiC7Gub9+8Q27mAL0Yyuik5x9/ln72s1+k1tlpaixqWN6htC0Ir8FlqT1zDK8BAed8v5JevfwqwJ9yQSCRm5wOgKDBu/nseQBGyD5oF+5Mv/jF6/TX//Mv0/c/+yjmLJebwlC6SOZ62j5QLR0enaanTz4OmTIzM52a7S6gbQ8aXYjIx3CYpVgZMn/85FGAQXeNf/LJx6zhUfqP/+E/MZdz6Qd/+Ifw+zRgYz+MP9iDe1hz+M9N1JA3NIGhjqxaWtY7dsHPIG1tPscwXGQefhahc4HYQ/So9cw1mC/PB8y5tT0XkM8YtbTnfErTAnUjSCfHe2kRcGrO5c7bfUBmOdIYFhYBgxgXhtD1OnrinIaS8laDeQi9Wf1G+Vqt1qBHQBlywKipEYhbaHJpJQPDykCPOR3THFAiKhroQYaQIqInQ13xPJaPvl5FTeWjIwBcFwMWGqswj40VUxdaYQDNw0sja9ID9NSNl8j6L3/xNn2CEWFJqkt0cm3RUnCe+ohenHQeGhhX+2kGXebc7h0cM7aZVJy8TU+2HgDeLnneeVqoL9DPEm3qAMN4hl+MXGmIaezr/ey0MMbhq5m5aoxBI889Ff1LnYW8c9cPUH/OOhnp0zEQhgd0jihBliDlMNJ+87c+hQfAO/Tv7r6snClsJeSVHmGrFShzLnpnyF1kFgacIDUcgTo8EMBGNE3R1Fkh5vFEQlMRPMhCL7/Gvzmz4rXexWE63G9HuujDjbVsnBe2OxP88vBhA/1q5Kp2d3S8f5PP37BsNxeT+dLp3d3t9tT01MtKZfYFa/PydtTbXnu8frq9ffZhGa0EgP3T9x7Y/PRMvVia2kij3NbwZvgc7beFwNzI567r08XCzM31CNov5EfDWwDsHYbuRGqfKrA16e9CcSu49aSNYChDky6oIX29BQI7dEukFHhSlH4aXfx6jiR4J0pgrAdNT1BYWci2G551B5MVUQIWglbJClgm4D6tzYuWYXLYCOJy846EruDU5a+SM49WwKiVYL5MJBbTB3fWRa7X6FIqCLe4wlQmVmjqSzSkYimoqRLCCoAlWDIkH6F2iZWxu4CG3iyq7A7R8NBCOT29edwv8PI5iXHYh7ygS+U7txhzwq3h+Sug2KuLdcY5hUDoYTl6RGc+Eu/Nd7WEWOwGpW8zNT1eensRIMyTNWp7WJoTjM0xm483XZ6HQbBm7S8L7Fnthri7WN8yk0p9AcVn3t4FVncNq6+oMXLW5rU5LKwBcy1TOSbBqmF3w8luotK6HFyZnwpkQKgrZOyPG8ysvxmpEAACid8KBCb16+mNygG0q+dLr5dKV2+FgOjyCsYABc4iaCzBohKyzp9lm2qMxfnX22YCfq8n7UEj14ZwLJmkN6kAY+V5dub5VIhZYF1mEwgLfCN3FmZ0XAI+c6+NEnhiWspZM/QqQqx6HPMTCEWEoDmUWugB5plrjQA9Pu7yNz/o8NCQEPRPE4ZLzG81FcOz6p0jC1HrUTbcXmYslvkqAuytz6mn3txUS8ZYFkxvbqwp4E8Qq7AQpM6zPm7yEpiYhqIXViC2u71NfwHDzF9BoxFa0ujb3d0FZM0HDQkEzcPVC6C3TsAMZoo5c+epIVC9cgtY08jKyO1SqWhMsugBNFQoet705vm3J77pxVgCSCswmVDmx3QhjJaigFJhnD3Xup8TefOhpKVRWgQ0SfvyqKAwjDDlAn3w+W4MUfCbd6UH1rBxq9Niza3r66aBRfpxy/MNzdkn6VQg6uYL1xPjCUNJQJrlhmMEoaClJzdHMASuLD0heB6BLZC/vQn3JM9GYjEeAZlHY0ZpMMagF7Y86/xlG5lULGEY0K6Grkoo8q5RDm5g0RMRsgS+kZDkc+Wbss7wYHiINZSgd8Or1uOME8eYF3PDBYfKLAGhGy7MR9S7Lw8ow2IDYLGSZqENN1xIn66jvZOWdKToPY3d5Myr+b0C7CFg3zlQmSmHBaJuCFI5um7WRXZeeDwyy/SsEu1CM9zkvoUraMa0F9OflHF63vzM8cv3+ZwpLjoaNDZZF72zIZuQgbIJ7R4enAY/V+IkuvvnK6MYh3ThYR8X566jnk7LjdEWzzJ/fv3haqovL0Hj+xFutoRYnzWcDMUO2CiV087OHiC1nz7+5DdCPpg/aMXC3e139PsOkLGScsytBvXTxw/DWxk7sJF1hlKX6/XUbamgq+nZ863w4P7iF78ID+3q2hprMcjmmXWaw5gRyJpiYo6loXudEcLPM2s3l6dS83CbfvTTP/8X/4KxTqcXr14xB4dBm599+mna338DuD9ObYBTdX41/bPf/900pMOeZqnjxHqrdfRD0zQ7QJ77ROZriyEnO60zaB7DZUGP8VSqzaPboAU3JzdWa8wj88fcnJ9fp8eP1jGAPLSgmU4Ys/nzt3fQJ6SKpAi5Ym1Z07X02EojbmrVCzccmVeqTpf+WA+eoVE6i7ycm9M7eBXRg5lZnsncm+6n3FPkaswpP9z01O3Qd2SAxkBjeZFns+6IEJ0NRWTjyTH6B/1qjq21l5W9kwXz3PUKViMqZmqOTqRSOfP8y4+xxwQ6d+zKVp0PGnDSn54/DeaoTMLzjMB1Ouaumu5lbfIZ9NGAdeZZ8E23dYkB8Cl4JpdW100VOUoHh8fQ61z68V9/EaH80U1Wced73/+YdTR6MAp+FOgdHuxFbrHA11Sbc2h5ZbWRlgH/GhdWbRILWAbtvH3B67nAMZboumI8hzyv1zJiXIwNvVV0rtWSpsAJO9s74IZJ6G0uffXFbpqvLzKFw9TFuBV/1RdmkQk19PdkOjrcCx1nOlpUeoGONRIssyUjqitMkXJPwjnrctkTgwFkMQrdrLX2YJH7btIJa6ljMXAVfGt1BiMb5+i0NxhTzWaPFbhDT3tAgXqf76KfE/JZ76+pS6bcfPL9j5A3pkcZuWS9i+W7paXazedf/Fxr6GK5vnh6cnICgC2/rJTLLxjYy8uL5vZNf3C6WJi/OP+6jNbXAFYP7E1upj4xlds4Pjjaoscf5QsTWwCxDRagjuAxRjdVqc7lB1eDnN4tw9UqS0MsWpQKPvPdVh+uR4243nkbooSa6JWudcGCgtgw9QBhowJVCWk1CB7cPa7CU2hVa7MsLsAEq8jwgug/Bg2BOmjmL7xTgkmgSQAiN2Tl6Ys1Oc3pGwy7scNPleSuSo+S03NqeGCAJXCOxTwP80xVq1jwnXSLRapFYZ05AbpFmRXoEmD/fATzuEHmDgsLpRLKRi8VoBEFbbhRUDdXq8KTE3wN5kNwtzunzFE/vDweQysI1fKj+0HkErtpBeaZTUAYofyxup03UwfkahWpmugWATJbNbRdQDBfpjuoWY+hyne6Yg1HNw5dRvjKs4q1MmVslQxrHfPvyU9NGNOzpA0vuwlAoBSHH9COHm1Bg9USLEVzhYK1iLeAxXBCBhABq4y9dXaejo8PUN7Wo8zCioZP3eQjwIiwMFpTj5n9dp7MgzVlQ4+I3k2Vo+FXN5MprKsISnMsNRzCHmKhDQMdH+4meBug2GLer3hGMcqIeEBGu225HvGTKRWGxbOTYvT8K6QUUHqWBQuG1VW01szzM09JaaJsFFJReYGHmucmgATf8mw9S1q0Kme9dGexjod7J8Cf29jJ6eTqsdjYeBR0qvITlBhOEcBbSsTyNAIIQ6IKAE9Qk3IVCApAwys8iucMw4vkbvgojwLdRr45z9BbdtXTk5ZPj59t8ltjbgrdn8dgGaaRgF0gwLM1NgTSGnI7uzthQOiBubi0LiOWOgrVneBuZLMyQQsFeIrydJPSgwdrGYCqKIjdNAftyT/QqnSg0Nfg9GxuPXzWf3b+3Tmut1MPsVEK57kyY2klaM/x0c7PfvLT5CEUj548RlZoTJoTe522949RZAtpAd5z3p1rPfhlhLehXmWLaMrwmD9rq+t8T2VF44hNPet61kJO8PckdCXYVGHJbcocwZIe2uZpJ/LsLHNjcX9p0Jxcq2H42zGaszsN3ws4p5g7Ny44ttdffZWaZweRv8dD0gADXAOsiIHreiaAQJRZg4eNRAl+LTHlZgrTibIcU/hIRQCvafSae6k3T8WiAvY5jlGlnUUwmH/o7wDAZ/pHbHoEXHiZ5lTG+GgzpwKmCDuzFhr65k4qy5wi+VWQHPzYPuNOdyR7fKXHWWelCcslPbHIxW4rzWLcu+nUvgrIBMtGLZS9Kmkriph/GHnEzK3tuUbyfHiguVS8jkEZJZ1K//Luzu7b8IJ98r3fZG4E/TowNAYyo/JakIS8coe5/NMzpI2y9WTAG2jAcLR0bbnBK+jPVI6yXh+ev7X1PPZBnKn4GYMg7xKA14dvJrhv8/kzFHEHGu4Bko4AJg/Tly++Qi4V0r/64b9ML1++ZL5MQUqp3dpPT59+H3lpdChzfJyd7KYSdNzuXqUNnqWHd8pT1/j8DHlYQ2ZqHAisrHOpTFprrGIYzqc2eu3dqzeRPrGyskp7WfqaMiBS6pADTzc3Api8+NsvQ854bOr+3m7MnUaqfZV39vYBQNDGxpNNxnNGW9ZYXYXHjZTNAL5a3DuNYQhwBSC3kfnlcj6qqGh0nQJMP3r2EbRr/eB6AO7u+WXUTtbz6LwZ/v0E8C8vGjVotk7CGWVaj4ZJv29yQWZgWRZLGnKj6OnhYXjzTYPa2d3D6MzKB84Caq3BaknJLP9dmSodShvQAMCMN5BNRrR6gRUiNxzZGYYChveE+Zus3wDj2VS5JYB2/6oLX74Ig1hw66ZOy6e5f0NDVtklvyytLEXaw5C2rSVcZh1MC1T+GX3SeFJ/tdFXpvvJj7ejbIOx3t02NGV6g8a6DglP3DKy0WoeoaPdmOt+hZl03GyHZ3Zj/UHG08hbNzAu01dfa9Bbq9mNo1bE6PeN0mg4DtIm6y8/zs8a2cqnBxub9E2DsZeaR8dppb6ULuDtnga6TisM06P9nVRCFlfQnepma95fD8VN4IV5dHjvhtcA+foshnV2YIRHCS8s1OApKwIc8Hz4GHylQ9E9AXpTnQd1kY4E9elyA50OIb74+VtoaS7Wzj6vrMxHaov6dsAzdTCW+b7zKiA/OjlKuzuHrG8+HDfVOStRqSN1EBXSw4cbd9DLzdvtt9in/YtiqXA66F9vlwCwgOQve/3+y9vry+2TTuf07du/ufjoozT84Q8/ALBfpoOpq+F0pb5YWMxNTz4sFqqbCKlnhcm7zbu7m4f0afEul6tMFcpTE3e36MeJnBMq4r8FrIWHEoWXR9C6s15LSGVrPo6lnEyeVqmFtwWQdD3KwtR6pvSa6I00hG5OlPmwhnu1iAy5AYuxhpBmvNdmsUoIKvNhBzCbBbqvAYYeqRdAlomWaWJHbp/PIfaNx8/SPlauZX70xCxW6yymnlKsLghjyPtZPhcCmr4KNCYAkfatgDLMI5z0UVwFuAPw8dzI6YJ4FXQqR9Yday8rvm3IdpL/JHrkBkQBSKFfjt98QHfOuiEly1NDqXK/oF1FaPqBKQazWJTWzFUwGHpXyGdAhQYRrOFNY8zTjEfr1mPxVCTQLlatdoahS8Gj6zLFGAB3CBwV986+Atc838V0o9FN/6ozhib04mI5XZlfWaZdZIleQAjRnfXm7AZ4L5RiHs1RksFy/G28VgVZqgigDW9oTWeKLVegJfrtiTLNE8NoE2l+sRoe8QhDTNww3noIVktqKATNKTxrullsHvpB+QBMqoCvJRjOME0D4W8VBytL5PLlSKj3ZJW9nf1gNgvZv3z7Mn362W/BaIYzrsOiFtDIRIaLdvea6dNPVXaXGFfl2B3tbvkGwtxEfgWfFTbcxBURA+bJMlcCPo8aBLsg/CzlZZrLKL366m0IpVqtklYQoIIDcxVNQ2EZeP5EOgcse6SppZw0lky/Me9P2jPnKSoBQM+WETLcLgh0jvqXAli9EVcswQjhNh+eFTeWMFTmJsvP1CM2v7QU/Mhwoe+sdIzCTmPLXcYwUqqwpir3AgBKA0EDRnAi6HUevSJdBjoaXGcVLc7OmhhUgG8Ekt42T0p79dUrDEbLtgk0spPL9jFcl5dXsMyr0N+AZ0Cj0PlirRFRgcjXRih+9dU2CmgWntJLd5WWV9YRenorsvQTQ+x6S/XA2Hc3Ry7WmDv64AlA0mL7vCX7wfvIDvjE/GFD6mkCAMrYBdjh/QWo65U1ZHo1dDMaczyzQNuW2MGABCjLj24aHSHTQnFhwHriVQhv5EFsPuFZKrk7ZJw58tKq3ik9wnoorN+o0tA4l4b8fA7FTid4jVRgvm3n3NJoyDQ+Zm4ZMJdVE6IuMqDa9AgNOJWH/XKzlzzcDY+tQwZsAiQ0oqUTAYahZz358oWn4o2NN9NXrjBOI68a5SEQMCxrSRwvc2Wz+Z7mmdzHXKeJAXzWiw2fAtzI6S2y5hrMRYxD5KUpFRnoAHSquHi+/VUR2jc/05Nnb8M5zXopN/xt/chJ5KFVHaQ5I022E0X4Bcnm3DK/GrgzVQBGyVqdswBn8xJNzxLgD9ICPBNVQRiDTBZGJu3Fbmj0Ev8wNyhxvieqF9TzVjgGznsX/I0SZV6658ig6gLrpgHk7ugOsqiVnjx5Bv/eQfuHEZ0zR1XnhZUdTtrDKMD/oDGLMVxhTjy0oowMeBuApRGbLZGf0L+g3zC6KWbSq8b00pJ10DXMNPTcT2C5vIlYS4Gr3mpBz+Ep4IL/PAAAKmLBMEx0MsCz7aaH6WAwYXDNQDMCClPKPBzkHBpWZqln/+Ynn9M300CqQSeeYe+pVAI+T3b7wz/8A0AYRgsGicaG+abb2wchK59/vJUs5Xd61k3HAKjGmt7MfKohmxcX5lmnq6B9ga0lz/YBrDopGCZzlwNE9tM5YNrqQCrKytxsbJa6wKiw6P/msyeRmiDINKKn46DZbkND8J5tMKagVyOrzFUczsE8aHA7VtPTLpHh0qjeaU/w0yEWtZuZQy+NNmBG0EwV/dv0uPV7x5Ob4WqmArEGyjs3PNr/qEgADcrnRhDUr4Mr1of5LpSUKTfosBK6KwPbUHnIKXn+tHmaztsewLAShp4AXMeQutT0DI0pWJjvW6Iqi1yMbjN+cgOlFW0UY27qNV/VTcnz6ITa/BL0nu2NMaXOA4pKfGe2XOV7rluW/zpnxPb8PJ1Aw40VT8vqh8dfI9lawBqLDfqmc+Sv/uonIYfUx/VaOdKmPOCg4wlZGDl8lOrolNnZqTByzLc1vcGonTL+BJ2u/DD66HP19Fqb1nlYrNUCI2y/2Q0nDF1lTO6DyiKhvX6H/jXScr1x1+qc3wwRVJ1OuweOO5ubW9xptfuvoKOvplN6lS/ld8qTN2fl5VLvg01cKfdnf/bvJnq9zwvlUSrXZyoLE/mp1evhcGOiUHjSaXY3Zku11f5oNH/ZPSlPF4EyxtJv6aZWPgPR4mZOwzrSk6iHITwdCBGttBkINuqTwZwKvRGWk8nPUZuQ790hYKTUWYioC/HpxTCX5xyiePHlbtrcesICtPjqCIGFBUObfc/xTuY1SlzuiDNnhslRgYWzKhcVAXRh51gYgejFBYKeewoApiIAUc9neLigcQWeXoM4CxtBbn5ejIV2rb2nYJw0XxcCNByod/YMq+uW/wwDCzRjJzHEoyVujqbAJ8fiRSmnigydC+AZ4I8FFHi42U3gqPfS0y+StQtVJjznGCu4BAgSNEvIAowBjKRANyxw1WPszKOKWoUm2NdqVFEbQnA3uG1L7IaUHCeal89gwIkM1On5kokULOaYGfa1xNT0tPVl6SCXylCmcROYNTe1gC2l4b0eGqGwdWwKSEMwClRLkun5NkQbO30Zw+217eUBXgLk6XugaGgcw2BqLp0ARvViKUCV8hK+HsNMCeVhWL9nnrTHBVujc8TYsw1m5mDeoHwcorljerXWVhdZY/Mc3bCVhbAUeHKktOGu626X+WMtLQPk2IMeEXoerODu2DhJynVijFrzplTI6D5I+vUkG0vA2Uc39xgKV5BaXzhSEwSEM1jYrKmF1p0/DT7n0x3aZcBfeOoQJH2UmkrYddMA9FxrIxwahc6tAM3yJ27ysy6whqG7kN1kdTXIykmpcNycoocgDvRgsNKxoT6NIBXsRecS2j1D2Xjyj2FC5gbBVipiFV92Ga95aG4O04OEwcF86KG+AkQvVOdil7P5k1H+BL4wLKhnbyIHaLE0VFGAO4WxonEBqGDdzf/VI+Fmiw7rM8kzluoLkCeCFMVsTUdDfaZ8CHACULve8IGCsEzfNKYMkerJnC5Dz9fWajb6ICgBNPIMQ26R28x7pjK0WEPrQbrL3Q2gOXhTKtS4asK/FxetyMs0WjBBWwPz7K5N29G7Ug0QaUqC5btUdIINc/7Mo9NzEGAH2aFscwNobKiCB8wV1zDoY2C4T8AwvxEYc0Td7KFC1csashO+8iAOBfx5F8CqjSrQU0BAZ4a3zdF2MwbkBW3OhSxUdnj8rLQgOGL54znyiCFX58taqJGfzNpfmp/Hs4ZD862ZItq7ZTx6nz0IRj5RjHkMsHUbNZjNUzOMOAwwC0CDrpnaoDn5T2+Mm9zcGV2G18rQaX0ZgEND1qGUJzQENYY8vlXesgpN7KaHL/SuR+49ss+8cL1m8o485EE1Au9MTiojzTUFYNNvAb4bZdusLx8hr8ppEbrXg6k+cH4idUav9rlGizIMGUU/YIUwam9TKArkOvwMb6qr5BO97RpqXsrdrJJLB7q5g/as320qg3zlQSGluEc9cAJoifz5S3Qeij0ry6QMFtAjA5BVPAaeQs7znvLI6JHrbsRJOWblDJ1CGlUMEwPtIuZ/BnpTrjr3huoFi8p2Aa9rYGF/BZUOoIg00P41hpqytU/7XfSlRqR9slaneZnyzdraatrd3ok5dbe6NTo7HUFPA0P0gGeYducei3aUIqsDcE9PDqJMYnVhOSKgVqmwcoKF9p9uPgG4NwA6brLKR3g5zt9nPTVGm80ma5XtE4ECw7GlZ5MOM7+5WE+Boak/hqXd7KTDRH1mNMsImevrunjyWmyU5l5TaqTj4ciDjjrQFkYFz1GGXGIUSg9GbFxreTA2/MJigmZT2qRrIzOO1Y1n8oF68QxQryFh34w+uefB9C/Tg1xMUz+yPStT6PkZdAT6MQycm9RumRp3gSHRTkNTrRbmkDVV5hwjCFxhnrqbXB1jpNwg85XhygsrFyjfdUxJo+bPiz0EuNs72/DKWbod6BUvpN/+Z99PG09XIjKnvLAt6VGdH2XrTNG7ECeAH+irUSf1r9U3jDhJ70ZJPEHOjVvmD3uASa/fDTmp4RsRV3jIVVJHmcKi/jDypQFhxSbpWntB2Sf0gDR5jsZgj+9bghDcALO6gdVIu2W+BOd67tFbd2dnrZtOq3s9P1+9RIe3O53uwXBws71Ur72pL89vd/qDg+uJidb09OXlyUnl+k/+5E9uA8D+6Ed/mvuewbDy5fSwcleZyldqgLE6c9XAml4aDW8XGEglN3k7vbrWmCwVZ3OHx8dwfBbW95hB3ciG5/VAWBuyuqClh4LRXahAZiDWNzS36BJrW2tM1J7tLNfqNVyeeccmaMOk+sGNKF7PJvNEI7raC1MypjkeHh/oZywUkxLRNEEh7ThxphFIDObNWdpEz4NhJAnZNs299CznUOosZuTxoPQZVAh860z6TOhDWAhRAM7czU1n4BkYydw0GKrsaSCLWJOX8ax4NgRpTlcIFWvw8Ty9IiM6aV8V6O7IdQyG6s3TcdepOcECacWhHgmfEYP0ol29y0JF50dA56YeE9C1rkyhMGxW0fJG6F0Dbm3fWouGC24BHPZNIY04CQ+TuSkqmttba6dOQgAQp1JTAchzPbFIZlDoCrpHtKXyYQlZW09+0VOKkgCEOea7CYB/wXBvtqvdkJj/6ZkRhEi8tuda6R0SIFiXUeGll1CvsQrdsdqvbv86nR2dpXmEpGCni5DytC2+FJu0TrAO9QQYLrIe59HBYaR4WDPUsEVj2dNK9LwyRubAnem3zFu7cxaA2tBdhPlgLmnBFBfBgzs+rWnn5iPrF+op0GKVNgULfAU6Yy7oh2vk+3rbrdlpCMaDNkLAMTD/tsySXjrn1N8x56yj1q8g65Y+6+XyGbbrfdKlobyMRvgRAHA5X9wJHRVSucqzWctyqUrfs5NbnEvvGanp+PTly18Azjw++T5MzhgFvX6soWkOj2sicVgySc+yaTNujrA+oZtQnAM9SouLS7QPMdCu3dTDfHJyEp+5EcYi4K6tfKABIUhX6F96qh19vhsZhr4Ob4v0zyyGsWmkxHDwAOBozqN0ZXsasVZX8CpXqigP5g2woFIQpOrpEyB4v6G9GD99Mx/d0JrrMkKhGV1xt3ghn+Xh08Pou6FJQ1jyoMdxCpQsCq48cAOg3/WwCu+XbwT6rXaHNbIiipvyVMKulwDKU+w0gDMwY4m6uao1hEthvCjrXDfVVKyw6xSKoxnK2rw7+VneUUFKCyoLDRHfU4nIG4LQWC9auRvJ9dLZNeM/gU7boZh4FONTLg8Yh7nq2YmH0p4PP4KnXPuFhRnau0iLSyvBJ2o/hhr8PU/fPZyli0EjyJ2vWr+zz1gwelFElvwpz8gT3AUxORb7OII/pBFBrfNmCougSuAaexfMAbLHyHpfa3TYL6swOF49T65jAYC2AB2qAGMemNcgbi75R3lqKsyrVxb3n0hzyJIZ1t09EcoaDUWfv48RaF59Y2WRu0fwSQmDBuOcphyzm2icA3eeG75eYL2VCYaHzfmW70wp8/z3xvIqYzQalQ+ZYBRAEKXMUI8p67OqC8hp855Za+fUkxf15OnU0Sh246LHVGvs6+XWIeAxn54gOJYroZOQm/KWdLxU99x9T1ID/OZ01mQpV05JRCl66Epf8H/IC9YxdBtt2g+BvY4P9ZSGl5vkBCzOlXMS8wE96+wwR3el0UgXzIs0fBFgU8PDUD6yeHExiMQlcWOxulz5pyyosNZGPHQ+xAZoaNcNVkaRfK5e0/2D7fRo4zHrsBDfc16kVZ8tgLJPAlbznOXTCfSO0blIRYRHw6HCfxnPaeBKf1k6n554x6JDx1Q96dSomTrMtZI/3eirw0De0pDXwF1w9z+aUZ1kW2fwkylXmTFgSo8yT/6mca7aot/PjoEv0A9pxOhrGfkaaYbQRJSQpDNGNKT7OL1Lp5GGEn1xnjUcPERDee6G9ozM3bOhwaqcRx4ga4xCCcwLyEPrg+u4M99WR0eGV+hHAHJzzAH09MdOmL8qoAze51LPS1/OsXMhFtEBoT7Us+zmO9uaQfdn6XjKX/pFuzww2vBe51qnZPAixm9s6jSqDn9E2hptu9n6q5dfpjev3qRHjzbTJ59+mvqsnbxm6o/1ccVlA4z8YX94VyyX3aM+ylv0/jr1mPXW9XCIwhse3eVzp7mry+b1/EJvfn84+N7nn4/Sj36UudgEsX/2Z38ykT7/hFGeTHlQWrFUMEOuUixN0Gq+NLwZFkoTucmbiUKu37/O5W5vc9MIXtaQCWDBmLwbd/nz2jBJT2DFC4d/w1/GqmMuVJz8oVVmmY08f/OX3QjrjJnmlVUKenwWzfIW/yrQaTu8ES4y7QxC8Wfgyfe0+G5QTsG0focvZUB0FGcXT/O9KopQwB2Ck++r5iv0QU9syiNgfSKLrcLyLU8C8hK0Rp+5x996SUPSZw/K7vEXPyM+kwiyxUdRyRRY7lmX/Ba/UFje69zYjEPM7s4IzSn1GozckW47+dREaC6vLsEk0wEwHMOIsTifWjTRHq+9ssfwxPvuDQAPhja18uKKx8CwWLTOYx5md949Qcx1ycZy/13nD8HnPfbFdlyPWBIeJLiIvvu/c0rfFR5MeKzFXG0pvObdk2Y8v2t+IG1ZDNu+d113Lu9xF2iVuaogVLKR2Gb22+e4npYmycAKgIPfzW4z/fCPf5ilJ7D+A5jDfg6Y44wmuMf6j4zT5zWPu6yHfcvoQUKbhvGknd23r3jNZ5Oelub7CH8+sQvj9XSgNyNjok5DMZ0cHPCZYeTJCEHaT73BXguMXVrpIlB83347HtdLEvIz12r3YDfVEOjOqflv0pACXqVRXajRz1ospesN9Wbt80bQOu0JgNz8I+/pjYo1pTF3uDuRhvcdV6wp6zdddv2wgp1780ig/YhG8IwXn79Mm5tbaXW5xtQwfvoyFyDrhrnu8AzvZY7ycwH4BgPWle9ddlCOxelUo7/ymDTv2Mxhd+qy9e3Ai/AekmFaTzrzIm0JQN7uMo90ZXV9NcD5MvQRp/DlWb+gGeZM2kPO2CeHIi/Y7iTgNCaEyzVzrU6aFkiHv3mOcyFoc+6kcy/pyxQcadbmsssyYPJLTFrMlW/IV4YfzQn2mV3kkzyrnPBrRXlGGscYsiqDJw25MLE+fM8+BbfTrmsQ+X2uEfPgGvhM8+PoSoxRPrSHLWjadh8/Xme+oCsbow1HkK2W37qXW/7Fd031kZ+lB+c2xsfaeo+8vQRNepmuML5ibhxzXLSbNZe9oj/WCnbepGN51HmMuWMuzKPzTPmT4ybPQbkDdl1X6am2BA3Ls9zjGoRR7hDu+0xPY/2cbxVmr2cbykTmEDp2koPUGcuY7s0fdS7sX8hxxuTaKK+V8c67XY+8Y+bfZ02PlQkfhD6JP+FL+uWJa+ZC8pDgHyYsvhrfcdy0Lz05PfYxnuUa0I79mYaXHYlzpNfMNXfug46gG0lImdbsntzLOmv2rkT7SyurQUfH0Ko0pnzwPoGUdOXcyM/22/GoUJWB5hGrd2Nu758J2SE3q6nKGAQsRozkcXnFPjgP6joH5wj9rlfISvmV715edZPl7nxPb7Pj8v5ek75jMHg4iWsuPdmKNFUxekLXlH32UZlbq9ay+Y6LOaCfb9/u0KcBtPyYsUl72bwKpAe9K+aRsTJ4+9JkTeTbpaVVvus6Yay8fJV5/hYYI7Kh2+ylzeePg97kJa/p/P3YB8qVLrRSYy49wZCRuB5uIOVvsYbz60ZrL7oHXzMrypJ4x/lTh/Md/pGW7Zc32Z+MJjLjIAZPm9KR6yv1SRNxcA+t2bNel3+RsdKja+K6Sis+rBqgOTNiDce7VvLt0moNOc38I/ti/ehDbWEpxqHeE9M49lgELvslXWZYxjWwzCS94bXyyWcEAcV1wzrbbiZbB/CrdCitlbkvwxE3mR52zLyepO+TkyPuu4y+h/5Wd9K2ekz6V1bIV1Hz1rHf98d+OR8ZNhL18C3m13xlnzO67t9N5KcMA93djPqj88vedT433X+wsnZ5PWr3JkvFy1ER6zal4RdfpJvwvuZMQLq/xp7YHwLbT/i5q3bz5yNI4XKYn5gu5SenhrnJwXTO3xmkg3Djn8xtnv3tP9nl2nzX5c7s9xf3xWXIzd/+w1t6WL7zGb7wA37b/ritcYv3rcV131Rc47aNsmWXf4zv+vaVfZ9/faAPGt/4YUN+7hWf8bcv37//zfa/+dqrkmZoHmPw/vd4xNnlSRbZXYYhsve8fD8uvh+f87qxYtt6c1BYvusHvjPuI5cesfE9Xu/buW9/3HVLprgaR0evsr9XGqnRyITt+B5XZ8Y+3b8+PDri3ploOzak8NvX48u2Hb73x/fijfF3AKvvv8of3nw/Xnf5Z1fWgHThFWPho4tDQ7PxVvTBj82N9j5DqY7f7zov37z83KvSyBrIKDBrP7uy94MW758Xd9gnmhvPZNaKfco+ipZ48+jIjTnx0bj76Yj+2t7K/TPtq4nstmIfP5iyuOKxMQ7bz76XrWn27KyP9i975eXneqXGc/DLV9br+6dn/97PUXbx+Qdtve/4B9er16/i+97XYBybm095lvTBPL+f5qxP0smrV0epQT/Co3OR0cl4jbLvQ2MxUfxkw3l/HUUj2RvxlWwivv7+/Zdt51tD/Ua/4/r6lvvLF19/jxFkf9xPqHNemWnE37bvmn54ZWvhNV6DX56/xgo3RZ95wZ8ZjX14ZXPWY168L1uvbBIrzNe4H87v/dB/6RrzQ1z37Tu337yyFvmXr389Rn7uHxe3jMfCx0e9w/FHPiTanEEGjGXDeL6tpTmmx3FXxq+/vsav79vnGtNPXLST6Y+Mb7Lr6++O+xut3D/X3+M2nTvXKKOJeIu23jf0fgwxV7wd7fj+/TPjPfoSMokvyyHx/n37Xz+PVzwj6w+f3w94PBb7EU++/8jf8vs3edD3x7Q/vjf6zv82He3fPy+u+z57RT9s7v7z9/M4fugH18y9jLmAZrPv8YJ//PW+HceXfY03x/3MGh/3I+sbn91Pgu/byi/J4pg1vnY/1uxfdMihc5Jdm5ub7+/95ctvZ21LZ6+RXV/TEL8/GFv2K/s76xY0GZMdb8Wajm+7/1pc72nt/npPK1zeP+7n12slH93/+eF139UP+5H9+fU6j5/lvKiTlHuhY7Ihvr8yGhivjTSQybtD5KWfbf7mZ9DkUTridXzfL9j0/bh+aUy0oaw6zDqWPdM2+fso1md8/bJ8ss2sHd/M2ns/Bfevs4uV+6D/4777/pjGP5yv7D3/Grc/vrhn/PwP3h8/07zsm5vru5vW6G5UGt5ddEY3uZvhzaBzOMp1qzfG//4zPz/60b82Q9EQhw75X74Esv4WzPr7e9/7In4vff7Jt777j73oTAIw/5O+7OP4+lZffWM8iA+/+A+9Pmz4m+2MP/uu9r/Vob/j+lUDGfd/fH3X87/r2ePrW30Yv/GP7fA/9Lp/Hr/8K5709T//n13/r+f277vG/fn19MFWv2vE//vXr7d/3339imf+Z97/Vje+3a9//Jj/oZdP++5+eP3f6Ms3x/TrG+Pf1ep3j/HX049/Kpej+/a4f93X3zevH34+7t3ftw6/us2/e4zf9cmHz/77nvt3Xb+q7/8n7X7Yz39Mn7K7v2vUv8YrZNt41L/q2eNRfWN2vvH2yfe+CID6+eefxG9Bq8iU/+N1dqX0vwAHONceeOjOCA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9938" name="Picture 2" descr="Image result for earthship global.com"/>
          <p:cNvPicPr>
            <a:picLocks noChangeAspect="1" noChangeArrowheads="1"/>
          </p:cNvPicPr>
          <p:nvPr/>
        </p:nvPicPr>
        <p:blipFill>
          <a:blip r:embed="rId2"/>
          <a:srcRect/>
          <a:stretch>
            <a:fillRect/>
          </a:stretch>
        </p:blipFill>
        <p:spPr bwMode="auto">
          <a:xfrm>
            <a:off x="214282" y="1500174"/>
            <a:ext cx="8786874" cy="5143536"/>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rPr>
              <a:t>The Earth ship project</a:t>
            </a:r>
            <a:endParaRPr lang="en-GB" b="1" dirty="0">
              <a:latin typeface="+mj-lt"/>
              <a:cs typeface="Arial" pitchFamily="34" charset="0"/>
            </a:endParaRPr>
          </a:p>
        </p:txBody>
      </p:sp>
      <p:sp>
        <p:nvSpPr>
          <p:cNvPr id="3074" name="AutoShape 2"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data:image/png;base64,%20iVBORw0KGgoAAAANSUhEUgAAArAAAAEhCAYAAAHwkaNbAAAAAXNSR0IArs4c6QAAAARnQU1BAACxjwv8YQUAAAAJcEhZcwAADsMAAA7DAcdvqGQAAP+lSURBVHhe7P13mKRnfS2Krso5dFVX5zw9OSsNiqMwkkYigwhGNmCB7Q0YGyxvextbm2QwNhYGjA0GLMBgEwVCCCWUUZqRZkaTQ09P59xdOcez1lvdwPbxOffe5zl/3Ofe/c1U11dfeMMvrt8bLeDRaDTM9/8+/p87LCLqWLb+SasNF7tIXwtJ7LQBdjuQrzT4BGCtAUE3UOd9F3+XeNnK70QZcIglfN5pbaBatSDDm8U6n+WnWq3CabfBZbPA7QJqfK9Ut6BSZbKWBl9jfnzdigYsTCPP9wPMt8PdwNmMnm2gVrOgYeXzfLnBwlmZcYPXVQC70uC3jd81llEH78Ciwund1QsNlkXfqpvu74roBjCbrfKZBsIuB/KlKtxO1s9pR67QQKlaQdBhRxV1uFkHK+vgYD4nlqsosd4Vvl9ipqyiBJOJs+CqjDKwWn5mCDuSbTzIAu538pqDlbDzQ0LDzY9HD/KQTC8xQxXa7QAC1jpSddW4WWAd+hLRRJw8v8usXKpQJQEsGAjyWZJwkYQvM81clYRizW3kTI1viugsDD9kAEtXIUEtrBQaJD8TrjE/Oync0DUerKchso03G+Siimmx6H4DVhbWbaujyyPG6xqJwE++KAY0QDpinhecKj4zbPXYUGC5bBSOPAvnZOLjSRKNLxZZDyZIRtlQq1eUOi80hUyMs7KOdZZb/wwtxHDYvmQIO1moP0ix2K8KVFlu0gWtXhaEnFFFK0yhKLYzgUylDofNagjfwQIF+K2CU8BMlVkfEoEfPlfiiQgmhqrQ5kHmIQ7XjJw24OAFSXO+yEwktjxqvF/g+2KmlRmJbHY+p98qm+qqQymIwGsfq2EFn7Vb0MakinxGmpMhdWo88bucWKYW5khgyYSIbP417KRdzRBKzzXIQAvrK+1qiLp8RgVvkBgW3quTyYbFpkp1o1VSKzHJyjqwnE3CzhQaJCz2O1g6PgIbCyUiS/Td5IBU0skLFV6rMGNxS//CfC7LgovzkvbfPFZpaIigcxFd5yq8znWIV1a+q8qL2BHlxesZSk2FeYghRhKYklWVYhlE9BqflwBIOnQ3SLVqNfeaKpphRhFyoMBnElQdqXOEYuqnqud4bSxdR48li0OHTuLCxCje8653sBwUFr4rhlaY39GVGutOJlC4SEpeEYP1rUKx4iSuyi3qro/acXKZosKyqYx8oUlYfh4soLG/yYfmTQqsIcxkhipRr5HYNvT5m1lIakz6fEBSkaUENIkAeJ0N+MggFU6/yyyon/Ylz3Mjvfw2f/iu3tF53VCWeZsLvKXC8RARm99NSZQ9LUrKKElV1u0//v2bWJicwM3X3YDiYhwXv/a15p7eUpoNqu7EmWN41e7t8DncePCRR3HgxEuITywCfuoAObu8Esen7/5Xk4+bmthC4p+K11GVKSLxWHzUad+sNuqWKK8/JGaziCxXo8r8KK01agXLKQGor5mC2Xz9QVZ+v5N67CLnmtVqVmzV0mGahl42k3mj1++gBDfpY5jGj6pT5d8axUmEafD7vl88g8efuR9f+5t/MKq6wgfXJE/HqnUx38rLyAPzUHqSygYJaeH3sROv4OlnfsLKMgebHanECn0F1Zd5Li2V8duvvw1XXL4bPl8Qz7/wAn7x/JOo80WHw4lSpWTMkrVeRmXOjmJuEpVKGa7OGH2JDYlEFn/1t181dt1Kqawxf5XAmBWeV0msGguockrNTWFXD71jvslsGxnKl1jmBra3WJuEPb5SftBht+wPEg5U6OmsrLikq9Vjh5cP55lWhbZJFY8adKBMTJpNKeN5vFhGrVpDfHEBn/u7P8eu3esppX34b+/9A+ME3ExHH50/feAQHj/wEtOj4hbyGJufQWY0jW//9JuwNWuAw4dP4vmXXsYHfu93cM89X8H6wT70D+3B9EKCpseF793/Dwi2RGhP7SjksrDQg8uJ1Fh+aRcrhjor0RoIYuzUDGzllGqNSinHUlPyI20IEOKkE0l87B/uURV4uY6Xf/Zz7Lj5taaOqo9svJyh7okml3U4cCFVxkKRxoHXZfub5o4CozwpOHvaHU3Cpsv1Bz0Oy/4aCSofYw5Jll7ib8EuSVmZhs1HL/7nH/sEPnHXR+Gh05E3/Ys/fgduuekmPH/gRQy19WFwqAvPTRZx/48fwN5b9iISjqJeriCTisMbCMFGYlRqJQS9bsRiUTz0+BMYOXCG0MyO/bddj5tvvh71rBfJfAULcySKs46OoB9nLsygXEpifOooPP4QzQwdDvGOCMqSU4Ka2qU/5UYG8YUczh47jct3XQ6PlcSnGotYdX473F4KH5+vZvGNb34bn/rsP5OZz8AfDMDrDuB9H/0s06MMi8BKn/SgXBjitTlrWKoRRjKjTHnV9pI+Lgq0SFyqWpqEzZCw2Qr2y3bKo/rJyRwdSIBElIqL4Kl8ET//8Y/w3Ilj+PJn/s4oQb5Ux9987M/x2uuvwpP3fwM5qx/z1lYkFqd4r4CugV5E2rfA6qAmZJcR8fuQOXME4eosfF4PiuUyIlFKnc1H6SqafFpI7BoJVqpUkE1nMDc3RdTgYyWLaJSoyrUCfC437A4HnyvB6XQhy2edIoPTwcpXkUmXEe4cgL9nPY489ih6t25BpZxHrZRnWdxILi2h5g4jTijoiPbAEQ6ZPDLUnr37XoeDv/gJMsksXHYHzYUfd9zxTvQOr0fJ6UaBWFvEI51pdxsYDrpQKMhl8gIJayGebVRLqxJbazxYqjT2u2hA5W1lM0RgefsC3fgD//hJ2AIOLJbrePLwKL7xz/+EZ184jPGFOWQzSdoiO4699AicxE0+fwTu5QV4cxPIdexG+ewpBG78fbQc/jS8LmJIqwMvHRpDuMWOUCAAj50kK9WQJxHlKPoH2pi/AyWqbJ0wiEYJbuJRu8Nl/IaF6lcgQ4skZiZHgjI92KoYvcDgwl3h02XjuApd6+Amo2q1MoKU7moth2K2aGz97Pgyou0u/P4nv4t//devIUehodeA2yvi0KTQcaXTSQR8btppGz8O0FSyfGR8sB37X73fXBseHoadxI4TOUS8dqKnGhIlOvhGfdV5pQsPvvjYU/uzNOpz8/PEeQ782Z13oJLP4+4/exfc6/fgpZdeoURVMLh+M3qGNmGgqw1nn3qAzmAFg9e8Ay9890vY9KYPY3FmHD7aryIL5vb6MXb4IfTvvhWWg9/E3ImDCIa8VMsS1XiFBPOjQQK5fFGUikU4WTgvvaJF0MdCRaM3zuYLKPBemYX2shJVYWNaNk+AMsp3bQwLU/E8/GFKPR2U0+U1kVGy6ypKUpqqb8dyIsEIiTaSIF+m4vfe+Vt45ew4FqYn6AwbOMfz3t42SnWVjjGOdZu2YDm+YvB6OOgxzLxszxV4+BcP0RTVEGId/B6fkVS57EWanGuv24trX/8mbOrrYvCzSliZgq//w5f23/HhDxrH9cMHHoAvFEI+m0cjn8GJR36IzVe+CoWsFUdfOY6Lrn8jfN19VLsynvnGJ3D9738Cy8txBKjqM7NpBJDAUtVrQHeOhHFRkscf/Bq2Ws4gk8mjq7+V6piG01HB0mINHp+4XGDlGQHlHawMVdzuYlTmZA4knt2PpfkEIm0BFDIZ1GwkOolfzlTgpeSniCFdHgc6Yn4S3YVFTw9q/l76hBqyyTQylEivz49QpBVvfO0tuO+n96HMesnc2KpFLEycg13hGCXdZiINN4LtXYSRVpoaBzYM9WB2bpEOvI7f/u03IxKJrDpJB37604cxPj7GVxlhkvFXX34FHnrxfJOwy/nag/f/+zf2v+G378CX/uZz2HzjXjz2tW/h9g/9Lk2BB62RIMbn46jS88eiPhx49mG0hQZh6R6kPZ2Fs5iBq7ULz/7b57Dxde/DyE//HoP7/wT28UeR676SkkBoVFuG98i30RKg7UzGYXUFGAQwZKZKFfNxOsgAGrTtrnway/Z+2FwMDBku2DOLWLJ3suDE05Qo2YuwYwnjdG4WYjKSAzu7qji6HKTjLqClpQ1ZMjTaOYyF2SmaJ5+xe0IQ0o5QOIxsNoN8LolHHnqcNrRCDXIg0OKmnXUa1Vfg4XJ66MhacX5qERs3bWAdCtQwF8NzH7/p1Ig8GrRNdr577bV7sbw0h1/+8lmaQh8Z2viSHB0fBs6eOkvbUqIkFHH+4PN43Qffh7q7BSdeeA4//Ma/Yfyl5xGLBDA1l8VNN70e5ybPo5xM0GP7cPTJ+8j9BgZveBuCripiV/w2HVIdsT034rW37sEu71kWll74mg/gdH0YpS2348RkGadm8xgveVDmvTFnFCNJqjeJMNuI4nA8jLON9VS3MiZrbZhqdGLG2oMV3yAank7EHb1IugYQ9wwQaQQwU4uhGhigUwoxLweZR0Z6A5Q4p/H0LsKxrp42zC1MYnFxGg/++Gdw00l6yKyQLYsCNajI37kCzVSZlppMSKzMY8O6DsK5HHF5lRqbo/bQEDk89EVNpCRs/exzz+PC+Axu2r8fe/dehWqpJARhwY+/+RmUvHn8w2c+ipkLF7Br7w148GtfwaHHf47O4X7G1yV62TY8/J17ED/3IpZTBVx57Y049MzP8ci/fQbrb3wX7VCRxj4E6iXc4Vb0h0o4+tCjeN+tb8XP7nsAVq8XRaq6pVzC1PEXqJ5ZhAnN4gUXIZ1wig/zi8SalRzitHMp2ujp0TGaAx/tKAMDRlFuR502Lk8BIOyjW/a7avwQvNNBFSlR9MbUggLtqJ2Vd/Jjh59E91ISFaYvLSwbuGUn8+qUSo8jj0irH13tbmwfomnJEZnw3Srxbo2O0+n1YYUIolRkmRbnea9kApgqgwQbnak5GHnlZFaKWZw8cQoHDr6Cyy69yJhUvDT6MrYM70QfndKH/uZv8d1P/SFsISe6N16CZ378Lzj4yJM4f+4Ern7z2+FubcXJwwfwi2/fg9ro09jSH8b0sRfx3Le/gHDEi4CthLfs3YDnv/UxHH7xMbQOCQdWUWKhB21zuHDqBLmcga1mp+QsYYGwRhFtMR1HTxdtpJrfeLjsTgE9VqTEZ/nht5XECzjLtN1FhF0ZeOoJQkLaUDJra68XIbcaRGoI+nx8txklCr7XakQLJLqxi1Tfp37xKNEJNazTR/RRwiFGZBNxF/zVnNSYyIAGhja8bnESL7fQ9pfoiAnlGg6qP7EzBU2tasY8EUdXmEaJcC5JoWrQDJ08fYbPEvAujXswPraAsy89hpcOH8HYTA2XUo2f+sE3kMw4cNmWECJuN0F9A7f/1m8hGrBj/c5tOD4HOqskzV4SO9/wXrxt/9U49sSPcXpiGSkn8WGoBbdetBUtO/ejRu+9ePRB2rki7PLeLOhSvozWMJ0cCZmlK78wTUfHStVzyyglpmAt0DMzXreV5uBvpBByZdHuIf5rEEkwSnQwMvT7XHREJcwT706OjSFfpFQxPaFNxfo1tWPSsZCqJGIBTz95gBJPG0lmzqTdmMuRUIKX3prBqKY5kB9BvwqRhH43qFH1Kh0mz8ulKqo0GWWWN51MKTSAgw4OtPZCDAqJXS6XJJaJVPKwFM7jNW97O04cOYE911yFLLl86a23oZGaxqVveT/mCE1e+dnX8aNHnqXH7cMrLzxJYF7GLe/6Ewx2b8DOgXb86et3Ys+7/8rg0lD2ApLJAl45PoGG3YrZlx8grr0aVrs8f5HcJvcbThYuTvWt0/blWTYnJUWFLhgbVybMqjMgKNUimKRtn1/IUO1X6JDcjI4YTjK0pe9FjbDHzUBBRC3wo0MCo3i/Wq2QIGoqpKng96ZNvYbqDocV7pCDJoye30UHHewxkaUaX6oVfupWBgwlwr28CUZeOXaWiarNgOEw88ik07zuplaocUbYl6iAddPHyt/GedEUIdJ/Bf7ta9+Fx5bEHX/4B+jr70FieQJLFYafxJQ7bnojdux7PZ769udoYxgTpyfwhms2sCJlHHv+ETz13BMoe9ahKxbCk9/6O7ySoJQThEcueROstItvuv4itPZvMJ7U5g2zwiR+OIgkAwO1zteozsKRJTJlsDOMjb1RdND+VYmpL9rUist2dGF9d4gqR6mhOKUppQsrSWQLRWSyJiygg2JEZmFERukUEeXEpNL67WWUIU/e0dlBuspk0FaSB5LsUqmC6YV5FEnMHJmZZ1kW03P0CSkUqPYi5rYdQ6ZhqEZVL9Dm0nOZPKo0BTYSUvWSSatXy7xFLeNNy7qNXbd3dXYMz6eXMbEUx8TkJGP0KRaaTisYxrnnnsTQlh3ksgfB7s04e+BhTCUsiPVshD/WAwtDv3I+hy3XvNoU/vyxA8iWrbjtus1YdmxAaeYoJl55Ev71r0Lm7PNMM4gEnVOKBVNLbhch2EqNgJvSuI22fcnuRTxXwraN7ajGZ1APtZFAhEAeenjavFJ2BQrH5PWXSRBvI4NwRz+mZpfgZuTnY8TUoPrbiIVLJQYeVFURQYyTaTg3Mip5Io5mOEyiqnHF63WSkCVUbWUSNw0Hbb1axtSa6yBurqorQcSkqtsZnUkkK0xL6dYorQ5JJ+8L21JLDhrzfubRB3DwoR9i90A/3nzpNrzmso246aLt2H/91ehfPwR/dzdOnD2K+ZVpSswyWtdtwGU3XAV7OIrkuedx0RXXo81VJDvLpnXLEophenYFTxyaB7UWoe3XG+g2NbWARLZCY5+ml2dUE+2kVJMxoCp2dKErOmBUt0DQbnVWaKsnTGhtdzERSo2TIB9EBsUcbR/D2sQynQXDdKfNA3uDkkKHyBPTfqwGGkVsS3wmS5jUkCdnWkWaBHlsY4dpaBl+mkZudTeRpqgwhqcyU/oYPND72e11moMkHG6bIWBTauvI00SoWVOElXxY7W4yyisbxHcY3HzsY7A8+fONt/s8zmFLiUCfD2TnJnDswC8RCxP/2e3Ys309OoI+PPfAw/jwH/8e9ly2B2fOTZBY9JSeANWZzsYVRKlKz5hNMkJqx/rNGzCwbhOG+nrRY0nDve4a7NnchRefuI8hYQshSgmpPIFRmbDLS5tqCSDL0DOKOJJFC/GwDw5KfdCaR9HVQkawAjQfrkCUpiXNPKLwBULo74shSae14hlEenkWdncAHkpzmdLXwtA6TzTi84cNwJejyRVrmB0bl3BJpgwD1HHoJfiv0KzUKZ02txUN5m2j88uTKbG2Dqq2jUwnX91ytmpTqZMZhFxkuIV21UYprpIZdjXyl43ENtC36TLaG1opcn928gJGJxZJrCoeuv9nKEyeQmXqGGzpGVw4f14IEb/80XdoMy/H1NNPIH7iMH7/La/B62+5kRGMWtLVddJgAZyokNtjM6cxQZuUzY3hxNg5gvV25CihOTqcvs4QVYsVq9mQWlArFiWI8bw3OkRJItRhBUsZiQhpwFqJsDW1UpFomVQZVTIxG8+YbpxxOt3hK95IPMkgmJCpi1GhUEwrGTA/P21so4VCo14IdQ+JrjZJmNVG0xEgnArQGaodgkiWjtXvp2cn4RyMtOILKdpxwjXWq1goYD5LBtCEpXIF2uAyhZTOjmbGODaiBhMqf+xjH7OcPHPsdlewdzhLj+igeqvT12HJY31vtwHr50fmaMumsH1DP15hUDB1YQKL517C3BxtFe3R+ZEZHHzwAVToLS/dNoQtvZ3YNDyA175mP39vx1WXXspopkTolkFHez+u2v82HH3+56jbW+CO+GEvJuDwxejVKwhb4qg7KaFWJ1y0I6XlJXh6++BUgw21xxhE4k2bh8/QW9tsPsyMnsdK3onI0DAlLcuYnSEq7fjy4iIDhypRRsl4/67+IczNL2J24oIhrLfFR91X15MayHJ0PLIrPtO4rUbyApnopwmzEdVULDbMLCdMBHdhdh6zNHkBCo8aVmVvLfQtVTpJIRBrw3bQwm/Lp/7yzx+sWSz7N2/sxtD6LVhYWMSz992LaMyKWEsXCbhACaQaJYvGwHd0tmOgJ8ICWxGNtGB8Yhrzaaoa1XCFzuRW4tlte27Cz35yHw4dPozO9g4TT0fbAvjMV75DNMAwscLY202vTw86PXKUOsbwk0TynX0Gl7z34/CGGXHRy3//I3fgg1+5lzWX5WN0VMniyOP3oW3b9ZQ+G1W1gJ9/9v1ID+5Fd8CLzPIC1m9cR6klXKO5mZmZpVYU0RqNYsP2y42zu/e73yE56uiMqlmSfBKziHzKtL81MsxGZ1wnMwqlFKMzD/wtYeSIVmRaxkfOocoAZB1pEI3FEKRzD3g99D0V5kOtJ3Ep2l+yffzjsFx/40237965ftjjImyoFdEejaB7sBeh1i4MbNmNVIERScmORGIOIZ8XQXpnedtqOUfRL6OFGXdGvfBbS9gx2AYvC7Y4cZZSX0Uw0IpFMursycOIMijYsWk7ZsYvYIWSU8okCVstCDntWJ4v0JTUseu6W3HvAw/CSa/+4x9+j5HbBqTn5/Ht738Phw4ewEMPPUBShHGaJuiJhx9CkbF/NdzHMtkQ8rqQSizSKcYwMzltej9S6QR6aBasdES/9eb9Bpe6Wzpx6ZVXI9DWgzPHz9Ieq3dEjVuEkcKgZJjGELTTLDjpkJO8l86mTeN8MpNFW8hnbHaNiMLCctZIB5BufAsXRqYotdmDCtItn/jL991eKWeG/f4AWlti9KYp2uQmphRG8zLB7bt2YNOObfBF2s3olrYonRU9sySphfBmaTlJ4O6hd/TwvhVJeuM6M/Zai4yYqtg80AUrpf3b//ZjuPwOjF+YwoZYDQkGCGfOz2Gg3YP2SJjOw4lX7d6CQiZviNHT0YOp+TmEqYLnT55BN4nW3tHKfN3obyGMsnqQXZlDLNaO9PQF2jfaR28d50eXkFqeo1Z4MTTUjzBNXF9fNyYn58jMIqJhJxKpLJbI9AbrqBbwEjnhWm0+VBjsUc8sP0Xa3nBLhCpOrEzzpN4DNboLdqnBWxGamKHfHZ1RtEWiTcL+/Re+dntr79bhpZmzVC3G4eEWelMaazqLcCREYtGW8Mks1d3n95p43huOEbowNA1GKQVprCyuGPVaWlrECrGw2kBpvUy0UlcPptoAqPbX7N2G554/Bo9a5KsMPijxNjqwEHGk+u4vnDiGPKWsUcthemwah55/FkEvoyPeveiiXbA5nZiZmKL+MsRtHyAKYZlibehrbWH6QKy3l0xvh8dTxvadl5CJLpqBEB2THS1EOedHR00DTf9AJ8YuzCCdzlFw/PwEEW2N0mkF4A+E+WwL7EQdTiIKN4nZHGJENMD6BEl8ATb1VAi3ixkyARrsodE5lUrloEyM5UO/97sP3nzz5funpxcxvHHADAkqklgtbV3kXgNzM3MsDLGe08P43MNvO7KZHO2uC4VsFq2slK4t0tEkL5wjeW0m3HWRtWqZqhQY19OhpNIreProWabdYAW8yNGr5shIhtbEqn7TMm+1OKkxeTOWymapUCJ8xIcsuCSkYWfh5fXrzNvDotvQoIRrzJjbXTHQL+YjbLKKEDYimwSm51foSDew4iUCfbtxkClCqF3bh3HwyBmcP3OWxCGhmK9CV596SImJBZ8UEnupjVaeaxiTHFMln+W5GQdjiCiJVbdRrMWPlXiaCKeMQi7zJSOxmzZtuH1Da2C4r7eN6pEyHMpmaIwp8h7aVDWqC0qE+PL8HLGiDLqfOJOYz8OCrCTT/B1CoKUVXkp4KNqFC8dPIBAKwuULEyM6sLySwH2PHyGsUxhYQ56Et1ENVLA8oZfVSi9cKPM8ZypYyKl5kDizWDdtBoVC1nyTspSINNVSTXrz/Cb8oumq5QtILzEAIXMrZMyZk6MokjCO/AwisT781tvfgLNnThiiOUlIxfmLC0soMU+/z0Om0gmxTl6Pl9JLJ0rJVYuWk+hELWKCYoquRBv1Rnj9QYQo0V6amk/d9Ye4+so9uO7qS/D6V99AHxVomoLh1tjtV+/dOlwqkkcNSorTDR8zorskfosjncsZj7hMu9nWEaOEqUmPjlzflEoBfgejoyKlN8Bzdb9s2LEVr5yepCRYsTC7gJaoGzffdCVGLszzHfVr0XDQcRlJYmBVpb2WuqkrR31MKpiDTtDnp8RYKywKnYSa6CgtLhI+mVyiNqi31EH8KyzqJcZMmoboYraMzo4wLKUCEsSdMTrX0ydP8Fl6baKFKiFZkYghmcqgTkgVplnz0vl5SWB/wEdC+7E4PkIzwEAjS39D6QwSvgWpZcm4umgqSK7M4uqrd+HSy/dgdm6cfmAKS6kKIVmO0WW+SdjLLt5z++WX7xhOrmToxUO0JRUszS3R2/sohYxsVtKsRJ0FahjpcxEaVShObrePXnDEVL7MCqgLRAhAjcsOOrhwtBUeFibW0wd3sAOdfQPYTsfU39eDgJPBw+g505BdZ7oWmhqPL2gK7aQNbBD+JFayNM2EWFTfGvNjESgpdhTodNy0nVJfekSDIcUQM06AgYUv6KDGFSlhVvidBPp0ggVq4uTiEpbSZGKD75Jpb33TTejuHcReBjvdxOwXJmaJchjMMAIb2DRM+w/ccOstGNpAu93eih27Boinw7jxpmuwafNm9Pa3m9a6Ws3HsJmawLA3EnAwdF8Sjm1YfvTlTz3Y0uLZXyAXFeLZBDsIvUq0fxZKkTCdnIa6Ody0hWESJp1IEYT7iBULSObK6GCEY3M0x1eVFYWwklVJGNNz8R0KGWNohsAE+Zm0AoVWYnPaSvo0jQO4MHqcUVI7mUVpIbxSz+nIdBIbNgzixWefp2QXm31WdEzZzCKV3IbOoa00UXX6gFm0einZ9gYGhwZwxZWXMvRlQMEIL0NfMT0xg1qhiliHmzDJTXvNiIka0tHVTvRRhIfOa+LsKDZuXYccYVSpaCPmDhKyjWNwcAPOjpxHJBpgOfN0jDE4rC7CrjhGz0+js7vF0GJ403r6hxqWl5JEJvlmZ+Lj3/vyg/H4wn61qjN/o56NOkEvWeYjNiwW8gwRu6iKdSZOFSSkUi+u0x1ES3uEkhYiGpij7NPpZWk/88SO9M7zjFB6BwdZ+DSmpucI14aILEqEJbRxNCFqrsvRkThJlKW5RbR1SiVZcXVxU0KLNEF+mhYXHZ+GSqZyK0QIQWSLwr92qjIxJaGX4n51UAap0mmGuRPjc7SdebgiHSZyausOUNrtmJ2dxbYdWzAzu4TZ8XEGccTdO3ciEY9ToKp0ptQWSrjGdsUYAGgUTiapuvcwzzTmpxYIp7oYwcVoy9Omzq0dDBToS86eOU9/Q2Z1qHlxdSTMj7/8sU9GQ/6LE6kcDbYbYxOLCPoIqWhveon9lhfp7UoZM6jBQpikUc/Cr4qx8+kkWogh47m08ewuRl89A4MYP3+WKkGOD22h5DYZRGFGmnYtmSIScNtpt1xwkVDEZXymORhX41GjsRDzE06sMqROwuNSowohWYQQj0yye72mO2R5bo6OhriS6uhy0wlmKwZaKc0CVfrY0VPYQEQQIgatltMmwirSKeb5bizWiem5acK6GiOrGEpkYoyRFKtFE7QEpyvAoCjL9ANY4u/OtjacOzeGvv5O07mYShfR0xU1obe6zCsM2WUKGkQo84tLPxPckvc33//rIff0X1w213/z0DNrz/7ne/9/esg561tSay787+P/kcNiIa4ZzTf67LXGl+k4rU7FaqS1hq7roDMm0ABDVA3BbPYh0a9Jc5GjLdaQSzVEq0fUQT2ndqBIVS7rAR7y8G46wXa/BZkiecf0c1QVM3KP6cg2yj4Emb5YrIkhA14LxhhAaOS1SYcfQTpTECIE5SV0oPdUXloBUx5aiubBQMI8u3ZQZvSOHlJ2rYR23T4L4qxcPMfIkgFAidFfNNgck66RhWlWTuPW7LQLAbeVmJtohI45QQc0mmBeSpZJamgri6y3mK0BWMqj5LA63205l65vYRmP2q0W0QguJkgiEw00EFYhTXGAJE1giTZKEx/czEQhZtqEdM0h5qqL+io1qUOTO4g+DGGSxSpayJmQl3E4KZlmiRYLFjpCMoMZqqHEjPvnPUU26lZWY1OFDFA5xEiRRlEOnzJ5aWilTvSsatjQC4bBfJbXxIeNfv7gFZ1rQDQRnUECAY/VCMVivknpNjJSvREOCoD6wVKFGsNtK2azDdNzXG8wI5OGmlhqTL/ZyK0xs8q2zvystNPK10raWuq2PEs2aBknYRkAHRXzVTlxotVDqRNbmLM6DtXdo7hYI7rFIXn0EHFSOwslyVMnsHUtQ36LyGo0F8JQ14UqYAYw8NCIbkNMXhSRPA5GUlViVTGJ7+ooM4ESoZi6TPS6Dk17IjD41aFTRYT6dlrUN0B9YmHUddJFjSOqNri7zMBCRKk2aujxO3AqpXqwXKsSXlXFWRq1W+hQ6KpSSIgEBw23SDFpiSZ1yGpaiJ1Ro4QTXmkEoundYH4NXrfDlm/UHU3CMoI56rBbJbBNiTB51NFCkcmoAKydpDDDTKRy4o4q7CVulHkw7+iV1UM84S0WuvlbZdM1SY0owbKbw9CR15q/G8zPggSprqlIzSHrRrX4IM+Up57is2KgeWWVET1e5mfOGoiToRFyQc8mKAUZ4XL+ijI6c/P66XQDEa8ViwxOTp86hbe+8Q2mLlQIooWaGTNbpQlIMApVN44mtKjRWkezr2ytVGo7sGNbmxXHNLeJkt18Cvl6rTxo7aPKdHssYEQHj7MBNxkR5HkLP4sFYInYbjZfZiEt8DLhMMmv2TItrImGimuGS5wVWGTai7SxUleVQyY1R5z6Rx+7y8xk0UeH4n8Jrz46F6EkPQ0Sc4XpKLAQh2XjHLLrhnZ6QVJO5igNsjJbKeBzn/sUPvM3d+Hlw4dxYSWFkRztYNmCs5SG8yz7i8eOwVnPoMVNRlWK+OyXvgxPfgHvuOUWfPmbX8YvDz2LC7Tny6zDWJomgMQvWe2YydlQIGOdCniUO+vplE3nPTXYaC6CjTCL5hPnlpudjgqMTAuYOAQfjMQySjzqclns3lUHJa6IL5IANfnlSakFAn9xTDNiwuQ4y2oqKi7po/oXNOCB0ZZUWK9/+K/+Ap//zGcR4LkIorkM5sHVb0NUfirihPm/6hxlvJiXJk/o2le++jk6mAQLbzV9ThonoLGxyRyJT3V99zvfi20bBxj/F/Ct734beQ3+pKTqKJYZKDjceO+bb8fdn/kiVTpNLJtFoL/HEOL9H/kHaqEKwporc2M7m7WXZjSLQprwRC1sVo2KoQkw8xJ4qKVLgzXqpJ1C+g2RRj6boo09sVzcQkIcJb62q73RzAThfwftSgdtKAMl2h9KsqvpXEJUJxVZnFw7klShal1Dbyr4wTf/EYsrF+CNJ/HhL/6QhGYBmV5L0+mad+/++r8jwVAzFvJjcnoSpxlOfu+b9xhHo9k4i8kMnnj6cZwfm8af//EH8Nef+hBu2f9uZCxhuFm4/3nXnbh07w7TGKOBGnUGIMbKkgAigrq0RSQzPWi+ikxqgWG1nTa3SNBfNP1gzr5eBB02/MnHP0dwrzFiDXz9U5/CtbfeioEdFxliS4sscs4smIYXrWsREgHOrtBPiOU8V5mlpdJe2etOryXfHyBh08X6FpbvKI2ynfLG4tloFhhJkAASLHlSOTUNsw9QTNXzqSGMXupqWZwmMz77iT/G6IuH8YVvfA1/85G74GzEsRi5BKcOHcJrb7/dePTU0iysXobBZEyV4aPH4yRhLFiMJ/DYD59gqDzPMLgLH/non2Ld0CaMTxHXFNJYTucQz+TQIPMqlRRy6RVcmFFvbwjlcsUQU1Og5GQt6qJuyJpTO/jO2MQ4Vs5M47rX3YZ6aoKmzk1HTKI6PYzUfJTwJP7l698wTvn97/9d1kuSaMWVl9+MS1//NpOO2iJMaxy/pYghh8LtCrXMbmBYXT2RkmSaB6/GPFTqeUvd1SSs04mjy/ma3U0bovFdgkJBSihpSnjFMDSvRhgXvv6De/Fb+/eivaUVNGWYGJtCNb+Cp37wLUxPnUE6PIz5hUXkSZBQeys6ejbBH2lDKT4Lh9OLWmIensWDZJDXDEP3U2IrJIbdyhC1wFhf7Q/kfo4wp0LJmptNskIpxv303CxYiTF8nrF7e3sLpUNdIQ4SMk/ClokaPLA4XDQXddNF5O7ehDx9Qza5ggbDTZu7btKpULrTWTXtEe4xlHW09pm2Cs043bj5Yhx64RmEKZalYgET5xbxtne8HXv2XoHO/gEKV6NpzsRESueGEN8jxHBKmylwmVyRuN6Wd8NJwtbrW8rFxlFy3i7JkukoMoE2eloNnLjnI+9F945dcHt9uPfAGYNF//7Tf40fPfw4suk0E8tgbOQoMoklhCNRqrwXgcwEzk/OoO2yt9PLWzE88X0EmV65NItnnlpGT6eP6ak5j3E67V8uk0EqWYBwybqhICWRkscKCKdqHFUo4oXL7qKGsOBkhAKXDG2tmvUcdDCnzxeZPrFqvWTKl6+74BpcR6anqboalhRmmitmMJtm3CwvLOFd//1/4IUTcTNJpaeDHpy2UiNlxseWsXnXRqzMz8BLT+5m/O+iUMnuuu2t2HHRVgyvH0ZHe4dpo03X7UQ7VkSIj4uEQclaNU+1bkrsow88cDSRydvn4xksLcfxpje8GlddthU/+OpncfbMCFY8vRg/dxThzlZs3HE5Orq70VIv4txT92NiuYiL3/o+pHJlVM8fQi62FcG5p1BouwrrOmw4Pcd8SKWlf70TkTZJDdXJrmvUirAfCysldHUGkE7zBo1/a5Rwg6ql0YhFSlgmuwxbleESowKL3UltoPTx20dMWqlm6MRqxsF6fAxZKBQl2sUlz0ZUHUHep8d2BDA/P8t7Ygw9PYn315/5O3z9X75uxo9lkktoCUfM0EyNV3L6Za7UK5Kk1tIselx4z3vejXu+8W2MjU0gFmthGWMo5DPGQaqnxRv0401vfCN2XL2PAoA8tX/Qsiwba8VROkDGG8AzB17G3MoCggH1rwPHHrnXtDK9+o4/IgeDeOzIDOz1Ag58+5+x7/3/3QwyO/bTr2DLa/4bnvz+l7D5htsx+fzP0brrOkw88lX03XgHWhw1LFEiQ8/+Ge2Uk8ED7SyJrQbplYS6aOh8yPlUSsM3rUQdmhPgJLxxI28pk85OxJeyZiJHrVCEI+DH0kyV71ML5Iho791Uf7+PwYy9BYvBnbA6nChkC1iYX4KL2hYIRxFtiWD71k144P77aKY6sDQ7g6VxaiGdjAZlKKpSe7EnGKAUBuELBdEW8RFOuTA5MYd164dw7bWXIByKMd0ky7uIRx59jFTTUFBKPLX15n3X5n924FyTsLQQR4klaQqs+Ou/+BCufdu7qa4d+MVPH8Hk6ZdQYOBuoztbv+si7H/r6/HCmUVUqGbLL/0c7XvehszkMYT6h2kTE3QKLtrkMplBgJ1eoK4GkHvqXxC94ffhfuaz8FLS5CSNgJTp0y0V2kkPCrRVFdNml0AlOkhU4kDDbsOAcxqH5lsN/KrQlm72ruDgvJeVpTQyLGjFEhasau6jaVkehX9gGI1gr3FkeU0FtTuoGVEy1IZLLtqGZ557gWXPsXwWvPDMizQPGcRawySulYLjMiGqppFq9qTDH0G+WMcll+7GiWOvIBRuo29gWBwI0TTQqdVt2Lh+A7bv3ISHfv4AFpfiOH92MX/ra68ZtL337bfHgm2R91XLVev0/AK5kMLc6AKOH3gGr7rxavRvvRhbLrsYbZu2kkhOPPKvX8Ytr9/PyKSBOXp0bzgImzeCpZefgKdjEPUzv4C1bR06HSVsuvQy7Nq8DifPTiLS2YNIfRJzsSsRpcN5eTyJoiOMdZ1uHFm0o+gOYT5hoZlII95xJSYLFEdqw7oocCDXh4LVD7pErPemcKLcw98h5CxBhtVVnC11IVn2YEd7HTlfNxGBxjj4TKeki47SRbsa8rtxfnSc3ltzEBp48McPGOi2u8+GZUY2FeFYEldQjQjKoIFSPk84uEhtoBlRw7mbxKepMGN86ejVuZhKpzB6fty05f7W299KJHKmEo8nv2AbHnTGDh199n2PPvyo1R2O4dkHHsb1b3stejZtg4MO4+VDp/DsL+7H8NaL0NnWgq5N2/HNT3/MjHaeO34A+XMvI7LxEsxMnkFL54AZW9tD6Y21OnHo+5/DwRcfhH9wL+EFVXXlMM7PpjEQrqIY3oQVEqA/UMfYSg0OdwBjUwsYirpwJuXBwuwiYkEX+nxpnE37DMRRm0CfewVzlTCdkFbKsCCGeYzlAyREFQP+DHL2KO1vkKaFzsbjgddHAlPN1ZuaSCZw+NARHDt4GFHCvY4oIZ+rZjoRG7kSCqyvGY0tc+D1w0eTE4uGaIfjJrry+kKULQ+dLkE/tUu4WMGBpjBpWOe5kQsMmz2Vd737XV+wzsfnEYiEMTuWxMuPfRuhUB2PffezuP+fv4z2aBjnHvhnWAsZPP41Ri10ODWq2N99/SuYO/Yozo3R3nZ2YvemNrzp7b9FaQDB/F/h/LP34cmv/AVePp0gQkghvTxNQ6/43oHE/KTpuxp55WmcG19BoZhFoaARfiW0d8SI9YokoMIISU6JsTojuVoBLg0kbih+I0GLSwwas/ykWWEbNsVsCDgrRB2KyDT5TuME6OwYjtCaGwimijto6nZu28xrlEneTzFMPzgFEpdW0l42I2EaTE9jXTUDUhPpUukMMgSsxTwDHcI9pa+GJ9ljOa8qcbHqUKWZqvBepV7Gt7/9bVj37HkdHvzBAbzz996DS2/5XRrlAq594/sIW+Zx4Ng5XEgwhvZHcd0734ONw904/qNP47EXzyLGUC0Yc6Jr3TAe+srf4NTpcfzOG2/CR26/DntvvBnpTBFTS5OI+/pQWzhCnKmM6cDMfNVme2c0QCmmyqYyWaKLDKbmE1RFKxrFOCzFRYRrcUqHFY7SMsPiBPwWTeEk+iDOVZOjxeY0MGgxtYwgcaomPas1TSMbzfB7Bg4lOjuNtlHXj4KbXz79HAkNI8VdoQq9vp+/bWgJ0Knyvlq0ijRBVSINDclXo1NnVzdNQHN8gRqMlEecDl5EVWSmZ3Re1mhFOjIftcT6xS/+CzmdwyPf+2dcOPQsJmcYIXnCiPRsxguPPIntm9ux/YbX4ODPfoKHnjuAlVobE67h+HiCamjD9Mgkdlz3Rlx4/Hv49tc/j2vf/3k8eO8PMFUK4vJXbTWOwtGzDT3z98NB9c2mcqYipWIVSUKskqIXm48RHisvKSHuLOeLEiHM0RlYakQUqQY9dRc0WFld5bH2KJ0LJYuORP1dckxZOqoMmSnbp0OjeTQ7W818kn1h1AbhVE5RHP9pZQw1oigUVgOKj6ZB4bdgXpXYe3JhgriUUImqf/YUbTMZweDUEHBleZEBJ00GTYKFgYoaudVFr8YkaVAul4NVXdoORwVpdemm89i2vRuvPPEUnKEw8qNPov+im3D4/n/DwECIQNmPLde/AQ//xz2YInx61Zvfi/WX7MXBU0ex5x3vw47L9qK3K4pAeYoQJ4JgKYmaqx0ucvDgeIVS64LTF2a1nGaQh7C0ncSuqVe4ZmNlqcqsfFfEiZjPQTzp4T1g27oQPJYcutr8pvF8ZSWBbKFK9KEucU3kqCNOhoXaOqn8JICazUhstU3lqKZa7UME0XxXNeDLOQlbKiIXITQBOknClFiOEiOzMtXaxfzT+bjx/gNDMaMNcmwV2lQrNcU0E1Jy1QgjXC3UotE6pVKeEsvsb9izB//4ta8i1tGK5ewK8iRIqDPEuD6IDTe9BZGOddh981sxn6EHPPUSPaQP27d04/LLhkFQhSP3fQ1b123A09/+O4aiVRx96glMLCUxOTeOUsflCK/fhTC9clkTMlhZrd9FsUPZxhOXB/HFFbTFApRWjYBRDM4KM6Ts6wtgcGOMEsWQkYDdSaAeImySGVG9fMSsFUpwlera3+pj5JdHfIH2m5VV17mYpMkXmqcg6KThSQoC1BbCP0yVkknCKsRV471mx/hCTtYhySAkw6gyy2cUzmewsJgy2FuRW5mfOglfrhSN3dag5lK5YCYoO1gfOT8KLKwdiOP7n/skjjz2LC7t60cLHUOotAAH8d32oU6cPfIMRi8cRue6PhRbW2hbzqMe7WMiITOf/+p3fBi2QBtad9yIidl5/McPv4v1l78Be6/djujAVtN13V8+iHRJERUlhhUnfelg6uhhfn4SS6sMWF0MhVvVgGJBipyfy6xgZGnRmApvMExJc6Bm1dwv2mlqVy1XMIOONffXTnXUvDDNPRAjZB/zJLqHSEAjIjOERJJMJ8MiYwaMndSHQQSfc1ISLTUX8qkiYVWR76hpsoFkfJaasWxGXGZJYE29ak6wU2sYWcQ0JcV2u4f0ILYm9lazgLGxWXJftuYtN11KyLGIGy7ZjKmTY6hMn8TYS89h6tAh7N04jEA+gROPPIR3vukNuGXvXsKuS7ESn8Pk1GnMzl2AM0gnFJ/B9W+8Db6uViycm8NQzIc9tNHFzuvx9t/7AKusBcM0lr9OO0ovTduuCRUxxvntLSFi1gHjmZ2UtAA9cKRKm1YgARMrqJXSLKhGgNsR6WZY2daBSy7eAEvFgb4tO8kQIG8NUJqIAyixGgGoOWTtHZ1m/oBC6BS/SQkyV8GGejSq1EA3jQcDAkaHkmivh5GWk8QWs2ge1Nolb3/29LQhtjSiQrOl1jR146inQ+bBjC0zTKUdl42N9O2CO9JJ8M8Ye3ERr5wk2O30IiuxZ5z+6qsGMHfiJbz44rOw0M7MjZzGiz/9d1yzoRNvuHgIG312/O5b3wQrPf4mMkCSoBEzu259M6YWxzA6dgrxfAqz6SXUGH5Wyd1ctcjMaY9IXE1vT8TzsPKZxWTKQCavP0aMyOrKWVAy5K3VwFwuaJJFgQ4wiwqdUDmVYWRUxg+/9iO0xDpQTGtQBglGe+INqOGF8Iyqubgwa9Ta5fLxm8ZVPtImMtTozPJ0SpJYqpGIxvzrBSd/201DkR2067w2tL6XtreGBPF7giYvRwiWY33UDmLQh0wEf2uwdjabhTXOP9GeAQxedA16GZ4Fg1EEvQF0xzqRXlrC1NgspkmcXd0B7Or34fwLP8P6mAPFCwfx8Q//dwT8NvzT//gDbIi58cz3/h1/+IbrcOVwJ/ZdPIwPvOsd+G+3vwN33HYb3PQWhYYDe9/0eyQmIxlLDJ5whPaNkIuGt84oSbNiCkUGCyRmZ/cgcup/4rmTqlWnnbbR+dVo60Q0V6QV7pYWPt9sO/aGW5HTChq0n5LmHJmmAX4riSRVlREY4/j2nj4Dj8QodSHSDTGY8BjvrxYzuyaUOLRugZoz6UGqytOGmdk4phMZnLkwbszEqZOnsUjNS5OROaKekhABTViuTLyrnko/Idwlm7bG2jp97/v5vQ9bB7dsRd/wADN34sjBx7B58w5YXLQpFjfmZ6aM3ZLYFzIldHe14fIrdqC4NIUtGwdx8OArmJqM4/57f0wb2SAMO4drrr4UTz/yIF45/Aq6aO/aNm7Bw088gwQhW8/WrfBTyqYzjFrcHbASKzuCbbCkV3D1Oz+Mvs2vwuBlN+LML7+LWz/4OTNlatPuy/Hyw/fi0t/+CCJ92+GJDePM80/Dt/MaenRiW82tpVlrbaUjZniey+XpWErwez2Molysb5QC7MLc7FRzzhgRkctORJASOqCk0eZqeBJ5w/vq+qjDbbMjEKIG0+l1hnyYWclQQssYaIsh2hI1Q+gF/TT7mzGHoEbFWi1/wXLnnR/csnv71qN+T92umSVqerMzpqlUk2ZGX7lkQ3JhFMdfPoQuIgfBRE3Z9NDTisixtm4sL68QPslYE0zztyCTdPKpg6dxYQ4Y3tCCnZdcjxcffwBLBeDZ5w9hw/ZtlCg/vHRo4wtL6OvuE4LB8XPjyC8uYdsle1CgzR45N4Ftl+7A3NwMK5XCtqH19OB1TIxPIhJrQ5UhUaWYw/CmDdSsMQyuW0doRRWnJi6vLMNLTdCqGgpNb7n1Bnzq7+/B8MYNxpE98K1vGLPQPOjU6CDdvgAJW4crm4SP2Fe9xvYWage1RjZ2sVCGk75BM2Wi0Rh8XrcZhK2gQ70pdpsl/8STLw/aPnnXH8SyyfL7XAwrNHpbAzKq9aJpQVc7pTBmZ28XLr7iGvQMbUSdsGJ2agZtdDYlOpllzcPyOOj97cik6LVp6PNZwhfaorZWP/pjHgQcdaQmz2GITufBR5/AnqtuwHALo6PcMnEuVc9DiOexU3oIaWjzarSNdjInFGljdSs4evgEevt6cflFO5AjDDr68il0D3QiTF5GWOZFSqeLDMrE40QCDDBYrhPHRtDb3Yq2zg600zQMDLQZG3vuzAW8et/FSFO1L4xP0ckxomJMK+glAtXJFA1OttAxCdEkmJZMDxXBtDUU6ZyCfN6h1i8yzS4My1LKqQX9AaIDR2XbQM8XbB+68yOxfbe+4X3p+Jx1YWGBDHQYnEcUwYethJrkhiZ38OWpyRn09w+Zib3BQJAEEUTqYoWIW6cXTcytho84AbwaKeIJLSIGSowbQQYEAqBzCxna7gkiioxpf9UCEVmak/Fzo6gTzE+ePY2tW9bh4AsH4KzNY2k5j452HzbRdFRpz6q0g446vS4r5iXhvT6bKdP64WE88uiTGNiwHts2b0Z7xEv7msb6zRsNBNLAaM2jOHd+nLg5ZuY+zC4sGsJ4KH3BYAv8lMpgMAI/6xagDW+QEcLOCo/VOZljGh5eC1MIdGghCCcrrQBFE2FEbNrgSr1c+YLld2+/bct733nbUYaadmfAbaQ0Q28rc6E+Wy3hZGe0Mjc3hxbalSqlSVhSK76FaBKShEKUNQT47uy5Y5ghcwKEOqWa5oEV0UvHWHPYUCCRj58cxamJcWJY9WxpuDu9uAqntlSnhiu5CW00EluNILRvlD5hTqdTkzLK8DoZKBAeKeZXGFtiZVYSCT5jx7qNA3DkFwFPKxxkeJWY8sLoGJnSjiht7tBAFOfOTePcyATe9tZX4+e/+CVGzoxI2Fg/5k/JdVKfXfxWT4LsrMdHfEo7rHP1UCsYqFITHSyPiKr2ay36YKfAaGkVubBCPplPFyuDltft37/l/bffcLS1rcteKFF6CBecHkZFhC3EV1QB9U3JJlsRCfvI6Rpa20ngOuEYIxSX00epWiE60LIjBDMMGwuZFOY1rZIQzGnzoqOvjxU6i3sffg55xvNqH/UR92rGjRpD5Em9lHR1GNaZT5a2xKnuC0qC2lNrVeJdEtPD+4p+gurEK1JFfUQVDCYkUUXaWovVzeftBrC7umlrl87DYvdhYOM2U/bp6UlkcmVcddUVeOqZF+ndzxiiuAnuNZ9CM2XUQG+nIJBSitHM+AE1GWotsEqpwLwcJliRadCEj8HuTrzzt19ntLxKMzg2PZpfmCsP2kL+SOyKize8r1QoWV1uOqrFOaqBJnCAhaXt4MstkRYmxCiFcKJOgtYI3jXLpUL10NpYAaqR1gcQJvRT4jVwASRohF6/wULNsUKJ5QQGexjn5QjK6SAaDeJHrQ5I76vmONk6zbQWE22NkqmsaXKmJEg6K8SwGoOl0NJKaVRPsiYrh8J+qqD6xxiBKTqjplQo3fZKBpOZJCI0ZXaWNR1fIpmq9PYlTF4YpRBYGJFlEJEjdrvMAGZfwAsfn5dDnJiYgEeRHp9Xt40Ex25vILGwwvIT3VLDdu3aiCDN3EJ8HsdOjmCJER6xYaWSi3/Bctttt21Z3xY9un/fRXavS1ODGK6xIE6e1xS2UR1VcE0VitMrd3RFSAQfn1NrDj0kTXKJlj8cDjHAWDL2KZ/J0KSESFQH/JT+xcWEsbOaWKcpPgXa4G/c830spYgxNV+L76uhRs19avnyeGkqqmViSzulOoNQC4MKRk1aH0YSLWb7BPalUbS5AWHRQprmxEcJJlCnpGs+mp9lV2TUGomi4XFiJZllmSLEvmls2jBMW1nG1p0XESrV8cwvj2OSTjAcpB+Yz/Adn4FjV11+ER0my8DyS7PCIRcRk6aXuk3HY46myO0JkCbEsNSipeVEvqXVP2h58Nuf3VIo5I/6fH77yrwmbLiRSJfQP9SLqfERSpSDkRgNeSVnVq/QmoKhNkIjqmeV9jCZKKJPs0doHzUlaZ4Y0U2mxNraMTu9RBWqkCl0ic4a7V2X8Z75QhJRBiDxFSIKEqjIQMBiaTYVKq6fWVhmtLSMc+MLZuWOQoYww0II17Ab86PFb6hoaO3swcjoWbRrpaFK0ky82Ll7K8PYMALRbozz/ZqNTKN0JpOj9P5tprG7i75CKxSp617T+B2uGlqinRSMFcRojyNRL+2zVv4kOqLS5NPLhJPE3lT7Gi+cGx1FBxFHaySEhYWEaTOw05RkFueRTuXynes2DVru+/JHt9Tr9aMryYw96NMSdlKXKgmoQWH0eIReWar4zt07SfA06szMS1hhd/vQQkKpC8PmtGBqdgY1RkFOSokGkC1pfmt7N6EYVYVEqhTr6B3sxNlTp8i8MG1eEFPEphuH12OZkiwgPzExiauvvByLSyuo0Em6ZHcZaltqtHEuq4mkNIlDfVDL8QQixJdiZpIwS+tn5YmR56an4A9F4Q634PkXXsLFF2/H0uwyugjX0osLiHRGKCwuhsXLpgtHc3nVOTgzN4tNw71YXCEjKXkDg+1IZypYZHptJGKQkd08I7C2WATHTpwiNl9nVjHq7Y7Qf8yYOQjTM/PYvGUoHwj6Bi0/+Pyf9/lC3i8zcKCNVZNX0UQScipqrdECYsGQn/azQJUMMeM4YrS5bqPiy1RtL7zBdiKGKHFtkRLH56MRqk8asY5eEvKkmdgR8HuN3RQWHJ+Yw/btG0nIcWzfutusfOlriSFFW6VxWJr5ePTIYVxyyWUk4BLaKGHyvgU6Ho13DbUQjRA/a5m8QomREHFna6zLePQlQr98NoXuvgGWJY14PI11w+sI7ZYo/QSNlGD1ZNisHiKNErSOloXmxya/QBPS08V0iMvHRs9jcHAYE5NTBvwH6PzSy2mEW1uopUtkZo5mg/CMZsZKRzdHwWqJtlIIUyV/u+fdQhJyEaYb6P/9Y+1h8zqP/+pl3fv/KNH/HzmoYaSmocy5et3VarG0exsNv7rr1Cikb3OYc/2iijevEFc2PzrWnvXzN9FT89C9XyXQfDay+rwe+VX6+sPr+q2h9WsX9LxapvRL98yrq+//Xx2/edvPBNbK95vHWjraX2KtHOYiv5W/6vCb75nR9quHHj3Pl0yL2eqhfH79678+fuPx//pYzW+1GL8+9EPlWT3Vn9VL/8vxm9fMc2vH6o/yaho6Is4yhlVJHk16897qTX3pkqE3f+g7yz+qr3qZdN58jjeb/81ztMKIkKCRVVrE4wQ5eo9PNN8AOpin1thd46mh8+r11WQRZ4F0uvbO2nUdxB/0zK4EBrBs5s+NlxqbbJXGZ60Wyw3ybzI1mkrAANC0i/znQ45dw1DXziX9a43yfqIvzb0QxG4GJ0LZzUO9Liq43lGXEz0SzRvTEtjmNfpr5mv6TsxuAYKx83kteS2P2sxDxqXOGpiBKCYF/QWiPqIuF2MIpjWdayDEc62+P5EVFDfaacqnJNaO5tLbvMdveuxmrzavN59R36GalQy1TOwjYmh+n2nSNWk13+dpU/VZLg2w0aMmDdPaRTDJL+3+UiUmUB01ftrUlX/US998mfmoNsps9dA7mjAk8hh6M0Zao7sZAqz7PF/jgVByn8cCt91i5tk0U2w+I9S5UBJa1fxHvk+MRY9q9hApE9mqsVPpa8SqXZ3RTFOdPBpvrWHGSiXg1uDOOlEsU1fzLOsqUmTo410uC7L0+UKhaoVVB/dcTp0tzJMF0NxFZaF0VHJTpoY6lJSX6sALvCpeKW25NdFFmwPQAeaZ0TctjeKnjMCOZBqbyYq7+fA+ktBuCKAE9K6Ybaivo4FeX3NMsw5l23xMFzSfxmKG4qoh00Kpy2qIxmpSDhJCIwGIneBzUrBMGhak+ICeWWMEacXYifmagJrp856IrJz4Og9G7AwRdErlMoqhNe/V36q66lB5SB+mqV/NNJpc13nzoTUm65dmEGt0rB5hPM9reo7MZgbNQfMWKptKoOZE3qfmmKvMQM+Jd0rNrrRJLHW86wmTPr/WBNsohJ7VfaYho6DfzbebZdEfkzf/qaGHfDHP6N0er/IEVhgPa9uigMsKYkOWsQYXLYCPQkPdNvSUQdCKvmpx0WqLeRI0Rc2ROVDea0IiWouO5Rrrymd0TR11fSELATANBpVfM5vrVGmVs9agsDbUR2mjXdPz4p8KyA+JI1roaaUjIyPjw1PeXqUF6UMZNvSgqMBKRmnwQJXYjHDN0MpK4dEihorf1bdjqzfyFOx7GHd/0gjsBAWWhb6bmeyzWS2i96oAkDAsCH/SGtBaKlMmL6Opimooi6wH43IUKKXSRCMQVi3apU59NY4ppKKOMPE1oVQVfJQ0KapKr2kmakBau7t2MAutg2sq/p/v6ZBiiDCy0qacfOg3n5Nw6b6IaH7w0DO6pgkHitd1WcJtFFrXVxPgqfEUZIn5bYRzLQ09rIO31vLQTdFGwqAWGxVkLVtTxubj5ofOtVaBpEbexZR7NS1N1FBrU7CpnRQyla1uZvRJgP+rQ++lC2Q1LbYEVUKk/bMklNPZGjJl9ZxSPJiR1nOxqSIMXb2sYCzQFCo9G6ZLzTPvZabVrYEREhyTfgMvzVMw+ZoUV3MGjOXkXZW7aQR4U26DF7S2ojRMAijPJe41ed98Tu8xWuEd40N4bZXOqojSM1d4rL7CYuaZ6D31mrspsHOlxmZa/7tJ530koDEUhsh6QW/rmycSVHUbm3NeVIt7kXGzsT7mGR78bvdYGZvrqeaMQxcpXeQzZSYoGRV+KZAwDPCMW5HgqldVCiFXpP56CUWLWy6Z9eA13fvNQ/ougVYd9Yx2bxLk0GMikcqvY+21td96QefGivHm2mU9ZgRRBDcv8ZvCVJdGrh6mW331fC0NM7WA3/q99p5S+xU9+FMKYerAn1XlqUd0vvptDqXRPDEWOkQCarOiIvNUHXUoSTt/KT0tw6btXCRp2qciY6w+8RwzWZqZRb2QQnvIh4HeXpOvNuD4i49+lIZG4yIqpg1cvNQ6Dd//5n8YZdSyBaqzBi9KyOa0iRzTFZwoMY06ravqr/Fr8jzK23gLlZz/jTFjkSTE2o1KtJHLlxzoAXNf6RjayDKLGfzNX+a6kuEPva+926RUus7f+Zq1cU+9Um4KbKnR2MyTu+mu91ksWvtDmTf//udDieuqyivrp0aj2YJmJykDumJ989C2YC5qs+ZdCA4IAsioNFNs4iLlsPbRdVVWb+sjIZTm61h7RktnC1ObJVuZZjybw6c/+2njHr/86c/wCRGnKcgFvWMk439l+Jqw6NC5rgl+iOi6ZZYH03fzq3msviNBWXtdxJVVMMrBf3pfmPTNN73RtPHX63m4Qy68/0/+BNNjo8R32qtCLltD06QMDczMZEwztLK6rH8AN7/6RrStv5h5s+arSptOrqCQS8NDj6Q1jLW1ms/tRblQxi9ffB7nxs5jPrFM6NYUEOF7YdBIoAX79l6L733zpzh6+ADWr+tFMr0CX1eU9CJ16Wo1EkqtuHf9/TcMLUQneR4pHuXBTFsWhlUddeieRNnYSAqTnjFunbxsii3/Ml0pp9y53tJyamUlzuuaO6PNqNRf0IwaeM7LNXpkK+/pXf7QY+a6CqUm/3rDSgtbu8dhdzYFdiRT2mxtWO8mmfY5rXa75pRIUyV7hD/mo0Nj/GQttSddszjNw2jdarX099d3/l8fYrw5mKastsq5kmuuiF3TEoxMTIvaaVEo9R9n4yv4+r/dg3OzMwh73Lj7E39DwZHuirDqQ2viWx1KWpsN6lsLnynwVPpShgqtyfEzY/jFk7+E023F0sIsbrl2L1511RVGgI3yr5bNBIZkon7rozLrIwE2mfH78//8cdNnsZJYRMAfNoGVxhFp5x6P04MwCbd/32swk5nHZk04YMWcDvpdEm9kdBSPPvYQ6tRqJWk8jKSVaWsVsGQyyXwpEIbxdOE0BE1lpLCwrMFGBHEK7crsLA1HEVpTKeQNIJ1ahpZi0yrm5UrBtHh7e9tITwrKKr1n5+bx91/9Hpq7nVGMmI+EXvlIoGVdTZ1XDZEUSYqqD5OgsNLaGho0f4tfIo6ETvM0zZhc8yIP/jabHPCKUQpd4kfwgiRGjQotTLt2XZt3mTQsjTzR7D0xS+XXkKBeadxN8L6PyRsLK1ypiNfFb/3WH7MLo7SYRBLAZ1mMEGcV+bOQeQFbioQ0XYdwbETLBvOnolHRwcbUwzTlKmCahdPWbkQQJoIu872TLz+PX/7iYUwvjCIc8ONVl1yG+7/5TRQjHbj97W/BCz/7AYq9l+HCzCSjXDfu+sAHTP+K0AU9hdkK6eCxc3j2xUP8rZEmZbQEgoivLCKXWzEdcLmculi15ZGYwiCEeZ8bPYcjzxxFMZ9DrLUTf/Lnf4SjJw40G3DpQkvlMt05LVuxgC1Dvdg0tBMbN1+CYjaNZKYGu1sLgDn4XBrb+ttw/PwCXF6PCYJqNje+80+fxcjUIfRvWYfe7l7TX6UWCLGtYfqaWAFhQB4NeRBZDN4z66Ua66V/fMRYrobZPUjd3yePnkXY6kdLLIJSJkOLVjACp5F6OjQ6XCNMNPjBCIm6Ulh3zSkTyFxZTuBjX/2WWUtAEEGK8Q8fuQv57BhC0RaUCjm4HFFs2bEb19z2OzQcsq5GIlgqPd+sg/5tixFO0AtOZKroW92edCaVZ5DtgNdhN+MCkuUqFrQ3AsVWHleHBN0cTEtd3DpU1iHi64BbYwkq+XixcU+6vAoJMhRYSt/dLOs+kscu10UlbAoafavRACbgobBpcrFJkjd5yVgsaaZxRzxfIu6xkgGWatkML59bieOfvvKPuOFVF+G2V7+B1Wq+o4+2YFWn4Mfecwve8sG7EJ+ahPap7R/qgbNawvLUKM4dfpban8AzL46j68Z3IOT2I5GaY91KGBwexMxcBh6vj3m5yFwyii4WVgqDRwRhGQnuFWho6eliZsX02SlAS2WTLESO2hukFksRFfx5aI2o0WRKVZpYpwAQt1lKGqycpPI6+JuxqtqECJjtDo2SYb6rJllB6tJSBrGohIGASVNOnXXTyVoqsSwaBE0C2Ot2vi6/QEHkb40k0joKuVQRwVDYdInJghV4TdtlyaJamB4aTqwwnWBnDyxaToswQXOb1RVPS4C6LBSVRqItp2igDgVXzZOsgBFcbcCkXQA1wkn75oT8Dnz+q981BurU6TP4MnmlgdT5zALe/Ia3Yc8b34kP/PZtGOqLYWo8gyuu2oNrr78Zvlg7bC4PKnxPVlf2WpNntNem4gk3a+Cg0mm5Gllpeek5Wi0/61IhndSMVmR8I4yn5jjtjCo5E241htHQRxBTha/kqzXbPU7Lb2BYCv7d+XJ9H6XNriVdJYxyhcKoWQZWTkadxbIia9LG3GTwRAEO8FnZgMWVFOJz43jpoZ9gYXyEQteOVyYT+NQXvmHui4DSJDFMAq/Pv33sAyjanMjbPCh6enH60NNkbp60b85Hc7mdLAcDCTJEfZOCdlo800pChcIBbBtcD8vKMiZOHERriwfOepypypIw0COhhHXVhKHhDwsLSWoqXWupAItL44WdSC1maQVd8Ae9iIS8jKTzmJxYxobhVjNCSu5Mm3fUKrScZK7mwtQkvBTiYiGDNPHGSqZAi0yFKBLCSMDIEOoqK1xD0G2h5aoQKjhpEXPwuqxkopPeQf2wWsjDTg+goV8UXCpqmUzXMow1slvNVO4AgQwFLkxLU2NhNJK0YWchmEZdS9Fol0NF/1a6fVvZ9MZrKISCOXNO5bLagmb9Ts1EtbgccHhCxrKJNv0bBnDZTe/GD350Pz1Q2hiaqqZfFIvw+cgTNf9QEaJU/sPPPIxUyYUNO7bTO5HGFEzBNLWIqLVlbmYBW7eRHxYPunv6sXv3doQ7OuFqaaeg0IBQEAfC9A4Ugpl0yQy3U9Su8TFa9keuX0KiNUTMuG7KmfCr7DeVIO+12++xuC1NgV2Rha037qaF2ud22+xaWsZAaAqmBEtBgn4L87hJNPLYJMQy4JHvfR0Ts1ncfPN1GD/1Ao6+cBiWno2o2zURMwsHLVH30HpMTE2RaSF4gn5aFLKE1kHTKTT8t0BXFvQFMXX8JTSWR+G115HLFlCyuTC7kMKW17yHxPYjRIE6e+wFdGy7zlgmNauNPPyvaLvy3RRuwN3IwvfC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8YvLODEmbM4+gphVrHKdKawbl0HwqEgjZ/obEU+XcDui3aafneNLm6LteKGG2/AMp834/cpY9J9UjdPXH9Po/abkMCCu6uNxr5nHnjAfvWtryaDxCQpOIVVQYA5l3sr4oWXj6NodimrYiUep9Up4cALT5hBCP5QBAFfwIzJ9COP7rCHQjGDuq8VtmIFF7/53bBmsxTGGq1mDCvHtfHMThItikJqEUsTIwj07TR5H/jm36Djlt+nANPasRznH/wiuq99D+y0FqwNOrInMVmPweVv4fO8RgImnv4Gui2TWGAAUqt4WKYy3XEDLUHioRYX3K6gsUo2MkerXgqET01SYSiE2k5Uc5o0MkTMtmp1YgqXmnHcrJvWbPHQBZdqaebfwPhskdE4LXRIwuWjgdDgMgtm5snUFgqdo4FcokpG0kV7nMjlNa/eA6+zjDihk52CF2zxGfpqQkUg4DWjAzVhTDP+ynkr/DE3hc+BAuldGLiZzKPhYFlqVAaNJy3TuKjlQR4gl0mb6Tza4inU2goP4ZNGoOzbewkSiSROnDhtdvYYjLab2Ya5dByZdA5BClmpmIKFHkKLoovPah0Q1AiE/LAHqETeDuZZI0Qs48LZCfQMtlPhHHjf+94FbUellTrPnDmNF144hMceOYj1W3tRMWuAa5ZjyIx+1KqcZmgovZT4pVHh2lVaMx01hlYDqm2EkVqEqJOw5+KLd+HKa69Fuu7O09vfY3XWfm1hyaO7aTH3PXbvvfab3ngbiSbSNDsEXj5yBNmFRVw4ftC4RIR8OP/yafzORz9NTZuhq6e1oqVYmZjH8M4hLEwsoKUtjFAwQrc7jryzHY9+7fPY/pb30nU5cfSR72HLtW9EkO8c+uVD2HTFTUy3ikM/+SIufdOH6SYI3F94FKXQIDzCdKyA7ewTSLddBKcvROtaw0Cwgad/8Qjad91ADE0CU163Ws7h5FwF7p5h9E39CDOnRmh9qETOAi0IhdPqIzMrFEoNl9JYXLpG6nC5qgDMhfjyPAWX6ItWuV6msBAW1C0lLEwvoL2724zMEdOctCgun9cElfI+4xMa91WCk4FQOhEn1CTRafkyFCANc82ulGD1Mrir0V5oXFrNDbePLluDwZh+ue5ALEh87PaiXtEeNSwY6ySLXCQcsXkcyPnbGZQSN6pfP5M1U7My2YwpN3WLNKFHIFyy875aUzSs9OZ9ezG/sIDDLx2lVytQaJx46aUXsGPnbnqgLE4dPQw/g5oCgzeNY5PgyOiohcPscMpDHkMYOhwOI5lKUdCcaO3qMvjz3PlpdPW2oTUSwZaNQ5icosWmAcvmMuR92KxIosGESmNqSgsodZuR8oJ6XZ2dZpnunp5u8sSOU6fO4tlnn0OF+NpsAkqvovUix8Zmcc3VV+a3b99wz5GRC2sCW9psq9vvZqn3ffGjH7f/4V3/kxQQJADuvf9nOPXs4xScblz66lejml3CyCsnseem/Xjiu9/B69/7Xhw9fARbd+3C1MgJOAKtvH8Y63dejse/81Vc89t3IHX+GHbv3ctI0Yu//ZM7cdG77mRFbDj43bux+/W/R8WoYuLhf0H3dXcYTKnxyocf+ykGL7vFCIV28nvp4LNo3309EaqbzqCKsw99Bd1Xv5PRLoMNur8g3elLP/wqhm9+D5xeuVta1XP/ipFiB4Jtg8by1V7+LkbjtJjEdKFoNxmryTNetGfPYjmXx3Kemu4P0rI4aXmSFKoQekozWMwwUFl3DSGAXCwROaGELL7WMovEjxPzhvBkfJtp3snR22i+nWnDZDk182pX9TBmSgGcyEaMezZYivd030PGdFQuYEO3Gz8d7WLgpJ5BIMZ6DeIssuEttJo5A1+015uTlkoQRlhQ7Z0a+K6lyx38ttEly73KC1xx5cUMokYxo0A2nyImDWJ2Lo7WkBOP3P+waRvVSgDq5BHwE3xR0GZzu+ntzFRcI7hqUjStPvz/6+Y05W9HR3cfMoU6rXk7zk+OI7G4jI6OHkKWLKI0NF6Pn7S0EgJpzXpBGCbDNDSm28BNpqVWDy3UqoX8h4aGzMwFt6uGlZUVPPnkMzQsLIcDeYZt9yTLWQksLJ/++09tpvzcTS+w78QrZ+0bNnVQgyxYXqpg87oWRDdfQWL5ceLx+3DdG9/OCLeMJ75/H/a++TYceOCH2PfW2/HDb3wNl996G5741j/hLX/8ETz97/+OV73lLWRODbOjx9G7YSdOP/849r/1NhbIg+/f81XsvPY1SKeyqKVXMEoLHuveSHdnwYvf+SK2vvYOxk92uOkaj9z3FQzu+z3jNqT4pfHDWEomTaAwceZptHS3YSMDHOuud1BhwoYwDhKp7eyXMZKPINy23hApuvgkXjwxiyqFJkDF0LjCkqsNV7alMJesYLLoQ8oWIZSpIJlcppFr4NLQCjIMNo6UBlAnXkulGGkJWDEg2NTuRawwhk3rPPjeJBlF96aAzwxoodCqvVfjBfaGzmI614qTGQ1Tpj0k09wMWPVsmXhtq3sUAzEvvjvaHLErZnYQwgzXp7Ho76EwqaVAg/NLzcVSJDJiJNPRwFUJg1ZX1OwM4fT2mDZTiCOdTZmBqd1d3VikpX3l6cexlGWgIyhCPBsLE+p43IR5DRqkEIKlOCbn64RqDiSEpfnNbE0+LBRjBlpxBsR1lZ+CXdaaIoQzGleZyFlQWhkn1NLOEAEaHjfhSAt55iBPWTa3R0nIDpo0FbCZfVZVB4cmGwin/7qNWbGHoE17Wys2rO/P+/zOe77znW9/0vaxj8Pyy2u3xrze8s3TM2eHCKit3T0E0QkGB043OrftIdZJYGV6Ei88+wxmx05iYHgn2jcO48Wf/RSh/l4sT8/g0IGXgfhRdPF5DUyNrO+Hi8R4/Nv/gov2ERMT5dlJ0LmZCUIIBw7/4l78x7doAU8cwtLkBfTuuho1Vizx8v1oe9WrjauTYucP/xjBHW9Aqy2DDYMt6O4II3Hgy5g4+wouXJhApmrHu295Fc5NZ2Dv2mE02EG8aCUxw9nTOP7KCK1iCrnFKQy2eXBhMg17pB2uQBtsrYMMUmro8cQZ7WtSrPB6nZi5aCZYCBRFtWMwhXOmLMtLplRo32kR1FTWGmCgV5pGtMWPybyW5mgSXV2rChlyZUIVKuw6xzKSfE+rWtqIn702LdZAzjEdt4N415YnnGhgJKWmuRqFroKIm9YnPYOSt5O/NavGarYQEdO1lpZgg1b3EYO1UYRmoQjmqMlOMx0VBKm7SDhXu8s/+eDDajDh83VE6HLX9TqQqnkQ9QLnEg0UUzkDJdpbQCNCi8eANWUUU95AgadajYWtGfGTN5quKgikvW+SDMBC2g+BgaGNBubYEbUS9RnrLMFTq09zdJlJwcRDDTW58JrqKyuqZjY1D6ol1gTHpE2RnmVxcQFj45OVI0dOHmGY/Yxkgmbcz2i4B+fOWnH62DJOHM5j577bUIgv4uDP72UCUTz3s+9jY28nNl+6Bxdfugsvf+9fsXnPZdTuMF6+/yto76ya6Zvjxw9j7OQhmvhWvPLA93DdO96FS7YN4dwLB/DEj/4NgbZhfP1zn8KZc+eRIpxrd9ax5YorMHXkafR7aL38Yawnrgn6HLjpsvX47T/9NH73LTcid/RenCDm+t7nP4Hz56cwkfEiTSy6e3cPfnngHGotvTj/1L/TNTL0oavbUX3aVFpRemI+zghaUa16uOnOi0lakkUcPnEMs/OzdDlyqQ4srjSQTJdNR4CD8EWBDRolOok6fAze/HTXYXsFAUcRTq1P08ga968pTfbKMjz1ZThLy2ZjYkt+EaHaPKJIMIATXq5RwMvo63SgxWshlCmT2SViVwouA4hUPIkw4mhzZtEfrJh2UBsteqXKIIzBiZMCIobrnFVk+ch6Fq+5Mmi52W7JjzZnk4XXmjfaglstMdp7skxaEEU3t85imfONACKeMg6OSTBYbxoRr72EvCOIgX4Kc6bCgEjroTEAZf1pzwk93PSujNypMGoWMxsdqzWDEEfTv4RTtZrfpa9i0EzN0uQcCWSJeFudM81BMeoMka42TPuzWh80pLC5WIdaOrReT5XBnXbUVuCn4Ez7UchfSXWoh+VyJDY5Pnrzlk0bh9zlBesbbn8nfk6X7fC14Y3/7Y/w0r3/hDv/+m9x4OF7kSROSTBhVyiC7o07ceD7H8exeRsuvfQq7LjurZg48iSuuOX12H/tlfjlLx6nAD+Ppx54Ehuu34ftl+/Dz+75Z/grsxhZsOOma4fw2vd+GC+98DLaB/px5vln8KE/+ytsHF4HhkV44ovvRSPcj9l4AX2X3mCUx1OexZlFN3FpN+yhEjZpQeDebWgEorCXC0hQyS7qdOKVY6cpIDVMTCyzhpoKW8Nwmx/np8TEOgo1EiJfRMBDrEhBytAaXkiWUCARFUAtpOh+GTgMexmdl+oYmWNka3MhW8gR0jgxP7uAVmcFUQpeW0cA4Z7LkEzk6eLLZi50PJ4l3rYh1lqANZUGPEE0HH44nGo9oEsk0xSQeFy0WMUibPUslhvan4JMouVcmddCTQ3k7dqk1G2wqay/onsz9I7WSQ3sWhpBAirdkvnNEourOapI+FAo5I0lfuLRp2nXxGrCAQq6lifTyK6Qo2rGrHqDIQq/HV0RbQNJi+91YI51KVmJi2lNBcVkG82S6xSgnII0p4/eg7RnWbSxidq9s1nSM8DniaE141U7IkrEpCCmmY2Cp5lpRdJQr1JK+V8hI+EGaaptg7WAtHBDsUD6MygjcGKeNu2tfcTj8TxjBHZ4eDBG13JzfGV+KNYetC6OHmFE6sUdH/og/vXTH8fU4iw8/TuRmFvA3re/B4d//hNEWrvx7L3fwuEzWWwZ7sSOG27DxMtPUutKrJgVj/zsAay76ha0Rokhh4hNiYlGDpBwyVdwYKyBnnV+Rp6DcLYMINDah8XDjyBHQbIFI0ajfvCFj2DrG++kYPbiwkIGuakzuHD2BHKJKaQtMUxPzeCdN+zErH094pMn4O8YQqizH7alUyhNvYRtr/kAShPHkaZLi3b2ob2rj9YxjwvThAdkZhFeMo3aT0uyfcCDTNGKyZUqFpeKFBAKEYOY5ThhSLiKEok6kVLbYJmWhBYpr6nJQKu/AW8tbzZsOTNfxfz0FOap0L2dflQZKcubBsK0DCtJVFxezCcKTINMI27NlYomcpfV9DdoAcmgvLMVXjJcq9oW+b6TVrHk1U7ALgoaLZEAID9iouZtkpXQ3vpkJj+6SgNmYIk6DjTr2Yml+RQW5uf4DnEhhc1GK6xdGCosnN/VoGLyndW0I161mLDutM7LKVpAKqgEzmyeoNwo1BJcZZDNEePTKus9Ik8DE1ZW4kYRFf1rqrZZvZzlUYCqpYgqTFcQRlPc1YEibKBmLuFcCbUOKV8hnzfPaUU1wQoGnBWmc6RYLDYFdteWLbFYR8vNPRu6hxK8tUy8VWblXjjwIlzhGDrXb4GPmrl+5y68+MD9uOp1b8DDP/w+KsZ9O7Dlxt8xE1u90Sj6dl6BA/d/18xuu/b66/Hkoz9HpH8zAxJG9i/9AofOJMw+Tl3UqK3XvY1MJcuSF8xCAduv3YdTh15Bcf4CenbsQe/AIInRQBcDkod/9D14c6MYTYaxmMjgmquHMHI+jci262Fv24Ds2BGEY924NJbGpG0IJUcbWnLHcPzMFPGRNqKtoD9ax+kLSbR0xJAjkZy0rpG2NvQ6ksiXrZhazhN3B8h8NcCr+7KEXe10U7TGPRvWY6CvDYNdrRjsDaO/I4K21ijKixcQiYVRtPvQyu/+nigtsFZAK6FvsBulPBB10cIyENGyTOGA10xv1Ew99airtcRNjF1hGbXQmZZIHh1bIM4ltiZIziBoZgcKB2rpUZuwI4WBppYCI2EjNqag+Pw+w3wFMhLkImms4ZDBkAsjZ0fIZko1BU8GTVPaS1Jk4uSFXMNYUVlAt7OGhVIZKzXVX0JdQ7aUodfJoEyaSCM0IS5XSJrWCi3Crh06qwza1CQWDHqIp+2m1ULrL0jJpKBmWhEF276KueXy1QZroUdQC4HaxWuUD+FcreGlnk0LBdWM8zC9dQ0ikPIRKkZTYP/iz94fcztcNw+2tQ91+EPWnRu3wsuX3/j6N6K7JYo/+L07EPTb4WTmk/Fl0ytTZYFbOzqQzjPAIPYxDd1kksx95/AWs2jOc/fdh4tveh0Frg0HfvEDbL3mdRjeug2RehIDV74GNjJLhXzxycdw0Y2vI3OFH5MYOXkC0Q0XYYUgN55O4+Fv/DOsuUkcvMAgJ9gCb7iOLmsVkcveQk+gNbiptXSpewZceOaFU0gsTaIR2YCO8giOnlsi861mN5DeaAAnxxOwBAKG+FoDV8Tb3uM1ezskqk7Eersxt8Jgh/jMync2eOugvmOc7m5yJY25VMK0TWep/ZUCAzhiLa3FmHCFDc7TDHQ1l/X395tuR3/ADWd+AXPxImYXyTi6fAfrnUnVoOUDpcjheg7aXM5HrxWmVTx3Ycl0hbczmItXHKvbc1EIKIg1whUNSZRV1Yqhy7TohYK6Uv0GMkggyrwv151OZ2jJbDg/cgFac1Nwo0Yh17iJaAsjePJxkQKbJ8ZUi8n6KAWpRMudrzDgosCwDPqnCd/az02r6ikvCZqEL5Vi3rWs+Si4qhRlPQVXrM2mN4UAzNCkwnf0TyudGEsra00hVnmVN0+pvKQVP3ZiZa36qoFWgjeEJBWnw33E5XI/QzGD5die9bHumP/mSjE5lIonrNZic4L17OgI0kszmDp3GOlEFgtTEwhRu9d1EfPE53H0mSfwO6+/DsXkIto8rXj1DXtw/Z5LcPGubdi2fj0Wq+oNKzKgS9D1R0y3n9bc8dF1E/lQq0qolHPEr31kRrNdcnH6Avo27yS+LBEP+VCbPYVdt7wNfRffgiv33YANuy5CX30e6dZtGBgcQCetkGbx+wLtWD79JKwbbsLGXVdiy8ZOrJx4BqNTWcTavdT0GnpbAjg7l2IErLEBaiJjcEUr12bPIF/TvmqECYx0Y1RSR8OOofYYvNVlc69CzOZmFF1nebX81/IFCoOfUrCygtZOH/JuWnX1wXs8JHyAirZMKFE17g9LE3C1xBDt6kALLauwa8NaQlskTIaW4bFo6B8DKQ9D9IoNo/NJM3446iH8cIWMpTJ+ngJZ0TJetE4dHd20NXbMzEwZYXDSCmuBJk0YlBAI1CbT2uIhi5mpWdKWwrEqOGEqlAbda9+lZUIiO42PRmn1thCbM+Bs8zV70Ip1paNRe1YzR9umbSVpdYWh1SIinCkP6LA6Ya17TKeAsOuFsQnyTkaBCiwvoPLwSQVR6hhwMZhkIrwiw8sHBDP4w7TRCurwpwI2tX4Q5TKfQqVQKBzh+8/YPsbnnrp6d2xqfPlmRstDPpqjAoG42k9PnlnE9q0dpl+7Uc4zOqb7mZ9CcWUKFQYyAWEVErJIph07dATnzp/AuVNn8NMffhfnzp6Dk4y9cPoQ5ifn4LeW0RP1YI6R+R9+8IO02B6zJhwNDIlMC2IKTcxD4mkPUIfbTjedRY7XllfmsLI8jQQVY3lxGvVwF5y0Ovk88Wg2To3OIjNzDtboIHGZA22hMKLhDuSnX8T52RViQAsFFOgIsTzztFDVNIWJQkg8qgb3oXAJ8RLrRmaVaYU0AFrLQDqJ8QLFBDLE5FrLzmmlW294YacQhEjziIcWgRhWi6HGy2pKY4RbolJSMS3E8lrzw856N5JzjMo1mESOuUKhr7EMPCdM8TPAqaa0HGUGxyfKmJ2NE46B9AnBUkwhbwuZ5iy5/ypdp6Lznt5Bs9qZ1sVvCbXAFwwyPa26yLrSoAhPFjRckHBL+HPqwhQDHLl+yYWsIyiMmrFQx1JW7ryJJ7uCmiNmRcBeNlsVFSms2tZYwq/V0WkHTcBZKQuTVnmNqdUUJKmpjR7CLJalJjcHvYib+WuQjJ1Z103LgnB3iRBAgqv8GqSG7msgjVbZkdXVs0qjGaQRw8oSWywVwpsjdruVAss7IxemY52Dgzc3XN4hD9UpwSg3HAghrKYXVj6ezBtM9PwLJ+geKMy0IH5qd4CRYTGjEVJVRCNkJPEGSjlaZQp6bxC5hVEzUa6/I4zsYhZTJ47i9KlzOHr4ZUydOYlX37jX7Ki+MnIKV+7ow7bBdlw0tA4TR14EYStaadHeeOtNuPqKPWgJR9ERixkMaLFXkYqnaem0RoqT2MsBb2uYlkLLGVEQLSUGDbOwrZxjdE/r29oGeyiGmDVNgdV4AYdRCi19pJV1gxT4JKVEi8U6bAEU0zkzcLpUtcBTSRLD0S1FO2l1SVi6PK2dLVypbfQKK4sIxfwouTtN/kyAgu4njeja+IydFlI41+5vhd0bNnDBG4qQuRqTSiWggq5MTzDQABYzNLDkpbNjHTZdfCmWp+npKCZqQNcMCzG5t3+IzLRhfmnBBLTqUYsvr1CAc0aYtfSo9gh3at0UutY8ocbkxCgFnoLJ99XcxCKiTiHVgubLaQoSDYYscHtQY5oJ/VAi1GNZaCzUHm66aum210ZPqedLS/D5XAHTmyWl1yLlak1QU5UCQO0vo71xRpdTmFyYx+wSy8hKnpuewUKSyNztpAIyPQkvP/xr4JmGKsp2qW1W1ld1ajDo4u8jJYf9Gd6F5VMf/eBmRmF3r8RL+27cf4M9s5IgiPcTY2WIn0IsiNbXWqJVcRDgz+HY88+ZARjh1nZaiTLBtpOWkgFMNIxUcoURZAFjY4vYsWOjWXVCo3nUv9zT1U0hd7MishJdxFgp05bX1TOMsfER1EiQQydmsGnbDiytzOO5g8/hj//0I/jml/4JF1+0Ha8cH8XW3RfhPe+9A3d+8AO4/tX70dMewZV7b8H0wjS6ujuR0TJWJLJaGj7zmc8ix4pra9aQL4TWxFEGFWFs2/cGWgY18WjYWQPzj34ak1k/XvNHf2swdaVAt8vgwmHz4MCX3ot0zY9L3/JBJFNppEnsbDpO98vwmpFv9exBDG2IYMm/0XS0kLdkqbCxQneGCfYa8mcOwNk2ROzcTVrINcrRkel0sxK+5OizyCZo5b3DJrJ3hrSWjgOJs0+ja5PGJalB3obu7m6mbyUvZhGg1RUzE6ShOic0sETTT3xaArCzDa1t/bSyVZw5fgKJ+CxGTpyk5aNFI7xRK4gsbIXl0Axg7Q+ZpweVMLYySHMTJ8fTxNh2vxFOWT+1EMgdNq12WTU0o9O0z0Qmm0WUAbdWdMrRjUwuJBmcxqggNiqDA+NLyyhSTjTCrSXop/egcdE9GmdtjG+wK5VfQq6VoVRX1VPeQIahVq8xUsI9jYq9OZaAn80U3Lt/8tP799ULaXuhlEYsSqtEYJ2X0NI9lQiwS7kVU4gsA4+lmWm4Q1FWlK7AHyP+stO1zWJ2ZhFealomr8HHNfhDbkzPLiEcdtLSdqOnu90szHbJxdtQJZ7Nxhlxenw4enYCo4QOpD1dvAVbN/WagRnatSRIgh54+RSOnByBVtxvb2vB4uws9r3uDbRunegdXI/R0bNYXF7E+qHN2LJ9Iw4+/bxppP/+Tw8KaeDlY+PYtGXA4M8Cia4p58sMIDVAoz/gpDBmcOTMBNZv3IQ6rZSbkMVJi5RLJZGjG2vt7qVyMWLlNZkDCaWG92VWFmgVyEh/hAKu9koGaxTCOglupRWSAAvjq90yL0tCZmiMsZZQdAQD6jNgkJNn5J2FNxhlUJNFDw2BVuRaWl4i3LBiROvI79puoJOa8wgpodUBtYyOVlQVNpWlCjI97SOvIXx/+t/vxMLsFH7+6NM4fmqMgTI9A2mnJiQJoJZBP/7kE0ZI1fslC6fpLpSkJjxjehW6f0bGpmlJQiSrV84mEFMQK7zJxzR2Ncdn41SWgJ/YXYv80bJ7wq2me9bNGGN+cgo10lcCGCOU0x78LQz6+vp7TK/c6LkprN80hP6hbqSWicPpldVU6NT6c/QulUopT7LfQ6X8pLGwD973r5t9zuDdhVJ2H3EFiwwzLC0cDmB8YsoMP9OoYC39LbPvoIaWSw0GOsJ06plQTCATzug5kyGTCwx0wgabXDh9Dm4Lo0sWjOWlVmtANSNCAv5Ia4u5rqYaCb6TEb9cptZflzszm/mTeHLPau6JtoUZGAWRJYO18ms+k8azLx9HZ2cX7vvZ4xjo6WR58jg5tsKgqw+HD7+C6666BNNZF1pbg1iIE1vavNixpYvP1XDszCRcthI6+jbjlaMnEU/FsbW/E1VCg0MnZ/Dmt+7DBJVobHLeDOAYHBikVdbILo3E0rZCJQqp2iktjJhTcHi9DBonkaNXWbdhm3HDGkqnzbE0tvXwoePYunU98qRdcjGJWE+HGRGmyH+Eyji0vp+UB/NcotLb6E22Y3Z8FBkKuBaPVZ5adUyRcrmSp3C60MVALhrxUQEZybMcapdVq8LrXrefwk8Y9+IhPPP8IWzfth37910KLxXrwUeewMEDL+E8IZo8jBij3j654GZ7KBWLl7V5lpqbSsTczQEwug94GRD5aMyEYUsMZpeJxS1uH2kUMB0rWstKnTNZWls14dUcHrTQS6tTRrMQXFIaWlatXaUxCWaFdKbrMs1e9DB8Rh0SChClKLVyKW932u+x2j2fNOHb7W+/JdYWa7u5Wi0O0eJYRehysbnbgvrFZZYXF1YQbiG4p6s0WkqXpUHPAtBpMkuLTmWJ/TQYWH35Tpc2dWmun5cj0Np5ySV0USX4KZCaauzh/UpdQ95o8WTFadUEXmysiIKJTEZNZAUKdYCC60OcWLmQbRJAi3efPXvWEFXbfTbobi7bPkymbKK7ceK6PRejkxp66e5t6G5vwQladO1uNj87hiy1e/TkIQrWOHLxJYyPTsPqiRAHJjE7ehKDvTGW0YnONh+OHHoJQ+sGMT5yHq+6bDvii1MMOicwu7hCaFODj5ZK06RniCc1ykwMLOeIaanI9UaRStJCaAFME4tqfG2rX0vt5dHe1UYMTVouT2FsYh67LtpJAXoB7e2dtPg+9LVHCeUqSBOjr6zkkScE6SFGL+ezGOjvwuzcKC1vEDt3bDVWf3J2Ad0UXH8LMTKFuJV8ihLfupwWzMwsm4XOfMSM5D0mxibpwnOku5PwJk8D4TM80zYlZhMdH3EpvZrWS1TAJQXVvl0SLA1aUseAsKZGyGnj3Qrlw0q87PcFyTt6RGO9K7TGNSpxGgFCgEyhiCDza66wScmUJed76rUz3zSfMkzCrwrE1EunlgXlZ8Zl2+1aA/UIlamJYf/izj/YXKuW7x7o6djn8bXZ29pCNNUZ9Pb2morVqnQSxGJaIU6Wdmx0Fm6fAxFajjitqRijJo1UMmu+Vxh01eva21uzC0pUFq0An0OkpR1pNb3QhksZQuEQpicXzQig7Pw5lAtJFlsFJ8aqFQgFomaPARe1M5VMIhAK0T1UzOqYDuKrbJ7uh5rsNDsXKb8QXdKCwXdaSWSOgqKgYoKA36xSQuVSq4QatcuMajXYwk0Ca7ytmaVLRRJz1AaoMZmkHYoV9c3XkUxSGSlMmSKZzPyLxId1SqG8jcyD1rPNURA8tJjCXwqQilSuKjF1koKWTKT4vlbkz2P35Vfhl48+idZYEG4KiVbcc5PZ69YN87UcypYo3fk8du7aQkWKI12itSnOontwK8YvTOPE2VO4df/1tNp2jIyOYbCn2widgirFBJVKDn2MEebmFll+Bj4XJuGkgXn7b72W9Ujj4EtHkc7mMXJ+XC6PdFDzGzGqBIoAwwRmtLg84yW1/TKyl6SyWrISxtpKuEhHnRtBFKpVOoRbGiijQ/XX2r4F8qyFcqQ2XGFUtYCoJUELKO/etg5HTpylWBGCVHNEV00Lr0E8ijEcVECLhW7TgnsoxE1IcPvtt20OWl13v+1Ne/fZHE67uh+1u1KxRDdHBjQqzWFlK8RiAswur5NElhY10NnThedfeBHbNm1qNk2w8EXiVzcBuEaZp4l5CrQqGsam+fDx5DKZl0NHZ9RgowixjPZf0ILuel8zBfIM0DQZT5AknUgwnzJGjx43GGduZgbtsVYSzEqcrD77CrFQL5aXlmiBabF9dsxPx0l8Gw6dpXtmQKAGcwl5JlVlVF2ltXEbVzrNiFUWrUL3qkWNc+miwU+m/5tRtBRUewdrzIaTwYNccDarNQeExpQFI10KfaWshnsv8/A2p/aUCmQmbQYFyHgpp81E0grUtIWYlNLCYKVMxc2s0HMRe6rVIJONMzABg90KGUVBZlDnoeCsxLPYcdkOvl/A2ekCdu3YRMHLgoiRSp7FyyfGcMtrX28wruBAb08AR15hEEshUySuwULaxOmtb96PM/QWr7xyphkcUdibdbWyrgqs1E1KbErayYtKY8UjzfUSXFi7J8+m+kvh5baloPKmZiKhLIKEkdBC6ZkBOep9kw7LmhqpbzZbKSCTMXBaGXhRbv7qL/+Q9wQfs4SWSQS1rjzlr1qp5wlG7qF+NAX2+uuv39zeErj7t1975T633WKX24q2BExTirTITtNcYD6xti5Mj0+arjfNQrXZg3QFduNOsppPVEgg1BLhN6EAsaK2F1MBtUipiwzwBSj80lAqkTYS0VaRGsUjq60xmBodJS+hNrtCLkdgHqNQUkD4jBgtLddEvgnCgVQizSDFj4W5edNjox42LWxK6cbx0RksxXMmqNOhMqgNM5fWrIBmA7tWEJdAhVq8ZpXXleU0WiJ0a4qGaa01SstlD0C7Jsqda2eaAvPQksTBQISYm8LNimjxag0kktEpFVm+kLYKzqoYxjNRFaFd09W2qI8E35SIClFvENdTYCQcmqUrughRMiXSgtCJ9NEK4erGhMawhrWrAiEU824hbFnQUsYU9I6+9abNU7MFlIJGcGl6uymUlIu8U1ygvn87gz+N3FphsKsAWV3EWldVFk97Ppl2Mh5mZ0hhCB56X81aEkZZUPVqGR/J33LhdVp11UsKsia8OvRbs6xZbRaLfJbA8lyGzs309157Ba68fHdTAXhPaVAHaOQyOHf2vFkiOSt4YHfme7u67vF7o00MG+MRsdRvbom2Dm2+6GIVjQRwMyObWYVcMuUjji2Q0VolPEKs1N45QOl3ESi7MD55nsA/jEiUQQ+tmTYJD0cDmJmeojA7aD38rCQrRsKbfZhKOURbO0yUrRHzCr4SiiJZ2VyWUS+FRmNpU6mEsYBhRpxyPaK/enc6+obQ1j1I3KyFup0YHN6Ei666Clm6Xbffi4HOdnT1taGd0fLG7gi629qwadtuzM9NYsvFOzE1uWw0PBCi1ctWoKndHnezm1hBgYS/Sq+iphgFnwZhWWiBcyV46dY1h0oSKfyuPft0lIq0AWrCKpShNaVdFDQZKXVR1ihgarKT0FgsXqOU6pOXEmj4XzDAAJUCqSBO7ZpOB5WDQq9OADXIa4SXFmDLZleYRpk0tFD5w4b+SQpeMps0LQ8aOKIR+XnySZIvQVfgpVadDOMM4X91WqQZwKbieaxfP4wrr9qNJVp5d0Dul9aTtC/Ws2Zazkp8hQItyJKmoFOA1aVcyppNdHKqCz2VVmtJUWmJWig1TWOTZ5nLLMv8zDx2MHAcGurF5u2b0NPVjksZX2zbtRF9Q11YjKcMXEowNjl/YQTLmRxeOnwSCyuLmF5MwUrjMDOXxIbNg5VyxXZkPpl6xjRr3fP3n9586viRu9/yjt/aV8yn7BVaz1JDGzg2MDW1hAFm2MLoMkWXNTE+g/4N68wKHXMMQOTmtbe1LIWX0eHc2AQ8wSgZXyc+c1KgI1BHioORohTPRSKbKdSEHfH4nFEK0tpgx0q1aNLv7dP8KYqJtWoaxCMUWAF6uRKNpC+UM2a3DU1yUxNJkJbWwyBEljjHsjOCpPv2kklJwzgtcLGwMMsoXNuh0AJR2DSqzCKcOzdjhK6ttQePPvE460utJpNbiIOXKAheCo0/0kdrkmP5qMpkxuTYWVN/F4XPF2qO+1RwkiSeV8+VqassNCGOvIswsRa90DBFKbT6+RtUgHC4hUZgxShulWWPdXabJf81FkBQpKenh/lpDTJNKc+h1azIT8F00CPRIra091EQNpuWmlcOnMBgu8sMa7zl1r24MH4B56fpHdyMI/JaXT9ivFPAC8KCGVxy2UXI0zi8eOg49u59FYWyRmgSwiTpr6axFgZtK8sZeANWBnEtmJiJ0wta0d7iw8lzE9iwYQsSjCuSKws0YEH09Q2aJrlCmUaI9VlZWSK3NGu4TH724Ny5EVy0e5c63HDopUPGU6wfHmS+hGgs1OwMg1/CEsGHQiaN9t51ODs6gs0bB9UZkqcVvWdkZKQ5Rean93x2cza9eLfHE9iXTqbtagzWDM5kMkWCSZvFqCpC7W3Eh/MUPLsZ+BFoCdGi0E0Qr/h8KlwNPbRuLAMtBIWFltZNK6ImH5fLjnAkZnbEozrT3QdNFCnXHAgF+B2isFxANNZlJtBJkPwBP60TI1pfjBauggyZVmXeioI1pVmb3muHErkhG4nsJWbWdlmL87MUCu1FUSbhYwZ/a4T8CqNy7R6trRdkdYKhCK3AnIEIXd1dJDDryHJoicoivQCdFAMlCUHcuNsSBa5ho5dQ2+EFDSgpYdOmHWYxiYH+ATOM7/zIuGF2K3G2Bo1Xyg4GaRaWG1icW6Zl6SQGb0dyOYnFpXnWsQVFKobSD1PhNYa0waAzl4ujtV0zTzMo17RcuLY4SyDWGsNRbSbVM4SWWAsOHziIWE8/OjuCpst0bHzC1Gnj5nXojvVRUafhi4bhdXrxxDPP49KLL0YisUwPGCT+VcdBGaFICC8dONrckoz8DMbaMD1xnvGKD+3t3bhwfowxRxtdth1jE1O0lJ3MM4oLpyfhIY/cHgbNqSIVRwuACFrY0RJsM/nksossGwWzXDDbv2t3nL7+ftJ0kQrJ8s2rqbSANhqgqekxylqLmXU9fv6k2Zu+VrMx7hnLZzKNewpVs7YWLD//+mc2EYN+1mG33wBL3l7nQ2q2CDAY0CxImSknrSIhtxl9rq0aXAwwzIJuJJLTSW7QjC4xKm3vaKeAWMwUkwKj+F5q3tYr9uKFX9xLq+BjWhqlQ62iy68o+nVR5QjsNc3bSqumXQ+SiUWmyWibTzvpmkoM8FLpNCp0PW2xKK0yBY6BmYeECbf0YGJy1EASJ62qzLh2OZS2qwF9YWEJrW2tmJueNkMGNT9KC4C0UNlSyTI6OkKIr8Sxnl5jYYkQhPeWGRR6PFacPDnKQCqMzZuGWR6NrGcwKoxWJcwJe2k57UjTqmqRtmIhiZPHRzA83CdUR/9IJuaSaOuIkVl051QKKZciee047qC1s5EeRXoEHxVNAUqB59omiMaVik7Xnq8RqycRbWOAStyYTWtYnwK/AhXSRYFPmPGzLYRXC3OzDEo3YGJilpbYz/onad2B3u4eHH7pObr/dbw3jf6BHhw6dBqX7NmNTHoFk/SgGlmm/Du62owyaB6VgmT19CXontdt3IB0OkGvJIFjTEHG5AgrPKR3WzshE2FdIq226hgWF5eI2a0Ym1yhLGi8CD2RsCkNnsbj2r02LM/nCDmsVL4OdHb34dzpVxgLlKkwHTyfYZw0gi27LzHWVgNvatV63uX2fLNYK3zKoMIHv/BBV9Xtba8XrX4tqyhXpu42enK4iGG0rtTaoe43mXmnuds8tNi3Rgn96gpP/E4GYnyNl0ngrJm3F4kKD+nd5mLs5XLc3PMTbuhYW5rcyXeVqpPBjd8f4DMMbJiO05yXaX0nsJ5EPnlyBJ39HXyG78VXy8DnzPjL1fTiK1kTfXd28rlIVDf135SxzHTL5SwiHZ2Yn5ijMDCdDH/TQrLmTFePlyjUtAhMQ2Xq6Ojje/QSprZKq5mX0lE9JieZDm9pKzvlr7uTkyPoYxo6/BHSgHXQt+qepQtv1nuNDnyDac7PrzAv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Vr25CzaAcZewY3E8K8o25thBhTMOhpdmqYRd94qM3N7TItb1CUqiYMrUytZoxmU3DzeoDRK2/RXOsaM+TrfAyaMK0nbfydMCVqdvnq2+Shh3lo7IDaArQEZ6Gk9C3EzPrNcyVhEm+272lCnIIzNRUK52hRuqibRCpaTFue6XDn+1qdWu18PDVNPspKZf3VwXuamqxBKFWVkQ/kiMuJ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uOVlCmwg27iDBbyLz7epwNJoCZAKLE1WHWT9zIn536DVkTVULiYnk7FOs5RerRqztlWOGuUltrKG6kgRMVO6w8KY5Jqvm0N8UjL6aM1WLcNYrWl2Z9M9FPgOaUEBa5jeJxEhzQtaJFkLL7d6yCyWs9kPQ0vJtNVTKHFMlhht8qry1XpY8iIqk66pRWQtX/PhfRVL91RHWXiVTVZDq2Pzv1kTt0biqj7aCZSGhd9qeVQb61pd9LtZQV2TckklJYQSRl0zGfKP1j4QMcxmHSqPvpivbpsUeE9pDnklMBI0KwWUl80DdUNvPSODIIoXqKjq3fNS0Nx0H0XSYZ6CpeGbKqeH1qJIAW53kwbM2s3IXjIlNkuQNACqTj6mSxVok1F5Am3WUZbSUqO0iJuieO3ZoNajqqjM6yqrjJXWP1MvqepGFppZKzYqu/YuUJnlVUz9VutvpEX0oaTqXRk5s3p33dawW6ynmdSdrnH7Y8bC5imwfOIua8PSZl43hJUlaZKLZeI5K0Uh7aXbbSavb5MbD612BUMU7UPAOhniZam5elLpeB02EoOCRaEN0YWYt/lcyvCpWXhjSfhfbkJlENekfYaQq5/mTjXNfGWpvEwvSZelqcvSZBVJFlz8M3moBHqcL6/Vx7xvrtGF8WaJEijLTiTANPgUv02dpbU8V7Ky6M3XlF4zXf1qCi/PKGhSJLNPl95pPsl3yEgmprJTr0zP55rFNJnwOd1rnvMXX5axXTMcSkzpynj0eJsKtkxrGfTYDE+yrLtWLoy4NaVa+eod5kNemPW/WB9ZwQViIymmyiX6NIVS3abklykn39M5r1kJhQb9VkykWR5ea9ZbdNF7kgumpSrIMPGOcpWiNrktwKJn+ABfNEvf8zB1Ji1Ufym77jM5MdS8pRzMczoXASXs0p6GdlDAaSZzp31NYCv5xh18nRbW2sZv86LZHYSnSkqFk+JLWLO8pt4iWRoRUVhOhwS1aji1+j4LXayVjQttdquq8BQQvuSncGkHFFlNvaJMhHM1S1/VU5LScOXdLEGzDKSI0V4JcJkMMYRcTUBfoo0JJllFQx8+wKzNoXeM1WAOek/5SEidtN7SnwrTU9ENvNEDPJqvkilKkwUoyaqIaUxU95qK1iyblFG/la/uKQXzDD+rJGrmu3pRwmtumi/Nt23Ss3kIMsmiSzF4ME/t8RxjWUvkeFMZSAO115KOWmZJw/GahkYxhgUDQRsWi8SrrFBFizIrGZNWsxzNP01PqGyNfWXhq4Jc5jHxWAooftPPUIs0BVu0kUWWcGoVcQ1Wl9m2aZQ835EMKD3RSbmaEokuvLaqyUZ2RCdDF+YhHlL2CbkkJ3qSNWQiUsl6XZsaNU5brfU77QPupsDWVi0stbpNz6suKrTMsjRdU7iNsWfCylrPSACVsYKqHKMwjVqScGoNfU3zlcutsjASIr2rYuhQmYVtWzxNwTGBFr+108xvHsrfWG0R7jfeXztkIYSv9KSBHcznN58RMZSG+axKzFoWytcIvr750TO6tfoYj2YQVl4l7Ool8545VAmSUZyhAVs9WE4mKOWU5ddrJp/mzV8dfOXXafIwBkh0Wr2oTe60B0TzF10/aakgNyzt+r84cnT1smtK2PCLJl+9jwsMrtKEBtpSShtcaKyGDI/KFGVwpa7idWEHpjIVDAYdJh/tE6EwSXt4CfBIyUcYKS+XqBDkrzyQrKoxKExLgmmoR4I2yEgtRyTDuHqTT/JbLsj4C37zf9PI6LYsMYVT9ec/PW0EncqhK6uc51OW03VL/U7XrwSWFpYCSAtraZNbkZSbYvCP0jZCZy6YfHidGJY3VXntv2W0kmpnJQ7ymsJYwIDaVEoWq/mqCtK0zhGnnrEiy3v0csa6So+Uh/j3Xx3CnaKNCUT4ukhg5JVHs/rNwxCTzzQt6hpxVh/Uk0yESTUFZe3gbymAyqh7Lt5TufRjRS7LuMFmXXS/+YrS/NUPHnybQqWra7mpjCZt82G5WGBZQfWWqS6rr/E/3TaJ0+VWqspL7zEY4onGu60weu/3No2G7knRcrxWJM21Ko0YKxzhtQivWvmRAVAawIVcg8GuMHMdw3Tzc3NzWFhKYnFhDslMCsvzC/jwH33AlE/CYvjPV7V0rTLKEicViC9a/U68PF82sFCTT+fJPKMERqmZmSq5RlOmJaU1NDXEEGV5SJJFA9GRQiw+OfnAlqgNp1hJreErvilNHXqXRrHBtE4TBN9p710VWHuxcQct4l3MuE2E1CHGNDNb+25m3sxaxGd9KKhFWSqBTiPRasqyoENbTPJcQYoZQcR/Zj1S3gvyeo7aWCg3MZgq5SM2KDAtuea1aNLFa/RqvzqaqTcP8x4/EnTR1cG7WRFMhGIewmZrh8qsuugw33pRhx7XtxHoZr1Mq0Xzx+p7TH/1eRNs8VvConTWYIMs6lr6zRT5ezV78wz/myrxWwxSGsatKhMeJh9eNC0VZLgspJNC4aE1yPNFbSy3VgcHE9E/lVX2yqvuYgqtdkuUMsiC5DMJlPkpZfO4ePtm002ugdif/8pXcW5shF6pwjpUWW2lS374QvjMxz6JEqNYzVDI5KpwexxYTJfMlqgaMK9JiprMGdeiKdT0AKFhqtAsiTytyVsVZHryymuSK3I2DU3zmq4a2rC+umJoz8rr3Kw6zvMmrZr0ES2UAm3saXruO4lJH1PHgbfRqN1Bkb+LwUGbiKRE9ayxQqKUKUhzr6tm1gT6PNGqIdp3yTCWH2E7v82BCK2BhEjP6viV3OnCat2EC2UxRGxtValr0izVXdquZdvFyKhLLFaOzOs30jT58dZX/+17yKcW8Cd//CHz7qq8m2LrWX0rS9VHMq1vXdOxdq9Zft1oXv/NQ/fEWH2vHU2BNH9+LcA8X3tCuE/XFMRJIZW23F6NdaoRLJ89eRxPPv4wXbWmGGmhugbe+/Z3YnZ6EvMjZ3H9He8nT5lvMyOTlQmOWGE7g1dNi2lUCnjh6Sdx4w17zTQhv8NjpsdokNLk1BQee+YpJLJZdLZFkJjL4uTpI3CGfPQCKhTLRF5poTinzYM/+JOP8n0b8nzXZbXT0tGiem28Rv7k67TSWpJI8EDtAVIsiWrdTGxUE4DaZ0VXrcMg5dAAIfFOsETBqg7xWocW4mioAZecMhadaWpQvaGRnuWLqrepv4ViW7fxluV01bJqYckIL8H9HdRYY2GVqLJoisYqwVaPJm5pXmvubsdzVn4+x8wNU1efYYWcrLibGq+BJtpGSWs6r6WmwhgLoyx4iC9GN/iRwAlDNZvMmoeua9CNghDlqdm4IvaffPQTZGIBQ51R/MUf/Zl5Tp88/xjBVRY81zWlpvO141fnPBGeNUs+rkq7bq3JytrLrKYRPnkSMUP42iRh8mAa/PWXH/oETh5/HpViwQwU2XHROrxq362Ynz5H3M46ixl8UnXQfgdLSwn+0hKYTrxz36sweOmNiHR2QstfNpPWEM45Co5wOnGlzwePw2WGPh4/eQwvHz2KCzMzZHiFysqUVTC+6vN6EfMHMdy1BT/76b1IxRdNW7Ul6iOdbUyLwEoGgzxyugJ49x//TzHF8E71E+RUufjFk6YkGIWVQeEviatuVuXijdDpQV4l2qxJICmEsryGyPyv0EsMERSSR1LNTPMW6ak85DH0qFK3UphNAGaaxXjRQIL6aUvDfmetd7WVoJat3eGyW+9y29CmlwmFjDUVRv3No1lUZsZchHWUHn8aSycGa6v4MrlvsIspgdW0j7YQECowkhuT29ehV1VYfeujQ68Ie8l6i3iad69pGfrW3CLNCNV6CF6PGx/8iz9T1rjlxhtw496baNlXE+aR5EdlVOD3m0pmMuKp+Lr2U39k/cRwHaqLmGnaZnndPMPDtHOaOjWfMy0HRqqJc+NLOPTyQYycO4VyLWlopDzVG6QZCVowTQOpPX63Gf8pvF8gltIO2vVqBQOtbXjrO94Bt91j9vjSrAZtTHFhbBxHThzFyXPn4WCQVDVROgWEaZu1CJiP1oHVzASHJnHWq9izZTsWJnJ4+plnUKDnaW1rzvUyc+G6Y4Q9TsMbmxhBAXM6g3jPh/8n0xLPVC/ZQp6sCqoRYt3gb70nbCpBanoWNWeqFHpEz1HkFM9QOWVw5BWa1OLrfE7xxxo/lLZox4dJ86ZwKhsmQsGTYtuN5bVaa41LYp7T6WLtzjafBHam4c16KncQq99FzWsTk7U0uDLSbA65a6/LYoaqKegIylQyozULqIKL/01BVAHXitg8TEFWmfyfD9bHHOK7LKyeSpP4stb6rTZELaqr6RmaFizmH33xSXzvF4+R1jZ86eMfY8Ye5k3i8J/6eORsTJ78V2GCRf3mR8XWuayBlDyRzuL+h3+J+eVZ+P0unDtxCv/wd59uNiVJxX918IW1nyyowWS8YOrNcx2HjhzGL5/7OVLJJcNEDxVKK6BISMMUJM3ZGu5ZB48vjMHNQ2aajsfpY3p0n5UaHiY8mJidRM1oGBPkl5XuVEKleWRz8/NwaXKjCMbCmykoohHPb9jxKjz3/GEzIH1uctrMH9MGb6VcGQ5nzcyg0NQdzT7w9XbwneZcKxOfs/w+TxjvvfN/8rcqSUEkk5vuWEKlpjJTRZNn023zKUMDnTQtrv6b53m9mQp/m2uUH37ESz2rzgXt1yWD0Hxfnpbv6IeYwm/loVQF75oBXV0tsaed1vKd6U7fY5aXKbBOV/EOauFdVK42WTK5cgFesy7oaoZrwqWuMzefiXqUuvrqpW16VgKtrjkKSqVZ2CADpzXDpz59z6/A7P/5yDEd7c0qyyHiyX3Iuv7y4Z/hwUd/QqvagMvuR0vAi3hiEX/12e8YBqo9VphRywopUGO8Z4i2doj88VQeP3n4KYzOzNLqqQmogt6ONkyMXSCDqJAhP86cPInRI9N44Gffga81QmKZ6pnxEEIKOr8wPmH2uDo/MYF8bgVd0U689e1vMvT5q499CBv6+7Fz51VmhsRkhoURVqvkYKfQtror+MyXP4ZItMNM7FS7rYjk8LqQSSRYN+0KRsvCeusQ8w1mNe2rZLCEVPzgPQmHBFrl6nGFMTI6zfsVlNNxeL1as5XWiTjU7EFACywBFVVKLVEzjV6tCFrnQOloms57P/xxk4ckR186P/rcC0hOjiMQjWL3DTc3PZDhMf/wkCXVWhRaG8sIl/lH40IllNJL9y5qs5pesQVi4MWiesk0FlpCS5GkgPI1ZSaR1Ymho4RUPXGqqIJQZ6Pa2NXuPs3X7rTbLU1IAEICPnQXpbtNnBEG1YJosrSa6iKpX1VulYwaTOFgYvqZJt4yg1Xo9owL4MU1i+qjS4zQU6UpTDQ4hhAaXKEmZlU7Q8EWTFBTSYqucW56DidffgxPPf5LuP10YbRCcyfPohHuwKad65E7dxLWtn4cnUnBHQpiQ0cX/vp//LlhYo4JikgL8RSePXAMp0dPsaDEaGSCpp1UKkUUyUSvy2/cOeXAWCjNNNUaB3nCjVcePwAXhWv3pl245NodmFmcYJCUNuMRIhSE2UQZdrrdyy+6FOuGt7OeQXTE3LSOZTPoo8LatDBI1KqBBO7MR0JbQWeLH+9452vRua4bg8ND8PsCpmwNarbNSSsrplEAVQ+5Vn3rWGsWkhKLAbxlIJEidTvZq9Vrjj13HP19A0agaukl422KxSJjBwdpXKN1bY4TNvjRwbiCWNZh99FjFmQ/Kdg2/NHdX2QmKodyreBLf0maWrTqZAEjJydxw03XYfflV2Pjnqv5DM0JHxSGb1plI1uUlTq2RB2I07JrXliQmp7keZYQqMXjMEsSSX4WSzXTxav8VDd5PAl8s/Ly2MSxvBH1WBBi/ONx2hrpQvV0Kl+5c66NFlYC6ys27nA46ncRN7XJ7etFKfpaOhox5SODpdGrOm4ETofpiiUxTY8JM1Jfv7RQo4S0NHkpX8UPfv4wLrtoO3p6emlJKCS8TtkxaSjQ+R8f/CACoQqCoRaMPHcErvYQbnntrdg0OICvfuGraG13o5FcwbK9A+uuvI747DGcffksIm0tuOkNr28yW9MzChWzmMXY2Bl09g2j4WLEm8vCzyBFzJD7UTulNjtTWbXMeaFYwSunjmP87DSKiayZe6Wod7i3D4M7BrFj1w4MDvahu6cHtooTi4sJMoHMr5bo+otkig05beOpDZeJDwtZYlimrSXqU6kVWrkMFhbHCBHKrGOEcldn3eWRNLWo6cUMZpabptsukeimdYDEkWAK6ogLMhqa8SDXnk3mkE4nsayyzMXpdUK4ZO+1qGkpqWqBz1OgpZE8musqNGfmau0Ft8fPWKBsZoOIF+GWdnzms3+nTM2CJ6/ZdxO27dqKciWLIsvudnYS2kxjsPcy7LxsB9a/6gZTFilZ0zCxPqStDI86gWRRbca6icaSFiu63QQgDKKWWTl19oRp7ZYZ7wj/ynM0n2pCBZMm09BYFVnaIt12HbbTlpqFkGA16PJV1A7buKtUarQ5Xawo81N9NepGvVc6JAj0XsaViYRKWKIrSWA+xlqlafbzdEEaiaUlfDTK5y//5m+N9v3jJz6hp80hQS1QYAus2Of/8i78wZ/+AXIrdLMVuuZzZ3HpZbtQIrY88tSTWGaEXawXMOccgtVH4pXzDDKSCGnRsnA/SoWS0S4t72jTaoFKu1CEi4FLkZaVGooqrWe1lEMpm4KPQpzNJ2g5y0YRpZVmEzUKh4tuErQ4WsO0WsxQsWjHyiRscZECwLTrZSNkzoZWoKkYK6ZdDnVYqDAK1LRWqiYRuoj7NclbqwTmaKI161RzxYws1uimLS7SURtf8F2mq63rqxVida8TNaatwT0We5nQowpt/qy2zGKRUK1DEzKjKibr64FWqm6wHFpFW81OppeNwiGoI8usqejasdJiusLoiVIp/qaCaLE71mV4wyb81Uc/bsp+yy2vRVdfJ2GCFSvTY/iH/3gI3/qPb2H6xMtmek4s2oc9l+xB3+atCLb1sHyams/686OtkCQbatFQR4Ob5YqSfopBtOI3pYTXm121eSqdBu9QLkk3yVfTq5iATATiYaOwVtXkpcW7NJagXqfArnYcSGAp9HcVCQnyBOjGVVIIVBYBeLkeRczSHi2I4pUwk9CywnR61AQgmyNektDmcjj1ynF00kp+5d+/R81u4B/++m9N96tMvwolKyzM+5EPvQ/XXHc1Ltt9MU4eeMxsPV8upFCw+REv21B2tWJpaQ5etxMriXkTdftCIfiCXrNiir+lH3aXlyWgDpIBVU1jZtnU7FOhBaknFlCbP0+8JixIL0F3KGusZpD04gI6htfBQlOvJXnqJKqd/0qlJOvo4/N1zdZU7UzAqfe104nWtCpmy1QGIJ/NU6DStLSyOApjrGY5JoV+WqFRe3HlCwxsGPFJgO12Lxo10bUCCwXdCi20nGNaDVrfVhSTs7QMXj7HxG0Bpp1iGTTtxwurFI/YtHVoB612c3XF3Mo8VUJj0zRnKkfhKJJfHqQTS3D6+Z5VCxXTC7JMSzOLcLeGjIAvEdr4Woj+eG7xRczWp9V6kUGh2yhQiW5cs5C3bL8I7oAPT9//AwSoSOl4GstLCRRpHfv62hCJtPI5L3bt2o3+/l7429vR2RZDhsZILQI5pqXdNKS6ZpwDy9K0yhYKNtAV0P4FzI8CIW8nsZWcaQETTUXX6jssS4Nw4jQN9p0htRLQtHuztcYd5QotbK3epnGNGh8jsdbIKpOguvZohdQbwhyNO2X+Bp/qiGe0yvMUbJk0fv69f2EwlEXDE0WmtRN/zghUgYvaq5mUEW4d933zm0hOv4wcLU091ItzI7NYonCZhSLoYjWwwkVhpA4YV6Z1XN0+rfeknb1dGOrvw6buNjz1o++ju80Lv52uXMPnrGUKeJgMrJLAK2a2aCGbRmJZu8fQ7WnyojdAgSohnawRLpB4IR9CrS7Ep1O8XsGG9Z1mowr1+jTqWnkkixSjRgcxqZXClspIEDVXTPts0erKkhC2Cn9JaYt5GwJBWlWyLc40fKR2IEyrWnMhmSnT+jnh8mn1HTfLqSY/KgWtjgKiXN1PBaNyeWjxNbSftJZn00Q+zfYt1dNw+lrNph8ax6qNL4Qp60xDSydpqydZ2hyFwEGv4PB6KIghQoGQWQJeK/rksgzyiN3ff9dn8cLhs3jxxcNUDm0SkqERsiJLPmqxDA0rHN64Hkce+xESyTT8PZvM5FG12qj50kmZ0HLv8kRLSykcOzKOd7/3NmzetAUxBrWtA5tQ4/MsENppLAK03AVNMaBya7dyBfBFdYJQHuS51M2s9nbBRNNeSwmXqDNAPE1NvzPiW7WwQQos634X8WubAjRhTGEUvSTrwnR/FR1q0IqwBo0ME7bg/m99A7npp3D8lUlsueZa3LzvWnz7a/+I2JW344knfwq/P4w923fhjt99F8YnZ3HqzAhS+QIaVIbpsVGzztLSShJJQoAUrail0RQAh4vuTi6ehffLpeWmEba7sLQ4i4y9DdH1e+CLxHDswe+h+8b3IGrNw3/0i2ZKcy6+DC05VJcZJDkOn0jAS8J6AhQRMxuUzNRCYyS62ju1ppOsnBYhy9M8mJVaKE4D/S0UWCetsuJ3WSoStuZAxZqjKGqhkSLm43X0tdOa0e1IGEhgYyXqfEdqb2t4jDWsaccVKkOR0KFI06MFJ2RVrFaaIyrC5AwFsMx0yAAHAzfjavm89Fv7FOSI/+rdA80AikQpEptrrVct1CfGa40GFwNDS127yqgtnMrQyBmhahBqTIzNo6VNSyZ58Bdf/nc8/+IIDr38MhLxBB0OFZlGx+vxUIFohVg/eZQ8Id758zPYvn2QafvN2q7j4+OmqU3NZTJi8rJSGjO1qZRHKpnHyOg83vSmm5Ah1vYHg9i8bbOZxq2mMa3FoAmHyksjzLLkr7y1BugLRoZZd7UyaF2tFGOSAjFsw0KBrdfuTLStCqwrX7ujXqvf5XQ52srUdLW9NkccaQgZcZdgBq+p5cBH10R5Mgz85aOPIhL2YGFpAR6ttjc/hR//8KeIXnID7IyEA167mXu+lNBiEiQcLYgwi0a+h4M+WiniUTKQxsE0yaycOQJnfpkVjxPfuhFr7UM6tgnB7iEKhw3Fl36AxubXUFO12FsVu9rreOzwCCJdG3i/hPbxJ1AYfYZYsYxcvoxQVCvOkP4UCI2V1xbrgkR+unqKlHHxJ87UaDU0e5aBCLXbSyEKht20nFTKVEXt2rRavO73m7Kr5up1qjK/dN6OtjBxliJI0katJ1qzweIkrOIlITatuxVPUJgdzVYUSaAETcsDaaUYxl6kATFdvk6oY6Gy0JvQFWoLz1KdOJkqQAml8FkwHdhormvBN7lY1VNWVzNm06kk3WeeBkZGpsS8GLAx8VqFfCPD1Lv1pS98EUkGDw898jS0RlgyOY8GLTzViApoM1Y2S0Xo6+3BciJumqg0HV68lgJNzqXQ39NmNNdBg6D6SvC0BphaNCTkb3nLbQiHojh7fgI/ufc+0rSIKAXd7w9ienIe09MJGho3hge7aRi9CPjo3Qgttm7djI3rh9Ha389YphmMquWDOsOa20836tWmwAoSpIqNO/7p7s/ftXnLZjNFJl1gkLOQJFE0D9+LmaUVrF8/gLe8+Sa0aKFfFvShn/4QLz96n2m+adBFVXyDOHXqZfKTWlFMI9Dazgi0BZ3dG8yqI3ZisWgkBK/GyCYXceb5R01oWSWBPZuuQMe6bUidO4lqKAabN2zcwrP/ehd2vO0jJBifoVSfefTb6L7mbWSqVImR5oGfwLl9P4WM4kgGUb2Q+OaHGJBomfU6P5QOBk3ZbIN501oRBhBiIyhLS3ghjc/TlQuGeDx0c/QaGvvpJLzQbiYpYtRYTLhH1o4Yy8nIXisxUsgaDMy0579WLBTNqjx3uiiAlHCND9Aq4DWzdq6bQpAjE+liXRQ/apCas6pSVCqhgqlSUZY0A5szzPeIR/merLql7jXrFjiJybUtU7xlG4XPSSHn+1Qu2hYqpCx42UxPVwuCHKEsl1qzNTCGPKehaeDvP/85jE8s4+mnHsfZU8dR83nQ6ffymSpSFHa1Z/tYPtWl+R6ZY63A4/Ibt33wxeO46eYrMJfIojVIWEAxsvC+VrXRXgTarvV3fud38PAjj+MXj72ISiVhhD3cEoW2QxKk0W7j6VTc9ORl0gyM3TJgdkKvHM6cnsbv/O5b0dHagY7udnRvvxSt2uSaJSJUOJ2sWu5civwq6KrdQSW/62c//HHb/re8iViNqkImqbLCF4rc9F1j9Hl+bA6nz52mZmnO/xLKjFxPHj+ElfgUzX8YkdYILVgL8iuzaCH2qhNrzWRKWNe3Hq2798Lu8eORf7wLt/zhJ00ej3ztY3j1+z5prMZL3/17DN3630zfejk3h1NHjqJj25VUkAZciXOYTBFztq8jQ2sI0I0dfug/MLT3jSSEdh6xoM+xiPPPU6tPvULtLxNnOWg9m1AmFGagJkzocjMvbfOjwc8Mzv4P9v47XPPzrO9F77f3snqftaZXaYq6VUaSK5YxtsGAgWBjgukEcMgmnENw2t4JOyQQAsE4JN6YYnDDRS5jeySrWdJIo5FmRtNnVu/17f09n+/zW0saG2cn+1zXua7zR34z73rfX3vqfX/v7/3UahmaoUUe4MBqagKJRNBLFa/CsX6EEfRaHuBg7brWSIUfb1StgGff2wd1Eb9EWPzikZh+LVicjjetBMrL3C8vbFgv5aK9Z+Nq4gkgyDhj/qiP8JPEV0Q4cfjUVlyE/2YCOG9aUyuF8HGbipiyAUsPHwCxa3DYBM6puKAUTBSx5ZBRK9hotcIOqFIYE97ZjQKAyG9543E7d+68TU5M2fkrF+D8gwhQwL7xtSfsjjsOkb8ISpOzRh6HClokeqEOJC1ikkzj5Hb2UZZaaj5mazmcO5zbxYUl+4Wf+yUbGe1EqPy2gYX85jeetJlZHEHQJocCqbE2kQaoujpcS0U45K0O1CDRcr5kcLRIitYQk0M9p4X9whm3SvuxY4dtz969NrDvGNn3XWgHWh+e60x8I/Dhj3wkFK77jsJXjz//7KnEkaOHCWyzUZc/i2trdvLpJ+3S9XG7MjGO95bDi6PiiSyLgF596VsWLePcNHG01vP2jvf+sK1dn7Uf/bmft+0Hb7eZEJ7joTfZhWe+ZMO33g91QOj6h/Dwu62Zm8Pcb8fz70aAmjZz6YL1770Np8pnl77+t5bc+4AFXTMb5vC5T1po9B7zgeiiELf2t2yuHrJQuseZLKdSE8/Yatfd1kP1qgUzFqkheG0bGdH6Xt6+VRXMfKlQsFapaCtrJaxtA4Fap8BALNBY6NYAPd2Gd4J5Qq4Wy8Sh7THg1NEaJlfLCkF5UvLc1RkR5304I0/PTAmVxX2FUtpgrmRRLEYU6qRG+5kleWegJOWrdcYkIOLPazlcNPJGHVtPbwJBSSGwmN1kl1V9Katmx0gTKA3yu1556kgdBPmNAhZag1+ga8kUdKbDfWcww1qU7/57b7NvfvNxnKIlm59F7Hs67dVLl12z0d6dg7Y8N27r85NWKaw6Qdo6RJn0t6xNVtZxWHEyxbc1lJTqoI5i9uzzz9ns7LRdOH8epA3bzNwsXHka1PdbT1eX/eQHfshuR/DuuP02BPAYIJe0N735jXbrbYdsanzJDh/dh5AuOTBQO7EWTY7jI71y5hKGsWbz0zNWWLhuX/7yN5f/7qtPnSidevy6J7BtO4qrcPy5bz2fuP3eYxQHSIL4Yx3ssWefh7jjxS7M2+mTX7T5S5fISNE6h3fbNz75KXvn+3/Gznz7RXvkQ//UFueu25H732zfevTztvvW2+0T//E/2g//0HtsFZMT7x22SCZr5778Gevcd6f5IOrnP/9n1nP0Qcf7pp79svUfPk7lwh+5d+apr1jv3qOge9uimJ5r516xrl23IWBwRBD35S9/whI773cIxKlL6+Unvmy9QvFtd1t6/SXLg/7i2NoSXQPH5aDEcAJi0IEwAiHvOQRVSQ+SNlAylEhaNNlhvhiV3tFj6R5vpZnukUFLd/ajHJg0KMXA2LDXsgByNBHijXbYKiWQA4dG20E1QK/pWbjbUK+1ggkniEUcnwp0Q5v/xgk3An+rwk3bmEntTzW4fZRKw+sd6CN/OHTks16NWBuTG0UIV+rEBzdsI4Rl0LSFUpVRupDjvEHnCGkZowT0QWvV+rAWd991i12/Nul2mdH0G61f+9STT9jttx3DghXtysWzUBotJwqfR1bVpOVoBbmSdRGP1EbTcurkxec3oC0OyODXCLd2E784MenWU3OL9KF8asYUeobwBYS2Z7CSr164AMJfcAh65co16EDJ+vt7bGhwxB44fo/d/8B9COnLCC4AQvj9g53QnrZdvnIFtPbZnp3Dy2++5+CJv/iLWU9gg3UEttU6/vSTzyXuuOd2x4Oof9dtOD0zYyc/+Vc2NbVo7/zpX7M3fN9xO/mpE3b0gQcQkpL19u+0W+464Lyw9MCYWxK9Z9sOnJS0raC9w3v22NmvIKR7jzmEuPjM123H0TfIUtrlMy/Y8L67nImdOP11BPRuAK1lxfnr1ohgirJ9rlBSuYvWSO9EyLpcL0oCNLx2/jnLbj+CaoGE5HJ3bMOm5hctMbhPKbfIzHOWTlKZVFJ+I2fxTIfl4cvaoQM8QrDgj2i1uoyrSGGV85ovhipC+LlewgTmMNuhVs1eWfRZwTJW9vMB7TbqYVtqxG2hhNAt3rD5asYqqWGDuVst1mcVX9raqQ5bryNEarynEi/m05aHr1W0dlg5amvAVKEGlys1bCATsWn8hKlSv00XAjZb9NkcfHN1fYXn+2ytismH52rtMI2FLWqAdqVM/YgKyV3yu+VJtcerak5O4Afe/6MIxzjc8KJdmZ+xNh63BLkXhF2cW0FAXgGhxX3LVi2VAQJ1AogDe60cUiJZWZltUSWtKasmL60LJhBJElYAZetMpdwshn0HD7iVJydvTJo21JBPUULZNRhc6dHi1kLnEunWRiIzswukj7KbX0FQG3bHXXfYQw89AG2ZdPRB1Kers8P5Q5cvX15eXiud2Lsn6AlsoNY4SsaPP3nyscS9D9/rvGE1XT36d1+zxz7/ebvrnW+3nft32GOf+aIN7DlkySyolMzawLZRO/FXH7fBvYfsr//wD+2O4w/ayb/4MxuAMFdWlq13x243NXvi3Ev25rc+bJFa0WoIHdJjzfFXLDV6EGcnSYZKtoJpyY7scQV1/muftI5994IaYafZVx//gsUkzHL5EeiRwIrlAr1ue1CNqBcdaF/5pjWGbkNRcNgQSe2R9fSpVy126J3WGjiCQO20bOuGPXU2b82ubVbw95glhyyYHbVEddZeHi9apKPTCniodfhUA40KpQcsWZiz+diIZQZ3WjOStlogyf2021y5EYB7LU1Zu2fESqk9Vo5krRpCeCOdVkPhmvFuS4GuHdG6XWwMcw2qEO2zRrST5+B1IHwj2mVD0YKtN9M22e62oi9hxXbM+pM+Gxjuso1ABoXUwGwKEn6qoYoSKHE+tSmJc7uN+XDRJWBaaTyDM7VC+V+6dM0tiToKAoZR3CCW8pnHnrDJySkrlqsWRhDBYtc7qG5tTbnxnC0fyNZwwivTpS8dclIFLhrrqxkSQnP1RslijU/P2vT0hGvGfAUU7euEkhCUHFoN6HGDdeDaGoPrjRiTjPktD9edn5932w0kCGcMmbrtdq3hO+WUQ8gZDgeXG83yidMvnrnun3vxRTdoRJxvGbOvnh91W2pjhemZ6zY8nDEtmtZKDNquW3fZ0vh169++zz7+e/+eDDatdxizh47vufWAI/8+vM/ezoQ98dlPOhNYXF627/+JH8W0VO1v//iPLZTphyM27Py3vwJiZlzTzcrLT9vwYRCbwmtRaPkSsolGYlUw9wgzKKg2SzXARyxkjz32ZbsTLvT2N95uO0d77MH777FXXrlgPipf3DGiZiytyapuLypRK0lrOUutqN1oFC0P4uSXJq28MmEbi9eoCo0HqNhMOYyApKjshs2u1l0lNOHT6rVZgl5cnK/YxYW6zbWzoGzQxpcKIJtZAQdoYWXV1uHIGzk5P2W+q87abKyCYCCZyljbX5ZrVb61ZWkDR6mN948pxhlzzVBC+7LMsYalkGYE1I9F8MEP1eapdXslqNpiVMtyRuGzbrMMlFOtC9rEQu3o+/ftsdW1DUx8HRrRAZpNWJt458dv2MrSutVLFeukPMia9WXbtrNfnUFYE56pFgAVCS6UxFECPppg6k11kQCSHoRtPbfuVpkMQoG0SyYJhx9rWc+mHd61DScW6iZhJf1ar8DtIyE6h1apJULCr3GwmoIu+qCxEd/+9rftuRdO2flXr9qb3vQW+7UP/7LbyUYqpTVuH1RNzc7OhlaWJ44+88TJ49PT04mLly/Y5QvP2cnHnnOr+C3Or9r05WvWMzxgO245aN/85CftyAP3cw5CldqY/zGbvX7DUv2jtjI1aXuP3emaXgKhtvUNjdrpL33CMmO3UghtW5g4Z4+89SG799adVo132e5tw9bb1WNPff5j1nPgfgCUSlpGgPpAhEQnCcX0rF+1ama7xTv6KDz41OIMVj1kZ7/9lH354//ZluZftGxz3C7P1Kxz+2FrcQ8MsEB+xmbGL1vX2B6n3X7QJFm+blMIY5jKUitHNUphgIap2rJNr5XxdnaBLBFbW5lBeLwen+EMHnoubIUm/LWKw4XWF9bXEED19zestz5jG+FuKEMCRdcS74ACiiwEUataf6JlnfGmXS1ox0C1L6qN2ywqCea3evCGQ4u2hgKIZnhtuW3rDufND3iUox1OoeSJx1OaEechlg5tmBICXfVRM5rccjmLC1Ajrb1bKqnbOAYSZlHUsj0NuqqNvScB2iHMBwYiVuT5UCzBNYkFZl8N+ISnNSZEtVxcJFjd1xqEL+dKg8W1T5j22JKSlBBA9WQuohhqsVGzmlaC1JagcqZEHRSOm2vn/XeHOqZUThJgbQrSIk0aaJ4j7XPzyzY3u2hHjhyB5965XC6XT3zz2vh1/yAvNgsr1pFq4ySk7NqNK+avlGwNz7GAAL4NdHz4fe+1G+fPWJxCuf37H7GzTz6DAHXZk1/9LLgctRsz0/bJP/9vdvrxv3O+9Lmnv2n9UId4ApOJidD2lBuY/Df/0I/a7HLF/tlv/rY998QT9q9+6afs4//hVy3ev9slXN2aL558FIdGo7q8ijn7whMW7xsBzamMleu2/9iY3fvGh+0WEj46EMPbXLW1iRnr3nOYevVbMI7ANmWCEEy0eg2UXLj6il194RtuMebRQ3dbpG+7ZbpHrEitrC/PgSBl0ANSjdMRB3ai0RACShiYL9WcN/tAI8E0kITH6i0LUrEa7KGWFCPXsQgCGsHcIQD6jqGwatw3n4aN46Bgh0IIYjLUtFRE3aYt3mlbrF11W4G21ZumThssm7aZ17q7QUdJZY+3Bhx5gipOqAHtshzuW0Lg92bjCrm0C6QGvmgh6RvXJ1yrx8lHT1qadHkeassO74jaYj3klCpch8NGk16HBWgYrVcAGMWo+GRf0ELFy3nbT06IQwKm5eS1MHECWJ+YuIHwiqc2bHpqarNzw2tr2EJVHaIcOhcP1h4J2n61DhAovdrFRzva6FB5z87P2TPPPG9f/coTNjAwbB/5yEfMP3DboBWrK7ZamLcdwyF76OFhvNK6vQnv/sbUDfvqX3zaBuEV6UTbvvnpP6KAwnieFyyb7LaBnQds304oweK8rS5ctybwH48G7frZ85imoK2OX7Mjb3orqFK3r//NX9qF8zcsVF+wdrVocy+esNVSxMZ64Y3lAlVK5shkw6/9V/GeKbgQBV+0DhvsStiRfr/tO3LITn3ti/bYH/66/fVnvmYvT+ThsWF79dyk5RYWMcVVa5ZwqYQELcwUqFDZmKGYNT0lZn39gzZ19QJCVrdqOI4sggCxTucwtn2YwzzceHXBMqmQ9WQjIEoIoVHDuPgcnxqF6kod7oiwaDqJ+u/LOBeiVBIczSAQcpZwktyz5MuNJ64XrVEpoERV5FvtsGXoF0oQUM6jhK0ZAuoObxIv71jJLl2YJygNuPG2l1dF65BgKtFuWSOExx1Ca74G+qgPCRTpS2FOB4d6oSFFrtURQr91gJ6ac5XHIdSiz1MrZi8tgtbtFUvi5KQz0L8qokl4aiFwYkZ5EhlZEdoibDLzqKBGiCkejU6Tx+8mjqJ4fT39niIJPUHNRkMbUlNG0hUpMYe+5YQpSxJW7fajhZ8lK9UKtC2/Acsoca1s6xtrdurUKXv88ceVx1lgxY+Hu4ATdZtdPRuwxcWYPfapL9vx9/6QJam8P/3df25f/MxXbRV0XMMk3/KG+92GbbnZC/avf/1X7Pzpb9hD92yHB7bdML773vkOS6Zxer7yWfgawtfw2ff/1E/Y7tEReOzvWS1/zabgdsFYC+GfJiN4pxqWuHLZfvznfwrF6aQwQKG18/b2H/pBOzLWY/e+4T6b//of2ML1S8RTshQO18Zaye7YPYyTQuVVF0BAZAGzLPMUqGtlhIatLS9Zbm3d8fD1Qg5OuWBrS/P2LF5yDvOu9kkJRbMRcY3v6iShzIETP4VMQFU5dfonIYBDU0Hav8DNQ5KgI9QJLIk6IKxZdY5NoFWDazdwtrTeAApExcR8NdcFrB20s/E63xWUvmqxaM3WS6uWjMRt30DQuqmLQLtsZcpsYLRXTNZt8CFhlPRIcSSvGu/qVpsBWZVgwB/LUsVjX3CC7YYQomiXxpft1FPPInNNN3hJTmxft99Wi3Ub7QpYVdYD1FstR2y52LD+gbQbeNQBNyYIrI9UQ8gqTqqdbzR6VYgpwZVFiTivX5swq9Pk8oVFt3eZykdp1eIisgiaHat0OR5LnjTiTM6XKIDak4XfdWiLlE29f7ouoVfGXTe0uvU4/IODg7Zz++1Wmt9v//VPP+d280ighR/48C/ZM5/7Sxu5/X5rrS5ZtitKZHWLksDDu/ba7/7ah2zfG3+YRNZsKo9TMt+wXUf22/nHH7VwsgeS3LK+PfuslVu2Nz1wzJ745J/ZQm7GOgcOWlJmMNlp+/dkrG/HLot2dltl6pydefxbdmOxbUXe7cHTfc8HftG+75Hvs7/5j/+H/eMfecjCI/dYMFy12RIOBuiR7g1avFq39L6jCCjCgqBQGpYNyPHZcMCgufbasVGrA6qZy0ehxuBd2vO16SvCIal8/tRIU7kE/4Pj5mtclIsrEwnqBYMNBJCwUIIEiJgMiviULRKqwuMKoBFmPlDHKSxZu7Bmvhqfel7tZShriQqrW0c6ZlkcUi2TLydVPFxrHQjJ4tCfZhXlmV3CESrDe8V/EdxWmEqsIpQOhpzQqtI9hEWa9JcKrldRICpUs1BDGvgMqjmHBgE7uL0Tb7voLGMVgdbwzmyMsDkvt+KEp62QwnZusW59XF9c9gS0WVHXvCiGlIS4JLw4Y/JFtBCcBEoIqUFRGrKp7lav8T/oBsIQjTs0XoPU8zp1QD4kkEq/uLzeVXe1tq1XejXOQyCgcNXdq1YFEky4cthUAwjswMA77PRzk2jGectm0/bv/8uf2vgLz9p/+91/YdVa2DWQN6mcWw7stn/46//Kzj/2V7ZQWLRj7/4xp+nh6rz19GTstjc/YnNXL9nM/LzTQCsv2Yd/45/Y/JUL9uvve7vd+oO/aM3kCPcXbGED5MNb7WrH+F620d07rZxbsiIZ1eYat4712tsfvNuuXJmwj/7ig/YPfumX7P6f/z179olTFqqCmJgzjTPt7eqGcy9gijqtFu2y8TNfcQg5Urng+t7FgbVNERwBGoKH7YP8wzeFuBm82QwkMZOE90YRXmlwoIJXarawnLfl9QpmSRUv4ASdSuu2srIIZ5uzleVFi4KCaRRDW4XKodMI/nq5ZslYA0rht7GRbtu7e8hqUJS2v+F62TRm2C37JK4N0mhjNfVQaV6Ulr3U4Bv1288vrcFmqCjQU4LoBJQiVTupql4dJ+KEDZBLrQ11DXaB/yF9VkM5dJTxQ+IaK0D63VpWan3WyDPeq7fDtrpetyU8b23lr7sQWNJSt7USgtXWeBCslqMCBEa4ailwrUAuLZQXYaolw7XbIpzqTJCvsmPXgKMSEjpZFt1XJ4TSoO5r7Q+8urLgmsZcHup84LIa8RVAKJ3Qct3ZNN4lRiXAUQ8dgXw+H1pdXT4aDgeOP/zWtySe/MyfWwHUuu2d77P+nWN24pNftPe+/ydtaOhW+/zHP2Idu+60Gy+8YIN7jtgX//ITRL5h+/f22eDBN1obU93Ge/6xn/xJGwO5/90vPmKHvv8fmJbcGRjdbQkKYuHKU3bues6i3TGLYhK6tu1xmtcHBbj7je+wH3jzQ5j7LvtXP/NuO/PNv7W7f+73oQ5pwKpgF8+9iIOAR93MQsiX7C337bWZxYJFekct09sPsq1YbOCABW581cLde2xmcsryOQ3IxjuHH/VnwnZpImeNaAZe17BCDtNbzNmObNCuzcOXsR7aCANZwXmLWkcmZoN46wuVuK2X627maiwRx1HARCEQEYQ928zZ6L57rME9gM3mF4s2M7Nqk+MLlk6VrRtaEKTiavEBi6AYGvAhIVSVxPG2hf6hEj5AOQZfFk9t2/z8mnXgcFGFVg0lQSx+qZkIYZGlUNVRpAiyYEyI1yJcbbUEeomyIMiaBiP0VRfs5YvX3TBDIaTG2nZlgvgtTsqgCWHQXl3tmpYipydoa8WaZWKUBULsOieIUQ6oesDcVHMEWIODFLu4saatK29auVFT8pUGyVkg6A2Y1r5rEsIqpl/WRj1/BMIdr71Xa9ZKKdWe7CwGdaVxHnLs3Dagbd8y3ycikch12RYeJgA06Guf+wyOSN2SlFaEDO/ee9hSzVl7/NG/tFIErrKWtWEETINwtYluujZpM0sQ4zqwROrnrl0EFQL2b37rH9l/+ZP/YNvf8zt29ZnHrXfnbbzTtG/+3d9Yq7wOisbt9n299oa3PWIH7r4fflm0YOcu2Rw7c27c/uzDDzm0eejn/3fL5av26viSjb/0FesMVeC+UTc2M9MTtjgKolVPROil3fmNqvVVp+zSYsMNMC5s5Cg8mSiN36TY/UI4vxVxiDR4RR6t1iwV96QQ3OIWmptWJcy11bwtTsMHkUI5UGUcgUq5YstLq9Sz2hBrtrBQocjbdubiRbt2Zdkm51Zd13JnZ8rGsBrq59fylH7irskDBnm0RKVDSCROo/z17fcnSKMEDcUCRNVJEAtG3YIc6iTgCQ91+KjZSYeav3SoDbfF87onVFPly/zLgZGztgGySwnICGndFBKhOjQEDHfoVypBW7ASvb3d1oGV1dbyogUteDyXHeppUI0fCyUqsIAfU8SaqNVC8YsS1Oo+yqlIUhEwQlZTouiL0q2hm8VSHiXS+GSJmjelSUqgZjehq7bXkpPlbAHPa1HBrRYDWRJ9dDiBlcaurq3Zjh3dBkWztVzTnv76F2xmetGml4tWw3HSxm+3vuU4qNFlHQNDdvnyedeld+zIgB1+8O3Oy+8eGrZoKm042JYau4N0t+zc2Wed2dPyN2tU4MRcyZaW4UcbOF3ZUbiK2vDq9u0nvmrPPv24razdsEM/9BHr2wXykvg4kKBhfBcvXjNfecI2atqztWLDPX12aXrJYiN3WmN9CT7qs/TgduupXbZte4+i8UlL4PgNbN9hvWNj1j+2E9jEaXBmroZgqQFc/fVCLAqHNMQQ+koe751KlJj4EHRNhGvXN1wZRQEimekkXDQGUoY0lYV4ecBGerNuFkCglXdrW63MXjMNp/NmvJrl1ou2Ucjbek7fVbemq2alyvRqOraWIArBIVPZlGvHXt8ACFAkAZFzokAe55CowhxiIQwIr7quPcFQcUt41ZzUAlBidv7sNRRT24MqDAkQAuge1Hw9kJGw1aEioRI6L6+ukLY1p7SaGSKOKUFRK8nW2IJgIGrZdJ/ly5NWLuP9kw8JnltZBidMjERLFknPPAdK2UehSKNjEzwrNNVH1zT3LKhBPXB67TesHGpMhHq5agCEnFkNptk63C8orqWo3Kov48zAyMGDFurotE/96b/DCVm2d/zwD9v61fPWN7zdTn72E7b/loN2/lsn7doqmcC0Nv1hq0xfsZ2332Ol9ZJdnVgwbaOjXvu9d3+fMxG+0pr1xDZsZsNngyNJy6MEjq+QhDgcb/utt5oPAr6Gp/rSic/YfW9+tyXjERvs7bDbxhLW8EesrMHICNXi4rwd2w9XSgxYYvRWCzcLxGWW7B5xildO7qQw8KxDPpu6PmGz0/M2PqMRXKAsjoEGaMdUwDhPfpw4pYFytSgFJsSrVlA/tNtNImwlraOz07YPpGzHUIcNdCbx7gOWAOWD2k8XU9rVEbB4vGl33bXDdu0YtoP7Rm3fnhFn+iSMGq+qFa7rar9FCcSpS1AMn8bOOm4ZsHypCEK1AIs1ajWE4AYtEPPmYElw5JRIKiWwkjk35lXnEgh3H+HCHDuhRBCW8A227xi0VXwFHbquehYyyxEKaf6TE0ocSBBOAW/ksUyahEm+iwi07lVwZgXqdUz/emHJljambTWPn9JGuWsag8urILh2VReqKigNL3RKoHRRx9o6SoIvYX3t+k0fobYO9eapxVnKKKEnOALXfa0A5B7xBDajOf779lk87bdq1GdrhWWr83Df/t2269B+uzy7YuPqJyaTY4duwyR3W4bKC8QSNrDrdjKJWXz2Kch8yLbvP+RGkG/ri9mLj37Swp3DZLZmp06ewESDVGjSG47ssMNvfifvkRHM5MVzl52mxrNZyxdW7PylV62FYGlJoiIe7h/+b79hncF1m1ijQOBUmS74HmjWCZ+uUbjBdCfhVGxbD0g8vWzhZAJKgLDVUQZMtHbvziSznFMQVHQwDC9Mp6y7f9D6e7ZB3zCPCJEcE9dMhALJYGpSY7tVcFx2aKTfenvSdmjfkO3Z3mW7dvXYgw/dYVp5W7xPJl0zCbQSeAlU0I7c8YQ2hNNoLIQvXLHOjph1pMT3NFWE65hpdYn6cHY02LnZKPDBGrkmOZTBvPIRZdOie1q63puurS3ZhWYtxwuFqHJKXJso5lTUSk1Nzz593uZQbh2OUkgZETBv31zRE4QIQRW6Kcxlfi9BU5oxtQJTGq0yeVmztfwMVBHrQToigQTvI8Eom/PkSbvXtSznLWAVnDb9dm3PCGNV3bbArUpXzFMCKSomIdWnjNXRvrr6qHlLaVTLgabIyIK43dKJp7hJJ/wf+tCH7L3f/332S7/8c/bLv/JrdnD7HqtoSm93CvTEVGWy9spLp6wCV5icvGghCvr0Ky9YH1z2jtvvwDE7YJ2phN35fe9wKHfqa5+2/Xe/DSj3pol3JjS8Do6CpnXtvB0TtWI3Lk5bO9pBZjGDCG1qYMziFPa2oT6rTl613m2H8NQLtlGsWhkuHRsZNt/GkuWrCRBIOwNm7OIkghnrJVNBS/ffYrXleWvdOAvCal5R3mVOPVMpFJDqdQOWwQ8K0m+5gp4pgNQbtkx4dQRb3qq6E7U/rrileF8smkAJ/Ta7sGqzyxt28cayXZ5aBnE8dV+dX+YvqIHjpJkGfvVuEVdnT491d3eZNo4OaUkiKm51rQwF0GRDoQpOUblp66sFKELOIRhW0Mb6UHSoBbddI/vWSufipvLCmxSqmrm0CIZQS7NL1WTlpsRIoBFACYkEZnhoyN701juJR+sUeAKrNga3syBCEQb9tQ2qM/8IUAW+3I1D2Q13xtOzaFLNmBJmOT5wYpxMtYVKmVSXFQ02R6BrCGylrn14vbESFy5ccUqmdGipJg0T9OiA0u+Np9Um0LqnNGmnePkZbjKjHDziEvSTLOQm7CiIc7wIX0fgfe97MHTmuZePgh7Hzz3zZGJlYcEObBu1W245bEduPWY/+8GfsPvuvMdNjdGEwGsTVxAmbxvHKCj17ImvW6YvbYVCjsqoWdfoXgqwaCtL0za49xbr7u2x3PWzdvC+N1o7krF9B3fBZYtwyt1UbttmXvgiSH6PdQ+OgeLT1pqDehw+bloXVYtA1Fbn7crFK1TujBUsaWsI47seOmjLjQyCvocCb7qhjLnrZ2wwW7XFcsAmrk/bUH+XLY5fcE1JQc2norD60z67sUAhQvhjMukURCTYsu2Zpl1dLMOBB7Au65QNhYwC+RpF29MdtIlcwzSE24/TqwXKyuRTO2PnQY9stWgFFSppUKXJo49HIyhIHEFsWai6brXihs2VtW8uAkdlaoHkXD5H3PKs8c7r6+aPaL0Bb+fG+eW89XWGUXpKKJF2QkMdUvECKwQSwZEwaySU+t0lzNHN2azCMJn/8YkZe+bpZx26qcdJda6dxbW+RAyl1KQ/tYVqxW232iARDMZxwBCklRycE96osRv1qnqjyBgK5FZ94Z+a0OTcqaG/Ui44RQ+HYtT5mrNCcoD1rtZtcEK5ac+lVEJVjTGQNZAQq41VzVdKs8ZDeIt+aAyCWiewHKQ3GAgsRyIx10oQeHDPYCgdaB6duDZ5fGV9IbGBgIzPLFk/5rmYz9tf/ZeP4Uho+gQfCrySK9n9D95rdx27lcwULQRXzS0uupHz+XKewsX5ySRxWMJoEZUJia9RkCtriwg5Gomj0dEzYpFYCKEatOmrl+2Wex62RDIOrETt5eeet6HdB53p1oif68+csFokblkcqoO33GJTszcQMIRi13G3Ma88ZE2yS7TmbW52Bk31W36tYL0D/bY0dY1w2pYRP8dU9Wd9dnaiZOmx7RRqzNIamU/ldflydn2haKstTZ/x2b7do3ivUJRQ1YYRvqUWWh/GBANNdeKryXRBHdo4b2mZq2DcUp09OGGYViGJui79VComv11etjaWar0YtB78AowcggJnxblT800RR7QPdA1Da+qBiN0YX3B7KWzrxPGAWvjjna5hX+VBfSN/oBfw0wXtkvlfXl6izNUNSsggrCiDjg3C3X9gl01NTCA0OGdYyFqtjSL5rTsTtA0oi1orqtBHTaNXa0SGdETxLCugv5iR1qFQCwyy5JBO42lLqnPKW9w8hmMnJXKD7IMpFBXPXzyUhIrGSPgkvEJbkU85oDzqysmHoOo9OYFbghtASEX5NDhJ4XOZQ5y3LVN2IhaLXQ98/4O3hRKpxNFkNnN8dHAg0dnTYT3Yp3pdK5+ELRttW+fQHnvl7FlLa00oX8kmzr1oj33tMUthEnaBSlr15JbRfvvpn/hxu+/2o3C8HRYhttWNZdAPh8mZQTXn4B0StjxQVfhGbsVivb22ur5oK6tzeOgrFu3uBb2qZDRkXdkeu37xrL3lR/6hoyAd/SO2Z9dee+X0edt28LClUjFQKkJmWzbgW7TJUsJSex+yR971ViutLdk8FEauRrMlB6Np/SR/fFldfjFrIgzy5q2OcEcqdnWhbtt3jcJXE5ZD4Kv5ou0d2WHx1pKt1IgjEQXZWpQBlCHftiQUw6AMneUNK1FZkcyAtTVoBBrkduT2gz4IiK+0YX4UPTK8mzz54PcdOH0hywAIQT8KoV3Ec8tWa1NZINHM1KoVQKFtXQmcMHhVPAtdQJKoaHVxui5XEDqF37G4tIRwFb2B25StxgZodqpQTdPYn3rqOWupERykUnLrDZlm3+b6AAiMv0kaucu1EkCSSlBHCGlNvXFIIsn34kZiheyaR6a5cW3SIY+oUlZnjEZx4WA71PQ7SytEFZ8Viuo914bMPymc1pVQO64E3bUTc640iaNLcfROpaqZB6C5hJxnqtXyMnTkRDqdlsC+I1Sp5I62mv7jG+tribnpResgUeiBRbv6rU2BN/JLNtQVt5mJG1bA+9SyOslUH55+zQp4u8tz1+2d7/oBO/3cY3bmzKv29S9+3r72d1+ypfFx+/Vf+zU7dvCg7d0OqpGR+eWiQyvxS2miyIrXzME52qkMiT810ezV3JLFu3ptbm4Szjlv83wXFqesc3jUCbPaDLWG167tI7Z6/nnru/1tIE3dBtJZqxTmbPLVywQvAQpj5qq2rdtv1+Y2bKXkt4503I1TreOdj2Z8dm0JtOzrc6Y+k+kGkYSQFYtUNmyxQGlQ4SEVKggcB6UioAU2wFI4SjUoBhhGRaptEuRtqQcpitCgIXDkJkJlCQ0IwdxRwXJBNI5Vs4jllJXnZs2fStu22x6mDF+wJhU4kA7D2evQEA1S16xgBJV/amIa2TbmHBSNu5WQJBDSYFDD/XKWJhw9K5M8MjZmN65edUimnbTVfy96oC7q9QL5oz7khKkVQgjdiVIGI0Er50seZZCY8XwQP0CNG6IcTWiKfHkhvUaFaUdzDXOM4chOTy1YGmsWwFIicVAc8U8EUlQGAVfrhGigmsE04leHqAA6wjta9omyUT4pZ92VUKu5j0eWkYwTqVRKArs31PaFj9ab1eNtfyARjag3Bj4WbNiVs+etE8RRILNzmHtMiLoBh4f7HA8MFJfheSWcqCv21S8/YVUSdOHcVUcL9uzfbTv37rZLFNjH/uQ/2sz0DVu6cdV+7H3vslv37rJ8oeiGvckTUBdgEA11XX0UhOyGmoQ0mFteosyMUq8C0xTuCNw5X8vDZ5dxoFZseWUG5FzEVFctTeGlQbHc5BUbv36NAgVdKD8YlQ1g5i9OVohDvKlG+MgR5mcoXbXL85hI6EE0hknMkTbQMgW6pFolW2skLIYJFomVE6Hp0G4RN8ol6SvAYeU4RJwZ9UkJ4XgNFLkFB/eXlniuYrmGTK2auKACOJIFhKJFWVZLJRzGOXtlomDXXr5KWSMk8YRlQjU8cyo4nMURlOml7Amvr3+AdIOIhKWpMv0Dgw5dV1dEuepu8qKahDQg/MUXzloJhSFQVw4CxihWM52A+2L2A4Ew/kYTJYAqkNcEihgNtEgnaaesq8TpHCJ1INRBTOogTlqKpSqmG+WTw0mYgD4oqMmKJTdrWvOwHEflXbXfqplLCCvzz3+JonM01d7s2nYRanV2IJSO5+o+icbx5JsXcOKWoRUOYf0Dt73DsqO3WKJnG6Yq7Z5tN/EAcwUy2bTJ6Rm7fG0SUxa2RDYFUlUouIYtix9Gg7ZtsNN++h+83f7hj91rd+7ut+GepL106kW7euGCdcQjtja9ZP/4Zz9gkeKSjY0MglJR+9uPfdy+8rGP2oO37LeBcMky+WV7/4+8w34EUz422EMBNWxbX48bca/SaFOolZLirTn+I06kGaFuUATaqvWderfvwwmMw5frdnX6qpX9DQqqZuEMBUilB0G71fUCqCKz3GkdHZhatbuCwNQtmUYIlgp8Vq24uoIQaBasHAx+gjr1Gk7G5iATNcGpA0F+t4RWuzXqfdWFkuxXlyTOl2nGryqNilCzl+bwxxEM0aUkQu9wBsSt8470tARqqpNl58FDxKcGe1keKpd76mmSommJdz+Iu45P0T845NBofR0/AT7rBo0gtOpYEC3Zu3+7EwivUpVJvqEBsg0GQGAuSLOEME74dUtTX6Ic7TYc05MZ3oczwLvlAMlPKVMPEjo1VcqrD4cSWDk+pGt42xDxi7/yMgLbQEPUFLcBlVpBwVoIJcXnupIlyFXSLPnUc3IklXZ13bo2ZxRB52rD1kB5PaMj8L73vQ9bVjwajyeOl8u5RKDut3VogNVCCIJZF85Ld0eHzU7Ds2riOaILbYQxbJlYwtZX1mx8agoEXUXQEPRCwfbs7MXBidgCCHf9/CkKtwrolG1+dsUunfm2Xbl82Y7dczvkP+ZmUNaI7+qVi7YP0z796llr5xahIBEb7e+3H3/fe23HjjHr6e6wgd5uEJdyptBXVpedhrtFMEiL+s7V7arZo3y51QfHL12GumjmKsKB89QfLdvEIshF5bmeKpBXCtAdrtuFadABAQgnstZEcNQ01appHgGcfaVlmS7MN9Wm8LW6oNb3ivCJNXFEoyk3VV3mNKT44cgajaW2zWZuzRqFdQt2jvAOJjIK74bXq6lPU9gTSZR6as7m4cXq6VGTUQiP318pWBF6EoV6OUeGPPUPDKnKEOwyioLlQCk0JUc0Rrw/iHLI09YiIeou1QIdMxPjyCnP4igJSdUUFg+3TRtAS1gpNhe2szYahM79gsaESAE1r43w5LGLtglh5eBqarvrTRMQOL4qvQwi+EkHKmvrqyB2zJZJ12qxZDOzs8hO1SanZmxmedX2Hr0VR31J1NrVmZq9RA0klArfWS8pKul23c4WXCbdHod98MEHcTJ9UILG8VA0nujbuccC8W74XA8OU6eVfHC9Ys4y/Z1ucMvAILwWrpbDlC0szSOgecer3LKKIK5QB70zzW4to22HD+2xC5en7dD2rPV3ZDDBmADQafrSBbt25WU7feoFW8+1MOHnQb5+EuyztVzDSnkcoWvXrLCybkf2j9mnPvEpe9+732HffuYZe+8Pvsvuv+cNds/tt9mdRw/b0f0H7f677rI0Fa32Qa2Cov6a+cklO3Tv2+0Nb3ybZbuGbf3KkzaZ67Q4NEcrsIRjaVeRqca6jSOUGuyscaOlSo60N7AGdQuSv0ooZdmsJkv6rZdykbnVwJNqEU/ZcjhdXRZBeYU82qVFc6JkEmWi6ziW9XzZIv3bHZqoMiRMEgh5yplU3KahTfM5xAeBk3MaHxqyaHPZ1ipt6+odJK1e00+PlAgoVmuIgKMKpcppjQWQVc6JUDGdykKJui0CrZDlqMGfN9ZWHQd3PUbEkYLDFgEs7T/R9glNFX4TpCS/0AB1F5NBa0At+HICJd6pDw6Qc4ZkHbQEqVDbh9BJcJvtoC3Dq4uYjLUczhdpHoCnr5dxQCHLEuyBrm4rbaDAhCmq6To0uEHRufzLauqa0NX13FGO3FmGrp7IplPXfb/zoQ/Fb+RXPzjQv+23u7PhXj8mamznNovjeeZLBcum1IQBlLeBZkzlxbOvEACF3ii61UUqEP0MhYSqWDoT51rMTj17DocogmJrwC6IUKgC61XnHKnNL5UM4zhscxqkTSoWl/JuqvDLF6dt755tdvCBB+xLnzlhh+88CFfqtqnz37JaI26dXUm79fABe+mVOZuaOA1HPmg/9dM/badeOGNH77zDLSpG2SOEpJci+Cf/9P+F6oetXq7ajpExa134vA286dco+JYVC6AIz2dSUZv7xn+0Oz/0ezgycmtwTuDCEgw/CvriJ/6p7XrHr4B2Mr0Fy61tYBZXQfCaE4bh6llbSGx36xY4qk3YWsZHFkz99OtXXrSwr2SR0fu42TStEyueqsl92qFQs1VXL33LZppjmysNpi2U7bTChWesiiUZ3Lkf4Q/awMAAaBdyDe5rK0uWzXS4TociTqOmmpBg1x0eT8RsdNd+h44FlO06luvUU99yGymXKlroLmI9nQHDIFIXDTi//AY5u+oo8bumreUVLCJyMF/AjIt/Irg85bqV48kYSldy4y7kXKm7VeNZJbDqodL4ju19Seoe2IIyiCJdmp1zlEPcfqx/0Fke9STKQmiJIzlbmgYuVMYJoH4ABLRCi+AFw7i6reYFzj88PjzwDd9HP/o78Wunpz+4YzTz2y9dXu39vh98m5uTdfv9b3EEXY6Qmi+WF2aprDm78NyT1jeA5455375jhytEsTdNINPUYvUydfV22voyaDzSTaUWTGsOZxGMwwd3o70a9Fx1XZ1aFUVNIuppKZVXLZjos5dfOYuZq1sg249jVrBYqAWKVe0tP/rT9tILL9pA3wiFXraDR++gMq6C0tft/NmzVg112r/4yIdNiyef/OpXbbWwYBPLQbs8fhkhjhIOiNPAxGY7hAlUCKIJ5Klglq+es3wgiYDBrbSocEhmCsqAuU/Mftv2vvu3LJ7CsRL/xDwKkZxJp3ye+oOfsu//rY+BghksjTghukuZ1TDbmqj3tT/7dzZ34ZS9+Z98FBONwwX6qrJdtyYWqILpP/EffsNih99uKzgzbSq1Dd/DttnC2hpUpMc0K3ZkZMiV9fT0NDwYYQF5NF5A69C2GlXXdtkFN5djs3v/EcAghFNbtJdPvwx39NnF557C1GsJ9qB14KrIMVb3Kq+5rnV8cZQIihLxoQglBI33wwgiFkjIqrEVIvRNykTr0LrWg1YIiuTRLS1worZibXPfDXClSGOlgtxgXUrwDtfPRtr2jIxYIpVGObzJk1r2M6q5ZhJh7mtFSIGYWjPkH6jlFmN2gdR+eG5uamtjufYHKejf/ujv/5veOIKlQQ+9vUO2sYEpg+spUf7KshXWywgbQgkPiZKRViIFhy1bR8qsG+9wbXnNrpy/aDt2j9n8zIql02GbX1x1PSxDQynbPjyKM6EKw+nAk1efdhStXlzO2ZPPvkym4E+Y44Fsr735jXegIIvw6IzNzC/aqTMX3dA9mfPZS5ds3+132l0olaZYn3r+LLAasIcfesD6+/tsZe66zU7dsBs3FuFqWsjsBVvI1ezobYeIK2/xnm7M5AqCV7MhBDGOZs8tbNhirmh+jYPt6XKcDDtpFfhYqKvXnXOKtwyCavRQvekcj7LC0bTrANxezXIUsjc7FOsCopYL3K9XzZ9AeRFSOUQNoTsI5o/iRBFmpbABpUgifCAwTmFXPI0Vijq6pJ6wg7fe4lBHXvTU5A0cxg5AoOImGarlAVBy3nuStKtx/pd+5ecsiQOiJT3/xb/+fWsoLoRJaCjurdaBV544ARcvuXcJ1oUvmuKW0+e3pmY3ETqtsq3pOKIFbRQjBqKnqHv5CUgwcfhsifdCGsEG0i6sbFiLuDWOIoQsqRWkoOUDiERjJ7px8ISmK1gJrau1d+9u64ImvPTyORsZ7rexMWhhUDMh5GfwDUfxt1oXIJ0fHugZ+EYAUxx65pmnjp59+czxnWPDCbix9XdTYSSmqwOYpgISCaILR13/eLa71245dptbq6pvcKfdfvdRBClua5jKGxMLlkJ6V0mgG3Tsa1hv/wDOUocbU+D2cOIjqlEtVi2VwjFbWLb+ng7r6+6zvnTA7jxym20f67Icnm9xPWfboAiZdKcdu3WP3XXrfhvo7rEjR2+x/bvG7G8//ik7cOwO0P+KnfjyV+G787bnwD77+Mf+2H7gh3/QrZxy+dIcAthjvd1ZO//KOevsG7TC6ro1css2PLgNwc25ATL+SMiWV/N2bP9eq23k7OVTL9pe0GDX2B43Vz4LCmURiihKlltesUSjjOlv2dz0DWuvlW20T+jWsPyqnM8iCjPhlCKPWd6744A15Khhfl994WXnMK0urVq9CKXANyjDhdcos45UwjqzGdfbtABFiocMKlLDb4DHIjRahUcoFKYiV4hHzlYU86oK1/x9IZZM80MP3I0lq9lGPm8nTj5tHZ29rjmsl3LohFMmcFK1zNHGilpDECToHH8ADBSNc40Ck3Mr/uh6rDhXvGopaGAufX557HoGhQZ5NcJPzVIaRJTCoUxjibS58uSrFxxSijv3AAx1nFmtKK62497eXkdztECfKNrotkG3moz0QN3+OZRRnG1pbkHNc8u9PekTr7xy7nrgtttuC/3QI/ceHR7oOp7NwNSt7LrgJHDqyy5W85iJhBXwdoUw6oEKILxhIo4EQo6EF0pe++DY6LB1gMwHj+y3A0fuRJDxelt1Cl4j2vFQOdfKeNI0dU7MzCzisUZtdmGdAg85tIjG1RyioXdaGRvTQYUUcwsIVQonAMeCQhRBFH+77fYD9sKZx+zbT7xi73nbXfb8c2fsyZOPuYl4T3z1UTt6YI9DMX9AnDRg+/YfgC+v2JvfsMc1oywS7wY0Z8eeg3b58lXb0RexjcVF54z1dieo6G6chxVLIiASmJHhEZsGuXeODGNytX4tz/UMWw+oPj23ZJVSy0IIchVa9IY7jloSKpKm7BIJDf7BS74yYQ8ef4MzdTt3j9q24UHX6qC1r8ZGRyhDkH9lzapln3V3pZ2zpeGLNSpdsqSxtOWiBp9vuLEDGkdwYP9uy3bAXWMphFXz1eJ2/IF7sSTLjn69iIKoV+0db7nH7qK8JsansVxrWM6YjV+9RrlIVr3Ge3TSCa5a+iWeEiCtb+scRABM9Q//cPWpTiC1s+o5Le8kZdEC19EYvgvEVU1sOZQ1gHXWIh9JPloPWFRAQqyhiHIAt9rYG4SrUWDqIZOPJGdY1kLKOzrUu+xvNU8cKZSuB5Dy0EMP3H60Uqocn5ldSqQSEGUERnODOuB7bXJRh2tqPXs/2uANA8u55SKjCS2Cq3X+MUsgTxIt0sDhUBg+iK1Ld3RbOJGxaUx6OpWyzg7RCzx0zLc8yjgFEld8eIQxUE4rwmysrmHCNExNBdW0WUh8OKppIkLjNVtbWrTs0JiV8HxLRfhyMm67MSVdPZ22c6jT7rv7oL39ofvs6CHM/+ykff6LT8J7s1iDYVtazdm9hwZsZXrCWqVFi2A5tu/ajXnSiCmcIPhWC57ZSQXLJHVCHVrNoO0D5WMo6sqSVggP2foGtChXsEQsgfM3CRrOg+aE0dSKL3gzmOCh/n6cEHnZAdeWGFKXZDCGt0yl1JcMUbCJiWmrl8o4XnnyW8biZK2jq9OWx8/axNXrVHADjkeFDaQtr/W/tGXQ4rLlN0pYv7gtzC44C7ZKmQ0ODHmOT7BtO3ZtR2CQLpDvxdMvWSaZtn17t9nS/IJb+UWdDuoNW0NRJLgadKN2Wzd5EIxTm69QUDTDG94ohQFlCVPNVm6PL/FaKRPPas6r3tXM2QR0wLXDYn3W1ZaPwGkknsZYFKEHUgJ5xiEhK3EI3dWUJ9qhlhDpTFDCjIBrzIJoAe8uh6LxE6lbVzX4ZU9o9+F9R+Ox5PF4IpgII1CrS0vWi+nM5dccxM9Mz5MxDTGrWjaNk4QHqG4+XUtyXwFHMDNqGNcoolRaa6iiZSBhCbToRWAaFemoZlqSJLRPSNuEEzVxDDQAuFkPIiBZHIkN68iknGJooElPXwZ6GsUBWXHrxGpcghyV3FreZVDorlkDUdAIOkU8DUz7ukDCtG/AoQO77ZWzN+zyq2ft1fPnbfL6lK2tLuLxF+3MmRlHcSq1APx8ybb1CVW1VGbFTSXv6cpQKZhATP2NK+NWKeZIe8UNat6/o8+0HmtVQzDh5H0IqFpE0r6iHTq8l3dIDzKzQlqE5prY2J2NurVmg0koD0I3MDxs1xD4Pq2AA9VZRICy0IJkZ4/1bN9hl67dsFi6C0cPXkxg4vvlUt627xx11kj8D6l0C77dcstBZ5LFdAdAajcEEAF59dWLzlpqRoCUDMl0AqtBLyvQEDe+lo9Mutpc1QmjjgR93EwCBFC9YAIMt4YX4QsNMZhul8M6dZfMdBF+HP8GJxkEVbex0DJH+WgqjMZdqD7yhYqjX0gsHw4EVlOqPP7MKecNZEadIRJgtY44R8yay7VK7cQr5wrXAx/68IdDdz7w0NHR3bcc377rcGJuIU/gcCo5E9gANTmkUlAEMqLi0LC8Vkvzx9W1ByVQ3zpCWyh4i1UoYRppo9FIG+sb3AtZIpm1qFZhTvc4k9WAJmjcabKj08LZAUtmR6y4sYADt+E2ZtACYa7xmKSqj3sJ4QqpsRpToQHCqxreSInHMbVqKNfoKZKGQHSh5XkyKyVCUbqydvKZK1RenTTE8I7TDgFiaRQL5NwxNoilWMNJmzT1R2md0jJO3CpOoLz1wvqyPfvkKUvH2nbmpSuY8AE7e/aiU6hrZ89YaWMOPhhFCebgszmEad1uOXob6JC2Z59+EvqUdKPQwuS1trbk2kKjmV5rg+41LakJkmg27dC2MVvbqNi+ncM2dWMcoU3Z8ixUZddOJ2gB6mDb0BCoBQJWC3b/A8dtFtojD37/LQdsenLWtm8fRajhllTw8Ei3zWPV9FmmrPDPbXRklLAw19xfwmnWVp/i70JWtXYIdNzvIFQPp0gCI0HV9GqhsEZdaT3bdCZj8XTWIqkMFgrKhlXQdHIidu3C3tDKsBNEtdVrJmwPzpeWupcAZ5El3VNdKg7nTCLc/ORQ26zXC6YOIbXTahWcer2+3Gg3T4DgHod96htfPTp15dTxi+deSEQCNYRFk8Qwa3Ascb9UJutpAQFKs9cxf2rvqzelGXWE1A+PShOJD+HxughlAnpAaTUB5fIb1tMzgBNQtHi2hwzjIJDRSHqbg35yA+8jzCTmA03VghU7tV5qgALDrPooiEoD4QRpKpjFwaEuh+JBTdRrFqAeOBMIUQGHoDOb8jKMdCxhIa5dn8U0+xHkilMwkoawotlwJ5kwVbBGNmXScQqoiUVJW3dPl2s5kBb09XWB4HUsSwLlrEKTcB5xhLp6hykPP2EGoBzdCHzLUvDKGhxzaXbKhof6zQ8qzs/esFJu1m1QsQol0WZuZNxeevpbFmiVrAEqVfNLdtsto7YA2qa743b1xqzt27cL/h6wVYSqhCJs4EBqM4tIPA033LADh/bZ+QuXrauzy66cO2t7D+x3NEZtlz293dCNKZtbXLIVQCNIvh+47xh1pjzU4e4rVqKe1MvojZYCipwJVg+cxqKqCxhvXr4K12XiFa5rupJwEU84rPIPOw4uRVDzVDcAoUmF3V1eK0tXZ9byWFLRNsUjS9rf2UdZZyybzFgGv2QUp7NCOWkzFimRplzBrZxVEtqqdQGUXW43mifK1er1ADAe6s5mjt5954HjUONEo7Zu0VQnlVR0PEerO2vFapHsyetXEKiEpTCb8u6qlRIal7bFuUUy1LKVxSICUEegl62zuwteV4IfrjnPVPtTabFb8eMIwq6JZjEKRwrQCdftGOy1DGaxc2Cbm2aztFYgqS2rOoUI4uBkXGHlwk3LRtO2CqFX92AW06UG7NnZRZvVdBAKxvWvr23Yi2evWhkOplFCEs5wRNxMWtzAmVCboj7iUbia+YozlSok9WIJqUsogMyUZp8qDdrEThsbq+lH02k0cJnA4N41KgFFAR2SVITGQmglm6qG/mnZddLbh1Brk+QglsJAyW1Dg84Z6unNOi4/N7vslL0PRYinQjikU3Zg24BbN2Fo2z5LY8XUHt7Z0wsQ4XSurIPoJZubnkGoWjY0MiYLS31h9jGvq9wXV9SYBCHeUF+fM8ez1NWSLJm6TZcXEDYEVciK+dX4Yy3bqSncWxwyKIGU40T9SzA1yizGtSRImUGJMx1ZrIi+1foAnUl5A7hTiaQT+OFOUBhLkybvPfhBTrgJT2GLqqjXT3QiDVBk41kbRNnkG6Q1JxD5aNfV/ttYrlbKJ+qt1nUfCBu/Zf/+D773+2797XA42xvjYVivI8QlChxBh5dEbY1Mqts0zv0KhaIRQeGY1tmaAl3xhCM4DJ0asgdKgXJaRrFUrFGIYRQGrkcBScumJidsDH6mnqZOMlmWk9PV4xKuBvuJ69etf6CbQofYI6yLEzdIT9gWb1y3DEi/TCGPbBN/bEAd4JQAlrim9pFSr4ziuHxjxk6/fEVb5jhe1dffYwUEMkqBVso5JzzqAq1g/h1vatVwLjXZDwFVOymKqjGzWkZeQxC9PVrV1dpwvFUOhtIvFAKcnOkS5dB4Wec0BOF2CLFGOBmKLG4voVdihWYpzGkV5VNHQB3HSqO5klS+QGJliTwRvip5DVRNoZBqKkxl0/byhVk7ePhW4oMs4XA2yvOWx3LsOXiHW1EQK4pzNWAvvHDedZdL+ETNcrmK7RgdAbW3w5ln7PLVcSts5G1+bg5BDTvHR3zV0QKZaTRYAquhkqJk0gC1kggwlH5X6DjEQj9Nx/GuqRna671THegZHqcOPVqnAUt6XoDhbuiM33IUZY1/5F1vswMHdvEc1rS46upL/gXAJsN3gdA/3Du99I3A4OBgqKczdXTPUM/xWimXUNTaL6la0uYLLUe+tRx4B0IR1WqECJZ4jbRbFZtNpjABaL2/iubEIekaAJ3HhOUIQ/uszqF18n4xE74wjoZGGCEQaLXmJmmLnA0EL4+Zq1ckKAhMvWUdIK1WztbYUG1hFEnhDIEkPiq+WC7b1Iw85G7MKkJVx3QPDNoyqLKIYi2ullwDtjY8TqfkAOLpUgkttR+iaK2mWiFKVDwVQl41Et/bzcUTYK9dUiaJ94TIoKgGNYvjqZlJwuiG3XE9gtnWoBKN4hLCuvED3NcQQp/QHiHXWlxuR0Pxdyq0grBpg7aa5urzyVI+eUy/joCv7hBcvDxCfG2USahWhk4ZAq2mLu1cHmqukI+avXr2nA3t2IkAtW1osM/27N6Fo3WB8kWYSIscF7XA7N27Ey4atasIa420ra+vQwlyWAQ1h4lKhHiO+uMZIZsESXRAgith1TW975n2prvnrbkrvqrpLZzLSQNdRSclvFrTV0vxa4yzmrfUtauVvuXkiR+LNnDVfuFDP2GjowMu/2qh8AFyQSiH0hKBw7/w3AvLV6dnT/zNi2euO4HNxONH9+3oOI6WQWIguphGrV9axozWiwVn/mtotQZWLC9P2+XL49Y72Oka/9X+JzSW47W6ksdDbOI1aoM1P2Zt2QYHB5znuYEj1aYyxLPUH6531AVerwqpKIRGFWHyQyM0GwIhqkroi87hCAS09Y4Poe+B/qXduq1+XwzakIcGLLm2y2CoYSt44trI4lWtugInFXH3Fv+NOnMv7qX9sKTt3b0dmH1MPCZxbW2NwpYZDMOJMSkUthzGbFqrm+DsNYUGLbdKjCyOltOM482TIdPCv2FQVP35ypvGhcYJU1Nw1G2q2RBalFjNQ3pGdERORq1a5lzoq5FmlA0VJUWW36R5akIlKZnMs9pNteZsGuWOBRtWza1ybR6BbFpPtttzXrGKy8uLduPGNRe2urulRDLfBoJrp8rxyWni1qgtdaOvoETaIVErZceovyT513RNIb83DkDCLivgzbHyBqboE6U+HQJTOhoLIAGU4itfes6bQ4agAqQCAAGwNk7WwJogSu4jXVni+/Vf+Sl76PgdyMdW+HpWrRk5N2blM5/9qq3kqdNEeDmRSJ/YsWe/J7C+Vv3orpHu4739A9jMJjxJg3AbZChk61Sw+I2anOYh66ICw/1dTjPjcVAPAd/Ir5OBgHV3d1PgVdChhSAErAsSrlQ7rSXR2jlbK+xpYVy1HNQaFcvgNGgLSjl3PT19dvnKdVA3aWE8fa2V0NPbDy2lGCHl1LYLyxdOuUUu1AWsAuvC5K+vrbv4JWhjvRm3OdoAPHphBVRyAlLFbEaJF/QkriLK2NnV7XYU1FTpAvRFawdo2rXGfapNuYDZr5TUKI6JQ8jlCIgeuY2HsS4abxuDOoj3JhFgeclq+pEgqelH3ZsBf4T8ZAmrSIWqAn0IqBrENddJ/rvGj2rgUBrKkyQsDfwG0YXiVLJaXLYO1YfbCbwBkCDM6naOU9ExKIZWgJRCSvF5zeVD3bqibxWspcYNyzsnZa4tdWlJAmuWBlWleKEAaExaYpSB8iinVKPvhPLqLtbKOUXAZHpmztVHo7hm69AzOQBVwEVNmAIeWWeNDQhCCTUcdW111kobOHekXfuB5fk89NAbrG+ow2aXFmxubtrm1kp24dVXrUyZXcdZXAcYBraN2NCuPVaHFgZCyeVQLHTC7/+2J7DLi6tHf+x9bz+eW60k4h0dbj6+OFwi3cG3KlG9HghGh9dlG8Mpk4nPbayhuQs2MNhFQuOurTBMgrXKYS4HMkd9oJLXjun1lsBvKEhtyxOLehtIeDM94buY6Dza1N2JiaLSNbxMTR8TkzOQ+6zjp+KaEmAftEGcURslt/AsB4ZHLIMz0pDXT1h9O7ZZPNtr+cUZGxtI2/z0Vbv9gbfarbfss8V1uO/GqtN8mXgpgZpttBaBmnNk6kVP1OMilJHplqDyAPHC5aA16hmS8Mn71vwjSAnCqsUpIm5qu1t9mn/i53IAq0XNxOUF4tAQRbfTOWGKZlUo6xSWS0umy5xKWbSjodesI37oOShC/RqCqrTFExmcORwcBOvqGtYkwHOUmTp7hHT5goYAQntQxBogoYmK2ppTjf0VnOjllRKWMWajKHVI+03gDEcJs0pOmsTboo7qhOlGaUHDtDy8HPACihjBs28JRWMZ6+gfdkMYmyC0gEfTpdrkfW5ZdEX7halDp8Pue/Ae++Ef/1EHIvsO7LOirFAs6BbcS6Bsmk8WT3ZRPm3buWMPdT6Oo7kd8JnFqvcgC+XlnszAiWpzxGvW2jEyenRqYvE4bkhi20iPRUNpZ9rUxl9RU1Qcpwd0reKkCIUatZKtr2pHu7CbDIfUIIB4/GhUtQBa4c2uY8ak0TIvcTxnmZB4AlQB3VbIUCDss9mpaRJVwITK0QFlkQsNc+vt7YFeaN8o0L6TSiW+Dbz+ThRGm9kJobWb9/ryuo1KC0E88UVfFD49MIL2DjmHqnNowHrHdtveQ3e7nbLTVPzAYMom0eYWgicHSkKrxuk8v+MxLfJbdbv3aSl3rTPmZhdgstQHo8Z2NbWp46LdKsIl1TujnmINS/QcC9c0I1qhVbkxnVqgQ3QiiBOZzKQoK6VVo720f6zas82SlC94CALh5BKW2m5lujUiTKPGXIO9G3tKeTqKgzBTOWpf7ksDFsST4voa/oKcKO1kOTm/YFXinlttWIcsnz9hBRD5tttut3tuv8UGBzrsHe94ux2+ZbftGttm9913zPHNPuiFWhZ6uzqpmzUUljwg6Gq31i7qCbx8dZen4cXpbNIyIOf+PaO2c2zQHnjDYRuGR9937CBJbdm9993h/IKOTKe9dPqM5/2n2pZbKdjYzj1ubIqGa1Zc928bh3MVqpaFS2OtKlWcyhrO/qp1dXcsX796/UQq23nd94WPfjT+1aef/uAv/+qP/Pb8tYnebLYT2J+FJ5bhKhqjGLTuwW7zYcZmZufwWjsg0HJQZPoRNrhaFTMUhMuuEDnpp9CDlu3UaHQy1tttdbhiqZojgcOYvpQtLk3DkcO2vLHhlqrU4BZ1L2oMg2vDpaLCCLT6+gcRuiJmW4tSrIHoTTUnBTTlOGGL8/PcK9rAUD9eO1YBzS+AsjtxPKhRW15axCHsswWULRJt4qSNwWE1G1jjJCoowarrHbp49lW3P9fLZ6/Y+PSMJSII/jBKMz+HcGn0VretrhWk6dZNvBOTlywRSkArtGCHxnUmsQ4rDtXUkSAeCu4gm5hV4pLjFArFUSwhsaaN+KwzgzO7hBJ2J+DDGTcQpXdgABMK+qOQfb19Ctp1LLgVA/mdAhU1ZlbDBuOUYzbbZ0fuudvmJ25YZe6G7Tt0u81cO2d794zYlYllm6rE7cKlK9atma7NsL33R99u41eugWxaKKXD5ueXQcAR1+pSBxxeeuZpO3TbrQ7913Bct20fdJRJA7RzUJp16NbOsR2ARcZyWI3Z2QXr6cggI+ocStr5c69ST3EcvxGbml6B4qXtxvi4bd+51+ZmJxBY0JlMSdEmxq87CtNB/XR0J23b0A5bxBJMXL1k3VjLIIoSj2l71UJ7YmrpQmGj8uGDtx78BgL7O/FAJPnBYrH222h6rwRqCY+1CNeIwTM1C1KT8jTgQuMlR3eOgpDzZErNFi3EJ4DgrNjYUK9F4X3qnw5jPtuxkBu7uuIGWiDEIZw0KrijI4nmlkEizc+KWt9gDGSpw3fV9iuOKg8RsymnBUdJNCEcBe3c7xLoy3PivCCTkMDNdcfgphA4t8c+CJ2EymAHHPICZs5clwrrpnXyZTZlyiUAAQ2modC02Zu4pYZHprpTVthYJrwUSGogL966GvBBm1Ak6ZY2vza1agsg2KC480YOJY7aqeeeczxbnRbd3RkqI+p4shbw0Dwqoa+4bRJA6Ojqh86kUMCcayO9fO2SxUDUTFwOEjwyoeF5KpsByn7F/sHP/exrK5X7oS8bizkEN2xrGtGGQO0/uN8uX0BYNEg6koCSQh9IvKZyH7vjqE1NTVKuDdIUs5VcA9rVhWKpObDbzr96xfr7+lCMHGADaYParS3lAAQRMvirpn6htOqMEM9MIfy1SsN2794BgM1g9Xrs+viEjW4btTwcN5FK2UWc8v7eLoAIBxn+LNbX3ZF1A3HGQPPx8avUfYdFoAVDWEN1bV945RXbuecQdAZnG6WNJTQb+oA9/9wz7ZHtYxci8dCHm82EJ7DLS9UP9g93/nZuI99bqWnnbe0rinea16SzEonQrE04WhK0LOfhpfAbrdyHc9DTM0qlLYIOcEhMkTzNFRwgzQjVHKZs34DVC8uQbjzuetiiZLiFKS0UVhzvSaqLj0qTY6e2Sg2s1izNS9euWEciaenOTp5JgSpVt339oX37HI8TenZ2aUqLtD+HiRugcDSzF6dHK25V8aZxXDqIQ06WJsO16gXSlOFeCSpD5a1gjkp1ntEgcvWbwzsxT+C762GTp61OE6VLjeCNVphKhBeWm7a6rF1qxu3YG46CrDEb6FWz2orNLy6iGNtw4lYd767jgGa7YjY+sWpHDu5xc73UJr22NEdaIlArTStP4qCAZL4Gaeh0zUIa+JJKcb2hVcKjdvbcVVBoDOEvo9yDDnlTAMqlS+fMj3LLYgxhFa5evILMN61vAFrjT1sy0rLVQsuGBnsR3GXTVpx333O7TU1Og57Qpp4eNwItnc2Agmoq7Ld+nOqVuRmr1Ns2OT1pR48csxefewXE7XNjpIcG+t1KlKOjfTaJMmgSZHenpg6VAKQe0hjHeboG1dhu586etTvuvt0WZ+fdkk8j/b22mttwgDUwvM2GCeuZp5+zvft2AEgbWOY+e/nFF2zXTo2ICwE8rXa5VL8QTUY+HIx0fiPwvu9/MIR5dVt3Nlu1hNYVlZfptrjB01PngB++JGck5NMoeSGU126ZwjPOq+CB7/XFeYd4HV1ZOEsHQqKtJXFI6iXnTDTQeDkiQ9t3wHNBJ8i1BFO7fEcSeP1oocxmIk5hra5Q+EO8RzpiUBCcAjU6ayGPEgqzuLLuKlW0Q1OI0QCUpGBax1XLwa9jDTq6B5xATE9OuM4DtVoAUJgvLdWTtIXlZSzDMqa3E2VSN2PDXn3lCqjszeDU7NWXXnzRBihgDfKR2df4ArW9ymHQdJC9Bw/DU3t5voYCLUAFKlCYHQh4Ea6GUwIfVOuIpoYPwMtnpuYovxYIM2lj20cJJ4N5hTbBWaW4OaxJEpOv6UlaZUYDrOWUzs5es727D+D8rLo26BpIGoauaeSaEHtoCB6L0uQLSzgt+y2D0BSKPjcI58lvv2Q7d43aJOWQziRMyweVoWjlisZcRKgrrBfmXaPt3Oo71GGJeBbn1m3f/t1OgEvQrYOHD9rqxoobPA4Nh+dnHUXYu2sEi0c4OMsTk1oQpYBAd7j5Z1qWNBBN8H4Ry1RGKHe6MhjdsRP/B4CCry9BAyLhGOUYgj5MgfZQlbkc5q/ptelG0+Q1tOz3RU+gudedwK4VSodj4eR9xUIxFo9GWsmObGt1fb2FCWpBX6DuvlalutGqlPEVG/VWLJ1t4Qy0cLpaiY7eVjzha4VCsVa9Bs0PtN0ztUallcmmMdyBVjQabzVrtVa6i3Dnp1qRULDVLhVbE5dvtPytUquRL7Qy3V2t6dm5VrNVbHVls63lxSXiDrQ6SUu9UmvduDHZatTqLXhQKxmPtjA9LRw15CrcgvOSlkArFU+IKbTmpmdavf3Z1iuvvNoa3jbYqvH+xsZqK53oaF25co28VFq1cr2VSSVauVyxlYj4W01/kPeDrZXlghz7VqNealG4rUgk2oIetEKEPzsz26KAWtF4mvhirSp5wBFpRWMR0tZoLc4tt+KpMNfLLR+pW5hf4vlYC0vT8gd9LehWK855KNTGiQ60qnCggK8JW6i3SpUS5ZhpJRJZnPAg8QZaiysLrd7e3lY4lmjNzSy0RkYHW13EFwlGWi8+83Rrz/7DrUpDecu3kqloK5OIt1bWV1qRaIwyTLagS61mpdoaGhho9fRmWvGgvzU5M83vrlY/4V69dqW1kS+2EITWHXfc1VpYmmuB9q10Ok35z5EX8p4IterNWivsa7ViwUCrVCy0ZicnW9kk5eDXUKUg5RhuVUr5Vv/ISKszGW+dvXDFxY9z3bp++XoLkQD066SjpxXELC+TL78v0tq9e2crv1Fs9Q12t8avT1Huzdba6nKrh+dSqSx1390KUW5zs9NL2VT2RNMXuOH78h/8ciTSOfzW5ZX6j2W7o5km/EQr1Gm8YimHeYRLaU79Ck5Rb98w19Zc75f84IAgC680D4nXtIs4qAeJdA6HTHy1ogUa1BDWRHu9JcDnpsbR2iHXigAwgmzanidhETxJDYmTl60Ng2MgjwZS50BTtT71wD9X11bAaLNPf/IL9ta3P4izwv019bARR6vqRmPl4XQafa/pI1olfGV5AS7VgYOXswJxauC0mtWuXYVygIDqx5YDp/2mwlrADRqQ4vra8jocNg9/hRq0Gw75O7Lw+5U5Owvfuv3Ou6EWcq5q5GXV0hr8Aw9OJDpc/7usi1pSUumMKy8NAqqB3AXQq1HRVBi1vWacadXeYDnoifa4VVurrJn2ZpDDplWtNapL6xnot/r0CYb0X7NDt95is5jkke07XVMYhQDKl3iuCa9W600DS5CADlW4X8NGqYksZGukQbN8XZspzuOZcy8550fLyot3qrdJ6Dg5PmvbdwxDP9ZIC+aO+w38DA3G0WTKzo5+u3HjEuWicsf5hf5pbQU1FU6Blnv37SWshi0t4sfwurYLVdknQFdZkEa1atnefkdn1E6ujgrNTVNvaSGvnSU143fN+rp6JmPJ+McuzhZf8v3O7/yO/0A6l0XLeviotdcM82eGZ853f2c/HGgVc0MmdV3rKmg0GZ8kf9wpwq2G7q0jybnCEC8Lp7jnVr/07nficGjJoa1D78pk9w90ksiai74fXjOfL2Amk+5akjA6+9V1l7T5ySsETZgFHlQ8m+Hql/4qHUnub10/f34SrtXJo6SdyyQJjjbAXf5B8L3spuzK+fPec3i7yJlBawmny+ZX5ygDeLCer5EO3dg6FD/vT5ImL84U72pUlcYJD7hyS7qy1Ls14t3mvr3UetcKShC/k+FOvt1Vd1e7iKtsdGg2rMLSuT4Kc5VEbj2r+1ulsLo6767Nz63YttEB0+bDScw1b7r4NGhoFxShgOlWORZWiZv06lzvJ8mf8jI/Oe/C1eEoFb+vXLliu0dH3TPe8zqUVy+dXhq9ep+YmMMxG3XxPvnkc3bX/UdtnmtqCu2kvBW33vXKwztccao+Nr9VP0p7u1GpXjjz8sJ7f/EjEJ3NA5/ktd//cwdE5r/7ys33tn7r+7uPm6/f/Pz/Ov7XsXV4cuFTr9NrZxztdtv/OP7dULsdiPIdUMewjln39/VDe33q+O7rOnRv6/rWcxw3v3LT5deO/9nr3yvKm4/vjuc7nt88mfO+/v/2kB25OY1uSMj3Kpz/h8fNZeGvsecAAP/0SURBVPN/e2w9wAs3R3vT5e84vvv6LBf+p8pYL2y+rOXB3KHzzd9/L4yte1sR/q/jf3hIdga3yvb/B8dWVdxcfX+vfjZv/r2qu/nkpme++/h7YW4GtCUfkp2b33vt0a0fN4V9czD/veM7ntv8obi8oVn/97INGWz1FK316kFrvhdCDoS2HYg+1m4Hd2600/WADVvLRpsB6w20tNC6Oor5zxHlKwZv1lmAP/K5nEeum1rTgy+5W+r11gGldof6LP16i3P1/9T1IIcX6mYYOuE7yLfa+XXE5L7xTdCmpnftgqTV1vWoRrElSEvSr058v1unQ0eEF2KbAW+Frzi1YcDNh8LVUd9Mo8sPvxWOFmTZvGya1aGEafScrqntX0M/NdVMvcgubXpw653NF1vyMrmv570wOLYyppQRmYrBeadbl7musSfu1+Y7LlZ+qjFSVxSElr7SoXLTRY1o3HzSHZvF68LeOhSczrUAkXuQcnMvbx5qeVOZ4Lq6fOlQeeianz+4SEaWXc+0AnJDUAljK13feXhhr1LwG5TnZtV8Z8I2f6tuNITYLQqjgwy+FuJWGWyeKpueLOnYitWTLVcEOl6/7H5uXb75cOHx2UqGvm8+1MehzCvkrfs3J/3mo+li8OLfSqdLpYt4MyfeI68dr4f3+nPfeWzK0vc46gqTl10Y+iMBpn4CTa6jsDESsSuLHrmnv/PAVbZiteHkVTG6uaX431ui0IHi6LruV3kuIkXmQlXzYNWKq+v6cK6yka45XUA5NSxH8q5Z/0qSlpvQejEuRNKpwXuaNJ3YVE7pmw7ps96LIICRzWuSMxVAnT8Kx416dbjjtyI3cyVN/tF6kH4rkNjZdS0qpWi8th2vfLf+fuc1fXulv/WL3xRkne/NYnit7LdkSum7+di6f/Mhmam3Aw1fs53z+X3T/nZjPBGKLn1txFfVui++qXY76q/ZiK9t91ur/Sa47a1+vy8b8rUpZY/IvuYI8ZBOtI6dOK4H0Rz4bN54rM1Dz22SYHeoJ9R9vX5Nwx22iLIOnd9EqrmnQXw+CyI8SYBlsw7c8dpTSg4nelWZLzY1qlQVpIV3kD9uuDJyieWGn/A4VVhe/Lq0GZqLwCvC10COW3pe3b8JwtSTSmW13bK1ireClrow9ZbCayg9+hCmy4/Lr97wDg2heb2UNu/xnNKs+CO8lwj7LM4nGfRZifyXiEP9dHpE5aF33FAb/mlLjRYvay/J7+U1K/rXYttKBoltIxS+LeEhXoXhMquD30qjev3d5p3KHM/odQ2sVKEprIAeJxwp31BMr7VtoaQRsRrYaLZQJp2uYPy8yz+9p1C4pjLX8zpc/fFPK5Lp2JIJ3dVPfQf4o+U9FJy7ph96ix9OppQfF773gp7h/2theysseoee0+pHARc/H4eqLoucuoC56qXZlYueU4Ac7hnFo8vuku4RFuFrhLcGnW7lS1UlIxvkn5r2Xyt/xe9+KBD3wwXm5N2dE4YPg8uJZnVoFLFqRGtACPaziQBl3nYGToFKN7YO1ZlkRKRFxrKMPmgivky6Bqa6XYKpD28VZj3ES3wpXo3Hk0holLZkN0galFYZ2SAPhXXKdQ1cDQOK8ZhGeWtwhF7S+5rioElZgDeXsgk10Cpsjex2j7hPta6RSA3iIi0NysynAcwalKrxhTUMPoaWOKP8AZdd+JrJqRE1yWiIeHyWJ96lgkcaVEcCZpW74pLhVtenqlz50E/Vq+TPFQzXGuRBI30kVypbp0MqPSVcdU4OVJYyDu51Csbtnc/haq/Jb09sVAUE4atASCdJ21OU0DfijeArttfWHcC+CPFL59tjxP+wv91+JBDwHeM9tQo6Y0gALhH61ohiCahuaEeHzTgVq1MaJU1Pb0rfTQfvUcq6qoRL4MV4vTWDvUwo41pCRGFImEKqXH47HFDcvKx7XhhcR3A0f0WFqX5i3fEEwPvWucY+V/ipOHW+hSF63ksNV3Vr8757Tb82k6Qn9DPE9a34XZOj97jbgkXtwTUKXJdU1vrWepuuymAXbY184T7JdU+oYj1gIAgi0jLTqsdgGBbiQ5TJUBxw1fTaGL9XsNQqC639o2938O4iYCeWqHA110dl4YSNc1cGPKrwX0ssP1VWOlydKj+btxysbGZef51xIAA9o3VTVVq6s1Wtuu3i8E7dIQDcOjzniPRQeQIXQYOE14vXC0fK4Am46tiLQSCrdGuBCX1jW52cKSwZGeVG8qdLel7p9j66xxWduJtKmxemItWscuVJgK9wNeBXfNk9wHUNInaPbv51zzjrQB50wjMuPP3mW4eyq/wISL33vMN7S4eXPwlOGGumVUck7UpLbxRD6sYbCAT1jgYbS248cgCGWn8EmSGC7yxlT+6l7G49KcBKeiWPz4sVkKQMF7UMpwNS1R3hu/Tzj2+ndyHeJxxvt0MAr6EacIkF9GokWSaDtJIBlayWwteh7It8aK1UnUj/9Zzq2N3nn2Q5TLhVZDNfrVgcuqtB8uqNWq3UrcB1lbfGQKRxjzT+ogzF1ki1hAPQFnLdsErNm7Us7lkmfeLOGqurnMhAOBkVEpEOGSdVrspXh8M/kgT8O0PhjLADWXLDozp11cuPNjReuZcnUNdAJsKTLKm+XV1SjnpP65LxCPecpLm/0j2BKEanzOm4zxc8SZCP+pqB0+Ep36oD2FkAtgjAcuNhXnyEcI/x3YkCkT2l3xNeV6bc1F8ncFSsl8nNb84VsQM3fqhZIQMTU+WqumSJXWHwzP/oUKgCVu1i0sQkiY06ICEsdUuq4HTIwrzOdF20VLoURsItQVQ6uKfH9RxPKD2QK6cYXgF77333obj47wrc/XbXPNaqE2cFAZ8tpVPOiApX2ysrKYBAUoIjYAyTFuVBCuWNlyWtyIdcJuVpS/mDuqY8EJ7yrcWBObUYZcl/KygQ7smqKi9ivFXi0IwGKY3ubgmaDi8PSiEgTHlJF/SMOwjYLWkkIZIAKu3kkSvuJb3nDl7w6to7PIauVLx+SEgFFDrc6o0cSrdLkQqZw4XBRa9MvWd0zZUh31uGwZEIPeeeUFI2f+lZhbh5rucVvpc25cF7R7HpjnvPPbr57QJ+PTyXKu+nUunidtc4ced8JCcKXnXtDcznGSraS6ti8cKjet0LAlWBTBRl7UEJFF6F1ySnYacjXsgV1ZWed+HD4hBWcqAHFZKre6qeOPm4CtF73uEmavKclw5ecagBmHCisdY5XlSzWtuBi1c+khUd0hl3jd8qDhl4MW+lXcCpPSYE9GLPCtMlh2saWpDFMGhu4TqkQvMcVeebLY0uDV59y5AozV6cLmkqBJ7TuQeOPEPALl69D8ilIn43GKoqUqLLSiMBBnhW8Shwz4Pz6sQzAd77LgkurbqiE/LOLR3eU14ZKA9bede3HlKZS1/cNV7VItxqNFBYTcovqMxQrq9Lt9cT6wfstb4J5SVRLlPT4zz2OsDu/C6ApaIf5vwRgjmG8ACw/qAS4QmxF7krQJdAZYKDL7EnJWbzindwHsJq98UDHtvl42SEQ7v0CyO8/HnhB6kFNTtIoNTW53Sej7ZuIiteYXAI1FVXRbk6esZdJ259E4lm5Gh2sX6r4jVwX0Kt9kW1G0EKXIVvJVbq4jqyuSaB13Wn+HpOv5VT0uUe0Xu6wn3vinvN+61kuvtbP1VCW0+9flvypMOdE6CAyBNKjs3HnYJvHi5/rwfDBeri5vOtg4Bvvr4ph6+9uhmtO7z8eDUo77IHgNZvMV/dUtoE6kWtm8Vx87s63LnSzoP6LbHz2Ctpc/XjvSdF9UJWadx86CrXpTCcqTwFMAIoGS1nzPXUVrnzkWy4hHmXvC/98SqFWzIKXp70/pYq6NwLTY/eVCd8bQbvDveTP1I2/ZbseMXE+eaDqhfvOS9sxeNywEUnE/opkOFeP0Ckb5Up3q2Vat5uVXpYwUkuJW6SP8m4dEiHdEEhC3TdlEO+Xbj65tMJYCvkOunSbgLawF4rLWjYco00iL0qhK38u18qIyGcvriydUdpccDiyoUz1af7sfncVt4J36VLF0lTWKsQ8F2AJSs+F7zCd4kUePKeq08AiEvSN+VTz+nY0gGdOy9h0wgoLqVHDN8lxtW3Sp1zB8hKoHvVO3jHEQYXMBHp2PzSFb2pZ6QLTib4rfypHdvLo+JG6kiQIwQUtMrNzwuv64+wTXHoxIvHK2HFrb/8xh3iTc0lHefRk/VA69FQrQHAJl8HWF8VBtu0hymQR3jlGG90ErJzPFRAKjvvUCTe4X5xw0XnUqBTL/JOaL9SWUamxK70sG5p8Jp7jnypvASkui2LoUy6ZSjIiFZP1T8VijqZFLziUOW4THG4MlHRKWAXvz4cuu6u6acqTkqLsFIgMRDFTQLhMb6cAKsNUef85NsL/bV4+O8qStf4OMOgBzbP9Z4+qrPvPpx7rCDcQ4SsitONrTC4JtapPCq/boFKzhWfmgk8r3VLgL306Y9zh9zBia5vJZBj61lXH5SBs0+6vvmnxvUtA+LeVVjuXN96yDvVAyqbrfA2ZdI7IZ1iHg5gNsN5PQj+bB7uef7q2xNu78pWO6UrP74FEjrUzic9ddnm0FXd0nMKe7NK3fFafLqme+7PZllxX++6pgi+PabjXdNzrrh4dqscPZnV/c03vVN3uLohEt2JUCdZmAtOibueR1lyGCHdkyz1xozzlnPvZRD0nHe8FvL/8JCx38CNViO5lkGRJyMmKDdXU3OVZE2+l3Vbhqms4UarJJ2RIgZ5I87IKUIOx/wU81ZBbR5bv1SHWkpaeijGGiPsXVlAG0GfyNWt3ALuuKd6Ujlt5UHb1oR4ry8esp5YwGYKDRsvEarrfZPgq+yBD95TXC6NelFhuaSo3pFx14Sm/HCXLwGz1yTktZo3iEd97V7cAj5P0/SEHhNmiFApjdIDaY+0Su8rZhen+6PQCJvnXQiSYcW1+Yx2YlEcjlEjMUqt5M5TLV3TGc9tyooOMXCHPwRByspkaZw0nTQAttX8LoCtw2Ahfw8T7yM8eIwwOwnMAayXcK9QZMn0W+itbyejhKp4BRD6duLED7lU7sydehlRgpVIubp+bjhmwqG7Kiz1droM8VvPS7jcFX3xqCy/WJeATo3lEgovHn7zkJ5Tb+aWwunj0kgm9J4a6sMkXo3vyoM+WqpUkSklm8n5HocL5LWfJG/r52bRe4cURNe2Dj2mc4mdVwL6Js3uezNOXbzp2AKYrWMrDP11+X3t3DuU1a1zV06bh/LiTnWfj+RY3w70ueiF6z20Wczut3uP75vDcr+5rm1o4pSZDjH+AiDjlZnKXnUtwVToXkAq++8uUwV1U9Dutx7ZUmL37V3ZvHfTmZML4qAQXLivhe1dd/X+mlp4sbj3vQBcvemuu8NvPeOVBKdcVDNWFOEUhiV1RxcdO3OPfMehMDw5k+FSu2fb+mNiYN/z8c3DvfXaLzfJUD+4pmjUnFQB7bSgQ0Qj+OWK8nhZ62jxrFYyUTOAw1jOC7jpRdjxGrogouI1WXkuupbSdMaUmAYQ8o1y3fqyUdeRqvYltYtuVuV35MU79+pBRlFAptLVPfccH8WlNOgsh9JKH5XxnJZUAvDmiyJLnqxpXy2187q2bP13dai0ER7nDuj0w6WL3wCq+qJU9rqkfgwuevWmvHHdYbDS51Kjd12K+ZJiK/e6rXvuQb3u0uVqX5f0tMCa5/VeZxy9okzWy2piUUxuCREHvFonTe+4LTndD73v/dSVJrnHby6TctdEwAMA7Hc1EWwxWL+v/QiF6tpged1ryyaQrTB1qGC2vl2Z8EOKoQLxWNhNx80vkiLt0+8Yo9JJKWnpdDf8A8uvYLfC0qHmAFWOOgMSMoYuJapcVaLfhaMrKjbZLNeZ5dK2Bdxe26cAVJcVj34JyOWtiWGGYdp6VHokYXfhKUD92Py4iuKevjHWzjjo1v83h5dHVfZN53wUpb71R/e2zvXszcfN5+oJ96DnpkPpdN8eqHz3+zcfuqe3VeZO0jcPnToDyidKHGqKUbue6lfNLQpSbdpyU+ub8XhGzgtLTF2K6ZgClz2llyFEBPXwTcdrdf2dl187V1peO/jtwtfvzQe27rvuDSVYz7jrxEna1Nmhw13jo2SqbLX06mYIfGCKuDcKUiCjNMlNTSNgelbrlXlGT+XdMi1foM44ha1e7Bm1eanS+K/0qIe/F4VVc1SFeDSjW2FK5nRf8UjGXLl7kbpzEQ5/SO16GrqmCmhZjDSEhGQUZpFnRCqUJoFrhQBFeLSS/PzUDLrStP6RYdM2U3/5F39FPRAhr3pZVD3htlOxjpW7slK6BOQx++3f/C03XE/1ruUQNB1O9ackNjiPcE4Q3KvbUoH0kQote6Uhi67zkTSmoiGbyav5IGhJ0r0Io1W5pWH20u8SBaZ2Wwd0yoRzz/nm0EgCL7E60X9id/UAAJJGAbgzACTQq1tlSaDIj62D1wW8uuIBNPmjwh1D3nxH3Vk8xYd6gW3rOVfOMjY8Uwdbarzj5N3JMfcJUVIvjHGt5ApLkRGeqs893QqUqeNxwP8kntijtWbl7zcRhNv2MKl4hDwcI85On9+vplEXiRcRh1K/dZC4m6+7dhf54Rxyj0R/lSklQodeVfaU0DyFr4zomgetrx9SRCd8FAxFhOAEcO2pwNfcM4WDSlE6eszraSQeZfq/d/CcmhT1vIauyAsT43Vgq1rmuis4pwxKO4aA+NXhpHecYuoxvcMD6lBznRk8KxdFla1hVVsHtza/NwGBAwhw3zrXL/fhRFNOv/Tlk/au73uQ+AKm7kiV082H0uDifq3AvUPXvR/f9b15vFb2N113Lhg3dM2lYesZ/db3zQ+7g2c3FWHr+O5nBCBe+XnfW4eAduvYuuzYzmuH94779d3R6uCaGIt75qb7W88qWYpPIq9Dl90t/shL0aF6k7woLQJ/YYsKXt6QsEuDESEXVilXLUKFt3CLXXQKV8Hyhzf1EuFwbVMOtmpWadtq3vHO+cMtLwz387XDNVsQnmsm4b7C1RJt8qxKpaJNT4xbqZC3Ibc+dNTND81m025dZ+mFqs5Ld9DpgqLSTmPjk5M2vG3Uvv3cS/bFRz+PUdTSdxHiEBO7uYxFgjzA17G0sGbbRsbs5//Rb7rEhgFHtwsEgctQSP/0rMaqij07gSXhddIvwAuh78rjlfWak2+1xWpYmHRchlX1IiYtI9ON0VH82t54rap0UUGArKrDK02VlAdgHopwKEqXVNUJmqomC/6J+W2JpMrEyQH/lFYvZ15eRdLcXcdKXRZ5ygNZz4SQBq65Zkluqm5IgWu+2EqLA3ZCFQDrDZWnjKvOJUwtKpNyQm3b2s/5ZNMXeLRVu4nB8k6M7zG+H+YV1wbL79eaCL77cEXBa+rJF7B4BUQ29IdDid06NKRJ97eyrTsS0iqVVKKga0irhN7rJOG+wuOnVluSS69DVkqVpcUeXbxYbhk/tVHJSDu8UEHyrqxwVmOq+P29Di8W7/AqhUf1uM6/6xXdlyukpxyVVxpVAZsZ3ixfd4DXHFtVrirwwtz6oWEurwE0P7Smjhjgv/39P7K1jQU9aVof8p5bD9u73/1e95o+m8G7kLfSu3W4yt/M583Xdbj3N9O7lXR3/bsf3Dpc2jZ/c7z2c/OiB5SvA7yuer+879eubj5Hyv5eeJKP19Kx+XHP6vp3XCMMflRqRZu6Om6TfG5cv27nX71m8wsLViiX3Zzb3p5u+5NP/LHrZQ8gaBoLqRXJ9JmdmbLJ8XGbnxsHkCQ7amfkAYxhox5w4ypVPsqO4pRBlXFN1ArWU5hzKwBrcwOLxKmroP3Yb/+BBTv6vLTqHZeRrdrxrkleJYZalCpfypsf1ra+sWIrs3OWTsRtaGzIEinC41UtrCowl/a4BfNJvBYkWFtbJ49zNjG3YFNzk7BU/C4EVDrg1kKifDUWWUqfjsbsh979Lnv15Rv2jRNft+X5eeujTCYA6aHRXmtEtbIvAEa6XJu56kadUICKAE/FvLgwbyMju+yDv/o7znC40nB5I84tzeY91aiAXWNk40GNwG05oqIJBQJWt6CsdJk33Nhsfrm2dcKSay323AYcdTg5Vtsq15Ua9Y+InDlYVf54RzE6ZMHyKW4n63L/eVtPqq6k98pHi3SpXLw2VS/Om4FWyXCQqqxRlq7eXfiSSZkQPeRBpyrSddhtxuOSBDAIIzRQTPUrDApglcXEXdiqHD+8SE0ErfbJts//aDgUOF3rvwlg8zDYsmsisEfQ/WMIS2c0+DrAqkKVaEX9/+RQgXvfypDLiru2dV2Hhmao/coxV5dJKofS4Ivfsifeu3IVBLzKlLOsyigURMUuJRLLjZJirxpdcd10qMA8a/vdQKrj9XS+/q2q1aHwtMi0TnXFldjm4aWZZ9FyMQO1nakWtLa6jEIDY+CYB/fEcsQMzl+Zso/+2Z+SNW3zyONcv2XvLvu59/+Mp+he0N9xqAVdnqgXv5dnVfbWzDgdKhflb+t76/he5zpuvkbheGVDDB4T0fnWA5sv6JDM3/wex3ee3wTC3Ngqa+VqywDf/LhTHBLk0kgaPOXhnHr8LVjVq6887cpn285h275nu/OQ3AwcAYSeJVCJsJqbhJ+6r/So3L3wW1YoFl0PvtamD4Ux7OU2H3LJc0qXntc+UQrrF372523HwcNOGbXeqSBAYFLIFQDuJbewm9ZocvsPNGoWDobdWllaJEIdUVqLSps9LK2suTWhXr18xVbW150Q1ZtVUqzIAHsXuZoDGnhD3iZkAhNPVpACykCrZLtVRQBjMe3uZMZ+4gd/wp4/fdaefeo51yxQriyTnqzTA+1RoDGbbg1YwkqO9Ls4tBiwgxFFQX685hDJY8AW5pcB2O3207/2z9xoBO85HuTYcr+9zhyC4lxLfG7Jhb63moMUsrKkOx7QefXwmq5wop9erWwdeooaF4DxT2Uj6dMYXCcX/NOMLoXrDumPvFb+6V7TT924CLz3vbG4Xjwqv81kcnCNMFW2WglHiVIKpUMiZsIaNXkJH1weCcALjycAXsXhmSWFpH/6oXRsKZ+e9JfTocZ4Ih48uVKoP9rwxV8H2NlZixVT7bFAq/VwMOB7hPiOIb6dYfwQWT3JsrIvQZdYSziiVGiYb7EGUq8HXJvo1qHMOTdBCaLiXKVKAVxYW4de9g5VrRL++j1cZ8DKMWQSpAZzPaAwtUW6VwjuklNMpVF7MUiLBWKewLYtgkDcHObWoffcwY+tdjodqkwBl/vtfbk489Way4dmnIRCEgCfWxFRSwhpxRJVaCgURCk9JRGwaCVGrZ2rbTtVRv/29/7I5pcnCI08qe5I3z/9hZ/DRdvlhNn1dssqulL+zkNVqfW91f6nopCqvp5CZVVCdFNGnKJ+l5B/x+GVgCeaZsVSxa5cgSmOz9qDD9zulq3Xe3pf9aa8O9F11zbfJT4XLw9uRc1jLu96xDNQm3WhFxUOv1Teel71ppy6Tgu+n3rqm3b6lWcwUmXOw2Sh7sVL5WobAk3L1Eri2uRES/fLiGkdXq0XLADVSu16R4xTuVKKtb6whkA5kgGjFDj3ZrptFyC6fVuvaV+ORDzulk1yiXMZ9FssErVmrQ5ITtu18as2t7BoBeLOlda9VS1hcXK/BYZaUFrt4UqrAnFbkRJOMp1yi9/ltYmKUqQiQMHFpLWPg9KvtCUJ645jxxwT15rEYcLUapXD/UPWKDbtuW+ftosXL1ssWrWXT1+1I8d2UEb4jwB5LBa1eoVycmWq+m55i3MjxAJYlZ3Q3ck1P119uU4g0gMsLK+s2sjwqH3g12GwWGsBkatLyQ7/3BhZ/rlrTtE88FP4yq6XZ69OFaye1V9Xjq69VenyZMB9Nu9KRxTX1uGuKwx+yNDpPXdwURqhv1vhuvDcL5WnfnknOt861eHJHddd4r3j5vZYHR5wbskouvXao4qPkpP8cV/PqZkp6Joo9B7htvFbCTseDLRHU4FypVEbp05PYoQerbUrp3cmN9tgXwRgo5HqGAr5MGG5JgLqwjURqFFcRa2i0Lx61ZeYmUsIgasdQu6zOgIEptqaSZ0iLrlkRp1NmsvujAtHKvKdQKxDg7DV3KDGfImDWBnlT/DE664pi174Elyi4u/3OhTr977zvY7NMt48JADExetb11Xm6+WKK0ydSHFd3lvewuDaqUmAq8H9WldNgDZxfdzOnTltF86f4h2tqk9lwCZKi8u20ohaO9Njg91p+xe/8VuUE64q4TUoTBen/myV3abs6SsV9vL/+uGl0D3Ou6oTgbXy7p7ij4q7SNizMJTp2QUbn5yxyelpyhZDQQHqOQ3P0YLZvdkOlL7mdo+6euOa6+AIWMx2d22zf/JPf8E0+kb14qLQ92t/vK+bU6YLnhpxSIqdgnKobN3FzUNypHR6MsohMPTZv/+jP7TVjWkEAih0ZQ0o8lvloLKPtsNuazVtq6E9ujtw2/v6Rq0II93IVyk37Rsi9ztntXbBDu7Z77bVXV6aw13P2+zcvM3Pzdji6rL5wsg2YKh1CV29IoXOK6Ie9RGYaD1C0UexU3XmaP9EGXtvgxxkkvR57ja/EXJ18NQ0E4oK1J5ibmdS3nMfntG3U/jNIhK3TADcwUCfjc+Nu6mnmqiyCDuNJyJ248aM7T6wk/z7YbNaa7tt66t5Fz//3fJtWmH16pVpGx4eJB3eHi4aZtW9Zy/Pe22c+lYONezLfSt/1Nzs7JyNjY7Zr/zW/+E8SV1T4pyuObaoU72jf57caHyz246Em3pFC7brt5c3lYXAk/oWGHHqwtrMryNcpMGJhsKjvHXotudp89sTCPesYnRnrn64r3v81/Pq+1A4Yp5b6ZYOu5RulrGXbt2lXvmxRab0lH5KBl1aiNsLY/OLU2FbQ0HrgvKm5/gp8y2wlRDr0ZYsrM9X7o/ZeE/cfzIWskfRoNOk4TsBloQ+TBCPkLZjCE2n361FoPAl4JsuLjFLoJRst60cCXCZcILpCZlcRBWGO0SllXhSol7VZMzvvnWIGakXr4zv64YfuedghiCs12Suf343E0sBuDLjEcWhjdXdpjxc1F21lWpQs6IFE92zWtQxqsp0T7x+qGj0ce2rfDTjTNXnIIAIVrQFBIKu/Wm0wj8ZU6Tca9r4jQl78huP2+LCNUskKDFJEIzj0vOnLdKdsEQ2CvvThpsddvttR+3Zz38VZjBvxUiHbYSybgGLHcPb7Wc++AHr7si81lHmpVBlhyKpfWpTaFTeOtw8/c3nKqRpvVS2G1Oz9vK5K46FqH1I7o+GqOkhtzcN4BDGfY0B/qu4qfPz89YFMLWpNLlhXjNG0xkHzc7R1nvz8zMuvisvX7X1hXXHwmKhqP2jX/iQvfNHH0G4KFf3hNejrC2ktc74mXPnAOcbVoJ9tmGT86W8UxS1kTuFJl9VQNyHhAsAgqTz/mOH7P0f/AV7/pmnkKWoBWNZ0tW2XMErlEpVPbpNGGbEBrrilgRwJqfzVoJBahFSIM6KlTIKXrdINARzTNhwGjf/1/6xFWozNjg2aF29A5ZNy4X2gE77zsuVlluvQ3l32r8pe3pmS8E9pfPKXOunC9S2runbyRH5UNhqIpJS67pqrq2mCuLSjhDSBteuSJnrHS0J7ob+cBzcudM2Vhbt8rcnLDvYYyXYpyxmPbfoDKDilfy+Hrcno2oCaFG4irsCg/WaRkRIPMvs3PRg0/I5rWPfwHhpP9KI2+mOgN2OctAnt7dRNt1vv/aRf847gg4PDOW1CWAcK0b2tTbAs1/5mv3p//mf7LY37LYb16/a6OiwLS7mbfv2bTY0OILR67FM9zbbcefdyJN6JaSzm2Xq0u4dTrM5VVnoqkpCGKIxvK7jCFnXWvG7O2NKqpVR1OtrrrHAja/vT2FECUDvNmvejDVVmbycmtZBoCzUNrxQxuNpqJ6FJ0CeS4LCJ07icARaeXTX9dsDYIUsIN+6rPIXiqhMdVfET+9rPQY/9b+nI9TG3pS5PV6vNU9idB4ttwOnLyZvGqYVqbbHeNeNIiDAY4TRiautMf4uYlc+ClgZITJ1Jum6zpUgz3Jwz2VcYKlscU+lt3no59ZHh+7L0mqMn1iro+HKsN53oblI3bd+yV2RAqrSxCgUt54V8Cvvcr/mFlesq6frtUjEELSjmtKr3nP1hMoVUxOds5A859JOAJcvnLPTzz1rC/PXbX19AbdRK/5GqZiQnXv2WQunEtY9NmwDw2NWLzftjlv225/97r+1W4/stB/44M9as9y2l0+9YAcOHbJH//oTVCAu5N57LZzMWKFQtWvXLzgFGr86azv37XDsKUr8HfGkvfmhN9mb3vqgLcBOzl28YjOzs26HD9wOB36O0sI+tUZ/RrtLa7EL2JjLI4qjzSjCuLpekwqZRflwHF37HpqIKxnDoCHAKitVpqwbh+pHyqu19l85e5Yy8lkxX7fpc+NYdwAOAC1XCqZtuuVGq1l+aKzPekeg5hgNtT0muCcg3SiQ3mLVpXfn9iHbtW+37Ry+FQAMWUEbtBGXDEAwEnbz7TvjfutLx+zsxRXXnhYIx6inTUOndKMknRis/u6ovXRx0eoYgFBE+9UDaoShzocteUjEmvapT3zSPv+lv7FoDKOinZp7s5bMJGCCfJJpi0bdyFYHRs6949DiJBJWyZfAUhr92i4tnKpjSeUncVcbpQd3lJuaqcinwEcdmG7oIB+3JgQPu/HbFK6YMZUGC2/AskvWwMBWqasyv0uUV71Qt8Limr3nJ3/SZq5PkuYeF0aLd4LlNSejMvICVLedJAlTM5QOGQcBu0YMiDmLNSsPql81U+ieOtACoYirY9WVNsCrUqe6rk07qgBsR7bL/vHv/r5b3SqNF1GgLpX+COWUjPjt//zIv8QLukEZhuzM6Yu2dz+yS7HVm2LxkkmRLT+y3bL+oUHbtm3MuvpG7M63vJ0yE1Tr2JS7mw6dSl5FrFSHrh6oT7HrfmQjSB1pyq9GJTT9eBqUQVcs4IYKykhqH7AyRl76K6DSRyRPDFth8arl3IgFpE3GjSgCbQytmC/xiyB6WuAdLh18eybRS6vDCPePA5IQ8tdtNE1Zc1typPKu49oUW/UyWDZer/tO1tq+R8n36bX+m4ZppQBY2OTDfn/7ETJwTLJNOtDP111yyYoO95s/AscaKVSTwFYiKB+3N5fkVkKpj15TRra+BaR6WgXsPlxT+aoCHHvQNSLTmD+Nba1QSXpOwJ4gYG01GUNAXDqwtWV05Y/+80dtvbDiyGZfV9Y+/Mu/6llDHnIKu3lojrVWc3aCqzRQQEEo7Mf/4D/Z2cc+b9bbb8ls1rKdvXZw17CtT0za3lt2WN/QXtz/eVuDWdy4OA4YP2OHjt5mh2877LbLD5Pu57/1gj35lS9ZNEUwdzxk1Ui3ZTMZ0gt4XzxnqWwE4S5bX3fWfPFuiK+aFfjwbgoQqNXLbgNoTX6u5MvSflyLqCsc7SypZf1q2h5K7Q5cEwNtEl6Md92h/JKvhmuPxGbDrDXrR9ujDg0M2FD/ACDTstJazvJrBSvMzNrVi2et4+BOm5jXlqYE6y9bcaNIfNpWHpc8GsdQRCwSalEfVbeJSI0C7+pKuw3+6jXtA+xZLAc/1LuMlTa0c20XSKKaiQTWqnUpkOpEzN+llnpWGr0mDk829IDq1j0H2Ck/YtrOc5IQKgx9wUvQOcIGjLmmDkbplqtuxe1+iFkqTNizxrQI9BS4Lnl/eMwDJYWofYD1s92uItswP87RAPeM1E6y5HWmcEnlRd6UJim5AwnCdEnkn8rDqbI6VigYKb9Ll8qIILRdV62iPLQB2wqGJ2YdGVi8dhElnpCP8s5tbCrPVhpVXp7nIYVXnlW2AlMH+sShso/Gtfs8tKpaIgVE6NJJKSBjAuxoRJuCw+RRmJ7ebfY7//u/Bjx4Rnknmei/PfbYE/a5v/sboq/Zeq5k7UjUEoRT3ZhFpor2gz/0fpsr1Oz82ZetWdE2tkF7+YWzdtvdxyyTHrJ9AHFf14B17jlkfgyc2J6ndd4/laMjA8oVEXsdZptlq0RwqM1cv1SaGtSkOnCeLu+Feb8XNqslLzVOV00relibm2v73ygeqCsz0iwvp00dlJFfzcDT6CVl1jF0RaS607McLnwO9y7pIGUYc6XcBe8e1TN6yjFdTiAu0CvfOJdO+nytRwPfE2BhsMT3CAJ5LBDwdYJvQbxlLwJFyEcV4qwyHxWOly4tOKJ7uuxzjFSr/SjpYowO7RXAZhhekXq/9VHC9a1j8zHTfhUVrJMiEKvVVlay4LLCylSlWrYXXr1mn//sp7TnCWE07Zfe/wE7tGc/uiZhp3II1KWP8NAPJ9v6LYPgihWhPH/+JaxazU4985K9fP6yxSNNG9s9Zu96309YCZBrwzbW5ibt3AvP2MTVC+SlZnXtOxdW21zSWpGUNaNZa4cztpKrup2ASuWCs+iZbCeMAcDERQsgAA0UIALzUgdGNNWHwMZhIdowm7Ijb3KdtbOpBEllGoR2a3PJZDzqWI8Yk9iSNueWoGkz8HoDwa958WmMoCZau0b7OowFUNQeoASCG5m3FpZc7ZOVcp7ncb3D1B/hafqydv+MUrdBAF+upVx6oNqVV1t9pITabHn7ORdyKInTWbEHnuO+BsZrV8FqseL2wZNrLHYYFAi2cU0DuHiuAUwvypXli/QGoPDVqhgldUYlCYNUS5J/bcXbbmsrNJ4lnFKOcidP2kXVNXE4XIV984RkSkqr3Z8CvKNNJtUGrqFCAYVT166nnltt/gjhas6d8i8YBLDaZffth21LqbV7VzBMOWo5vRag6+RenUeUCGWkiS7QP35rK2UMmT9BGHU3XE+yhoqTRxlFgAfjpr0KN5ZXrXu4D72B8VMfWsO1JYAp1yiDKmmGjQIEkoEGeShiJNU2rhWkmoahqZE/AKUd0H42yE0EwMF70PbDdWo6hEH0KU4K0a0yR/hiYxJ86bC0xLH+TXAJqQA5z2R67M7b7rC+zm7XJHTmldP2hb/7nPUPdCGzdXv88VN2x51HLLe4RJ4KFg/32u/9+V/ZOoZWQDM9t2B/+fv/wtWLWKZcdI1+ePn0uB08sMemZ5Zsz57tNjKw3dbWNywKWOzYsd2SCdIK6I4MD1sCFp3o6rCOVNRtiaLmAsma6l7HRqVhJYCxV2ubKG/cFLCuINOawCB8QSpcO7nwQjgk78aVgAMBsX7KmvqTvUXDLBbQqnVBWLq3bZ9kT59ljIZmKWoX2pim1fO8Jl8kMCCCW2eBVKKEK5IJocA2+MqlenO8VW+fDIUCj6bagdPJrSYCno7l2+0xiOfDJOERMnUMA9BZq6LpXCC/DlTlXmplK6VXcqH2V7FbFUIFquknMWob1TPquNFzylZae167pIm2A8Aab8RB3lBqga/gQklWb3bVVZprC+Fbm0G++spZyyBMM1fOWKS8giuat0vFAAwxa124y//sN37TWWuCUnLdR4XimMp3HYqnjps0eelFW5hdtenrl6xWWrFKaR12VkWgEHKUoipoQFjb4RQVG3TjdtWDnVtfRVlWiUSKwHX0VPsiaiUkHXLVQlSYrHOQ+z6A07V94c6o3VAdKtoQKpXoQLkCgFGamAKWTMZtdKAXS9y2i2desdLKjNVya9YsLaqXEmEQ+NX4wFAodA1MbxNOE/CMp1KEm0LAcZuoMjdkTF2JTvEBmqbcIjHaOHHjygEMZVhqICDXM2JLuH/haMxyRXP7w+Q3qtaJIhcLRVx7eQht60r6LF+sYfhkKMQY2tbRgUtP3cqdDMswAKJbciyLr92B5Z46yyZZUPssFSAArDhDBWzCosIRH+wn6eQliFBJ1mQcp+bzNjIIo1NlajKJmGqr7sZZBy3q5EPncnXFjIOBhjWrpINEqIdfzSgNjICvKYBH4VCuSglWitvr6gHDrHbIgA+wIiiB8tzUinUNpiwVx5CTTx4iTWqOIL2cy1D6tHspaVUvvJRYrEueUKMkbyhGvTR4F3Zf99vKGoaRZ7SVdUhzjDFIeq+OgNdbVdtYw0Xvw5sJZZ1nkgRgtFW2GFkxX7PuwQHHFGq8l1tb9WSO+tPoCcmy+kdEZpUgjSpQPjTKR16E4tVYXsmiMwxNgLhStIlrV23vwX3cD5EObUmYsDc89CbL9m+3jaL2LoVtIrdXr1xxLHsNmV8GXOUOi/n29vU4Qza1uGBzy8sAf4M05ZETABdSJCPWLNVhr93EK+kW0ZJ8iEmKgard2u/WhJ2bXbbhbd32/LPn7d77jlo8nkF8IrZz95ANj4w4PR4e2ub2C033DZhfzTzogMJwhoMH9PG8B31eP3fGZfNqgzrqC6Ob6G1cssrrNfJTIf9V8ErGTRvyalKTdLiizk2wStNnI+ivZFzhVpGp2GY7tvRAWAHQt9VaEQmFx2N+30mCfTTQrgCwmwyW+N04WOJ4uNpqPdJst44RQicuDQihVflfH+ahj3OLOFclunYIeSuEomtCSekT6fCelcUgM7KeuiE3Sc/JUrhK50VkyV546tu2MjthGwsTduXyOfAr50Ak1b/Hzp55yVowvre87WE78/QJ692135bbWbsxPWE9yS575G1vtIfuucdZLlec7j8FAihq+IzOlEkJz+Tcos2trNr1azdcB5tzL2EeDcAjmYpwXWmYt+X1KSvnCgia2oS8oSvKi6yW2JnCDKmtjl/ReNzqWNJoMuYqIhJLwlRTVi6sW21lDhZUtIFkykIolE8dPBgiMUJ1Ttz+xrfYZ/7rJyw0uttimV5LpLtt0L9srflzVie9G8UqQl22ahngh8H4/RUnANrvPQLoxaIR4m67TWYdwMFkBCYVGEQJS6zJGFUYb1k9y1qYpCpDIQtdtZEeWKtYJu9BhRzbEg9VJboV6ZVf/mFoyX8LYyB3GUZJvZ+9nOeaWBNKS2Vr6JryJVPqzWzTrtYIqwCzWUEYZXTVUUpl8609XTXUSJ5KJJqinjTigrCwWHLbpNiRGKweIU7EYHQ1rRSsOUGUH2G3/VEP3DAeTTFprYlA/iIZGGi1actrFeqffKAnQ6MeGIeCMCZYYb1VAZRJF4CgqTCSU+dy8yNAHgJcS3cA+HDjOoagtI4iksf1fNUyKYwa8fowTGGMSwuG59xEBLpWwlMo+6kTUorXIQBXOcaTGWsHAR21WSIw2vGwJo+EGMSO684qqQNQu1hjKEhHA5mpVklJwgNbH/Ujw6w0hsJRyhrYUlMBdenDmxKTV121SKe8CD9A3MZgyFD5NWEigHHEUP7AT/2iHb737bDUG7a8vIa8X7W13Lqtra043ZWh0DRiGfwCRGRhjrrDIx3bnqT+mpZBjrXP7PadO+zGjXHrgxSEYPQCqBRMuK8fT27yqn37mWese3Q7XhJeWhhjT/mrfV9pVPuvp5EeSxWOyDMLoE/aRFqgpmadjbWcpdMd9uJLl233riHbtWMv3mHOdu3eZd3dndbTJaAHLGHzal7JdHRZbxaAFgAjyy5DRCCglVTLcKt9d6tjUkSuimDWBJJKj9LI05JRMWsxZF3R285bV7gEqfc1nZkv9x6yRfW3y3ih4wF/82Sg1Xo0FG6f7t8C2K0mArDGDdPCAB3zB9qdUP2g2KgbvqH2HkLki0NCqLTLfZfLreS7y94fzsUe1REl8NTwK4GpcKmOIgh8lXS5MSe/+Jg9/vmPG/6CPXDfMSuuLNnRu++1J5941qanp2GoHQhP3rWF5mEH/be/GRcsat9+7pu2MLEEayjbwEi/3XLbLTY8OkqOAR7HGIkHIS5xX73mhXXtwF3FFUkTntxO3GUKUp1D6oH2N0O2trHmKrZW2LBcfsG14wiz1Q4pNhSW8qFQQTKdX4RhFudsMJUly2obRbAbCDFMstKOApYdtqe/w7711NO27cGftDCWWUPZxL2cJ4AQjaX9dupLn7BKrMvSex5w7a1iaxLybOmSpee/7qx+EAEqrS5ZCgFqaGPpcJqKJWGkRZBYypXt0oUbzpsIRGoWcWMtwygg8SEIUt4AFRJJewwWAw6AxagjgbWaCACDgNhoAMCUayuQ5hq+bh332g9wORFAEGU8mwhBo96y1RVcZo0F5VmBs5ik3gXWMAgUi/KJjITkOgNUYq4+WHMV9uajbCsAXKUesI4k7q+vyn2tIIVNdzKG0cNz8GRO0iJAQ5YoP68d1wk2soSCwJbU7FMuw6yj5MdP6aAQAnLXhOFTuyOABMA11J4Lysn7kkehziN1imgoWIm0qF4alRgehvIVdmCnfgg/6RawBhsYVVgQlURhUzfIkOKKYIilDz7CloHIq8w6dnrrX0AiQtRhGzlRM4kcV81qgqc7pq84CYx6Djmlr5eLrjdc44HNF6WueAaw1PAvAbbqVM1IAlkxRM0AlKHVuGsZDeUpi6sfgqHce9dddt97ftjmZnI2t7Bmr164bCuwznKl6GSpXKhaCDB98cKy7R1EMEibAzvyokPNHk4eYKCqfxEkNWVpJp1GZCRw81dWcnzzLgCpvFcqZQiGZCrodIuStrXVZbfVrCBJTUeqHvdN2aiJxTE4xS0E45CceqAmx9+cZ+XlNWDnL87Z6GivvQLw7j+0y3oGeqyQr1tPd4eNAOo3rl3GqMWsM5OxhZk1gF/b9i5bRzeADANPwNglqwLJvp4eN7JGW/WG8SC0dW4mi06j8zXKMhuP4KUKhFt4fpJD0kYZSE41nrmAGDRhdhQXQBMYp25PUgGPInDf2QarUQRg4MPk5hFA8Rh40YmYyixygNxCf6RSmdUiE7qsMlFBCWRd1BJ6CTU3CBiRUa+beIfelUJI1gAw3Ih/9Vv/EosUt2NHbkUhAjY9MWVXzpy3WnmFDMEcqYw2LDDQMWztzLBbpHodV7ac23BTKNUznO3MIKB+yw6PUrcp19OtNiMflRBVzzoMUWCmNhsxpgACmNb8bglPo0zhJay8vGBXL79s5fU1601Eqf66s9z5fMGisbTNXbtiyZ27LTN0xEKZLjPSFIRNpAJFe+UL/5dFdhy29M5jsBhcO4KVsgYRmh6bslPf+JJl9t5noe6dltRgYMpD7pPSlAjjaqxesWdPnbLBO99J+gHgiNiDlN0rp676smUmP2sbc3MO7GsNhLdcsVIx5/ZJWl4s41IlQR0YaUG72WetM1vGPSUhuMGqG9VCQD2wAIAEVmOW5Ro2URyfL2arS2sAhNgRdSjGDwgYYNRqlUkHLnUZuaH+/a49lLSpDmHSYskFWH8qicFyM9J4zzF7tfdRBmKLNfhmvWgxLcG1eU1CoPnurv0KZRSJzG1UkEfACxlRG3UdA6F2wibuP+aMrAh4cGUBIDdeCPYtIdewtDYAb23cclzlKHluAKIbhbptrPgxSA1Lp6SUEk3KwDFrgQDslveaWlqPPKtsfJtlIve0CcOVrLpnNWBJgi7WDCg61sw/o0yhiA7s3Mw17pN6V38IvU37+inGDHnHu9FIEBkK6l7PunJUQbqywidAbtUsoOapMoRAHZTWwriQHnkiXrl7w8T8fvLqgIiyRY8EFAJ2EkASqCd+3nX33fYL/+iXYPFrMNA1O336ZdjqEs8QPvU5vrri1s3oiqdsfT1v2Y4M8Wq2W93OvHTO9u/bY/F0wjXFZQHQhcUVW1wo24FD/ZbtG7KZyRmL+dBZwtwArO+8/XbS6hGDaCwKUFEO5C9XklwWrEg5hSmnwcEB18nbqJYcULpmPT7Kl1irpFUejPpZZDx//Cd+2Hr7Rmxhfs7OnLlg1yFZudyy5TcwmK4N3QNnPS9iJPmRVynipr4GTTwpwebLJXQNT6C8uQ93A/zKr2Mckm2843G7855bbeLGim3b2e8wpAM91+y4/r5+ADdlnbD0/rFdVkOGhIMRwlYHmhsmR7yJSLgdaLfKuVpjPNewk82W79EkALvz73dytR4u16qPjF+7cKwVDHU+/uiJYByBP/72h21pdh6SmQCg0ihvzLmdpbKGfNRJSIcbD3nj0mVLdHQDBFVbnJm1HhK4trDENdyIZNg+/Veftff8wFvs6otPWufoNkv0DFs41YNlzdvS/IzdePVlgG0dJSk4a+WaF5AYMBSLgbBTeNo4XUNQOjp7LAnjS6UBFQrE16xZYWMWdcR9pqBFocavXwYgsOgwoHTvgC3cmLXRW45aYtseXMAOQA1QLBfsiU/8Jzvyjp+w1MA2aZUrRBmIqyc+aUsbRdtx/3twRWJUosMH2GzVpp74jK0WS9Z/z3tgEggVN6WoYufp1oZNPvtpW/X3WO+BB7DialeT8+FNKhBLvbWzal/4209ax8E7Lda9y7Vhaq1LZ8BJgx+BTAdx9a5+01ZffcYWp5coA4kgLm2waZ3dYZgrbDYCWMP+g7iNlXLD+nvTGCjeC8ac8tVqOWvCpmoVgQtKQBz1qjpNYFNibUWsMGWk4WhQO/LStBjgX6g2YDotBE3sFEadAXrCvFUWyJGKNOU5N2/bh4OWW/dbIo2CQ1DCas90TIYyBL/qZQAu7MXrBqer3RegD7TisC3cW66JWakdE7HFeGoENICijlLSogKRDKi5IpGIUS4ACoqsNrV6Ve3NVWuI2VC+g/09cHXAEbrts5jXZEFcrbraftXMxXmIey25y7jugJ+uC/TUEaYFTPyNCHlf4ZqaxmKUKWWMuy9WLYBsqu20CtiH1JFH+ohbe1AJ5ChhJx+tZI8t+GFFsMg2xqoEIdDKUwIN535S7lJyAaw28HcEhTzJNdd3HeCUblHZPEf+iVzDwMSy9axGj6hpRk0FGnoWjgSQMZ/9+Ht/2AFDoVCya9fG7cKFi7yPN1GtuJlp13DpezqTLg2SjZcA3oOHDrm6KuRzGEuvHVxp8Fz2AO+SDs41JtcNaSMPSrqaBFzTmfSUio6nMhAZDDiA9/jjz9kb3/wGZ3BXVxfJD8YVw1iDMWvEQzwC0xzqtT24/el0GvnN8p7yg35jfNXhV6XMJiYW7Pr1cSuCLSsQAU2SCVGnVYiT+gfcaCJkIgFRisdDzjirbMV+EwmIB+leX1/nHV0XoZCOCkuQUdIsuVpaWgGgI47BipHL46lQvyJBL5x62e6973bKOGY7duzEQPS5NKoNemz3IXQiLSdGa6q0Sw11MNh4OBw8udFoPdqofY9RBGoiaDfbj1Clx5DQzr/75KeCK1PT9tO/8etUiDQfm0EinfLw7TEkCZ4hlGQawMlh9ea0IAe/tehFA2HWoHeNV2uSSTEuZVaAUqSmggishLlU3LD5mTmeBxxauC0oaqucJ/CSFbG4wUYFV6DPlhaWrXfbkMUznVYNdNniq2fNNzRqvfvuc+1O6LJd+MIf29jdb7KukUOu4VrKceGxr2AE1mzfQ+9y1+Raq0H77N/+vjU6h23PfY84NwsVdL3Ssy88aZdf+Jbtf/tP4lr3OldQFlLtOSsA3kvffspGH3yXBeMdHvgDnFp6rIVy+69/zV65dMP67/wBCycypAvBk6tK2qREB/qi9tyX/tLW2xHr2f+QRWHVSiMl68pT4agNc59/zr74uU9ZcvsbbHt01lbPPG4bmEjtYeQnLVkssJuqSdqquMkNLb8m6SeuAC63CJ8W3qgWKqQDhgaoRGB5FcBWeyb5VQ6w3WoVlxIgXV2tYECVTgRN+YnjIhNWCQCO48ZrDGyzrfZU4kBh1mEBPbhXrrdd7cukKQBgaSJvoxK2arMEqHkzq7RYdK2pUSBih9QtyqFpLLongHNL5DlWCETCfCRjYrDqcVepNNVUIWnmpaBAuhl2rE7lpI4xtUHmKx74Fso1FD6GfsGQ9C4W2rFz8iXvIBiF14v5tkhHUzP1VPIYHYAgDmOTEIm5qm2xjUYSBSAmxhRCecldqW3FfB6jnYZMU2N6TnVA3WqNg9XwiEW6tzm2RoIdEGrsrwNK3H01N3l6g4cAmKhTUh+Va6lWJU2kTyAqeeZddciRaeRMba8qw5hTdNfhiR4eP34baY3a/OKSXb58HYDdoHyrNo/n0w4HMUZtG4KQkAB0FM/r5Zdt984RB5BaS6Gp5hsMbhPjllvDgywVeFT1SNZQciDC/Rbh4T9lkVCpUqbeJBUBsgiE2lYjiSzpRZ7lwXBdbezVSsVeeOFlu/ue25xclTjP4oar83fXjlFHHCLggTCls7PTVldWeLduU5PzVoRZq0lCMiqXPYKxi0J2ktGEPfTgnW6yQ4zfGk0jsMxBiErgRgEAlnFc51zlqQ4peQcl6kTsWWCch12rTGQglQeVv8DYESzKTJ6DSMeVy7O292Af+lElfVlvGvPwsPX0dltvT5f1Du1qd2zbUY7HIuMY+pN4So+2GoHT/d890cDftIcJ+BGk9Vg74O/8yIc/Erz10Jj94Pt/kggRYhKjNiOvtHHRSJRcvS+c+BYVAUWnpAQ26mlroXByFyRJGk4kRplfnrdL516yCPdkDcVeVmBhB47cYmMHb7OP/cvftff+2s9Dy7dZN6z4j/63X7Of+X//poWisE2s0sf+5UfsvT/z09bRs40kmp167hm7fPaM7XrTexAWb9XX9Re+YWvFsg3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HouVqd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t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iW7ezX/8bWmhnrP/YQwu11WAjj2i0ZL2ARoTyaumFf+uvPW8ct91ls8BBegdcpJBGOkNfalRMWKbxiz30bNnD0dksNjiHJ3rxtWQ/1fPcsPU1oNXvyxSWLdfZbtKsToYd9EVk4KmalWWWCjrZlcacz+fOWU2daIGVnJ/PWP9QLBpHvBgwDJVBnltz8YDABHsf44KrCSkLjT7i2tXIjbhOw7R17RhE6hD4uRuSshvfZPKSQArsgACOWE5h5wSrLK7b/yLA9PwOgZnY741BB6aSpypLTElEHwhPTkzGjwBxAqkNzqL1mXfWrVsDorNTCdqWNh6NyBexfPySzggBKkTA03daNJBDYE3xH/qINpEMoW8QuTbXtanPA5VflLrjxOmG01jDgsTFju4Y7LF8vWi40BJCVAB4CIclbUzcjMKtEIkV5wdRwc4ulEukRiLqkuzxJPgQg8i7EBuXVOaPg0yQRtWNTl4C0rsk1F1jdf//dlsuvA6gNmwZ4VlaWYNtVN7BfbcoC841iCeBBBnBnN9bXHfifP3fRVpZ4D5DQiIswYckwC3STpL0zijfqr9lGKWoVPDnFJSKjb8mnSkG6oDxqIoHrHyHLArGtQ+nU4Riiyo2PQF5tpVHYrMfoE5bIZMhzyBaW1+zsuSv2pjc9SJ1gzIlrA6OVcqy/Ar5U1FfrCIH4zdpazkaGBuzlF6/ZLYd3EX7brlyZsTvu2kukXpoFhGLFKs86nrOXFqVTsuDJgJ5zGEY5KH36LRBVO2xfX791dmpUgZpj/NaRwegj65evXLQXnj+DHLRgxRpCV3XNFW4lNYqu0WiUW63a+PzC2snV1cajb3jDodN9fX2rgY985CO+/Cw6nApkIQ3bScsePgPUfexzf/Epfzods7uP348bTKKVUD4SDcy7feQ3fsfuetMbLT9x3uanV+yed7/LTvzXv7D73vtDInv21Bf/zo7/4A86cP7sn37UHvnA+91UtS984pN2H+y0ox86D+1+9qt/Z4cefBuKFXaLJL/01LfswXd9v3V1dlq1mLOvffwTds97ftQS0Pz+3pR969OftFhHt3VuPwBTwVqjjM985r/ZPW98wAZGd1saZpeMhezK00/Z1auXbfe978Kr1BAcqWvLJr/1acs1w7bt2P1YNgqSq2732rUZu3r6m7brDe+wYKrXCZNzsfjTRqnOPHXCBg6/waIdQzBPv3tP/FQzhILzF+zV86e5jzuPAIUCsCsVVqBGrgIWh71tXHrGrszkbOz241jMuPV2JWz7YNq2dadt91ivbR/rsyHfoj326b+xUqzb0jvvcJ0ZUkCRHQmKYsz6c5bCkZ1er1pycLvFOwaJB+MBo5ZbKYNTunbKUp1pm12poOCrvFaxaiGHqUDoAahSoWrpKGARqFs1t2oZwmw2YBe8P7cII42nYc1lB5Jqey3yTAxDtLo0ZwuzU1ZYWcTFnbfeqMaSAuUI+LovianuBAADAIDP8qWW5UoYnlLDijxWoJ4KVe9eLpez6cUV62yVrVXbsN6BTru+7re1QJfrYHPTsFGQMoxDQ+A0ckVLRlYB2nK1zqfplg9sNSnb6oqlAiXKKmIl0rBQ1vhZH+81XTOWRnaIsckdlrsspVMnl1xrfdQ23RemPMB3rWOwsG42VwesqPtqrYWiIgfkT8qVQNnSEQCsDuveyJkvOwLua1icgAX5cq4ISqe0F2HjkitkTizUU2yBgFxOpII6E5uS6x8ORVFkQAhglQfnWCv3o3pP9R/22y2HDtjK6jKucN4mbky6+Gs1mHGp7NaaWMDD0CSXOIY7Qj2q4/eF55+3c6fPW2E9t8mSNaQs6PYbiwOsYUBfcq7dRbQWgTyEAAXlo0w0VEyzoFuUpRYh0rhbNd0oT8qmOrrUjtwkfxqmRxFRDpw5UBO1kMwSpwTXfcwxebWNilhk0gkbG9vmOpu/9rXHbHRkiLSok69q165dtXgyjMypjZdXwQkxTHkAg4Pd9uILl23b9l7buWPYha31I5Q/tVkrHRoR4TVhqDkBnZAB2zRkDlxJo9Lq+gfQUwF8HU9Jo4fEXrUwkpoqFpHRldV1ZyzvvPtOO3Bwv9191x0unjwyXMZwqn4JoxGPJ9Zj8cSNoaGOK9Xq2twrr1woi2P4fvZDH4odPLh7bHk993AoGHgk4I8co247r10dD/Z1Y8kjGq6TtyzIrrGttWbVZqZz9tYffI996zMft+JG0x56/wftmc9/xe58y5stGM/a43/5MXvnz/wDBCPNM5+2I/feaam+YVuanLarr56zow89jCDE7et/8Wd2z9vfbN0D253F+st//wf2wI+8CyYx6Crym//tT+3www/Y4K4DliKT18+dt1NPnLB7fuDHXOHVqKr81TM2MzluD777fdShXCqUGPf4E3/4+3bXe37S9u0btf2jfbZWqtrJT3/RTr/4uO0+/hY3MFoTAqJYFu39depz/9VCvWPWf+h+rnsMQnIRQIgvnfiUVWIZGzj2IAqw6TptVmCiumxnTv61tbsPWAegmFSzgiw7gNIU+PJJGQpZgj0CKG3KT7O4UoD4Z/76sza2XStEBW3X6B7Llpft9PlZG7oLg5PoQRHVhIA90+wRDrGE6MxzFsmdtSdOT1rv7oPWMbCH+NQuhjBRowLF7rUXcfPz9vQri7aRRwEzCUtGNztaajWSVrNM/zZrU1cxrPu+4ITrEChg/V88h0u2bdTK0UHHiLSSV0e0aatTuOjRoHVhEHIbagao2/7wgsQLIIzYZKvHysFuEouwk+71gobpaHqtRiBo6BeFydO96YilA02bK1XssH/K/OR576377OSlpi0RZ7uuJhMkk0MKoTSIcWmyxBZL8aN1wKbFwhEb9S3bYHDafLilC+WUncslHDhp3VZpm0LaWsRZJlZehzpRxGRVjyHStycyYRni7RmK2ctTLbtU6yOpoAtvuMkx/NLzQx0B62jNW0eItETjttga4J46rQhZ8oKn4wahK80ApUafqM1S9xS/3GsdypcOlY06wFyPvGpaCkl86uDiljvk2qpdXKCr+4tLKw4QNMnhKoRk+7ZhS6XTMLw196yMiZYW/fIXv+SMCiFSVw1LReURkGdHNGDZoYYN9yDn5KuI/GkkSoJ8+VsVm1gSWG4ya0pa+lCElWtmomsqBOgklyoZ99nMj860W4fSoSJxI0c4VM5q4pBuqsOphpFUmSYznXixnQ6sSQCMO28aubQ8N8H76oyKkveQNQlfneW5dTzJpVW7/e4DsmMYJjXTEQcfNeO5pScBdZW1AFUuv0YmbMmRrm+lR4f0Sc1anq57daSP5EyHvtU56owTedKYWRkzeYNj20eIrwXLzbQXFxfKXz/x+Pjc/MJJ5PPRYDB6empqCgZLXH86MBAKhRrZWKCxvVEq7ykXcwORaD320gvX/Gu5FRKRtB1jWSoU1/rUi5ZO9tmew0fspS99FbckYPsffostXp223qEu6921y1748qN2x0P3WqZnyK6eekEIZcOHbrMohfCVv/lru/utb7MIynDqK1+x3rEhSw+MATht++s/BWy/7y2wp06ELmQvnXjUwrivO4/c44Ya5dfW7anPwZB/6H1YvwxCBQXbWLYXvvl1u/1t73agpvGjEu4vfeyj9u73v9sOHTlizUrLihVY1HrJWvgcB468wcK+jP31f/4Tmxt/1k4/+TXL1JZsYaNs2+54M4qhXlJEkfTKrVt+5TGbml+xbXe+Efc67gRBnQRO8NtVWz37mM3l/dZ/ywN46qRJ7gguv5+4WrC8aBtp5fl0KmLxdNKqlbbNnP6y9bVO2YWLU9bGjaxWi3bXrTvshaees45Dd5k/vY0yQHgARa0yVW9pVhGA3UDxCpct1Sra+MyKpbt6LZjMIOxYYYTUjcNs1SxRn3U9yeOLBdQjaH1jOxwzaqqtEGU1WE7VH8EIqPmjbb3BomsjbPhCNr9YslTPgPkSaepecWqWUdHWsdglWOTCWs1WV9asDoMcCEkYEUB/zBarMF0N6Mf31qLo2kBO7p1GDGhEiVYC06pSSaKNI9gFrvXYBrq6YR1dKZvIBawY8Bau0TA5qStYQxrkytVQNikRLAXvye2IulnX2WAJF7eK4QrZBvlZqKAwvEtJEYQQRu2HTUvEqC/e0cLsel9NTSoKPwrU61u3aLiIPMdsCs9goaKOGbE7NaKQFr6lpGl1kOVXLYKBECjU3ApdaiQiHO674od9a2iPwMH5tpuHwpMSS2nVhufW1kBR1TGsQ2zKdTCSadcRS95ckwFxbxveZkuLS1YslAFwdfBhILiuoVW5XMkeO/m4bR8dc6t1qe3yuSeecLt7VDXW11+3dAw2qKSQhh1DsPAE4Il8qmmnGsLgwFZjGZizGCOGWiukDXcLqGGnsgmAchJ2X6iJ+alZSyWMjqADMnRqP1bbMRn0fotGqvx5TpWoFd+8qeKbw7FwyeUVyN0Wc9QIHf1TW3MDGWnW0FXqTjj4/2HvT6Mlu677TnDH9GKOF2+eM9/LOZGJKUFMJDEQIkWRoObBtiTb1WpbdnV1rS4vuz71qpbdq7rb5apSre4q1yBXuSTZsmVJpcEUKIqkwHkCgQQIJJBz5sv38s1jzHNE/3/7RiQSICTbq/tDr9U+mfHixr3nnmGfvf977zPS76tms9098cnIiC+tdcsUUIUP9O2wqW/ygnW4F1ivkh8HSazMAGQDcFVb8Arv6QXfwFz3UAAMlLI6D0VOVOjPOwA2A2BFeYIHhwd26/ay3bh2R17yHdq8ffbMycOPfPSjt59//pnrzz77sY2nnnqq5gB77a88H5uezuYLpf2loeHEqRt3Vma29w6SxXohnBpNWCYTstmjMZnsCZsYnbJytecTeFOShcTojE3JLb/9xnftqNznkBqgpsb60uf+N1mrr/kCgkc+/hNitiH7o3/ya/bhH/mULOFxO9i4axtr1+zcY8/Y5/7oS3b50ves2yjb1q3v2ze+/jVrrL1hK7c27YmP/7AlMjnLjmTsT3/j1+zMUx+13KQ0hwjbldB97Xd/2z7y05+x3MiMBIS+q6h951//kbUF6kcfecY2t/bsrYvfc4Bodat2+dXLtrFyyfaW37T19RU7kDb8yJMn7e7qjjVDCZs7+aixaQUbtIjlrbN+yV772hftxEc/Y6k8DQtbwVwivD7JPT1//ZLNPf68DaWCFSGx0q5NZSu2OJ6wqdkJuTbjoldbVvBvWWX5q/bON79ob1/ftnc2hmzHrcuuPffEQ3bzexdl1ckVOvKg9WLDcIkLXXBMM0IgJojITa2sW6qzayt3a7YvV6a4u26F/TtSICvSN7dtf+VtOzkrV71WsdubVRtZOCK3XAKdGrb89ILt7B1aOzktxgv7fMLKYcHmcw0f7KmpzpuyIiICh92dmpBN1q5AMi0QlWmjd9DeUhK1hhRF0xZHZKHDeGLgzVrCWmJq3Fzah0UgEIlFBFiSCAn3c5J89jBAWKdYFlxr2tTMmN08aFsolpfyQ2CJG4zcIgysUoLZ2dSGgQq6lmB8Hk/Ea5aN1PydSidqxZZoBjbKwsb6YjFRTMAMuGD14Yb25D5j3mFxcsb/aOjA4iawy4Rtpxizw3YSWTWfCgaYCISxerNDHRu2sr5lqUpwK6Gc0kNMsU4D95il05Q9sOrgErqxWGBCVw/g47dk6AMAAAVWMlwV/ENx8w2tCPSt0pdKv99A6Pkw+g4QxIWcDBiOj+Xs+tVLdu3SFZUlZEk8OeU7JJDPqK0Z5Zcek5JI2EadvQA68ibEz6LBVjVmLXkUubi8K7UbK+yKtZ4tTAlUiyy5VblFd3nbVtVzkVDlw92mLNRT5RoAnf4CpigXPAdfdab8vT56IegmkawKEwYngkAf+BF3fHd3z5IyZEiCPJhpUSm3bVy4MeSzYkhHCkJphdUG0BmF5b+hLyDLP7W39/mr3pTQA2CpstO2QbcRVq1rELd2WbxB/y87jfk8coE/4IuCB/hpYzZS511WEcKDvFMolNorqxuHN2/euX3p0jvXb9++vbG8vBwAbOnv/nKsXY3ll048tJTO5U6dPL8w88D5k8mzZ4+Fxyd6dvT4jMzgkzaWP25vvXrdHv7wh61y5zu2t9eyMx/5hDTngi098JBd/ON/YW99+bN26fVvqQYNmfo5Cc6M5cbH7I0/+5rNnjlhE7PH3d042N+0n/r5X7TtlTu2funLVlu7YuW71+3GWsVmxuNWEyDNLkwKzJs2feSYvfmVL0lGI7b4sCxhtusT4d/6sz+xxNiwTR05p4oHFd5euWGxRMSOntK9VtGe+8jT9u0vfdVuX/q6vf7FP7D6+kW7+Orbdm11z/YPy3b23LyFSyVZuEM2NjspCzdlsfSI8hLjtip26eU/sic//oI9/PjTygOv3/tbnLBTnUP77lf/VIrlcZscm7ZPPvuQPX5uScJfsbHJeVnHd+3S5/+xHV7+ql3+2kvWKO/aW8uHtlNPWTiZsVJFLu5wx44dmbVRNfSN9aI0e9J2dnctjhKxIbcQ2FmoKzBSlW10qGnJ4tvWq5VteefQ+zvBMfqI2GKQDXc6laYdn8n5Vnh392q2uX5oQ+mQ1aoHtr+7ZttFloUKoMTobQkFGnshXfMJ9DUJ0tae3MRk3LoCFtbbd3Q/h7UnsG92BPR6N5VWXjIOpwQ47v6LHhs1tUuMlTK4f3I7a2JMAMEHAgJGRxBzEhJOKS002rYQKxs7pI9LIazsm9WjObfWcfeYN42CAVSl14zt+LBYfbckgFwEica6NhGTxR1ig+8hK7bDdlCX9EgoohIEplQlE7LA5QFFQ00BqywXASWWWZTVaYqnWtlkrCXAafvxLiF5bJ0Uq5EQpMCyETvYkAR5Oi8gKh1Yt1q0jpRBV/VFsAEI+uKTsvyYWwpIBn2RWKLUO3BZvXtDH9pSSbqgA6ZcE1wx6Qf87CuFwFhds1E7Ab5D4aiCPvqfEljeXl+3cycWbX11za5fua7HxBXfKJrsbcvFmPrFnGHRezJlxV5cpRmy4Tg708fs5q5Si8atTtvLizg2hUJTm0bTkr+QTYzJeyzSAPR1yoASeLObGP2wqqHKK6AVH1Eq30THrUdVkPqLhxz0GLEQvzHQDPDSB80iBXfB9Y/5qaQfF7BWSz0rVQvyOBgYE61k4SfFMxEpJPgBmkJz6AnhmHsO8NGnqgZT+yo3V1qBdesWtZtFyK08Dzwq8SSAOugKIDggq1Iou+BoH9qUOqIwoGdbhgpzm4PWcoAmX+K25c902oetVv12o1G/Xq3WNjKZTC3yDxT71KnZ2Fp5NX978/rScDp7KtxdmLl+dSf55S+8Ed5YLtvbF+/YlTeuyVLatY/+6E/ZzTfftI/94n9olULX3v7Cb9rOwa7ljp61L/zRS2bNTbu137BHzxxRASRMs3PW2dtTg5hd+Miz9pGnH7Gvfe4LduVrf+Ajc7mlM/atL37HYs01WUAieixuS9PDFh+eEPMOW+Ngy5r767Z85Zo9/9M/KyDJiWhm2zfesRtvvWXnPvYJtVfaDne3LdIp2HPPf9QeeOAR+51//pJtvP26ffvrn7cHHzlvb1y87Ay1d9gWwMUl/C2bO5a1MxOjtl/r2APPPGNrG9vWlvA8cOaYnTs+Za99/vfdUvr4T/y0iI5Ai6j602jVbSrP+uYt+0//s39gi4sn7KGzx+344pL9wWe/ZN//09+xtW//K7tz5RXbOOjYdjliiV7RKrLst+o5n5PYDcesJOtx9uiEPX1y3t58/YoNHzvrfUz5RE3u4IGNzB0TQ0tAsehEPxhl5uA7DpTdesvWtorSth13MdlEudmQZdpk4nrPTszFRZNNW9lhS8NgbXhP34WDnh0qPbGOmKMb7D8rBn3gSMgaJVmlYujV7Ypcy4w1hdxM6sbSGpaLWa4UJCASDrldMDQrXiYiArfckO+4tV6R76/2835FMW5LAM9AH6wNWLAdIbYF7mpCgFYVU0y2C4pXtkw+bSuyYCtKJyzGbzDqrvIxHzUia6IrKzrCqq2GyibreUg1iOt3UqAxGi1aymR9AMqiV1TWbmpI+eRils9H5domLJ9LWm44btls0jLMh03HLa/fk6M5G87LWpVAR2S/c0rGxm7TWjLVRuM9G89E5Y3EbUJxY6GWpQErKW7vG5Qyq4TTIgkAG6zuGmI2h34jloxXoBBQ1g4UDrCB1efWrGjkv8XPyCxA7u6x6h3cC4CdDYQCkJZ4ydoDPPEeWDrM8t4pGTBsYvOVl78m61j5CtCwvAGAOJa03mDQ5+SRuB1UZflKWUe7TRsfjtildRx8tamsSTITxlmx2LXZPKuwqjIowpYVvbrKtyL8Yie8fDKla4ALoAPkKCwKhO4MfgZA6vVWm3DPN2JSfMCRT6AoesapGD5YJp5ksAwQxJJlnqwPQIlmrELEKIP3yMOBVQHaefr8U3qAu4Ov6A/XoRo9Dh9/A/ohD/JcFMeX5HLTaU/xUIaBx0Q6zDAAs4M6BNO/vH1036d13gf2UohtPT9UMW5HIqHrvV4oAFiS//mf/0xsYeqBfK2QWXrn7bunLr76+szbb76ZHB3JyNKXOzcUtxd/5sfsJ3/pbwp0Pmebl75qRTFgtXhow/OLduSx5+1PfvNfyOK7bldXW/bsR0/Z6Mw5W3jwcfvIMx+34+c/ZO+8+i2B6m/ZV176I1lHw7b43I/Z1IkH7Y/+l//Vsp1VO5RiWCuG7JnHF2VdJa0hYc5PTdno5LjduPSOPfHpH7dYShaDqNGrlez1b33Jnv6RT9pHn3zCHnvwhI/2fuHX/xt79Qv/0l596x178pOfsqkHHrXZY+ftC7//h5YbqlhHQnRtWwRSfZgm+9xDJ2357qbNHztp6bFxG52YsJ2tbduXRWClLbv05hU7+eEfsb1G1PYqVbGhrJrCtv3Vn3nRzhybtzNnzrub+Pl/8fv2rX/1n9sXf/sf2407d23h2b9so6eftZ2Vm1btSFBtzafRLBczqkNKLl3G1tf3bG5x2J48t2C7y7ftsDdiienj3uVS2NqR8JS9Az+WnzQ592KIiE02rlpn922rd8KWliWxsn3ojc2RKqy5TyvdZlnWmZhiaXZEDS8Q3hPgJGM2Pjli0VRWFmJMVpuYSyzFKqC4mJndqc6MMfglYOvGbe2gbD0R6KDQFIA33dKvS6lsCtBL9ajAlCPXEd6InR0JNHqtG5XiEgiIwyolJtXLitXPdp1J/g0HUWPvWln3mZRc0Ujdlz7OM/rfrUiZTNp+OWTpnKx7gUNClnMiKnec/Sy7ZUsMdW0oovvRnmXjIWtW9mxiImklKe+MVW2o17DC/oFtHzTsgFkEso5LJVmZAiem97BZyI4s/oNC2YqFqgNFvdG0qu5vi95jMbmRyjeejtqhBPpANML1YxJ9mWk5AvhSuWSFnX21R0OSWhUopa0krpDecBqw5BJhRei8/1aAwgwGfhMCQEVYA8sWjCEev2lHVhoNya1nBzTAEZhA8ukeYfYDFjWKDZBF0BPK/6U//pIdOTJh33/9LbnRLK8V3UQfrLiaFGTSPYCQpRJRGx+LWrWd8LabHg7ZSlGubRX3Wm0vnsGqJB+U3PyIFFNKHo6At6D2z8iixZqVT6I8ulam3jISAECCbEjHWVXPB/l05fUDhIOukoHFSa2CunMfgMZDY68QQBH6wPfUE5AtHASLaNLiXTZxgqakBf2crooPDZ2uamvIzvNg7i4h8J6YmVCulHxKGy4+XhaWNaBJd4W3GcrQ66Fyomkoo+7T580PaM7CBAwIjt7x9ujXVQq03e32DvV9W3a8ALb3LsCaZWM3b27ndzY3l4qFw1Nii5m5hYXkL/zNvxH+mV/4RVt+7du2e/OSvfHaq3Ldty1//DGbXjhmK++8buee+7Rdf/OqVW5+2+5sVu2ZH3nWfuQnftY+/ukfsy/81j+11z73m3Z79ZYAd96Gx46LUSO2cOFpAULWvvPVb8gUfduq1ZJd32zbk09Mim+j9pGf+is2Krd//e1vy90tsjrSRqaP+fy0o7Nj9qFHztknP/2jstBq9lv/1d+1P/2df+L7ux4o7af/0v/RJo+ed6IxteW1z/2hVSsHFm9u2dVNETuek7tTsycfnbGN29v20FOP2+bmng2pAel4T+ZyNhlv2aVXX7f5Bx+zR55+xld2/cJPftpOLi3YqZMnjD1t/8v/7P9il3/3/2Zf/aP/3kKyhp7963/Pzjz/s/bA4y8IsGQlXP6m3dnYl2V1aBFZliuHCWtGBR5DKQfXzFjPFo9M2VJqyK6vNG34+BkLSWBoynhG7n1Z4FArWGJ42iK6P5MSGDWu28VLazY2M640K3ZHgNdgObEaHNcFa8+ZXPnPjcXEDHHFKQkkWdstgNyVFS2rM5GQNIkx2nU0f9PK+7t2ZorZIewaFLHVrQOWDVlIwJyR5VejK0O/2SlevrXqgAUYs5ysu1znwDKy7qoCrI1KxC1qvBV2IDuUZ8MWdwxiIAtN3GhZVHL8bCzdtZqAbCRak0db8zrttbKWmZjxEfERWZbsd4E1V5DhXKuxr4IEg2lW7Z53MYyqbEPRrk1mcAkblshICDNjFs4MWyoZ9z0ERkZyAr7glNakPgxisdMSrvWw3peoW1pWLd1BrHzDNWxY2nqpEYkathGWvoRLJNvbkeUq4J/IsEhBdJRlXFJcn1sdY/YK1rsq2g8oRcDTrSuuZaOJ8O66IqyADzNlEH5GpVtd9mJNAB8OGgSEGBriQeHS8hvgX1vflOU9LG9t0S2xN159C7TWmwJMyQt9sEytYhoWDjKDSCnJQ6HR8ZWWo+meFSUvFbUb86wZQPU2cgs5ZDPDUQFSyIo1WaKi91g2bJvyxrAO2eykEWYJL9Z4YJHTl4zM6crL6hY3npdAla4SnmPRAl4dGERWIWWFX4M+WPYKAOTpc07a1Xd2bHI6ZW/JyJmbn1K6ek/sdy/oxSC/oG8XGnNN+lwzbQzA5FTnhu9ORr+qyq/ntBHvkKGDpvKG3sxDZuMdnjEAh8Jxz0/tH3gloqsKAb0jeuYDaYobWPIRt2AV5bayuJ5MpjYULwDYU6dOxer1Sl7ovdRutU5Jg840a7Xkd776tfD3vvLH7k5NLSxYTkJRKfbsqRd/2j7/G79uz/7cX9azpH31D35drtuhnTn/oCyMvG3evWZbBzXb3y5b9ojeGxm16el5u/zad23hqef0Ts62ZQnc+NbnrFe/aze2IjZ/RMLSSdjDn/gpAcqwsQH0kLg6OZSxR59+3hbmF5RH095+46p97p/83+0Pf/ufWGRkymae/HFbkCX82re/ak/8yM/JQw3OiYJ462+/YteuvGOTQ/sCjZodtIdsV0Jy6vyY5cUA6ek5e/h5WcbZCVu7ecNHYNnQ5uTSCXv6kz9uP/ezP2cL02N27vQD1pNl8T//o1+1V3/3V+wL//K/kZVds3M/9XfsxDN/2XITZ8W0aMqwGLJl62990y6+9h1nmnhzxRl5o8qelWmrysprtUqq76h99NicXbl6x1dpxUfGlUfSumqwsbEJCR3uSt0O1m7Z7NIZ613+vH39y1+w9OnHLJnMyZYu2K3bBYEQHe2AowRezOHzLiWQJ+bzshoFwttsbNISQ6St1gEI21aUlccZYUNDstokAAnle2ICV4ytUqK2ttUUwKRta5sNoWUVSQAT0basWGl4eS5MGpdYCpB6NhcXQCrvqgA7lJmShSjQl7salcVTrQX9pSw/pN+c7ou2GJ60egLrXdHqSE6ML2CbnBqzV97etZubNVu+vWE3lteVTsi2d0vin7SNjsv6Vvk4u6sssK3J4hkeQViAQ4FiUTQkT1Gm1GTUWAKuNkZosUqop4OzBEdyr2+6VhgUleCqnRI91Zy+YmvZVjFslR4zRQQXAgDca2y0vb2SjeXTAhhZ9Rsl0WHIyuGU9xcHAAOQiS4IlTJG2AEg5aA78hgQSN0HKJgkT9kQW3bywh1tq22YAgUoBUDEHGBmT8hyU7tiAdOW7CXLGvid7V175Ttv2bS8k+tXbwf50TJuRaJDJT8J9qBQ3ZSmiq72Z/+FngA2Jks97NYs2z4Pye2nnVjeCo0WxwSkkvuQAF/q2+cIbxRQCoCl6i0Ln8EqB0oGrQSs8B71BevYlBx6AHrF+qEdSksy8T8akXLydxRPNKXv2pWNftO14DMvVIuJyZSesYQ36dsHsjE6NAy6VAJQDQbLAkAlH74BcyxWxgkA7mAAC0Ul20AWMLMYnOoqQ1BQ3WeATOnQxqTh8qL0eczslyAP0ZTuK7UhZfTY5KVPH6ylB7uHqocs2PD1er3+rgULwHbr3bwQfCkciZ6qVaozavxkLNIJz07KLRfB2+UNu7VSsI9+4mP25d/7ffvf/93/UBbOqP2z/+JXLdJat7duFmSRZe3o2cdt5uyHrLpfkIW5aic/9IIdPX7Wvv2537eoLLPRkUnLjU/Z537jN21ErvPKDmu/zUe9jz/2nGUnF6XJVfDCrr39na/YQXHXQtmYvfKN71pt83V7542LdvqTf9VmH3xOwDhm0W7bvvJ7/4MdO/+sZWaO08suYoqZBYDf+NKf2mhcIHG4b7cO6KiXtTObsSdPzAlEOvb0Z35WdUtajE2rRbyG8krK1aSfprBfsmWB7uuvv26/9v/4P9vFL/+WLSzNWCuUtetbYXvsh/6SZQWKbmlIk+8Um7ZXalhUrvCrX/xDMVNc9VsXqFTt5p4s13hWgJaUm71rs0ez9tTZk7a/vmyH4UlZzeNyWzctkhixZDrrm85EZeFX93Z8I4uzYxWL17dtx/I2dfJZ788dqu3YyvaBhL/iE7Iz6WEXQIm4scHyMVn6bNq8ut3zgcLhUfZ9EAjFMz69DeFLJ7KyesWM8iDOL+UwE61iOaW7qzoJ0GTNInQwISu/sJxw00qlmlxsCUa1bA/OpHxEvt0dsqt398RbAguRxN09lYcFAwgG1g5TihTZ0rj5iZ4VZCzNDYlmYracvJNKJ2lHjp2wxekZAfuegwszKNjAY1d0oyyNUln1abjLm4hUZBU1fHVVDOGNy+pqx7x/sM/0EipwliXFCJrATWVBGHFpYywTkmB3RK9UuyQFU9LzsNUE2c0I++EG06mGc3lE2w73GLUXGEghZlNSSFLIzfS4QCBYFBCALKKH7PKG8tJ/5s8G1g6uKPFc7Pw+NOUZgTIy2wYL1y1XKS6eoTiBfiww+g95D75joHF2ZtQ3cFlbXaO6DgRMmcZNZ74rg3kAGoqErqR9eRi4vGMC22IrJsBlFogARvV0paAPoDSdacvzU/n0nEFKrOL9gxY4LxCOWqWr+Cob1PR89Y21j5VK3dzqA4B1zU5tKIly+VCeVNXpAHXYI8BH51Uv9j+A3tAGOrIJEZYl23LCQgFYDxSYAFZAGdCRfAHWoAwAK4NRKE3iD+qEpclv2oflx6RHPq4Ala8rNmRHioL06UqgmwKF6MpPvIh3Ay632chcvEiJnOBeeTS6HapMt9X219U+7wPYUDefSiaWFPOU9MpMp11Jnj69EO52U3aHs/JlgdTDadvZWrFdabLL12/Za998xTqlZXvnZtWefeaYzZ94xE5deELuZNS++Qe/bw9+4hMy86fsjS98wZrhli2cPmnVat2+9tKfWrqzapv7bbu7V7EnHpy2cHbRjj/0lDSVwEWA/vrLf2SPPPvDlh6Ztb21u/bohXP22rdesYc+/mMWTbKBhCwMEev61wRm0opMEfPjSaiwmOpbL/2OKFG1ofq6Xd1Ug8fY3adkzz55zK5eXrUnP/UzFmOnecgEE2dzlpTDd+XV16ybTNvttRVbV74nHjpnDzzzMYH/C7bJrIDX37Af/Ss/bzOLJ53webmgFTHtgeoVEkivv/EntnPYtNGhqqzzHbuxKyYSKCezabujNEdHYnbmxIzNRDt2Szg2cvajssQXrb6/YdHmgUXzEw5i7CmQyI/aSHPVZjMNe+vWnh159OO2eOyYVfa2ZRkfiHas5JFlEx+VezzsgJ/IjlhbbvPiaEjCUbRbskIPK3W1X9yEpT4LwkJNCU/DiiVZp2I0dPqDizlrVmpq46it71ZF05QEIFjm2W11vT+uVZeACUCx6LACYwKpuUTBwbomi2ZVApjOxiXITL+hHxVrqGvDcsHbTDEKYbG0JKzMr2z5ZjCTYdGtJ3pNjNr3b27ZtVs7tr23IoauWKsmIJVAHVPZTp+YtLmJlM3K0p2dG7bRUUbGGbHPWEwWMO49QnQgqwxFwvQzuiSwpGt15uQ29K16CxyrAsaaLGlAoNksB6varCyhkoUs4dpTPVuRpI9as81iXQp3T+BaKtcsKV5ZmMmprXU9rrekFFAeCCsDH0gbFhnWEMLLjlIIZQC8EnaeIPT6zYcy8wxh5t3BwBdgSmz6EqEhvMb7gOv29qYlkkP27W+8KtDixIGaylfQ68pLabBjGvFYgchpJFjh0ai8s2zUNxXHksyrPQ8aPWOvVHZBY2c1+l+DXaToEuAgRlbSCVz0iUW64qOIDxxxCGZFqMfsNLAF1YWnMugOUNHBKNW9rTaoYfMI1NQOak8//UNtxQA4wIgicA9BNGFVm28mJGt1Y33NstmEbW4ws0bWsKxm4jAmhPIZKCl2lWNamW9Co/r7KjPVGyt7QF+PB70BWu7pg3XLN4H4fPTY79EGWLvEB4wDqz2wuqkws0SoN+oFzwBvSPVuR6Phw06nfVs0vJ5M9jaGhu4H2G49r0oviRCnwpHQTCSeSLZjiXCt27DkWNbCySkbn5ySJTZmD3/4IyoA0ybCNrp4zs6cnbaGGPvxZ563sdyw/c//8L+2z/y1n5MbM2XbyyuyBK/Yw89+zNL5WfvaV74mC6Yqpq3ZOytle+KxRX/3gec+48KLobHyPbnC+RHLHzljo1OTdrizZXfl7jfENLlE0o6fPSumCdvutdft7Te+Z2ee+QkxCKtM1ABMNbn8qm2t3rVcaMsuK49mOG9bmzv26KNHrLVbs8ljZ2xk4ZQ3GJqMBhak2Y1XvmatcNxmThy3iSNH3JVauXXLksOjVj3Ytytff0kW5Fk7c+FpJ+z4WN6G0ymbGsnY/FjGSsuv2RuyeJlDGy7dlkXbtd1G0ke1i0U2NG7YzJERe+LYmN24vWXZ409beOSImCRtnWhSAH8gWnQsI2BVySwuy+JEtiNg3rBa5rjl50+JkcVgpR1ZtGt29damDEIJ6FDPN69gek65XBINpMzyGQlSy25tyoVOJeVyjVlc97B6sAzo85uYlHMtczMrhmZqTleWXL0btTtb+xKWpDwLrIy4hJBduSRUdVxNCaIAiqkp4U7Vzk4KEETzpsqVm5y26dkZtXveZgSEYyMCxOlRmxxN2vxszmYnM7Y4P+Ybg4+PTdqxs0esvbasvHo2MjlstW5SCmTJd6bnvYnxvGUyTJcKBnSweliW2m2VLR4Sk6v9Wo2qJWW1ZBJYLnLnJaSHlY5lk1j0sp4kHIz2M+LGvqQSdf0OJrljCLD1Ibs6pbFMRRcGQJSi9Ybw3Nre3UH5drcL3p+XTYVsfDipukvEJHC1MPugAq6ig2jjbiP/lCUWHtYRFiTLNR2AQRs99IEdeQEILuBUqZTU5nR941oHLinzXr27S0+C/mAsV8AFq7tnE1JKU6LTjZvLrggBRv7FWTjAlDbJCxCC1Ueaw5mE1UIsoGBPhY6V5UHQRYDFzJQ99pGle4D3lvJhq4gmNSlaps3Vuk3j6PWW8i1LUUpVqtwsdqCvVXSjXRTPB32klNhNryaPoCYvqlzTtz7UlfIx/7VcLVi9UVHZpISkkCKhAFyDrpOwn+A8PjHmS2tv3VizqRm2QcSyD/pzA+uT/nGVQ3wOvZi1AlAycMYsAegUWLAMhMn6F59AIwL3nV76gLM+8KW2htcAX4Caskp1SMaIJ4lUuuQr8nhdUSCssKTdO6pEu9s51JPbinxdPBcArDIIlcvl2PBwJh+NZ5akyU4Vy6UZ+W3JE2dPhekQZxUG58tX2Xw31rLDwo7t7u9YQUxRONw1jgCRkWC3767a6sqKXHomqe/Z5joW36t24uFHXZD3N+8aXfjnP/oJO3r+CXvs0Ufs7o1bdu65T6oRcSebtvXOq7axtmZHH/mI7+7EbjuVzZveZ7v0oY8JjFIS4HFLx7v2+d/+LTv73Kcszoa9Agxo1yvftbdefd2yIVl46yVZIzE7OCzZ/FLeTkxmrVAXmDz5CU8bJg+hEUXMrYtfkeW2b8PDsuQkhJz3k5JLW9g7kBVltvXan9mOtP2Zp39YgiPtKKbFIioWy3KXW75n7e/9039q3aGUjXV3dE+McZjy7oeE3P61jU2bWxyzFz503Df+rqaPWGr2YdfMMC2bw0TFHExLS2bYzDltJ5JVq26+Yzc2DhwchqZP+J6j0dK2ZTp7trJT8e6ERDwrRgssAIA5KiVxdDJsa7fXbHVPgiZmisni2ZGFKqPFDktNXwwih9RX1DG/dV5A3ulUBC6yHrab8hw4gwmRx02UBRxDpGR5xALrQ9DmIPPAdEh0qOtXVGCTsGSSwTUBCsoOMBEThsKygGQJ+JpwxQMAVBzflMRkueMa5sdStlUKKV+WTQbzXxmVT8itjSew6JgeFvNpcvTRR1gBJQuT3ZDS8gZCnbrqGfO+waZsaway4ipDimVjDlCAQcsKbFKud9i8p1Yti+f0niQmoW/mzXI+VlvKLiSLzVd/pfGKwrZ+t+jClMSoEFDFh6BAy0q9jK/td0tHdHZw1D9dqu5kjZDiJsuWcaF2kjowYRAxib1aknVcCiw1+rex0hjYEjwofmARA+L0SbIZN0tFUzI0vvudt+zE0hF76403PW8C31ibWJEAN1YdXTDswJ8SHSu1rs+eGEn27KAmEG8BQAI5tS55UFZWkWXzaRObWEJKQRhoUbny1a7cc5SWrFDmXtN/ypRF9u1lEQazQqCz7xsrY4n1+j4jQHUUQR3gvP9ebchiFab/OVjpQ78nVQBwGVDCCMhkWNXXs+E8A5VBNw/1c75S8G4UvcfIPmUhPQJAjmvvpFb96TIgHdLHaIKm/q7e8bmsuh7Qj+Dpe1lITxXVM58NIcDmOpg5EZIypL8YOvj7OIc+TavbDV1vt/vTtNjsxdbXYyPTuXwu2lg6Oj126omHT8+cXjydHJEF+9f+g79uD506Zx9/7nn78R990T7x7Av23Ec/YpPj47a3ve3nUDVk4TDi2xaxsWzHx4YtnWRbM0opkzoR8SV4OweHlhoZ9l3O2dugWK/a9NKSKtxRGociQd2KhUObOnbSygWBiuKEy9u2euuaXfjkz8o1nLMxWbRw5ld++5/ZEz/605YexiIa84nwTN/5k9/8H21sad4OWxIGWUW4MxwG+Pj5o9L0e/bQcz8qBskGmk5CzJLX5vplu/jtb9sDH/5hG2dACZNfTMioPEv58m1Zwstbdv65FwWsw8YhaRwpzuYYFdVdDpy98sd/JICJ2GisapXtVbtVkFscTloml7flO6uWG4nYIw8sWErxl/Usd/YJeQAj7rYDdfQAJUYnBbDrVi8W7ehs1kIHl+z62qEdlssWlUCWO1mLZ3MCg5JFm3dtZX1f9KoL1FqyxrDemxJ2sVW7avOjGdU7ZMty96Ni8tRI3veJxbHxw9yUr0+I1x1G4E/NSOHUpCh6Q9ZUHVUY1U0gKhebjUB6YWYYMCorRpb1yERzUdbmOANLFnJNGv7Obt1KasOtw4Latmi7pbqtybXeKVQlgHWrt2R59fQturbEKxzDbFLUdImkBYTbdSmJhOotC0hI7gKCtcVE84SAG9AN9sBlJFfWi973AYpmyXp1Zhx0/Mz7PQF1sVRRfrK0ZF0Vi00poqx4quLC0euxGTyWkIQFAZTQTUSwflAyEujJSRsZGZd3kpYij1lSAnd7ddv3SGDp8PRwxjr1A7W6DAsbE31xK/vWkgjqwChaIdz6ozoLviTkgAB5cOIHckLlmJrVEK/hhqMcWQmI7UQaCC6AjZfl7q/eZb7oznbRt9ebmR1zq+7qlWvu0TnB9Db9rUxtopsJ6xRwoOtyWIZPlaXRKlZmqG17DbWt6gRoyHxUXHmQAjFA6MRIU2DckfJUqQSeEfFMgZP/lfZQNtjT17fxhIZhFm1I3vVuMO1KykxpUF72XNVNZSEp0T32G+FIqEq1pN8tq4qOnADMpt8xNm5Xu2Px43UpN9GF1WvwLMAdAJtI6rQmDK4BQ4BzcN/dfpXH66YQDHjxnPIFgAoQ8wmUI+2n9PnQEsqTDzQJ+sgDWlI2PALi+u5nqjeKX1ZyW+3kfbDykK4nk8lgFsHf//v/IPTH/zIrB7uVt1ppqXKwd+pwd3Vmb+Vm8q23r4UvvfmabW3c9dHf3/7Nf2FvX/yuXXnzuzYkQR3jvBq5iU+eO2lZWW7XXnvDfumv/RX70JmzlpPGyUvo/8pf/UUbl7u/KTDek1VbEoBWCkXf47FWq9jW1pZv5cbmw4zq+p6kIk5qNOeWc0fu3PDsgmtJ7y+rle2gsGsJuaJ1mfTFwr7tH+7Iwt225SuvW04gPD5z0o4eP22nzjxm5y88ZefPPWTXv/+WfeKX/pasw5xrHgST/jQWFlz51p/a6OnHLT85K1c4ZRPTs7KkxiyWHbeMAOvaxdds4sTDNjK9xJCja1zajr4srM+D62/YG2+8Ch8JmEt2Y6tguwUJsixKBiXKlUM7dnzeHppO2qXbB7bw8DOWGZtxy1JYLjdWDSrBYeVKL5SxSOGOJcorAkTRJD1q2ckTsoDlMeysW3Ri0TK9A8vU92x5bV9C0LRmXdaHrMJmQ/k3BfCVuh2fy4mRGnZ7o25lAVqStOM5P2uJaVvDwyM+zYgJ/tlkxo7mVR8pjZJg89q1LUuPpmWdRKRIBNBifJSnM5kUlp90muXwuJod1TXneDU4GkWWfYy1+WJacZ+7UNi9wbZ/rIuXiwlYcy/aEji1LCslG1d0Zi+UO7LeVBaTYmJAsC1g8i3y9AzriC0AfX26mBr3j7R7Es54q2i9plzRYk0gQBo5uYuyVNVWGBvsxhWWANcqKPKuW4p4LW0plF6PPs6QjYU5abYlAgrQ4nlZ+gJPWeYMeK5tFmxjL9gCEAt9JINgCSxkDTZkTXNcDdY0ZfK9MMQf7pxLCBnAocYIt2/6onTdshNvIKi7OwzeiX7eHRC48j59SwzmU52AGfEJVjZgov/e/8oMhlu3r1tGns+d23ccfMiHASmUj9hO9JdC0Lt4KEMqSzIVtrKSBKxyKm9ZgC8nTOVkEIuBNFnlKgtgNZeXtSzrNhLNqCZBX2qZmWxSWi2fMqfXQmoXeUIs02WnK/Z8xe0X3NH8ep8eW9FfCoSupWA+rpCGOa/yINSMei6LGuWIQlC56F6L0v8t0KJ7AKV6d3VVPBQVb2G08Q4WMoAqeqrsXndlFECpk9jj8KytOlIOLGA/JFtlCLpgAroOAr8BZb4BXfABxU9c6BHsyIVFi7KQ3Ir3mJ6HAPNb/9sC3UOB8W1Fuq40+gD7Dyz02vOPxUrlSl6W29JBsXVq76AxMzk9nHzo/MnwyExKlWvazWsXvZ+K43q/+WffUoZ0OkcsI5fujTcu2Uc+dNLy4xNqvZa9rOezU8MS9Kq9/r3X7Uuf/UNrCwRHYxxdMWppuUsn5yZkNY3YM488YD/7kz9mjz/xhB07OmfTY2OWz2VscnTYUmLYdrUowSgoLQZTGFXFShCBxEg0WpqJ+3G5knKVY5msT4XCMsV1YWJxSQBabJRtZP6obxZTKh8qvaIYumjl6oGtrywLtCZsWJY1tiQNFe6JoEozIwF488uftclHPmoTi2esKY2eTsnVwjUQLUJirFBp1b778kt2/KlnLTMxJyt2yOZOnrbF00dlYUzIcg/ZxPyYPXt21i6/fdds6pSNKi32w4ypftmUBFwgguJMytIPxTP21INzVt68YdfW2hLsot1e27Q9WQ9MrRqbnrI87l5nw+5slQUYskxGWHElt5XdPSQOrK2fH08KfIu2vCN4Et1zHPYm8MM4ZCtF4QNcaA1Ztamhro33Smq6qiBvSIByYHPTkzZ3bMHyI+zClfXfY1I6KYFcQow7Ig8Fr2Fc4BqLpKwi4Si1WUQhIRC3+Q5GysI94yaj2AKRkkCjKcaWsELnRidsmXJV7RWy8cmYrRVMwD3uQMOApI9Ci+k566yrNqHnj9VNPVncfm69KiH5sXC9bNt3N21kdMRaArvk2Livt8+kEpYSACXk8rNhTSwhwBgKu9VYkGWf0u9EktHinmjatA7uREiKV14CMwPYpjGp9rx9W54aQC9hivfCNjkiC16AWBHIdFPDkgWlC5iLH6lXAIj0Q0JkxXHr0/yolMmpaQG8eFUmzY7A1fcW1X0Em12afBWX5Bag47BEzpvCqhyAAp+D/ZIfpriyui6rNC0AWvP7kgwyl8LGElcZdC84FVegq4ZIDMlbk2fH1KNMgnmwLMElP5Qk8aV8BCZ4o0dGE7ZTltKUHLE5TlpJS2/rGnAREIthxQZqI1l0ammUM9awn3FGZfXdk7wCitkRpoBJgUgW2A8EetH9w3aSWL5JZtgIVBNDeZltKdE96Iu9fm3ZJiZGRCt5VSozq7lw/eFxVbRfZ7qPlB+1p/qAHr/0A08U2gVdCorpCpDyS//fR8+B9erv87qu2e3Om0/x8AZoC7eGeEf/vJ9XzwbdFArC8rYANnxbed8HsEr/ta98JjYymsn3QtElufenMumhmZRs9P3tnXBUVkVHrt603FfOH4pHG7Z0ZE4aKyvC5aywesfyEojX3njTNm7fsELx0M4em1DGLINr2/XXv2czR4/a+fMP2Te++HVpuF177MMf9t3oMbHla9k779yQRu3af/df/o92/a3XbGlh0mYFesXdLVuVBf3xjz0ngK7aT7/4aXvg5Ek7s7Bojz1w2j761GP22Llz9uj58zY1OS7LtqRGGlJj991fMRUDDWhnLAwsNxhV1FHjQ1hp1GGWrkpI9B79sWymwpYnlSqu+Z6lphfcEuO0gJ4UDaDFEcCc7Fqr7dul775uw3MzEhqlI7dmfv6YLR47bydOX7DjDzxmDz3yYTs+f9quvvJ5O/b8T9qpB5+y8WFcz6iASoxB358Ah+6NudlhmxbYVW5+y75/q2jZ44/a2MmnbemhJ+wXf/4n7Kd+8kU7c2LJ2sVN6xVXZZ1KWciix22GYZmnF0skVM+OLU6nZTk0bGWnppYPVsUcCOAqcp1Z8sngDxP8mcbTqR3akXzELYtyL26bOyUbkwdRbMjKrLJ6RQAg6AU0D/flPajsSVlhGcC2vq88Y1YSiNabomu7LhDHfJJbidUpcqf1JyRLJ9Sry9VkFVrIV51l8tPW3romnorJc0hboZuTluGUBcWXgCqaWyBdrEyBayjCBjMqSyhtybTaLMp3yg5W1i2fVD3UplF5Syw2SMqNZSN1NgrH2ktl0paT1c6eseNjo3bk6JRNTbMRT1Z1SVtM3hF5MeZQqkZt7Myjlhif9cUh196+YeUmfc+iY7wn5S8lrt+VtngolRdv4NgwfSgIbgnpG0EEMBFy+nFn548gn/6cPldWl/mhgqIRZ1Qx8OhbEgpmmEpVOCz4Ri8+gEZ6AkBmzTESz+oyZoJkMgm7u7KpMgA2wgZlQPswyEVmAdBIcQGwyYgVZMFz/HdWVnCFaW90EUhGiIP17e+I/jM5gZNApC2Lng2nI2q7spQ8XhtH3DQB0R45osBl7bF3gwBVN90Iwq0G/NilS+6CPCvJlXRiWvSq1+TJNDCl9QwUU73YIwKw4122O6QyKIyUlCRZDboA6DoCBQE4jqX3flFkvK/cPB0sTT1vtaG90oR+MmicP1QmIIAGgp5YwdCI8napv65RTAPLlQ/PUZ7cp28c/KD7jXJDAYBbNGsL/A+b7c7tWrV6vVQqbYyOjg4s2NOxaq2VrzcrS+126FS31ZyRoDA4G2YbPVa6sJN9Oo2ZLEEtsvyxboWGKiJhzw/HfBPcBbntHdScgLjd3LNmcdsyuJI4gM2aPfjgoh2dmrTa4Ybtbm7aG5cu2jvf+55t7WzZlz73Bfvlv/mTYoSoba3t2uf/+F/bzFTa9vd2BVpH7PVvftHeeut1++Y3/szSQ3KLGywtLNmtG7dsa/22BFvunhjmztWr9uSTZ2xhYc7OHVu086eP2akj09L0WZ/s3lA8jmMelpUs/SnYEJ3QRhJyXEfv9FaDSu+L+IwaisFkDdE43gcG8UVsGpZBhJG5aUsMj8ri1T0xcaPbtEKZbost29pcsTWVbVc0is8cF2NLsATarHAqlPasJmu6Wj4QSBalwUOW5xSEzUv2xpU79vG//nfs6MkH7MTxIzYlyyw/OiEGYNpQ3Ep7G9bdu2V31sviEwmOAARrGIFmwxs2uD4xm7CWLLU7u3LR6vRfdW2bebpiorjAvCE3D9eJnfEjYsJjsiBFEIFcWwDbtOGxYWuprbuqDyuShqSkUrJkI1JAzFbIyXJq1kqWC9XgSQFQxwpqek44jSVT3p/mh98JMBpVKTapLWvqt9KnP57TYQuFsuWkXOjDtKGOlRq6L0GQZraw7nOAYxi6ozF1HcLiEfAC3kyp6okHkb54+9B64i9arRERt6lRW3L/5bSpvRpqOywZFAWT2tVuAh8sWtoWlxeZ6cjTaVbpC5WVNzRmJYHu+lbB7ly7LaWyL4uNCfxyUyOyduVpcBx2V3XrRDjjTe4+wAghxEsAqg+uCECC6UARm56ZFaMFIECfq2/T16j7POf8iJSCvuNSMryPYsT7C4XrApukDAVZ7wIC+BI+BErZB2J7e99G5UGuLq+4NUmegg/xN4NNssIAJm87WeMqIxv3MHBFuw+n5RE1OIyU7lcBuuLS1+3KQDkcGYnLG1N7yNIe6olHxAdV+shlwXZUTzZYl3jcAyQGmpAXAI18vWtCNKHPenByh1hV5W4EXT20pcoG72LJNmThckCq8ExxUQgYDbxPF0/DiodF8Y3qgUsE9KqsbnVSX9EXWWTKl2+fCKhSJ/GMd9uorCg1QBNe4H3KTlyf+QFF9Yx0Bh+setIPjmUP5IqC0cRBV4KqI6DFc8HiVt5s93KoGLflBVyXV90f5FLar137TCzW6+SbzdBSqd071Y6lZ+RKJGNDkTAbGnfaETs83FXhGJGUVXqL6UQli7Z25Tao0eosd4xYUUzBPEOsvIiIClM32gIuVmUl41Y9KDjRaICkhHQqn7QpuXPnThyxmYlx+8ZX/8y219ZsitNSZWncvHZTjTFsN26t2+jxJbv47ddVkYbtFrr2uX/9Jbt++Yp9//vft6mJKVnXTVucG7FHzp+xRvHAXnv5y/atl79kE8NR21i5awdbd2xY7vdJAe90LmUzsnA++fEn7ZnHLthjZ0/L7cvZhEB3/2DHGrIs2OsUIKFfiKWMuBtOXRoDDkDz6Qv3xJfg0RiAAZTXEwYo+FBfjjTHwnTrmWdKwN9Ven4SrmiDN8wm2DsCgMTErO3urdv21rJtbNyynb1VW16+bCt3b9rKnStW270jzbdry5sqZ7fu1pnv2u+DFGLMVMTmsEhlKdzZD5iDUexSuWP5nEBBFi7lph5J5Y/rOBorIQIC2JTPqUymVV5xOzt0DUlIQKFquShBEi1UV5bG5mISonrB6+6CG5YlyObJHTG/rjkJVAjkwM2H6rMxDRYWq67o8wyXSwIWWSoC5V0BcEy0IDBJHmUGD7kVBnd3EBBGrFX+vnAj8N3iriwkAFZKVoDHrvzMXnCQE7MBxhwN422ld12kAGwlyQg5A1KdUkEAy3LKiF1bL9jB6rY+d61RKLjyWnr4CXvg8SdtbPaMNfevuXVdVyE6MfILXF5c0eCE0sA1RZhTyZzNzC24QEJfLEBmXVQrZXkVKd/fdCC5LDrgmOlavWpleYJRKTWOpWaghWW4gBdKhF3lEH6ONRE32eqdu0oi4D3+0R2AjNFFgSssHFBaKovcdRaPiCw2nDKfE1ttiCbeQFhhwWARbD430rP9Qljy3baklGpYNCojEp6HFJkSYQYLXWU+I0IvxfAaRQvm3iIfLCLAc2RglDP9RBJvEwa32F+BAJ1UQu8iiIVTuhJgyQKFlnUZAQ6Oqvb+gfhTxeRUamTIuwLgC6XZVlvipaF8aG89hKIOmlixeB4Ddx4m5BsJ5J93Zyi4dayAjKJo/H39UfaKL3AlL48jUNVf7vmMBL3vA5hdqe1u71DluK2r65K3wSyCXui1174SS6SP5IeS+aWxqalT1UJxpt2syQuMyWJnbTONkxDap21tc0eWFqt6mEBMHyjb5MnNSsZse2PDz8yhH2dtc9tKcinSCQlfoWobmwcSnoh953vXpHXTzoTNUE5MXZWAxaUlmzaWY0L5EYv1xFRqhO3NXYFdw/b292zv7qr1qmXVTGSRtTE3GpOLN6JKh+1gc81uXnrdVygdPXbGl1GOT87bY49fEKE4saBrN6+s2t27d5XOJbeIb1/5vn3/61+3r33h83b76jVbvfyGrV25JIt83zZuXLf95Zv2wOnj9siZRfuZz3zKji3M2kefetQ+8tRTsiqX5HqmxYwCCVlAzI9kCzT6hxxgRXTm1NWqRdvZ2HRwQ7syiuyN5I0qcJXgshVfsLWaGFOWnbstuuYZaTFlh4EBaIQbOiQrp1vdt0yrYFdXDuSaJX0VFCtxujEBVEYCLwt9Mll1YF/ZlaUWYqmsEFzu2cRIXq5zykF5SO4Xu5fh7o/GK860RXkl2ztVG0qnTQaq3DopzCKnxtasIRRl31fvs1M12IAl18aKltXcYgBF7cimHKovexeIC0UfCZOsERYTDPrPsGwQAv9IGdLFkcjEbFOAnEyN676EnrmUiIAELSxhpOsjggWDVaPrZDqnuHL/kxlrlfalNMpQ1EICNAbKfCBTH5/Glcs7kmKtMHrPXqM+PU10xS0nv8LWqrwurJWQ7cprRxZpK/rsJJ5WpsL1iiVF69LqdbnIdYEMdnmy78bTdkpKdYKOfMeTWZuYmtZ9/XbB7slqL/jgGfzD2f3wjx+J41ZrSWVg0DLoygLsOJXW51uqnbCU2Z6SwRZABysYoLp146bIqjwogALTsrgCAHBtxUqyFoN5v02OKtfTdFwehMBVusfBzLsmvNyqr8BjOhOx/QqDVHovqvytIYsXkBTvKs2W6g6AAzcsf6W+qqE3qain36KF/tG9EAxUAnzQUl6J4jAHJR6TDAlY2YGMgT+XB0xWBY7QYe44A2TMDQao19e3XCEFY4Wqo+p3yNL0w7JtF8u2Jm934+DQtvYPbJPvA8mfjKUi/cMqL2XsitaoCILXJcBX503uuzLXfZSxK3hd+7hPEK0PyCj/oHuA377vQ6fXVvsednsdWbDd62qr+6dplWK94VhezLWUy4+cGsoNz8Rz6WRydDacHRm3+MiMlSoVMXdPFk/c2nLp5paOiigwScqFLiJmj0aasvwaVhKwZNPDEsCQAFjaVwSm3wtLalyuZZblb7qu1MpWkZu8t7VvzY7AMzIkt3rfCrJIwmLYvNKemIzb0bG8HZ3liNycnTk5bqPZYVsQ4BUP9i0drtj06LCNZBN27eptK8rqu/bKty1WW7bDtRWrbF2zigjerm3bys1bdlhpWa2wbavX3rGJiTH7G//J35FFlbOvfOVPbUjW3RtvX7cTx05aSEyWS3Tt/EMX7Pf/1W/bkJjpzz73J3p30z7/h5+1nTubgu6m/fSPfsqaezetun8oa2fXZsfGrLixYi9+5nl74MEH7IknP2TnHjxrpwXWi4vzsiCZd9qz8eGMnTl2wk4dW7Kl+TlbmJEVLqVVFigyjUos5O4QMwuCqTD0HqFF5VrJYugV7tqNzYYlR47Y8MRxgalYNp21htxmdowfj1S9z3mrGLL9UllsjXAyCV0CFoLuMkck+LjQDEawuxXKlH0TdnbLAiABj9rDpyBJsNlpf2RUjD6U8lVhqaQsDrm8EVnSQm/fZYst/pKyknzKkBiUNfMwYSgs1y/EXgRKS+nJQ1Rd4G0xfHldSjhnISniqg0LNIcdTOJSAmx8wmIW5tQqE1mtYmw+ShXPAg+hLmvPSrvWqrLrkizJ3LgAOFihR/9hYIHQrUP3RdxBCyCRWKiIsnz0jljNChvr3gddk7u6WyM/WeECHgSM+cBD2YwU2YRFMjmrrL0pUOQwSNFTebEXL/kgiJyYC5Cwpn9yclLpSEmJlxgE2js48MM/2e8CIFE0WYWyVstVa8hXH7jXAFQAXliF8iQEb0lZbpxswSR9KoN3AdAxAl9nShp0UHqAQmDB0raKojKRkbvsapuiaMYS5Hwqrrx7pirTVPeADcDAqpwbNdGCvsuIxcU3DBeUBcaUC/rJ9/B/oKX3uYp3UAAALl1wuP9ucOiOA5mXQxnoMySw4/wxtr0cHO4IqME3zGXF6xPx5bltq/2DaVTUgdMfmLWTlnLdrZYEpJKVXt09UhaSlMsMnjKLImpZKb0W/eQCWFb14THkhrO+mIQ6tIU/g9VyGDLM9kDmnAbKg3SCurrGcFrylHeCRQhSrjICKTcfhbaUKDuB3g6HhwSwwTxYKb1e6Nd+7deS+VR9cXb+oRdkHr4Yi+YujIxmR7/xzW9IlmPS0BJPgSmj9fTh3V3bktUamOuprAQWlRIWgSwlDSGGqRRsWATdkOvS6bLChF2ARCO5UzubHKlcsxkB5MqtZQFonp3f5AJsyFLLy3LiBAURX/GZd4kb1fDO9X0xV8qn3swvnpRleNctlEJBlpHVLSSirm1s2SjHLIgaPqKuhhwbGXaLYnO7ZHVZfVlZOJMz47IcmvbqWyv2yncv2Q994jE7OGzb5u6OxbKSfgFwt5e2hx87abmZB8RgdTtyXHnu7NiBgPTgYNcb+9XvXbLTDz+i6Pv26MkxG54+at/+6lctOzFhx5akAKoxqyqtJVnlZ84/YgfFkn3/0tsWFYDOLh6xEw+c9x3CYDp2LKIFYTaaD4uHKUkwJw2KldGU5VMUw1y5esW+84e/Ya9cX7enn33RhY/3mMrCrkEAVunN37Fmeceu7MbtR/6D/9RpBdOzYCGYGF0VsySUtqwmmaobX/jHug7Z3aoYauSsjeaxFMJ2KCVWrBzY/t5hMLtCLqEa3BLpIcvLysw3V9SuUQG56J2dtsww1ngAAj4FCgYWozJVyzdb0T/2SeXcJ/ogu7LwJ6ejFpeCXA/NWnZY1rg4CWsdUMIbgrfYzCas9sTt9rmdpKH6cKpFff2atcvbsmgilj1ywrppASEzDJqBkACqjALjcdDfCH9QLjY4aTaLVpcXtXvtsrVqAjqByM19AYuADbBgyqB+2Nxjj1puZMrbpnLp8+IlWeyi5dEzZwUSMjoCIfOAVTzMyalqEwcP5be9ve3tx+R5ZrwwSwCrtSGLlSlaBFc6tLfaBwDwwTnxP7TIS3GPjM8oH7oCYBWVo1q3m5cvywOJ2Le+/jXVjQRM7R8ylvfiUg+6CJKSj/xwxLZKHHdds/GcgEh05Aw3PChmZNB9w4os/VcZY3ZQZ8Vf1HoCf7Y/3C+Tq9zrsPjahrxLg9krKP0AFJUMA0wUkLrrn8fXv1aHqVgMkMFDlAlwxfIVjZW/W5d6b39/144dO+bdKPB8tVaxvYber6jMeTbib0q2OKED5Y0SpXsuajsyTIoyJDDisuN545QM+BTgZyobFmeGvOnu0nvspUvbwBtu5euDd+P3pCh8ritaWZol6DYJ2pEQGDpc4yHoWRgY7dYUZ1my+rJq95J1YhdXj0/t0yShf/0//U/J/PGFxVs377zwhS986cXx8eELo2P50Ycefih66dJbsjoT9swnP2mjE7N268o11wZs2oBLkmMEXmiL20NBAOTrN65YVsDLSG9Grt+t771u12+9LeAt2tz0mDSoNKcYYGF2SQ0i851+1b2SAHbIB6PoPkjnMnJ9VmS1dGx2csY2N3fFtGljuWZIxKpKW+VludZliU1NpmU1t8U4LctIc7EijC0J07mE5eSysmv9kaUZL2u1yuqchISvbByxjCvSkpvG9ncVNdKeT3yXe1Kp2rgE6tT5kxLAlv36b/9ry+h3WyD9zKd/3L71jW/JXZmwI5PD9oe/90VZdC37qZ/5UT/188kXPiUFPGxf+OM/sWuXvmP/u7/1t2xh6QH7tV//LdtZveHr+h9//En76pe/4gpGhpSdf/CUfeTZZ21zZcf2xEyvvPmqwFlaN5+w5577sM0ffdDWtzZsbHTchkeyAvqm/Re/+o8skxtxMICBkFB3aZTe3tZtqx7KG6ipgVVH19YOTIqGlRANGDwdl2WWUHtc+awfbohd/tSP/bLF5N6iUAPcwJVkzijaG7efeZBd21+9Ywff/F+dMUtylZ/72/9XG85Mukixe1JeIE1+ZYF0Su1KGWuthgAgpbIEG8H8zt/7S7a4kOEIM/vh/9N/Jxd/RIKIAhAwy9rwgQsBq88vQ6AkQCyrZJ8BBLLVk6L8F/+t1e5esq5czOPP/bjlTnzM+wexMHy1kJRXRm0OOOJWsmqIfnXAG5ButCv2pf/671mDaWqq29hTP2f1dkRlbUrQKy5QWHCMfAPo0a3rVmiWxO9xm1w4JqFuiafSXr+xsXHvMqD8uPnIRalUskY1mIscV7kAGjauwbLizH7cXaxA6gsYYhFlfFCW/leJq25mxfvZ4VlXegw6YtR0VJ49GQWbG6se58b1K/Lgdi0Z71lDabQETHhBQ0of/s7lzNYPXI+rHaVidJ96MYMFYEfpUAc29inLXM2Lz/A082nRvVEVgKntAZZw3Op9cKSOzL5RDRy4US4ltT3dH6XDgvhXRtX2nh+U2RbIUtcYlq6UL/JKtwBbW/q8U/p08dAEbnwS8sQK9Y6t7u4J/7v2wMlF5ROxdr1pqyurPoOEvU7qUki3Vu7SAx+AO1rGv0N25sgxed4C0GjQL6sKer35DizYgLcAa2gFhpF3DDfL44pn9GLgRaq+isdvVcB5CwBXHdRk3Zpot6zfLyuFlzrJ8MXjUwJYLFhFT5YapcVvfe2VF37vN/75iz/yox+/cOX7b4yeOn86ur+zZ/lpAdhe1cGg1WbpYrAxL6N7nF6ZTEdtb6cqa0zg5gNCDCyt2LCAJDZUsxtv3xUITlilcuiWBczCwX/DE9MStJ5tbWxLi3Z1f8Z212665cFenisrt2x0jDXluMkxWVOyUlS5keGclaW9mXxekDs7Py/GU2V7Ak0O2oszz1NaDWLFh+SOi+mHx0b9mN1Rvcspq2hIWemWoK9TFhcj1b5dm7R/udyxt6+v2fbhtu+nkBFhhyeGZDGYW7DrsrrmZ0dsemZeVu+hXbu6KgWxK+bp2Cc/+bzdubFmoow9+qFztrFesKuXL9p//o/+oV367muyPi/Z5NS8feHrX7WPPP1he+a5j9mt2xv2yIWH9OyWbe9u2+e/+A2VM24Zle3Hfvzj9urrl31PhMWlOQlq3f7jv/v3bHtzx1pilH/6v/xzAaWsUjXim5dv29jUEa9bWFYym2ss31m2lgSOEdgk80LjMSlEufKyaOkbZWScjVjiKntCjIVFd1CKWm5hBnZUECP6txgRxlIDIAy4vZVS0SrraxJ4ll+aRQX+XSnPRlfAJoHH2gzrWbcTDJz4eWZiTCxRLACst8o7b9hwXm6jhGAzPCsglosvqcca94EsmBtQkWBRSw7Tw93VT7/HZt6dO29Z2mQhteR8JEetmj8iYPDCKg59xvoWf+HWdWB3AFtlowwsHmCArL1+w0GGeO30rIUzKQc3+A3Qy4sHJ6enJdx1eVSydGV90wUzOzvpi2YA+4XFo26hIsDQCLDipNfS4aFbeIAw1hr7G7ADFpYrAOwgpfdZGcU3YIkFTNl4xiedydji4jGT0SOeHJVc0S8ZsT/5k5fti1/6undjhAWi0BywgEasNiwVC1YpHLpCAZhC8nAwzCgb5IVMrLLCa2BPAfpLsWiZKsX5drQLKyGr4iU2zfEVdmqPpnjHrVWVcbDrGPQLguoCwIkPWGEnqFJcpodBc/0QMDPwhGL2vRfUHniZLZVBfpUrdkb/6XfdF9APzU6pzAkfyGa/DDxiaQ95uR1r0D2iuEyvU+WVtT6qO/Wj62tEdIonkzLQtuzUyZNSapzuEbexSQwvpu8FhgZbjUJPaM1YiEjodKD+dN2wUg+mYzCNPm7aGP7xDdXF2KpRTcbNsoD95Wg09JJocXFqALB0EdTr3cVKpfFCvVl/sVyoXCiXd0Z/4Rd/LMqqD0ZWG42CrDcBU7UhgsqNR9vIVMKNKagBh1TZ/OioLBE1iioMMX3isgrN7vJYHsR1AI5n/TRWBr7oXxmWJXool39rd99Wb91wwrGH5ZgsZtlOhn5kxJm+3XYzYnkxWEmAti9wYwI6FsPYdFwuT8zGhsdl0bH7U8bnCR7KkuXUUIuFbCQ3rAaQtSGr7+qVOza7kLNkNOMaKxhSqcuyywm4K7Z8d8vqvbgAko2NMzaXT9vskSkbyeZsb+9ADImrRrnaliavakWAVnbrMpfPSUDmxNwltUlXYLiphuvZDVmnb11dtsP9mj3+odP29sWr9ot/++elHMbs9//Zb0num/axH/6UffnL37Dnf/gFe+Xrr9jHXnjEnv2Rn3ZL+zd+9R/a3/p7/4kadsj+7LO/a3PHjtjnP/9N2z2siDbyBMQDG2ubNi56slhjd2vbdg737PjJR6woV8v7ucQshcKBLPopy6bStnlX4NCRNc8IukzpDz/zvCyhNcWv262bt9y63pOi+eSnP2VvXr/uAlGr1ZhHrnaWppcgce7atVvLzpTBcR0wpwRTVnJCyo4+s1I1mPGQFH8sTMzYjmhTKJfEoEzXaVlMki4OsY6eI+xssAI86o+1MbN0SbohtTddDIBBACZ6T4KXlcIYzoy4ZxT0icmCkxDuVwVm1aoNyyIpC9QkF4ojtxzeVF7A9rkHTvo0IPpCcSdpUxYo+HQpKRE8tKmpWfGG3EgJGvNXHTj1LC2LbWe7YGfOn/IBJ1ArABuB/cGhD2qBKQAvfErXwIEAl/KV5QnSHSDW8MBmMN4NpzxIy9fl6z6CzHHR/4f/+JcE7rJ81ZZY0wDqy1/+mn3962+4F8NeFIlUsg++WIGBYgMMvI9V10y7vCWvdE1t+Z7gxA0uAEy8lQBEuAM9KTEtIiAXQDYl4yyWEWO7m0x/K4F3/FsfPyxQiiindooLi+N6JhIqfWoVpOpeiIjFdNmiYIqFIvTLgguUf3t3V2A4pffUUoCnZA7rmzbc2jmw5Miw9ZQ/YFjzTeor3tWBkkrFOB6IWUvgUDBIDBkYUPMyK45PJ8TIUAHIk/7X3d0tWzpxzK7L4GFmxJmzC/a971y2qekZO3p8xL7ypdft9NmTvqvbN77xlj380Jne6Ei6dunS9eWTJ4+8nMtlX9rZ2b/40EMPBV0Ev/LLv5x89IeeWZSL8kJ4aOjFWr12Qfw6Oj6SjzqhReRMNi9G2nbNlsuOBNrXXQI1pirUFePsSnDzMkfYgBnJoOOeCe4Qg8AmIGj+3LAEScRkZQbTUnLDKWvKxcdUx5XpdOP2xve+ZSfOnLXLb7xhbBzNblEHpUMbEbiyxLUu4RwZH7b9PQmALM9sPiurShaoiMRoLMRCM8UTEReavYOi9x+jNdkImg1EWHUC+B8WD2xufkzWA/PuEG4JYb3l01qK5bo0WsRGlL6P9tbaNjk37fWlX5KVTcytzU3krLJ96H3BMTHCkMArJK2bVl0ZMJJetGpx32pyLZOJYTVy3A5LDbt4Y1vW/m1bmJu3y5feENna9t3Xr9mpEwKLVszKpaadOzdr+zv7vsLqqccesTkOCNySUJ84I4XWs6osxKvvrEl4K6pbz+4ovbMPnrOolGDhUBYX7rW0+/mTssDESIcHJds6LKv8BdFIj9p1O//go7a9te8uoGw4q6hti6rfAyfm3ILEyt8vCFj03rjqOjkhj0RAQ/vevHFLtI/Y+Ucv2PVrd6wsetYqB3b6gXMCoeC4lYnJSYF4W0z7fZuZHLG03NKErMJas2L7pbbAQVaLCK8mtAm5fZtbW95fVxVA3rp5xU+izQ5P2tlzZwVUHHNe1zMpfCk1wIhZBoBPSYoBvNrZ3RRPMdMFCzBld9dXvc/x+KkTlhqW8tktCTDDlhGgjU6OudDTDcXOWoWDXZucnFYbReXajnuXQoFly+INpiHhWjJQ1KkXBUAcc5MX3cJ+wgD4Qn8iCnd7b18AQ/dBUu75sJcZUGYebDAAKK9NCjufzchTG+FFV2iAGqDgu0SpLgx0UpZf+IWftAoj61IiWOLbOzt2Z3XNPvcnX7W4+G1UBk4mN2qLs7P29Icfti0p2LevMMNAFp7yq0nRrK3ccbl75eWXdR8XWECpfIMd+/uWGcKqIMfayzHQAFzCn0zkBxgDgGUgzvshHVRxo3nHf0sO6O4LqU0yDsRqc2hIROUCp+FxsqFTWelV1f5xGRIsUWXrUYZ2DkTDGcmbK1Noo394YNBwbX3dZ4nYkGxkASGeCKdNMBpUV560UU60pSsTgPb+Xxlh8Iv3u8pCBnRpUxQ6uI8F612desc9C5XU9yDgWrSh+4rn/KY0eODtdrsnj6EmUsrKoA828pKE7+Lq6uq+oMRCpx97LHZkPp6fHB9ZSifip0T/GRkNycJBSbTo+hxFTi5g5LihSgwNSYuXmNspjSPmY3J5NjsqAJMWksYG2KgA/StoHAbDvM9MgjsxOepnitPN0BNgjY6OSPuoogJpFdT7NRgpPSZzHqt//uiCLRxbspMPnJXlelQu/IidfeSczR4/ZmMzC5afnrURMVRCVunh3o4DPv23k3MTbmHWKnWVUZpbFnGcaSr0+1BuuTvsN8nJpxNjw75K5dbNq7IUpn1AYjibEkPKPVHdmIKGUB09LkunIGtx/1DgJOGRRT8xM+FWOcdoMH8OYeJkTBo+HBF475SsLCVyKGumxeYkoiij1UWOxpYVPzMctlNHpy2f6trpU4s2lR+x554+Z6eX5u3c0nGbX5hSOVr2gJ499tB5OxTgb+8e2Kefe9Be+c5Flbtjt66/49PdJudHxYhtG5a1UxDI5USHkhRIT4Bx4cy47EMBv9ouGmrI8lS7Jszeev0t+9Snf8QHoHICCKyrd966arPzc6gES8hirMgKrkg5tCtstF23p554VOkMiXZMmG/b3dVNe/iRB+V1NGxUiujY0lFbUtlTokNGNI5F0vbdr37RHn/iEbVzXMJRk3KO2PSRJUvlpmx6dk7WWNLWlc7M/LysQzYEYUMWCV9VilSAGI4mpZgS1pb1LJvHLR4m92ONMOl+f2vHrl+5JMVXFxjuW2G/YuPijdMPnLFUfsxyI2oXvbk0P+nlWpyZtLCElq6rlhR3UsART7Tt6MIRO3r0qPhb1ilALhf+UIqIKYLdetmnGD72+FOKtyAhS8hLoo+W5bcVtb34qVxxPmY1GIq6XKoJ+NtSOhUZKFs2MzMlfhQ4yyjw+cmSk2QKq1WKXenQH5nJZLwvk6lTfOjnGx3J29mzZyTQAhe96x6i2np1ZcN296SMpACz4r2R4aQ9fH5JljUDvFkps1FZ4QWrlQ5sc33bwYXZFCt3VtC5xhZQyCYgx453PpdU4IKt6vONBRDc45m+/D5Wdi6XEx4ww0Ft1GZAScKvCMgJc5U5jRcF4fNceVHxADnep4tBwuH507/Ofq7si+A7pcmaBAjpfmAgiyl85EfXSTDwG3RZlaTcMfJYAccOcwym0cUlH8IBEWub7hf6kwfWNQFc9D5stJj/Jk2MO8oBgColFSxYoMA0SRa/qCGdJvI2JL/enyuAdOWh9xzrwuF2LBw7VN63JRvXkz3bOH/hQrAf7GMzM7GzF07l5XYs6aVTnV5rZiSfTqohwlh4JOobYaicnqEKwvQZtDTHjWDBdLpNPYNAjC7WxBhogiERqaoKyMJMZwXSWRcujkuuS3DYGnBXoEifK8BAo4XFKKTlE7XVcKKVrMm2WxB5MU+1VpW2z0pQ0xI4CV0a8Gef06yNTB5REVt29cY1n0DPTurCerntOYuksjY1kde9jBq/4xuP0MXB3qVMrB/JJGTFLqhBBPByCbvSTMLPoHNe1vbdjQ178+3XpRTq7oaxAgodtrWxp7LKUgoDHGU4ULSR4AkUd2VhlGFuuWX1SsM6suRTadZtc6S1gKBYsI2NLdGLE2GlxUUTn3Yjd122thLq2nAqZ1OjeQn7kPfLsVHy7FReln/dxscnbX6CY2aiVqiaLV+77ltCPvroGVl2Xbt69aotv/2WzY2FBPQbUhw7tifLEKuAVVi4Rxdfvyyr7phx1M3VqzfcCnrokdO2sXrdTh87qrYLWV0a6viJk1IaMSmejK3dWbPNtWWblmWBR7C0OGs3rl+28w8cVz2LtrkhsLt2SbSoyWJrWFOad/H0adW/LboLfMo1CUBT7QADR2xjc8NX5LVE8PxwVvUvqo0zAoOkVfZv2OkzR0w2hX3oQw9KmNrK75jaPGaxUMzW7644bwFI7B3sS2MFuplM0o4oHq58FgNAFl6jsmcJ3a+zTaGAqy0FuLJRVDuyC1nK3njj+6IPg6nsPRqXRTpik+Nj4psJF9KD3W0Jsdmt5SvisQ0rS9m0ujFr9lo2OZ2zYZWB7iN2w4+FS64cylKsY+JXNqzPZUbFt23v/z6U0jomJQQPM10JS5e+/ckpBsnSssjjrsSwXNnPNiv+nJ2dcY8Pw4UZGNlsVpb+tt26fdNnfcSJK4GZlodTrTfkyazZ6t01O5BRwMCUoNL7F1keWy7Kk5JlDN2y2WGnGwNTqTRdGRm/TsiwiiNj+k7qdzIpmdOH8RD31iVtACEWJwaSW4iOAfrovvd1Y8XilgBQusYCBMD9Wx/W+cMTPQRVNPbdqwA7xcVD4uw+RXRAZMqZY6XwpCqDghVgw8KMmnsDERtW/QFM6AMIc/ow4w4BwPIuQIi1rXIBoLpLwPYGTAfdG5SfrgJqSBnxwPFeAWG6R1CEPn1O8ehC4CPDsK2PXNjebaV3XfbaxuibbwYA+5nnn48987GP5WPxxJI01al0JjNzeNgS/ZPhhAjL1nIcX41A4AIUi3Tw160mQQlHWr6NoPe1qqIJNUCDHctVkL3dXZ//6muu2ZVJ5vimmAhzfGJi1tKZrMoj0162P9NjAC46pKlMoVj0ube40lQGpsvKSh2WS0WF6ScrM/ldeaKBONq3wdZm8bQtLJ21maWTFhuRYAioYrLaYrLEdg9kXei9akOWAlqoLaIqP45NoZufTTQQcrZYKxcaVqnLld4RgOo3k6ETSdWlyjpquXpylXFL6To43JclV9uXJo+o4Wuyakq2d7DvjMX+tUNyhYsCU4C2sMeKGNWteCh3SJZxLyawliKJivmachlzY5YdGbF2vSomT7kyCE7VTFqhoLLIkmBa1rCsnFCIXZiacp2zdnN5VW0gEJYruiUaY3VKVwiw0lIQghBxHMuLmffJ9Cf2KzjYLdv0dF5tm3CrGuvm0uvft1vvvGU5ufDrElCpS9u4c8fuSojp4qgW9ySc23bz5l0Jddythrt6fuf6NVs8MufWyaXvf89mZTkVDwRe3YoV5Xq/88Zr3g7VnTWLNzbkNsoqVJ5rt28IgGQpim4cKJgWPTOqA0qtIz5ptcN2XN5MKjsldhcjC4zu3N4Wr3eDPYnVDuwjkZX1jeVCHSPigyGfHM/OsCG7s3zHplTP/NRRWb6CagHwxo07otWIldROywL3H/rUxy07vWDD8qiS4jXc2XJJfCshtV5Z7VeysclZi2ZHrFhVmwjo96RA5+amfHbK3k7ZOrJq2H0tmWQ0mo1bTG2TkRWftHxGinF6TNbxCYF+webnZgQgRQcA5GJ7f1/1WrVHHj7voIedRl8ygg4oTE+Pu7HB0l5mSGBNXbt6SzQ48GlVbm0pwpTywIWlPRmE81kUklusZd8mUvfpH9/Z23NgcYNJv5l3HhzDEvR/ApRY1VwDnoA9/e9Yk1iF0IhZDvAcMkqZ4wA2oCwFgrymhQXIOO2Z6H+S7AchekV1HREPx3J53ctbSgCfzehbfE5aTP+iT5wl7Q5+AlccdrorAXJmZgC6KdGizYCArpNhAbHqSW8Hg+kleaBZpUUAUwF70qFvmG4DgNj7qfUPYCYf4BZsGZxiQLrQj2dYtz6lDCuYuMqHRSBY68IkXyorWb3d6rSuh8ONjTeLtWAe7Gc/+9nk7du3Fw8Pay+EOu0XZUJf6PU6o3JBop1O0zKS1A9dWBKz9QSmUxLqllxvpsnQMRwVMK3JJRkzNuMeFkCwfHFfbnRSVldDVm4ymRFjiPHpshHLs90aDV0SA2MNnTh/XASRtSnXHQZiAwymwKC9797d9IEITgVFq9GXVZWrCqC3JEytXkXPUnK5xKQ760HDSimg4dCAjNz6RHARhPTayhctXRd41gXUOQkZZwWJ1HbnzrqEvmClzdtyo3PS9mFf5qc2EDiWRAf6h1KyPmtOh4LMRgQBaz3CKClLD6UYOKGT/r25hRm7e2vD6mqwSEiunugSjXUtEYcxAdemz6ag35ohHvrBOOyQzZyZFlWrs0m0XGFWQYnBM2JWBh0T8ZSe1WSZFOQ6dezrr93xgaBORy59glVybATOVm8SXuWJZ8Dc10q9YpWKgEBt4dpcHwZe2BYQIYbJcF+hE10jFSlQdn0KhxJiKpgTkK4bg4bAF5YB7jDdRFjhuEsEQBH3kTm7bNIeUznoumEajJK0cZ87DVMyF1Suo/y6ikCL19ncgxViiFOngyUiqzYzaWzCw9SwArtEh1tyDenjlkXF3qQScka4I9GObaoNc1JMKHuAoyy3fuHEOYweu375sqzdpu3vtezsgw+onC3bU1u2xdfnzpyyqIChXNi3MYE8/dm1QlkWbNYKtbAs00NfADMigefY77qMgJmZGRsZGxdYHVpZPBkSEB+dn5ZFFrPd3YLtC4CxbkZHh30/j2Gly45Zd5bXbO7IEV9ZODMzqTaC9iEryjrlGsvdVxLBXQJZ6DwU79nczLQUMzydsZXVNR+84+TY7Z1dByMMlKx4+yNPPyZeZM1/MN+2pGfLt9dkOMgwUH2hy7WrN50PAK0AXOCJwIJzCw/0UOAZIeiZVVn6v0lD6CO+D4CJdx2g+mmAhH4JA/OTH3oOWJEU9SV68K4/ci828JaDAUo+gDVxPG2F+/OiC4Puiz15hynJYI4ZD3pGGoQ7Mo7mJ8Yli8x5DfpQ4W8ypL4oENonmLet56qSW69KN6grdQzKRrmpK4t4GCtAERCPLg1Z5hSuJnxaVu4vhyLdl2QTXdxXoCShxx57LPnQmbnFZCT3Qjode/GJJ89fGBoKiy8mpOwicik5fC8sphITHJRUsZ7FM2kxx7QYweRGsPUYqyjo44saMw0oiBNDFhMV5jd9M/RFYpFiHUzIrRqKsWyTI5qDDXE592lzc9uSmbisOQ4KBKSrzpiAGxWHWGxXB8Chldg4ZUgVRZuywmdmet61vFS1BGPPipVDuZQC7Ch7DezazOy0LDmV4XDfl3QK+8QPCYFa2XZuXLXUkAC6vCGwVxICvZHxcbu7vmY5gUSjI1dEALG3y2BVVO8IWAQ+pVLb5udHBRghvVsSQMuKUCOOjKTVeEpDIMoGHnQdMNjB/ELfk0Af5lYOxdKWGZHyiWR89kFBbt3M7LjTEk07OT8hlzPwInBbNnYO7NKlK1YUv9DHzMqemqzCoN9YmkyuPXNiGxL8/LjyLtdVZ+gVWCWCeqcVc1FhAgaZQhEYS2CHsIp+uIoAKExHnnrZlQzzhn2yvJ4xwT6QOQBeICjA5B2UaFnlTaQAYTG0hCcYXXff0oWDXe8TalNmEuDhoAxRsAQGYhAI+It4WJSBQRFYEkwTRGlg3TN5nJkgvhtUl37MuBQoGziLH5RfnSW44qXS3r7qJJ5S2ofyIOi+gWeYMYAs0SbVcsWn4o2Nj9rKtRv29HNPWCgzDps5HwMY7PE7lUtZWha5m0ui/Xe+96bNHFm0nPiWftTl27cEenhDXXviqQ/5Hh1leQDw88LR4/bWO1d86ef2xo596kc+YRdf+YZFpYweevo5tYU0uoiE8u7SLyrZ4t7RI/NuBNAWSDT9pnThbchjoUxJ0U/Ouf3Qx56STIr/RCPA9VD8eOP6XU8ToGAJ6gYr12ThMhUr6HNUnlRPsQBRXG7kzAFexKEtmM6FZcs9d5SDhneQ5mWMBLfsdBVYemo/xcVCVMN53kFa/poH0qW/k/jU2K1mNTR0GvALHxQFcYOs+talAoO2LEjCKo16Hlj9wRQ8DLKg3YLxIEoIn1AH5AOe4psBxqLaiiOWeI8ZP9SPubpo5mCxjwwJyUug+FQE1Y128K4QxdRztbQtq2gviwVfUnkvyqq9H2CXFgV2L8hkffHFzzx+YWNzZ/T0+XPRjixQ+gOruMZKsCrGXfAOfkG23DqmyDBndU8uDlXAUoFQFQHorLQ589fQGoX9hm1srdj8gu5JuKenZQFKY/vKC4GQ6CM3u+IDlvVa0OfB7l0IQFJCAXHLsg4B3eCoD7kHGXbi6SkdTlaVFSCCsMa7WmHX/KpbhyMj9M/JounqHcXFeoUBMhm5KSoJI6swsijm9+kXZV/KWmtfVnnOgZrG3N09lGAyyyHvSxY5Esfq28LOtlvK1YMdNY6URVpaEqtMjMvcWBoURmSXsKosCPp92REKgUEjJrJZ1VdCq8bNJjmGRhaaGpWDBtfWpDikU8ZGxr14dImoWZ2ml66t2OrmljMtq7MQEKaiMIWKvi/ix2S90nEPeKQzzEho2PjEqAN8RTRqSJnB3FhN7BnKXEDxksCOaUBdCSnpQJ24jUvJEB8rA2GByRg0pH1qai/AyeSicVwNXsTu/raEl9FevBw2e06onrjbgLLJCh92oWB0mI3BAcYAmGUxS2HBvC7gCH9UINxlZY/YXhnjHnPfAV1WMOvT2SCFXZuEeALspoQ0Jl5JW1GuJHMXmSZFO5TZpUr8zIR3DAMGA+nfpu6+oEGpIzO4+HWf1sUxMwW9G6yAwlLd3anYkx9akrt/0usGr7568U174pkfMj8kEqlWu7Dyj12nJibnPS+8qle/95qdOjajNs1Yeb9kh5If+qkBBqaCHTk656sECQww1yQTLAB59oces298/aLorDpL0KkLCoYyH0oZ09fM4NiQFODTjz1oE1Mj8iILksuCn+6wcnfD6UU+8Cvz20v6xvBxAATo2K1NeQ2Ak/EUAA9XHAB0+gNyCvgW8A2Bewz0MecZgyEQJ6URRFWagFZgmfI6ABo8wJIMLHUMOcrmA2EeX+npw7Xvt0oe+sBn7HAFg/t7SsbLrzAot9w6LxPv8hmUmUAc8vF3XAFgYAC8kgHlDRAzS+nBc0v20Q9f8C7L/PCo6Mr+vVvu1e3IyKwUSra+tmFvv33JZhbme1Oj6drI6Nhys955eWNr+6XrN+9cvLy6+i7AnlmaW4wkki9Eu+EXf/ITD18YHh4ZTWTj0UqJHXH605dUEAalcC8ZLGgx7Uqu2Mh4TtZlXIUfsr2dTQcv+p2QuT1ZrDAKm36orl4BJoGPy3RnNI/NgqenR929waW9cfWyu8AQ3LWDAIxJwkekvROpvJ+AMDkll1rAwcAbFhD8zF6XTKHC7WZkFPeoXmZpnsBUbmS3zeT4YKNnZjlUq4H1wnZxEJyzmUJhpo+RBv1cKQmUXF8JLl0A7LB/WNiSFZz1FWQ3r16zI0uLPpGbLgy6DdISIrWtVQ62bWtzTaAQtoyExZWHXHP65nAtW3XcYRq6Z9Ozk9KenIAasqzcwLiAaPPutgMwFt3m5r515BK35PIfyhpZL8hyP9gTyDOoFjBSSgBxwDQ0CQPAye7yXQF5W3XOZOVKqwDeV4s7rbpR38CFjoqhOesIkAt2eeJI5lZTbR4PwKxSpkuC/kQGSFi9I0FUPizkgMHpD6dPLgDKwAJmkixdDIELFZESk/UmxuTARTZ6CQuIWYxSkLsLYzP1j75rn3Eg7waQY/+BhpQ57YUIAb7kAZ81paiyOQGgAN/36lVBES3AAj+Pvkgm8xPYvJv4gAdTqfTQV7KhjFBCLT3DNWQADlUCb/gx0rKKlavuSxQliFhQcdVJ8KB8GCcIln9HZPUz0EeoSjl2u0wTPLSDYtWe+siztrxRsOMn2Ac25HTgk400xasHon0g+Otrt21rt22f+amfUt54hMEKrpQMjCeeeMTnNP/e7/5vqq/Ko1I6XsD0umBWDApkX2CdlicYU/tNS4k++fQFKxXqtipg3d07kNzseJcYdSv4cu99b18GlaAXYAOdqb++1Eb8VDvrwttc7QhY6Un/XsB7LPzgNA34ijCwUL2MJEQcSYhb/x6fKVN0/wS8EgyAvQuItA91FyH1O3DBW322Ig6r88iTwmNZBjt3YUwEG+CQpX8pbjC4pd9Kl/LD9wQvN/f1j7qQXUz3xLX26U8/ZQ+dO686BUog8P5RAMHYBTyCB4hyYNAQpdlqNHqxoUgtHEsux+OJl0Xnl8TTF6dXD94F2Inh4cWR0dwL0XD4xecfnb+Qywq2uyH3VrDY2Jkc4tJHhmD7NCQxavGgbCWYRpalz3MViB07ddr7WCu+m9S2rNY5Y5J5oxa27HDCpzhBl5SAdHNrQ+77sBju0Kan2NyaOaqBIHJwoHJ3NxzhhB/3t/csl2cXLfr+mg6G29sFm56ZkVCjAuJqtKaIKGKKCHTEY9ozEsrsBAAFYIPorA1nUIs9DhhRd+Fq0PjB+UxYRaNjY3awdyiBbViOVWCq78RE3sEXfkgLFAACltbRAFHl64cDInyiF9N8irvrtrtdlCVRVENKCDshn/2AJV9ryoUXCLIvU1WCwtEenLNFP2w3O2HtwqpaKGk1ufivX7njywGxtpjLGxLwUmPXyKINoMRCDNqGGQuHpUOBVkZ0EBjK8mEfXz/ET/EZWOuqrCwtZvocJ0MUDgOwZB4xc5O9i0Tgx4ow+kzpponFZY2Lpns7svRFbwYc2JbOV9uJIKzOCjZkwc0DrFkdJKFRPFZ8hWQZsuwS15c9AGIMjIj+KrALCCPFjTquXV2/eYc5pw2VW+WRE8Ymywz+IACcECBbVPnIOlYcLGdEiMFLlEdw0imWFlb6kJShrMGkjIUQa+fFz/J42rL+gy31BPYSbt+tSu3CO025n4BwpxdMXseTYz/ZtsCe/XsRfgSePAAYpo0xOMP0RQbk6CI5KG5ZIpaRG8setgJjGQALxzmFGeGs2/pdGRgyNk4+8ogUqXhXNKTPkJF0dqKampq0g/09H2SDb6UeHSzcZcabkeKgy45pVAkpQIw7ThYem5j0tmB/WxQT2ygynYrBof39AwE9C4ZQNDGXCQCWPnkGudyFFm+gtli1hLEzsAQHfZkinpeDa+oe3MKKBZkpI9an2lN0AsQ8jvJga0gJgNofAVFaig1gDtIP+k+hbWC98iEAdAxQkyfp0Qas1ArKQZ6UWe8q/mAKFgYUAZ5QyfSP5ygB6kr0sM2OjdrHP/mkzc5MO4/iFRDIg7wA8aAcQXeAbnv6eBIoli9/9duSiUTv+MmF2qXLV5bPnD738vry1ksj8/mLzebQuwCrsDg9kn1B2uzFX/6FFy4UC63RWrkSXToya402B7NJtGU1prNDDrBZWbDsNE9HNJZoNi/XU8x39dqa4gg808E+mQx2LS3N29bOtkXU+hR8/sicBLQiF+VAcbrGcS1oeNVFTFAPJkxncJ0ZnS/7XDeRxLZlotOPmEmN0r2qdurafqFoqSSTibGS2jbF5jEifjY74oSF2dHwTE3KSQlQ3oqspXx+ykf7aRsG49xK6QC6gYuNFQ5wqNJupUFoLMVWM+znKIUl+GkBIP2v3G+3q7pf9K6A/Ehe6UYkIEl3QQ8P973hmU+sNrSVlXVLD6nRlOfy8pZlcuPWOtw1a8uSLTds6dwp21pf8y6Z/b09e+CBk7ayLoCWxXdQPJSgNm37UGBBp77AAGbzDntZd+TD/MBBX60Lh675x7aKMDGWE64Wgx7sME/3GzNF6K7Jj45ZVYqA43GGktLUMJuIBN3gLm8jXTIftNliWpoUTIuduzpySydlnbNLF54DI/qyDgVKuMccwZOThYW7jbCx3BF5QPDZ4YuNvAECFBN7B/g0QO9HldJTOwzLYqVvmk2f6UbiKB6El03IQ3oJawzewg11wGQOpfKlvCqQ6h4MGGYAaoF5NEY3A3s4MNgxqKcAqSVgi8vrkDAHigsLif7iwOpi1zgGSn2zmpbgTuUNgAcvSIRB0BF6eUNAVDrDXOBg0ArATiZ7MjYkF+yVoTqw7y31HZ6a9s3JfZBLoIdMBeAFiOJNCCBxlZWmB75ECGwxQJ7AKi022KGrRFmInqKV103tJ94GVLGg2aWKubn0RwMqWPN0qdDOLFHWH6+PLyDQu8GOXOSgPypH0I1A2YK6uzpVeQeuOYoAeSJ+0C7Qh/KgjKgHbc7gElMW2XQ8oTqoPeBTPQ8j3I4Hatd+erQ1vA7vBEl7w3qxKId7xqIDq+9Qji4TqgtLhpnqeO6BJTt1atGND6z3Vl2yL95syEOZmZ+RMdex9fVda8izvbu54hvcJ5IjtrA4ZW+//o4wwmT5F6yq9I4uzNrisUUrCHvW1zfVxqO9dCpd63Tby5FI6+VKsflSfmr04tDQm+8CbKdWWxyKd19YyKdf/Nu/9FMXRidmR1vdcBSAjIlKvoIrn7Hr13fkssiyEXjQOOI1Za4KqYAmd7zZTFpmPGdFNm3WfboEcxKO/NiEm9PB6DGaVcCUTlqlIBdbjTs6PmM7u6zppgFZGigDWgzOZhuM2nEuPqcIwIAsdmBtNVYpq8aYccB0FsCOTWBohMnJCQFYAC5YCal0TkLLblOymmTxMOhSlVUYiaHxpA3F6Owez9xAGhVLDqaDM1hcAAB5X5QaNi5rjcUQgXuK+8rJpVXVM2VpvXd4WKTZ5V5X1Ohmh3u7ilOzI2oUtuJjqacPFkguqrWSba+t+IqT1dt3pFQqNjk7ZSOjU8qvY5VDWS7s+j805PNqI+GMrWzdkoDHbFxWZh2gFLjdur0uwA3b/kHVl1AyM5BlrAiWSO3Wv7v2runFeDGJf0fWsoAdSEgkcKGwVqVIFZf9JbC08Rz2tndFM1k6dAPpXbwPjpKJxAQoqh+bQmMnsMIo1PcgAChmb2B9srihWG5ZfnjY25TuAoQelxsvhLTDois2Bn3GACS8hRXKyD1TiVQV5SmFEM9JQe65Z6IS6BlWkVz7ELtSybKUp1Uu47nQBSBQqUvpDWW8jFiMCSklrDaEkvLSBQWATU1OKq+S7qtCKgddKMyHbUl5MFDlU3fUbp0ulAXUABOBkNpFbOAAigXLKagBTyhpQFJoQBfCwGpqCYRJYV0Kn53wIypHVvw7Lq8oI8Xsc7eVpm6rrfEaYUGAJ7CkmBKFIqIvnHyCbhQ9xzhQmbmHMmDKFGAbHDKp8ihBFGxJCnxHMo21S5lUbAEc3XMckS/Ql0yxEIHVfmEpAHh7TO0GUlb0Loo2l06LT9Wuql9LXirjLqzIYsnq9taeewXsaDUiI0vmuJVllLQld4PBxIPdXV9OL3EV3yetKMMsnghk7XD7QIp4yK33erOsso1IKTQl72XLpWICwrreY6pi1kqcnoK1H2aBT0r8OCSALXn7MtuD+b1LR2b0LOnzi5tSiIcHe5LzkIy4WXkY+6KJ2k1lqer+sZPyvDuc2SejrNcQHwn85V3jTZBGJhcRFpQEvpPymg/s7tpdlT8nPMz2Nrd2a3MLE8uSn5cPdzdfOjq1dLE51LdgP/OZzySF+IuxbuyFqensiz/6w09euHn11uj588fk3cWV+HDfPS6owao+iR+tQj9dJp23Sq3qmoiR86ZajD5AGAxrok6FBUgpAUhTAowxX5X2LB4cuBDTB8TOPWIPH5jKZibUwKwOYTFCXYwnQpYEpkyhqbJP6ZAqV7OREbRjXMwoyBCBEvGMrzVnxy0E6rC4LquqbhNjs84cO9s7qseIT0nCtfPRSvpSxO7NBoLOpPiqgC3lIMFeszW5jfNzi87ADIaxu3s3VLWFuSX9rsnabaiObBI9ZPSocIjdiIQEy60rQYpGEraxsS2wH5NAiiBifAc5MTZ7C0BD+ipbSpcR2D29D91GxpPWYPlopCW3uGmsKpL8iBaTtrVxx/uzR2RpysZU1eTmSxlVy6x8Mvvat78p5AjbR5+9YK+9ftH2BWbtTs4uv/G2AH3PRqcXVPaStHNUjCThk+XfL5oDki8YUZvTl8boPBYcg4OMUvvsBAUsNfo0UYzQDS8kxCkCAidW5YLYDFaVK8yAACQ4Jypw1+jjZhCLjbnrssiZU4wrR3vT70kfMivQIERV9aRt6ebA2oauKQkeQOf97ABnAosShSaly1xo0YB+PY41yWbTni4KmgEbpgpindZqByqX2kFpY0FTnliMXdyYgUF/XmB116pMMhfo+FFJEbnqVVkr4mNZSbQjqwNRLICfA1uImTKqcyhu7MsbTJpX3iqzCcDa4uecZIOBK47ccSAWLe+IN/f3KvbA8Vk7dfqEePVQ/JGSohRvqHEwSKA/3RyOUAiRuJR+bHaSEgFERykt5VWVRcMMHbw/9tAoVaTocowzhGxsYswm5A2eOTNlx489KHmW9ZUf83GTajNqMzMj9r3X3rKNtXXPn42r4f1QaEiKiQHBQwF3zHLicbzZCrNwpIDZJByrFkXIgCeD1Qnxd25ECrZJH35c3qK8MzEoG/RjCSYyaeOkiIjAvSPwZRxiBIxQWuxexywU+rKhZTqRlscUc8/w/Plz7iUx77klDyoWzfiAeql0aNNSkhs7e74ab2Ymb2+9dUUKKSZvNOf7nhw9Mm4FGT8h8eBBsaG2jPsAFkvxK6pPWHmnslIIeoZssrrx1Bk2iGExSle0ZMBz36bkbSiqxTNRu331lh09Ot9Lp/O1O8ury/mx4ZdrldJLW3tbF8+e/VCw2ctrn/1ssp3qLrYahy90W50XldMFAdporVCPsqaew/FqShFN12MQqRu1jiqZm5rzzUJYlTUymleB6MODySISrrITKSlLN6p7wYbCTcvKkkQg6X/Lj0qrSAAYOWT5LLtRsZkHq1V8CZ/cNVBjYWHGChI8dtxiI2b63A4ON2xCVu/wyJhrmO2dNQlWTGCHpZUR+8m1kBuKRVqXVYabST9qU6CJdQwgYDkBlCUREE3EDANWmTDSLK5164j18rgb4iif8iLjwYWU+LtytVIc9ibNSD8xc/JYZjvL0s+o6tti7uqoNLvoJ/ds5fZtm5tbEJCFZdHnZRlui2lGvb7SAS7EHWnObGZYQD1upWpFjA6QRWxzfUN5jouGuKaimco+nGN+L33RgSvFABBKBdeULRoRUPrc2Iw5mxgWc21J4czIXTff1yCbUf3Lbbu9clfCtGddlEZ5yy7fLNji0Qm7fXtNcSQQahvmW7LpSUL0ZcS/IoF2ixPLODwkAWrYyTPHJbT7lp5QnXaKXo+2hKgoC7i4t2dVlSWXZ5aAXhINsLqwJnD9ACq8BgaPREb3+yB7IhG4yUzbKh42LCVLh5kWDGJ635usPMCEfl5MIpaQJtQ+dPNIXShturYiNiyroyb6tg6kxDp4GzkHA+9nlhcDECLwWDmA2Jrcv0S0Y6OywgFcPJ2wLH5f/IELq7Jzgu7hIf2zQ1ZmfqnKDJAxJdC7FhToqkAx4dCqJl7WVFKuucgYV93YF5Vy4JlhneFNCbttLDdp5x55yB5//gX79X/8q3JzE3LtC75nsQx1Wzp+3FbWC971MSSazC4etVpp39ZWtkVHpjQyVzNjn/z40/bIhx62V77+mihhNj3Klp8AhtnKasXOP7poe3tFxU1ZqdgOul6kKK5de9OefuZ5KZUDW11btfGxMZe7XDYlF3tHlqCUX6hly+KdpWPHvPsrnRF/DImuoiHeQlXgOhQRwA+FHD8qtY5NCeSLRTbKkSzK0s3IWj//8HG7cfmyzR894dMqUUDzM7NWKFUsJS+tUS4pnzVbmD5icQFgcZ+B9THRlnngPdstlG1OMsc+EmV5kvNLelftsrVy0x5+/CkrbG7b3a1DWZ9btjA/a7duLYsmj9o+8jcmd1xtubK647ulmTwhjDX2pUWhjY5mBM77qv+wDKiCsGNS/FFX3pxKHHR5dbvsBxatpdKp5eGx3Mulg9JLzW7l4tC33gwA9rO/9mvJQn19MZeIvRBNpV7sNNoXJqcmRosC2Fa3JI0jTZVMu3vSlV+L5YLLVRORonFZs2LM1155W8zStgcfOOmTr/cPC2K4jms3KXgrlMsOCKUy+4QyqMWCApn7EoaeXJuSWr8ld2d8Mi7tl/J+RgYtWrIg0GJVMQ8bOzOyzmoxBKcpN5m5f3QF7B1UbHycbgBZk9JM9Akyl654uCdwV5nlNrMSZX+HqWFo1ahNzU74JirypCTIOYHYmms73Es+WJd0HTCxm34u5laiSGSTuOuKa4JlhZvM5hQcEe47/ePiCSSCPs6Mr2xjDi+uM1PG9vbZsHzIwbBwWLIxuVMTE1NiKDXg+LhcKLkxyjuh+mMZYD2QHt0LaPhigVViUgDK//a1d2x8ZkqAmxIghXxpJzu3F1g8IeFl3XRT5abdvO9TDIkFT38VriD9bMwTZXCGPRWarZIsmC1vQ1afjUiBMbDCDA12IQszbemgJveNncoKPvjG4o+J8WH7w999yfLxql1br1hybF70R+93bPfOHZtYnJfFLKWjOlelkOm3rsklBwhnjxz1dfocynfAun8p2mQ8pzKiPAJrGd6jP92n8slyx/kAnFlyjIXLjAL6Nhyu9ZAj27GcsMIZuEiw/BWranxKLn3XttZWrCe6sDiD7qOW8sRi6apeaYEZiwmymZTagSldSlreGHTb3ZELK6FnOiAAz0j1/kFZ6chKh++knFlOPJ7P+mnKgHV+csL3Mi3sl0QNGR9S6GcfuWBvvPGW02F25ojdWb0jsIhaJtGyU8cXRIeiDXWKNnHyIVu7s+yDedvFohV2D2Q55RzU4wwsi6cymXG1Q8Euvv6OnZf8lQvBdL7h8bRtrm1KRrJWPqzb8JQ8ONVxOJeXXKmuYbyJqK3cuubHY7caURubSvv4yNyROSnJXdG5Z4eljk3Lxd6Va1+Xt8ohjXuFivXaKDqs25yqyekS7IA3Zpubkv2IFE0q6vN8F8+e85WFR9TOq3duS04qtri4YCvis7U1KXF5nceOHpeBUsWOcWXDQpXNjXWbmJy2CgNynZBA9rZvqMOmPB/56OM+hgOO3Llz186cOmKp3KiVVC6OjLoqwP7Qkxd8lWGp2LSpuWm1a8w2Vre8y5K9I3KyXifnZq0kzxxZLYuGueyoxWWV07V1+9Ydt5qtW/OpkijJZl3tsLVpkxPjMqrkgVWbtrO/1xufnqvt7BWX85mhl9c31l7KxDIXz36ob8F+9tf+fjKayiwKh1+o1SsvxiLRC4l4arRSrcswwHJh0nJLmlVSLmbb2SpIe0v7ygockhaX5Wzlg5IEoSGXVsCWCNvS6dN29cqq3u26ZgVkR8ZGbGx6QhWq2B7Tj2QRnDw7Y0dOPWhjc3P2jc9/weIC70ppT2A5KheBydOBfSMEEcjWpBVLFgvJQgmLVVUu9jINKZ0Io+Ni+OWVA5udztvkzISsCNxgabuRYZUXdzJq167ekaswpUaQWyJGZM5sKNa2nKyteoMzjoZtnb4VuVVMbVo6ddwFti4XBtcaoNyRkNHX6seCS/q6ssiyqaRAYt+3KmRBwdLSnCySrq4rtqsGGc5LMXDEjlzDMnmqSnm5cKyUYinxbVm3uLa4NGlZCWj3uqzu0eykgLHu3gDCUKnQpxixQ7mri6fmbf3Olqx4Ds4LOViyEcjYRN6213fVZnLdBKgcFYPlDEjT54vH0JC2ZzoWE3/8iA8BBQOLtBPnf2FNNcR0rPUuqT6s30dBfl9CPDs3Kdq3BToM5LQsqzhMl2MfBe8Tl7uNC71yd1Wu3YgUlNxxeRktVmYpA/qvdrfu2oHas3BYc1eQs8HYOeyAARgx/8L8tCAlqvvyoESHutpLHOeWKrxYFc3GxkfkYmYEEDdlocozamEpspl22UYliFitdOHsbu3pOmVjcs/PP3zBhetrX/um3EFAVwpMCv3DHz4vBcM83LQAYEd15dQLjnehe0cWXmZMfCzXV94YYL8ri78hfoimRlXn4JgelsBWpHQKjZ5dePBBX0V24+aq99lPynAYYxc6WdOcI7ZfKFhVSromT+/GrQ17/MkPK62e7e/uW5Yd2tQ+jXbVTpx6SFZ5xZav3/UFMnsHGwJq0awpC19W8+SkjIrEqE0wz1f8yBxx9iJg17ORiWk73K26F4MnQB/tqDyndy4HgEqZmXK2s7UhmrGNZ14WdMjmj8zbmAyJvZ1tUVzW/Mauyhy1XHJEoHvb+5Dh0xlZlNt7Ow6yhT3lkY6qvTPWCmfsYEMel7wV+FQq3eKpsI0Oj3ldqrKUHUwFmksnjsqi3JR4y7qXjJ0W3d55603lL89UvIkxMX9kye5ubKl9OrJch+WSH/fN6ifHJ2x15bqNTs1K4Y3a9HTK+4AZ45A94F5iCz6RnMk8sK3tu+5txuMsRhmxZGbIXvn2RXmcU1KWDFZnVJZbNi4lwXJ5ib/VpdTGxidtVEaQHHjJe0IKIW6X37ks8B2XMlWb1uu9QmG3NjI2vdzt1V9u9aIvhUKJizLw3gXYbnRoMRFJvLC7tfZiKB6/EI1ER6VFol1ZBiPTk7KIZPUJ6RA8OtratYbACfcEIWjKnU0I5QUWEhqYmpE8oLFU3FPFZ1Vgzp1v2ejEUWnCNZn9TQtFGzZ39LSssBtqjCFrSRsxv5FjYUL64C6y/yYjAYl4VgxcknYu2OjkjB0U9y3FIEa1bXUJAn1/rHibFnF6vix1SEC55dqITbaHJyZ8gKHZiIlgTKXJ+gBEJicrVkINgDVZnKCPcEf1KVtYlk9OoFNiSzwGAoaiPh0NC25d7gdnU7FHwevfvyzLe9KOL87YxNSoC+WKnrNCJFgGG7iKd+ROsQl5Wo1C1wtzEwkMoLHLe5M19BJeLDK6VDJiDM5bwvtl4GxjfcuSAnLcVKzeXXftZDHLAuco5KwEhAUO9FF+59vftdmpCTHZsJgnLu0toVUZdrcPvYuAyRIz03Ln1IY7ao8hAWRZFjibunhXRR+YA4ZkQUdw+ByT6mOynIsCh5iACStzY33VAWl8Mq93cXkl+GJK+gMrFSlXITuLLOiPPnZsyZqqG4qGUWTWyzOKHksw+i1FJqsylcELYItH8xMioDk7LtGPguWGmcMAoJxZt9pRGvS9lw6kNA8OxB+TolEwkLW3t680xRwhThugfHI49I5PiBccQ5uQeIz50jfevmlH5XqjgOBf9nJlLwEUG6c44HExDxvPplbtWrjbtvzUpOjC3gBY2/KqRK+FhSN2d2XZB26///rrNif3PSoB7snjWt/aF18uO6gfO8HRJ8HiCk4/ZQyBEeq6+GFLlt+HP/yk3bp6U1bliGgasZ3NVdFIZZP3lRCd61LC+wdbgiHzbgGU9ehUxi69ccmmphdsUiD59o3bdlTKlSXS7OzfkgE0JnCFdndlPR4/viiAKNv68h1ryFMck0tMnzuWORvGHFmYU73LsoT3xc+j1pSySchLvHX7jnLlOKmcY4Bb8OIxxmT25aEJziVfbGqzL6s8mL2D10sX3sbmofNBTDRZE53EGlKAefc88QTptmHaJAs78FjXVjZscWnebt64aYcyij7y0afslVdfs6Pzo+KPqnenIRO7uwJ7ySSbyF9TvVmwAa9OySDISDG++f231W4dO7a06ANVldqB7W+s2LHTZ2Rpb7jBxsKYudkR9za3dssy2Dbs6aeetts3b/ry7GtXLgkzsvbYY08J/2QQiP7NdqjXrO/UkkMjy9XGwcv53PRLamoB7Oi+H3p4bf1aLB3O5WvdzlJ2OH9KbsTMUCyZnJ5fCFfU2GiWbpN+B/oSS77KKJ1iZFH/mfKDEDKDQMKB9cqKKnYgqshSYLOHHWkV+qvYAKZelUsuAuayQyLqiJX3JYBiTrQOfbPMAcRiwk3AzUHLIWgHewcS4oyYbUrX6xZp497gukw7c6XUOBxiKENH6Ynlug1pmJwv7aTPlP1du0IVn++oRly+flku1KTdvHpV8WXZSVO5e6lGoV8UTQ9oJuQ+sls6ltewmAe1oXZwq5FVUUyVGRvLqcEYtWYHqLit3V2xo3KJsULX5Yru7cn6kgbAimO+bFF50bfKklpcSNxO+pZhPlxy3KQMm0dXa7a3e+igyZlMnK3PVCjiJlJsa5cSQOCisT1iWkxel8DtOODEBIacoNkWEAFaYVkqB1gkIiYj3ZynX66y2o3R0pKxbWRHVpEqIRdero+sHejPgENYrn7hcMNd/Jraht3D5hdPOSBSX0D+QIqURSnOC7Ju/GjpsIAQS2JYdJSCYgUgXRZDKQlSNO6rjFKqg/w/79aoyWTAJT3Yk/uWzysvjoeH74LRbCztZou9DWLBqj5ZHGw+nZaywttIZSRQ8mSwSlmg0agVXaiZYdIUHwOszFVgwQT9/0wzRElWinI1VU9O6G3WC96NQ5cDA6i4jlcuXxE/MiE/7EqMbo2Z2Uk7RMnrfQYao9GUK1KmWLHRNqvc2D6TM7WK+0V3N3vyqGjH2fFxub5SvuNT4o8duck79tCD572LIxySsVJoyoKft+9+/SsCUWYH1O36FTyHWYFk3N5+67Lel5UopTs6KUtb0kz3QzJetuJe2+WAqYl/8PufswUZR2pItW3bxx7q1UMbEYgCfOyRcOvaTRsXgG+X1N7dkOQyrbQnZO1tig7ymMpyndXuZ86dsqaUakbyMDE9LnlP++Y+KVmtHO2CQXD8+JJo3FKbdURHsKIuHkn6RjtzM+NSJpLJ4XGlkXWFv7OxqmezUoQtkTQs/glmGeH1LN9eFX+UJBv7Uk7yoJiFMj4rQ4B9Luj6kpclI60k76fbZZyEPTcSUmxrlpdHNTWRlRfDYiazW5dvCLxHZHRFJJcTasNhlbOs1oLkzFqRuhGO0eV3+Z2bPhAJcM9I3tgDha6OTjusMsviPnrEx0t2NrctKzrCk3QdTUzOt+V5Hs5ML97ODqevl7bKG5Fkks1eLPQ7v/p3EpnsxEI70nmmWqx8PDc6+lD1sJqXxRKt0/Eut4u5cMw37aq1GBGGeI1WxYYizBlkNDUhSyBiN29u2YnTo2LinK/pjgoEZeRIKNDgUQGtqYLjtiN3akhWUUg3sBzZ9PbosbO+E5TsK4EKk0uY2xlzgJYR4S5CMhtTI8ntzAJETLaW0KiSDOr0lBcgX5PwAWQZuSi1Q4GbhDoYoGq4xUIjpqiD3Gn2uWUj552DPaZbSJvKcpTFG2XZpTLdP9wW8ZYkSFhvReXJHEZpyhj7KERtZfWmLDJGaPNi9La0GoN3ecXPqvX0WwBQlss4KzBnylNTbh+zJkr7AlVp54YAifujAhQmwrfkQrEJM/3cHPk9Ojkq5gn2B7Ce6CWaoNQYOGFz5UY9UEa4zJzpRF8zLpm7N1KM7MOwIBeI5ZJYGMOAkcqA9cHBjwwCsql1Se8zeR/rly4S9px4+JGzEmiVWYqCfmW6J5jcz5SkitLzFWOyLNMSMqSY/ipG2EvyYiYn2RSIHdRk3UlhMEDSaBx6/y6LSMZmZmRpwNSBtaQYUsjyGkTzkZGs2jLm/fcoNJSbr0STsqb/3Of3SjExR5oFA/Rps1KPaV/wQ7C4IhiAY9cnRp2xPBEYpk4xiTosXmRzGOZ3c5RKTd+c7AB4s5otEuFY9pjudXw7RVYDoniZmlSWsMOP16Sk83J7ObFiWoovp+fDakfOdaONsASZY9pTmTlllgkV0NdXCepeu85UK/GsAJJpVXQVzUzPiA5FKRkGWUJy04u+QxbT1rB2u1KO9KVjVDQFZPWmlKMsOGkL8XPD2orDBHhOaEAJgzA+pohVLrr3BOBf+dI37djxE7rfscVjJ3wQa1TAd1BiQUND+Uk+5V0dO3LMqs2aW2lPPvFhWXG3bXn5ls3PL4imNUtIjq/fuGOPPHhSymZPAB8MvLInNO42luT2Hn2e9N2H1XZy1KVc1+5u6jsna1hekdpvOJOztfW7NjUz4YNGw5LvuyvbUn4Rm5T7z7RM329XBghL9hk3GZUSWZhfFM04eoftQuETpq01JIdNH2y+s7xlh/JoPv7Jj4o+eDo1V+R4GsxTB2HYkMi6QzY7O2GXr7wtq3hB9/GOQlKuFWFIzvcppotqOD3sgMu+H6zaxDCkSy4cDvX2dsv1SLi9EkvkvqH0vzQ3NfrmRskO4Wz78q/8SnQ7Z7lOpzJfb7aP5nLJScFhXO0YhuHicVZexGyewYg9gZ3+RZheVGupELKGhORM1L1z+673CdGdEJdFOS1NURODquYSZpmteo+gYllcQMdmFQ3c76SuGRoV79MlECMHWWm+2gPrVm64ElHcqrsQZQHlGBa0AlMlGmW9K+YNk6assjERqyYwIEu6ENgHlAn0CJNvP8dUABWF/kYGsIqKy8kEbDGIFcMGMHSyAw7kF0umRESAmcMYh1Ui5iHK7VfaHLM9LQGoqaFxFRuqL+v+2c0qEmZfhKJrTpTGsKy1sZEJF6Q3Ll5S4c1OLB1XzbChcV2D7gIWXrAJeVvMBAVw0YiRFE1inPa5JyDAFI3pbidsY7KGmJGA4mCQjiko66t3Jdx63K1LiYyIgebdcr6zckfXs7onOlZqNq37MOmeLJbr12/b8ZNH7dQJBhxYhcbae1lFsopxP5lxwdqphMApNxaRUpkI5j3WmVYnxTImwVhdtVNnTki4BHIKVfbIbSktCQHtnBkWHVuBoGTUdsy9ZR8GulKIsyOrj5VUGSnzm7evyyqaURwBnT57e5sCV0/WreGO6h7DYxIpGMWORZKiF3M1BV6y3gFjeIw+N0JKSr8lgCLgsjaqslAbe/qVEG1NdZVwp8eC6VFSFBxJwgkbU6IXExagH2njQUxPTNseG8cLVLBWNzfXRcujnjZLhctlWd8tgZPiMDnx4KDi/H3i+HGljx2d9HQYSGQgjbZqFKTkBCp7AihvcH2gOXsMYPnCtGzyvn53W/TDSk5K3hjVDgZA11e33ZPjeBkUOxYr0xNJiFVk0wuTVi1UfV40Wxcy2MV7eJqsyoR/chnaoWjlvaIMAGRDxo/ACNk7LlCGDtTj7beuKdWqLLpTzifMXWYbTdqyrbTdQFGM67KQ8yNqd9EVWa8qHfiAAdp4XApabUQXXyaZk1yx2o0dtKAH3QmSZ7wwBFmfg8M9Wc+z+h0Qhx3EULKTE5MWlezF9c6OAB0ZWrmzZQ/I6sbtr5aLNiKrlsGwMfEoZRUuynCatC1ZoqPydH11qRiJLjjAF/64e3fdB+2QxcN9MIR53BRFAC05wPOKRzHG2jKcmu1Q24r1RvNuJNxdbu6v7jz9TlG+Vz/8yq/8Svh5NVVtdD9SakfDyUwuZOt6MBs8N9vQZ8Y21vnW1eyMma6Du7pWPJ75/f8Pw3vyUJjVv3UvzAcFCnh/Qd8bb1ZWy/vD+sb6e+7z+/3h3nOVYf01yqM43OvHDZ6r5tzyO4RZKHEvbFBqveuk0u8gRaWnJx6zn8UHBdK5l65nqV8D2uq3p/H+3+9Jk1/c/eCwLhoP3p9RXMp6f+A5Oy499thjnn5QXSq7bq/xLpH0fpDCu+/fS4ufROon6+8Hb/1g3H4gLcg7qNt70woS8zj6vPvafXTphw+qT5BGcMnzQbi/LCROne9FXNd1kK3+B5S8R/MPCD+Qbz8paPnY7GM/WCYFf2eQz78p9Mtxfxk+ME8vq+L008Ry51ZQg0HcoGL3aEGSQQQP96fpvOIRgrcfU1tQ5hm+/W4Q1tdf+0H68MK9ugWp/AAd3lskffdfeD9d9HPAR++tSxAGtBiUNyhfUEfP09MO4v5F4f746xtqO8nAvXSp333peH34rRilvfXuzrKQ/9w7nZ/9ud/FgWICyruBAa/+5b8P/z78+/Dvw78P/44hFIye3gsOqH1gDb8to5fdS1kvwn1H6vcHkPvPu39fGEQb3L7/+v4wSOqDnr0/fFC2g3B/Pj8Q+jfv17b/vxoCDR983wv/NsT5C8L9r/9FNPRABL3wQe98UDHuf8Z1oM3/HYJefE9dFf7Cdvp3Tf//j8NjH9Rg/18MNMUgi3vNcn/73Jf/gD88vL8N9fCDiurRPiDugMecb9737nvy6D/g6/3JfFAYpONx73thII9/EV82O73eYd26yZOhzvNmXQEt/Rjm07S+ImB9YNsSlrZMPNVLJ8yGmn3wJTBtyb+DryDwQ0gcPBs80Y17f+8LusE9v/++h+X+q/5cfwbJDfL8C4PiU1D/5qv/PQg8Gnw8Tb4/IPAO5SDP5g/E4kiM4GpQ1/7XvZj++F7GXARP3r26L9z/Etfvey/4+d43g3oF5Xjvkw8OQRpB4J2gN1R17H8T3k9ffnLP3x28o+9BWoPo/B7c+6BAvE1l5Hl5JkO6N3ibX0GipBE8fTftf9fg7/0FLw/S/4Fwf+b3hX+Xsrw/3fvL8ufm+74wyOuD4v5AOe6/cX9B3/cy7TYkoRhVw4++71m/Oe61vfN1/x5hEP3+rO5/zjU/y/0EBvxCOi4/973pr/CAW/4D3vbWD37rfvCOyqzflNfL0w/c3++DA/lwxc9BnP4jXwk2qkrvi+FYhEPaXjx9mromevAKf5ueF++QTr8aHig741333u+H+y7fc//9IRy1Tq3RrXViiXK3bpVPnQy1AFkANrza68Vb9dBEu91bjHRtXvZrLtSf3z8IGf2K0TnPiEI/eFdz23zggWGcKHP99e3jEHrI6C8DYh705evEuea+0vH3/UYQ4jH90cthfWcUn3Qaek6nfFUX/GMAjDmKOc+ra1W2j1O6FIuBCpIYBHKu6OPl6Qcvpz4+1NHPm457xtjYJYyhOALpMTgxqC7l5JJXOMedOusVY5ctwqAefDHKPQgMWge59hMiMELGlz/jQh8VgvoQK6AxcfTNOnnKobh8p5KUM3hE6Cc1qEqQVHB57zqmuFy3VGCOtukMXlYYPE/qwtNQRNKEJsSCptwnT76jIjBjRrz3HgbxQAy1h/5u1rpW6zJVXOH9hVIgps8OgHDOQES4xy26DK7epX8wFPhujPt4Sw+YJju4vu8y+OEXQfB21ef+IhEGv+HKIPoglXtFfk98Qoe4ythjej767d/31ePPDcG7f14YlOLdEHbejPULyuCd8zqF6oQtru/ZdNdG+wN69wdSKou3mbnA9KYG01JE8ygCp4e8ktEf4sEj5M2CDgaTnO8kb4SqBJEpmr74iHy5TaEoj8s2sz06VhcodFUmHhOP93NxFuYErwzoX5PQsTw5yawO/UbOnZ/1g6mRbCCVk6DzjM9GpWE5MSRtyFh1QXXaYZVmN6L0WCNHulClq+vgDt9eQBJgcNtjKTC7SXlxi7sEsuZDO/oLekD1eJUweD74HYQIs5dU9bBK1NuOWOhOOxa7G18IFT8WCrUB2MjyoWU7Q70TkY49obcfDvVsSm/GuxHWXwcEYdpCv2gWbHAcGLj3Z8id+FCPCMEPeiO47DENO5i2QmV86g0Piec9FoP0mDjBv54lY8E3U3i80orX0YedvUgUMvouQz0WzVIO3edRWPnoG+GPKMmKfjSVACkTqAPpeqBswR8xUs9YxUKgPl5H7vsdva9XmLzB/pocHEhgcrWDLAkoAuWj0Xjn/Q3Bbw5kI46XRvUailJKXSsi9YwqGcqXlhZNq/6Nbk/lZ/qJ3h0UmTrzrQ80hZ6Uw+unB05SCtsP0CC4r4tBwfzWgNb+GDbx55RhSN9MgGOfUWJl1KZYDCghpukxESwWFN2SSndSIEzyzMeq62JHWg0dQF0ZrSX4tCXdYMNouv6ZugWBPQdd87rjDQnxIvMH9a9fM8+ro/i+dR4/eQdiEVfv6a+nE1zoo3hBTG4xcS34FZBBafbTCXgsuApIQwKeZNBWutmvgrfN4Jrng+yQD4KXlwUawU/Pk7wJGD/3FFK/jMhWR3RBPvwlpQP/kM/gFqGf/H1tG9SNsohNbEgvLOXET33ZeDcEuWOklGttk/jJcovKWGlZvRmyXJqVfw2lwTlgUW93Mi7W1dAQlz0glEE6zubq4jfxPnLGeXPkAt1c7vQL2W6qQG29z56vgY0hyRDCkizlhE6+8bneYSkthgj7bLBQJqFnLfEF0xa95VVZJt+EVSdWGUJJ8oT/agLfghjsoBHIYqunlyUkvlmR5IWjmCiVB5WDaxamwAXALnzCK0EZAzoGED+g+CBg9IgvBiRVFOdbElRZmXLniEaUXq8kLLqhMrwS6nXfaHUSW7JimwBsdL1k+W6s91Co2/u4Xv2oPkcikVCCpQGDBrtXYBXeZxvqdh+PgkDD33+DxnbC9N/tP7+XzgeEe8xD2kRXhal4WmgKsAapBcGvguj3wKch7qwrDxoBUCWC736ubyYUEw0AUTv081BMXfjmI/y/717wcZp6iKlAcf2mDmpDK4ihanXywo7hPQBWv/XteQUV+IHAfQe7QejH4T00c1qMl01Kq+ub32VlBtAC/rwbdJfTrKojZfW3Adp300TIARBPWrcHT2gSAuX1Kos3ADW/zTv6B+PdI6hXXhH9BX3pPvlTVmd6Etb9UbXPiNCjKLk8kLZLx3pWEn1QDmzoQspB5KD+Djz6HiQ9CAHLvNvK/VL4bz7EJW9/oBsIMpeQhPoG7wbvD1JhU3GUF21+rwz37ummRxZgcO1vKRfdg95s/DOgmUfVfd7jngw0iypq2z0M3eM+NPe2Cl5yqKBw/tG14vg9fVN/6Om8Jwnmnr+hNu0I3KL61lMvHjQOVqnL8Ij2BHhsKy+VqIKkhFrw9CDQdD58rWtwkm1BGzLTsJY7SrOh35wy7LLlyEGq2J5sxai80eYqL3cJbHgUVRmjeh5RfrAEJ7YyJxVakD65OW/ygsrOqjemt+WSUS+P0xba8Fx/ytLUbQkoi2DYs5Y3s2lO/lA5OkzLFIco7TSaQxkC3sxTZktN9p/gbMDdKiCLhwTIkr/qDe0HJdcf0nXe46HTVvUmP5UfIwyaBgoxiMPKxaDm+ke7KATKP6CTV14hwjv95958PVmqFjpUDm/qzS/p8/WR2NDq0wuheujLAtiFcm9UCuxR5ftp5fMxvXdULyb1AYBVWdImQQoKwT27QBj/LYILUz8EjBTc45rdcMjAjRZdA05kwytMQh+RNedRdIOVNNxnG8RgKW6gfWD4IFlIExCYdj+Aivzgib4BLDWZB5iDF708ZNmPhwjgAgXpBfG5VDHe4xJjoRWbPV9pw6F9Xi7y1sUADD1zGrWfON8BJBBgcgEVz5QZW+dl2OBFDJSSEGGpyTC0qh7vyd1mIcaQOGIkERSsKUbBDUfrU4cBPe8PsP4gDJ5DKzQ8xXAB0YUDngSrq988AzgGKSnae74pt4u+4vpUbR6orN5++uEKit1zqJfSAaSgQVdtyUohAnjjCd5XXMoKLwx4SiV15vVo+jN4hR8k6Zf99wd0VxYKakEBSlBfFY1EuEt59cFbIGHiArS68oSJRRmoHQ4KG2HTPgHz9TPqh3sGBj9UniCtIA8vhxLiWfBa8C6rFAfB20H/oGNwvtQg/SBR6IiMDashxtzMkcfQTyf46yXzNIJfg/vi+VpHPKNy6B8r2NxCdG9DbdTGYmTvBVx6Nv4GnGgjgLUjmYF2QK1aFiKTqMrGSRV8A0VBtxltHJQBwPJmJY7SYzN3NlIClNmvoCQwpfuJRTmUh2istKMrgfeD1XIcJx/IdFy/OXq9obipOKctiEcpJwKtF/YEzGVZ3+gBT4FsKSaXXg/KyW21/z2qBHEGVBO8i9dUD9Up6OKjLRSbwhHL66prve4t1WdKYkEH8qLtCM6jDrCRfb31uiz2z7Ws/eXuUPzOj85a7R7Aiv4XFPdF0eIFvbSo15kpfG/SgRdX137ioiLCuGFViO9AsPWQb68pP7k3CDA7L3Gpa0/HLKUPC2IHAYKV9SxBBRUvzjf3dQ0xBjG5B9G5wfs0vGLoX1+o+pEgVEnxsCzdte6ncT/xCAFhgzz9AekoEZ7zi/RkNLiGQ7gCkA7yLMiladIP3H+VNDjJ1H/zjn6TLEDIs0EeMDKZuGWictFFkRiS8lK8uEA2gaUihqOaO3KFxulfHtCA9PS1Wg/o4IxLmfUPq5YyQggXZL9UfnoHZqAw/VQoRp9RgrIRj+8BvREcysc7MKDnoXv66cFp30+KW9SVn56i1zeIC4YMnnhZxENYwg5MvKN7gJrTgnsiuL68XVCjtIWDkbe5aEQhSJN4usWR5RwMCIBzj8ekENRH8KtvlIFblm61B+3oRVLA8mSlkQfPggeUUX91SdnJG8vN3ULReOBJEBBR3h7cCu6KPlwobRxsngNdRMEVP5IKYrlbLF5AQRXVzu4FKd58OnCrB2kReJe86BICKBtCR7aRlGHnCplA/LKYryAQ4hd14B0uaEMs41Tcqap/Am6lUxWgOdCobigCTrsINvtWuaX4nW9Vf+iCHEXDop5fB2Wk7EHbBGUENEm9IgOg0W3ZaCouPpVRInDcZsl61zukVMuujQh94Td2wGLT77iUCnss7NaUt+jtm3rr5QblVxpBvzV5BTyEMQOWePl0340bCqFPcK9vyOiKU55pd557efUL3vFtJv0F/uPyS40oLkctddGWegZfsil8RzSidmCAywq8xZ6hIdvX/YvK8aVopPtyNRZffg/ACoIvqHQvSohfUJKLej8p8LwHsIAq1xCVD0VB4CkXVSbwcwByrhGIR5R+IhRM3q8zu79DTYlzXwBknfkVeAvtWhaacGAdAuKusAoI8SEfmp6+nWA5rr8mQgicYWxPHmEIW12J+bIKLwplfDfj+y7vBcoHaQmDa6LRiACBn4ikhm/rKQ2fkokrfAzqpQDANtWItCNL+DwLlb+lj1t0/rwjN05xxKEck8FZUYE7FnFwzSaooaxkpZrUe4CeM7u+6dOrK1/xpW/CA0Bh2SNYMN6AifjHD7eg9O1WvLjD1RFpkYPiUh6++8X0GwM3iTAAQh4Gj3lTNKf+SpPffLASiQvH8e11VVq4VPSABayge4oXXPsfLwfBGbd/rwNwKp6XlaxVBW8L/aFdiQZledZnMW8ngBt3Nqgd3EbZg/J7++gFf0eX/SoFZeU3jx1sgghe534c8gMwB3EHgfYgXe5GAjIH5VFBxmM9y6st4VfoU+2E1bZBbZ0rPKl+etzUJd4J/ZJqWlmZuqX3MGSaziuii1tp8j30LKaIKTEexYTOwi+Xg20xvIxUT8/rQ7kVJyMGqItPWv7ABOQCMH37CSOMlClORzfY7Idl12ztCJjzwAcaFdf5UElyojNb5fMuXl9C8f3MLYEzG4Rv15SWyk7fMPLLqQe8D1/i9YVYxaekHQ/I16nYVhz9ELgpgr69xYI2AvyURhteIo7KBG3YUL0FUNLGAjIMA2jrvIH8K2ZYecoOUrsge9xRvvrCgwOXWnpXTeUZuYkSkoQ7wHrGzpfwYwCvSlM0cRlQHcSjiLsA1gSw9lK30325nf4ggJUFq0xekLwvqoxJMRc1dYJCAAJF9hLzSBdEoWH1wG/BWB5VP0Zl9gG43AHw4P6BofAXBd7gg5UGg/nAkqhGhQAPQIprrA4Y1zlHX0GneJB/TPcRKjYX6RsLHo3AniZ1Cqr/3kf255QpqJeLgTckDR9oURhH2owX9Q0N/KMEAfwhXQd5UQa+ggEIwAJQZLCoXyS5TpQDa0Q/dMlGzIDDkCqCEiU+IDxE1wFCp/RqVEAhyFGulJ5VEQqSoHyelBfgvYE6c58sudIlguSAoTLgimI1diUsvO9lJ/CYOPeC6KBnntx9AWZ1ptO1WwQETzsgsKehRGmXILmgTeEvArG4gnZB1CADZ0N/oC8qqB/EGdA8aBtoHdE34tFPy/Py1/gRJKo3SIrAN7cJ/qQfJbDdgj+AOff4oMAGffTuwembeEE5gjxhRy7YOHFY5l1OH5oWcKQN+zaA3pO3pnsJMQznUWGpQfugPKKL/qI8GTRCQZPsoA3gP89GZSA+T/090YtNk6p6ryCAgz8H7/DdL1qQlj5OM9oG4NTvIW93jhkKLOugrgF9USHy/C2jOjAI1uhSk8AlJ01SpDyBZc/7ohUyq/uAoeegsgVtBdAK6CgFjKSQSIjvFaUq67nbYyc0PVXeTll/H9NqUJ+gnMgT+SKmBAwtINAVyiDomfMKF84ZwT3kN8iZCKSmGN6OlDtoY+7xJsSljkEZoHnPklJGTNsCE9q9bjsUDu9LbwYAKwu2/X4LVvEuKMkX9e4LMnsDgFWO1GHQSEFhlAEopoBG4JZrbb/jjz1EVIFMPGQTDPd7sYJAUp7mvTcIg6dUgkL3gVUNHTBYcN8ZWXmykUlTd7hPUSAMDRLRQ0779OLpPYrHQH1MNxJSVxSFXAcDX3XF4RAzFwp9+EJoAmFVvH49yYdyKwvPh4eik3iDm1hoKgsF8/fIX3krj0Ed21zzTP+4Q6psZsNOYQxYsHdlDZcuyM5jeTn0TRbBA8UnnX6cIJB/kCYsR7mcX/WSl1fv4f4E7wRl8OAvBG0CYDFNpiZhp56M9kMneXceP6gu6XmCJKN3A0YlXT0JXHNd025tr3vQXsQPak1iwTXJeDt6mfy2Mzt2gQfKRRz/ETB64NFQj6AOwS/qTN35R97Bc9qc/HlGPImrW1eDug/e8zT0h2/ucsejcK//7Rf+WpCP39I/8vDujH4coviAmRLEVc/IzR3GnfHYXatIUIpywwEErE36FVG4e3WVG+OBqKIBX1m5IxiMkNinQOreoBykjYFItxApcyimd6MIWRifaKviBeWDBext7ooNAArKRgiu+a+SKR0AgpOQsWJxpOFlXSpwI3jubSMhH4mHbSypa91bOWip3GoZpcG+FcQPVPy7bUL+dHkApcE/LEOVgUro7qDf36M6owUtGvzWc+qtD33AXl6KxD/qhTVJnfQcyvEm4uoA77eDUrjVGbg8vMx/LyXRokqQ3/TH8pgBS77J1uPyg9/3ZNtj61+QXpcd8kQzlR0oZO/XiyLUSxZp/2AXgRr1gtzzFxX7BeW7KAEXKZV0nwAuMLokD88/yMvDgCiDLwKvZQQi47gv+ufvK8ibcPeW94PoAbMwgMMVlhwaFHrDDAAsFXLBUqJYrIBvzac8KRMl4sXgmT5o8FB44IoqXYEHo/9sg5dSJQcWBIEoWMmUrUae5KFWIm8SdYLyrX+enP5Q7veHQYP4c30FLMpb/A0YgCR5tx/NP/RNEnjfwVTlD955NwQs0A+qLwD63ufB+049vU8d+mTxiD7gQp36BQ/i8C3G1e+UiMOOtehm+tIkpy5se3LveCN4673B77tw6lvEapMmP+BwXcP4wYgsz4MaDNqPENAz+O3uoIcBMZx93xs8Td5TLLJQVMo5qBM5kQz8grWEYPKE+AFF7wuDB3zd98jj6g8lIziov6fM78aBQQZ9tkFeyqVfPm6nxcs5MRr3ccWrAlIOpwTQUO6U3c/ZF8/hmnp/PO+ShhJAWWINMhcVnqaeWGdYu8xHJ+zjnut92g3ruKLGA3hwyQf0dZrqy6/l7tJW3A1CUC/vP9W/qN69B616dI9f9EVNUV68Qz804wNNGQdVCSIgyeGKPHNA9DS6QXrUTb+45U/u/+ZCT7FkB4Fb3l4CriAp0lT+/FH+LcWPiAGAakrj2KQP7e5U85feDcRhepYP2ukH8YgS0GdQ26DtAhklX+EHv3lZMYgZUEBBDwbc2V+opeCcQm/4vn5cDIW7Lymtdy1YETJ6UwArHLwgQr+oRF6QFlgUYyX1reYOinEvuLAGBBpkETRAUCH+JMVgo/R+6123hHTTRwHhPtSHvryYlIy0gku3oHBZhbGewSB9T4kM/VtvqqJNaUHeRa5dsPXtfa5+GcRFOOg2iIei3hmfGFIcvQ7gBt3s3pz+bnARXFYgtefTL6dCkCL5KXV9eJP0eR6MOitOPw0ie3H5VgHd8tS1n/AJQ0ATnhNfH+JwyTPS4Y8LFpf3J6zr4CpIb/C7/9SDKyTd4LmzIXnzoH9vEB+SUXaEPUafYL8uTHlxt4d20psIIPHpG0fPDwDHAVWX/KaILkz9jMiHcgym/EAzT6T/brCQIgj+SLehqQ90kR6vKUp/fMHL6nGeyzEmAAD/9ElEQVT7n0Hw8usTWIDc4buf4H1h8IvbWJqUmeiDv/5M18Fz/+mA5pfE91wUhy/dZGHGYBogcfwvVpDu071D10ACouhNyFgXEXmmmgXlFTD5wKsyY6I9dCrIjQF0g/IDhnqzXxfoRztEwzGbyQTlberGZp2+eKWla9rLrTcFwIHc/X3/DgwUv9S/INa7cftNGbjyKjdjAexx2hCIQw+e0/0TdAqQDiAUyCc15Iw5djZzZa76hGR6e1EUh9iAPmkAdHg4zJzgCfzpU8X0fzAYSZz+LecDZrU4z+l9IBBfxwMgrIheG2cYAV1EXOrWapAWb3hZumyIrjiKBxAzdQ8gZfsr8kdBMKOE8uIFxLp0Nemn0qCepONZEkeXlC/SA6Xk68mKdws21NsX/S+quC+F7x/kAmA3BbAtugii9qLq+YKS9EEuFTKwihW8jlQSAumCCig7/yZ7tLBf60dChcyIC9lIno5wGp/7MK0LkK4RGu5TWPq2EC76mnAXIb4LnK5JE8EeMEgwIyD4TcMqZb/vhaMVFNy151LxWB1FijH5XHQVMI+Qs5QoA14cTEMK/VQUyJ3kYDaY4t1nKq5/CNSdiDASzO8MxS0vAjeIo5v+W2noBd7l+b266Lk3pOrpetD/q7765giLYMSalzy650G5Yasg6Ad/9TW4w0U/eU/bf+uLd+jHRikRSAu7Y1Bep6lH1rckBZr7WwHf+bxPhI1r8iPxoDxB5vrvefBNCLgC9tddvcR9GJb3B24o1wjuIDYu8ICH4DtPgT8EeFtlILb/7MfhN23kFrUXrB902c9VbdyvDe8o3iCPQWr3fvPT7wdxUfZBtOBmXgoa4wHOZ3L7TlVxgoTkPkvcVCB56JYSU5EjYBuEfqJ/QYBGlL8qZmJUnzP9hyS/dCEQ6L+l75KBZZQvoHWzAlOJpvodKH59o9T0mxwDSVIYAKxuDoo0KJkbGroJb1CzuWzIplSXDbl023RhqOGJ6zwKb5CwmBk5guZnxtjGs2eX9tpWVlng84j+dPrLFAd85RP9+3R0hcs9Nahbp/rpJdV/Rup7uu+zUHSt5Pza0/HC89E9/hAHKXPlppjEc9mn5pRb36Tfj++/HRGQPJUvTB+MS0HwbvCqSCqOUp2cXv52IPWUYRBoK2ga1T+VUzpeANsVwNoHAOzAgtVDWbAC2PsGuQKEvS9h/aSPkUBdyHQQhflxaIggum72C42m1pX3H1F2LE0oB/H4YDU1xEiBpuMTMIxS1IcvEUJMAjhDNk9LHwgVUIVMArAkUCYqP/iG2Ynmy/LEtAA9RSCgOX1vVWUHyHnZ/g1hUG7IDkD0yX8vzX9T8JVXKrNXUcHpQ92UAOUchA9Kj1f6r/n7VN2vKVA/3J/GIHhexOejuJTZ7ykubcpln9rvSff+4LTUfWY6sKQShqfc9wfS5panPQh9fiF4/H5+/rk/nu7wmzx4iOJ1ujhhuM+DIAzK+N73g6zuLzu/ec2z5f4gPvfhg0Fc7vfjEqBJUgzFHE4WTeRllbpTdl9gNJ4twZkPzzJSpgLl/m0Y6H2BrJlxwuGTgZLQRzzpE/v127sWdD2kAjjvi8Ycj78vq4glpTV6ALFilZK3CSnoPbqG+BfT+223jkM2pAbKJ0J2WO/ZSFKeJmeM6dHdYrAP64h+MD2SUJRMUrf1QttG0hHvnhh4fox3cEUA+NkK/q1tisGiBsoQFWgHTEk/fyAjAB71pX76+POA67wdyVZxMSyYHkU/N3LOma3kixdFFNqUwC+3PJFcB2alxhQwfaMQqAZxwRMWF/gAKb8HnO4Pg0jkT39tFOuVSP4hHeIOfisN2sNp/K78qioib2i/2+1cVF4vRSOhvxhglc67FqxuEvgOBCwAAgKA5ppHZRiMaPpUCf2jkO+CCAUbpIGLFQyk8AN+5A2i4XZhNSimx/Wlmvrp/XRKl7x9qazeZ4SVvlgHYn34dkuyf803iQT/AFX6tIKRUqYpOVjrO6r04v38+UO+Pxj8qYIX1r8INC3ZeBvpOgDcHww86+fgwRu8nwZf0DAopZOyf/X+gP4NUgmYNQjkT6AsntYgG/24//cgzcG7A/EYtBG/7o9/Lx2FAS1xjQGcuGhGHQ7xTvQdKNxAKXp6vNO/12+ud9PXh7IOAr896F2Yjbz8VW71Cz2gjQc9C5Rv8C7tFRSPfKEjgZvBF9+DNg3e6v/WD8o4eINEUMSMlEdlnaV07UtPEUqsnX60QfA3KWC/sPst7oVsLGBsffp1GWTuIbg/uILVMSq45l2SY8YI53opRx+pZuZUS4zNB94YUiPwjGSQlYOmgFDtUNV7CL5bqzymPopDe6TlOmf0EiA+kY31p5J15Wm+y233yqr6YkECmgBd8NRr49/8hQ+5zz36kUsNlVfCVZFLysKGvWrXP8RgzISVT01cd7Kj0v42/KyfKgfGp2s73QMvyZ8Lyu+yoldQMLj1HVBXaQx4gr8k6VUhHpmQCD89K+IrFha06kebeXZOq4hAtWMpZTSaNtsuyzNxi51/yp+4TgtgXn6QF8QzcbpSfz7tUK8dtci+bl1Ugn9BF8E9gO3dA1gqCeEHfNL/8t9ce578poJ89+8PIvI70CakIaZVgQA0hJJio5UQUo4l4bydDoyiNAFBRrSZYhUQg3msuEZiLE8zuOeAoe/7gzO+bgL6WM0IpPjK3SsCBGYGAQrU+2RVDubzkQxTrLjoV8fL/24gxntu/ECgXAO3MWgAb/J3y6hHrgg+IJlBlPsDimoArIPn1NnprjSC+/x9N8HBM38Cc90XnHf1PUjLQ/8H7/m73Bgk3r8P0+bpWvHr4BH1OpTlRjuCQ85yuvDpawre/6x0vK34DVP23/Xv/n34IrgePHQR8DiIOLTS//47wYcs+gaSB/InHtaTJ6IfPL6f9zyf4Om7gYT50s1oVBaMeI4NVVj+y7PAVQ3i8B4uOMoaniVU9BsPaF/uNLw8He85cHke+jNQvvzGIMAwoP0xHrBC6ase0IjSeWsr/SGBSUL0ZqMU6sCCAD9iRzGgMykKV21PAIuFzdQscqLPkQP+JlSOUKPhpzCUqlU/vYJTmTl/jdMOODaII6851v6HP/7Ddvb0cS9ku0v3BP2K+kmhRefAkAoCZff5uIrH6qy62r/aVF3abT9qh+WtyNu1fSxr+pixiPW+6p5M9HyfioCgkk2Irvt0PUEnFAcUIC9vL114VPhINIE+Qd375YFm+ulNroBCgPOQGccjZ4qAZ10pKy5RsVRZbSg96lgyLe0zlwkWXLD6c73ALHcBK0moVJF+90Y/Gw+0UVA03e2F21Ik+4p/Ubm9JHQRwGbfC7B6/4Jivqj3XhD6LarQwUIDEtMfF6x+8DT18Yf+m4qqSKrU4N69QEX7gf4VZz69C8CyUYP30+rD7kD3B9LDlU+oQNk47leQEMSDKXFRcBsgOQSuK1/G0SimXlEINL60REAIfXiPAtL3y8IEysvuUDQs1jPv4b574IfK6E2qW9QRqzcpbiDdQUP/WwfS0CsUgRz8Onji35Tv/d8E4g/C/dceApJ42YKW6od+vPe/+54o/d/cYvL6+wMMymR3aEMbkSjgQ5YIBN8MYJIAaVEGPkiK/jpouMz3KzJ47oKjz/vLfN+lh8FvkuTjP0l+UDlPI7gMrGW/8Dh8ka8bLsETLwbCwHeQplLSN14RffkBzwT1ogYsiEnIJcfSw+vhPu+IBDIS+CVeUbwNZgh4P6jf8gyzktyJOPwWjHwz44C8uli5/XjIvtOOH/CZaAw/kgHdL3SbsdkVFvWAPwFRH89QA1SE1iE1HBP6l29dt26l6OdNHTm+ZP+v/+d/a+1W3ZUB2UFnny+uSnofrQKH9fm38vyJT/2UPfbIw97PS7sgT74ZC2Xmj/6z6QugWqi37aAqcI0CpByt0nYrL5sJywKEUcKWklIoSpM0O1Epia4AP2y7PMMCpaKK75akCof7D01YDMW7BFz5wTPPfECngAsUKyind5/o+35+wnL3NlYZBv3tEJ/3PV1PQ20vixr8wLBmZSAr0BmAo1sDPPKuAapOmnS+UHa9CQZ4Xio0PBPwI0ciRvelMPoA+wEWbDgqCzZkL+rdF0RLXyorlA5YN6iXBz2Ht98NRLj3mwr1n/MhLv9gIF3racAsYjQaNtDmVIp09cffCxKjEtzgoLi0GiQvhvXHpKMLKtYSY5NOzDVS2PcHgJRMG4LINE9S8SEE7hHaqtUWqEvrO3GgofKBaKmhnjVkxvsovB4GngjMBkGDvPnDvFr65nCTaWgCZfF6+q8/PwwGdPhLY1FWrikna82byqjh+XGXj2L3icmt4M67oU+qe8Ffuy/Ay8FbQURnjPteCvJR8HtBBv5cBeIrKCnBf+hDHNozuEX699LoB99Mw+8FAoSwDsIg6uAdFwjSUggsz+DeIHA5SIs2/4GgRzwOICNor/vefk/+pEN6WNvBb/96T+Aecy5Jx+VLL9A2fFzZC3RYlopiYe08M01oMxd4T0FBF1wjvAz28DQoF3XVPTEds1lIEyXGZjgymlyJ1ZEBr6ge6IsZMOxxWjjYtbAitZplgXRTvBKxE8fmbTidUVTAP6g3Cxa+9drr9s1vf9tW7q54fh7kBvPMh4z0H8CHzgAUdPmP/sZ/ZA+cOuX1pQj06+JNEo+z9tj1KhZTrgLgYqVu5YaAFa5HpgS6YDYbsdRbAt6hmMtXRbIdABD1ZvMilV8RkVkvkormu6PpGir5rBSniuoiGiCbyCBtBu102y1eyutKMbjLbb/nUfQ88F75BKkFAV5QHOLpf9Aq9LWy3jBIwzPqP7/XomoT72/lXRWIea8BjQLaeZLKJMyJqxaWBcs82J4A9n19sAOAlVX5otD8Bb25KN4QwEKiINxjcCVKgDlg4HtBhQOoKCelTnBLHxSn31NA3tUW7jpUhIY+qHUvQX0oMPfQvFREH9yTpDiNpagZMTixoQNgxdgd7iRzXd8l5gcH2o+8mqoIlgDrm0nfrdm+2PXFwAGWbgOmL0ECeT/eWnRfeGVEWQZ60JC+PFdpJIfoHyanoN6DMKgfaQ/u8015/bfqWmx07Wt/9gX7yc982pWEzxPmWT9QXwJ1GFwT7r9+T+L9MKD7/fFgFmhLOxDebeF3gzPsvaBy8/O+W+99TprECe7df02Axv59XxrwAYGf5O/Ktd+C7ykzH54PyqjfpE2avjEMeek2dOE9vj1a/z3uDYrifZ3E0QPyxAoc9MNz36dOSeOHpdERUqeR3iENMuHLu0JIUP+BK89c4d7mQPrjX0EUD4PvQfB+X6XvIK7ftAfzXSno/vaaba1v6f2OHZkdE+/HLJWK2fjYuHdLIEvMO+UgUsoOODVkrWxubknQqVfM/slv/DNbW7tr8QwnyIrSfDwflWxQF8rpn7Cf1PzTP/tLtnjs1LuLdPSJKjPiMO80KrCN61lEiEf1MTraEgq6ErD+dgXC2xXF18t4Q+7ZKF6wgETJqT6ZoaiDLHLLAFtNioVJ+v1WV14D61If6O73g7IGP5xa3o7MZkAuuYPVGe0DEbIWRA+eeTqqB9bnID0QBz6hH5o/LIfFE3Ee9HYnRpAlXX1s9UppfMEO7/MAIugXqToEyfwWLfelbi72QtGXJNPvBdhyrzcqQLwgTfiisvBBLiWUbNJE/2/W/gNM0vOq84ZPVXXlqs65e3ryjGZG0kijYMnZckbGYBsDJi2wLAtLWJaXnJcFlgUveJddYHnhJbMGlmRbxlGWJVlZI03OMz2hc3d15Ry+3/883bLw8u51fd/1PTPVVfXU89zh3Of8z//c6RFyS5mpkNIWsCorr7jXQoc+KCdVUuBKpfmi6/VL0JuhQ7426JQvgyKi4yqwG40XOvjsnorPPrUqFPENgZMwTG3lF1Q9SNfLwT9vRD/7qiNI7n/7Qafdk8v18FuVuqmrQgMGLkqX4Nahz/qq8rny0LjBqJx7+niUMA4QTnBdMPobZCpFUXXU7tvF2D58mSDpOGOjCKsbefuN3/pt5Nqy7/8X32F79u5xANq+bxuMdGyJ6JVDX185x7sXQcf2+1ccr75/+/P2pa9uA5fN/8vxyjVfcbg+bB26Rt+/8tovg61+16cgDNVnVOGVIzCUL98vY9q6XD/qf7DyaOt3aYE+ojavnOsq3FW6OMVer2n5zbydOvGynb9w2hrVOvfQBuqgV3t45uRKBPMD3/WvrV4pWLFUsNxawSqbObt585J964/+e5+q5rag8rvWBYfXhXM6q7J737MXiLJjMBpLUB7au6IPiCkUNu386TOmFey337nHn1DbIaRPxJK+L6vmicb64t5/KaasLfyKpbJduHjJ5m/csNXcujPHKveo3+Grv+o91iqb/fmf/7nVG0XrkW4nahbLJCmb5AEYUA5fAipZukMIZNoEoL/5277fJnfsFRn2MYkkdF16WsDhJCMxwD2Y4dAX1T4KIaLJANylm5UGUVe3bQsV6khWEqUiSM0tFQOVXJVPhzS0OZROCZRblF/YEqQkFg+bdGWQKAWgmhmgMvJZCeAoArvCBpG9/m3bl9o5aHeu9vfgcJ2UgxHAUn9vZ+Thg1f8ru4fd6ZqO2EO17nO8M+dmael69U9EACq56W0ORM4eR/8aoMPOfI53g61HqGCjw724vP3bAMsr2HuOcaNAKw9xOdXBrl4/4pDQBQIk+QDIQQ5+jlFAPqq3zTtKcq7CrZ9uHHwqgKwmuaii19tLIFAgz0ulbtOy9vr0OiuTw/iuxpbqfoIJN+DObFmWYDY9z34Z44glS8ffisvCXPLCb5yKEvVRQsk9Hx61UXnPOmthLx8vCsdZzR+cN3WJ5Vo+7NPzUJA7S3Pr4ReOH3e/vKvP8otKAFpxTCkX/z5f2+xePJ/S0Opb+fwzx3b1+vQZ8lIslSZdWzLUq/tz36el5zF9vftw7++6mZXLL6/urNf9+qP2t/PemI6F+jH9uEf+SODDNp5Ow2l5x9eqVvwlZKT6NLCoi3N37JL5y7YuQuX7eaNRdvI5x1c0pm0/dqHf8Gm9ugR4dxCJFEmfM3ncra+vmbzV6/Y9etXrFUv4RSVqmRMuQDVSk0fKQOFdMPhs8BALHF4/ZKlMLx6terb6MUyKcBh1L7nt/7AC6mUBD5BywSHgxhpiA1Ll6rlijUJ5a1Zt+WlW1YtVGzn7mkbHh+DCaJJgEmsL0m5ZfjqdohapVKxfKFoGxtrdmNpxW5y3xpAqq31JGBtltOj3pK/hKbN2++78y676/a77S/+9G9t6dZ1KyGb3MaG7d27w5rII0LYFzgC9R3zTr2C8lJQlZc0m5TxAx/6fpvatY90vUVJPrhOluttyh8NXQoYZQcafFMfcd27HdSvyrUYkKaVqd1lrxomUnKShwBNktaovQ7fwUrC3JpS5UDlii7QVGK8uEKDS2KsErq02evN79sY4S3g9fJE+F3vuizAHt2qtlFqAlgBqdtpkJSfVypi2O4YHYj5kW+vnukjthsMjHGec2Hq4WkGPyvdNs43BxbBYEOPRPq6j6ZeDbDbDJa7ANieb1fIfQAsn7YOJahDovpy0v/nIwixtq5VjbhP53zZPS+xXIl8fStkUMMG4uM6vI1P5t2yVE0klpI4+NLA2vJNwpPHVQ5Slhjv22H61tsrh1JREQLVCY4g5a33rRu80Tj0VdfqJSOMbTWeyvvltHVn8M3T14tMtgfb1LR6V53FfLb3sVUY+kcf/Rt7+dQLXIQnVPhF3X/oX/1LO7j7Nr9n+9j+DCZIRT19z1PZ8tF/1/t2ofgs2fpl/8zxled1mw9k8MmVzE9K/nx6JVFPNnj/8ik/9HW7SLpI8gry0P38p11kM9vn9ZPq8eXy68zW521j4N8qIPND3/0jVqmvWdf7ATXQ0ARYME4aembnmL3z3V9l0dSoVUqbViwu47wa3oAa1VebSYf0yTuASFgbOWv9/uJCga/8LgbLT9LpEDiWTabs7Xfutp0Hj9jA1C7LjE5ZKpul/cT0VDCuw8IUdgqUq7WaFfIbbtvhMGwP9qmt/tLptEX5LHYk8I9HkvwG2JHO4vKCXbu5YAuL87DSuq0VNqxUrbgOOAjJ+XJdVyuQyDKsVV0Aa7yPEFt9rjCTe+6522Ynd9kXPvtFu4jjuXLlgu2am7bNjXUbHMxYqVS02ABl6E9hM+rDUtEptwpA2f1zGOaFnJrNhn3NB7/bZvcf5HwAgAGhoTx634IAAeVWw3pYLkVwwHGF+DIqBPrJZ+QkMNI3tb1fIdnRIgJrnVMa3m/KOaUftL5eSjuQh3bOcs108OPlvweXeR83abblEIJi0KZinwIFXat20Sv4kRb36FgAqfu9C8XB0jWS8yrzdim4Tgzbyxg4BfWfB6xX93oNwAPOiYBrJVfIjke6oUd6fX0AbOifAixyPoa3eDgSCj2EUuwCB5KEKCqZHxKAvr1y4v9wSMjbwKrCfuURFC04VNiVWtefRqD7dL2MQ5kFU4yCc8jL+15kQNozVb97Hxol8tkJXmBNs9oSzv9WUsTLfUoyaPB/emyXc/tdYLN9nQagyNZ/dOXbUjqVV9+11FFlEShpMCGCMem7Rng1SBGPxzB+zRGkMXj9p4/8rq2u3+B+TJ/rNL/053/sx2y0f9QB/CsPGXiZLH2OMNerHHIswTzhoCx+mvOvPv7fzunYPq+v0k999zrrHv5sG4queHV7ShBfmabq7QMmLjO1W3C9y4fb1Bauwlv3fcXtrxze0qqPC6FtH3zHe6xez9vo5IjtP7zXBoYGSBOjpgwa1BRP6gB82n/UHQKHBmMa2g2IQ2Wo1Wsw0RoAhn4k4zCiDiG6gEH6JOOgjDiYTrtlcZjdr//X3/ECyud0AWz1EnYIwzdWF61UrFsyHrXxyWHCcLVdzxKJGGF9HHZHoV2OPSvXqrZw46Zdvn7Drl6/CqijFyorhVWZyN0HtlyNed+WVQ9Q1RJVQY66BTRq3+q03PCz0bi95tgx27/7qP3N//p7u375OteV7fy583bHHftIG32j3mqFZqNqsf609Q1lSZ9QHdDuuv7B6wSw5CchR3A4jVrTHv7Ad9iu2474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5dd/g99gLPymOiQTEfu5n/xZ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Z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X7/D3+P9OQhMQhA+cDcjP3wv/5+n9ngg4LINZDUVxyUoyrE4lBXRZVLBK7/7LUcUlKvXHDLP6nfl4/gRzkgKd7CzSWA7YblVtfs6z74HmGS36c+bmeHW4k4Q/mKw0POrTw04ULZK81X2Mx2OUnHu334qJdXibaSLDWg86u/9vMWSyhjzpNQl7hdKtRHRKBr6vW6NeoNzysO2CkqiPIulW8RKcipab6n+tXEztQ+fQCW2Jvu79SblsqkbefsrN126KgNA0IJALQ/M2oJwh89xkTt0heO8d5n62trNj9/g5D+OmF3GadfslK5gO51LBzR6AJ50d4KS+XsdQhskomklzWbzcKWi+58Y9RB5Wt3iWhiCUosQKJuyOTuw4e4dsByhZItL63YxPi4DQ0OWSaasM2Vmn3uc5+1jfVV6l6yIZWZMK3VrLvTlg7IoTtQALIN5CBZJPuzFh5MoX6iIJKIDtkXcndkkl1Grd1q21vf+fW2/677uEbn+A0ge6XNSFf6KxgM9Io89RMft8FLshUGeIXca3JOI4I6HDC4NmBJr1wb3LqVB4d0RfnodslVhzRcOqOUNEgmpfJr/P7g+qAMnOP37Yh3+9i+ZvuQCutXAez2pcrXIVNgjg4qPcGo/kkK0j9ZrKZoqQp96lLgmq4G5ZQGYDPXH2r3hUO5Tqd9PBpLPNLqNB+Nlv4ZgMUzPRwOhR9CyLsochJmSPlQfhLRxGOXPYkK4DWNQzud69k+moCuCfvKr010JgaqwusFMfACe1n4pzT8y9ahrxK92kYVV/pqTh3BXf/k8n9yfKUA/785vKFflbLnyNcttXjlF+1tXajWnKXqqj4Mqy12qnz5r364VCrlD3oTg1W6cULRRr2FkrVs7dZ1e/q5L9mTJ88G4EIGCnW+9h1vtIcfeo9Py9Kgifctk77koKV5Yltq+O3yfOUhgAVqHNBUVslQJRQLFtvW+e1D511JedUw/Nxm2c5cvGrnzl22Zke9u4BMNkpbduzy5Qs2kEzZz//0T5l2bZeMVCdRBr3p2HrzDxKDGx8fttvC28XvU10COevz9n0qh5941fVxQOOX/tN/tGQKZ1bvWhUwqderDu7JRNpnb0gicroC2e36JjStipc/v4nvI/1Dtm/PAdu39zZ79vQLNosTm5me1QZVptmKUdoPI/ARfXUNqL92A9Z84dJlu0Tdy1UAVFGHSk3xfOaIwi6VH1uQEYswqGc3g5wUscjBlmHS6tNNJJM+kEnFcQwCt+BwGbosVO1AVpLNPXuPwJj6yP+abebyNjY+YBdOnybcl00FYX00EbNb129Qp12WWythi2LpcUAbMKBiEQBRyesoFkukTZlT/RYbyfA7rI96iC2qEttL2fU/HAaQGzV757u/wY7c/3q/zg+BGp+DkDoo55Z/9XJLX1QfpaRDeXv9/PNWQXRwk76pvRUNiXXq8EEt7t0ezfeBq1fd5pfxffu8gF+7XMnZb5dd7wJHAaWuV77b+qepZQ0BLue0baKcXmBjQXmCq4LDy8dv2/nrmu1y6v5gsYOiC13HRfwWUCQYrTRQhEm9HxbKkctx7n4kE488WofBeheBAHYIgO1rdo6hKw9z50M00C5yTvahSUrK1/HzrrmfLnTy6aGYOnRe7EM6CFEwf2olF0goqrDPn+NSIh6fYJ0SI35VFQXWGuDS/R4Gck6gHSgh6cuKqJjO6z5Uya/7/8ehNLcPyU6HFGv7vGY5lADXCGxGwtamxpp07dNc+B1P5cotz6Z+1lqlZufPnrHjzz9l6yvz1JfrQ3Xra0dscX7e2lP7MUKz7//uf2FHD94NuGnTb2TgiBNIReL16lFvKZQeUKfdyfT7l4+ghD7SybuXmQ/bewLor5JcKVds6da63VhctGvXF2wttwbQ8DvXqS319IQMgDAykLHF5Q3LFTft1s0bluRc7kbVfv2Xf8Km98y5gal0ykNp+x8v7Jc/vvpwI1NbSnH9Pv/rn/0e9EH2rhkh0iKlob/Lq6v2u3/yn4lSAT/NS+WcwnhdIEjrAToj/YM2NjlsA/39Nj6510aGxD6HbaNYD5w97dAfj9jx04/Z2x56o8X7EgDoKuBVsrWNFVteXEEeN2GTDQvj/cMonjasll57mE7barQ8pMElHJ3KIIKg85pzqtkBAq3tHdkkFOmDZKTPMvjAMPmN84GV0Fakrd/8et0oxOLz0d27rVXo2fkr1ynfBnqEhtfqdvrkCZvdsYPLQraey9nBfXtwCh3a55btxGnMX1tGDkklbLVqE6cRszpALyaurodOdMgGd4zBxGPuiKS3fVG1APqL8PVJ741G1d7+zg/Y0Qf1rFMOL5sYOb9TYLc8/qOKaj0HGb1rsFZ629KUMNpLdQqsVC9dS90FoAiAW4J25sZgBkaQlvRCJdGZ4C4OLnY2zBk1vUd2nPP5rnz3p7ny39uEO7Uiy7VMt3halI9yS79UHtnItu7pkqAeJKRCcZPaxM1Gr61D1zjsbH32C1RvVYBDZe5gnBoH8Pm7hFrJSC83N9h3PN0XeoSg6FHkMc+lWwC7XB7uiyWOUZyHKdlDFHkX6XkXgYql0Buc5KURfAqFBwoURhkHBdGVLkRVw8/prP/gCqt+Uu3Mk+wLlh7qZ077FK2a/nCfhyeca0Dr/AyfNZFfTLkNLSNbr7D6VrUIQBtov/rQPQptBS6aO/v/yyHnUKE8bViIPzeILMRi3PuhHDJIhYSqbxtju3bhnF05f9IuzV+0RQw3BuvoB7AikaQ1CCnf8MY324nPf4FEWrbSN2z/10/9ok0Mj3l6Mkp/vhIVkxNT+bVeXR/kWKI4Iw2wqY/xnzskDzW+ZK517fPzN+3EuYu2ni/a2mbBmghNsy90mXYn6hBeDPZnbHhg2FaXFyy/uWnJeAonUrY0gFUoFJzNNdsNmz+5bFEU6lu/+X32L7/vO4Nyccg+pOM6lL/K5v3Bkjuf1bS1asNymjKUL1gxX7EcAJcrE14XGhhkBdAkjG1E7Kd+9HtfSVdN36J8v/KffsrlOpzN2L59h2xiYgfAkLYwQDmYTNh6e8A2S0XaP41siCwkN8I2ASCNY9lo2x755CfsieOfsbm5aUsQrvfxCuFNZIpin4I9SS2MkOU81QfaatS9SyemQSavD1Ll3ZkfbbX9DH93HhxqO4GFTCDoWw0qot897eAyP3RO+uKfucwBmc8ayHr97Uftcx9/wmKpJG3YJk1C0TpOvQeTJ1JKpTXVSuYedp108OabmKeYqmYtyB41uKdDxROTbqcy1knCYClzNALbUtcH5ZIdqhtEZVR91J3w4Jveafe+8Z3BzRwB6EmruGqrHgFMkR+68on/+ddW3FizY3fdbZu1oo2MTNnMwQOWGZlwmejwvnpudsfDofNbP3GIVZMal6hf00EuuJxcePcrqAMnNaAtPdtKlX8hG0t2bSYTJXohfUqrAfJCU2M2ZuVmGzyhPbhaOKD0dKid9JLyqm7uYvguWbojf+VKXaSy6Brpia6RHMhL5eSEV23rcv02FAu3R9Oh3GAseOghaX4FwG4xWJJwgEUS/kQDhIAzEBUWyKooqjBJSOf0mQZSI7sMyVEAqf1axQRUGF2lmsrrqHHTeH2iZ1eX7U5tLZdV/6Y8o5KRN6oCDEHFMACu0fOplKcaKGAKMK9UsHGMwFvXbo/K+uOISTMaD8H85AH/6aFrVTSF5kpKYC11C84qnZ5tAhAdDUBIAUlMfWZtDaBUq/bUE085Q41GYQuaK4ZRr8EmcvlFy04MWCY7bP2D0zY4Mmz7J3fYc5/6mNXDNatld9tGBTbL9d/xoX9hx+49SngaTC0Lcg4O1VwKoOYNzAp5UzHJWTKXshUJ81c3i3b6whW7eHne+/Y62nqZsvssBuSsOsmABwf6Cbnrdu3mPHkTSgNcnhLtKaPXoMtAJotSNu3q1Ut+rgITOv3oKYun45bKZGxqcMz+8E//m8X705Z2eQXtUK81bLNYsMtXr9ips+dtZXOdsndso0R43wMM5Dy4Lth2EzZIO2uaVadds1QoYf/jN3/dltZyOKmrNAQAOjgIW6uRNjkg+0Kxaol02lfy3XV03E6+vOhGRyEBG2SDblbr6ndt094ZG0qG7PypU/br/+0XbWxmmNeUjY1O4vS2B46ISrwPF0AifNc56ZUDpfSIsjpz23r5d14a1NUAy/YhMNV126Cqa/2dV6CfwUvt5a1JHoF9ABvyKBAD1ziAYWZ82FYurlq52oK9JhzIW4Bnt7ZJ2bjOozuIDSDum9broDw+QCawQCHUxxuPq3MImVAnMV1D3nWAWhXUI2T6onHYbSqoH/IMkV4oGvE+2LuOvcne8/VfT9m53MstBxCAkKoi0G9WCvaffuTniXhatG/OhgaSduPGkt1x5x02Njxto2Njls6O2JHXv4kwNQ1wqoaBbLblqEPyUfoSgDBCZyUebTLjMhMrRId2DcdsJKEnzpot4Jg3MNgMDG08FSybV+mUZrXuQ1MWliHj4YO2Cfu4iR66qPRa3jxcozzVlpzT9EGokn4IyqIr9K7C6JTKq3blDXfgDFp6oJZTDTTzR+07lY7YSEqT/CzXbfWO17udR9DLR0sbW32wJPTKZi+YwMOk+VCn0wv2IqCFeQ/6TNAv0fVXBqz4K/aCww8KuAXvnv2Wwunw/irQT/rp2xRuVUAFVXFrTQGsZguoPhgOAtK+AcFI5XZa/zRNHQkSTKKoeuSJrmzwR3sc6DaVWYKUYsYoXwZPJ6FIwPpNYblvYKI8EaSWCKouUtoKaK85jMVi2W7MX7Xy5i27cOaM3SLELpQ3rS/WthRMSn2x42MjdvPiddu4ds2GZ/fYtc1V271vv91+x2FLVWt28eSzViGfvpmjtlQsweQIAQE4sdcY59/79nfYe97xdksQ1upQK2lTD71TdO9PLVOpG4trdnNh2W4srNjSyhIJaoYC4I+s+kgnnU1Ys1b1gRXNmWx3alap1m1oZBy5IV/S6AKu/ggS4YSEgDDUvaF69DDcGgxu/sZV/2llMWdL567SNg0Hp2Qqa3EA8Xu+9zusmWza6q0FFLsCEBed+UUxhAqGqn7NDIbeIp9SEYAlj1a1YjMTE/4aGxkD8KdsenY3Dixi+bWiHTkyZidPLVg4Dkul0hoNV2u1xWyoR6fRsvsOT9mZS+tWg+GGAYaYg4mYpxpc+tOGqaatU1ywH/3xH7ZIvG2ZoQEbnBiEXY1aOpXid4ELhoVAPCKQMfM50NgAYHWIEfmh37hG8tB2e66bXCIj85kB/AvukK7pM2noeqXDu8/HVB8MMtB1Slf9xQISRXA6lyfKuHJ+3jIhwGRi0lKw2GAmBE6yUeYeZBuOOWi08ShKf7tcPohHvZswFJVNL7FY/bZdLxUlrYUSRE+hXiIYiEWGPlLOb4XNPKWI2A/+yE9adMcevyeYCypboQ68NOf87PEX7c/+6+9YZkCMOuVlqAPqfQB0pUC0tNK1w7fvsanZWYB20g4/+EZLEiWJ/Xt5ZKCqMIfLlPMCFuWntPRZQOrYgnwnsmGbStKuoF0N3d2odbDvsM1lFakorbDVOZ+vwfLRuRjl8H0iNBDEBerKU+iuFZqb6GUZp9Zoq+3Jk7KItKlIWy0dlIVySSguNy9WiOg6aDvd53tU8E3R2i7K1wAnsumoR3nYYbvebOfAlOMA/iOtTufRei/7T6dpgSmap/Ew6T9ENXeRfjICPfQMyFAH9XLBC5CCQgTn9XNQPn2SAmwxyu0abB0um+CjV0Rstw7j9KcecE5Tsjy08Iuo0JZibyuNKzFCUNjgKzl0qZ8HxB1YMWrKJgcugA6Yt0Ik4EhlB1x0j+xSh3du0xjqAtjc2LAXYaZXz5+29Y1bpFeDUfVjGWFbvHzLNpZvWv/OGQB0r8VTozaejdn5587Y0tXn7Wu/5UN214PvsEsvn6IEHbt86qyt34IB7jho3bHbbGR0zJ5+6mmrEx5fPn3NhsaGbGxywkO0GKC+d8c++67v/DZLkd/Fa7fs/MWLtlko+VZzTTEVSUNy0fbO1HtoIGvF3Katr647I23T2F1aXjMXNJLsYRqGGoERtQkBZXiKNhCDy8+nJm3JzsXN+/z16z7iLTW68OI1QFcMtGvlckGexzL9gCxMPpVM20Pvus1ubpRhRBlPO9UXg4HVAVVAQSCbSdj+g7vsgbtfA2AMWwMQaKqMahPNwqAOGrG9a/egnTqzZPkSjiGeIrqh3OhCOJ5EzzRDIGl7x+N2a7NkG5uaFodDoSGlX5pPLJYuY1K7ZiI1ZPi9yGsD1puxzHDG+kf6KUvGw+/+7BCgJGDmehivzzkFrCmM10+aK+NEs/iA5kiGnJW+aEaKBCWg0wYvMsMQ9VR9tCxVoKkUNE1KIKFr25Q/3FVboNn8Luen1WHqtlFUVCpuWKPctFahZm9569vsxeMn7a577uFW7lU/b7tu4VbZGazyVxvF1BWhMEAlQAhitfWWYjH0W10g0mXVhd802FaplGwAoFNNNItB+lZCpwQwGoArbm5yXdz+zb/7cUvt2O/jIxKEnLwm5Ke4/tLJE/YXf/x7NJnq2bbnnjll9z9w2PLFhmUHE9ShRdQWtlMvLtr9rztqyeSg7YBsHH3DGy0zNuF6Jjv+ykNnnPBwgYPb1iG7zcYjNpkwJxd6ZH8vHKVMHRsESAf0aOWm+sblWIN+etlwFDuNiMVu5aW/FSqy0UD3aA+HJhSFK/xXx40QaYnMcVK/oxU+0O5XqBn1We+8+Xk+j8R7MGvdKxDnHvS6Qbhb7/ZyRM/HG6HQI3VrPdptvApgywBsB4CFcTzcFw49RHl3kaBvVyjPQptJL13ZPEM1shqJC5WvXursVj+itv3ya3QfpdatfuJVR3AuKLHS1mCPvKWnxR8BpnszbtOSPO3Aoz4xrYmWMak3TX2zSlWbdEi510tF+82P/I6NDGbt3/3QD6DICgVQypjAWIaiNIO6iCHru2zIy0njLcAMP/IzP2rJwaj1DwxaAtaT1ihxpWXHH3/S2inOT43avj377LWve4NNjgzZ1UsX7YnPPOFLHKOxnr3rq99gj//j49ZrFKyIxxy9+x2WIK1ivmQXrpxxxnX5RcJwHG0aYNp99xHbt3cfgJ3xBlb9fZ4kZQthhOqg1+PHq9UyaeRpyKYND40DQHHv79TqHjFIdWUIQLUJiE+yR3YCR7WZWI8mwysU1CR5hXuSg+ApmUrghbN2fWnJThFai0HWuO7G8XmABGBXm3B9jfzFgtKZIRsUeGWjNjwxbhO7x21masbmpqasH7lHAfRMNm3DWwsmbs7nyU9PH5XT4wwV72gSPI4CQmlr6wXaIgkXxS3RnmLfdUJ+sRO1zRDsS8+HWtmoWSoWts1yycLoHtlYqVyHGWlPJxghYH1j4RpGUcUpwdBQ3hiAralc0hEZiybie1REncR41RepH70/nXo7+6QBPODUyDvXyvH2YIrbA5vqK5feSHq6Vi2mAUNPg+ScUfCDzF+m3OoF3R1dAKGpR13jtJoArYCvSoRTK9WsXWpYhzBu156dtkGk8sC73+l19+WbxcWg/Ft/NbMk6NZQ+6q8QV28bI4SvDgXwxFq0KtSq9hAv1bBI3/ybgHcmpmhrQa1z2xT0QfR08//+1+zyYlRr0twhKwIcJQKZfvG93+DHTw0jSyJEJBDHWatAS4P6fneiQwBFG1bXl6wPftnLBqa9ulvM7PTdvD+11h6dNbLKXkF3YbIUGUNPlJ2ESnZMHWi/GHqpXMiEmovrzs3646Aeap9AmwQ+qgYGqPR/r1aZCTAbZFRiTS1flUpaLQ/gX5pDKio+fXcqTzVVSBC5E2nMgpzKJsTD/LWe1BMHJjKzIXarlRjUbqPH3w3NdJq90IR3w8Ww3wk0us+2v0nS2UFsAk7Bqt+GJt9iHR34TmTKFPI+z+DfFCW4F1ooAZVp3IQzuuchCMhYNAOamomL5OKorL4S591+D16D978eOUc7wL2Gh6ohiCcH5BfSqlhsDHfTUhNghJjgM+9eN4+9shfOSPRHpnf853favv37Pf8KUmQKIfKX8fh+yRvTguDdHItv2K/+cM/RIOULQqzHB7dYbPTY7RGznbxPrl3F+kM2YmTL9vc9Lj91od/yw4embZj9z9guzGMRDRhrUrNfvaHfo58kxYamrTsHW/BCEKw4AE7d/YCBREQ9gDWsGWHx60bIyRW2I67iCf5i8cowy4ajQoK1ucbgsg4NIgxAhPIbWy604lwnZRIbMTZqcAVsPYDwUkx1M8oI1AFFU5rsvzkuML0EauUVq1eDllldcGWLl+31fySjd51zOavLFCGLkZYAgRh1rCBVBLW05dwphQJtbwbAfF7mQaGU9ao4r0VgVQb3u56lleAW8A3Ya/6AV05OaeIRnqjRlG7qT1dgcUkuUn9oj4rQo2mg7qEqBsfqAb38V9vAbPUaUBPkkDGmtGi0WQtp/W+VgGQrgWQ0BCl4E6lB4pzmpf+esr+V8XQZ9yZ30NOAFfQf6ndlnygi3RULzdEvukeFVWAu83QVC8dAgo/h45u56X8fWYC77IN9ac2MaAWbaXPlUrDZmZ2uNw6GrSjGL0qbY4NBEDDP3RbEYO67PyMiAdyaKveJOyOgLbygT2uKxQLNoD+eTcC/zRHtlmveUgt/ejCprMQiV/6z//d+tPaoklyoGyIRfn98L/7MdKrWb1WtZOXF+3oob1Wy29Yq7Zi8Wjafujnfsk+8lu/63PQ1bQlfotF4zYwNGVzO+fs8MHbHGBHIBHe/gI1ycjFpD+SvdqK3FxMfFZbbSmB11uily5wp/TfozO+C4D7wZlMQn3O6pqirdXuyAY/gly6lCsYXVG3o1pam4PrWWp5nIcO5eYpk5YTPBViqzx+8KaPDrZ655Ta2yMaNai+qx6EKehcjguOU4ZHQp3/A8Ci0/7Qw1azp61UQzGMc3sUXWnqJd3R8tBWUx5C6qis9cKYKInYQRxGp74uL6AUjt81fULl4atf7cdWZdz2EBA/+SHglreReYRhUwrzm5qGoonlFFKV1kqvj/7Nx+zchRM+V1cbBv/8j/w7G4BpbaezfaicOjTGoMdyqJ9JzHn+7Dn74w//jN127KB93b/+GVu5+IKlCYcvnLtOGBuFaVRsFO8+MTYC4GWsvLwI+K3YrYtXLL+yiJdfwT/SqFa1XK5l55eqNvWad7qS9PcPotQN5FS2CqF2OCwDMRsdnbRoNms5PTWPekcTcWQSNLKYh8vM6w2IdqowzSGUGsZD2JjKJMlPI8pN9BUAxTNrMrm6V8IwXC35bNSKGA/g06x5f7IMutmqWUMbdYoZ4cMFAN0eVBA5aHapRtllwA4mpCd81hieMz9kptC006Yd1S/aqrtT0DJFDdSEANxQp2Hlat7SqTjXcz/sMnhGG5lzTbSPlmwFa9+1aY8GXTqw1WQ25rLSOhoP+v0+GRLtVG05UMQiWpUlxyMGR5owYbV/XwS+SVkRA2CluunpofyjHh5qI0gxUQc2QMifke/XKBhUXfnLby3kpCigh+w0CCW2r20NkhlAR/NMyYAqIDfCfcpQa1bdkSTiGSsWCqSDE4MihTWQx7096tYUM+1LWnxikLrI2aC3sZT1cLJ6urBCduXZxvtof9eO8pf9qIsHkQEnW84GCaoBkYdIhfrdQ1po4xYldhZEkoo4QhKERnTECtFx1U+rksqVMtdpwFaLEOrO+OTUfH8DIrPf+O0/4rtn5nZC1ezX/vNH7KknnrDxmRGrEsX1Z+O853DORdNTmv/rn/6tR2mbRDcf/tmfsAHaUU9TkMN89unz9trXvoZopt+mxsbt8O13WmpwxKJEJClsU/MD1cYqqnRdA1Fqf81Z9S0CVQDVhQ96/LmeGiEM0pMRXD05n4WFaxZRnfYS89Z8ZqGM2HxRURBJ9CPLhnSBz+pPRcl9xpK+c6Xruvep81lpIF4OaQaX6qP+0giStbeDp49M+SptVZToRIFK8ynX64WPk/Ijnd5XLJV9dRcBHuUhjEuULYk9hqQMlISCkDBCcQjUORWL8yo3DtHS1F7Ir35VzQyQIETZ5YnVf6H20106JL8gBVU0OLZ/U8WUZrnW8ErrvObZiT1lNDqJUmiivwaj/st/+108/4Z1CFF2jU3Zj//bH3RQ2tLHV9JUespTZwSsajuF3tp1qbixZJcuXbbnnjtl64srdu+DB2z3gSM2vXOPC7JHmHX57Et2+vmn8f45KxDWRqMABA4kFBu1FrFuNzbsHe7h+KBdv3aaXCIoL+xPAz4tQioxehkTSp9JJy3bP2Th/gnAAwOmgTX5XYbVBqg0cdwbHgbZBYwiGK33B1CYNg0iRexRdwGRmj6fu+mT7MW+1D6uDACh1pUno6SHYrZrhOKkFbAcDB+ASIOe6C4llb4TdodjlFnfttpMK1fcfKXcGH8H6up9lxEYsgBKikmdYXgeiqHYlXzV+ocCByHA7vOyIyfqrpIJqMPudakf2tysNi2WTVIfDU4ICFVu5Ssto46uKICjgLBRs1s3lm3Hnhlvf1/4oXZFH9T1ooGjJGysy/XSz1YXBirjkUFSDDGgbg+dMgEssiNN0E3240cbat4DMCTHVhtnllu1cAzHVUPv5Qy6yI+05JxC4SxJkz6smexxcCnS08Qi8iMvv4Z2jEbitDOhdSRpN65ct5m5Ge8XV1dau1rkM/c0aFcA3ueQU0fpbiic9FFw9eNqtVoPgJZzadGm8VQCfY+hUzhHnKf3K5O+PGIYZ6Sd/NVBEY7ggCiwbEBV9C1AsSO1hLeyqxTXkeYD6vIaGrXhwWFIR9M+9amP2+rqMnbS5D1H+J+zA/vmbGPluqWIrr7/Z37VZm67g2vJibj7t3/tI5ZfuuCy0A5hgqjV5ZKtrRRs1+5ZH/A8fNseHEMSwKvaxNSETU9NISNAcCBr49huYmTEBvk8kNa+DmKJQgYVUt0bPdsgStJ4ymga++AX/VxHNuvIDxUz3+FLqo/0/VY1lhRuy/JdWRyEAj1LKdTn3GhGOz+LeGEDAFm9SZo4FEWGA7SPoi+BWaPRsjROVBgnxis0rgHuknGb0KnW6ebQh+PdbueRVDj0aCMbn5/WNK1XA2yor/cwev4Q4eEuvH+SfELqW1WiygSH4TMJnIpzSsqgesh45BWDqQukSqUDDxEwWspJgfULApAQ1OpUUM/I8sbmuzBEh0YFqw2ABWGKlQl00CIr5Qr2/NNPOKvad+899t9/9w+5usZ1YXv9fffah973QSWjZP0QC/B3CipzlQfr4L0kcm11+Du/+V/s5o1LKMCc3XfffTZD6F/Pl21x/oIt37xuSzeuEybmnTm2xGwsbaFUzPIVBJwl7AolrVhqYsBtaxDai2ur76tcKTjb8xCe8mvqTZzwS31dcQxWwJNM9lsiM+79e5qd2IehKLxz5lavovgAKQYmo5DX7Yv2WVrdIuoewNG0qiXrVcgT9lDHQQwl5dEEdnIuWs4bx/ZQdPLvw8i7Pdidejr5vrG2YXtmJq1HmeQnBT6SkBpTa7JltDJEeBH3Uw7Yt6QWCidoT8qLxqWStDigG+OzHFYIo1QQ2gWwIiSo4F3ALMfo+34CIGJU6k/v0tC1ahuZVq1SqiK/piWQSx9euAvz1VSmJkAjxqipdhoJVqPJaKTrcvjqGknCoFs4GT2so15WV0nLBjDSUEj9q9RIW25RBw8pVT8dRADai6APZqnUJN4eDkfOTCvcxDSjOEXN6qgRmdDSADgRg7oNQnAiZBQCzOS8tAdAR8tVE8jckA16qAUILe3rSnQiVquyZKb2Ihv143I7bdHqVABySEi9bNdOvWxDk5MWS/WThpyM5EN50FUNMqqfT/oimTcbRUAZwKXQCaKEUIdXX+CQNV9WOtfCbqqbZWIpgGsoQXsDVuhNqaRncOEMiJQ0Mq8oUIMY7R7yhoWH+BxLpiQY0mpgYwC5IpQQciBtFx1gpvYUFuw/eNSy2UFn+OlMvz37pcdt8dolGx3K0I4ADtGEIoFqveYOp4FsIwCzIo9UJmYvPXXKHnzLa2mVsE1MaE54zKZnxm3Pnn0+ZhJNpi2azvgMiOHMAA4KfQN/CkQHKcqmQ4uTBKx6bR8eBaJvOhRxOyBw6KNPFZVS0U6z0OKkbE3X8ao3BcrInroJWLW9pUBUoKok1H0nDZIz1uwJbeKk+7SCs1rTvhXW7usL5zC949jwI+1O9ysAttcb7usAsBF7mOI/VO/ZLiLQpOxM4ZwGP2SMqpoAN4pCkqg/OkWHCigWE0dvdU29KeYp2DV/rpAGvvRZhlolTFRDCUz0vCGBrAQgsajgdVhaV/lhUdoJ6cK587DMdesU123j2imLwQ6uw5SWI4ReNMy/+tZvtqN3HPUK+0sZcWwD7KsP/4l0F+avWm75ut28etM2V7RnaNEagFUXg1W56ziIKg3RDGUJ81LWAHhUpxbgt7FxC8ETtidlfAnLEyL2RbUVHWaEUeMLEAJghSJovqEYhpiQ+s7EUvVKpwYcsBJSJJQ9Tgg8Mpyx22Bnx194Cfa0ZJX1FWuXNwi1qz4lLUEDiVXGub9Pc7wwYGmvBizCiSzODUDEOyr0E6Z4aEtj6Cm8bYXdYlSaz0v9Cxs4gXaFcqdsZf669Y8OAXZlK1bDVi6WAnButH3ZaK2hCrWJUCJWKGslE1KmrqNjlF+jBrBUuQnVOYyTUfeCZCEFjYq5RzU4IiNVoTSZXyP5AFqrSrt2CB2pWyzoM0Ql3Bo0ECd5r21UbW5qgLYkD9Ejyq4Qzd0yQCGjCPObVmXpmiRg1KgJBAm9yK4N8MsoQl0YHyw91IlauV7xkXPtwCUWG8IZISl0r23FXJ7zcUsOAPiE03KYatBgsrvgDvkS2ru1ARYKL6mm6ypoBThRZ4wiDLvVfORCoeEzKNRW3t0gkqH+v1DCmrRJHsecSiYtmZ20Nvo2MNCPPqArtKkWAGQJq9X906XtNNApo2vSLmLTuE53TorKJTMHFwEtGkxSFEcggENW2TgrwGlVYIatdatXujaCkxXeNJDdvttut9e+9Z12cznvDiTdP2orKwu2trruDnJ1cZn8tWy5Y5NTYwBL2qoAxMLqmm1SB0VEVXU/AEhdHIxkmcZSBwYGvNkTsg8aV3PdFd5rhzAZ6MLCuo2PD1K2iN24vmyHb9+F7o3ayEjS9u7f6wNrQ4MDNgCzTmQhJaMT3IZuIkbhjzRBf7986Lvqizw47RER33SFRD+d4g//Fe+pv1/ECbcK5nAPepVBFzSQrn1Q5Lx1o3BKYyVyLKqXkC2JExZZUN+38BA9aMPcc+lE7DifHwkDsKWvBFjyPdbt9B7mvoeQ3S6SwlWjRggEfMBolZE8mfrPZEwy3qDwyBWhdVFIhQeApdgKyr/NfBV4+X9dr0JzlboU1IWg63VU8L7SvWtXLlt/BhHUWzZ/9qSdfP5xK6wVbWSoZ8Vyyfbeca+dOXfB1iMJ+6Ef/Tmbm9lFwoC+MuDYBlj3Y5zy961DwqmX6vYXH/5xwEcGgyBhFT08Q77StMzEbZbbzNvC9UtWLaxZAzaheaLq41BYKu/exAloWaw2ytChOklp9BJIqM7a7ckfPULDqLbxTFpW6BuNyIjG8PrTY6OAWMvOP/sE9Vtw7x/DG2Wx6W6j4IxB4XFIYblkCBsRaxOoeD8fIW15s2SD/QOUCwaJZy2XanhUDAFm1Vb/BuFOq4WxI594NIPR0XYUCSJnuY0KrEUDYDBegERpaxeqTL9CnrbVC0qv4vekcJwz02OAi1iI+hMbVgKMFc4bpqS3XhdGx7cCYb8vQNGW+grYMLgQMsY3URztwN+0Sl0MjvQbKhfAiOIrtKTY1A+BivWSr8yjRXnDsOWW+tqQZSKhzaoV3olFatVODxBTP2nHBmDykXgLBgoTq/dhoAKdjt1ag1+jF8k0WhuuEUlgIOioQm8poHobXFNgywpvaw6U4r99VoPleb6AHN7OuyLEWqUXCqE1O2Igo1H5LuUI4SzEdpAhfyMxDBD2zgecsYCZaIK2igCMmpooR+WbsfB7q1qnfJQbneuKZiOHbltMXlqrYJbiUT490VWbzRhsXzuGaXNczd6Io8N9Oo/TFJtWdur3lf75bngASRknmsapx7Mxe/DN77K9d73Jbt1atmefP+6bmQukq7SfNnhqoSTSd+mEZhto9sHw8BDkgjoDNMpPZRJBuG3PnJ146nFbgADBKqzaDFtyeNIGx8acEQqkdPRhE+oR1f0CPEW9wn/1l2uaWSLWs8cfO2/v+qpj9sxTF2zP3n02s2MUQM/Y7OysjZPe4HC/9ZF3enjCQjFYt9aSI2sHFlBAjyifSKt/m4SRoaS3VlGXTciXUPtMEL8WRou9+uo5iVOqod+QnWxacvctVPknR6RDxOUV0Mahbw+IYhXtvlAoF431HQ+1Oo+Eo91Hs/F4sJJrG2Bp12P1XudhGvEhzu0iIV/JpQCIPD1RXyFEmgp3VAihmaY1uJPcriOHQEZ9sVzOaYpIYWU3asBX0nImwjXcU6+U7bnHvmil9VtWyt+0c6fO2miaCqSGbHOzaflq0fqn99numSG7NX/O5l7zVfbE8RMAVMdec8899oH3frWNDQ0GHpJ81e8mg1KeOvSmLoKVlZxdX121q9cWAPQSgiMEpfAJgDAEu1pdzVtpc4Mw+patry3i5VooAqV0oWM2NFqPax1QqYvKr/5FsUZVTF0BEZS6wzX9qazlFm9Yu7iC4cdsTH1n1QqFagBYKZS269Oz6oRuF+evWXruMMxhzCZSlCd/wZo5bSAt8CghI9hVsYFSC8AFYDFYMEafTgEkbcK1NIaAMWFgYtHb7L9e0y70ZuVaAY/MvTjCGo5EoWQ8E7KpLMqBM1Dd1Lfa0+5VeFjv74OFUUvUpwvwhVFy2gzU0bzPOufPX64DVAAp9W4DFgkAyfenQBeisG2Fig50AG8I7RUYtjEATQZXF4GYaLUIm8ThNOody2RoA+71LQa1E5OMEgPUUt8EXkGj39IYLUUmxOG/QFw9bjjISN1qGz0bHgE4kb32hFhZ19QuHEYmjtPgFkBLxi62WxezFbGkXNIB9XPLiMIaXSfbRHKQaAwFCsFwCMubsPhNzQfGlIRpcnh9kRTtIqYK6CrcJs1KkRrC1gTSiYEkecL42xHCdT4DLl3Skr9uwKJ9xV1fEgCmDthUiO8hI1yPEEXRBhrQDScIuWNN5CnhwrQBb9czzVOjLj4nNqQZHNQPefWIJDXIqWfVaZGCHknjPJaqNENN23/HffbW930bnmbKzp25YsvLSz7/udbQ47yJxJCdFiLIQdZh0NKDF55ZtAce2IGuaapfy6rlqgOeprblC3kbGxvxwchYIsXncUuniZO/8EUrk3MqM2KpBFGd7J40FcEKInwmhFpThsm7AFf2FI+nLJHC2eCEtK9Cloa7eXPDu9dGBvthz2LdTbvttsO+gCQLG4kls1JMt6XR4WEbzqZITzBOXgJE6SSYoLwUOQvDhFPSec3AqOAwfBCec8IptZ+uE0EUyCpK8YULWy+1m89C0jXc48O4XSQeCeVQd+8igNE8Gt3ernAbYAHkY+jbw7BPADa0C+BJkjH6HRTO+1BdIFJWIb0aEY6CcSn8EJhLSYOQhAOBCd+1CXaSFpZgNT+NCMeBUKNvqqhGxn//h7+XMKBrE9NT9sLxawBVzO5769vszMsv2Nvf8npLjU7bP/zZn6BEHRu+4y1Wh3k8/9zjtg5gjs+OokAAWH/WPvj+D9oddxxSm1keRZi/dtMWV1ZosI5V1U+I4BV+SlDljXWYCiAh0KAmbZhEo1gmrMuj9JuWW1ulXnIOLa6XDFwlfG5lEDpKCes2kB023L6lAYESYX0chRcLjaoftdwgJC0ZdmcNAoL06JzFhiYBN0KdaMKOjPXsk7/3f9vAA2+zyOQdltTmzcg2cf0RSxTOwUorNjQOc8Q4tVSxhfAU6vq+j6RvLfUPNu3KfMUWN+oWAyg0WBWLaWMPlJjv6k+Uj9VAZFhsMQKoA3pNQG64X2xL4WQKoy67bGScWm6sCfHqn1QIWqppe0rANtpC1jAUgG3P3LiDhboefMYCYBQKpSVJlI/oQDNMxKjwdupfbPegsHJEMELNW21iyKpDO5SC8XRgFwAbbDocRWH7NPCgiEmADdvpo3y0gxYHiGnoN6GxlN86ml6kgaBA8VsdOUBaFF3rAqZtZNBtBWxXz+7vwDhl6jJy6aAWHYRUTgE1yTYJdy9eBWTQB21ZKIfdF4bJqfNf5ScPUnIDUyQm0oBoPC3ZiXoEgAuL9E9Zc1B7/MoJ8YPICfe1iMw0ncxjQE7LaXYafKBuyWyW35oWbgGmSRk59aWtgh2dOg7mcGQiGMAPZyhbU/+g8k+EE7a4vAo5EDD1WTLDLVBzgebY1E77rp/+BWSTtstXV+zChQu2sQGRWF9G17ENHJwcXga729jIQQDEzoMFOhurXRufksREjigncta0PfVN5/PqUonaM1+6YPffT0ifxBFwnRbMjAwM2rXL561Wa/g1fg/aoTbVDAp1N0heamKdk47rsUpi5XLOXV/RRvtBCpSvZk+sb5TsnmO3WTmv+e1QP+xAkcC+g7usn0hueFigmyVt5CR7BWDUT+pTx3DkWv0W8+6KgFQIt+q0G1zH8E1qDi+DBmxpNUvFYeI4eG9pflSXgvbrFRlR14n2LFG/LUJpd0LhHLpyPBTqPkLrPtrd3k3rFQYLwNJQD9OGD4U6vV2QpGS3Fw6pAqLQyt0nNyMQZR78x1D4TUVQ4VQIEvSL9VlTp7RhiZ6pLmHqJwlM06P0T0tTf/I7/q3dft8u3yFp5fpVu+P2Q5bITtgXv/CY/659MZcuw1YJq6L7Xmv9Ezvt7IkTtl5YsUsvXLWZnYM2t3OnHbnnLq4do/2DUF0URQ3UUEPB2uqtqitJOj2A4hGO4iF9TTZGqilDpc0ykRrCJizutMu2snzDwjQ2qTkwD2cApmrJUtSpVtq0bnHderUc7Cjt4WMVsG3iZeCn1o6mCJv22uWXHrfu3GtsYO4OmI8GiQRIKKuAAZkdiG/aX/7FH9ncA++3+NAOjEXRAABL2Qeu/DGgpv0FuJTQOorgRexioFoYcG4CvmIawqlrVxetuFnyMDUKm4uRUQPg6uC8NC+4D0WMhOMW79fEe8wf8OjglDqAajyFgXZhwCheX0zdBXpmWNaZbQfKq/bskHGgRnyHgWrgaH2t7uljhvwGm8Kx9Dr8BogIrMR2XG34E4moHugElQnhbJsN0gNINF1OYaP2pxDkRLk4ShjdC8PCAEhFQZpzKyQXA9peQai4SrMQxDxqlTqOqGfr+YYNDvAjgKLJ4Jpv0WvLmASqAn0cjvQPgJDhaaBThqtyileVa2I3fZavdG0wBSDA3viKAwNocZg+YRBwlp67DMUeevyB8vrcbw02kE4PWctJ5SND1u4fp85BVCGw1k5csgHlL1DRii3VXw8ejGjWCbJV/3670fI+WDn4NpGHdwG10WVkIWBXd50GPpWmwtQUrE9TrhxYKEMKvc0OZnyhxjf/6++xZjhNJNi2a9dv2LmzFz3cb2IPpXzB23Op0EAwYZsYAnDqmm2iQesIAI7sxeAgIc6v0H2VRWX3F3ovOa6ubtrIWL8tLa/b5OQEbLgCe+1HXh3AfdQWbyy4rgpgdb3S9ilktJ8WxzjYiaCJkUuK5Oksl/O6VpuCa2aH5jHXIUWraw2bmSaavbFqEzOj3lerxTS7d+9HH0q+EfrBQ/ttaX4Rp0S5hVnY+tDosMWQs+b/qi83TQSoJ/YOw3wTiTgsXHN4hywLWDepny/tx+4aEIF6U+RQbUn5Oa+luXn0V9ou30dhc+R0nDZ4pBf5CoD1pbKhzjGk9jDG8xA6uIsCJdV+ajJNiFbVpRjSMFVch/7KW28/PkGKKiWWx3bPLwGqoBiVwANd5l6u45Vb37BnPv0PgGnMyqWWlWCctx89Ymm83crCJWuW85ZbWLVPfupx23fXYRjebRDFmg0Mj+M5Su7pwiiKBgKGxsetkK/ZZinvQKYlhdqVXUapkLTFew9HIcaUTCaCroOW1ijDYPlNc1WlS2nSbNQIN3NLVl66YaEm6dHoGuGu14uEtoRtkbQ1EO7szG578emXbOI199vg+B0WhUH3ND+TfPsQ/Gj1vH3p8S/a1P3vtWh23FI0sMQX7MwesvF4yFZPf87mVzZt7K53o3hJz0fhiQZsZhrz1j75CM5hHZlp6o0cBg1daVg6I5YKWApQAU7N1Ol2iV1hOyJaAulWr06dMBIMIp4k/AKkvC+Xf5qYDcW0Widkl+cFkrRRXExJzgSWBaBiyrRXw0f4k0nNgMCgKbN2rxKz1g5W3bZkq/mL6mPEYfLduxSphybBq70FIFrlJlAGLimbAE7T7vQYnZBlk6QZV9uAjRpyCCV4F7BrZJ534zo1GGmGtViDdJWJNFIT9H3ubrdhhSplJ0MBhibik4sDkRxuJEZBSL+rMFtIQUMIoD125pqOT8iElYQrOM8I7A/Ao9xaZKNZGJqSJ7YU6mh7Q5VfDEbKTFuSlz9hAbARi5WC92jLXGYO/aL0ZCPHrZF+zSPWvsreZYbN6KV8Q7CxWCzpg0SNBo4awBXYiM221IYAgkJTlVuOR6GpKqRgUW0tJ6gZJmQOEGrGQsPe+oY32b/43n9tN7Eh6d1TTx+3UrHkMqrWylZrFqywXgack9Q3a4Vczsupa/X4G9m6ulPS6aQdP37BDuzfZcMj/ba2vgkLRCficTtx8pQdOXLIv3tU684/AmutmpZRn75www7tmfA53zF+r5ZLtCkZSEy0TxynHgz+qusmGBzjJ/+ufQ5q5bK94x1vt9179sBMUzDuii2tbvjA8sUL52xxYZFoN2VXLl233bvG7MqVFTuw74AlMl37zCeftLe+9fUwcuqK3c7un7azL12wO+66zdYXN210AtwATIVXmnsuYJWMd+/ZRd0S1p9J2+59+3Ac47ZRqZrmS8uBeduplDR5i/bWLBpOgB4CWDuOTvzvDPaVvQh6vYdjsdBD6OyudqeX5H7koCqTKAlJOaXUqAbpc55GUPqOXVJo0F7MVOe0tExzxDQQJg8vUPYNdHn//Gcet5PPftYOHthh+2m4erFuLz3zklU3FqxckSMglRhMJjVm6YkDVopmbHN90TauX/H+GMH6wOCgp9U/PGapgUn0m9AJQ5MXSgI+YjdSXoVYUhoZZZrQR31sYglThDF9ra7dunbGbl6/bCN4wBhhV2VrKWOx2rLx/iG7dOWcTd/3NksM7/L+nhbsVN0BrStP2csvPmc7H/oW8qQsGKOMWkF3rNew2sXP2MJqwYbvfo+PkmtkXssLvUHx4kcm+uyTH/1/LDyxz4Z23oMXFgDiWRVac5E2l5hZ+YzZ2ilbXVlH9mmrwS6KxTz1Blyw7zZMMJwSQKivOGu7d2BglEKt0BfXgAKfNcAC8Av0iLwonbpEcCiwqh7hx9pGyzRDR4tGBNgCJRJ049bCBA0u+RQqzRDgboGEgj0tZ9W0I2d6EQEh1xBqqwR4EIAnTqSiULblg3daIADXogxqDDWNVix1LJdHNymHT2kDHPsSpCQn02t6pBMh9BVFcGctneAeoIwzukbr8PVNFLPi/YCa0bKy2gYAw7ZjWsYqlkz+OBef2UE6IYC0AxuSLvv0QgzMHZv6f3ESoQgsDoNCEqTNoXbpUmvdq+4B/YZMAzmh01TZHY7CO9quHIrZZmIfTkczOYLuCTk6yS+wE64HL7FVZAiY+MwEZEr7Nuo12lbOBOZEVKQ+UWe8irZUB/RcYK1Dc5v1m9LT9VrgI5D66F991Eqkk8sV7dLFa3b+/AVYZZE6dKxYqdhiYdP2wOZKeWSGTBM4UO17IXZ6/twVu/2Og9ZHWFEnOkjiVM+dX7aJiSHAJmtV6RKApWlXZy9fsLGsIkicCWCofR/iKW0EnjBthnJrMQeb7tjiRsF2jI3Y+MSkbawsB91VyF2y0S5gcr5qV9VBzF3dCf0Dafv+H/i3trS4DDNetZdfPmPLKytOdG7dXA5mguBUlKdkQFIQOemiuiAEhgC6ohvhFcCpGS0tWKj2K8gRfQ0O99l1AHlsfNR2zO20cxeu2O6905Ylwk2iR3uIQDPptA2MDNrUrp0WHxjHAqAiOFWNCQjTMHmPHGJhOHHPcoV653jDQg6wE1/ZB6tBLvTj4f/5B3/1UCzW3DU1OZ3M5TdDmdSAbWyuWwrarEbSMr7VjSLhWhBm+XptNOzG9VXr8H1qctJ2TU3YPQ8csZ2z0+hbVzt3u6JKoU69+IKVVi/Zi089jQddwtDU3xSn4hlrJTJ4u2mrIpSlm9ctv7GCwYt9a6YCQEnl4ghAXlcrlLLZIbzqlI8qxmGmAgfNAY1mEjaQ1DUwA5RUHrndKNn69au2eOk0jYpRUNkqLLZ/KGunnjtvO1/7kI3t2Gf9o5OUCTYATTjzD79rNjRrU/e83Vkn1mHadEKD0S/85W9ZfHyHDd39DjyxpkxJ0QUEZgOWs/NfeMTCk/stueMOyyaCuZTdMIAjr8U1B1Lr9rd//3GbufddFk2NUG71DWKAhKGa/6rtB3dFW3bhT3+WkEdzRckecKI9LZWlABwhjY5gqC3CR80hVX/B0DBtwnetsNJoM7bgYbpG0AUmsXjwdABF3mKxpbpGjKXosH2AULbuPpW6akGB6qWJ7REclVYrbfeV5YttmxwHjASmFMdXtXBfGCatgSltTxiiLuQq7k29NUAWTNbXXrDOAFGIOiChTVIETOqfFVC3CVc1VbMJgPn0P2Qj9p5Ow5QUpgNwGuxQmNmm7BqQ0EY12Ww/9aBa6IHYYSaTtBD3+mBWC0E4+HMPQKI28J3EyFbht0Jvxy2ctJpfg4JJrZpzBsxplZf71S4KEX3Or7oz1ARtdNO7XRQfRGylhTPt32tJ9FPzUGU3QlQBivqJxZTUdwcUuDxFXgQCviEMEZSAUDTGn/Iq9OZQOT2SEYiT1jZQSy8lM9Vnikjup3/mJ6xOmTUb4LnnjtuNG9do5iYgtUh5qQFgen1pzfZMjrltCaQ2CanVpmKTly7esr0Hpol4qBv/1J8ueftCFTLRvFzdp37upaVl27FjDtuN0VbYJu/Xrs2jRxnbuWsKQlC1Kk4jV27Z5ADtH2raQHrE97aQ45PjVReMZKFpcEpfEc/evXvtjW98A2w5Z5cuXfNtNIvlip06cdUOHBrj/ZLt3DnjslSfq+qvNkun0pQNdwtACmjV7VAulF0f5eSiRBblYsUjDulhAswo5IvoySAOpoKji9rTXzppd9970O46drdp0/fpyRnLagFEP8RqZNKGd+x2OSnSTpOuuiOrTdxat5fri4SPV9u9R2rd1qP1f7LZiwNs5xgh5MPzVy4/BHfZVSxWk//w//xR6Lt/7N/6Y4ALVHZkeBjjHgR7CB8AriJKPaLJ3TT31YsXrX9kzMqbm+b7B6iPE4urVts2MjNhV69cdwON1fKcy9vA7Jxlx+d8AGV5ad0WAb/1hSsYbgFBA1SAtYxOSiXU0iMyNB1FU36y2YyPZEbR/MmJKS9DZW0JIdbgZygEYeRm7hbpbVDWFgAcRREO2PPPv2jH3vUB8h2FjQ54X+b8Y39nt67ftPs++F00jFiwGrtr9cV5e+nTf2n73/xB6xua8sYXgMgz9uVu2DP/+Fc2eeytlpjc54Ya9xAZjaexk8vP23PHX7Cd9381raj+nYB9yNOKnU7COldf/qJdXly16XveAfPq53dpv1iZqi0e2LaDyZw98ze/Y9HCGvUp28BA3CD7NpzFcZBGq9ZAFgkfeGvindMpQi48tU8f4aVVZHp0jQYywoBXlxBb4bAm+7d6hD2NPquQhqY5qStAm+pkErBWwKRYbqOsMWcYiZQ2VGnzEmkjnOuLWT7ftdEBMcw+SxIZRKJNWJbmEaLpaLainZZCYgBB/efqX1THQ1uO2XeVCFuzSjgMkOcxAn0XNxXyB89dk/LyI9ql+ihw8WdQKVSmfA0YqCaza79idctoK8DhiX4HSwEXOdO+MeQpYMRRUNcmwBRLtqycrxES9tNUYr8K7QV4sHDKXstXrdaTU9b0xBThbgHnpIET2LK6UAiboxGxJpglIKMFBc4oUVNtwRiGvS1Hhi2aHnfHr9VZ0grfT9aBRH4Q2W6fo6WlV+q2UdeJgEBAqy0m1eXg57lKA8MarAU5KBeODoEkfTcz2h9d2DE5bt/yoW/yBRMLC0v29NPP+aNsNI7RBOQ0SNQgdM/4KH0bmy7xqtro6JCXP0nkp64IqaHy0cbjGmRrAawC9CT3yQlIrjUt8fR24RvkQvsnxAmDNGB3+co8gDVgU7OjqEHX1tZyTgQEqG1kJiIPebN7CNVT4IEeRa5xEUURSlNRhlaRSTanTl8gGlklgsvDaBOE+wX0KGCm2h9BZe0fGHBikIZUaQZAtVbxbsKMZtggQzFznRc7F+FS33GUKEDhfpW2kc3qd9mn9Gwd8jgIez4OY94BBZ2YHrfZmVnwYybYyGhoAD2bsX0HDptWg8q5l2rgaziSi4TDx3E0j0AnvvzImG2ABdOOkefDAMhDAMyuRred/M0f/5nQT/7Gr9DoosSBQHX4BG0+C2z8uzy6mCxf3bCc1co4uv4gt+s3VmC9q6ad8tNUXizCw/ASnkweDKO6eOGira/Oo6RdGkarorIoTtK9UdK7BUTF8RbldQvhkQczMdOjVPpQyuXVFSvDekIo2+T0Xls8/bLd9XXfaMmBWdJS2bv24t/8iQ3unrVdd72ZtDB2R8u6Pf+XH7Gpux+0mUOvQ9CwEJSLINBuPfkPtnDtih142zdZXwpm5H2o6gbo2MYLn7TL5y/Z5Jveb4n0MCUjPMMrKqSLw7qKZz9p8ysVm733q31ktYuDUD+ZRAIk2T07evbIn/yJRaZgzLtvN21eo0EAhAqQi+1Tf66frZ+xR7/wGTs8M2CVq6ctB7r2hdswhaStbDRwLCgOsojjjBoAJ04WtgV8pTUK36HMsPqYBrtgic0a7D9JSclHfQUqM1dpocDitRz3JwnnNNgijMPQHEzF9JC9KDBy1r92W7MGUFSMTwTL++1os1RCYTgKwI3auEQT+SWzbhcAgllHYx2UHLAA6xbXMFruV5iXSlEOfhNQaF8BdVuIcSg/MQ3JHBXyAZ7+tEa2dV6svedb5el5XPouRyKkSlBHfZb2acZABh2KhBpIo2F1yq71+uqHFJtPpMXICVEVCRgOB73V5i7qRwRTyKNk7br6NGH3SepKPmLGhULX0rCfKPf7AxA7MbIWADZtQ/KZuAenhNNEzpKN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Aoiiq5e9ePZhvIiSRweOpW4jpCQTkzn+VA/TXbwAcJaQ+d1x4TPg2yQySDPogpS047d87ZLJG5vu/fj1zHJpBPtA1xyiHf4zTII6T+5afKOsCWAdiEHSPnhzu97kMUfVehWk3+7i/8cuj7f+pHLDEw7ALT4aGyN5SIud5RbhqqTGijTSX0XKFVXj6XjxbUyKEqp2k5CW9k0kAI8qgagfanYwJAGzDkYiHHtUXAJY7xFLHrKspQsHYxj4eK45kIb+MArRjs4BRgnLYXH/+sHfm6f0W4QTimjuilk3bm2cfs3g98t6UTaVecTrNkj/z3D9trv/HbrX9sBmMQo+uz0rUz9vynP2r3fN332ODopJfLQ0E831Mf/W82suOgjd7xJphUDNYQTO0INSv27N/+vrVTozZ2NwyW2F1LVGPKBxDINlfszKMftb5dD1hi+mAwuiwhKXxEhhq4OZwo2sc+8TEbvfNtvmRWU1iltDrUwOFww8YiNVt99hN2baNtO47cbyMLf2+XT+upBKSDF0+lMPoo3pdGr/r8R4xCOIjR+u5UEW1Ll3CmImPTHgD6p4EqTVvqAtTqfysUAHNnnynubQMcsPcG4VvKe5NRVs3d5JNYE2CidkRn8dywZcApo7m8nSIhJWUHILW5ijqk/CkLGL+cis8TRW2c8ZBGBNBt9CrOfhT9qL8UBESGOGeUScAiVunyVpuSpsGgtfzV+/PRHNWVnCgDCaOLhU0AO6XNeaD46ovDWWL2sCZ1VZAG12q+raZbRaMCYzkKgEPqzK/gPTqLsQ6mSa8hfMf49eRazRDgN3RGvc+q0NL8Osxm2GeZaGWVyqVNSmqA50YV0J04LM+DHNouey2/VR+qPJLmvUqAIiXaoEZy0qE6Vxt1jJuKKSfu08i2HJbCUM0y6KO9ZOQql4+y44QP7t9hc7NTWGLULly4BHtd5HzLFm/dskq1aonRQRuApAjAtGrsU5/6rB06uNsdorKS7aHw6AQ2CqBq1aQ6qNQ9wS0uf0Ve3hbISeAuvfFecBpBCxHQPAe2GOkn0v18Q6HRDTlWEabjx1+2uR07bRD2J7lqwdD4xLgN9Q/bzOwI+iG9of2RkwaeNjbWqMeylcoVj57lACtgi+SojZFEuo4ePmB33XXYV3pJxrnNZaIqMIi06/UKes17o2rlovbziPh3yVvgmUppSTv6J5ulLWrojMDVZYq89Vk6oVkaVy6t2NSOAfRAXQxp2HbGJiZGbXJqgnc9/XfEZg/d0U5mh3KxWOR4Mhx+hGDy0V485Cu5Ir/wC78QzjWJrGHueK4DSHE3ujRYazajX/z8o6HXvvX1CDFJxl8GV8U5ErdOimE8++JLdm1+3q5dv4bwys6qSjBU7X7uik7omPJwBu+AEiqUyGhFCRndOHfalq68bLWFq9ZauWmlhUu0d8GGMlG7eva8vf3rv97uees77L63vM8++7efse/4sZ+wg3e90Y7c+Ro7/tQzxAiDNjxzhwtDLHvpuc/b8N5Dlh7Z4eVTaFW4esbKpZztOPogZVG4LsbStutPf9xagPY0ABbM05PTMFu/esFuXX7JJu96vSWyoxgxoKdbALb2yrxdPPuyzdz5OovBXtVzqk1QpIDeUb920q6j3AN778Wr93OfZjTAtDviBR0bz0Ts+sknbblQt8yOI+ghRsQvFJNDIKsyhG1PqmYvPvO0RSZ2W3zqNotn52yodtpiAHo6RePjvZu1rm2UCN+iHRsd6behYVjoUJLfSQ/kEMPUBtl9YfKgDBnyloFGugAqzi5fqAGosKGBfsvnYN+Ab0uRANe2Ghp00YYmVeqdsBrsWU/QbdWjeP2e1UowwlqL6KFgxVzVinn1L2vCuvZkrViXkFwrluSXw30tq2iePsy8D0bswAaottX/ihNuo5HOOGR9IVi2yot1a9XS6lIDQ8NkNcsCBqJBCwGy9ijoNLRdIuWowjiQgxhVX0rLYFPgkphi1AroYy6neblqQ67XUmzO64jipHzOLyDZJALQY4HK2j2/ps9NwLpDXepOIDQ3UwN6GsjNDmqgUIyVNo0oQoEZUaaaDVl4Yq+1NKuC+iRhdTHkjIkAcAA6hisb0tJhnzrmIXibkLcadIngoGQvMnSBqHRHc0YFLJq/GSzeCJy9tPXQbXsJXcd9gczm5oadPn3S09Qk/WKpYAPZFFEeTD0RsYWlNeSLYRPmJEhbn+V2tOn2+uJNq2xCbrz/V7qMVgOkvv0nzSJwll5q4YHaKJj7GWCBVrNpypN0V6G72Le6T6yrJzGLlYZtZHjE2aC6QBTdZvvV5dKzXH7T59IKLwqQqBzEbHx8nLqUCNU3kFEwU2RlecOxQ2RJtqgBzzuPHsLe+xwo8/kN8u3a+Oi4P3ZofGySUH7UsqkRu/vYnd5OD737HXbX0f1EELK3sB2544ANDoxYIQ9eAZ7qa1bXiMA4OGTPXcqqObRpu3p5EaasdkeLuXYzB2FFXbvtqq3evNI9/9KJ2m/9zp8uffKzT1/6x09/7tpzLzyRf+9b3tx2gC0DsJGeTXHvAdLcjccaPHfpavTW5cuhN739LQhcyO654sCDMMP7E9GcHAp88gygSENqFNcnCqMMCv/UkCp4mLBHe1teeulZu3nmCavcumwLF1+25x77nA2PJO22Y/chvAHbBJTf/G0/aEdf925bXSva3O5pO3DsLXjutL3w+JPWbBZt7533wtaC0dDHPv4xO/KGtxCqqT81bBlCuovPP2U77nmzRVBuPUFVofbTf/PnNnnosA1O7XaAdY9c59pnnrDxw/dbZhhfg/IIDOTR1l76gpUp8/Th1yMYFFoOGQGI011/4UuWx0v2zx7BoPsC1oxsIgguDmhvXHzGKr1+y84dIX8pqPgWjcb9GqQ6OB61Z7/4mA3OHCS8mOVGWJEsUEpKGpJznDDYFnFaN1ds5rYHLZzKWiiesThpNZcvYO19BvG37Fi/tct1wE275WuVTd2W11C4QtOySWIHQvKYuhQSPV5SdqINQCOZCQOEBsNXWI+S5rs2vWvIR0yHRtM2SGg3PNwPq+f7uDr5M9YPeA+PjtjI5JiNjQ/Z8BiKN5ixzFAckO6njYhQBgkTYwOWwrB9ZFxzbH2EHKAg8ugDKDQdrc2pPrFR6hSJEZ4N4oD7+wGSAYvjBJIYYzTNO2HY4GDChsaSNjCGg86kYV6DXJv0vrdkNm7Z4QQ+dpC0ACUxNfXloa8+j1QiBUwFir4BOw4ki7H47l6weOzfZQ4UYsCwsHiYsFabqAQOVW2nndB8T1wARwxds1W4AWDNyhr8sysOH2M4qmbfuDt19V1rzb6WgFYJQymE651mSKBkzm6DGSFSAYCVDAVomm4lgNXnuMCVd8mQyzxN2Z6C9J07J23H9JhvmKMo5fSZM/6bmJ5WCmrganCon/cKbRLzKVo9WGpay0jR03qtSBh+xUfp+7ATOXWfSkcdZdfKELzhs85TfCKHV176jrMIxhWIDfisJ+6qfg3qKoehpdD6Hk9qCayeeNvSunu7sbRow4NDyKjl7VPWXsJ80NQokRQRgOWVNe8a0P3aLvTcmes2PqW52uiwmxJRxNISzrIBuBaJXop26fI1HHHJXnj2si0uX6XedVtd37D19WXqFMYZ17zPenbHhO2Ym7EBiNkQOjc7O+6Dc9rERZVWN48wQEfAaiFIOPqxCe0fEnZGffLEVWwhEzBiHDOOtDs4kKodu3P30trKyqUbS8Vr9Zv5/MWL7w0AlggBbg+DDYUOIM/dcJhBiEz05BPPht7wzjdQIQyRzJ21ciDirc8he+Hlc76W3HdWqpWtVyza2pULduHZx+3m+RO2dOpl28yvWamat+LKss0cfp0devN7bWRqr22ubNibv+7bbXhyhz3xic/Z7a9/DYYzhUJE7TN/9VF7/bvfaalM1kOAL/79I3bPGx6w9NCE57txc8Guz1+w93/w/TacSVmRBl2/8LIVacjJI3cGyoph9zVrdhbQPfCGd2DVKZRBFQhb4fzzdh3Gve91b4VhidEoZGzBvEo2D8AO7bjdFzX4yg2Yp8IJqxft3LOftzjsODuzxz2qwiPvIEdZkuVbdu3sSZgpjHNwNlAI9WFqPifi0kqeVHnRTp09a4N77sYJ9KNcUm3kidJKsjL3sWjZVs+96Ox09CB1SWJgePAB2NlIbA1lhX/39BgNs4HhNKCQBAyzsNwsXjaGMgzhjCKWndAAyLD1YgBZH2waNhWDPUQThDqEZ9E0TrA/ZslhQiDK2QunMJSelfDq+bKmLHUJMwmtAepKS/OVYVuE0c22nELUGnK81GoFdjQwPoZTHcIZ4Qyot/rPjTRlQMmMQBEHQfm06UkinrIUQKcnKmiQY2mpamvVpndN5DYKhNpR7gtZEZa/vFG0ciNuRcK4crFt6/mKXbuySegJK41mYT6wiSKGXQlproLVYMMVdKHdhVVS/h4WqV3UUkNpIg7psQY8EJzCe9qkjQPt8mqgK+pPzgxM+qCLdEJA16+BXa0GInKIAuKaTtZTu/f6nPVHqVtPIJjo9z0tyhp8I6RN4RSlFL58m8Z3w8UggzmtMHqA0DfGlu6hO2KrKCy6rv58SIqDvKYcaWe0Pu8/5CvS7sHO0naEELkCyahUtCHSJSIOzeXWooqW90dqoxXNvDhx8jknPKOjw5ahHhrgun51njZbCqYbkabPuyVdgX/AGjUHl3qCrAI5AY3PbID1qmtGYb9YrJifry6jnuqqkgPQBvOKfFR2dRNWyzBZPmvEvk0Ztfw1XygiB1SI9FZW15A/5MgHyRTql2g7SBkyFri2yWN4NNgOUo8g9wgMWakcigY0a2F5ZQk9rdnly/OkDROnPmvrK6TfJr0COpVzpru2vm550s/l0B/KLQc4PjEB6E7bXXffaQcPHjBfyYmMxOTVbqq7z5kWQmCDqUTcJifG0I2Q/eMnH7WZ2QnbWN8U7ax1O82l22/bdWn/nsy185vL+YsvvgiMbh0Kt/TcJKe9XC5vphEyVdBfCEuezJFCnot33X3h8c/b03/3V/bUP/ypPfF3H7UaOHTyxAl773d/n33td/2IlToxe9eH/oU9+I4PUrGG7TgMtYe9vPTEE/aat77eFartfSB1G5/bj9JFbe3WoqVR1laknxCvYYs316xcWLDY8LgV+a7+2yc+9Yjd/ZpjNHIHxYnY/QcmbeXiWZu+7QB6ChvgJe964/Szlh4bhdmoPxbvT7k1Xr16/bwlR6eoY8wNQsqjQY766nXk0LXhHftdyTUlRR66DZrJcYiNpKb2eLnFadUn5XPiuKZTWLaqJuePjWOEGIuMFoGKkOrxxEMwhZPHUXgNWGCYEU3zgC1sDxpKploCORAq2s0bhEt79wGek5aE9XU1QENeYuspwryp2TGb2zlN6JWwkendNgzAjU5N29j0DgBzN2WcBM4HrYYiq121C7uYXMsyKFsY9qTJ0zGANU2IC0jUCd8pk8K9KIon8AMpnZ01bcRWbi5ZmNBPTzbo9vRsKeobCnbLH5yZ86XGMizte1CtNWFMVfSGEGt4EqYBqAF6rWqVkKxleVjXyjphballdViVlmju2HeHRzMzs7MwnIhNT/XbHHU8dGDWDh/ZY7vmJmzXjiHbvWPY7rhrHKMYt4nBPpubmbA9++cAQrlBAVafj5Sn0mFeRFKxrqUHqRPGG4poO0OcZayNE4c1afYHbC5CODs+ipxpjxCN1dOSYliXpu9oDjGNCxogQ0A1kh4miosiT4AsAzhr4xZ0olSq8TnDeWwDWQuogoEqgSpOirBd05PqtZKP5vvG8ZRV9iRwEpvTyL36I30ZKOf12ZfCerdWz3UXQ7H3fNW7rVSows5ydv7cRRxTxW6uLpk2LtHgi+xVzlogoD0qRgaHiXAAK8py5uQJ7HDDbTwCWOjKJmlqpolC5AZpOMjyrnnbihZ9Whl24GArIBaDFRbwR0xW+WnmgxjkCuXAMBwElQaKa5sbK1YtrRBNeTwBSGlaoLpKmjZK1KRHtGuhkQaAtUm9ohtnwZRndWWTsmm2imSEkEhbBFN2v76BDpN+DrZ68uQF2jvpswl0mdh/rVb3LiTNFlgnpNfg2pmz5+3ipSs+/evEybPcd85u3VrFeQeP0nnLQ2+2r4O07dm7izbSnF4t6gkiCY1viFjqCSHqsnjzmx9E9mV3dC8fP2MXL8z7k3YJnuy73/Mel5czWE4kO33hKYz8AGLbjdQGS/V69NnHPh9S30UPtqKLJdOg/yUQ8NrGqj33FICBQWZhQ3N3vRaji/rDAtNju+zMU8/a7XffZtM7d9nSlXlncPtuv8vTeeazn7E7XvdGvELCTj/5nA1PJ+3A4TsthRf87N/+nU3v2Q0Dm8YAO3bx2ac0R8cGdx72wSR1tr/w2KN21xvfTMiWcoUorS7ai08/ZXtf9yaAKO5gpfXzxz/ziO26+24Y1lzQQIBcp7Bql156wmaPPojxTViUxvPHdGNEiy9/iTpEbHD/UVdwH6UhLXnDJX7LA0Sj++5yZuEgS3lIFV5Ut1snPm/N2IgNzBwNDJoa63Z1IahpZpM1O/3Ckxaf2GPJkZ0YEbYLoGnam1ZZiVkTBNpg9ZpdgGWM7j1qlVAicGxIrZFbt96tlwHIqrVQHtVFcyhrAFoN8Dp34hJGHwwcah9bzMIVUyvMNI6k4RRNLVKYJ0YWgtnQ1hietrGqWQsDKaEsegJtJ5Typ++2IikUdNOSAyNW5/oGulAFYEqETa0yEUurBHA27MKNspWS0zDCYSt2uBd2WUcWuVrYahhMBTDOw4KrfWkr9gasFR2GJXesur5oA1nYar5ql8v9tlpP2Wo5areKfbZYjdhSNW6L+ZAtFSN2q9Rny7WoLVUStlAI2ULRbH6tYekGDKXc9L7Gc+stW65nLAeDX6slbLUF02wmbB3Pn6vqIXhEL21CaNLJ1TlXj+OEOjYQ09aPSULLdbu0HrGbhTjph22x0sd7H3lGbKHctfnrq1aFBS0sr9n8BqCTHLdqD6aOgIuwqHxRE48DlicbUfirttKAT5t2Edtzyiqw1IW8e2i+9d2frIveqQ9Whq3DGSQ6LnB9+9veROi7Cvg0bYUyFAoFB84V3jNEJloKurS0QA6kh0OYnBzlPtHFiD3+xae2BnRoVwBVK6K0A1ujiiPQzAUYr7qMxPpd5/knIBasojR+n5i2kwF92RpgVDyr6wMAlK1AYSivh9e8O0hDWsRAdS//sa0+m7+yjGMToEYBOyI/nIOWwt53/z12/sJlr1feH8wIsdCc9phAG/sl63anAXBrul2KMnVtfGyY/CMOipJjE1ALHIUYeeAcBMqasaFZJgUi7Xy+gGOsIJOGTz2rwkY0F1YDjIcPHbLbb7/d+4XVX642UZoiFKq7WK521ZPjWV/LdRduLqPm7aVysXUpV6hdS8X78vfcc0/AYMv6Q0FoxkCYAIP6iKIU+NqFi3zfVgAdEqA8fQgg/JQdeeNrLbd805Zurdgo7OP801+yXbfd7kI/9fLTNji9kwq17UuPfcHuet19Ntrfb+WVFZvbv1Oc2/slr5590fYducv7MeXN129dtV2334a3o6FgAdfPn7Qdh+5AsJQO8Ltx+qwPzHQB1xJgU0JpTjzzlM3u3WlDyYztnRq0fZP91q6sWqGas8zoPl8VpMERhT3rF18mnExaIjMGCGlaiUaN8djVgs1fOmMD0zMuZHlwDeJp671uqWBL1HN4Zi/gSaiCImI9lFA17VmiXbSNfM0yE7sBLoCZsy2BlxAWKUfDKDTsuNYI2cDkHn5VnyjAzu+aqiOGIoucSBTs3MnjHrb2EqOmaTgqs0C2BTMtHv1XlpqctedPzduTF1q2lDpmq+NvsNzMuyz9pm+3jal3W3Lnfb4CRwsUPvPyul1ujtq10E5bThy0tcQ+q4wfteLYnbYSPWS1qfsts2OPO8VQq2rPXywBbmabAGwhlLG1LpHE4JxVUhPWyey0zsBBs4kjFpu5F8c66TMJtDy10staYmKHJaZmLTK62+KTuy08OGmJyV04lL0WGdlhfaO7rJuZtr7BKbOBKesbmbZuM4qTG7a4lsyO7bPw0E7qud/aY/utM3zQX62hPbz2WXdEnw9Yj/bsjh2wDt+js/fAxNK0ZT/KjwYP77Um5a2ld/O+x5rZg1YfuM0agwesQRpVyl/N7rfa4C5rjuyzNmk1+vdYlyihp8UrMKiCzdpmdMxysVHLwXrXQ0O2ZmNWjE1Zs0+Po47Y3W98m4VhuO50YrBGXtqEKJgdUIft4M7QKT01VAxHA3o+Fxhd0Eug6QCA8euzDi0AkZk5KBHqa6kySoF+qAtO7JYQNYMDWl2xhaUVyxXzRBKaedCyHcMD/lytmnZfQz8F8H1RWD0EpVop2tNf+pJp8xs50CIRRLnSsHqlbTG8/3hCj8nuWD9svA4b1/RJsT9FICJUer6VugJkf9pwyAeF+Ke+SQGvDjkTrwbgGnQpdD3EV901NUp9svmNdUTSsgTgqj2DF4hUq4C76nzgwAGX682Vdfv8556wzXzRtJduZqjf8WYtvwkLxYkXSnbixXMwcwOEz9uGlviKdCF3X0CjAUSA1CNwXgJDAa/sWCArHEOU/lIZNU/2+s0bsNpLOM95W1pYJzIo2MLiqgPyO9/1Dnv4PQ/b2Pi4O73+fu2io9orqm96N4jmzR44MG5h8v7iF78EHt6wF1980eXiALt9KBIC74JGlnIIOiQ5jsDzSJiBMqgSJ146abmlvM3umbN4/5DFUymgmRAMRtvO5214iNATRrq+WbRaZdNC6REAr2ZPfvof7U6t4U8TntIA6htrwN1qOOkXnnnGBkfU70VID0i0C4QzeJDk8JjPq1Qf1LmXn7edtx1BuTQ/Ulvz1e3y2TP2+re/3XZODdv4QMqyeKIbLx23iVmMJwFIIGD17fS6TcstXMG+dxOqZywqo6Ah1D1QXbti8QxGNr0vUBS/p2PNXt2Kq1dQ3jrhPwAhLx/pWETLRmkkSaV8C49rfZbkdy0ZdeDEklxkHINg7sLVS9aKpy0cDRYWYC++3j3BB3QDg2hbolW23GrBsoCohRMemogpo0MevmoQIhpL2oD6gQiJmn2an5emPJqPqAEcLXHUDlR4V6QqRlNYvWWdGqFWDW9dbliFcKiJYkdCGEqTkL9O/VuEb9mkxROUizwivSp5aiqQ1v/XcHYtK+VvWWl93mqr16yuJ56GKpQb5yJHE0WZYWedLqwFnanjSNQfWq50MNgmTEEbTBNpwAKLsM1NjLgCe9Lz1hR6aWWQNhZqdGhhDE1dUmKWJYxTm8JodV+Z9zqGXuOld4W2Ba2SUgsgz+zIAM6c81yr7Sl9cxQAhMu23nFUnPM2VX8714jhyABxpy5rgYYe8yxnrLnFeqy8usrULaUwQG2hgcDV6+eQtaYpqRtJNoLLpP6KrzR9St0CCstLpRxFC6YxqftC0568zxInLCeufkt/ERFpArwmvetavaQ/yk99kxqIOnbPHXb16hXyCwGy69aoaAOUtk/MV3+/5oFqgEsr2WKAgSKkDqD67OMvWht2qlKqjM6YAYd+ADhO+1XqHSvU+qzaIn6CWMVgm9oXoVKpw+6QF3KQlreQla+uo12aMGABsN7lELbn7QbOQV0KWwxe4Ece2r9YqzF9KmatjO732X33HvKBUhE6bTeodlvXrIbNnJ06fZo69fkThfu6EVsGTzTHN5kK2+1Hd9MWIbvraLBHwba8gjyRvROjwDGpW03tG8hSZZFBBq9tGevQQGHOuxGu2/LyCnUzoqKGrSxtOPt+8MHX2Hu++l02Pj5mSa0SVbrUT7dr6bvmbGu21OvecAdG3bDFRdmHaJQfFdXRL9ahUcaVhWUUrWlDQ5qKpAspMK+gD9Ps7KkzdvcbjtlLX3zUKhTsMAW4+OyLduDee1DIsD3/xON2+P5jtHDIrgN++w7CPgCtar2KcJo2PDKKobTsmUc/b9MHYRHNnoPv8SefsoP3HUOQmrtndvqpp2wMhqV9VrOECuFu1Yqba5aZmsGA23jHnhUXb7hH6R8coOEoJaF+nMY5+/KLNrn7sBs+OoXgUS7C7Fy+bEM71GUgBqkQSA3RtdxZPGNK/bU0us5jOEFHP7/duGZxwmQtf5Qn8n1nren3xbsV5DVvHYAvRGgsw9FKoD5AKaLHelCRjBV9qszo3G2WSPXZUH/Ids9m7Pa9Y3b3bRP2pvsO2rtef6d1i0tWoXU1wNb2LgDy9zmYMlwxhS5hkEbmtQkKoCwD3wrV5MXJlu8NN6IY9RDRjsc7MJOCNYsFrm+4Aqq/dLSftAHeLqwnUEZYcyts5SqAqFAa1q65oUWYuUZru2oj2NDKUs5WUcJmo0wUKi8RyEnbUVY0jZhyQpAAPz07jfaBWRaQVx0Fq/gUqTDMo4RRK16i/MhQg3YVKlQgLCxqySiGLoMWMCqs01aDdW38DINSKFcu1a1COUUUG1oPjHHFpJtSTsBZ/Xaaj6tHnWvhhAZpHAwoh/ZTUD+ZBvf1eCP1pasc/EGuIhUCD/Imf00r1GNp3Cqoo7qEYgmMWSPIDZwskZAvTCAVYTCS4BOOoFYK8qUdBKZ6qV9STisAUT6jozJy7e+r82GM1PvZtxYTaIWgmKvipLjmW3MulysQmeS920HSUz/lAHqpNOZvnnU5DGfS3Ec7EN198dEnOKVpajgb6iR9GSDfAQiIVtkJlHzaYkij+mJ4gh5qC6hoDrSYqwYFfcMdgEqHHJMzW8Ddxy6oI2KlNAHbdV1UW2CLgVB5l2JyqC9ac1VrgKw2ktEl5y5cdoLUgeXvABekzupH7/X4PkUkSvn3T03ZjulRb8eNtaKdO3/d0v0aV0GfqIdeclwCOQcO1wXaRUCLUmyzVy8X3/VOaSkWv1MtxOzsVyvv5LBOnnzZXn7pJbtxawFd3XTHPTg0Ym9921vt/e9/n+3YQaSGw5SetIXGWwAqhg8svHJ4rVdOXrGIfvAD61AFkwlEA1Mg/Nbkcq1+0fJY9Yu0qPif/dFHbceB3bZ7Z9Y21vM2NDNrl0+csIHZHYQiYVsD9ASMWsZ47vhztvfOu6mk2fHHn7adRwjZya6LlywsL9rOfbcR3qSsWijDjHLWP6oZY3gXrl9fuGVzR+/wlTQD/Vk7/+JJGxidBDVgbRhKm3LPnz1h+w/dTiMHk5vrpHv14gUfCY5PTNrogJbzaQlo226cfMKaNEoKRuwDdTSYnsgZgd2VKgUbnzuAVJIoDkKQIiGibj5nK4srlh3fS5p6jHXMtKuU5vNqE+TWxk3b3CzYxF7NXsCAZCTcHtM7wAG+2frSNZs4dNje9LVfbXfjQB584D7btXsXTHScEHnE2pGUrS0s2s1LZ8h+0ELJYdNTNsWa1JvrW/VJ8wBdDeCpjiQLCKDWWwxK5zX6mtLMAcqpyeJS4CZOqI/PDaKI4tqSlXn1tTfx1Bu2CaOQwrVJWzDR0w5T3FPsJq0QSlmNSKJKek2BEmxZYbBRvmqzz2pyWMhQo3jqB1Pf1tIGYWE3CqD22WKpa/MbTVsqhazUxsX0BiwPcIvhyaHKOCOaYQHrVdlL5TJlDEC0LPYEiGgHNW2Coi3rxC71We9iydInLf3VAFPAqBS6Ug8sRk5Ez++SbCQeTeiXkfnKHoBBm7N4CEy+ukYRmQiEZgcodlNIKUGITmiOJbdgtxgRaWnfBzFOGSnJcUIManuEW0xKLUMkoP48wFRMTMzV75e8eDmj2n6nkfQSu/TVcMhFM1TUf+vAQHvMzc4Quq77dSsrK+QL8Ang0GkNDGv0vLBZcxlom0AtVnns848DgsiIQmrAqY/P/ZRB7SzZy2MniTwOTEdtz0TUZkfE+uQ0KDvvKdIO4YgV5WjZqY+/UK7gIZYcW45dZZQMHcCQPX+dGOjQVqA+A4ffNF1MoKslvAVAC6Cg7RtEQGYjI+g8ctM2luqfPXL4IJETeksZNG6AB3ZnoAHy0bGkHbxthjaRR6ONSFPgrlWH3qUn5wT4eTtInFtl22a42++6VjLXtRpTUfvpt202rsh4eWXZLl6+YhcuXbLTZy7AovPYfcre976vtW/9tm+0w4cP811TzCgD5dVzvJTW9LRXX7Br4fNXziefeeHJqZePP3fgxeef3v3Ml54cvHTxTDS3sRlaXV2yx7/4OXv8ic/ajfnz9sXHPm/nz50G2AjZNjap5JqlAZ5oYoDwMWeje+60jfkLFk+2bXbvQatC+a9fOmsH773XkvGkPfp3f2/3vFVToxK2fPmys6D9dxy1VDYLW33at26b3n/QDWbh0jnbWF6wO1/3OhtIZV2IT37872z/g/dbf1YjwpSeRrr0whds731vBHCSVhdyA0mf/uu/tMTQoM3su8MeODRpt+2csFCjZOef+LzFZ2ct1a8VJFqDryWdhLEA29LqTZs69ID1EWZJwaXsyqN167wt3Fyw2aP3+ZJA34hbasSPUtbO2hmbX162wd33wU7THmqGtXqI0FADSv3xBiEuTosy1xZuWv7WVVu5dd1OPn3R/uaPft0unPyMnXzuKds3ErITz7/kfZjpiT0WJnSUAuvQUxL0vH8ZSbx43ubnr8GY0zY0uQMFE7tBsWXsyi9MWF9ZtHypYcsFPQJEKm/OGLS0uA57EDxHR6fBhowNIfNIu4Ah9uzScgkGhYKO7bRWKI2iRck3YRkMTqG9dpzX3ppdACodqliyUycUj9pamTpnhmGXsoUu4WbX8jAtf5w2RlIBPCsFmAsXjA+GPS3wxzL1ZRseHyJ8jNrlSsKVXiAofqH/nNgyBlgpjNAZu9weRpNEkdUWe7Jao44Tom3mCzHvE1a7BdNrlJISEpfYDhtpUzdcXaRnMeEMq8suHw1eXKulyEHzP2hlrgHnvB31noCDD6cANr5sVtC4wdGtPILrZLCuFxGF/jI8lVd5Ki9+56Lt0FRl1KZFvlLLv2v/Axw0+qMuAUU+KquO4ZFhu3HjBnJsAHZaShsMbApotTdHVtMZ1bXDDeorvXDitC2v5rZkh0+kjfV4Hs2gcTlwcmwwYhMjRJUw8VYv69fuGiNDQE9T5YSfccAtgcvRPiJ6Np0P0nkd5Y54J3999vOAneSkBRnSOOmkDu+CoU7eRtJpyqMpZCq72PzYKAwcslKpqduK6Ce3hq5s4LC35g+ThmSlxQ/PPHXedu2acSKjSFFCFfuXE9HG2l5fyuBzX7eAVbLe1iEdAlEdgXzl1ALnt32Nftc9fpCWmH8hTwQIeMrpa7pXHTKhuf579szZsXvu7FZr9dpmPr/UaTUv4byuxWLt/IsvXtyapkVELM9nMFNtaqGwV1NFNPl2ZW2d32q2c3bK1gmvW+0+u3V93W5//b22cO6ErS03bNddR+3aC8ft0D13UVkA76UX7e43vJ5wPWFXodlH7rsPIUWtnIPpjun5HWqQiF05ecZm9+2HXfRh9E07R0g/tXsvykPohnBf/uKTNnfoIA2WcsBdnV/g3o6NT+2yVCLhnrudu0EzxyyZGXD2qlCyXMrb+uK8ffBDX2OvOTLtk6DFFmKEwrHpGXvDQ++1I3v32p7pcZsEhPfvPWSXX/ySRdQnHJeiycMBavI/eHr12RKzYA3Bijb1tVIQF360U7HFG0uWHprGSQzhoeMehjZDbdOzsDqwitzFa7DGZVu6esXO4wmPv3TaPvY//5d96VP/w+bm+h2sUlGYnx6oSG2G5/YDzgAFCtTDOzf5vYnht1HgOoqMnjqYAEXSLxRPiiM4QNlVdtEqXjqj6Srb3txHQDHurE/qz1ieMF27LjmbgZWJianTXst71T5STvWnyRgL9TL5i0H2bGU1b/li3llfGyXVM9pUEO2rqwGQBs7XV4EJNCiF+vPatK+eFqABIGGdSuz7o5KPJN3Tht1cK9XXgKOmOolp+jxhvSRrOQrKpMUucQ+nNY1Qo9VqF53HqLR/KmVWhOHmTVvopbRjCC4R08M2w5Yh5JazigQFsWxagy2Sp/oQuVoKoP/I0Z0t/2gKN8g2ziGkOsHCZcw0OomQj6Z0eR+rplqJrQVMz8vG6xWj5dBnrdBSNKTfVIxg1gDyBDx0SA/d2GnztZV1Kxc11atK2ThPm2ndvpa6BsxZ7RxDxjhz9L+8tgDebZWPV1Jzk8lT/dCxaBPWGrdsClDrRHzf2lAMG8kSrYQyNpxJ2l6CxAT3aWm2orQE5QnCYbF5XkqWynWpu6b2qRNLvQgoLXl48bfKHjgfEBFSlbSIb07DuyI/nIQWJmhAT0+syFfAH4G1ZIweNfU8Oa6R1DRYRW3swdcfpK6SpyIQOYvAgQok0SIZg/+mriXJRG2gaEdOTYdkrUNl02fZhT/Qkvz1Lgfuc3jRQT1VQc+/0yCdrpVOa1BtdS1nl69ctpdfOgvRWSGy0JMW7rIf/MHvtnc//E6bnNtpi4uejcr+mJWvrOBSilYrblqzBJNp5Cy/umq5DRqK0LlRpSCA7BpsslRYtXqlZjEqcfDgHNWjgQHS9RtXLT45YgmE06xXLZke9EJev3DGxmbnLJ3J2DNfeNT2Eu5rY16te25Wi4TdmovatuWlmzY8NWuDUxMeemt7wWa7bLsOaTCr7cz0zPNP2swebRemBwCGbSibsAXSH929hxAI0MOoJOyFixfxuFHLDg8SOtFw+RagUIZxtOyu17zFeqT16U98wX7xR37Afvs3ftL++rd/SuNJNjgNmKOktBICp87UxeoFW1hasundBzEILXvEc5KP+tRkg5Hqui8NzU7sBbxQBJyTtkLU/gRprrPeig3u7Kfcs3bknjvswYcesqnBpL37nqrdc3DCagUigULNZqj7dYC40Y1Zi3zUH+fKApvUaif1FWuDiy5OpIrjE6YqpFIhpCwKCzXNRhs2O5jy3dlgrwXwj9rwzC5LZwdQFCTE9VJbMQL16/GVbzIDnCwgo+WjvksWBhjpkzGrr7mN06thBDiMQtUqVRSyidNSWNaiHFuGpE1+1B8e4FrP52b6ogAUOIhK+YOBCrK0CY/6ly2kARjkRqXEcmQU22AkxVZfn0BYQK6BuWQc+WJkEpHOq9x65LgiBkIHv0dmJBnp+nBIz7Tv+PPxNAirwUXtVj/YH7eEPwWCPHuSMQZFOdW9IAOXHDUIpnDRwY70tFlJvly0CE6qG4YJkBHZUd7ggwbRlP/2FCudU1mCPsugbHJ4ql/QJxuwO0UNwmnNz8VteN7B7dxP2gLWQBZylIpKuJc2Eoh88pHP2PVr8z6QlUok7emnnvPHoHiLcI/S1RxU6Uo6EbI945pm17F1PQacqK8ngdBg3ibq6iEyqNfDdmCX+viD9lL/aLovqENAQPgsG+E+Bzjqo5eXl5d0ioI76Gkfhu321L36XYshdOgx9+qPVdPNjWaJTETwFLZrWlYAkM4qeV08f506005cq0HE7fy2P6tseqnttn+TPWtqmdIIyiWgVhcKbUJEJGmLoeo+tYV0UORSbeKsm3OydaWnNHxD+nbdp3ktrSzbCSKF06fP2fz1BbsJAdy9e7d9xzd/0H7hF77bryebN9vevRO2Y2rYRgYSNjaSsZm5cevL9tnRB3b5xPHkcIpQfc0mhidsfHTIdh3Ya898+lFfRXP09W+yXrlg04f3WzbZb9fOn7W3f+PX+ojo0vxVS42MWgeGod3Rl69ftsFxAFR7Up47Y0M7xjAKPQSva6dOXbLE2KD9+e//qf3p7/22XX7us5YaGEIBYK8ItIF32bg1b7MHbkNx5HUI82o1W1y4ZfvvPOprtLXkTVuVnX7mi7Zz/yFbWmvYZqlim9WSfeTXfsk+84//aI89+hn7+Ef/y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6739mv/eRn7JLxx/zBQOidguXrtgU1Dka1mqLLMz2tO3Yv98fo/1nf/A/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d/33fZWBKQ5N/iQsl2j8QQuNnCwjxpK3TpszNPP2tDe/YgKvUTCmDadu3MKTtw111UVHP0WlbjpuvnX7a+VJLwNcLnl2xmNG733neXzZ9fsFNPfMqayy/ao5/8uF2A3WFTtnNyHLBoWf/QEELHcAUyNIB8Zi2/YCv5Asx2n4Vi5CzjC0QGGMUs2drUOmQbnjxkE0Ojlmlv2ki0Yofvug3dSlsHlrl4dcGe+tP/YMPt5+382Sv20tW8LWwSyo0MuvPS4513T8/YzYs38fgwCtLWs/O1Q3xDMziabavzvYMRig0OhYPHdfQR73ZwCjKydLqf0DCFIcrR9Ftcm8MgKU3T0rxUsVFt0be2egvDjdj0oTv4HXBFkbOjkw4qAnD0ERm0HKS0NWEiEaadAC7qwX8chQCvav2E1sMjKYsAzH1J7U0ghUZipKO+boFZoyFFpDYor+xAstasDY1h69DSYim1dpPSHsK5XIn6bQ0s6QIKI4an+ZKKbv2Z9bxrO8kG+dX9fl4YikJqYaHk0wI0tI+tNvcQgIbFrtENbdQdU1koW5eQKEbkpBFrlUMDSv4IGNKXoYe1NaJ246LM6saQIWn0Xg+cVJdJoVy11Vt5w97IVEWVEWvkX3NWY56OgMYNd8uYdVLfKaR/VnoUgP/qayb9LQcio9bhrI3vkrs2btFveokxSdYaaPT+TV67dk5zrms3ri0ASkJDtSWATprqGlAd5Yw0u6+nPmKYqwaYhjNhKzUTAG7MGpThfC6QcQZdT2UBZVjmwGAwXRLlhN02LSlQ4RoHHtL0f+jUtgMUOyUVL6OqqzoL5PnFHanGNYJ9F4IBs5i6vyiLWKMa8Z5jxyyeyHCNZEV5ubcCNq2urnoXkeTpoTxF2gbGtpwnbezLe3Ggkp1+kfw8fz4HshXwqz0D4NShtALZcp50VFKREv3uIE2J9RLx8ml7vNRF4w/L5Do9S6ztiz20cX3NqtWqlZtl34xGZQ3bm8327r3T7rvvrTY7d5eNzh6w/XccsT2HjlmsH6WLd6x/dL/tPvgWK5f77b43vdluvviszZ87YTuPHIX15ewHfuk/2MUvPGZf/LM/sOP/+DGbv3rTds3Oep+fHsGtJahdtNGfkx5P2vrqor33277Rvvt7/pU9/9lP2z/89n+wGyc+brcunURqehT2oBvRzp2zGETHB63ym6u2c98RD021P2mvXrKN3Kplx2epLBXnpU7p9bUVO/rAG8izYcfuvdNmp/bb//jwb9rl5z9m1ZXzWHTdinXC4xJKNJiwLF5SneUaPV6HjUqAyJWGCVnx6hlMOGwf+MC7bfeoyg6wqeH5TSyxunrDWrE+O3b3HTbZX7f3fc2bbeeuvShNwsO6Jz/6h1Y+9YdWWN+w5RX1KcNSGwohNaE8i2K1LUb4OtWftuV80erlmvUPpq1WgUlLOfgnlirUjfAuwMl0Vyy3uelsTB6/3qp4w2t5IqqGMhDiaKssQkIt75XjqRTztrG2jAzXbHXthj3/zPNWqmo/1oit5mS83Im+BdvRwSi4V/2QoZDYnu6vOngRqJMnXt4HxvqIFBoYcJQQu01JUVIZMoqoe1xB+aepZSoZhXTgU3+7M08yRf9g59pJv2OjYzg4FFknZXBKR6xBXQOBhZMEMpCN+CkMNaYNs2khrQsP6h60m1iPulBinI7LMXINJee7WK32v23zux6BwneMUlvu+ZJi2ufimXWbGooCMkQToI0zIBRCbDZOmgIubZenHcM0H1kDjqg3+kZ7cY0cjB4po1WQXzZk3S+wUDt5FZEVeeu8EE2SckAKGL4OXSOjVpMsLCxQx2DgS4dAtlDYRAba2IYwFmMXMFw5f4mbmiQXAJCWlXr3wJb8xkeinIt7u2sDGW1evgpbVUTo08lw3PAb7JZkiJAqTQ3YavAMOVA+jdRnMzrnPBbRQQJoE80PFojJ5TmokKeH6QIodyiqMOwW2antvfXUBRDWjBTN+dXULT2PLNDpp595mWt1FxaAQ9Aqw/2HZvkcOKygT1zRkgBPbSj7p53QQ92o+b2+Oxll0BgDpeKfnABaIOKC49dAZgCikv2XX8rTQRY90aD5tsNTLeR8BeQqrw6VhWTdVqQj/ugjpMCV/ruOsD32mJ048Vl77OmP2alLj9sXnv6kbRSXMAaFFvusm5+2xz9xwT7215+2qzRgqC9r4RSeZ2jKXvPG19v0aMZ+5yf/rZWrG3Yzz33hYOR3E/BLZFKW6R+w808/bZN75siszwr5dXvf138QRnzZPvJj32Hr6/O2UlKFNck8aeNjSVtbK1pmdNxKpaZdOHHSrp8+RaOnbGBsxDchURi9fOGiJQcH3cvWEZTmvtVLVZs9eJvdc+8Re+fb325/96cft7///Y/Y5tJpwm8MCblsFOoWhe1VmnkYeZbwuUBd+mG/TevHqzYJjafHYnZ4R79twvjUrVFvNGxoKAloZgFPmgqFS5k2GK/bO9/zTfa61x6xB47dazdg5vsP7LFmsWaP/cmv2FDzvJ08X7J2hFAd75avx3EOmhfYZ9UKhh4H5HEY0W7DKgBvKA7zIyRfu34OINnqqFdj03gQCAwctlctINdBWpVGp9XFAMuFCvJes2KuQrvVkbP2L2gHK6VIodPU5uWac6jFHCgCiqn+Jq3Flsz0xAM9lFBKJ7SoV6XEwWCXVETTl1xZwk1LJzS4IsWFTSMTH9RCwcTYVFYBklhcXAMFfMeE3MgcSARYDlYCV6XNd/0ewSgELDIU0ULKo35dODaX8Bl2oFeMELiP8wl0bFCj3rDklD8SXOlHMfaqabliIqS9SGuAUsOyhMTphJ64oJwalkl0LEmEHetrw/gVfgvEBAQwE5zVxDSkAEOcgVzsn0nZztG0DRGB9fkep7AWwKsvDrhCHvTYHQcUGRq1j/ZtPTHiVUcAzgHw6BBzDb4HIb8ODUSKhW+PZovgic35Z+ol25Dxy9g9HULvBE5c5xrNkFXrmgaHw1R6gEuI6EOyFRMT09UhhpVEd5eJFGrVlqU0eAXzrDRoa3TIYQGdWysJMXrYS9iatGW+qnYOBqualKeHzquOQR8sZeG/gxP3q04ahwDBNTrmbeLsVUDrbRTU3a/fern/IUWBnZhhtVa1uZ0TTng0XU19oi+/eJX7JIegXnoFwCedU/6SCx84tt62fg8OAa0ODRZ6ZMHFGjyT02ojIwH29kv66+EQaW+33XZavpBHv1Buydr7Y+UBt64NwPWfHkgECptJW5vKaALtO9/wrdYt7LUnH79kf/IHf2dfeOwL0PNbNjjUZ9Nze+z8Syfswfd+o733W37A/vo3f8M+99HfsTvf/gHrDOyxLBlv1EK2d984XgLWEEfAeNhr507b7N499pp7D9nOiRn73V/6CXvi7//YjrzjGywxfq9hs96HoX6hXVNDfA4Rug4CHAVrbtyypSun7eCdR01PFRWwSHGunD1jc7cdBoj6uD9uNy+fsf27h+1bvuHr7fy5FfulH/33tnbjJbv7bW+2ockDvtyuD+MrN5IYapq0QjY5FIPR1WxibsZGd+wi7Gza+sJZGwT0NpduWrFQsvte9yCClRcM8tWTUDUYo768137N19tXv+9rYYd5GxkeAlwP2y//9M/bref+wq6fP2er1QGLDO0ASDVtKGzlVtTZaxKWWi6VbWhswMZxQBvLG9aNJW1o7m4aDRBtAMqtAvmiSLzkreX5U+qfrmrlFUoOyChN7bWp0LWNIvrqIRSzDYvpdqooqB7m1/MNj+Xc2p26rW9WrYeDKgNiYtCaLqNASNOt/MmlAK3vvuUbhMP0aZMYDSRF2z7nfXvo0qYeYROJ87v6YMUmUX4xFbFu2A2FQQHdybtSK9yFZnhd9GQDn1qDUZdxej4DoprHygF8gLMOa9ZqqZaWg/o0r6o1NZdWAxG1uhVyAlOAAf0KoztiPJrSNjmetmHkK+c5MpSxLKHu4OCQjYwO2+DIgC/DHuD3AdpreHDAd6TPov+qm+Z6FjcLtkbEUSypDEVcVR2Hm7TdkwOSBjJHRjg6n/rnA0dyLmK5KoAMdwtEkKq0RvXmP/Wl/s6oXAj+kvPTgIs7Ui4KHJWWn26zZkUSmvurvk2xNhm2wK2LDsuJ9mwYR5COh+zm/E2/36eOkbczTjEr2kH97IMDMYqHvCN6tlbLxwpWieQEUb5ROWATQZcapFnDryVw+r1axcFbz7cSmKDFVm8TRdGgCvkdUyi/qi5oU9kVAaqG6iunFJQB3UIHtS+HAHQbWHWt5KaoTpvLiFXrpX7OUaJF6QYS8P79o3fvVuqBXMlru/sl6GNVfSnG1jkHQfkZyZOC+D3kpd9kC6iKAS+6g2sASeqtDV7U1eYzg6ilHJrS9Tq4AwgAW2n5qkLanmqj2LQdJfN/Alva17uS+Ld9UBSzoxMTdnDXYRsfuttOHL9hx194Ca9xwjeVTWI86ojOJGM2e9sBe+83fcBunDprH/3wD+M1l23PG77KokMTdpGwU893WtfD8FDuybk5DKZsw1M77Bt/8IfsPQ+/1/72//5j+6vf/jk8YdRe840/YPHMjN04cxp2UrayRjVRcPXX6smtiAPg24HXNV+bnASYazU1CF57Y90KlU2b2rnHSus3bSQTsn/57d9k/ZlJ+4l/+c125tG/tGi2YV/1b34EVjhmm4UqIV8HgAPEMfBStWiDYxkbokHbNG4sm7XRyQnTw+G6hM4a2Ll6/BlrIbC1Wp9du1W0zbJWdnRsbGjYepur9g1f/wEbH50mnG7bvtsO4oz+zP7H//VBG6ietxPXN+xd3/ezVmyqA79m3dq6VWkoPe1TjSnn0wLMQwD5nqlhW17etFCq3/oGR1HEhMWjhH43rxMtBM3nB0o90FqwtdVF2BcKLHvG4H0pY6cGYxRrVDgnMORd3RCEc+FQwirVuqUGtLIr5UakCfDj44Moa8fDIFJzdqvBNO0YrxHgSgV5lZuWy3VtfqFo5SYGFso6OGv/TgFzP8YdDsEupfw4gmSsZ2lCci3cSKALKZhhHAaahGUmw7wD+LFQFdAVY+YFAwyTqZ7sKYDW3NQU7T3gS4k71g/rTPhKrwbApqlJWvXTQhdhn0mtw69RZowYh6IZARE9YVaA0tRjQIJVTdrDdn0tZ/nNsm3mtdFJxXJ83sgVaGc9fWHDapp/KRmQVjwdoR4K9+pWAty1kVCtXLJquQh46UGBOD7tX4HjCUcS7rTURSMD1hEYp5CHz7w78CIhvclAdQTX6pwMPghTZbQiTmpxOU4Nsor0a3c5zVgJgEXAG2wNqJfSieqFoasbQaoiZ+klkcPcAnSaFllqXCFpSaIRbTwUIcJY0yPTAQYVV2GzSqfSrpZ71p8K2ehEv0UBOEUT6pdW6VpESFHhB7ISiPlL9cDZCWSkr0G9Bbi6hfT5XY5Gh2QjJhqE58F3ZaouLn3U5P08Tk5TMZXG5Yu30Gk9byuYOqXrHSx51/0CT7Xzl0E7kPmW1bwqL9WMQ9fxXY5A1wbgyNVbNwTXcf9WvfRS+spzO52ArQbXbp8LwFWDhNFXr5QN2sIApmoFFkiIe+3qRUL0VRsZSeMl497Y07t32Vve/822e8ec/eHP/IBdPvWs3f+h76FRopYZmbVaqWixzpJVCSkHB/BCuIgdR15rd9z/dnvnV3+N3bq0YL/8fV9ni9ceI+iL2a67H/SGKRdyGFwZ+4ZZEZpooxb01wWZX1q2FECtp9hOTMMCE/0UVBVr24Xjz9tdr3/QBtMJ+45v+xAe7m77z7/yn+1Pf+W7YKg5O/ZVH7Cj7/wggonZ1RMnHAQToZZtFFAiQFUT4scG+gGPIqwFEMJgNA8xORDsxD9/9qStLi3a0PhOq3QSVmpUqVuL0LFre2FI//I7v8nVeHIGB3FjxX76W77BKid/3+ZX1y1553ts90Pfa1indalHJgY4oOEVwDYMa9bSwWKhZsls1B8t3gdIKOjKDk+jxHGAdlw6iWyuYmT8gpy0J2kUxjpC2FvtaE5eDxBOIcOeRSlTP45pbCTlj1rWE140AKg+vigGFQKQEnFYRzptiYF48AwjwKgJk00RZmpll/xwjHvVX6XFBHqUivoltYmxpj5pa7zNUt5WVnK2sgY4ca9mYQykkiiYlitr+pgeGVKwCs5sZXWZsnd83qx2VFL/mkCsCgNtw1DFzvuoWxRgzBLlzM5qZkjHBgCBdCICm6054OvBiuoWSSDDFL/FAeNsvA9mpf5TnAPpl5GzpoXVKmVbvDHvg2Xa61YbUStK0HPiNB2tWimZHu1dBGS1CqfeoHy1JtfWfT9XGZvcehI56Zn+FQBPc5E1iFHRdB1kVsirm4DwuU443ocBckcwDY2y0miYrrMnHW6IfBajCtiosEafA1DZNly9+2CJTw8SS9U5dXnJ6EOUs+XMysFAiQSpu5O8eH7eHv/ic24vYr3ywn4bzlhQp1kOCDa4hbIJxBWdaMe6BmlpcxX1Lauf3Pt4uVarotYA2IGsoguAH3At4myVt6bVSUqihorkdM7PO9gCZmLNfA76WgMWuL1MVcc2MHKKQ8w9ACX97k/P5Qfln+3HEWRgzeh5Al3sqIuoF3RL6FAaOhzcPO0A/LRBvG+mznU662MTupayVKolCAMRMQxZ8151SPbKW3nqM1/4LMnRcPoqGZKGXuo+8Dy4VV0daiv/TvJBVKExA/Xna3DZk/cj/OY3m01M7IF19Nut64tWKeoRyuqnSuFNkvahf/N99jO/+Ev23D982v7kP/2wT8I8/OBbrLK4apN7d2MQaTvx5LOwk7LdWmvb4UPTNrPniN12236755777bf//U/bM3//YZu6/R7bec97LDM6SzgM2AB0T372s4BA0ardPmu0QzY+DLlOZu3ut3+NT5pug7YXLlyw4dlZKoACUwltXP3ur3+/fft3fq+98fWvs+PPvmy//L3fYBvnP23l3pC95dt+1DrJMVgxQsJTL96at3QUZabyhbo20E0A1lHbOTmC8srL470xPnmeEVisOs1TsKwbMIKBPXvdKMbGRm0AwPmad73RDh44QIiK9GFwv/Mf/6N94te+zdK9KxadftB+7g/+zoamD9vscNzOnjoJs4pZEiCAnFm+SggdwyvzRbvZD3LNrtExK22o/jFkok5/xEt4hK3ZIKFtcWM5UFLSmI4CVoU1AEsDW0TStLTmlkovGgBRFQNTo8eSKCpuTJu0BEfPSrC11VtLll8HfPI3kSFGS73SgNvIiHbKl+GjMN7PGLE6wKSFBVkYaiqjviYZl9BCAwViMcF+D9ozQMal5Z7Ohrldq6WSRCGNpnaS0iRyMb+q1ZtlC56oGjHNcUgAltoMuwFAK7TvI20tatEepQIu3/MCFheh7TSQpK7EJMbWw2H0D2dtx9wETmXQ9u0Zg6GW/VEwkzvGPNqSUckY9cRTLYdOp+PIe5C69vOescH+tPclpzFkjZJrNIyUKRtAE1O/skxLO+pj2DidMGF1F3lqIw/ZhkbKKZz3G2+PgMvIHGRpEBme3vXaBiEQAlnJsANw0G/b7zJMGbamjGmQJzDcgI3JSYltKe02+QRpU1K+D41mcZhjEKJglgE38C41kg6QtqehkfEu6UesCCGq1wIw0DQq4ZW6hALgD1iYmGi4L4YuaDczzQZpGf5FaIMMAGPsCtx1UNc9npbXEf2QAnN494TqqntUEtpWwCQJO/jy/spn8tZyaqWj2UDySpm0pqXpuqjt2bXLw/pg34VAJp4C+ekaddtJNg7eqgPv2/JTN7+2idQsGm1yHkQC2+xUJSVdZO/gqeu9OLStykvZNJ9ZXQe6Xg5ou47eDYR+OGPnczBgG3QRBMerugh+4Rces9/93T+zz33u81ZrFLmRMA/vcee9d9uP/tIvW2N93X7te7/J9h7ZaZ14PwUN2/DOnfbyY1+wnXfdQ5ifstUrF2j8CCFpyu557dvsaz70TZZfXLM//oV/Y5srVyy75zU2PrPPls+csfFdByybSvDKWn1zmVCrZrlKxDL9FBJjve3YPTYAmxuYRrDVRdhE0xavXqHwVBLlfuDeQ4D4YYRo9qs/+VP2md/7CavCMCuhjO1/4I2UHjbqHhlhFDcxkrql+wj3aoS8eDit6hodTVp1Y9X6srD0TMZWFpdhOBXzddI0ZrfZtEy23yYnZi3b17Wju6ft3e9+C95fpm929cpV+4/f8bWWXPmUXV3L27t/4D/YnQ9/h88flJMYIKxduH7TGai1ig6YTcBWG1Xo+U4C8RBh8MxYwjbWG9avRQxh2CcNpfJE0kMWgaGsXzoFu8agUaRY6botrwPMU7POrLQOX4UVu6xro+z1nK+M07JUzeNrtmSEwXxJDUTVmx0rNPQ47ZhPdxHILy6u2K0bm7C/kqqNYvEXrdS0pQhMUs+m0vQwdBC10veQT+fRM7MmptIWJYT327TvKB8VpldrdT6HfXDCN++QKlJerx/KWMORliijtkdsNWR8SoN3HMmO/bfZnv0Hbd/B/TYxOe5b03U6KVvGcedyLVtdJVyn/aowaM3rrcGYO+0KoKkH6ikp9bem/ZE5I2MD/mhrjUCnYNrBYoVgh3qFzno6qHZTk0MJVk9hKDgy9Utv36NHxMjwGuhDDRDQikLJQw5HTEiMX0auNGWcgeFuWS6ftxmbf+Xl04SQr671+cx8VheNnLzbLnLyfnAu0EtAoZFpGa6+b6d3/cYNzndtbseM3XF0j+/6r0Og4zkBDnIwzsYc85Q7gNgpQXJrXEeZnGFyHXLXc7fkNJWfgz0FkvOu1WLWqCeRB4CrJxGrLamv5KUm0/Qs5aN5w07XBZi8kzRp8oev0mmBrAaY9S5A8n2duX9bVsHgl86hn/GOzV9bRH+6Viiu2bnzF932gz7RACCVpmYuCAR9lgCy0XmVZRtc1d+rbhSBt77rd7VVANwcSsMdlqZ2KWpANDgNX/xBGX1WBY5U5ZTct9PV/duDvHKq2+0SyHgr7VcdLn7N6lEo14Nei/3opqFsxn7tx37UTj31MTv4wOvs7Jl5GnQKNjmHouHxCXf7+4etvJGzVKRoR+57k334v3zYHnjgHfYnv/5b9tk//EVb2iza4PQeG9s5G9BzwnSN/GuT5uPPvWDJsHbdb9hmOeS7cpVKHRgcDJdK7b7rNWhhlMrEbPeh/bZ7btze+Lr7bIQQ7rFHH7df/f73WeH6izb9pm+w+971bQg0Rgg85hXS9BmxxUvHX6CGCLhRsPW8nqqaxRM2bWxqCMMM2/7DR+z+t73fBbmZ24Q1dwDVAbt04Yq94Z1fZeMY+Ld//XtsfGTMKnW8Iwbwu7/6YfvCf/8ei7Zgk4OH7Vt/7o9trTbkW+ZVNEEZRdy4dRW7hb0S3monokJDq6MoGQ23urZiCcKvoUzSUtS+pNkDcpqAl5a3CtTSetY6NFUj+xph1kqkeG3Nbq0uWXx4p22sAYjUS8/jRy994EysA7qHHNQ90PV+3Fa7hlLI8LS1YQQ2lwQm47a2qmfe6wkAhGOwuxqAh9q40lEEHEAUOfEOU9aAldaE86MrtJQshoOsAeD9mQHSxofA7LQENhFNo0dlwvmk9WcHqCdMEZDrH8jCBCgDdaqVi6Zd9ZWdppihtoFyI5s943t9atX6SslyGzUMHDDWYBdh80Z+w9bWi3ZjpWBr+RJOtYZhlmFGYro4MNrO03JjQ+mp0Zf3M4jwe9W0ZZ/Wlm/32wFXOGLNs+0z7bwlZybQLxUAIdLwfXppNjFgkuUlgOtZIVe2RL82ggYI5XH5UXKRjLZZzHafowMcoS6lwQFQUcmYa6UOukdl01Q0bX7ibcB9MnDgwsNtn4KlRqZsSlKGPjqC3Ikw1IesLoUqDlbzm7VySv/IUIl7GfzeiKCxR5SpneDU7QcwOv7p2gCgYkSsWsKeSsnxCJh1gfpLNcgWx0obXh4BlQZ/HCRVZxTAU0cWeilvTfeTrqieGghS91JNXU14Ya3qU7YCYP0uByIZqcX8wZL80wM6YzjtbGbI9u3fQbkIAUlHZXGnw33SmSBP6axkL0FzkkPXCGD1hNugb1ggGDgIB3Mu0zRIHW30QIeAU/URJVDiakfpkEBdDkTTJX1BjtKinbadnb5vP/onODS391UMNngDYbcOL3Crbp/+5D9afnPdWUejXrZKbt6uXbpp9731jXb9xeO25+hRwGjcHv/UZ1GIsr388gl79O//1v7Lr/+yZacH7W3f/6uWHtptmZERf7ja2vxNG5rdAQZg5Mm4XT71svV1y5YnTG8TGo2PZG10ai9okXBBJlC6UrFu+w4ds3vufsCW52/Zs0+ftp/4gR+0x//sP1rf4C57zXf8pKXGD9iFl75g43OwwL4MSrA9xahqC7fmLRtVv1bI8hr4AFT6M3GbySasjPB3HDhs/YRY0cyI5VfXYdMdGxsdt2MPvc/e8dVfa29/+zusWsdI0YAlWMOvfM+HLLH+KbuyWrCZt36DHXnnt1mhhMHSdJEYaeozFvf0p//GGyod0T67EcvX1f8at2SmH2Dr2MBQzPaOjNqK9lRF5lXfOIVPNJLmT2ZGJmCKCQw7bJu3rli8ue7PIKt049ZJDFoCg6+UA6/bAPxq6jYglJRSSXHFQGUcMiKprkK7lm8erc2vNbNACqV+JA0EdW2gfxRllyELZANlkyFoY5dSGaAHhLqEhk3SlIenumhxCLbKPQC7T8FCp0J9sIEGDBbjbKhboNry/Sz0arcbPogWUftgVKvLVerYA+A4aZoo3rG/euST9qVnLtjpC9fs+soGTrHkg5AzO0dsenrGJieHbWgEhk+4pk1DxLIEStoOED7hyv5KiC1D3Ao9NZAkENtmgoEhikkqJFZLBSuwfIkyBEP7HGgRiAxIciqXK1YsFD1clDOWfFeX9BzyoNzKI0g3AM2A0QQy9vnMaij+6xr9ewV8xZhVTkVGHgKQji7len9qAGm5oZPO9rt+6wfcE5Tl859/ChtpeFeN2lnZeDn4r+uCemoAC4eGMjSlEHIIHD1t7qPSeFmwQYBczDCYqiTd6fkz0gaGk+h/E8e3BSrI2UN79YmqL5aspSvKzmXt8lSoLr3o8y0o1ZeqcR1FW0HbbAEyefjyWs3bBUS10bpWeU1CgIRMwV68gcPyUlJWtZP0c0uEXlY5veAdwFa4L9kpH9WDMul3NI979ZgnFJVy6aWyqE0lW12n9HWP2kK/aayGH/Tfz6uvVu2v+rXJI5BdUG9n7FuH7HD72AJYITmhKIrqUyrk6TF4PfdOnnyekHh8ZtIyAwN2+x2H7da507b/9iO+4XV57aa1K23C5ht248ZVe+273mt773+bnX3yaV/ptWP/PYQUaSvnl6yPMF6FrBXL1t5cs0i9aJv5iI0MJ6y02rK5Q7ebduDXhiq5m/M+2FDM37K/+fM/tS984q/skb/8CKEfAPmWb7Idr/saa7RhdhjEyrUlG9t1BKDeAhNaXfvMaj12DI3NVxA6DahugJEJFAaQiyZHAPOM9zENTEzSgE07cvionT17g/L22TNPPGlPPfmknTl31X7vt37bPv2R77Fu5YKtFZPWS8/BxGccyAsYXx3AWNko2FIBQKjglKgvLWThaokyEJ6r8ZBxuVikodq+peFof8Y2N9WQKLQ8LconWWtKTh9gTct7o1ZXFmw6kre9d95hnT7KjBKKM2gpqXn/mTYKCQchLbLTY5I18V4sTaGc+pSUtvoy23XNUU24UrUA1k4zeJyJVmqF9RwzrE+T0wWmmv4mOfjIKHkUZaQAlUbh8xubtrS4RnlhfPUqqouRNBOAfhVHgg7VGrS1QkEpIQrIHxmnlj468NM+eupDmzBQyyJVJzG0of4hwEOr0XDC3C89UNmT8cEtha/D3sYsTh5dnLOYhPrZxXt8lY+YIu0dgAu/krSsQwYm4JBhBMaiT/oup6JqqR0ok8Jc6q6ZGW47GL6ckYxKj6NpNMrYRsDoskQ3II/P5iAh0uSdcsjolL8bHWUW33FmuvWbGJRQ1K8jqtDAkwaTdJ2S8oN79btYvTMrjFclDoDCbGlpxWWx/+AM8koDXLQNOqHBNDkLFcjBnXeloy0B9USPsCK7hOSNvWtmgK7YylRMeTvfgC3HcfZJG0rrIYqEygJmykkyXl/pinLTJ89X5/jRmatAl+9afp2ANWvfBLWNogjMjbxFSriGvILHZdNaOFI5e3XbnDpxnfZqWKlatfkbi7SjHKOu0l3IkDyC1WN+kvctedMIsn2tqFKeOnRe12kgT85Xh/bp1flkIo0j0Mi/9FwORw4xyl9kJNAmLd0rwHYHhD6DxbyrXZUnmLkNzhRNMtfr1ccr36SLUrKKRmX94pDNTE8YNuCb7mr1VQ8Dvnr6oh0+tMOyA8N28vkzNhDJ2eJm2/YfmMRJqAGzliIcvHbhrI3v34sHHLPixgbgF7dmfZOCdezM8yetP1H33e83IXmH9o9aDwNPwuoURmj0eP3GJZJT/1/b+ud2YORUqg2T7o2ZJYJHd1M/W7x22rpJwtWRKQ+R0AEP9+ZPvswlNB73rJXE7CRUbdQxYsVc3W47eoy0CYUBwLHxaesfmrSnv/Bxmx2PWWltAydQgR3k7Dd/8aetcO1zttCK2bu//ccBmrDNHrzXUtoUmwQzaRoIQM1rdykavnTjCiF/v09L6nQqtlGncfUoQ2RXr3Z94/CRwQGLE9rmYZDpyb0oPg4ot+ajoAI0NdLAGHWEGQyle1ZfuYCMqzY6d8BShE3BLkoYjHaCihHKJgn/YcgCAhlzSMNIDlrB4FNYfY8JKRfAzH1aLKGwW/2iLViqpoz5Khiul85qy0oBvZyutmrzp3pSLsGE501dJGdFI77E1BkvITtOSgopxlSuVkx7C/goMf80SCBgT/JSiConoHoqTPS16aQ+NzNot++fs/2zE5QHA2lrfmzLXjp+ypaX16xerNn81atEARoJRrEjWlkDC4d9q/jqWtRUPgck1YOyiOWCc+SlflIMyOWGtlNmtYlYVrejvtggBNaImh7Cp1F8EY5MJmNDWkYth0UdUFnIexdGG4Tnymjb2LcNfps5yej0Hhi5gNUl6E7P+yr9vO7YBk+VV+Au6JM9kidtKmejc2K+AgMtTRcg7Nmz09PQ4OF2WsEmKUG+up43l79+K+c1+6PqMg8uDsqsj+mtjVfUP62Nf+SQtAfq+uqqD7RpFZSY59Ztnq6ScWelMvBFL31W4fWuuuhJC9n0iOunuruq9ZWA9QvA+H0boMjZHYE+Hrp9zmWUTids775pl4PO61pdp5d0R/ep/BSDtElP7ccrkH9QBpc7Bdq+dhsA9VlOWzru9aJdtrsvFPGo/1b3eh8t1wVpajGKHpCIo3VSFMz+0HLn7fS/8ghy4whWfBDWZlNqbhpSc9Kg6LDAdrtqa8tFy8M8//6jf2Fzh4/QyAk78eQXUW6zlbWijQ6mbefhO9xT5paWDcflIXGGcHbt6nUbHBu2kZER68LqLp19AUso2EY1idHBrkhjcu8d5K95m3jLRsU2N9ZtdGqXtatFGxrI2uQEYF+H7e7Y6Uqgymip3/zJZ21i5oC1uM8Nlor2ARjLy6v+pFB5snIj5t4xo8dCj2WsSlidGp1xpuL/YCqpwXGbIBx64Zmn7ennvmAvvPAlK6FYH/zOb7ev+u6ftfd/3y/byZfO+ONcDt19myuDBiQGCdf0mGpNVO+S19UrZ3EhHUtGK74XQamu9et6pn4Co8zZ0HDW5oYGUN6ctcIA8Y7DlkwOW7OUo/5aTw0aoBwJmJxCv9t3wAxzt6yGM9h/8KCNjvejA0Efj/ptR2f32sTcPhuembMdBw7yeZfFMnFsGYfUp/0ZAMgOgFeWAjZREIRNrK7J5dpzV7uPKXxuAZBiItI/MQsplsBNmztrGhEEEc0LmEQABprCg/JRZj0RwkGBd+/3w5D8keS8Iuqk5DsJYiACatonLjZbBzw4DTho0YEeGVPIb5qeIgpEWx1H3yC8TMR6tmdHygaTPYv2GpaiTTvNMoqtCd/KA0CxDOyIMtD2YmKbm3piaN70xNBCqQTrrlpB2yySfqlS5pwip02u2ySqqVN+jAS99X0oqLeeuKt9GNTloZ3ONGosgqcBQpnz8mLRBkYG3eiQBu+BgX3lK2CeuoJ68l3C84Euzup3HXJA3uBcJSYmo9dGIjqnskiebeQvNqWr9PvY2JBvRv35zzyN7DSvWtdjzFugo0Z0Y/cyKC9OkXZQfvWPAgbqk/SyqEw9HJP662GA5KUpUVrSrMFY7dIrt+1qqbJwjaJcTMev171eZl76LjDUhH7VVde3yEP5pVNDnIpBoMrYcd6Zq+4JpqapZjqkZCHfnUp2q9kS89dWyDgAVicNqhb/tge89E9OTp+1D0Gw0AAA1qXycNJLvtCKLhPJSOXU56D9JKbAMfiObfyuwe44TEgDXcI5XesLMWgrRTtqE9VJh/qqxWyDVt6ux5ePVwCWpgOwNN9SG29sEIqlMcAoCg7FR8EsksSjJG09V7SPf/xz9tE//GOATAMOHRsdzeIZO3bk2J02Nz1sV0+8aHtvP2bDAp9K1TaLGygripRO2cqtW5YS8wDwcpWGzU4OW26jaRP79uLtaFjKsXnzsiUHBuzQ/W+xzOCsba7C7vAy2tugl9RGEBRXygRIF3IFm9p/2AXpQqbRcovXCNurvgRVq40UxhVKGzDHuFU2KjY0vsfiadKiATQFR6Hw6PSUlTdLOJWsjezcJWuyWzeuWwQHkS83fAlfbuGaZYZnbRhw1vzZGNdoSkoDJUHtrJlfsvXlTesqnKjkOa9Na6CsNEhDK3FCLfIN28xI1tY2qv8frv40yNL0uu8Dz82770vue2YtWV1d1Vv1gl6wNJogSKhJQlwsyRQtQQp7xvogTYxiYuwIf6C+jGc+2BG2IzijkTRSWBLlsWSZEEmAIEECJAEQaDTQ+1aVVZVVuW/35t33e3P+v/NWAuLc6tuZeZf3fZZz/ud/znOe81hqelGGSIoqVkrMedyl/JxUAEaoqUnJZZ6b4ehr/a2+27msFoKt7lM0R/Jv+w/3rXJSlUFiF9e5jCALWG0XNs+HlUIR30KZYD3ReNfazY7YecPacqU4vBHmDBMlkE+VeImQ/knYEEsET/PiOYZ6IpS41rIdNhI4wR77uDn6DCAyP5NxYzuZj/r4UEaS3NYxuYz6x86dljPQuOfK+jZaV96e7TzcsU/u3LZ78gI4AJJts8VMwuZnp+36xrw9+fQVe/LmFbt+Y9Vm53ICf4HrhFzkfs3BkOyFtgAUvQIsvWCIGCpzhbLxN0aVfOMhaWzqw4B50bihZOSNjjX2h4eHAgCAIax5p7qUWJ/kqqP+RvSZ+aWClFEGjMUMris2jjwyz4HSBk9XN1720MWj9/QT4OHzfIoTii/eA6z4HWOl5vgsoPAALPpM/BsGy9xxoqkvUGkuBjJSfA/51ze9TQGL1+/eCPWPDRsybrSFHUw/rQmhOZDOUXRFXZfRE5PTtXq6/5hjePq6vn+e6+orGk+JgQMM32QnGzDtZkMXuPgdV707kByOuyIYFGBvaiybMohBmBAPih1mwbX0HbWX7zBPZHhQFzgwXIRhAHvdT/f0UI9+Ml+0x/Ved6RfMNxgrABSycYjTGBsLh7BdwOjcPH3hYHg6eOP5Ou7jCFrE3guzp4Zy0fXntB7PNVILvLoOvrdZ/Wnj58ALLcDJAjgc1IjLkFy7podles2ihQtK+Y4PTNv+bmizS8vWKdyLPc2a21ZpUtX83pv0eYnZ21lumD7O7sColkH1Z2P3rOC3PI5ueGcu3P74zsWGTTEXgfWkDs3P5+1hMD0XG42q+jSGjt6cNcWL12WK6bBZrdU7dTubnIgIcqbcXeDgdjf/MBC5MwlMj7WPBju3Xt3/aiLXvfUzhphi2TSbp0uLc/Zntj09PKyJpPFMCYwWJlMaRIPD/Zsam7BUmLa5LmSoM65VXUZgt3bH/jZY0/desatN0coRyWwVBh75sq8vXbrip0LYCeSScuS7aXBL7elAJoYmMPZ0akEJ24FTtzti12No2L161IaWcjsopRULlqnHiiIJosQDceEkL/XHCU17tetIZ3g6Bnsy7kEl48ihM0GCdRtOz451O9igC5Y4h3nJGsLqDVes5qXmdm8PIaMA2ahyGmcAtQYizoad3ZKUdRDYx4wUb2kMWYFl6D9cAh7IQ6F0AWu1UigGBlr7BE+XeLymsZObD2biFhJ3svcVNpKcvOKGv/JfM4K2YhNyujmvRi7xuZcLmFfCo1iShk/99mn7NZT1+zq+pp96lM37FMv3XAw4/gV4oCs4o6ZM/2M4ToDqqOOGwU1Qn0eacyyLgdjWVXcU/XI2ywhlmiRvqNX1H5cb+J+KOFEmIURfV+A0m8OrahroKQtAWpPLmFX95AJ0vwRehHDlXWJ5hcfATNjjRoJECRHAcD6FPrYEzaCNQZ5sjApgDBgTMFPgB1wCeTQY64OtsHTlRaA0OsXrqqnEGnMn3l2Q8DFa4BKIDf+WT3QDz7LX2yGwIBSGD/GwZzqdhgwxwBphGiT56DqjW43iIlSDKYrWSC85ItakhVq3WIgaavXTfA2IxMw6KC9zAF/90Vw2t26leunVq4dC7A1T/IGIrEJzygg59qPvVbfkVfaERgTeX9JjA5hr5itX5rT9RzKvZ0+FBqLC4MCy+a+AC9u/VAAy8OB0q+LjvwU9Pgc9+HBZ3hcpLdd/B3c46ff5cnc+MDps9wDQ8x6A9/l/eC+gHzwvYvHT/5ilZcHcam4mGpD1zs4+MT6cTEOfRnr8mBrR27oLbt84xkx1pblZq7b537uCxaP5G31+nUv3ffjH4i9Xl6xxaUZT/W698F7YpjXbGbjhp3Uz+Wq1sVKU1Yfpy2TkyVTu1Yff0rWQL9rHHpVAVr1VNde9YmdXF6R0pKEXre23svJZWQ3T1yg8MEb37GlS9c1WQGNx30Jq50nRydWTIhx9MToxK7qYos5ATMLS+HkpOfYYqWZ3GC19txq+5vWIi9Tg5bLZGUUpnV/s6OdbQlLz2rHD3Stka0//riscMhSqZiny1AAOqnvNJsVe/eHf+5VwCLnNU3kuVftwsUk/DKQ8mYLSVtfnbTGcUXCK6EO5/SMWCI7ZRNZjtLpeBFxz7OT4XpiY1VtP7KTRseiAiX8dApUc5AkYMEONGKlQVUnKZGEIC5rS7xQXXMXHqVOC+ASmYylNK8pub4k10diIVtaXNT1sMZSvlBKky9G5sIULP6wOu9HWSNcEh7eI20pJKbLZ5LJuIcCYFZsWc3lUza7MGWLK3M2PZeXd1L0jQCX10v6mbeNS7N28/qSzUo2bj132S5fkRHWPAKCgBC7vQCJeBz2rF91n4qMGgtx5KTyYlQGQS3y/saiAlPJCClKEXkHXrBFhiYuNpaRpwNoF1L6PUUVtJ7kVB6Z58MS6xMblIEcjdrolq6t+TjvyYOJamylPLo+88bWZtqCijabZ7oHAH0ub+XM2Vuwgh4wGGTKY5H0SNdEfvACPH4t1sOTVChcXg5upM98n/EFnAEOHhc/L67LI1BwwDZwUdkdh0fZZ7cfBk4PPik40DX1G9Ol77Jw5zUIRuoFoRi1iHKf/GPcaST/yEKhX9zuouRkDfKhMT2Uge3pJ14BmR91GZ2xDPxoRM6zvBFCLCavdEBWCq4/MXFO1wBTBIJ4dLpe0E/dUv87q57IeLX0XYHxmNoZap83ByM4soO9msYtau+/c98GpDJq3AM5JPOD3nId9Vb3Qo/ZnaWP+Hj7sUkapwtWy4Pv0p4LsGRcvT1qixsEdmu2GvL+WiJmLXmebEMPFgJ5APhBBgPXC0Jo7iUyrCiF+jkQTlAr9j9+8A5HclmpVPRSefPzk3b9iau+wDS/OC2BlqBKGVlQGMntOzi8a9/53h95wZLTg7u2s33fGrrLzmnN7u3s2Te/9nUrrq1bt92x7c1NiyYSEoC4xdWh9tGRhGJop4OMJcVkrl5aUqfGFp+cV2OZwLFVd+5bSixyKKHg8Dwq8rebUpr0pKZQrHXnjlz9hOVC6og6nJG7HpylpAHTAJ8++FgCLuBsN6zSmrBoqujuyexsxuqVih9Roxc1Owwslk+us1yYs52HvojXbDSkmAMrzc1YIpbyQSdufLp9x7MN2jAoFEkKAsM5Lles2mja7p371u+IBULlZLk7akx/JBapCWZ7Im5OIpuwGbmEpw2zycXrFoqnpIhigsxCakp9EFtUWxFQj1u2HtoZ++D9CJ60b5aotdgL2/MVUKx6XHPjBTUkwAAHK/Ah9SceFbgjdAIRKoVxplet2bfmUK+nsvIGspbMF61UnJbMsphIzEvWTnMZRKyIxQ3lHsF+1DSvWsUiFuoYoAd1C8YTKBcLS7hXekcfdlAQ8HkhcQEaoQKAGlaEAeDEgGQiJddd4yNgRGg1FfqKgF0gENe4I8TpTNLm5iZlzOLWbtetVmvYmYx0WB7LgI0b6u8Ipk6GBHFpGYhIQgCdgpkPPSMhJoPMdm8UIpGO6poUNtFYRYl3qx1JeRSaH/oGWWRXWTEvxjyo+Q60XrvvKXGoWZCiAxBLyTAsgKVeQY540G/if/x05dfzJ0zI/wWAGbyPkmvuBS79tpT5kesbhAkYc82BtzsADgoasZrNRgDqo+5sV/SdYEHx4sE8kbPJNXhcLCR5jq2u2Wj0JN8sWAEQAnS9xpf4HItcgFFC+ophuVOXWGheaiORCwHeSA7WREreWAL3jDCLrqF/PQERtT0abRnCvsbM2poTzamunZGMpSJ4TGx4YRxgymqTAD5JzVeZSvqM7DI/Hr/VtSmP6CEgjcnGY2tqF+lXASjy9L4xVuoD32WX5sXjYrwxQjwuKpT5OOo1rn8BsHyXBVMKDfH6xfUDQ+NS/pPvOVDL8JHzCtBy3qDecu/Ox1vywGcpWvWX0rReffVV+9lf/qJcsWWxhIwdVZr27jsCsamSWOrApmam3B1LU/RFjU+nkr51VJoj16lvFIOOZoq2vbtt9+5+YpmFkr3//rv2wYfv2TvvvWn5xQU1LmK7hwe29cHb9vxnftl+5pd+zX7pN75i03LF1554Xu1mEUpugwT6w3fesKmFK96pnibWZOUePNyyNbHmebHnUCinz5r98Fvfssz0goAiZ2G560N9nrShfQF+jFXeascOT4mdUfZswhZncnZ8XLO1m08KLOBAmiQJI4Wbh9WK7R0fSyEFPFKaQXdgMQENIQqOHOkePRCTqtvc2hWvgcrpl2wVJa8W4eU7D9TfxPS8l89DYMtNWVLNNcJ6VilbPCm3OSfgEKuq9gQiedgbu2uYt7DlppbUTikRLEltKsY1vnv7tiv2HZaQdwX8WFpAjLoBTDRucDye1byQQZDEuOu7uu8o4Uzj8LBKLyUouGV908cEKmM7OjpWm9pWLp9ZS8I5cGGScCNcMmPpdMqSYugwAHIY+Uf86zws8A91NW6UQUQ5YUuEQdBsCTsIJfedPjm4aF45vwiWQqiBfEdgBoLWaujebiyC3VLGpoxxEP/rD1uSGQaPWJ7mRwaHo8hLk7NOBDh9ANDN57M2OVmU8WLudSkJOGycjAENu36XAVVb6BVGtF6vSaE4akXzpifGtN2t+T3JE2ZdgK5Uyye+jTiXjllRxtx3pKmNI32OBUb6EIkxXhJENd1jvYx0oPv+YFNBAKCBMl/sRgqUXI0CNelrV6xHOkRKmyu17g9+M348+ImXRS0EAArWS4iMoiuQgxHbd6WXXJf3ucDFnMGukHM2U2go3NOimBLNFK1wgOIQTL7akGfJvUgb43oZMfeU5Ho2W7AVjUO4QR9lfNU2PFwe6BZ9CvrPkzGUsdKckT7I3yyA8gj6EwxQPCUPSvLtxwbpNeSGWDghSt/lqPtWRNjokyRPY4MbHlzjYlwAR9/7r/v5keJ6/QJc/Xtq1wWQ+rgyJszHo9cc1PVEzph/vuNjqGdQJIcxDdYviFnTzqA9gS74bi8Z+GCR0kdGMieG6+Pw04f/RcHtJ9cu23/xd37V/uv/+u/ZP//n/9j+4T/4+/af/+2/a5997kW7vnJJ7KxtxVxakyQB0WSzYkvnETYmn+IiTCySvrQ27zuJVi+vi2lg5dpivns2+9iGnVZ3bX93y8oHu35mVKo05ds+S/o5ODq1q089ZdOLq3qNffwT1ty9Y5FsXhNStMcfv2Gzyytk0tjh1patXHvaC3hnkwlZeLl+46bduXPP5hYW7MbLL9tTL73oaSmlmZQAK22doQaEWqp6MMgMZkyA1Nq/J0WcsKXrz+s+MiCltKUljPlcRl55yKp7t60TSlp+alnKLEaqSe1JKHqaVFhQ+fTEdvcfyiCMLS0AYmGgOYQpJT3ntdPvWm4yYVfkGp/KgE2IjROqgFkNcTF1HTwFX/CSi0FMbVpMHwPVaIXl2obt+MGmXof5xaxHLFIaQyWl2ERfjK/rR99QNDA2gdAEoYGZxayEXYZCyMpWZo58ZrEKIKdASrtBXmLP0+JgY4OeFF4ayckQqURWiqnxkicTS8qlRmDPZZj0MxpJqb2gNYDJQkvEuv1zOynX7LjZtH0ZrDsPT+2D+3v28f2q7Z80dR+xCNK4BMTsplNTJUNiAUIBvu+iGBaLGyGoCSmN3tdLrAWkMhobAUMkzjhJ8eUF0H5PZkfj1SaUk0ADMcmzak1sX4Cq3/GCqHMaT2Ysl80IYOKyBWpvS+RAHsGgK1ClDZLbvtxdmPzqyoJXTZvK560Qx9uBzQuEYXK6l4l1VsuaR2+glA+jgj6AYt6TAESDojswZRlIXHDYlIyFr9TzXV3LQULXD1KRAAJ9W/fiAWtyOdUDMGPBMaxnQuTm8ZuXxMY5mRXA8I/4I2gDQMEfALLao2u68cT48k+v63Z6BAuTPKjEBugEYbOBpcXwqb/QrIshu0clwZDcS+h07ZFkm3PaBNjyQoJjxoPaqoAW24jZegu79sLwAjV/T/1tyQWngBAeT6fXkmxqTEkL07gDtIJr/U5xloAZHgsT7t97QMd0zQBIefJ7wC4vwDAASAdBfdY3G6Cf+smDn34ys34Sq+Xh2UjSE4w/T67FcPDkOow/bJW5onzixYPX9KK/juzyHgtfQUz7L+/kCv+jf/SPJqaSyeTu3vvzJ7v7G+XD/fU7735Q+OTtT6KXrqyEpqZm7Omnn7EvfvFn7Ys/87P22Vc+bdeuPeaAiusOi+pBs6WoqZRARQqZlBuYk1JsP9iWkgogJBCUyfPUEA0hOyRwNaaWVi2ajFqjeiphr0ghah4DbsotrlaONbFde+97f2jPfeHLVpyZ0aSKPUhitj96T8QnYrOXHvPiHTkBLEcxb7/zfWvKTRkIQHaPjmTBh3ZwcGaX1wTenY5lZy/JNb/sg8OD4zUmRh27+8Yf2zBesDldL5KUZe32ZdFbYjx1L7dXO9m3fjht02uPOaD4Io+EgVQTMgi6Bwd2b/OOx6girV07rQ2t3I95ndQm5e46TZuaStgTS3P24P6phec2LD65qJmM+e6oIOSGkgu4ObBQ7b8xLxbaPhGz7sizYGW7YsnF61ZIx62z8561O2U7qQkcxDh9u6cAAiXkUlNZQKRt9Zb6L1dvZjprTTFu4aPuyTqiBFNCyZlZCMPlaVlteRDSPPt4r26/9Nf+hr37/pb6xgqwmLQUZiz3HeZHbi6uI/1az2quSWeSUu419XWBYFNyAGizsYFi6FQyGxkCjeKIOUjhAJS2PsOi0qByYpMzZKEMrJ+ZE4N85HJJ2GmPg69+ko3AfT3epu+jVIB+yMSm6029pv5pHHaquiZ44MARMBYOh0QVOItsPEa5xealFBQ8Z9EsJfcu5SUPAe2IJSdn/GdMMoUR3Ns/snZP76kdqVTUphKsuoetIU8hHEtqjGB2MMFAwdUw3fvRgz/1g5cwpMg//fHaGjKcbS+rKNOj+cmKSODxYDyJa1+wMi7JT9ZBmuRbcy1dxoGGhdiDE/8MfUYO4Kj6poMo8VTkcqooTwFPUfPHwZB84qypn/oe3hDyHIRqzkUuzCaTYvgdAbD+pspZVXI05NqAB96B+uzgpbYiv0H6ksaZP7ioHvQj6D//IAUsMsHWgxoBI3KPNZfME/LCLisymXhQo5et4tSQwLMk/Yox4IIX43zxpN8X48+YXLyGUeE7F0Draxv+DOaL58Xvgbzo6vquv+afC8DVO+HvEbcXkCJNeom5os/6DhPeUS8PIuHwpj63Jbmr/vjHPx6G19bWxAOayaP9yny9H9qYnZ9ZT6YKhXb1NBqa6IW++0d/bscCkMOH2/bGd/7Y3vzhWzY1XRJjylkqmra//eu/ar/+1/+afe7lT9tnX37BFufnbCbLinFGLmBHVkogrAmuSwlOxPSocwkQsEI/6vXs7T/7vtzUtpRs1lkRNQSImWSLnCgbstLqVU2O2FerbqenR1atHdvux5/Y1PKqxVJiJAmxqWjC0gLGH3z9d+yzv/w3bXH9cZueW7W5+ct2/SmxXrVla+uhLW48aUnOwwhr4BksTWCnsmcP79+x1RvPWpriy7pvTGyyJQEoN2o2HR3ZLsfx3nrekvkpiQKCLKF95G6wl/rs7rt21OhYJty12tmpHTbFLMR0ObUTBk3F/quXpm1KQnRYHdrklWc0qVmBqyZV/5GjSEyLEMyodSS2HbFs6MQe7jQsO7cipWoKjKR0UysSwLTlWx9Yrdq2/VNcbDQN8AI09LvmejZfsFH/zGO2BwJ7wZoNEBa1PeF7zQEPFlwkZPI0NuZSzpxhKbcP+nLPTryc3eqlNVeKbq8iFgjDYrFIwqh2UgZxNUu+r4yK2r5TFkiVZBTU757AKCSGAytjEYt5RXD7Yq4dzX1SylIXiwnL0Ma6TSvNluz4uG2xmTmBubqA26Y5d8DQPz+uW0qNO0bszlmHFNxDAVGZvOaJ7iV2rnl5WAmyB7wGga7j+i62G0tI4QYsCgmAySTQa7SbYi9JGeIIi10wNEIASc2zxpOsBYzo/Qdl6w6k7GpHJhWzhBhsJF2wU7nNuMsApSsryqjx9x1hsCExPaYnUPhHYKO5SpBjKVBjCy4LLyg/spSVnF7EcFFg7786AFsLFF0AJaYHW3rjjTd963C91rJyWXrFRPF5/2LABAHHmIMAXetbLA1oae71N2lQZU7Z1GUBlKbIEvFX7pOIjCSDIkJDNpdQ6GZgre7Qar2AndFGdllyjLyGWfotsqKL6rK6r+4DEaIPunhHnm8cb0cfclDT/QEpZBKWiRfsO6zUbjI7AOJ4LG0fvr9pM3Py6PQeax0YWNZyqNKFQeBeF0DK4+J3+sKTNtIGN7B6wrC5N5/z9xknPS7A9eI6PBxgYbWPPoe+uzen15hE5AoGzmI386o5Ggu4OzKKB2LBmxqjrcnJyeqf/dmfDSde1Vda996za/Nxy/X2BRZv2d0ffMPuffyu/dPf+m1riMbTlHg2ae/8+BNLhMf2J1/995rYU+s0duzD73zDfvv/9Vv2m//w/2L/4rd+yzonJ7ZM8Wq5ib/x137B/tbf+Bv2ilz1uNhiUo0c9MROTytWKZftqHxqhfU5z2/lZNdBV65UKzj6gkHBgmHp2WmUzCSsNFWQNcvbnEDT9He9VbEHD2/bBx/+yN56+wfWFavY3n5oJ0e7YrQhK05O27IAmpjaC1/8km2IiRenJuX6FywpoMlKWesP71gkNakJJHF8JNeImgFpmxO7fuzaM9ajIpec73hqWoLKanAwSRpZn8Dzbtu27t0X2xT7lkAPI1kJbl9tFghLXIgzZvNxW50pWbnSsFG0INaetVReAgN4aHSZKEIRkQw7hkoW6kph+n1roXT5nBQlIQyV6GrMmwJ07k/Qn8lGOX3XkdhJT0rQbhDzFPPUaxF9B447kkuUyaYsU5yHR0iqBAyppCX1WrZA4W2UOlhQ1KgLEGG3Gfv4o02PzQ2HEjgJGQbAPZSMnrmIDIeEF7kUsBOHRfDZrpvJJnwOfYykWISQglgsICChjIjh6jphsd+kfsrmWqWBsYA5CPhDnFnGjjFYRJAxwX0GUui+PA4EkvaS6uN1RPU7166cyItKpoJYI2l0+i7fbzSq1hOYlCVjEl+xoojcxIYDrQOhhpL7OohJ+SckBxesB8DiY7qB2iQAkNvMuXCyhB4r9X66hugjmF+Bf/AAxMGVQMkBoYuMAWJ1KDYx0AtXl3uxOOLekV4LttASSkChg2sGQIE7PmFXrsjYqp+Nhoyv2gekami9vQ4K4Ll+0g/YcCmTVH+H7l1wXd+1xHfUPvqdz+cd7NEB75OuFRKghWTQk+ovYyxHyobtnnXqukaX7wX3oqxpMV/UZ3EdyP3uI2K6VsAa2cTgMXXGQvLbE+kaqh1RzT1rCmQwsbGgJS+WODhhlKvXVtUEyYYmfmdnm5bqerQ9AEzYuZ8FpstCFOg/bSGeD9MnlgszBjh5PXD1g3niNcaFB+P+/w+wfI655juMPUblYg54uFxojLjGxXcZNx4u7/p38QivvfrqRMlayU63Py8LunEeSq53+6NCJBuNXru8HBrUa3b7zl37wffesM+++oKtLl+1zY9lXWZnBbZhu3d/22MkMIRPv/y8lYoZ+9Y3viEgK/nkfeebf2p9uUGFUt4+8+kX7YnHn7DHN5Z9wWdKbBFrrtG2oSahLZe8I6tOtaaKmCATgzAkJEgonAuEOu8d88kaWkZgqO7JjZaBmF0QSGjSNRYU2KVa/VnlyLa37moixNPPOAKjIQsbFxNJSFEm7O6b37ZP/9XfsMmFNZsslYwaou4yDYbWOBW7ff9tyy2uWm5qUYMKL5DwiqWQGgRhjDYO7Uc/escSxYINxeqz03N27frjtk4er2b/5ODQZhaKdn25aHcfVK24ftNS0yz8sXUUJQvYSRBYhxm37enFcxmO+3Z82pXBwa2NidlJaKRBualVy3c/EXC37FjuMHGw0mRaLlVSQEtpu7jNaA4oA1mXMuxW1UYxkki2YD0UOxT18+g5qQIm1O0MbS0vZe7U3J38eLvh5ekqGttsdlpjlZAb27PlpTn9nbO87pOU+zgSI1oQqCakQOwK26r0/RDJVm8oPSLWhcDCqAJFprLRQABCKImjhFoC/QiKqH4UOF5c4zlRWHQ2iHKz8If76FwWtj2Bsgdz6/FWXzwRGxFLtOqBPqWxIL1wII9G7+TjaYsk0w60uJ/sWCP81BPYt5ps6w3KWrZaDcunpEQy4rBZUWKLZSYtmko50GlybPP+iV4n/Bi2tJhUIRXUjTjpU30q9UjJgzl0kHalC5QPnfZULnRbApNKkmgf7Aji4ELKOgK0PPxarrSADBtDkAmuieKKcTtIBKBKKUY448OtB34N7gW4UoqQa0gY9C7MOgCOUjYiQ4HuYMzJA47YSVOGWP9kiV3PkEnmKx07t1xCOjTQ5zXPpXTYGi3dX9fH0HrcmxABMU3NIYtMHeKavOf3DDwW5h0PiTxfd/G9PxgcYuIiMpqfQD44lSGIZSaiLDRDPoLvswA4J68Y4GRs+ThjwJ30tgCcMeEaaivsVvfgyYJWAH5qKuOmdjEHvqDFXHEFbyPX++lPgJP5QdP5LjBMnraazW/edn7yz9vAz1BIkITlDx/ohc3QOL6VTMacwYZffZXklunkcDycb/d6Gwfl7rqcwsLS3HJ0ZiEXSkzHJFljW5tPW2gUtTubH/niyPTcsk0kInLZW7Y0nbaXXnnZ/lwgfHDU8IHLZbO+HfHdt9+zj957R25r2A7vPrS9h9tWPTq2nljFtBT9r37pc/b8S6/YrVvP2NqlVVuYn7FJubiXV6jFGpOrKzeq3xWTamjgNSwaTNgK8R3yVQElBpCBcQsPEGskfYAYAo19fjY44bYvxWTHCrmSlE88Ptq3o1rberI+9eqR3O6yAB5XUwIgsOwcPrRdFt5e/BkxOnJH4251WShB0yckfJUH79tA7tHKtad80B11BWjslGFRhtV4djflzwe2dzayqSs3LSEWjsKkSIFSuwf6Slj3TCTCVkhPWrZ137aP5d7XqSY/tp1qx5picYl4Qn1ZsXzrnpSsbSdVucehoee1dgVerNITJpgtJm3Y5ZgXs/36uU2KbYbjOQmLlFXAOegEMbBeuyUJGth8rK8pbqv1Y7u907W5mbwtr1z26xJfXZALn5LhYTGHkn8hKVZK45wLybPQHIUF7LvVsHsMQAWr3LFH6VgAERsyopqIXpMzxOTmI7YycnEx0nhHADsZsbawrB0tupIRIx3L0LA111PDPA47CmL3kbG1Ow29FpXBgTHJiT3ZVz+klALTRjjhB23GRbeiMqCEETAqg1Fb8y4QkSy3BSy0K5sT0CS4+tDSUkhcahYFKUUYJgzAzi4ZIDI5XCk1T2z9LiRhmedWHUbF3uRWCwTddVYfUWo0M/gRsCT9KsMC+4xqTMX09HmAk6NRegKmC2YKMABEupCzJMIxKDuKf8GWiJVWaw2rNVoai6jtbm/r2ih9cCO+zk/fHKAnB5CiIxm5/OMQrrpkTfgYjY3t+Iw8VcZJr+sn96TNaclzLsHJBiGjoNN8PmqnFRlGzbnv5pPMYuyRXdrnmz50UcYP4kP4hV16xKkJx1HgHi8txjZnyRshBNoGKHvIYEJGcSKpn7kAxPXaqbwNvo/RYINPRoadcQx2aQWGzJm2YwHvAKS6nx7BeAWvwXS9PCOv6/P8BFwD8GVswJSfAqz+Fzx53fFGBkIkCObN5/mbp4fKNFaQPI2bmnDe0dsH8i42dcetarUcxGBfffUrE3MZee+h0HxxqrAxPV1al9Uo5DNp+UOJULvesazApJQtkUmjC498FXd6btJaZ2WLCqzOR1178vkXpLQJm1vI2J1PNm1udtqODiuWTk3YKz/zmsBjbJW9bbt9d8dOd+/Zye6hOj40ijf/3r/6bQn62L7/R9+3q0sLNitG9uSNG3pes+efftpeeeFF+5QA+PGrG3Ztdd0O9vc1obJuvY4LeLC9U0Is68LAwn4YBCZHo6XPutnjPz30vv5mcNhfzOJZlIR5TToMaRySqyJwqor5NvUzmk374HbaNRmWQCG4EAASkbB89MPv2Ku//J+JpV61VYHnip5LYvmrYqpzKxu2vnHD5ITbQxmmcXbRinN66ppkSWTSajvKKeGDyKPcS2KHjZOP7N5+x+aeedXmrr5glx5/yr78iz9rz7/8KbHLjFU/+aFX/z8+YxeTFCLDCaMmAAoWb6byGRvIgHTFVnbOUJjAelMw3HfdaJzY70+yGrUC5tNivrrAWOz/9nbHpkpZz+OFWLEogdFoNZvyBpoyQFWbKc2KyRYtOawJ9wZSdIBcDEy0h3QbzhIjrobbp2HSveLW6+h6MhaDzkAgE7X2SECre4frZ1Yo5uUeShFnLqmNMqC6L9/3DQQRdh+RBcGhhBMebnAUEWgCVLiY4eq+FFNfAtQLSxYDWAkRSC6iyZi7sLl8UECb3xcWFgQw8g7UlpmpORnKnsUIY3idBo2K3GL0E+U8rdTtSAaO2C3xZsoE5tnsIAWr9AXGKXYJBgaeB3LnIKNOoJD03oug6Oe85t5/U78aDRlAUqOcOQb5p0nSlzSYnhOuscOT4n7IrbM3/aTyFrHIO/IqST88Ojjye/i99Y/QkKRYYo7Mc3/uNxZpSUie9X29FNf91E2rtsgC0ncZR71GWwhZZGTo8+lzq3Vh0jLYabOzJl4DYKbrql2k9vk91Sh2XukdfVZP9Z1DOPUhZ7a6tOZBnpK82ERC4zoM+7jjwjNiABT9Yg0hQkxd4Iq+4pnywFOqnFU9dRBjKq12JnzxoBUXIBmMtq4K+OsfXhQhCmekPn6As34+ajsP/obwY4T4XbPm//gOfzM34Iu/ilDou86Q9Y91EzBG8zzWnHWGw/5Br9fblExu6dIXAPvqRIn9c9GJeQ3mRrPaXc9l44V6rR2diIxD/bYUvlZTy7HQfU9IzssFjWemNFBtuIVc8ZZ9/Wt/YHv3P5QLlLaN5Umxp3M73Lrvq/zdRtfKJy1743s/std/7fP2wss/5ws8M7NzVpyespTY7ubtPXv//fcFHKc2NTlrh8cn9rV/979Zp3bg5w6Nhz2B9oIH+Zdn5+3l55615289bc/eeNLWlpe904AASeooKArmp8EySBpkLC9hBgA4EHymV8Kn9x19/KHB159MBEoclpuZzhJbEnhkJfwuSCPr9gg11AU4p3awsy+wIL63b61a2SZgHjJALMagLLMzs7b74RtWlkJ9/m/8PSvArsT8oxJUmHRHoC06JIY4sulCzmJn93StE2uM9XtxRTgSs9XFkl1amrRkPGkFgXNt68d+5PZBuSagD8vlJ6xBmozaLKWbKsTtvF23lljvfgOmLPZ3HrN6Vx0Zd333GavnrsxiKMtZjYOAkayKj3cbNjMphi2Gya40VwApjwsmPzU2mYy+r/FMDVpSCMAmKYDV3wJowgBj3TekeUpJMJO6RwzPge/KQkNq5uWhCAUtKcmeaJStMJW1RlvzUljQ/aSUmglUiXqpgA3MdWykr8H2xB7ieQ9dsBgCc6zeu6O5Ja9S7+XnvB9UCovESXGDnUkgZGzkcrnixONql+RkemZSXomUu95W+1jN1+9jfUfXKF69afn5JfvwrdvW6HVlvNmee25psTGKCLHgVxthmGVoUUKBzsXDldF/6s4SRgA1kczIEGZ0D0CsL3BtSn+CSmCQBPQKt929EMkrxhImR6FyV2rJI3v3BwI8tqoSh52ZmfLTDdwa6DPINVlUPBDxC4AnvSunOevKI+C7ZEcA3metjsBG99PvuPG467BskUX1USNOjrP0Piv5qdb7+owYqAwb1ySHFS8Alkf/Y8moe5rOItUGr6eh+XUmqfuzuUCTqM9jQIiVy49Rf/ye+j5lKwHOIPZJGUdSP5GZsHvErpK6Jsrosqj7UpyeOP1PgJO3/TMiUNwOhunXYG4AQ33XZ0V/6cN8ntfBDvSd77ju67ULj4KfhHMwVnwTI8O9IGiM7yOPYxyNRTvhcPRAL21qjrf03f8YYPHaRvPVenljNBivN9vdgj4U1SX9fj4JcnnJR9RoWVfWLCEwiBAzkbAl5HZd31i3EttR0xHb2zmzw/0dy4gllI+rFh01NKlmN554XANYsN/9t/9Wbui8QLjrSvK//S//wfZ279iLLzxtv/ALr9vy8oJ9+xvftM/97Euy1Cd25eqq/fD737Hv/Omf2+/9+6/aN//g9+3f/Mt/6W7q0sZlKftQoDBpTz3+mF27csUWBNqzRRZv5E5VGl40vHrWspgYFtaUoD+DRF+YfP/pg6rXNQm85MOp/zpyp1PpjF7DUiEwLLxpQnhoctnKSzqWLiodHlm7z6mlx3ZwtG07D+7aztYd2779lq9MmwTLa7JqwiPppEA4JQWK29zctBQsqzZPWWv3Hds67NuTP/dLui+1UcU4dE/PMFBbkNOzu296VsaRXDzCCnTFY1lqOzmMxXzKj12uiUHsVlmc6Eu5omKl7K6BOYsdqD+AFzHYS1MSUrY86t+d3Z7NzOX1WZPi5/z0AcaFcORIAO4gqXEnXJEYnkjiUJKhHTTi+rxcKQRZY8F4sng0MQ5idT6Yuj/9CEthqaIlF0R96/gOwuOKjEVx2npNeUT6fAhGCdiqX4IW3VPXFOvVVWXrk/6Te3jNzvqeWs7NZFgSM5JXDdK5GCCxOimGF7FRHwgLo8AwD1hJ1LMTItYUS40KxFlMQ5Fy8pIKMv4c7Pjemz/W2Im96W6ZVFAMKRkeWD+csJYAlgyJIOE8YNSB2LCoBYsNlJDn3Py8/x2sK8hoqO98B1miRq8fMCqjQVocC5hs14QQsEYRZK0EgMEiEEqOcYxoHLbvb+t6GEFGQ89HMViNkoMFco4xLMrNb3b4rli3NBsQO2M/vK4bjkW9f3rTTzahwE5G40TWANeezA4k07qHxoocbDIROIbbsUH/8zHWP64Jq56IsEDXd7efuaAWh6+6+/oILnfg3fAzKaDlp0TXWSpyhWzChmkLebbEqssnXa9Ex7g6uwxD+JB9gWDQcR8nvqsWuq7CxhnfoI3IEQ+NDA2/+F2fRcYkkboWrwegGgB20FZf98G4YIH9W8H/IRtcSp8bi5F35DV4DFbf/8sMNtY/SnY7/XlddSOZzq2n4oPCaDgRHY/6XgSLJO0UZk0CW28P9LfYl1w3CmeP68fOCFhEgg1xSifbNDOsNIvxjaUsnK+UT8X9VNDzXsUuXVmx23cf2jtvvumnyu4eHtvf/bt/XQ2l3sGB/at/8a/kek1YU8w5HunY3sM9a5YfWE/s4uVP37Sf+cJn7PVf+Ks2PTdr3/vT71oxJwZ1eGTvvfORvfHGty2ZE3CJFawvzNu1jSVbn5+2SbEyTiH14sYayHwhL4GTq8II4ZZIYAFX9iBz8iupPeqwT9QFoLKjyJmKvsO7KA4W1t0dCc5PYjx6DZDhs6RoxWcWbGpBLNt3v/XkmlWtVj2xs5MDOznetZOTQ7naQzvvnFjrdM8mN25ZaXHDCvmsLaoPabnj+ckpS2blOSQLtv/un8rFbNjhadfT09hjj0FAIPpq99K0DGG/KoCYsP0zzdfEucEBB+dRyybHYvrEoClPyAru2K4tiP31JIwCnI+22zY/WxR7kc1V34VSbsHJ3sjL02i3a17TlUMNIy15DPoOTPOwEbZsNiEjIxCSwiZIphRjZCePH0MtpbcBoCBGqzHpCyzH3balRk1LZOP2cP/MsrPrfmzPhMdWHzEktYG5IL3vnIUoWLUMsxcRn9A1BVQTTbnJsjxjuc5dgVRwNAxhCo2pFJ9iJ0MBeVssmdhpV/cdesxaBlQGpFXnVGRW7vuShwk76BTspNG203Ldjrd29BpKrfkUMCUFitHzlmRJtwZUpeiwaNLGAjaDQyLg0ndQTh6FQtEBAbcdVkpmCavoLHAC9BmNq6ey6R4ejuro+v2OAy9MExjwRV2NhwM2oKDr3PnwjgM1fdEHfP6RQH4CNoAKNRsmpI85Gda2vEri/SzuRtS+SsuHWfeV/Oj6QVxT8+ghAk2X2hzRHOYnur4WoCv6dceac2Kw+s/vpa+6MSWPmM02bEBhMwvAq3csmUqov2Lu3kZAWz/1JdLSKInJZoeu+uEbMSQnkKAYsXrpMLpFn9kJiVzxfTdmQtUA4ABH3ZvxQca8lWqY958+hR2UfUz0T7/oLf1krjSG/KQfMHf94boegGvw5IEeoAr6qh6MASl+ADMeo64xFsBSmDgUOtC8b+rOfxlgM9ZKnk+E5nu90YY6vD4KTRT04eiENC6dyjgotRrEqDjHacIOz/r27o9v26XFJIXrZCHlYkjiKGrdliu2MDVjNSkws3d0VJfiDn1RpSthP5HVvHPv0GZFm5+4umJlsbAXbyzbH3/9z+ydN97ys6+27n1iX/jSz3t86ajSsx+9+a5NLS2ra2E7Pm5YVCDz/rsf2nsfvuvbHd/40Yd2+/ZH9hff+2N7+omn7Aff/RNbkFD/m3/yT+3atUs2M79oaytLNpXPuRtGvNFjXJo81islL5pUDZgmnmr1PmMSNFZImWhyCImpoQw++ACGrgEjCR4MuACDWVArsYSwQ1bOmTiEl6IhABXVqnxyEQMpJQtnkaSYp1zFlj7/0eamxz+P97etfLSj54H1mxxmqPGUgWFhrX7vu3509l6lLbBjF46YGvlHuuxYhm6+lLNzjtCWoO/VSBwf+k4rFj5gbdT4RdZoGyxvraB29ZsWjkftk+2uZTNxa8AiJTswERZ2KNbcqFVdOQA2MhCyw7aFibkKwA8aYltZgY/YfiRWkLIRfJVc9DUWnHAgpSDmTLWmnIAYYI/KoJoMLuA91PiHszMaI/IrdX0UA8HWOONu0mDAkiEOtndK0HVvsgjOz3ZceWGnzTHFWliUYKFMPzVHPZJrhQC9HvmmAJsmWOAbntD11L9+W/0QoEEQ2pKHnf2GNfcOrbpHbFfd0HXZxBAXo4/pfolQT12LWEeMecJ3tQmIAEK11QcW+XoEDLxeLE15f6iGRXvY1dUWiMJQKebNvPE/jBD1cJFNdkHhGuNtQRYADcdrgTSMqi33/vRYHoQYa1ft557I6F+Owco+alwR6EKWM9DEZtW/pACXMMpZk7bqO952TheQt0b6njqdjoesXBfj1rWnM2MBrNque6hH0nn5CwCYA1HAkn3hCV3S3PAvpL5QhCgumSIdjoU4Uq6QFTwgJzMUceGfruUVwvRaV/1KIdTSzO0H+5aXztIRCsAk4njQUh/upc96B9WFC2YZ1KH9aZvAK34yD34fve6xZrUNHQVAL7yMC6YLOYIh83mfTZ9OPILgGrzGd7kX6x2c+zY6l1LIVstTOtAYbYpQ/GWAZZFLIzMvBrAxDCXWJ1Jy2uLJ6LDflqfG0b1iCxGEhdXHlH30/pY9faNgZ1JyGVzryx3lUD1WBVn1Pzg8lOCpsRpcVu+bTdF7MUZK2SU0QQuTaUtrklHWYiZlxelZOzklFpe2qLXs869+yr7+9W+JMYlFDcKWlmsQknDv3PvICx1/50/fsp3791yhMnr9U88/ZS89+5R97jMv22NXrwhQIvbWD35sc7M5W5QLf+f9t50NV47Kmo2BPX9zwyL9tv3Cl79kzz/9pK0szllWLjuJ54f7exKIlhidFFSfdRakSfBVQ/1zC+vKrwFHjpF6Rp3/Md8+IfrVJzuI7zCRWDseTCKz4Uihl2A9WEP6gqDHciUx1azcNg22xlDG0VqDpty5Uzs82bbt3bsWrh/aabUqBtsS+4nrerqGWOVQrJCNBIWUhK9/JsA226uPxLgkBKEA1IITRbm/317CYjadbAtgZYA1tx9v12xWDJi0qWRMnksipT7S74ClqzvSXTYTjK0UbnnOKLp81AIsCgJ1qqIFVp6xI793JLaGUHIdmD1HZuN2RyU8ESl1piAAb8ctnJ/UdxlAtU1Kh2AzXlwLACBEwbgRJtGf7mk466vsOwOiloYJ3GWGNK5y9TSmXAuQ8XYwTnJj1RQHIo5w59GuC+w8y0DX0merLXkw6i/uMe4j83HzU6/Z0vXHrXFyYulwW+2Rh0U5SBkpz5N8BFJDlF1GlH5QF2J+ftnndqg+YDAoCN4WaLHDkUwb1geQKT5PXJZttL1Ox5kpB0byXS+7qH4ABpwPBwDw/vR0yaqVUwFs16fU51P91CX1We9a8Lf6mpVM4MHIP7AUjGJiZNU2QOmj4t/nXtwnEx9Jh0aSH3mgYqXTqZBVRIwILxAHHsu4sjzGBhA3evqd+WBREX3QLYO2cm393u8SApAeSH5I0+MeEB3CGbxPkX2OaqEoTDwuKJIX4jnnmivyrpHb/f1DN0YOfnyJ//QzkA3kUxdlYvXwUI1+pU+QGq7Dw8fwkUxdgCuP4G+/4CM9Dz7L2DE3F3Lo9+R/9NG/6Z/kHvznDFZ3+ssxWLbKjhLJ5GCUmC+U5jfypfh6Npkv9If1aPh8FOKo4lhMkyIrmkmkbV+Mamkxa5/c3rO8XPGSwK/VGoiV3pWVzHs4IBTRBKVzmgQxm61DsVZ8kZ71BZ8PHjywh3tVm5zW93qavMmMXOQj21ibsxtitHNTBVnstE3r+49dW/ROnlWqdufjt+1gp+aB9PWlKUvJffpv/7t/ZKnMtPVbDQFB1BrlA/vWN75pg07VdjUhv/a3/nMB7BVNWsbq9TP7d//6f7V3f/hju//xe/aLf/XL9v/+n/6p/ek3vip2VrGHtzdtTmD1q3/jr9stge6TT96wGzdueLyy26p7zIhUo7yA+OrGZevIze6LGTlr1Tiz6o1Fh7Uy+LwOd6hXz9Qf4mj6QwIAgQ224eldPQUFYpEAbKCkKCACgdAwqQAScSnf5abvsXB3Xr7jY1KpiplMFS0mEMT6TVAcXQoxqX6ct8pWrg3sWMwjRrFljcHU7ILlC0ndV8KrayOIeCeLGVlJQiPJmN3e61lR/uFJuetuakd9H6qfIYEhcV+P1yF0anNOxpDQBjUBjrukN1GRKe0GQ3pgfbE0IYLu0ffQgNeZ1Rhk4nKTWcSRoE70mpbV/ZqgZnoqcN0BaIYLhWGc1FY/Hww3Ttem2DiLmCwwRdWX+sF9V25Sv8YyErjQQYbBhG+1hNwzSb5jTteiqheKJO3x2GZb8hnutUQSAmZ21qH4+MDbwHWaIhlDkSq8udrRvsUHNRupz61RcBw4aUewKp8f1zwMES5uSgysIFAizBQssHJcOgyWreRkNAQV/QGevhcLxygxvjBYr3Cltnr9Y66tp/6nzw4EOppTyRg5sNXKWSAvajGGg2HjmsgcG3VgAmm52FR34+SIeFhzJsJUpbjwOeBDozUucQGq7k29kVKa3X95B+ucPKCqPFjAGRwbaU4AW5d9l2CHHfU9YHmQDy9eI9mi3776zifEXll4FD5r/AFVmKw8OHkCnCLgTFjzQhgFYkI/GVf6ViqVAnlg3ryDevKffnJyCEWbeuI6HcZPb7Db0L1H3frCaPMVrsUkQZboKwYUNu0Tp/c0elxWf/J/Hhg/GK9ev/gMT/3ueoBxcXU/ZxX2QK9t6r2fAixbZUWRkvliaj4UPt84KzfXT4/2Cqcnx9FsLheC8lNNiN1PD+U6yacT4Azk9gSr5CEJWqk446uXVDg6l4XaP65akypBTbmXhbQGJy0Fjcv973gw//JKQaiflMvZ8p1V592Ws1xinMIxa9c6dnB8bG+88YHd3WLDQd3Grb4tzhZ9N5j12ra2nLU//e77tnfvEzva37SHn3xsn3/9l2zt2oZlSst2+colKWXC/vD3f8/zNhP5rN15+w37v/43/yfb2y/b/v2PrVY+sqnpKYtowJrVE6vqnt/6xh/Y7/+7f297dzftVC76Z194xh67vGGPbazapz/9kt188kmfBCZZA+uxJRQGJspEwgLUOaMMWkcK0wNkNIYsxDExfIaFGRcOfd+BTr+wOEAGAKlm7tb41eVOEUJAqCS8CB0TGmvs22m54WlaACxW3pVP4AKQFYW3E23StAZ2KNe9kGYDo1iBhBoFHI+D9CXGh2NvSgl9V6AREyB8tC02x06uRM4Boivvk+8QFqXQTUhzjnsEsMg3kcss8A2f22Ez7jvDiHcmOFhPfcVzgv0nfEw66iuLUzImiYQrHdkM5wLwpBrcQ1nTRX2NuKaATv9IKKd9EY9xsqihfsHo9P1YJC15I2lfoFDZ8XFFoSKZ+QB4GTeBEyfwhvV5GBSn47JiHmUTgvou+fYxrtUOBLB4K2qm7lluM0aP5kHNGqkNLGROTRbllh9adFDxEp6dIQzzp+AQKGWgfIQDpmbVFt2PlXuUGDAEYJER4o/IDsYEMPX4rxpAeIMHl8qK4cLCfWVe32f+6CcGBHA7lqeIbLBD7eI7jDvSw+cAN587iVImidclfVV7wiEW2MRK5d3gatPGC9cZACJ8Lki3SisojTiVodQl8VHAU7dQezyjTUBILJjvE8rwOQeGsYn6x70ZC9oFhnFSL+UZRYFFqT9gcQAA//RJREFUVkhvE6ng/i7ftF//0/WJsTJ3+7snVigGmRcVGRHWDRIp2C36J3mUHO6zVViu2rGYfKVWtWqd44A4pr9mR3qW0UE1esAcMnYaN59X3QcDfNE+Hj6HDCFP/2wwl0GYhe7Rv0ft1G/8DMaMxQCJw/n4QJ/8ywALgxWTSGZLmfnRYLiRTCXXZ5cXC4PBOJrNREIRMZJhu2P7YkzxWF9siB0kI1+wyouxkmS8q4men51xYT47a9nhbtkyYiVhCVZGjI8wAyUFY6GhRTRJQeqJrqVrVE4PrFoNqi1Vm3U/TmT/8MRKYrarS7NWyElB5GosLhfs6sq8rS3qngKTYDW3Zw/ubQpQkpbIlLxOwtvf/66988Pv2v69h/YX3/2BiPOxff8H79udDz+2fClndz/Ztpu3Hre5uSVLlxYdVCj9drhzYs+8cMOWL6/LCJj9p1/52zYnl+StN35sb/7Fn9vO7Y/sd/7dv7HW0Z4lIl1rntbsqWuX7Gdf+7S99plXBMCXbOPqVbnX07a2tGirq4u2tLBos/MzDpLFR4LSbjedfbCAQ84fVhXLHE/AgkJisLgfwT8EyeNVeh3mxcOZ0MmHVtaYHZwOLDcpAxFiQUnWWoIJgBSSmqHmsexmWPM28jEfCojYJAGbATwk7gIUxGVsM0mxSey+5uXOdsfymaj1YRUClbhYFLmoxAVJFp+cm5VSALJDy4yb2BIpmNlhLWI5GdIJDZ6gwLc9x+LkC5P7SPyY3VhiC6Q6pWAuxGdl9Ds1K0xSjEbzOUWcXcrnMc0gL5nFR+7HVlaJtDMTDx/I4CDweA6D4y1dS4qLYuZn3M32McMghYgxshkgYJW0wbULCBejRvGrxydi0n2xfxl3jVW9rXughPqOdFiAkrLplRXLajyODg8sSvhI12wNMSac3SSB0fQEfAYQGvtuuWyGVW9mDUAUYzwT09Qn8nodBWVhDHnvPwJYj9GD6Hrg0cCML1hxPC69U//YaIBhRD7aeBahgZ1IX5hX1D8w2DwDwKS73Ksgo1vvkuo1tngE5hYWgw2yHQBJvkNKGQ+2xuZS5wImwawMZi41EsBqnHnbx1Tzrz4FbFPt0/U9no/86W+uh7wGrBu410Pz1RMeMA9xvU89VYxDAHZ4FsG8cE0MCuCXk76yk8tPGNZ8cZQM3iChxYGuty8d0HTp7551hFEOiurztMgUi4jEuQcaI+qBvPTyy1Y5OnK55UG8muL1vjCpBqJdPm705hG48ir/1DifPx58ht+YJ38t+OxYr/tGAxmqzVD0fEsjEwDsV77ylYl8cpQ863Tm1fgNKd364XGlsPbYenT/qB3ST6tKPyiNRgBc2ir2w5bQWW/cBJMdT0pB2tZtUPF9KFYohtoXCMstoUgD7I29+ayWZhPEkEiZGdtZrWmNat0nJp7SII7iNtR1cnJ5iVlxzDapWFm5/xzTEWwtFTOYm5dQ6vdQ15YAGAEHAlPIik1nYraQT9j8TNaW51N2aXXZVqYztnXvrk9+rVWzJbHvT97+rr34yqv2xJNP25s/eNNSUyO7c/fA3vzRB1bMFu2r//K37bW/8pptP9y3pbVFsYSazYpB90MJ2753YN/77g/tV3/lS/b1//AfbHd7077xta/b+2/92HqymJ+880N77Nkb3t/puSmbn5+1mdkpr12ayyR9m+6llSV7/No1u7S8JEMyZ/lkQgLRkdIQo5KashgglgizDRQGIYP9SgHLd+200vZtobMLlz0nmQUl2C/hGaIAg9qxewO7dcRB7EiCDHPCI+GcpPEAdxAFG9lcVso1bGscWeRq2vx01qo1uYpJfXcQLNhMlogRx30xiXSbmH5P9Gu+4g9nOmxNyMsJ4rxxzRmKS6EP5ouCIefEZjWnrASzddfjnf2mEK1q+elJz06JFeakGDAgIbYEG6X1AxF1DYAVQWcsAA5YNO70kPKOZzuBsZAhS00GIA0wjmDcAI2AFMbGd31hQsrppfH0PmPaqJxYSNdps+VTw9voCiA0Tmge94lK7jm0Miu5O9vbFlE4U/PG1jpPaj5zDoToAtdinmj79PSM2s84CMgFLCi5x171fjIRsGvmG2DlAMcA21BnFDaog+DFr2VYkO242DoLQbBFNc7nmvEcC0gOdw90f/DppwAbADtX1FNvkmLWDwmgRbbihHD0+Zo6G7A4wDIwAvrP0nG8DpGBPmEdyVPs3OpNwieMqy6s+YHB+vXBn0fz8ugVf3rhIT38ujRGL/vYaC4J75GnHIAx4xU8nK1jUIUHzNvtO7c9AwPTQYy11mhaPl/0UM5po2sc/DibT3mGUr3R0LyqH7oe4I6B80JLagbjUq1WLEu4Qv8CUKfvj8ZK7/+k+d7+4OFeofTQf9cHMI5cj//xefpFN/lV8y+APT+ITIQ3zyciAthHi1wA7AdvfyjPe2JetHajUq2sF3KpwrDTF4PNhJJpgWmhYKXZOTs+bVs8P60BICFYGJ0u2DDGYXwja4vCc4psMldwK0ecjYUCrPYLn33NGqdHvuI81GQAWkeH25qnuBQ3a8cHh9aqt13wth+e2ijcl3IzMXRSCqaJRdDypVl3iyrHp1LUCauW6zY9MyXFjtmp2kZZuYK+V5qS0MfSdnxUkQKyR3pkG1fW7KNP7lg62rOP371r9wS4dz56x/74G7+rCSHpftoaJ1UrCMQre7ftl7/yK/a//LOveuGSXCklY8Bin1iA+onBCEcGdn9r2y5dvmYLkwX7xde/aNc3Nuz0iCNv6vbs9as2V5i1d370jgD3R3bjscftxvXH7PLaJXvs6mO2LkY0Pzsrt3NSrHfWluYW7KknnrSXn3/ennvyKVuYmpbBwEWMeDzQjwmWsrOYVT/YtPJx227cesmmly7Z4tqqXb91y5569mVbXr4psBhYbe9j6whEjpoxSyWnNNYJd81DkaQAQew0nRI7zThrLUXEhHotAmMCWDHYbNJmlmcEjLjasM6wmFbHQyEtgQHARhGYwkRLjohcWinRcTtsWXJsc5IHiZw+IhnBDc/KmymKXIqhSyYAllF/bB3NS0xMtN+oW7GUtHovZvEiWQQS40fogBAHxX6Q4kBREXSuwQNhx+zUdx+6wni8cmrJwdOVV58VFKt5KFbw/QGnz+o98i8pmg4rrx2d2Fi/yzaI14es2Q3CEYEySQlFIGIlNjfE7Oz40JJkEQgMuqOkPK0ijdC4AsgCFikv1+a4b9qK9sGIOMEWcCH1CPAmPEB90uApI8VHBdo8PJ7vQKB2QjaEvpl8wWO2nOIAaKGDbI+WQ2A7uzsCCTilmiKNZ3GJB82HGdKMbFrgOJEMYpMyOPSU48ppLwuFQYf50tgPqZQaaI5hyDL0E2S4COR0WT7G5noHs0dGiLY4APmAMWfETRkLjBupWyzC6T2BFeyTNCzCPwyOp00CvLqPF7LWdZqtrgCxJ2KzYGecDNyhvKVmUm0taxyrtbqvCUxmUxqfIPugLk+AvmHY2cFFPJu+s+t0dmrG0qRRkFXwqJ14Qf4Imuz35eHzoJGkbz5+kg8fI71P2z0vVnJElhB9ZOz0OdYCO+rvgX7ZnDif2NLXLwB2baJbiyVXVpfme73wxvzi7PqNG88Utnd2o3z/cP9QLDRqtXrN47BerAOXS2whKcvOAYmk5+RnViydnbSU6Hk2ptcTYkHligMUCfcYviNOPpVbyJESsUxelrsqxkYKl1xduQONZsem50s2NzVvw27bXdR8cdpISo8l+nZ8fGxLyys2u4ibOuHueHckd1RUrdWp+sp9Ikr1pLYmqSVXKCywyHj85mC/LEZbsGeeuGZz0yWB2Q37oz95xwZiWTdvPGZv/fANMbi4HRzc81Xl3bv79uJrL9n+3qktiYHO6tnv1e3s5FSssWB3PtlR2zvWaA/tW1/9Pdu4um5/8nt/JPeUc306zjz/6BvftPrhnn36sy/bbGnSfvd//x3be7Bl9z/4SDM3sskpsW8pKkrB/BKzhPEhp1Trn56a1L3n7Inr1+2pGzfs0tKKrS8v2nf//PtWLssQZQqWzpVcGc/KZ34sdY1dd/ICanvvWUsM5Jkv/DV75fVftadf+pw9+cLnbPXKLXv8medsfuUxW7v6lK1f27Dazj2zrryPcNxOexm78sSnLFOYF2ikdI2B2HLLmp2Q3DVJnAQYvEsIPGMacyP8JAE/bEZlMEp6j8UXCSRZJAi8Puvur1gsWyTZ4sp2a5idiTUyz8XJhNX0VkwAi3IQOpHPJakNXFnYom4EZQi+J2FCkeIyFAOKNvtGA4Gv5DI+vaj3AqDSqLqC8yS/FE3wRRfeRKnVvtE56U6nkp2g4PNARqU5IBwBy0HpQpablvexsGZZyeLe1h2Ln7NdWqxWBqoogA1W33GTA+DneHr6zgPFZHMBua24xIkkzC1IiWJhiyd9Yv4v5h4vhe8D6F5YSLJUksEl/KMeqN0BeJH6yKIg9YZbzaDqHcOkt9VnBIoRMAfoXCYqZk4RJH1HRCeq66bEUrOJcyskxpaPy/NMnesphqs5hTFSgjAqNhsZUbKQXOLAwI0FkO0+GwtkLNVm0s2cGap/eAjOitVOgApmj8vPohff5V+UnGC9F3gofAbmKUbfYp3IrFAk/i9DYhRPl4xoPJJRNlwPbXFm2mY15oVcxj0lAJpMjiqenz4XTUsuBbpeplFjRL0SjgGa0PtgBplBjqIamwuDwMP7pZt7KE4v0weMlv+pz13kNGM8mB/33pEh+irLqDntCIAP9OLmKDTcil3EYL/ylVcnvvG7P0p+uHVv/o+/9ocb6Xxs/Yffe7vw/ns/ij7z9NMh6mGWD4+sJKqOoFOViPoBxC0zhUlXkEwy5S6aDzhTinur184FIk1N6OHeoXRCSqWGlk/2pAgxDVBOrFUsRgORpXSfFC+T4jqkf8ilkfAOyHOUQlCW7u0f39UER+2DD277TqWumMjdTz6xWrPmiwSEJFpyITpDKdwg5O4VJQs53qUjlrC0IBY3ISES0EXiKU2C2fNPPmZPPrZky0vrdv3KirXkKl5bW7QrVzgapmo//tF7dnKwB6Ww+w+2BfaT1pD1/Po3/kTMrm+/8OVfs5LA+v/7b79qm7ffs7nlSbu/+cC2HhzbxwLRK9fFaI/L9nNf+nn7+KOH9odf/5p970/+0AozObv/ybbt3P1AwiKWKlGqyBjd2/zE9T6scSP2RHwOQ8GMD501S1A0vNNrV+y9rQNZ9LCV62e2Jbf18PTYjtRWFhLCw7pVdu5bazBhCzdf1DhOWK115vmStdqpBBYFHLuBOB/L+h9+7AA7EcvZ9Ve+ZE+++ldsQcx8/doTdvWZF+yJW5+xp158xZ7Q8zGx5Kde+Fl78uWfsf3ND8V8BfSal9nHn7frL/6cZWYuW2pq3dJTyxbNzJrFC3YeydqI50TCM0nG5yljc+r5UIpXP5JnkhEDidogrs+MxBzUSeQJWRLkqL2SeCmFt3sotZNRJfjGmLS7XRuWJV8Aj2QlnBGDFUCSXjNS31jUEURJCeLW1zj0RvreOCKgYdedGLTYKhXcRuo/OtSzpAzXoryxjCULOcvj6mdLztiakq9+vWm18oElxNYncOEFgp7GiOLpnjBXAPcCYHlg9CAB7FTyY4F0I98CDHv1Ra2AucGMLr7HdbgmJIaQRqE4JZmLu4EI4qsCCCk6u5wmJ0u2f7Cvv4fgq3QGo+IcWLIkT1NjkE6o/R0xL/W/r3Fv69lohzQG6vNAXtJ5wo5qcrs1l9WO9FbeGgtX2LMcm34oJ80/Gc+xwLAj1o3BIDUToGyJHDF+GFO2SwdbhIFTwoH8rtbob74TwCzsV8Ks1xgfmD06y2kN1I/1Qv3y1mCw1IGYEgOdLOQ1RmLEsvRstUVZGI9Gu6n2AbAYqLGH6foy3mS45ATUcckTn0NmnFXTKd1a3XGg5EFbf/JTrzs7168YPeb1AoyDn+qLxibGOgFGT8Ot/4nBBju5YqHoTxhs6Dc/97nIL/+P/22pfta+9Ydf+93XP3r//ms3nr6yNj83l4zHo6EH9+7bX/vrP2+J/Ly1eyE7eLjl7KxeK8uFxT1Sg6U21ABgd029MbAH9+/YlY0VTRwKdGj797bs9p0PLVeMWTaet7oGIJXP23R6ShN5JoEP+YaBolgbe8yJ8VH9/vD0xEq5tH4nl07MWXSfGrEDuSt4ZKRx5DNpWVnK+WliuyMxBDEGsUpOGsho0lLpuKWEpsurc/ou+731vlh4WFwlEAy5Z7ChVNxODg99db1WqWpCUrZ4adlWl5ftj//8h3ZSa9tH79yzv/MPf92++c137JXP3rLv/8n3bWFu1r777e/ac8+tihl+2iZLcSvKTT85qthv//N/Zn/7b/2KSNukFWfn7L/5r37Tbt26ausrM/bgwYk16vti+EWRwIF94ed+3ubnl2xvd9u2jhr20cdvCYDMPvXy43b9+rM2Ec2KRTRtbmbODcT/8D/+lh1VypbKsEsIlywI3sM8eo2anR1uW70u6y9v4lxKBWtCNmCW9JtzvagbEY8kLV7+kYXK9y0+OWvpa1+wwuJVI2XHj5bR7AJkpOsRj2tJmMNhKmsN7f3//Z9YorfvC1uP/dL/wVYee0XCKMYUGsnGsjItRaJdehH2o2lGYmVA42pI1LZ+8E17/3f+n7ZyacpCk9fspd/4rxxknNFIUVAs5oaFGXAH4SeE4GlNeo8CIdTDePO3/s8eGybkcevv/N/UZuRE95ZSs0rvp+462yK9SQqj6w31XUIlMN87f/F12/zz33FWOUzOWe6JnxFQDK1DPrRkzAENMJS31avsWefgvhWn85YozstQB6Dn+bVq5NLSkishv/MT9lp7lEZF2hXrBWQKsJsOMCLXlo0T5ywAMUHqB9/N5nR9AQxgIBWz1dWrGj8xZdxzzQNA12217fYnH/nYwHR//J3v+OIv25kHMlQAOQvC5NFOFfoCzqj6pP7TNpiffsY1RtRYwEAxNtls0j1JgJCFVxZkV4vo4sC6mluciUE8KS4p4HawF8hJnoLsFxlE9c0BSdcPtlizwUAeq5gw8Vtf2NU1YvI2yiIVc/MLmue+Z0zQf8IfvlYgwwWIvnt313c/Pn5p1dL6m/notfr2/ofv2zPPPiujE7P7O/tWF6B6aMUBUjKkHuVSWVuYmTWqcrE5g4cbMX7qbyp+eY4sDdI4cF/XDbJWxNL1hn/HjYPaTf/g5vQP2Uam6L9eFlqdV9Tnt9T+r0VDkW9Fo+cP/sk/+Sed0G/+5m9GMtYsNVuhWzOTmddlDV7buDq1tnXQSb715iehL//qF+3NNz60RKhuyyuztnrtSVkcud9SqtkZXDpCS4+Oqz2PWu3szN0tzqu/+8nHdvzwgUB4YMWiwFON78jaLy1ddmaW0iSmc1nbFfOiOhXl14YSAIxb5axj6VjPxgLcnftbNjkt5in3g1qT7XZdAxsVgI9sZooVw7HF0kmrV5pWoEaCekzdzuX1WWtWW5pcuWUasEajb1PTGf0esV63rjZKkDM5D1EQ+uA4jq7c3pyAfl6K8uMPHtrB7o7NzJdsb7tuETGQlprXbVLwpS6WkRATT/uW21G9LIvftS/+2q/bzmHXquWyff61V1yg/ud/8dv2yovXrS9mfWlDAHuZWrFD+5f/7F97Gsql9cu29XDfvvOHX7XFx1/W9Zr29/6Pf8sSspA2alu7M2HvvvUXNj1bkJJm7e3337brz7xs/+q3vypWCLCGpOhp9UNuX4JShVJaqYBXmZcnEdWYXbAjyijCaABLQApBrokBDtXekRSzKXAKyxBRPBkgkt6414LrHxH7dEHV/EjTLXzvxxYfq9/RjC18+lesNLdhMRYrpdSeCYBrJgHkTH7YC9uGqWsBgMI+dt/5nr3zO79lS2tpy619ym79wt/zVWJipN1OQ+1nxVgsVa5jXoCDB4Ry+H57F/Rz68tY/87/479U34ceo/zs3//v3DjDkSjsLDV3pVNLnHViLLwgDXm3epfr3/n+t2zrL35PxkkAHJ+22LWXBYw965/3fI2DQkMaOM213E15TP12S/Pf0P1yblxQOLaLF4slP96EB7Fz8PJUJIFTYwEsFl64qy9mypsIimoLLDWeFwcrAgwobkEExOcLkIxFbG19Q4ZVss7CnPSLTBDysB8+3Nb12gLfc6scH9vO5m3Nr0gIuyvVN2rYEmLNpcTiKM2ocackICMJyw/CU4RKAk+Bym5ULvOxVjs4zeBycWy7ZzIuwqEJeQUDycxIuggbZMOAbugGJBhnmWTvh0yXxoy5YkckYYlg4wGsWpKk70OQYK6AmrNlDDIGQddk7Mi5vr99aompgsXUzskMWUvql3SVY4wIHZbLVTvXuLqsYsz1RTdA0tPZyYLl0zkZCtYSEj6enD0Gq/dtt/obzOEBCAepZowNnADWql5IBjDMyBrhKg8L8Am9z2t6gT9JXq5ozN4Khya+Noqcf6uUTgcAq4GJNJvNUqPdvvWP/6ffen0qm3pte2977datm8n79++FVpbnLSzBbTeqckXmBU5xDZIEUxc/PycZndhKkFRNqgwFjLEAESlvq/7Qzupti0uYOWiMvoxlEbOFolhsy1bXHrNkPmQf/egTSwjoqBXQaZxZKpWzyumpFIx6qhSGpgBGT+72kRhfzpJxzhc6t52HB7Yk1ncuS8k8x+JhO9zbE2iWfAAJcBdLKYF3Rm5o1sE/lytaQ/eGGUyXimK6HMyGS0phCYHtoKs29+1dufS5abmPp0Nbu5SzhMB1696RM7vTkyNbWyXfMiWwu+OLNlWxxmIuJja2YT0pVLnWs/Ur63ZwcGBf+MIrMk5X7bt//Icu2CfVmhjBkf2Df/D3xfglFBLM2YVl+8H3/8L+7PtikxISibAtiSVdvXHdvv/9N2VIChqvee/vE8+9ojZ37D/8roDh4W2vR7B9WFUbS3ZalSGQILSbdc3PuX10967F82Kpcr+SCZLWY25wMmIhbO911iAGQRQtHIJZ6e98Qe59RgovV1ZP5heOgwJp2J25YFAr+3t23m04ePXi8g7kxbRZCQSDpSyAMgIrtaaLegRxOImpAGBg/ZNj6x3cs/mFrJ0MJLiFx6RACLluIhcRpeGBYfVVemkNtV0p2uxsWB8b1iuWq3wsg6kW6tqV2RseCgjcaH1enyU0RJzY98/THgEJwAbD4l7n9SMbnp3q8/JmNKdjMVOv0sTNdU0Kyy9OTkt+5Sk1gxi7G2XJzqXL6/bhBx/7yRNrl9YdSAEIlJnNKSzK4mbi8juLVqPRhQBgBTx4Bj6u6gyooB+4ypxvh8J7fFfNuHzlipc7fPKp67oOO56oODWw//6//8dWPmsySLTWAdl1XpfigMGGvLGeDDaZIGMZjdCYhSt9EEDXL1ybzANZcn1PMwXR0SRjePFUqRvLceqVquZS4OrjKLJyLmX2OKXaCHGiD8ibDxoXlQEYyTAl1EaGmbnAixEi+eeQQ3CEEyg8vqlrtfiext13xmkcmfOu5Oo8lVLHZGwkM3gkIWoE67phATT59m1Ynq7roK77AIJ9fXZQq9iltXUPQUAqpienpI8n9tjjl3xsOYmZUCGHbxJHJruJ1DlqRtNGSKTPjdqPFPvJH1xfv7vx030JZ6nDw9D4vKLxe0vf+5rcw2+d93o/BVg9S/rULT1f11MAe7j21f/1XycX5guhrXu7trQ6Yz11CKtKbIdtry3R9P6gpolMSbHltmhAqYSUSY2tXSvr5mFPMK9Wy2o8SdFVKXJwlIlssmXnpuRGl9VJ9VCNHkkRZjJJO2r25ZKE7USWKSyF3d/eklWNOEDQmcO9U92/pDmkTsBIYIWFp17pSO0IWSp6blPFKTHZvJXEZqkWVRGgUdTjxvXLDhgsoOAVlI/LtrRckiUlzBGy3cOK3d16IDdK1lACeS6G25ZbziAXUnn1LWIvvfiU76KKR2Uo8tNWrbU1QZrkLu5nxDbFto9Py+46Hu/X7fNffNHe++BdGzUHlpgY2W6lZa//1V+w1UvX7IyJjyZtYWnZ3n//rhjIvl196kn7SAz151//WdvZOnbWdOXauh3JcOxu35Pcyu2s71tchuZ73/lEzD3mrPYD3eOoQmhkaDMzk7YiMOYo6r29IyvMTPsWUBSoK0DkjCNOP8AF68gAXluk8lhYbEUKKUWqCzyOyme2IPdtKNY5ISYZZ2OClA6hJzmcbbMtVnNl3dsCkrDcsZwYHGOFwiCQgdXnp5iSFIb42ITADcMP2+h3W2J3TSm0XH4JdEQGgpBAcGaT5kjjJdmW/Pr/NW8SbQBSwM0rMJChxn5QPXXhl1vm4ZiB0AUAJ3ke1UAHzsXqyYIAYGMZGLreA7D1fpjwkgw4YQO12Ld3Ex/FtYUplmRwMvKkUF5k/+T0WB4Kbv/Q8jJe9+/tS2kfE6MVKGqcYWRgDZkD9arkXvfntAKAk9AV6Ye0j1MpvO4tFBPCwnipT2xCANx4eIU3/fqU5OLX/pNfkzx3RT72dK+CfSy2+s0/+p5Vak3pVACWAANfCFKd2AEHQyMGGYDj/v337ejull4TwGoseAB0DpBcQS8JaqQPejB8ahOfcuamawPKI4HVuXQSgCW8weIR7ebp1+FzGjswIdoSwZKskBoWF3MMsShKW/UZ5EIIbT3dn9rFVd3V107iCb82DHrv8NiigLC+S6oaIUQyOChgExYzpV9n+kxHhCL8aAwBT0IWWY1dRjLOOHOvGXncW1v37MaNmyIIXbt9+569/Omn7P23d0Re5uTdTtt3vvuGvfKZW65TH723aU89s+H9r0vPp2Y50olNQYS4MEwiLJRplLDoVhV15i15iF/TuAlgfxIi+HZkdvbjUrM5vtUb9F9vNpqvtZvVtZXVYvLFF58LjfrnAgK5jxLCbp96q+JWvYgam/aVUfIeRxLcjFhRdrLkhTUQEBYfpAnOklgEQGCIy0TV4Z3tbVtcXPHVfhS3LgVp16v24Yd3baaUsdOdHX03JlaLU6pJ00QP5Sq35J9HcRtxN6Qwp5VTdTJti2t5MeyGra2syCUCBGAnCbE82EJf4FqX8uecFeDqZTXQ9+5u2sLslMA77bE3CtIQk2MVuyH3b2e/aoNxxPYFbE88tu4l3PIFtjemvPoSMaOzs5rYctoD/F0ZjzlZyN64ZfnirOWyJQHtvoYg6tWyWt2xPdjbt/c+3vGg+8LCvF2+NGOXbr5kH3x4x95747t2RWy1K3Bnv3coonaVd+z//lv/g0lG7dt/8Cf22KW0Xb7xog3aHTs5+Ni+9+ZHtrm1qz5GrN5t2hF76gWw0zMlOzuRkRNboTBOlPABAq9r4+5StWxtfdnjisfqH6c7sB16cWlBDKZkB0cndlyuyCgeO8jMzs/bzOK83dnZtqlczmq43ijeYGyvvPCcff+tt9VuEpz0kCcRZ1OA+hjxhcuclFJjKs8GpZjjyJREyo5OTqwngAuJXbKmLMSxgeZyrM8AuNI7sS3JjC7Kri7iX/qwjLQkws8CCypIgScSMJufnJV6yn31BScprVxI0p8O600riKZQdtKBX5chPMVWWxglGSX5fMaqFRkLQELXw5gT4iBHuysjMDU754rK2gAuMV4J4ElOc73akTyO7PrN64InmWm1U6rv7JSq/NR1JfyVlk6g+ORmspsLUGtqYkPEl2mURo8NKUl5I4CUnwghuQe8ANnPvvqyfe6zn7dKpWIcgklIpFw9sT/4g+/Z4VFFYCQDmIgFbYeFAkIOegHb8keIAwRr9oOv/5GwANYXPLg9IQHvP+PsOBuAIDoc/C5k0Vu4yaRa+qYWgR7hIFj7xYO2+0993r2ETtvSUfVHL/Ok3ocDsz7D9ckQ4Ph7X1zTPOMlgDGAK6DY0PcnS1OPAJlvBSz9VAaOJb3kZNErwdG+fkcyNgiyGgbCh7nZSd0EA0Z8HO+N+CrtDjw5wN6LH4kMuiFTu3Z39uSJLDuT/8H33hLYPuchpfffeWgvfvqm5vTQPnh/1z7/s89Z9axutz/Zt898+saw0xtUdrcP3rp+Y+1r3fboW+lHIYLwq6+uTRwd3U/2++358ai9IYa+fvPGaqGYzkYT8XHo+PDEygd7NjmZtVEnZKViUqBCkYyRXE4JnRpF8B6GRPyTHLlWpy/3PCioi6DhDs0KzFqtnjXrJ567hnBlMnkrFFNy+clQEEssZl14FlfUwVRS1lpU3wa2v3uqzotRaoDpeFxzPRzKoshtTibFbsV0p0p5fV6urgQCQehI6UhFQWColIVrD+BRNb0jN29SYIlANwW+uB3TUiKOQI4lMmK2LVuYzNjaQtGevH5VcslkTcsgCIgkWKQm7e4fWIGqP0KHycmCTU7PSnokHGGKrmjCJTjEoKIClJL6Qrra1NSsvfT8k/bCM1fsYwEtDHBq5ZJdu/aE/dm3v6NxjdnWg4cSzI6xvMSRziz8nRxX7f0PPrA3//zrduuF5/2E3P/5n/9zm5lbsDt31I5STuNatxkpcUZje//+nh0e7svo9GR8lgUCDY/XjdS/ZAK235HLJFdYAkpR7aTcYqw3Ff1b3bZe61u91bF0bsYur63a5fVVH9derSUvpWMJCckT65dtcXrGZuQtUKRjZ39fLeZIa10rnrLaaVV9fUFMP2YpzU9SxovQyVjualLj54uTmqo4mSZi9dF+WOM9afOFguXUB8CLkoxUZcpqHsMCVOGqXjuzply/dqOp+ZLnoLksiXFywgLYQFTBT9iVB0FM9sHtoKQfO+KIA3Jk+czCjIO/iSCsrSxYrdrUWIuF6wIA84O799xwctjmzPycGFXAlAhRkNdNYRmOph/KG9gvn9rNm0+IBABO+swj4ODEWOqZCorcPWXHFy49i17oBOED3E1i9MTNyRemqpgv7ojtwjxZK2AFnvDCU0/ftLQ+56cgaEyiMkQVKfjW1o4dy0OL671UKm1ptRsmTZsp0B4Xw2IBjupZLEzWZTiPZOhh5hqqoM1govQvYLHB7zBVfvpTwCtp9vc8fQ4Vk97zHvrF1wMjoZf8//wMODVgGBpQGhLzE4RmBuo3JAJvKwDXsdXVGDIy3DAw1roemTSeVSBGi5FgDmhjUkakTmU3jWNOcxwY95BRkrEg5plOa5wkO5lc2mWCB+3Es7i4TmB8xMIJX8mqBgWXIsKpaSeFfG1FsoFM0KbFJYG8xoza0MVC1hIC6OiEZFpEMpOOjdutdufu3YcHS4v5zc0PH27tHe5VZYiDalrLpbnkpatr8zNT+Y1cKrkeigwKiwszUSmH7FXfNq495o1TPyUMGXWgIFYY5O/lpRDOUsVi1V91CIusAVSnuz1Ok9RgafA67YGYsJiuhEDmyVKZrNWlJMNR1xVgLGFGOK5evWrb20e2vrpmLbnnI92H40DyJSlFJuUZAcztihgYgpqUy0BxCtxKtiZyoiWrocS0SCcjUZ79+aT9UC5P1NABkAEvl5u+mMEiHe7omGRmuX05qnhpMIn57B8c2cLipN+rLYBISwkoPOzFRQQskVDcOgJSD+SL7ZCQXz89E0OKWJZYJoousJiQCz4RGpj+dKC9srpo9WHE7mx+aG/94Pv2qU89bw9vv231ZlvgIfYpa7x7cGrv/PDP7ON33rTD7Q/tww92rV89NE5PwAW8tLpqxamMhEnehbyBmoCURT1xBynkDQH/nJ1J0FBaFjmee+Ka7j9h6r7V5FbuPNxVm+vyNlo2N7duVdJ0CLXpA53uyOZyE5ZPiUmIsbL2iDuLoj6+ccUFj8+dyfu4/eFHduuJZ2xxZkFzLnYhKz87E+RtHh8e6edI4JDV+LKjiyLrGothy9LEOQUgMLC1yyuaj5rvmCIcRQ51Ki5jd3RsBw8+Fgh3bWl+wa5JLtj9BpMuSdgLUrA5DtiUwmKQUOSzs7KM15kd7+y6glKe8fjoUH2R0by86vF7MgIm9b14NGlFeV4oMbUCKpUTmywWvV4waVWcRQagciYci6lssgAUAUiyE3w7q55ACvdG0Yf6zFmVHG90RHInbwd545gYmDQr63wfFlWQjBRFDianipqbwD0OQgyw83MHZvqwsrrgW9P98EjJW7PRkadxYEeSteO9E+lTWsATt0K2YC8/+7S98tLTMsynDoTcG2ZPml65XNbPlshI268PQ3WGq8+wgg8DB0QdWIW8jpv8yWd46KengOmrQW/5KH+zoMUHgGG9w+8CTq5HDYBgEVtAL++GY5J8odWJL3HckHV0TcAer4Jt0hgX5jMlwPR4vvpMDVmAFx+hUW94G/MiZeTS88hItiFTfIYwDNXI/NP621n2o3uguzTP83YBXD3pg+ch63U3Bmq7jw9DpPf4lVAVP1MaZ8IraqrmTiAu0EvGY52VpekD3W+zNFvYWl1NVn/84zsBwIZi/eT60ux8Pp3YmJ7Mr8fDkUJCI0LTAEByNLlYXO45Vp27JMTK+rL2J8fHYg1Dj1kAap5nKdcMIfEYnDqczMqq6vPFUkkMqaqOT6qTAM7IslISVvV85ZdJFJuEYZyL6rN1c+XKJbmnl7yk3aXLl23jxk1bvfKYJXS/jBTg6KxjS8vTapOEUgPklkmTyaAksjlnbl3y+gRYLikyCrMLc2I+bQmzmIXaEQZ0OG64z2Jgz8McsOGhgJc2Y7ERTlYiR0KagQCJPuJWsW8bd4/aDCzwceqDLyhlOaJ87Na2dlaVkRELEyjW5LKWT0/FSlIaRrm6g5Zdv75kv//VPxQT6Qo4EvbLX3rN3n5nW2MzsivrV+3OvSO1f+j5osT+fvDjH/kiVUJAlRIAHrERoFW2qRmxQjEWar8uy/r2umMBpQDhvGuf+9TjMnJtKXdQLo+Fq1hY78kzeOKpp73NgMi+mKhMjbXPDgVk02p73WS1XAEb9b59JDB9+umrmm+xZo2hyL0MSMbH4vj4QDIyIW9gRoZyQ94FpzaIRckATsm7wT1Lp0sWEXCWpueCU18lC8vLa87AEmJusJEJWFy6KODdt5gM3voap1b0PDcabwHm6ttLJSMsZuF2T03lJS+sDku5xLKpMJWV3L384gvyLoo2LYZO5S0WMSZLRRnjjJ+CwYF8nnEr0Xso5routj49NSWAFUuR10MGA+GnWLhoDYF2Qopw9dpVCwscJT4C05CMj+ZRukFhHzws0suarb6HB8aDkFchI3+aUBmxfY7I7siDAzxn1C6yUWBPyD/GMFgkC9xYBx2BErUtpuQlVXUdMkFgVWwaOD06tYfbu/L+8p7BcPP6JZuflUc56NmtW0/IsJxIlkk3G9rO9kNfkEJv62LiYAbj58df84fmOHiNOLoABmDhKb3RJwJwlX4SJ8X4UFh/rL5CSgDyYFFSlhi+yzX1DxJGhgRF1wE1BzM9HcR0yYvsBWrQ0Vdi48HOO3OAzVPTRK8F5Sv5jt7Rf1UZK35Jy3h1ZbgB6pQAnJAKz6a+S80TwNUNCJ8Qxl6EYzwjQK/zNy9xP4SAsfUwj7+ObtOe4G/kBGMVbEAI+ufXlnWRfnc0JwfD/nAzHkluhWO9nwJsv99Mrszl51OpzEa321mXu1M4PS5Hx5KOrNgqRW+Jg1wwzZjcy3aLrACsgdzC6akAfJ09AjoZF+SgA1ikqB0JiNNUNgrFBDIVT8/w1UK5alB0p+L6DhYVVsCxyb02wpgSE4zLws9JQOoC4qElM/qOBj0hq12cnfXapeRHEuiOpWUpBXZxKZD8EE8zgZEyuqlExDL5khhWGRmQoid9EwJb6d557wObkat9cqxrCCQmxcyHYlswY6pirV1eU/+kUecDMUW50f2WXIWCGw9CC10Bb6EkhZW1jeq6VNSX9HkhjrHGrU6qjiYy46GPIBm7IMWiOHZS43P9+qq9/PQ1u3JpWX3p2c3H1m1dIHlcbtgTG4v2mZduqn0lq4sh/srrn7Wl2Sm7u7kthtq3nc27Nrcyr/kZedy5JjZbFxiwhfatv3jX/pMvv2I7d29bVgzufNwyiYxNyJBwqikMgeO4se6Am+yAGGDDLl+5bOdidCExBxaA2rWau3uf/5lXPH+WjR7VelXGt2vzc5Ma45yDBWX4VpZWLJ1MCViqHpr52n/4pm1cWZAcRsQQd+ydH78nY3lJ8hEwFhRne3df8w1jydvezoH60ZR3EvMDLnErE4m8xqVvB/pcZrIo15nc5ZQbcM6Mu3/vvm3d3ZQRqGkOzzQvOZtbWraB5K0nxT862LWxWNv62oJxbE1WIFE9q0hWpDjkZcdGMtQLXkOAFfcq/ZVssN+dhaVQtyymdGaf+exLYqTTfjruse7DgMGswvpJdgsV+nukOUnuO+2me28sCLL+QGofZ7RxdtxQcuzl+FyvUW90hdipgJu0QrURoONJKtGzzz2hnzGx7K4UnBSskZUrFc9oOT45ExMmu0YMVgZ6UTpBUZOejAPF2A/3D1xv793ZkeFdFHC1PJbLXOOuB2AqsFMbwa9g+6qARB9gbvx99RHQ9HCD5gyAR2fJP9eHvX9AF6SBzwG0fJ8LTqitxMU92Z9POViJ1OgvctQIU7HQ5WUKdX3kgs+SzpYrSI+5HA3Td2knYIeH4CRKONJXH2Cf1IF2GFe7+C7MHyLHw8dSY+olL/334OmN1oP7Bf0PFllpIUbDwwn6jPflEaDSdx5c0+VXb0cnwh0RxYNINLIZj8W3LFwIdnLpcxM31xaSq5fn5tXOjWQqsd6sdwtnlQYpdKFIRK5+WwAhgYNd4m6f1Spe/BaFJeh/enqshglkuh0xDGpIykKpIQTVZeNd6EkRwi0BWLJSaiac4yjaHVl2fe/MFxQ6Gii21bFLBJderpU6SOAfAUxnOCFUk6tBIjfTD8MTg+Iwub29PWe8lLuTDZLrW5WrJ6YsdsoWzempgtxvCTyWVq5/XEBHHmBagEw8h51lZB2QrxsWNaGwBDtKCGSzAsqiy97+qQs4A44ScHjbyXHD8xyzObnqYhfUbmAvdbOOy34mZhaWgB/ZjZc/JZDbc0Fg4UTS5Dm/p2Vdc9CxfmvsDBgUJvaYEKPBJbkpdkvcl9Sipdlp33HGJoF+h90rY/v2n/3YjgWI9Hd6IW9yOOzStcctmcrZzoMt21jN2qhTlSEzudsCZBbedD8qXXXU/sXlObm4FIrp2d7BqW1u3raXX37BHt5/IAMQtYODI5udn7P87IKVxCZYkSW0UxRjwp3H+DZqDRm8scBj0ucHhX77rR85U+OQwqRufiqZQbAbjaGnicESUZmDPQHE0bFkq4f4+s6gbXKnnRVxCsHAFlaWZETHAtsDD+k8LxcY4CiLnZVPy14PgG3H82yjnluwCXkjHTFcGB/j3ao1RQYEoGL45wI1Utz29o+tJsbOcTuAxMHukVVOTu1M3tre7p6lE2nLEBdVH1h06dSOZZbO7cGde/bRB+/YRx/flhyNnZXKCllJ85/PTQi8+nZ8sGNTYtqVk6oN1N6W7kM/mhonjOflS4t2qLFmowAhtqk5tmETHw4OFQ2Y6yPlds6h71xZUjvSDo5eztHDWWN7KGPEmHCcD+eWLczPeryfbJFtvXf3/pYuIPAQ6HltXOkIbWkhY85EM5KVlKdLcV8AntRIFvkc7AQ8uPNCI8m99EDXCYBKvwvt6D+Lw7xGDivtRWchMI5dAno8WzZABJW39Ko+5Bis75PxgQdwDmhJPugz9wa8WHzGA8SA6U9/ErfmybHlgDYFuvu6BkCWBKB1Dx4ed5eMEI4IwiQBcLvhAlwfgWfwEJyqLR7m0HuwbWfgajfA6ifeagz0DX0H4xKMDQ+8Mv09jsRinUg4chCNhjfVLwHsf1QPduPmQrKUK83XG62NWr2xXpxMi4zlhVZkxI2lNLDIrICsqPGiBGFW7KQuFismJ1CsypqwjY/SdLjXNNSRXeBHXCsv1khuazqVlYhqcHyhKy1FreizuEIRf480CqwDxb1bDVb2cc27vlrPnvF6baDP4qIgTBIGdQ4QBGCnxHCx4icHLBINbG5mWgyrLaEK+yaEpiza6vKi2ifQ18D2R00BMOlmnMowtrn5aR9oXAQ/tkJCNpaLP78yZ+V6S67zkd5l4UzMSa5dS+3qyv2WTEsJM97Pyem83GxN/IQMgiYdgWcLYzabt+MHe5YRkSbjiDxGYsUwo0FPY+jhEAmCJvfslNijFEnjTL3SVk1ega5FknpfCo3iNNS+rqz+wsKUPf3Emnz0lMZIRkpK22nVBDRz9tab79qZWEoqJubUKFu5fKLvySBZxFodhHRoD3erdrJ/YpnpeX1fxuKobC+9/KzP7aTAIqU5SWdyDjIskIU1lj0ByNnpmQA2jsMkgR37/IXE9qlZQZjmvXfv2MoK43+mz8QsJuM2WZCLLsM1FHM7OT3UdWUgNQawu6iM79b9PbHghECcOanarRees5PdbTFOeU/ZlOY2bU/evG7zYqUchAehGYixHx4f6L2iKzrjV5XBammMLomBc/aWnCwZdMmJjNJJed8XHSNJgWYxI+YTcXe+mEvZ/t6BhwNW19a9z/nJSZcBL7ij63ppQCn27IJkrG02u7Tm9Tg4oidbSlkGd1SEYevhjgw1bFtuuTyCdqtuizIQAOfq2pI8wbyM1rEtqR9kokBUGpLvo8NjeUDyFnMiKACb9Ie4IRgAaFAAHoZFehcJ9j4GApzbdz4RgLekT0GFLmeyqbhAty9jRpyVnFAWm9ndpfEW2FJ7udWoORFC5v0+AIiDR7CbyZ+wafRagBcT0BHyIawBUEF4AEuMJaADWAF4XoFKr+OCO+njfxo3vSSQJ5xAdgGVwPRTfwcnJEjvvB3BdZhbGDphNUJM+kXfv3DTwe5z7xuGjw0dY7HgqK7P4isyIJj0DBIwApeepzdAD/oVFGh5ZCjcaIBX3BeGqnbrJu59Y9x0Txh88H3eCPpGIzE4hBD0KunAojujA7V5czgYbYVjsZ8C7DPPbCQX5+bn89nCxvTk9LomoBCNUmt7IkRRY1/5k3Xd3tr0XEcaDzv18630RFAYlKOjQw04Lk7U00iaUnaULi1kIaTAkdsjuU8MZFyggBVwpTyPa8AqlkjLWmkAYEQ8sKpsqaSTgBQLD2NRSarbB6xAoFvt2+nZqYCtJsZStKnZNSkW9TWJ5cmqSZlgltQzbTWCSlDEjKgfmctgEGouYHUJHO4gcVPy3BC0cXhkldOWr1rzmchEWhPKyiH5i2x9jAv4kt6uuG5GGKAitt4RU2Y/OEJdFIsm5jq9NCl3/8y30KIoFOjAqepr7oakZsm1Z3cL4QzO2g/SwMoybhofAatPvtrAFlTOjMdQMZ4Unj6tyNhJoRhL7vnRR+9pPOsC54YffXMoJgWgDjUmXYEsCy0HRy0B8JnlYaKJou4voNTcffju+wL+up3uPLA5jWe3KyYP/Q2JYclIoaRj/X68ty+jNi0WJ0MhQ9MRI8pJuVns8wWqFEn5LUvJKN27e8+v2Wme2ZXlKVtbmhdRD1ujWlPfBs6Ezyfk2cgQDzQ30zNz6hupWJpDvc/iIgqJUlROygKhnMfniB0mEvIcOi1XCnKd4wIs42DOhJRUQITXNDM3I1lIyNBOik1F7Wx/W6CaFtMkjseCU9+Wr21Yo932uH6+VNLYV+RV1dSPhNezYREplRfrZlFsdl6yrXuqrxCEer0hsyXDKwNC2zoiHYTMSlNFsespsdVtyQ0nyo5c7mZn5RGIsDhT0z+Kkezuc0JIxkMInNXmDEqK7W667r9x7ZIbADY5ZHNk6Ij9yzjChMlMgI2iVxg73HMW5lhM4x6EfgAzXkPmmgInTvEAtJyZCR0uGB0/0bcLBg148ruDsMDnIkTAE93/KbgGn3Uw5kmYQ68B2g5EalXwOyAoUNJrpHjhWp3rOpygDJNmkY82MyeAIaANYfOKcuCO5pmf5HKnZJDVA82ggFNvUMA9WLASMfPvYzT0N+DkLeAB2Ads3Pup14P+w2qDzwT9Dxitj7++zyX8YFPuqH4BrDyc5coVHo+GHcnowXA82gzbQAB7FsRgAdi/+eWfkReXnB+OxhuahHV9vtBqhaLFyVyoeiawiOgiutD07KQupsERyFEqEMPgQWwhPcKfkeUnF6/LQDCVYggJAWm339HgJez05MzYT0/aCSCRFpCQB9dpCyjEFlKpvFN7YmCNVtPaYncoPQtVsGYGk2pVgBuJxBxzzEmfaQ6HE92FPQq7LC93sTC/LGxOydUmp5Az8yPuvpNMPh7HvepWR2CRys1bmV1Q+UnrSfAiculRLgxC5exMjK0tBkSZOIrPhKRYpxJ8MSL1BwNwVmnY4eGRWAKpN3J/Nfi+O0yeI1XzCQMQv2K8QiNq6kbVB0BcfLirxoqdcn4ZEQEW5wCb4sy8NcqHLmBsjST/Mi6lqwkwcyUq4Q+Cgju9lmXE+A4F3McCSzIqYoRQBPZ5gELMGqHISXE9L1XgwG4rd/k0mtmsLDyZxhhRXbMilnsi4AyPu7a2umw1AXdHBmPzk3sCw7LHFNtipQDPg61du3nzqoCuZ3/6x9+xp26uapwTtktebfXMhY9dVGV9tlKueloWzLt38tCO93W9Wtm27myLEaZlxCoam77V9FlCNOSzsiEkns7bUOO/8thTen1OMiDjLm3aerDvHsfR0bG3BYaYUn8BojjK2KtJqeQBaH4wKuNR1xkhcksGQUsXwbui7gQexqI8j6mldT8ck1M5AAvinSzaRCaGksmm1c4axuGDbQyIGOfezq5Y6KKxVZo0KzJkIuGBlwKkuhOH9FHbtyNjTDH2pICJ2sMstrHY2JdOdCXfDiYae8DQhhGbX5zVfLOmICIgYgNNJWthYakgUhGcbcbax9HRqW1vb/sCH+EFAANdmV+QMdHvnLQAeQRaKInI9bmvoMUNLIVrnImhvACK+iwJdJD0E3IBE2drAdA6oDIuklHCYxcge/G67wBTXwA0iFNwMqzIloA/kc5YPJuRzGYslstaWHpPJbKYSERUXlJS8odB4t70HRaJZ0mlPtKnaAcr/yzQBVtc5alI1wuSKfECZ6xJSKWMMUKAi8+GDrIPovodAAUhiRnTV373fFyf54DAXYArZJJHwHwfLcYxkCCcvIEgNIDe4ttjrtiQMsQeds5H5wfCzs3uwLaSZ8Pqj+8IYKkHe/n69eTk4vr8/Mr1jeX16+vXbt4qXLl+M5qdXA7FsjNWPToSGEp5do4lbGJB/apuQAL0o2C3BqHZaDmDZFWQ1wEVSbOsbcrpPHlxxIGcHcod7vcJnovGC4A7/basd1bWmZSpIDhelLuEW0UHOb6a7b7UIJW5s5pcWJLkcRiYXBSrVCpatVb1Ce7reieHp2KzUxJKsR+AXspUrRxZIlsQEIwdmGLZKRmEjOVmSrpPwrIz02K5ZQG2gB6XUIA+YlI04dWzqtojQZqAYarvgIeYMXu5l9em1W5cIgp5tD3TgDzLRqdhnPeEq0lwvSmAGZ2rPZKDuO6bzydkLMbugg81HtAwVny5NlshI+Gcn2uV5ASAuFxH9XNCBsPPMJLA5Yop+/DOsT14UNX9xs5UkCXCODEBNdaZzyXk5sFuqVDUF1vGNaIITpJtiGKjwllrVirWb1d8NX6qlJNCigHo82nKvel+fp5+SmMXT2kcUjYvY3t2XBbj/UhzKsPXqTh7ePjg0HYf7MkdXnZlQfIe3N8yioxzdPWJjAEgJM5ux6diflJEjGL5mOLrhDTGAvGKtc6OrS3m/+ytZ3T/4FTSvpjh4d5DW16cciZ4j3q8l9YkVwHrILZeFmDSb2mPZLVtaTHakYxj4+CBH08EU+d0jaiMsscMNS4jMcCx2kos86zRUb8qtrI0K1c/a2V5HKUSxdInxf4rNmzB3g8cUDY2rgjgWhrDsRurghgu2RXUscgXStKJumUzETveObLnPvWymGnY9mXADmUYHJDk1i8tL/umD7aAtxtnNjUzo9ZLWxBqyT7KjGs8Ozfpss62T5h6pVJ7lGvblT4Qu4cVmi2IXZORgF6m5BGy1uEekmTD1yAwQPLi2vpuwFIDPYa58jNgc0FYgnACNTyciRLf1DWBIfSTtvDk85wwHHyX14QHgBbgRh/VFn+N9xzMuC7fCVgg88/v4AVtwVOBzLFRCe+B+7EGGLRLI6PPsdja0FxlknEHWE2kn2qSTYpASN6RQ8IQpGyRr8oY8pqHA3R9xpNrYWx4XFybR1ieJ/37jwE3+P2ni36knDE3tJN1HAis/u6ch84PQuPQpnzXrbPhefWOADb07W9/O7Kzs1PafXh4Sxd7XX15Tbi9NhwNkqGJUYhjFa5cydt0UW6T2Nrlq+tuwZMCCF1WN+Fc+aoGNGqLy7MCJlYlZb0FDNAEanYyEaR34D7iBtAhch13pSA5sQdWbidCYgxiHdQ2IBjvqUQCOHbDcMQIFYFYFYTlcYR0RtaNxaLBsCNQKNl9jgKfp9AL7nPfTqQkWDpOEWBlHQFI4m6LRbLTqzeQgIXEbNWJwUAsoDsWEz2x9tFtZxJMNn0ho4B7UFuWeE+IHWZpwiApXygYyPVm8QdG3WxJOAbBCZ+Li/MO0tvbuw52lAUMhYdiYcSxgp1FnpERzXg4gHE8Fyjj1qcycqwF0pQrjGgsSfkii+LkZF9sie3KEjApCCGS/eOW3dspW3/UUltRhpAzmnaLvOJg4YI4GgsG7KaClcGMGFtiamRlhMXmCdwTayKHGECH6XPcciKm++lfTO5vWwYDdtxs1T1mztjBvojDU9QDxyUo7iHFkoGoCjAIqbiihmQQYxkpiIyb3qMPpBnBWjhKhEI1GMGE3kuIQQEwLGJGI4RgBPga31ZjKAOEa8ghnAUCanL7xeRZfhLTH5A7vPXA3Wxi3CjZ5OKC2iSGKaY7aBz6At3C4iVspvWlOGX9/eSlx+TtCJQ0fs3aqc3L4JZPTiyTICYvsjCRsQ8/elcsPKm5JR1v4EVpivmCmFmwEYQTVlcWcprnCavUe774dnJwbOvr6wLNvJg3BY/yDo5u8NNRu3ObrZhP+nyRQbP5yR21bdHn4oI5ASbEgL/85S/YX3z3DSsUCmLFPbt7d0vjfx7o0e6he1TI+EvP35I8YczQOeZn5Kla+/snvg7BfLG7cfvBjgx2wFwBXZ7oKWCiywYgBItzUIKpBUBzEULg4TUM+E8/aS8P/52foCKvBS//5DPIH2D7UxCDGQYuuITDyRJ56iz4oicX9+JxcY/g8wI3yVClITnVz5lMwhchwRYedfWVXZ3JhMBfMsbYECZxQNT1+Rz6Aq64uy+94TX4FHdhPIIwAGMTtAH2yqIZcWFu44ZCOCG8k0tkFRmVtwQwX5ML8K1ut/vg93//9zseIjjb2UmetU/nu63TjVJmsJ5NjwuJ2CA6VSiGZqbSXoeRikhRXbhWrcoyAnZBQQrYaIodWYWi2JGUSAOCu+YWS2yPM3H6vZHtbh9I6aToUpBgDMillcAJJEnxASyYWI4irojlcILBpNgUJdOoQs/PVrthdbnvrBpz5DLBakBh0BNc6HcGkYW3goxBV22JRlMOIuSF4pIDSn3iluw3CBckdBXPcCgWphwkqOQeFhjDRgDWtASVZPJELCuQkmuvcWbHDTUZWs2+RjgYZISCeB8MiwWzqMAXZsvuKsIEKMzcrFz/yXmPZVN0eTySdVXbWuo/RUYAElKDyHYgohSNCJSt6yCZcUGbsGqd3D5qcPbU7jMbSDjub+3LA6CviFfIvQBqKBBewKUh1EGM1Bm5BAbX04VNwKpRUNslGxIgmB3gCjslhg3L8RiYFJ9thLhnLCrgyrFLDyn087I0mXyHTA/mjCc7aUifYXEUa0/ZPYA2itJp0GDB1BlGTgh1sHOJ01dxCWPqE+NKicVMNi9hlsEUaPUAVn2OxTGfewGq4MCO9nbtZH9fMlDx0wakO/ps22WGpHyKrUyJuWaKWbHt+177YE/fwUvoitHVBIKcC3d2uGMnew9sfWnG08XqZ3UxpKgdHm9bWEwf+S+fVtWmrD3xxBMeyuBmHDfPKROkslXLD41ThHEv19cW1W7JpeSoLO+HlKq8+sci6urqit3e3PQaGcwJrOv+3U15FBgTjqZGsYMVdS+pJ1Z1cgKTLthpuWJ1GWHPXpDCE2LjOhhRQgnz81M2MzPl7YToMKd16QThJd1Mf8tcStHqtaZk7MI91pCrzegT94VpB+lMaoeegDDzDOvmAErkJ3DnA3aKPntbdd2Lo3l4gocBaAFQek3/kCnYsIc69DuyxTXQEQc8XROPiKwcPD8IAgSEJyc8X2wFJsZLqKKtecZrni7mLCEZI4aLANEWMCGTzIoMZBwUkzHJD+sbwqtcpmCX5D1srC05+SAvHMwKakBAQAStuFb85oSEF2C/MgAecoFNAMT6W4MqZtwRKTg4H403J8bjreH5Iwb7uc99LhLr90vrlxdvSYFe//Rnn34tFomtTU8Xk41aX2MtPihXC3cPoCJhua2fs5rImBrMjXFFnLEK7ekg8Z242Cbx1EREEx8TI9L3sBwAIq4NydVMzPzSqkC76RNEPLd20rDWoOkgSqIwHTmXsk9Pzfp3uQdC0hSYnVWaugY7VDpe4OT4qK6fJQf7pNpEDPXw8MAP1cPygClUy5qbX3VBJc8zX0wLKBLObE529kwUUu7TmSYmonuMLJtQ26XQg0bVF5/YbdNqkHlAPEyKr+vBxiJhlD/pDGUogCLuXCjO2vSc3H99BsZfq9VlmXsCsLYDP0WLZWAFlh2bniWPMSXmzkJIS30NW2kq6Sv7nOAAALFYxwIZbOVb3/wLq/Z1r3HcOhggGTo2CrDIQUybeaGGK0pEOymQ7gtFAlNipSwiMObEUElHYuyDQs2a42HAEIiVA7QoC8oaE4gTbyRMBKASY+SaKAYA40Co93gQ32JrKlbfy/DpGig2YQdYDG4dOdF4BbSFLZ1kYnDWF3oNmOPNSHXVfgk++u7XCGkMOR0g4os2MIh4nHxMGTaAQN/3DRyMk+SHHEvioRxJfq75DBPP1tjXMFBiyAAcC1ik/uDuN+WlsY7AUeVX1mfMMiU1QbLq9w7cS4zUvIwvMk76WFOfffeDLbv1wtPSDymrxljKJe+lbE8+9bjNi0XjPexuP7DnnnvBdsUo8ZYebu/bVK7kOdB//o2v26c/9zlL5oo+JjBAZAl1Pz/v2VNPP2kPH+z6ghosDNXXlNiZwBt27sAnoJqVMXnu2cf9feby6PjUjstV9+iYQ0It9UbLDvb2ZfAEeSihHoCfp1bqm8EWUs2bvo/sOJLwOnir/rNoFLj5AZA5yZBeamAefV+fcbCm7ZIlfUa/6K8gJOHjqO8iDwCyX0e34Nq+40v9B1j5m+8jg7Td/9Z4I7f8zs5CDAx9mtC9aSWfRd783rTpPPBGwQ2AGYRUKxzIIRdUAYzJsDWlk2CNLuugTzhOYuQPCgohs35trkT7L/onedSNh+PQuKJbvKV7fi18fv6tcSTyUwYbTo6S0/nSvHy4jcWF3HoykS1Uz4YiReehANRkvTJFTypPZKJWKInR6tWLXTA0kpgYLINyc5l0wTh9sysXmtqU1BfFGKQEQFi+rMdWaZ46IgVkPLpiWnwnk00KTCdtLIU5OjzV52UtBCDlU3akNMTeulKQmKfNkJ+bysQ9tskKdiHPeVMkuNfELHZtKLcTRUVpyZElnoSBSMjdjUcQyAk7PT3VdcSmEhM2OTNjqWLG0sVlS0+WbOnSJZu/tGHp3KStPvaExiBnQ6y+Wp7JJQVgsFWxQV2XVS0Nu6xjyoEYwEBId9sCbDGqISu4Yxmp867HaGHuHHmREpDPTk9JWAIX/UzGJiR385xL9gQSGtu2WGlbjHlvX2ztuCww6dmDvRM7EcvikEMMFrnDABFVf+Jx2LHYgK4DA8T1ZbzxZHCJeCB0HKXD3KHMMJ2hANvzDMWA2bM/GrGbLfjpLBahnwg2b/jhjOohngxpXQ6SWAu9hmKzMImiolvIuR8jcz6ULKDK+ufMX2xKTJ/i2swxFeKlbzIKYevLxeNgTOp/0jaMiyez6zVia8QQ02LJTll1bdgOhpbvwoj4DkDLJpG0AJNkd7wSDAkLeqT2Sc499NFl8U73o8xlQYadjA7f5q33SnkKhqgLcvFH8ijA/KO773gyP/F5QBrhxmOaLE4H4RJ1GrkrSZZm5hZldPgeZ8ONZZybGhsx670D99DY/QVANVpnMvxLHucEcPCICLcA5uHwyDY2Ltvdu9tqh153cCL2xwwEISGAiM07hOGeeeq6wASC05XRbYuI1Lw2B2NOSIiNMXiCgESwmEMoQIZMU6VZciaMwDgrBT90P4APUGNOYZgOhoC6fscgME/ORvV0o67vBjFY3PCgDivZRcgimRpk36RFgtgeT96t7/rD64Gh6rM/BckAeDGotJe28R6HY1JbYUIgKZjSa4FcQQR9gwH3VjvoAyAOCeARxF/57VH/1E8PGehF/vZsIUJa8iJz2bhkQpgFIE/Ik1X7kiJbtBcZIw2Me4ZDo7FkuKN2HEjHNoeDwdZENOoMNgDYziiZn5wSwE5sTOUT67L+hXwxEU3lUiESmCnZ1653ffDIsZucpHBL20GQXUnsIW+L+WFBWW3t6vPEZ5bWVtVh4l9lu3tnT4Lb8D35uHhMFHFIMhQQKCpzIews+pyWyxIE9nrjlsptKk35YJF/CkDjBvdkcQrFpCYtKyE68wEMKpTH5Gqf+X2ZHDYkQP27YsW+DzoqIZjQBOheJPCzHTKTzbg1xLJV5TphlJLkabLVVe4FU92RIhGTnZ5ZsmRh3siumJqbFHDHbQKhldLm8iUBUk/sOSmXsK3h7FuvPrK8JgQXnFQyk2Ck5eoScC8IxDvyBuoi/60O4ychjFIjM22dRkdG5Vhjo5uLhY1DnL3Uc0FtSEG3Dyv6Dufsk/pGvrGsvLDG8x1xk3sjDwvAAodjNmQAhix8yE0Vy+LzFLsBaMllZUcThxSirFjqSATmqnuHsPJZjbO+p7khfIAaIqBkRABupBOhBDxIXPfwg66JYoGwABvFvwEFDDHxejaZuJIIdIdyd2kn+/NZBGVxijb4rij1Fc5BbYiA7VIvQWxc8wWAAOiAAUU3yHAB3AHMnNzxgD1RCAT2AnMmh5QaE8T6BHbtqvdk4rxvuXReoC03+lzgK+PEVlqK/JweH1jleE+OTcUOdrbso7c/dBCcnBQQaL6Qp0r52IrTcxq7jvoVMFw2zRCiaEg/kGGki5OJj4+ObHYyZSWRhAkjpkz9g4rGZWw3n7ipcUTxWaSSLqi9AMrMTFEkoilDJtkUSOMxEa/0WLoEBF28AFj12G48dkmy0XZwxStAbjAgxBXVcRmdlr+O3l3MG2PMhOPh8JIDp3TO6wYAOv538OR7AJmnael33nfwc3ANPgNI8pPrA6pcNAgb6p6MkeQCQgFIwk5x8x3s9Df94po8yJjRh32+eA6EGRoitRejINmVYQB3Lhb2AGJE4qLN/OT1oM1B22kHn2Hs8AZoI31GRjAzV5Yn7ee+8Lz9lS9+xl558Zb90i/+nH3u1U/ZrSev2RNPPmaX15ZtaWbK11viutStW4+Pn7lxtfPMkzcOVpYWNwXCW5Fq1bMIfhIiWLi8eisejr7+5OWp1x67vr42HIWThWI+1JA7QbUkkszZ1obOcJYTNQoEjXKxi84AGRQGirgFJzqmJeBJAQUHs8FssHYI3UiKjtKS/Dw3P2e1at22tmSZJeSLC7PWaY59Hz3sg0n0fNpmU6xQFo9iLmJK5MGyrbDZlNuue5wclAWE7DGfsuOTA02yLKFc+Uar7sLbFzCuCuwBbYSQrbKzs2KrspqwP2aM7b4sDGm6ZWFzuveENeWOwZxhJeyOiURTLqDUo+116hqDoS9KTQw7Vh2IHZRPrXFWtoVlSufJ5W03rNaoWUqgT75pr9+RsMiFDXc0ciGBMCxQCi1Gn5SynofHdnBwKCau6wtssum41dS+XLpoH3x8V22P2u27BwLXPeNsq6KMH2EYclMBBHIkyVumEAiJ4SgjRaGpwgSQsphIX33nlO4PaDLOUEwK27BtknGlmcNRXQLHrh4W6AiF4K7DBPiO2CmxNikJcd6OvuApOhJYjhzx3W8yXDBfwBh3HWYwFJiyUQGWQp5ymD4LKDytRmDpW0T1uYxYg28n1j2d6WqMcPOJ+QOkeAZ60a8bFnCzKIIhjciV7/Uooanv6ZoojbNutRFwxsPgHLOorsO2TArd1Ks9bxubSIjVujHtNiwhUKB4DrFgYnTUTQCEMM4RkYIjeT4Uq0mz+i+AO5U38LKUEPY7kG6cnrTtqAnjHtn169ecILh7rmsWExhrgbnGvCPGeSxj3GwP7fOvverbtzFEASM0eXN5W1ubsR/84G259pIXAFbv0zkHW7WPmr/U8mDTAnP2t3/9l2x3d8/zQw+PT21n+0DEoeELhWQTVE45+ZiMGwAyAEGuB+nhEWQDYHoCoGVeAT9+8plgAYh543w1GDYApWv8Rw++xwN2jNwApnyEP2k/88rrGM4A4IIn94GcuVwyx/osGSxgAZ/HANAO3vQ70hbAWf9oM9d2w6rvOqBHgnv7dfW3vy5ZCPrABSQjF6Cs+V2cnba/85Vflbzg9Ukf5N1R+4KQIAe2er45oULpGaCOBy45FGycV9TOt9Tfr4WjE9/qRbsPFhaeDUIEnVE9OVnKzY9GoY3ZqeL6VDFdSKXTUbkmko+RhFcAyyAN2nZytC+mKWWS5ZBt8gWprFyhnAQNRaUDc/NTmuxJjxcR72KbLUnSCBgTQrxyYWHODg9PJSAE/Zfsktxx/WqH+8cOZqz2Hx0fOpDjyhZKAPm5RROBW8ZgssVVdspKJQGUFIDkelKeurIsKD5tJFa8vLwsxev79kzaECzIkLA89ngtbiuMjxEnNxFLCbtm/FG+QrGgtwB7yhkmjV03VMii/z0xVlJ+CI1Mzs6rvWJcGoOKXDBiemkxadFlV0IWuAgXNM76uo/mRAqGkdEI287uQ/VD7G8cc0DHZWm25ZRKOHa37nv72FffBJjU9pFnOiAwhDzYGomgU9VM7nxcLE7sMJPL+WIAZd3YlYNL2RboXygpAqZf/fdWq+sKiCAlSCoM4WKHPEaLn6iZdbDyBTmBj5wxG+kC7MaivgJCyyotBpG0HQdGFMRZL1kCel0NZ2wQTAB2KHDIkcZXk8Eesuglr0NthNlSQIjP8GDVW39KVuQW6z2UVl13cIb1hvWT8AFHE6FEKCBKR/8wanDFjq7BtYnBT+g67trjVroh1/1k8Ak5ET4gXIG8eAUn/eN+HChILQsYFswSI0vfzsV46UOukBCQHcodL9vmx/dsZW3NSvJQIAUslBIPbDQkPyGNRYc8YYCDdrTt+ODYnnn+eRERGXDdD33j8zdvXrMbN65pfNp2d/O+z5O731J6nzsHDuL/AGLEFxf5nZgu20/ZscWmAvSQUA9hEwrQULgIoOVazv4egaHvjhQZgMkhf4CMjyW/O9AGY+sxSsBWc0xMHfDjMx4rl2wglzwdNAXI3MPZJB6kXscIeHiC73NtveYuugOimKgDf3AvdogGC2Nqh+YBhs8TYHb2zOv6R190Ub8P1e6QVWRSX3KvlmuQlsf1+by3UW2jHWAJG18WBK5/8ze+7O3jffBDIu3GOURqpAgJ1fSS6ay3GXLTkvspz2gsT6uTTCUPRDI3pQdbFjuvZrMLQYhgBFvNZebV/o18PL4+XcoUOo169ODhYYhUB/Z9B7s2YAQJd7MYyLasbjYXdwa7u71n+QILRiQJy7UbCCTU0Wqlamz/owjM5FRBzITEXKo/tdyVZpNA9aSugcB9HNj8EkVWsEYoX5Zpt6KY6VAuJGNIhyR9vvBFSbK2x89Qcn1PSobrXypO+3WJJ1JzgHbAaPQVB09feBGAkICt2fLV7r7YVp+V4JrYlyZHqOeTTOiCNCNuyiTNraz7bjOsGvE8PsgKO6daspAXSRT0FGOdmvbdZmOxZ4uLjalPLESNQnEpEpa5b8uXr4t9b1v8POJbM1Ho5bUVAe207+4hBNMQIJKgnc4X7eM723Z8WrW2lF/qIh2lFF7AGP1gNwEhignDQyg4GhzDFigKbEPg5SEEVtiDGCltDsBQ7Twn35W5TWgOydxIGPVcGS+YJR4K9VK5HowXsGGFm3gUJQE5JYEhYRwpxuI8Q+PdE8AiOygFscGOFJ9FN4qS93vUfCA2l3RgDQqY46oDfEGM38skakqQQRLEATjSshByikSgMMEiCMZbyiVvi/kOhzMCt5x1BWLpFDWIuw6Ks7OTAhjCDB0fc3KqpzXmeGEYGTaLYFyRA2SIGKhuyHDrbyCQTAViqkGcF4DhutPygnRX36Zdrxx7gRz0YkaeWV/GvCPj3W+eeA1cLAZpiXt7B55+dv3pJ/z6zAe6ReEYapNOFkvGkfn37z/UfYMGYKRgZBJd/SJg0/yxICn9taTHMDUfMl6npxXjzKqejAbGHAOFB+CbeXzecd81sICcxlZD5nqIvLuLr3l2YNR4BM+AzQYgCyYAaMH3GRWXOb8W2Sf6rACKv7kuBpNQFEmtbrDUfsJk7uZLz2gLD4A2uIe+q2uigx7b1U+8JmmFfpcn5e0KwJF2+H14qp20m/nXMP3k2gCxG42L76lt/IwTltNrn/3Mi/YLv/C5n8SaaZ8v+Gr+9UOPYLENw0s40IFc1yRfv9lujG/fudd5+PD+wd7R6Wat3dh640db1WefffYRwNZHyVwuMa8rb8RsuD47mS4M+tSW1+xhLSREBONFhVzAKBPHVsikwJSkcgasJPfk8KBms0sIamDtCAdwQFuWQtxqNLuIvBi1/jFZ1Kg8Ojryzvfl2lHvUkPiMUoAYSDlBGzZMklgmdghCyGMHIeekS8KyFFdKJrQiwCGhKhaZdEFtklYAhcwiAsB+jA6LNloxKTBgAD8YGsjQFPI5NU/tU+ywqIQ8TqEku2TpOl0WzXJIK4IUTUmVAItoaZOA8YnlhToCQwRMmLHkWTCKI1YnFmww90jGZiG55FOwFQl9F75fdyziSgLK3U71RjWzo6Ns+fPGjWBbM3YwbS3d2LbBwe6Nmc70W9ibtQ0GApkxXzQLo1xJiOAl8BRsQk3l00JuFxnZbnDzZbYAaEVzaUEEUaL4sTFWEfnhHGiYnqAIK/jpZB9MNRY46L3BLgyHIWCx5LZskuoR9LgAueK7wAskNP9dUv/PsBHHJ8TBNQQT1PK6BoSDv/+BLHyR3HSWJQjnGVQEhT34dIhHyvSvITjzoLZjkqmQL/fUt81b0gpsCa3nU0ryFxPfQB0kZdzGTKJl8YriLex+Mehmbw2oT4DOi4bvTOjRizn8QNgKBM77pwxTcCW5AnodTwjXUzjirJKDuizjCvYBCuEjJB5w25BNtDE9PvZ0b5V5I21jrctn5ACR/AUxvLWTgn52uqlacuW5vWdYDxh1V6zVXK3eXvTK4VhGHF1AZBgAU+KqHtrEPWU8VeHiHkjq4dixLB/MgjIB9Ylde0gDESYDkZLHjM6yPxj9DCSrFt4Oh1thN05uAWMFGPsPwVMvB58VyCjiXYA0+8TImPoMjoMSLpB/MkTQ63PuNbQanQH0As+i+5dtIfPB689Al2uKZTjmzBTrg/4ITe+O0vzgvwBmPzJQh+GmO8RQw7GJ2DG/O5VrPQ50ro+/cJT9uUvv2ZXLq/4GPG4uLff19ug1/UDZhuEsXQdvXRWPbPv//Adu7+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ZSWgp5kyidFqueiLFTa9L2H9yxqdl1q9bLAsEFC2cj7ho3JPAwcOqDjvsha8l95KTddq1pIYFbvjQpCzmw9+48MOqlSmQEVDBCiai6CdNg/C5iafSNhST6wn7v2llboCaWnaDuQ1xgnLbF5XlXcBb4SlMlOzkpOzhQAo699Qiq53DKmrPqzOIjVYt6AnsEq1XXOIitAjLcp8MpCAI/bwcZEJorX7gaUvGI9qE0Ukq1j3xDXVb94NoCCAEYr8NuAA12nAHqPNnem6VcneaDLAkvaymlwIWHpQkPfQz0su4jtqt+YhAJN6AXGH7miQwDFnpYvXaXEgDV63gxMGAMB+4nn4X9u2eiCziIqcOwwfMJPJaIh6/wXvwBKIgIRKMYf4xxEONUb9Q+GV3JMrsQiaUzBitzRV2zb5VyQzrTF/vJGmeuxeMiFrA/tYudR6QPwfjIhmEzDX2EMBBOI5sB0OdeDgRqBiEXvaLvE1YJPDxOJqYftM9Py3WyMNQ4cKIthfBxm2Meq4fMwFrRD98GGwPsMLBcnaEIQNQBS/cCAPls8FrABP09zXHATpmPR+CkPwBp3gekATyMBGDmwEsfHl3HY5qP/uZ9B3T/nq6lB98jzBPcmx1VyBKMk/HWHOJ2qvPOpGWknMNqvGC9fjQPLFrtWbs0b7/8+s/ZX/nSK7a4NCMMILUvuC7PYFGMvwMgRQcIGXJM0IcffCjDuGt/9p0f2IPtHclDRoSjKbwfdSQDB6lkdFOkZis6N1ddWHgUIqh3u8lSITevid0opGLrl9cXCw+3y9HF2dnQqENRW1k1DZ6vWgrUsBCkuUQQYjUmW8jbzPyKbW0faPJYEZZiqZPHR2WPq1FHgLgPe/pxz9LJogCo6snTI5FkqrmzEsoA4l4uLC7r+jl3Y2HK2VyQ1lWlCpeuQaWgxflpV2zSTyiFWK2L/Z0calzFrj2RH0EIFNvTmKQATAiVh1hhDYeCM5aYdHYdEVvhEEJSd0jnYtA5YJAOEztFST13tcXJuaTdcD5YWgLJ3mwJsZSaxT36SIHpGUrlwXTVnobYSH5qzhJStOLCqvXaJx6DZewiqZLapPFU2zreLjHiZMpziU9OTmTQyPOUq57KWEzNQVmSUgySx7Niq8TWcPmCSvjqiwNuAI4szgCqJOcj6zAfNkPUGw13w3Hd69UgrYsYlqBJbm7eBk1W7mH35GGSB83iCvvlYWYCMlgfhkxjRDF2wgkpMg1yGd92ymShE4QNnKFoXskuIA4MAI6HnJclMBDDdJat8cY1hdVINXUPmCAhDRQU97/njEs2QYYORqrXzoPsAow+zM1dOr3PTwccb0PAhoI86wk3KhoF9YNrBH/DqtygotAyDjBaDxmp7zAWNUx9YHlMIKnPJIoL6mPTwSMYU1oA2w02geBZwOhHYpyEwYjPUvOYGsX0mQJDIxEBUrwSUmDGENCLa3xQbkDQmZauzTxqmDXeGCHAlPYHv8PLHHcEqozXSGPaVbvwUGiRvuoPwFl/MiVuBHpkE+gy9PmiMhaA4jFL6UpIsoX8szjEDkQAl/cJF3ms1AEvACKe/E3+Ma61fvg4++ccPIP3/TW1A7ISnHJCWhe1Hgi/kMKF50mIR33if1hAPegfQIuh8zQt/WMjAB/xe+n6/I7sArhs7mEeGQ+MrR8VJVm4srBoX/jZ5+2Vl56yp5++ZnEZy3i4ZzsPH0qeWt7WuyIwH73/sUDzvn3/+39hh+W2PXiwI5JXtbfffst2H27aSaVh+6dHlikVbeUKp0pHrSWMyuVLY+lnR0bxIJ1KbIpobVU+2axeuwgRyBWRnzacDwtgc9GJ9UuXVgrpbDqaSIfVZJRyLBCKeyyQxZTcpBRbQsQi0YlY5+btB96RmBR1YWlOQ0M2QcSWVmY1CKTj1P0oC7IJ2J5K2pAosxhszlJZMWAJKQBLjiWLQJNibbgAgFpZrm0gEAI6CQgDSqEYtqiSIAybZLcSJRGLk0Vn0giXx7MkRCSlxxJ6QddDcVj9y8uFp5oVlhoJJGHcJwp2JGFmtxavxYkPC7iDOBwLYX2bmppyoAIAZmdy+mxO71E9KGlTkyXPWkBYYUPE/WgDmwxONTGDcdge7hzajMZvZnZBn8HVHNmllRl3m2MyKsSWp2bzrigwLhYUqVvKyadXrs7aa1/6krUrx35+lWksW22xcLWbUAegQtiFHWuRaFpjIJeaBSvDhaXsnLwHPIFoSvefke2QgOo9NVF9gLGPrS5WDaBRNJyKT2inV6+SxwHbT2eizpCpGMUxzJzgQIF1apQO9RoLJTAnFBt3krFAQchwwMiK37jcuNJIoXMZAbrGivbDvkkD9NgwoaExcVIBQGRsTbE5FhWj6g9hBpgX1anYnEH8M8y2yJTYpcCTaxG/L3tVL7m/UiCUmuwFKImarXsL1OUNMO/sIPPUodGE79JjzijKcuGqAkZkx5BqVsOI616kfFmIxUMptUCZeSIGHmzLnnA59IVZMeeLxTWyMTAae00O1BxajYVFvZ+SgU5q7j1OqFY5EwMUdV1YKx6Br5Q/GjO8L4DJQZO2qUPMIbrqbBQoVnsZRwwGhpPwAhk4LHwR/+fYk/FYBp05lIeCwgBrFGKfGHec8cml0k/9rfujU4AaNXoBLmyApzzqNQdcwiW6FgtkZIR0RVbqlQM7PNiXZ1oR2TqUgskoyRCMOg15utuSVWQtYOr9QdvBlxAHYUSXH7WfMAK1NHQLjSmhC7VB4M8iJV5irXoqslCzjgwv+dghzQNGHO+T8GNDnqtGyN5977bFRTR+8OZ78rSLVu9prllglvF740c/sJa+M7uyIIOie6idxdlpzYfGXXI9nsh5YaDS3IKMbMSm5wq2u9e02flVi0j+8sXsWJ5ZR57VQb073hyH6luh1vgvA6w6Oz8x6m587tPX15fnlgqzK7PRek0+q4SME2PZGdVqdezj9+9aoZiWJdRgapKolDM9DXiSVM6xIgNnlRMCjp6YJgnjUzPzej8lpZUyYIXlhpampLRNBrRtxVxRE0QcCMant88FB7IOpP9kMoFLOFkqeA5nJpN1AYG9ONiqXXEpOG7soNtztkm9A5guh8gR46yWWVDLSQAQUoSd40awpgINfY+8y0Zdgp5KO4NAYAATFDMRI4dVwqpJRUnJ10R5I/oeLjHsmAwBYr+4FawAo5RNgSJu6fbDbfv4g4/EyqdtWhM6PZnT+E1ZrlDyGrus4OIuslJ+LNeD+69evmI1uSSzC+syRGJAYo8zl5atWe3Z5p0tq7fPIC52abkE37NCRi4qaU6JoOJWVgA+lpIM+yyEUPNUgq1+RyQ8dh7T5wQQUqd6teYgiOXHcwidx6V4CQtLSCmcDVDDTLwAuIwFmw+GA3ZNaYw1F/GYZEAGNBwVI5Ti4XqSF4srT7sd8Ic9H0cYNUYLAAQYASGgpK35j+p+VLzC1SbUQNyctDl2HHEEDDHuTk8GUoxq2KUNPQdgwkG40rLtYiRDq0rZqMnKfAEoUXZ4iaVjOFBU1hJg1AAnbQOwYJ9JXTdY6KO9xDdR+pYUmuI4uIfUNRD8SOAAN2fa6i9yApCBRYQokC8AXBfQeMqoaE6Ic7Orj7ayqEUOb0Wy0VLfYFuAKEw5FAqyM4h30M4L5oa77J/z31nIBFTJsiD2zcKs4GNA9ga5zoQO2HCiFkoGHXj9qTbiveiz9UbbOBE28KA07gKYVFaEYyTDLK8yW8xbjFQ/DDXhBsk8KZc1eWcNkRLPYND1WwLQVv3MWidHmmuzsn629f7e3r6nhMUESDm2E6dLArEJEYi81F6e3nnU9mSk0nkZMN1/IpmwruZsQjrbp1iSGzIRFMnDQH3W9NmRPN3BoGlnZWpusDDZt8qZ5EY63hJQhuRJ5iQvBG6ozYyszS3M+2GUn33tBXvuhVfs2RdvWUfjUyqK2En/OHYcsmHyGJHF5cVFYUncM5BmZpacENQaPV3nkgP+pK4/O6exkVyP9R0OeKVONadIDHvtcWGy0JmIJA6i4eHmsBPdChWL1WsXMVhR/WSr0Zu3cWzj8595cj1dWC7c++ReNFcohGYWl5ytsNLKQX5zcxTFlvJoAn3fuQCQHUooH6CYLcgai1Fls3lnD5SNw50U9mIfPV+TXU7V04YUQLZVGP7RR594oRYqh2cFhMsceEjIQMIK/e9LwImN4iIhMOWTsgYZt1GTtXsk4RZzEAtqteu+wwrwxyqyZ5vYHqcKDCVApFuR+4lqDzRoBPVZNEknJ31HGClOLAJwb9zu48MD9a3rq78EyfWfGxmUpFalPeSyVp1RA/zkW6LwnZbASowQ8GSb5JNPPyWhFZhOcOAjq+xyCWWNT47O1K6mTU8taUySdvOZW7Z6dd1Oj8SCYTg1CXCz7vFl3DtTW1cvXfH0rRiMUW2cE2vm3KJ69URsqG2f+fm/Yie7p7a6MmmXr1239OSU7e+WdVspmOYIV7wvUMNKw5IBFmJxpLagSLQfVsSChW/eEF5QMASXHJcadgqTAKSorQqjEt45uCQTmkOYqJhgTy96athIhknXh/UDqBg3FrE4WRjQADEYp4HY1Hioudb31CyBWttjzl70RqyL3Gc2FwBqAAhuYEyGletS9GMk4I1IrlAiFv96feYe4JIS6/OwQxjPud7HteTeXMOBSN/nIM9ev62OkHnRNPby03+KqfB93GYPLWheyQe/cEchA0EcEC+LzyJbAGqwyo9bzELosE+YhH3wRZvM5myeTBd5fC1dv2F9m8Y7lFIzZnyPfhIfID4NULL4CLCKKtFEB0sYc7BdFCPQFrBV1QbSs5rSFBkMDa+fd6X5qzfwIDjWJmEbl9dkmEP20otP2adeeM7ubm2JvLDjD3Mtr6KgtmgekyIcXj9E1yScgDmKkJtdb9hYhChTmrJMsWhtzWlIf5/LAFy+tuFzyqm+EhefH4riNNU+KvJRjjOd4aglAZ08VSrjZWWsaTfGj7Q2Z8RsT8Z4S75YOK83hQ0CRtkFyQFpdyNh0by99NJ1EQzqFITt1//662ph1L70pc/5ayy8w6xb6vtJ5UTjIZkRUcKb6PTYVSePS0Z4ZnbW9o/P7OTg0MZhESQB6PRcUUbrXAz8UOSO89gqvpOukF+UfFTt5PhA8lTW3/LSI8Nx+aTWUf8Ojg5qm6VSemt6LlRdWHgEsEk9JouT84VSaWP9yvJ6q9EuJDPxaDw8Cg0EVpRfG4l1wsiiAqu0wCAqbyufoxZBUqgu3Ze7UKu1hOwUZsh4sQwqKFGkYSAzlJKbSRyUGOmdj3atWGILK6v8uv7CtB3sH2qQch6/OTzc03e6Ajw2OWD5gwUrXBwUDpejqOvV6m256GQcyAVE8WQAioVpDWBLba1bih05AnoEDfAjUF3WQOMe4srAUnmzVg1YKLVqaT+LT8TT2HrJCbDE0GA1HKlNvU4yDmC2gB4ATalEWBcLabBSrDyFSQLmIyGTAALKxCJxgWGVsTgClvWdYcRiJ6TM+wenGue+FafnpVwTVpKbEosk9Dmx93xRfdBYDMm2iNna+hWbFsMtyFJfffJpX0wpLl6xh5sP7bnn17z8X0R4HpMwxjIlO3lwTwao7V4ARz6TqcF2U0DBdzZJfSiuTWUtFBejFdQm0OBJ6Shc7kdAa9z4vnsQGj42OQiyQAQbwdSYB4F/WO2GZbK4A+uCHRIf5ng7CuBwmB75ubj3PPF+2HocAJi5a40xInRBHVTi8MORmJHGCiCY0LU4CoizsdK4jrpuzKt1nXshb7wayTAY5USAam1pMTPmgxQxmnwud89jiLpWo67XHrFIMk2IwTdquKstGUCBr9xXdrrxHbZigoIQVhLuYa3uiQjM8MLSZKLoPTpAtDRBoXiNM0MJy6MWLGEdQmqM5+FRWWMxtkl5NxwaeS4vgeswcIA6YS5Al3mhvgShmZD61OlPmHwxfWao8Sb0NmGNNjJOXvFQ3sHADk5kxH0+w3b98at248ayXVqfs89+9kXJbUlGv29XBIorC1P2xJM3HUiogYwnA2gTvmPxuCPGDUsnlk7q41h6OFA/6D8MnOwDQmr37j1wBqo7Sq6JvYaFDcC5C4GskBi99JDURhYxMd6c5tEW2C0vTjrpoO+EC/piraQrF9JRyXzSltTGX/ny655n/6lXrlg+My0MSsubkmxIdqPRjB2fHDurxPuYFRn88OO7mj/CPTG9jpEMjGmlWvGax/UquxrlgWqm1tamHbirtWPb3znU/Qd29bFVj9WyGAzpIrLEJhjOu6ucisGq7efj0Fgkq3Ny2jhIpiY2D05Ot8bj3E8ZbD6fT+az6fnERHijUq6vl4+qhVqjEV2Ynwxl8yld6MgZYr/Rd7DA1SGboCmr0qyV5Sqwwhoc71Cv1jXBZ3LnIra3XZawaBJkhbpU2KeQSgN2APuV4GlgODKC7bIE7lm5hiHBHFAsdrVwjhHsAeYLQB7un3idThariHMRfCd6RHk7ql6Rl4iissMrJuaHyzkSww4Kfec1IQUf0MrxiazQiUCm522l+Izspk8smQGcyApwcgZSIkMSd9bmZuY87HF4cCCFDXYQYaFhpJJnX+AisZt4E4AxP0/qDTVu9aba12l1BUpBFa3KcUUMVGOjCQNEg9ACi1MxZ2yUyfNV+URGYCKQhalOT8qKz0kgs3Yk5hwVgy9MIhSaeAFmNj0pxRXoa7zGksyimHUsOrKUBHxXABuPEbOEgXBev9iZjBhWvgewqT+AwYQEkULbAA/bazUrFs9qzMTqiCUDgJWzpsfB/ORO2KnmjPqfMRkdaguQHN5hgUwg4KeE4k6LpbGtdyABnpjoiVGhWOTdMjRyqSVfnLTLKQW4xYR4uDvxWUoY9gSm3AuQgu14vqIMGXM1kJvI7kJPPhfI5OXOkSGAPocEQRMTxKilqWozgEb6U0quJLmhelPzN3ZjW5J7zFlPnGfGKQmBgYiKOHBChSBC12NhJiEjRUiIpHyMJWyL+abokX7ouvg2AYOkjwCwXnCwh1QQuyTnl/BDKpayWXkZxNuTkk/itJwHRvYAYR+Op56cmRYb1Ljj0Uh2Keh9eiLZ7XN4g0B4JI8gl3WADUmWJueCE3tD6uvKyrI9+/yzNlfK2JM3r7m3Va2U3VXmFIF33/nYnn3mmnHy8eLCoj5zUx7XVRnzsC0tz9krn3rWTg+OLCfSNDNbtHufbNri0oLrMUBI1gNABOmg0A/jmBUZ0MBBX73feH/TkBDp4nRBZEFMdnV9Ra/l7embNyyteXnxhSd8e/P68oLdvLFhhcSEfeELn3G3/bVXX7bLq/O2ODflZTmpJc1pvZQprIvULS9Nqu8mwFzxbKUl9ZltxafHVculRGbkrR1sbwuYZxxo40lIoNiHZHVMdgY51TIU1bOuGzO23webggg6TDjpwoNgNyZEBCM9IW87wRZwkTph4lhGr3M+HBxUq+3NuYXZrfHeocdgQ9/+9m9GlotfLJVPdm9JhF5vVI9fiyUja8NuKBmTVEmENVZDMTAaQ8oSW0DFsoTog2HM7m/elaUouivP/nUALZ7k5ABKxo3dbcNFOKucilHCeNUggQ4LSrhnrD4TO+OMKxYu2GmEi805PdVqx1YXZywhK8VBeCvLq5pUjpcpa5IyXieURPLT8r5bpmC7ZMxX4bGsuLssgqAgEntnDskkLu1YLFHuhu6Di0KGBEUnYBVsCQWM3U3RYHqamCwXlGdnZ1eMc1pgnxPYt4B1j3/BXmE9nLKK8pNw3qJmanJaAo8BEbOQAOPucGrt5WuLAhpcTI0XzEaKzEoqbUH4CoWSFDOjCYaxBez86ODYlYN+ch3So2DDGDyYKQs4/p6Enpiu78qSEKRlUB7e25SByFlSghbTeFOykTKN5HYCevcebul6GWse79qHtx9I4AR4PQBQ7pWMJ+yjB7AQu9V7bHkla6HVlNsnxWuK/RHfxQiyjXQcTQlTpFmSHc/MkADvbD/Q+xMaf06GkEHqEePGKHL8O5W9AKikxlKoIeUEcDmJgQUud+nacv0Fqigsi3e4yUG5uq6N5MoV5NbWNOZezIa5ExgKbT3WDrZef+Fl+/jdH4mxBcCbyVI3Q9dIcC3S+QJGjKfU0ftNeQo5AQOHYUIeiG2mdL/puVkvEJSTxwDzJ+6MzLMFmzUFQBbPJpgPkRF9l/KUbIkloZ0FYwdily0OIOSzKf3sidFhaLruMg/UiN/4L/8Luy/3/faPvmdn8gi5RkuKfl2gdFxu2d5+2Rk3LvrkZNbzOtk27mxfgPzYlVW78fiy/p61+/fu2pSM8fLSvJ2cPrB6RWAoN3plbca27h+6UYOBzs/P2b3N214PZPXKVfU5YTt7D/TdOWffLFIVJmdt696OBljGL4XHRroeXp10U2NIeGzMppUR9RjEhmVQjmuS+9VLdiDvdHZ23jY3tz0LiTPprq7PyxgQogjyoBOSH743OS9GeyJi1jiUgY2q7bPCHEJRads/PbTFqbz0iyOTgiOKEhAyAX9pmuL7Nes36zJqIi8iNHs7+zY9K6wRILNB5srVNY3R0FpnNWHBjMa3qXvXbePauufRV84aNjNTcNZN3jD3ZJPP0vK85G4kVntoq2srdnRICcvUsFFtVjK57FvpbPJrlerxt4bD5INf/MVf7IS/8pVXJ771jXeTtepw/v/zj//VxkufvrU+s3StUD05jYYF/aQmcdQHFYCIC5yWa844cAMfbu3KvZfrKqCcnC3IUlGEWMAgoSNtaXv7wPLpvBpctSmKIOsaHH5YPTsQlT9R5858vz9rL3TOcO3bZtNyFXA5akd7vqJ+dnwqIZm0+pmsdrsm9pzwWGu13JCyY7VlKYfBiiOLBJT7S6fJOVQ7NfmkTA3HbSlXTG7FpCapLTCjKI3AUSBG+1FW4siw0ZqEmWTxB1v77ipS2o6CJ7hHuIe1OvFXygM2HVAn2eOvR05gRs1OmJ5mxt8HDLr9lvrZ9EW3S5dWXRE5ahpWRe1ScmipfBXy1emh3pOBUTvI0z085rjzmOUKRcvkJYQCAlaAO3KJKsSVRJlgD+xHh9V3ulXLiiXAwpISfpgSLJUK+9T4ZHcSxofFFYQHYFtbmxNINZwZf/6Ln7fVlSU7YaEikXdmfFpv+1lskfOoXbl+3cJSRNx6GFxR7lemMKf3Z/Ukc0Fu2Chws0/LR7YsFk9uZqtTlSEO8m+zuk9TBjVfIN4FAxSjU3tg1ZzjRsW0lMaQ0x2ojcCiaEICTjlGSl/ClHAHOY2B8BBFgFBq1gAIB8B6iUuyeDGSfNDvg70dzWnEFQW2GY1kNQ6k2om1a/6JE+sF2YWhzRSnbXaq6IYO4EMRyQPGuIDwzCOLg74byOO8hERYoME492QIg9OWiTXH9KQcYlhykNX8JRIRm1yYsc//zC94vnNxccWe+9QzXm6zIBCb0X3kw9hnPvOC3f1w0w4/edMev3bNXv/ip+zG+oJGaGSPXb0q4iJvQsCFu54VUC/NLUhGo3Z944obxv/sP/0ltbdjs2KO2zsiJPIaSRsLR89FFE7Uh6LdvveJpDTpNRhmBWbvv/e+2Om85i5hD+5suteCRyjv1k73d41aqjA7Uvs4gWR+sSDPtm9PXLsiAL/jC0DE4NvtE3l7eevr+2zm4cy6hblVeUZntry6LtA89jlB99bWFq0hvGAROSBgYQfasrBBfpGAO2e7ArObN666ZzwlcC9zVp30pXxGLeW+byP+7Kufsze+/6Zk5Mw9r8uXVqSbmh8RFsjAfXlw03PTnsvKOg6nED+8v28ZFvVEwggnddQeFloJ9UC4GpL7VrNqZycVGQ9CXcTFI3Yg7DplDUmErjiZIZQ5jibjnVZncCB2s7m7v7uVrnd/ymArH2dKUoBbpULudRnz1yTwa7l0KVmt10KjAavhrFCrEVhgCRsFLgAQPB9uWhWQfCRhuHZlyWblxvalZBwmKHHXJOujclPLR9TZxOFkWyJ1CE4spUmqnpxZLJs0jYnVj8s2M1/0HMJScUZgI/da3xiQdyoWMymgJP2COC1xnrCUWBe3Qw00A/7Us0/JhbkjpScNi908QwdwUmfiSZigmKSEgxXgpECLRYcTufOeYaB2AlDs0mCRBLZGihErt2QlUOfAFUdKzMYK6nACDCQhp8Wi+2Jl1TKnrZY08Ky4B8rviwQCGGJsRdwksQBSZ2C9WFJilKSred6t2kVbW82K2pT1Y6dZTEsl81KMoPoY414rn0gokh6U9zPJpPCcDhCLpPzYnqgsFqyQRQpYFOXpAHPhhxuEOAyT3Um472HiywIxufCw/L2dHc8M8b33YjhkTpxVT9T/kF1aXzKK0HDYXkcGgDSzqAAwl0/a7nbF3v/eH2jux9aKzLvyZzG2UoaB+luScB8+3BVbh5FS2UyKJOMXkVyVSpN2/+4dzSsLTwI8jUNC4M6x6Cw6YkBY7EHZGVs8+3gsqGXAHHXUPwwJC3Z5AQeLknxW//Mwju9OEsPMTS/q80kpesWacpNDY8YzbDGxH6LQ1IAgtAJIswhGJgRGm1AErjsstlFvyUMpio0ztmymwEhLJiUve/sPbW3lksZEHl5h2m4++4zc2HNX9nMx02aL0p4JO5Ms7Z+c2rWN6/Ls6ki42l3SmA9sbjLm8j2QTg0F9tNLG1Y5uKtx15ye97w4fFkKH8/mNQ/bFpIhSknRa5Was9u5KTYuyEvoN8SIObSz4xsehsiigDeVLAqksnbv/q7AmdzXc6uKVS4tX/KsEeZteWnN3vjRD33XWUyykMRlVt+pt3FH7PbFFz9j737wocarYqvLjwms0wLtB25s/n/s/WmQZUl234n522PfMzNyz6zKrKy9NzSAxkI0FhIksZAUCXHM5sOYzZg0ptHIjJJpGZONDKT0SWaaLzKTTF+kGdFGNhoQ1NhwCBIkCKCJjehGo9FrVWdVVmVl5J6xR7xY3q7/73+uv/cil+pqcDGOhBNx3/Xrfvz48ePHjx/36/feOt7i/Qeqz1x67dWL6YPbmtUNjtPZM6tqQ4xBEu5dec6X0/u3PpKzspOuX78hx6eW7t5bSzduvCEHjH40rVnbI2lkVWrJgJjSH/zBV9Pnf+hTvmn71mfkgbaqfocHN1hv3HhZnvme+rEQJdH19Yca3CZtgzCKeN+LmnXg5LGXFkep3Vf9y/K4hYUjxKzLW/qU9vDBA9PtyRl7U07FvXsP1C4Tcmo2rEN8Zp7ZUnNvPc2fPtN9+GBrS3r8tYd3136tMVn7rc//6I2PPve5woOtHNcn5+bnzh4eHb7S65SvDgbthYPjZm1+ZrK0oNGHdcs9dW7eM8Cm58N9bhIwvZQil1ppTo0wrxGAFzewsH4kT+NQU5zdfb6melH5uIuq6fmMOrb0fk+uO+tfPMVR1sjgrURNGXFVfJb1RhkiHnPl6aZjjbqLUmhea8Yb6JnCz68sSIG4tSIvUYaONS1Ir9+/l05fui63/bE9NL8FB0OhKRejL698w6tlaxd7V++tPU4vv3zRxo71Nr47Pz03kZbl8U3LA+SmFB1wX9OKxhQeieohA0V9WG/m0zaMMixvcNOMLSJ+a5AU25vq1WH4HA3TeXC564wXgTfE13U7PRl7KRCKT8PRUSUS1VXTviPxr+nY4f6h99ZiNJviQ+0vj0CzBhkTvMoZtQ288IYfFS2PK94ghjeDN8CoPDUzJ3548IL1P+4Gt2TE5LXJeOB5qUhdlzQV4+miZbUVxqmSPnjvlgyTpt+zp1QPefHwsPPEW6gmVN9ZeQcrywuqbz/Nacr96qfeStffeFUyPZsuyCO6cGpJ59Pp6sUz8tBOi5fkh1J4aAKP/Pqrr3vr2ubOdlpYXE6nVlbt9dNJWevmxT6ssU3NSN6zUxoY2DXIi2XCM2W9cUozpA6GkZstmi63u0duD94x4LeuybhW67zZbU4Gnxe0tGUQ5I1rEJ1dOpVK8m4mZKzuP36i8lhamtKUfibxfS2MOm+S8xY30WYKylvZmGUweF577Q3Vu5HOqp4//Zf+fPqb/87/QNPQC+nzX3gzXbj0cjpzXt67cC+cv6L2lCFmvVRtNKdymc7zkM3647v+MKQUNk3IKH3nm++mzf2j9FiD2JbU4713Pkwf3r+t/Dt2XFgu+uju/fThnfvS1zkZGQ2M8t7p7OfOzahvHWv6+o4GrdPpyeZWmpfHx/n86qqm5/dSs3mYzsi7xAC99fob6ea7eLEVtc/59OjxuqfDjx89kPHcSfXBlHRpL529fEl95aHaeh7bpUGGG9i1dPXqZS+n3bt3z7Mv3huCvXhd3iaPfzObafE5JukgN7baMlYMUhcunEu3P1hL5y/Np7feeNuD1P2HD20HuAF17/4HsiEd9XteBJ/kTc6k22sPNPVfSvWaZgHS7YW5Fc2Qtm2btndYSpPxW9/T1P+SX/Ppx1olY9a99yW7ZXnhPAS1sd7UrPus9Ow47ck+8Wg5byGLJz2r6bvvfD0tzS9q9rqWLl8+p76hwVfxzPwuXT5tW+EZi3SipDIvvHQ2ffX3vtW/eOn00dLK/MP55en3F1ZWb+/ulnyTq/Tbv/zL1fbLM0vlavmzzWb75+QR/dRMY+ZKq9OelKKW/DIDNQpvs2eDOVPpD25/qGnkRd9Y4g7voaZsxzKGp5dm5NVwk0pT82m5408ee2Roacq+fHpJnu+sPVDeLbu/w4J4L/3AF7+QFuRZNHe66eHtP5FHqw42I4XR1IXpvv4TnymmofEkW5oaM2Us1eUJyUsdyEPjJlhbiCxef3j7UfrsZ65qyjEnA8t6izyshQl/c/7hg00Zj5a3a7HEsbHOo4hHqcqTTOpI3Oh69HBLRkpxMjyrF0+pA50Sbko78hrxiGrVmbQjr3JCnZtOyjoca4k0ptcnpSzcqGNBfXd/X/U8EP4TdbJLNsL9AU/KdGUAKpIHT4CVVLed9OTJA3kX3BHVtFINt2tDPJVmmY73D6V4eHR8q2jHN9K4YbewxA3IY9VHUzNvoVLnXZiTYS2lJxpkmBJviu/FlTPpytVL6datDzQ10sDR4/Mzm4kvAsxKQXmP6fL8stsTI9ySEWLdGcONF7d27yMZ0+nEzoh/+A9+Pf3gF15XB5Oh0zSPJQb4xPjYa5Ax68kT8B5QDVrL8qhU2VSRh87TeewL3tnYSY82NhI3ydi7ubO3rbaelve8lngnK58omlOnOtRMZkL15NWQbJdiLX9/V2HxxtNyk7NsreLR4E0Zl6vpLt+Z0gDUOt5LN159w4McL1th7X15ZSq9/fZnJYcL6Td/419EmRqtTq+c8tro669fktGsua278gTfeOut9P53v+UOz/7iTkezJumYZwfSuUf37spAr6RtTSMbtbZkX0/rj56kbbXbG2++xbib7j68b2+YNzVduTwnHeqlBRmph0/4AoEcld1dyaiTls9c1qAgvddMjg89Mks6rannoQzfxbPnZBifyODIoxXNmelqerKhqb7oHh3sasCWvFYupoYGOZYjljTgsd2MJZput5Heffd9edtTmoqfU3sNvNWIzfNL8/Ppzv1H6eK5VTkGC+l3f/dL6ef+yl9Pd+7cSaur5yRnGa/ZGcmzmv75l34/fepTn01He09sYKUdmjKzr139XbOM7Y1deZCX0vbmbipPVNNHtx6lV1+7LE/2nnSb90gnzWxPafBZlD6KZ7Uhzs/KqdN+qpItYHfufJTeeOP1tHewl86sqO/IcUqSAC+i5yYfe29vffh+unrluu+FMBM9w0dWSx0Z5Mfpx378R+SASa+eyGjKoZrSILb2/vvplOTNB0b5EsamnBi8EN5rMsG9COkF759gRstODBXh3T7sMsJoL2lm+f53P0qf/+HPavxreVnr+itX0j0NcMwIF5hlK9/hQVP+WXfr4pULX9vfO/61nf3mb3W7Za/B2sBunZlZah01P9svHf+cpj4/1emUr3R7x5MY6ebhvkYJWe4jeZILkzEVlWewsb6vziXvU0rH6+3Yz9r2s+cVW/uVi9dl0D5KVY3STCV5p+Nxc1eeBndmmeLF+wjOrZ6X18vWElVoiaew1Dk1TVxiCi+PEeQjdS5lTwdqGN8w2G96Y3JdkbOn5v20V0VGje1DZXU8XHm+cbWpEfnVT39GnWBLdBsaKVlf3UmLy8sW5JQ8FtYEL790xdMSHiBgZomxo9G5U44Hs3e8n85JmJs7G+n27XsybLMy/PKgNLVjm5X3ksrDYR9tY0Ke+w4L5jyCV0tnT5/xdITpJO77PSkH68LsSuDNX7y7NjaCt2Xo5QUozMfxMH7cdGEdj07EtqV4KmogD6qtdjg0v3inzArYxM+ySE0Kzh3m+TnWjNguIyMo45/Ssd/FyrYy7i6zTsWNLnjf2d6X0tWicx6XZGQG6qCsL5bVpgyEE565UAd2BbD+6k+/SLloS14s40+R12SAmK2oLtwAZZCanK6l9Qf3RH9Z09L30ulTc+6Im5r+nZEn8dZnXk+7UlzWYqckk3kdrNmzH5Y9xx+8fzedvrCgDj2fzq6ekZ48Fn2Mf11lNDSQ3FcbLItHtZUM6qMnTT8rfu3ipXT+pfNpfXMzXTx/UXZhkDafrCfe0cujzjw4MTu7KKP+yJ45T6QxY+ALCEsry2qjctrf5+YJn0bSVFL1ZsnqUG0yxWddpPc8RHEkejW/9D2+Bffee/fSmbOzGpD4YsJCWrv/nbTxYD+p88lj0uxOU9Xrr2na/3g3ffTBzXRqdSXde7yZXrp+XQbhZjpzYdU6eeH8mfRY/LJccPv9275ncfHiaXl1y2l5hp0fcgAuraZbf/LVNLl82gbi8qWrwrufvv2tW2ll9axnGGdloL/+9a+l1zSzePzkiQaiU97C5z23ajs/XCM/bXJqkL71J++m115/Pe1rkOBJKTxVZkkvXXspbavv1TUz29aAfenSFRnEu5qRVeQxr0u/F2UUlzQAkL4TNPu835fvsk1Lv3bT0oJmBTKUeLIfvv+RDOUFGVdvMpMM94y7K7xl1WVneytdOHc6rWtm0zoqSZ4z6evf+G76whd+JN3RgMnedr6vpcmBPN/vStfP2CumH+1uPdEgdjp9dOeB5PZB+umf+XG32cb6lgz8vJeo2GvLi5gYfC+ckzd9+z07JywPrCwvqp225WC0NTuveq2WZbTvfufbGnCm7MXz7hDs0RL7cumXE93ug3sbW/OLi1/b39n/tePU+a3JyVPFTa4vfrF8NNOenJ6bOyvle6Xb6Vw9arcW1BHVV2ulOY2q80usn8gznZgXEz1NS+LpGe4u8zhoXQ2pMr3frMnXTJVn6/FW6mhU5u5iTW7FRL2bTquxmSZ3mQrLU2jIW6vWZbQPttXEHeGV0/Rk1U8m4Q3yiWqUmqUJnkXn5gYCOpKnpQm3Oz07G7YerauiR5o28D5LGS4ZcT6twntaH2h6tSAjxLSYKT6fuVmQt3ZOCsi+yVkp0O76djp74YxG2w11qm3VgZXfbtrb2vba3oE6XUcGqS7jtXr2bLr57Q/S/PyUlKUiJTlOX//aN9O6vDLWthoNPE72mTZUxqoUt+Gp67qmoLxbAM/roqaPbVny+/IgZMXVgPJ6VReMChaLTfq8TId9plh8tlPxflme+2ctDGO6sLAiL/C+Bi3e+8qNH3lHK7xwmZdXs5Z6XwZ4zssydRk6P2Ipz39ze0OKWU1bO5r6nV5RffdV17Y8x2MbQ9bOMCbcIKJuMbLLw5dhhjdueu5sbiS+5Msz9Nw02Nvlc98rkgm7H9SpapPeSeGXlvT25J3W/agw22dY054X76+9/YYGulNqZ3XS7QM/lstiBW/qwtix0Z+ZxJWXL6UzZ1aVLm9KSs0NplNLMoDytKc0lef9v2dkpBjAD7c16KjzXDy/Kq99QYOVBg+1IYPmkXSRR695uRAdifcH4+kvLi/56SUGPd4He+WlG5IhSz+8OWxJMpmw7vGQAvvA/fas413vn+RtXbwNjN0TtCEynp4q+WGc470jOQry7tSxL14972/MbaoNWX15sHY7sT3xzc9oiv7ee3JAuunzP/SDmsLKG+UR3WK9/cYr11SHfvqBH/4x5V+RMbjo/sDNS158xBr8uatXpBeaUbE7o8sTVHwfbz+tLCymT3/2bc3o7vim5c33bqXz0nm+RbR6hn564BkFXzquyQs8POio7i+r7JIdD7Yxra5e8AzksYwp2+R4YpMdKg/kvash5f1JFqoQd9ZxkGbYAy7nplJlv+ik+gGzRHmNMnxLcmoePLgr2apu6sd8LufOrVtyDrrp5Wuvqe9tysu+lPb2WkqTkWuyrbOT3nrrVc3SNtPnPvNpzVhbvknWOT6UcWP3CS+rn0vnz13wEtzOzq53tdCNsB2vvf6ajTj7i1nW2Ub+rdh7uy29YHcC3ipLemyl5EOWOBS1imY8p1blEHwkGyEHZ199UV4My4SPH8v5kk1bXb2o2dhD9dV90Rv0D5q7R+o3Dydn6u8vzMzePu7EEkFhYNOkpu5nF+eXXkmlxtW5mYmFSnlQa3V6pf2DVnoionwdlqlqX56VPyQmZeKpEm54sTwwrQ54KKFMq5M293jEkgV9DFvfN4Twfth/CKOsY7JeyXs3jzXdrfZFW1MP9heuyzDTGZgGy46meRnAObw0NdKsOg+vuBv0VK6mrmwTYU8u216Ykh+wtUiNygtRJjRtVR3S0tnz0gUZat50Lx5q3BSQErK21+CzzFLuypQ88I6M4rQ6ijwwHnzgHbQaYjx4LCyuJr6hhYGf0PXpM2d9k4aRlNH/tTdekRzkfaqT7+5s+eEKFtO76kxMP57Ic6BzMY1nWn0kT4nXCF64cF4yOfAoz/IDz0EzZWaWwBozny5n+j7oM6WppQuXL/Hcsxq0IgPEWtSUn1bjqTUe1NiQx8Oz+rygmbvV3DDrSUbc6RUj6pQ176Nkv+gHt29JkViy6PsT47PqwKzhsm7MevddKc89Tee9PCQle3j/iQfVe5qGs3H9D//wK6rnZFqRsVtcWpKCdtTZJA0Mubyr7Z0nGkym1QmOdc0LcDSoMpiIE5Zo9uQRLUnGeAkMeuyy4CYgy1B4mRua6nFDq6FBkBuMPIlHB2piKCUv1seZ0qk4eS2bNkTHfty2onRecH5gTxUcBoknfmMYN9jaXoPnaUTWvtmmhkPA+hs3Mdmdgb7Q4Q/kwbJkMcFn41V5tlPhJacSjxJPqia8nIddC3wm/pG8ug/lZJz1bO7u3bW08ehRun7j5bSjwYsmQE60J/uKeVk8n0C/fuNTGjwmU1V6XZEDsM9WoHNXVP+73prHnk+2BFI23jhf3TjQTOW8dPS0DtZxb757SwPWFbV7yVsFr129Li+s6WUHbqpuPNLgJl07kBxZL+cdvHU5IhjMqq65ETujfnt37Y60mVlpJd1/cD+tnltJW2qHj9YepDffvJ621nc1cGt2NDOfPvsDb6TNjf30OvtYNdtcXFhIt2/dSZ9R/LvfuSNnaln6Meclt1deu6QBdsc3Mzc3ttNbb3/Ky2KnTp+VfHfVj1gKnEzffe8DD2DnL65I/+6nd29+JF2ZS7dk6PgCCQbvvXe/m17WwLO7pdmo7Mxp9Xt/Gl/tMj037dkGNwFZphpohsEuABwLvnXHoF+f4Ek3POdSmlmckfO45L52VnQYLNgjfOr0lfSe6sKLkfhcT096taEZR7uFvvCNPfXpRxt2EtkTXGtM9Gv1qaP61MxDzf7fV5e6fWr1fLxNCwNbefnM5PzSubM7WzuvlCqDq+VKVUZ4Sf2xUeJFJ7zYxK+R04jBFheMF9uD6C2sDaHU0knulGhEkEGSgelqpGQdjs6oSamMJ3d/ZfwGXS8i+5lmZaLB7cVJb9kjuHr2lBjmDVoz8nrZdL+vEamT9nhOeno6HaCp8hy4aWbjqukJRpypdF8dnDJ4y01tkps4GplafdGSIdrcsyfJza/trS0NCrupp3IPeO2i6LPp/5j1IBlQtmvRgfNex3UpKO+d5ObXgDv/Ks/f7GeZQwZyR14hSxCT6gS+q6wpD48eMkriTcDyvJTtnLxf35VmMNGAxHTHd+nVqEytmS6xF5iX0bBeNlGeFH5J9RlI0ViDlbzEM3dB9zWYsUeWr7yeOXNeI+5CWjnNevmB6HQlMxkSjeasCS+evuBnxXkyxy8qFgPXrr3qG0NsNeLru4c78Kmpj+SD98oXcheW5ux5+JWN8nRoWx4pPndBU/tP/0BaPXXGSxXr8qzpmK1jVUzy4QsXbPXBI2fPMDcY6Vw8+soz6qylV9Qh6CD1CdVTBpatVjt7mpLLOJbKE76R1u3yzteOdGages5L3lXLkZeJxOesq57a8Zgv+3CZonsvtQY3llWgW1EbHWpqzifY2ZokDqWLc5ounpE82H8r29zVLGhLA+jhtr1n1mIBDP/xERvQm3YoeOsX+3R5gpGnmNY1cC5LPvDhLwjLCODVs4SxqCnxomY0t967I0ei6qUhBlfkMaOBakVeLk4FD2205XhoDJDhmpUnuCVdkDemNjm9IqPy0R21Sdvrz9CemZc8J8qa/XDXnl0O7K6opfsf3kodGeKrL73ku/1f+fIfW/+YrU1ppsj7Lx7ev+OtYn4yq32QtsX/rVsfpaZ0ma8T85L6l65f0UxLXvcllh148uxY3vUPyfA8STOS/xn1T3Rt0NNsR17k/t56ah+yVMQOob6XDaTiXn7qHPZkuFbUXw818Kz45StXrryUHj14qEHklGa59zwgs596UnwdakB76+1PS+bykh9veGlnb+9RWlmcVp8SdZVx/ZVL9mRbGij5uso6n3RqVdIrr15Lt9//bjqUB7ywUJfs0JdJzWAfyoG46N1ElXJL+d9ITc242GaGNz6Q8cSA8ug3N5lpJ96AJo8nXb1yVW2pWbOMNV+rPn9WbSc7tv1kK125ftlGne2D6oPyNctH3V7r4Usvv/y+qn/7/qP1kQf74OBgsn20vSoP7ZoMyWU5i3OHO9uV/b2twWSjJu+639c0vV+uTcm56fQnZqb67aMD2dpOX6N3X7bS53pjsn98tK/ZfbevztzvHPf6C/MT/eODZn9ydqpfr09h6WUHD/qVxqwGq3Z/ema53+of92ulfn9xZbkv77WvEaZ/tL/fn5kTjv46nVZ/Zmqyf7B3rLStvrzDvgxhf2X5VL/d7/ZXV8/369PL/Wqp1RdH/Uq52lfD9fv9Wn9CQ7SE21e/kxAq/ZrGtrmJRv/goNdv7TyRM3fc73eaiu/3y5rTdFWeOlj/6Pi4f9g87O/u7vcnp8p9eaX9aqWu613Jo9OvVuuiWe+fXT3T11S3X9FIoTbqb2xt9EuDcv/+g4f906cW+xP1GeWd7E9NzPR397b6jYkpmYReX9MN0ZkQbcmnddTX9LUvj0+i78up7PaPjzvok+RUF16pL6Xs9yWvQa/Tn5qu9x8/2u4/uLcmmS2I7m5fJqb/6OHjflNyOz7qgKo2m+zfvfOgv7P1sD9Rq/XXHz/pz87N9be3jvp7ezvirdrvdtRWh0ficaq/vDTXn55f6Jeqtf7m+rqfYd3e2um31I633r/TbzQaOkr927ce9b/2R3/Qf+dbH8oREJ8leK/0NVWWjpT6ndZxf3d7S/WQy6i69hilUq3f6R6p/aclZElZcq9Van0NLNKLCcmuqnaTjpVL4nOj/we/8/v969ev9be2d/p10exJJhVNGfa2ttSOnf7tjx4qT68/Ifm0pA+aIYl2VXKTRRz0+6dWVvsVtdGkeJbx9cZfeW79uYWF/v5uU/XblG3uiMde//jwoD+nNpLnRkfpH3cOYNFtMj8/319YWlG9J0RvoPZLip/t7+7s9TdUx7NnV1VurT85M6EyBtKJif76Q+lAZdBfPXdBci/3L1291K+L97L04rC52b9z535/fnahf7B/3J9brKh+9f7C8lJ/a3O9L09TZTT68wvz/XsPnvRXTi/2X3/tDeljV/o+bx1oTM6p7o3+pSsX+4/uPuh/51tf7X/uc5/pLy4uuh0PVZ+pRlX5rln3Pry1pn6z37/x6qv9xYU5mYty/6Pb76sPdPtnz6/2p1XPquQ+IVlpdqY6nenvoOfq072u2rDbEs5Mfx4e17f6+80D1XO6r5lt/8qlq9Zl+typ00uyC3v9K5fP92uS1fxUo9/TtG1qbqr/7ju3+tOTDZlfppi9/t72hvprtz89t9CvVyf7507P98+dW+3fu/eh5Fvtn1m92Fdz9Ccqk/1Pf+at/jvv3lQ7tfs72/vCm1c79foriyvW+TOn5qQzD/sXV8+q8/T6U5O1/lRV/apz2D+/uth/fP+B9aQrfZSToPZv9WUw+91eRecL/cdqr+1NPqk1EK3V/vzijGTU7a8/2RHubv+rX/7D/pWrF/vru4dKW+nPzCtvu9ufmZ6WXqujaVJ+LKE3d/ceNBr191pHe7cXWoNdXrjtm1wPZtPCyumJt5vN9s8cHOz92OTUzKVGZXKC5Qmv0Wn6wsZvtkvwdvuevCM5Up5K8uFA3o3KOwvYUdY8PJCnqbTGXOpqSsIjfhMNbrXIW2Rz+alFeX+SsaYuU5qSd0WDaeTCvEbMnkbBrqYxFRx49mhqyrPNG+3rGrE6imHP55y8m1MKlYSPZ9VIbXlhA02HKvKOOgeH8qRa6cLV814HZqGejcQsnPNSFPZZst4yNVPT9KQj71Zear8uD4hpg6ayNfliqiuPtPIUDttPajWN+hXVW9OX5hFPbiymbU058bR59+3WBnf1p1QPXmzTS8urF1JbozKP2Jbrs2ntww/TG2++qbryNnm2qmi6u8lbr5btbeA1stZHXXkfK3daVzR9bmpEr8v7432xPF56fMhyCGuHLGtMp+nGjDzWXbfBrjwePCf2MU7Prmoq/5FH32l5djOaOvFQxaJmBZ3+sdcxmYXwgUj2xB6p7ba2H6aLly9rmng33flwTXwspVdff1ny66ndJyz/m99915vv/QpIec/sf23UZtLW5uN09sKqPNX5tLWzKW+eZ//L9tanp3lKCc2QV6P68IKa2oQ8gYXpVNMMhmWAGeV78GhNHsaE2orXB6549lOryjuT/vB2LPSkXmPdbU90ZeWk1bzOENu9ucneRF7TV7V3XJKHzotgGlOascg1xCNb1FRTRsk3+HhAQkKXDnFDcjfNTy/Iu3ooj/LAuyZmZ+UJixF/lZcbWfLi+GoEMxTvRdasrKcKfeOPvpLOyyN7IC/z9bfekMeLh17VdHjLSzrbG02vVfN4LK8n5L3DUjLRmUwb25qRyWPkPRulygwLZ/IS8Rwvyeu64zqwJY2vNfMViR1NcVkG25LHxpvauEnKjWI29vPKTN5ghaw31p9IDsl6wtNcrNfzVCLyYo348eP76Xf++dfST33xx93P/DAKFqLTc/jD27fS6eXT8rT5cKi85vZ2evjwcXr99TfT+++/r5nRcbp86bL0dSZ9+53b6lNTic+Ts7RS1yyPpbuWZMY6PLMskZW+iRfxiQz3dpvpyZNdzWjm0rw8/OZWU3yxlUpe7inNltTH2KLIbpFFzchkBexN+qsfat9NedJN0WCLH9/9e/CAnRrM7FgTxuPeluwn0tf+5Jvp0b0n6fLVy17H5eYwDxfxdj6+PszMhf3evIPCLyjqHyUegb9+7SU1kRqJdlL//e4799JLL59LH7x/O104f857rvGsubPst71NaeZ22Or2OoMd6eE3273aP3v9zZd/d+fw4d0vfOF/eFz6lV/5lUrt/ndmjwaH15ZPnf7BSpr81JMna2dWz59t8A5OGdrUlgFgPxvTS9YFuIPMzSa//EBGBoY0Kff2jYOmppJK96c9FHd4sKnGZv+cGltTFclP08jYr7nkBf2GlOZxOpYR4ZVmlMHnMpiqs6l7dmk+tQ54byR7RKm4THWjnKZkILhzy7sg5zX9aEph2R/LlhvWEpkaMp1u7nKjqpVOa3p+LAO/IwPHi1toNl4+wxrWksrgbVFTPP2ljlOtz6XDFm9WYsnhWFNepsnVtCdlX5zneWTWNitqyOm0K0PLc8+nz57xIjgb5DEOshsyBj2/1o09ql/76tfVIQbp1OnVdPXaDd8V5j2gH9x6qGnUkvMAvNFqSwbjrKawLMBjWFhHmxcPCE9ilKGSXDSK8a5a9vnxuOiCps48hsu3xdRz1D4dGdYJdTAZDMmSvbN7GvCYOnNXl434Fy5clqz6MtDqrJoVH2oaxstY2hoAuEO7qE5w785HartqWrlwMR3tbaZuT9N0TaHusTNARrahKT1buphi8airn9A54Om2ZesHSxWbWw+8pvbyy68onvetVjRl2/Od46NjHlXmOXYerW557yg3wngnLVNHtoAxbWfZoyZdBOR9iycxyItXpthWxsMTE97W16jyGCrGbFJ6tS1FoKUGmjoe2RBxE+1QesDOA56UYxGXF6hUBmyFO5Ue3LuT5qYaaU8D0rlzZ9PuwU6ars976WJbxpj11osXz8swmhW1G0/zVVJX8pybWUD06UiGhSe6eF8CL8hBZydE8+FDTcnfe0/6tpguazBjXXxPbXEgh4BHsGekJzQoyxHcOJRZ9NR7TwaVG3bsVOFl3CW+TJyOpX8NyRLDqUFYuslNZ2/bWo53FvMQEOvu8Ma7UpkK8xIedhbwgMPm9iPp2TnryJ/8yR+r7Jqm8C974O2J/4YciVMyjrygfWlxyfVlrRXa7916T1Pol73UxxN0G5ubGgwPhDHppSk+SMleapbS2JaFUxAii3d00D7sKeUJMAZj9klrpioZbyu/BmAPlMk6wg0vDPeDu0/S9t6GHIUF35vhhfnQnJPjhN1Zf/TA4TZLWuWG9/W+dPVlPwSBbE+dXrSh50Xz/jipnCeWjXhmtyvrzDsT2D1BG6KDGGGW5Q4PtlTH2TQ1xwueuOFVk0PCZ/ZZbuvKqTjWDLu83z7u3Vo9f/4rB62Dr8/tVx9f/0t/qV365V/+5fLrc3uNyZm5U4eHzSvVUv1CrzKYm6g2qmxVOTw6UIea9nfjexqV9jbX05w8L5lrjyg8RrgkoT9QZdRDNBNU4TJiV88tp6qE0mXEl6rwekBe1MtTPTX5uh1PyoUvKipGYW6QaHTR6McTVn3l4TFSnl33iIKXbPqMQN20unpGwt5Jk2ooborNLS56zaimUVmETE9T2/REo+/8nEZx0WYtlzW7JG9QcpI+cdHwCIrS9ChH/LHNZFreHs+JzyzMqYMvOK2mRiNHVV7BjkZR9t/iPfLiYNVAfaAqL47N1ewC6KSjAzGkeEb3c6vLfpae56LvrPHOzC17mzxCKDtl2PMz/ckvleHtS60j1UEDG+8oOK3BiHcr9Huqhwwu63QYN8rizuzuzo48DryVWrpz75EM2LZ44y1YC1I6GanpuXTn9gMZdXmVukbuvFaQfZ0PHjyWAlbTo/XH6Y1Xr/ulI3ysEU+Esv1yadVjc/PIRo77Oxevrrq5eexxe/MgrZ5bkOE6Sou8EUp6whN2zAD4Sq+/Z6W2Zu0YpW00FnWw24F91cg52nl98xGrEonPAD1+8EB8yoBKINNq2668dwalvaMjbzWa0gyJuvYTRnjG66PceKIcPGYMcuK1iV15SOJmavq0BqJt8RblafyRrCvpQPXjC7wT0hv0A5qLiwvprmTCgKbpYlpa5gOWB5qd8bCFOv9MvIvCj0kvL8qo7akEDTbyIPHc7t5eU9vEk1/Iz6/71GCwIFq8yJt7FuWyZCRlQs+bzU3VQbqF3kjn6Svz8urZtsR7OxYWTktX1duEw5OHreaRb/bNzc/5xiB7uOlXm1ubkt2M9DJeSt9XHDJrSD/Yt91g8Vf6vl08HYgThL9DO9F2y8t8XUMDnxqJrwnz9OCunAcInlN/41FWPHrk+8GHH9g7vnTpggYUvteG7uE7szeex8LnNBt6oL6555fwy17LUOHsdL3+7c/+qD57B800o3bjjVvsp5fNclvyCSQcNfR0c/1RWlS9aFXeRUIfRTc3N7cTH4ZsaPCiXx+JZ2Ytdz7UIDm/7LVU+obvSUh/eKqRHTKypBowTimPaPBCGAy0BgEeSqGNqN+m7Bt7jeMrFUly2JaOrwpfMmYmqPrw+R7kXSr3+53uYas8mHpydPjkzmC/c691+t7eT/7k3+n668Zf+tu/XFk/tT6RDqdmqnON6dZRs14uTzGrww3zCZeM/a189pebIXX9yXlNM9wZ1fV+cystL60q3FRD87AALpyme/I+9iVw8vpP8eAbONX10xYu/8JxmsJOI3nsB5K8tkUhKSVvx3LCWB7yUzbvAoCuojWacne4+XBLl0HUZwf5ETXj19PW1qMIixa8QtflqF6aWSiyrmlE1G3G00jxo3TTWJpNbXkavBeWBFfRxbTTd77zJ+ms5HTp8nXTbLd5A6gZdp2bm011Yk21RYtYXnZ8SaM8U0FzQiQAP6JZl8zgkzLu3FlTuW15+jIE8oQpkzxL4mdra1+4DeVhj/FZCJBogFfehsZ+v0uXz5qfR3fumD88EJYnqCMyppyZmWXRCa7rEtHWo4eq87LS5Kmp0+a2yJBLWlW9gai3YlWZYTs7gah6Wlt732eAG2IkN9WWWw+l0LORp16fDb0SUGeYmREzW1sPTW9Vg1VbMkTmS2qzEVC2TkMWCShONLZk3FwestCf6yE9QoesS2CaVWSvQzJd1WAJzMwsSYZbliOIq9Z/8NEJqAHiZUa85LJF+9Gj990eW82HJKss5Cd90l/knXF9qX9b9NE/6oUhvnPnkfqU2lfGkPeh8r4Pc66CoTlTyDD00uSV1jLPQb+op+mH/lFkjvM1OMWBnmUZAeyuULTqqmvKAk9/yMU65qh2WpMuwUldbUefoH4ZFz5yOdDwGdyxX+Q64weXfOlYvtVHfgC+oBt56+n99++k69x40h/8gr+lAVsTDMuLctDzDFG0ZECfc5HwlOMKuQgpn9EL2wLpGzwgB8pyv1d6pdPqdfqlo42tu83+o+rBl7e2On/n7/ydvo0oRvbv/b1fKqfvvF6Rk1+W6BiKUjqX0sMHmsJqqgQ8fOBfHWcV93SawvozKC3jfd+gMh7qzzlF+5wKehAF/6mA/OMgNvk9Ef80/WfzvCC9qHvAuVFtFXioPA+iMKdA4ZzqlSkx/RwH1XQs9SkwHeFTbBCKOGiMZznJ9icCygVOlK3gA8UMayQUppUA9RqWPQ6ZLyCHx+icPXeyfuQO6ZzkAZmdkM2QbkFwHITr5DH8cbpPQ5bxqDwgaD6bpvhhcVGOsSL5BIznHebL7Bbnp+sPjJf1NN9DWhkUHLbJc3gYgrOM2sdlFMSfpuck2pWCn2IggoGvycTJIp+6kC9Q6EXERF0zFJEGMj51/Qzxj4dxmb0ITupQJv5ifCcVaEEfSfsUSYr64z/+4/S5z33uKdyQ04M/fshuqsFs9aP+5NZS70tybjGu4ISXWgCGtgj+WwistjyPvWIxzED6+PWLIONlejn89Bn4JPT+DP4M/gz+/xOynRAoqP8TBmMsNWDgDa6GE2dZ5Wdw/1XCF4vzn8H3B2qXP4N/C+DP9PdPB0/rb5bjn+n1n8GfwcfDn9mc//7Ai+zc/6/Dn9aO8+Ynzr80clh9LrG9bgyGTmnhuJZUYPmUjrnBgD0x1WqpVCkrrIw8McLGiWGeJpsy/pTwp806XZw/DrhjZfgY5JwEH+P1mPmYPHHXQFDgfyzu91HBzG/c3RAUdD+G/FB+5mmsrO+j2OfCsI7AiYtPAuOlw/2LuPm4mv1bDEPFGsFzov7lajeWGdpP6xzwPL17UZkfpw8fp6PPS6KMcf18IeTMwvteqMAY+jPwuEjMOJbH99LL5zVKAR+T9LGQi8z5X3T9rxQ+jigF/0vI4b83QB3H6nGg6+lPUvfvAS/S73EYx8lpz8v3bxrg5WXJYPoTdK7ML6jj4X/T4LL1E832tBSnx9T5wG2cYbyZn1Zn68Ez8KKWGpeAQs/Rn6AXvHwv2UIp7Kf45VTQG5GN8mYKfpoZTzBdxAUVvpec0pmx8qA7wh2FIR70I18Gs13IYozMEJ7rpwyJPh+eIx5lUaaxelJkc8jhs4WcLGIcJ6c8m6c3SIOpQWnQk0N62Cn1ajODXvkodef2Sr31N1Jfjj+3tuSIhiNrZ7RwXsvfYbvqk1SvTqaJWjVNlbuD6XKlNFUtpcl+aVCryaEtHNh8FMBeOnaX+d87HYdA0ug0gq7/A5TIHtSTENt8/WRDRsxhzs+DIcGAIWrGH8sL7RblEpeLLvjmVK0SGTz0inTih1x2eWVNZMhxLl7xz+OPhy6yXKhTEXQm59dPZi/Xm8d+hnjPAfKRh68+fDxmAUVBbLwHxnNQFnAoHHYsdo2nc+bvKThRmnh1/Yo8o1RdKT88FldD8eQ46I8DzzMZERImpp9CcPFL7uKU8xZRQxijaRLPgSH5E0DGIFYpwr7SzxjJp4qLFDCH7auD3ZwOK5LXkL1IjjwmkGv2Qhhj9mTZAG9kiDKqBRk4og0zadrFv4oYrwdxbvfMa5xMgHYqijSMc5jL8UmZpotraI/nAYhjfyO0x2l8byiYNwTVPfW3bRHk63ChN6Q/XeKzcehmyPkFkBtOgN4Pyx1vm4wyjApdR+tPwigPIX7GyBe2ZITz/ULOZTLfB8BDLnW89FH4WZ6sD/xY1sPTJ4IhNQf4yXCyjI8D9DXwc/5PnjfDeO6TkGlHm1tHivMIxvqLAvG0RCGXiCpAeYZyCrpRZoQzxawxAWGFAy9j5asA+vS8oufUwaYKGfJI08eNC2DRdxkTerIBILKTG/3vtcZyQeOZivTSdB4InoKwB/opcHkUCuARL8hQxjiYB/20GGD1D18AZRKuKBff8+Giooqy89709R9FqDUiq+NCdsDJcp7hVhG2hXClMOk8v/p0H+R9kzz3jA+AjYavaf3kemT08VIJWw5FvXhyBto8weD+FZ1bUElbB720x6NaSluSAYTugQbX7YNu4rkgUG3DEB7lEqeDH5rNFScthCEYBgQknIRhWw5B+JmGflyMeLRfoTCaTflBlachxuibkeooxkofT0wMwYmioV/is7zGodcbozEWGsGI6cGgOxANnowb8NjCoD/o9AfVo1Klf1jqNw6qE+lQ6Mfr66md3ki9X5IjixNbyiuvcl6rlY1BY2KyNF3qD5bk5q6kUumM0k8pfVFY0yLdEDKl8pJmnoQLUIAnOMKjHXgHLRUCkU/DVhXhj/EoDMQO23Clh1BccOKlPFUeLhaice1sK++AugWNgLyaXDJpcPuO4yUFvKMO/EgPiLTAyUBaxgsawR9vndYJ1JxY4XMGpcTzF1UeWAVKQY/nbdlS3FU8L47t8J6kqIwP0xTuhITCQ04838pTqTRrR3l5YUOZ90tYSxRW2bySCLmSN0jxeoaAUX2TP4HayTwa4I16FQANpcfjchE1jl48fRMEDZKH6sCzoPCYgUV4IPOUw2MlJd4vSRm8/gfgNfLurNBRPPlyRwi8CPcIG6UgMGKGSF9COwO6QR5+RtGZV/GOPAt9M2Qk5UO2ZQdG0UMgQvGWPYG4jEGDgM7udjxKJOYLdEGUNU6PvsiLFQA+HkbiMF3y4RVNZO6P9W34HojvcTrQJ96NztmRlEc4ygWCj1FMlsY4jOgqVRfjMiJE3/NMdawsXpoLBP3oKw4rmbfj11QX0ymyNNXvjlwn9SFzobMy8FXKus4NXdNn0OearqGFrOgTARGInPrVPzpzJHkdqgA+AYy+83Ah7xCSjRrVCx44k1mQdS0SItLpyL4Ic5jPCFj9+LQHfAGBrwNeC/r+SibxQ4g6BnIAuj12aXA/LMLAKF3lizhvDAfgLvCQofAUP95WOd84LYB4+KAOPMNMRM6HjJ8BpyE/vts/opbtbLTfU+AopRe8AuDzBvIMPE0LWP45voiLErkMHSiiXRYyMzqRCjitsAfg+lJ4lSIcPChclBF0I4SsDUrzY9vFZYZIztyEzQBMSpmd7p+CeIZCnhm/yD6EofyL5CgnAEr52q99EC2NwsqudpYez03IYZXN4GV+cxpr4iN2Y8QLmoZYhBpG8drKVneQ+Kaa7bDi0FMekWRcOmx1/apHnr3nPbXwyXsSoA5fvGOCz47bzgkydWw4LzXhi648ih2Pa8rRUiesKieOUVlGkRfLZJAJkN+jcVEKgL2lfjhP0ceDMu0ZwyTXkdd9T5FdBTwm6OgKA+ewr86eh1V+YMOcKCvvZ8CW8CKhhnkkIQO0n+0/0acUEN/05WrBVwbkCSJ90vgFj9gbIkqSCx/ErKidysN2GtWFIHUjJnx16ZQusF3YrWMdR7poyZB1i4EQXCpt38f9l/6hnuHBTmDSuXLEEY40k3BQQscdzJfBiCD48/gCI0UcPJo3LpUPMfFOaXiJWI1z7txBLeyEkMysrrN8CrYYEzJEDsVFVQKGtPJZiTijCogUI0dLfeFgUC5vy0FdV+94XCn3NyqD7tbu8dRBu1dqfeeN1P3bws8ObPkjHuHfHUwNGom3nZzt9waXVJGr4vWSyjgrpAUVMqVypOLW8cyO+xF1ge8x3guQwOCPYp6bngEKShdhOp8Hd3dsKRYdpFA+1IHO4PJ8HecMXA/bRmeMAxhFXzdETJwBVqOzbtNZXwRMgjWp8DJ0BoJBS063ArzVxw7OWHkj5Q48t7PkUYikAJRg/Aq5hRqRG1w6FHosu2BDADaSaKPkGArFwz7vTgWQNSE+RGmJ5UoKRrOPgDx2gTJqI3KP8gBOK6IIE8yGGjlG64g/hXI9+TKFO65SMEhMLuhAGNXISj2DqDtMwRvvHSavk3QKbeBMrhxJOmWOpRVxAYoRPS7JxRcwAL7vZP6JdxZJHzmak1BC3qbGRzlx5ibUuLQrL+GalvAxdjhUB6Jtg6ZctIH+i2sOGR4Xl+s5Ystt67LpsaHPji/Oz4Mi6zNAPOYqygqgLYCCtaHxoK0I5v6ALSFI+5BAm4UeKkI8MqgGBmkacoSAfo353MYDx3omwkzIoIc0velI4Rjsw+mDBp+NKkNfyUwGG4pbkGwnJVuokYlydiQkTbUt7zajoggcKq5JO/ZgHt2SZggHWVIcFCiN/DE4EieN1HVx4dicx7Hk5cyv/u0s5TTXQSG1teNdiYjKyby03o1fCJJfxMIl6ADUQrUlB7GedRAwH0UYCCrFAd1xUN6ccTwPQPu6PzojAYIZl5ZVmH8ED5hf5UGUChMbjmKRnjv3ONBPVBEPzmN65n4zBqaieHgMSQZNhxSMrJIJAUWgD6BAJVNCXpYzNEYkigtOEZlbz/QUzjRIPZGtOAdEa5BWVENsQEvU1DHMs65jEA8Ej2NDagGhdyfjAqInGRxA59F3laG26CkPfWZBs7opeazwW5Jx99scMdDqKJQaWeEFClyJM10TZizATuJg8lbBY0WQh4N38WBjnU84LKxQE+rqd6FQV/S2wKcK6EfWF8C01NhdDTyQCg0mPbDoyzjDvEUPJ5b6ALYFysDChWnrJ49ZZd/KjV5BKhSjv1EXHerbblf6hw7ep0L9AGSEPaasoKc/14P00O/AjLKo1ED9h5fVtXmfDnbDPGIPipJ9KZo6T6otcIABvjzTl8MfYxO86FQY0ron+Q5G/SLoC5evCsOLg4rhiiqwUHXQ7qftY0001B7GVRr182fjXI+oE53MMkcXpTj82RQwNqEbnMU/n67DvoYDicRVL12wnMl4FkypfGiKYJRZ8KeLrPOUG4muKAFFRV6fCyzjFWdHZ3B0jgicuJKMoQGorPE82A9qJR6IhdmOMA81Fsv0lx8qw5oQbvdL/bVU7T0slxrbjV7pcP1K6ngVVg3PvtfKK2qTg/0BLxpd7pYGF9WGL0tG10X1ZRG9KOkviydWYetyJpl05FoIRhzBxljCEBBSjkeOXOQ6PRfGKpmBxsx5XwShyAWMFeB8gpw8jkaSL6PdTwD1GUMNUIT1WGcMDQaHlSWPayDr54R4xuB5sc/QF9CsqCdKz2yNFSFfqwP2pBBtxUdRMop08sgmZXas64sskDsd3WCFLy6GjARulo9POaxzyDPocGQ4gT92BpdvhfvVGU8BPOKQH8gBacvQ2kDQ8fzHWeXkigiyU2twfeM66iUJmbVosBPtLsjXw45J1iFKcQ1FxTk4VjeAVYW6BFeXoa3jvMqA4MRi5MDEoUKa9LhDeeS89NAzZV2Dw1v0SEMn6spLHgYB8uDaY8hYQUSR7MgqGPIm8uNhWLeneB4H62EBYHHpI+u3LsChi2R6gZfD6BRhDF/oVTg2AeANdWkMIneAdVgFZL3J9GABSXHO+FzzhfSahIeEWIFhwmPzKyTKZtUNqbcx7MSINiGzj5FXAF5ZYaiQpyBOPMHMh68cwRX1G16YHgO7V8cUhl7OB1oWXxFlcPng6USZXHIA+Qy+8U6EAxMZkZtVENcB71BnlwuKzp486MzB+OrPFZJeKLCvFQhKAbltTcf/EY52j7IBckWrBJAfu0MACWNj3C2VNzQ5wLSF53ZUOOujyxMQB+Tr3B6Wqf7IF7IPXQjuR/hApgHOcBAU5IUJ4iNnpIFO+/JHnNuaNHiFLjqjE/UB1+WCYjwHTpRPW3jFUcik2glQiHwc2H9WSfOqU0O47LljlQcnLvRauDqGPOowK74ydy+EjsptYexFl9evu03VKTqyn9z1ywA9bBZOFhNpvkzGK57dLkoPu8NZWiYB2HdTfssXmhAo9A4nihpm/kyDNMeoFsLNRXOy9F3XCAcg73wdMqhWRVVIrODRl+nb2P9YQ4vSTNtxUeZwoYF2EJGK8uLA8r1b7DKryvBK3KDXVd8Q7SrOaaYoUH73ZcYaFeoydeDc24YjJ12zGg3Q3nmCZ7tH+fpjcYqJB7aFt5rymVDuyGbuaRM+hNSBjpjmrbI42h0Ju6k2FKsaA2Lc84vtlamkNMZE+NOPAVohb+mqTyFv+rcz6WzHTzwD5lRBxSgw3m4cwR1/Pc2EbSNsKxXtjOCAKJqOzNgBtAf9g37qHiUcSA7tpMuLvuYEAXTyAsqoLymuKNcT6WE8oMiSpq9qCvHbFq0DlbCpEu7Krn1QqpTel0P7QSr37vY79c3udOlg9r3U/uIXVSUVNnRgj5qDGenYisq5JB2/psZ7RXxck+JcUnErOmYktLpY0VgjbuEBhoJX5BxhBQr+Y9bCWWncFiFL/MA0yuyLIu4TQEH3BOS8OW2MltmJoAG+kDPFwhqrozgjI4HGGcVhssZyf6jSiA40+UxcHSdHsShhVxX1LFWC41ZGtZjFGShTgrG+qfG8BI+MSFK8J4Xg6M+dRwmg8hP9iER4LGjqUq2sjqAOA5/wECnOR/04YzRydsDFOuDLIXCZ2/BZGCWEjHRd8A5wHh5KsqFSeKz2Q9wMyJOVA3h3Z8aoEGejgklRZ9K1aqxDIf6Rn64ZqB1HDlXUHdQogQdwAt+HeCUPkE3sEOhIOplX1LlIwlDyXVVWFXDGPRAprcIqifWlpIEqzgB7mvY1y2hp7kj9SeMlppPSARzYXJuAUmqJ9Y3WIDUZhIpYN5rpBd/5Nh08IQeH/RuUIl6H6zamGwLiThqIyIuMOTtF2ThTPueQ6UnIMT4jS18JX7QjD6Df+I8rEx/BCadDSON6QRXRmQDhuRPQzvBatMewXEkRFPUvNZvi9Cd8rgFwkBN9LNIiPn4LyBdFmaOyRyCL6GQGKQfU8GTjYNWZVNdfaegE8dQL3qibr4u4CAmIHJ2UNmqfKA0NEe9FDP929nSAZwzZG85RgIcyg2kpp9FltHLLkA+sQov8z7Ye7K1vvxcEYCMGuQCXVZwjYMpxLch65picj/Yo5GZ+Xb/IHhAUs7wzjzQdIXCd2afgnWPUb0N3AcL5jB6YboFvMvopsuna1HwGaC8mk1N0UkVRLqteMZks23EDOPG5TNfFEY5WBvp8P83Vy2m+Hk4qQFvlCUFwUSSY60xDcfoPLA7HGp8QOXLfyLkDxJvyHshWHMhQdtX2kQtiou+6K2hyan+FcRQA09U1Nmta/HJ3A17hijTXXbPnDrfmC9trZ0p6lOUYtBVQBCuBBdVRWyowdEgUl8fzrAPk40wtkQ4XxjDDykdBRXw4s4UuOzO4sqVqOL6JzreNGFdzu1DGEZ9hVnhaDq23PRFPqirJ9gWcSdoXx7GCPdbBZ3nZksCb2WcmKrL3whfNtgYkth32NI5TBl+lrMrm8wZz2D1q99PWQVdjFm4bCxyxkm0ZqKy2aFIWX3mjbPyBWHyCL+rmGtvx9GhGPZArTFNfBwoAWXTxQ0JiyqMTbQe4HY1D1sJp5TpjK8wV7eH2I7//CAWhKD/iyAN48qJ43w0ROLWIA79M+xTIsibFBDRKdVsKFzxsEjUjlZCiChyh5MIEkdvjpEQxwPy2hdkslfobg355TePgLVHhewy3+qXeWqVb32hNlprPOLCzao8FObCS7YrkcUnna0q8IQFcU3mXRHhFhc2IETmwhW8EV4IxfgxcF/XyIAUYVXE2+jry2TUgXFR8HPKlm/ipNKEbTkTnQgtgxuQuZ9o6lMwMTU56VCCjnyR9AnC06NiscuKAj2CUCTK+He5y2C8ixSNSKJysdIXmCSOy6toDsMKsPMEPMiFfTx2JWwZsEHfd1eJOVzauUQRDUQZ5ujqzokdnDsOvCJ2g70tDEVBkQWEMijz8Pps4hPGkIVkB8cHfCMy7gIEUp5Y0DoxklhVOAfuF2SPqAUSFQ4ctCGZkSJAur7qpsqCxnYLOzYEBJR3JMIFgYAQvchVlQagQBsYaoG3Jj2eP/iF/cjD7rlRYWZGuFAxoghgfD1Mcc5OGRq8JnTEd1OGw4IVBgq8nwfi4PlOi9U1RvBv6SOUdKNDhQnm8egKfsKgfjBx8tLktKPlg6KBGfQw+xSCfUziQqVctOBRlFjiAfF2QACw5xQ1lpLRhcs4nIN3x5jFaNuOhpbkvDfkDgtwQXJbyG0SDduYwAwWzuZzsvHDNJCAbErh0kvFi0DM/XIuOkyBHSHFjVTB9IEwrfEexMWQGOIf+iaHEXC/AnDlZ+ZUAHwwQUKXtRvSDBzvBhMfSKJlQjgMvg+kT7StkCrb+VFZGi9vsQRiSToEW+FwZkTNXCunseuiAL9KGfNOXwApyBl9zFhIUyceeSZ/JEwUEKGhsSCAPY+W8SlZ88JGpBrjuBYDHlWMKXoEsH66H6QLLVn/0S9dXBzhe+ZTA6ZNQpW+z4gW+FwhU0JycuGkZf26sRsmAOTXNUSnkkW2SfMDEXLBNC4dkSv1+cmzVzTJVIOsr5YQ+QkNUiVabZee4hiEXsFrHp7LhngUNHDO+15VvSwOWm9tIedSfKQtHtsndHnRDdq8ga7vvOhQR5MGGTpbcO31jmRV+7vbAD2iwYpmoTtgu5ETOnpBAY88qUXwgzw9B6oIP++EE0rgmBXXqq/y+O5gdUAow2/rhrPYJO2EuTct3HvjXAUOOh6IiyIcsqD/tQDmMwZgBnNG9o563S+A0op+TciQbykBb4YCyKOLFEedXWaLMuAAC5bDlJ/RT8kcQ7NPhtjtpEFG8uOZKOD1PaHJeFozoVwA9Q1cK2SV1vcCi/haBjlzPOMSJ61q0EGlOij8oectKIV/aikjiIw39Fc/QFQ71gkvAbaEzq8b0R8Yl8g/TYQgwScXDisKxhu0iHaZBsu2ivHBa0SaowxsZceJDPs6iMPyAwWHd1Jkr/goX222VU+DHzreYkF4gUhzStgJNyXVDKGtCuKWkm1KIW/2OHNjyCxzYVx6k+tFcOLBqRzuw0pcbEtQ1GfpL0pkVEZwRc9wdlm9YtKChYE5RRCrfEGzYORcD6hCE4+YybuQbyxa4xolzPrkDULT+a8pPmdz2N7p+0EVmxgiJohsqt5aJ/UsCVAAo5TC6jvFgNZFN6zqpE+NYRAO5+lwrE8pCXIY8+JmaArCZxVr1hVMKPEI6K44Zo50pxbkDRZYhjnlQ2B1NYYqEHys0+Y3GD/SFQ5yvvj/IVcnlA7l+4+phR5N4CtI/io49xFAWJMyfVzepmwwkG8MhARX0idVQHA7wqZu/T1vkyYaDemlsCRlBVNee0olWVw2AEbLDCxEBZWLIYAv+HI9cnA5NSVfX2LKgKf50wYoAfHpvtuJwpjGm8IT+TYuJuuLp+KyGtJX5UB2IVoQO5VIHZISxpYI8yU/9jsUjWz2JBs9bRQqGbewiOARfFnHQzuBVEepgyPmoo+RFGJokK9OwrYqz2I4zRoh0ZOOaEkk4IOcb12loBPmo34k0BZEC1QBCD/0/BNC9DQba+qcfk85ABnQL+kMo4qMcMAtq5Fdc5gMgzEA6cjaClstQAJ2JFAH5hJupZhgPj4PxlMhRiK8YBEbyIjRqkyj/JETO4BnD7ssif+SNKS2DqiOdZnkqAD2CtBe8Ow4kgWlyxX+OFFBvX47FmWYEFR1XMVBHDJB589YmXRgrRxY48dzCGOHMX6b+VP3JTl3gCXCqftCTqLVAFxUhod0TCi835FDSP0kTkNXtbCIctCq5qT/Ab6xq4rDhJDG5BsDOZcfyLriBHwe/okX5ioZfbL/51oEqOhdpujCez+Qln/Bl+NynFIMuIqPRrfXgM/dzfx9STFbkNDJ+cvu7rYQDGQccUcqDdqYfOkOYS0oIYIEEnSi0y38ZSKurcCYz2CEm9+w5rdXYlyt68A9fys83C3EKKYfVTnjjo7leFJLN9tYX4Vr1oCOeuC0PPRtR1YuqZV+AbUI4lx0NTIGCvYUrSVln7CFtjzMG5P7CZMB5GUOQq/5ioQG9gCdCIYssDzuF4EKPa9GMdMX6gSdikSHtIqrqvCyGGJefgbREJGKiBjgjWcSjSlMwxtxIpYWzHQ0I/lx/4ZDuahV1s2w4g1acI13xRR3yfmXA9IswZZPC1qmoIPYBvecIgAY4yAegPzufceEltrdxCNs4ALV130dWTgr8APpB1MO03K5RN7cDGMYd0eO6ImSPw6YMFfhQxrJmCnJgdS0HtiwHdjB0YDV+3yrXxlZgz8mBlchV3sktBGosr8CK6jWRvMG50veWghWVOKODu+bSWXEivoQTCgt3Iz6HMKpqJA9RFJHzcM54gK9zhC4QiqHIQ7WnaoM0L0+1LukhsPH8AcK0xAXPJv6pASXAaMlfsQF0Q1AU14SfU5aSPHtnlTE6kliysolvFIBr/ZBCO1pPVS9EnG9fk+5DSXQ3AxfCY6XZ2xZ0zZBrhSMdphwIQFLwDI+ug5jH2eZ6pJQBXDp7EU04Azz6XKT5NESMdIyt0XTkTuEH8wrAEFj5naGI0+EYoUU4IM7RcXJnojz6KM4OcqdeQ0B2w84sek6Ls5+I1dSTrzDz15AeNeR1QuNY1tTbGaBd0KNs7pxhCji8+KA/Bm07xOKUMHUc7qrR4JcnJ5ChrWlTO0qOLRI4+Rz8EsZIEUYFLIiCCGg2CbrO8g9OlK+4GoHKUfng+RxRY3jj+QVcmm4RLsD1kiBipQ7NAgeaOrt+ivFFZCOIjABT1n9Oy0A4H88F0ScN/ST0DJ6VjiN+kVOWR8QGPJtzLLXAH4KSiIEW/Jv3MZzxvoHeemWUc0GTX9fbl4ot8mZ1zzIBMr/QJJkj8+82H0JOBbAFY7xxVhaLgqz5zIlwoAzp5vIyuOwCH5rO8zEAKuW7zIgaAteQLop6LpwkL0RVNN8qNhQI1A1aQ/slDM7cCcEhZRIb23NwuorJqqnQ/zRRFF0mkvTlqnDQ2IaQmFTGZEKgMCUfS8F4Yp/K26FSPM6WnT0dcRs5bhPX1ekJ678oTY4kt5qV133Elae/6UQIRF3HWZqoeGhiA3C+HM7IQBEHPrfJ4yw5qI44T3wo+kj2ilc+sZ/SpbFaKLygooDkM2rvHD8CxxXlkEY4jpF22lmNkA7wIi3TjZXEwPEKcIEthOKksUgofTtPg3RqMqVTU7RZ2Y7dzkE37bZT4hvr8b6kogTnV8YxQAakR5+INOhzDXrc4g77S27uqhLC9gI8NU9I0tQvbSQvmbpbaJyDKnkJQ9uyUf66/AocsoFkzHjNHVhcZOcgXODS7pwNhDnrB2zKjbuAuRTOipP86Ee+ogx+fBVgHgq6IWGlEWdjQnyUP8TVeUhT9Qpy+nH7FHkLfICQUYoDIN0LHsqTtw5QnCVp2updylSwMARkidNMcUysaePhuIey5wIMoq3GjrvK6gcasHO/4VAYLnryNdtquqZK3RD6mvi5JRndlHP88VsInnFgiy0EIn9NBC+JOTuwuq6rQPlMmLQAC60A8R91HAptiHYCkJMxSCagw5g6k2Y6T5PgGoHqhKB4fc8Se3t0DpSMCBREbcbygBg0OYOa6TuXfjh7P2zEGA8hs7JmW4dC0mg62XEVGnRBzLTYh2a9FeCIWMmsBCU/fOI9q0LG4YmN2iqXykbAp0JtC+c1DDBJQ0XUKYufMniIgO5lfFYGFccqNHU5CZEHgBaz+JZQXDfjko5hluooSHHE5Fxu50iKtPGGF+RWyGB2oSOBYKi8cl7AqC5FnC+j5hkryhjD1cWIwgicrjTk7iYiTgd5x/GNFinDkuwE64AGzWGntKAX5bJCog4iHN9FU9ywvQChREccA11GzsDLVRwHSDydjUxPo47nJTyehWuaIBuXcd6C94BxfsNgRj5iORikZzXQ8448Vn8PpRCsjDhdP9xiA5/VqiMZnkOQisHtBCgank7KQ5ImXj9ZP3xd1MQTDTVCzpFlnusNrYiJA+DaeGLONJ3HuYbhXJZxFOe2UHhEIzCMXuAQhB2fIaVK079tlHWd8xqGhESH/DqQiKNzecrjdtFBfCH6YVYg6kGIHGHU40GhSMsDApbCEnd5IXsc5SxveBhv+2GdBfGrc5H+PKD2lOWwTjm/zUzBd4YRFRI4FJPzmN+i5GHSiBdgKKd8Li4oXiR8mdMdcPmDNFsLPSUMvVw6vzivh8fs6WRVL9bB4IWHbdCxshqUySt3d7CVvMLoWMYYZ7c/6HkCnOWWZcHB0/JeXVS8spsOK4V2NJXH6gsLBbiuiiQOu00exvIYf9An2RfCyhurs7qQQLAt2C74gZc4ol4eK/wHRGlcWQK6DL4jBacrxxkvnyMbxAT5oqDt/Bo3cPaVncm9bWmBkyEoCQqaQNCXg68zVFmNtVOpSrOyW8N2yjlC5hONiveZ7rV4EHM0IQZiKFQcl/Dv0o2hOMkzdx7C1qCQAPyTiRgvDvky4xayMI0iSgEoUL9wufiDu4BhXkH0F7BD1vAUtSz4dJxiaG9VgFvqHuOUFnf2gtPAVJzpCZ+yIeDrEdgBFH3oDGmP4RDyFfT5MQTeQDYhP3gK5Fy+cuODgxyJAHSNuBThOitMuebRskZXka7+kHlR3FCPBNY/5Gmi+SgAZvK12oGQZU/VMjGDIxAYgmGEbeuyqYnVhiLXlHpLkx05sAM5sBU5sOnjHVge4urIYVU/vSa+bojsNRG9JCZXFLYDq+I1UR2Jgo6aIao+AuV5BnLciAJxJxEh7worbCOqEI4GM3FWG3ntzoQKpmwEGaKOju99HOSQtLNRGCtqCBTpYzwRQxcFulNhZEwDCyTwDM5nHTq7s0aMf4Gny6KeqCX7ZNlUjoFllmqHeAybQRNwrOrJLSZSo2YoRIDjCuH5iU7JArvO6gFdkdsf3N5mFQIDasMrokW1ngXxxUAb5YQMC1YUSf1KMvjcdhONAoe2CDC3rmPOM8wrcLsis/HIjwGjRRFDcJzKJzrrSTYNXLoj6QgzplAgut3CQDvaYJELzFamZVlGO1IKZ7eZ0o3hBKVkmY8Jcpz2i+CEfj0F43of8td1Uc54GpDFOIzXNbaAw+1X5APAGb8G8jW/5EFaGBS2Q7B3N/djp+sIc80gwaQGmjzIwKBaIBaQZWaA8HOAst06BR1rlcgEtq5Uuax/tJFvZQrRewfBs4HVWbKP9lU07QCBIBJ4HNS9iBpBEcOJvGMIuU8DwZcO4VBNep11XjRxaIZyHScgoH8Rw5HZAcZIh2hOZKPekCoiFQbFPb2IyuKk7sRDL8eBUgRPAOQKsZ0o7gQv+exAUMlyY40k9/Pc1JlFyi6C5imHnwdDESnTMCyglHxJmeN1CD04Sdd5dczKuLHVBm2DRvRvJuA4roorViWz7iBX5xWeHQvF88R5T+Mkd4js/CjRzqqMKPs84YfxghLo59E2BR3i9ItsiljzlRsk+FFEUaGJSjXNTbACGVHkhbc9ViG7miyKaHZsVazTfGuczG4s+p61oXj1VsYtCjDFgGFckc/BIs6/ESXIdQoAZURPoPxOp8M9BcNsJCtLlrHPjg47gDjoD1640UEch2mDSb0l66h70CLOacYJGccqHoR0KgbHKCHkRVUzl0gCFzJWPYMm47+xlQiPER9nwJxJwY1bVI70YdilwU+E7ACCy7XOzq84/VqHCAQttaWcdnSBdgs+sKLUR2Hx6P4Fov699QIaeVClYsjNyfpxnHO7osTklVLiScGfsM9IlA77JaDogncyUycWrIDgmKzUFWc8egIZLD74cv7AQ0ZFMwztAWA5cFAno44SeYYngBpE/gDwVZ7Kpd4lv05N+SiOZ9/6g7byNkuD/kZ5wENccmBLfTmwvVv9flUObEcO7MzJLQSiUHmQHdhaWil3iy0E7IFlBXbgazuwwvUeWGoJ09S1EPvHArjUwbLhujhylfMZQEgmLgYcXxQwKQM2X2O+FINqS9Ju9eLpf25p0KhkMyij/QxdmwY0aXzOcVkYKhpb5yKfl+P15+L1wytHhvtljBG/nj3nVhVRt1dROXAzOF9O00FHcpwuiR+mDUERppdpiBdwRxpgCKUJ41vhrDjfalOlqTfxvAaKMDNgrsljx1hnHkjL7WbS4yy8ANh/lfccRYbgiQGPq3ESPFBGatGnTsB4eRahwkQFtRHk60w341g0OjjDC0+iE2WISLWZ4tRGxbzDNNypFcq4Niy6EKrT4BW9Qy7gcBQaGLJTI3NlWTqW4jI1IMcG+Eo/0Ec/XE4hEMIA2a2n4EVUUW6kDeVXFBOn+OUWpvuJIAxLbhtdK816yzV4BXUwCIWDAq7OqjATQ25TFWScZH5B4RCO60pjyVLy+hgmdT3eZagoZ1F68KFr8hNXyMp5c1hEoQ1ZANm6PIWhRVs4TBoIRBaQg7meeZACvN/OQoOPQhYmEpmc18jiQ+Esk+LCV5kWECzDi1J0YT4LGMfLZNzGERwGhngKODyGC0Ay60TULeeIehGVY8bhZFwMiOCahH+GpyFfDOQ541hVRnHFz1CiQqIdHczGYkwO1q6Ctn/zhSrCCb1m1Z5nELj9T1xLRpc7Wm32PYoOVR+SNr24e1TXpArdc/8VEnETPOSkOMZ57jJBjwMWKTo/QMS7mzOQDhDPj88FEHbfU4AqQYMFBrc4CcQpmX2ftBH6jh6HnsEZtlSSV3F+swxAnZTJWxBUF7YnTdfKJ76URJ23W3Jku8UWLl1TNgWSd3jrmbRCprZdDuuiAF8PYYQPxgjrJJAj5+Ls0kUz04otBZHbMWq7KXlAM7ywX9FH8oLiDg32sup3ozM2DR1EH8FD2Bg5SMV1AFfUh5IHabrcSwuT5TQtL5/J8ZMD3q8ND8KSoMJpJH8c8ReLP4gCumgCsWwbYKINEENiXgnlclhH/bHayfLOaGIQQFmEQ44ciuNHodgaYbJFhgKXoIB+Ef1aGHQc00JOzmEIh150I1kpuFJoBBkLHRKQgxi2uxmRGGfgzCnOlj1THu/jRVZwjWOoSwE1EFfGdW+Sw4gjG/VjNBdgtE1PeYknSLyAMwdUCJgV4owU8gFIZ6tBvho5sAUUTcoPHOI1RFloiXXEDIlGrMD204YS14R/S3W6WZIDqzqv9Z63BxZqOLBlObADObDdwoEVj7GFQA6ssGIFludThK9ig49cAyW6GlGvE0IYgZsusugHnAw8tBNAZEGYoBooo7HKyG0OwHssCegnr5IGvQLbGiL1GApOZZCkA9nCY1YbjBMdAhrxtCbpuiiUjTCz41xlA2JznQHqTXpcOdaXhDDSUWuUzuKmTjo8i1KcldEwUuCgYkoBCuI4WYIZn7NR9GP+4tIqoTSvzEpe8RUpIwa66gsNskMJ9aEjWz7jAEnqdQKeRvreAM9Z1kAYryz/iM3Xw0oIEM+LwO3jMzw6OAJlLEgEQnFyiLQiMcobooQ8ClrxEEhAltMQJFfkOw6moYPTMGUYOBH7DJyo56jYIV/jQNwz9QUKXKf7Un+qINEx1AKKc/0Dw5E0uhMzxgiGembUnBJ6kyGMUNAgnAeLjA4qY6LHRXRUOLx4G0D+mVbWPZeT248g5yLNoIgTl0+n6XooIzLr7GDOR7pObnsF4Dncnrh2uoiy75c1lMjMgIDFi75KVAzOBZAnF6j/wAigPqPruOJMXOY9r2ABkZpDAvMUMc+FIoniI0fxy6kg4eym40vDifRR0DAehmO3E7FFWfCda+I9owrzkKSTVZeGvMxZea51IUQsmEVmg0Yq4eHE8TEQeOGuGrsivZ9fzh6vr3ObKX58sn0SMk3o/8tDpoYT5LcEoAM6WOHloKY8UIXzzFYt5MrY4fEDHZFgWEDg7hcOK/Y3c4bN84KJ6LDNYafVS/tdOVwIly0PCEH9IvclHGjzw5mO7PjM4RjkKKeDq5YxCYXFIE6FLnWOvYesfrFS6Swa7dh+xmdceYofh4a7bLwdhbssjFwLjZROT1f99UnGCXKx7Wz9sJt2eMJUcWxdw6HtKA9dXCz7AWM+CoAM4k6iElSNCcmGNznAF0tuE0IA33UTnbbOO8eD9PCglw574sl3K5WGbK1j8I4zGW0DkN3Ayrpxw2l2lH+DPHIZgq6pYT6HzIgHEVYoC1nG/k/TY7XQNEL3UQCPZUqSOgiCt+xw89o62jUWGSigOEMr/xY/3L6PNBSCfEpw3mi3gb9m4lJ9jmxBJ782jUoEbuQ3z+iUTnbkrbPgSj5EDviEjq4GbDYs6BOtOpsyQhEPZklnTh5UOGVexIN5V1uGpQj+KTQwFG+aChZZCMS4UYT5FbPSg155MGhLIZrqUxtKXhPOrUEfB7YkB7b38Q5s3kIgffMeWFXSr9FS+iUVEg9xCU8ZTmwh8CqFLmHqachoZri4JowDYMUtqEQjRzpGy3uWQCA+kyWvTuQP9BFtIPhw0EA09LwqqetcnGlEO5gH8yHAELEfFOPqz9mpTdVnCvoE4oSa0HdGfJAUDef6Ugdd2YnkIGNRCHssuU3kFTL9kT3ojMkQEpygVcCJdMEIV2XpKPxTKya54IDyvR9WB34/aSxOON35nMNnTAwy4hpnXsTFOwYo6vKvAgoWDaHqKkvUYyfSyXQgavIvC1AVHZ2oVtE1Q56kIAciQFGSdS4uhxBy+f4hSgoouvUQMh8AAx8AT/+ydS5UwucTEUWYy1HJhIuy+Rvy4dMJTsZpBp/EjWNE/HiccXQ0ZBB5oplwi36lM+8wjs8TBtZTpIqyigKVXrDmMkZA2528Lv5HWTMo8umoDCfiuSgizBP5xsoMbYn6Z6DO7jPECjdMi7kwXtYf40GByII2xwn64Pg68kMA/BHGCHK+LHO4Ijy8KkiYBmfwyAOOgyfb63lAd8AJ4cgLBWXZRR6O4o4Yr6SCAvvmKS/WgTK3H0ebHpAHxRgPuG4p7Ped9vk4TMmveRpbvDwBn4T/7wfg+sShH+oEjzi1LJqQQo0plfEGHguTYTybTp0Zz9B42BtnEV3gziEPjPJKKu/ZFd6RrvkEc18OCzhI5+nb3vmcn/aPK4IhR96Qgvyx86xG02YTcrrm5DDOTwpPaawmH7b7aVrO5Rwrw1FTHQFwzaunoF+sFalc1VjXWbOA0OFRXvr1oZzyiVrNrxnLMNRBAy2MllLDEVAttoD4ITp5/4y5W3KQN48YgzV+qlJtDcY417yK33Yqy6I4oz9+2BS5KD3GweinXq3lSmmA+wnnLFcd1r+4FIwzLVzFcww0eEI3NCBo2nEj37CiQTv0uShfR9BQWuZBYfMKCVrP219EEcSck2scUJeT6QPSjoLZiFV+Ecp33ShsdAc34zBpRO7iwSel02cJuk74KUxtyBtjMh/RoNyy9ysHPdigbNfDUaF7xIUMCzzRcF0KtnP+gCJSkOnpgICmLGWvwNqBLffWROKW5HKTs8r8PhzYp7YQCCke4ipWYCmawoERa1GJCEZs3lcHpzkpQ3ZaATdSBOxk0QikDgvJUOR5OnocyEOtcOo46BCQ5DYUs3lUy3guM6sjfzSAo6KRCQYqUT5yuTQaB7fv8yqElUhx4OUHtQAbOB22fwIekAHJnQ+CnIiChDFGZyAaOPA5A65jcc1tKHvkYhoHbFKNyG07O89F2YDRglPRimiUjC0ZDBKoKTwO20JQiOHFUPAD0BFGMKIxCn1/ADUGDm55ILLnAfyBRxkY78zviBPaNa6j7uMpL4ZxGTzL//NzQj/OAeM8E35RHTK4bUVinDptPAQakP84RRTH8wiDUGQdNyTAOP2x6KDPaRxhDIpUl4f+ALkY8jjd/ZaJU0pTOvL30f0LogKZPKs2R1K4tstlkFQy6brOOFF/HqIJXRjhxOHrQB2CX8ROmvpCpOlXvJiUwKcibABp/FrgqHF8AWUNCyVIXJH4tGaBQR992n4VIh7Rliydk7MJFvHFQSTUYmDjMmys964VuMMSAsXsEQe9IVeKKEIGwubS9MdoKODJsCYdTGC5BU450GIvJ3tQ7VAOMxHIMKQS4CT9PCUD2hKVzY4ftCPMI8iltNvBoZNzqLKX6zoXOhVaIUT0Q6eTVMdAaDEoF5dcMwgQpzqwWswrD1ntw2nC2bOCFNYDdllAwfHhnaPkz4sN2NSq8OpScF50j0zA5+Hcjt/rJE5VGdqIdMYy26Uo3rjBV/C3ryx7LGlyIeSmHFq+jZ8hsEb9gX41rQaYZDVN7YN+IU/iZzS4yU+1XHi9dIx1zwK0vNdW/B4fHaf9/R2/3H/19Jk0OzPlMs3OsFx+oy9ZljkuV0Yn0p5Xlu8ugCdEVpuZBLEokhcKyN6S8PyVKl10unLnVS+2aNTkZNfLNY9hfLq1Kbx7u910KP3wBwNc/4GfheGgGN4swZZCHiZrd7pqtXDLgulw0GDUOog+ID9FoPO0D4BuxTNI/OjwGxNo6EDI9UE6tk+65hyxuuSws0gexVE8eAbhEdQRuIVcdfRVqFfxFWN01S8cUckOJSKKH0Vxtv+QqxZBnWm7nuio3q6IEjhTDy77qovO9A/f9RY+r7/itZ1LUqwz02VNQkrpQDOd3cNe2j9mJZxJlyuRCw4+BCGXCGWtAUb7cWn/jBNA7pHvp7N4FEnFlHq1QSneQjAobYjHcGD7/ZulcvV7r8CyhUB9abgCq3a5obLDgS0pXn1EBdmBVSOS143JbYhoVPE5ZCwgz3qeB27I50BkicQh3UzmmUyhuAGF1ARWjKJhJnRtRRAiGCHi4n2bHLqKjf/x4nj17TCo+nGzYPzIqBPxfipb8axuYjhAZbbLxBNVJw2gY3BQjp1PxSFtbgrgYKKovj1lvKixjzEZjoLKGP86FKm6OKwgHZw6gYqec0OAcih7HKKeilddqTd5+Cawz0IlL04Fxg8IuY5owBf1p3yUknykZowRJryoIMoYw/t+gfoAz8uLvABojwN5QpoB7mAC6g5kmt8LRhTGwyOOcojz0zRzm430UjQUZ9yxts26PQ7ujS8CaOjAHnDhsGj4TMyI9AkI/ICnyx+/Hi/8RLQuwM2pDBq+dqH+d5/JwDX6NKGDSSOyZ9UVvbQdFgL7qfl6HeXEi8oj3lDwQZr5YyBRHLccM4Bq50+oQ7wxTclxQxmPksw3eXMSMAxDpgDHPWVvhvKGBmfF0SfAyvFAvubIEHURgvOSWCBnKMoa4hUQNMZwFYG4iY60gEwyHgpBRwsdEYPOLZqWB//OTOSYjATGJwHbpmjGPybjwtIAIVsqR2JKaQ1wlW4+SB+jkUPmRz/oC7eZswa5tSlHl/hubCVoadTCdjK5Z2+suVdebj/zvlc+UsCDhkyI4Ily0Sm/4og4iAnMu/6xc9ztwq7Dhz+fSjzJReX9q0jOASEL8KCE84kja8ronxOiHpRnZ0jpjAO2n8J3PRUGE0eKfDxMy7VlxSGeud3Oq7G4Cw9Px3akVV8drDhSVPNgPw3k0K0szKXJRiV96bd/N929czdVOnJQRLs3aKtePHgWOzq76mntrnqWnDjXWwcfF2Ds4TVSxhUX8ACT1ID6MVGplyfTL/zcz6fPfPZN3w5Hp82v5Sg3UHXIekJ+VAweadvY74uTWXG+cQCHVXWc8pYcZr/3WjjsU66ooqxAYxt5uM4r/Mrjtz4I6UgOa0NOrHFVNvrIm3weH/TSgWRnWZWqknvPe6YZaygHR3iiRt363lfbkqxDL3RWmDL6simMv/Ct/yHgp1k9BPkcWzh0YfszqqCjxJc1CNkgc5243R/7QePeARihVxC01hjP+c3NCEijhbKs0fWCgtMcq7RIDQAnrpEfcpSHQX5eq+p4UkIfKprWQJ8+QDs7j1CRLY7rvGZkfAzEr9iEqv5Ztd89ZmKFrsXEObLqF+8cfiTP0CxsOvEgkHSSV9iyvIRDWn4Pu9pF3Zh7O35telPXG4PyYE1ptyTLmyrmluLkwH7MQ1x5D6zos+J6TXW8Id2xA6s+5RVYFR0ObLYYAi9bF5CDYzH+5ZrmB9yOApQ/QzSucNQDcuMBDo4uR4QVR5YxVMGIHgCd3LieraDIuuBhHBQivgAVuFzT6W2sM4OCcV7G4yGEPtthxKArzF5TPzgVGENwNeFXpyg5wLeOh+QjxTj6wYnEQFspwBnD5ZQPyi+WxIUbMNyzhSz1R3y8LFpl6AKHHEPDa2VscDhUDGH2n8Gv8ygyv/w/iwGjkcMYmRggImJcPBDEubdRF2FoxypvUea/ZoCVzE7my3EqexhfnAF36iyIAri2oR5eR2g830k4WbGT8ngKpIO0Df+BF8g5jktiLGvCRlLqEH90DsQIAkM9zeljaVzk5BztetHg43g5bwHuB0W6gzriG/COsZxYKS9QBCHN3H9yfFZjT+h0AS8FisPjfWwYlg6OYhUWPuyOoQ7D0CLf6LogXsA4/afTIm9x8bQAhhB5RjxnPOpC34jzEKBZBIGn23c80auGQxrEFIUITtBUPFfjMRnG40Nfo/9nOMEavOka2nYdaI+cZkT6LfYs+DC+DrDYI57rEm+GwYmLfk6f91l5fCeoyG97Rnk6Q553LvOBj0MioaZ2tg4FugG8fOn9mhyysZRlR1SJfhBKQctOBdv+ksShdBzRvMBAHLoHTZzNArWQffCIj8VHVmzbhIJuQwjHKN6drYD+azKg2Hz3AfB04IzihHd6vXTYaqdOp6N0E0gV6HWO0uHRQeodt1O3HQ5ovVpLy4tzaWVpKc1Mz3h8whlrdztp5/AoHbVa6Vd/9VfT3btrstk4J9RV1hcZwAtgPnFSFa8KUyJpfDVrgIOpa9LK3scpnRjG9VK5WtHgP5F+6a/8tfRDn/+cxgfhiUa0ddBpxRcM7MhSYXgAgQfboOXxVXE4m34Hr+SNQ3p83E1NDT77GtCQK7pjvpFFwZOdGNEql2upKsdzSh4Ur6XaPOaNEaU0WWdqw1gNrpxUlETlwQL1REe5i0gbsgiF4wU+YWtD4bjbYYVt/fZQEmjAtts++AmZgsUBFPIlVxSrkDGLfhE00S1iKZN008skCjB+EYdfEvj8CogPsqOzcsAm5VJPCocmPAL+hY4CZDHNSIKw5RH6ARXAWqF/tqmA6F4vQkgEPGgWxIoTv/ypOSKyAFaYnQ6ey+BwazgynFnoRp5hNcV73jKX68Ne4dJALS3PvzyotHXRVNYNXawpjq0DNyvl0i1Ncj7ZQ1zyzC8pLlZg+4NrKvaS+uqKEO3A6sykTSeYEWb86BBPcRrCkHHCrpTCRQMUSSdgiKOMvkUSF46j4yCe3BxAVoTA4yeAuCKXAaPDxnxPjEQBh84NI6SYO5BZ9XGjK1TQyjSskEVlrOTEFfjwWhPNmnrtRD1eno1TmTNDK/DFh37plHYosQnKW5Znx8NWEzJ0NLjpGr8gICAuVkLEbySaDwYJnsw1KJ7q2dCSW9fcAut3+SxihKNyKluyhCaXpqpZPPToMsymHMXsikBhUKkIDiwG221QJAPQsZLDG0B+B1QX4ZFHE3Q5+DEQ0aRRV6PYoGHgPBjK6NI9QgrfP8AGdENaQSPqGXG5PYBcAt2AeIxxT4PO9ERDbYUcceTRn6DxLDwbCR68m48iGdpPw/Pojfjx74l80VUDhnQdfpaQdXQYr7MQLU/9j9CdWzLnTCgnhOTj6mScQ268ou18HVjo8jiPGUa8jsneGXRCSL6M9o72GaORCyHNhMbSFCyyG8x/gX+CD8WFQT0JlGN+CgbjlPNxEeGMY/xxHoao6mOk5Ut+iotxdADRxWBf4KsCxncwQpRDOMcDhQ/kH6cQhjH9y/bnRBPjKseAix5n7ogfB8tbf+PxkM0AJ9hYUxPzXmnVtXnlv8gIlfxrVP1FNQOvuNBJKRgDaBk14wWa8xvGrgjyw+V4uyoIedLga6TvI5w8lDKSBG6UZ9OG7M0fA3nkDX50YO70xyTfvOm6ddxJR3v76ai5n3pyLnmgq6bRMN9167U7srXepel3ni7KIZ2dnfN3/HHo4B3Hk5rjSHJ3gnVnFm2w4xnghHGJfZ+bKu+b3/x2unNnLe0dNNOde3fScesIjAJTZSu/6UM3AoZsA3y3TPF2SocywtaW0pPH6+JzIc1OL6Rf/IW/kW7ceNWrpL67KGcZ3vwpWVZ6xG9NdfFqrP7Qqx53LBljCocamjjNcYgjldcRDgshTFja3a4dUctA/FAGsmNicNyNu5U4sROKbxHXxumOcjryOl2maHJ23YpBKGySaErG87zVoF5OzcOOxjmNfUonL1UgR7Qx+AqJL7QlSwXK9gHcikSQ6kDoj/KQwbFqAmQPtj8EAC/CJwZ8YrK8PX6a35y5ANFzaWN2ABjtZQ1qLpcoglwXQBgWg+OCZ+KKck1dYUqO4TxoQjseUKORoMGKK2dxSFtGZJTlzoD/QTwHsZSlPymqcRRGI93P9OcepbLsqxhGvLlqOqMr5gvZySiqFGlSyXtgRXhDju2a8G7Jtt6spGrhwH6PFdhpXqNV8VsHrsmR9QqsCsShXRGDdmDFM1s/7UjD9NCjFowFDb51L3BnQmhFOAOVzB0NyHtjXMMCSEH2iKChBMLPhSAxgoIGPOKI8CWTI56w9EwueDGghEX5+TwOxHmmSLjIReeDbzbOUwzfyGfFkRVYvqPvr8a4gZ4GYsYqNwQoh2o8L/UTw4kCdSFi1N2HLv2qJMW5DP2wd4sN+DjTANV3PcHNssj4gmgH/SkCZzNWzDO+Dv/pLCXJ2T24RFAAckFHQWQ2IW8/b6kAj3gM+ihPANeO08+4nr0Q7zlAnehApPsGiypLl9w5OEi//hv/PH3z699IsxOD9LM/+cX0Ez/6o5aFHVjyFsdY0YVOPAuUE/Ufxx6BaT0no6OYCUhmz+YcxVhbEHwBJ3C5gNCzBJ4LJiN8l13wFOHiAni6Y48BWBkT2Y6D5V3wmfVpvL8/D57GB4Zh0sZYsc48h5YdrTHAIRjCeBLxxfXTZMavIWebocBJyi8A5TXpMfroShaWT7ncIoL+/1xQ2mggGAG9pRhqXIZp+i+KtBzVv47k+Bzs7aZ2u5uaB4dyxFrp+KiVWi0dR8ep026mo+OD1GUv4nE4GF59lMH4K3/jF9Kpc2dTqYeTpDiEYhmEHGQGbeOZlMIjC3XxQErBj4UIJmGfzCEx+TrDEJ/GkhHI7Uo9qEqWPDZnPC9B0of0h4mKFH9c2ilRA1C27Y7sdF/O1P7+Xtrb302HzUMx31Ycm1vkBM3NpcW5RmrUp018MOjKsaqmqcZEqmkmXq/URAe+oMhgjRx4dWFNccQHzwAYPXlPR4fHKmtfx17a2VG5zWZqNvck8+N0qHZhTHn77U+ls+fOp91dOa7f+Gb6xre+mXb3dmQS2sI5Sh/cvpNeef2VND03rVLV+i5DJahyeUzSpeqKDXFSCEf/pBtbzILHPtFHDzbkZM+kxcVT6Rd/8W+kl199xXpgbeX2PHjK69V1tT8r2aS2pRs4krif0AlZRJHWSMnFTizlOg6bjp4Q5gpAcqKnH5r8SD8b8s13jlUzdxzpkWRK3cCLSQqkRYEzZBTBlj7Gi3CisQg9r9JTLlSI70sv2R5wrIHOD5BKWUNE1C/eSQpblp8UhPoSzrIKnQq+M/+0K/+k+8/RRJBCGvyrXP0hHyaCdjIju8+uF3VQ/myzoizaFF2NuBEPAeZzCKEH+SMW8AIu2A5HKYozsssiz9BGihHeDKNpBLEQVyQE4YmQ4pTZd0d0hmbYHf1SjuOhYUyD43XmgBzXnrhLtp5sCOAjOBMCy/UMs2U5sKnUFPaGGsxvIeiX+jeVeKtULa1NluobjX6puf+0A6ujrjBvGVjR4RVYHTeKsx1YHcP3wEqA5DNQMswRwS8LAsRhKDIW7GHgiKdqPpOncAAdq0g3lK8CnOb4IizgjAzoDCRCAWV9HmRaKC1fNWE/DHvueJHyyIml8eARcQbk6oHhGQthKiSgLCu4MoHHAQXzLpp0ngafe9A/t6Kg6ts3dAwbgVBsKsKqaOY9ZiTQ5BA9lUsZfHEs8/P9QCHluDCMpERsri28eEO7I8g1UsTcgXzbTOA0BREJRsFxyqdmNHmw4RnsIotn4hadri1jMuufzfxh0OKgeOfTARAHPH2dIcePhwAXocKznP2ghtqbOG7BYVj9KTsxevO9D9M//Me/njZ2niinBeBZNcb2xuWX01/9uV9Ip8+csgObiynUwXCy5IBcjwyUm7nPzRi6HxdOLmCc9jiMRw/Rnyo804FsDnMeV53xsoATdKP6z+B8L4j6UU7ofw4DdryGBMdLA0YFWdcd+nhdh9Qo10lwfJGVcDEmjfBzWiZfJAR7ceEB0yGB8IasC1gpcIX0T1/mdUmFT6BBX+ZfDmKn27Fj2JEzxKpVq9VOBwfHchiPlNYN1VdnWViYTVdeuiJPqu7yIE3PY/+n76jQH5GD6NN39O/+xm3lTqclu6GBWOXs7G6lra3NtLu5kzY2ttLm9nrqtA5SVVpYrvTwQVyndkv2z94l5TN4M4BFmYowfR9cqtI8cU251cPDNLm7mxplOWZ01l5b/aPYTyncCu+LUpgHhh7vHqe/9Z/9X1N56VT0QdG1PuRzlCb6IztkB9BpsuIwEBge7A0iBB3/UTzyUJrDg5DvkXjs9bqs4tim0H+Pj498JwUZtY/bqaz6zs/X09LyqTQ9MeVFBv5K4jxux7Plqao2Laea6lTlUDux7Qng2Qi2A1BOt9NNxy21qdp4b28vbUs+21vbckq30+6hJgtqn77w2rzSEiHiLKle2CHa3m2Lbqrep5Ym09uvv5muXX07ra/vpO+++25659vvpq3NdcuVRYIPPriT5uSwnj61aHptSDSqCuexEwirHS2JfLiK9s7yZcVYKdYp4pDhk8ePJJPFND21nP7SX/1309mr18WbG895DQpaL0SRfJTiK+LET6zo+V9t4prSmuobKk9IPHQ2I69hoqpY5WEsOdbBXUHk6jFSbcfqa0txfguC8kOPMrwlgIBBsSqPUvhzjBHRC5ggRXnHdAwA0yt9poMzJVThuDubQOgVY4IdrYKGSes67JhoK2OWsRvRQF0Za2jUIk1ygT+4QH/hqiL+aH/I4z8YFIZtSoRODsU5cAiZlgJ5PM7AZeivyhBhSjSOwplatJn+/CquDPCk+olleIG/sui4T7iM8OMI8+cHwlgGs6PrBNMPeRKKX/JHadHWLl8B91lPdyhrxAdSQkhq/4E0WlPnYgU2lTbkK6wJxVsIdH2rV+19fw6seLshVq6JQLyF4AUOrLl8IYwnKov+LQAFzDwRwNM0RtRV4SLZDaFcphGAo4GacZ1Xe+1MI2AdxCBSViCJd0PonxmYu3NBixdr83oTOhXK7Q4DD9AJsqYHUM7QOCu3T4SKODufZCbeGmws41hxFeQEHsqGjTO+/gGUgrLIyt4aVnVZoRwX+fcEeMwEM+SKCKQoRSggd8WAER5Y4yvs8AxEm4R8Ac6UCM9gI6PM7zD/iEwB5MqRIaGTfARkTRnqAWc6m9Qd+ZXklHILyqn6d1DAIN2V01Ct8jlJaYlwSdo/PEpf/trX0j///T9IB80dGXZlwzDZG1EdwO130rml5fTFH/tC+sxnPq8JyeSo7OHP8GQgnHWTY9xcfCwI2XSekU8A+sv/qP3jmq5LVNa/F8HHpUOR5NGgNcbEWEZ0m6TQeWAML4OSwtDrABeSTgiI6JFeRpizrsfIDavpVP1mIjoT9OUwUm2W8Ylj4FBbGi+jKN2OaXHtahojMprnAnISuIE3BoqDt263lf7B3/9H6Ztf+1a6f38t7e7spvaRnJtOW+Wzb4+hIXTJBHWQj4dWoFmV88TjCv+b//Q/ST/2538yHcn2HB400+72bmrKGWoeH3hFsLm/lZoHu3KSmunwcE9OccfvF7WaijZOJELmUtNxFaJ6qx25XUntGEy60mMma9XKVDo8YtIevODsmYbCTOipMF078pOOIz1I86VWOjPYSpXOsR0wnliuTy6l2vR8qk/PpNWL19LU3GKqTc2m1JhNF2+8lqqNGX/9Z6gLnBTOusN2C4uGcjgUh19HvXqdnm+Rd9pHdhRL8lgrqh3vsARK/a5Xh7vydHgTwNR0wyuIOJyIgH2gqpX7MLYBZxS5c6uanX/ICrkcH3Yk32bal3x3Dw68In2wv5+O5Jg2DyX/o8O0q/S9o6YmCx3JjVvLVS9iFOyHfkj+YVdoD97coHT4E74XLVQxO61KZ1/nzORUeuWll9Obr72RJuRI33pvLX1w606689GH6d7dNfFZSlOTE+n9927JhpbSG2/e0MTkkVd/G/W69wv2uY0/NRFyU3lx1zIzpXIU53EIr8GR8MxoB4iXYizRf3r88Ek4sDPL6Wd//m+m8y9dV10ZHaSrbi8OAchF0I4SRRpEJ6oXQB79kxzRtIbO8EScFSHssPs/6Fa80FkroQDWHaIsKFlfndVHuElE4CjFuGOKhZM26Of6BlAXHtyiGubEt87lpBkfDyLK9IQKjKIgREs5XNLW5A5ZiAPaONCcl7Sw0XDD2ZbbZRPDcylE5Ml6UWOq4JDUw+XHFRD0rEP6izoUiz6Zl6eAkoglH3pueYDqWJxn9ELUxDtfC0MOgUsdlKOQf8VytaTioJIlvKgok5rhoZgvh3UlRL/Ro5AhXdY8S9TwS0+2HYZEFOM+StNK5+TAMpcZeAVWx0a51PcWAo31N2WNbmnAX6s0PsaBbcqBVfYVFei3EKie3gOrWe0lDfIruvanZMWCJ7rm4Bkg+gVJ/xqgkMMLAZ0BbEwFXEtmQ8jcskK7K9HxrXeEbgdJuJZOAdGcCDsn6NA/+EFFvxAvxyto7FxFFqWG4jkLKMrvswQ57GqiIzvrWyLsjwpFjcZ5mucXQ6iWi1UZnFFO2M28ADkIXei5CgWM19kKP154Ae4TAlSVrByoMysWdNYwKAEj0mOFFACvOURqVqssf4CVLPZllatxew4U5OYJSYHkFXVZAG7vEcfB5yH9PGtZA4/aY+3h4/Tf/fo/Se+9912lqWSV4VUR5cfAes9Xv51eunwh/dJf/Wvp8ipvkxuvybNwoka66IiY1MjyzDICjOeCqHG0vTv3uLDHgPzAc0T/iSHT+DjI5K3TZjhi3AeKxHBEpEtCGdEk8L2Ze0H1ngHTHaedK64gNHI7Pw25X1svxL95zFkzGZ19+8tB6ChUnAJCx63r+gOHMz0p+nYBDCTqjI/vP0j/x7/9f0r3Pno/9bqs9LVSv8s+O+mp9Gkgp5FJ0dT0ZJpbnE7zp+bT/MJ8mpyZSPVGQ31cppx9kTp3OtIBMcceeLTVi2Qqd3g3yHyLJ9XfvMC6Tu7l7tBKVV/w7WFVnCrRV9pypruavPXFS0lO3P5eK7Xl9OW+DCbBqDf5Iy9c8NAPfDbUb/7H/8G/n1bOnVffq4tneLeY3TdzkzAOkrdgT5xxVv8TS/SxTqvtB5f2m/vKpD7HZkiNdo3GZJppqE/LaLBwIOEpzyBu0WvSyYqh68afzliVWBmNwZlFCBw+ZN48OEp7u3tpc3szbW9vp9297bSvycBRu2cHFIe4p8ZDLu1eC+mZWfNK3Qu5AHGXSBJGHxwPruSCrXAe5VKa21CVZOKLPSfe/cgr8ZK/9GJldjn9+Bd+Ip27oBG31U3ffedWek/HowcP0sHBjrcSbG5upjffvJ7W1u64rLNnTusse6axCBmIquTXlNxYwZfc5mZSfZ7XXbkVxVM4IcDI2Sn4D8/K6Vx7VVRy5BqZPn70RLq5oEnAUvriX/hr6eXX31JbsLkKd2MkE0XoX/QsMGQUdAFW632mPJ19pbAnKpQjVPSVJibdepzPeG+GkF+ERkBMxvcVOq7DV2OI5AXLcjA6kwjar5BHRJo2vBhMqwgLzycukZ0voKdQcTFEzdcK+E/yx5l10UaiTUQP+qAaC1oO+iqKkz5RCTuRIZ9ILwLQpw66sjMZCUEbKoogLsqmTQlHnX0GjTgIwJNaxvFDOsSRyJq5+qSCkddRbjd49QTDeI7Wgb4XF0pDwoTlTYY9lmHIbRR6qUTqQgXJk9+xJSAVHqiJzpqbltvSWTmwgw1RXJOJvKW+dbPbkwNb1fWLVmBPvIWg27uk6GtSwBuyq9dE+JJ0dEU8zOjM9k71XbGmnPCD5BFMvGojmAIIs1ybr//VgEscQjTvJwM3zAuA2xZHEgUbzmk0b7oGVGkEzG0P9pAy+/emdTUbndh/Pgv0g1CQqDuGrwsaNI/CToso93TCXoV1ggyyTnUJmW0DfK7TT/K7FDDJBDcjGA8HoBxSwrjwOR+fFMZxn86PVCgBKVE2B4au6CtD3KyrIZ+oI2Cx6Cc7jgwexPEalRhEKxqAZagViYyIYQWVArLR5NTV4Jy3BdRqNTsFXQZGEWXFhcycjzRosNr6j//JP/XTvOWy1+LVmRC+CKkz4RzUNWP4wc99Lv38X/iFNNmYUhK3FNUOohecf2+AO5zXlg7rhto0D/K53WNigsFg4A2cE1DgZSA71/k8Dtangv54+HvBON6Jsgq7MkyHpk7hwEb4uYyQVhzRzBlJ9Rtr94+FIj3TGMcflq/IoKbfCAwdWMB9SmCRGl/nsXTiTLsIG57CyXkY51EjrnEy2+2WnKFj+SZtO3j/6P/zD9L7730tzS1Pplk5AOgxOkk/INNAOkzbe+XLZSJceoouxLRffVTGUcDxlcNYaaiPqFwRiLsLyiECHkBli/zteB3cxqacbrcjPHS/Kt1F/8Mh5k6E5WRaDAw4cIO0t99OR0fRwPQ9hOQ/kxey/quqNLfRmTjzQCqLN3/9r/+N9OYP/KDqrvqobHnq5nmgvtaTI8jg1ec28ED8iNi0+s7sjPhRn+WxDN8loV+rTjhTlbIcYcpQl47BEieeOsnJ1AEt3k3Kfs/N3XBGOTa3t1LzsOl3t8JfWbZxIH5DN8SonAB0DceWvkvNxSyJbi8Pj/huwimV2LahNPE7kN1BBspibMhhwxEJckRWHdWdLRvEQ5f6YJMsNwEPdHHHaXF2Lp1aWE5XLlxJVy+9lJp7x+mj2/fS+x/cTo+erKcDOauzcxPpve9+Nz1+8CR96tOviBrt0k4TEzXRlONem7DDjb6hAzAGj3DHdggWNyakb/W5ae9Y5GGw7MD6oNqC0AHxx+xC4LAgxjXXUnHl9OTJhniaS/NzS+nP/cwvpOtvf9b6hUUn3YA+Kr/7MnRVRnb8+B3vg8NFG/gmrCDXjBdqAuM7LU76yZnBdaohQvxGeq7PKF9cRwmRTjDK1r/Lou7UQ/mcyUk+AH+TXxejRYR8Fn9DfHRJf6bhKF0Ry9KIShABthqweklu2330XRdVnHPRzuUFRB6vdBZ5ceLB50tjpAdWpOd6U1auB1mfAWUNWeRjRAN8eM+22NfSayZqfPIV2sgJp5Q0a4xwCZMF8VgGRAsXNqFn/YB3slMal8Jgu05MrgMv+ECXQobYt2AFwsqBHSS7jOJ0tdRenas2FxqVDeVY6/YHtw7avZuHndKt7cPe2lGpIwd25jkO7INUP5qLDxmow1wqVUrX5KPeUEHXVMQlmYoVsTqj8uTAluQvFCyolKIfR2XhlWvCGGBJhQ5PBLdW/JBTJFOzIhBAXiCvLDwXxpIK9GGAbj5Mk9FC8k871d8bhlQNNAjALynsoz0SbX82zwNMNCxSjEGG5mJGJmzVm1tPMaMXgi1o0C+kZ9lR3ZBZSQNHHOyv03hEj3AZFBIOnPLI6eJ9iDXykUDeTwBF9lEbFXFEjxuhHCQeFsYhX4NDOkcO++adqko7EMeKKDJB0b1CVIDrIyANwHCjK20NZMiNawZk8oGTOzHhLs6t8tSqNT8Ri+PLk62sVHgQl+xQ6Q/W7qQv/f7vp29+8x3xIoMsmSE/dAsjzv5YbjeuLi+mn//zfym9/can0sCDLq1HPUNvmAoQ/qQAd8c6qzqWabRt0XEDJYTzHCB6iPMigFDB2ziye/EYGO05UIg+YDy/f0a0QeNME3E2/0OiIyLEYRifKa+ICKP5dCL4z8aBhj0ZTyJsg+qwzbipOY62pOInSBXlOR7eIgg+KQA0bGJ0mD2XGUTcn9Rnv/Q7v5X+6Ctflk4pvi+nVROfrF/oA8OVHU07FzbR4l16bp2NW222e+DjGEq3WBnl1UldT76kKZpE+fvt0hr6PDz4trPo1ISPQwptysARhEX3BzFtuwOrijPnCsREUvGiVaIPCYG643xtPt5KB8cdObyTvksy0ailudnZtLg4mxoKz07z0NJ8mp+fSRPTM2lqajpNTdZTozateuvckKPcmBRPfmGR5Bd90g6vyqLPIsrWcTs1m9yaP0wHBwdFuJmaRwfp6JitEJ20L0e0ebiXWppc4rR69bmQLQ4XsqXvh72LcnAk87ScaGwqcqJNGrUGwncC8mOvMWEcY6+SWaYIS5mlCJanwkwiyFeuYg9UBm8REC55LUlPPhhDVDLtjDBFj/2tE42JdOH82XTjyuV0evms8CfThx/KWX3vg/Tg7t20t7Od9vYOvMJ6ZnVGbd5L+3v76fSpZckMbWRrU1gaZEDbI796vW49gXeAusPT8fGxcNg2oXaYnUn1hVnfVRjuaxUd802bU4dCbgCmN/crykFuOG2sZj95siUdmFdbz6Yf+8mfS69+7vNyyIOX6NfQoUWQvmIhwsnCLNJFyyUV8RYTl0ZFh6NcsxPZfLLroXhHkVikAeCPIGfkFGXibBEDiafhZN4Cj7iiPkFvLOM4utJxxNiLDkp26tD3jJYphJQK2qpnBXugKDu1jg+5GMuVj7yUEVeCZ3hS2JMO5c2CLMqGD65zXYbxBe2nwbJRmsc9BX1LX+c8LhEZfYx6Bg3Togvo5HZzmqYAAP/0SURBVPZ3DoFOaABlO8b5dPgi8jKGQ5g/gvg70LUUigZjC4z7saJclv6ZHNU1Wzs7Xe+dmklt+YnN405/Q2P9mpT1VnlQvincW+qDa41SfWNvptQ8F2tF4cB+SXV7pXBgVfBKSQ6sKF8rlXpyYEvXVJNLldJgReV4D6y6NuYmytePDyUwM4ZvdJZuVfDpgyYhAE58m19dWOnxQBU0lE3xseJoEkNAyMgrGkRnBfx6KF0wwNh0UpZOPnSBkGSaCoYi34sgowDR9YUOPc65pQXjeJQRtf5k4AY9QUFXlGHDGkrBEWW+iHIhB/14kCqwPjkXAaGEL8510plFjqOIE7kKhpEZG/CPvJKigVn0GbBZGUWpPdeBZ+H5XX4aDBjUGVRwSRhwyOc8GhABXt1S8gCuPEqjrqzq8HUbyB1rsCHf1KQGVRlkjDuD+zs3b6W//w/+YdreWXfbsc+HcnldiGeM+mdv3xd+8O30Cz/9FzVoL9nhZkUUu09zcORhAaCa/FIvx4qBkX5G6rhkqBOotGPGAwsZYdzC5VFYP0+3g3VcYLUT0F8A09T5ac0wS4I84w0Y4RDKV6HbFMpAz4Shl3Z299KT9W0fj3QcNneF1U5VtmKI0a2trbS18SSdO7Oafu4v/2y6dv0lb+6H6KgU6MWZFQU1xZCv7wXWZRq0qGGEA8bDZttnNDIAu+CVoaKwfNvK9VPwBAtj+QCy0M4Og1sk4hTw1Z8/+N3fSb/ze7+Z6hO0JbypLVUWzgXl+clrEUC//UCVdL+Nc6qzNNG4dW67y0nAOQNw9ColHneS0yqnuMetbW+PibriaPgWMPzoPFAC+jOpfoSDi+PE64j4ow+1deBj8f5MnnIf+KGhcrp8+WK6fOlqWl5a8SuS2EIjd8UTvmptIjXqEyqQflg4vThx9A3kIdwa/BZ27/jwUDrRTJs7O+nJxmbaXH+Sdrk1f9RSPVVX5emo8duqC7KxQ68K2K6JF3h1+4ge5KGJ5Y5r6oSs6L+yE7IJ9UZdMq87rtuSTDttO3jI9rjVMg2oTqrf47zyIQOvKKsucIwtsN6Invf5yoYwyXXJxAtsL3QmR1k2ZFU24Gd+4s+pnRrpwf0d2Y4dtSnbDvJDeQfpwb2HaX560W8M6CiNrQ6sEh9rUtBtSwe6R+Knn+6s3fcDe2+/fUO4R+noUH1JJo3XbdFG8IXe0F+xR9gzxjI4q6gdazUcWOwdfJZU9rEdSr/jlcUQVbWqCUZNDixdLj+oOuwrnJSALJGzo5WJE7qBnDnARzcfPnqUlleW0uzUcvqRP/cz6c0f/lE5z1DWAa4yuv2QpSUf7QZE21JWlM8BVpE85Mn5fS5woFvkzUAf028RDnkIucApCBqCf3uZAvMQAdsDg86EgmLU1f6T4mNs46eoBdXkb1iE4jOdpwAagPmnPIXjmRYl6EyXsa9CPxYCdCmvOiIuGMmANG67u77wWGC4fuDksPK4nyroezYu06g+kzf+oBe1jp43QgOG9pHsRZnmtyAXZcH7eC6BeeFPOJmELrj2g2k64KlXlj1SpMuVvnDOdeWsgOrMtfRx2H7iV0mYUkYcyV6O6aApqhuKX1O+W6J/M5V6t2TD1sqlzkb36RVYHNhZObALdmDbK/1+5ZLM9DUJ/oaKvKb566WyHFgRnFGxfogLB9bGwlyIQTFuQyiG8mwXI45dZAbJfiUi7XgRr8tcWXARjJ1XOaTOr386q+yLDJC4EA7HUCD6A60q/HhnncqDlHBkR0VSxlmjv19aSxkfA9DFxLFuQrkoMHmsnAUIRYiU78u4BsCP0wsgGh5+gRfj/ZuFzH+cQ55WUkVkXgFk/CIg71Gn6ydJO6w6STgMKrkjsHJhxRV4NQS5Kj3aEIcznE5WHdClLo0tyHnQLq/s6Bojz8DZ3N32wxbrTx6mRw/uKrwjA7+vtuqmlpzapgaM9Z2D1GlMS6fq1ito440ty+j/5Z/5qfSFz/6gBulJt/n4O16D7eDduqu8DPKOKeSAbAgWl9YTtn1kR/OFUMhkCCJunSNaeXN2zI8BWQkHZ9uXQsDJxgkmDB550HnOXPOE+rFfkdT2g2p7e/tpe3s3PX6ymTa2d9LBoQZDVp3KxcCmH9oo+hFPXxMpWiqjJ3MC3t07tzUIsyVp4MnF7MR8+qHPfj799E//WJqbnfLTxIXIDGiSz0Uc0rNuKSJSng+5zY1XhJ8HWbeAoFtcCMbDUfJJyOkxnFPPiHBb68wVt7orMkR3Hz5OX/6jr6QPbn9HctuUMyKnRel+b6UExq1cO7Y6sFN5tQWIW/SqBzZPtMNhib5Qkr4PpKvc+p2enPUq50S1IRsm521iIk1NzaXFxWUdK2l6Zj7NzsylQ7Vnd1BLB83DtLJcT3u7m+oP7fTS9aup1TkWL/SUmo5iVbJcd3nhhMlBliPY7bbTEdsg5IAdHMST8/uit7WtCYp0g4eX7IjgcMOn2t7iER1/WQh5Wkhhi7H1uPV+lZJXZeWkiY+O7AF9HBlg91m9QzaM6tTfzqQMP2mseHbV53lAidVAr2CLBm2c9YWlEmhhJ8jPth7SYgVWOgoe/OrI+QB+3ZfG4jxeDcMM3qLfraS2Jmmvvnw17ewdix9sTUcykZN+2EkLi7NyIo/Ma1J8c7eZbn94J125et63+R88eJTOXzyXGnKoP7h9O73+6quyRy3Zqr10anlZTJTSH3/122lubiZdvboq/Ceme+7CkmX84P56unrloiYXA00WD9Lm5k46f+Gc36Kwu7eXVldPpfX1TV+fObOSNjcOUnVqPl1582XZ3LbbwTZXlcEWSRCWrXUOhaWVVGfbQIA6I1gBK8xrd++6DN4D+yM//lPpsz/6U2pDZJpxigBy40DOimLstihJtmJwHX3Ot6YVHraJ+CEeZPK4PUwXniLFOjIGtm/CAQNU03E28ETHjUsQXYhyfVkcQEYBnC68SFN+QoospOJ0c6loSc7lZf4zZFmYF7IXOCgS7YBuUSZOKfLJD3ubDiUSVnzkhZ6JmqYjBONlh4yLshTPCioT7Hj4KvgBhzyRN/Ad75iQAXGA9SGCBuNnxAKH36GjOwaYMtJwokl1XhLEgF9Jhk2kUZwe9T0BRQYkxLYFPmnraOUv+Buo3F63XGrXBoNmNfU3NCatae53a6Jaujk3Ubo1P1VZk/O5ofppQHpqBRYHtloezFRrbTmqcmAHg2uV0uCGyF6TwfZbCCSXGZXGC6IqJU0xQr1gAsdVlZNgY+CPGQM8hzNLJWXQzCz4VJDKRDXBZN2NeIBfjAuJ3AISVeWjUzj5BFAeZYQ4BFGAB2O/NF/C4nOyvKf1acj0ZLNkJJlF60J5QWXrA3wpq8rvy6jJYNM+mQclUHa8FksEopryk8SvFMB4Ee3y/XUShYnGlqAIZHsxoHqqd1xYUuanuP7XCblMgDBlMymwwRcDGAwGopYGqxxHTWPAkkxkUBEAqzE2TPp3nIBbaaxS8fUX8sXtx5rlsbe7k3a2N1Nzr5nu3P4oPV5/KAN/J+3tPJFcW76NOT3NexhZpVBmOWNqtTS7PJ/mZ5bSw5u3U7W97ZWP3V41tadPp6PyRLr20pX0S7/4i+nVK9ddH3gOp1sDqsK8G9e6qT/alLZDB2hvJB5aGgDP6BttSetwzbYYPmXImgex3xvQaYA6OGA66Frx47gM8Hsgx3Rv/yBtbO2m9W05IHJO95r7xcMrB3JOjlQHUUVvxULwLZ2V8wGfvq2of1Z8ZqYm0pwGZh6W6cg5Omge+Ogc76k0ORO1mhymTnqA47uxqTj2Y1dTbbIhuVfTow820vHGbvrMp15Lf/3f+Wvpz/3kFzwRYPsEM3LA+s85TlGl4cUoPaDQ7Yyjc6QXSErIEkE8LqKQU9H1Qn46E4ts3YY6d9XOrN7xaitWSQ+Pu6pnW45iPZ07txoDIYgF5CD0tnd20//zv/ov0uOdNZUjKUpfaN1+GycNnkNHBuoH7FmfmppJc/ML0tHpNCeHoN9qpxk5oafOXdHEQzZuYjI15KBOanLVk0N3eNRKO5vb4hW9Ux/Aia2HE1hm2U5Q8W3sblrkPUSdVvqV//a/TY+31+TMzKVLF656gtfSxKTV6skJPUj7R/vp6Ej9ss/tc+508BQ+K304iaJVODK0VXYr8qCX+zIofmqfODmOOI/MtJj8YCdZ9mVxADw7D4pjpdJ2QbhxpyTe/JFp04esk+BzcC2ZUh5NSb/jIu81BQcwXxKy9Vf1cJyMEbLPK9sZl/LMq4B0GGQVmyYOW6tr2rHAh+byzEz63Ouvpfe//UHa2zhOe+pPh90j2TY5h8qPDYM1Flc6h4fSnUOvCk9MNERH44YMSGOK1e2aJo5sLdCkWfKA75ighyNfEwHogM+qKtsXeMaBcY3JCDyVmXBbvjERwS4S7/rr3NMA1ZUe1RYWU2Vu1nVUM1g3AU8AdCBQ6NN+HCHb6BPG41rA6u2D+/fT0hJvIZhPn/uRn0hf+OJf9Fe3wCjQAsissqN7Q4gjELI8AxQHkuI4+cl/lTMh3Zbk09HBoW0Kkx1pPAYpldAXTd6qjQnh8gwE/YrBGNkht9AXg2mrzsWlHSvK0oF+hf1W2HIIHCDQsTHWQgqwXlBJevVYCW4DiiE7q6eUQV8BszA7xqXtkFGstppqAQrpn4kuoiGeOuAfMUbM1MpptqH2xVYrEdtw3OmnI1WcxW8ePmNrUV6lNG0h8kYOxcoBlF5FKZHGn/JQd+jBN/KhDvA+Dq4/aQVjXOe6O844KlfhrCdRT+pSyIV85NBF/uwzby2QhhqfVLKaJiTAD/Q4MpHA1K/7yKBcqqqGvfZyo9Q8P1/bkIj8FgIh3FTP0bnCa7U+qQPbvabOfkPlXFOvuFQa9FdULzmwSdN79wtKNiBULqgIdecqEFANLLwTfZ2FBNA+kTNgPA3IVzRkFmY+ZyBPlC1FU8NSrkyn4zA6jVqcvck607AUFad47AWDL5+V9UxC1y7XDUgnx8nBQEtiojHOI/SyAWFPasVjDspEdurKGWcPOcCjIkSPwU6zCp2JexZcRsErnaylwYM9t3aWZbP5DrmN0p8CnpYx8LRMT0IoN9/tbskZYGDs8SCHsvgJWSXmQcPGswBy8RocbgnypSAbajkQW5ub6e7dj9J9Hfs762oX0dPghxFva8B//HgjHWogppPyjWv23NWqDTsHNQkMXmknVrCuX7+Szi6eSd/48h+l/U0UuCRHbpC2j0vpkNdeyWFYXjqffvHnfz698cbraaI+4Ta3MRGPo0OVscyjPSwNVZDO720uqguDc7R3aCz5xs/5+KSAxHhwsKMBks8tsuLz8PGmnMYnaXNHTnhLDqmMbKcTe3y9qicDmJsvVqAUJX48YJKgo1qvpqmZScldBqUnh23/2Ktszf198VfWQDVrB9VfHBM+bQaNvOXDD8foD+fq0aNHXiGjNXnIhlvWGx9tpPUPHmuwqaXqZN2rshPK+6k3X0//3n/w76bXP/W6+zXsArzHkvW5cDXgN84kUxXiPXn1dQzWXQmdz3AiB+Rx/8FG2tSgt74p3WjLMVOL9Hmli4ixQo6TQHsNuM0q/eQpavocOoq+W+f1z21f3mValpl8efVs+lv/s//YDwXRtu74QqJfsYq9v7cnGbXT17/6ZfZMpZXTp9Lk7JxXC1tt9YU2exd17qhPomsqi1XEo6PDdP7MbDq9NJU2t1rp3rqcFTtakoOcTWwFt9y5Y1BWmaxewjO3bf0wjuxDtyP9PWyqXDk+lU46fXou/eaXfjf91//Nr6Tj1pZ4WUwLS3KUxc/M9JzajX2o0FE54jUPONTFjmjRxugQzjz9lb4YgN1Ci0MXmFAiDhHTfzSiH8gqdM36hqzlIDGR855/ZRgOnk5XHA06xI92hT5hq4ALwd6CS9kx/aNcwHjKOwRoCMO51N4ur6gXtIflku4MAQzGEkek689657J17nXT9fOX0iUd3735Trpza01jxYz7Jr5yV7rPnSPLljtMclx7nWPxSJ8IkAjcZshYhbiOlMXEKdfBdRcf9Dld6jq2WaGPMAw7bBugPPohk/1cJ2rjOhQ8s3DAJpWWyiyVGraP1bocXek1daN8ZEN5wrB94qFRL/KgC2pfBBI8V9L6+kZamJ/XpGs+vfW5H0o//rM/58kQJSPvDO6/8FoIN9fNclV4yJ+QkAUbZTYfPpFt/lr68OZ3dNVN73z7Hdmj3XT27EJaXllJ3/r2+2lKjuvrr72i6+W0sLiYpqZnUp3tIVPqQxdeSounV+3gZvpDEB/YLwctJ/E7jiNGiSWKvMjBQAR51ffA9qUDOmhMgR1m6qY4L80pPm7bo+fqk5JMoxpjOG8b4sHvYynNsfoCj3Gi4VCKg6+apTQjuZ+braRJ+wikRPmE4SGDZU5RhNWgrNOwzfKwNUi7R2p3hVWc8KK9AVo52oN8RdnYM64L2UCPEp2mP+RB/SLeqAa3ZZEHIC3/GkjSJfkpPzQlbLxrVGQ1TfCKrJzCJqBLuuLfwi+lCenu4uRgsDhR7lXLpbbGjKa0d0N8rqlNb3V7pZuyWbeqpcqauuPH7YFtzvQHtWILQfdaeVC+oSL8KVkV5y0EKrWua/l1uG6AjII4pbtQKTOJo4XDpTR+6SwwbsdBBLn0S6Kxt2QSHqtg1IcD2YMPEGZGQjxg41yEwXHJnAsEssEZK56swtZUBtfEcwAhan6DPs4pSuGyiQNHYdKpD8rOLXLi3UikD6kprLqE7qNEo3hgxDdpDNal1JB1xMg0KtEJIgeIJRknnksFH8PnBBtg+PQ1aMgXWvqhc4iEDYydmBNQ8KITKXaahMMZ+sSanBAYpGUmCoUb5cM3OJbR3Neg7j1c4BW3/KkD7cFTw0eHR6mlwftgfy/tb2+mtY/W0hM5QA8e3pdxPpbhxIhr9qNGr8qpZSWwL6doanpKbJTS1gM5KB/eTf3WfqrMTaXa8nxqyLBWa1Npbm5Fxpenc3tpcqqWrl05l2py+v7o935Hsyke0NIxNZ0qy+fTYHIpbe8e2Nnh6W6qg+EuaSbPXYGrFy6kH/7cZ9Nrr7ySVs+eSQ3VI7ShqPMQGOzCSGTZWW46wBw/kH2slwUOXzY7bnE7P1Z0tuU8bm3viad4mvro+NBt6RdrqwRWGdjfxoqQt9owU/eqmYYBtdfx8YHqyJPq0e6aqTk/qxk8DEM9a7VGqtcbknMtVaT01Cgg2njo1BT19e1XY+lP8X6Tg9L4FCb7Ch89eZz29nZMBd1F//Z299NH3/owdQ40kItHHLaaHOaaBlAmGaz2VSv19LM/8WPpl37pF9LVN152m/FAT1f6g37wfs2DZjOtyyHd3dv1Hlu+THTQPtSAFHv/2kyI1KeouwcMwqWj9GhHdDR9i76O7jE5DHsCg6xQySuRHFVDCYhBe25qKs3q4KGbyYmGzlNpZnYxvf3Ga+mVa29IfkfSsV7a3n4sIzCd7j3cTSXvEeWfFTSkpF4r3bUfSieWnLyvlFvr9AN5dxWVtzRbT+fOzKi+7fTR2rratyq7ImdFbdeWgwp7NfUd9jraodHkjRUnSoK2Wt+6wwouq63nT82md7/5Tvq//+d/N91eezeVa900oUnD5Nx0mppVnaTzDbYdTE6Znp0nHXZUfEgrxa/bXQc6gEzzFgecJa9UoSGq37gjmM+euIlHXZLFZ/gNHMLEK4EmIU4naIbWBV6GTMM0FWbyQZnun4oA1yu4VvLokXZw9We7JBx0k7DJwjs0JTdqQf+m7WOfHXY/Fh+g5K8tQV+45l26Qbl16S0TvenaRHp863Hafrid5lYW0szCrPFYDRc10+vKge0zue61Cv4ZvpFtyN59izJUB+40OV79mHraKSrki16C5/YQMEmNa/BiMhl41Iq6RjxnT1wln7omkJ12S3EpTU5OKJ4H0OgvNbfvpCbvTF4Yu9g73Nb4xbU/5CIbHM8d4G7KHcPm9Kvp1bc/l378F34unV5dVRyLFOIBOZsJlU+DZKBgpQOhI+JJNn197W76nV//9XT7u99N6w/upYPD/XThpTO2Ezj1DTaYq1QajpVs9jLzwPXanQ3ZkJl04eKq4qb8Gd6V02dsz+ZOnUqXb7yRajPzqo9kTtmG0G3A8iNmmDYCS1ltwZhuKHDhf0QpDvQR/cnXjI3Bbz9N1QbpzEzNK6hhPaUTtg/4B/20ozFpr62+rn4+P1lLS1PSLwnQrSiaagoPqPCD5ed5ELa9oaNgIUN4rNi2wi8TRNpIdgP7jN+gtqcv4zDzqdy2iIJBG7Q0LrCa6wxPATWKWoU8qDnjcdRSvwoiQwASERukHEtaIRcAGsTna0OR0dIVftZZADnU5fRTLmXRN3jb0pTGqrlYjaY39KSvbR1NTYw3ur3BWqc/uCXbeVOiudUflNa6jc7Gzt7z3kKgMuaag5lWza/LuiRq10qVdEOJ11TmJclmRXL1p2QVhz0I26cLV6aoEeQgyI/4D4Z9jRGJOCrlOOG70YhzZpw2nRWmkWzIwAGXWOdVeUUEmFZYCEAhWsYgslY+LvORgbJQIBSHFYRel9WJUDAbOCiLZhjPKAdwCnGUeYKicLikfMGoW0Q9bAh8LeNEvcScBxuhwadsSiEDkZBiqg+5nn4psDL6dvkQKD8Mof+UDj2cdRxZp/OrH/YGFzZQHSwOaJtNI+lQnhPUdeF24k3rAB3lYD9tyCF8/PBhevLwUdrd2Uit46YMUDN120e+hc5qAp+h/EhO6MFhM03OyDHFQZ9gr19dRcFoXXxq/iMGLl4+n65duJa++Yd/nL7x1S/LULZSfaqapjUTn1+5LAbqaWV1Kr31+qdkjKfS6dPLqa0Z6G/9w19LDz78jgxhR4OZHLW51dSbXUldObiNyTnfen344FHaWH8kZ4DVJjkhat95OcSs0PPaHhwisebXnKwun05XLl1Mb776avrM22+l2elG0c4yTqp+V3JGEsgI3WQf6fbeXtra2E6Hh4feV8jnOQ8OW95TeKh0XrWEDjB4MYjinPZK7AGW8ZK+YZh49dHUjBwVDBCvDZLM2J8IVDWbYLLAHjs2AOCYcvBgFUru9zSqbatyWrnFi9OJTGl5yqzxOUtTkvpIAdAB6xftDZY6snVHcQ5Zl9Azbhf3/b7Oe/fv2aF1vZXxSIb58e0n6WBjR8Q0QGuA67KHUVPicELKfjiI/cyVGg/hcB8kpeWVxfTyjStpZgaT30qPNze9kgsPOBBecVIpi3LIeFH8kapS0iDHCju3zzHkWIvjA+Tb9JPd3LZiwF6cqqcf+vRn0plTF23gU0VyauioTcpJXbCeH7d6aa/JajbOf11xal0GCLXB/EQ1Xb2yqAlCXw7ilsqvqM27Guxx5nnncNwW76vjMNmq16ctKyrG4ItjyiScV7dcubisPlNJaw/30+Extksyk+PAE/z5FVJsY6CNBtJbr5yp/jwUxO3oXp+9rExYSmllrpGaW9vpv/wvfyX9wVd+O3X6u175rRUPOE3OynFV/2pM1CzvCdWZSQQrhQz+TCIwztgz2EV7OdsW64yjT3S1Ch56EY4RZ/TFdk8HyJyhhYagPiOHhv/Qo9xf0E1rkohiR/KqlccEChRwglLYUOyv9MAOMnYRQ0gWWg4slFq4MpR8ypYs9EVvJ1DllEP8YrvZn6o2Eh7v4vU2LhxI4TBQNluHdpKYaPB1rq4cUEhvrm+mex/dS52jbuq12+lTb7+dZhcX06PNrTQ/O5suXL6sslQ+To3KpT9WxUGV1di+aKg86oZ0rCeUrb5uGQi8X5f8+svyI2zb76vIl99CwKSSNOoZ/TYc4pAVouC1abWgozAPAVrfZRsQiQcUcVORHjWkK+TnzgmOaku8T6hfmhfF83BeW5NKSPMWCiZ2/95/+B+mU3IUDyTO2LtMe9Nfog9SZjQpV3Kq9DOpDlBWf/7Kv/gX6Td+7Z+kr/z+H8oBXpLsllW3jiarsmmDepqdnRANFoEGaWNjL23v7Ker185L9ocystjVTpqbnUsLC/MqQ7ZDukwpdfF1Sg7s1NRkmp5bSS+/+ak0d0Y2H12znkiW5imOkDNyKMThgJvbPBvA1YlauV4ROwSnFZHoMXrNA5DLckiXGzIzEja3+tmGxpfD2pIvd1U09UrslGfMn5VwpjUu+lWYodb2N3hoE2eXCS0TdVZX4Zs82AMmAXCE7eROmd8nDwvmRzqG7abCcsjwXfbkLR/ozAo8dwtZCKRPsSc1hIJEouZMogB+GYNy/4ywkwz4VLgczinkkUSBEaL7PZc50XkkHx0UHTTQkVI6M1VKk+iU+JaZla3SmYpJftZlJfU0sLV6HZ4tbsoebWjuuKb+das9KN2UdG8JaU3j8bMPcVHm0w6sIq+pfvEp2ZIc2jRYKQ9KM8KvS4Aal0uFA6uU7FHCcEjHlxgXUOwQgUI0AuMi4xbAoEIkf1QekibvxCK/gJPa3KRszIr4cUDcRAe1AKgDXJMeRUdZrPByexw/AIIxI1KQcyCageBXP5Y89UDxFNaZHAySrltRLjqU98e6Q+iIsoOuqZgm2PpVGCPM4vZxp5V+73e/kr71jW+nn/nZH09vvPmWDCg3swUFUzhHqDdFQoGysqzhA6eSMYEmxjF2Zg6l84wOQD5+bACVxq2sv/crfz/d/eD91DveTwdHW+qcvH8QZ1SGTs4BhpYBHqlWNRtdXjiV7ty8n+68+46cpyPpmRyPhaVUnpXDqhn25NSK2kymv9tMr1+/mG68fDH9yR9+I51ZXEivvPpyOnPugpy3dnrwaEMz99vp4f311D7cFd+b6bW33k5nz19Jf/g7v5u6iqvIqTg46qTt/ZTOfv4LKU2dtlGflgPE07r37t5L9x/dUf2k8mqPnSe7af3uY3nvaLsGF9Xj1KnTafHsqbgNLoHJFKg+ZQ3+02lhbimdWj6VFoWDs8oMmdX5eJAkHFNk5pUAyZgBC+NDm+AAYn4aVdGVASsNuuloX04trxY6OvLt20lWA2WMNcqYDoNjUJQ+0KFEywOEzpAlT37Ppzs6g6fieU0S+oPzyODMijbODPm63IoULZxKt6l49aqP8PkaEDi5DF5CTj4G32M5ZcC7775rXAw3asHqTXPrKD3+8JEGcA2KkhdGL/QXh7rtb+rjGOFAezuCnCPO3utsFzWlMxeW0403X00l6Uy7g2zb5t+Os/Kyl5RvydMuM6wyTs5ocJ1I0zpYeXzttetpdn7Oxm9+djkd7JbS48fSE/XBWCWk39EmvFZNZUtmFMxT4RgUeO1JDky4Xrmykjrt4/TB7a3U6ihN/Q5d4GX9XQ2gAw2+5WrYpLac4KqcBJwA+BuwxCK5DbrH6ZVLy2rTenq8e5AePN5XneX4qj7wWOEzsVhm9R9auS4ns8fquZ0xHK2OyqyKX7WrlKwsJV2YL6ff+I3fSH//7/2K9GbT8pSySMfV56QHDfbRTjbSxDSTharbDse2zINQKrtWY0V22vV350cmbm/anXaj0ei5ulYd7CSZx7CQtIeQ3e68OoqhFLuGzfPqJnqvNOyZFwBEkLBzUIZO5PIDbNAz/woLhwk1tD2I6Q87yHUG+ph7A/wWcQC4EFbr6UopFCUcygOP8celMXBr9OMjAmzN8R580WSF04O69KKlNqPdu7w5oKXpivpmTxPvtvrplesvpSvXXk53P7yTVpZWxK8m1HJoS5K75aJS2EpQlxw7B1viI2yAZUdVzAQr9eii6qh4+MM+5LEh2iJwoBmv+nL26P+uCbabsOKFm/PYwZW+0Ob+lK2OKdkTPggREpATpD4HYAMAnG4mW8gKJwxePLlRPdrKDw/o1Mz0QvqP/tb/PC2dO69xUH1BbTWtfsp2N/bd8vpIqsk4eayAyEjXqt5D+3f/b/+P9OHNb6VTq9PSRfWdnmyAJte8qeKrX/26uBqkT3/mdesrzhtSYULGK+XYV86Ej743NcEWs/1096OtdPmlM+nS1fPidVpjjg45srNzs+JzOs0sLKaX3ngrzZw6I9tDu4yDG8GATA2WoU8nIGNaDzkbQbFqO+uhrqIVAnAAsR2swNJ/uVtCb0BeNCK5gxKtocmGcH13FNsiSo5VO7AQAW3bPZXpNuZP3ZWPh3iPpuTP2MIdLOw3fgEI2FLyHMtZaYsmRXPNKjrjPHZMmqWU4ImvR+tkoHrIIUD2qdA36p/jrWeKo/ta4zNvQgj5cDwLkQ41AUWLSlUT+5m62lXF8BYVJhz0YRaRggr9QjHK2BfjsoO9bmmAX9/UxYau15R8S/W6KZNxS3bz+W8hEKWhA8uHDNTXLinumtrxhhrtmpTrkhpiRWz5NVrKIPnaGg0ZAVw/x8ZxApSY6+9VV4ISNg88YR/Nhc509BAEFdZZ8Sw8SWcUk9UqhA6QH5xc9jgQxfG0iht3DCibQSSyP0VEYDqkC5Gw+iD2wPlYwvctTxRIf30bLhSCQ8iuBAY/hnFeIWYjojjppQmxkkODdyWXWx/cSb/127+THjy4KxwMJJ1FM4jzq+mv/fxfTOcuXLSjZhANFKewdeacI4M5Ep/YMjuxyibdcR34QQ5ZFqgW70Pc3dlJv/GP/mn60t/7rzVA76XpcwtpXjPgmbkF70+S6VKefjp/ajWdml9M/+Kffil98J1vaHZc8SrnuSvX0rmrL6VTZ8+p3TQAyIE9f/5smqzPpX/2j38rffDeO2lreyM1D3hgiIeDKnKM62n51JKPuXkZqZk5zbyn0613bqXb3/mWOnXTxnbv8ChVZhbT0kufSqX5c/4WOe+rnJ2bT0etdnr08GF6ePeOHW726fIKm+31rTQloU/PyJHWDH9ZdVlZXU2zs/NeYeULSh6AGGjptcxmGQPUbgwirFognZYmFD3Nmstysjp8fUl4ZONrO4f7TRnmrmQw54O9bjQwKwkxy1NNRRpR02GJq/MQCHtXeLpZuGyrAJiF58EOOZMJQwdkJxpHyA8KQkvx3JbmjQE4GM6n+DqOJImKb9TLdswnNFCxJ7nPwMFqoJWjn/Z399Lj4+NU1mD4nXduejuIb1WJOisxbfF49/276oNsEwiHnzsJfieo9NNxqibf3q9W5BRQLzmCtbqcKbXjdKORLl5YcfrdtTupMT2Zbrz1Vjp15oJ4aIQ8JKsJOWA8eNnmq0lqP+rq1TXJoKyyO3I6jpptpbvlpNftdHx8qIGw5duprJ7i2BzLKfDT92ojBm9W5BhwNNSIFjhIE341KXBYdaB/IE9PfAonTbSKXuRrtx92gHjkrAijKDXjquIFnhxgm8ho/6ACMPjDD1dBgLxuC5NQf2fQEa+sioolRdN3FVmUEXmhGzbGtJ2fa/CURrnSZ2Qb5SpK+awj5ivHQla45iHioAG3g36sgrnYDOZDJ+ueNGSYFy5BJL2w04r3xN3UANKdoqSi3r4mPyzph8QiPXca6zR/qpMp2KYShx4EBdtP6TL77f09frqO0GjLTod30B6mnvSnxau55I3xpg6cV45BVxMJTch5Ly0TK5yruTnZGU1iz144JwdvWuWwMo1ImThqQtjZTz3ZMAZ4+I4tOVEodoNrc0Y9JW8kwh0F1wOuRYy7LPRptwf1gZZIECYtnFjosVpf9QTGd3Wkt6ysHh4feNIyOzurPgcfocNhLyQd4bgfMbGUjJgE0a8B7+kVLg+X8bq3qdmV9J/8p/+7NL8wK9zgUYyEvB2OM5Th6kBy+wf/8B+nL/3mP0mbWxuexE1qYsXrDXdldxflZE7KmTYPvUPJqaO+u2uHk4nBhAb0pdNn01azpfpXLH/2NnPHBZuFDvLGh/feuZdeef31tLi8qMndcjp1+kw6dWrBdx/K1QmNTRfSwurlVNYYIotM7zKj8GhR6oBv2mlUE0QccsgTBeRm+Ssc/SBkfzIPcZEvcNE6LvTvaHDhQH9uz6L0om2JQ3WDKeqIXxM0w67EK0Yn1WmmpIN2+HTEqntsOWhiu4U4oTYTUU0uWECQvZcMY6sVtVYLSr+89VJ/XU0S9jTOxVbMONyy8MHBVVTAFfHDwATFK3KJcPA/OjtaEPqOfo/XcXgWRpQFJ5An7GzkcBp4KgcOuLmm3llq6mJDbKwp+ZbkcFNVutWRAzvxiRzY4lOyIuwPGUinLpXKgxURnpH86hqgYwVWiUz4eHgG4LfgbQijcLBroagXsNqJ+WGVjMYz+0NsVUqXNC1lkKI+K+VWgxNPOxlPZ2Wx4GQEoG0xkVlyhyQHwjVukQu8DIQzrXEAhXirV4GAAfOMSSnHEjMzMG7GoUTMLAJfjqqYosOwv1I92PWLPSwYOeV3OmUrvwzMQauX/tlv/376tpy1w6N94SkdHCkkJu+161fTz/7kT6fLFy4oP25w5HeBhufVIHjFweZpe7YPoKTxtD0Kw1l09MfDUY/u3Uv/3X/1/0r33v2qEo/T6SvX02d/6i+nf/Ybv50+uvkNzYjPpbNnL6S333wrffqzn/bnIR+s3U9sFzjQTHt3m9u7+3IcNAjIiM3OT6XlM0upf9hKX/8XX07N46306psvp8/8wOf8mqB+u5Lah4fpYG8ztbkFr7z7O7tpd/9Jah3JuZVsv/X1W+n+/e20cEq0rl5N01feSP2ZldTHkVQdcF4bco74uMGxnK7jAxl0PCCJQ0OUzurcUtiyZOwVYxm8ivBZUalVGjKCvLZo2mNyu3WQDveaoiNHTkrGqgS3d1h1w4hwe7bWUH45KLQj16z0tNvHcoK7qTE1maYmZmV0D1RuT86bZsoMUBpMWCHLSutmU7v46W45WjzYAy3rJrquNFqFlZnYC4ehy7cCw3HjE6ViyQ8T+NbaNCsU0grRRC+8b0/pfV6ddMST07xSayvtaHKys7tp/ZyemJOzVpe8WKmUHoo/VkfsxJsXnCfK48EoVgTilpVBaaE5DHU6Wxkld+lX9MPAZxD3rcjEbVs5Rcrv/boqF73m7gUOAfQw1lzTX6ODFgM/eqo0DKJXINTWRiG+FCviEoN58SvCMLjFNRzasYOazuQhHefLg7wuqT+bRFwbypCDOzLawiU/7QIN/zFxkWxUj067lPalM7xqiafQ3aOUH16pAttwsFmUYzOb60XjlOVUGIkVFeFLVrAXjg2TBvLGVoqYBMGLfiGhAd6Oj/7QNXSGLRvYEwrzLWn94RTQLpafaGCHyBJyFg++DqeHfHbCFOe7CsZX6+saNHDIxzScShGviKKNRU9tC0kmCwbpBHLA4fKXiUSP98uaB2gaSWUqLvimLpwjn+umsJ14pccgGYCOWSSlhlpO/ODwCNf9yLIHU7wqTMvG6pTi7NzDi8kIFOZaMvZYRh7VhzpRX1Zto1yogy5eJRShilU4xAmkPsEraegs9TE++uiz4mgvsUAKOS0vEWKV286k4pn4YRegTdmAyIkmnMnRxHZJnvDG6idbVOAFJ5btTPCKzaCq5Od1YKxCo6sWl3B9Z0BEKYczDmOj3pC9PpP+t/+H/73ba0J0XCWB9U31gR23g9L/+I//JP2f/7P/S9re3EyXr5+VI9nTpJfVXMa5hp3b+YWZVOoeyybLpsq+48Am2WSen/jrf/PfT3/h5/+G6lJNj+Wk/tqv/6P0J3/4+6nfOk7b21tpVjaZtzlwF4vP59LWbTnoN797L60sn0o3Xns5TWuyvaIJxtUrV8z/5Nx8mpxfSRXlrU3wYQvGutB52oVRk0ohA/a4eqsHdSPieeCJp/RvqHW0ueKMzo/aU4K2zbA+YS+LNMXF8x4KK7Ldi3zoBX1oQio7qetpeausdIddZYKD/kEjAMuJjjgsVWLfckv0aDdWamkXt5NwONkuiSceDsYTZPxi3O+o/K74QfOGoLyRS0FOeaKtcPRHo5hvc5Lj/Bvg/JZp9A/7Ncgg81Ug56D7xRh9g4JOdyT3glJb+t8UxQ2lrYmtW6J/U1W5Jeqf0IEdW4HlrAaKtxCUyl6BBZ9+JjsLr8FBIWg03pcSMopnA64ID0QeHEegqGE2TsqiDhZnOiEzaqdo1kgDUtmyjJAfcFEceZyvOMMKBz8OK5J4ADYyWFQ5QWCZRzCUmvNY+jiQjGKwhwXn26s1NnIIg/9wTjpynHj1EA4WkBURfAbPrlrm/dt302/91pfSo8f31Jm5TaBOIaFXpNALM5Ppp7/4E+lHP//DqcFsS3Szwn0cnMSAG6BQsLEYOjRt8tWvfDX9+n/zq2mydpwuXD2bLrz0Unr1tc+rjvX06O7jdO/Ou5o5P0nLiyvp3pPtNL1yOn3m85+Xg9awAeWdrGzMn5FTRQdk5Y9Jxs72Tnrw0Ufp3u0P0976o7S3tS7fQEa25F2GFjoKT7twCxhjw2CDo9MZVOTUawCeXk7bu/uJ15eXpxdkKCdtAFCcqZl569j+/nY4kXYcuIXP3kq2BvBkNoNr8teG2E+9vr6Tekqrz/DktgydjC3OKO1huReOKaugPICFfBjMYrtEtKHlpzryfso+LzHvHEgWZTmVc3bc28pn51btzIA0zV5g8tJ5VQ53E9gG4AFSDm6/K8e7tecWYt9eOAGKV36+uIZtw0FkhZD9aAxktB6y4wAPlkjhYbZwusBlUGaVgu4jI4nedXgJu5w+OTvcqKrhfJCHetIgcCFjVxIuWzV4Mb47ouK99YD+y8A7UB3VhiUGAQZ8yRR3OspgsIoVPDtfklVfg09PE76KPx2nAUlk4iMV8KnyvJ+l0FyhsFrKntDdncPU3N9LZ8+fEj9MAIWlvuZ+wD/9pcLAoYS+BnmVV1F9CuWSTiAt6ZUccQYyHoTzxBDDpDoj7+m5qZAj9eornjQaQTIryxhCSq2gaNXIvAlPaaGGcCIcHBXYV3m8h5u9iciRdpZvYVr6F6g9/ClV6LC/Fo0vnAUhUD/E3Wl1NZE99i1X+OEGpJ8qVqLfAEIu9xllFC2JIIq3o0b94LnjMj35UH4JWeUxJMZghL6ZhsJ96QP6aF1wXXGYpGMSJTVkq4NQrJc7jzdlAHn4DDmUNcHris8Jb42J7Q6ioGEobnmi6zzMeCB6okl/U59kTGCAL5UmLPd+70i2XvLt8zAgH39Al+FE/UBk/Go2nEdNtJh84SxJ1OKzIn0upenlGTlGk2JQwhZP7J9kmwZ3AXDUeTsFffPgQPqPQ0SjihbWh72LSJjVUU0ZVIxsrfQZnwP+kQtnnMSKJsAlnfsqlx6DnNl7WGbPMfyhy+LbusbdCeFRB4+FRlZlkKgaxiG3rSStOqHV6KsCOtOnwQDIx5n28Un1of2CL9fCCdEeYtjtywQHe2MHWY5P2Bo1qHSAh9HAbdTqfpCGzxi/fP319D/6n/7HollynPxcyFOKaiDXU3btvffeS3/0h19JH330YTpsNd22OMnN5nG6c+eJ2q2WLl44o0l1NXVbbU2YH0k2siWqV+d4kH7gB38k/Uf/i/916tan0q5sp2mLV95m8u533kn/5Fd/NfUONsR73B1iXDHv0if0dnf7UOPplNqikT54/47KmUpXX7qs/oTtrqXJiZl06vRyOnPmtN9oQDvgEfEFOSaYvGt5YpItOCxkSM+kJ1ZGVTa2IKEZahPRc892+8C/VELXUxNV2W+1neTPTVD2viJPf/hDZR1J5i3pKv4BD6lPqt39EBe6LlqeJCmuIlwvYojGkXwc3qVNDflnFZWHvJE+z1/QltTDHwtRoUx2Rch3qiDQVf/Gb3Bfhgq6obCyhL4gOXBoTUXQpi5IPMlaJnZJ8WU4JtXkk5ZIZmx/gA+jeRvCgfhkf2/oo+oECUgGQcXJvgvZ5eqPh9N5TRgTOhZpiOfHTrbKx7Xzqyxlc1mVVXvTe+i1bZmEptA2FL2mMfiW5HdTpd6qV0pr5U5nY1IO7HufxIEdlAc3RNR7YMXCinifEUN+D6xkWWr5CySSowQQnMN6gM+6LjMoRNDVB80GVNcITPXzNX2XxqVh0Cnym4YAgcruROM5EiIKSrOYdWZhMuGBHiiKcnkA13RCgHiuXwSkPw3Exe0e+GBwFqggG3/qokvO7FfEoZienvEMEl54xcbe3p4GpZZvqfIZ2j/8o6+mP/jylxUXq62ZW54+fPXa9fTzf+EvpivnLwVt0TC/bqYA/Aglhch1TRIzfK4soiIT4zDRdDavHCuRySm31X/7n/5mevL4kRzATTmXG74FT8fFqM3MznqGOzc/nT716TflSGyllZWVdOXylbS305RDe5C25ZBuPXmY7tx6X4PaAw12vAidTiA5sQLkAZp3t05Lbg0pqniRZ1uWMelV5dRVZ8STBqzZaYUbmnkfetWpJAdnff2x+GRAKstB3lDlNABJ0WRjZKzkMCEECbdSC6eFVWyeYKeD8rQrm99Z8WbQQT8YXGzANIDWJuZlJVhdbctA4hDTuUKPcFx5GIZ27Ko8f0VJNBn4SaNeCJ3yGYKggZMrCdtwMH/0hAb26BJ0aHDFa0zoxJvaxt+Zl4FgMO1KblsP7qeajHYdT8TGRCLxH7iKExUMCXxqxBCKnOveIUon0eBqqAycdwZ4MotD2t0Gk1UMHEQ5llMNOe889SsU3hEKXpLz51UETJzKkhkSDQ3IIsDDRjgOiW9Vy7nBgVUtzAseDTXtd1vKr3TMDwaSlUDuS2BUMfYMmHJyjo/bsdrrdWMRsHOMTDC2Msz0K+ooVvzwogJqDbUbewRxfidNGwfOX2OjnsrgiYH+KAtDifBLAyQngA4cK40hCAeSVQw1sbdvbO1splKduymaNB1L1spfrvC0NjzBu67FHzrgQUEi63R4eEeyxqGTjEpyrLtqA25NN0SrLgNG/8Mhax8feb9qlYfaVLy3lsCv6hkOvOKog8rAwTpsSgfYd6h2nJqeTxNT6iP9WE31ZCME70NcOT/rWn7lnKSKYYC2OFWY/oADWPYgx8oc/FIXr2yLR9oTm8NWDNQYR2yg/octwRZABuDWpSSg+F56/OiBH/5h8GcItKNL29v5R/7UT7bAExzlQW7uB2r3HunIQOWxL1X0vB8Q/ZMe0k/FaFFFdBk9FhPwpjoOkAUDRZoAwZNBHgicOX0m1aYW/Bq+tuzsgzt309zMRJpamEoV2VwmGqxyMTGys68zE16/EkttzJ59VoL9WiuPFLQ3xUYe6xFyU1uzt9yrmogHOekPHv3GB4Z/OeNbjzfS9uO9ND0/lRpTDU1QwVIV6WNysulF7A8UQdtm+hL7KGlFnmCpN9gugA6pguUJ4YqGDOhASjc1q76pieBAsmIyhDwq7MmkVyF/TbZ7tJ11nnpgw+gDhcYYB+kh76inV3wJ80dVaSLaDtYKBwwHx31ZuoC+osukAzycuLm5lWZnp7y9iYk7d9QSD+aqHv1WKZ27eCP9T/6X/yvZfvZzyw7LdtMFsKbs0nr8eCf9v//zv5vu3/mOxKi2VXnYMtpkcoIFnJiEs8DBhyDWNZFqKH56atp3/d75zgdpdfVMunTlTGruHqVvfv1munTpfLr68kW1tWgxoVA7Lywu+A4bD5/Ozc2lxaVF6XL0cV5JN6+4qekJTWw1Bk5MJt7wwISKB1PZwuE7Jao/ExQWa+KNQtRD0lB/YuKAc3aIrVAfnJbNm8ReqQbYOV7XyViIfNl6eCje4p3mVJH+gkR1UbQL1+QLO0eS2kh4rP5SsFLs/xhMxoT8hy2gu5AX+zBdl1OtvH79l/iGLrbU2iPeYxILbZHQmZVcdBzZQNeTIv1N8uyIcLhWdcyPxxB455qTiGDu8Jd8Vwaa1E9tCD793ncrhMNCJUkCO7ByaJsqc0Mxa/LxbslO3VTyrX6pt1bq1DdmZp56D6wCJxxYtdElEYyHuAaD+JRsZbAiHmbERV08VfA1MAwqv+AbDtWGqjQMsupjQSheQQvGV0hVkOOIpr9ByDMts6O8ahUcWowUNixWPKHmbmgwJSk6+2MbaghMCHQdrYP0Dnl1SG7BK5F0Sp1wJpTN+ZxBAI7pFsADAPG5R4yW+BKeFaNIz7ciWZF7/OhJ+vLv/WF6dP9eqmsgmG700/nVFd/i3dnfSWtbe+nde1t4YeKD2TDESml2qp7+wk//ZPrhz/+wOs2UyKGW/AVbIccRSNdOwHgyYdoAxSjIW7kwKt/446+l3/ut35QzOp0+8/nPyEFdsozlPaTW4aEc1e20u7WZDnZ303HzMB3v7+v6UWod78ngSE7qtAy4LQ14PNy0r/Q6D4xoRo1T2Jeh7VekIjowiB05N0dHvDLpsfXBK88qC6eNWWq5WvdL3RkkeIE7Kwbx+cZi36LansktM30mD+gGOsNKKQYQxcEQs+LCw0IYaYyrV1I9IOla5fphHrU4DwXV67zKGOeLzfTeLu90ZvB+4Ej6wCoqnavekJFh5UYTkIbKw7Hx3lB1kIoGBvSO/XMDGUPv9WI/nYx5TxOT1DmS/3AkQzyQLmCA2sqjOgiP936qVpY7Tz/bIDDhkWHHyaXVvSqoppHE3YgDVhlVF5VunBjIcbIx9BpQhO9b09YNDZLCwTCz/403RWDkqkwKVK9OR7yQrjqzMr356LHLnF2YVz9ryWizYoEexqDBoPrw4Xq6fOmi+42KUvvxRL0cVTUS+09ZjcfD4xY/doFbfkd8AUp6hy7iUFWZ0gswmRKY0PnClPBFyQ9+qC1UOdfdPZGT9I1a++E1ySzvobJzTJ8Eze0rOtId01beuDuCfcFxkxPXUR9Qerd3IP3qaCCRSVcTaIzSZGmg9p0QWZWl7O576JHameKwMbQZdqiSGppMpdRsyQjKis/OiLZ0hAlOOOM0KwMCotaF/iUl5WGfZdkOKoMPAzFOS34JelcyBt1tqRz1mpxk0iRfO1ElTRTUdrzFkPpIYpIJkiOf8kil7BTrH0dDuSR32WdsnWihuyW/KB/5kAe7hYx0Jk26z6oRq9J88IE69OSYS5Ka9FXUzxtpWk5ho6q8OJ94XjQFZfI+UhcsWui1nR1WaSVH5KJy2VhuB1z84BwzKGJ7qTSTEvoUDiLyoz7UnQfeeDMHzlyFiYESqbkkr2OgyW0rtTqVNLU473fx4gB7oiH61KkqHcYJKmlSUtdA0uPugpz0uvTw8GA3vfO174pmLb35Q2+mqTlNbKWBONxAvgtC32NfLP0bRe7T11vHHhO8JxW+3S4qB2VR/SBBPZhcUmfqx2RXF7IBrAqDR6dQH1A+ymBcJL/HR8SkH2SELeLDG2Xxz4OE9Gm6STQ0ukF+0aIcJsTqh6yYQ7Ok/s0HYI4OjqSj0Bc/Ndk9tXWlInstO8GdQNtJmZ2ecI/bx5JtXY73Ypo7tZyuvPKSnM+raWHutMqUTZQusFLP3vIDTbh4PkwlpQPepKIJ25HO9GS/cQP9UNu12gfe4rCzvZf4qpzUR7Wjr4uWsKk3k+duu5k6rUOloz9yaqiXDu9pJk71q6rOLLKwQBGg/OgctsftDzc8JNqXrde4YFnR93vp/t2HXpnlHcrg3f5wLT15spF+QGMhzwbMzS5KXtHe7OflbsCidGthYdEOF3cZeIgMh5r9xDNydhu89UPjXlk8lRtqW2bHqndXuksvtOOJHMSFmtW/nD2xo80jctj+I8jhAkEw9J10GscdDzORUYT61iDNsxqICIU/I53nATQ8zlBx2QbJlDEGibHQZj8HtVQBUmnbP4weD2qj53Enq3BoVSlsh7fGqDzaww63/rhG7xnrWTCAH9sd0fRkCn0zB2oX0QNPfU3dotJTf20Loymcjcqgv1biE7Kl0k2xfUv2bK1R6mzszcycfA+sAjRzvTkYzEj8KyrykmzQNWW6of7iFVjVbUUGd6bTL9XVuVk3JJ+Z4dUP+BPizYabhELWYWR1QSen84ETnVNCBgE8xTFrURmeoYAPbtZRGgU2bZCF7zKUB/3mglUmDBWkHCdgMg8wY5QtsmKyKsRY18BYhzyDV2MGuAlEoyXBM3AjHRwvlvDZtsAcwaswGnj5Kgv7C7s6ttcfpzu33kuP796Ww7PlGeRUta/BsZRm1Gma3Yn0eGMnPW4epc7EdOrLkbp48VL6qz//c+nlq/GFKMqOLh08Zf5CYRUoQNUZQvA+qoHUqQgRa3VKH377Zvral34jHe0/TGWMm7C47cCLvNl/xTQEJUJBWVlBhAdqDPbODGQEWTnmZfvb4r2N46IBqdevp3YLpWfkpIUwxrGqwmokdNmbRLvGd7zDyetKrrzqhhkgnQJFYbyJWV6h4DpwQLmtA9Ah/IJ9lYPjhs6FU6o2VTicGlaXWZlR2QxaajheJ0UabTfJfldNDnDcuIXEFoiZiZk0MVVNZxZX0pziGNQPtvfT+sM76cmDh2lr/b4GHN482pWpb6VGuWOHlFXb6Pl0PAZfxUmnsAzoKSu/7Cv209aSMxqPjKhXgOrRYzWSNztohj7FyiAdW4YwqiJgiFYAnRf/nhi6vtz27EhPZCA0SHTavCKIvbr0naYci3Y6avbSsSI6cqxwSJpyJvf2j+Vcy5ERP5Y3LIk8b0QoDXhHqxwkOdA4HUwe6DPsxbTTzWArfAYV+lGvLfmrfN43e3CsazUcDlit2k3Li5KtJjqx71F5xT/ON08nT0xq9j6pwVOyqassZv84gexKom5uUskTQGp2dtAldOT/y9h/Psl5ZWme4HGtwyM8dAAIBICAJARBJpkkk5mVqjJbVIuy6a6xmbG2mZ21/Tu269t+GRvbT2u70zPbWz3VPVXdWVVZmSVSk5nUAiQBQgdUaB3hHq5F+D6/c8PJ7Onq3fGAw93f9773nnvuEc+50gngKonooRJvdQn5oR7wHbvAJfJCHg/VXugrIEW5u/x0OWpb9PR7HM2qIAObhGEXTwEIFgPciSY9R6Djw7qiAV0JARhDn9gFeiAFYJQzco8s+7SSIwoB5AG0SL+QDxEJvqM+wThRBraJ0YND2Rpd0pMp2bJ4om9Dw2nxXnlCq3SK9ooJfEgrhX3gC2RBm/JyElVPAUDyJijB+SuV2qUlPa1bSnLmdHiwFwIgnxvqjkXXaC+lJ40Hj72mn2i3roB78tg0O+CpXcOUG+aLN+vMv1RQJ8KYc4jzPlR94QU9uwBct5PiGUAqkZV+UW0aS/dpjwB0xVN6Q47shxpNSXRXQA9Q7SfJUVmxC7/AQKak0PlHj2urKaDpPTiqjwogkKCIqO+soWsCPb7DBQKt9qdX2jsdyAGdVL0Jctgx4lBywrDwQVmBuZ7P5JgaIJul9Mg9R6ziz9ALwC0jgH6KFHPrJfMJ8SCuN8+yUAmAC6jy7e5oJPHWhZbIHNlI0v4Jqx5UFQgpsFb7CSIe1VP6KF1gZCWEIwJWahOCRg/QI2ml03XxjHnXyBUBvAN2MUCxoYAroyO0c022bFP6l7VssSD7lxdYG7Pjp07a9KkTduzkGUvnR217r2orq5t+sl9bwSfz8Hd39sUptYNIx35XqxXZmnbgqWjBFtMWyAw2AFsYevTxtQQN8E68Ej9Uad2TnRDYO358VsB42mqSpdXVRVtdWrR6pSK3qqBWvPVRIwWZwU6J72pTbCSjVhx+UCyE3UjQP9rbeeJtjx3F9oomGQR0gDbCvzmPjuzFIK1yVxDUccANbc+erdvExIRNTQ7Lf8VseXHHFh4u2fzZU3Zm/pj3+rJjA732HO+L7c4K1JZGSj6lgQN3mKvMTirUM5PLW0ZA108ZQw4kJ05A+Ad1ar8g3ygy12A2SQZ+DT1hGk1KfODI4eBHgl+A+3RCtfR8TfzBVsrEWsEDZXRF9yUDvlhMaULPuWy36q8s3Rdjf7CdzGun3XjBQx/10XfUhhc+iHYgLfIgwl2+3H4qMy5RPvaKH4G/Kl96TIeTy7Uehs/em6s00MIf1El3/SADtXpVwr+djCUWJc8LyvO+iFyIxv9/9MDq/SWA7dmsMp+XDTov5wiQZUrBmMrJi7VJ2T6fbwwTdU0MosL8gsBANLQH4QsVPqpLiIj4rbRf9srqErZLXMHxuZHnPoU492hkt4Wh4nqM37xgt5te/VbpSh/yhDy++0+9sR10FsRldJjHAs958eHl6z+ihZ2dPZ97k5cwwuiF+/ds+clDGylkrLK7I4P+1A62N63TqMkRdHwFPWBueXXHnwVYHT85btMnw9ycXrthm+tbMtKHllJEu99K2Z6UMFPI21eff9meO3/RTs6dsCEZ+GBWoZ26BNp4D34P6jyoP3X37373y/uwFZ7wLC8ur29u2c9++APb312XJ5Izk3L1mY+XEqhDudypxW1rY1cOoWvDE2MeVXeaisibHdvbXFeEvWuVvR1vCIwm2wx5+XI6DLvTs+e9P+JBMk3byXiqcHfu/LkS0e5haN+HLGgj/WF8v6Bf9/wtA6XUugJYIppRnrqOgXCnIj7Ss4ug5dlTVYLK0CQi1lfb0etSzETsuBww+342qwe2J4Nc3d+3dn3HwdPE5HRYaHAg4ykC2pJfVnUCEjt9RdUypPPHhy2blHGWkEq55OSa4j2OlZ5OFu+0xBLxSQ7usEvPM70cooHeGlbSiy7vCRVtgx5oeuBZYAYPqmU9r/uZLM6PbcrglVpV/KjJCXH0K8DPo1xng+osEMmQNwaUIS1kgGf0n/jPRvwYcemF+MP0jq7kleCG/RbRL/B2OnnEZz3noI1ycYLwVD85nCAtHrIrA2aPoR6mUbQ5kKBSleEMPWFMR+A7vdQYV3SWcnHGalkZxhDYNJp9u/d4X79zMsgEPrJBKrPdiVunhd4jH221uzRBzzNliBOqCOugEf1VI3ueOOpUEoOuNpEBArwhv50O+WEPBChEezJBUEab0QZ6q43oUVCTKK2KkT3I55gHyMgCQ9ohsMA1ytbrDV0ByLuxps66jvOGMmQSWWCeNFKO80YpmFbA1IeIQD02h3mY8IhexkOcs7+ORhbIQzwkfUp/PXmjROxQdCWUM7mrzuIL8tNsxKWHCnzYiU3l9VWfjMCpJA0qXJ+6HXo3xSwWuSmfRBodCQAMjChXr+AG6oM+MuyLE/Ref8k97Uf3AroLgCKwYy/lpt4skmQ434VT99g4/aB6KB2STcVp6llWxKNDWXrrcKLiIbYK50i7QGOcuZG6Ci/gcRwZoncQ+VbWUge9mTNOTyqyFYIDpmrwmZHupjKSg5RkDDACLqAOck60kffmAmCpozgTVTADsPc664Xcwwn8NSCTAJRpFQQqBAh+UIXyUwWkvwpc6c0SV3wKk+pMLy/D+B6wS/+Vie7JhhOIICeeGja5VxI9gV8BWIkfbgdIDB2AQTWM8oWvAAJG/iLYDT3mYFG64XUTGUx/IC2jQD5tQKCIsthyLppkxKGngDQEZ/QSnjh9xs5eecFm5y/a2MxJO6gf2s5mxba3d/0oanohOa1vv8x6AgXFUgxsty9MVDt6HWRvsdEE5uz+QtswV5edQbY3KlYcYfcYGi+AWvY3zskms/MJh5XQbsUhgWeBT+xIZb8s4JelIdxf4JAZJcgLZI+PluQ36wLRBwLTe7a1/MyqW3uyHwouZA8KkxOWEoBN+nxy5JE8xEfx2HtuvS3gq2yIeOEdJjLIXONqSBPahrT6gsg5uEsxx4724n+1f0t6UhagHxsruK3Fpt69/dRtx9zccdUhZTmB1lQ25z4QgUKfRoaLNjIy4vXNy66zUwTrIdwHOq3oKkFO0lL5goBJyvqJTPBzoskDKzV+XnzJpQj4xR9kQdKEzYDG8D9vXVMd6U1H9tB9F13lE+6jF9SRJ8ILnmEBfDRKbek1hhd6kGe83VWOT58Q70IHk/50DZlsExjyHXlGifQKawL00n9Omz6dv3xHhpRnuMgV5NlZr0t8kSijINF+W+aymojHt1XkovzJQr/b9ZO4kon4YiqS/E9P4tIXtNMBrOykz4GVAZrvRvrne/3+vBptVoWOifhwlCzi5txBAPRDjepCqFcwfoFBgXaqEugegFvaMLxENcbgi4qEa4BJsneG+b3wnP9W7vxCBsiHhsL4SlcdpFIaqQCDMJp8HBj7dQm0LnpXNxf0Ig/OZr7/ySd2IHC6vfnEWvV9OYa6Ktmx3HBeQC5iD24/EjhpSlHTVmKz/RG2AOnZ0rNlO2zt2/DkkF165VUrjs7a5rNV21x6KFC07ftORvJjlpuct2i2aIsry7a5teL8cQOhVgJMD6Vzdmxi2ubPnLYXnr9ms8dnXNhFumjF7CrREb/DK/CBOtLbVjmoWnn/wHYPamH/Ul8I0rCqADQb+nvPnawrXAWgII7pI2PCnNYGIK5JunC9LwNa0/P01uxubVl5Z8ud4aEEpK70yByRIT3RvDDQfgmGit4w3UBtTkLV0UGZPmkFGsvrJnlAsIlcaSdOa6KNkiqfngyGRQu5oeC8eqrLXtla1K+yY1GB5ZKMTSaBkxNwpm7IgRwRtcNp0KvlPZECLqwE7bPYIq2y4hkBgCE7MyceC6Tf/eyWbe6WLX9i3lLHz1osP+o9hOz5CcUxOZt0r2b1h7+w/v5DgUEFgDKk9NITkeZyLA4QwGTuKPWQUej39Fvtmyuw2Ty5oOC0I6BbehpPq/4xOXsZkJbApQS2LCBQOcAYYHgBtSgavRgqR+2Bo+ee92hIy53/epDeHgwJc4Hhge+BqnIgPi6QDb+9t1vc7Rwy99dsZjTjoM0NvessOqEb3kaABDlNFQEwOySy13PolAsgbUn7EUDosy3wubMTppWgH8VhGWJGjWXYmAMfFS+AVw21UXm7I0cr+UhSTzlg3Y/Tuy4j6j0qkrGBngNc6ZHDtDDESH19MRuyBg9x4NDLdXijOtIjzup/hhwl2spBTkLpKA2GMLRNLyrACIe1W2HYU7f6opne1wSLL8OG4tQNXkbkOSIWkBWSha3zEZ+BMoqPUKv//BO+HWmn33be6u+wJ5QlZcdG+gbxGPRDAK3ok61hZ0cjAGoEDtBrymgCwIU5tdixRlucbItXyiPol2hJYn+Vl4QRhw2dA5vnn3qenjoPTMQRn5+MXuq6g2m+O7hSHkQrSuaLn8RresNYkFqr81xSfOtJfqiD8kQ29agP9ztyc5FzMO7rFdR2vhJbbdfHOPOSzAfQQftBqd5iGFpL8ASIFnzz4fB6DXuDkwdoUg+1dzxphI8s6EoVci77dNqHLf4U/CiPqPROtRAvAa2SLzl/ymD7NRbccLoTbUQQjDwTVPoF/WuzLRsBaDLn+sdiQoLRw3ZcdkjBhewfAI/pH8wLD72fTGOT7hMIwmLkmvb1+qlO4gN81zfnRU9vZMJ1WjR4oCUbESe4occdsCX+AqLZqo4GYSoAnSWIeywmW6f2DG2gtCoP+UTKDqr7NjY1Y9/5h//Upk9dtkR+3MryB1vMy5WN2xGYrMp+75crdlBRIE/PI+CHwFTvRlPAV21AGyHnLfkEpnTBR3ok2bKvUq6LFgVXqvf+TsRWVmp27FhRII/gUPQIRLP3clLgjP0/2Q+Ww16Yc8qxt9RpZ2fH7eHYGMP2fXv0cMkODho2OcmRsgXvpIBHrGcYGi6EQEZ01RWIb27KH1XKahemdYU3tMIP/KqDM8kt9UC+AHTYq4AFAnilPvymhQaAFl0Jz6sN9CD5uT/RTToP4JHnqzbg0+fVivsP7j+zjc1d40jcdFp8SmVVN44tlwBFujZayqteU+J3WyC/4FPZ2HaMrcDS8vscPsKUBXQNgqGFKQ1p+Srf51l8xEdCwwBnQZ/LtuhzHCFKvHeVKh29fLgfqVCGdCz4ojQ9iN3wXm61O8E4R+T7CZ2yofAnSCfShOQpH/7XPf/t+qn89EOuwVKyZ+gxNgQJh3hsgoRe/2EBxV/lSTky8aEM/9NDSucdLCTXS1fE3H5bAWVVT22L84vKcUFl3tfNBdkZX8S1/5/dheAIwKr9ZmWb5lWn8yJuXhWeVV054CCv1CxSxLbrWSoMUTRoYLyu++uIfq9YeEEtN/mthC5cPI9hR4h4XsygffTJ4+SBcMHwL19iH4/rG6CI5NJ/fwNi/6OkeslG+Co6lIUyaGFKhrFeCV16/92P7Qf/r//FahsPbbiUtanjozZ9fFLA7tCeLTwTSOpaZrRgU6fO2vixkzYlYUzLuNRrB7a0tChAuue9T4zjriw+VkNVJRB65tg5G5p7XtVmIn7c1haX7PHSXdWrawfbVVt6tKG69Cw7EreR0phPIE9lmAspQCQEkEvlfJrB88+/IFCXsX1FrdVqXcWErZ3CcJ8MKJUQU5oyFAi5R/egN2kaK3Y5wrOtRqKXFXAKj9nOBP6z5yefLBxwXiuixq7XBWjTeQFZtUFlZ1t2V2VGOA1p36qV6peKpIZHgHEcyAGkoGwYN3qjoYchZdqengQlozGs3jxQIQ1LyGE3FSwko6K3LWehDNL0rsQZkhYvpCXsscrpOUT9zSbD0Dk7e+683frwfXuqgCAxecqK06ctMzSmaHbEEuIbOxYMJtsHoAOLJFfiCaB5NH1ox1JV++Wf/Yktrq1acuyUTZz/iiVGT1gqmvH2Cj2aqofSC1ZYrvrMsgdPLXKwIMEqO49bcrTMq/OtslR7ppPIX8rwyCBJBuixSDK/UvXwVfAshhIdzPPrCgRjBB3oiZ1bmzXbWD+Qk8BjsuazK3q74kna+RZLYeBwcgKsDCfKsYReEQIh3RKAodcpnJ4DIFJbyhmzgp1FbkzK77TYm9EEhOhB7bhTcOPuIIopBDKKetIXZqn+gEvZSG8HaZkDBhYe0i/oAbPoYmqNd4FxX6CfeZ7or+8MgREH5aOr4mm/x1AtPdFHZkzPe9neKynNxF5gTNBsVQonQht4lI/9kO5AvxMl3kAn12PsWapi2ErL51+Kx4NFWLS5Uugh3ZPhBtgqI5fVdCatACRttVrbklkAcFN5SW5dvnGCRzTwT3lhQpj3673qBAmgJzfcQDBOGyJzyhFfVQA2xsGMrqNnYehM8sRN8RfJoiffewsBqaoT00CoR5gKQD2wi6JX+eCk0GMUEx30eWlyrFhCQA8yT8G+aEk0kAanBLXQSS8JpwOF+os2mIFtxB7DdwIWXad8esKxmy3pXLUctUpFvBHN6Dk94vAfcJyUAwWQspMKAB0uBf1PiSqADo4yLH7jrppT9/iGjkGT8lJ5YXRM8iW9hz1ddEC2gPtMZ6IHWxfsQOCgky1ZRzLlPcZw0dsY2ZTNUP0OsVfwVA6z12cfE+RCmYpEqkmbUgayCMvoYWb0xNtLPHU5JL0SMWztRtGdOBKAfOk5yToPIyNsiQfw4QQssUN2inn0cdlC9pCVXRBXmQ8el54ATvrwTozsq80BdGE4HL7oU3YC/W8LBFb2KtasU8eI5XNZBcQZS3Cyocg4bDEntGeZYsYuvvSSfe13f196MSLAGIbEt7b3bHNbQJW1DAKrewKvyAJ2uK4gfH9/R3yjDcKI2PJ6xSrVts1MDNvwENT0fZqNAyHxOiHDhk12VnjAwlZRjEAiC2o774EXbWpvQD55YkcJwBklQWY5/Y19eOvNloNd5pPS28zRywf7LTs9N6E6ht7wHdE/PjahZ2R9VZ7bSpXKJ72cjLrVWFC8vyfeoqvwUmVK5unNFZHeNgMdcJtOoysXVJrMaG9o5zr08hoAWH4D8sJ38sEWIlNscxfArPs3NTiBMyO4AO7qQc1WlndtZCRvI2NZBYBmNz56bMXCiJ2cm7R8QeBUgJXgoFYLe4qfOntCspJ2kIuc5guA2kzwpaKBnlJsa04yQC8xdfQpc9K/Wr12RLfkV9ehacB71t8AgiU+km90kvpKTHQvTLdRm4l+dkxiqouvBxEWIA8H+ZJKFoBjJnwnBJhBWbrDArWs2sJ3itAfYqAMfSqCT910RQv6QXkARxa9EfQdKJg80H1ZMdkD6Z6MlcjCQIgBsarqta0biwq8/SAD3Vs4PNqF4P/QSVwyFb6NlkiYV+6z+tT1fj4SiyRlfHyqjQ9RimiGi3CUVIsKYC4xnv4idz50nb/wQ/9UrA9ZKRmk0+Pj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COB8FbJoQKf8nuiDFbSbs5lAQM+it1F6I9E7pXf5Ux4VpvUUp324taVyfHs36OQ5leMwUHkzdSfMT0c/VDZlKV8PLEQj99wfIGzYCuoDTxzMIXewTPVAxiSzPmSu9M4rZ5TaQHJO++BffEoT6XUPwIZ91D+9aVQ+ceroE7TyQX66rkv0hntAg6aLv9Td7TXXlDfNh/6im06nbPT1K1fs9/+r/9JOX7todYHOZr1tLdkT1irs7tZsdW1DAHBH9EiWGpx6hx4KFHcATIB72fkDAhLm7oYA/KDRs+29ug0JIOcU4FMWL2iHOhEmOgJIYhGX93DqHkCHY8TpyAGoTE+NS3dC8NhU2QfVqj8DmMLf8AxzibGHzClNpsRD5ykv6qn2F89arbb0Wj5B5SDHDfkTgB+7ZTAVijm+wyNZ+biYFYdLoqnlO+b0BC6TogP2AX5DlsFG8eY7dPpIgL5DJ2/Sk5Z2HLSz192fxZ6QjkTwhHZT3nBJtBF4MQ92qJi2/BAgc0i+KCP+B3CH3aoqaCjvbdu9uw9t8dm2LxDL57M+P/bJk6e2urJp58+eteMnS7LhdALBF9k28ZfDOBK5uBVLw9aVHaz7nutt0aNrqnsuW/QdhVgwl84VVL+Ud7DQcUF9mBZ5bHLaDmp121VQRJ044TEpP0/dhopFK+qdlc9lLQD8gVfswgCI5lVgZwYBaH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QijC9CBDaIVqTe6TBrajUBFqQVEw0t1h/3YaHgKOMNgIj2Ac8kceaEuAGAqUWlF7CA+bInStBymHlICbCA0wGsAJzJFYEgvuTtQJ5C0qjfZ67oDUHhKVaFRnz73W0ylR4r6+Xxp2TjfGtHnsQM40TyBTC8HeVEt1K5hdTaVCHwNABdeeMZePNN74L+++n3vVPF0XNBbaZEfD5aQPxla71GnjsiGnr96/ZL9w3/8e3Zy7ozYyNaD8kXSKVb272zv2srKsm1vs/+7XsqG6UnIGcHemvwe08QmSkUPiluNjm1vslNRXwCo6Laf45pZmMS0AopEn7e2dsnNhjnCWTyiZ46eXMA4/oV5ndiBxaV1K5cByYd27NiojU8W3WbElCd7ebcPapZSuQC9eCJt9x89tGp5333Q3OlTxiE59AwDcMQ1p8tBpt7M5fUeffGPF373wcKiHdRbdmJ61PIKhGWUXHfiem6kKBmRX9sXmGVOOvoBUKchXH71n49a8VvlDRYY0Vy0M7LC767o8REPlYndpv4wF/lgxPK11163S5cuiW+MasYcUG/v7NnG+paPbO7t7QjUb9neftnlhPzATNgPdmWANraCTKcZ+aJziIBY8tlvi6dxq5QboiUq3oyKZ2CBji0vbgrobviiMkaOCKJXVrbVlhU7dmLcJqeHfPeXe3eeWV4+d/bktGXzSdva3BCW2fZ5x+cvzKBOtrK849MOPa98xmZmjqs+V21rZ8tW1pYEkHsC0hyUk7HxsVGbmJx0gEvwwqjEUD5vuULehkdHrTg6Zl3xmFE+Ak0CEoeWvPUPGw/70CA/aMGFNKR1/sr4xiKHPfG43T2MVNuH/W3p5qJsz4LawveBlUIsSqa3xwVgZwRgEQXdpwTE9T+eA6vf87pzXinmG3uVWRU1lkqn8nGhPQlWTMqn4FdFwAkZL5TRBVCVcABxpJx0T6+vb9ujx8syRDIOEo6soi42wMcuxZN9Gy1x7vyh5Qsp21dkwX5sTG6uCSCNDIUeMU4fIhJJp6XOEmhsv0p2cEM+oXfVi3TDgnGHRzCN1ao/+5tf2JMHn9v1q6dsYmzEHfbO9pYtPXvim+03yhV/LszdxNXLCqscQFg/lvYewbQiHUEVW1ndkgLTm9RXY7Cqna2gDo29XiNEImJiTyCt3ax5Q8FhIlCGPeiNZU6Lz7FMMrUg4Vu4JCQM1IgVvTRJOpn1oR+iH4QekE1lMbBdTj3RNYap2dKGBWcMXbhTFN30VCblDPICnWmMlfJhGkC1vG0Hu3u2vy3QJQeVFQ1pOUmGJFjc0mqGbVQQ3BYKLHp8OxCB+ViaDaAFRIuK9kRvTOm27t209cWnlpqcsLmvfMOieVYrF0S/6iwHTwO4odZbpkigToClsmZPP3nbVpcfm+VHbPT8S5Ycn9M9OUSBFTWr89KDFdpWv8EhzHPO9GuWrD+xZwpA1nd2LTN+wkpzz1s3XXS5y6ZkMPWMBz+AAQcK9DjhuIMsjOfMTgyZvf+rX9kDtXtSAUdh9pJlRk+6A8PQIV8IA8YUMfYeRSpFDxKV0rVcv2XF5rLt3vm5HSzdt0PJWFnAIwzjy9iIb6Rj3hqbeafTqkMCGSUPpRGI5aQkN48Mv0aZMiCNxDGLW2OlIRliejzVCqLfh8hEA2ngbVe65ttHCYD0cPj0jsr40mre86R0mHrmEQMmnHbm7ykNW8z4ym/JKwFkvUWwFOrWYwqCmMWRkGxjlElj7OlJVAAjp4mhpWEYNoI/OFzHJDK87G0JnwGVylik0XBKrnwYOvXeF+ldVYaeBUZF6Tv8xiFhRhi6xdlQ3yNqvH44Ln7jUJkPCcu421c9wPW+wAubQK+WAApyBHwilfMbIC09dTAs+gP/GFLkO4dhcOyw0sAyAXacFwGJSj5qL3Ii3/AsK+ERB9//Gpvmi/3o1VRCgJLLDr3moX1IzDXAUwB/oZ1oJG9RXZd0ineqk4ARjZYrFPUd8CMdFCBly6LNzbZVq10FGjE7OZtRe6g4BVzOJ5VHD7nXUbLP/q4BkCo78ZV6EQAxbM2uDBglgDsUIN+84CO6F+bBEpDxHfCgZ6NsLo8+wFkFR4gBdl/XaGs1o67hkKBDcqFH0WFo8+F45zul6BMg6Jf0n+h0MK0AB2AVdjgZPOsPqBzZILGpLeBTthEF32wBJfuHTdI17CNHCgeQqYclFB486AV5AFGfu6g8gbs+tKkbvlBLsuXzHEnPW0V2JdvQg/1gJw82/vd8dS/QBJ9oG+QNuZQMQKO++32ViVuGXz6k7tfQrUAH9JKf9zoG1of6kpcUiE8eQZ8JpK5dv2r/9b/4by0ve9kEPMjHcNBFrdqwhw85rXDF9ZE8WffgHQuyz2SN76wLKK0cnZI4WchZKZ8W24/KUPuiB5RfFqCk3vgq5ICFV4vP1v25qekxHy1kURK7LVRqB1JtwDXt2PVdTjY3D9yvTU2VpMOSQcBqKmt17I1okvlTmdJJGem9atk2t3cklj07eWLWxsbHnN9t8RTwl5KfzLtPNGMrNYA6i6KQMF7wkXUeTI/r9jtWlp07qNZtvJC2gkBzUuXSY4jdqezvqQ5M6dCDtI0+fRRCDoF6e2B3xH+CEfc/4jt+JPQYkk56KB6fOnXSvve971gmm1c79Gx7a8cDCU453JGPXVlZVRt1bEO8YBrJSCkpGsyePl2zXfms2dnjDq4JsrBnBAEcdkTbqSi95SPlCwHVkhK/jjS5jIrOsDWYaJE/QEzqtVqwwfpDzrAzTG+h3dHjptqQHSUoBzBKfu2unhFfqmozAo6kAgB4zUjL7duP/Dj30lhOdUyrHTj1kSk9YlokbBdIT+3k1JSVSsOeL/TyPFNjUjm21UxbbnjUIkmwU+CxH20uOv2gI7U/awyw9xzq4HrvL5HT6zKwVpXv2G71o4uNzuFCtx+5r7h6Id7/EsD+JwcZ6P2fAFjV8fz29s78f/j//GB2Z/vBWDKVyB9UmslqtRUTYBaA7foZ+cMjRREpIZYCbCmqY64GjUJElFXFYBqThumJJKL1rUiE4BkShDF55vXI4nnkp1dbgglwoouZBSQyEzKQckoilRWKwwKgcyeP25CUkXlONDBd3ZmcGle1SQEMxVgEZntp0Ro7y9YQcGLLq6giJ7Z8yWWH5CRGLJorWK0jhZUh7EhAmjIK+JZtgVvmbe0qegorh3VRwtVqKfIWp33LmCNjxHwfhIcIzXtF4SjCCCCKMZ8yCKTPCXWvI9Co8rhOlIlhous9pWgmpfscpce0gKERRZK6L/eodDLyKjsKCBEpcXkmelrYl7BZ3fNpDrX9mhSjYcUSqzh7Vq8euGGmd6Elp9iV0WXfVpQ7oXcsP6woKmMd8Wfpzue2u9e2K9/6+zZy5oIUIMxDC4tkVCcAidqB/7syhru3PrSVxzeseZiwY5dfs9z0GYH9jAhDkcLLlUrM8KF1Aclkp2rbCx/as3u3rNVt2djZlyx/4oofbhCG7iTczjeVK5/sw7xHxoRh/1Ttme08/sSeLG1aNF2ysfnnLcb+hOIjih02e5dzFgUAQuSCrVhY1IPjzaT6djzft/WHN+3OTdEg+pKTc1Y6cVEgDBroHUCeAvBhnmpYAMMV3vrD8LOQRfen42Wr3n3Llm9+YL1qVc6D3QtIzL6TGKKI5FgOWc8l4jIUakOcnp/lr3oy5IsLyGCUxGPaScrKVGpfXc4hAVNT0g2mMAlcJGWU4qyOUj0Btuxk4BG9yQDCL8kCvMoqcMHg6T/vwUG2/Kxx5eG9R9Jbnm239FtOcne/IpDEMGjakgIlWe+FDY4XvWZuIiYCbE16H6ruMZogPe61rVVXGco/lZKxF7AHCFF3553S+Z7HuqZowUbHZ+3+/ad6pmrDBfZAPrRGg3qgKzR+D7JFN9AOgwfYCsC3L1qQRaXy3lcMNNMqkEu44PNGlQ5HKGsinh65WNLyvEBsmD5A16MAHrItnjdlb5AVgKm7R/GCvL2TT+m8t1ftShkJZET1pDcYJ8LhG0om+ZOOQj8OR28WsuBEwilj1IRUCniZm6z8mTLh83FlC8H7TQIN1RnjHtU1hhbp/WXBkSh3uWSuou+KIIfNqWboqLeTyusLaKkw8VtvMoSVkhV6NVkg1q63vN2SKYJyRnmUn3jnMq5f3gFAkCPZ8NErngegttEpDi6ATmxB2AmAxSfBSUoW/Fmo1PP6DW4nD4AsI0JhTiePyo7CH8k4o0qsoMfGcM33esam6Tt7IiNvgGOZBOXbt5ro2IvJbg0dk64GEJXCQaptW+2Ggwl0AWdJO3EdgODqqP/Cdoq0M+2geutN4R5QqJzQun5J6ZARwAP6gh3QDb2YVxpoDBeoCnlRlvf2I2N+5+gVqh2uKV9eWFAfyXE6CT6Vv+SL0mNMUxE5BD5XLj9n3/3d79jJudOehrmSDKHD3NWVdXv86JnvHBByF62ik+lM7DO9vrXh4Kk0HPyH36dweKKyHAAJjFHPAfjme6UCgFWAxCJaPQfIYw0FAcawAmqChIRk0G0gfBLP0Sfy9CF36Tm8oEwPdElG/iov7FADl1UFrukZypB2ef5k6P5Qxq5ar/lUKAfASvPppzdtfXXPTs/P2uVr5wPPxCtOeGvUmcow0LGQL/UlIG80Kw7gCrlRGylyMhdHjgvIixZsDfaQcpET2gKZZGqd7zHu7SEakCE1NAvQrl69auPjJe993C9XbXFxxReAM00CXKAMZTNUhtrp8cMN5XAowDsmvekK6O5aXbTmBAoByPDbwZ9knToSNAB0Gd364rc+6UUnMCJwADwytc9FDU7qs86OMPW6yxPPIL+0YZjDSsCs4E5yi311H+OPhd5tsmBdDV9YV+LXlGeziZwTyLDVYMuePdsQRsspyBiydC5tk8enrbpflc2RHxRdHNzEfF1s1ogwS16YAvzHbhUcyT4+PW350qh4OBpsotqbffuxdaw1gJ5Or9tXoINItRVQVCUi24lYdFFmdaHWPbxf6dmC9NQB7H9+DuwXALY3K+rnFSGfV97z/ViEbbUAtnkwkIQi9pP/8OeRz996277+975r3/rHv6csJDyqfBBuCeOR3/AX11WK5Bh34sokGVTDKCnvYEPgpz9DVzoP+ZnGpMMhKU/yZlsnFjnR+DgXGO32WoygN4fDS258dNN++jc/tdd/5xXj6LjaQdXajaoxzY/9P5mIzXYVrE5vHDRcSJcFiligRM/JhqKoduPADg523TC4cZcT8DlSOCnRhsCEyA3HIsGgc0fKDQ0YVnfIEjZ6u1RbjwaJWlSyTY2PuIJyWklXwre9sS4g2lJjdiyjOrMQgOHysgwKKzPlV21oeMRWVtdEY8WGj49JYEYV7ZQsPSTQi/Cl8nKaUgZa/v5du3vjbRs7OWuXXvuuZUZmVQc5D5wZBllMDQY0Yo2Vh/b4ozdtc33NJs9esJPXv26Z4qgrMWkcgKpRUGJvTzmkvYcfCwR+IvpqNnzivIDoCxbJFF3BAAVujnF+tC21Vx4xjotce2B333vTKgoS8jNnbOTc82ZZRXEYLhRMqbF7GB8a3kGZ4vy4jEKmuWEHizdt8emCNSxtQyo3N3lGfA9RNr0Ih74q+MhIOniRA9VveoCSqsvpUclfdd0+eOs92xJoixVKNnXuqiIeNqoGQKPwCK5y0DP8kZnbOb3IG0AQV8VGEnVfBHbj17+2ja1ndnoibp3tNauVFYQJKKGJljpUFCs5UN3addW5kPKAjx5R9tjkZCEa100uAZsMAnNLmTPblRHybaa8vUSEaCIIZG5uWkbWjTXbTUmWA59pKxySyvKTf1jshhMPRkl+zeUcGaCXhR5YgB5Ol+CvLkd1sE9+AbgCawRRpWf0elKAnKiAAquBORVoe7drw4yO6DoRfCEtyfZzCWWU1IjAQXSj02URh/JV2Xz0CFpV/1gaXvdtdGRIoF967I6ToAlmw2flobLAPtSOfRe995X2BYQL6PpWVT6/9ggk6bmO7rEgikMJmU6gSEByBDhnXi18Vm7KW60S2lP6zNBcQ0bbJD/IEXMvCYw7AncOuARa5O71oPgC8FSdBUOCHUHmnSxAYMrlXiqofNB0CgRMK0+VBX20I5ylZxM6AER9Fj+5w0fmowo8ZQfo/SAgV/Cg4vRSuQKFyDbZMM2APUsz9Dbh8NA3etEFGtmRQb8oQu2pIImARUW0qILywTZjcwmofWqC8qcI5yu9rfAQeesqmFJwwqI9hjBdEtWOHlTqDU3IqZKqHFbB8wLQ0zuve5LltgpNENiIKQkF8yRSa0t2xQdVLIAfnlNbA0TEJ7e54p4Pu6ouLZXZTuTMiscsnpa9EN+xt75i/4ivAFg6EEJAp8qpHLdxtIschPNDSWlP9DHYM/QDG46kU650QkLKdQAsOZMOcEY9GXUbDHMP1n94Z8zRM9hJZHkAPuhICfvu4q+YnIWOSF705jonUgG+BjIUV/tNT4zbubNnbHJ8wnt/sffcp6zV1XVblg9ggS3lHShorlbxU2Wv6+T4pPJNCQzgwzZseCQn8MbaAupAsBX86r17D2xlmf1OJ+3M/JzLPPlTL6bhAWCZXwnQI7CAL/BMX1QHBeainf2lmUfvkuY8UDo1JD2Yykb8EQCUD2GBk29pJnFxu6L2pixfkyJqCNDonII32GxGKP2a5AkeUs9muyUA33QQlVBwLRaLtwJ/soN0mKG7elp5gDuQm67biqjsFjyifMxKT3Zr9sRJ+wd//3s2PTMGkS4z2CnoRCmg0dsfY6UXnQLwn6kVm1vr/slc1Z3dfQ8q6IxgOl9dQPm9tz61bCZhz12dFx8IyGRz2vCGHn168ln30HUAjFwxIptKsRNB2vEMnQ7YW+we38Ed0IFeDeZE8x7IF3nQpo5BdJ20tAEvfqNz/EbGBs8N5J7Ag0VnTCeEPjrhuO+LEAXkXYH0phOSOeDoJy/ov3+PbcR6dvLkcRsbK3neAVzTkZR0sM9pntjHQi7rPbZp8QVQnUkP2VBp2E6eOqU2TFlbclPHzkiFohK0wyh7/0WrKm1bdC4e9qML3Uj/vtTt/wCA/a2TuFRHn0IgoZ0XI2dFpVrcfBFXrdmM/eyHP448vPGpIoxT9l/89/9CPpueAEmJHoShg1eIijEECAbG/cjIKF0AhjBaCfQIv4mUsbyIIwLOSQ0oHyvRGUogmiASrQj8VQ4OPCqG8bzdmEiBYDKCSC8m3Sj07FJLutqJDAB6GBuUhmF/JYVs+d6+VWtl29ur2Nb6hoSj7oIIfcrej3ZMJbOe1ofdRVNCTpihXeb2tKs13x+206nLB3QcpHBoQiYN4BCDUSrqI6fRFF3MtzzsNG3h0YKlR8ZtZP6yZfMs/CpZqshEbMadZQibB7b0yS9tY2nJTl//qo1feF6gdVh0BRAACIH1UdV779kD++AnP7SEgNPF179tpWNnpMzpL9tEjMBRMNzaKe/Y0ns/sdXFBTmHkp196ds2MnPKjS38pG1Erfgfeh1wDbXVp7b06Tu2u7FqMQHoUy99wxL5GYtgoOVEEVpfFKbUPA8QUQZWXrxvyzffs431FUsoEhs7/6JFh6cEfkJAQU/QoN3paUTxAFr0AGc6+2Y7MrpP7tjWXs1iw1KcM1dV5rD3tLvtEb3eY6M8cIwYLIZL6ZUDHE/kInZiqGc33v6NPV5YsLacy8TpFyxZnBKYYh4XcohDC8aAl9NPY8NbH+aX8kuThvT9WOrAlu9+bHfuKK9+Ujh8yo6Nj1tv7X3rVRasusdwvfKTcxC3xQIBXIEtOi+RzVRaTlzgAkCaSXAiGagCJ6iCVU4C3kvu2eJkqFBUOkXu+p2QUQ5zpGToTYBJbQlIZ6TCe+KAWpID+M9WS+Tp2+PIQgSHoHypk9ICsn3aSLepvGK+qIp5bPU6vXssjorKgLd85IItnVhQQdNG2P+X9vWh4KR0UI6L3hfRzUIq5ryyDQ5gJgRMgnJqC6amAIB5tqmy87mk+RZpIpfjXBEBAjv4EuaSiqpoUmWqPbznErnSK8om+iorojJ6bAXXt/3ygeTg0Iojkl3l2WkFC4It7jQpW4BM9fZV7ZLnWh3nGTfZV9EqWVd52AjAK3N+CVTpsYFHjBY5T0GSSsM0Ahw9886RBzWL8lbwrO8M96MnlI7OMTc3KX4xxxTe67bbJw9wqJbSUBZvnBY1jMrQsx+x7y4gHjfVHmxFxIlYiWxwstQd++F5oDrKWNVxXgEOWGwVEe8AZ8itClS9mGfNsCtgLOInwHkHtwO6AJLgGUCWHx6ESw7Yb5XrYSqAypf9Yus3nOAhPQZqOJ9mI5lCh3z3ENXFpyxIHtkpoFru2+aa5EjyOzpRsFRB8uv8Q0ZEG+GS8uBFcIDe0q4sIjuwjLVT03aYVuCfKcC0IL+8RUN4SjInW+I9f9wXU9zn0D74A6VFnymTEqir+wvalwbkqi4OnDzXfPcTfXdArbTkgaMHWFIobYdOYYdx3nwH4ANMPRBWXpRHG3iwI56QP+kcoBwFJLBq9uSUAOjoFwCgroC32ezY7vaebW9t294+i4QlU6KdqWWsdK/W5Gskux3R15NvnBkd8+lk3qPp7Rds2fLyistrXmCWtRG7u7JdS+s2Nq4AfkpRvfgN3+jZ9x5AFyjyEG8EkNjPmtP2OKGNuexihKjQ24vRf0g7cqw8nG+k83v4ctVR9wDAPhqoND5vWUVQG78mGh0ACdD59DcFsgCrfiws2CINAYrbd/GT+lFuCB7Cd+Zlfn7rlh1Uqnbu3HnVbUT50qj8F7Et5gALN5yYPSHeJ61UGrOrVy7a5OSw6AmBKrQDsJkPzAvQCVDGhq5vbMo2lr1OnChWrTYk/9Il4Ydmi0WYEbt/96lK6tns3DHRStHwFH4pC/fV2DN8nLCEA1fZKpcFZAgdk1gbU3WkD+IXeIo68kJPdMN1jmF/gooBX70AvcgjjGSE3l34y+PQyD3SMSURHOVAVldoK3ramVIFH70tRE/AUwRm5Bt0grrjlwls4Cl7/NIxdufzR5Kpfbv+0rxlcwLlyZzuJt3OUUdOMhsdLVqhMOQAmfn9+QLLqeRLBW5LUyctkRvtRxPJnnx3W3RUxYhtkbwoLLAQ6x/elywuSA8XU6nI9mHl75gDGxZx9dk72wGs8vZttGS05lXTWRmCsIhL7XtQq8f+5gd/Hrnz6SdWktP+L//b/8bGp9RoNAENd8QI3gPm8skvF1t9CYZG/9RIsLKuSGZtfdOjRwSCnlZWtsEEDJF3a2NAuqL7KFsXOnk/zD5Cx5xAhN1X0EvgiSiZL4TipQGuWAq9UAQMF6fUYBBiAooMvRB1HuyVbXdr17qtA4v1VWajrgZmX09FKfJ6PrcoAkAWiCVPgVMm1HN+Mqspk5msvg9bdads927etWQ+a9/7/X9qJ86cNVbvpdI50Ryz1c19++Sdt+3T3/zcj5879cq3LV44LsHjVJcAMDHqyVbV9u69Y08efGKF6VN24vmvWaYw6SDRexwwHDIILE5qlzftvR/9pdUO9mz+pVdt+sJ1OUOOxMN4wGdAAe0TsYR4svTxL23lwQ2ryFGcefFVG5sXoEuw9xzGSLx07gQDjtPs7O3bPQHedQFJ5rmce/W7lp44KSeYd0US5/UchlNtredxRBjO/t6mLd563x4/vGOHooch+8KJ5wRAWXildEqDPLhrFmN97uCRgiV7TZ86sPXkI1teXLVWfNQmL79qkdyoaAD8qvUBccibHLVvQi7+Bn2FarNsomsXpjK2dv8T+/C996wqpzs8e95S4wLr6YIbRc7HdpFUPi6//OBhfTBfSCXQn2YZgRjA6+HWE/v0ww9su6Y6Dk3Y8MnnLJ1TdNndtdTuA6s++1DBjNIJgGA8qBJDhHHRiEOlPSKHMlKqdUMAaa9ctW6DqFxlCdSyHRDKjgz7/q4CH6xVYF9Waa0Ak+RbQMJBhohEZpieQm8pUxEw7KgJPYFxtacel7wDYBSQAU4zMjLi28Fuw1rSPebnAvwAqa22ntXDcQ+GAdr0xomX6JsMJKvtW/LhgH4OEkDXfCseIgl4prQh6NFbPwG0YqLTTMMkE3KkeoZDCro9MUbgb2wsLadQVf6UK/MnWpIsYiIH0YzhPij3rFkDLOhehnZqCxDLKRAksK+s5LRWY0gZp4chbsmYCkCmWEUr2nB4OAWl8+291JY+x1TGu9EUqBQtMT8cQQ5UfGXXEVVG2QJCoAVqaD/sktdMdVddxQ9kHfkDsKQyAoayDSw+QaYBAhh/gg3vYeZRvbhGTyZ8cqeMM5bsrq1X3Z6wh7APdbKg0MsPvS58ArIBI50+07IUiDCNQ3LtwFr18mOFyVPp6bnnKNZ4SvIhXrk98OpQN4Cc3qpTcJJMO5D8YDebCpRkG1uAQOVTLGBfA0CJO7ggn6gcZMeDJXYZSaWxvwrOaXJ3roB6bLEKov2lD0imPlSOnufgBrEkgsNVevSfs/wZuOqqPpVG21rRrILlcb3DiUasXvete1Q/nC8O1xXe2/yorSRz9HShy8rY/YwDWf+t8iWfDl5VryPL4/UC5DiPSSbZCrICUAi+IwA19JO2xOYcfdcnPdr+pp35LZLQsQEgwCZ6PqIt7DzQt7Pzp+z0/AmB3pjtyCcwvYQdA9i1BuDJ/EW3FaoSHSUsxgGQsHqcVfc+91CAgPLSsocEEz7tSy/o3N7atPv3Ftw2nDl1QnVuu68ESKG3+EoW+HG4Sl3AuC5g7HvDSrZ8b23kBJuuT9jie9Me1S2AIhUJT8VFkoYH+OBTvAusVDsxZSTcDvfwE+FZ/9M1t1hK7EAPn6bghZ5Y57H3yopuwKV4SZHk66OD0uuu2nZledP29g5s7vQJX+DkAMyDImwgHR2hLXiWESd2a2Fv24zkNgQ4yCxtHcrGv9I7euLECccfPMfUwgPxyEexJEP0gCI3pAfE0jYNYQZoBh/QS+xTB53nMZsYH7Nvf+tVKwxlPYAhMBiAR/iBHFBX5qsCEB1j6HkPeJSGhV90nEFrTXjkgNPL5AGa0pN7dxa84+DE6Vld3xEOKPshDGur295Tz85J+HMOrABTMV0jBB0srFU95AfgPT3KcJc6QTf6MGizwYufXEF/GiobmR4u5a3VrNvNmw9FW8euXjuvegqoyvYSCCODGeqkthhTsFUsDjlN2PBUOtVPFfK9XjzT3t6qVPv9xHY/FlmU7C2MFIv3RctCsxdZHM5Et0fnxqsHMzN/1y4E/bwCyS+20VL0cF5kzuv+rBzCmDiY78cjyeW1zdif/5sfRCpby3b2zBn7g//LfyP6QwPRyF5XvbyS+s21wW9e/PZeIF0gypAftjff+sDW1zeE0oWRVVn2fUMw6HYOCkNvAs4HJktJ9Tz3EH4fhsISqyERZHoufBsNpWuLucw95DAa5szsKVKo7isaO9ino8sickCd5oED1mZbgikhZJ4KW4zsNXp29vmrNnbsmGXzQzY8MuqA/fHte/ZX//ZPraTo7ff/T//C8qMzqntwCuz5ufTksf38B//eunLIr/+979mFF78iY4hxEbUSWoD0s8Vn9osf/LmVJWSnXn7Ncsfm5TQ5z3vAJCnAoQD105v2+Ob71pUgnXrh6zYkEBuMI0otw4wxVN1zCkg++cVf2dOHd+3Y+fM2/5WvWyxT9EjsS0MT+M5uAht3P7bFz963LfFh8sxVO33tFYsKzDnfZNSgw4EHRkZtZL2aLX/0lm08vWVVBRfH5l+y4VNXZDyHXMi9F0mGEENHFdw5U6iM7K5A8v1P37ealD0+MmPHLr1q0VTRogJWMvd6SwCU+BCwpEdoT+eVAEqhvWW1Z7fs4QOBwl7aJs8+b4nxk3o+54YBXtA75IKmbzGspPKjfAxoNNKxs1NZSx9s2Rt/+ze2K6VPlo5ZXoAzWWCxAXlQX7XLEe/hkzjs3+EDf3LpDthG7MCK3XVbuP2RPXqybv100cbPXrXk8KzPKz5UXuyUkFz6mfX2HlqHzcIbAkkCJql02F0AlaNHAcBBD2aYnhLoxeD6YjbVndO3mEfdFQ1SB8lpz7bX9myilLNavQ6OsZERBURMB8BYq84AH+Y60kvEnFRYw161bLBNnvHMqO3ucxJOXfIjYCMHi98rDGdsZysMM5ZKSRsazklWAUUB6CmZ88WDQCcVvYVRAm0CU0TiHP3Jnn56SnylLqJJdcHx0AuHwWZBpaJFfY/KiYT5jvFEz9LZsF1TQ/VKOBAMeQMw4RG96Qyne6+y0A9+Sax2xwc9BE0Eq+W9uhv9sD0P88ZEl+7rKdEAgNI/5cFztIGfIiZaWRRJ74Ssics7QUtwyThWAASSSs0AeQLt0s1Gk6BXqsHuCk19ypYUihEFMpLohAKEeAh84SPTSvqyQ+7oVPfQq8s8erW96uGnBemPqTu7u0wnYohU5VFf8RX7hz763HtTEC3HEY2kram2rje6AvdsVQdIF8Wyw3G1t0Wa0ucQwIiTSq98QI5q0qjyDvu8MmKFY5RrE1MBdYwKACAApj4tSL/b3aR15eDEWtdvaZrLK8xlGJXfIehSEA+AVdvRq3vozgsdEy8IiLDVSnsohMrWbU6zMEnY0YH0RzxXmx9m89bLlVTbnB3UGm7veSPr6CUdAuRHsIbTbSNvkASBCKte7itAXmpTH8nDP+iTlz8jeceZi0BdEU+ObKWPUukTORu8PC//pK6yEHoGcMH1KEAF/3dUPr6QoWDu83IQ4raKl/zK2TN2au6kVcpld+zII1tRMSdxcfGpgBggAz0IPWHk2ROfAbD0Ng6PsCtAzAFW4D3tqbJUxkcf3bCNtS27/Nx5KwoocSoitsFnh0h2sWPwZEP+dl3gprxXttHRIbcRg8WHADkAJfyFnbwGvMHmOk91w+2jJ8Be8wEvwwPhMrymPQNvAeEkC8/5A/6n3LwdHPzzIDqKnuua/4SXql8AmNjSjHyP/CX2UbSgt+goozQENjwjtbR1ForpszRclGxyOEDGASZzVgN+oK3l8zNp32kBkgksBvUeHR21Y8eOe+8rJ5cx6kugzbO0D3ON2e7rxse39VzCLlw8JWKlN7rvtCIfotHbR3my0GlyasJ7yn16hdIM9nsFvA5kGsBcETbIpAG6EdvbDwvH6b8bGRmzWclOeb9ieQW5rDFhRJh0VIDFs+weVBSWIj9Oc6THntEshvKZG8wIRzKetw8/+Mw+/PBjAeCqTUyOqmy1hdoKvUCveNEeLvtqu4E8853606FBUAA/4C+y0ajTW48hCsAX9dra3heuyon2gvOGLUg53p0TykqlIdGZ7QtM99KpZDubyVTrnd72g6eriw8erS0c1Pv3WzFbiHa7i71IcjuVzVcP7lv7zTf/8D8HYHuzUgoB2P55iR6fPoVA9OQjqWjy4cLT2I/+6N9H+u2qXXnhon3/n/9TZSFHIUUK0wi8jl+8qKwLrL67cPo1/9BjEbt9/6ndffBYTBCj1NA+iRpdlGVPyeCz3yRAlP0SO62GH7uKUNDz0K7siWH7tr9RVgS7KqcogVW2bAuRSsVtf6eiyD1r2ULR2Es0PZRTVDBiK7ef2PrKqn39979np5+74sIXVjBH7Cd/9O/tzscf2le//7pdeOVrMi5SFjEml0v5/ms//fd/YrXdFfveP/t9gb/zagw2FMbR9STcTXvvr//Wni3ctnNXn7OXv/09ARvmfgVIhJGryxj/8q/+0lYePrDXf/fbNnv5qtUFZmqNvlXaMjTijW/QvrNozz78je3sVmzm2otWmr8k4eTEIJdT5YeSSfnkgJdvvG0333rT8gLVZ17+luXH5jz682FJ57kcHs9I2GrLD+zxR7+W8Vq13MQxm3/5mxYdGpNA06OpdgxNpDLobaJnSU5y6YGtff6elcXvzNgJm7z0sqWL4/6MG3MAmJ5D0BFoHGW3V7fdx7dt6ebHtrWzbSawe+Lqa8bJZD50Ip4IKSAUejTUCOFJOFgQqOlWrL390BbufKpyWzZ8fN6yxy5aIjdCQaJV6cVP75HSc8ALxBln6HKo35O5iI1HD+zz99+wJ0sCnKmC2uyKxYdPWE/BhgcByiYs1hENLr76jlqgpAI2bmcFnoqRrh2Lb9j2k9t265Pb1o0VFXicttGTF82yRXdCAGIMFx2CvaVPrPPgryyfaPnIAr1mBwdtq1XrFk103Amh9Jxs1qqrvpJ7TvXybapEP/uz0pPI3C16jGICejh/34YrpqhflBI4qURdR2joMeK+viM/OAEAvbNCdcKwCdjSw+q9GfGw+Ta9uPGYwJAPtXesNDGi4GzoCGAJaGG4aCPq1A1GibwjjoToERY9FEmPq25Bt0y3l+u8FV08G2QQZywYKCPvQFSJ5ANs6dmWb+Hmu1FkBar1xhZwUhXgD6CF82UahVTVjTQihzNjCgO7BsRkPyS+Lhve3aP8fIRC/BtMcaA3gB4q7jJXlDaDq7W6nFJSeiy+9OVIkEFGQA6pY1+0ek+xnmMKwtE8Ud+zU2xmw31I5fkegFF/sFxcU10ZDer4nGOma9BLmVagx1npfaVloZ4DfaaAuFOI2P7ugdgqmVamODO1kPgeehB9PqJf12+VTy8Z4Ll6IOChfGMCq/G09N4PvQAUiyF6FpnQlUAVjSL9i0Vaajc5RdpK3Cddh4McoF5JCCiHhzgVSYGA5Ap6fI6xckLiHMNQR9kYAA25uB3EuLv+UQw8DPz33UEIdsRHn46g6wHwqTC1p4PXIx2S0bRuPGOt+JAC14xso/KX08uyR7Tu8wy2zMEPjpQesU4YPuV5AgQPWNzRBFp4McpGLysOmqHkgUOmaE/pSaV32Bb/LTmTPGG3/Tp6gE2ATl0PQIf7ofeX0SRf4Y4MKk8yhN9UlxoePz5jly6d93msZYFVVnnTqYBscMLU9s6OAk56++hdpmeNRTpVGx9nQ/+4dKWhYAMZoNy+PXhw37a2tlRW1A93GRZQg/Uc1To8NOQLu9gODfuIsO4LGLPgF3vH0a6Ar1qtpvLUFqI3BPTeqg784Adlkb/XffBW1fgf/pOe1wDkUFPaVo8oxRF/9eIez/IapOV3eCbIyuA+r0FZIThH3vFF4jVtJhnyRV5JBaoCbxkBQLaPRLeZn9mSLJBrVXxlb2e2ggr5YcOO5IJ21N/G9obL7/T4tE1PTMkmy/bIVpDu/PkLtr626W0CgMTq0csKLXSwdcQ/vjMXF+DHkDk4ZjANzwEsNEt+fAqI8mWP1+HhYZXD3OAgv8glMomMEIATjNOxcuOju7a2umUvvnTVLlw4LfAXCfSo3BH2nVUbQofPdVUZLKTKZjNWVP7InPsiRjeoODoqHWI/Xj/gQOVznREg7B9yBQ3I4MbGlq2vb/lewhwWAf/hp+sqbaHyyNvlXDzxUVcVQRvqJ5rt1wkW2Zt48dmOBw/j43nZ6L7wVMZ7y0ulks+RFZ/6kt1ecSjXLhTyVbXudiodWSwM5RYa3cP7DxaeLXz2aGmxXOts7+4fVvMH0/8pgB3MgZWREoCNzKty50XDvCieVWuPiffcTy6tbsT+6n/9YaS8tWKXX7xkv/cH/0SN515Fb+QiCEp4BQF1IeW6GtG/Uz99f7a8Ync//dw6TfZFq0m6cLANRYW7tru+qWiBFbBsKxW3Vk1Of3LMJk6esEw+7F23/GjJN6O/9vWX7bmvviqBLih93PbWV+3NP/tzCXvCXvx7v2e54ZIQOlFC3O5+8IHdfP/XdvUrl+3Sq99QQ7BVVRiC/ezdd+32O+/Y5OyMXXj9a2J6UQ4HZ88K4I7A6c/s6f2bduW1a3bhhZd9ayn2jA2GrG+fvvUbu/XOb0RnyX7nH/0j72kMJ0rRhS7nrLrf+OUv7bMPP7Dz187bN/7edy0tQMcCMJSJ6Q7bbEkicPlE4HX12WMrnr5kx668KKekxsdwiVaEU2Kjss0aK0/sg5/+pZxPx+aYI3v6ORl3gC4WhLZQYyBccsrxellg92e2+PiOtRNFm3vhdRuenhVtDC8EI+ztqF+AJoT+sLZuj976a2sd7FsvN2zHLn7VhmbmxBO6/+X4eAncMdRFFElhAJb21rI9/ew93zKrLWAwcfYFyzDlgOEc1QEDDW2Ig8uDnkOBmTeYpmdq56GtPvzco2gTWB6Ze86SAp5Rga0vhkHdGVJP3LwKlTjTFizySVvbzpTitnL3hn36CVMlIjY2e8EKMxfk5BVtyyFjVCg87Dqgb/RQyehiwHx4ym/3LaVyjmV2Lbm/aB++87GVGWbPFuzsi69YemRGGIvFExgSHLuMlPIodpYts/eBRcXzepWhegEhcpfhZXs574FQ/p3ageVYwCTAwDUHPuIP7eELRwRYRawbbnpocS69Q458ZNhX5Cny9nIdhCupjCK9PwEAOczVJ/WQWVGRvsBNOhXuqzzArq57L5zerXrXWuIVBpmyIpHgBB2wqTwal8DIlEbZqAnEM7UJ+wAyNL+9tm2c4z2UpxcxzOP2NhKIUQr/a6vslGSpW6+o6arga8n3kCWyeasfqL2lB7qidkAEKRe+4sgwynBGoE70QXt+ZMQSmWHbWV4VvXLWAlkM/3ovmtrTv8NbMUes129dI28FD5l8zo8GbpTrVmEbtHTaSsdP2sbiUwFfdiQRtc4zfQKARbczE1Do//SMaCPIHj52wdoKRBs7d0S05FF8pnwW9rRqAKFDAXMCLzk2ul1VOR/yF39GpIN7ClQ3Hj90kItj7qdHbWT8hO0sLSip5AAHTvGqv5et9mfNAwENHeXIK4A+EknZmee+Yk+fPrLDpvir8pnLSM+U99LRaNgr5Qeo8WMl5byQyeGJ4zY6PmYPP/9Qun1o48VhixdHLTM6bfUdAZ9uw0FVp9Fy/npr0jOmZ53fcrysJfBeW5VRmJgRYDyQDdmTDFEeCxxNtqRlByzMGVebC3AzcqIq6TndN8mNZKMvndhtdKzRTQnE9WS705bLMySJ3hIKIYvKEtmQACEnDKuzWwvD4/gZ1we9mUuIbeUTUOF2jof1pv28J9//AayUZ7il58Un3QsgBJuj38qUvB1M6Td5cd/Bin4jK/QWDmwBXGK/7W/8zutWGMp4bx6gkQNQdnf2xJ+m7QpYEuT4lDfAi4onuIYYbBQ9XOTvdVJZ9CA2W3W7e+eOHVRqXsczZ85YaXTU2IYK+wjAANzUqpKr9XWB5gPVVbokO8AJWAWBGKaKcJJTVwIU/IS3qOcH73jxG7ni5fXWTQe6JNIL+qiz39OfWzBGULjv8CI8F3QoAFfe//sX9eLlPkF0wmf4TQ8lAJvRGRGi6ypb8uLtqDfD2Mg1/g7gyDHklI39YucMxI7dARhOX3y6Yhcunpfep2SPw4jAlvQO23fi+LgNF7LKO25Z2YFcTphGslyvsg2ivMkXB1pIZxjKF8/oEKD+7EgCsFVNXR6gbSBnAxkK9aGGoUeW43ipkwNX1W9oeEjyEE7Vyok+eEcPKqxitGDAb++UEq88T70HAJ8Xo6GUyXVkBlsH3wGx1IF2hJ/0frKILOzfHeSVTgqmINBLrGb0fMRaHw1YW1u3leU129llLrH0X3Kl0h2gUjRpqfsXL+UV9CHIA/TSHvwlVe+NjV2B2g2B7bSdOj2NbvfjsUwvlUy1s7lMVUB8O5FOLWYzqYVSsXg/2o8sWLa32Kr0txWAVldXV9t/+Id/B4ANJ3EFAKtb50XSvMRqth85HIv0ALjR5OrmduyHf/TDyObSA7vw3Jz98//uXygyyKsiQYip0IDZvH77++BFDwqb6f/FH/0H+/y9t+3611+0hpz8TYG/UxdP2ebKlpVOnLYXv/+7UrCu3fjJT2Rauvby935XDmvSUkLwm4ur9tP/7U/s1KVj9s1//H0xPqzwrpUr9usf/ZVA4JK9/g++Z0PH5sRoCY0ace3BA/vgF39r49Mj9jXllciOiEC2Mkrb0v0F+/CNn1gyE7Ovfue7ViDqTdAvFAz1R79+y24KoE4L3F782iu+Wj+m+9I2V6T1hSd2Q3kzR/b6d37XcnIGHFTAfKVMJoDn5XsP7a2f/JUEM25f+fY37cT8BTWyhA5Bk3dlGy2GHd/92c/ts/fes0Qpb6df+pbFchMSCCkDQiF6DsU/uTiL1sp281d/60B36sJ5O/n865bKFiVRQXBdErGDpCUwuPeBLd2+YXtSmolTl2363HU5CyIg8gZesF2SggYHsdL8Ts0OHt+2jad3rCpDOy4QOTZ/xaKJrMAJijRo82BwcGJeZrtmqzfespXF+3pOgcfsOSvIwac4JUT8CM5PBlnKjZFwMCca+ZeSo8/UVm3r0Ue2tPhMYCdrQ8efUztesEO1O1sH+XCc0up/d0AOQJUDGag14JBNZhsWq6/Ye79+03ZlvDKTszY2d9mimVE9yIrJ0K7BadEPR48QCqeXeOd1kQEEMB3LNG3ocMnuffChLa7sWEvO7PTzL1sEQA0YVnochrisZzDkMkitNRve+cBinT054MbRMGhB+XakxKSgN4DePQFfPRETTwE91q34pti7WzWbOKYASgrfU4DYZExMhrgjcNTpyfiotBi9f3LKLNphX1JnZ2hwN0j0YumCymgJRDXtYGffRkZZRENZLhrKi5Of1Nbiq5CJyleeAucMtSeVgGNaw4IcelBVPX3zBVv6bkwzUNk1PUOt1TIOmCICP/g8gDREBeeke30AdfiO4Y3HAHqK0gWI/Nhf6RNbPbGQLyxkYJiNLADnylByCa8BBj5PXHUAuHXb6GBKaZAl1WUgU0rgID7Kwk0AvGiXfkX0duOrLOHZoQJlhk+Ze9mP5X0+s+9goN/0otLjEHcZU4H6TdvRgr4ASRn4wgp6p5FLpUMvPIUyoL0tTu+NHIqcI3OfCQLYNYNdDXp6vi8ADN+hmeE+Kt1ilwUBAaZDsNMGTp0FFAnxB4cXtoxTGfTCypFSH991Q+U0m5ICgXbmKCcT8Ek8ET+Z44584vSRc6+7nguATwBKIEq3LSWQi37g4Ni6yyRH3uuNjfeACZ6KfjnisC2UbIEzU2B5wFsVqSgh9CaLT2z51wJpIwHwUHavCxhRXeEf9j2SJCQAxKpuorXRz1q9RbsQNIWethCQiQbRCVCjTZEBVowDKgB3gzm9LicQgqyrTEBoqHeQC1789k/yob3cxiKz4b73xqo8ZBg7STsMFm15XgihXgMAhqwAqOmJBWiNjQ7ZH/zBP7HFpWVf7OJTadSOOzs7tr+n4Fa2IWwOL1Ckdr318IGlVc8TYxM2wolHohXQyzxGimIxDOAEPgN+fKqd2onpGAxpA7CymYIfOPDw4UOfl+jTBryioZOBNz191Je5lCxm9gBIjBrYMjqCADYuyi5voX5e3fDVQQo961xDFrCe2AmmJpHPb/dkwyxSBD4NuC75Ew2e9uhNDoO75Et+AQgjkwKoCpZ4hncATqiO5Et/al5Ly5dzEhbbzKGxvOgZR07pnQXIMQLAkbs8T48pskC+bIG1LrBGjzc9g0NDRXv++WvkYCsrS7bmOwHVxY4wVxkfe//ugnhYtfmzs54f+QMCw84GPEmdnbMuG+je5ppsfL1t589zgqTUS7Q+uPfMyvtVm54Z9V0S4JmDQJe7IIvUme/c4zqc8oVdyve3gynnqeMx6i/dUBrqOOAx6cjHwWyGofy8D+fzHZ1nISKjgw5w1YaA5kHe1WrNlpdW7PGjJ75ojrx9vYPsJQAa/aOHmOve4kd00aaDth7UCfIAxLrf31jf7T15vN1OZfrVK1dPb+dyI4vJRGJB4Pv+0PDwQj6dXszlctt6rnru3Ln2N7/5zf/MFIJuT4CVHtj+eRU3H/UpBH2fQsDkrJXNzdhf/pt/HylvPLXJYxP2X/33/2eBJkXMDnqC6EFkeA0+uca98DuejNiHb39gf/2nP7SzLz2vSH3UfvMXf26lSYEvCVFHRvL573xfgGfE7n/0oa0/emQvfOcbVpo9zdN2qMjlrb/+kfcIfOef/p5Nz51xYWKe1js//aXd+fhd+91//F07e/1FCa0kRI2wubVjf/MnP1CEXrGXv/NNAdTj3ivL1loVRcK33vi5QMaGffW737KZk2fVmAUXQoTv9q3P7Vd//hcSzIRdff11K05OKcuwAAEFq+/u2K039Xx53+Yk8OOnzluCjf/1vAu0HEL9YM/e/clfWm2v4nSdv/6ClCwMNWArMRrs4bl857a9/4tfWlvg5Lt/8M+smx73OqN8CGsX5ydepwVKFm+8a5+++xvLjk/ahVe+Y5nSpPILNLugiDqahZ7f+tJ9e/rpL2xbQpcaPm4nr3zF4oURr78DWAm45EufGAcZaQllY+WB6PnAqs0DGxo7Zicuv2KH6WFLC0gyxhR6I0KbBoWS0Mp57D26aev3PvPe0/zESYHeS5YoTlpSTjeSOAI0PCYacReAHrdTupw+LJvt3Lf7n96wAwUv6cmzNnbmed3I6dmkAzPv1xDvqaM7HtF8RIYPLZeSHStF9nzqwMrSmvWzYzZy5jnLTswpQdj8PIBe8UgP8qweU14hT3/xXR/DybbNJrds9e5tu/v5PSt3YzapvPJTZ30vXfazpA3hhRMlY+8OUO1dfvqxZaIVy3R27LBRsVajbQ05o0w+r2clX+L9oYyED2UDFERExNr6QNHVjgJlh3K80FLKRKyxu2wxtjXRpd1yx9Z32tYWcCjI0fVlJKCBY2d9V4bfcjiABO81VRl0Hh4iH2I2E+gdqCjNeDFqqU7FDlt1q2ztq+xDa0iW3vlkxSfjcz53WjI9NFzyHhuGzgGNLKzgSFgcWFtgw3sNcGZ6lsUbvh8p/FA94Y33BGL0tpct1doUeKobh4JwGEBToO3Bppys5Hl4esxGizmve70uUK3nodUrJC7hRLiJ3g/kQI2r77SkwJDqN2hTb0j951smydizQ0S/vme56jPrV8reCzl3fkrAJGpb+xF7XFbbSG4d6NErr+d9Vwz+PC/ocCr0nfuAOq+lfqv91QZhpXBI4YvqoFPfoVNfPWU4h75rY50NG2qv60rH6gommGZC2o7s39NWydrRvOoTAMYXDyvjL2SVl9+CL5TNT1xnqD/f+fMeQhQEQMI9d3RQKH3vVi3TXLeT4wUHglkF8hxkUS4f2HotZSu9kjWQSQoXH78oW3kCfsiTwuilJl8Wg6ZkQ5o7mzaS6NpwQoFbLivAroBLwfTids9mzj0v0LCnHKWHskHYFJHiNDNPryPZZgcL5lDjVJnOEOba0psUdyCJLWnJZ/je4gKB9MI6elYmR7UMPJB900d4Ia+i22Xmt3jo9syFhstHjh69wka7DtETGkATiQYgF2ft9k+Md1ugLFloNjM9Yd/57jcFXPesKqDIbgIsmKHXFCBAr90AdLLqHUDaUh7oayGdkV4y/7htGxsbyj9ixaGc1xsd41kWFQMc/AU4Eh3LSxsOLqibD5eLB9BE7xu64tMFxB+/r09qg/4X1d4pdgBRsKPixUvpXTtlHWylEgxWzAOGqZ/bcOUB91wW9JN29D/kTD7XW0Dfw21SBn6DBbB5QXdpB7IKrUNa8uOTF5dDmiC/no1eXINvAHhvG8mCEyEFZRoi7cSwNXsG+7QDpW8KWNFb22j17aMPbyldxK5ee84K4icFEmBwKMHU1KQVh/OyIsi0ysFeoN9HgLzm23MhXUznSKgdGCFpuvy4v5dNDL5RfFRwvbS0JVubtqmZEWEfdjFJ2NrKvtN++syM+KrmQxdFg/te0e5+XOXRbtyjjnw6H+C9Xvwm6OEaz3I98GVwLaSjTX6Lca6f0EZ6eOo9t8iI3vgk5tSOjpbcr9BbzD16cb3tpaMA3bQALmQwJWdZwdnyypoA+L5sddjvnzf5UR/vnfa6UY+I66/LjPiLnXRyJIyt9mE7EY9Ve/3mtmzK4vZmbeHZs837w8OFhUvPn10spFLbk5OTVT3Y/pf/8l/2YvqPXKIHssiRNrvYtLORw2hRVq2kAsbEDn2afseyqmpSghzb3t2L3v3kVqRdq4nIjo1NjtnUiePewOLGEbPC60tBRDixDGKyHNH9Owv2x//zv7XJ+WM2c/aUvf/Tn9hIPulb+Wxvlu3CV1+z0vQJW3n4yBY+fc/Ov3DZps8+J0GKW1LlfPLrX9rW+jO78uorNnLspJjWtroiqoU7d+zjd960Mxfn7czVF+QOFFHgJETD+z9/01afPLLnX/+qTR6f85V+RTlIuXS7/d5btr7yxE5eumYTukcPnRsqtdD25pb98oc/tFpl165//as2fZq5KBkJlsS3p0hDRuTRJ+/Z+uJjm5o/7XQm0nkXQnpfkaFus2p333vbtldWbHz2pJ258rycvACw6sJ2LWGbkL5tPXtsn/zmDR9eeu1737axmRMyhH0Zs7gVcwkr5dI2LAURzhWg+tw+evNNkzQJNL9kmZHjaqa09yJJIARUJDAIjQzS4d6arXz+lh852E+UVM8XLZ0fFUDPeu+OWkVNRO9IGCqWiFt7b9mevvcLW11dsijzVy9/xXqZogQ8ozxpTz2j/L03SEYVQZUpt8b6U9t4eNvWNlctmhu20snzVhgl0hT4VOQf5m9JMYl6YQ6KhiYoz1SkYYmDdXsisLi+WbH4yJSNnn5O4HVI4DXhkbQbBsrmGVHqq3QlWz5PU3dy8b6NpZq2dPdTRc0b1uinBFxPW3HmlJ6nrkSSGHToOHLsygPHHHqGZcTd8Iq1MujTiar19xbt3me3bL/WtvTYlOWPnbZEbly2MhjK4BggB4emp/WdObbJ8dMWK51yxzKUUf1yh/Z0dduWDiJWjQ1Zb2jGukNnrFeYs35h1vpFvUfO2GHhlNnQnPXyM3aYn7J+bsqK2Yx1y2syLgnrRpNWOejZdjVmFd8iSgY+KbBHIJkpmSIUi6aG9FmQ1hYFHEYtXRiz3MioFYbHLJMdEYieVB0yul5SAFoQ3yQntT21idyO/B6A9FDAaW23IxHLeYSey7MXo+rLVBHpCJzvSr4YjsNgplN56WHNQUm3LQftJ9KFueutdl2y3nE5p50itW3L9A/EdYIeyZ5415XcbrK4S2Up6pZ8ykgKtvlpY7QbTkoyg+ug/WkvHCHDU9gfmoCAit0fAKkAR95tgSA+mfPLrg7oh5CRxRr71q4JBEhpxseZ7iPAIABU7sStlxJQZw6uymDWJzzms4dDEVXoF8C7rXIJPpD/oM8y2LreEQ1tVa2t3xyEwIIsp0lEMtfVF5+oGoB+FmFmDmtyciwuo5etoHitYI3DlG230+IxU5gE/KRrXT1Dry35MI2CugwCoGBHsLa6Lhq9mrrANWjD2YkTYiEBl+SfuvCs0rN/bzZSt3wq6AU+nwVgnDtf7eZst1tQXmzEjm0JZXtdKE8XaRN/c02fbv9wYLKPnESbFF85jCbFTi1yjJu1juVHSqJLYF02weMRtwNqS397Y7puEWjRuNgL8sXmOOhjFbdkj1XzLHxhaNc7SvRMWDwjGUHXeR6uuNgAMNFX1VNXHXC6LQiOmk6LcGpi2OXEbZNewZfBbxxuAKw4Y8ogOKQ32Dfg55reHOP53OWLvptAmVXh9QPb36vqe1g97se2djgogENFpB8KHFlAl5TbycumM0eSqVGSEktL9+G3WQDsuUJaNAggiB7sGKOOd27fsQd3HypvTrnEFtLmAnh0ekj+kX3mhhKISVkctGb0bFr0qySZf9JJLqVrLdmUNgf8qFGYasIiSvSLXm6mYoShdOmbWC2OOr958ROZ0wXpG20UgJLLh96DT9c/vdFJ9xvhcb8f3ugIuYUboTcPWRvkKVr8mqyCKkJvNGCQduEa86E5fQsQFaiSPKtNHIQpfUM2anM9zB2eOTbtgA0+stdsaaykQIkpYX3Z6jXbLO9bIctOO1F7+mzRnjx56otlCWYa0t2N3QquS+3GjjJte7S0Yg8Xlny7unwuJVoPffEqWxEODbEVYcRHnPYU1Pg6iGzo3XSfiPwgg7Jz+qn6YKsC73lh4ag3MsF9dBr+B9kkyCKfIKfkOXgBhP2tssM76MDgTfDUki4xhYWeZXpR2a4NQMqirLBTQmgTdkoigG+yHZ+CHBaHlUbGbW5u1q5cvWDz83PCVbLdwj7QHuYF43OhCYAc/CV2yF/UQf90qa9kvWik345FonWB6nI2m9gtjmR3iqWhXYt2yrLTdYHhtuxj71vf+lb/7wCwMQHYvgBrtCRbOqbqldQ4RSUSgO05TN/c2Il+8Ot3I+121Y8d+9rvfF1gSA0sgwCaFx1OoOh18QtvMZwhJoGLg/0D++N/9e8sM5Sw515+xT792fsW69atODJszx4tCShdtLkrl622W7Ybv3rDZmaP2cWXX1aFibj79uz2LXt483M7/dx5O/v8dWVOtBO3ytaWffzLX8rx5e25V7/moAvlbUkI7t+4aTfffsuuvPCcnbl81bLZXDCuapXHt+/a/U8+sNHjUzZ95pIAdlYciQskmA8pvP0TgTgBy7M0zuXLMsA5yyoCoddPLWR33nvPbr71jpUmJ+zk5RctI4CAEczKCLK6keG4x59+Zo8/v6U6F23+hZdlh/JqqeAI2DpHum6dakVA+H3bXFux+Ytn7crLL8mJMQeXFXvMy+H0mRAhlQUq3/np3xh7zZ48f82Gjl0UWMm6SLhDl7IN+hsyitA373xgm8vLVpNjnr54WYDumCXTWZ+/BlDhOEAklGEWPEdMgLv84BNFoysCoUM2e0GAd3RG4CUnQQyGH8UJR+9hlHBmPes196y2+sDWnj6Wk43Y8HGAI2d3s/AOIQ1A0Z+XYqtE0SmjxJC0jE+2u2ebCzdlXJYtKvpGZi9adHja4swRRaYAMfrEcHsWR58slKBXMaXPkVjbDlbv2dKzR7ZTaVikMG7jpwSCYxghRJihRxk+Rd8paQxHFIeeSJyH3jgRpcmm+lZK1izT3ra7H4t/O3vyLMM2JCCcHhXQFEDV497WYZ9HgLC4IhoYvoWvDMEpO8tHdqwYb6iOKdsUMO9IZqN6Pj8y4VM4kgpKvIdS1Rk4RX7Dawwnih+rb9n2o7s2PpZXU6es1qhbVcCrq4eY+8lpbb1OTW1QVjlybmoTDBVGndWi7XbDmgr0GjWGHhuiuWkZAdG+HBur4WNyoOm+IuUO4EsQJEVfcEyBCL2xzMtSECFaGDYHbUAj87pZpNRpcWIX7cOwnq5LfzqKxOldqtYOrHFQ1e+6PpkPXLZWVU4h0pTjBFAhen3lpVooXwBscmjE58OysLIlR4LJppcU34vT4IAQTtBqNZl7pqCpJcML6XK8fo2N/lsATHZh0DVONtOzfvwzC6roMZHBzrR3LCpeyf1ZaaKoeibsoH1oW+2MtRTosYUU+8c26d0D/Epmccx8wiPOPYQmB4ZSHdK2dZ1P3g4Oua5KejrR0SYvnBDPiGO0SV7gdUhWmKkSOHUWpCE/tX7StuvSs6Mg00G8B0no9kAHgg9Af3GCYURELQEdKhiH56BAtFAmOou34Hkco4MxPReXDcia6MggTwq2JLisP6BtK52E7XbojaOF0feg88wdpCwcGjQ4qHHakGPpEeV0W5ZLd23UZ2sJYB42VW7PtgTkimPH5BeQc9GitMGWUA+CFjFNWYVeYu4BXiTLkjdAq09VUNqBDeJFMDkAA5QPc74YOpUQM1cX4MFiVd/s/ggsUH8/eEBySx68kXUCZoaiWSTovbHkL6WHxzyDDqCf2B/qHZM+QPPxmWk7d37e9x8tC1zuMs9Sbc90AXYeYNGWH0vMNAAJLrsP0O4M6XrZorfTa4a8oUk8Zu9QdonJClz1JbPwjJ7nj97/0BbuLVhLQMP3vu4gW2KGWA9Pvd5KC5zJifa85ConHWWjCibD+JxxB/08A0AHXKgtaWnVK0iK2hNeikbmt/Pbh+SRa73Z/ott4pAJFSgWBFkLOYkOfYckgjCXEdrZieQebRhAGe3J1dCu6BTvAW1BplwW9JP6B9uGvNDOoc1Dh0qQpS46y/QCpSO4oXFoR6ZPHD9xXEHGCbWnuCv7WpW9unXztvOcxYLIl58aJf6ziHt7b1e2cF22RO0iHo4Nj7guc1QvC3BjyKlojGeSNlwq2MToEDP53B4Wi2GdzcLCindOjY4VbWKSHs6MZBH5RFZVN3inyrnMKzPkFF5SV7d/qg8A1/kwkGu9BzLDdQ/IIMR5hG7SrCEdbwfE+nO/r7cYqhTwUGWrDJdL8ZA2gemAW+Zsl8t73jsdjs3dtZ3dXdWlKjvMSEDL80V2wDPgwtkTJ+zKlefs5NxJ4ZeM8iHok16rDmQdvoeFl0ftIiL6PdW1HYsl6r1uvyyadoW1dnKZ7K78YTlyGKnfvHmzvfrvVnvP7NmXAPbBxx/HYr0oO25kpeBFVayky2OqQEmaWlRGArCWVNGxWzc/j9795EYkk4373nPPf+UrAlp5bwBYQYYDBlIpXvzux8QUCd+/+zf/zva21+yVv/d1W7z/2HZXHtjxkyV7+vixTZ2YswuvfNVHgD7+yRsSLrPr3/6GtaM5KUjaKisbvlBqWM7mxd95XYIXVvj3FFF98uYbPmH9+ddes+HJGdFyBPYUaf3ih39px+en7drXXtO1rJyinI9oW19cFvh8wzKFrM09d0UAk+POggFkTtu9GzcElj+1sakJu/jiV5Su6MMNGC8cWnltzR5++KEls1k7/fyLvgAEg5fNpGyowPFqGVt59NA+e+dXAlh9O3X1RUuUxpW/BBO9FIqlx5M5intPbnnP49DosL36ne/ayNikOBcAJtxE6BAsDkz46Q/+3BYfPbKRuTkbnX/O4vlR3UUQUPCg5N6r0mvb3v2PbevJTduttmz05LyVZudE75AbbweASq/GEX2YGwEQOYTWylPbe/bQahLOocmTNnrivAcEvi+f6k4rYxRwqnwXZQ6aOmtLtnz3ju1WqgLJs1aau+gLpnAaKBzDIT6vUuXyJOCO2rHXZbIp5Xhy14OFquhJTZ20wvQZPZ8TSNRvtaUbYsk5p/H4ee+cua3PhOpAz+FIUpFua12B0ILty16dffnr9vzrv2PHz5y0U6dnfM/F5y6esWuX5+00v08f17Xjih5n7NjMpJ04oSBGbX3s+HHv7c7Wt23x1g1bUlQtuGOp0qwVj5+zfrIgwsO8KTfWKtt7rUQfLj4YIwCtjKrAY1LgM9Pbt7baY2l1T3kJwKbSli4Wv+itR1MGujMwPN6TIn5zfTjRsnxCztp7i1NWqRzaQTOAM/bIoWfUe4uUGCfWlU50W2XpiOQChZKTiYu+Qk7vpGiV4ajsbVu1vG3t/U2TzZXscniHDJyACeCl0WXPYgUBoi8heqtt5q4rsJPRrgtE+K4GApQAKxZyUgd2VcAmMb+Ro3UFNQTeWI3KnoF8Z4eKnmVEF6CJIX+5Gqcf8LlblVxIzyIKlphCUuOgBAUePekMQ8plAb79atsqjUPbYwspAc4D8havOsmktRTotUVrQzJSF12N/hEAiIgGgejNclXp2dIsaoVezSLtphjdtdIox7ey0jtiK/vKu5exhvg4AJxoFz4X0OoO1x1BcAgYZRyeO0wZas5pBzzCH/ZT5bu/lQGOm/xwtHpEbSXDqqCjs7emwDopZyFgj5MSfdWugGOXqUqycbJZ9LAy35mV1cwbpWfN53i611Ne0AmI0Rsn4WBW96AUR0+PGvNX6dHu+ZZDclCSi7ZkKC8dyx0eKKBTRfWsLxySc6+J3wcCrzvtpPcqUxR2Jth7HKvo0PPslEB57lh1nx5J8uq161ZIKYiTsoMhwmiZ7FIjYkOlGdEpx+ZFIvcA9GB/ASADPxJgDQCVBWsBsPpJVpL3gb4wDIojRwE8H+65M9clffe5rXzq7QCU+zwrOUH/ZAylz4PeMNk0PYcvCPeDXg1ezhtvI4EHz08a4Hb6UEB9xLfJWlxa8gUw7EdLWZtbmw5UoR+aWKDJlAfkh/wYliVdvVG1vfKG7e5suuxlM3nJCHOcpZMMW0cEXsWtWx99Zjc+/tTlxRexOV+QB1UFQVV61URANaa3fLV0X3ER7lIJQlCjCui70ukjqwByWG48l+tamlP1dJ3RPyrOM1h5bBpsoDwJj/Wpm2SIbPAH5EnRzhe1Pbzzm7z9eeSD73rx4W/9N7jk90hHPSmbaxB89NJ92gWASnsC7gFCXOQar9C+ADSeO9JP0Yacoj+DBUjk7+fxI6OS31s379r25ral00zRYPuqnvJXW+s/tqrMq30mRoZtfHjYisMF5dkxmSwb0n9M2xIHfAZMXn4qJzvk2iGaYDN3mToCGBwTeE1LzwlEmSaAvlAHZAA+IeukJ9gKARdTsAIfnG7ocf2gibAnKld15v13vQbXv+C7XjznMq56DdoEoE2HC58hWKPzI+RP28I33oBZjq8NCxElq+xsITC7zXt7xyq6hn1y24QdkJ5Oyac+99xFu3zlkutGcTisocFGQRZlyXaB23tKLwAbq4uqstp4V993ZM92JfICtJG6+NRuT7d7z5496/sc2DfeeCN2cHCQ3F/ez3cinbFMcXhWDmte0ed5VX1e3JpVS48dHnbyqkpye3s/dv/WXZXbUoPFbP78GZs7N69KhSPffO8yMYZ5S4AOvtebVTcGOzsNu33jtn3r974jNh7a3d/8VOAwb6uLB8pZYPhb37H0yKjdffs9W1tYsBe++00BoRMSBFXwoGa3BVKb3X17/e9/z/LD07SyWkP5vPuePb530y5cvWZnrr+g62p8xmKkYD/6o/9NRrRmr3w/DMnHIhIICQqrv9//yd/6qtUrr1y3mdPn9VyYDwo4ffbwkb3/058JRPfs6usCxRPHpdwCY8qbYf/m/q7d+PkvbGt9yU49f9F7ViMC1Ck9zxYlGNSdjU37zY9+ZJXtdZu7etkmzl1R9MdKxxCtEnfSU9YtL9n9D98yzp6+rrLOXr4uBTmKzPAmyhOjDM8+/tWb9uEbv7LMSMGmr7wsQHXKigJblwXQiSZ3yg3bE1jd02dvfcWWP/m5bW5vW3J82ibOX7MCPZoSHpQfBUe5OQAAYBSX0h5Wdmzl9ntuQOP5kh27eF3Ajc22me941K8rBSB4AwBLVg0Y19t8quc+8iMPE/lhm7p8zZKlKTkyPad0GBxXItU32BaULsC2uOSjvnTT9tef2fLWtkUKkzZ26nkBmXEpExPK9WxUCq7nWeBK+fReAdoZ/kdRMtGezRTlNNNsZ1YRSBcwTOUVIQKyZDxk0JsNOQJ6b2TAU4AifV9Y+Fz3DmxsctIm6V3NDTvoGLaKVRdv2t3PbtrmrpDG0LhNnr8uCzUmoCMFlBww4ZYImuqw8tadJHSpWkzdUK0FFNsW27hpY4crat+yvf3+Z9aIKhhQ0Dd14rRlhictKRCrh1U/tYHqie0OvTpqe8kq295MxQRyth8JcO157+ziyr4tbXdtX2CAeas5Rb30JNAboEccMLGoCZlgKxOIZHU4CwUpL6byD5ErARG2jTqW7ljBdlyP2wKSMYG6/V7c3r+15HqeHx6SHExZNztqXf0GsIXgCktqPgyXOWxYQ0aMxQj5ksB5hiFP8b0u4yfnEeQeo9qx6aSCo17VpPb4QrVnRMC0a0/LonHshMVzo3Lg9D6KPnqoHVDFfUh+Z+dANA6GtoIMobf0rGAMg5fDgApYKg3zhycKEYFrAadqw9pKOyIaZrqPLdWtucM/fe6U7y25XWnap+sR245Pqg0FAXSv2xF14i3yh0F3BynHgDh7DycyrN9J5eur+n8rDS99FT+VXrQydxh6M6q4OyKB5GORTZtKrKvtWLwVkewy4hC39XrW7u8lrCcdwBbAp5ZQIHkrc+WJbODMAg/4NxhupDwvWC/SQzcycHSFpHrrf11DDcfTZqP9VUv1BKCVqDTKZuoJ29qt2XItY4+aQ9aRziCbPOtPS2bJmzIBzfQUBX1kb824DSvPbnlH/O/amN590U7zxDM5u/lkxybnrogfkiPPULzVJ19pOUf3R/Qja/RyIzx+shWOXSDBAasD5uD4cbhuY45eTttRHgNHHXruSEf7SV+lS186f9KTBnDKNZ7l9xHY1WdIGwilpEG+gBVGcebn5xVcVpxmjhtlHubmBpvJh+2IAAPyjpJd5sKWLS1gRGDvq8TFnGaz7qCA3trx0XHvlUXG6FBJKP9m88A+kQ3Z3tlX6eEF/50D8EgNxOgih8T4Fl7w5YgHAMvwyZQrgbJ0VIFr3LJqcGVhzQ4QnGcFduNc6ymAVJBYY4slBQ9eY71UzqDOKlTPwAf0VMqcZIqTyqB8+Ki3F+vs1HOeODwjUfDvdLiEROFF3jzg+es5b+Gj+zTLoA38Em+eP6ojvx1Aq10Hco+d8HmsSkL7YydS8g++RZwAInNWGdavt1qW9S23AG8EdiHAoA5dhnhkj5myBoAfAEqCHtJw8BJle6+5+I9sEiiure76hv3HZ0dFZuiFhG7KlUR5vQDbA11Cj3g2bGlJ5VQ1GKV73A8sD6AcJpIfPojClcLT8IKmL57XNS9HtHGX/ei9k0Xlug05uscrPEPNlOQov0E+A/kfpOeyt6SyIwU64zsaKF/2tkV2AcNhsVjY4iufy8pXCMBzQqHSw/eV1dX+o4UHvY3NzXaj3ql2u/3tZrOxKLleiMQi9xOR+EI/E1uMdCLb2ex+9f79g/abb77Zi/3hH/5hZG5uLvrjH/84Vo6Wk+XdcnZl5VlxbeNRafnpw7GHDz4vPXn8oLi0/Ci7vLSYfPjwUUyf0fLeXoSzuCtVjl7dNaFh21x/au3WnlXKm9ao7aridVtZWfTuZhqFrubbt27Z5etXrShE/sHf/tRyQ3HfiLsix3Lxtdd95f/GgwV7cvOWXbz2vI3MnpJEyHHJGDy68YHtrj2xl779DRuZOalGT7uiLt+7bw8+/cQmT0za5Ve/KgzKoqmEpWTo3vv5z62ytW6XvvKCjR8/I5pCLxVDIbd+/ZZVt9fsxIXTNjE3r+spOZCkWsGssrtn7/78Z1ZT/eavXrehyRkpZ0ZApxcAkcDv7Xd+bVtLj2zsxIxdfvk1RVXDMghsUIyi95WmZp+/866tPFuwsdnjNntJ+eRHXI8Hk6GJNA8rAiK3P7C9nW2bPHPOps9esqboo1cEHofjDIPgLnz2iX30pkC1DM+Z56/Y/IXLNn98wuYmior8BJyJEot5OzE5YgWBiXvvvmnLAoWnXnxFNH7DpqZnfGhjarKk96RNjI/KSA7r2rAc1rClRdejt39qO1tPCYWsNHfJcuMnJKxytgrTGW5ygVf9JKoSXKJ3RbT1LSvTe7q0ZJ1k2sbOnLEM816THBknZZJAD4ZTfTGKKyTKJGPLAo3GtlU2n9gaJ82orPFTVyw7fMyiEnTG8xm2o1zv4RGwx15ZTIqD4psMsJKN52VA2du0zXUZ/ZZCrLrAqgww87uiOAA902lU7YM3P7C3fvFL+/ijX6lue6KnYZtrT+3+nY/t8d2PbCxVseFkzR7feWyrW2XrxhV5nzpv8cKE+CDgJ/AfEV3SQJ+6QL3orFC8ZC21V1tGuSs56ykdvSfJloKB7ra1Og13PB3kUDJaGBmRvOak5MyVUp1UL4wD1RsADgJALMRQVIDtYENgg9PgolautG1fAQ/7eKIHvsUTz6megJpwqpuMoP7CVm9kB+9ltCWHrWja57qhE4DmoWTXUv2aB2+cYY9jb4rXS5tVOVfmh2Wtq2e78JZ2UN0YQu7Cb+WBE61XqiJAgA6npDrtH9Sl+1HpRl6OIScaFTyKEHqL8pGmFeMBjDFVwBc0Ke+dA8mJvsekb2Ucp/wCwI3NsQ8aTasKYDcJQsRXQnZ44z0Jkk3mRDKthhNu+GR4tiN9TQvnDGVjXq+awGhPiI0ewWJEDqrdENN7NjJeVHv2rVbv22Y9alUFuoBnHIRqo/xDyOSyDzNFNxyntxQHi15jzAFHXdWPl/PcfYsLvoNhghy2kUtLv3BCDNmNiffDyZ6uM+2h544VuaYHdqcJsGMVbwjWvDxsmOiB58gNPBw4ruBw0As5CNJLd3xqzNHcs8ArkfNFWtGud1qAPheRs43XpdNhDigxI1sZ7oqG/cOUciS4+rIsakw+IOCwmpt3cJKppPJkVLDX8PnVKWtLNvSEaJcFtO3dpmWHOOAx5OWjBw5pwqgUcgsQAExwjd8E8QTSvMMCrjCSFYZcv3SuvAItA0cbPnlT8y+vqRxdCt8D6HAAgn7784NnRBntJtvu9BIcoZdH7epvVQ4HzRxUACzn5SOeB+WqL3Sh/ZjTyHHDACPmZe9zsIocPBvbp4+mD9DxkRbAB/gia2Eepzgg2Vh+8NAe3fzcytUqUMqv8wJ8Or36LAhEItveKyid4M0BIPiahOS8mIna9EjCRnOKxTnRTtWrtiX36DF9trGUNZVXHQAnvmfVjhP5mICu2lP6wcIwWgfwAWsI2VOSr5wC5ZTKoAeP+eJt7DSyorTM1YTGAa2DdnY9OqrHoI34DPIV2g/75/f05o/n/J7+6MXU//octDu95chF6PBhEWlSssKKesC0J9ET6GdLbYCtg15kDxAJj/EtzF3f3qu4v88IkDM+Vt7fFLZZVxBcsbrard3m2Hj2hA3z+qF5IF+ICC/mj1bK+8pf+j1SVFlyVCoA0QlAFhnXM/ASHdc9r5N+D0YCyO6LDMla11w79Hy4Cs1cO/oVKvnF55e6Kt4jkPrt2VLskexS3m+/PMjCvnha5X30CR18+AgPabxdA5gOW9kRLDBFLZzuxYIugjgWgu7t7ft7X0Hb3j4HQ5Rtd7fsWIjdHk7Nne5fv/5C74UXr7XPnjtdLw2PlOPJxG46kdpR0L7bqB6UW61uPVc+bO+0Qw9sDLreeOOb0bW1tdj02JBaO5mNxvrFRCxakgcbyxYypUI+U0wn0tmRUi45MVGMxSLx6NrSnqssq/LHjk1KIQ8tJUJGRrKunL3Dlu1JiRtNKRoOSO/lJ6u+2OvS9Wv2+RtvCHDVLTecFejZttkr123qzLzVN3fszm/esYnj03bsyiWLSJEzMsCrD+7bwqc37PlXXrTT1y4L00oopez7qyv22a/fEAiI27Wvv+7zCQEDHBN35+NP9f5YAHXOZs+fl6BIiCUUCdH88JNPbPXxIxuembDj3Esyt1ORo5Qd0PPOz35hm8tLNjN30oanp6XUGR/242i/TqcpkH3Plh7csUQmZVdefc1SRQEbevTUoDj1XqstsHlDQPyGZQtDduErL9oo806lDExqTopeJpQn+x1buX/DF5flR8bszJUXVBdO7EWpgsAx1wjTUlnftltvvS2F2LXLL162f/Jf/L5NToz78BBzqhiqYl6emtRacvRr66tWmJi0M1e/apnCaFjsUO/4YQz3bnxqv/ybv7C/+eH/Zrc+fte2l57ZoYKOnYef2crTB9aSUA5NzlnpxDmLCoQylOHDR+5IAaOKOpFn9tdkjszyQ1t7umAV8S4/NWOlk2ctlVFbeCSJsZPCSWDYigggKq0JyqBy0p2ytXcW7cnjp1ZpHlrp+DnLjs35Vk6s1qRdMEzsvMC7E1E9XfpkgMXLO++8Y+/81Z/Z3Zuf2S2979753B7eu2f3796xRw9v28P7d2zp6VNbXX5mdz/53HYf/NIuTa7b8sJDy2Q5m73oQ5sMpdJLcvrElF2cn7WNJ8v2ZGHRmiozf+y4padOWSTFekaGdmS2JZeu1KqP946rwTAigDevokAZK9ijauNYbcUK/aYatKtoc1cgSoZTgCJfHJUMDUnVMFoCl0ft7kZGefkRovoHNk33atarbVhEz2Jk9+llV/DHMDDAJ8tKWjfcCgpklOl9hQ6mZ9CTwUbfbFN1qKCgKlDP3MZoj6F/la37wwQEzbpoZGUpW+8kra26r2zsqN0kq6mMJZmvWxhxEMKwOcPXACVng+hNJxgerVv5oCnnEFafAvt29sq2vrbj57dzjWNQhwVuUqINXtILRyZtgd094ck++xInMnIyIkYGHp6iA/BCZtK/Mxw3GLr3uVvKgx4jeByGM4MBxlsUslG9Y9IR0aQ8mcOalMHNdWVAZat01UbGGDaU81Ih67WYVftpVcrRp+sh8wsHr2DQdZu2QhYBNE4VvTX0roQ28R5JPa+krgMMRXNULm1DoIvOimgbiTdsJCMjKRDJiTo4MQSh0krYugD9ocCTCvCcKM6/Kx9oCHSEsiiHk8U4DYuhT6dBNKFzkKoPB0z0wvuoCM9CszLNAm4iB5YV2OyrPsl06Imj42G/k7SdloIXphAovTtLPQ8faBtyGThB/4S/4kFGZHcVSJhsZmt/x4ZHRxUURGxtad0qnZgVpsckvwF8SlBDeylv70XXNdcCb0OxSXximNUX4uhN+VwD2JDeafHnlfzo++A3wCKA4ZDW38qLbRK9N1c8IQ3tDLBwMKM0YX6i2s3vi796I1chHXWG45BCW0Ts7JmzAq8CsOWK9/xzMIjvMiC59J560cOzPEbtcsxrFR0KMW1nW85dDn5I/oJneDPlg8CDPaI/u3HDNpYW6eB08Mv0HBai0VboIC/mtGdkipxzKsPHZEVvPtO36VLMRgqyOb6FX9QalpRtixsD6sgXoA1oGheo9RPVxGN6I+FPA50RLWnJ7HA+amNF2RvfQVL673UXnylQbSaO+UiJsqPZHNjwLfiPwCfeCDL3fRrb0bNBg/QSb+G/f+rNfR+tCM15lAeqEy7wHV1lT+UARrFpah8+sR+koU1F/yB/XkzhcB1UCi5hQwD62CRGSFMCnIwkw1H0VMIa8td9ghnsvncSqGwPKj1Xr63LSa6QtHEOhhkd9vSQC+3UCVlwmSRvl/UgV2KI8ocXgT+UF6pJ7qq30gfgjlwiu/quPEny2zLJizICrwI9IQ+lU3n6520TwD9XKVs0YEMhifbSJ/n7POGBH1da3q4PfOfRo3YY1Cvkh6wz5YmgDTlku8amL2Dk9De2eTs4UHAnzICNqdUb/Vq92qvXq+1EIlY/NjNTvvb8td2XXn5h58qVy7sXL54pj45O1yNDQ+25ubnem2++yRzYAGAjArAn56aTyV41Oz6ULo4WcqXxQmosG+2X0hYpRvqNbDbdT8ai3ZiIia5vrkcSaYSaHoyOjQyNW7FUUmNNWyFTkCJlhbZbtrlG93nKOGOZc6yvv/66Ld19YLXVNZucmraHd57a1Ml5u/jKywJCEfv0V2/K7/fs7Esv+TzWXCpleyvrduM3b9rEyRmblIFgqx3mmDUODuzjN35l+/t7ev4ly49NyjBnfLPrjSdP7P1f/cRGJobt3AsvqeygiNlCzpYWFrwnMy0QefLCJcsUx9Q4bOsQtaoi5VUB11anbrMX521y/oycddwe3L2v6DPuJ53UtpcVBd/whR2XXnrFRqZOqpWTaiR6TMP8tt2lJ/bo0w+9AeevXbXRk6ddUDDqDOP6/DAJxYpA8NPPP5PMxu30C9ctX5oSnYrEZQAQnNAdL4skQHzzN7+whXs3bVyg+zv/5B9aXcDjoKqyyg3fI7QpZ/75rQX7yV/+jX38/mf27PGaLT5Zs6ePntnKk2e2vLhiN9//wD5SPp/deFugd8+yGbNao2J720s2nGjbzvKi94gnC+M2On/FEvkxCW9a8oxEhrf3roGo/LfAw+66bT65Y+ub25YUIJs+f9WPLEW5UT4ckw9VqP4eRes7GuLbwUSFHPeW7NHdT22nIvA7OmOFY2eVT8lRmw9RY6RRTxRDijCSzfois/rGM4t1du3S1Tn7ne99w6595Xm7+vw1u/7iC3b5uYt29cUX7fyl69auN6yzv2aldMMunUrb3Ilxi6VLli5O2uJTOYNWUnxUoNVXlDyUtUvzp60rIPvk83sCEDJe6TEbOXVNnn9EDi0t+VR9VC+MGAbT5wv56S0BaLqTkhEazEVmbnCquWrJzo5+921DgUirl/Qe2CwbxbPCVW3cl5Og55B9PXs4L7V5m0VP+xu2v/HUSnJC2ZgATqeGbbCd/ZaAqAyD6Dlx7pJlma7Bnr7pvAcsOfaLzEuukR9oEjRrqe2a0rNYNG1+yADtCeCTvI/netLbhoAaowwN6YyAbC9my5v6Lvn2tpB+9eLigdwUYIzFhb5tl9oVk5sS+AGgsiIcUESvNPv2tlUmi6cC4BQNsgejKj4jmjDUMTlHpKIfTdlOXa0t+8Heoxz+gLy4E1JeBHP4Q2xxAAVHRhnn4gED9aERkE0yFG3Kv5BJWDGbFA2qk/TWnbow0HC/YtFuVfxXICP7RaBWVZuv10VvoqB2VrAiQ82iDQCnG2ysust+ACL+VhonQ7xzQy+HxnV6vqTKHlD4qIt+e4+63nEhEXrXmGpSEoAdignoiVbvfVSbUbOqbN1eW3pEr5IyVJbit2RP6XwkQ78pQ6SpDImq6pRJhbJUJS/HSYMWfeHce357r5yqkZbcxpWQ0gqyu1mrCLSSNyAmAEXfkxg1badUKntwwmuyBkCpPURvmHsrx6ffHjiojKRoAEwdKihKC4BNyJOwE4WEzYbG8rZdbVh+eJSaiD7owslCNARCIw5QDpV8dc87H0QP4MRHYkIqf4bH/LfSBRDAhaN84ZfefAcA84nO4g/4zmtwH0ARgg5/PPCKH6KSYM3z5tJRnoMXzw5Ll+l53ZVj9p6pI3DHs14P2t1fLOaqKz96KwmC+7a0tGyffnrDNjfXrCqnXhoZ9sVHFIFd+PiDz2xvZ1/+VkALWVQb+bB40BoRdOjBBvtg0sWgBlR7hDqUhmJ2ciKr65J9yVJVQWJL/As7Yqgesu/YnaTyZBRPai9ewgcBOQV2dHwwDSwqf9lScMX8c0bjRgrmfqzVFG8U2IQeO/FcvGc3DV313TjIzf93Voc2Cdf0qe+uT/DLmwy+ItW6x2//06fq5s/pTV586qLLAg3EArJBgPLbL377NRUx+D4Yrv/yJV4SBNMe8kkcMqIULr9SWwEsTj+TAsg/0FZh3ioBEbaBvMg85MMnNunZsw1beLgimzJuuVzYuYObpP2CDn13GTr6DRgnX5eJQZ7+nD50L+gGyb98PlxSWrcEUE0w8+UrkEW+eoZP/XQ7oi/oFZ+8WEw4kNmBzlHeINgDi0AM3CcN3+GX53OkE3wP16AN+RnUL9wjnU+FUb6+HajKZPoAx/Nube1wWEJ/Y22zt79XbgvD1mv1Znlvf3+30+zsdA+7u9nsUHl6+nj90qVL7ZmZmd6//tf/WgD2DwVgv/nNaDWyFutEesmGbNj6bqX4dGm5VGnXx3YPqqX9erO4sbeXXdrcSm7sVmKVRpM1JJF0MWojkxzrmbTJmVGLpztS4FURrWi7q0g+F5VS56yjTBtyxi98/etWK9fs5ttv28lzs7bw6Iklh4bsOV3PFYp29/13bGdt0a587RU7dvqcuCH1kaLjDE6euyhQVbTPPn5faZ5YvFcTSHxmq4vP7MzVKzZ25pwJUXuvWLWybx/98ldSyqZdvP6iQMKIDHXGt+VpHVTswUfvWrO+Z8cvnLXh6RkBibTtbtXt2aNFWxewZhiUubtLT5btFz/6id366H2rVZbt8cM7tvP0M2ttLtruTtmGxydtTgC4D+CUUtCzG5fziLUb9uDDt628vWUzZy7YMYELIRw3njSsR41q6PLaqj385GPbVdQ9/8IVOzGvOqZzKjshR8S53zFF2zK0UprF27fszqfvW0JO+NrXvy3QMyaQHfdFVgDmrfUNu3vrpk1NZu306SmbOjZsU8fH1S5TlsmlbHnlgeWiFZudzNi5U6Piq4RJxowFJ5yAdun0MTkvOcv9uqJyCZ+CkNLx03IYeVd45DD0QAQBxXWiNpHali1++Bu7//lN62fS4uk1y4zMeB1w3BgAhBfFxKApA4ugJHpW7tt6e09t5dG9sMI/W7DC8XlLj0xLYcTTfhjCZTERPRUZgd2DjQc2HK/ZzFjGTsxO2fj4mOXzQ8oX4xWzVDqrKC8iXt2y++/8ymLKX+GMRXt7AvMKPBaW7MZnC/bZnSXbOIhapSnw36pZdiRq6XzcLp45aVO5pK08fmJbAoj1LrN71R5jUwJXki8BCzcuakdAPJwYAAsMH+CJnheamF45ka+PsNo92993cLi8vGUMqEol7GDnwPY39xQ4rFh5Z8UO9iR/e5sKztatWl60mj6b1T1rl3fshJx+UmCj02gqrRR+a9/qbcmT9I99mNnRkZXvKQVwOY4YbPdtW2kYbk+mM5YanrLDxKiv4md7HoY1m8qrzvCmkN10Ia0cRJRoZGU3U1zqhwqytmtqewG+guCmHN5uRXwRqOk2GVoJs+LccAmYcLBCCmCvi5yIAz8wgIAcFoQwhIpc5MTjkXTXcnE97z3AcsBCO/Vux/Zacq64UTnNtmgBzIWeLwyu5AiQiijxJ4fJfC6piN8bvGiTYEBFiBIPSW+Gcqqd5J05ffT6pMSDIQG2SI+gIWaliXGa1QHupgBsOy7Z9yBEEuDli2/6Tp4YdD4x8j4XWGUO5r7h1OGJ04C8i0Y33pIL50PIRgSzqEkBiQDsmILHoRhz7JAdlQcahf+9hDX66BK9qQKF9IR4zak/b2ki9Cgtacg89KpIDsU7eshUmufrwYP4684Yvqqc4Jj5fmjJfstydiDOqx31x1B2RO3DgsC9Tsr2u6xnoK2c+f6iXRywAwqUR3CATHtikRzzzFXZbtOGEix24TnJSUJUKzCQ6Pu2biHgUFuJH2FKBfR+6fDQN+95PZrfTLuqen4/1O2IE3qOt/9y3osvSu/Om996zlPzMJ/kc9RmvEK+R7z9rU/aNTTYURq9Pa+ja7xId/r0KT+cAL2CrpAmtCd/gC3KotePEY5BeQBpnDkLGNOpgmzaqGxaXnXv2P7ujn1+4xPZgooK8WydFobsfbQPGgBvusye40m1BzIhKXNAmEt2bXpM9OrqQTNmTeCtynUZ1H9s9Z+X3A2nASuHdiB5ZPg/rWAmcUiwoYAsIgAmYNdshd07AH/djtII0GbTKkd6TceN06b8KV/I2H0YI5r0X9JS4b70xNuEbwFYwQcVoud0Uf8CX8I19xlHD/K/Uuv/8Paqo1/+9gz1bMhv8Du8lLN45B0qR+mhwXvVlc71hMxoJ7UX5ISANOLTQO7dfeAAn+NXCaLYagqfxNQD+BxopFyAL3knbGy8ZMdPjlqKKRqSb+iBJD4D3foNrehNuEEW0mPokrLwW6+BvPMeyJvL0xdv/HGwq1JAsjiqR0hLptSRa3AQnQm0hLcHnUevkEzPSnA8tb4PFm6xGJWpI67b3gkRnuMz8A/dD+/wPaTlzW/KhqUAZcolHflQhigJzwGMZE477cN2pVyt7+7ul9fXNnefPVvcWdXn1tZ6eXe3XI9E1tup1Ghvbm6uH/tD0f3Nb1q0Wk3FRkfTyXa7zkLY4kgxXRoZLY6lUrFSvhAvRmN934WgWa9LA1vRvDQlLgP39NG67GzLSqW+jY3G7MzZkg2PMLzT8W1+ut2Iba5V7bkXrtvIxJjvIHDu0ilbefJYQKNh5197zUamT9rivXt298N3fXpAbuqUffrxXQGbxwKVj+zWJ+/awp33fV/Pyv621atrijQPBV5X5FB7ctYlK00eE2hKuyI/eO9DW3n2yM5ev2LDM4CprAxCzpXv9rvv2cazZ76X69TJM7a1tmcPPv9cjD2wF1+8YHOnjwsw7HuPVz5Tt3w2rsi3YdVaw0r5pM1Ol2xnsyGFjcvRdWz6uIDfSNEymaRl0kS/Znfef9+ePXigegngXqU3Mh+URULojaqWbJX37fEnH9nas8c2OTcrAPuSAPCQg3VALpE2DUyD766u2ie/ftOq9ZrNX7lqx86fk5okbWd904f7m/VtK+ZidkL8nRgrCcAM28ryrt18/yPbXX4k8LNh7equrS4v2+Limj1d3rPlzbIdqJ7MkZs/PW2TpZJtr+9bTXpAENCQsEbTAkLM0RQ9GEMcLY6Gc+ERvKgcU/3ZTVtfXpDmZWzq7DUB0DPCHWoHj9gYrpGhBWQgqHpLSlEpycyhpdvb1th4aGsry9Y8FMCYOG1D06cVD2V8PtjwkD4Pa2a1TUu2dgRas3ZKvBqbnPYFfx20TOXQe32we2CPPv/Ubvzqz2zn9s8se3DfegdPbUnA/cH9ZXu2Ural9artVwVgBMpyo8cc3HUEXvICr/li1kblNC7OTFhju2xPl1atKiAAwG8KeLDdTz855L2mOA5XcB+6CwYT5QRgBccBqNE9fWLekiojXn1muUhVPOzKKEqeusyT1rPSHV9VnBAIYkcFORG24AqOHL6JhzIQh/2mHZ8s+RQMTjRi14+ODGO1w04BZpmhsIApHAVbF8CsKP6LWqE0ZiXmMMfSti0ebe3sK6+IZbJFBZhFbyv0GJcwlZdRFoBR8T58KdtpjZ4CufWKnJGCiLwcmepPuT4NpK+CHfzIyMnAsx8yjo8tvThalYMU6OHh2Mp8NmXDwxzcIGAoQN2sNQXoDwVqlB/PpekJTApc92y7Lqcnp8lUGmEnd/xMRXEwqn/+H3KozzB1QPymPRBSPsV3FzU30npW75ycbT7DHq8MVx26U82qoixaoweWoIqpJCrMdvartlGVE8mU3NhSLHKLI+ArYNlfGGIMOWWpQP3UW3R5+S4hLgscY8l0ComSbwmGzaIuKaZoiBDyHE81LWMNi8qQA3LDXOGYVVoKQg56PrzrcgDAEK+7nZYviPL6y0akWF6uT0Cql4+jEAmMesjoHNHJVAJkNTgvr5P0n14bADC9+xnZbbZAOzyUXCggtTijArJBAj8AWISC3mo/CY8mEM89LzRdvwGzYqHTwPZ0WbYDY6GeVS0Tl0Nk/QABWL1t+42IT6GBAjQFcOs7KuiXB1DK1xezSD452SiUo/fRZ/jNz2Bf/KUPftMO3gt0lCbIBCVRVpApvgXnDprTNf0FsOqPHOXzZRmDT+epPxeCB94l+YCWdIYtswaOGbvAy0GD0oSmCPXjXoqpEPrExrPd4vHjkzZzbNz1DP1vVMv26P59q1abFCV6O2rTsOsD9hUSmEYA33Lw+qhOUOqXZa8nx9KWl+w320nbb0qvFWCyoJMz/IsZBU5F/Jh8aaVvm624T1nZa/RNptJ2FMQlEn0rpFrS6a78jGRT9sgXq+KjJNP5FIEOi2Q7opHy4SV8Fy9l6+jIYBDL99wVTdhD78EX8YewET65IMEfwBwc0y9XOrWJ8zC0Z/jUe/CpN/e/+CSFtw3XVL5sFYfMEACLbW4PsNhKrDpgUxipCACR9qLd9GB468V1wCTBEyOvpPUdg1yPkHuShrQszmJ+/Z3bT2xL9pLtsZh+wWFHpAk9/qJD5Ti9evvUEX16Hm5fJIEqwwGg3nwOvjP8rkS6L5p4RrKKvaP04I1EC2/dowx/8cnz2Ah9xeZwH3kEdPIZkn0pq/6sZ+qc0qfeR8+4/dF7kH+YOsRv8kF/eZ4W1nVo05ukyPKXQBc+M03qyE6R75FOqJy+2l3xsizOYbeuoK4se73b7nR2ms3abrlcL1cqa/XPP19tK1DsffOb3xQJKueNN/6vsYPCi8nRViqfycTGmp3mbK8Xn4/HD88r2prv9dqz7U5zTJFjPp3OJBPxVEy/Iwe1fSsUc7YvMMYWIKlYmH+KN0kl0rYqcPjLn75hc2fP2pnrL9lv/uKHlkvI6MqorT7dsrnrL9rs5Reszvy4h4/s9OXzduGFa5YVOLn3yae2+fSJ7WysyOFv2e7etvLbl+Hu2Isvn5czaMkQCsYlUtaVkFz9+jdsevakLd+6bzfefNOmL56y2QuXrZAdcWFCmB/fvi3A+MSyQ3k5qynfB+7MuTlryJm+8/Nf2fLD23L+O37c5u7Oru3V6lYVsKoLwIyNxu2l52ZsbWnHYgkB5pkRq1QbdvH512xG9UvGslKKpK3cv2233v61wE7Uzn/lZRuaPC7nz0pHBDjm879iqsPmw3t2+6P3LC4hf/7rX5evnFb7YUAxTMHIAnQjjYrd+MVfew/r+esvWHJo1I0ex9KG85RTdvHsOd8d4c03PhTYv2GN/TVL9StW2V6TI2NCoZzgfteWdmUIWRjAfF5F+8m82dyxMbt0atS69Zatb7atJ2cxPj3mvVSR3LiduHDVkgI79EIiZL5iV8SxnKO+es/W731gGzs7durcJbv86jdsS0aw1ZTwqw4IftgsHKMiJZASIt5xCXmOzct3HtnC/c9sU4AhmZ+2U5dftkkFFeXyjkW6BzYzNWJTk+M2NDRme0qzvSveq+6+Z2s2K5DWsM/eecPq63csH9m2bKRluwKHW7t1KYWIFLDabhzaxoFkRFTQmy0zYcOlcdsQgG92W5bO9m1CQUlOwcf1s3NWUpqn9x7ZRrllnWjCz8pvK6KudRI2c+669ZkaIbCOsWErr0hCbzcMGBucJnWlbAxAxIqK1DONBxYrPzOrbHrk/vntR7bdFPCUngxlmE+btYhkvlCk17SpPELAEI21xXM57sOENQ+27CvnxyytOjblJOVabHHjwJ5sN0ykWkrPxPMpOSh2blUdh4dhuWVTGRmQQyu3BR5iKcums77inJXwGGxW1tMqWb2fKx1aprcpr8guDnXj1KstObQP7q44f8YVIFUVuO1L79gRAGOVyaSUX1/BqoC4cjo2VpB8dn01b/MwDC8CIrsC2vTKyZf4ThsxRR8TAsvHS4xcKA29I/Jo8gF2b7drDdmS5NCkb6FFr4cDetWHwzCayhNAiC75gRo4FaFD7znAYiKp+h56OORgRdnUSEpBWtgSaq8iZywhHlXQcKK/ZIeVXdUhYueunRZAj9raTsXubaWtUzgp8In6hDzVIt7uBBbwjqsu5vzhcHVB//uLe4OeCd7MH2Q0gTwIfLKSs7yAfbkmpCCAeyEnXiTVrjLuOHx2Q+D425VyxB7uKx/prLJxx4BsYysoF31IpiTV8bZ4zKpnZBFnBdCICyB/uc8i1+kpDY4UhwJ6DoEBDjlvdRvj1DgJyKHaKzfMCEjflh6vWzUxbGuREZPGuPP3LCFHsuW6rvwDmyhffNJnQeBmNNezrmQ3owBsNN0VjT3b329bK5aznW7Sjp0Rz3FCAr3uIL1uwQnTG8XqcOwmMkT9g11RafoM5UJD4MnAIbsKejvhmP2SPvmieqrugzxkbeGK88TvIZxHrwGo+U9f1DOUM3iO/NA3jmRtCJzz28GQXuRBD1aYU0ngErWtrS2/n5MNc9AiPaMHNitAi38DvO9XKnbrxm1rSz44apm52z5SAaP0YjGqVEbAVPoheWTPcWoThAQx6drYSNzG8npGdqwsXrelj/Co3qz5aNZ4QfLSjdpmNWrb1Y50Gv/E3PbQ663/ZH26dnYiZsW05Fj+ras8sBcsKmSj/pTsTXEoYpVK0/bKausODQkoRPdEY1IyKLuzJ/sDmBwET64vKgMwNvB5X/ZG0ipKr3rAL66Ftjxq0yOe+zO6NkjjckdeypvvBI9hTuyXPfG0F+1H/t6h4h4ptBFTn2gXfCo7BUFPD5TdFwaQzdqWn8vlYpZJhXL9Jb2Gp0ypANw2Gm3vqc3mGblE3mgvcMogAAs0On/Iw68hVciT9NJ/wfpwz+ul318EnXqjXeTh8sm1I1qolzjkl6DJF7hK5khGWuoW+PQlP/mOPcBGeP568aw/7/yhiHB98CxEwjN2efCfSjfoKeblgFl2yKd36T7P/Mf3Q95c5zsv3evrLZMeaeteVbe3hWcX9bmget1XsLSge4t6b+uZ6vT0dPsP//AP2YXAInNzFl17sBurbtxPrqw8yzZbB8W19cXS02cLY/efflZ6uPZJ8cadd7OPl+4m13YWY6vrq9G19dXI7v62n9Zw2ElZW1EbIyeNKs5MRuqgah+994Hl8yN2+euv28233rXq5oLlM21bW9mxcVbbn7lkpdFRe+HFa/b8C1fs2cIze/eH/8E++sm/tY/f/ZmtLy3Y/tIjgdgl29yp2l61YmcvjFg+m7aqnFBUSpvOZQUmpyxXLFq02bb3f/YLK02M2rFz5yREJd++AYXY296yY8en7bv/6Pt29cXryiNnH/36Z/bWX/+v9s5P/swe3vrY9gWUm5UdaxxsyPA3rd6JyoEqss1F7cr5Geu1Ytbo0vOnTwnq9MxJW9vYEsAa9SMSd9eX7a5AabNds7NXnrfJ2dMyUgXfXogoDkGh1+Vg/Znd/vhdOfmGnROIz48fkxRIeNWY3sguNzKvar2W+JtWHtNnztjkzDHLZuN28vhxe+XlVwTuTtinMnI//sGf2ydv/VLg+T3bXf1c9G8pj7aUloi9bZV6x1bZFFVKmUhkBZIkYPG+jU0WbXZG9EnI1zb2ZKBkESWU7OOZzeWRfSmwjGNOYEgKk04qGs9KgWWUmjtLtnL7Q1tf27C8jPcr33rdTp4+a2Nqh5FC3oczGQZF0H1PP0XtRGyAnVS/Zfn2jm0s3rOdct3OX3vFrr78qnBT3V68Om+vvnTJXrj2vA3lSrYpoMkWWEMKOo7PzUqRE/bu3/7Kbv7sj62//rZFyg+stbdvj55u235TIFuO+LDTcDtekRPebsSUr+qQYfhH8pIdksw2BazkYGI9GxuHJzE7d2LSZoaztrm0aqt7B9aV8WnXazLYbQEEtoWLWE3gMlsYdqeD76I9mUbgplb3fe4UPYM4Yf2xScFQZN+KhzvWbe6rnEPr1Gq2tr5lah3XEzBEV0CbjaBZrenRgYxqi3lXbYYaRYPq02u27OR4ycG/bx8V6dpBVYD9oC2giCFoq42gQ6AyLbpEU/VAAVi9YmXltbq5p+c6Avg7Vj6o+NxSVpc35XQrCg56zYbNlQROFFjEJN9N1RWjAwhd2azpe1pAM+27KjRlmFRFHypnugDztTFkCfElJ1AWehHlrIPt9rbwXkXxhoVr9GpLsCzWFahREOVzaFUHephwjls1Ab5oxuLpgngjY4f8+J/4DuCWXpAxTgpA4maRQnQdg+jn/isff+s6gV4uLVCfSwocMgwqngsI5JNtGz6sWV/6QSajEwU3ymwRtsVAUyKnx4PDc9CiYjG6fHEjrb8Akr9MM+jloFzoCs6WoEu8SUn+MtIJOcuE9CFbSCrZocUVTJSSLSuwx690xOdKivf03FaZcyi748PW4o+o8wCBLc7icT2b6MnZMpdSz4nnvtuAvifiLM1RRQ9bAgkCUAIT7BJAr1gi2pNtYN4sNNK7Rk9uS9cFRmJdXzS7vrnrC3aoRGWnY0OjUzY8MW7D2YwVZQMK4mdM+QDKPHAQy72F1FbeQyc680kFcLJXDcldt15XW6d9VXZa9c6UhqzSPlTQNiyaMNGhfREs+Aa/cOgBVAZHC2Ac2Ef4jhPkHdqctlHKI2AQwCXXwrNc4+2LjvjjGmUcOWHeIWNkTfwHROnil+WGvEOawGuXQhHP9kBhtTV6cgQsjl6BtuDACSSZblKrV73d2fFGUiMbWLWd/YaXQ3DOKMrCnQXbEdD1nS/UJl6sWoovgQ4BBERS9zPMC+bKET8oPq82Gh2hjaLWaKuVSSuZZ2cb9hwfLxAg9K0i2VrfawmHEX4CTgEmBPoqQ3mz9zKn7BVzCpklL3KxVm0nrK5AttWTLRBp2ACm59BT3xEgZhs56IOX6CBT6xiF6+pnj3bTVRju9XDG6pp+cx2dwnpygIIaWf+OgI/uOx/120GhvnPfU+s+b57zdMgLv4+e0Y2jV5AZ11HlE6Ym0V6iqwPtDI0D9IJM8ZhviSdGs8BudWVVvkAyKXJYv8HuHvQGsLB4fXXf9nYbNjk1ZakM084CIKVMaA4vRubgDW1Eu0IHNA3o5HqQO5chviu1B83iHWV+AfapM58QE6p9lJ605HHED70IGt3m6nfIFh6QD88FEPmfe3sgrLLouGKci2cIjvh0m6gXss2LvHhTDjYM26BUR++gAwO6B8/w8rUkqof4TEIekpRF6vpdlr7s6nNHYHY3EumWI5F4XfT7SVy+iEuJI9/85py4MBartWvJ3UY7u1HeL+5Vd0sHjfpYrdotpWykeHH+q9kzJ19OZu14rN3IROvVRGRjqWd3bq3aW298aE8XNu2d33xs77/zkW1vrVqjUrdOK2LXv/6aLd1Zss/fe9cmz5y08UvX7aXv/XP76uvflzOv2533f2Vv//hP7e2f/Znt72zb6Zdes9ELr9rCg03rH+xJgaquLBv7fZuZGLG545NWU7SYSOZseGrcI8JMImMFCcu9Dz9wZTh26ZylZRgzyYxNCsw+d+WcgNqMbW9s2xt/+Wf25g/+3/bhL37kjnz22ks2cfKaPVJ58uIWaZcVjQkcHCZtT8qt1rNTc0NWyiuK3e9aUpHV8NSMhMIcFI+OFexgZ9eGFIE9/OiGLT9csDMXztn551+w3HDJUr7KVY1GI6pRO5Vdu/u+gObmth07f8HGTp5SiwkYqNkYumfubVMAcm9nxfY3V2xibNjmz52y1776kl29ck3gLGnvic//4Y//1Nh9YePhZwJ4O1biGMxUxvY5tUdClxE9bKDflPFa2xbIiQqcCLyyGrDZrVpJdB+Xw54WMNxc27aGFPfY2XM2deq0VRotASc51NyQwPC+r0DMD2VsfnbETk2VLCvDtL5wx9afPVZUHbWLL7xoF69dl0GQQ5ZySB8loAi0FEXt4sOoPY541HXxYDTTUwAi45wp2XNf+Zp9+3u/a69+9WXxeU7Akm1HamrGmE0em/ApA2VF97/88Y/tnR/9L1Z79CvLdheturdqT59s2VYlZq3UuHViOQFslVU7sL4ahyBjp5ZREMJCFAUPMvIAMHYaaNTZs69hw2MCFHKqU6NDNq96tcv7trIicBnJ+ElQyXxRjokgoGW5jABhuSyl1jNFAcmkAB2GCYsgHmDuAFruAAHRAlEZgYPpyLbA/qIAalPBXU3ykPEjDOsy9DLtclYCFGp3th0RvPPRAI5d7fu8THQZkMCQVcymx4YEigGdFdvf3vNeZLFKwYhAYbtihQJ706YlI6LjMAwnVyttn64QFfBgCgomgiFZDAi9Eg2VxWKutNp4akjOMBFOSQLs+gIeAbiljX3JL8FIUkGXYCaOSGnwP+xC0iKtaMCeZwRaGJauClz7CXlqRxZWMi8MvcKo4eh6AtDwp5SnB1Fto/sYNxZ9bLOASgA2Jnlm71gJEcLkeWBMmfOKbYSDDFPxLM3Q67J/QHAAGE0+kEEMLQu4Chnl32pas9OWjpjl5EDy7bowXsMiAn3FsZy3IzRslPveRr5Vl/jIkDzRhm8oL4dOvrh8TvOC1+4uZPCZS9zvAgqP2qDT8l51dl041PfDVsuiyoPthhIEAmqTaKdupUTb8gIqOJ/DPsCGQyH6Pl0DEJFJCZSkBJYkyxkF8OzPmmFhWiFl+Yz4J14z5zCbiSnIJQ3bTMkO5DL6zh6MpJet1HMsqs0X4tJvpnbklT7necblmNKimTn3EYHjbA6wwElh0klVE7BDUHWo4B4AXlSeY8pjopiyyeG0DYu/zHmNCpAjewQ0TCOgx92noAhop4dKlh6ZEtir2v6BAmUFv2wfJGa63OE0+UGg6nNw5bRx4AGI0p607dGn2tzT0/hHL6474Dn6HpxmuMYj/PbAhzQI8FG6cD/IjCRGV2kHta/kj0+1lOfDdZcp/+TpECCxXRtDo4NyoAuy+CR/7CJAAj3GJwBWHXgpLTZSIiogqO/6sinf8OD+A1iil2iT7kGz19UJDPUliMJ2qEZH0xqQdQBo2ybHon5wQa0dtwNOp5PSMoeVBXUzxYjaw6x2mLblnZ41OqJD7ewr9HledBGwiwOiLSJ9EX0Sf4IRehobAsGHRIGSA7bsIy32MaP2L0tQOh0qBWANU1/o5c1kC35wkHIUnVAcgCT1DhXlvwFPAULwBr4pK/Rfb8Cmfqg8koSABNkIz5IjOQT2ECyQ2UAG+By84REv7ALtS7v4tDDP1++oOEYqsFk9+YCWH1wwe3JGz4tGJaRDSll58i5bkNXaCiQTCsg4jELlQC/ZeZmBVl785vuXNIXrlMkfL+RCN4KM8lvfw6hJ+A79+ARSB16E6w40Pc+QRh/e6zrYk5q/EHCH0WAShB1Avkwf6IFyfgNuCapppHAfnoXrQb5x9vx2Yo5e/B7UN6QTvSKU6w7qyV6vkI6ylQfUkVBNp8wcwOpnWe9d5bWjawKwnMz1dwLY/06lVWP5fCopcc7KThczqWLp+MyZsanxCyXrjBbXluvZ+7efJW/efBD77NP70aePFiNbWwxR00OVcuWlR6Y0kreTJ8esrUZ/7quvWyxbNHlH+84//Yf28je/ZbXdlt3+zdv24c//zD5/58e2s7Zs43MX7Nzrv2cnrn1N3jVv7/3sl9bZfmKZKKvro7a40xKY6NvFC1MCAVIQMYVeA4Y8JmePWVLM2tvatFRxxL7ytdftpa+8Zi9eu2wnT8zYJx/etJ/94M/srR/9id389d9arVmz49deVXnft5NXXpUAFO2dn78pp7Qr91yWQlWtJoXbqXGEZcRmplJ2QsC5IvB6GE1YEmeQH7KMALJvkbK/a5JZq1e3fduqMQHl+esvWjI3oqhTbk1tQqRMFBeRg1248a4tPV6wofEJm7lwUemGrZiXcjcUwe8LPNV27MzchL3y4gv2skDr6bnTAtdL9sd/9Cf2wz/9kd36+ENbevS5guhdO3113q5///t27evft+3lPeW7It40LSsDloo03Imsb9dVn5QMFFsCqYYCpMOjaRsdT9pkLm0HW3sCJX0rHTtmJeYLZwqWKxRk8BSRylmhlAdlBRbHp+UcBQCl0I8+vWGPP//MKvW6jcxM2rVXXhcoVpQtfrVlsRoK0xnaUhb6bFtNdSvkcnJ0Q7a9uuTzbb/xre/Y73zn2zYyNirDyrBp1wpDQzY1NSlwPWYP7y/av/5//D/tr//s31lt9VPr7j3x+cJLS2UrTp9SgPBV2zk4tCoR86FAUFRO9XBX7ViTYvRMYma7bUXXkhGOO2Uf2Yg+/Vz3g6ra0awg4FpSQDKnICcnRVgXeN2tS+kVHBWmTlgkOy6DK0vfbvh0AWScLXLozc0LxB4SQUsJ6XRF7wE0rtO6kJcjn4wIpO8vKJgLvducdNQSfRwv2RZAYXgXAMZ+tpzY1pGTwSADABl+YygRR+cORQBqdnJY39WuAlwZBVTdqAKBjgKebto7O0qj4+K3AKmACkfNsol2Q6Bjp9pQ08uJMKwlHc0V2M8Y+ZBDkS4hm71W3eZGBfJyAk0yyIdqZ6LuBnPY95m7KyOaSCsgiFiVg6uY2wW4UNDSbiswAxHKnAzJUdHLwGb7bFPE6mQMFicKMa/be09k3AHnKYHJQlztLhDkw42ybTjH3ZYch/jDxu4MrbJ1i29hJYdIRTHELEbCq8qfBiCr71HpGt9ZlQ+A9JPajr4XcykBWObbyn4oGyAnOyAUD/eVTcN7BnG0SYFtjrPdITBgUahkif4oFnF5T7HAjJpd10WveCcGehtG1FbQF9V9359V9TsEzOo7vR/Qz/xfJdIjHdlMpgmIN5ITQO5wsilArTpxnxm6opuCmBDCdmK+76naDkCBjWdbJV8lnmCYk14jekdw+gA2gV+chlL6AjL4As8ll/S6IwuscGf4E8dBj4rPB8Q59ep6izuqT1b82ttlSygBfAU5ZfHcoZzq3JXOsvVNXYEudoYhWNAIxzAPKSgczimwaewL4LQVDDWskOgJ4CYUUNV8lIujJXeq4oFsn6gXpbBPfHIfdrRbgOReTe+fODoHcP5C79Az2kPp9YPfuqJ0X953gAOYCDf9M7wDoHBnr+uhx0rlo4v8Jl//xjMC8UdOfbCNGk3jjtz/+h4A6ILrUQAa5MNvVnYrHQ8oJfaDAwpoK46f5gU4kInyQMR3qlA7fXKDTgkZMO4DopVPIi4wr99Op/7YRQNbwWlyzgP9dupkD6dk33MK5iOJgvQ3rgBIzygJIzmTIynLJsXxSMoWd9t2IF0Ou8PIzihgRZbgN/VwZpK1cm6JZvaALUjh2MYPYlIKerIKmmkWpjGkFAQSYDXkT1ikxxx4ACudJkgyvoQTMP14WvKmMkftwSc8JeOjy3499GIetQftQlqVxffwxyMAMeQ43CcJAM3Zwn/+qNLqHdrDc9P3sCBpAAbJbUALmXCNoX/oInj2nY/qsq/iDXSxBRvbStLupVLexsZknwlMdA/ZCsGT8tMrFBloGVzTVb80oJFXoI1nlUbp+E36QRoH7Px2EqHxy2dD/aRDLs/iCbzWdx6l3p5W1wGxzie9Q09s4PmgTGin/f0ZHpb88kl6QD323W2aCxz0OYx0vg/oDLQEW8ErfAKeA3CmPKof6q97TporSk/5tUVLXWnKKs8BbDwS35WtKx8eOrD93wPYb0ZnZgqx4eF8cjQ7lR0qnCzGk6Ol3e3u2OLiRml5daW4vraSXVlZSm5urcVy2Xg0lYxF/OQQKRaU0FiyOXb2/EkrTUza7PwlO3vpip2cPW6VzXV74wf/1j786z+1x3c+s6GpcZu7eNG2ljesODNnM+xTOjQuBvTt/gef2srtjwXCKtLFjsCrjGY/bhfPT1heChZLjdmV3/mWlCMt4RKQGJ60k+eu2je+/w/t+a++okhv2D595x37s//p/26/+Yt/ZYu3f23bG8sCKyfszGvfsekrSjM8Jgln7l7EPv71r2xv/ZGlrGpRObK6HPZOI2HlZl8CmbXzZ6ZNlyW8KBiLJ5p6NGk5ga3hUYFUOSkA2cbqnho2aqevXbehiRkJmAyInA9vVyy10PbDe3b3xseWFEC89Norlpbha+1XbGpsyF564ZJ99eXrduXyc75/6ttvvmf/8//4f7O3f/ivbOnTX1pt86m1Dst25vlL9sL3/4Gdvv51y0/OS1nytnb/rj24dVO0C+gLvOYTLTnPhm0dtGy/GbeKaEwVhmx3Z9/S+ZiNTRTswolJS8mR78iCJTJ5m5g5YemhUaMRMWSc6V3ZF/CSAuTkbLZW13zOVn17w57duWXrGwKLqbTNXXvZDg5zAqmHfsJRRZF5Q7xrMDdLRmQ4nxPI37ExRe/ffO1F+9qrL6msaWsrncTZsrmCb7/GPK1PFWz8T//j/2C//uP/wXZu/9jiB4+turtoD5+uW3r6oh1/9Z/YzAvfUoB00h7evm3LaxsOzA+7VSsI2B22WKnbt2o7pTZM+0bagFcCLFbEt9tR2948kKZ2bHwqJ14k7fhozk4M560m3qxul60lwz40fcz66bz56VjSInqQWOQDMPaNyJsdgW3O6i+qnamF3gJqMmky3CjyoY3bpqUrDywZadoTyTlbww0pPDyUjGxuqRw905RgZVNZ8SAr4y9gmU34voGFobQxpzzHIoCIHLnknz2WpyeGvJeMk+MojRkH+/RWSr7SaQEa6V9GeZG+w/Zaoq0FEBAPAMWsJu+1uwLjUnvZDPY4lE9yB8kQ4IxizWwUIBgV0GNhUNpqvbgtb3HiT8zSHGkpvavXlY+MDgsLkO3qgYICBSmVmgLAaEtgtW0b4nObleuNnu9c0Ooy11YgRHogkRIQN5saattUSSwWz9yCiTd1edtd5s3KrNDL2JM+6jEHNwxND4knSZCuZFdYSe++9xgCLo0hdgBujzPhFYlIX5WB6shZ/IcC1/S2cMwh4EB6EqlbsS9wL2DBcPjUyXHfkqwlu8A8X1ZeO1CFBHQY4On7qwKUAJBsWSVTojZmyBwgwvC9ny4XYUoHwEPXlIfvzQpYbVZFM8O+chAKNnpqxGal5wv8SrmY1cXLnc2ytRVo9RRIECxs6Fq9LueptAQ9DFUDQDmuEfuyv1dWNQ8FJusCiwKMSlOVLjInk153AkpGVKpMRxHfWHCDc2MhT0vXa0rTEi2cTJhXQAEIZyeDBFvDSYd5vi3h6qfyvv0SgIR2pxeeec3IAScTEmzQ9i0FCZUD6aN0ojiU9SkvMaWjF5ZdIMQMn+sMeEpIzt2p0at+BEIAHwCEAfjkjUMcvHGkOHDSum3V/S9fwTk6QNU7PKurR2l+Oy158XKAgFC6oNFTqroI2PjQr+Tc6UA+efNPzw2GcvmNrhJk8gypcPBhqJi0wYGz8wAruSmS8gAL+woM33v3fdnChgJ3+T89vfDgka2tbR3RRrkABDfL4i/BUwAebekJq96Z7qHbnifBRS4dt2L+UD4kZs2GZESyjN6xZVYuFVUQh+InbG2/ZXsK0jjW2fP0qEz50rOq9EwjoDLICS+mHghZyJ7jDwRwGPVQmp5sIr23nW5dMg1oiVq1JtmS3kraQbbKrueBDXtQl2l4vUKgFege8NEXBflX2lS85zrgSX/eo0pNYYu/dE/vIA9fyggJwCLIrz9OKglLKENpB0/qP+8FVfkELjzKO4CuIGO+G4Cnpb1ikun/L2X/+WR5mt33ged6b/Omraws211VXe3dzAAzg4ElBZKiCIVISoqN5ZuN2N0X+y8AfLMvtVQoliK1y9gNSaRIEQC5AGEHA/TMYKYHMz3tu7rLV2Vlpb2Zeb03+/2cJ293gxSk3V/Wr+69P/OY8xzzPedxTRvIGasslb3XSEpGuvzYHtzfs3YrXAdg4pzwri/9p9zIj8OLp4OyUG8viZ7nWDhPfo3Dq6JyqdqclMEdLr3ndV58UhG9Q9qc5MY1+M83caHXB1CrRBzM8nf2Hiffw6YdIcpP+b37/wx48l4oIu8E3vb3/F6QAw54n4DL4uA50nD+QVgpl8pMBJ+0PAG+KQ3KTRRWz8wlFzDIaDqd90STpr6fKL9jOdknk0nEt5LVO/8+gLVooXAxNhzmk91ZJnt82C0dHJxUd3d3ayfHR9VOs1naffo0q2Iny8WC8E0yqlM5BgIA5F554yv2t//+f26/8h//Hbt4+Tnbe/jUvvOv/rm9/W//RwGst63Z7tjylVft+V/5W74l6/t/9n2ytkuvf1Xgck3eWcr2H+7YB3/+J5ZPCRzJGB00ptZuTu3y5YKdWy1L6WXs4s1Xfa3Q555/xd785jft6rM37PTw2N7+oz+yP/vX/29790/+ezvcuWXr11m+6gUp65gAY9WW9VyqsuyePQt5Mzb2w5/8hT365EPLyJAlJy1XMs1R2iMDmWzSrl9esjRjDWXMLr/wisULAqwsuttpif5EVFK2srJiRwf7dnB8YFs3nrO1i9ctnsy5QvNokT5Yk3HcPLS93Sf2yte/aq989Sv26ssq/2sCrC/etIvnN63dHdjv/c4f2P/w3/wj+4vf/Wd28uAHMih1IYqKrbz8dXv2W3/HLjz/LctWL6q1GaskIZCO6Rzu+tCJpoxVRKB1KSOPUgCn22b2ckxKamL5Ut5OT5pioKlVanl7Zn3DytGs7e/XbayyIWawK2NZ8aqTAjZsB4zQdlptCWMSm2PWP7bO0SP77M5dmyYydunF1y1bWpdTofpK1lNSnhXRmi7SOF306ah99dWb9tU3X7ZLly6K8cO6lwzczxZL1mh27fvf/lP71//4H9mf/6t/ZL0H37H06ImdnLZslJYT9NW/YUuv/C2rPveLFqtdkf5K2UZBgPzJHfvkw1sibF7pDa2UHgmTnspIzuT9Az5Y6xAgziQQ1v9lvdO47e0fqJ4DW1rO+1rBywL117ZWbd5r2BOBzJ7cmEx5zScPReQcSYtbNJm2wQhBlPERMMrLIE9nPRm5oW+XGxHYR8ki5ABGgFRNRiLdvm+r+rz/8L5ACF26BUsI1HCcnPQEkoiOCkwwoUnXcBhcWQgkzQSohh3We53bWAqT8aEj8cdGtSQQJLBAlJm26clp6AKEZSzEuz6ekq5AJagSeSQAKwHAK3gXetKyaqOUjAnj79KSuaQaFlGOCnxcKGcsJ4DGzCWGfMhsWHccsScC3CiqTCErPuuqPgKHAmE+tEEVJypcW0l6VzNjF1kPudNWXZU/22HynO9I0+r42OOBwNhUNF1JRKys/HAC4GlO+UEycnRTElmMePQ+KTmjC//0lMkvOEgyvgJtbclhu9vxcficPolG5SPiB5Bi+AHd0umkDG8xLgdC9RQ4cQCnv6xAZVnyHQWsyMFYXhf/Z0KkRfjPkoArtSsOCpExjDqLuyMXetXYAtaNCu3vFNchfUiUFodHTKPfPDi1rfPnVH85AnLKL8kpvnz5vB0dNoTbBO5iE8tFBaIBAVkchYgl5fCxLnFHYH4wyzhQC8ljTTC64mhAgeiN0cEwETVhf3EAN2ASA8o1j6bpcFMjI8Z9up4dmOsk7bmADF3OGdGFSCz+AOP90AtzOXU9OTId8ayPY6ReSofhBWzMgq7DDmCwMG7k3ep0rXXasUmnJ1YRQM/KyRI4XnSjJ5NZ7yVhSBY0I7qJsfNJd+JNojrByMPC4fOLPCg3AAkLEg5+c/As9PB3dI2rwUiGp/nOowvAwHvhPml/ATz5Tl6LvBcGnXf16OcH7xMt9fV8dX1huDn4XHzHwOtN2bmMAxz06/0HD+2k3hE90lYsZpSX2ae37rnMODc571BeuqxpQ8qpD+VJO8QE8mihUHfRQ88z96CQ0vOiL2NVh1PG3kpHDFijmZ4qPa/8m92R9cRblI4eCgBsQvqA5SZx+jlIl/oDthl3TrutlhKWTwvM9UdKX3KtejMfZNAa20TCi+PMlqq+7S9lElGoOkHbmHQp8k1evgGA+G2RB/UKAbizNnS+WH62AAD/9ElEQVSyB5ly+ULBCuRATx/ry23u6/1F/R2AqYz+KT5CEdKVL3Wk28hIkNLF+FrkiH9kTrvRhvBgSOfsvp6PRcNQqEJBNmN5yduClFg/m7WSa8tFq1TzejoA3cWBXhMHUExPzwHzWXk5g0xTdo5QR55b8Azv6aJf//w9L49+611/E6bD4ZTdoHepL2eU4Tk4RfAcaVE3+JuDT583oDQW17wMnpfooLT0kl/1+8ozKuPOkD7kCoeZptVV54fQVqKTksDR8+86gixRd0qJUy9dhM7x9gnt6PXUfehGi+q6V0bpjJR1T68IwEYcwOr9k1hs3swIrC2N5iM1RgCwejHy1rceRaX/YxFZ4+lomu10xqWT43q1cXpaGw4G1d0nB6VsNpWtVEtJAUDVPx5d3liPfPXnfs7+7j/4B/Y3f+3XbLm4Yu/+6bftz37rn9l3f+9/ske33rGevPralS0BgLjllzft+te+IkGt2od/9j1rnO7ala++bqtbz0qZZawrhff93/k9y88FmKxjTYHIPWm4ldWCvfHVV+3CM6/Z13/lb9iVq5fs2tWr3mXxp//2d+0Hv/kv7N6P/9gOdj5xhb1582W7+Oo3ZQDWbPvuI2s1mra0dclKm+c9Hx/vV0jbg9v37OO337bU/MTSypO1UBvDqO036VKI2JVLBXmbSWseD23j0lU7f/MFWzn/jJSBlEK3JSN8YhkZnog0yc7ejjNnQQB5aeO8G24c2pTAMmOa8jKgz9941n7mG9+wG8+9YJubm1aQ4j48OLXf+Z9+2377n/039pM//Od28vhd63d2vNunMy3buefetOd/7m9YbuWqGhvBoCtDH+IRVnKICEg8+fg9O9x/6uC7mFV5hjIaYuS6MMahQFAuX5DnOPSJK6VK1rY2K7YsJQSgRZkQJU1nWd8xKJG0QB3gWDovbOMqph12BlbJmNo4Y4/vPxaAMKtuXbbCuQuWzgtg15YsK2PXONizS+tL9rVXr9trr75gW1vn3VMfjsTMyISI0u737Q/+ze/b/+ef/t/soz/6Jzba+57l5i2rN1rWSxTt1b/+d+2X/8v/s73+y3/baucvC1AXBbxS3iW5WpCqPdmxd9/+kXfzDqVAiDanJ23hArZUnUmxpu10qHKLUFGBV1lvH696cHDkAp5VGlnRoZDN2vOXVq0gJ2N3+8haPQlmpmjxSk2gNat3BSglaESbkjkBYJV/LMSZkMJKC9j0ZZgxDOkCk1BSLtjsekRXaWGwa+fSQ9t5/MiOxU/sY5/LRH1XIiKgR9BexB6OREjGBtOooveg3/FhMb78lMAX42PDmCUUGD0CaUtFptYSAM6k1K4Cv8cdGU8BnWSMcagoHPM1WvsCaW0Bsa7A3ki8jZIbyNCMZMg6jZ5750HJAAgHPmb6XCUh8KJ6iWcBeKq+j3/bFTPRG5JJhwmMwPCUwDDrwubyWdVjLn6SQhIIYigEeKmvfHz8s8qdymQtqXeTKdGnyDgxGXCByWJMekjGFuAtzIK9saFAO7zL8B12YWM7Qk5AK1vjMsN3KB5ieAvKezEWDeWJoY1L1qABvMzkESbgDVhfU4lX5VDRpd2X4U2Kt8s5AVEpepiTyPrSak0JJWSQZ9YWaIyWl3RL5U/TVZqzUllODUZXf4zvmwvlBaM7Vz6MP01ZIQdvqb31u5AXMFF5kYGJ2r2YL3r344zoqehPVIqZ5+WynmNfcNE4Jrl2QrDzGc5ROm/ztBwXlYF1NzmTaSYjytlSfmnGD4tn6J7lZAZ1Rnk6n6qOaZ7RuyGiz3jX/Nl38ZLuZ3LKB7rpeSaGMcESUAQPpLKsTxqiaWwpPJIhZ/gFB4CGe8g1Dks4A1CBD3pEYPUjm5P8qTo5HCU1Mg4bY45Tkr/2WPRXGRZd2JgytofFCSMCuzDaGNLFpx981wfOw+IexhAj6YZQ7QI0o21wwjDM8AeMAc+fJfH5J+B2YeQD2Ad0hUmMvvUnaXpe/gb/+bOc5AtQwPaQmP/5s+He4jmi5Q70xMfwE+CftUKLkp+Ll87JLmZt58mu7e0eenrUDYqQlrjWZcqHMNBlLb1DxIohMyIypVHbQRO1mUBCMRcAJ2NfWa2DcZzD8VjOq1lG+ole00ZXzpFEiCQYZkOkHbvFsBAA+aIOLKeHbQFo0GtQU9pslNFhFZVZGKY0majNBHCWCkpCct2TUw3PnFHanT+coajqPVBxadtArkUjwPKqj357fcULuhLAjgMiriOmaiMUsb7ziPfcUE796SW/GMBeOMMR0g0Tpc7AlqcXTo6wzBPOlZhXdeYPXeK6V4/AO8jKeBgc82SKXlXpuG7fnmwfyOEYWamUJVkHd/on/cD/vA9g0zcvQ+AjABsH9YOluL4Afv6O8zH1+qKMPLM44I8FAOQ7upANAQCt6NKzV87yJZ9ADz79u6cbniHdkFYAnJ6N7kETgC4gFcAMTgi7Qqqsoo2PEWZYk+SVZ7winqZ0ofQW6UALLpI39Axj2ikLwDecTheSdYbgqwycsbtRlC60psp7okSO9Zg+E81YLNNLLqH8zwDsP7R/SLbR4+Pj2O7ubvLRo0fZ4+N6qdvtVqezce3g6LgajcxKpVIhWy5Xks9cvx578Y3Xozdf/woBPXv79/6NvfVb/9Q+/uHvi/mb9o2/+Wt25aVv2q2PHkpAczaSpxcRo19+9WsCYqt27733bfvTj+zyCzftwo1XJXBZy8jofeff/I5Ze8+S8a4MftIqm1ftb//d/9T+7n/5d+0Xf+lv2Iuvv8HkSfv+73/H/uh//Cf28fd/y3YffWjd4cDyAlKr116yogBmslizpGp7/OienTAmVcB15dJ1GV/WvZRhyWWscdS0d773fbPOgWUjym/Us9YwZYftmEdfzp9P24XzRRn6kZWXt+zyS29aurisRpDRVh1iMoqzTsfSkb7t7++L8DKU8lqZOY6XsbayZmk14ksvPGuXLpyzS+c3bblc9DGBT3cO7Df/+b+w3/wn/5Xd+s6/tMNHP7VGr2fVizft5s/8vA26UTs6bln13Lpo9KrFMmUpKikBMROM4ae+E1Pcu3PLHnz6mYz7yPKpsaUmDRmPkR21zHYbUqoyShicrgBNRmB8daNg51cKNhWwPa63bfXcOfvV/+zvW38aF7BhJjz7Qwu4wGTiQBiDiU+6aecF+ph8tLtXt9r6qr3w5s/YZQH7bn3Prl9YtZ//mdftDYFWxrCyaxCAGQ8TQMZyY3/87/7Q/vl//X+1u9/+Zzbf+6ElZ8dWbwqAzap245f+tn3zv/g/2caNX5CxZukkGRQBGbo2mIXeaPZsLkU879bt4x9/38EuS7rEpgOB37ZASUM8JpdNjtJ+N2kjtQfLLbGuaCqT8dn4OEiRuMDlivhNfHDj3LKtFQV2dw8EMsfWFTDLVquWKpTUzmlfwszX4pU6QuHni0Xxd9939fKoZTpuzZOG6JO1XJH1Q/EuZ7aS7NvyZM+O9+7b0amAeTtitQvXlGfaHR9AS73ekgEQIJCSz6mNRCUJe1BudOuq8lIQzDJH+asck7FPDlpbylpKIEMmQHRRfWUQGQfM+GN2KCNyQgCpJ4dBb3s3o+sUPc/4WrZ75rcrQ9UXwCMVKDAkw9VpWSUuAMM6oPGsA2CpShtMk/b0SPRHy2DgSCGVEX3jrngwGoxfnsmoEg335XykmDrdgfOOYLg/g1Hwmcg6GSOX1DPrOQHJmTznhPhMxhGjOxRN6DKfmi5K0fVlTJk9jX70WdziAxFb/CUATur6iV71SCMRSdV7PpO11w0UO13kfKf7Op0Oxhwq+AYJMuoF1Xc+Jgo6tyKbw4veLFl02pEMJMMEp6VK1dMg9SnGottx2qGlVSQTJrPD+tAOjjouu0enXds/0XncsQPJ2ZEEstnsin9CtIrxx8n0TGXrqD5qb1/oXyAFbqNcahtBKdFDV6JZG4uPfeIFZ1xOsfiC5digGScGWlRw/sHY0r7MpGYFBcpHc2OgAJzcAwS4gVZbBHoS9dSzcnTSoA4Z86mULZHgTr/t9Bgx0TSRcyCNriPSBw08kqs8F0v6se0pXd10j5M3y3MR8WJproT0JTSIxPQ9U7DGUCAVOVVaMBPGFaNJWy6MLgf1ckOnsoc6YuzCNQ7n57MjANXwyVUe8XSUvr9PeaRTwn23sDpoRzmBqg/1ALCJUqJt6vPycHh+X8qT04GvfvsYe78Tum9pR8q5ALFEIuvHdbJy+nGNoSjFUlplCs8+ergjvXwSsqCsnp6zZHB8VFzSgX+5yzUmrmL74U1alp3W8vKUAbRj8RUhqjBumnV+pePkROpRa8tJk1nwdNAxESZcynkDuHCEIRziQ5XX20Xv0nOznBcQEQ2bnamPh59Ip0wYOy7duioHmLGi+ycj68xUHhw80kY3wbPij56c3VAx8gRQAWLU1n6Rk3bnnkCRPxOe8++6R/2diFzhnsqmppV4BvDlZcZx0Q/v2eGfnqGLnFcDkOXkfX7TNosIpcpLtvCF0sABQr4A3/Qc3LuzL3vfVJvhpEvvDrrW7bWtVMwJ4ML7Kc+fhMkDHnO5w8FRXhQGeqtAZ+eijqF+/kR4kG/8OEuH+4uyEigAbDIcKiyF6GtBO0+LFnom0OXL757x/lnafC56dBb8+fl7/s6ZPtUZ3qEsyl8E9JUQzniDScAcwfkTV9LeqstiTDwrOnAPAOzD+EhP5SKxRV7kz6dHlUVwfU5V5pG+C8AyZMDOJnE5kBWAjfWOj0d/eQjBxYsXo6lUKtbv95OqSFZARhZZyGIarU2Go2oikShlMsnsZDxK7u/uxW598H70J9/7fuT2Rx8IXPVs68pVGfycPfviyzLAA3vr937XLm7mReiZtQUOtl552ZfNOnqyZ3feftuWzq/bM6+8poYXoNL3P/29P7andz62vIx/qVy2qzdet1cEWIuliu3untq//O9/y377n/1j+8mf/pY127t28ZVXrXLhpm+VWvZlK2CgpJVrrBlatNOnT3yGfKJcsOWrz1omWxHolJLWc93+2H78vbessfvA8rGesELTumLOw1bEWt2plZdidv3aqgmLSwAKdumFVyxTW1eD43WhPIhS5o1NFXcf35cCz9vlay/a2oVn7Pk3v2LXn3vRtjY3bXWpIgWlPNXQd+8+sN/6l//Cfvf/+V/brR/+G9u7/47NpHXKN960qz/3a3b5jV+x6vol2733md355BMBioxdeukNy1bWVQaEQkwjJU9DI2SMsxzUd+3jd35sjXZTeQyknAB5I2v35rZ3PLKxBBZvvcds8NjU1s6X7OJqWYBvYifHpxbPFuyrP/9Llq6s2tIaUXIZVIEF1lalG9YXjpeAxZXnUiFt/VbLcpUVu/LKV+36y6/bjWvX7M1XX7SXX3relpdX1NbCuTKGrHeJUWPc2599+8/st/7pP7L3/u1/ZbGjH1l8ciAnoW+n87JtvvIr9uZ/8r+3Gz/zqwKN531ZtPFYSEB1Y7IYBmGkdmHzCcZGDg4f2b0f/6nt7O3K6KVt1O9ZIdG36JS1M/XcLGb7rbhvfYqxjzHAXoaCMVk+JGHct0I1KU85Y+eXqnZODkVkIIBxdGrtIbN0B75wezSZ08kscIFEFKUECwObI4qocwI4lIGLCZgD1Fonp74YO5Nc1styGHY+tkfvvmUnJ0e2L+CeE22r56/ZrC+vorUvJTe3/T1WIRCAHU5tPOiJZjKYkhXqPhKYYotIhls42NHlQR9QY7a+LCcMkCoQ4BNC2l1ryhAx1neodHzhboGdnjCRbwIgbgn6XopC7cMC5j6jQ/Vi2S3XtfpjSCjK8Mqa0k+QlwCLACLRzZ7ot3NwqqdEVymhCRFKAdCWnA8TUGy1+n7PwaWcJ5bvQXH3B1JcPO/5E9EQvVQ+uijRYWnlvSTQVkhyW/UWYMYI92QQj1XfimQuGlVd+gI9cqBYSYLehFwua/lCUWkkPLJLNMvbWyfOHRHHYDRUezf4gImJL/uUT0XlyNB1OrWRCpFOTq0YYXyzAJtau1wryZiL13T/sBGzRj9lOzvHtr2972taPz1s2eFJz8dudvVMQ18aLQFs1T/L0lIFjB3gRApdhCeig20i+kYkV4RyEFkqlUUH7jfl4Amq6qFsdGRzOWT1g4ElVRef8KUGYle8rnjF1xim6aiU6ImR8CWhlCxpzyXX/gP9QJei8mFcrP8+M3o+LpDSKiFfwJ0sAHTUnyEyaoMURki/GQJBdJcu4RbrhLZEoaicMLWPHgVmeP5eJsqj9KkfZWDrWYaLsO4y0Trqk0krD3bciJettrZpbZZ40ysMnaH+GFC6fYOO4wgGFb7hk3NhZBcTQfz0A+N59hNDri8e1VWB/AmRRW962fx9tTFp6YKe1YsMyxAPAr5EKl9Vg9/oQF7zJ/UO+p/3Fr8B6uzKxDPIClEp7zXRE/wOMnEGNvQcm+nk81nXJwCit3/wvu3uHNjq2rK30dPtpz7BNIA38kXnK3nlicNA3nSHe9H1HxPvlI3u064CkuIBxtIX5XgAvkZzZIG9/CmXnHcJHeOxp7ILLZa9dIcWWqmeqk9UzgSgHSfJu9l1eLRUJzLKZhkrBTmD+mz2VCdsot6fyMFJC9BV6CFTXY/lrDH2Ft6C/iyf5z1a8aR1pc+RV9rBK6cnlLS3T4i8UvZQf79HXUMqek73aBN+n73PsyPpHSavnjROZd97PnyISaRwKTqH/PVV7RfkgWy8LZFRPcd1ftNe/gjviRcApA66eFl1qa2mbHU9I0dNsiOZB8xVqiUHr9hoT1gCQTQRuVg4Sn7Gxcf+Xfck1+EMNh0Q53Uin7O6+kEdKReypYPnJuIveGzBW6HAga95D3oxbCKMwZUN53Q6hbw8F913nRCIq3fC+5xc4rfrTeih7/yF76Gci+f5RMctyufg3d/nDOlRR8rijrfKwHVPkXR1LmiAnOuADfAIR0qzp+sCsNETnQKwRGADgB3p+F8EsHopKW8qm0xGSmrAaiIZq4lM1eFoWJK3nVVJk3omporIqVOy86GdO1e209O6bs2t3WjYkzv3bGmlbBMV6tHDur3+s2/Yr/wnf8vmMhw/+eM/MelAe/kb37Sl5S1bWl21H779jn3wgx9ZOSamH57ag6cN+/MfvGP1/Yd2sH3f7iu9yzeftRe+8dfs6ld/0Z752i8ItCTt3T/+vlU2Nu3cTQFMAYhMNieFmbCJmPjJ3fsy/AmByhuWXz5vjO1JyrCzj/Zn73xkDz/5wIqxtsXGxzLUUzuSgm525h5Vu3FlyRISPnbLZRH/pYtXBVYwujSOCK6GmDWa9vTuJzKGbSvkBY7lXa6rzlmBmJHQQ6/d9i76/+7//v+wf/X/+if25NZ3rL5zy2bpjNVufsUuvva37NzLv2i5lQtSACwsL29276599OM/992lLj7/mtXOPysGVKMjE2L8IGDBGE7k+X34w+9a/fBQrSeDmBTcmvQELKa2Ux9Yn/GEYly6XodCJysrOVtZTls5Prej/VObxPL23OtvWnF9S4Anp2qpbigXol3DnrGTE6yaSqXt8rPXJKTrVlm5aDdfed1efPklu3TpkkBEwQ0ijI1XjKAIJ9hbf/SWg9Z3f+cf22j3B5acHdrBadv2uwLTVrbVZ163q1//61Zaf1b5BoPYE2/wLjNyMU5DfT886VizO7C22mfQrdvpkw/tzq0PZSkY90p3/Mhy1rJJpyVlObF6T2ByHPqhifwxsYDdvE7qJw7KU7mZVVeKUrIFu1gtiN9mot+JHbUEAFXXWFwKGQPPPv9sxiFlgtdOBAajwKdQtUeMOjLOvuuUQNFI9B0IqF69uG7pwRNLtO5a82jftuVERLKrVjx/08ZsQTtqqY1O3BDt7DQFPsPi5hITH64hE4UoOrAAOKAMUERiWfGf7klpba7lLJOIysD2vbwD0e60I5AzYVcnYFToWqIORLEZSoBxYN1f1tIlYkNXL8pvRpRXfIWzQXQwp3rd2FwSmBCwFdONBO5j4pfOKGbb+0K4okU2VxR/iscnLPs1crDYbjIeWAoOcCADmlHZpY6sP1L6AvmA8bC2ojhKn5SFdS5jqk8ponZhAhSKTwYd+ewprfZUSkK8z3JXROzCvtncx/DNJXcda6tNuz05W6IFW3dysioI9QSMUT+Uu6ron2nJSE60ZPZsy6NPU48215CdMwBYrrFjXsLaAtCf7XbtQE6dqu/O5kg8Np6NZRxZZgwDIj0LbVVGdlQicseKABWBU4SHsajFYk7pSYCluAHd6Qxj6VgCUCBVbT8fqz5qC9o9o/bPyunKiKeIUBL1Z+H3EUvJx9JOQ6qi6odoBRyqH9hzrhEBDyBXvKpKQ28AEA9iUIKh0EtADr1AbwG6hZusgckzNu3JEZbjoe/ohIwMeFgeSm+xOoPKxEsOnFR+0kT2F12P6CjAX+O041FburN9PVcZ97J0a0JtyBbIsyFrIicEYAWwHCComBg7Tj3rvC+aLYwbh/O1vrvR0+fiO6fTQv/zB204grFVugBgT8d/iibhuh9qQIwvPEG7Uw/qQ/QIcJPA+OtdxppidD2Js3yD3gtp4TgtolWQkXf44nKmdHiOd+AVniUY0ZANefhgm6dlQ9d8OBHrjPqEUWVEG5EI38PaukpLaahCSkt3lLUPmXEHROnTDrrIcBB2nJuLF1vi8QjAUSkxHjwtO8Ui/BM5f+3BXI4cPKIkUUBKl01NkDOGFEEX6kTZJ4AmZEjAdTUXE78rHfE5a2KXpE8LrKAgvmEYE05TU7ptJhsE8A70kl47058suYyODkCGzENbquX54W3lZeKe62Ach8BbfKfXIIzHBJgpTd3DeZ+6bMoJVDkXS/WRhoM1pUNT+fv67c60X9ezanOW94OebETA8/6OFw4gqzycf+J2sNu2oYB/JpuQumIcfsc++3RHTgc2dsmDGos2g35uF/UuvE4GyAH8TTkWjhmH87Rk1h1f5et8res4A3wnTRwgX9LqjJdIO7wfPv0dndhPzgAgVW7VwR1DfXqVaGeVaeH0cxIECBMng0xDfa5TbtKANvTUUJRQYuXqcsPcgfBsKIp0vcpH3b3+eoF2D3UN9XJ5UD1VO/0OMr2ggw5pMIYQSN3O2MfYmLR1oveO+eT3YDD4DydxfRnAJubRrJIsic5VNWRNgl1VuiV5tLpuRGgFYOfR2WwU2ThX9W6mRIyxMMpX3gwzsLOlvO0/2bcLl7bs1/6L/1QgKW1/9Nu/a6f1J/Zr/7u/b4XlNUsIzD1+8FSg9tsWGzwViOtaU17+9m7HNjcrduXKivX6EV/NYPOZ5y2u57PsTiOj9d5b3xERxgKYN620smEr8uiLEqapGPneJ+9LADuWyGXdy12qLetdxoDlbPfRjr3z/e8KvLYsMa7bXEx+2knaUVsMLuPPeq81GZ1mY2Qrl67ZhedfllALvIqhPcohotioY4d3P7Kj7QcinRSD6J0q5Xwy1IMHT+yDn/yFPfj0p3a485Hl412PBKSXn7Hzr/6y1a59zRLFdSmXrN48E0i6Qft1u/X2nwhINAW6r9valev+DILnOxSpgX2ZEP0xPm371rv29NE9ecBRH3OZmEmwRkPbOxUNhxhbGFgGot2ywlLW1lby9uy66NkQUB4kRNPrtnnthiUyFTFUVG0nRpIAsT4oC9vPBGLY6GHnwY61jur2lddfsms3rgjA5DwaBoBrNtp2VD+yB4937cdvv2//w3/739rb/+6/s8HuD20+2LWjRscmqZLyX1Fdk9YYZi1R3rSLN1+2fLEmQMGYIdVLinoggyHMo1OgW4av2wd4BwFgx69Y+8geffqxgIVopnpFZ32rJAY2bu27EDQnCWv0sz5D2sGe6JbLl+z4JEzuiQqIVQXiiaJeXl2380tl32N851AAGMUqgUolcoHG4mHAw0wOD8JOtzzAjxMBlhZSm0r8xGuIXSSSUhmnVol17HxqKAzQsMOOhLNYVX03LL90wfL5gsVGAq+jU+XFUjodG6msDJifyPFQtX3yTi4vgJphjU+lqPqjZFmaDITC2qOXzq8L+ERtIieDjSG6vYidiHeZ5c8wGHbOAo4PBN7gDWEsgWEBctc8EcvnWFWBOgo8lkqqU8KNMyCRhauubLLOrOgu4DYVcIkJjHYmadvZb0jhCfCIBl0ZqJ4MI+PEUU6+fq1o4opavMq4yb5APXjVFaJ4nFnxvgasDMRIeTdabYuM+nahlvFxqMMha9HS/Dgvcds/ndlJgxnzACtJptISg7rhgvYo56CIMbihe44zGB+MQzAQyB5Nhqlky8tiKgAuAtEqtQDjzCoRvS/+hwGL1ZKnS+R/deuGvfzqG7ZSzttKqSCAn3BwAK6YMwM8IoeYrn0QstrxVE5a87TnC54zUxnnsdts+1hphrM02129K1CgCoilBBrbcrRUZvE9SeRiQylXotpqNOoKWyqzvhxxhvhwLRgvPcKJXCgd1w1T3VN7c08wRudZ951qReLQgHdch+mPrj6PzLix0j2Mt+5PBkMrqP3n466KMTbGOfelV4ZKnyEE4yigmnLofQhOwvoE/OHgoUMoQ7ctQCG+oJuVTUxo1xwORIa2lA5T5eR7WVd1gwg+NMLbLpQJfvWIpr4vTudhL2swehz+v34vjPlfPtVWOnlqYcz57vd4Ex7SJ+8CYAMtQroevVflfPk9r5f/dD7nHjy5ML6UB34DmPKbcnJynYXx4XvSZmLWyUlTuiDveYo97cLFVds8X9O7amPd393ZlSyOlY6y8/qGshLJxGFQkk5y1Vb/S97ESyH6SjOrkP4cPQ2ipWg6lh2QFtHzyLwAqNgoFZs47/dGEde1HFghysg4aDKnHguA5d+dNno3PrblgiRFeZ02x9ZiHK1sQa/VV/rSofCs6Npq43Ce8eMZ3dBNOP/doS6owAAq/6SyfvAZaMfhdPQr4VjQdfF98R4yQpSVkzHWbCpB7xE8zlwFMIAe9mcX74RVCUgnOC+OXc4O+CQAuQC8oAt6mHfbLXZ4lDWT3PIK+oZ6FcsFXUMXwHPkAT05eT+c8Bv3g9xhn//DuqCFHMAvKq0DPuLEYZ6In7AL3A78zKd/eBph2MDiXuBN0l/UY3H6szo/L68SdAdZ7/n4VD7FN6gi8qI8i+d9qIaXKehd7sHPDlolG/QMeZlFWz3uzi4BPlYoCFFdem2U/1mZsT+LVSKULtlNVWYfQqCTiKtP4tJ1B7BK+38dwEYTAqpzAdhooio0XdPDVSHsUqfTBnEkhbjVntHoylIxUs7Lu5vEfMxdMiqjO2gJSM58mSDGztVlqH/64/ftk3ffs/rTx/a3/95/bKuXrwpgiZHbI/vBd96y7v59S0ZaxuL5j/cGYsC5PXfjnDEEj+WoNm68YrMEM+NZc21mH33/LTvefyIAdt3K5y9YIV+0HGuz5jJ294N37PTwwDL5sgPkcqUggjIZIWu96cB++MffEYhgvdeWTzA47UXtUCCAyOO5zbxd3lxy8Fqobtqzr7xpkXRBhFYdsSaieFyN0nx0257e/Qypt6gUBTsYTWSsUuWSpStljzDl4gII8kofC9xFEwXbuHrD0kvLaiyBITFTDGYgQQlfQgDmzo//3PZ2H1u+umpb11+xZGFJwPnMKMAlOhg2QMN3957YnQ/f9+hb0nqWi7JhhJRjc+hr1/YnKLaswFvT0rm41aRxnr20blEJ9dHRqWUry7Z180VLC0hPZIg96iAuJPpIly0TmFjjMaJyXVgvWPdw177zR39of/rtb9uf6fMHf/on9sPv/pm986M/t48/ftfuf3bLTvYe2/mLS3b5xZds6eJNe/aNX7av/Y2/p7KnrL7XEABqSvsl7PWvf0OORc1yOWlB1QdGZ5H1gk66G5nA0+wOpcSRGNVd4pMc6v3P3rOHDx6IlnIU1I6ljAx9f1/KeaL6zuyon7LOiKhQRunGLZ0PO+M0G003ItVqUnyStfPrNduqZW3cOBKvHdpIbZOoXLLsuesS/pwL1WhMFxTRPrYSpFwhYuJdYN4tpvZTWRkLyeQ2JtWsleZ2Y6tq7b17tnt0bG281WTBNq+yYsay+C9v09MDi/YFYgV8DtUOLHVPlx/vJ1JE6hiUgvyKM0QbhsQQ7V906eXlPKyvChRTawGNufioq3ZilQmMAlFBxtJlVM+5HEqWzYFHoSNL42QyAmZyPvjOmDjqysB/toNk0g1LO13ZkJPBGFsM+Hgoho9bb5axnQOWJ5t5TwbRabaRJGLJuLbRMCgs175Sbtm0DImMLXves80zVRqPUHSSJBl5CsVyXuymt1qMW175oRSdz6XxAJd18UBCYFMqyaPLjIHFCHJAf6JE1CFEXII5532iAUywSItmOTm7viOUZMzXJs0krFJKKXfGcwoY614pKWMfkbGTUWCYTaVWVrpEYCP2qZzrW/cfySl9ZPuPd+ykrjbrtH0JM6LPDMEYDzvW73KyFqqU96jrw3iInLB8zWRE1ISF0H29IudBLyNLcUWJxKpuajOch4yMxlx1bcpIoh98yJD4rTmO2HEbICRAJFCJAwlAXox/kznxe1SBHZMYM84YbpftMwOGUYSHvN2djGrLxBlN1S6BUcRD44Evo8aKFjgbyVTGo9zw0lBu2jCa8bRIg2WzgMgJtbf3JKhd6LHBoJ0edwLP5sW7LK2kv770UXQGKNDz+o0h7slmxM62U10sx0g7Ahq/bGw5qAdG8ssGmGv68vmnRyj5yjNnQIHCLiK24R0eDbzEeyxtRX5hu1r0YeBnjD4g2tOmXPrj+9lP51namV4/IvBeSu4jCzzjh95SWXgPerMZDGWBIuTL8JuCdCF1Yn3pp08P9H6IunEtJMF39E4AM2dC7VkwvEsiqDwWZYO35CzIhsLHrKQxwpFROSfinbQcecY605Xfls7oM6RDaYhCApfwg+Ra6Ybxi4K+ogHp4oBSKZkTy6XU5pKdjgQ19OZMvReK5eMycgaZDNwEwEIGJeaUE5iER9jFr8eYIuhPuZFGp1Wo36JNOb0tydU/Aw14h/8WbRnaVe3Gn9MIPhRYZv1m5QV/9odNlQ/9Ndbzqo9kimT4n5QdVNGWwk6B5+CDwGPIquelazgp2SxzUMS/4AEdlI0hQ6xoxP1QZNoo5MA1AlBnVfQyLu59+VCNz94Cji3aGdrKDot2oW6Bjxie4JFtHaTPQfkCTwfe4FPF1n2GEiwioF8A2kDTUP7F91D3kB7Pc0LzBa390AePoFcIZhAAgaZBXlQ+6kEeepS0KBOfwUnE8aNdoTXMQXJqAy8TAJ1gBQcR2IgAbLSnNAGs/38C2Gg0K4+4lEjGq1J4NWneqq6XJBjZ/rCXTKXiMSni6FIlG8HrxJMjutk7rUtZSWELBDWbMjIAEDnYLGpdPziR0Yjbo+0DKTeBRxX+9sf3bPvD9ywZa0gpz237gHXyRnbz+Q0neiKzZM9/5WcEtFakINICOgKEH31gjz75wJYvXbD1Z561cqFs+ULeAezD9z+xx3c+s3hWirNatcrKqrHOKoPM6SL76EfvW+dkz5Lzhix311q9uQylPEkB6Uopbs9cWLKuvMpptGDX3njD0qUlUYZGRIjVclIkvZNde3Lnlo/Lu/LS674VLuknxc8Ag2w6b+vLq5ZSoz24e9+XMNl89mUrrF8Sk2FAziJDOmnkpIzF/t13bfv2exZLZmzrxquWXt30rhaE071qHWpRz3/cOrI7H/zEGu2WRaRgaizkOqpbQ0Cq3mGP+ql38zLGFfGsrmTt0oWKVWS8n4r2s3jWLr70oi1tqjx0USpNRAeg7GMVVV+88DgzRmWcowKPxycHxk5AldXzAuwCcwIx+VLF4umUvfTVr9rLX3nTnn35JVu7+IyA/4YVyhsWESB7cu++7d35wHaePPRdvr7xK7+sNrsmJb7k9ecAvOZzAk1SbkxEY8tbHBdZddFcZJj1rL37md3+5ENjMXeEoJiSwRnUfVY3dGn0k9boESXPisYSVikYkcYjr4N+V0ApbuVqzmrykq9tLFluNnQA2ZlkbBwr2tLWdYuKx4goAuJGA4Htcd+N7Dwjp0knEQhOSCQiuXPBLlXjXksGv2Nfe+WyNY8eeVS33o/asc4X3vx5W9nYtDXxITPzO0dPbdo9dDC1LydrpLYdqqClckX0XLNsQe1UWxPfrltxqWbFak20rFmmVLV0IScQnLFqMW2z/rGMf8cNB6sKHJyOrC2aTQSe6H5m29yGeJrALTOIUTREZphdTLRSTOX8HHg6dBMzUx9H7NkLVdFxLGA28AhaRO+yXeRevedKkqEZOEjM4mcG6nAw08luPHpWxIHnCOJgVFkqKxoR4JEeYKkolFQYY6j01Y5pPbOSlgMT6ymPruiCoo/4EILTQcIjlkTrRnKsiEqzpiqz5MdTWWW9C4OgAOkud0Oh9Gkgyu27Zeldlsvy/c0FmClXKsFuREPrCrhjaLMyumXV1yOwolG5JsAtmgyk0zqqd3XlghwO1unNW5a1eXMo64lH0xgGAYAh4nV+s2aXLlbs+rUNu3xxxVZXSraxVrKt9Yo+K7a2umSbGzXpqqSViimVg8lBaQEDjGbeUqJTQm2D89Dr9QQQcGroe4hbU/RuyV+DfqyiEQwLhlpFlhgBVBh7Lqqr7LRAqKPPJmdIhQA19B6wIkWPHfYG1pMDxCRJwDdDIvpygvpd8buct2x8IFoKwAqBMGQj8I14X/pprHItL9NtnJExVz0yAE9vCvG4eFTGnAmj9aOm3hEQE63iYkQW4V+T48gSTgC3bFHAUDqpO0WfpD0qTcnp5ViAy4Ux5aAt3ejpkPFyg8rJNX6HyTo6MZZ6xg0uheK7/x/e41ikyyeXFvo4GNqQDwCOax599aThsWCoecnT9GCR3td7PMe9ieQg5OMvuaHnmh9eJMpuauOh/fSdW7b75FDtMbTN8xt2cLBvhwdsAR7yW5SXD5ywlNrCgYPyg12577yPDtf1oJ+wRQwhUCb6zaYgTIykxAyvySqNDJP1xDgdyS5DzojKi5vE9mImyRHAEfBK+uTldKIceoZluMp52SX96kq+kRMCNqx04LIfmzjP0VPGmrFUetE26CE2cyHYpcLpTji+qKtKD33PDugd7vGLtoKA1OuLE/s1E0+x6yHACBpgNxlCRGCGiYwsVxZsOLRXGeiZQlfwnPLzE2dMn1ymzOS74A+AMM4HeuvhgyeyZztWLufcUR4Mxrb39MTu3nkiO1bwFT5IP6RBWb7gqy/Tk/veftB8cZDnGe+HQ+2mZygD7y9o42XTcwvw+nleSpd7Xz4X1/gkrS+nE8oRDp5Z3A95cv7lZ11GPN8A4D0qrROn2NuWd2STPpcb0lXZg0PHJD7eQU97icN9EtcFkUl5UAaEaj6NRGYjOQ8egVWyf2kIgcr0vw1gVaaSkqsqw5qyrApBlyazUTYREzyIzWOlUiYaz2bl06SstrxmRweHtrN/ZAUZ3lZHyg9vWsy+Uilbp3HqUbIJRJbRb3U6dufWZ/bwzodWqLDPfs62d9sCXU27cmXZd7OYTuL2s9/6OXvmuetWKxVtY6Vovfqh/eTPvmfF8pJtXb9heX0CnFMCGNt379jtn76tmkhISwVLy0BUV2sWk+Fj5vX23W072t+21LytR7oCoGM7GRDZGApEze2ijA87z4zHMbv4wstWXD8vYE3AWYwv4ImgWKdtB7c/tuPDPdu4tGUbVwBsAhqqM90/nKNhzyqFhO09fiyQcmSbly/bs2++qbozRo5omoChvFfYgpUSegfbduf9n0jgx7Z6+YYtX7ii51JqyKAUYaxwMCd5ZLv3PrWD3acyAj0rZaQYBV6Z/CLSCcDK3GXTAoFdgcCelStpu3CuYldXq3bvo/sCHVHbFOA+d/VF1YlotlJVtWBEliuCYckHRmSmanR4akc7T615ytJTZSturFpmOYB6yMFyRo3TU9fjggBSAjpVbhTiSOBx99OfqLy37aQ5sede+YpdufmihL4g4MO4GmWlUzwmIRAdZFAxsHTpRGNqQynZpXzC+rt37f6tn0rRSskQvRZkzc4HNhm0/NnmMG6HnYwUWMpp6xOrdA5klE/Fd3S9VZZzAs1pu3iuaku5uJ0KZB40RtaZp2zlyk0BVIHxRN6SuZLaQeBIYJCtMMMYPwENov9CP0mBVmjkzoQOluaKjEf24uVl8ZV4Xk7SYXNkh62ZlTev2yxZkcIGXDMJSbzVOLDJ6bYAo5ymVkcyQb2n1mv2PFLc73Ws02pZu9kQq7Wt12UVkZmdyIFoNZsC5Ce2XhJwULkYo0zEqNU1O2qxW5baUY2CkkhLYQM8GX/KknF0g6YzM6sulQS4AHwoZNaFZJ1AATnJzHguwK7z2Y2iT3aaCsDP5yKEeLUvFfH0sON1R35H87gMVkT0EH8SvdDpilJ/2BXAOl1CfbUnUeuJ2gmDyMmwB9/9S8ZFfqYtyxlJGuNr6ZNTviLueJawY1V9IHqyTBdjaotyRAsCdGU5q0uVoi1XC74FKs/TM0PEkrVeWRqKMgCkiP6xKyDvEO1dKmatomsY/zajq9Se1XTa0oDdiYBoQgC2UlB9otYe9Gzf1+pV/eXI9fotlVtAXco4oXwKBZa0CmOVq+W86B4ibIBahlSogqINQACcE2jNkCciKnPWnZXtoGeAyCwTpkaTHh30FtULRPydThgEerfmCZ+QScSSCVUSGY+mMaaRZbRChA9dwSzrhaEk0qQ6YnCki1kH2Y2pdPJi5jDRxbj4wKOy4iW2mk2wi19EulptxxbdCTmNjGkVzrHmSA6mHJfjhvi11ZMeH1hHYLXdFgDW8x3WfRVDHh+35DSojjKwGfJQgyR15lITtXnU6ZNWe+Cwd0bUlW562QaBG070go/Zw0Ce6b9gSKkbAC5c84O684lCUr15HAMajHsw2kTReMbppAfC8+ETelFOTlGbK+7kMVaVcX2LvBbGnvQpi4/51W8iS7400OfXRSgvk+eIRPh7XN+RLuUK5cMh6zRZd3xi5y+si8dlM54eCPgfoV79OQ5vS69z6EUIeXAd0EY7q87iL8oJyEUXJ+Wk5bLKV20/jUpHMcxFNKAoyAi7abFedXuEU6s0lA/jbRdbyUJ3hnQQ1CBdyu7AQ3VKxKdWFTjm3tGJdJ6eYwgYy3ol9ExJ8kUFmh3xusrlFiWwrPKI6Vl6CHVB6UIj1cL/+O7rxlIYaK7yeQSW57xenOE92pren6Fs4Fh6iuGCTMQiUolssX2ybxc9lMyhx2UXqBO0pp1CpD3oKw5oyjACsuPkIZ+EpZPnFyCT58vCImtrwhXEBJSGMnQdtXGuZsmMZE75s3YzSZMUUWe+kwfpeL5+hry5h/3TbU9rMe7Z09DBe/AAn7wDP/k4WpcT+CwAS57x+2fnX3XwnPOoDnia34vjy2ksrgdZ+kIOgxyEMrIZTEgLfU6wIugdjkVa8KOPx9U12kBXdep/1ZkkfeUOvugBgK7kSW/KYJxFYHWLqfQn4sPjeDxyokeamcysNxr9rwLYSXYympZkFaoSvZoKXY3FIyVlkp3Np8l0Lh1LZfPRwTAeiWdKUmQsJn5sF65c8OhZYe2Sbd18yV546VWBrSMbCxxt3rhmz968aZefESAVCNq9fy90kRYLdtobWDQVt3MynqtLLIY+s69+4+t246WXZCDylkunrCtl+Qf/82+JVAO7+sqLVqqtepcqk0h6Mvp3fvK2jP6JbVy7YesXrlqltuEgrSNP9+jw0J4+3hbY69m8dyyA0LZTlbMuDxJl9cylVVurlQQixrZ25YbV2Iggk3fiLwRsKgPW2v7E9h/dtpxA+cYzNwUWK64ciErRrdo5ObK4wHG/cWQPtx9KQaeVQMRqlSWrMg4X4IZSFsjzrprBsT18/wdWFyAurG86sLRkQQ0auuTo4oTB5WAyiMHaArsPb39m3XbfSsmppWYNG/YHdtSY2VFbLRXP+LjKzmnXDcTGxpJdU92aR3U7Pe1b7fxFbxcW6I8wlk2JO/iQoApeeKSAcTD8iqgOR4/uC4QfCojJSTm3aaVlATU5DERgibjRRUj5WFCeoQdINVE/ZtUfPfjI9u9/avVGR/lu2Ws/+zXLltlpRspRzItCZd929mSvigdWKiXf539zpWznV2q2uVqyxs6ndu/jd+3p032ByJKDqmJCBn/ALjUy/sI9+z0pK9UZZYJQ+NalIlv9oK66TayylLNMKWXnlkt2UU7QpCtgvd9V+0etcu6qpYrnwzARKfqZDHYkmZXiG1lKijqVlCETz8TowgcIqn5hBiztovwkOpfXWdWh70M5tncOfXebePmc5WoXLC/nJpHJOghIKY1+fd+HrzDpgggsXWnjkQgmHqHcJI1hywhUuTKWHPsuKlL4Pttc9dlcZgjBXO3OGFgB2N5IjstY7R6zfHouXgOs531oC127TNBiHcsJxkpAmi710OZzB2E4SfSisMQJi9hfO1cWI3VUxbhADAYtaf1pwgEswzUwbGPRicigdxuLDig1IpwYc8qZzSSl0JggMnBDEBQT46OkxMUBPqFLxiSbjNhaYS6DKKUo8BoW5Z+pPed22p3b+a1zduEi2xfLIc2x4kDcx2SyFi08lErGrMD2sHJ0quWs9/QUs3HxU15OJGuxJvzMSLekxGvsKoWy7LbHvtrA2uaSg8bUgHWnXcikV9gKUvpGwCySKtq6ZIatcZeXlqwkoFoRwK0IQJflJBeJigvA0oMAaGeoRyqZE6DOiKZEngOQIkKbVZkZVkHkNSd9wXeZTQcMTBBkdndSoCkfFy/HgyMHfWWrrK+6jpUWqy74guLSIYDRnHgFujpMcMM38Sg2y1Yp28CmSLPALoBXYuJgAjnHiLMbG+PT0HJEZfu9lsASEVhdUhuJ8cQ/kmcBASJZIzn0oxhrxxJ9CqANY5QSn9E2YYx01DcnGQrxSkLkrIkGRM51vSJ+ywjos240O9yxzFpvovdwBPWHE83hXcJu5BGzYGQBMNQQGUdv8UntaM/wjGoqumDcfSytwDx8Gbp6eSakiW4g4hZmnwMSyJfndU9/AFPmEviEQbULwM2Bvr7zrM8V0LMcvnWujhBooLYqE+U6KxPUwcDD/0T46HpmjgHpDCS/RTlUl6+cF++ICyUPu3sHcgIk17zP2xSWg2SVHHxE/vrltonbTgZ9cYCpk7oxcS4vZ8R7SHAKRU+0Og5TWsYki12RvujKGaHn07PwxPRPdVES1pYzwhAshoRQNqLmtAFja1d8QwrRSQXr6CWCRUSCmXvDZiDMZ+gJCDDWneKqCJIy6To9A8UAqmpR8aNukq9e9dUsVC4H0roLidEnuuPlgRfgU4C7Ws5YUQbdyO5xc3SGfg+GTGLuOm1Z85ZILGNgAy+pnamb8qMtcBjZOQyZIb3Qrgxxkh5Gz/N31s7kTTHhE8Z37u3W1R6sucxClhHRaeRLUtLjxMRmdyr0kreiPkM9aEPxmdqI0+/rdLhGncjAv+v8En+6o6T7PlRCaSzApJ+iJ0X0nlpPM/B3SDOcHAvAysF7PLu4x28OPS366x6/SVu/A+2lu1UGACq9TSoY2sbvotuUlH+SCjrf+d3zphwhL2hE3T0tGlNvk69PeCMvl82QJhnrWSUzG6neQoLzpqrpqxDo3RPVthmL/W8C2ERWBrWUTqYEXOM1pS4gGysp8azwWjKVz8Xm0WQ0U0xFilVA01TnXJ7V2BVtt9exI4GtnZ2H8sQaUlBx6wrUnJ427OTo0O7fvS0iTG350mXL5Vdsff2yndvcEv+PjHUr1599VaCpYAcnXTs8blr95NT+5Ld/x/b3d+2Z52/a2rlzVpInhCGT3rePfvS27Tx6YMubF23lvIBWdcmHEKSLZeU7su/9wR+KWbt24eqmwO1lW7p8w57sD+zkuGWbAs0Xzpfs+KhplbXzdu7GCz6xCXACNX14vBipf7Bvjym39Nj5669YurQhWp4RXnWG6Rn7lpwO7MG9h7L/jFlksP7M2q2mbZ5fs5XlisC4DGpaHrj17ZPv/al9/O5PLV6o2sXrr1uiUFOeRExQxGp0McBsgnKNCHid2KPPPrGTkxN5uiPL+IoNfe+q2WtOZfRZgy7p65JadGor63l79kLN0lLkB/tMaFuyC3IIEqUVAVgJHnyF8VPaXzAX/DSzxKRtxw8/skePtm0g7cPi8YwnZiIcOxNl8wVL5mXMhkOLqd3ZNKEnYFhW/ZJqkP7eI6s/Etg/OLJZImvXlO/m5ati1ADMOTGA4jcXSCJJLFLPWqLMOmfSyP6TJ/bR975rn73/rhWWlq2jdsynBpYYNz0/lvxisXu2jJUoeJc+UUfWqHz6dNfH52ULCV/Xsyql8vylTYv12na4d2SnAo2p6prllq9YNF2RZQhDKQTBRBfVV2Vjpyvki92i2PqS9Ik4+wB68QYGsiAnYiU1tMKspzyf2FFr7Ks/5NYuW6YS1gqW3Yd9lMbI5u19S40OjJ209vcaqhMzWecCM1MBZKJdgR4oIgco2bzqFpSSA1HdW18S0IwJWAuM0m7t7tSO1P6jueipAjv4lTNFtFqp2kz1iQsgJrO6V8hbJi+5EQgUDpJBZOhA3ofAxNXOqOOLazn5v22d8MNYgN58rcenB22VhUl+ai+W5FHa6CYUF2XDIPki4DJi7PSlosq4EPHgOTxzNJoeFk/7mDm1oU8aWxboiwikiyYR0QJQzhCFhgBsoSQHNZcUbSgnY8xiArN6PsVi/QJSPvYs6UuuZZQn49PYXS2f17V81DJCYlkBq6w+c3qvkJUzKaBbq1VsabVq5aWSFJp47mjHZSEqsFWqMu557o5vZyxaF+U4yVliaFMwFixdhOFBqc98/UcmKrFaA1EgIqz0Ak3mAz2DAWdxdIw/GztIXohACsgTsQLMEJ1lQhhrMBcFlJglHrZjlOZxZ0nOh+SvjYyx7rT4JJ/LOB/SC5NW2xb0W8lKTtUOEuKugCjLmY28PQRc9ImR8ElRMjaABbqj0UNE6xwM6jl6HJCmpDhH3qJ0oFpZMsUQjrGc7rnaQMzkhg6Dhu4DlHEggxh1dllrNXrKXzVQPeIRgWDRk3oX1VZJ8cdYdZ2MOsbSce2p+F6A2A00Og+jrHRp62D8lLYuBNbR/+hbBIJr+uD6wkhS1oUhB8xR5zAbm8e5zjviRX0P+k43nDcpaxg2QFsNfXjFRDRKOs2CkVcN3WDzPYAD3nFDrDzCM36LAuq33tAnQzdwMjjhD/JyJ3Cs9wXePYgjejIk7cHDx16GYHVCeqSrkiqPkL+DCepNPjoojoMOqqJy+HA2HDvxPI5Aeyj9pReYx0RXP70eTOQCtnFvKN4D1GFr0Mv6j0w9bei5qJvTTX+FVEQ2LCodyiY5Q+uLln3xeZ8ue7VxczKwrugSQLMAn95jGBBgZqJkffqYsmCYY+iNoOtf70oXEExaOFs4dww7goeEZcSDRFNVCa8qdA/t6ZF6/cWj0hNKmPp7MMNrQBuHZ2lreLYvcEuvB4AcuxYcDeipMuoleg/hZdL0OsND5KPHyFfJWbst2K4LadlEykeazSYbITExNuuNQjvhVHiPuNIincAj8HcoHQfA0XUJdeM3bcun3udd5NnrqbQ4F0PAHDQqGe7xSTr+pmTE6+o0D4Dyywe/F/cW5fBrAE/pFAA6S0QC8sM4aNqEMeGhBw3dvfhNfRfXA0hXi4uHVFrxDsE6lZFy8kmZRYMQ/cb5C+9TDupC+dFNJEKplYRcK7aSnTSV54nKdTyZTE/i8XlzMPhf2Er2H/yDf6B2isSee24ref369ewrr7xSeuX116qvvv5K7aVXXq6+9OqLpWeuP5NdO3ch2RsMYqlMIloqFiMUhJ2uMmpMdnnBMBUKAg1VumUZmyVQJ6kBcPoSN/qdyKYFbBJS6H3rtOveRXpyeiRPKmEDGUf2Gz46OlC6JwK8+7a3vS2AeWDnn73q2w7SJEyYGEjoP3rnHR/3CkC6dOOmlas1F7Sp8jrdP7TPBG6JAFzRveLSiq8VqoLZhSub9sqLN2y5krPDXYHsTNWWL16zeHZJqUv4HNCoUUT47v62PfzkJ+6Z17aetcLaOTcubIcXmFrGFwYfNuzuBx969CEuoEDXK1HCMKs0YuVaTUZXgiYQsP3Jx3brg3cFWgt28eYrll3eEPCQkdFJWJ1WZo9purxiAm27n35oe6oPgl5IyqC2Qzfdbn0gEJcQcMv4mE8MLVvFXjxfsTW1w8HusUfF16/esNLGRYEqjIUYSlWT3Kh+Yh4xDiANJsLANB58ajsP7jj4Zwwx3Xs+jklAgihJVp8ltTWg3Q2pniM6WSwUbXAsgPjgIzs92rWWAEx185JdvPaSG0AiAqhmVCHCwdAHFAmGnTGFMLQKZJP+0B5+8L599w9+34obGw7OMgI4uUhXQF4AXSD7pCclOkxLoOQ1C8jgXaczOY+8QhciPiWPRqbthSvLVjR5yccNO2wr73jViuvPiPbLMqwyyqKHB5ygiRSvKuwGNyoQMBsPbEp6XJbDJJQj+kmpSXFtlWSUZ6rv/gM7lBfeaHWscXoio1S07NI55zMElB4zN0rdusX6hw40TtoCSLpOWXOiMfy06NpypaAT46EXg8JSmWD8DYGuRDQsc9YWUDiqd0QH8aCUA84Er0STMogqe3fUt6kMNENg2u2R78bWVBm7ypMoKgA7ISDIWMtCqezd58uVsMJBTGXDkGDQWK9256AjJSfjJwdsKr4HmCMergwpr9qOiVkoMrGHjBRDCHr6xEnSqXZF+SMn0pQ2Yxk0OTuXlzOWT551u+uIpcKYW7ogMwKHRKSJRvI+/BomVfijnpeqHPhY9PXIh5y7BQgK0RzJqZwKngvjBcV/Kq9H9FCcdD82DtAYqmraSqIvzzOkh8gzK5kgLLQLFo5yuJJmOIueRzkT4fax1xFWjhB3615c3+fMAB8HwAoIn6Jq1UCsXUsUGl53wBVlfJhAh8BFHPDLMl04SQKLDCXqyvJPlD5d1TE5HXSJxukmzrFaBRF+ATeGAshZYNKcR/qIOCtPNmEolORwCihhUH03JOU3Hvekj5mEJo0iXTpXW/uKDaO27y7IphmAdSjvM/LF9xHxNatbRBjyIf5nfCuTAnXB5ZhNQ/qiW6vB8JOZ6kkZxJeqaTyWthzlVpqQgeEa0L89lvypXoyZpnwOXMVzATi5QfMD/emGGV7Qd3R8VLQhc/8djJ/ylYMh/bqI0NLuMCrPcCBXQbNjRQJAgY8Broydxn5x0l3NGqALAIeu0xdvb9gNYMHheeuay/nnBjm8w3fSoXcCYLW3J/knHVHkk48e2r07D60gHi+oHbudlj15JEfK06QenKHcIQ/pORU1TITRA/pHtBV6UEU4E76mXDg5We/Ojlm92bc+Y1RpZ+nbgtqE3iVWKGmdjYFVpcKpNACEyDSgxEGIrpM/QB4SZzJytgQ8m+hv8TdzU5LebgnVUaAfmRQoxmli0jG2DH0J/0elp4nwjnGIuA/dAUX6zbuAQSYp0kYBGOGAKT1RnIlXjKMO4DS0LeXCHjGEyNciVbmxrx5B1XMeAVTeITAg4RIPJ5LsHFiUk0ukFPCO5qCtwulRRNGUdtMVkYWT50JbIBPMt8mrzdBFvuyirtMrU6mUnH7oCepGGTngj8XBs5wc0DnwhwA7dHAAqXaSLHleem9xui3QQf2RU0/z7BnSgYkDEEYPKg+Vm7T9Oa8f9+H38C7PTdDZgE+dInCoM+8q3cWzi/KS72JIBTKwSMcBvt7RxS9O5acW+/xdl2nS0um8qk+uMflx0UPitPB6EIEllCGDPTMBVWsqd4/ACoecTCasC/vvAVj9iLz11lvRTqcT6x02knfvPsjeuv1p6YP3361+/Ml7tfsPHlRPT05Lg0Enm0jEkivLlVihmI9KKUXY5QZPgS1TR/2BhJGFmvNeD+6hUMvlsggQxqWhXFnDEqJ5xAIjqXsiBVX+vKGo+EQMXSiVLFsssBaQdaR0UR8spcWYslarKaAhASEaKMYiystwgd29p7az+9TqAlH1wwNfZouxuZF4VoCmYqXqihUrqxaVYWFCVnn5nL35i79sy+fOSyCJ9LBcSESeqgxQt2k7H/9EQjmyjWeuWWl1U2VQnpRWhhjMxXZ+0d6p3f3xD+z45MhWL12xa2983a69/FV7/rU37EWd5y5c8e5DGvLg0R37yXe+bQMx6ub1523p3BXVI6f8iDaFLiZfcUB/SQHWk6e3bfsB3rkcE7zRDmMi23b/qQBTX8/QlagmxzPM5RO+Lu9qOWfH+3Vfjqqseq0+c1PgoORRPGjr8uWMjkBAayk+fR/uP7Kd+7e8679Q27DVcxfUhhkHWGO1M4CHKB/vMwOxJ+9zMhxaJiWFOerYvLNvjYOndnA6laNStesvvGmzeN5mMuqsz8nOVkRGRDGlRyQqGD8EwbtkRMvTvSf2ybs/kkcvBZpmM4yhleLis/ax328ILB71WSMUw60TuslAt3sCZwJ2o9nQctW45QVgL2+u2JZASef01I5OutYSGC6tX7RM9YJFEiwpRfSQ+qtGRJkEjkUGGducpaQcx0ozGpNiERhEUUYBEKr35pLud/fs1l9815rtvkeDe92RQJmclnbXu0kjmYK4Fb4XWJNinTePLDE8tLjA+OHxiWjHhLGhR0WYyUqXpe/wpfQzqYwMFoAryIJH5FXOtZJoNB1IyWEgBLLGTERU24gnY/qfLUbHUqAikYyTHlWdBgIqrBSAc6NKipd1XQZ1JsM27CotHAi6kOUwXq5JMU96KqMMMrIpI9WTQXp8cCJ2iVkaxS3QlMpKJlUeFc0Vj3/yJ5nI5lQhwI/kl5El8yRgQTwnYni0SGUgAsVyXZvlmGUEcEfjiHUkv0QTuyr3QUftrfYHQA90byCQ3h8QoadrkuEJqo+KxyzokfgDo8d6zuORZJby0Igqe+iOA5wCkAQuVC7KOfLuU5VLOmh80rDYVABNzxSrTARUWQRiOhOBxpzaMZJUPkRGqScKnzrAOuIVNZBH+ZRmggX7Jb9soIHDwZa2yTTLubFtaFx8kPHx/oABut2TrKUpvQbIzNHDIbpHZqyJG1ceKjd1EN264vmej5cOUSqG6zCufzQMxpZIZpd2lH6g56E/6Or6UNeHfr3R7LjsMUyg2WhYn62HB6qHdBdgbSLdxmoYw55kVjVJiF66SIuRvegtcKGisJIXq2IAWhh6wJq2OZ1hJyiM/1hArGvdtpw+6VbGFaLNnacTaavIF4hHmCcACFW606h0umjHMCwMIUZSdAoRr4XxdFKfGdTw2/XXwujqz0GO7qMbvvx8iAr5ZZ16Uu2H3cFQc5AHB5E5QATjXjHqBCpwfnAYaE+PXPOs0gZOeVTKAVcALwubRZ5ejrPvbpApnv+p/HosK4cIgE2vQLVW9N4A5Jp22Xm66zTgXdJdHIAnl3/xL0X3sc7wtbICVPA+/I7+QEbRNYyzp/oMfUqpHmH4jPKXo5MS37LDG3JGjyfNzE3qyFCmsWgEvwT6yBFlfWXVF7BZyiZ9HHlKbUogIyb9khE/xpVGQf+tZGaSJfFaBzmhhwF647cJGMMjOgEuOAdK+qwtAugn6BBoSVsDeiTLGAgvn/6LSCeoDNSfAxqhb4jQss21Mf5UzwdwHIAceMN7NJxwuqZyQyPwCTwPb/Ms7Sq16XbQ21V/RAYBqRwhPXggYvfub8sZOfJNltArBGNYUpIVJNARDCnyoNZZGy7ak3PBcx7tR67O2vHLzho0WDzLuXj3ywckWfAYn4uTg2tON77r8ws5QO+GfBfPkr4PP1H+YchToPsXssZTojP055qD2C/KFsoavnMu0lw8wyd5LeoQvus6wnD26fewvWoAvumcqo1GutFTWZoqy4leO57NIiepVKSpz78EYCli5Nd//ddjr732WnLcaOR3ntyvXbu6uRXNpq5mc5lrIulVAcmtpeXlWjpbyI+lceS9yx5EI1l5HhCJcUcLocaTYqHxw6NDawlUHTdOrdNv2clp057uHnrXFmO5AD/ubeld1gKjVSCr00y0QDhXVlbOPBP29M9bRWA4hLmZZBO3dkeARZaMMXyVSsWVDm3HOMahFBLpBgMTGpsZyd41IsU0YZml+pHP8I7iScZSSktM3e3JUwtdR+39Azuu79iVF27ayqZAaDLrAkgDE5gg1h2dduyj7/+RnRzt2XM/8y3Llc+pEjGrLpUlQHiD2AMJAGN+ZETe+9M/tr2DHaucu2jrV5+3ZDav8tMVSpREnqy8Tbq2mMjR3Llv737vO/bg8Y5dfva6wPdSGDOXSVmxmLdiuWrv/uQT++M//La847ltXFiym89esFh/bNuPjyyeF4h89SuWrCwL7AmAURhozKdOX39RQorAzdpHdvtH37ajvQPLVtestnXVVgS8h/2utRt10WdmaxurYlqUethxqNPt2872jiXV5kvyzhv1J/Z458CGs7Rdf/1rll/aEOgtugIGXLGLEkoFJg5GJRgEysKkoGmzaZ++87Y93XloU+UD6MrHBB6HdZu0m9aXwt3tii6TjFpUQI8leFB6qk69fiyD3bZ0NmaV1YKtL1XshUtrllJDPdk5tKO2QMbylhXOXRXgZSWEnM6o78Lm4q7yQB1BFfGIFL2AZm/voQ2aezK6XcvkSpaortq51WVbSw2tfv99a9cf22GHtYRZ+QAAhtJOCXRUrXbzTQHpJe++rsjJGOx+bInjz+So9Ozewz07PJ3JCRPYVnnphnblKr4nokd0D0ULMGKsEN9R1Dcv1Cwj55SJkSjg/ZOOfbIjACN6ZJRGRQaRpWoa3a7aQJ696E5kDOXAJENf3F60xlD6WEFUhvJkzGZi0rKfvyFnc3jq4yNbDYEpgazGLGU//GjfjfH1V563VKFmn366o5+im/gmIb5lOS5mVgOIfBF1gemOyhBVW9POgMnIFMMV92j/sG+2nI3aa+txK8b7NlfdEwnRXe1RH0Tss10Jl66lCyq76h+T84khZ1ktaNRqY6zYlAFHmOgXkbe5VUoJGdkwsYm1qZPuBKDcqTM7CKksSkd43qYRGffx0PpPbllEcg84P39pCdH14Uv1Sd5K5y/bhBnVgF0fO4gegVWUnuQBMKIiOD/7cAGBuIR0G8vqeLec2gjwCmjjPYhIHQDBvu4i7aNzNpfOaZ3Iwenq+0C6RfpbYBFwdzSQ0ytHVSrP9R6git4tOJWZ0PlCQmBUN2d02zH2mcEgDF1qu36kTJms6iodN5QjQISHdBhyAdgVboALHKRKu9oSEbrRQFdEI8nmSO8DmnMbW+6UzXlQdzGSYeKM6jFnaMncbt15bLsHcmT1DN3SUsuS67mMes4ulNOWjVImOXjSd0OV9Ug0jqdrroMwhkyE4/PLRhxVxUH7LbpUMYR/yTDqGdcDOtx5gbP9Ht+DVUH/4wCwxjLtSGQUfYiOcYCGXREdg6PHJFXp12LR6e09IOShtLF32CDAQDD4i7w8WR0AsBDl8rRUOHgkDOlQyzgjhBNzjQ6uy1a+85P39F6QefACh4MrnRIFgVLxEd274j0PAIjnCT7AP7zF+GfKlk1HbFmOISuLnMqxxlFAdqh7WTaikJhYR9cOOyYZFZhRPiG6prSQV+ri9KL9Q6SOg3KvlONycgXAxNeHLbX5NO209+hucmZLWTlQnZHV25Ix2kdkYy1pVpqIpIItRC/4pCnxmlrYacXhQ0S8TRlzLCAt+kI/8iXqGGa/B96Azthxj9yKPvT4OK30B/6gLp65twlpko9+4sRGw7KEk4l4XL95Jp3Jov7F94EnfAdNAiPSwzHxPiAPfUm+8CCynUigPWXShWPYMbHd6luJsfHFnNLEYQn8SP0Wa8qGsge+XRzcX1zjMzwfaMIReCuc3F9c038qf7i2uA+t+E1klcPBKHbk7D0+F+X4cr6L357u2XNOd11f/PYy6TYfizLy/CIdApl65SwNnodPQzr+7lk6HIs8F/md8btIO/NtZPW1o/asiye29f1eLBK/rWTu6Z1tyWO93W531tfXR//wH/7DaUSJRn7jN35DAHYjubV1MV/f7dc++/TW1qzfuVpaWb22s7N9NZWMbsWT8drS0kY+GcNiyXWOzyKVc0tSSBMBjj0VxgQiq1auVu3ShS0VUEynRsaw+dqEEg4ipt41I+bwcaP6Ozo+scePn/is8XaLZV1GziSM5aFbNexhL2IRWJYwXbl6xdY3ztvh4Ym998G7PmaSpbQ8spHJCWjkvDv35ORUihJlLgKJgKxlByEZy4hwkAdd30ShBjrZCaUg0JkrF3nDGZnleGD2uJgA5ebdCypzCH3jSUnB95q2+1jAJF2wpfXL3k2RluZmjGfw4gUSiT6LmZ68944d7OzYxddet9VLz7pwyElQHggDwwcwjCi1hB0/eWQ/+He/KYPw1Daee9EKlVXvjmSJI/ZSZ7wqaB1jSpRtPOpYUTRLCkg9eLAjg5K2S8+/ZpX1LXngCJVYwXnrTIDEYERHYLRRq27dxx/Zzr071pIhrAqsn798w2JM2lJ5VHRLS5E3Do4EEolKoqAnavuWd72dF3CIjg7t4YOnApcpO3/1qq1efE7GKac8JUA6MVIeAUbhnjEvDI33RTQrLwBzePsTu3/7rrWV5lBtnZgNrBTtWPf0wCNvR1KMJwMpTclDPMEM+5QvxXV62rLjkxOBj4mtrNKdk7SbV87bqsDj0c6+bR/0bFZYsfLl5yxZWJXCK7hzw/gwxm8jQYu19RAmthPNZOLWP9m13uFdmw2bclRSAlQlu35F4FQAtsGkusf71hykxINqF9E9LuMvsthxS2Br/TlbufqCAHXK1qpFmx/eslT9E8ulRvbZvW07aM7ssD6wrOiaTgcwRKQKuUikMCFT8ZfKFWCm0/vlZ7YsFxc4bNbFhQLz9Z598qRnPbUZk6KI6tBbcXTa8XFuYjCnM+mwSkToagvGn00dWKfUo7+SnUyka1+7mvOJTax3OpZiZvz60Shlb3+0I34u2rmLl+zJ/okPS4F/pMpF86CcG82G2lbGQ0CPyChGjS512jxMriFSR+RdbdufWTEyttfPJW0lJx5WGtQTnXEymtvtPekAxqTW8sK+gKOY9Ag7YGEYok5Tj5rrHSaFqCiqJ/TTibKch25EFtDG+M8ZzysgllJaRByHkmV2gSvKECdOn1pU5czJ8KxvVWwuvqu3B7Y3Slteega+QI2zAx5ADkMnwipDHDC6bSEzcqRP5YeO4TfChmxRJzCAHvU2xHBTdOSdY4oss57zUMCvxeoaDCEQgSPKS3TZ687s8anoyPhTl5kAHGleuugzcgRYx3cilcwkvWRKxkVJ9wROBkNRSHJHnow1d5roJsM9eE+5OzjoS0cTFS5FBlaO9H3ojHfZq26M047I6KdXztlcoCiAQhUPoquORH4BSGx3/Mnthz5+GfBAOVMCNWnxJWDwYjVjqTnLa1EXhmlM7USOXjRTNLGgeBA+YkgGuiHwAodHJaks/y+MoctquIoqc9Clk3sLncIN3qVhKB+gIynZYGwrcgAwI72wGgcRfPGcnuPkO2XGnvnYWqeheI/M4FSlCYjlWe5TFsBeMNaUJZQZp4YhGqfHPTs8OLHN8+tev1u3PrVm69S++pU3ZB8Stif7+dN33hNowjFRrZTu4mAIDTzMElbYLZ/dr/phC8iLtWAT5Kn3sEeFfNyWSnF37nsjyY6cCxy4gZihInOYjQ3lPKRst8GyagBJ5aVqIcM4Ru2eAKbSYa1ut9HQTvVC9mqS1Wdq0nWqVxu9hx7Qy0Qek3E5B3IiWY7tuDW1AZNi3Z6JL6VH8Ht8Uqdkjkg7Tq87A2oXyEr7QRucBZb/IyLujqfqRu8tOoR29Egh31UedAtDEWkf7IAvn4Wg6eA+dp/8yYM2I7JO2/KdXTc9fz1P9BeSKzfxIXqEKHNWOovlGQGvel6YhbIwHKTd7PvEzbh08SJaDf2gE6mQ72IoAwdloH5c4zkyW9g/3uVw3vFnAv/TLtznWKS/+L0ArnrQf/N9cS98Bh5d4BSuLeTjy5+LY3Ft8f0vpxXyXzyziNCGazzPJ/QL4DnUmffCJ8/zucjPhyqAXXT4+3yqnamB2mwquceD7IgedT23LR64pza/rffv6boD2Hw+L/fLAoDl/V//9Z+Lbdi1ZKsTzY9G7VppJbc1GSWvHjS617qd1tX1jaWtaCxVe/DxnfzqeiV5/aWXYq1OL7InY9Y4bjkDXXn2knXlwRwfNQTqenZubcMV7EyFZUzs6uqyGFOeWnVVSkwKtt+393/6np3s3LdvfutNu3pTIK1U86jBrY8/83GRv/Srv2RLayve7eld3RKsWx9/bA2BU7o2mLQ1kjJnGSIYif2bGzIC9+9vKx22M2Q8CcEcwDIHhEIgpJB10oXgz/W7AhFp68u4FfMlqy3VPMLLpBIYHEMvzeHAKVMoKD0BNkivf4Fp+fpFwyNwHpnQd64xXoxISONQwEPpJKVcWOJI7OC2EGFDscajAmVijmRkYnsPP7OHn35i17/6M3ZOQIgxixi9eIylgMI4GZbtmeg7ijKm88H7f2E7AoHJWtXWn7kpo1RQCTCgCGpQRGw5iRKgizovX4TJWL3D23b69IEDokxly5557gVLSIHjkcOPbMkKDREcjPaIyIwUQU90iw27Fj26Y4c7276UV6a6ZpduvmDZ0jKSq/ZXBWF8lZcyu1JRmtCG/6fijzhGvb5nh3c/s539PREw792cpUTX2icC42r303bPmsO8wAfdsypXMmpZAWzuHR0dqY4jK9dyViyl7drFJXtmuWytg7o9OmjYJL5k+XOXLL9+xWIC1TMpdd/HW/SgybzdztoORsF4ZuiOl1PTrz+18ekTiwtgVGoZe+ZczSbtQ9s/PrX9poyA2mB966odKa++gCXr2bJKQ9eytnHzq5YsLls+lbHS4DMrNG9ZVnz1yZ0nAuNjAc2B6CIFKrqiJL13APqobYj0A1QSRA2kVKnn6ze29D4A9si7mPeP+vbx44F1VRcGEqDEk8WiDfUbWcMguaIWD3QFAGFVqkkeGFzAoPOqLqbnI/vGM2WfYNhrtgVypJhlePaGCfvBu0982bcadU9kVUe6kDOWLxUFkgYyxm05oMdKP0y8IB8mKOH9Q1DorF+qn/IF+EkWykmzFysxW0rpWdVfVbSEnleV7O6hDE42ZvlKVgY4IX6TcSZ6TPnFO4zlhIdZwN+HKrhCFU+rvD67Xt+JzsJvyDEGLCM65uUo0U1IfHGiOmeHfcu1jy0pgJmULNS2ln0M573tumU2LtjShYviccm+ADEgh14UHHCMOb05yIbMqeiJnlAd5UAxzIBhTnQsQIdQhqTTey65BpBA70ATARYBeYYsWX3bIr0TpSPjLx5qnA5F/5w15YjWR0k553LcxANT8XlMwACDRhSIYQrkwxALdvrKFxiyIMPeJnqWdCdjJmCKY+FddrS90oe/6OLFeYG3oGNFDsgS6wBPwna5c2iOaMixipfW5VQwHIg6KEMdvAftGQNcP+7aZw/2fFMNr7OuZ3NhhYVsOmMbJRm+YVu6ryR6ze202bXjqUCCnMK86qZiuY4BxARDGYw4OoI8KAeANOhb8hANddGNuV9DzZwZZpjE30PRLKJeBC/CJDQHguIJVubAjhCcQAfz3ESyyz2ir0TSoY+Pe6ZMpKp0aEP4AXklvwW4oGy877/17KL88ArbWTO8jnVf33/vI2u3W/azX39Ddihh9+8+tnt374c6U1FO3qfcOtHVKobKjbMALSKSCfGPqkr3PSsU0INFTx/bvZbyrLGdlW6SjhN/kg6gsMJkR7XxSED5oDm0ZhcASxEDjdloJOShdJ1nAy2gATy/JAB7pQbwNznuDO+BfwHWZ8MBlRs9pm3WFVbeelKyKPqIT6EhQ1CwuWIAtTU0DYAy6GGig3J28rKBenYsPg88GyKwbNeaEB9C78WwMxXN2wUb5uNtlRc6DYFAjpBVhugwsZz0OdFPCekP6uz8qzzJF56Ab1yuRIcUEVjxI04rO+4xlA4Qi11ixzTWpV9brypvhmgNbX/vUG089N1H2bACGlFGWJP5MrQtS+SFNsbGLABpqDv1cl5CRs++f35d9eJTKYV/Oh2gSwZIgu8LkO4OF2mIW3mfa19Oj4PvXP/yd85FOyyOxbXFfcoc0g+/F+lyoN8oHM9wLMr+RZ6UU7ylP12lGpLn8Fy4Lxgr5al0Pwew4sJttc09PXNb5z2BV/Ze/ssAlnze+o1fj7VtL9nIF/LjzqgmfbQlQbiaTKWuyXBcFdNtRebjmhRgPpJIJ9uDaazZGkQOBV4Z2E8h6CaqVFbEZLJMHnlty5B3bOP8JTX4vl177oo9/OyxrZ8/Z9W1VYHQpo0FfnISql5HTCXmePjoiR0eH9lTMcjlK+dsY33dugJJhSI761Ss2xrY5taaZaUIut2eLa8viwFTVsxVPM1kISchjllHSmlXQOj4+NhXP2gJ1CI4jB1kfBbDC9i1pitv0weOSxCI1orPdJ+oa9wjtRwA7SyAE8YWyEVQgrHCO1UDwkg0h0/GSPiENry4oLzUQGffYAQUGYcbPJUHuiFEgGee5BkOPDYWLWd8KS3v676ptXkexmHcFokS4YIhkhKwSbNphw8+FoyJ2AtfD0MZ6IqmaIxtEmsq/SCojDdNqbIIwMH9T+zxuz+0Zn9gl1/7qlUF8hAGPCWEnTU0laMrzulMzCkDDXhnG0LKNzz4xOoPbvuEgbGA59a1F6y0ct4jz2zvB9CATmh/lAVfZRKUDiWSUKjK8xaRzm37yU8+sJ2DAystFeza9WtWZdUE1blcyVkqKwVt8vq7YztpnEj5ntr242O7++lD1amvtplbpVq185tL9rwA7FRg8tHuqfVmeUsU1n2FiZkAAePCiKojcIyD9G512lD5QONgFE1GV8Zf9BqKd5q7dyw13LUr6zKAo66eG9vTukBbc2Tn5UQxeZCxjx98cMfqpydqQYa9JAWCrlj10k3xRMHKvTtW6X8qkDaxO/d3bY/lz477ogC8z6xW8bHAB8LNNrt0wwcDIuU0QZGM7I2b5wWGx9ZrSX7VdruHXfvkiQCtFC87pzEmMV9dskmmIKApEKXUZs5HDCkiuhCUj3fhwUtS9osu7qRk9asXEpaLDXxpOujCTPn9XsL+/P3HHl05f3nDOgId7KPebLDW4sBWVisqS1QA5kQyLwdI7c7+987HUQyc+IxIaAIgJXqL1qxwUIyM7HpGoDiFoQO8qCx6t96b2e39qeWqeQHYtByWqHgtAFXkEvXnYFIyguImijKRYoSviCbjEDCjlrFyrtzExwAfdiIrFmKSfZxJlUl0KMhIZo7rFpNeiOdStry1ojRntldvWSdWtNrFqwLyYVydR1Qkt/DKYp1Q8o7qt+sBjAlaWvlCZ5Q3UXV4ASl1nUF76B0iEIxBZqx7LCrlo3vx5p5FOjgBAlMq83TGhBcBhUnWTgQU2KnNx6C51BD5Y7UM6XrRkZ6Ivr4LDnjXPUvCjUcCFuILmsAjvypnaHd4SYbbwTgbS6hNKJOurxVmVkv0VLaxd6cqM9U5ZTPp2LQc00kkLeAvfU/z6jb14gv0vP/o2J7sS6fDV3oPYMZwJyLixXzWzlWUn3Wcn3EqDtoTa0SqlqtULE29XM8F8Eo7B0OI5oS2qrXKr2T9GrzLNfQUB/IKeKFg8DmahX+kQZpcB4w6/6i+XAe0HsvWMCsd0MXzyL7rPrXHAsAS7FgYaw6+A+B5hu8+uU7pUabF/UUavAJtAYVEuaEJqtwBrexaTg44/EVEdn//wPOApzk8v7PvcSlJvSo5FcV1CX5jyIZqp+cYYoCTBG9FjIlaSyXRUjqFIQRT8SP1YthINS2nUM+NZS/2WH+6hx2BK3W4/EnnqX2gIfl7UEjvoi/F3rZcnNuFiuqm+jFsaqIWRY7g6aSct3QCoC66tpWfnGjS8PGNSn6m71O10wQ7xp/og8wyRh05oYeUCbnYDeQHAOvjkkcCsOJ11Ui0DA4TzjM9j0rVx8VSRpbO8nGuTgvsr+ogChFEg97BttJmaiPRhqAADoXvmKe8mHztaeoxHG3aNOu2DzBbUt3CWHZ3orC/yoFABxuB+GYODuKnbssX/LLgP+jvkz2hK6XSNb470+n4AhTC0/CNntJt+Izv3Fscgc/Cdb7DLwHMy9EgsCN689uf5RkocVYezw59SCn4rXORzuIZv65jwd+Le5QZnQcvLMrjzqO+E5zya2pQD1Sdve89VHo/nGqrs/rguPCcLpzl79cdwOoc6V0AqgBsdFu/76lut5X/PTHHttDlvwdgVY7f+PVfj20IwMos5FM2r6m4W6PZ9Gq3P7jWHsyuNlqjrU6/V8ulo/ml5VIynkrGUpIalrBhzcliTkBJnspHtx7ZZ5/etVxWQlRZkreds2vPv2C9k7YTjW6MXKlqS6vnBCrbArFHkrChVWoyuqpEfe+pfe1nw4Sj0SDiizufNg98bN+wNxAB565Y0gKzrU5X94i8SfYiKTs9PrVDKYHNrXV77sUbvg4lM8/vP3wihk3ayy9et6VqxWpLS7a8WpUHVZABnttR/dh6MvIs18XMe4Szedp08Ntpd9zboxuIqB/LNAFo+8O+MxqNRpSL9eYA8IzTdWYUY3MPhnSj520lw0ckV4e/Gzj0c4anwReNTaMCNEOXb1C4ekEtxbtiCrctvLPo/uBdMY3SZ7hFYKS4QLo8VYDqWZ4AskU3HMLIOM/9Ox/b0ZOHtv7sc3bhxmtSHnTNI2xxB/X8xij7eL+5FJrKga6gOIf33rXThx/70IHKpWcFAC5Zmm1iAQiqA7NC4VNlrTR0Tcqb+vmalvozGeukyYCojd95+wdW7/Ts/LXrvgNVq9e3Rn1P7d5U+yLgGE+iYCq7jKqqbPtHh3a4u69kplZcztrKWsleurJqWbXX7k7dTgS+BrGcr/QQK1QFcom+0lUVAAbtg1GnSxWDMIFuTlkzlhqayHBgMCKdjl3INC3TuWudzqntHrXt8GTqGx/4mN6YALHS6w2jPnGOtAEAhdqKrV1/UfnWrDp8bJXBxzLWU7v38MB2jkd22sAZYPH6mXgnLpkpiz7KX81NFGws5U19acGh8nr1+kVfTqzTaEqFTY1duG7tTK0lpy0lx5Xxp6l82UYpOXIAHBlH+VVnbU9F1G76Y/IQgACj4asHiJibyxm7mutaciqQMey5UYfn68O0ffenT6XEp7Zxcdna46TFi2VbXrnoUV6M8u7TXdhaTl9Y5iqVCt2AGG1WqZgIXEdjQ+XM2HRm3c4sLyJvSPtUpZGYFc1i7sJJHtW+fTizdDFrLNPX0/MEQX2sm95xxS8awUfwP/SBZhM5VLBqTG3GGMz5hDFyI4unAAUyLDJqGdVnKoIQfUVeCrpf6rUE/gUQpMNWt8S7Smv/ZGyn84ItbV5244fT6tvCqo44qW7EnK4yqCoXIIKo9mzOGHaBYeVDniq1RzpdPgWsaVPk3MfVKQ3vFRH95e9bvP3UhscHxu5qjE9lfWnGwx+0E3YqAJuTcxMVuIgDMJBz5ZEuqbySKUAhu45NZn2lHaLLU/EE7c8fEV3vspX8zOnalTyxEkA2i46aqk301ChE2GppGWK6luUcuxUVM05Ut9LymlwqlmgTSCqVrMv4WrWNVJ3ymdut27u22+jqGQEq9IvKQTQ8LVlj1vb5JV2bM+kzDN06UqM2IyVfVxuQiz5hiBm9W0T81BA6gx7hpMHgm3AdPqBdg87kNkUNyFr04JoSJBIPuC8WSs4jTnuVCXlgEnCrdeoRQPQsbUSb8Qz6AXDj441VVkAAkWEO5IhnKaPf17MBdGLoeSbwFp+UEedHCsLu3XtkhULBqnLOaQ8KjXNFoOL9d993elJfDsqAzIeElLcMfjIOEKZu8L7SlR3wYTmSIcbsA2J1yQrpuFXEFoDA3jSh+ikd0aIvZ7Mo+WLVDxyS3WbfjuWAq1Wcd1kVAr6lbNSNM6yWwQE4HttKISoAK/5S+U66SDN2KejPgsBxOWPWVZroJcbeYraoAu0xg99Fn6nycUdPaQDsdFdfAcWqszcfw2DEZ/pDflQwt2EuTtDM6SL9kJFjRfBJ330nKL8M3XhOzizOoz6910dyip5H+9Gt7qBbf/DCF23Gm7qO3qOHVTICAGa5LaLIccbOihdYMm//aV10GtrWhTWlJfkZkDa6h7bxr0o3AEK37c4L9K4FELi49++fHF98V0Jqd/36D56BXovoK/VCJ5KmYw/xGhV3Phc9XLC4cva+i4n4lavQYXH4vbNyLTAIJ8fnvafQS3m4DuY39/TO4nm8HA8EKVvAfUhLlkptG+y+3vNX0ZmB1rzGM0pHj8w9Aqv6dXS/rle21T6MffUIrFp1WyJXb7fznfX1vxLAJmqJnG2Ju67Gk/FrsXhWQHa6NRoPaysr5bxeSKYS2dh4No60B33bPjyU4hFDpRMyQmkbCvSVBWKYqEGUpizwCTMeH5xKYfStsrZi1194zqM1LPA/FIj84J2PrCsF/tpLV+zxo33LVat27cWXPGwPkT78+LZ9+P4nVi7m7LmbV60kA0pXzN5+3T766DPLSjBT2YgvBF0r5a1Uyvg4O5R2Kl+SUhVMap/a5uqK5YoVB7oDGa52s2vXn7ts5y5tWWlpXeku2YOHD13RX7t+w7K5aoioRUZ27tyGjKEyUoGIIEgi3ciz4wfjQgEDdHMS6e2obnSrMrThtNnSMwxv0PNnDZ4ikgsj+O/AbN6SGEUxHdEvDGFYNiUoRlgPxfbvH9xfXEfR8o+DdzkQGA6YacFsHL6kkD4BxLroSoKD5xbp4fH6QyT7+XtS2kwMGHetsbttjx/ctsLyqm08+7zaoCjahJn6aBQWnvfFoVVXlmsC1BCxwNMlPfye9u4de/zxh76T25t//VetIOcmLQYE7DP+meW2WKB6NmVsFl45hizMFoZWAP1+v+trAq/kE1ayjtV3d23nYGjtedzWb77gW9yWKssCOORNBA2amvIJ0YnuQOkFcqldABj6lBJjmSscpGXxVqp9x1L9x7azd2zbdbVzPGOZpRXp17TA7ywszC5AN1e5ipm4r76Ryedsns4rr6zle7uWPPpA1r5ph5KL/RYRIAER8VoqMRWATcrAMVlJtBcA83FeRgR2IppLGU1G9sozm5YT8Gic7MtxlCIViL61wyx1s4wAbLmYF80F+mYx68tJIPpN+sFQ0IhKWsqE9nVl7+0qJaK2L0iGnxPIAMDGWGpJ9I+JXvVhxv783R3J4twuXzonkJmzkQwgkzN8sXQB9RDZF1iUkae87nyJh3uiCfxE2XVDNA1DM5iBz2IF2e6uFQCcAkakHxPt9ztze1CX8yQZLldLAq8DCYlAFEoa4yejCh/70B7ShV4YUhk6xAgFPhI4GjFhSa8SwcnlGCM3sVwmJlpBLLqSo1aQsU7VD4UBJ5YppGxlIy+2ndlRw2yvn7bKxWuiBQaMyaEAnZ7qyr6ugAcxrxw1hi2wnicGFoeD+g7EA0zMZE1Z6EuX+WAkcCnep9cEPT6V4+6zsZX7XGnGjndseloPjoPa3pedU32GkoVRGgdfdRZQYMcsNajexzlBbuPOfw5q1GZj5ZMtJMXPRPlUV3ERZem0JC/6ScQv5aCedWllhDwaIqCnNo2MmrYUU/sJRANekFP0zhyZLxQtlsk7YPIJVSBnHAXRvdlp2e2Hh77G8oR7Kg/5srIJM9bZenOjpPckw0Qj6aE66bHNTs6ypaqDL9oUnbg4+b04oKky0skv9B10DXz85ecASoHHJeOi4/LyipUrFZcperzQo0TEiLqentTD8AF0itoLuVhEgIm6Ak4XPRQL8Eqt0dEegcMQ0kUtmnw5crbQkws9iqGmLCynSA8gAY0PP/jQ9vf37I03XvFeEyZwMamM8aHhUJ28LtSTIQQMEZieRWBDfXF+3G6oQETTQyBjYiXZlmpReQswtQa0XZAZHLCShC6TnNhMzx405EB0yFPZqKzoilQ6g9p2fTGS/WB3QfQ1E5WwExeW8/bsikCu0tuR7hrS/rqOzVstpWxDALfZGQrASv7kQKFLKSdbEbNM5ET5sHdCoJBo9CVw5U6P6klb+dAC0XiidCmLbjuNGSjF/+J+0ZY2kC0WYEcG84Wcp9PvElyiB4yIbkzgkiEKnlngF/JQmZBBDn2TfDLsiKg/PE1ekgfpd2QTcJ/UdXgyAF61J723svksGUqeRIvZOfFgn90fI3b56nn/DD0C8AR1C93vC9DIdU7So42RNPQwZfH7eiw8GmjEsXiWg0/qw8nkby+b6sZdj4zy/FklXUZ0wW3+l95flMEBKfn7d7/r38M3nfpK+jznMqT0vC5nz3j6OkLaEFvfJQ+6cJbmFyfveaqSH3CWGMRlcyKFo8MjsGo/AdgQgU0mE/dEyxCBtdi2bEtddf7yJC4B2N/49dhrG5aUDOUn3VFtGp1vJbOpq0rsWiIavyp+3Rr0e7Vmq5UXVyXj0kCJdDrCEi0R8VGhqoZUwfFKWPMN48EYOrZZI2I5UGOXqhWfYDWRYC2tnPeQ/aDXsVnnVAI6lRLGk1F9ZEib3bkdHRxbNBG19Y0Vj3LWDw5dMV28etmVEmNRHj98Yrs7O3ZBhv21n/2GHZ/27Onj+/baK9fs1ke3rd9oKW2zKzeft9v3n9pf++VvSOfG5SUKYHZO7PG9B769aE8Mf/fetm3ff2Cvv/mStYcp+/jWXcunYbCYwEVJwPmGPf/Cs5ak+wLPLJ60xvGxBDxqa+trNhET9QSYEXgmZqEMMSowLIzpQiODMIFganeMDQsgszpDs9N2Zcre+HrMFV6rHRZH5oARdcsb/ssMuDi/fKCIiCoAFumWFiMEJld5vnzAdFzncMWsk2f9OBM8TveOdH3BpCgYnqdLaAZol1Jm0DuGAOYNwyHO6qx6wM8sVu2T4PgpGjBcJCPPNjbtW2/3kT24d8cuvfCSXXz+VRlfli5i8XqBTdEvjNMT+JVRZbcmrrfVfpl8xutJeZhFOm217MGP/8gGJwLEh6dW3nrFNp65bhHxDjte+ThmomCqc0SKl64qHAkM1JRVtpFSVZRys16xsIkKG7WcwFxxsGeJwa493dm2vebMTuWcZWsXLFE+Z3HlDY8Qba4W03bpfM0XbSfKpJzcEACGP/3xn1j/wY8tJwNy++GB7TZGdnzSk5NN9HHmYxd92IraGqXJ0ldjBzkMK9BvAZMXry5bSUBv79FjAfKi7Z2O7JO9kTUnMctG5SzKI0hnC+LnmHXHcd8KFbmkm9p3XYK59JumdJDhrKNPtSUbCrywGrW0FAvDbABYcXmGh92k/fh91V90uXx5w2YC/WO6lQEwkuUwKQwARRcWjlbE2q2u/k9b45RF9Vlqb6i6JW15adnzhTYpukU7Ty09Y0gGO2wB5MyO5Hg+Pp5JVxD9DyBuMB34OFnaCgXvE5IEnIg85QXWiDbBcziQ8MlIvE+1el2Bx3lS98a2VBN9BZ7Zwrcv8Mmwmkzn2IYPP7Myu3jJ4VheK+Ay2GlX9EvXbOXKDQGdtnj2jE4ymi4zM7wdxpzqq34ic1xnqSN28qLNU6oPBMa4wcPYiKTAP/zPAZAjEpGQ3mDi1uzgsVmr7pF/2gz5YnWGaHHNZtl1lx3G14o7HLgDVogwMrYQ1iU9SZ1SBszgfCpvdCqOiOgLfdIC2gBcVonhScrEXvE4nWxT2zl9ZOWIyiLdyrJk1I0eF7qhI4mCxbJly9VW5cgjNzgSAggCybc//NiOjjrWFOAZAixEl2hUDgOjyZRJoVC28xWVVW3NVr0AhaPO2NrRnOUqVRlWnv8CwC501ULnoIdUYfGHMyxflc4ierO4Jl7X8+6sSaaWqku+6QrP4eiSFs4Bt1lrHBDLrk1EkRddwgBSIo+LchB5xwFfRJDIiR46NlOB5xlfyXbm8J87FMrjyzqZTzWDg2PWP+32mZw0sTu373lw4/XXXlRdx/bjH76rhxiSBjNRRuTWE/B0fAys5GXkO2dRR9lJlUPk1zNIHG3J51QANmWVotKJJa3F6hXoABGKSF0xLVsmXcPKP4ftobVYhUD8yCRb2lL/ASTc3jpxYQAd0I9zoxK3SxXpUDF+ox+XUwYvqjBylouy28uZiXXkxB+cDqVDCWKItk4PfRc9UbMD0WEBXMnD66pPH/8quynL4sEghvgtaOnRdPF5bB7kHF2DA8uwIsAsbUek3dfCFQ2hBDlgI9CfzKeBXougTko0GglsOJ+hC5VH6BongonDzW92/JPzSo+A+JWgldNFB2WBZ0iTSChOOysYed5eF+h5Boi9JAEA+nWdPOO8rU+sKd85fY1XXePgGcrFQdvw3d9xLqQ9Q+8sB0OLFkNdqNDiXZIKp+ihU+rJry/s/qIcnNhaPrmmhvf7fug3+oWD+9TJh5Scpbmo16KsvBvsQbAjIb0AnhffyR8nhbpwSWpQ3zwBKuRDCPQ+QHVbNPYhBHrunniNIQX1bDb7JQCr9z0CKwCbaXXy3dGolkuktsRAVwUQrqWTqatqzK1UOlkbjvv5VrOZlFKMLS/VxFVpMUJbhVEJJIAVIqODvjUEzFgbVm0uAwThpclEBe+qkYKvnb8gLkjaoNW0ca8lhXpqJ8ddKRwMcDYsyyFwgcLFaLUaHSmAvtWPGzaOZT3KxG4jg0ZdRmTqmwQwPhbbQNBh+/ETa+rZF195xf7m3/s7AthL9sG7n9qPvv+W1P9QDZ7xcXXPv/S8Pf/i82r8nJgwZj/87nftzmefiOnNuwWajaE9c23Lzl+sSVElrdOe2M7TQ+s0m7a+XpPxTPh2gMVizQ6OGr671/Ex25iObHV1wwrFZZVlx2doNwX2Gei+LCB/+ZkrduXas3b+0kVLZDOyixJAGTJfjUDMiuFhjG9HwL/d69n2k32r10+sNxzaQMZrzDg5KSaWFvHxdmdKzbtixnPvjkpmoq58UbjchKE4YaLAbIF5OBb3FgfPcMKsRFuQQX4TkeUdHnUhcOVJ3jgvfSkggblFolI6i3Q9uqHrzrj6xNC4rlYZ8GY9D+QZY67yIpikQrrk4V2tuk6+GFvG8DIuCh5jnBprH9Yf37Zh/a49ub9tscq6vfjNX7JMoab3iJIFkONbs+rPh1cI5FBUj5CIrhhzdldBkNnFKa90Z+LD0cm+TU4e2KGA9s5Ry5pzJkotWyRXkSFA4arNBKTYJerCStW3w01mgpBPGHMtC8YqFHd/+paNtt+VQR/Y3YfH9vSkb8eNtgRbAFztxPJKOBy8h+H0bikVkD3QMT6dzsBev7luS2kBDTlOMwGIpydDu3cgQD1kHcawDm06VxbAnlp7JGWTUHtIJ6RktCAeXbq0x0TK73NlJRqPBH6S8469eTHvkVyUO1GbeCZmu52U/cVHh8bkkIuXBGD1Hpt0JLNFyTPKm+gTO+VgRIhEBmOHYW+enur3GFZwXcDi+wmBX2+LnpyMkQDbtOddi1kBKbr+DwcRe3KitATUS0UBTukMQTLJrAyM+NFXApF80UXtqw34J8pVNJcj7E6TfsuN16cMlNKMiJ9yLDklQC7t6DsIpZRfcty2ZHsXlekz1Fc2SirDzHZPBtZJLllh9aJ4Q7womikXJSv+Fb1wBvgOP8I/iIJnKj5mSAmRTSZaYqxoO9ZtTWbyqkNSRlFyINoiWzhjLFkFn7TvfWax/r6cX5b4IQ8ZSRnKaXrFZpklpS7AIqXv3X/IlupExIX1iUmPtmCYAsYVh5exvnTbLmTZI1sqnzsuSiOM8wMYBCdrKjBCj0qRIT0qE70UgBOXX8nlLFm0/Mo5q25dFNmlF4hOyVl/8mjbPvj+j4xxyF3ph6HKQkQ3Lr3vQ1pUj5zquVmTPI07EuCMG6x6q2fDRFX6L+v0RCcw3ALeQOdzBP70rzqgb/jmuufzT5VPnzwqM+nOMSvhBFmGPwXiJd/BSIfJTJzIAOCV3gFoQ/RvMSyA06NSAsLQEhDG+/A4DglbOROBW1rCLgTQS8QNfuAMUT6gCfnPpDcdpjgwW/RCobsBnOyw9s5P3vGl2uCtEL0Oh6elT8Ar7RU2/AhdwwtdyuGyDB1UV5yxWoWiJ+y0Q3lpbo9w2UpRulJyxaZBB82BtXr08Ik/VE/GMnoPow6GCAD2cKSVrNOQPFZLcbtYJqIasWM58WwMRIQXmS/nolZN9q3ZHskWjr3HwHlLYiiudGcLfuxLfpWk09VLj/yqHqTvq/BI34l9vH6h3XhIb4h3nR3UBnPlr5bWdwBgsBXO93oPeYPmtCc6gp4/VdEdlsAv4Vl6jMjT8z3jN6ejMg9LReL0hRU0kDFl5OlShsZpz3Z3DmxttWprG1W1SxiGQjuzDTUTshlORcF85RL90VbIPGAPwElC8Dx0CPnSsqEM8Oni4DvXVEh+eDrulKlNqM/i+YXj545IoKz/T0jBBY4PbJXe53kvkz8B7YNd8LLBx/rzW2eH5+/PBQDLJydpLWjHK1TCx9vrL9jrUA+e4wzvhLb1ZufeWV66p8fnYu3ZSM84gFWDbku33ZtPALCsRhBxAKtn/nIElklcd8ySMpN56ZpaNJLYmoyHV+vN+rWpgOzKyvqWlEptNh/kJeyyqXnpvnlkNBtImMfWkWcZlI8aXYWbz0dWrpSFUdOuDFpdok1tGwvkJNJRu3jzRZU4bbN2y6adE1V+YqksDMMOyyq9jDWRXJim0+hZrihDLIFgth9rCLLDF9tPpgU0ZHrF0Gq0KRFAohBRyxZyuh+xdnvg0SAMxGjMou50bSTsWNeSBZV9OLGttU0Rz2x371hAWWDx8WMrVpL2f/y//B/s5nMv6N2ofXbrvh0cHFijfar6onRO7cKldXFH2o4PZaRnXSmNipi2pPe37eBwVw4woJhZll3fZGBlbc1+7he/JUane5ZxgVOrHx3ZtedvCpgSKTK7eu2alYhIAEolZIHFVG4pPQAXAgsQ9OimhOVUwPjp3oE9EkhmslpnJKMgD7ggRyIpYIwiCCmEP8AbTIMniYKCkRbr74m1nAnFIH6NySB8h/kZZ0RdYEBlrBT0AXP6q3OPHhcKxc+Z0znyLJLAb9LhXVfOPISi1jMuRErD7+kPg0KygdH1HCnpkye95Pzzy7oi+gVQfOaNyyAdi+7kUSgt6Z6MaBK+UJnRYHoHoUdpIITBwdKp78zYzWTpfhe/6jqCzAx7egfqd9+Xo/TE9gVep9l1e+4bv2QxwJvoD8hLpxgDJ7AA6BAVkWfAR0L50FVOFztA4d77b9ng4duWmArAPj6xnfrAjps9N/Qs2ZWUsvfuaClcd2IwVqof3XDd3sRaMgzfeOWC1TIzazN2XGBm73hsdwRgmwK7TJABRMfljLWGc2sw9k38KUhplTITWKSYvQ3m4pGhK2M1gxS5ZEK0zMVG9q3nKpaYy0nqMV5VNE5M7GAQtR99WHdwfOnyioxf0vozefsqJ11XyBAACI/aQZWcA5wGxox1ZJyJviaSAnAO8lnNQmCIZaIEZgr9U8sS86SLOjZRenM7HiZt+1gAOTUXT2GsxbdoOyl9ei2icpoBh0TLBtI9iZTaU2WdMNlDz3g3rOqVSedt2Bs55+BYJdLwzFA8JryqN4gsZgY9K44bjDMQwEzb0npRDvDY7j44tczaFatsnndnUJTzNOF96hjkAl6nbZU7PLpQ/DqYdAPYmU/EewihHHy2OmZFDh+v5/wvoyNaAnYirN5w9NBMuhC5chBOnmq/Wb6mylSVb5AjCgI5PGKid1G5pEcvAjLKPAHZRJ8A5l23ekY/lS7vu8C63NCbIXZwWQNSzCcJO3x4xwozOdroS52uHwQ42DDk/PNv2DS3bMl80YcmsItTV/p49+Eje3LrU6Uhx0B1pmaqpeSIRfX5HrG8nIOt5ZQNVb/T9txy0s9d8d04CYBly2TxvuQO3g8GHt2j8gFyzur8hcFGLJD7L66FZ1j9JWPlctVtji779Qm9WHwqPx92JJAd9IzKJkJyH6CETsjls/7JwSd6kigSRxi+xLJJgPuuysEYYrY0R3dk9ZyoqGKgbUnT6QpY0+voJ5HGewiYU0HUnIk/bODAs+/8+MeyjayNQfuE/Cif10ovivyij/hWPI6mRkeGiO+ZPdAJQCQfVnSoFtQOaut6S3pRPIeRp0u9Vk5bPjU1duI7ajOGH/qd6X69j0Piel0/uQ5ZsT3kxbKW5yoZu1BWPeQYHur9kT7Rp9i0SmZu1VTfukrz6IQ80Pkqp9LzDRP0w51fIrb69C52Dn1Q/tCGytPb/oxf9Qx63UUoJKFH4Bb90Ce6jGE1DJ/wSVJ6N0RZJVviP+dfPUs7hmFN6BiB6rOgCWVgQph3vaucVB0nA96DD5nTQnNEI2EYEZvMIF88yJhzel9xuAJ4HVuj0bajg5aVyhXbOLeidPSs8iddQCI8Rdu7gKqS8Ag9Sgv+VZb+bCgLX3hPreO0CrLA6fKutiYgxm9AZEgjlJuD384bSmPxHZ5Y0N35y+VrIWPhOT2uz7N89cXlUN8pDr8pL785ve28fryFRtN7agN3sr3uIY+gR/ge6qyS8KofYTUK/dIDwkQMJJDSlhKKWF25bE9ncwHX+W3Bzb8awDKEYDEGdjwa1mSYtmLJ+FUp3GvD7uzqoN/ZymaitUI+k5d3lozH0zH2/MLTwHinZYB9+EA8b2MZTxo2GkdoILS+R6QwpOKYDCWbZvf3GxZXI5xfK9rGcsnXaMRoE4FL5QrylsIyPuhx9AddHLMBY7lmtnF5Q4RI2MneEapC36UEJCBslgDzHu3u6zkJ8VLFiiUppKS8aimZ0Tzlk7OmY3ngMmR0fRUzWUsJUH96b89OGi07qR/Zz33za/KiWrYtxYzBPH/5imWKy/bo/iM72HtqPQHSX/jlb9m1566b78Cxt2/V6pJtPxEAPtq36KRh61vrxlK5jY6YPJu2Cxtrdm59VcJhdvfOUwfxz167YkvLLNvTlHEDXAoYCzhsP3kqo9n3/I72D6QQ2nbtxhX7hb/2y1YTCE7nBBSlUA62d+yJylhaWbLK6rJHJBnH5lEaMQZj4Bii0HMgFPcuLADMshyLRluCdtwOCkAMgJi7Vw8z6N0Q6QmRJ4AyDEiEKwgIWiQIAG3P4vUYDL+mPxcU3cPoLITAmZ0rWJWzz8D0QVh4BoWJQQogJDA7B88uvi/Agqej1zFEKCMEAEUCkGbFCCInHDzL5EDpus8FhmuIkDLRL8CADA11lcDF9Z102ZQDmZoywad3ojbtCSw27dqrX7dC7bzFUgWPngWwSSRFvJlICRRLiYp2JO9RHaVH9xljgT/+3r+z0faPhGXCMk279aEdNzoCrzFLqc6+aoM+vX4CYchLPCbDqKoSzWAozs++sGYFVgloNKC0ryXLklMnAmpxMRdVzxbT1uwL9I7UXgKLTNSR7LrfMR2jvIPhp+70cEBKurWzNrCfuZa1+LTvY8cBk5FUwp52YvYXHx4KwMbt0sV1H/c2lEKPyED4ElZSWLSLrzno7St6upNG9FlOkkn2yU/3iqWcGxGMSUb0LvRPrJzWbxn6jAApS8LVRwl7UgdMiL4yivSasih7RLQlCkW5xSrSM6qeeB5lPlJ52YKViS6Mp0wlstbvTp0/RD29h7MSt0qWMo9V07SxxWZ62rXCWPKnNkkJSBUF9JmUsXfSs1F2xarrlyWT4i/lB1hFSs90rdoJa8P1wOfQdMHnIQpC5FiAW39S0/qudoX33MCo9dTWzIYmIos8z44fnS2jhVyJhQRuZ6pfR+B+HM2o8dCj8Ec4oTNjbM9iBkHm/Bn4XQZVgHYsUAofciCbDEGIeHkjoindoUFXMDSCsRqdxpEVogLToufYxw6qLOKDkdr2yYlolyxbhGEias6IgAi6g3WpCbMB1vqqM2NgEQCKmNGzcV0vCMDWclEbdU9VpqhlBAza4oNZpiJwXFC51MbS0ywDR+8D/ER1uM7pukInugiH2nuaVI8AsoJ+yUiXLzFEhfoIWPEOZ9ApLCsXVs0g8jYa9uXE9Z0nwjCAjAMLdCC0xTniPfKAXwmcAAD57t3FQza7YfvssHkOYImoMZqFunt59YmTG3QhbSRaKU16qhgCc+fTh3p6Ys8996y99/6H1ms2aQ6dtFd4h4PgmUiifLCfEERcCO2VHvWCH9G5AAvfCY9VCBgDq/fqLKWmXFy/q/wrArCZmGRCziUbu7SlJ1y/KjtyjDrQE3+IL/nttKUBdEDztULCLlalQ3S3KftG4AXdwZDBpZz5BMCOnO16Q2WVzsKOqJje5oDXsSoz0vNhzC3phrQXbbj4HugXjgCoF5TlhAfAGESx0QECcJKVjNqRNm5INwZnzZ9UunpcRGK4WL/Xk3MmmdRF11k6XRfqec8RWdQ9suQZ7xHVHSZgsREI236zjCW/ex3GwssZk54iGOWr2YjXXU84UNWpNvG6UH7pCzZwQjf4ZKhFnWk/z5PSBhsXynSmY3Rwn3NBJ9KkJ4BW8zTO6Mjx5Wc5+FycPMon73+hR764xnufR1R1cJ3y6Mvn9z+PGMN4Z89weD2/9En9vrhG3YKs8jRU5Tvp0JZu9/SweFr/Zj6EQLJe17PbevOe7t3WQ/fi/78A2EgyUUtHUluxaPJqZ9C+Fk+nr8qSbfWHo5oyzEtuk9PhyGGz8lKDoeDlZcszz+Vz1ml3ZSSDF0TYngkhtdVV2xVg+vDjbXn6I3vthUu2db7qs/7bYvhRdyBPfWK5UsmjNykpM8BoV4CuIzA7kPEu5st6hnE0Y0snVXEUDGg/krGsBK/fb0oZpQVWk04gsYLF03Frtlu2vyflIAWVlECtVCpidDGyFNnq6roLuHfryNiUK0X77M6hPXy0Y6XlpLz5Jbt3d8cebu9ZQYDlwtU1e/aFm3bvAfWYqw6b1hbYZID+UL8ZSM7+6QzmHjeObS6DSoSKNi5XK3ba7Pm4rKOnT2yptmLZksCo/hjk/bzSrVaWpBgZS9uyVvPYB/hfvnLFATpbh45lpB/ffuAD1StLS3ZaP1Q9Z8b2uOzck8kWPeJ84cqWXb3yjBQSEZ64n0TDEa5Wp+VjsY5PT0Qzdk+aCMwP1VY9XceDlnIXKEWFYfjpCqbLHmZkeEi333N6wZpEJagbzOggUcLp3U767kyuv889ba7roAykFUCBPnU/gOQAAHxXNt3EmJAO/5EHsuDgWM9ymS4xlC8Ch6JpyBEI6zYGoE2ZuI/wKBePMsGTlIK0uO8HHyo89QV3UH5ABpFZDBaRbxwvjBpGDl5nog9pEBXzLi19QjPWzXSQoT/KQVSEpagSciqnx/etOK2r/EO7c//InjYmdlBvq40BmDHvWfDZtg4KmSXOhB/GMEYFrtKusF6+uCrgd2KdY4Fq0e24E7XPDmbWwLmbdKxUFKBT/p1hVHJF5Wbi4Yx377IkjtSRgLYQD+2lCqBMUayQupia2AsbavMZk+UEvlHAMoZPWnF754M9H0Jw/vySwJQcBYEd1k3lXaIKoUtzIlCUklwSkRBdBB4dPNEOoj7k9hUbaN/52IqxiaXa+5aQ/qC96HYHyJ4OE7Z9GrFyKW/ZgoBEQuBNBmMxK9hbU/zh21irDVB+7LgFgB3IMVs4AWl6cHQwlhgeY+H+fIohCBHv5iaykwCICFRFIn3LK7+CTtryoDWzQbLqkxNxzJmUOFY6TEygfT2S7eYxgCTyE0W9rhgFwD/ReR/7Su31KBsyuAzAX6IhESNWTGAWtyht04MHNuvUVVYmZQl0EwSQAzOIlGwSV7ngYxwbDwgQQYZfMcQCByoDfMiBjOiSwBKRL66dGQpKzBAgf4ZoJc6uvgjselRS4Kh5sG8ltctU+pGxxIATUuiLvo/r1LNovuoC7+kGtKIRoIHXXQA0tcRW3RXp8oLFxdMx8cLB3fetmGgr3Y70rlQxvXI4U6JxWN+aMrPtLsvc0dbQMfAoekFfvfwLIx8iPGI1op7SnSyfV5TtoD5EpukCp94AAdJBjnGasEcAbt6lR4JJx758or6jT+Bjr4veRXfgHHNCHwe00gOAX9JjvDqrCvC+9+qoPVPiOZVSz4ayErmkbeg6J02S9jRlLw4PD8WjMdmDjN397I6dHB27TnSCn9V1UV/4W6LjABi7JpJ42rS9t7fznOorfkOfVIuAnJg1B6Kx6AFrMAdgpcCwK8b3J60uHm/1VCcVCscGp59NeKAXdGCpSQ74BB0LOKumZ3axErGebN1eg+CAeE+FYfjDajlmK1mlKcfxuCVbRe+DbL/nzX/SE2waw7h8Z0BvA9KljalLkB2ajk/kjMM5EMJ9zgNnn5Ir7D3DwigzE9zQWegcp70S8mgudCFApjfYBh16qQB6jx4G+CPoa305+66vbsdCVJOycTDHgWEpBMdYYebJk6de/vW1NeWDbDHkZmZ1tWOn27aVlTVf/576uZ5VdTx96QH/VNrIJfe/nE+QVZ5Vib1Y4Tn0Jp/eY0PtxZNu33jW30AXSsd4bcKVhX4IPP1F2s43GDsdi3x5hvc9j0UZ9Mk1xq/685SJ636GPLycnj5tEvIJdea6//Tveowbfs/5XAf0gxVoLz0hlen9gvhHHekWAdWIgNbsnmT6topxT2XdFj/+JQAb+43fmEfeeuutaNsKsUjekqP+NHvS65VOe/3qPJaoDcfTaiwVLQlYZTOZomxUNiZAE51O+5FMci5vr2RpgbZutyuAwzgTJt0wQSYhjyUjgcpJUAa2/WDXzi3n7Ma1TVVmbsfHpx7pmfbH8sgx0HM7qZ/4sLWTdsfYnQvYwbqqm5srlpaRLxSYvS+CquL5ctFnebP8C+PsmvKIDusdD76xPmlF4JBZlYISodFFwbiMILN4mTDCFrLs9tRttX3SRyKXVm5q7EnPanInN9crllcdXrpxwX7h6zfttZcvWCKVsbf+9H27/clDG/UFJNp1O9g7tL2dfXt496HAdsdyAsFjNdDtjz+2gRRmQQpqbXNL5RsJyEjQVDeGEFSKKfvVX/0F+7lvfdNeuHlTz/YEMtrGPtbrtbJdOr9sly9dksEAeJsd7z6x0yd71jptq8xs2Zm2K9euWTxXslSubAcHdYuPevbqqzelEB/ab//m79qPvvfn9v7779mfv/U9+71/9a9t+/aHNusdW/f4SHksW0a0xPPvCWxfWCvbyzeetReevWLPX7tqV7c27aUXbtj6uVUBo7zaMiUnRSc7tKg8c4ZsoIx04AU5y6NZJRA+O1q3mOVfLpScDxjfNcEY6HTbrxNAADMjFi4O+o4QYCzcCz0TDk4XVp0LgVt42XQ9siQbk8eCQvTb/hz3EUJPnAIiRSqbX9cZFEP4HoT67Lq+s6SMR8tcsXIN4aaklCVk4v8rDZ7Fw2c7UrZWjQkoRdmPXFhaNREAUToqb2c/zOY/FNhudeUQCBQx0dHBjHjLx6wyNk7gZQbfxtmbP+GglCxrRQGEmMCoHBAMrvwYq3eJagiYQHu9xfrEzACmC48dqzJZIsVhTBdGAUovDIeqpfR5i8lEY1suAKaYmDfybuO5gFtzFLedfca0ywmr5OXwhfHh4z6ATj8AapIj8p/IMNMdz9a7w1Hfh/rQEwPdiFKw5jJr7xLlSYkkqXFP7wkcSPGHcaUycJOYtYYA7ZRHrqVNpCcAKkEhozvoHWCXPCKH/pb4aOSAi249ohyhzWktB0MqJkM6smonjNmA3h2VJ8H7cjzgQbbiZDtnGKUrEM1EtXSeCLj4LbBcUOacZ3xDvVzhQ0jRHYIGXiHiGtqMV2nTuQwATqYTnCgikzm5FiFKKkM6aNkYx1ovzWSUcR59Ny7GuLqxUfpztSEaXzXyiPeiHORBOXT6hhi6QDsHsO3F8mu+rNRZ+fUAyYiuKqfa0Yc79foWF33QnyzhRcoYW8IRja4eZ+UFvbiQT8wnRpaTskzFV+lS1cdYIi+ZYlV1S1nzaN8y0YGD3zmz8nSPDQ9msZzTwMutd4NBU54qE9ccQOsMUcxQ74V8q8kpkK2tbVpRNsjpofJ6e0FjblNxHTjcDBOAr7ni4+YzYRc/hlj47o9n8gAIoW4EYejRAehMxN8ABo/eiu+glY91VlWIGKMPaK/F8APyDeWkfWknfXrZA+1Gat+0bBD75lOebrtrzUYj8FEosn867+qkuQCoQRfqhtL28uqxhc4CRHHNt8FOqGACPJNZ4DvKQS8I7B2P49DFBVAla97u0IsTEKWysAW0KhYcnMBf6FICSkxqLmcJBTD8QnpLgBdAh7OfTUimxdM96bSBbPIUQ6znaKYQqJCTprRCIAFxwXEOPU3+HDItOQgAM0TlfDjX2W/0OOkEGpDq3NsjKxpiC2gTaMwf8gZvMrSAdAOh9KE0qBs/RU1vw9Bjia1AjvlN5JR2hBcDb6I7GVvtvZDOm3GB06ovtebp63D7pLKBTegFhMecn89o6Ic+Q+0Dr/Hp/1MnrulZrsDv9G7wCOkGmxfanwfQEfCUXtC18Azl90R1ukPLn9PlLHTDPR72T9IIvQuBnujoIDOLg3c4Ak+GcnmPrddTl/Tb+Zw/rouPoAXpcHqb677XXS/Q87OYj+P11LUFzWh32kvJUumpnhupPj2Vv6kSnCirY/HKidJqSpZ70vEjOY/T7373u3MitwDY2J07d5KZzDSfiqRqKtFWvz+8GpmPr6USyauDQX9LbFGT4cxPJt1kMjmLTcfDCLuLJMUsMBqMQFSDHVzKApdsZdhkurZ3Z7HYthSyaNSX4YPWjHHLyGjPfWahlIwMENu/lioFZw7JixMK0JOIz3xiTHl5Wcota3vbezJCbY/QDLpDOzo6tWNWHNAzG0RVpSDIM5osSDHIKPSbKmPU8tmErdSqlioI/BbK1gK8NU8kgBJ6MWWaMS1pBl9LgOkqk2DTGGWPjCatKwXPZIlOt+fR41anZ8cCzU8PW9aTMcawsqROPhPxrW4PDxtKL6t6AOoEWitV1SVuK+sl27pyzTK5JQkh6842rL63axtb63ZFoJVIcacrgM+YLSmfpVrNqqo7EeEH93fk5e3b2rlz9tJrr+nasurRsdPTOurSBXrveNc+e/+OTQZ9O2WbWJX7xo3rtqY0Hj24o7bp2NJK1QWVCUy0y6FPoivY0eGRHR7s20q5YBcvXbALz9ywSm3NBZMoHhEEoitMtoON8XDjqjMCBYxFuHoyxGwRfLDPOr5NgfPQdQd30q3mkRM41b8jRDAyihqxCAIF3yPEi99BSF1s/JNufyIP3WaYKJQvy3CeGQqXAxckCbkruyBsvMNBXfjtafK80vfIq07eBfBFpWDJ1w2fmNHBrA7eQ/AX3zkATZQlKMggnKTpp64TuRkf3rd065FlIlP75P6+7dYn1mj2RNuir/GJwVBxnJ5jATGRUQAuK9rJ4JGf+O6ly3nLR9Se9ZZAqxy+ztTuHsytK1mJTZpylih32kaRnI2MDT6YYU40FTqozqIHNpZoJiASI8FKB91O39KRgT1THlt63hRAHTkYj8kBfNKM2zuf7FtWxqC6XPDo5XDIZCSBTLYtVZ0BoDQdRpb+Zbo4ez3JuWQmmlK7Qm+6dQWF2AWNjRvYk706keyNOhI3OSIyEGyUcTiI2n5HfFxkiaW8CisdIRAT8GFoW1oJMMIQH7Wit4GYhf9UjtDGdCt6xFTlJILGJLmCnD7GJA9FX9oqxna5TeQG/slaoSJAIVLtt9Q2c+mh1QsCyqI9ClbpL7oIVRKlL+NGm/upSxRK1523+Hr2P59uxkWbKPQQzX1VAL0EvTAQOGa9Jx/bvHMsGgRF7zRj8kimIkYoBIMGeFEBoSXvkwPjvOk6RgagE8MmoJM7e+QLWfxZjDG6NsgPxaX9fdygZGQsGp3ISU6NWjYboD+pr57Ss6wc8+BIMhoV4BTtMDVBRpFZ+D0YTbZpyUi/lmtLPpymvLQq3VC0xx/+hSXaTy0XV7oqdFQOXnsUs1F0SU4bE6eCDWFyLg4C6XLynbwCzUN+C6PH97L0aT7PUkaSMdUTuQwAJQBZ6EiX/WIZKNJI4ahIdyGzpMM7Lq+6B2jlOU7sB7REV7m86xmuk/9w2HcbhdOcFgjmgA5p6Xo2bwk0RrYAEPCnKi0akQ5poFPYyIA5IeVyyfZ2d+3Tj2/5mFjnLurn9SVl8ZqaISGAyrth0pQ4Xek6/fWMmtHrQ50zSdElL96RwLT79GrIEdVDY5W5kpNcJSWDcorZiYtemgUvcUA718PQUInSJuh76sy49RWGEDCJSzb+uCs9Y+JjVIt4pxQf+3Cgdkd2vB0cUZzNxfwJVoNhOBBLcC1kRlk53Ti8LvoK8EE/BFkL6+0iv9ynzrTVohcO/mXFH8YTc5+VNzj4H1DEX1SAnnLQCk4rgVQmZbEBka4E3SK68/7i9AfPDvKjjOgRnJSw3a90xN6ReEtO/wpzX1QGd2xCOUiXOqPTvfz6C3xNvUPaysnrj4xhE7GOrJHN6gs+AZXHeBZeoFz6wz4CitHj6B++45BSPud6fcdRZyMHVRtiel5gs1AH6Pp5c3vdsHuUjcJw3Z0w0WtBiy+XOxTpS3XgUyfU5cqCVhxf/k6D8I1rYCrKsDg8qZCfbs+l5uYjnR3Jva8Dq1x9CIGu3VN6vozWX16FwAHsbwjAbnwOYHPZzNbJSftqNDq9Vj85uSoG3aqWMgK24/yg30vOhvPYZNSPzATaKgKr7p2oEoARIixDuqVlIDFWpQoGaGKt044Loof99RtQJZKKVwQQy2XLL1Wsr2uScj0/9Rn47DeMoekzUaw7EHjb9W6x85c2lUfXSjKwTJ7KFgreAFw7Pe1av9u0Wi0rxZhWI8atIGPI2ESAHgurO+uq8YfKj606GYPK0hlzAQ223mQJDbzD4WQgATZrHgugdgYy6iywLEGV0mENWQblA1BPW13lP/M1K09aAzf2tWrRh0LA2CqEbW4IBEaSAqt1N0b5Ss06AoSdTsMjWESZqnpnc+uCLa2u2PK589ZsS1HUWWy7413IIwnMqNeWoS0aE0IK+Zp98M67trqUsktXL9mPf3LXwfvK1jn75IMP7PLWqn3jW9+0cxeuWP20J2wRFkm/f+e2jfoD22e5KRmbUqUksDu0k71HKsdAbRiWI2LiTXW55DOFW6r/Bz99386tVewX/tp/ZBeuPiP6MGkg7zs3EUFrnJ7aw4f3BWwEHlCAAmC5XNE3gGBiXWlJQLy64tFKwEVbjsBJu+nb/7bbXd/Wl/wB1RPRpN3piga6pt90HjOUgW4c1pGk251d2BAGFAcOzIkcAaJwQRgRGQmg2mIhvCFiBohDYHUXxcUzCBoJSZCI8ANg2amFg60CWYrIeQZhlcB9bkT150pESsrl8EwYuefpiwYOPKQsJ8ePLHF8xzLRmX1w+6ntHLEF68jK1bIV5BCw4xmrPPi7KEApEqKvXn4VhbU5n12NWW58bJ3jhm+le9gYC1iI7gKLBRmmpJ6diceGJhmDP6RYM36N4qCsKRSgjvHk7Akvg6lr8B/LWl0ojC01bxiz0FkRYS4Q8qQZsXdvHcoBE3/WVE4Z7mgs7wCRcYAMK5HIO4D3bi21H9EejP9MZI2rrRlTF2gj8Va74xwWkhPLdg8tzTuqsw+jVtn2uwnbb+sd1a+yUtJnWKUDJ5OoBmCZLUBpL7aEJGpCVETmzTqNun5j2DkBayh3eCHiIInJchhDnEZvvUHXpid7FlNa5VrZ0nm6URN21JlZK5qVDF7ySZtqAaUBtMAwnRkX2sn5DB4LRiQcGIlgGDD0qHcRQNwrh0HgyYdCiFbwIcOdAMaqVACwrUO1h0COQLMv2YOhzctpzwRHl7QAwPAY+dCt6PZG+UfU7tybTJnsSTvDneJF51XaB3ASSuhGBAroGWx16NmY2KO7HwvAji0mZ4mVE1QskTYqforaoyPJlZwJIuZEc7y+/i6kEA/p2iwrnSdntyg9GR315JBv6pWi3XvvbVuLd9WOAsrxnMrYded/llxSGzJxMnTPfr4F91n6OHMuZxQSOp4d3GeiTE4ON3VCLgO4od0D/ZHRdrstsDgQTaeyPVHXx2GlDxy4INPKyWWcqChAmfYF+Pp31RWwBH0Askqcyqo8gISo5XN5nwQEHXgOmaI+rDCAo8GmKQAy3g2T94LuoEztlvTe8bFvsX50uG+ffPiJy5AvzB+q6cQFUKKKCMBgX4EKgeaBDt5z5DQLAJedLasF0UD598fYq4TLP6C7nJHsxcVfkVRYxkwOsIrj9PXhQGfgDB23OMgDepL3Wjlum0WBrWnUjtqqi9eRcdBTqynPShZnmJ24JP9yRkMkkLIoQfH7VPVjcRWno3/Aw2ffZYdpD/AA7Xl22elFD4XrXu7r9InH8LiuEAGHFszH8aFtsKWeZRgJQy5Ucl1A51FHORmxnD4lK2pDrjkdyUjHgqeDficdnfChvnDPdZ7y8/TV3n3ZTJxQbwO96G0rwNBssklGS7ZuyVZWV9VmpIWtQE7VmPoObbo9PTtUe3i2IY3BkKXdkGHqHd6jnmKM0Oj67sEUrqtMtBW0AYQDaplQuC65m4jHMnqHVZo4KD9g1OuoA/0U6nXWI6Mj/KbSi+/QiFJxhuuLg/ufn9BWNFjcppS6obz9mz/jX9VuHswLl/0911W6qWeczXR5pMsdkbeun9vSVffi0fhtXfchBH8FgH0r1r5zJ9kQgNUDtVq5stXsdq8WMtlruVzu6unp6Va2kKl12518ZB5NDscDyZpylEIiEiNJF8irC1CiPGa+C1YuK4UhyTvcO1VBVSoZIYDHdDKUEMnbFsMRYULA6c7TRZ94wTaIk3Hf13dk5yUmUcwEqAAm7Vbb2MTgmWev2M72trG6QCSpd0UD1npLZaQc5XEOBxMBKwbij3z3GpYqAozRNh7Wl8LsCciyJqKggX9n0wSfCDRoCgS3fDUABKwlUFSs5CUMLMEykdFJ+e4yTGphIgRrIoou1mn3JchzKda4j6c72KuHoQl4xALZqr2PPcWTZiINSy9lVMd2c2RxvORZx7fyY/YwW4wydo/xl8zmLeVzdrR3oPrN7cZNGdUhToA8vAzdqyjomT16vG/146atX9hQWQCqGcuX6eIQaJBBJFr287/4Tcunc3b71i1bP7clgJK3zUvnbFNgOZlIC0i27Q9+/4/s7kfv2te+/oo1VKf+ENpOPUr3zW+8ZGsr5+zh3Ue28/Sh6N4TmF+xZ597Xoo8ZU+fbnuEt1BMywMU2JiNPBKLEwAQY4zkfC6HRn+TMX2SM1tb39L3MGmoIJpfeea6AF3F2sOxR+RZko1FogdDliGb+gQQouQIC3UDPDCQH+VLV77vwKIDxe/d1jLIfDLZrNXqWKvRFtAWSBPPehriMSQn7LIinpURIoqOUsJ4MyudccwI2kL4sSAYDCJaRNRddPl3JtAcQQmqplzXf9NTAaXD94hZ2Ed3D23vGNr0rba2KhpijFUv1cGH4UiO3akSnXy2rKrEGLYL1YgV+ydyxAQoVe96YyYAG7Gj7sjSkZFEiIhIysepStzkXOYkg2hHlUWnqKSi07UYDMJUlk2qVCVSvQXQrlRUT/G/snbPXsSwJyfmADYRndj6mgBDQs5MD2XM7RDRI4qBDKIIyS4eV/uqreKxjMUzAubUQbIEjTEeAN/0XG3eeCDL2lI54I2gO/abMdvvyIlU2ufOL4cxfKIl7zPGENozxpZZv76pgIo/n4YeIJqe9Uxla1UGGX4mEakygLOEAHFezhvRGmbn40RHVNfpyVPVfiZjU7Pckhwv1eOwKSOdWbbK2qZviuCTMfSHAaBNOQA4jEmlbTACWE6PXqmcPMHzPIt+hjfCwW8i33oeI6x3WBeV7jWr3zfr7vOEAPpIYFcgXqAuVlj1ZdvgfY90R4lU02Y61KbxhHhFdEdvYhDCWMJgfKBnKAwGk0gYiJT7oF69R3nhc30Xuezexx9ZSsZz6hFY6WwpIxbOHyitp6cyMnKMKDd60WmhsrIAPxV0Qyd9nl5esaKcsUGnbZtXnjFLl+zB+29bfqy6ydkZWtxyxYRPcJ0kaj5EjIgoE0HdEXAjS+VEP9WHvIIsIXMBBCAvTNoKdYSm0FJ86LIGWBtKjuSI9/vuVMGXafEyNgf84DZA15joStSVeQCuJwC1n9MW3QD9AniD7xYy7UBAZ07glbWKsSu0e1I6EGedLZTnorE7GzroucJRxGH28op3GJ7AvIOYaN9pntr9z+77JKN5RHxJRXQ4r+k97yGUzFBGeIyTsjlwATwhX5629KOEoJxTmVWGUx9e5Cn5vZr0ci7BtajVRf9OX/VBB6gCDNeALoE3wUuBd6A55ZiIBuuVpJ2vAE7NOqOcLCfDJ0Q/yUg5NbNCaqQ6CXl0RE/JGPTigEOgF72JAwQC/pHUqWG8HTgRZPJZ/F7kSxr6enbwJThynjZ0VxpEDenh4wJyx3X9rzIQuYU/AmjKiAdY25VhOwsZ4SQfp/XZsfgOXbynRmX358U86Hx48uT0ROmz4k/R214F8megE/nhyKSTODOy7boODyG3U8lsT1iCSaSA7JjaMiV9mZJ+Yv1xNj4ayYFEVy/oD85YX1tS21JunFR2EK37/B6ZsfCsl1f6V7jk8tUrVqtWrLO7L/oEOpIOvMInB+Va1B8+gmaqbfjtPBW+c1A/B/L6W6Tl59n7nqQnu3gntM8CGHMN/cVnoHWwuV4WfZKyvxRYZaT3BGDnArAzJm3dUzv4RgZ/xSSuMwDbbifHjUZ+korUZP62VN2r4+noWjKWvhpPpLbavW4tFpvnRcOkiBSbS7sQEasfnUr5ATwJmWcEZMQoebqmY3a8f+yRPcabTkXIUashI6OKSVAGAkRRNjCY02UvwRFwoPg7j7at16zbcjVtZb3HmM98KeNeJFHKrt5jzBJCXqkUpeh1Qw3OHtwxGTjWjKU7bbW25EZsJoWMl0xIn2gmhgzAc9JhMtLEI1RMvmLyGfG4jhQvCx1vXLhgT7afCjiovKJqLK46qhHSquNUSgbPT5WSl98TQagDjcf4KpZEEnPIknfl9bK5gU8yYbcn6UF2fdlYvygvlu5U0UYAF7vi4X8p56LA6klnbk/rXass5+z6lSvWPHyo5yQjEgKGVrC2HQuNw9hDtv3UtXar52tIFgt5SxUy9vDJkb39Fx8qf1Oaebt4rix6TK3ROJUTULQL126qDHIwDk+sI2DH5IaeDPrLb75q19/4ivUbI/u2wOztO5/YUiltF1aWpXQBJlJkFyv2t/6z/1ygum9/8nt/5Nu9Xr521WoCwh988Jk9fPjIXnz1Gbt44bKYmIl1cdG3adsC2YeHBzae9N0ReeWVV2x1ZVUCPrTN8+sO+tkJ7dKlTY9y37v7xD777K5AdN8ODvbV/j1746uv2WtvvGjF6prKLwdARpEILnRFSQB22XYYgQEwVyTIayp7rbbiygYlDe+wqURQcGeKUkoHbzohBQXQQr8yhOPOvXv28PFj63S77uH7MAQa2gU4ePouf7qGcnEBRi7Fb/ChCzLpCXSOnr5vqdnQPrx9ZJ1IUfX4Wbt680UZm5Q7N4uoTFPKcTjsyrjwPhF8DMjQzuVkApr3JTtNZRH3hcjvHc/toCXeFJ/RPRr3MbhJHx/u47AEeCjDbN7XO4A7GRbqT13p3pIyAcjmBFCvlGQcBCixUHSXRVIx225O7d1Pji0vgLm6UrQZ4zkBpqJjiCiQHoZKqavOc/F0ynkaQxPzJauIVnBAX4zfZDQXFBpYLdbUZ8/GfdpEeWbZYjRuB724FfIpKxYlawJQLEHFGpGRucAbdFUb+HI50F1qLwZqljmNKh/BZMkGETMAB113rO/LcAfJpF4gusmWwbR7rN+2yemBjNvEltZrcqAY0hS1nWOBiljOluRcqHLSGcw8Rvmib4OxWyhjmjueoK2Z+KJiCEigl13pwyNn/LX41D+dgV4e7YCf1D6T+mPfSpYJbjwEUI1KvpNLaxYvbqiNRGfxN1WmPdEXnr90CxfR/gQIaFd+A1YxIDivEgXRAeMHiAUI6wJIj0HaSlcsL90RtzvvvWsx8R0KhbGfvhWtaDWQ4d45Fr2iLDlEnjEvQwDt5KxkoHy+aKmlsqXoopchKFZqnu/uR39hS9FjtcvIu7Tj0sGnbFebKEn3Mr6+8Lnc0POxoNcCOCx+80ClUlZ7hvHuC8PIfT45iIABDHuSV9oOQwzYhddDegHAAnKRXRwtHyZEj4GeD22j/PTpWeoABIdINrxHvWmfqE/kwvEHGJM2y9GxBi1jnRkHTdQf8AJPKWVec6DFMnb0NrK961QgeiodtrP92J4+kTPl7Uf+MAo1FoAVabANoTcv0N55QGUgXxJ2h1tlzgjolgsqezxtfckLHMPKG0x6LImfckk585Kh045Zbyi6eTaATaKZADTKS8UDn3v9oYnO1XLCZEb03swOTwEkAoToEMliJTsTOGaHKrOG7PRYfBWia2ofCIlTjWwqKYAPKTtAdBoHei7amoPffF/89nr6IdpQNr7pnvOF+Noj6iojvT3cpAqAcG9P/WY3LQIEOBdMtOE9QD9yzRHKsUhTv894JTwnXhT9VWDxAs+zJu/A6tLV8C+Rd65BQ9XWgS2rsDAhHRsEnzAkBdvhvdM+f4BlBZNWLNH7gPOm+quoOBIPdp8KY9Cu0ONLZdI9ALnTRL/55A9eTUjO1OoeYCtVS2rnpAmVqFSBltTDT/0hE6Fe4brTlvT50zX9+/x57oW2UDqu087aQc8sAPEirUWb8dvL5qcqpYM28/9JSMfiuXD6NQLrhJUEYCMd/aqL7Nvzyeye2kIANnKPSV2p1F8JYO8kd2638qkqiwbUtrrd2NX28em1pZXS1Uwqt7V6brk2Hs7yO493kv1BJxZLziK5TEFMkXMFzsL7KHHGThUFLLvtofUEWAslDGlWXnbejk9O9AzjPCTAXRaVZ5KHvGJLSNEK0ArIiMWkFLICOQwob1kun5an2NG1pCXFAHEpnHazISBJpHbos+J9PKYkUbwhwoggs5F3L8JAgM72oKNnxeSMa5IyShCdUUPs7R0I4JTs5KThY3kZw8SOQXT9Mvueupw2ugJuQ8sV47a8tGSzQe+LySwoAAkO+4mzw5cqJPCDIhCwatEVTzc8C6jnnbEno65Vl4qiSc3Xxe0I/GbF/KVSyVce0BOWzhXs488e27GEIx1J2TMXV21ltab7AP7Q+Ng8sYwzG8aZTRYwJhh3jM6Dh7sC/FOrLlcEBKTQlP5nt/fs9if39CLlnVm6mBdglZCpjj0p1Kd7u3ZufcPWN8678qXuV2/csCs3nre3/+zb1jx6rPZgzFbRXvnKV+zuZ/ctLxD67HMvSmDKAv7HaquMVWtr9ujRnv3h7/++8lEaV69ZQQZqd29HDk5M9M0rnaG8x64lBVjSWTkPrZGVRPtlCXOtVrKr169ZrrTsXWpETvcP9+3H77wnRTq1y1fOCUidl5GSs/PkkUBpwiqlqrX6I/vu9//M/qNf/pYVZPQP6sfKp+NrTq6vn7O1tfMBlNFIStcVtwjpniVCJHoioAi8ZNkPF7kzIeMiTyF4GHB+Sz36c0M5SWxj3GozBAKnRcZJBcRTZhvhVq8r+m3byf33LCuA8sm9XetPM3bj5ddFu2XRf+oKiBnYOGdEjJNylAgXIdVEDkqlgs3q23Z06y1r1h9JHmJ2ImOx2xLNrrxgz9x8RUYalUU3FOPWmKVPrwFjszB2MnrTgU+w6qs8yAPDNlrtUz3TtbiM+AtrUqbWlNMnXpNxiqh9dppm73xw7DRYrmVtabksgJxzfnNaoLRECUAqkWqMhkfEUEUqjU+GkyYaA76UBhTL6FohNrJU90AmTXpD/2NcBK3sqCEA209YtZJTnaXYJUvRmGRSbQMQIB2Za1L2dGklj4DoK7TySL/S9/IhddI3wv56VxI7YQIlw5vCepB0l7NaCBsxrG7krSDHbyLjdtCJ2TC9JAC75obRZU0n72D0QvQVmqLcY1Lkqi66T0BBatnp8jlt9Em9MQShtFL8egfDA3iS9ffrw4MHKosArMqMI+CRIgGO9OqGJcvnPPrG20HXByMS8vGvbjyhh/OkHoIm8Dc/PTrn1yl/GIrBd+YwMD5bXOJ66uGHn8rBEvhgvVyVzQGsgAgbP+wcyUgyS12kxibpdQconN6uOjO1muVEM1ZDYchCeanqMnDv3e/bWqrtY6ulwcWnMTvujCyeq9nG5rrqivETXVUS73b+Eu0cMJ4dNaW/iBJyn4O8/Rl94tTQdYueopC0GpO1AB/spsQ76BCfga606WIm6joRTwUAFKKrfOoBpR7KAunCMIsAiOBingNII3PMj1gAocpSzXUa5Qx6hneU71ndvI2Udkd2q9Nu2enBgW/0wCSue3fvGhsbkOHnekh5x6VHWWaPoQ4AHL9MuXQsImXwFHXDnrATF1vJNvpRGwpwUWZs5XIpLmCDPuBNdKHKomT81HeixP6n8nIE2vNboiP+zmdjtpyLWVcotOtDWuBDyYLKlBU9YuKj8ThqHdlFIrDkG+ilMku+6R0FwEIL73L+vA0DGF/Q8D9o2zNqLOSd79Tfo6t+X44Zwz1Uf8C200aP+ioESgO6pZW/A1jpEoYdcf3LTimHywyp6x500Bcnjo9lFf2bstfdruynaMvQuricAaLrx6d9Y6tr+IhIL8COnpDJVA6b9Gpa/FEulb2szjdKiyAaw+hwEJmL4g6Z7p3KmTmVXg5bC4f6wS8UVKnqQ3RHCVA2nTg2lXJZYDhrMfhRAHYkGYgIeyg5J1eg7f+Xrj9rkizJ7jwxNV/MzW3zzXyNCI/IDM+M3KoqKxO1oIDC2uhpNLulKSOchYsI3/g1gPkGFPKFwhc+tFD4wAfOyAxnethDYuluAAWgsFRVLpHpERnhEeGr+WK7u7mbO3+/o26RWWjM9bAws2v36lU9epb/OXpUNfNJ2DjbR3meC1mivhQWv8dcDur+TXCabWS+z7oG3fLj4zUuf/zysN4+Y/wc6Rh0pg9DL3HE80I3eVqXLefAckOXEpt83qG+2+j1x0Cf7auJqZ0CALYMgH0MgP2Tb+bA/vEfp2K1263+/v/2XzVgzs1/89//6daw13xUm5/dqtVXN/deHTfQBdXqnPPkJybv3btbML/P7e2sSAkQu7q2gQFWEeS9gl3kORrgHxUf9M8BZkeAmFk8fgyGQ/NGtej4HgY/JnqlIuD3HCV+HZ50B4E2TzABdgsABeGunsgFvw0GHZ7ThkkwuJBB0LW2vhK5OYPz69RqHafmwV6qVswvNEyPUQYw66UYKb0AaDiENIlSFYh228fhlU8BoM13qQMaHE42Irt+ZyNWG2i3TqlfJ01jBMqVGQwLSqVQxOjrpTuBzRn3AC/qYpTUfaw7gBuHHtz9B90NsD0HlEyibKZTC+DVBUC6nNCUoCW6kbIow9miQ4yrOYWwOC0sqAd4h958cFhJpnZijY5RRBFRTG7fWakVUTizMHgJL7GU5uYdhrwJ8OIklk8+3aaeJUDJYlpdraZ7m5vpCcDzj/5/P0nDG1MXZlOz6bqNgOyST1F4JiOK2TxtpXfefy8trq5GHo/D//M1QIkzkCfK6enzZ2lpaQGw3kiPP32MUm6l1TuraWdnPx0cQmNobZ/eefAAOujYtNJnf/9J6uy/St//+K20em89PX3yFOMwnRrLKzG57KR9mfb29wE/CCxOQKlUiWhLsVgGoAzTr/zgvfTxD34EDaapJ/yBsfz7n/19+vO/+Ek67xzDL930g1/7tfTOt7+Lw9JCKU3HsKXDlw7dmCO2ML8UE0/K1UoYYOVN2XMoUyWigqQLOC+vATwUXDhT46ciMApkKov3+F0hVjGZZtCnrv+X/9P/Mb3c/jwdtXCo+N1tc2eKVfiilD116uJLZaRiMnLrEjxuTxr7WLd2U/erP0tnAFkdrMPjfjq7WUjf/e1/kRZW3gjDoPff7pylMmDDvEKjR/K4kTgVXUQoUOBGZh0BUZFGhaHB4z/6v6eJ5ueqE9oMb0Hb582LtPnBr6Xv/OZ/EnwueLLdEZGQV4NIgAKBpUFRijef3HzHq8sujmoboNROQ/hkSB16gx79QfvbzXS597NUvHKiaR4aNie3OSikvcFUWllcQk8AyJGf6ek8vAk5Q4/4iqW+VH7RR9nQOcQXyhEFr6wYYdcoqHi9uRQbDGDo6EvBTgFjMTjc4/dLdFclVeZxWnnGUQ/gUVlI9cYKxo/nYLAi35S6qOvcjtjyVLm2N4bpoL6VicioH30GfRG0DL3tTHt+47owstyfo6KAfgBj78VTPPbT4JswhLR3EnBUWgLALt6hLPnJR6jfaR+frZOpIX4ZR0V12GMoXpog7z7D52US5Gij+kwj7DVGb9RbRneffbmdpgT5F/0wru6y5vJa5zgzh236HZ3otVov6WsbgrZ8Nh+9gqxWlpeTW4a76HsR/nPb2p1P/zotF/vJnQQLXGeudhcDXePa+vzCLR2ykVSG7M+wG1F2liWd/EgzkL63v33zGu8z9zCivOhXzwowvcc+8yV9pK3vcR2fBep+Dz7mGJfLyfjuof2Srj7DctRLvvvd1SsEVuY366zNLcxT1wZ9MCNHcIwdF8pAf1i09ymTnVY77b/aRQc5SnIZW65//vljZAbvXF1DHXw2TYZmAiLuj7r4k32qXs51tg7Wu4ReW6j7eQLbgh6ku7TTXi/IU4/AHXF9ePEA0Gk+O4FMIJkdTngcnSb/yuPm+3IKJuZ6+4ha2A8GggRqlu+6zm673cV36Jyrh6ijbeCwzmkCAMtrSL1iOTPKr9Zc0cZlLN3qVds5H23JKz1coeP43f6m3dqM8eTbOGwHz7Z02x26D5Aew9PKGO0d97vXOKomLZ3Mmp1O2wv1pJ1lRrn5laPZN9i/o+CXZfnUVIFQebntgSl5Rg9Mc+ioL3Uzsu4KPItz5TSLnRYHOJ8m18uNL8bbDmfM5DOtt/XiZ2z9VWq2e2lwJa/RcZQfPLW8lDo4O+fwxSTnsmMQVKVLolVRJ22ZE+MjVcu2Uz4l86u8Qrt8cZ2H38e6VFvn9Zkm/OZ5f+eVy8l0DBmFCNlxv5UT+n183fiIut3e72EfRzTeI87l3+O5YY/iHlQ3HV24jcCmFJO4eN8G1j7mmu2bieudwuVMs1z+RgTWIv/oj/7g9SSujcZSo7G6vvmTP/+rreZh89FMubT1dz/7fLPdGTRWlheqP/zhx8rs5GVvUHBB5q23HqbTs5P0s5/+NIDpRz/4GF6dSacn3ZhVat5GG+Kv4D0r0OfDAYxZjLwZtwWlP1Knd4aHUgrAp4BouM2N6mLoHNp3X/Sj4+NUxOi6rqwCcAHw04bOVKZSp9lKx7tNFJYA7ib2L99vHqZzAK5DKiswwPzSHEZ5Oh0enobxcjbiNc+rz9HhJQgJ0xrVERhqGGVeGZSuCdDGW3hhZYCT0RyNWEwGwZDKbEZLBNUH+03FJa2sL1Neov4DAJEQGVVx4YL01P2yD7g0P3EmlIT5f0bYTLw3/9bdRcw9c/bsxMRlWlio0bYqz1EpT6dubxATJWL3FZ+P0OZcm0namwCr9QA4fh9dOYzYhblRTDzvvAN4owzXwzT3q1apU9+rVJytU586yvM0NkBotc6gb45aO5lELivCLVcosavhZHije8fN8NYWqtUw9IdntGuunhobq2lp/V76/O8/xYAdpG999/305ZN9Xl9Bw8v0/nfeS7/1G/8cnvkFz4e+C4vp6LCXPv/5p2lv53GkVfzwx7+aBiitk/0TmPw6Lazepf4lDMV0qtK21bW19HL/KH3280/Sg42l9Du/+2OchunUA8x++vir9P/9n/4ovXz+Oc5LMf3ge79CO0aA+npaWUEZYOgcrr93dyP92o9/LS0srqWvnr5MzcMjsJhGCocB0B5RXPq0pUdrmgvg2bWCNzY2U2PlXgzTO8tV2owVgB6+gDR7lhpMjVZWsnqv/+1/+9+lv/zrv0ou7F2eKadiuap6CQOp0h0bVAGFwhFyL93PUV5XnTQ63kvDWOpmFKD+HAA7f+dumoaf5AGH0wXDJQCs8mUOqIo/A2mAAvXys3l1KiKdJFgB/rxIr/7qv04TJ08CfOroTZdr6WX7Jn34u/9puvv2t6mLQMN23aQjN/AAfFzCD2GY4U0nNqqf3MjECUzmfAkoTf0owXtGfWJFBWjROdhNL//yv0+z5y/DsAo03OGnezWVvvP7/+u0+f4PAdAV7tEQZoUnIIMit7KagYEvn6GCdKg0ojJURiNhRMnRBPVigDjKcYtUl+y74f3g5/8+ffpv/nWanbpKq+t1HAp0EPVrFRppYuODNFVr4HDm6Jr9YK6hBnLQRSehBwSkyqj5tBA/wITGFi6IPuTyANH2LSSjstTWCnvIEwDny8IwjQYYuJ1fpNL5CQ/xWTrROGL0wXllNQ0rd+inUvRnHsrEONBpRj3tQ3VmprvgQ02TH6Ns+kNEwTA4PjPzaTasfnbihzjG0ZKDT/8itZ/9VQxrGwHSERHETsytpTd/8C8AsgYCMriwjo6aOTRqsEFd6GGfuz70CPoG0IKenYOXabp3mE67zXAO1Rc99FZ9Cee07kQsHQq3PDZ/1LZYe2ltStZsgFdly+vGhnH8Clnhpa2IFB91Mfc6g96hXYeMuTLKkw8EJIJX77nADnguHz5P+mQ6BTinLtLO76akWIfZWaOuAHnuiFQxWNE2h+xPA7Tn51K16pwHABPnlDcvlhcjwumNHFdDaXyVTtChp6euFJSfo0O5u/sqvXjyBHDCxfSz7F7EiQu605YMYC0Ix04Z9j7pw5/zTuaq0Im+P0Z23TggRgzgyZBd2+MhTyj4HM7LMM0NNuLIYCUi8NBKWpqW5kosMZpDecq3SyrG7oM8V/BdL7n28lXqdnHiB8hYPAYe4HrrqS26gjevqG+WR9qEzNuH2mP5xxUlOBERdHfAq9er2K3ZcEwMZumQ1Kq1GDkwQGY6iQEm54HoGLsCjzuG5bVhs65QD9un6j7Xb3Wb2CArL2kYThH9aF8IEo2mm77m+VCMCjH1d26Euwi+5k//QTNHEl8dnsQENSeIu133gwfrYYeRrmi/8tQDB2hDrK99YH8p4wYDDLj4qAN4oQVI1SFQJgN/+O5/8iPP9Vw8mxtc63p1GV2VqxP1UieMZSN42N/8kSN0UtyMuqK+47ZEezgEmtZnvDnNN39XzwQw9iWjUEfpq15Rbjy8fnx883OUbjvkwm8+l3sjwJC/B4DlmpjEha5v8ntEYPntMee3J64LO5e3EdivUwgo/w//4A8mP97YKL5s71Yvi8XGVXu4+cWnn29NFQqP3njv/tbR0fHm7M2oUZqdqbYurotTMxW09bTNSmtrK+nx40/S4f7L9OjhGwBRweJC2ri7CQH1pgZpenaGDtS4ZebN+UUOfztk3MBjVkFcpUG/nU7bx6lerQdzmdPqZKrjoxOYtoXgArgAerKGBHDffyce9Fp7qQ5AO242ER4jv3jeMKW7kgwuFLo8pAitIqpq9BSZSzN0yvBqgJejQM6h0G4iB9Z8SsmvrDvkyGWpVnMYoUr9uunZ0500GvbS8mo91RcBxtfliMCqRPUULy57gN4ayq5Mu7vBLEYZBBOur6lycMkM21wBqLsbjxG3WGTezuQlAIj8W9rhZK5zBDTPUh/hEa5E6sN44wgF2DUuGwtzGIR6KGmHkSeu80LZi9D4jHqcHp+kRQCY+ah9DS91GF4A1mDKee4zt/bqZhiRcsGQk+Rc/UHQPVcvh6e8uFxHLDGk0MI8t1ank1692g8FfwDo33nZRBCKkevjkOO/+i//ebpBGey+agEQT2lLL/rB4WvYIq0tLaZnX70MxaxInB4104fffjNt3FlPbmm6ttFI999+N92UFwCLlfTFp1+mf/+nf5IGOE1u1/f+t95JP/rRj3Ag6ulP/t1P087nX3J+EWBYTq9eHKS/+7ufQNJrrnuUvvPht2N4c2fnVTqDV15+9SLt7fnsizSH8vvRr34//dN/+S+h1QXgdyf9+//hf0xzK8tpbuM+TtZ1agPq799fSdV6JS1B/5h0ofKuz6b19Q0U6h2Uekqff/7ztP3087R2Zw2aAeTg01JlOnZ7oqvSF0+epc+/+DI5c1vhFfQq5n5WkakOFGVlAMmAt1AVDjfRp0OArDsBOZztwuCamMg5hL/0aMM4oKhUKuOX+xSHwuD12jCrKlQqvCzb3cYmhzh3rcM07Zg7xxQG5MUx/VVd4xmLyEmZapoik4fpBY1uJ2tqhgo/AAjWVsVmBE6jIf/y9Ihiczq0GdKQRt3TtPuT/yHdnL3AEGB4y/CMu0dNVdOP/ov/Q6quPaRs+Azhsz3eJ13km7n6HJ8o1TL5h4DjtMLbjaWsX2wn/Ij6wbB1cBQE8iXqq7LlTs47TP7VX/5x+pv/+v8WeYErqzXqYN46DuP9j9JH//J/z/2VmKhj7po047/oczvZra7HEUN6MOjsEnSLS0upVHa9VKt2+zz+MyfTfDkP2yEo9wp3HXSS6l//v/6v6fjJT2kr4Mbh1wIGvVZJ977/e+neh7/H8wTzUtKIF3I7GoY8GnExj1Ww4cOcrDToDwEZAiqBtE/MIMvRoh7g20hXroWgSHq5IshZ2vvZX6enf/Zv4Y1+6BAdC4iWRrMrae69X02jSecSWD+AEc93kq38ZB/R0sxTfI+IGX2SI36AmdOjVLnqpsPmWSw7VZhw1Goy1eeXYxIsFaDqGnXzRuGXoE2OoGofBObSS9CsEdfoWX2BmVF9R9LMKY21gblO46sTFyAh+A8icF6Q7MYU6j3bbRvHskIjQu9S+ah/OE3WiXM+NxxSzqnT5XXBsXJjRSxHHUqL6f9F9MAKPK3Dxj3wiLotV9hW2VZpldMW3Hjm6GgvRoA0OsHv/A0vztP2p5+lgaN9+CSuHy1Nnd3vZhY65BYogIzIGvX0b3rqJlXKPJH2gDej/wWvWZdIBuUGvo0fOEOfmY7kyiA571mQ5yieCT3yW0quOe71Bils8yT2slhC/qO8AnW/TKvzM2lh8jx2Aeycu/Qf1/Kb91svU+yutCnUVRygozUGcgFgROnygTTiJmU4aOZDrOvrg95UN0pz+lZ9JP1NEzB9iEdQd4eCsn7Lt0ABniNe4UmUYNT3AufTyeLmYAucFW9+5xWRXnSLvJxlOPNU6BXL4pqgO/rtpNNPTRdJhh7yyTRVXcUO17AneVlH+tS2UZYO1quXL+nHUbp75248x5Uy3EVsRHnNkzMc3sx7OU3pdQMkDeeojySBrgLBJRy7ZfBR1Jn7I4c5HBGexxFywo2qyXB0LS++cw14KBxzyhTgw1lRjs+JSaUcwTFxC3TxHn6HjW5pwwevoc0xIkTZwVs2mFZbZgRLuDdO+pvl55855TVZb/qiHm7uKssNeXy3MHHT5Bk7XLXNZwBsYXvyZmKnUMirEDx+vD78kz+5TSH4wz/8Q1rnBOlutXsybDSPTjdX11e33v/g3Ueji+HW5XVrs3m41/in/+T3qjPlUvGk3Z1sHrQKX20/T599+kl6+5276bf++T9NL746Sn/6P/6/050Nl7aaSe+992EqYJBCWdMQ8xntNPcmP8HgCNBkxjBgGEQ7VmZyNygnKA27w9RtNdP+7klamK8BilxioocSzjOlV5bm09H+EaBgmGYgyGJjLoavTk/PQhDcucrhDyONDskZfYEgsYuQin5iZG7eECXjVnEzPHOUBtTx7ITn4K1Va1MYiBLA5RxFCfKYoH6VejraOwYgtmL4vTQLKOEeh330jB2ec11GFdo54E9BjUlGF26uUOEZk4CZcmqbI9wz3/EcwNUIwOuOXi7C7LX9LsAfJenwknm1M4BBh8sDNKG8qpVZaKXSdJ1d61WjjEakXLgdpkP0rZNuAA2Nghni6neX/gIeR7n9DsDXNA/K77tEF3ScRRBnzAO+mYno8QWGZ2rS5VnyUje9y2J6trOfznptaAq3DQCqAI2FOeqHLY11dFGyTno6Pb1In/z8q1j/sjxXSod7B9DV1SKmcAjm8Zgr9O0h/YmhTDy35CoQ7TQF/RpL9TSHl/+j3/uddNwaAL7N1+yn5bUH6fj0mPsLaevhO6nT6seqAl9+8jPARkq/9U9/Iy2urach4LdcriHURbz2+VC65Zlq+tM//eP0s5/9DKenk77zvW+nH/7qr0OvGer5OX11k1bXVyIt4uWL/XTv3kZ6/OWz9LNPfhHCrKFQ0W9u3ktv3r+fPv/5z9K9zeX0/e99Px0etdKf//lfpZ1nzyJCMQ+/fvzx+0FTU07e++6HaWPzjVA0Rg/+FLD9x//uJ/COOdyuA2tyzDUOQTc1qZu51x+89wF0r8awr4rGiEcoDP6cMGIUWY+7zLMcRYjIqkpCxUAvO8Qm/3uHSj68c2RR5RfKxr8smvDuFTx3llwDFEEMfhnRD06SLBRqoFkAIGVpaDQBirQRSArlm6DFc7QAGjoi4PcwmipD/nmVQ2SxfusVfA4fXO49T1M4R9MzBXjMqFQhHXQv0sz6m6m2tA4IdqgbkIWD4T2xGYOTNkMLqqx5hTKEv50cpIJVIXueHzRocTH1ghS5LCvOOQ305cGz1PzkL3HIztPKSglDgsOLkFzWNlNt8/s8qwbQ0sgC0pFnFbntj9nDU1IvGwnBQ4A4nqPSto/ll2nBPdcbNVXJ8/i4X8BvHdRFZXj+En33s3/7/0ytl5+iZ0zYpXVca/7vxvd+N9Uefh8ZOY8okZhJ4200zmfYr45c2Z+OHEReHUDdOjpSFLmB9kOArWwEY8kpdIBG0mfZR6PRebo+fplGh89isxGjPlFf/ru4qaZeeS0NjWhShrTz2aYTSIMw7Py5HBkqgbpPxk5EjnyZYzuA393BKjtlGGj4ywmSOjizCK0jFq724nJ5eW96lwMqBdA2/9B65CMbRg2fFbctghBXpzFwIFNaFwHmeJjfsrwunPWglZHPDGAFgRZt3S3bf3ASNNMJBMgpR9Au04H+pD8i7xU586T3hizxp8wpD1X0eKOxxrXoVVf8oJ8c8dJ+OQy9gF4uFnX8JtLLVwfpb/76k7S7u5dayLIpGpZrlDvoSz/1nWA7pG+QKR0Wcy7dFc7l61xlJyJp1CO2JEZSbIpyH7WzD6UJJ6WboEtZz/RUD2Ra8u/2PN9v0wK8N3K+Oee7QDc5YOu9UUDmaY9wgBHyqYnL1B5cxiYVgmz5MEd9qQEPEKTJMXkYWnm6LSu+Z5Dku/01BjZRp7iQ5/Cdgl+/7EO3NHYTlUiDgUY6rTE6QBnZ4TFqaF0pV77nfOzAFjyCI30rA07u9CmO5thcl8e8pj8tzzoFiJPQHMGDlsnf8Vk/dcEXldUl7OZsOu/LW+AN6jJTwImfiFAsZVIXzoV7Qj2UYYNjbkcfsgpfueqNsmNnGKiyYjF6c3tIb2XXvGpVW4l6CGJd8zfodFtPbb40Vh8pY7bT0ePcd9QDvSSgVWcJrtVv3it/eD50SZy3/6yLdAxCWEAUE0SjYVn2pWuWmfjda/2ZV+hj6hnOAOfVRRZjKdHHtEne8A5oguteGPK8Lj81aesOdNjmuliF4OaXAOxjAOyfZADLowLA8tkQQYPXJq8tqvPoYO94629++teb7W6r8fiTT6s7T74sXl/2J8u1UuHhW2+gqO6mHgBtYkYFiYcFQxn2N3+tC0BqNFYjbG7jms3j5JazKlxzEHu9o/D4yhjpm8krDJZRBnPhLmgkHjIeXwGhEMhRQCz14m41RvLK09U0h7IwYusM7UoFYIDRV2j0Zq+u8hIqJu87QcF8MiOofRRAEYDmEl4uqyS3cir1TtsAnOs031jGiKEgOoBkhHZKz4q/ER6+3VetV2PCjls52iaHFY3wuHGDQyFGNl3TU2GahGnc/at9SllcY7ft753SNjz5sl7vVJqbW0y7+yepSOeahP1qfzctL85RBkxltjHKsjRVBAhd0MPW4BrwVqEMc2AxANBWQRakG9HWALd43uVFLy1Szh08vRJAzuWoZNYlQL9K2HUjz45b3HseKQ0qRqXVncNkYicRuaCyy9HsH5ykF7vHqeWkD42hAhTAZiLTgmfWa7M8xyhyXqtVg6GSNueHjkh31lbSG2++gTNwjCLu4XnyzOFlmkUAS+5DXy6n3Zf76RefbvOsPVTxBP07E/mgL56/SjhSaXVtKV1iFOZwBN5+963UPIIXnOw2O51+/Du/Rf/OpD/70/+QbgZdaHYZwm8koD90Ye3LVFtYTf/kn/2L9OjddyNq0+m2I11C2jnEtbK6HEOc09OV9LO/+7u0++pZeuudt9Jf/e2n6dPPPsEhe5jefHCfbpxM3wWQzsHL7ramkn6BZ/2Tv/gzFNANQLqYljBU7XYvffHps7R5fyV99Cu/grO1j0KZTA/eeQQ/VtL/59/8Sfri88+g9U3wsgLvMirPn7+U3dNkpQEumw7PPZSMwn4NzSi/PjeP4W4HsDGd5ah1iiJEmYeyckIigJjv8gvdxP1Goqh6KBnLQen4yWvwH9y4Yg2nQaWio+cyWhcXAA/6aHTlBAzky8gGcuvElTwMPRVKcBQ614iKKo0/FJ+KMw/1J8oYxrXyv/+US9MKui0njMHXfBcA5AgTMgcvFOhLVZMOSIBDrQrlSxcVlgBs3DajCZ4NZWi7oqEqXpQ6vJqHWLPC9FDhatxG8PMlzgXmK2RSVez9lxY6S3+gj+JZAgrolmmYn56Vsc/KZ1TwWZXyoh6+RTX8i/Pew//+5CXWlc83TqxDtkdn+6kwUr404BkcBNguz/Eyd3k6omBhhF+Xkcu1XrRULcW7bZDG0crQbxAmaBgV8nfeNSr+vTYuGkqA0hBgZLHeq/zYhwV4z5QSvtjBUa/c7mzcrIf9VwYULMzW0eelkDeXEaQQdEpOt4ihYBz9PrJ/jo7W0L75cDMCF8+fvQSM6vBjlJcbkSIUz7bs25c8FC22ARwOK3e7vSyDNpprBK6xKgDX2idRV266AjDoCMqL9pvfx+/j8gJE+VGSqed83bbPZxsIkNa2JfjbekEP6zw+1K33H2ymjY219OGH34kIn7zjSJlHTCRFX+jkmdP/ySef4VA/jp0UHYlxVGYaGbO/rJ9gRfrcdl7ca3UzTagvLx0m5dFz/AfJHc08T2fY287pQTpHzyHEwZYWQ6tuywpugT7Sjv603Gg8n2/5w79wZrwl/8fvvhS8LIyveYBfrYf01E5EfeJ5/BZ6gt+oazAR9fZ6QVsGh7bFM7kfPILHLJfTGbz6fI6gBy+eO5KP0PHhOHFbfgnOoAvv9lXuI59nWVluc5pRll9Zx/QOLAb0hlewg0Ouu4QG4aDevhzyl96WoY6lmNREBzte5U6KEXEsalsnwxEr8sqjkU6KpHTpgtMk2NbFjTWrfb59zXl5sX+Bo4ocRCrbLS0zf97WPb5Tz0uuwSYuaj95jtc4CqU8mHZz//79uP7osAlvHWFf6untR2/iMM5gN7rpyZMdbPVMeveDt8KhGl5MpCdfPA9+eOvRw2yPpDt0GQDKDSi6tGk46NBS58p6CIzFQT5fW6+zroxIGwNrahL1hCOE9oG0t15ijMzftI3n8JsNc+wJ0hcCwEKfnZtCIQAsF2/jAO0ULi//41UIpP8uALbe7VYvLm4a/eFgc9DpbmFMHmHAts7anc1eu9sYXV9UT07axeH5yWRp6hobI9h08V6YwZn/GE9nmR83z2goissdr2bwRDE2PmYGBijP4m23z/iOlzNjfulc2n91wjVcbySqiKHstEMB29EuySMhzP1UOTgz1iiOKxrML8zBBBIK5htep27/OLml5ICXnHhzdU4dqqmxtpHaKJDTk6O0tr6GbZpLZ3Si8lgsoZwwlt3uMHUBsZEbCJh2iGFqCjBHxxV4Zu/kIF2dA3IBj+dce3MDAEfhmwc2V3FC0QXg1rwgmB/mU6H7B6vDHKYDoLgHKrER4NU8nj4dfY1HvkT9jQhdpfllJ71NAOTOqF8rbaw3EMwRzFQBcBv90EsCCFB2DWDnep6mChQxLpAq6iwzWNYs9TYaHECTZypgAi+96EsVaq8dXuhcjXIAcIPzEbQoYSihCQ6Dy20l2uiznCh3dtZKB8euyzqASYv0Az8jhgKD4ZUb799E3iVuQnLb2aXlWbzDWuQ1uduToNuZ1EaqnYW5tLCYhhhqo9Pmc5jnG97wtRPXrtIQo2S9XNHCbYMH3LsH+D856aellXmA33Z6+nQHnnM5m5lwiNRpbnrhDjhOtpMOHRwL13Jd21jBwM6k995/Ly3gVH3x+Gl68HA1zS0sp8bqvTSD03WNM/W3f/k36Wd/+zMMtsrjOv3qb3w/La/fT59+8mU6OzlM3/7wPWhZSn/zk79Po+EAh6CW/vP/zf8OHlsPhakxOz48TtcXrXTvwUY6hxX1tIcAtvN+B+B2lg4wXNtPX8EX9ANOmhs6mJfpawit2oCqDsC0hXffRAH13aK4WkwffOtd6GwXO8kiA5l2twvfzQGYlyKlwBn2V/6AvAkZEdF0eTNMp2fdtLe7nxrL1Ygsz6JojVi2z9rUbQDo4F4MvEvimD8d2zRWAZI3U6nTuohUnE6vi4wNqAtyXa5QTx0g88Gv0kkLeUKBKZPmvrtdq9FGHbAiSn88ZClw1GAJ6hxeEnio+CKXlH4rOPQLX8rnKkrlSAWl0oPFgh81JkZWOBnyHwCR3+J58nhchnKEn7wvloqGTwXHkJhzGjA+a1joIPWTa0UbYff+EYXeTJhygJnRIKK3wlb7GF6Cjwwe8nM10P6oElfaosLIBrARvRu/UkedXSe4UhmfYzvgFwGKjDukj2/Qa7YlQAneukbyxslbt8v+uCygqQJGEl2RxOXArgWWHIIkPfEbeDj3owY6RzsjvYD7Z5DBaRxw4UFEzwDLU/YDtNKZtj8EcH1ArEPztkUwZO62QEzDFKkBlCsQNP/VZ7kIfUyyoi7RbzwrwAP9Yd+6W5i6yRUCdMYcqj5Blyg7rkxyeX6NzWjFcnmmDt25eyeu8VC/SKsAILd96/Pdhvz1RgXoen7mMPqac1+Nwkr3WB0CnnbC5wX6OjqMX3I9XGECMkAjec1nWLbik0GpNM9g1WUTM9/xW/QfWtU8NIvzSs7pNNZqC+nd97bS7/7Ob1OH0mtauSye6T+QE5MOXajj853n6ac//TlA9jidnGEzCw7LyxPCCKNggi/5hLrdgqgxLXz58K8/5yODQHpOJKe8JSe1DdKTn3+ajnCy4SZOe00+bKuH9ZcnAtJyLhxGDutheQHcFAaLDXDqb95nGfJwLki5sAC/jWkY8s6NV/ykbEUhPs+nUXefLaAJh8ACvYv3kKdvnIsDPh873+qSa3i1TP85WVqZkUNiJIDn+HwfF3ffljMuV7n0B9OKBLOmxdgKX0PsXpfnDOFreV76ygeRAytdOewPecvVgugg7Nci1+RVZNzaO/KdsbV0PzojP9Mj6oDNMhY7ZSCgXOQenD34WWc7lktDVtRNEfm+MZqbdaCtjugtdXW5TdMGdVvlkdcOA4f1jdGqqCp6AvlXHmZnlWHsNbb06OiIul0hayvYaHczK2Afzqi36303YnRUmrmb5vNnO9D2Btv3fsi5Qce/+9tfhF1YX1tJ733rzQDBrr//N3/9Rep1B+nd97cicKNuMJC5s3MQKZJ37m6kylwJRoDS8KGj5aaezS/U6NbrEXUfQmsA7E0TvtkZXV4CYEePkf3twkwBAPsPltGihYU/+IM/mNzbS8VarVtF1hqc2uTmLYzAIwraohKb0LZBd1RhjuLW1sbkW4/eLjjrLraTpHMGg2uIcpgWlqqpPreY5gEvR0cYcj2P6/M0W1oI0DY7OxkCbb5SxUXO0QEOF6koDWGj/dLLnRcRWVxaWU2tzgBw2YohmKVFqkajZQaFRmXp0KIddK4iC8Dr8DdgyiEAypQ5ewBIWeAahSuQdZg+ZqLxvPMBChoG1LtyjVoVzd6rPUBYOR0eHEaEb2m1kdon3TRonQHAp9JcYyn1uxeAMJcRm0h7L3bxakwsP8fYjSjLIb7rVJ1zlvlM7Dqj8azgYU8B7J2prsNhFLh/bnoAXhvfzYdbWihTt7w2rWkDgh+HDp2tZxs0DEYLL/HSjPa605FDqM4knZKBMWwhdJybAvwPAR7XlygPftKTNzK7ercR24yat5qHehJM1gm6TOMoCOIr9IkK1YR6I2SmTrh+oDuJGd2IndSmzYfEKSlXw1HRo7watkN5mrvsML7J+NLZqpnSobd2DSg6p13TAAeXLpo22guQc7jd2bxFnm17RiOeM2gDxCfxHM2/RFHMuZ1w4vntMFYCfhPvpcv5eRfBRQFdTKbPv3iaHn/5VTqKTQsmYthoeYk2oDrarcv05Wefp2+/fz9tffhtFNYs5S+lv/izv0ovvth2506E9d3049/+Hcqtpv/p3/7b9Nlnn6YNhO/D73yY/uYv/w71g1M2GqaPf/hh+uf/6j+lzvP0D31D2z//9Iv03/zr/3NaW6mmf/a//C/T5sP3AaQdeOg0/Tf/j3+Ng7afFlbuAcYBCrSlg/K6ukSx0QY9WNM8Ov1+RLHmABwqLHdGq+BsnB6fpe3HX6Y63rDtnmssAsg3kCk88NPTMKIqLRWnBuEG2RPbCAhWVpcClDp0GkYRfjqlTv3eWboAnF7hBJbK07EjnH01Nz+PI3IP/h1AWxxD0yEASYKRvd3DtIwjYAT++Vefpw8B9g/w+o3ke+7JV88jHWITmtlfJ4CXYWGYNu/dS4v1BfrJCAYOXK0WWxzvN0/T9u7L9PzVK1USdfMtv8/hXBShjUpPcDVAaRuZ3VzdQC8swAM4b7QvJsrAq81jtzA+hQrcj064477lOI0OtTlM3UP/nOAkx0Ly8LKpEkamnYk9BQ1moA1qKZ2r4KnvAvKuc6NTeXTcjIlZAnPBfgz/IS9xhF6KD/HVSPSEs57hW5e1szX+rrMuL2ugcnSNr7ybzrOMjitPzoRRE8w40uJyPOIC7xQQRj4xNNCJ2ds75LWLHp5CpjVQXE//Km/SMddHx840KLypqCOU4fwscnX37lpaXEKm4FuH4ns4juZs5+HECXQRDjjAT7BooY6guemGQQRpKQjUSVWHq8diaJLrbJvGUnkXZF6oC3q9oLkOQBWnU748x+F0kqQ8fv+NzbS6vso9t5W+bbP1CBqipwSE2h3LMu8xA04Bk3XO6WnylgBMuxBg97aeCEOU5/mIxAqA4Clpoayop7w3A0WBS3YctDWCgQwM5FuehT4251Ce9PnWT31kKtePf+t76f33H2FPytCtS/svwvGxAZEfTN85CunygLt7zfSLXzxOL3Z2bSllovuwGerVWNlAAG0QJWiaQWyun8TJtBkDl1xXKWGdaBsEVo5NYXrx5dO0/3yH+jrRMS6Pa71nfB+N4N5cTvzOG7/6X/BDjv7ne+I5rz8LRnJk7bbnXl+Ty5IP+IW2ZMAqXXO9wY9BZ48AyXH9f1w326m+yKUJQHNdYpQAvnb5t5lIf0CuOO/kNsvjrrjeYjPNcruyk+9zfCFLtE005HryFwBY9fK18ksZmeaZB8Ohtl68G5A5BRO4mkK1Vo/ronzKiPpDz6gv19tGgbf567voTjcrCSeBPi4DChFAbAA6CP0tv7h+vat1TEM3NztQ5q1n8H8f7IRONCikZ+35cb0iZYLPYz5RT4Q8WGee4Tk/x+gZbZKO2dHwfvoRYQi6RZ155+Vv4QzwshvlL22FcuSohBvayKc6kq5cZMR2eRlbUzG1QVzTT59+Au9dT6W330H/Y4fhzrR/4NJxrwKD3N1Yurn/YGmEozjc3zvpfvrzx01kdOfD7769fe/++uObm8ntzz57tvP8+W7z7t2FbrVazSkE0jcD2L3iW+vr1be+u9VYWVnehE5b/W7nERXeujy/2qwvLDcgVnXv1U7xvDecHF1cFNbvVjF4MzRvBmXu1pVllC0C0zfnyeWxsvdpSoH5iC7zYMeOvV+H+nOOE4wHWHLBfddS1FseR1P4BUMA6MGkGO0dAXTMF3RymEpZZW2n2OmWpRJxBQOKSCen7nd3npYa1SCwMxBdysqdwlwSCstDGZ1UnzdfCea9oEMxTi5tc8Pr1ctXoQDeeectwNVVOjlspgFA5M7mg1RrrKSdFzvpottN7dNj2jtKzwFMBy7bhVcl75iDJ4O4I0d5FoYDPGTlMgLIl3iGihCFaBvoCFcfgJgYR1dngHmtM4DX3BkZZ4jB1Jtzn/ESgHFyRmYEdCMM8BJKDyaF2Y1A9857gJkJgE6NNlkPCsCIhoALhgtFGOscELIcK0Ps7u+HATCC5mDKJNc7C1mQHZEXAILD/kYCI8fMvqGsEu1wopcGrlafAfzM45kNUqfXoY0o8HafuuOcoOwd2nDbSxWr+cdO1lNoJxCC2C6Wes0tzQXwdaMLUzAcejNyPzeXQZVAv4fzMD09m+YX51KNl7srNQ/2I6J8oUJDWQj8zEeTB08cSmu10my1RPlLqXnUC2PyfL+dror1NAUdlxeXKAeABGB/+uXnqbm/HVFTJ7Y9PzhIT7YP0sM3VtJ3P9yirk4mOk9t2mb0uFydTqtrd6i3ilVQkwHeFXz241//YXr0nXfT8gpOT2+U/t2f/nm0Z3llgzJO05033kg//8XTAAaHOHzS4eIcOiMzKtd9AMrR/iHKdZS60GVlbS0mr82UK3jqo4iKngPSzJ8LWUCBmYLjLFjXhJwHjN5Qn+Zhm3ZWAXrOJr5AruQJHYEWNDJ9BGPPb/c37yEjt7sJ8fwYtuZPB3FAvdwBzu1VlT3B4luADtcGVkl6GKFTfgfwhGDIfG9l3c/37t6ljtBHIIwcreK9O+npiuv1xA+OTgDzw3AC6gsLgBuA/JkbOlwgd+1wpE6OjyI68NHHH+GgqeyNoKLGVMoqZCptFF7QZH7x8f6rtI4zvby6gMIHxKKcXRtUZ9MoHqxNORMBIJ4+PYhJOHfvbFJOTnOSBnloEMPAn7mb7oAjwHXI12erz1pHB2nYa9NvtVSB7zRopuE4uhN5qCgY1/10kqjRPHXeYNDje9eqpwXa+2hri9IcsXF5nj5OTAd6arwxENzj7GpzZI2Oa1i0N6bj7O45iTJPXHJyjXmRJzjfpv/U6RuUfQDDCg6JSxQ66dPAggvoFzFKdx7ci8CBOsx0Gp1vjzCI6CNnyQuCnIi21HA76EV4R2M84vtS6APrMwYaGlRzTcNZRW/YR2Gc0c1dwKojQlVTs/jdJfQMKqzfvZcePHwYDns2sopoBkW+PORvjaY068JPTtTzF59rHRyh0zZYaQ29/GmwQHr5PeoD//odU0z/GVmbjh3sxpsROGolaB8PF8e8aHkgWCyeFjxs3TyM8gvUjT5rf+SZX//x99KdjbU0hY51ZrvPFmBYL++LPFbocgxdX71q4mxv42w/hT440ujIGeyXw8LWyX63jkaBnbdh+pDV0KEMgIHODCJwWE/tl0EdwZIAv4tT4miU/f3088/TuY4It3itbRmDstsTr4+gewCbr48YxudQhvwb0yCi+VxqP4zL8dzrSC/lx0+3/ShYi2fefo928IpyPU+9vN46BBDk3Wfl33xmBoheZJ866aiATitp27gk1jLVtlJ/PwfA81FW7bYKASatt5xAkZGqwW+IAACWe3hWBILgCfki5w/f1tuHcHTgQ9f9XlpqRL+P62t5QZJb+vkUyxDPqBsPsCfqJy6I0QI3v+iii5z4PKO+pN90NOZw8ko8j14K0O2hrnHOh3xSm6tm5yv/FM8fv+J5gnhefo42AFrH1/nd96B77jza6q/KcD7v4T25b24rwDF+hnT1vnF549/kd+8JwIu8hbNyW5785uG9+bNBB531G0gOKihMDMFHXWx6E725g/qMVQgKhZntfr+7c3TUai4tLXXBG78M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TGQNBRFRRzempyBsbG4HGdmzw4tC54U4lMGcURpNAfGchPRMqACl5PVbAh6C8BxJwYMDVTAYwBzBAg0wqMBlURLJWmNLkQvFwBMulnn22eqjPzFTKX0FlZBnygCRRwJzwsLq6is6YwJmcwLQKerX/USWPhbM7YjML76Uu0LfVMtKcJ4CpQj1nkmWtja9JyKtdL1KcSQMVhnZmKQBWjjOKWJ4c4JbazCP8MAecLgHL7361p0VT0LyCa1/MXp+k//OQvcXT2Ae7zslq6u7oBmMchod9w6uKc9nyxXk7f/s476d//2U9RioAMgSr1n5mgLvMYLujk9n46I65BO5AnZkrpBx9/kKYg0hnA69pORSIfPXoz3b37AD6op6dfPE6rb9xLx20AV38yPXvyHNp10yzeqxE25Uca9wHpnR5lVmfTwvxcyJBDM8dnLbz4PILg+HgNp+Wdt9c5NQEdrgBAV9mhwclxcmQH+roYtxH36anr9Ojh/chNPDxuxpq7W1vvpbMWAAFgrFPiy4iQQ8zyTxuA70Yiq/MVaCUol9/dIpnfkWl36upBYz5CH64HgPYAYssrc+nhm/ejLEcMlDf7xEk4Knw3/Tg+OaNOM5ErrQzGs+ENOD7kVWfNYdnYghqiOCSlnpHuffr8rbffTAtzAGLoZpvdV7wr8MVR1Tm7hrcvLs7CWSx4bsplcLr8DmCeW1S78ovWxz53SCwDL5fRk5dPz7gXvirRrwIjZcGoo05WpTaTauWJAKkH8I/rFG/ef5Du3rsXxk8nTp11gdxpdI28jnMb1ZmXFzru6JrqTOSQ6pCaiuQM75gDgJky3cM1frUlx4dHsTi6IzWmYU1PlwCyr3CqOhjTEjK4Qh1wgjAS5/CpwNdVT4pT0I/zroOtETQ3zfSDMLwaJGisnB/uN9Peyz3oc4r8FQFkd9IiIFuDG0sKQQeBtQEKgVIM0aMnjAivIEM6C2asRm4qfKOsOHGFR0EH2nrecdiQdtEvtPXZDnwPb87WqtGeGvKtnhLAeahv/et3ncyZc7N1qqk09BAIOGJkQMsoqrKTnRgBpp/VwwqS75A7+E97YQTfOQwCEKPYsUQW16lj5cuMHLRf6uMMpPxtbKQ9jIx6aOdcs/h73/9Oevfdd9BZN+n0+Diuy6MDgErqIoO5tOTB0RH8OUAP7aVPP/kCmlykGnpI58eAh/1Unq2lB/c20qO376cH99cj3z9kB7548eooPX78JKJesHCAMkF+tBcHwme82NkJx0HHbPuTX+CY79Mngiz7GqAC7WxvgAyaqtwFOLFB6Or4bOM5/D++2xd8MUpnW8QhuQy/Syg+84nL4jrLjhQiDuXZZ0gLasEZwA/fBbfeT42ifT7LY1ymv+Qa5MPz9kGc04GnzUWK0z6PJ5+JP6awoX7+usTbUuRJ6qQeiT7llClYA3SXaxC5BBo1Qd7HEU0jlrnuXmt71JvyqLbe+ShB02gndb2GV0KeeDJfw1Hg5eS7JvrKfpK3DbjNLS7E5gUuUaZTLoCdgob1Evxo+yWwZfLZjZtMxVHGazXXq0fKqPeY/lFXXh5+9pny5xjIes0YzPq7bbEN0icixpI5DqUt93EEE7k2AOfts6I+/h7PsNcsN3/OdRmX4C3ZUbJf45m3ZXiN9cqyTU+giCZurofgsi46s8mdO5zaBsPkdWAn006hMGqWy5fdx4//AYCNCCwA9v231hrThdImxW+VpyuPhlejLbpi8+J62JgsTFbn5ueKAK7J/mBQECRlZjPRNyfUGwV0aS13uxBMmCDu0HIRwyU4FKD62XykiUk6mDZ6v563icKRCAzTxULodLIKud1BWc/P8/sMFxe4JicEW47lZWUymXrn/QhXR14pBv8AwCiwWllZ5NopyuoFUzmL31nSB4f71HWN+k2GgtfTFYx5jZE0CauSFlA7jDaFl61SNLpsBxrhsCMW5hdRPoBBdK0rBkyjZIrTAGkoHh1G/YzCRJgdlDtFmQUMmm05PRvE1qsVgMfiQjmdHrVT57QFQwguna1fw6M2d0ovxby4WYxzn56fQgHX0xmgzIibiGZ9fQmDk5fHipULUMgO+y6hvFy/tHncCTB9dnISRkjQ5ZAzTUit03asXDCDwmx1+2Eg9dobS0sAQJ6D1+eEoYoRCoTO3OHKnMPReuKC4WEq0S9OzHJ4d6mxyP2T6fjoDIPYBojl5Hb7NIYVjALxYCdkLczXQ9sJhDz32pvjXZ5xzUHTCTTmxSI8xLPMty4VMXLQtE+/G+lxXbxT2m+fuPZeDQBuZIlH0q/14BEnJyk4RohU+nLvBPXGJNGvF+nFs6P0x//+r1NtvhwJ8vdipyC9+fx7u+csetsxgB/hW9r46Ze70F2jQZ8mwNy0tJ/Nw1I824gnJfDsy3RvfS5VZ8ppffVu7Kd9Tj0rC8vpBNp2AJYm2Lvb1TwOjcuIGe2EVZNbMx4dHmOI5il/Ap55HstOXXG+Rb/OIEv/7J99P20+WME5GoQCvUL+XErJ3bY6GMp+X+dQJTINDwF+jw9Rlr0YkXj/g4/SxsZdQAiOjvIAvwkS9vePQgaPT44jIu5ENLojffydt3EijNYXUwt+UibGBm3CFQuQf3cY++Szz9M7776RfvRrH6MgoQf1MmJ/eHAcvJmHnQGSKOXGcgM2RvYoxb6SzzX4Dm07KWERRW+k0sMJoQJgnV9txs7Oy/Tpp79Iq0tzaW1jNa2u3Q35CrAIeDo8bMbKEht31tLm5t3gESdWKN8yhLKuUZV/8zrTRir7kc9bxKET1BWgpXwMaWgDvHB2mKZv6Df6cUAfu+C5S+mZilObq8dECB31OjrISLh7nF/Ezmh5AlHsvw+DqPh99hXgynxun6/xj+W4oI3gUL5wfWsBtRP4jAw52vXe+28HyDEC3xt0aedhugBcj6ivjr+A5423tigHHr81qGfoFyeaYtrsLuR1krpcIK8AAa5xfoFy+vbbb1E3UyxylNlcbJ11aR5BB2goj+SAhZvCwDuIgKMAw2EPmnRiBOijjz5Ky+t3cOhnTLtNL17spC8//SzWlTZqaUqU9Ljg+S6553rV5gzfIBtOFhkviaXcSUM5ZHQN/VudAP6uMWxfyUfa2KArDi09mpYbRsfyKJ/AS152ApnPc0Rw0ZUO0GfKlCNAXpev12Br5I2WZwPub97nK/iH/goTzWeBhMDBrcp/93d+I73xxv3Qw0aLx1HgCXSV91qWzr9rfj97thNLK21vP0/N004ATVMy8qhlmc+zaXV5MW3eWQ1H3GF8+6wOyI8UKr7svNhN20+ewZN5LoIjJe1WLz3dfhllLTbmw/48236Snj99Aq8J/DwEEbeggnpZsLbY79oqmhW/C9ilAR+pf77H9o8PP3tufO3Xv+VzHupp0+nGIzXy/JiW6qLXYA/9MKa1h+UJiD3Gz42Ir3UdP4cyppDzCd+5N0As1wZg4jrhXC4z13V8mGssEPVUOKzQZcDznLylrQpwyH2BNyjTgJdgEM5EjoeRxlIFRNaR8wC2lOXE2fyIzCu8wd+2i5PQUH44PcPh4CLb48iiQaKWNOBaOC10gba0HADcdtAXlki9DIzIw9LPFIJI9fEht4dl+rK9tl+5CeAd/Zevy+cE+p4LI8i1v3zvmExBf47X5QVtxi/vF+N43lqMeYN+5cXHaKfPymVmZ+Hr+/PLg/Ng1dHIgSDaGwCWW3boIwDs9WP00PbE9OTOjDmw5XJ3/fHj4X81BrC/+Zu/OQlQKv7mx4+q7393q0FBm6VSdWt4PnxUmJjcKs2WNmeL1QbebLXdapsdPzkAwDoZawHFXC/PhzFxbUXBoFFQAZKEu8Fo6dWbSylANFIoccyzNO/JyI25WSbE23mxdpweHPdFwjQXy+BS2SFefg5jotKNJakAS3quGorp4mR0aia2ESCjCS5N5TJTzigWvNCZlGa0Q4AlOL0eAV6Rq1j2BAKrwDQUV5yXB1XiMrMgN9eNayGdbdFrt48V/GkAzURBoJ49ZJfCqgPQTMR2kpudSkkxrDROIXCPc6PKrZZrtM6no+Oz9PnffJq6Jy7j5C5ZDRTfLEI0Cbg4Twsra+nlV08DUDn925zFGPK9LqK0cv6pw2Auf2TFnGloZFbBcZFrZ4vbAD1LgYpMODk1wqDNpBMMpNENo89zt8IxvLyOupbwBo2eCypG0OkSYAXp+c2JPuab5YiXS2S5hE6rc5X2D5rQFXpBbyM91kcBcNmkmGjHffVF17HD+cBAG611OLcE+LsyMg3wrVTLGGE8TTrISLVOhDOydR4cJjX675Dz/PxCDE1rhObXN8KhOHj1iucKIp0BinGGv2ZKKBuaTk/T73rxebjT4UdMEkrE50Jbnq+B0njiFgISZpK7xhlhxi7BP/QpfFzCiMg7VCuXZy4vhtwhwApIb4r3k+Mu90/RronUOXEIFcNYmk17R6306eOddAg4dNWNV89b6c79+fQ2oGRy0pncVwA7aOrkuFqV5+lgVcIAhRxgqJ98/iS1mi/Tf/Gf/T7ApY0DdJQqXFNGsQouXLLLaHneVjnL1znKfgDdjptGWQfpnfffSrPwTEwk47xRUG5NTRRtH6BmLnsLWf/www9THYPveqevnnya3t5cR35oCzS7GSH/lF+grkbLHVq79+b9yNEWBBh5yUPcpkZAfeRO+jpcfnR4Aq/spYcP3caY33BGjGbNLyzGIuoav3bLHaJGAOqDcMbMdVRvxCgAvWnayQscwfr8dFq/C/+5Ow58ah91jVrS90ZqXQLNYXAVqYpVoKZRFig7sUGgoTzLZy55pD6Ae1Pz6BQanCCrbfoWHkRuqrTFyU7OJl9eM4/U5Z/oK/q8d9ZOvVYr5MIJUEZii/CeDoIQ7AZaC0Zi61DoFzKrEaBflbG93VfRPkGxztUlDemcmboxBBzbv5W0tLIcxk9ZcUOT4RA5hwdcqm4IuJvnmo0Nd/HKI0yuj+06k314SrBTwXhu3NlITUBv96wVOs5I+3SJ8iCC0fMi/enManN+Bduu8hJRKWRuHN2UljHaIwDHEb/B4XatYKPt7sYoj7kxi9FO0xcMLLhldg1nZGdnJ2TYaJS6GLOK7nF9bVdtAdycCwimYnm2dpRTjLQ1N1pxTVv1tMEPcyHVMxF9os8d5nfXsgYOnzySN4wBsFMPU44G0F39q24xEu2i+C7pFVFpeDVyKylLW2BUVv3jMQZ/IYPYJuXQ53FDvH/00Qfpzr2V5IY38lCOtl3BF5VwwM23Fui4G6MRvBc7e8E/L16+gjaX8HUdPetKKDoJApxyevP+ZgSF5uAj19G+xHl2d7628y4Aq6417WdtsMyrzn7x/GXqQ6/lO8uRo62NOTo4SC8BzDEvhevGIEp77H8GD6xbtMsmyfsBvPjZdnI2QAiv11FcjhzF9dHaRvSMd3uNAIXfS/B2jvjl4NMYTEnfCAjBQ1qJOO8dUacMpH2mo4+5npQbANGy/WgtPccTkUOjlUX4ssh93htLjPnZy/jPe+KgMcq4gFGwdSUt+N6nn851nJDjAGbIw7jOOZXA74JaI+idcCzdNMj2+QyLlybRbl4hF37nz3Ksr5OWW20ncwv63B55ifOUdxtQ8XrjejVkZ4ZnjukQdec/AwstR904avVqjGAGlYIWPtfgT6Z9tF06WHfL8I96jKPK41euryX6nl+v+5bfaVW8O28oA3F/yeWPr7d9PjeitHyEwvHdf+pv5SdkM85m3lGGLCPzhOsJGFYEwBZSlxKbUxOFHX7Yps6PqfV24dqduC4zgP3mJK4xgP3P//nH1Q8+eq9xcz21edG/2mp1uo+o4haFbl4Me43Lq+vq5M0MzndxcrZcKhhZcn1U90h2Ft40QEsHMYSURqsoFF6NkQuQO8nEHEaH19yDvwF48ffwJOlEvcR6vRygIojIu/k8DtEZnY3lnxDGmKhA4xVmJ2YJVDXWkDu8VoeDNEw5emrumRNUAClGT7jeWXQqhATok5y5LIw89TYfK8pBkeUF21WkNwCBc8o218sys4LMazziTaOUHa6QMfTM3CPZKJj5a7bPvNKlpSWKMZfNuhndcr3HTCONoENPhSlpM5OqPLsAgHny+ZfpwskogF8N3PNXu+np48/S9751H3CwlY4PBxi1E+QR0IdBMB9quoTR5pnmGLoO5dLSSoASha17xjnX3ESRmwbR7fQB/NVQ2io4ozBGrlfvbkQE3HVmSwCvVihHlAx9665r5vaZIzspOIUxpbGLy2tMdg93Mfo53+1qeJNmAc2wL30CcIF/VVZhHJBSF6p3SNXJLiMj8hgUDbN9GECZeptfpPF0KR/TKS77Ku9Ms0toPT3jkmXOtHVG8VTsBLawvk55AEw8ZHlvXOcQRZ7RxvCZizczDWhFYU1jKFx1ANZAMfMsrnNt4jCq8KH852YS/uDEKelsful5DwcBHvBalZNC6YiDToNRsgHgj0YAYhXq6dSL6LDOzBXfjWxNpkPAm8u2PXvVDC8cItBPp2m+Ph35i8OhPF1J7334Xuq4tzkgzqHs4+ZxpKScNffS7//ej1IBsDN0nWQa4QQBZUgFge4K4xORk1AWTv7iJHXcw2Fxs4dH772blpZX6TcdkSscnl7a3T2K3e+mAd0PH95P62tr1HsyPcN5Mk1hfWWJPnJLyOu0u7MfQOxHP/61VJ2fy6swwG9Gyo1yKG8u6+PEtGq9lN569AhF7HkMunqSChr5c8Lfs+dPY7UFFFSkB3ivs+iNGrZavfTVky9jE4lSTFgqUT+cG0CI0WyVppFBh9UFDLa7NegC2AYY8w70b6f7d++mRXjEqKEOk4ZJQKVuWgEsmp/mBKUAKvS9Osdrdp7vRATyzTcepLsP3ow0i/NuE8cROacNRoeNhDrsb9RXeTBVZY/+NU3nux++y3lX+8BQcb1pPaao7O7uB8C6d/ceMNW8W7eeRJfdKnt1oOuW6hCog47pswp80VhdCeXvoVNdBkwr90NTe/r0S/soLcxVU21xJaKYkfuIDPRxmHXElZluH97krwI/uK21mzZIw2dffUVb+yGXggonbSkz0mxxsYEDsByG24iidTDHVnod4wC8fPY0tU4O0xS0d91T06XM3fxi+yvafg3Qv5PqS4s8BVCF/JpjqmGs1mZTuaKOR+ZoryMl6te9g2PqmfMFzZVeQW877O5EkcP9Q2TgKBwEU2vUkTocDt1LD9wSALRpAe6BXgYcFnFSmunZs12AfzmW91pdXY36q8OMagWofPEidPS7774Xs661AaZjaJM8Qs4FUvzZmcq0QRD+g29X0g9/9fu0qUJf5O1tI1rNn45EjFJqzHm59uvnn32Zdvf30tOnz7gnbyWd1yjFocEeOAK3ee8O9mqR56sz83wB04ccmXDlBh3PC+RQB8SjD6+4oY+jnLHzFBrYyJ1OyvMnT6POVJY33m/bRCNszS+10WP83Xd5gQu/vocjgNP4Xl5x37hIaKTeCXp5HVcZ2bUs+WZ83j8jmzwhX8fv+XqL5poo3fpwnvI4eXsvL3i/AH/z9nr1gfwSnMGflBWrnUT9qRj/ol4+l5f4QkfMYNqVPIZuFxWFXuIQ/AWApTz7TBp4n31n+QadBIXWyeNrmcxt8BW6xHNc52oTrjDj7442L6E3LtBxPfS2DrAy7PySKs9E/LwrQKFVt+6uIOTEQK+ro8dim19/4LAK33QOfA/wysvPBrd8t6A8Eplp4svrraufvf6b/S84ta3qBr6+Pj++z/fcxhwU8GUgkyviMzXzjpADQSyUzn3KfZHeEHWeAALejDilh9+FO5p01A5XZQB7dc379NcA9h9GYB8BYD/8TQDsd7cauCCbrZPe1ujm8tH11WiLym1W67UGHl71+vqySKUmETawyzQMaRFUCsVoxEnQISHNi5pSeCZQkgjWSPBxnRcjdyKE62WqxHsYeYeuVB4qbwHhEsBWxXZ8fIYHe8R5hfY8oi4CQcvQ65Zo5xe9IKJMJhjUA3FYUo42ygqJwwCaH+kyG+aOxAoFKB1ui7oLgCPXA1BxctqE0K4lqDIcheG0PSomlwgzuuZzbbVARAE1AqInafQF0Yho28QEbb82L8ZcFztQMJuSO4TZVg9nFwvKmodnEYnunXdwBgDgdLTrMbqBgLMRC0ZpAW4DlJJ1dgZrG2Xkwv9VAL9g2BzkSM1AUYUw8zxBp6sjlIwe4rW7T74TWMwvNgfQ64yO2xajxqYsGK3rD42GFqkf51GOCwtLAfKdEGCKiDOqXUbM3bsETC3OH5+0uVejrxfmDmBGrRF4UIROjluc8iP3GYkEFEBU6auTYJSmNKtAOcyOA4MBK+IUKYwC7yGKytSOG/rcnEn7S6N9c4PygagLGESdh2PAgpF+6eK9MwCtuXmM06iUTqiffeSuM3r0zvQ3Z09lVqvYbwWMC0bbjoEHIUtEo8zFs+16xva1S1Y5O7iFY6Gj5OS+ArTzfsGwKwUYtTJFwrSV4SWgElkwojUD2GoenwZPmLPoihwwJoqllI4AyV98dUi5AhyXXXO9ypyawYm0sLwETWbTi5eHgN4znCT4nf7tQfvF+gx84ZBoCYBRCdlC3XK/yl/Ok1ZGFHieIyJpJh00B2n76XNkbxhO44c//GGarTd4nt63DpvRLZ3CRLmuAjETkdeTw/20NDeb3nhwj9/pW/pEwKUjZAqH/aFRkCd1PNwkxMiTDoAAaNA/TZsP7sTKCZwO2sbkAioqP3z+6WfpzvpqeuONTa4FFMCcRvu++uogPf7iy/To0Sb8MhuTvmJEAx6bASxcoe01AsqOqwi4J/y5AJv6eb0OlWDY5+nc2j/2vek/ReQhJnaiA1wX+BAQa+TXdAMBvSAy8siRH8F/abYCHY7Tq50vcDYL6AacLCrqpJ02wGJ+eS416K/Izz06pX2zaX3jXvCsS45BnlgOrhdDvkbnStANJ5z6O7lHeqjspYcbgsTwqxtaAKBVHXXqLDjeB/hIm8XFpVQDfLqd5q3ZgZ7oO/jU+hco0zxX5dxNXGbKAG3r0BQAXcCzyEdzH4V2iUFupF0c5V73jHriXCJHH373u2luAUMLLc3xF9wpb44KCa7M2XMh+Ii+cMg7ZydNdJQy4ooqs2mqMp9OXSubMgUHx8cnqY6TkaCZYMI0KZcvXIQXKwHgdC6Usy7tPIxydRImdRahmTqcrhQzYtD7oZcrOC7m0jv6cglvOulz2nkL1FWHztxBR2pWAf/SOE9EVMbcJMBJh/3gU223KWMPDJ/LcwAAxElJREFUt+6nlZVVdE819Il6IRxVyop0GfjIHRMzbf0zojaXfu3Xv4fezdFrdX2UDU28xWCB/aNsOoHt8Rfb6eXLl+nlq5f0rfM+KrQbxwkdqd0U/C8uzcE/pkI4gWsyyop0K2ykkm59+zhG6krpYeTeXEtpIoBQN4Xje3Kadp9/xTVZrgUeY9Ayfo+Dz2HjbDOnxr/5GgOW0Cqc9xjfN/4eN/k/5z339XnPxf+37/kaaeGzxtd+8/rxc75Z1vhlICR0JLrGz7bUIXf1n70RaQSUEPfyp4zyFs/2iiibvxHKHlWAbMJPDqXxEmiFXoq6cj+XGwDws/oj56HOhM71iAjkbT3/4SvqyjXKsyNJffSawNs0EVNsdGCN/sZaz5QNfEhlZD6XO6Y3Lz5bhulEri7kSFTGX7ST+vsc6Zhf+dkCT9syiax6/xioagt8d+WViM7eXp/vyd/93eP1+ds+Mt0mCBm/ZUfkm4DXl3w/dlYs33tvI61R/vh6D89Ba/yp6xE4Nm9kkApN3l26YHuyMPX4pnC1PXE1uXNZKMRGBuvrANj/6hsA9rcePSr+6D/59erc3EyjVJvbxBhvgYcfoVS3WmetTZrTGF5cVRGg4tLS4uTl5UVBj1JF64z4s/ZJJpQeDKDHiNoQQDYD6KtW55F1gaS5i5kQypBbmqbCEONXhwGNwJoHdhkREAml9+jyQIIhvS0F2JmyGlYXoddzd1jMTnLoz7VSNVJuG2m4zyieClyjozdTwUs3IqcBkoAaSMtfWACYXqHMLi3HITFBOMJA28yPLPFcZ4artIzmQnEJjoJxGE2v2OHxzMRGDzMDyEwAb4e1ebjg2VyoQR9gQBspgntc4gKjz7NUhPN4+5SM4cNLR6j0zIxQmjiG2KTFRoUyztNR8zDNL9ZiOaI+Bvf06CCiYbEeLE6CERYnW1xewKiU7f7QGlaHYEuzGn29JNoCINbA64kLEI0QDy4HYUydmRt04Lnm9EnjaqUYuX+Ry4zCdN+8Ic+4GLjuLFJHnU3tcHiLrg4jOzUjyMHoAdTd+nYgwJx1Ik4R8FClT81LLaOUBxExyDPiEXj6b4J66+m6WsEiRrsDXSBtCII5l244oMB7n/zhjGzbZb6fE3PM+xSIujqCfaOnnYen8UDpv6zs5Q/BgtHwYSg8RUtnpVrF0PMco+vmSBn5Nw/WtJhwuOA9o13ONLdch7EizxmemzJCqyGlr+fr88E7pmbYL6hdux4CZc9fPnHC35fPD9IvvngejlieiIDM0AeqMvnVSVixKDZtnlDJ8rtRGftTvjZPGhQSz8dbpY4Ox+ehThmUJ3GvCsa+gtNgWw1Apb6YZgCv14WcJymwE3y6IcbZyVk62nuJE2CEdxCrGzx8405EhgQUpnX0eh3aStso0JwwARkPiGcrf3YatUhD2vxqZz/ylX/8O78R0XPpn0dFrtLu7ll68fx5+vjjD2JHNEdlNNitVjttY+jrZfREAScM4OMQsuk7IVuCZB6z/WQnImbOzjX6ewEgeQQQvsEhu8AxkwxTUzOAOHO3U2oeobPQR65TakRcUKdM1OqzMQEO/yDNAoqMmM0WAUz0wXXQl+bBKbFm79FemobuS6vLqbFxNwA1PRftt8/cbEIgaxpIDpAha5US/SNPTfCbG7zkvfDdglvQEUYGkCTtynWd5svUxwGbdkey636q4VCO6Ee34La/jOrYhm99+C30A/1Evc2/FoQ50U1+cCvvk8O9VEKeV9aX0wSgzA1KOmdt5AwZpR+33rifvv0r308HTnakPurCL37xSbp/bx1emQkDbtTUOhpJdKhau22+vetJqyc9YlML2j+EjxzidnTDNiln8snxwXHa39tPD998A31Zjb63zIgyd7upTFvW1ubD2ZTHBY0auQ4O5gUdrdHUgRPoyduCNfW/q4boRL7xYDNVynPww0vqqM6bDZ50hCf0LodtMwDjaAndlAbwtukYThw8db3rk5O0tfVmevT2W4DKMm2CItycbRTthpeclBZyRTtzsYW0sbGUvvPhe+nkuBVR24i2BlhAZwCmnfjXA8jHuuRnHXj+IHIaXU/UOqnbxhE/nbEFZKwCv5TL2fjzuHBM1KNgNtpm6pN50nmUbeBIGuXorAvQvUcZMkp7ctRMe7svqfitTlDWVQ10YtTf8oNAlkiDb+nuS+0Rl8SvHrdt9nf+LC/q940j35vfsw765eu++Xl8zevfxs/ze9zrWwa6uZwMmvxJB8I7jHDyC5/pUN50xLUlcRHlKCtaUv/FAY3VywF06SdHMqPs61zvAKU+nrNRN673uyNgyrQ5yeIfr+XfLejPch861Os9uDdWOUBvm0IwkIcpu47MmH+tnlE3SnKBeBn7VNKOcdhey7Eu1sE/lzXsD4Y8P0dglQ/bZXW1ex5eb70y72W6Onrs9wC4lB9pEdjoaDW/52vy/UH3f3BEPTivrfHwEorO9bp9je/3+drIuIe66YT7OSLtt8+SrpZhmdCM229GAPvh1MRErANLrXeg3Da6EACbtqnuTqFQapbPzrqPv7kKwTcBLAahATDdpIVb58ObRxjcrXq1uokibaysrldvQHUQAkA/VRCU0ScowbPUPHyVBh1n3+aZdYJYFbCA1qFkDXltDqDSGcTs1nMMhUrFqJR5VZUq4EDlrbChjFTIVQyWHqn78xs58dCTdqYp2gSFRc+jPGVbPXaZolLR602h6PR2JKrEKgKkBFbdDp4qwi1wqmPonBSlktOjcZjzApCxurYUSfICR8GRYNUcUhWD5dm+AAwCIttIx8T6fn6m06xDTmnInTb2kiIKgOGNiA5tKFdq0YMBbIpTtN08OPPyMnDUy45keu61/fpxRh40bg5vt85OU/ekCQkEwnmFBg26vaoBLnGv242qEGMPd8ox93gS7Ss4mAYYtgHV7so1V8YRwf5cjfLkjAFg8QYDPcT4GynOjO7sXpTwRd6tRzDle9C3NJMq1K0HDZ0FPhlRyK5bRGPYULgAP/WM+ZUzsy4LkwGkE+mMNGhMcoqGAgcIpH8FZkaE5+YrwRtGWlzpYgajkyZwWMo16gil8GAd6hWM2f5ZgLYRtm7bVRMEjfKA0WmcI/iwzPPLIDH3Yc9t7adJGr8GaDLiPzXBb8GHlAdQtH98L1dn0rB3htdq1AhHA/7zWXrQpjCoEFx5QHBipFiFQnPiP3k2ot947Y4g2C8uBecElqOzUTo87qcXrw7DkLr7HDiJ+5GdjJaCxtY/+r5oakuOXMm3KrXxkI0pDBnUqiAAtgBZo6RBm3C68nJbfr90Fyh+c8KlO3650H12ukaRgnJ4ANhEjs19dt3ZKoY0L+9lTp3RnsuIbvlMHTXXqtU507EcD2dSII6hoxbUAQWqk2Qkc/1OI927f4/+nYYHTtJnnz0GlPaQ+Zv067/+MQ7aMu2bBLTnnEnBZp86vffBo6i/KxwoI+bi6YQ6pNq96KdXL16md959L83C2612Nw26J6lRhw43OKaXTpRAJcLvEzhNu3utWO7t2x++E8vX9LqXGPjma37Xqdi4txr9KOCF1WizPKZM0hSMlLp8a+tB9GmrZ1qRQMNhcRifG6Tz4cERryb3jNKv/MpHAcReAVwOj47giVJE+YwCQ9Zb/tfgOeLRSwcvdtMSeuocOUTMQ04ckdIB1E4r07ENNPW7wSGqw6NVnK9SdS6dX8HDyge8iUkNeZ1Qf8o7PEs6urxZ6+w47T59mn7w0QfprQ/eT82uAQSjkKZuNOnzCoBN+Ye3btRxeQUDOc4RF1O53FVNXlxaWka2AP06n92zGG1zMuvznZ10gkPUQY+qBz/67nfT+sY63/OyTtF4yjISru2ow4vD7mm6Qo4cCSnX6qk6txjP1gA3m2cRgTbtwBSAaXjrCl394uVO2rhzN739znvI61ykbOw8e552dl7wECfUmWI2E7qlY8SahlYA8/MARQ/zvV9w7ctnu+k70OK9b72NPKrvEWQYQQArUOFDfpcROMKwUya+bHr/g7fgB53mqXBgJJP1VmaN8DoZ9uSsdTuKALAEMBv5z5M90cvaF8tCp64uNwIoGSyhmPhN/tO+BEihWgY1XM1mPKFZGur4O+Kh3rAC4jjnSOzv7oWt8pDPBFv5Gq7i3XPj7+PP+TsF0D/5yPYjAF58zXXT/gbjxOl8rTrMw7IyeKIXvgHuxs/3XH6WUT7OaVPjvvz7+L44Xtfr68/5tO8hFHwePyP/HukScd52+inf72/WIc54Hb8r1/55vKYRf47QWL6rpZhL3lhyIyV/oQxp6udx2b55cL9lyjtGxnU2ewYouHAVh9UyXWEGn4g28+LZ9Vn0J/IfNOHWAM4WwbvBjy7OSxdHdQ5H2106Q35uD3ol3n2k9B4fts37LStsOb/FpDTexxHY8eHnTAtpKH10ePLzvUw8NC7bdnudr3EZ489Rts+hDDGTtLJilvMNCvOS/oUcgUXtcG+XS5vYNABriklcdO02sGinVBoBYC+/BrA8zKe+3omrc3HRgLibGIgtvMVH573+1rA/3DzrDBqAoCoearHVOp3sDzoFI6EuaWUuZBlAeP/efBpd9BDaXoBBoytLy/UAXXMoYYEbOASBPeEcBrG6gMANeS8BGLJCNYhUnZtFgTshB0FF/2XPFKWJ8dQwxEK/KGYF8vp6CGA0oioNRgAFFfxMgD+b5lC5E8Rcm1ZPWsViVMJJYt7jUFOQEtAgoxoNaLiuGwDMzna4xkiGhlnDa26bnpwdEzOmLYTbLcVhUwVw7JVJA8vTeJxigNun7QAtKm5BZGNtORhJkGy0eHFhESAkWAXAYnDtWHNHUWkoMBQ0be1GPmofRTkZoE2d4Va6Ki+Bo0vC6FgYPTWKOb/oYvMdhDJHEq2b7cleWAnDTBsQlpGz6qFtXh82L4qfCleAxVHqHO6kEeB4fsHJUV1o0qXNzkzOxszGKhTXNxcYDCMo07GNHt1NO3gO9JHfjeCZzuCyIeZZmm8b/V+vIdA3wQc9vMsRQkgX027Kpe/OL52N7ioHTgxEeHiWs6snp2ZT8/gs6K6QaJiLU0ZLXCGiD/27GHrMLrwyj/GThwYYew2ow+JFnCdnTwuwfJoJ8joS8omHgM/nusi99HITACdKKMwzM5VQJEbxZ6H3wuJsTIrp4TgoEzoTwM8wSrHIvDnCGGa1jQKnIpKORgxf7LfS4y9fRtRMXnUCoCkfKgLTFLICcdgl81jwOuUY8QpFIvsG/eVfQ99Q0EEB+sgIvukIHlkRo5QwhpMTrgoxxfOMsBvJsSwj1ypNlCrGPSux/Fz52XrouOmkWZZ9YV1cg1T62rAOoMUyrZuTpdyw4tmzrwJYeYH11HlRppWNiL5RZ5WoZRpFLkyYE+4wsqkdN2lv/wQnI/PutwAH8qwO3cR0IR0Dvra//Ip+xxmhno7wLC8vJpetdl/2Fnx22W3BO7Yq87ok0wBdUW+dJVNO5jVGGINuR6fHiPAwnZ014flapJFINx1B16k2mtLvUnf4X3D/re+8E3mirtLQD8CWRz9sYwdgsgt4K8GHd++t0FHQzIXSsXeuLetEJ4FxLO0GLa2lkUVHq1zVwolgppnINWNnxn5wpEen7hJAufHGQ0B5KY3g7XMc0oP9V6mCk+NC4jM1h9Qv4fMr5KweO84FjUE+8qYOwhC9dk2FytTh7oO7qbq4FIa1g341wu6M9hvadf/ecmosz8colM9xy2sImI5db5t7nVSiznNWvYDPzUjMu9PxMu3JtTVPz9qhr5eWFqFrFZA2i9OmcyrguoB3lDUcA2SnVq1FWxuNNejkKI0rMZyls9Zp8IuBCPWHMqwM/Nqvfz+W4FJvu1mHuwe6UkHH/F2cK+XKodRIP+JPcOXOQGvrd0KPhs7keeNJRfv7OA+Li9im7HB7BGi9fVc+fGW5khTX6Pal9N67WzgFbXRcO2iVnc1EvVuhz6W797vyhhFTe928RoeGHfmQjzTyGnyXLnNtZlNitAmO4FievyuH1tNouC8d7rOzTvCvDnQEDegftU6kHnCNOddG5D3p6JT36/Sr0+JbgNRoTbwr91kPCCS9ic+3+icD2HxN1hHKd6ZD2Je4j+fnwuMYgyD5PN65Tvp5jb95eJ9HyMPtM8dl5YrnZ40j334e3zN+/+ZzfRdofRNMj8v7h9dbH9/z2qSUF7/pr+R+l0e0jepdc+29YgxiM6XzESCNG6NNlnvbNssawLfqPB19OafTx3Zzr3UpTU+kOn2tY2yZ+d5x2zk41UL2XHZrFbzgDqUGNbzXlzSLg+sD2fEEb/Juy1Buos68q3PUx+EUcjZHZD3Ptbdtkcese4D6KPz6tp9sn5/jIdH/UTmOKNvPt3WyTG8xxVHHzPvGtLFt3oVN5tRN7MTFPUYem5ze4cpt+vsxNdqmNjul0ah5dnn5j6wDS/m8qsmduCauNq8nJramrwuPbgqXW6Or0SbVb/BeBQQVeVGnQqGIUlHgrwFOKyv1tPlgDQW3HErMtl7jFZ6cnNCIjMLNmXJyi1vbzVZKCdxFAzTadCYK13VfHcYXOMVEMDS70S0jWgI4k/QHdJ5esEBDpeKM60zMhODmZYfOh32eBYi4ECBBZIrMqyIYDUW5wcyCj/NuP4B1fXEeIvM7StdhdpPkoXsQV8XqrHgPh7gcHotcXcoSwDpsE0wBHZyBbzqFnWZ7TRkwxUFgrkE2auGST0588QHnACyH/B32Wm4soaDdkWkSATlOnd5JrECgvnR1BEEp3RzOgGVdqYRQ83riglmH9VXYAnpza4z2GfFxOFpOFghpuEvlahhqbze5Xc/oyfY2ZWLwMCaCg8thD9CIkYN256cHqXApPbKicya7ubgyrMsxCUAiX432alAFCA4gOgwrHQVA5vlq3BYxeIOew1uAc/q0f96DDtAcQL22ugQdXfe2T1voN6NqGNcQmmu37fU5N6lSnsaoQBcUSfPwIECwmyNE5Io6KqoqZof1aw5xo7Td2SxPSNEhgl+tI/ZI3tBh4mba4wxqJ6MIci4A2fPQppRazbNo7+b9zYjoufSNvGZ5Gv4L82b57CYeskHMRIeORmy7tM9eE+joHJheoSPkWn6TKB5HEE6PO6ndH6Wvdg6T28BOTNFfyIT9NQ0ok1YaaQ2eeeHS3ZQVoztG4lQu2ZjC28iIsqGBNL9XvjdKavRGfaShkB8c8XBUQAUsze03U1jsC/s02sFnb1KR279OovQ51l9jIE/7TNN8lAmHSpUtVZceOlTkdq6xFNUMn53UEkvheQ4iCkJjm1OOyJ2nDgEuqKurhUR7OZ/PaShyH2cZVkdQBvWRFnBnlGO+pVE9J8ypoN2WFs4PeZVHlTeNj9Fiy3DJNx0fwa1LaBmNzrNmxwqae6n+5dARGBy2gpE1aAmTxUgCDvFUwV3tBD44HfyZY65ucFIrUkLJAkZpCUCizVM6jjg5rhhgbv+URoh23UD72O4R3hwO2mkECI5h/k47raAfdHYkqPrDfpaHz1pn6d79B6m+4AaK0MdOp6xn288iZaAyMwGIP4PnLtKde5tpBZ2ivhEoST9XpGid9dIK98f6whpu7o9QCHxhPt7m3RXqhKwjOzr0js5M0/c1nJIZHEGXRZucpm44RafooJ2dr5CrYVrAMa3xcuMH12021911uO1z9aLS6qSUE4CyfpepX9L+4qKb6qj1ehX6umqNjhZ1Kpdd8qoUTuTeq/1ImZo1Rz14HV3da6fnz1/iLFbSBx+8E46M9D3YO6KfSun+gwfQ5iYdHB2mT3/xRYDBO3fX6U+H6/MSTwLvMwDK8y+fYqvm0l3Aox2eDW8GGcqB94x52FQC77V/CziPjx5thT5xa23l1VE9wakyI9A0ZcCZ7/IzTEp7h7FCRmzaYu6rgQTKF3A5wvDDX/1Ount3NdLujGgbuNA50gZE6gT8EBuNhPOwz3mkD/5wWaisk5VFR/ou08sXu1l2lSeZicM25UM541oOz43P207rqQMSUbQ4/J03fvLD+LSTMZWlr+/P7ciPkn585vCr/T+mI5IeL6+N590eY5rHGc/H7fl3A2JxjsNy4rrxvd7HxwBfccr6+Dm3z+vyPX7O9c333r5zszrD/vM5UUN4VTnOesRyvn6e7+M2j8vy5XXyy2uQfksLyO9d9E1KRyc4H8ikzsa8kw11tm+vjwBFlB+XR5+3sR9tsMgCusJt26fRwepcD+ts4CX6ybqo++OB6B/r70WcVytxIvRRkBTdU8A+2cc+SLpZZ8uTPtHeKJK28cE/T0WbgsbUl8ZE+RzSyJfX2wbtiTKSwbDyk38b9xvlRwSW70PK6NLUJhTcofjtyYnrx+grAOxoZzSabMLHvwxgx6sQzE9fVKfLs43pqeJm4WZya6Jw86hcnt76/g++tVmanm4Up4tVvLoiQjE5W64Vhhe5EtiAmMWaDWtCkfQRqMvkEkh60U7umEBZqIgP949Qois81gjUOcqmHsQRJDo8YkcJWG8wNK6HqMGLyRyQ2aF5mUgqmafisK3DIXriCqmepQDFznSvcI2uxtxhPfNgzVmUY4xi+RzrKBgsVdwC0CUpzIfKjKkycsjN+hcxRN2+w9cuS+QqBWMjpYLIUSmHUq2a9sNOabfNgXL5kJwSkWlDB2oNaYspDq7MELtLKRRYrbr5sxpnrtcw0zSUdqardbKuAizzvxT2DG4uI3pbm3enqktoLcP7DIePZ+J58Ar1KGKwB6ndGlAPwDrP1OgPAFmjm34qz5bS/NwyxsUJAd3kvt2D0w7g1dnWAkmj21cYfsBX5ErCiE7QM1pG3d2XXcWrAvMaQTdOUAholbIFr7YZTMrzc4RFhr64GoZBMrpNgdAUo2AlAOLu6mS0cBY+MnfRqKapEKYkKAgXF6ZO+Fz4S9AB77luohFPJ7BdARKMhtrfpoy4CoWzdl9PTqpqsK8xyB34QSBUhFYAy6u8w9sCvDmHw+We/+bHSlN3h5Jy5QpGjW5x6DzGY1FA5tqpAIwwufyUSsRVHPoaeIRYgOroBGoilqjqwKvtVt6RRxA+ov00jD50mFRABA/SDoXdIw8J6oRNhZKyTtJbp0NFZbpARFxoiwBfz9xoYSgT7lOJ+LsqSP4PoHnL7wGMAapeo9PwOjIL6PB3QXxWZllpyYtj5RMePOVblt9VZKYOKSfOdjVH1YhYNgC3yl0q8psKWbmNIa1op5HLvFyaywoZVcpG47Z8eEfeEzQLIof0pxGpAOLITTisVpzDe6yvbTP6aCTaHGYPQUC0gboLNmhilG8dvS8MgvdSXihr6KjT7Lu0lC8FCtkBQFAtwBt4GUUXYOpIqlO83zpGxBP+jfKiLUbCHeYXVFMCtBH4DkfnlA+d1CeFDIbVC5odAZD1k146LAX5AEVhvqXOfgmnxHzu1kkrdU/aMfw+v1Cl/9B5tC2P9pi/mqOwOUqPDqLe5ubaB/Kq7ba/XWFlY3U13dncoG0TqdMy+grfpQsA4QrG9zTdIJvluQXa4hJv0sHcb57FM62rm724Hmk4OjjV5ZK0RXZpu4ZcDjTG3DxtAcD2cDoEaOj0q266ob6zON2mCzkyJu8YXYwd6o7aaXllJdJ4bL/yZ4qIO905yiTQ1kF3ubGNu/ci11iAa8TWCZuCQftydXklra64tNplLCl2+OoVDsQgfed7302V2jxtcMhUfs6HbZJv5SsYgo7LMidoF+hvbGykxvJCrBTiSxApH+You/oIUCkXhMyYAtBDB5yFfLsG+njdW9mJotPDh5vp3Xe2Qg74Gd60feMRQ5cac4KukcFuegFAVX6tlsDJQkIHaivof5f1coK15aqfrNeYb+MTJ+TDkFN4gbeQ54iUUV/5PIC3HMMt/u61v3RYOOVJM2k1lvncHmn19TMsJ2TOTzwjLqP+2jcbEXqLHwVIlhXX+0z+okBer8uTmTxnIVG28u81v3yMn+u1uR6eta6c5T91pPwZ5d5eKa21MTlYk9sV1fF3CvCWXD+/355DhmiANQxb5vMsx8N3ZaxPXxyftbEN9tV1qiErFYNzygrljYHkuB2+G5iSZvHM6AsddPWntB7XAzn2u3+2y+tu65VfNziI5Vgjf2W5kebmF9ILnB/XE46VPHzBPz7blDQDjSqk3C5ttHSPKoXODVxmS6WbJ32W/3FEfejL4GnuzzYp05Aejqv4bMssZMi7Q7xNyJGX0ZosPOa8O3LtTA4GzcuZmf8YwHa73eLiYrF6l9ZMF8qbKJstwNCj4vT01ne+e39zob4IgEWToIsxnpMwc0HBq9ZKCLtDbuaCjlA25nI5DH0Zsyy/2v4KYrj96ibe7IMwAjZMpe+qAiqYELZLI5bdVES5mdisglAQFAKNuBM5YjIFSiqir9MTlIHipdmCHgFOh/sdQhF8wmsRojc/SGXdWHIzA7fiyxFSXzKjQ3E8JDohUgKM+kBgn3+OsXFLU9MS6kslOlZw4vI9gtIcGXI5GoFZecbIqF6uUQpBHs+ACR0ysq6W59ql5wBTh2rn55ZS6+wM8gum3EP4JNYZXQDoGT01AtVYXAUoG5FwoovMhJqHFzD5QYtgIP6TEVScLp9y0jwKYdG4aUDhP4ymCx9j5KKOOSrg3vIyuEOVsA81UBAwLhixI1d+AHyrKS66J2nyBqCBEuz3NIi2vZvW1zdS05nUnTMMTV7OqlSuRDQr8jSnCukUh8U6lSMKBqNy3t2fCtAJfZrbBFixH40KGX0pVxpxHTAGeuukXGME3JTjMqIk5iVOuT5ibY7fAEglwBUGwRUnXJy94IYHGF2VtWU69GidjIaHQoB6ZxgvJ+0odLOzCBJPM2/Q6JdLvJlX56YXzvJ3vUwjltH2EvwnTVGUTjbBlKhzUmNlDp4HXADynOw0eWPZRrJM68gRFvvDeh6fDdLei6M0DbDtXV1geEwTcPUOc/gA2vT3ePk188MFF9JCoOHKECp5+U9FpvxNUDeXHjP9IZbtgu/kKRWPEUzzD5UjTwP16TsBcZ4RqhF3kXqKjDK9Tn6BNYJfBDOWEZPCkOkwYBQZIMcJNtyjHGUl53M1lk7UVE5L8IBZkvQlZTpZUMAXw6lcH+vNcp1AzPs8Z4Rf8Kry9B5lUh7XAXVCinQybz4mQ9I35oFaRmxDjJ5w6TdxxhiE+pIPlHPrHS+AoIBEaijvtkk5kJ7WIXILKcS2WX+fb9ssX4fYExGJ5pXpAf0oz5d1lwwCA36JPvH68QiFz/R6+cFyfQ5P5V0DmHWPefp84hlGupXtvK62bbFu1tlmWJROunU2r1mZts6xSgB6Qh3qMnXebwTfuQQCXZ1yJ9pFcACg6GL94exQIeVFvovF4GdcRSXT4+S4g6y3oLOT0XSmuZb+WV2ppa233gZwVtMFfWWKQ2wbbZ41ny23SN8JCHzeZfcsvXVvPdZ5naAc18SNNlEvc9PljwFO6QVmaWl1DX01fZveA61lSp7r8l7OAD8+Pk1fPX2VHr3zbnr/g0fh7OkcDNQl9LmR+/293fThdz7krgnKHUZ0uOVyalxne9Xh6qp56iPo1Il//uTz9Pnf/zStr62kh+9+J81UF4IPfEl4+8sRHHlCWQqQwjkn09j37g75AfV5CRgwn1qnYnxAtWir9wqNcqTU1WLy9qDqbcGDNlEQG9E6nlnBHvzwBx9FtE2dGat7cJ19qRy445ZR7eaxebXt4Anv8z3ayT3KiH3rRhcx2ZPz48ixvOUhP8u5cmqMCMiuXJdlW6utrGeeVG6tQz5su9fk65UV+dnqez7kkLa5wYDH+Nrxc70na2G/+B/lApoEzjKa8jzWNeo/Kzguwy/eH23m+rgmnqmz8PV3C/bt69/zs0Mub4sKh5C6+9Kx9PAnrw868LKQXJ719vf8W/zOaZ/pTTYjn7PXM518puc8xu9OaI1VPJQdLov6xE+8h96+fd7t9eO63H6NdiuLnrd8HXwL8Pesc76ms3Wzv3OZ6kHK4rz97G3asIiQxrVjnX57vyf5z5LUb34OevCyb+xvLsz14ZyXqMejXpSrHpb/bJYkUucaSHJytLdyv38j6IXFTxrXJs3fQXds31xfPeaW7euJq4jAYgf+5wHsmyt3GpNTpU1asnVTuHk0MRptfefDe5tra2uN4bBQBSgVD/aPJmdnJgvzdZP1XSHAyVMa4Ws89GHqa6wkloq1kGfLVSp5ByGJYXTRhimoNkqj1m11wkt0wXQZ1qVhJHDk4vHu8HbsLQ5QM0XAhH07vATocPJC+7SDkeunrbe3YMRaLL1SnOE8wu0QqsbN3FcjLyb9S0TD5wI1ZzbzEcNyGeDHCVuu7Se4FbyqdKyjkd5YkJ3PlWo98paMlmqkZTYjvJZpZNdtWO0t1xV1aNTdX4zAzgLa9YakQ+SGXbpJg+A0M0WAOSpXBJC7ZIzXaWRiBjzt9vpadTEdHZ0ESHDI1KiMUUsNnXvmO2vV/MbMqDf83qY+ALPZepwzcuwONjGMx3eYAbri8cHcAnL7aWqyHJHvG0EYCns0LKSD/dMwmrW5YnJThImbCWgkaHUnHCNbLifm7F7zHLOCNqquMoaNodtMcivI3S8/A9AMuF6gNYT+JriPIlJpZHa+VgMgzSb33Xcykte6Rm04ICVnZbvHeZe24pwAjfFRMLJH4bmuuCA5IAccBfi7wki2o86zM+V0Rd007vafAilg9nNMwBMEGeEGiLRwglyLV31r/xrJmZ+fi8i363z2B1eR2wZR0lJjIQR3eG6U44I+oQxaZhqBa6Necs52FQAxTkYcAlTdvvQIY3PWxrEAjCvg11dGRxV4hVn6C4JNW8mrDmSwndMQlHgBjkYk8kRDm/miv5EVc6EFWC7TJY+YWhJRW643Mh25cqenERUTFKrYNDoCdBWNBg/IFsY5y2sGOEZafZR1EaiY9qNGM49UMG9ee14myHPyMryAYReYCtqMFnm/vwnqTOsR+AWAQZmFLKlEpYGOHdcZZa8DMHQEzYEcR83kW2URFqPN2VjmFSMmo1yfI/iRpjlCnA2a9IqhXuoYebS0T+2tTOT2mgCDyeG3GM5F7rwGl8Kz9Idy/LWil+a+TBfQGRQsInJB79dGgsq40oLndAhir3Nui/WqqYt6JtpOmQGc7Xvuse99VjiF3KAToO4y0uj1jizoFOs0SA+vte3B3xw6tfJOjBJopbjGKLtgUfBs+oN5p/KTM+RjRyT0ENSMtk9PIWvwS6EAMNew89s5sijQdZF1c4els3wq3cPw09ecob7INn86mScnvXQEcLq7Uk9vvXGH+8o4H+7iJo9TwIQjWc6ev44obKm+mO7cvRfyYxDBdDP7RsAkUDPSLoh1YuQE/TmN0yng0Hga3AibQbEvX77guU0A5fvJEafcfzjMg5xnPqGswsuuG2tUVxlwxzdzX+m29O6jd6J90S8aft7DOeE3DXausxNybId9dZl+9de+HyNrL3YO4t1D/vYl/T3kB8sNB4p6xxrd6EX7KQOHPELgKIs05eb0T37719LiQjX16S+qHLLlaI6AfAJda2rQkRFfl30MnsyH5ckD9rNRZemm8+396oYMPm4v5lC2lAF513p6+B79S8V85e/ZvlhZut+L8lP5bpnfPELGOCKoY34XV4YMeT9HPIfP2fGzTJ/rS+Gm3LCNXsL7rTy9/v6NI7772215giQ5kaciU9SBc2MHwkt9V5dFehJ1jtLit/yMaAfvPs1zfreO4+ePwZpljq/J1/MnX/M9nIUr6hD3ZX3q5/jO/eony8g0oj7weZTD4XlfflW/jek4fn4uc1x2PvfNa6yf3/08fu74Oo/xuXBGbs/HtT6M8/l+28RX6hmBKjDd2mojvbX1IG0iy+ojeck1vDvdFs4h+A/cII85eqPeN30plqzTtkSk2ef4fPnAUUx3+evdTE1ej4xL8kusQoBDt4O53r663Uq2MH21M2kKwf8sgC0Wq3ffvNOYEMCO0hYd9qg4cb313lvLm/ffuNsYXl5Xq+VqcWJyenJuYangbPQbGmWkyFnfoQyF8tTKjQ00OgqW+WMuARSGx8pTuA3RUAtwYtYl4ARdjhEahGKX+fxT+GQGlc/ommecAzQQHqMbGiVBg4pAA+jM/OOm+64vpQbK0vss09HpUsVZoChv6nPaOkvu9e4abjlXtJB2XwGAAJcuDmwNPU8BcKnDaFco4VPOOslnJrkHsfmHMoDPLTrhq5CBrYrQmfMCYXMM7bRzo7US2my8CAaZ6mDemJM4VM4Y/lKde4+5Kg+/uTuNBtphTg2cgEIDaLTGCK/nncxlNEoDrcJTsTmsbzTAMH2lXKM8QVCOIl7w7jBICAgXRwQIGgl6jCxqIC3L4XwjzaoTjaOOiTmdAhazGeBrlEqOlAsknfFqjpuOiQaiMHmFkQXU9jXc2ZjLyNLLPrgCiLtLjhFlQaUrM0zARwt16L+yli5H0+ng+R7mzXtU1F3oNJvq85UA4y5kLrBdWliKpbVcws0NBUz30CjbPid5GUlNE8XUPu7Tdoz8JDwDf5ovZqqJOQAKkrOMXQrM5b3qc6W0UHVkwF3HcKg6LdrhmrsCM8rCcTBPtQKoakVdLpILZ8eEFIy+BqUfjo7KTlAwSPuHbTh+KiaTdHqCavqf9moUqGAoxezUSavs1OWobI5ouVuVqQ22S3CjZ6tTIBDJHv5tpE+wCK3z0LbLxenw3QJX+NFUjTxyIC+Z76fhFeBlRebQt30iGFAm1MECOQGBzp+rExhZL+DwhakJRwyFR53G68zapqAp5fkuP8WISPCuvKMxN8cXAwivu6rEDbxkW1Tmti9HN6EMnymFey0vR7IjsuNvfHe5OKVKY+rwvHISipgLvEadoWMnPUOWkSEdIA2OozIeXpcNJrRXrwiQoZ3FZH7FqYNG1t/PynMAeHULYNTcyJAH6iPt/F2wKJhXfvtO+uO8Ok96gf2gqdRVRnUEfHJ29Fw6zf6zTVSb51uGKQr9qH8YSvsZGQrjyXMXluZxkHoB7OzTWP3AEiB25BfzTIGXtJM/jdo5wTKilFcDQOIAPTGfVlZW0unJCffgDdpeeMJUnFIZxx2dqfMekWJVIgb5HK/RNrpigzSzXj7H5Zr2D08oQidIo29+MW2DTsXSTSrNoGt4vvnmE7S/XCvG9qkGAxz+/uzxV+ne/Yfpo48/DD6nUN7VIzpDtAkdpcHz/aB5kgbwkhsrLMwthtOoE55zo02/cbmhi9RFv8xXZlJjUSe2D09gM0IOcFC5/xQg2OsDSAGyzZOj6Nff+e3fTovLi1GWPGz/B/iBthre6Hf7g++OulyPBumjX/mA+l6np09fpr3d4+BfD3lFvrXX5cq4h/+kmalwfreepyct9ImTjaEP+iQ7ePLVTXr37Qfpo+++GyNCjkiary3fNnFE1WX5/rPkDlGO4MQf5Y955jwmnDqx1fS+3F8ZlGawIi38bA35FC/r6PPzkX8Zf/fdl3I+fsUR77SU99fl3x4uY+Zv+TO/w5s6OZAznxs/ywfHuQzCPAI73F749TPja7RlXD/P5+/58JpILbiVcY9c/Nd1Vk+MD8/lNCvP53rGZ2+KIuTz/KsybP3GANZLxCCet+j8HA/1ic6K7cv94n0ZsHudfJCB6/jljXKG+kEd7xH3UEboDP4b139MYst5TcM4ch96WQBqdLX18Ag9ze/Bffwbg3Pf1cM2UZxl/7kRi0sn/uhXv4ueMLBIAdwjOB/rPHFZ30mI6A2Xy5wp41Ti/BtIU08YRFLGY9Iilcqja0bXdTpnDOzdoANH04XCELnpYgea6LAdcN72aHj1eHR9tX0+vNnpD1rNq+OLbqdWG/7Wb/3WLwNYjuqdO8uNSqm4CbTauikUHk2Mbra+/c765ltv32nMTE1VS6VaEc/ewauCFXOYKnsReoEKlkZFpWNUE2F+sgO4mUnrd+6ms04bpZgAgC5IbWQTJRPABlMGEVRKKhaFsz7vzk4oRxpcq9dRkihjqKZSDSaLXozq506FEBpXFaeH17j7iikEJs07FO215qXOLTq5oE75KRLnnTmtcRIERu4qCkQjPjUFkDURH0DlxJ6YBUw7NZiCPGcAajQcHnMVgDIAeGF+PiYcCEJd2kTQWChgXIoOBVXS6el5TGxbwvAI+DU4LvJfAsheDR1O6mDEJgOYnp2dQatKmqdMjZbL0DiRwj3W/a5S97AeKj5tshN/rI8bBKgAVfoOG5iGIIDxeS6ebBREJf9amGBKo87ZEXD3HAEbIIF2OvNaVjcaozGJqG6vHVERUyfMB3ZmsCC2CrCL3aYQ6rw1YiUNhnl3syJA0dUXNK4+12usj4bAmf4CEo2uCsVl1s4OUc4Ar2HQF4cDx2Hzja10tH8SAoMI0a8DrjXH2DzYQnITCduTJx+VQnkJckNR+myMpmDr7BQngHpLO5fpUlivb3LkbtA5gT/MM1Yh1dLu3mEslu0SUgYDNNIuHec6lV0A/A12qmIU6FqFPRn5ehqJZzuvUvOsTdOnkruBScdqfT4dHJ3GTla23xSBvDqB4DUrOpWLhlj+t4+c3BdbJKMcIooJf6lEjXapcJSlC2ikNDhUbKQ2Fo+fmr0FN3lWstd6qDYj6sBzQvZ4hnLjd+XXHKei0ViAsWkH5qpTI64RsFmAgAaaY6DHZdhuD4GhbReAK1MCGPNZ0bjxuzoh5Jcmyz8qX/WAIFr5tp+8xgitspXpkR1Z+9V8ep0jed+opp69awjH6ApyK+/bh0YoBR1GCAbd85BN62UUd1aHUIeAJwrAHIWxH5T5mETEZ8FwyA5yJt1inWT4XnDTaSvT3Esd7MOx0+dqIPRI1N/2ZqDjCIztyfmlYeyooOkg5tXLszp10j/aCkGkaeTG00fBw26HzD3hkEfZyqrAHtmBZtLRCU0aGofHXZ5PWoTzybPNZZxfaqQhxsZ0nAnKjUlJfJehpav9YJQy9GjwCS2B7honQXXuH3Vs1iuOFMkXqtvY4pv6mPcsX1ZwJDXkMScB8GvqksPuAk/Tbww+2I4a8uQzjSLr/IfOQEdJy3P6797m3aC7dXJ1E6M8Z51BKleX0vLdN9PhiSNxI4BrIa1vLEe/26dGsXTUom48q0idyujyq2Er6h2AQJvF8+xI5cOAhquqdM9v0ur6vfTo3Uf8luVkDGCDTsoeDzGSuLgwl+7e20jra05ALcRyWM+e7QBeDykLfqDNXiv/yOM8Nes6TsrTRq6ss5W2vrHIPfZuvCmN8pNloJDmqjPpX/wv/gllXsdSf/K9QSCfI284yuISYDGBmu9Zj8qjOHDaVOTfwEdsXRyH7aAeOji0M9pFG8aH3/O8DWnwyxG8iETDD9Jj/Nv45eE5j3wu85Kf83nBHvf4fP7PwFK63hLC/60LL49vlpnP59/9bnF+ztd4/df35d/8gLzEvflc6Dn5O84J35SrW/6lHNs2bleUE//fPod+iPrLO/4SvEFZnHbZx6iT13oif/Axcd46Wob1sHx/83kqwqgH72Ps4m/8iyLG7Y8y45+/8E5f5U9cc9ueqLP15B5lSV2ithhf5/G6vFtZH9fJa0L35B9D3zsPowFW+tXvf5zefeetsJXmmHu191pWxmHyOHfyz3Idocn1QZvzM2YXvswYQJnypS70/gDN1gnjDK8LSCOFABmOVQiwddvQ/TG3bN9cpp3Liavm9exVd+OLzjD9owB2eblRKk9uwthb1OERnvjWw/XG5rfeudsozU5XZ3HJLy4vsfc82dpdw+SUXkDI7RcNn99VSgIGjazdGt40He6sX3N9BgBSlzEyEqOxqs/VELBeEHA0cutZd52SwEZajEJhHGi0KQsS3YjF8HwY/Ok+7g4rCb6cdBPeBiXJECqeGCqecVhWZXATa/AJEO21leWlMADW2QkXQxSNkRGjuu6yNOi36TiBgCHwcdTGCSNGfByCl/Y8iz7TSBo9NpfkfCAzXqeLyw6/5UkcRjfsf2fjyviuHlCvL6BY82xio68u+yVQdv1CjV9cM1+7FSwEAcPruo4C5jBy8G6lVoWGKhv3jO+HZ2QupUNjAuNICcDoCN6M6OkF6Tk57GkDpKcROg8NvvWnx4I+Hip9D9dwNfoSihe6O8Ndo+Ur0hcw7gJHRU8A4Tn7Lmh9MxEGuwjABI6kclHQCAvx2YXwTZkYqZBp01CDhkEuYbzdTMB1QAVzbtdoesTpSRsn4BiDjRPBdc5Utm94BMYUA0EfFwAm8lr3QkdjJrnwt6NXlXqZlmHgAGDT8EMZMN/n+W5xWiiYE0jfIvyDbi+GSSegnULpxDGHHXUiBEmLOBUueebGD5MCJ7xPOhhnKE+Su4LOT3f208vdU8CEs867aQVD5zaCo2uNtbybIzrTRYdepwI4GVm3L/PkvAwS/axBK0wY0TXCPQOv5Qlj7tijsjJ/WrorZ9ohnbHI2+MJsYwWHSYIFBwILAQhwTwO/4eyuTUslGmeoYfAUz6dnKJM5EigHcvTaQTgEWmVFdnX+bBGT6W7R1bcRnbNQ838aR1ilzvq4ChBOFXIdJZTF/eu83027R8exH3KdmyNe6XucMQmD/GHqkWWBJGmabiMlsOr8sk0bRAYSlx1qeAp0R+21zztGCkquO3wUmqfniAj6hgd6TyqIv3UupGigB4wHzT4j7ZyivarwLPiHwNreVnwTpOhhVpMgFmEZ7mHdl9c6FQKYHWsnKzplrEu4aZjTtvoK++zPL9rk4xaSDMnRqm7wuEPAIY83wIbaRwrNfA8F/1Xdzlacn2FDKszYHpHK6R/0MNIOW3LDou61qFw81ZpizSINXK5lLKMnmQdah3UHUbrJY6/SwcMFDwhzbg86CCgDJ2Ac0fR3DemI3WULFTCZ1q+fScfG91VPwrYtAXSURXOrfS7603jXMAf1s1RP+XFAEQV3Xlw1Eoz6AhXDbG+OnPWQz41/9QRvQqGuGSaArpFo2rds+FGl3HOXfVOTjqpdXyeFhvL6ce/99vpHB2n8xUgzs7gep1t77OflpcX0p17q2kO/eHuiTpVn3/+efri8ZMUSxDSH/ZljshBW+gXz/QzNJWW0kJAS3V5Zbo4ITM7htm4K5emP3340bsAd3d+qqX2WSdF/jo3mkomz+nERQ4wQDXkXPmivHGQKOjBywlcMUmWg9vCkVJ2fZ5AwnOZNgIMZFpJU08ry3Fep4YK05CxzI9f8uLX3zNgy/S21fnwYz7H7/CvZXjAkfEcD/svRys5uCHWLY+P3pPLyLW3vvm5wYOWHeezTZY/BU/5Xp+rnvOVy3fNVWrKr3FFXON90o1a8P2X25evy+WPgZvnbUPc4jM4b1vCGeBfOCw8k4e+vl6Hw063n8fnfK5lepVlSGt+8FucEzLbF96qrEcQ4/ZeT47pdUu1aKeHv2ewy5/38j1wxG39fPk8ndbofe5zpY/79+6mb3/7YXrwYCNGNjy+WaZH4Kx4vOfVd7l+HvZhfOHa6ItbXeWtVtWf8n2WdYOM924uh4PRoNMe7uwcAhWGTfDmznS5vI0efZymS9tz5YWdo6Oj5kWz2a3t7g5/6w//8B8A2MtidXljtlGvzm3CnlvI7yMev7UxX9589HClMTNdrE5MuW/LzeTN1U1BRe4MU/epj2hLTPBBMV4jtCjfyUkUicN8MIKRBBWblXbx9uK06+FhpM87ARCdBKTXqHGRgWhvWl1dQmCrqYDhMupRrSxAGBPP89B95CHKOBBAkOI5PUO3zJO4syhHCSYTaQztREEhEhE9bWTAocciCtqcUIcQXRrHaKZKXeN1dX0eQ9duquDQn2kP0l3FrmKwPm6j2UNR+l2jNY3Su0Ipu1uYqElFUK0AeFCW5khabkSdUG4ab4eMHBYXNDuJw8iJklerz6e9vf00P1+1kdTdiTQqcoTGYVw4wUidyt325cjIMACTjGHuUDZAmXlEeAJLcyT1+CemZCBXg/DZGdzoZUX4nzZkI+mT9ejdV7waEWUBuKDUKFtebSFPkpJnzauSQc0Zi0kilGEUpAS4b5+e0XfOaAfkUT+jpUZarwCCuy/3o7/dMtX1fR3yVyBcycLcMAFfvleggVGGrsPzUXoJSBx2ehgSDN8IJQ1Wnq1gaDC05x2dqJn0ZPsZfVTE4CzxXGiAkS3CV9cJ/uCexMvIEPAoVWv0HTR2F6qpSerNdcViDXCpc8EdGM8b60XfnJ0dpwE86CoFNDRyvNyMocu1L16dpYNmK51DN6Oa8kW7Mwjg7LaZ9UqVcxm05uiU+bM5x9s+ibV8ceSMLOccz8x7MSSuc8E13B40h6uDj2Rq+9aIdHwG8Dvsa4qDgq5hE/DaH3GXoIbOEnzJF/LINW6uec3nfQ0V/eiyXpQVjuiNk6UA35fUDforh9ofHQN1Xyh/laPKkM/yYihPHp4NQwZn8qR8JRBQ0ckvyoPryUZbAD+uBevL9UvN5TTKL886EOO1rrahPrHwG8HRdX62OkhwYDqIwNbnCf6le8y+hnbh/SsL1gfZdydAka7rJTs6kHcQQ55waNUdXi9t3HN/hBOq3jbPy3WBTd8QLPAUrrHfrB/yLU3sG6yGqSRONFV2c4TCqJ8TMjEW8IUgL+hDHXxOBhTQTNpCe8GNYE9+kQ8E+KGHOK8OsI+NcEg3I8ryGlWJPDRph90PGXXJKfvSwxEMHeXISbMv6CN5ZAKdXa/XKM8NXwDk1Dd0DvSdghfchc4l+wSK9qFlWM/RyImRGlmdF+pMBWgV9eY3aOkSiq+Nvr/IFBzywviw3ZE6w2XqTLeG1RBkwIGRM6pJfb3HdBatVw9e77V7Ae7mG4t5/WkKKCT0qGuSnx6nGvpgbV39S3uoj+VFGfDnGbbC9DAdxzlA8Qcffz9NzJoOZTvV0/QHNLZeBk2CRvynvVlqLL1OnVLGXRVEQKn+isi1RKWtY6AXRt0zPh8GUSo9LxjJNkGQC1/fAuUAQ9DC8068q1acwyB4N+/wPCb+qreMxgqQpa4TY+Td6JtbeypwVedGRJ7neKF8ppMr30WPeAOH3+NcXJO/C14dnYg68TnkG9kdA5lcRj7G5/J7Pm/JfvOU523D+Jbxc8f3efhZWqkf/Cy9LOQ1SKMDlAUP7w/AG/cb8fuaxlEiv8cvoWfys+OJ/scr72aY2zWuy9fvluszlYEMxMbXjp/p5/xsJZXvcbX1yOcNFuSRsluA6n1cEzbbPuM6y/Wdf1wj3+Q0LMt6XWeqoYOt7siOzdf1HdfDQxs0Li8COXzPzod6Qp3BfbftsX2TlCebLi7V0zvvPExbDx+kxtISOgahRljGKS7jZ/j++nXbH9Ii0/drnvCusWzn3+Nj/O5t+V2dPUo7L3bS/t7BTXGmNGqeng4nJ4rd4uwUALa8U5qpbMPnj1dWlrZH1+c7o8mp5tLSdLfT+aUUgj8AwP53ANjL6lyj0ajOVTYnCwDYiRvHUbbuNWqb3/vWZoMHVvHgi3j8tg6dkne+usEIxHajKE6VqOuzmgbgJCSH9rSX446xWxwx1dBKIIEi/Zi9YyzhwuISggeanyilAUZ1VLgIQzJbXky1xTqg5SK5HJcMYX6qTKORRe6TO5Bo5GKdxQuVwVUI/tlZOxRxvTYXRm/Yv4phmIXFGopJr9/1NlHmKAVn4ceSIyguFYPRFyO4MQwf342gGqU0rcCdsRzqmcVY5OVpjHA6yUxgX3Kd3CsYCGUlSPFZAgTz/uznGHaELqurq7TXXDHXQe1Buz7MoiF11q27qpwC9lzNYAql6WQ4jXdWcgGabz32EAj+VFYyp3X2GoeVwilAsIyGmANaoH0qMCNPPUBY5CdB//n5JeqI4F0P0+JiI+hoP7UB427uYL8aSTZSa9nKjc8R3IdBDGVbS52W2+0NYrKQ+6FrRQUjRo4dsnd/cWdtmxZg3tbq2kpqYBCc9OE13BCpHUZcFbzy7FzOQ74BcPLQK+rlLONabRZaz8Taj/LG3qvDtPP8JcAAEBMGf5SOVfTXTjqZiedoBCfo88ifpp3YbH6/SsdHR2l9pZGqOAyvdveDf5eWVrj/NJycnD4xlRZXV9KpYLRzBr8UIsXj5asmfTCTTtrttHdwltrQHOlXZjnUPs4aFiQiuKFIsgLMr9u+u1UQVyg9I8ryg/eqB5Qd86ZVQDqLETH1XgzL+Tn9iqJzVCCnCkzhxLi5BzLAo70+1j+FHtJW5W/kU6OsMoxlyAAI1zdOrLvBoRmmWnWOz+aU44RxOFICx/Kyz7MBsd+tc17JwmFQHEjKC+XNn0rQvpaXT09PYoSlZOSda2arOeIoPxmV9B6jQTVkNFQgfGW7BfbASeiSaTDom8tpWoJGAf434m6kBA3v7zpxttshZyMdK+v3YmUO11UsQpMLHK0R/TCDfNoHEijeuFY+12myDzwEg14j7zg6owPqZXlJHN9zjrJRYTWRtLDNDk4JWJ2E6CQcaRIrpcBzsdatjj16T+cFsiNLOFL8CfZ4WoAi6SG/mvbgBNRcI/qYuuus2NbgE/hG2VYPZRq5bFuecV4GcFuOOpAHc74b/CD/w4XoDb5Yc3jIdtkP8hVdy2/oiYHlY/ygiX0lbX1eXr7v1tBKCvSG943XqrbzDFK4+10GkxQeHQqP8d2o5Fhfeeg8LWk0ofERMmhj7QONm0cGS46CzEATl110VQGdM2XICHkpnuFEqAr8M1ObB7iepMmrXug1RwMvdDxsC89VH6ubtBnyuSMx1m2yNJs23nwD50wHKgNu2z2eIBaghT/pZhRSufVzAAHfOefolA5Wbp90EfBlnlI3ewTNJLil2SG+c73XSqexThC8uESWfGI/Sf+YK8JzYv1xdLkTfL3eulq/kEdBLLT1XX4RwJpioK3VmZNXrZ/9x83wvs+n04N/7DfbkvvA714ryomllKwh9Pc5ynHWY5RHG8dH/GbZt4fljI/x59zG8XkowwO//u57BjjxbGRizCvygce4fJ/lfV73S2Xy5seIEkrXTPTMgz7r9vq4NDcr6uCNlvmaPrf94Tnp6+F36/N1/b4+PO914/r42XK+eb9lOnqZn5PrnNuR25TLzLyQ78m8E07f7bX+7G/jmfxiA9ukYykeoNS4y0BOzmVVL2Mn+K0Knxsseuut++nBvXvIQEn2Cp3hdeNXrlP+7PH1ufjGu23MvJAdB/sx/06zOMBaOsHUdYp+M5jhyJgO+ZOnL9P2E/cmSLE3ADjopj5XG00Xb4aAk+7ExHSz2+7tdM562/Dt45W1O9tvPnxj56tXXzUvLqa7tX80BxYAO1uvN+YW6psYhy0I9gje2XqwUt38jV//oAFgrU4XK9jDqclOqw+9VI4AzT7MhTIZBWiViA71GA01rGzD+U8hobAY+qSjHCoRFHDyVsjGQ5x6LFPJbfQ6eNkn7UHa3FxPs7MuU6OSdNh9Lj67Hac7wtjviwv15FpqRib2AR8X531AIUJfnsC7ELgWMWSuhQiQGrSpn7lygK3yHM/Sa78GLJXT3ALX3jKuS3cZrXJClyCgXq2FIQompcNGAUYxWlPmJ9IQ/pn/6c41MpjKXEUZTKVRmC4EgOy03KLRSWHOYjVXyfNTaXnVNQedOFIOA6IB00j7PHcSMzm6WpkLZeGwW04FyMP2KisjeGFQBbeC4XMANQbTFRNU2gdHzYg6m6fbBhS7jIqRg0U3coCuGjU5ymWqzDcLEA/oqPFcpdw+rdQWUg2wqFL1eg2y9/p8ga9CYClO6tOZEdzLsG13Q5ot0nf1ACAaR2nmkKB1E3wF4EIojax2OjoLU/TJDAC1Bo0EGvDJwAls0BPHCFbheR34CXoed9IJxs9ludz60uVlBBYO09r+8oxR1Is0VSpA+8M0QdsENDX6W3506N+VMNqUUaZ+Ri4G3W46g2Ybm3dSsepMcfgb6azCJyoLUwz6505ipHMRztNWP+0enqWDY9eNRXDpmxB+BR1ZccKIw5r2l1Ed81XlO/lGunnIew7Nq8xM45Bv7GMdGSVIEGtut8Ak1n+lbGlp5PY60WZlikM+VTn6KmPgdRADqPA4+9yokfdSdMhMOCH0pfzn8kcysHUyCmy/ubOW0V/lziFe5cE+CwCMbBl941YO+9Uh40voYo0p70oFOpG6HWSS6s2aXxtgsRR9KBABhqFHnATo6gnw+Vw5nMnu2WnQOoMDo++WeUuvUJ4aWJUp9aBOKnK+oKilIXxMn9vmiQmNt3n6Klqj3Bk4Wa+YnAi9Tc0xgj5WxtoOwR6EjToIHO0v02J0Bs5xolxf2mtd8cCRgVDmXK8eFCyYAyrAN+IrnXVkldEqPFl0Z0CuOT3epwj7zklYrl6SV0SxDPWDh3X1MArj+WzQc2rA2EiODZp7+vtuedbX5b+Usxjax6G7uTE/lbuhexjLG4eRrW9OXZEPBGE+2zZIe4MK0ZsBZOwBX/KIowvWwVMaWdNYNGRGwulrdHUZHds+OYYG5mM6kuKojLymU5YdKsvS4IVjFiBY3pb3MwiIEQb6yPQcnxe52lyrLoncdMrOcpOBr7OloRrXYl8ArwP6angh4KCfTTeinY422V+un2zfu0tZfXk1Dan4ePUJy5OnjGBJI4GE9ZEffJe54hoe5LvnjMSaHmOObdBMevkbTQxQzru2UdkIGQy5yzys7JnbLc2lsXogPoZWzUDRcrgh7s9ROX7jEc678LDf/KyMKDPm97omr6pGHahO9j7pLt9kexfCG/Icz8lfeafdOqp+ts78Li2s9y2WzPSI+2ymLc5tkbbWK85943ePf3iP/e2zomxoMY7eWZblvC6Lc/Jg1q32RxAn2iMNg5+jtj6Tzzec0zZznfSwT+Q9+y3rWmTVcqiPOtXnfF1fn5Pr4RF6iPvUx+P+inpxeC74w2py3nb4W9i0KMta3fIO76bleNbybovgOunqOSRA/WxTeKZlZDnNdXOt4G/cxGeeBxl0wpVxg4rLi4uA1EV0gaNr1zFKfB8cZdqjsqyslCtupe98AOvvPAjKp1068dLT8kzfEQeIC/r9TvBnu92PUQZHtFx6Tj5ye+zjU9c8dkv+PLncuQYyyfx8BVw3SO5S6VJ2phl9+8MPQse4E+DsbI3rJm96/f7oHIM6PQMc7XSb16PRzp07je3i5OTj64u0vdBY3hlMjppLANh/dBIXBrpaL5Uay435Tdq3hWf2iOptLS8WN3/v93/YKE+Vq7v7Z8Wzs87kxvpioaxCR5GozPWMZgBQ7kEuIzhZwrwKJ2apAObmPJ+NUHQQhkGQMI1XbaSvjyJ7/tXzdPeNTRRMKe53e1OZTkMxNW2UASZFecl/5ulV8ByqFSckuT0ijDJxmboDvG6UZwXwZ6cPz7PHL9M6fOKQt8ttCSqdSFWpzib37YcFMLjm5l2nw8MmdURpTgN2AbpOJHAXHI2LTC+oNSHe3DPbJuh24X5TIWQmlYez86kqnZOH4qPOXUFanr0L2UPR6E3H8lUw1XBwBoO5XFg1NZun6bh5lO7du8PvrpSQF0Y3pH9xCf14poZJQYo6YbBiEhZ01ON26LMo8EbBOxyul+P1KmbbGgAJA2CUyTUIrUu5ijEAnFlfl5LSwLm3ubsPubNRBVqrCFxqq93uRn9mYRNo5SiGKQQnJ5l+OhoacI2oBtc6alCmZ/J2ihrMuXkAObJpXymoRj0FCEb5VKve8zrSx3kVg88ysh/9K49wjW1wGTMNf7d7EkrabX8H0OPeg4co8LM0aB3GYt8K2/03H6THv/gCJ6UVQ5ZHu7vp7moj3X9wLzWPDmLmslEYhwuMAk/F5DCAZAf+RSG6nNMIAXa3H1dScFF+13R15QKHGkuAJfP62sMeclFJQxyxbmeQDk9wujCekIU+xRFBgO3LPGKR22ausdFK71chRe5agDeNsUPbRQS/GyMT0ZdxH4oHflUxmS8qgPUIQ4Bser8yl6NB0lvwkAGhjp7vatRsWIyMupvXIC2vNAJUOnGujMGfAuwJJMLLpyD7IEc9ryP6ayTHCUQCWJWdyjByyAHgHXjKNjiCUK0LOlLa2ztKb765mQ4PzqCHeeRGlex5gQYyqFHgPRQ69ZNn1S8xFErbBVjeKM0nAC3j/EFPCgTsM3lRYKYhU777yH/VrW0pcA6HTCeYR0T5AsXMhzlCrEKfq8+HwyZw97yRLOnpEmjWQRJPGIWMpZQwvnyP/GX6pwJ48xod6tnyTIzO2E85RcmRHfsQmYIHqOgt/XF2FRQO5SZHPnNep/Jp2xyFcqWXcID4bhu7XZ1G5UKgJ0BxUp6TJzKtcnsEuRrVPKKgvlJmY5IgdHMZQ8uSZ7jDKkVE2C1aHZHKETD1+4Bna8hNE8gRcnPUc8Q1b7NpWlYXo5d3/UKU4HHzcb1nbPytk30UdOS5yr+8Y39EjuC1/OY1yr734PgZPZdqXG8b8xbjLgenbspgUPnx+wwyNEVbL6WPeprf+t12KlGHacDwOLpqmo02or7USJM6FsohtPTwuabZ2MbQCR7Wib6xPXKBP9oejb78E3miHMEPfBb8eAhgvUMaRCDEZ9MG9bt00JmX5jFK5vP401aF8xllU67gQhpCs9tKcTe/8bv0NxBkWUa/1CvSIib20g/Rtbd1DQDLy3aqd3KKSw5kBOiC16k+r8w7Ol/R2vgpOwvShq9Rnh+i2d7keR4mb6vLPXy25z2ifH71vtA9vluedIrbc1vjGf4ex/geHwHP54eFU6R8CrZMcTNqneCjInZ2vu5qOubu4zjRxpBfbII2Sxppg5y7Mk6nUK9lmaL+ucuCz3yo794jPTyiyVQpO5PSjP8pI/iAL86tsYu4krrm+3VubKI2LXgi7sn8FXrvBiwAnV1tR33j/AXrLZ9Fmghlx4og3GcZnrdNxcI0usblPUvoX3AMNBFIRp8ij+fgIp3Y9Y3V9NZbD7FVV2m+MQ9v6Fwjv/TRLz79EjqAp+B/U6Rcf/gO1y+sgJPQy2cn3fT502epsXIHp/sEHVpKm/fXU/esnV483U+1+SrnXOkF+wiNL8FhHUBrDdyg7Zh3Z0zaYzqea83Lf9oZU5Zq9doNeHEE8B2eHre6pUqpuba2unM5vNy+uio8Ph+ebzcaszutV83ms+ag+/Y/lgMrgJ24umqUZqY2p6cLW6Xi9KNaYXrrex893Hzn3XuNcqlenZycKU5XSnDvZEEFZQJ8db6WUAURijdyKqgIZcm5Ed7+RbeH4gC8QSTzzXLUwB27YDQIX60DDKlJv9ONzlZABapukTczW4cQg1RE+bt+3/WFZWocjfDkSGWv34480YWFBe6eTK9eHqRnz56mtx7dhzmyoTUfE1MdTGQHq+wvEOxerxXnNCSCYYGJa226jIlMrbFVsSkgCqLfLVNwEcPmGESHoTVoddqm4TI9QV6M4UQ6yTQCI5BGcp2lPztT4pkKu15yjiQ4LIapR/gEiqW0MFeLslU+0kQm9zqHWZ2cYdTTYeBetxNbQDojWKPu0LGRR9f0zDsEZWMYCocyrhGK3RcvYDbXNfU3+0KhVfE7aabO0wox0cY2eSigrqcrINRA5u1zaX/S0IwiWmt/mhvrdprmeAp2jT7LrE7EMYKnElYByLQyi4AzhJe2OEFC4G9+arSV0uUJwVrsJBPD407sc5IR/MX7wcEBvwlwJ9PK8nI6Pm6mN968H4rElS6kzQghcm/wdvsEIb1MKwAyHgPfdlP7rJu+2t4OQXVIxSigaRItvMQb16eFJubtri6vUp/LtLy6jFKgv+mHq6EbIwjorkPxSANzYYcANQ31eM/1SxTSxFSF7+5H30pVnBOj2pOAVLfI3G+epb3D4xgFcHUDh39DyRlwsiEqSRSh6/tSalq7e5+2tFMfuTOFwLV8YQwu02giE/CxMhEODfwZaQ/QUyMpeO10uwF87BujUC7XpkKswnOxWxPKTIMWu6bhYCrHGkV5wty7HHHPgHWcH2pU2iPWE9bZQMGPnQwdFVoQAEnQNT4iFz2MW45GaC2ivQIn+SSMu0DS6JdyZxvMT28Hn8nvGQTcBHiFxQGm8quAQQMSReH0lWkLdYCgbi2tzdDptOyoh8+2ddygHhDMC+zDwIQR1SHJ60ebFypdY6Ijz+l0zrKem8Cx5C+N4EvaM8DRclJrrOYADdxNb4ic9zqcp21G4gXnAlnBlWWYVxiTa3AoHQWyrUZLpekFTriyrMGWHj5Lujuio45xkqhRlmgw50M38TVPtstAMPrLZ6pXkT9pZxt1Ch2GV1+4rbYrjdjvRml8nrRS79nuWJeaepquoLMvCXWA3WNfB12Z1vgLfAWh0zPZEXKdVPtU/rY+jkZYf/so2s5vAgyNKF+4Rl5QfrLuCdBAv13xkAzk8nXucqeedhkQT+Ud3NAd1NulpRy9wt+H9lepBR+exdrTEobeo0zlR+BQxS7UaY92wdQiUy+m+C6NwoqpOwO0WI8MYAOgUI40FfAHH/AsQYv8KIgU2sUMa85ngJmjfv6mvuVrtM37+BflyUbS2nJDFjQkXKAMeJFpA7Y/6MD36CfrwiunXGT+NwgQO9nhKLnudMw7oC7q2bxRhXx7EyNXpekqMmVgA1pTAbdZN2gypz2lknmHu0HIkqODLnuojnMORdCIOkbqDfWPyWqTbssLIoA//d30nr5LP9J2K53pKUCk7bzinPqJa21f8CunPdrWHX15BX/Iq+oBWhi4UL6dwt71R5Ox8YU8Z9/7LlCyjAL10QkWTJsidI3zNpKXkS2dF2XZkd5L6mykcH6ukg4PjwL8VcrVdI4+dv1T+SpS96jbeNk49aAjbfalSao5nxbb6MiGI0N8N/3GUQNt8wwA0zbE5kqOyvCbgw2oCQ7kELnRrlq2/SsGKuKsxQRTrnVujfyqPZ+FPx2Ns89MoVM/vPHgQXq4hX3A7lWd7AfmUO+6Zr6pc612J+3tnVK2/GkQr5DW1u4Hzy4tVdMZduXsBP1arkRQULA76J2kbts1XYdp/c5i9JuybgAR0ElPFLDDR/QHwJ1yXL5ycWk+6OLqT6Z8ucFOpVZOcwBYl1NVJrzm5Lifnj/fo25Gixduur2T0clpb1itLHanJieaYLGdcnlme26u/Pjg4HD7/Hy0MzV107x/f/4f5sB+DWCv+leNVLzaRHy3KlPTj+6tzm79r/6zf7K5urLRGJ6XqiftdrHbOppcbMwXZiqzGHDAmJUH4MEddKTDLxqwnIfXao/Sq+fP0t37OcF+suBanv0Ib5ubFIrfYS2VIZQx71PCKrwyyA0AwL2k9SwkHjTK98CQPkOQJ8A0SjFTwutHiJ15qiC7Dq3XjJfCwfZiEAAZlKcXr5Jwhqc5ZtvbOxg4OlXgwfPdgtEhecPgDkkL5lSqCpAKIlju+gIFjWBjUAuQ0l2+jJ65XakKzbpFTh8dZmTAa69RXgIGjZfaNZasoblO4jJa4KHRMx84tpBFCDRSpj4ETbj8HCHUmLrn+6DfTfVqJUCJZEFEEZIgEoyah4tduUAlYUR5BiWtUpKx1JEOb7rFrENgevrOSofMQWsVisY/zxDOoCV2G6JcI7SCDAXKYQkdgD7GT1Xt0H8AC4EC9Tg5PEGg3QDB5X0AA/ANtaMORhYvI63A/jNPy/QLo/W20zr5jFhahz4OBwJamLqiE6EyUEHrjVs/1DuKuoPh1ItNOEaNdMm9I4RV5dPHafFaI8AuVWOEcJq+ditZl6GSp3zG2UneTMN2GqEw8j2/vIShHqSTg8NYisYNKYA/kbJQnHRiHrxAOZqtxY01nLMu4ATeBcALSNt4wM4mHwESpwoYd7fgpU724zTgSA+9RrtVMu32WarUKzhCZ+mTx7sYU5cqc/H6q1SGfuc4bKkwk1r0/2wVw1vGk24bRRxRNpTVcENvQZaAoojSFTAYxXKnO4iALhcw3QJUFD5NDcVsP5hLOIOhUmbGRtqRDQ+jdTJsdkIdwgUE0e9OfAzQR0FT9IV1NcrhhDDTDs4vHJERGOMklDSkObpSLjmZLQNuDYHPkm/iHrx3JCTqoLMlX8IOGB3Xe5UXHc3R5CIXKPzQQ/S7hlawEE4ZbdB4R+5lDCvD9LwCOFBXAZLG1342kj+F8XH5GEgCP7gVtH2YR5kEnW4I4iGgdSk5c9l0GIz2qjtMXblAtiBrrEt8fVkI2kxN60wATmsqfZw4dJGjBJETTx/BdvAiDg98o1FzQX8jvPX5JWinPjK6bF6sMkEb0A+2wdSrDAgEQuggDJv08uUhzaSRdLWvPe/1yrbr+6ojNMrmyelgm66jo2P0jrviWkd9jAiajnNFxScmjNjOAvagOAZXHje/1giYhjdoGzoEulK+QMd+zA61Dr/RdAEsF/EL1Qs6+5naRh9aJ/tvHKVU7nNqQ+5H5w7oDHiH+kanVkcjHHye7+Y2RtfcUEeDeUHfCmT5ipbIqU7yZxgU6ug8jsjZRjdNCowoZ7aCwaYeVD3AiHVT7wjYct2tsUDMthj9HAUf53bYJq4N+tkm+ph2RF/QwCyPgi3aZ1fJlpxX36mTLWvcVz4r+o/y4hXerVFXaySQ5sPtd8sT1ApgHY2yb+xHo5FuTiGte26wQBvld0dN1RclbJfRbUFwbO7DhT2XvYSG8noZW65MHqOTjKhPFbNz5nJ0Q+yaqw/pADhKoO5onbWpK3zD9/ocdpRnt1oOLfcBzDqEPgN+xwZU0CEVgOMU53R4++AD66ZuFNCu3tuI0VlXEHHeCDAPOl0BNmfDFoJtsavaG52kYQSi1EsGFKI9PNt+cdKp+mjQw0GFrqbGaT+dOxMjW+jZLCv0SfTlFTZkDpnluehKy9ApVF+49rk53i5bGbYe3nRiqeDZUTNXHpGx3J2xBL24GX6jP6GnowryryPD9lvWwdp7dRg8iZzPzc+nrTc3qYeBsbnADlV405xt548YUHKzHVzLdP/Baup2XL6QvnetfBxwscrC0hJ2BjuLPj/D2Tb4MFdbwv5W0slpkz7Jjq7cqvzOL9AH8FIXG6XNpTvgIwNSOKzTC3HhzUTGeE4gnKD9BqpcQUoc4KTL3b1dSjNIQJvAPPKUfLi8shjbUOv4uLa081KM9vp8g3RXl4ObpcUaHvfMsDZf7V6cd5uTaWanedTaPmyePF5dmd8eDno75fkVAOz92MjgH10HFoFpQMHN4uTkVqlYfLS5Ut/6/d//eHNpaanR71xWT09PwaH8ip43n3IKYrjO4u7uq7TUmAsgIaBzwfxQfuZ28d7p9FHsl2l+sQaAsKMFHvYfAmC4mY4qaRyRZiulkJYrRgPpeGBZKFavBbCYP6ay7PXsFKMMLlOTZ61PI0hpMkezVCAqAuuhILi71MnRYUQNrowSwz/dzpByOgDAeQRXw6vg4K0ifK6FqkfkCghuozgJqDXcraelh7a4CNDS+KFQs7drtIY2U18FXzDkcMA0dHLJpdOz42TwWqWi17KBh6Pg27FjZWZdFV6XCKvNlVMNr1BmxOSHUkE1hbIzzwUSQju+o1sFKgH8uSaiZxjRCQCFAmyUybKNVmiwBAgOvZoWcDkyQnYVtHFR/lodoqgi8EhjogwvI5hh5KwbCkLQGRtAUOfYxx7BU8Er8KYNqFabJ6coOVcasBwBnkDISJIebV4Wat4lz/jTixPkSbtW2/VMs8LWYNmHocg1Vio8gGJEXeEzl/eQT8JJURlwRJSDzzoPSpx9bX0E4johghEnWxk10iDPYvxUvAvzCyidmTBq7h4n3whiVMD8H/3Raw2g2SmgpBf0UDE6qz8vwZSNaRgqASKEdokkedLoqopZzkAjUadrlDmAFl5ON3nYeSaGtB3+n04vd3dQyqPUWLkbE0r6F9CCyjQWqunOxkb62c8+DYPs0kFLqw2USTedYpSaR+30+Gd/j0HIhjol3FDqeaNjCZXlj4orZuAR5y1EkRnqGZEM5MM+DBCMIbAdOphGIIvTRsqpWwAnW6l85vs0ale0Q+dH50ZnMfczPAKQFIRogEPeuUcg5sQklblGzP63/UaYBMLKoH3viiC+82sob/tOxW1uoZFHiZ2jkrA/5Qqe5ZOxsc/G3wiIBh6gRdu8LoAD7VBWNVJ5uDD3mw6oQ65pUmM3hY233wBlU/STQocm0ni65iMEk61CJnTAXCJO+peQb+tnRMLF4/MSNPJyBjgaWUeizLs23cSl5s7PAa3oCSOKGvdpfjdi2+71eYBR/kmMFQDC9VYpywiSywlCQp7C8yhLepheoCMc6Qj2E/0DGag2ulDaa7BoQ+xmxnfvtk4CMP5FvaenMGL2pXJ2ac4yPMH90jPojF4TxOuwOloyAASrG9X7oe9pp9FU+UK5VCdEdI7yTSVRJ6q3BS8RneTw+dEADg2hw54B7NTtGHONu/nS2hLlWV6NqKPth08ELbP0wcqdN1L7tJf6JyfoLX7kWdYrlhu0fep0wJg6XVBtMKPbPk9t+vwUmVZXTl7epLV6Fd28HHJgDngxJu0aTRX4CyhdwQJ+Rq9m+ck8Jt/l3bSk1a39s1FeY1OD1ca6LfO2PIh0hJwoPwZjDHIoe46uuPObPKie8/qcLgFwtF+idJ4R5FN2BaA+C+5D7l1eUNlfW1tI77//KPTNzou9dOfuCv3KM92MBt03j87+9LNnqYeT4qRIt83WwAs+BoJg7Ml4uS1ZbWDkj+cpe77HBEKe+WLnJTIqyJKHpiIS6DKDyqb20FSd2SL8PjCPvxSjQep6+cMVI5R5R0odOjcFxfYalXeXRuc+SCOXVXSisNtnm/5lcMEJ4faBfW06nzngAjADFAaBwnZQlhhBwK59ti/EDgaKFGTr7UhfH3rHPAKYyyiyvCdP1+eR8Xab+5AldIO2yc+OGi7gZOqUaUcF3+o+R7IWFxeRU3EH8oR+cOTI7a/f3LpDH6ODrqbS5v0V6ueymAZhHNkAH0Af9YQbdLTgzx5AvtdvoSKgG+21w910I/QadT05gQ4laM7nKmBSu1zG0XVCeLfjMoGFWF60WltNf/t3j9P6nVX6shAjkKbw5ej4BIB3IU1QjiNL+89fpAbtEtzLvwLzRX732i54SV05P7cQo6AS0/bv7x2nJWxUHdxiBN+lCg0CGJWfmER/l6thB47299Pych0nuJyePDlImw/eCACLzhnV5xaHO893YicucNXO6lpj++zk5PHN1NT2VX+wc7x/0pys17tvv/32LwPYWq1WhNGqo9FkY/JmtFm4LmyhbB5NT99slWcmNhHUBsq9arDrzkZj8sG9hcLd9SU6yOHhqTS30EDoYADBH4VOy4wwwBVGUkPu8LSCVquXYTCNlCBQEOs+864P6pCdCtSIh+AiT5QYAbCmJzGgdE6eRJGjjwKSKoomcgTpcJVGuTyPwddTNXKbh2JUkpHXxndzX1WiRvDK1WrsXOJ9NCne3XpWYYqlI6is66RqOGdKRrKM7Bo1E3Cf40Ec8zzzTUxiVpmbk6qHB4Mh5U7WUUkJhjkRyknvUUMg6DFKJG2WFt1rOw8B2HavMTXDPJTF5aXwnhQi29Bqn4ThjSFTZMwkbHdp6vU7QRuH/33u8fFRXL95fzOEfX9vPz1440FmfIxXGGf6wmfFBIYraAg9ZWrUK0qMuqMIZDadDb1Zl7rqAi6RvDA4CrkARYWiAjC/RrCgAo+OhgYKehgZhEPDZL/p7bs5hUpKIKGhEgvIF7Wak8kcyjP6p2OQwbyKJ+jHy/rJGw5lOYxp/6jgXQLJ4SBpoxNjS/LQd5iQqKN9p9HVuDrhxkl5CoCRM/MCBa/dXgsDqxKbDoCdh8UhNte7Vu3UtDwBuMD4WafKtBF6gVqOBgpk/F3AZNlGhE3HONg9SIuNRoBZVz/QAOqIrd9Zj/zvKl62YOHJ9mMUWC8Z8DQS0u81Uxc+bTVbMclEx+0KWj94616aW19NP/kPP01n+2dpEuVgDm7r6Ch1jg+hzXRqw3tzS/NhhDRorimskb4eYfSHKnRTPcbRdQGqUR/6nboJ9AQgRpZ0BgJM0Kfyb0QzoLM8ZP9qArzfJccuTPPgHvtO0gcrcIUjDuGYUZeQVcCWTkvkNqIwdGTVCYhMNs4aH6MRGhoKUY6NtF0gZ32cM/NJBQVTOKs+wfoaYbC/A8BxLgwwNKi7KQUKtjK3lK6L9dQ7O03n3TNoQZ/Sdm6gv43c5fzYyBMOHneykJP0bCv1F6hT8oTAxjbT+AyeXd3B/pd+gIcCBnuG3wDCEzfQGuM0jrrdoHukWWyzjZ6xP0yvkS5umyreveDdSVCxTjY855rYPDUVzLlFfoyYr6+vpdX1O+nJl1/SPzoE0gkwgUxo6GW+cOxolzKisxLOhMYcedNA6pCNVwSwboJtJ9zZ19Uq9QMwCqT8XeNqO/3NKHpE9qBXYVIAliP9kacXOjdHPhdw8Gvw+NHhaegSN2xRZjMAUj9zrx2uIRbwoVOsowBVXoR43GdqFABiroH8LKWXr16ErBqFzf0cbEZ75TKplOnr6JvA4wrwKi/mlSsmQkc48iPvyNuX6ED7WR7r0veOAE5TFx0x7ZRBCp/jPS5pZ66tvOyqBtLS4WBpZDpU2C/5iVrYNvnLqL1RWPWdPGw7IzpK824KAEwYSvoZorjxGmjo5EW3ThdAHR1jZ5AVh3B3XuwGjzp6aCBhlvpdXRUiqFLEDgkqXFLuHHvgKjj3798NUOgkycbyfFpprMXqKsvLa+HUrGwsRVT6+KiZHj58AJ9doEfbodsaK2vpsHkWelX4dwV4urk+T0++eJaax8NU0PFHPzmaSBG80KvIh069kX1HH5SjiG5qW+DF2XolWto3BYF+sU9M/XPbd4MrlqHuMVrvKh2uR2p5zqmwLEGwW5G73Fk15qQU6Zdecrk4+zbrigxm5Qf72sBB8AFl+zwKD1sn+HeVktJMJZnWf+3KOtBR/eYSjpfoxoUl88KxMeAaUy9cH1zdp256+PBeciK0665fnI9obxWZXKBd/XT37kbYhOAx+nN//wA9Pkhr6xvIorYLzNO/TCvLd0MOm9C/0+4kVyNCQ/BbGwdqDduBTqEdu9iOxtIy7TFo1Qt+fbK9wzV3IhK8sFSLEW1TFfe4doRdcpL4vfv3aLNBQZ3gqbQHcLQfHKF0NYI7d1dTs9lElnAmYqUj8AT0k6Yz/D5H37gesnQVhLv1+M6zZ8FbPfSqztD6+kq6/8a94NX9V7tRl27Ptd3RLeiZ9TsbuV/BI5988gUdNJHuv3kXYN1ON0NAOjR2m3icGQDs9ag4OzscnHdhw0Hz8mpip1QubePEPJ6amdre2Fjd2d191hwMJn8ZwP7BH/wBYrRXTF26oVps1OrFTWRuq1QsPZqemtiibptThUKj0x1UG8sNsBJNxl03L2OKRg/OHF7M+XNDjJ3RKdfH1HBPlwBzKGRTXUwpkMFc0moCYauB8A9fHqRDiO7wmIJofqE7Rak0BWEOOXMTNBQMTXIuTxRqnZ2l09M2jEM5cy4vYmTjKoTYyKJEk1krsY7nbCgYZ+Wr/KtVl21AiQN0FECNj0yv4tOjcrhsZtZhO+rDhW7ZqlDPApqK1AdvgOcspFcvXiUgUapXnCyF1wFjGAGUCTU6evsOtavMXMpGA+ckMoGKOSFGeDXcGgc7wmioXmFe0iuDAKMm0ssJIUavnFCmtyNo0yhoWCuuUUt79JL65x3arTIR9F0FoBYsm+vY73EOAcoz/1X8N5RvvmwednSii16cwwIqdB0DQalRgcj75VqJqsdrua46ofHQe5Vmpnoo/JalcfOQB2AHyjVKDQDFuLusliDPdXppMOVp+FFttFf6K9SzFYzlCCCDctTJefnqZfSVxqOBZ6p33m0haEbcaW9sV0cd3b1MMO/zNN4qQpdRM/oyhxetc3MBkL7G6DuhRcAcQ2KTRqSd+JFTGlSWOkkaFEGjXrVGpFKdCx7Ly6GZa6chof/kn6BnHgp1KbFwAmibBm6c2yVgCGA0sDwUr+vKSkTpjbK1DwRVMyhWI0vmRbrHtLvZmQIin5yedNIcYN/l1dybvnc+CD7otvIWm0fNgzSNI7eGEnR0oD7fiPUyn+/spebhPu0z/SFHt0+OHaouwpfd1KW9LoY+6tFejPn9e8s4etC0P4USPsE4Qn/oEYAFBpIO0WrAi/mnRr4dLbA91jVyCgU19Kn7wjuhzv7OEVSBpqMkWZnKY/KNQ9Klio5gOdpZRoamjMJB3xmdhxgBMK/ayAH1xBDqiLmqBI+nfIeGjZxfpqsb84lv6DOXqLtEt+AcovKmJ3R8vTgsHs/MKQEys06JdFGWaEy0VedZQKXe0fk1WqIeimGx9hnnjGQqixpPh8TgG+hQrwmWBtChRJ2hHeXq4MkHtjWi1YD0nEtvjpsRywuuF6ibc0+FkFOYLe6hAMmHoa0gHxr246CnL1oVMi3vzcJ73h+jCdTbWyPCDUgucV8um+chCzGChfYPBx26aqiK6HXbaVTdYUkBmM7LEH4XcF0Chq+Rhxl4K3KIqWfIO/otJjxi7O3TyLuEL2O9Ye7XKfCzektn1Ei02yu7vq7Dvk4S03gKONR1ytR45rvyKT0EEMqltPS7vxnFFvyqcTTO6gAlxRQkgYEOsaOFI9d7pp6xnSU6wzaqJ3wJLAVPRg4tQ/7I1/bhTYeO0Se01zV9zR2XWRxWV8776NP19fX08O2HaWf3Rfqbv/177sec9vKQucDV7aPfef+96Mssc+68mNdwVa8Z+ZtbXEpzC/PQ34lmLfhnkWdOx/KB8o82w1GqYrEKSAEYI8MPAQNvvHE3LS2vpJ2X+zEbfWOjAV37qYqtareOoUQJILyH3Ju3PAS4vIETVgeAvEp30BHmtLo8oyvzGFRqnfVDV5qvKAi0bc+f7aT9gz3o2cOxX0rf+e77kTNZLZsS2EkHh0forHLq9DoRrXz61ZNYFrGCHnv29Mu0dmc5vdo7Sy+eH9EX8CP9CkBJhwdHASzn4AFHsgxqOFp7b/NO6D5EIuowMwN/QKfjgzaAfgaAPQfTnqeNu2votDN0wzT07iLfw7Qwv4h+Qh86sjpXp/03XAeYp2+3v3yS3n7n3QhAVQFirg7iEpHXl91IHSnQxxAndlgz6vvV0x1o4ryBGmDsQaSMuQ36/tFhmoMO07TPFKG7G4tpHVo+/uwL+n46LS+twHfYRXTml4+/gl0mY7Ufx5ddTacMGHVznaODJrJcUzwCIAqKHZnR8ViYr4FxzLOnH3sn6YMP3g8bcW5KQPMk7R8epnfefRddy83w6tExdgH+aQP479y5k8q12YiCq6uq4KDDwxP4ZIHv7vLZToDD1Nzb5foTQOgmTuJS2t89AqjnddsN5GmLdZbUpyigtIHjfNY6Sa9evgIgb/CcNfoJ0A2tjKprNz8FqCKmqoWY5NwfdNL8wgKyGoYO3nVUZRT8IaY4Oe2I5W6Q49GT7a+GtWqli5PWvLq+2pktlbcbjcbji/Pe9tOdFzvz8yvN6elvLKOFEij88R//4WSts1E8vpytAvAag4vrzRc7u1snR/uPLjvHW9/74fubKMXG1ORktTRTLQ56w0gV1XCoDKaphEZgHsapzi2mkyM6gU51y8AZAK7q1QiQuXvVcjHN0lGFwmzqnPYwVBoSZ87n2aoajAC+PEAwIPgTHJk7IYOqbAVdFwiww943Iwwmz9YoC9ImADLOtnZdTInj0L5C5447ThZzcwAX9NZTVylf0vFO2jk7buJxT6ZVvKTzAUqmuZdOD/FOKMOJZ8MrWA/FLqiuuJQVndFDyaj8JkH4Gg8XTy/PzeNddGAyt3YF3MCoCqARQ43bRNF6A1yptMrf4ZFeF+By7VD+ZQw7GLUpUkcNrKsxaAgESbuv9gGrGC8jh5QVy8BwlaAhwDDGwme6ALzAoH3aTYd7h0GHFkznMIFDM2Vo5Zq9BSc/oFD1us071YgYtdRzzLvO5NnS9qN5xfa3Rnw47KGUzZU0x8rhDvoMums8jZzah6YemIvrUGMWBMvLKQQytkOfsDE0yzPurwCCOhpOABI8xNJKAucwfNJK50CQg3AbNQIIu4e+RkZBNCcoHA+jshgNnQKH24wYlUouQG/U0LKlv/yKWkPZu5Wwi7PbDqMGRg90lyg2hmXM13GGea93mVrwa6tzlu5hMFQ2Rgg69LPLMEX0+ianuES0BsOT8xTNIxqiYCehbzUrJAynz4AIwd+1Sj2MZGzNDH8L5PXqSyUnILlMHJ0NDQWClBggU+PtcJPPmZ2tA+a6EX0p0n7prDwKnsAUUa7D1G57K+jT+dC5kX71unlUKH+cO2Xi6dMnYZjPjs/Ssy++SD0A8ubDR8Gje6++oh8K6eTM/f0zQLW9OlMaIVN8NMawFHXT8wdM0mfmEcqvRk+diOAua/bXrHntyEB9bi54UWPvJNDgG/rbpdKUkaOTgzSLXJlHpxNpn8qLghZHGFzb1eEu+/LJk8/gXcAhNCuhTB0mc1hyfrFKdxS4ZhhgIU0IJE3ZcTQDeVCxyJE4kfaZfeuRZwPreOkUme+WI9mOKMjIAugYTaH/lBejR/ZpAGAYrD6H8aVNpgkZBVU+J9F9rk9sio286R74KjEjnOo8nTTlElGCp63nTETyJKLOgk6TG65oLJzQJ1jO6VXDtLy2lsqLywCO52nQOg0ayG8OqSuLc7U5eLiJATPAQN0A0bKqADx27oPG0vUcCxQpMDIk9+tUt7r0LXSYmaXvAVLz6EWH0I2+KoeCYOXKupjuY/sFvwH84RvlTb2iLdCJl4eNYMb90pL6m1LlkK+OmBtRBIihLyOvkPuM9Ejv0ElGlpHnPKHsGl7Q2+W5XC/fGKF0Mo3DyfZtjJZNyD8CaYeCoRn1FgqahjFoAXahf+8c0Iq9mdSpgdcK9Fu9PolTCBDtIi2cH6KH5hfX0wSgbWlxJv34xz9MPYBme/85gLYPf14jJ6fpk198iY64pE8W0/zSctrbPUktZ36j63TgdbZNBWken6S5ah2DvwxNnFx8FnbjAkBpykisgAO/QEb6/zz9yg++n956eC/A4PklQBkH8q//8hcBnNRhbvTgrPS5+VkA7n1AZz3A79/97d+kp1/sprmlxbS4rF0bph/88NeRk1Ha2XmCHcj65PS4l07PDkMOdSq1O6MbHJ/CRTo+OklvP3o/vXi1l/awL40lUwdNWwCk1RaQsVa6u7mZDgGJRvY68Ojl5XQAUO3yyvJqqtRxVHHUHHlwSODliz27KLWOj9M//b3fhc8u02mrh50HiAKO1teXIrj1C+hpJD5WBoF3XFGiUiulReTs9LQJkD6hvGK6B4ATDwjGDLQZDDAqL5jbAzQvLzfS408/5b46fFxLGwAxsYjpSifYTXnV1ELThdSHyyvLqWQfIJMGYXrw5p17a1zbDidpteEqHehldOmzr3ZiqB/kku7evQe9XyCn2iR5n/avLQBcDyL1YG5hkb4/5jkOwe+nD771fuibufoimGeUfv7zT5Irg9y7u4l9WoiATWEafAMvGiSr04/N3QPkuoxDAZ6q5G3nP//852nzwUaM4CprjtiImdQX6n8nsA9wsGbBA46wOul5fgEAu38YchsBQoCwwUTt0MJSA/lvhyPTgMfeeeed9Pz5V+i5fqyzrVw6KvfGG2/GKk4GLCpVV3nSEeqm42PXbC9Dl3nkFie9ZDrRTUSQxR2zpWm662J0PVkcViq17qB33cTO7yDG28j546vh1fbkTGFno95ofrqz06399Kd5FYIxgO18kYo//d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Mb0RI5qmw8xGPWSUCSn6nypJ7QQuwlyBLdmpbiOnyxfTC0EtQJeuCgGKVwQpMe/sj8SxThNPwY+au828fNo6NwqP7iL36CMbrABROBA9C4ZgRNpVedusKCUVdHIZzAEHmV1FdQ7rC3KSmRR8t9PeTxenCa1pbQCQDvU/qqe0m/Vhth8M5pg+WoeKuC/G4H+aM/JwHuOFMlnOZ+R+MmbXAyACY0GZl2O1cMdNnUmy487BCsM/AFEoJvIw15eSgjX6aF6DxJF6N15rObeuFEELotHBOdLI+IrkP0SD9AV2kwrWPIC/zhCI0OqX0qyPOQ/wS09ovDofKi8mTfR0TXi9B/MRyOLvF6Ixfe72e6jM/R7QHu1G06QupU9Zq7xVmvPHG0T79PpdglyskePHd6Bn7GUXQTFdvk6JH10Qk65/0SnnS2fqQA8dKQmzOoM+hasuqgAOocXiP4V9dGOgEEUn4FqH5eVtdTWaOvtlG9plwIkJzUq5MuWJWmkzpcQ+c4uJRcCdq4tF8hLThqhc6w7UbMBfyWIbg1T1twNLpCp8FzVCHS2txBcXVjDUMPcOc5zWYn3dtcT7t7L7nfaLHD4IAciU1fXaIf3nn7nfTs+bOI8C1UJtPqUp3yC5FzLj1dNujf/dFfAmJH6dG3HtlJdg5v9Bsd9eYbD9LOs6exBfYNtNy8t5H6gBAjwRforKV7b6bm2Xl68tlnOMP30/NX+6kMf5TRwz3k0ej4O++9gy6ZTWWdPOp1sN8C+CzjCE+lL7/4JF3y7BYA+QbH4uGb7wKKAd3066DfwftyNrhLPy6lneevJEc4BdoPc2rvAIYOmnvohS733GCHati4/fTxd7+dRgBHh533d4/T0XEzPXrnPjbMiL18BFGRjT46/eGb99POi68ATNW0cW8zPf5iO/rr0dtvp2dPv1L9xaRd5V8n0KioSytNQnNHIVdX5sLmKD6lmWo62t9N77z7dkSzHY2R73/x808DOBZps5v7rKwsApqgKXVwCFrZdnTpGh6aW6ikX/z938fI1NbDLfjJdIgez+qkO3fWQ/8/f/Ysvpv69q0P3k+PHz8GaDn/pU5d6umLx9up0WhEtNU+dfRTsGU5a2sroVsdVXOrYD+PuEZZcxi+g/OyvroaDmEfHTKJs7u/d0QfgDnQn8fHLfh+lDY3N7Axpm3NpqPDVoziCJTtJ9edf/udLXjf3UHd5bKdFl0JoqDNo7/RY9pit1ovw9fq/5WVpdTuGlwyn/8K7LAD2L2LLDv3o0BfQcuCOkiZdBK6o8clrrmfLq4n0/7BfprFsRE3NRYXIm3GUVz1hPnH6kfb6GibdOujjwNwI2A6NVPYC9fYPsEBm6C8oNnVBaDVYJxtraEzL9AD3OckbUC3ozMPNu+FXqjWZgDNL+Sjm/n6PKqlMDxtn3aHF9dNnK6dam16+3Dv8HGn1d+eXyjtDNo3zfvvfWMVggCwfwiA3UhFbFp1rrbYgBE30TZb51fDRyjWrYnp6c3CaNQoTAyrK8trxf759eTFYFAQSE7rFVIhBTteMNMpBtiFk82N1fB6Puc8StMChghULtHxdgSqGkN3rRHgOllG5nHIy2ETFZyMP2UOIkyjoTWh3bSEfr+VltZWUcRVPDdD7+3I/XDppVDwXKuRMyHdqI7DYwKYa55lXqMM6MzG/393b6LcaJbdd14QBImFBEkQJEgmk7mQmVmq7iotlqWWZMd0hJ5Bz+Oel5mIGcVEOMJ+AI8dtiM0krpbrarurMqV+4qNBEGAIDm/3/mIrOyqaskauR0Of1VMEst3v7uc5X+We+4lQM7SIQq4HpaSu+TNqMrnhml1ZR7iXuB5JocDlBA0KtqL8xbtGU7PgM5F1w0Z5bSyZlixkzwpygLQFQj4EsZ2TArwTLlUGDfPvd/FbAgtB1A5PaMtJkmPmTuttdBNHTAcZWhbBnBntgrvmrm7Q9ibp6kC88cSTFdDa23q9cgOG/DZAkSFi0pXL6Re4wGAREA+oampYhZ8Q8QXlwK/CQBSlfVjrIxB5cV08OxeMIAKx7Dp3IJH3AKqHRON21e+jkIQyOphddS3sZaCfi3UaYEmCkMgZrhUhaynR6+cYTY1iWkjbiK5gIksC6VyVbkLLhRu5tiZoG9IxrYiJ45xqehR93y3H2Emc249LKPHcxU80mYOiKvisiSXQlHDQqBfg3lNHbAUl0JrkjWYnanFPNIEYweMI1B8niGnWdZ13gR4BGCAARSrpXsMW9UbS1jejxFQpyHQFJ561gTXMnDXs9dPj4NGM6AKI89oyLjL1lxs5waaZY0MoRviE6gYQoxcL0ZhFMD7s6hFCo+PwMbIhW3qvWLaGadGl0aO3vQhdG/pIaMBesoypSZw0Our0hAcCzAEJtKKQlFvt4agQivzoGehVoGsnoMwOJknc+8sUyOykgakPwlHT5hAwYMjDAFD5AFE7acA1lSdHrRVLJomMJWOTy6idvEpIGM06KVjhGMXg3dkviu8L+0JgJyzAsBG77Ml+AYI2xFjEAQbsZk1zxZ6cV5cF3P2nMcrgOz6gweMxXQDN7wxj9C+IMw11tgTEHeb3aDhAsajm4fiIIyJUhgFrqFzrUErQCywZu4wzmsgIlkiOsI8mroRfln6reHiZzfQpzzDUsdahgfXyII8w3vO0RS0rBFm300piRSW+zW16ojroKckwC6teq85yAV+TBvwaG6PRHa9lb+Rm0nbHU+ool+mGPmG85HRBWuGLOpdKaf1IGefw938cCPP0kMr781UlAnGWWz7Pm0KJau3NmqFAnaCbmjbtXKY9kMjQUEVAHYWAMs6Gb2KjSK8L4gsMW6NVQFJ76KVKtBMrbYY89DpHKf1xgOUVCOtAQT0kO7uHqT/+P/85/Q54Gu1UYv1MHewPIVMnczoswgIbqIXspPRzG8tsBY6M8B6BdOhaiGDvwRQmgZWX1hMlhIzF/tkdy8VMOKW0DOvXr1LiwCmEq8LE73UZy6KpaXg807rBLq5TbU5jztnTRfmWZdhOts7Rq4AMnpGEVkzDKEHyIazsyPGBAhAF14N4XlkkvNobvfKylo4f1rNQ8Byh9cbkY/4/s1rbr9Jjzc3U7Ojt/EIGVQPsMT0Z46H07OgF6uZPHq0mM7go7PTfqovVlKjDgB8d5Rm5wHijNtnKsfevn2dlmsNQPIO75XQKTVofhreyVLFtnfeh/yrLy0ypmv48yg9ajxMzcMTjEb4A/msd9AIg0BLIJ3t8yixZu3gHXVG6Hxoocb8Wvqpf9UOmfL48VZqnV6wBkVA/2F6926b9x4x5+aITqUv//5lajTWAfBV5ieXtt++B2gup7lqJR0cHCDjAf+A5bOz48AdexgEGg1GZdUv8pHOC1NnFt2IBLg6YO50UCmzV1ZX0qvXX6enm8/hrSwqcXRyHHpLPpUDwovP2NTXGrZlcQX69AxDxBS+btfKLeqqUvDSDkDS9EHzWnUw6ORRb8+Ch6QDo0CWutIjK82aDummwrK6FvmzuvE4dTG2lpcbaQc56CmTOrzevd1JW1uPoZtK6BJTQqzZavrIcmOZMRtpug7HgpvSisUK9LPEmqA/oenYqMkaK3fVkxuP16GzJjJ0mBbQgUZ6FTIeIORGYzGBKQ8V+EM5rBNGB5Sbwkz57LTRodZgx/gS+Jt/q7Xd7eo8hN+R/+IW9e9KYyU9ergSFQhGzOXRAesFjjtjrm/uCnfrT57eVKrl4cV572KuNnfaqM9v//znP311dXX1cnX1wau5xcZ2p9M/LRROL2Zn73NgA8Dee2AFsKXpqbqAFTG2hTB+ATjYwmreKExN1hn0zBTaFdCXb5+e51SmKkfDMZlwNuRl+FRvBAP3VDCEUua5Ev2b/OImHuuG3qUhElzvRAg9hEHka/G9q771O4dhaUQIA3AzBHBoJUxiCTipAb6wFg3PqdS0IiqR76LnCcFP39xR7MaLIn+72UxLSUsgkvERaipAleudnhv6bMK0isLTKS5QUIsAP0GznkU3JHgwgAnXnoFehPkP9o5CSZuvRRfCktOz1G6eI5yx6lFwng4mKDAPKiwghK4eUWvLKVwFb1ZtaAOctbyX1uuMgHlTESMIr64n0zVW+0RuEIn4i7U6gi9TdCoY0x8swh1WGs8R0CAHA2jpdSswdpW93qX377dRBnMQnoAWYYLyhj8DLOoBtkqEO8GtgSho9RmLS3WMkNkACK6P6y240qpOWF71+sq9Z/MinbcRVvR7wrUoWq0B1g8GpW88R6YQJE3cZaDYXZKhfnmOXji9Ry6gwtJcXxk7wDZGjXNoLrLAXivUsUWxeBkeQeQpTwGGAA5+JphXqlcYuwA4A4smz1+FgHdjXihuaEFaNHdKEKfXXqCtBeqhEALbEhZztrlgCgFaYY6hWfpjeodhafNhY3c99wpGJlDWzlGRftywznrjBOsW+Y/UBixg7zctQo+v0QVzWaf43LJIKrkomYQSdp71lIXHFG2hcRQpIQjHdkvvwRxtFBEwVX5moYlMYKN9oy/Z7mgteIS1+aLQxXkHmkGQWSLFuRC8mb9mfqZeVNNYBFHumnXTmmBUYSczh2EJvWhZm9Oo0Rjn8GNEthBMeq9PUc4Kcr0EWu5IifAqMDLo0QoQelDdhJgZEuZW6TWN0Dg8Yw6i61VCkUijk/JHu6coZG0zT7ieaj2sHoOskaSnxnq5loSbMbf+tJvOmu20twMIgNb1QGn0aBxhzcf66Fn3KGNljM+2nrT5ttOl2YShzly3AQIYmSgfeUvPkXzpCXZML+M3l70adCSfaXxesc6mSLkHIAc9yo8aTrG7mrnXSDOfOfJmc9Ax86MB1kRJCQwHKIva0hKgaTodeKIgRhYPpP9KtkyZ6r0p8wzli57I2ECK/BUMqqQ02uooixLK7PjwIACzO9BHyBKtMUuiuXnQyFfIEsYWGytZo9lqMVUF/gJm6Ch2tsMblv/SAaC8qEC/I2hH77zeW72g1s8U0D/65Hk62jkOQ0QDXCBjuT89q27IsuZyD2U/g/FpnqK5rcvLAADBB3LxxeefRR5lbWE57bzfSa+/ep1mF1fTnfK8u5cmESSzC6txFPB5uxs1yMvI/b/9q5+nH376KT3ppqPdXeZjJp2xzp9+9nmAewGJ/pMTI0uAka3Hq+nlV1+nT374OWOxHuVhOnVjCWtGR+FJQNjMPDwIj5YEve6hMO93Iq2v0HfabKy/SH/1n/5zlM9bf7LG9ydSC+BgSaP52hJysZoOD/fS6mojZPIFMmnzxe8wx3PpPUDEKNdF6zj98Y/+KN0iK966IY+5umWt1x9tAWL3kYOm+cyhHwRnyF/Y8KR1xvqtAMaWWTOMVPO94YHcDXKrdZqmMG5Nd7oenqet55usU4ExDtPa+loYWz/765+iS5YZ5nVae7AWaVBN5Imy0j4Z9Xmw9jAtr66mN2/fMO7LCAlrlMwhf92ovYCMcOPS3u5xeBw1bsQAa2vL6fWrt+nZ1hZtLwC43qSTo7PI+awDoHVeDfoafXdp9eEqPNVmXlqsjI4OdX8WEVlfX6ft98y/u+MXU/PMg0503OhA0GmA7EIOViq19Muv3rLe9Hl1Cb6tI1P0vHbi59wDd9DJ8wv1eL6nKOo1dj/MJT+G8ff3jxm/ZaQW4CGkFe3X0ZMtS09NFOmDqQdu4hOI3cALNfgQbVBMaXdvP0BYrb6U9g9O4JeUfv8Pfh+QdgLwf4e+muF5Huijo2UYOaPqFiNzrqs6bxu9/OLTTWbAtMRR2nzyOL17/ybNoMtWmc8W8tr67Xv7R+laTzj6TgdEAf4RVE/DG9YtZ+JSbXEF7HKGgeMeoXNoWR2jkdhEF00ActcC9Mub9tXa+cp0vdrz6BIdjaZFmCbixjbrw66uN2KfklFzZbNOPPOiPdZd3WB5NL3oBXT4AFpAm4ZTyDxj0xnUd31z/+GZAphNbLKIAaQQ7SNz1V8YfXelwuQN7MVM3YJhR6es1TZ9e9U5b7+cqy68Goz62/1+/nRxcfB9Htg1AOz+zCiX6pM30xvD0e3WVPH2Bbhu6+52YmN2dr6OFTWTz99CK8CS3GTORRFEOZmZN+MWgjlHAeRZnFIAguvBBKBPhG2uEgIWcGA9THoPQzVgBoEbtrwKEcBxiwDWS2AukmF/GUOLXKWuFABTACJqqXXWSueXrVAQggRT+BXi4XlEIah8cyijGQSrytLyWSoqN4KYzychzi/Op8//8HdDAA6v9OQMUhvgerx7lnqdfRjSDWluOsASnTOnBWGO5TQPE7qJhfUKJWwImS5AjFg1CPustNcEC48ljTIvAhK6zQuEzxXWFUQnOIRgLBrulYF/AaN5OihTFLF5aOI5d0ZqmbP2ocSmSlXuZf7ov8nz8wDaaQStQkAP0gygRQtSoBj5wwC28/MWY2d8EJGeDPOABU96oyNPkrmrLsyEN1eL2HXUs64h4ulhnjpmzmEZQuwgEFrtJt+dSYvLNYQdig0lNoEhYVHpo+336XZ4EYZBeCaZb1YwAINM7bGPgv4qBgELjrHJuHPF8KD2AYSCUz05zrmgUW+f5WT0mgq4DIHbVgtAY36hOYSmlbi5wlQAy4upCE+Oj+l/Li0BsL3XJHOPENaTaP6mwi/CuWFhZl4vvU56EQS+5lYLmvXgG8JSmWeeKsbC3CskHZta0fk2VKyn1TVQONuG9zu/2UaRifDKcWvMfZ85kgs0WD28otEAgEHFeofMr3an/cGhykQgaL1lQDF9cEfuMmBND6geLdcr+Afe6nYAZNDjuN5wQB7mwLqMhuv1LloaSYEhqJc/zVF1o87wKjOkDAsJNNydLdgWtFghowhd2c/Y8c66GPIUXDqvPsicVscsDQkYpB0vaSnA6oweaouhV/itB3AUfK3BoRcRUqAPQ2gdFnEO4F1Bs0aKBp8yBpgFf8/Tah5wMAstGHHwpDx4E57rnJxxn8adPsNcshpHnj7Z58hpRdjL8xZo91hEDzPRuHLNBCx6bk9O9LS4u7yHkdBU5NCS/btFAc6nlbU6NNXg3n7aw4B9+dUOfTSnSwPVcD+AWC83it41CqMs+gKwAOAZcRIQmjKCykfQz0U9RsN80pi5YSFLIZSo2cxYFfgqqBzEZhqOXiDTeKrz0D5zdnjQjGe5I9gws+tn/od9N9VkDhlo/qFGOlwVNHmG/LSEjmuod8xqAeazXiJHTI0xRKrRo0fLVIvh6JI1NAWoGorIwvaCDusRm3tsXnDIMXhLYMQywP9WB+lDcyp+dANypNVupeebT1jH2XQa6U7ixZv0+PFGePZOji+h30F6+vRBrOnq6uMw4P/mp3+d1h9sRIRNmThADqtr6suL0LxAvpL2d06hJzTgFcCWfl50sjrd18jVWmM5QL+eskE/l6qsT+vkEPo9B4hgBNzPVQXAwZTHuu3tWRYqB0C1WswKfALQQ55HWTrmcqG+ylrdBSg5ONiLMWmIOS13qZ8q8KxjP22fQjM17nU+DI/3k5tpnjx7mjpHGFgePZ0vpsaDB2kX4NJE8Vs1RmNdJ0w4PuDFN2/fMU438gIOztzsNhmy9I/++PfTT3/6U14LbG4jPWllZSXSg5R3yuv1B4/CePzF3/08gFwWFVWO9dMy4IsVilMIB8hIjwEfXefTf/ov/zVkiyc3aay5eXalMZfeAFB/+cUv4cth2nq6Gfqzhewx3G2qxgGAcA0gWZwcAWBf8/xuWmo0AKUbAL6DkH8sbThUtrY2A8S6212jw5qrK6sL6OEMRFlrvQ+PDgb51Dlupk8+ecQ8Yzw06mlnbw+QeBjpCQLVZQwFSDCOFDcaIX9YHtNNRkeHx9DWIfwmIC2n46PTtM97n33+O7Q9BITRx6V5ADYGN4B/9z3gGR5YWX0Qc3oAUF2sL4RsevvmdXr2/Fl46QuT1rz10AN0JbLQykF7B0eM6So9fFBLiwDn49PT0FtWT5B3pA9Lju7tHEAvuWTlGvloGj1lLfterxsyQtFhyToNdWWHbXeRWcfIuTp9MXrUBdyue+AAWODiMnMonZ4eAXzr9Psu9lysrDRifDoONHoEynqJz05b6e3rg7S1uRFy1DqzStkLo7Zzs8hGDWM3T+bgDSvydMLBIMgdgF2MOHnYlPJNL6vOEB2EbqxvNY0gdDEqVhhDIfSJVU7Mw+52+4D243C+5JBHlrAEy9wdHu/dbDxqDPu924t28/J0eWVhe6pYeXXZu3oJH7xCVW3fTE6ePnpU+M0pBKXZmfp552IDfbyFUH+BYbOFsN0YDYf16cniDAoGaMM6AI1VkgK1ar2CUpynk5MImDP0mLkuWWqAwilTyAJXAMlI75VhYsNPhhpVStMMTA+WmzgAoEN3f+qSN/mV/yOfA8sfATRddmfeZXhbFKImOuuZ4UsxmYbKFyK/EDAh4OT5hmWGDMgagTZ4ednmmeahoMgBf1eAhTaCdZ5xmMyvpdJYrocgDeuz3cY6ncEytvgxiptxCLIULPZPq872TZ3Q2lWJXugZCgDGpPIMN4ft7b5DEKCG6TP6mf4bmhggcKqpA3GxGAgQgBHPKVb0SrmJjYVHuTjOSZU4k6/S0YukwDIHWaUpYDRENsJitCKDoEowfHLcZi7P0yfPnwP2iwhhrOeFDLwAFWIOFGJdhIzevWptJkBuhEMEg6yP82NeoEpoaW2e/hVghqwIujtqBZsWNdfaMklbTzJwAAGXeb5GjEsv07vXX6cNjJbhcCK9+VoBMZ2effIsNbD2d/SaIGytk2fPPL1oBNDhznhOdn67NXq1hPOxEU3Pr5fKW49m7D52jlhzN4XoEWqjPASWek7dhCP41HiJMm5Y4FFWjTVXUAoy9QgJCq4Ay+5uljldY8PRhqEDXPCsDBhiwTAvzqHrqJdVupPBPY3N07kUAoI0N16sYbVCknzHVAtALaB9dnYpnR6f8T0MIwSu45CGNLbcbOghH2FIoPzfvNkOAbOM8nNTkELIXdB6h+y3a2pOo4YfI6FN86aslViAllGevREA+Jx+tVG6dYCT3tEi8260QkByH06GLzUOzBc1F9kNe+Z6CzTDC8fYzVF03rIUHw0IUzOmA3SYk+hrPXN6OWYq1YhY6M00jO886+0ziiKgdVNa76LL2N1YlpVfEwQJ/Cvc6/zptXAh3GwgyM0iARhkkzfRd+WM531Lp3prlpYaIUwN11nZIT9p7m5Kve4ZhltWx7e2uBhzVp0rBn14KqC5zea7uhFUT6yl82xHkGx+t/1SkGdRkFGyeLfe8CpgUONBcG4/FeYaALbvOA1BSreWE5Q+pqcBOsyrINlUpDJyTYWjkeb4z9tWPZkM4GB0xnHp6b5hzFMY7QuLbgqqhTK6FGQW3Wxh6pTzMqIteIJx+yw9zXpCNQIExmpQlo4LGWnoiMv5CG+JufZ5K3Vchac9jGe+nB1RnaXw6JHyWO8wBuUPLmWA6286TGbk3MT6WC9b4GzbetY0LuShu1tz36GLUpn1amJAY/jQrqBUOpAObbvZNBR6nTa3PoG2huntV1+lKkaMBzxMI4v7vXZsPlIxmyNvdEyjB4saukS3lKsA0b3UAkToRXYj4+kxSvvZoyhrZ99ODg7pdzkdAJCk2afPn4bDIw8tl1iX5bWVkKWHh4cZOIWQjMjpwVbvdc8zubO6toEOOINX2yEbKhgb8v37d28w+GbSLDQ0hQwaAsgnJ5Gnt4Bw2uBm6BS5Bo+sPlhP77Z3w6CYhS49uISmafMqvX69x7MAFfR5Afn3/IebaXv3AJpALkPL8pQRQutQF6AFgccDZM4pgPj99k568vgRvDgTIWDBpvmyDx+uMAcY1BiwqKpUhYbf7r6H5joRRXiwth7ykk+h0TJgqosMBRjBjz/6ox+xdsfJzc06C04OBW6XmUxCdkyaHlh0s18lNXmmEYIc8sLKE0Yj5JVFwLTHuQswpRkdLnpc68vLrP4dc7eTrjAgnj59DG920lRZL+IqhmZ2Cp5OB+d+f/8g7QCITTlzw5N7cNShloqyFJb1fo24upHI1EdTFSbQf3Pz8B3/uaP/2fMtgRQ/yiLziXWWjNLqykPooMjctgDnB8jxBmOxfNlcGKJuQvIY+/NeBxnjYSKmGJ0nq0r0kLny89nZQcgdaXp1ZTnyQE9OmN911g0w6F4VQ/GCbh0BeulNCXEj1f7ee/iyQvtG8dB96CIjf+2zMwBtB5p5kOq1ZegIukS3N0/70D5YCvXUxtCRL8RT8vj+/kn60Z/9CfSXQ8achY59uvUU/lRXNgMQm9ZydNgMeWV0U6dQoYDwxMi25vg0sqYNn2pIibc0ZCzzJV7b29sOPT1fqzDvd6kDiF1fX0WGWs/YdLkihkY9jGorPJyxjqZ1DAZXd2/evbxZqM4PZ6uLF8VC+XS6nNtutU5flYrFlwD7V1d3N9vd/fPT+fX8t1II7gHsdGlmpt8b1hGCGyivLUDri4mJiS0IZeN2cqI+ur6dwfKfAoXnp6eLOb0o1mXTO2N5IQGcodBphLahaBVeyiuw3U0qOp5nAfTK5Rm4Ydtst7neMHguSouUUFiGBQ3HKQwVZEOIInL1btzFKL+jPFhkgZzeE+soKrA77QsmQoF5F54KUwFyOQFaK/K7JkZ6Ju94zm1aY1IfPnyafv6zLxFux4hyhDAMNFFAISAs3DntaTNRuy9ktALaUKAbZjxV6zoAniECAbTAxXwZPVhaGAIt++dxpgKKSYjacNXbne3UPNxPNRbQMJsu9yg1BkAVGAqMI/dXzxT/Xff1LDO/VZ5VRgHQL3f/lwDUltHhFhRtFqZTs+txckdopDXkS2myiJUzec1HIwSRbWaAT0EWu7z5EXBIqJZ9Oe9YmNzi03pUVKAZqNHbpQCz7iuPiJB9SSXN2kUoGQVnlQgNk6gmgKD3HhWyKQyWfpmaqqSvvnoJ6LP6BAAZejDXtHN+k/7P/+P/TrfDc5hsKnJ29PBuPttIf/gv/wAhorAHcDIvlsKJ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srVQJGtcTbR8s+aRBqjHjWeetFsAcAWof5xayo2VH1246ACwCmoBoCZyQnj5+EhEQlZyeTGlSvjRdwsLaIaMwmQzpSUedzinzoTfeslklgIq5Xvajx9pfZf0BmB2jAB8/forCWYhxSvDOj/dZCkfP/TgKIrjTCDf0jgjPQKGpCtDENLxt21aJ0NPjM1U00p395E1kiQYZcg/j1z0FyqlOm3surDc8gjazVJsljG6NQvnYVC7L8OilkRZqtTp9ydbFqJIyzg2wjse58Pha0y88etIDGPIoSHPqjAadAIpsf25OkGw0xQ2yKi6MGMgmjBXG6iX/GBVww6f8EpEN6EsdIF9WMUBOT5rpDBA5V0NJ0y/pPVsH1/b83nOo8oTm8jPBX+YgSQPOtREWTyo73DtO22/epn/9538O+DwBcJ2naXjOVJmnW1vc4uafq8gl9WACPc2np930J3/2ZwH2jMR5KpNGop7bn/3s54DoKdb1SXr39j1yMwfoxVBGJ7345PP0i1/8KrXOTlNjUcPyDqVtQXgNLkvtmWN4DQg45/uV9PrV1wH+lAsCidzkdAAEDd7NZy8CMEL2QbtwZ/rVr96kv/1//zr98PPnMWe53BSG0kUy19P2gWrp8Og0PX3ySciUmZnp1Gx3AW170OhCRD6GwyzFypD54yePAgy6a/zTTz9hDY/Sv/u3/565nEs/+tM/hd+n097+fsgHhsw9rDn85yZqyBuawFBHVi0t6x274GeQtjZfYBguMg+/iNC5QOwhetR65hrMl+cD5tzangvIZ4xa2rOQvzQtUDeCdHK8lxYBp+Zc7rzbB2SWI41hYREwiHFhCF2voyfOaSgpbzWYh9Cb1W+Ur9VqDXoElCEHjJoagbiFJpdWMjCsDPSY0zHNASWiooEeZAgpInoy1BXPY/no61XUVD46AsB1MWChMSMojRVTF1phAM3DSyNr0gP01I2XyPqvfvUuffqDTda1Cw6y0L+l4Dz1Eb0IdtGo2t7eTzPoMud27+CYsc2k4uRterL1APB2yfPO00J9gX6WaFMHGMYz/GLkSkNMY1/vZ6eFMQ5fzcxVYwwaee6p6F/qLOSdu36A+nPWyUifjoEwPKBzRAmyBCmHkfa7v/cZPADemQRDRcUVZBN4qoS80iNstQJlzkXvDLmLzMKAE6SGI5A+mvpkRNMUTZ0VYh5PJDQVwYMs9PJr/JszK17rXRymw/12pIs+3FjLxnlhuzPBLw8fNtCvRq5qd0fH+zf5/A3LdnMxmS+d3t3dbk9NT72qVGZfsjavbke97bXH66fb22cfl9FKANh/88EDm5+eqRdLUxtplNsa3gxfoP22EJgb+dx1fbpYmLm5HkH7hfxoeAuAvcPQnUjtUwW2Jv1dKG4Ft560EQxlaNIFNaSvt0Bgh26JlAJPitJPo4tfz5EE70QJjPWg6QkKKwvZdsOz7mCyIkrAQtAqWQHLBNyntXnRMkwOG0Fcbt6R0BWcuvxVcubRChi1EsyXicRi+uDOusj1Gl1KBeEWV5jKxApNfYmGVCwFNVVCWAGwBEuG5CPULrEydhfQ0JtFld0hGh5aKKenN4/7BV4+JzEO+5AXdKl85xZjTrg1PH8FFHt1sc44pxAIPSxHj+jMR+K9+a6WEIvdoPRtpqbHS28vAoR5skZtD0tzgrE5ZvPxpsvzMAjWrP1lgT2r3RB3F+tbZlKpL6D4zNu7wOquYfUVNUbO2rw2h4U1YK5lKsckWDXsbjjZTVRal4Mr81OBDAh1hYz9cYOZ9TcjFQJAIPFbgaDTaSXLqkTlANrV86XXS6Wrt0JAdHkFY4ACZxE0flclZJ0/yzbVGIvzr7fNBPxeT9qDRq4N4VgySW9SAcbK8+zM86kQs8C6zCYQFvhG7izM6LgEfOZeGyXwxLSUs2boVYRY9TjmJxCKCEFzKLXQA8wz1xoBenzc5W9+0OGhISHonyYMl5jfaiqGZ9U7Rxai1qNsuL3MWCzzVQTYW59TT725qZaMsSyY3txYU8CfIFZhIUidZ33c5CUwMQ1FL6xAbHd7m/4Chpm/gkYjtKTRt7u7C8iaDxoSCJqHqxdAb52AGcwUc+bOU0OgeuUWsKaRlZHbpVLRmGTRA2ioUPS86c3zb09804uxBJBWYDKhzI/pQhgtRQGlwjh7rnU/J/LmQ0lLo7QIaJL25VFBYRhhygX64PPdGKLgN+9KD6xh4xb0Y4hNwb6wsEg/bnm+oTn7JJ0KRN184XpiPGEoCUiz3HCMIBS09OTmCIbAlaUnBM8jsAXytzfhnuTZSCzGIyDzaMwoDcYY9MKWZ52/bCOTiiUMA9rV0FUJRd41ysENLHoiQpbANxKSfK58U9YZHgwPsYYS9G541XqcceIY82JuuOBQmSUgdMOF+Yh69+UBZVhsACxW0iy04YYL6dN1tHfSko4Uvaexm5x5Nb9XgD0E7DsHKjPlsEDUDUEqR9fNusjOC49HZpmeVaJdaIab3LdwBc2Y9mL6kzJOz5ufOX75Pp8zxUVHg8Ym66J3NmQTMlA2oV13ajNNyApR3v3zlVGMQ7pwd/jFueuop9NyY7TFs8yfX3+4murLS9D4foSbLSHWZw0nQ7EDNkrltLOzB0jtp08+/Z2QD+YPWrFwd/s9/b4DZKykHHOrQf308cPwVsYObGSdodTlej11Wyroanr2Yis8uL/61a/CQ7u6tsZaDLJ5Zp3mMGYEsqaYmGNp6F5nhPDzzNrN5anUPNymH/30L//Vv2Ks0+nl69fMwWHQ5ueffZb2998C7o9TG+BUnV9N/+KP/zAN6bCnWeo4sd5qHf3QNM0OkOc+kfnaYsjJTusMmsdwWdBjPJVq8+g2aMHNyY3VGvPI/DE35+fX6fGjdQwgDy1ophPGbP787R30CakiKUKuWFvWdC09ttKIm1r1wg1H5pWq06U/1oNnaJTOIi/n5vQOXkX0YGaWZzL3pvsp9xS5GnPKjy601e3Qd2SAxkBjeZFns+6IEJ0NRWTjyTH6B/1qjq21l5W9kwXz3PUKViMqZmqOTqRSOfP8y4+xxwSacuzKVp0PGnDSn54/DeaoTMLzjMB1OtKg6V7WJp9BHw1YZ54F33RblxgAn4Fncml13VSRo3RweAy9zqWf/u2XEcof3WQVd37ww09YR6MHo+BHgd7hwV7kFgt8TbU5h5bdNGaqj8aFVZvEApZBO29f8HoucIwluq4YzyHP67WMGBdjQ28VnWu1pClwws72DrhhEnqbS19/uZvm64tM4TB1MW7FX/WFWWRCDf09mY4O90LHmY4WlV6gY40Ey2zJiOoKU6SU9+dgiMueGAwgi1HoZq21B4vcd5NOWEsdi4Gr0B9WZzCycY5Oe4sx1Wz2WIE79LQHFKj3+S76OSGf9f6aumTKzac/fI68MT3KyCXrXSzfLS3Vbr748pdDMfFSffH05OQEAFt+VSmXXzKwV5cXze2b/uB0sTB/cf5NGa1vAKwe2JvcTH1iKrdxfHC0RY+f5wsTWwCxDRagjuAxRjdVqc7lB1eDnN4tw9UqS0MsWpQKPvPdVh+uR4243nkbooSaYGJd64IFBbFh6gHCRgWqEtJqEDy4e1yFp9Cq1mZZXIAJVpHhBdF/DBoCddDMX3inBJNAkwBEbsjK0xdrcprTNxh2Y4efKsldlR4lp+fU8MAAS+Aci3ke5pmqVrHgO+l2aEWCbrLOnADdoswKdAmwfz6Cedwgc4eFhVIJZaOXCtCIgjbcKKibq1XhyQm+BvMhuNudU+aoH14ej6EVhGr50f0gcondtALzzCYgjFD+WN3Om6kDcrWKVE10iwCZrRraLiCYL9Md1KzHUOU7XbGGoxuHLiN85VnFWpkytkqGtY759+SnJozpWdKGl90EIFCKww9oR4+2oMFqCZaiuULBWsRbwGI4IQOIgFXG3jo7T8fHByhv61FmYUXDp27yEWBEWBitqcfMfjtP5sGasqFHRO+mytHwq5vJFNZVBKU5lhoOYQ+x0IaBjg93E7wNUGwx71c8oxhlRDwgo922XI/4yZQKw+LZSTF6/hVSCig9y4IFw+oqWmvm+ZmnpDRRNgqpqLzAQ81zE0CCb3m2niUtWpWzXrqzWMfDvRPgz23s5HRy9VhsbDwKOlX5CUoMpwjgLSVieRoBhCFRBYAnqEm5CgQFoOEVHsVzhuFFcjd8lEeBbiPfnGfoLbvq6UnLp8fPNvmtMTeF7s9jsAzTSMAuEODZGhsCaQ25nd2dMCD0wFxcWpcRSx2F6k5wN7JZmaCFAjxFebpJ6cGDtQxAVRTEbpqD9uQfaFU6UOhrcHo2tx4+6z87/+4c19uph9gohfNcmbG0ErTn+GjnFz/7efIQikdPHiMrNCbNib1O2/vHKLKFtADvOe/OtR78MsLbUK+yRTRleMyftdV1vqeyonHEpp51PWshJ/hbb5pgU4UltylzNH700DZPO5FnZ5kbi/tLg+bkWg3D347RnN1p+F7AOcXcuXHBsb35+uvUPDuI/D0ekgYY4BpgRQxc1zMBBKLMGjxsJErwa4kpN1OYTpTlmMJHKgJ4TaPX3Eu9eSoWFbDPcYwq7SyCwfxDfwcHFilfCsAkuPAyzamM8dFmTgVMEXZmLTT0zZ1UljlF8qsgOfixfcad7kj2+EqPs85KE5ZLemKRi91WmsW4d9OpfRWQCZaNWih7VdJWFDH/MPKImVvbc43k+fBAc6l4HYMySjqV/uXdnd134QX79Ae/y9wI+nVgaAxkRuW1IAl55Q5z+adnSBtl68mAN9CA4Wjp2nKDV9CfqRxlvT48f2vrReyDOFPxMwZB3iUArw/fTHDf5otnKOIONNwDJB0BTB6mr15+jVwqpP/tx/86vXr1ivkyBSmldms/PX36Q+Sl0aHM8XF2sptK0HEbRb/Bs/TwTnnqGp+fIQ9ryEyNA4GVdS6VSWuNVQzD+dRGr71//TbSJ1ZWVmkvS19TBkRKHXLg6eZGAJOXf/9VyBmPTd3f242500i1r/LO3j4ACNrYeLLJeM5oyxqrq/C4kbIZwFeLe6cxDAGuAOQ2Mr9czkcVFY2uU4Dp82fPoV3rB9cDcHfPL6N2sp5H583w76eAf3nRqEGzdRLOKNN6NEz6fZMLMgPLsljSkBtFTw8Pw5tvGtTO7h5GZ1Y+cBZQaw1WS0pm+e/KVOlQ2oAGAGa8gWwyotULrBC54cjOMBQwvCfM32T9BhjPpsotAbTdTPrm1cswiAW3buq0fJr7NzRklV3yyxLA0bSHIW1bS7jMOpgWqPwz+qTxpP5qo69M95Mfb0fZBmO9u21oyvQGjXUdEp64ZWSj1TxCR7sx1/0KM+m42Q7P7Mb6g4ynkbduYFymr77WoLdWsxtHrYjR7xul0XAcpE3WX36cnzWylU8PNjbpmwZjLzWPjtNKfSldwNs9DXSdVhimR/s7qYQsrqA71c3WvL8eipvAC/Po8N4NrwHy9VkM6+zACI8SXliowVNWBDjg+fAx+EqHonsC9KY6D+oiHQnq0+UGOh1CfPnLd9DSXKydfV5ZmY/UFvXtgGfqYCzzfedVQH50cpR2dw5Z33w4bqpzVqJSR+ogKqSHDzfuoJebd9vvsE/7F8VS4XTQv94uAWAByV/1+v1Xt9eX2yedzum7d3938fx5Gv74xx8B2K/SwdTVcLpSXyws5qYnHxYL1U2E1LPC5N3m3d3NQ/q0eJfLVaYK5amJu1v040TOCRXx3wLWwkOJwssjaN1ZryWksjUfx1JOJk+r1MLbAki6HmVhaj1Tek30RhpCNyfKfFjDvVpEhtyAxVhDSDPea7NYJQSV+bADmM0C3dcAQ4/UCyDLRMs0sSO3z+cQ+8bjZ2kfK9cyP3piFqt1FlNPKVYXhDHk/SyfCwFNXwUaE4BI+1ZAGeYRTvoorgLcAfh4buR0QbwKOpUj6461lxXfNmQ7yX8SPXIDogCk0C/Hbz6gO2fdkJLlqaFUuV/QriI0/cAUg1ksSmvmKhgMvSvkM6BCgwjW8KYx5mnGo3XrsXgqEmgXq1Y7w9Cl4NF1mWIMgDsEjop7Z1+Ba57vYrrR6KZ/1RlDE3pxsZyuzK8s0y6yRC8ghOjOenN2A7wXSjGP5ijJYDn+Nl6rgixVBNCGN7SmM8WWK9AS/fZEmeaJYbSJNL9YDY94hCEmbhhvPQSrJTUUguYUnjXdLDYP/aB8ACZVwNcSDGeYpoHwt4qDlSVy+XIk1Huyyt7OfjCbhexfvXuVPvv892A0wxnXYVELaGQiw0W7e8302Wcqu0uMq3Lsjna3fANhbiK/gs8KG27iiogB82SZKwGfRw2CXRB+lvIyzWWUXn/9LoRSrVZJKwhQwYG5iqahsAw8fyKdA5Y90tRSThpLpt+Y9yftmfMUlQCgZ8sIGW4XBDpH/UsBrN6IK5ZghHCbD8+KG0sYKnOT5WfqEZtfWgp+ZLjQd1Y6RmGnseUuYxgpVVhTlXsBAKWBoAEjOBH0Oo9ekS4DHQ2us4oWZ2dNDCrANwJJb5snpb3++jUGo2XbBBrZyWX7GK7LyytY5lXob8AzoFHofLHWiKhA5GsjFL/+ehsFNAtP6aW7Sssr6wg9vRVZ+okhdr2lemDsu5sjF2vMHX3wBCBpsX3ekv3gfWQHfGL+sCH1NAEAZewC7PD+AtT1ypovezV0MxpzPLNA25bYwYAEKMuPbhodIdNCcWHAeuJVCG/kQWw+4VkquTtknDny0qreKT3Ceiis36jS0DiXhvx8DsVOJ3iNVGC+befc0mjIND5mbhkwl1UToi4yoNr0CA04lYf9crOXPNwNj61DBmwCJDSipRMBhqFnPfnyhafijY0301euME4jrxrlIRAwLGtJHC9zZbP5nuaZ3Mdcp4kBfNaLDZ8C3MjpLbLmGsxFjEPkpSkVGegAdKq4eL79VRHaNz/Tk2dvwznNeik3/G39yEnkoVUdpDkjTbYTRfgFyebcMr8auDNVAEYJuQnNubFP2lHe62FbgGeiKghjkMnCyKS92A2NXuIf5gYlzvdE9YJ63grHwHnvgr9RosxL9xwZVF1g3TSAJuG3DrKolZ48eQb/3kH7hxGdM0dV54WVHU7awyjA/6AxizFcYU48tKKMDHgXgKURmy2Rn9C/oN8wuilm0qvG9NKSddA1zDT03E9gubyJWEuBq95qQc/hKeCC/zwAACpiwTBMdDLAs+2mh+lgMGFwzUAzAgpTyjwc5BwaVmapZ//uZ1/QN9NAqkEnnmHvqVQCPk92+9M//RNAGEYLBonGhvmm29sHIStffLKVLOV3etZNxwCoxprezHyqIZsXF+ZZp6ugfYGtJc/2Aaw6KRgmc5cDRPbTOWDa6kAqysrcbGyWusCosOj/5rMnkZogyDSip+Og2W5DQ/CebTCmoFcjq8xVHM7BPGhwO1bT0y6R4dKo3mlP8NMhFrWbmUMvjTZgRtBMFf3b9Lj1e8eTm+FqpgKxBso7Nzza/6hIAA3K50YQ1K+DK9aH+S6UlCk36LASuisD21B5yCl5/rR5ms7bHsCwEoaeAFzHkLrU9AyNKViY71uiKotcjG4zfnIDpRVtFGNu6jVf1U3J8+iE2vwS9J7tjTGlzgOKSnxntlzle65blv86Z8T2/DydQMONFU/L6ofHXyPZWsAaiw36pnPkb/7mZyGH1Mf1WjnSpjzgoOMJWRg5fJTq6JTZ2akwcsy3Nb3BqJ0y/gSdrvww+uhz9fRam9Z5WKzVAiNsv90NJwxdZUzug8oiob1+h/410nK9cdfqnN8MEVSdTrsHjjubm1vcabX7r6Gjr6dTep0v5XfKkzdn5eVS76NNXCn3l3/5f030el8UyqNUrs9UFibyU6vXw+HGRKHwpNPsbsyWaqv90Wj+sntSni4CZYyl39JNrXwGosXNnIZ1pCdRD0N4OhAiWmkzEGzUJ4M5FXojLCeTn6M2Id+7Q8BIqbMQURfi04thLs85RPHyq920ufWEBWjx1RECCwuGNvue453Ma5S43BFnzgyTowILZ1UuKgLows6xMALRiwsEPfcUAExFAKKez/BwQeMKPL0GcRY2gtz8vBgL7Vp7T8E4ab4uBGg4UO/sGVbXLf8ZBhZoxk5iiEdL3BxNgU+OxYtSThUZOhfAM8AfCyjwcLObwFHvpadfJGsXqkx4zjFWcAkQJGiWkAUYAxhJgW5Y4KrH2JlHFbUKTbCv1aiiNoTgbnDbltgNKTlONC+fwYATGajT8yUTKVjMMTPsa4mp6Wnry9JBLpWhTOMmMGtuagFbSsN7PTRCYevYFJCGYBSoliTT822INnb6Mobba9vLA7wEyNP3QNHQOIbB1Fw6AYzqxVKAKuUlfD2GmRLKw7B+zzxpjwu2RueIsWcbzMzBvEH5OERzx/Rqra0ussbmObphKwthKfDkSGnDXdfdLvPHWloGyLEHPSL0PFjB3bFxkpTrxBi15k2pkNF9kPTrSTaWgLOPbu4xFK4gtb5wpCYICGewsFlTC607fxp8zqc7tMuAv/DUIUj6KDWVsOumAei51kY4NAqdWwGa5U/c5GddYA1DdyG7yepqIAjWYECx1LNwfhzowWClY0N9GkEq2IvOJbR7hrLx5B/DhMwNgq1UxCq+7DJe89DcHKYHCYOD+dBDfQWIXqjOxS5n8yej/Al8YVhQz95EDtBiaaiiAHcKY0XjAlDBupv/q0fCzRYd1meSZyzVFyBPBCmK2ZqOhvpM+RDgBKB2veEDBWGZvmlMGSLVkzldhp6vrdVs9EFQAmjkGYbcIreZ90xlaLGG1oN0l7sbQHPwplSocdWEfy8uWpGXabRggrYG5tldm7ajd6UaINKUBMt3qegEG+b8mUen5yDADrJD2eYG0NhQBQ+YK65h0MfAcJ+AYX4jMOaIutlDhaqXNWQnfOVBHAp4w3eQGryIcFVAQGeGt83RdjMG5AVtzoUsVHZ4/Ky0IDhi+eM58oghV+fLWqiRn8zaX5qfx7OGQ/OtmSLau2U8ep89CEY+UYx5DLB1GzWYzVMzjDgMMAtAg66Z2qA5+U9vjJvc3BldhtfK0Gl9GYBDQ9ahlCc0BDWGPL5V3rIKTeymhy/0rkfuPbLPvHC9ZvKOPORBNQLvTE4qI801BWDTbwG+G2XbrC8fIa/KaRG614OpPnB+InVGr/a5RosyDBlFP2CFMGpvUygK5Dr8DG+qq+QTve0aal7K3aySSwe6uYP2rN9tKoN85UEhpbhHPXACaIn8+Ut0Hoo9K8ukDBbQIwOQVTwGnkLO857yyOiR627ESTlm5QydQhpVDBMD7SLmfwZ6U64694bqBYvKdgGva2BhfwWVDqCINND+NYaasrVP+130pUakfbJWp3mZ8s3a2mra3d6JOXW3ujU6TfMSVOwfHPAM0+7cY9GOUmR1AO7pyUGUSawuLEcE1CoVVk6w0P7TzScA9wZAx01W+Qgvx/n7rKfGaLPZZK2yfSJQYDi29GzSYeY3F+spMDT1x7C0m510mKjPjGYZIXN9XRdPXouN0txrSo10PBx50FEH2sKo4DnKkEuMQunBiI1rLQ/Ghl9YTNDs5mXp2siMY3XjmXygXjwD1GtI2DejT+55MP3L9CAX09SPbM/KFHp+Bh2BfgwD5ya1W6bGXWBItNPQVKuFOWRNlTnHCAJXmKfuJlfHGCk3yHxluPLCygXKdx1T0qj582IPAe72zja8cpZuB3rFC+n3/8UP08bTlYjMKS9sS3pU50fZOlP0LsQJ4Af6atRJ/Wv1DSNO0rtREk+Qc+OW+cMeYNLrd0NOavhGxBUecpXUUaawqD+MfGlAWLFJutZeUPYJPSBNnqMx2OP7liAEN8CsbmA10m6ZL8G5nnv01t3ZWeum0+pez89XL9Hh7U6nezAc3Gwv1Wtv68vz253+4OB6YqI1PX15eXJSuf6Lv/iL2wCwP/nJv8n9wGBY+XJ6WLmrTOUrNcBYnblqYE0vjYa3Cwykkpu8nV5da0yWirO5w+NjOD4L63vMoG5kw/N6IHTnVxe09FAwugsVyAzE+obmFl1ibWuNidqzneVavYbLM+/YBG2YVD+4EcXr2WSeaERXe2FKxjTHw+MD/YyFYlIimiYopB0nzjQCicG8OUub6HkwjCQh26a5l57lHEqdxYw8HpQ+gwqBb51Jnwl9CAshCsCZu7npDDwDI5mbBkOVPQ1kEWvyMp4Vz4YgzekKocL44ZHwiozopH1VoLsj1zEYqjdPx12n5gQLpBWHeiR8RgzSi3b1LgsVnR8BnZt6TEDXujKFwrBZRcsboXcNuLV9ay0aLrgFcNg3hTTiJDxM5qaoaG5vrZ06CQFAnEpNBSDP9cQimUGhK+ge0ZbKhyVkbT35RU8pSgIQ5pjvJgD+BcO92a52Q2L+p2dGECLx2p5rpXdIgGBdRoWXXkK9xip0x2q/uv3rdHZ0luYRkoKdLkLK07b4UmzSOsE61BNguMh6nEcHh5HiYc1QwxaNZU8r0fPKGJkDd6bfMm/tzlkAakN3EeaDuaQFU1wED+74tKadm4+sX6inQItV2hQs8BXojLmgH66R7+ttt2anIRgP2ggBx8D82zJLeumcU3/HnLOOWr+CrFv6rJfLZ9iu90mXhvIyGuFHAMDlfHEndFRI5SrPZi3LpSp9z05ucS69Z6Sm49NXr34FOPP45PswOWMU9PqxhqY5PK6JxGHJJD3Lps24OcL6hG5CcQ70KC0uLtE+xEC7dlMP88nJSXzmRhiLgLu28oEGhCBdoX/pqXb0+W5kGPo6vC3SP7MYxqaREsPBA4CjOY/Sle1pxFpdwatcqaI8mDfAgkpBkKqnT4Dg/Yb2Yvz0zXx0Q2uuywiFZnTF3eKFfJaHTw+j74YmDWHJgx7HKVCyKLjywA2AftfDKrxfvhHot9od1sicTTflqYRdLwGUp9hpAGdgxhJ1c1VrCJfCeFHWuW6qqVhh1ykURzOUtXl38rO8o4KUFlQWGiK+pxKRNwShsV60cjeS66Wza8Z/Ap22QzHxKManXB4wDnPVsxMPpT0ffgRPufYLCzO0d5EWl1aCT9R+DDX4e56+ezhLF4NGkDtftX5nn7Fg9KKILPlTnpEnuAticiz2cQR/SCOCWufNFBZBlcA19i6YA2SPkfW+1uiwX1ZhcLx6nlzHAgBtATpUAcY8MK9B3Fzyj/LUVJjXry3uP5HmkCUzrLt7IpQ1Goo+fx8j0Lz6xsoid4/gkxIGDcY5TTlmN9E4B+48N3y9wHorEwwPm/Mt35lS5vnvjeVVxmg0Kh8ywSiAIEqZoR5T1mdVF5DT5j2z1s6pJy/qydOpo1HsxkWPqdbY18utQ8BjPj1BcCxXQichN+Ut6Xip7rn7nqQG+M3prMlSrpySiFL00JW+4P+QF6xj6DbatB8Cex0f6ikNLzfJCVicK+ck5gN61tlhju5Ko5EumBdp+CLApoaHAHI6Kh5IJC6JG4vV5co/ZUGFtTbiofMhNkBDu26wMorkc/Wa7h9sp0cbj1mHhfie8yKt+mwBlH0SsJrnLJ9OoHeMzkUqIjwaDhX+y3hOA1f6y9L59MQ7Fh06pupJp0bN1GGulfzpRl8dBvKWhrwG7oK7/9GM6iTbOoOfTLnKjAFTepR58jeNc9UW/X52DHyBfkgjRl/LyNdIM4QmooQknTGiId3H6V06jTSU6IvzrOHgIRrKcze0Z2Tung0NVuU88gBZYxRKYF5AHlofXMed+bY6OjK8Qj8CkJtjDqCnP3bC/FUBZfA+l3pe+nKOnQuxiA4I9aGeZTff2dYMuj9Lx1P+0i/a5YHRhvc61zolgxcxfmNTp1F1+CPS1mjbzdZfv/oqvX39Nj16tJk+/eyz1Gft5DVTf6yPKy4bYOQP+8O7YrnsHvVR3qL316nHrLeuh0MU3vDoLp87zV1dNq/nF3rz+8PBD774YpR+8pPMxSaI/cu//IuJ9MWnjPJkyoPSiqWCGXKVYmmCVvOl4c2wUJrITd5MFHL9/nUud3ubm0bwsoZMAAvG5N24y5/Xhkl6AiteOPwb/jJWHXOh4uQPrTLLbOT5m7/sRlhnzDSvrFLQ47Nolrf4V4FO2+GNcJFpZxCKPwNPvqfFd4NyCqb1O3wpA6KjOLt4mu9VUYQC7hCcfF81X6EPemJTHgHrE1lsFZZveRKQl6A1+sw9/tZLGpI+e1B2j7/4GfGZRJAtPopKpsByz7rkt/iFwvJe58ZmHGJ2d0ZoTqnXYOSOdNvJpyZCc3l1CSaZDoDhGEaMxfnUoon2eO2VPYYn3ndvAHgwtKmVF1c8BobFonUe8zC78+4JYq5LNpb77zp/CD7vsS+243rEkvAgwUX03f+dU/qu8GDCYy3makvhNe+eNOP5XfMDacti2Pa967pzeY+7QKvMVQWhko3ENrPfPsf1tDRJBlYAHPxudpvpx3/+4yw9gfUfwBz2c8AcZzTBPdZ/ZJw+r3ncZT3sW0YPEto0jCft7L57zWs+m/S0NN9H+POJXRivpwO9GRkTdRqK6eTggM8MI09GCNJ+6g32WmDs0koXgeL79tvxuF6SkJ+5VrsHu6mGQHdOzX+ThhTw5k5WF2r0sxZL6XpDvVn7vBG0TnsCIDf/yHt6o2JNacwd7k6k4X3HFWvK+k2XXT+sYOfePBJoP6IRPOPlF6/S5uZWWl2uMTWMn77MBci6Ya47PMN7maP8XAC+wYB15XuXHZRjcTrV6K88Js07NnPYnbpsfTvwIryHZJjWk868SFsCkHe7zCNdWV1fDXC+DH3EKXx51i9ohjmT9pAz9smhyAu2Owk4jQnhcs1cq5OmBdLhb57jXAjanDvp3Ev6MgVHmrW57LIMmPwSkxZz5RvyleFHc4J9Zhf5JM8qJ/xaUZ6RxjGGrMrgSUMuTKwP37NPwe206xpEfp9rxDy4Bj7T/Di6EmOUD+1hC5q23ceP15kv6MrGaMMRZKvlt+7lln/xXVN95GfpwbmN8bG23iNvL0GTXqYrjK+YG8ccF+1mzWWv6I+1gp036VgedR5j7pgL8+g8U/7kuMlzUO6AXddVeqotQcPyLPe4BmGUO4T7PtPTWD/nW4XZ69mGMpE5hI6d5CB1xjKme/NHnQv7F3KcMbk2ymtlvPNu1yPvmPn3WdNjZcIHoU/iT/iSfnniWtl9BTw3QvysVfYNvuO4aV96cnrsYzzLNaAd+zMNLzsS50ivmWvu3AcdQTeSkDKt2T25l3XW7F2J9pdWVoOOjqFVaUz54H0CKenKuZGf7bfjUaEqA80jVu/G3N4/E7JDblZTlTEIWIwYyePyin1wHtR1Ds4R+l2vkJXyK9+9vOomy935nt5mx+X9vSZ9x2DwcBLXXHqyFWmqYvSErin77KMyt1atZfMdF3NAP9+926FPA2j5MWOT9rJ5FUgPelfMI2Nl8PalyZrIt0tLq3zXdcJYefU68/wtMEZkQ7fZS5svHge9yUte0/n7sQ+UK11opcZceoIhI3E93EDK32IN59eN1l50D75mVpQl8Y7zpw7nO/wjLdsvb7I/GU1AK86Ag6dN6cj1lfqkiTi4h9bsWa/Lv8hY6dE1cV2lFR9WDdCcGbGG410r+XZptYacZv6RfbF+9KG2sBTjUO+JaRx7LAKX/ZIuMyzjGlhmkt7wWvnkM4KA4rphnW03k60D+FU6lNbK3JfhiJtMDztmXk/S98nJEfddRt9Df6s7aVs9Jv0rK+SrqHnr2O/7Y7+cjwwbiXr4FvNrvrLPGV337ybyU4aB7m5G/dH5Ze86n5vuP1hZu7wetXuTpeLlqIh1m9Lwyy/TTXhfcyYg3V9jT+yPge0n/NxVu/nzEaRwOcxPTJfyk1PD3ORgOufvDNJBuPFP5jbP/vaf7HJtvu9yZ/aHi/viMuTmb//hLT0s3/sMX/gBv21/3Na4xfvW4rpvKq5x20bZsss/xnd998q+z78+0AeNb/y4IT/3is/425cf3v92+99+7VVJMzSPMXj/ezzi7PIki+wuwxDZe16+Hxffj8953Vixbb05KCzf9QPfGfeRS4/Y+B6vD+3ctz/uuiVTXI2jo9fZ3yuN1GhkwnZ8j6szY5/uXx8eHXHvTLQdG1L47evxZdsO3/vje/HG+DuA1Q9f5Q9vvh+vu/yzK2tAuvCKsfDRxaGh2Xgr+uDH5kZ7n6FUx+93nZdvX37uVWlkDWQUmLWfXdn7QYv3z4s77BPNjWcya8U+ZR9FS7x5dOTGnPho3P10RH9tb+X+mfbVRHZbsY8fTVlc8dgYh+1n38vWNHt21kf7l73y8nO9UuM5+PUr6/X907N/7+cou/j8o7Y+dPyj6/Wb1/F972swjs3NpzxL+mCeP0xz1ifp5PXro9SgH+HRucjoZLxG2fehsZgofrLhfLiOopHsjfhKNhHffP/+y7bznaF+q99xfXPL/eWLb77HCLI/7ifUOa/MNOJv23dNP76ytfAar8Gvz19jhZuiz7zgz4zGPr6yOesxL96XrVc2iRXma9wP5/d+6L92jfkhrvv2ndtvX1mL/MvXvxkjP/ePi1vGY+Hjo97h+CMfEm3OIAPGsmE839bSHNPjuCvj199c49f37XON6Scu2sn0R8Y32fXNd8f9jVbun+vvcZvOnWuU0US8RVsfGvowhpgr3o52fP/+mfEefQmZxJflkHj/vv1vnscrnpH1h8/vBzwei/2IJ99/5G/5/ds86Ptj2h/fG33nf5uO9u+fF9d9n72iHzZ3//mHeRw/9KNr5l7GXECz2fd4wT/++tCO48u+xpvjfmaNj/uR9Y3P7ifB923l12RxzBpfux9r9i865NA5ya7Nzc0P9/765beztqWzN8iub2iI3x+NLfuV/Z11C5qMyY63Yk3Ht91/La4PtHZ/faAVLu8f9/ObtZKP7v/8+Lrv6sf9yP78Zp3Hz3Je1EnKvdAx2RA/XBkNjNdGGsjk3SHy0s82f/dzaPIoHfE6vu8XbPp+XL82JtpQVh1mHcueaZv8fRTrM75+XT7ZZtaOb2btfZiC+9fZxcp91P9x331/TOMfz1f2nn+N2x9f3DN+/kfvj59pXvbNzfXdTWt0NyoN7y46o5vczfBm0Dkc5brVG+N//4Gfn/zkfzdD0RCHDvlfvwSy/hbM+vsHP/gyfi998el3vvvPvehMAjD/T33Zx/H1nb76xngQH3/xn3p93PC32xl/9n3tf6dD/8D1mwYy7v/4+r7nf9+zx9d3+jB+45/b4X/qdf88fvlXPOmbf/4Xu/5Hz+0/do3789vpg61+34j/26/fbv++//oNz/wPvP+dbny3X//8Mf9TL5/2/f3w+u/Rl2+P6bc3xn+o1e8f42+nH/+zXI7uu+P+bV//2Lx+/Pm4d//YOvzmNv/hMX7fJx8/+x977j90/aa+//9p9+N+/nP6lN39faP+LV4h28aj/k3PHo/qW7PzrbdPfvBlANQvvvg0fgtaRab8H6+zK6X/DxaS1RlOx4mWAAAAAElFTkSuQmCC"/>
          <p:cNvSpPr>
            <a:spLocks noGrp="1" noChangeAspect="1" noChangeArrowheads="1"/>
          </p:cNvSpPr>
          <p:nvPr>
            <p:ph idx="1"/>
          </p:nvPr>
        </p:nvSpPr>
        <p:spPr bwMode="auto">
          <a:prstGeom prst="rect">
            <a:avLst/>
          </a:prstGeom>
          <a:noFill/>
        </p:spPr>
        <p:txBody>
          <a:bodyPr vert="horz" wrap="square" lIns="91440" tIns="45720" rIns="91440" bIns="45720" numCol="1" anchor="t" anchorCtr="0" compatLnSpc="1">
            <a:prstTxWarp prst="textNoShape">
              <a:avLst/>
            </a:prstTxWarp>
          </a:bodyPr>
          <a:lstStyle/>
          <a:p>
            <a:pPr>
              <a:buNone/>
            </a:pPr>
            <a:endParaRPr lang="en-GB" dirty="0"/>
          </a:p>
        </p:txBody>
      </p:sp>
      <p:sp>
        <p:nvSpPr>
          <p:cNvPr id="3080" name="AutoShape 8"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data:image/png;base64,%20iVBORw0KGgoAAAANSUhEUgAAArAAAAEhCAYAAAHwkaNbAAAAAXNSR0IArs4c6QAAAARnQU1BAACxjwv8YQUAAAAJcEhZcwAADsMAAA7DAcdvqGQAAP+lSURBVHhe7P1nmKRneS2Mrso5dFVX5zw9OSoOiqMwkkYigwhGJAtsb8DYYDlsY2uTDMbGwoCxwQQBBpsoEEIooYzSjCbnmZ6e6Zy7co7fWk91A9vbXzjX9f041zn7namut97whDuu+4kW8Gg0Gub7fx//7x0WEfVCtv5Jqw2XuEhfC0nstAF2O5CvNPgEYK0BQTdQ530Xf5d42crvRBlwiCV83mltoFq1IMObxTqf5adarcJpt8Fls8DtAmp8r1S3oFJlspYGX2N+fN2KBixMI8/3A8y3w93AmYyebaBWs6Bh5fN8ucHCWZlxg9dVALvS4LeN3zWWUQfvwKLC6d2VCw2WRd+qm+7viOgGMJOt8pkGwi4H8qUq3E7Wz2lHrtBAqVpB0GFHFXW4WQcr6+BgPseXqiix3hW+X2KmrKIEk4mz4KqMMrBafm4IO5JtPMQC7nHymoOVsPNDQsPNj0cP8pBMLzJDFdrtAALWOlJ11bhZYB36EtFEnDy/y6xcqlAlASwYCPJZknCBhC8zzVyVhGLNbeRMjW+K6CwMP2QAS1chQS2sFBokPxOuMT87KdzQNR6spyGyjTcb5KKKabHofgNWFtZtq6PLI8brGonAT74oBjRAOmKOF5wqPjNs9dhQYLlsFI48C+dk4mNJEo0vFlkPJkhG2VCrV5Q6LzSFTIyzso51llv/DC3EcNi+ZAg7Uag/RLHYowpUWW7SBa1eFoScUUUrTKEotjOBTKUOh81qCN/BAgX4rYJTwEyVWR8SgR8+V+KJCCaGqtDmQeYhDteMnDbg4AVJc77ITCS2PGq8X+D7YqaVGYlsdj6n3yqb6qpDKYjAqx+rYQWftVvQxqSKfEaakyF1ajzxu5xYohbmSGDJhIhs/jXspF3NEErPNchAC+sr7WqIunxGBW+QGBbeq5PJhsWmSnWjVVIrMcnKOrCcTcJOFxokLPY4WDo+AhsLJSJL9N3kgFTSyQsVXqswY3FL/8J8LsuCi/OS9t8+VmhoiKBzEV3nKrzOdYhXVr6ryovYEeXF6xlKTYV5iCFGEpiSVZViGUT0Gp+XAEg6dDdItWo195oqmmFGEXKgwGcSVB2pc4Ri6qeq53jtQrqOHksWBw6cwPnxUbznXW9jOSgsfFcMrTC/I8s11p1MoHCRlLwiButbhWLFSVyVW9RdG7XjxBJFhWVTGflCk7D8PFRAY0+TD82bFFhDmIkMVaJeI7Ft6PM3s5DUmPT5gKQiSwloEgHwOhvwkUEqnH6XWVA/7Uue50Z6+W3+8F29o/O6oSzzNhd4S4XjISI2v5uSKHtalJRRkqqs23/8+7cwPzGOW66/EcWFOC559avNPb2lNBtU3fHTR/GKi7bC53DjoUcfw97jLyM+vgD4qQPk7NJyHJ++5xsmHzc1sYXEPxmvoypTROKx+KjTvllt1C1RXn9IzGYRWa5GlflRWmvUCpZTAlBfNQUz+fpDrPweJ/XYRc41q9Ws2IqlwxQNvWwm80av30EJbtLHMI0fVafKvzWKkwjT4Pf9v3wWTzz7AL72t/9oVHWZD65Kno4V62K+lZeRB+ah9CSVDRLSwu+jxw/jmWd/ysoyB5sdqcQyfQXVl3kuLpbx9tfejiuvuAg+XxAvvPgifvnCU6jzRYfDiVKlZMyStV5GZdaOYm4ClUoZrs4YfYkNiUQWf/13XzV23UqprDF/lcCYFZ5XSawaC6hySs1NYVcOvWO+yWwbGcqXWOYGtrZYm4Q9tlx+yGG37AkSDlTo6aysuKSr1WOHlw/nmVaFtkkVjxp0oExMmk0p43m8WEatWkN8YR6f+/u/wI6L1lJK+/Df3vsHxgm4mY4+On9m7wE8sfdlpkfFLeRxYW4amdE0vvOzb8HWrAEOHjyBF17ejw/83jtw771fwdrBPvQP7cTUfIKmx4XvP/CPCLZEaE/tKOSysNCDy4nUWH5pFyuGOivRGgjiwslp2Mop1RqVUo6lpuRH2hAgxEknkvjYP96rKvByHft//gtsu+XVpo6qj2y8nKHuiSaXdzhwPlXGfJHGgddl+5vmjgKjPCk4O9sdTcKmy/WHPA7LnhoJKh9jDkmWXuJvwS5JWZmGzUcv/hcf+wQ+cfdH4aHTkTf9yz9+G269+Wa8sPclDLX1YXCoC89PFPHATx7Erlt3IRKOol6uIJOKwxsIwUZiVGolBL1uxGJRPPzEkxjZe5rQzI49t9+AW265AfWsF8l8BfOzJIqzjo6gH6fPT6NcSmJs8gg8/hDNDB0O8Y4IypJTgprapT/lRgbx+RzOHD2FK3ZcAY+VxKcai1h1fjvcXgofn69m8c1vfQef+uy/kJnPwh8MwOsO4H0f/SzTowyLwEqf9KBcGOK1OWtYrBFGMqNMecX2kj4uCrRIXKpamoTNkLDZCvbIdsqj+snJHB1IgESUiovgqXwRv/jJj/H88aP48mf+3ihBvlTH337sL/DqG67GUw98EzmrH3PWViQWJnmvgK6BXkTaN8HqoCZklxDx+5A5fQjh6gx8Xg+K5TIiUUqdzUfpKpp8WkjsGglWqlSQTWcwOztJ1OBjJYtolKjKtQJ8LjfsDgefK8HpdCHLZ50ig9PByleRSZcR7hyAv2ctDj3+GHo3b0KlnEetlGdZ3EguLqLmDiNOKOiI9sARDpk8MtSeXbtfg32//CkyySxcdgfNhR933vlO9A6vRcnpRoFYW8QjnWl3GxgOulAoyGXyAglrIZ5tVEsrEltrPFSqNPa4aEDlbWUzRGB5+wLd+IP/9EnYAg4slOt46uAovvkv/4znXjyIsflZZDNJ2iI7jr78KJzETT5/BO6leXhz48h1XITymZMI3PT7aDn4aXhdxJBWB14+cAHhFjtCgQA8dpKsVEOeRJSj6B9oY/4OlKiydcIgGiW4iUftDpfxGxaqX4EMLZKYmRwJyvRgq2L0PIMLd4VPl43jKnStgZuMqtXKCFK6q7UcitmisfUzY0uItrvw+5/8Hr7xja8hR6Gh14DbK+LQpNBxpdNJBHxu2mkbPw7QVLJ8ZHywHXteucdcGx4ehp3EjhM5RLx2oqcaEiU6+EZ9xXmlCw+99PjTe7I06rNzc8SUDvzZXXeiks/jnj9/F9xrd+Lllw9ToioYXLsRPUMbMNDVhjNPP0hnsIzBa9+GF7/3JWx4w4exMD0GH+1XkQVze/24cPBh9F90Gyz7voXZ4/sQDHmpliWq8TIJ5keDBHL5oigVi3CycF56RYugj4WKRm+czRdQ4L0yC+1lJarCxrRsngBllO/aGBam4nn4w5R6Oiiny2sio2TX1ZSkNFXfjqVEghESbSRBvkzF773zd3D4zBjmp8bpDBs4y/Pe3jZKdZWOMY41GzZhKb5s8Ho46DHMvHznlXjklw/TFNUQYh38Hp+RVLnsBZqc667fhete+wZs6Oti8LNCWJmCr//jl/bc+eEPGsf1owcfhC8UQj6bRyOfwfFHf4SNV70ChawVRw4fw8U3vB6+7j6qXRnPfvMTuOH3P4GlpTgCVPXpmTQCSGCx6jWgO0fCuCjJYw99DZstp5HJ5NHV30p1TMPpqGBxoQaPT1wusPKMgPIOVoYqbncxKnMyBxLP7sfiXAKRtgAKmQxqNhKdxC9nKvBS8lPEkC6PAx0xP4nuwoKnBzV/L31CDdlkGhlKpNfnRyjSite/+lbc/7P7UWa9ZG5s1SLmx8/CrnCMkm4zkYYbwfYuwkgrTY0D64Z6MDO7QAdex9vf/kZEIpEVJ+nAz372CMbGLvBVRphk/DVXXImHXzrXJOxSvvbQA//+zT2ve/ud+NLffg4bb9qFx7/2bdzxod+lKfCgNRLE2FwcVXr+WNSHvc89grbQICzdg7SnM3AWM3C1duG5f/sc1r/mfRj52T9gcM+fwD72GHLdV1ESCI1qS/Ae+g5aArSdyTisrgCDAIbMVKliPk4HGUCDtt2VT2PJ3g+bi4EhwwV7ZgGL9k4WnHiaEiV7EXYsYozOzUJMRnJge1cVR5aCdNwFtLS0IUuGRjuHMT8zSfPkM3ZPCELaEQqHkc1mkM8l8ejDT9CGVqhBDgRa3LSzTqP6CjxcTg8dWSvOTS5g/YZ1rEOBGuZieO7jN50akUeDtsnOd6+7bheWFmfxq189R1PoI0MbX5Kj48PAmZNnaFtKlIQizu17Aa/54PtQd7fg+IvP40ff/DeMvfwCYpEAJmezuPnm1+LsxDmUkwl6bB+OPHU/ud/A4I1vQdBVRezKt9Mh1RHbeRNefdtO7PCeYWHpha/9AE7Vh1HadAeOT5RxciaPsZIHZd674IxiJEn1JhFmGlEcjIdxprGW6lbGRK0Nk41OTFt7sOwbRMPTibijF0nXAOKeASKNAKZrMVQDA3RKIeblIPPISG+AEuc0nt5FONbV04bZ+QksLEzhoZ/8HG46SQ+ZFbJlUaAGFfk7V6CZKtNSkwmJ5TmsW9NBOJcjLq9SY3PUHhoih4e+qImUhK2fe/4FnB+bxs179mDXrqtRLZWEICz4ybc+g5I3j3/8zEcxfX4UO3bdiIe+9hUceOIX6BzuZ3xdopdtwyPfvRfxsy9hKVXAVdfdhAPP/gKP/ttnsPamd9EOFWnsQ6Bewh1uRX+ohCMPP4b33fZm/Pz+B2H1elGkqlvKJUwee5HqmUWY0CxecBHSCaf4MLdArFnJIU47l6KNnhq9QHPgox1lYMAoyu2o08blKQCEfXTLfleNH4J3OqgiJYremFpQoB21s/JOfuzwk+heSqLC9MX5JQO37GRenVLpceQRafWjq92NrUM0LTkiE75bJd6t0XE6vT4sE0GUiizTwhzvlUwAU2WQYKMzNQcjr5zMSjGLE8dPYu++w7j8souNScXLo/uxaXg7+uiUPvS3f4/vfeoPYQs50b3+Ujz7k3/Fvkefwrmzx3HNG98Kd2srThzci19+517URp/Bpv4wpo6+hOe/8wWEI14EbCW8adc6vPDtj+HgS4+jdUg4sIoSCz1om8X5k8fJ5QxsNTslZxHzhDWKaIvpOHq6aCPV/MbDZXcK6LEiJT7LD7+tJF7AWabtLiLsysBTTxAS0oaSWZt7vQi51SBSQ9Dn47vNKFHwvVYjWiDRjV2k+j79y8eITqhhnT6ijxIOMCIbj7vgr+akxkQGNDC04XWLk3i5hba/REdMKNdwUP2JnSloalUz5ok4usI0SoRzSQpVg2boxKnTfJaAd3HMg7EL8zjz8uN4+eAhXJiu4TKq8dM//CaSGQcu3xRCxO0mqG/gjt/5HUQDdqzdvgXHZkFnlaTZS2L7696Lt+y5Bkef/AlOjS8h5SQ+DLXgtos3o2X7HtTovReOPEQ7V4Rd3psFXcyX0RqmkyMhs3Tl56fo6Fipem4JpcQkrAV6ZsbrttIs/I0UQq4s2j3Efw0iCUaJDkaGfp+LjqiEOeLdiQsXiGgoVUxPaFOxfk3tmHQspCqJWMAzT+2lxNNGkpnTaTdmcySU4KW3ZjCqaQ7kR9CvQiSh3w1qVL1Kh8nzcqmKKk1GmeVNJ1MKDeCggwOtvRCDQmKXyyWJZSKVPCyFc3jVW96K44eOY+e1VyNLLl922+1opKZw2Zvej1lCk8M//zp+/Ohz9Lh9OPziUwTmZdz6rj/BYPc6bB9ox5++djt2vvuvDS4NZc8jmSzg8LFxNOxWzOx/kLj2Gljt8vxFcpvcbzhZuDjVt07bl2fZnJQUFbpgbFyZMKvOgKBUi2CCtn1uPkO1X6ZDcjM6YjjJ0Ja+FzXCHjcDBRG1wI8OCYzi/Wq1QoKoqZCmgt8bNvQaqjscVrhDDpowen4XHXSwx0SWanypVvipWxkwlAj38iYYOXz0DBNVmwHDYeaRSad53U2tUOOMsC9RAeumj5W/jfOiKUKk/0r829e+B48tiTv/8A/Q19+DxNI4FisMP4kpt938emzb/Vo8/Z3P0cYwJk6P43XXrmNFyjj6wqN4+vknUfasQVcshKe+/fc4nKCUE4RHLn0DrLSLb7jhYrT2rzOe1OYNs8IkfjiIJAMDtc7XqM7CkSUyZbAzjPW9UXTQ/lWJqS/e0IrLt3VhbXeIKkepoTilKaXzy0lkC0VksiYsoINiRGZhREbpFBHlxKTS+u1llCFP3tHZQbrKZNBWkgeS7FKpgqn5ORRJzByZmWdZFtKz9AkpFKj2IuaWbUOmYahGVS/Q5tJzmTyqNAU2ElL1kkmrV8u8RS3jTcua9V13dHV2DM+llzC+GMf4xARj9EkWmk4rGMbZ55/C0KZt5LIHwe6NOLP3EUwmLIj1rIc/1gMLQ79yPodN177SFP7c0b3Ilq24/fqNWHKsQ2n6CMYPPwX/2lcgc+YFphlEgs4pxYKpJbeLEGy5RsBNadxC275o9yKeK2HL+nZU49Ooh9pIIEIgDz08bV4puwyFY/L6SySIt5FBuKMfkzOLcDPy8zFialD9bcTCpRIDD6qqiCDGyTScHRmVPBFHMxwmUdW44vU6ScgSqrYyiZuGg7ZeLWNqzXUQN1fVlSBiUtXtjM4kkhWmpXRrlFaHpJP3hW2pJfuMeT/92IPY9/CPcNFAP9542Ra86vL1uPnirdhzwzXoXzsEf3c3jp85grnlKUrMElrXrMPlN14NeziK5NkXcPGVN6DNVSQ7y6Z1yxKKYWpmGU8emAO1FqGtNxjoNjk5j0S2QmOfppdnVBPtpFSTMaAqdnShKzpgVLdA0G51Vmirx01obXcxEUqNkyAfRAbFHG0fw9rEEp0Fw3SnzQN7g5JCh8gT036sBhpFbIt8JkuY1JAnZ1pFmgR5bGOHaWgZfppGbnU3kaaoMIanMlP6GDzQ+9ntdZqDJBxumyFgU2rryNNEqFlThJV8WO1uMsorG8R3GNx87GOwPPWL9Xf4PM5hS4lAnw9kZ8dxdO+vEAsT/9nt2Ll1LTqCPjz/4CP48B//HnZevhOnz46TWPSUngDVmc7GFUSpSs+YTTJCasfajeswsGYDhvp60WNJw73mWuzc2IWXnryfIWELIUoJqTyBUZmwy0ubagkgy9AzijiSRQvxsA8OSn3QmkfR1UJGsAI0H65AlKYlzTyi8AVC6O+LIUmntewZRHppBnZ3AB5Kc5nS18LQOk804vOHDcCXo8kVa5i5MCbhkkwZBqjj0EvwX6FZqVM6bW4rGszbRueXJ1NibR1UbRuZTr665WzVplInMwi5yHAL7aqNUlwlM+xq5C8biW2gb8PltDe0UuT+zMR5jI4vkFhVPPzAz1GYOInK5FHY0tM4f+6cECJ+9ePv0mZegclnnkT8+EH8/ptehdfeehMjGLWkq+ukwQI4USG3L0yfwjhtUjZ3AccvnCVYb0eOEpqjw+nrDFG1WLGaDal5tWJRghjPe6NDlCRCHVawlJGIkAaslQhbUysViZZJlVElE7PxjOnGGaPTHb7y9cSTDIIJmboYFQrFtJIBc3NTxjZaKDTqhVD3kOhqk4RZbTQdAcKpAJ2h2iGIZOlY/X56dhLOwUgrPp+iHSdcY72KhQLmsmQATVgqV6ANLlNI6exoZoxjI2owofLHPvYxy4nTR+9wBXuHs/SIDqq3On0dljzW9nYbsH5uZJa2bBJb1/XjMIOCyfPjWDj7MmZnaatoj86NTGPfQw+iQm952ZYhbOrtxIbhAbz6VXv4eyuuvuwyRjMlQrcMOtr7cfWet+DIC79A3d4Cd8QPezEBhy9Gr15B2BJH3UkJtTrhoh0pLS3C09sHpxpsqD3GIBJv2jx8ht7aZvNhevQclvNORIaGKWlZxuwMUWnHlxYWGDhUiTJKxvt39Q9hdm4BM+PnDWG9LT7qvrqe1ECWo+ORXfGZxm01khfIRD9NmI2opmKxYXopYSK48zNzmKHJC1B41LAqe2uhb6nSSQqBWBu2fRZ+Wz71V3/xUM1i2bNxfTeG1m7C/PwCnrv/PkRjVsRaukjAeUog1ShZNAa+o7MdAz0RFtiKaKQFY+NTmEtT1aiGy3QmtxHPbtl5M37+0/tx4OBBdLZ3mHg62hbAZ77yXaIBhokVxt5uen160KmRI9Qxhp8kku/Ms7j0vR+HN8yIi17+Bx+5Ex/8yn2suSwfo6NKFoeeuB9tW26g9NmoqgX84rPvR3pwF7oDXmSW5rF2/RpKLeEazc309Ay1oojWaBTrtl5hnN193/suyVFHZ1TNkuSTmEXkU6b9rZFhNjrjOplRKKUYnXngbwkjR7Qi0zI2chZVBiBrSINoLIYgnXvA66HvqTAfaj2JS9H+ku3jH4flhptuvuOi7WuHPS7ChloR7dEIugd7EWrtwsCmi5AqMCIp2ZFIzCLk8yJI7yxvWy3nKPpltDDjzqgXfmsJ2wbb4GXBFsbPUOqrCAZasUBGnTlxEFEGBds2bMX02HksU3JKmSRhqwUhpx1LcwWakjp2XH8b7nvwITjp1X/yo+8zcluH9NwcvvOD7+PAvr14+OEHSYowTtEEPfnIwygy9q+G+1gmG0JeF1KJBTrFGKYnpkzvRyqdQA/NgpWO6HfeuMfgUndLJy676hoE2npx+thp2mP1jqhxizBSGJQM0xiCdpoFJx1ykvfS2bRpnE9msmgL+YzNrhFRWFjOGukA0o1v4fzIJKU2u09BuuUTf/W+OyrlzLDfH0BrS4zeNEWb3MSUwmheJrh1xzZs2LYFvki7Gd3SFqWzomeWJLUQ3iwuJQncPfSOHt63IklvXGfGXmuREVMVGwe6YKW0f+fffgKX34Gx85NYF6shwQDh9LlZDLR70B4J03k48YqLNqGQyRti9HT0YHJuFmGq4LkTp9FNorV3tDJfN/pbCKOsHmSXZxGLtSM9dZ72jfbRW8e50UWklmapFV4MDfUjTBPX19eNiYlZMrOIaNiJRCqLRTK9wTqqBbxETrhWmg8VBnvUM8tPkbY33BKhihMr0zyp90CN7oJdavBWhCZm6HdHZxRtkWiTsP/wha/d0dq7eXhx+gxVi3F4uIXelMaaziIcCZFYtCV8Mkt19/m9Jp73hmOELgxNg1FKQRrLC8tGvRYXF7BMLKw2UFovE63U1YOpNgCq/bW7tuD5F47Coxb5KoMPSryNDixEHKm++/PHjyJPKWvUcpi6MIUDLzyHoJfREe9efPEO2JxOTI9PUn8Z4rYPEIWwTLE29LW2MH0g1ttLprfD4ylj6/ZLyUQXzUCIjsmOFqKcc6OjpoGmf6ATF85PI53OUXD8/AQRbY3SaQXgD4T5bAvsRB1OIgo3idkcYkQ0wPoESXwBNvVUCLeLGTIBGuyh0TmVSmWfTIzlQ7/3uw/dcssVe6amFjC8fsAMCSqSWC1tXeReA7PTsywMsZ7Tw/jcw287spkc7a4LhWwWrayUri3Q0STPnyV5bSbcdZG1apmqFBjX06Gk0st45sgZpt1gBbzI0avmyEiG1sSqftMyb7U4qTF5M5bKZqlQInzEhyy4JKRhZ+Hl9evM28Oi29CghGvMmNtdMdAv5iNssooQNiKbBKbmlulI17HiJQJ9u3GQKUKoHVuHse/QaZw7fYbEIaGYr0JXn3pIiYkFnxQSe6mNVp5rGJMcUyWf5bkZB2OIKIlVt1GsxY/leJoIp4xCLvMlI7EbNqy7Y11rYLivt43qkTIcymZojCnyHtpUNaoLSoT48twssaIMup84k5jPw4IsJ9P8HUKgpRVeSngo2oXzx44jEArC5QsTIzqwtJzA/U8cIqxTGFhDnoS3UQ1UsDyhl9VKL1wo8zxnKljIqXmQOLNYN20GhULWfJOylIg01VJNenP8Jvyi6arlC0gvMgAhcytkzOkToyiSMI78NCKxPvzOW1+HM6ePG6I5SUjF+QvziygxT7/PQ6bSCbFOXo+X0ksnSslVi5aT6EQtYoJiiq5EG/VGeP1BhCjRXpqaT939h7jmqp24/ppL8dpX3kgfFWiaguHW2B3X7No8XCqSRw1KitMNHzOiuyR+iyOdyxmPuES72dYRo4SpSY+OXN+USgF+B6OjIqU3wHN1v6zbthmHT01QEqyYn5lHS9SNW26+CiPn5/iO+rVoOOi4jCQxsKrSXkvd1JWjPiYVzEEn6PNTYqwVFoVOQk10lBYXCZ9MLlIb1FvqIP4VFvUSYyZNQ3QxW0ZnRxiWUgEJ4s4YneupE8f5LL020UKVkKxIxJBMZVAnpArTrHnp/LwksD/gI6H9WBgboRlgoJGlv6F0BgnfgtSyZFxdNBUkl2dwzTU7cNkVOzEzO0Y/MInFVIWQLMfoMt8k7OWX7Lzjiiu2DSeXM/TiIdqSChZnF+ntfZRCRjbLaVaizgI1jPS5CI0qFCe320cvOGIqX2YF1AUiBKDGZQcdXDjaCg8LE+vpgzvYgc6+AWylY+rv60HAyeBh9KxpyK4zXQtNjccXNIV20gY2CH8Sy1maZkIsqm+N+bEIlBQ7CnQ6btpOqS89osGQYogZJ8DAwhd0UOOKlDAr/E4CfTrBAjVxYmERi2kyscF3ybQ3v+FmdPcOYheDnW5i9vPjM0Q5DGYYgQ1sGKb9B2687VasWUe73d6KbTsGiKfDuOnma7Fh40b09reb1rpazcewmZrAsDcScDB0XxSObVh+/OVPPdTS4tlTIBcV4tkEOwi9SrR/FkqRMJ2chro53LSFYRImnUgRhPuIFQtI5sroYIRjczTHV5UVhbCSVUkY03PxHQoZY2iGwAT5mbQChVZic9pK+jSNAzg/eoxRUjuZRWkhvFLP6chUEuvWDeKl516gZBebfVZ0TNnMApXchs6hzTRRdfqAGbR6Kdn2BgaHBnDlVZcx9GVAwQgvQ18xNT6NWqGKWIebMMlNe82IiRrS0dVO9FGEh85r/Mwo1m9egxxhVKloI+YOErKNYXBwHc6MnEMkGmA583SMMTisLsKuOEbPTaGzu8XQYnjDWvqHGpYWk0Qm+WZn4hPf//JD8fj8HrWqM3+jno06QS9Z5iM2LBbyDBG7qIp1Jk4VJKRSL67THURLe4SSFiIamKXs0+llaT/zxI70znOMUHoHB1n4NCanZgnXhogsSoQltHE0IWquy9GROEmUxdkFtHVKJVlxdXFTQos0QX6aFhcdn4ZKpnLLRAhBZIvCv3aqMjEloZfifnVQBqnSaYa542OztJ15uCIdJnJq6w5Q2u2YmZnBlm2bMD2ziJmxMQZxxN3btyMRj1OgqnSm1BZKuMZ2xRgAaBROJqm69zDPNOYm5wmnuhjBxWjL06bOrR0MFOhLzpw+R39DZnWoeXFlJMxPvvyxT0ZD/ksSqRwNthsXxhcQ9BFS0d70EvstLdDblTJmUIOFMEmjnoVfFWPn00m0EEPGc2nj2V2MvnoGBjF27gxVghwf2kTJbTKIwow07VoyRSTgttNuueAioYjL+ExzMK7Go0ZjIeYnnFhlSJ2Ex6VGFUKyCCEemWT3ek13yNLsLB0NcSXV0eWmE8xWDLRSmgWq9NEjJ7GOiCBEDFotp02EVaRTzPPdWKwTU7NThHU1RlYxlMjEGCMpVosmaBFOV4BBUZbpB7DI351tbTh79gL6+jtN52IqXURPV9SE3uoyrzBklyloEKHMLSz+XHBL3t98/8+H3NN/cdlc/+1Dz6w++5/v/f/pIeesb0mtufC/j/9XDouFuGY03+iz1xpfpuO0OhWrkdYauq6DzphAAwxRNQSz2YdEvybNRY62WEMu1RCtHlEH9ZzagSJVuawHeMjDu+kE2/0WZIrkHdPPUVXMyD2mI9so+xBk+mKxJoYMeC24wABCI69NOvwI0pmCECEoL6EDvafy0gqY8tBSNA8GEubZ1YMyo3f0kLJrJbTr9lkQZ+XiOUaWDABKjP6iweaYdI0sTLNyGrdmp10IuK3E3EQjdMwJOqDRBPNSskxSQ1tZZL3FbA3AUh4lh9X5bsvZdH0Ty3jEbrWIRnAxQRKZaKCBsAppigMkaQJLtFGa+OBmJgox0yakaw4xV13UV6lJHZrcQfRhCJMsVtFCzoS8jMNJyTRLtFCw0BGSGcxQDSVm3D/vKbJRt7IamypkgMohRoo0inL4lMlLQyt1omdVw4ZeMAzms7wmPqz38wev6FwDoonoDBIIeKxGKBbyTUq3kZHqjXBQANQPlirUGG5bMZNtmJ7jeoMZmTTUxFJj+s1Gbo2ZVbZ15melnVa+VtLWUrflWbJByxgJywDoiJivyokTrR5KndjCnNVxqO4excUa0S0OyaOHiJPaWShJnjqBrasZ8ltEVqO5EIa6LlQBM4CBh0Z0G2LyoojkcTCSqhKrikl8V0eZCZQIxdRlotd1aNoTgcGvD50qItS306K+AeoTC6Ouky5qHFG1wd1lBhYiSrVRQ4/fgZMp1YPlWpHwqirO0qjdQodCV5VCQiQ4aLhFiklLNKlDVtNC7IwaJZzwSiMQTe8G82vwuh22fKPuaBKWEcwRh90qgW1KhMmjjhaKTEYFYO0khRlmIpUTd1RhL3GjzIN5R6+sHOIJb7HQzd8qm65JakQJlt0cho681vzdYH4WJEh1TUVqDlk3qsUHeaY89RSfFQPNKyuM6PEyP3PWQJwMjZALejZBKcgIl/NXlNGZm9dPpRuIeK1YYHBy6uRJvPn1rzN1oUIQLdTMmNkqTUCCUai6cTShRY3WOpp9ZaulUtuBHVvarDiquU2U7OZTyNdr5UFrH1Wm22MBIzp4nA24yYggz1v4WSgAi8R2M/kyC2mBlwmHSX7NlmlhTTRUXDNc4qzAAtNeoI2VuqocMqk54tQ/+tjdZiaLPjoU/0t49dG5CCXpaZCYy0xHgYU4LBvnkF03tNMLknIyR2mQldlKAZ/73Kfwmb+9G/sPHsT55RRGcrSDZQvOUBrOsewvHT0KZz2DFjcZVSnis1/6Mjz5ebzt1lvx5W99Gb868BzO054vsQ4X0jQBJH7Jasd0zoYCGetUwKPcWU+nbDrvqcFGcxFshFk0nzi71Ox0VGBkWsDEIfhgJJZR4hGXy2L3rjgocUV8kQSoyS9PSs0T+ItjmhETJsdZVlNRcUkf1b+gAQ+MtqTCev3Df/2X+PxnPosAz0UQzWUwD658G6LyUxEnzP8V5yjjxbw0eULXvvK1zzEaSrDwVtPnpHECGhubzJH4VNd3v/O92LJ+gPF/Ad/+3neQ1+BPSqqOYpmBgsON977xDtzzmS9SpdPEslkE+nsMId7/kX+kFqogrLkyN7azWXtpRrMopAlP1MJm1agYmgAzL4GHWro0WKNO2imkXxdp5LMp2tjjS8VNJMQR4mu72hvNTBD+d9CudNCGMlCi/aEku5rOJUR1UpHFydUjSRWq1jX0poIffuufsLB8Ht54Eh/+4o9IaBaQ6bU0na55956v/zsSDDVjIT8mpiZwiuHk9791r3E0mo2zkMzgyWeewLkLU/iLP/4A/uZTH8Kte96NjCUMNwv3P+6+C5ft2mYaYzRQo84AxFhZEkBEUJe2iGSmB81VkUnNM6y20+YWCfqLph/M2deLoMOGP/n45wjuNUasga9/6lO47rbbMLDtYkNsaZFFzpkF0/CiNS1CIsCZZfoJsZznKrO0VNore93pteT7AyRsuljfxPIdoVG2U95YPBvNAiMJEkCCJU8qp6Zh9gGKqXo+NYTRS10ti9Nkxmc/8ccYfekgvvDNr+FvP3I3nI04FiKX4uSBA3j1HXcYj55anIHVyzCYjKkyfPR4nCSMBQvxBB7/0ZMMlecYBnfhIx/9U6wZ2oCxSeKaQhpL6RzimRwaZJ6aC3PpJZyfVm9vCOVyxRBTU6DkZC3qom7ImlM7+M6F8TEsn57C9a+5HfXUOE2dm46YRHV6GKn5KOFJ/OvXv2mc8vvf/7uslyTRiquuuAWXvfYtJh21RZjWOH5LEUMOhdsVapndwLC6eiIlyTQPXo15qNTzlrqrSVinE0eW8jW7mzZE47sEhYKUUNKU8IphaF6NMC58/Yf34Xf27EJ7SytoyjB+YRLV/DKe/uG3MTV5GunwMObmF5AnQULtrejo2QB/pA2l+AwcTi9qiTl4FvaRQV4zDN1Pia2QGHYrQ9QCY321P5D7OcKcCiVrdibJCqUY99Nzs2AlxvB5xu7t7S2UDnWFOEjIPAlbJmrwwOJw0VzUTReRu3sD8vQN2eQyGgw3be66SadC6U5n1bRHuMdQ1tHaZ9oqNON0/cZLcODFZxGmWJaKBYyfXcBb3vZW7Nx1JTr7ByhcjaY5ExMpnetCfI8QwyltpsBlckXielveDScJW69vKhcbR8h5uyRLpqPIBNroaTVw4t6PvBfd23bA7fXhvr2nDRb9h0//DX78yBPIptNMLIMLI0eQSSwiHIlS5b0IZMZxbmIabZe/lV7eiuHxHyDI9MqlGTz79BJ6On1MT815jNNp/3KZDFLJAoRL1gwFKYmUPFZAOFXjqEIRL1x2FzWEBScjFLhkaGvVrOeggzl1rsj0iVXrJVO+fN0F1+AaMj1N1dWwpDDTXDaD2TTjZml+Ee/6s/+OF4/HzSSVng56cNpKjZQZu7CEjTvWY3luGl56cjfjfxeFSnbXbW/Ftos3Y3jtMDraO0wbbbpuJ9qxIkJ8XCQMStaqeap1U2Ife/DBI4lM3j4Xz2BxKY43vO6VuPryzfjhVz+LM6dHsOzpxdjZIwh3tmL9tivQ0d2NlnoRZ59+AONLRVzy5vchlSujeu4AcrHNCM4+jULb1VjTYcOpWeZDKi1+4y5E2iQ1VCe7rlErwn7ML5fQ1RlAOs0bNP6tUcINqpZGIxYpYZnsEmxVhkuMCix2J7WB0sdvHzFppZqhE6sZB+vxMWShUJRoFxc961F1BHmfHtsRwNzcDO+JMfT0JN7ffObv8fV//boZP5ZJLqIlHDFDMzVeyemXuVKvSJJaS7PoceE973k37v3md3DhwjhisRaWMYZCPmMcpHpavEE/3vD612PbNbspAMhT+wctS7KxVhyhA2S8ATy7dz9ml+cRDKh/HTj66H2mlemVd/4RORjE44emYa8XsPc7/4Ld7/8zM8js6M++gk2v+m946gdfwsYb78DEC79A647rMf7oV9F3051ocdSwSIkMPffntFNOBg+0syS2GqSXE+qiofMh51MpDd+0EnVoToCT8MaNvKVMOjsRX8yaiRy1QhGOgB+L01W+Ty2QI6K9d1P9/T4GM/YWLAS3w+pwopAtYH5uES5qWyAcRbQlgq2bN+DBB+6nmerA4sw0FseohXQyGpShqErtxZ5ggFIYhC8URFvERzjlwsT4LNasHcR1112GcCjGdJMs7wIefexxUk1DQSnx1NZbdl+X//nes03C0kIcIZakKbDib/7yQ7juLe+munbglz97FBOnXkaBgbuN7mztjoux582vxYunF1Chmi29/Au073wLMhNHEeofpk1M0Cm4aJPLZAYBdnqeuhpA7ul/RfTG34f72c/CS0mTkzQCUqZPt1RoJz0o0FZVTJtdApXoIFGJAw27DQPOKRyYazXwq0JbutG7jH1zXlaW0siwoBWLmLequY+mZWkU/oFhNIK9xpHlNRXU7qBmRMlQGy69eAueff5Flj3H8lnw4rMv0TxkEGsNk7hWCo7LhKiaRqrZkw5/BPliHZdedhGOHz2MULiNvoFhcSBE00CnVrdh/dp12Lp9Ax7+xYNYWIzj3JmF/G2vvnbQ9t633hELtkXeVy1XrVNz8+RCCrOj8zi291m84qZr0L/5Emy6/BK0bdhMIjnx6De+jFtfu4eRSQOz9OjecBA2bwSL+5+Ep2MQ9dO/hLVtDTodJWy47HLs2LgGJ85MINLZg0h9ArOxqxClw9k/lkTREcaaTjcOLdhRdIcwl7DQTKQR77gKEwWKI7VhTRTYm+tDweoHXSLWelM4Xu7h7xByliDD6irOlLqQLHuwrb2OnK+biEBjHHymU9JFR+miXQ353Tg3OkbvrTkIDTz0kwcNdLuoz4YlRjYV4VgSV1CNCMqggVI+Tzi4QG2gGVHDuZvEp6kwY3zp6NW5mEqnMHpuzLTl/s5b30wkcroSjye/YBsedMYOHHnufY898pjVHY7huQcfwQ1veTV6NmyBgw5j/4GTeO6XD2B488XobGtB14at+NanP2ZGO88e24v82f2IrL8U0xOn0dI5YMbW9lB6Y61OHPjB57DvpYfgH9xFeEFVXT6IczNpDISrKIY3YJkE6A/UcWG5Boc7gAuT8xiKunA65cH8zAJiQRf6fGmcSfsMxFGbQJ97GbOVMJ2QVsqwIIY5XMgHSIgqBvwZ5OxR2t8gTQudjccDr48EppqrNzWRTODggUM4uu8gooR7HVFCPlfNdCI2ciUUWF8zGlvmwOuHjyYnFg3RDsdNdOX1hShbHjpdgn5ql3CxggNNYdKwzrMj5xk2eyrveve7vmCdi88hEAlj5kIS+x//DkKhOh7/3mfxwL98Ge3RMM4++C+wFjJ44muMWuhwalSxv//6VzB79DGcvUB729mJiza04Q1v/R1KAwjm/xrnnrsfT33lL7H/VIIIIYX00hQNveJ7BxJzE6bvauTwMzg7toxCMYtCQSP8SmjviBHrFUlAhRGSnBJjdUZytQJcGkjcUPxGghYXGTRm+UmzwjZsiNkQcFaIOhSRafKdxgnQ2TEcoTU3EEwVd9DUbd+ykdcok7yfYpi+bxIkLq2kvWxGwjSYnsa6agakJtKl0hlkCFiLeQY6hHtKXw1PssdyXlXiYtWhSjNV4b1KvYzvfOc7sO7c+Ro89MO9eOfvvQeX3fq7NMoFXPf69xG2zGHv0bM4n2AM7Y/i+ne+B+uHu3Hsx5/G4y+dQYyhWjDmRNeaYTz8lb/FyVNjeMfrb8ZH7rgeu266BelMEZOLE4j7+lCbP0ScqYzpwMx81WZ7ZzRAKabKpjJZoosMJucSVEUrGsU4LMUFhGtxSocVjtISw+IE/BZN4ST6IM5Vk6PF5jQwaCG1hCBxqiY9qzVNIxvN8HsGDiU6O422UdePgptfPfM8CQ0jxV2hCr2+n79taAnQqfK+WrSKNEFVIg0NyVejU2dXN01Ac3yBGoyUR5wOXkRVZKZndF7WaEU6Mh+1xPrFL/4rOZ3Do9//F5w/8BwmphkhecKI9GzEi48+ha0b27H1xldh389/ioef34vlWhsTruHYWIJqaMPUyAS2Xf96nH/i+/jO1z+P697/eTx03w8xWQriildsNo7C0bMFPXMPwEH1zaZypiKlYhVJQqySohebjxEeKy8pIe4s54sSIczSGVhqRBSpBj11FzRYWV3lsfYonQsli45E/V1yTFk6qgyZKdunQ6N5NDtbzXySfWHUBuFUTlEc/2llDDWiKBRWA4qPpkHht2Beldh7Yn6cuJRQiap/5iRtMxnB4NQQcHlpgQEnTQZNgoWBihq51UWvxiRpUC6Xg1Vd2g5HBWl16abz2LK1G4effBrOUBj50afQf/HNOPjAv2FgIESg7MemG16HR/7jXkwSPr3ije/F2kt3Yd/JI9j5tvdh2+W70NsVRaA8SYgTQbCURM3VDhc5uG+sQql1wekLs1pOM8hDWNpOYtfUK1yzsbJUZVa+K+JEzOcgnvTwHrBlTQgeSw5dbX7TeL68nEC2UCX6UJe4JnLUESfDQm2dVH4SQM1mJLbapnJUU632IYJovqsa8OWchC0VkYsQmgCdJGFKLEeJkVmZau1i/ul83Hj/gaGY0QY5tgptqpWaYpoJKblqhBGuFmrRaJ1SKU+JZfY37tyJf/raVxHraMVSdhl5EiTUGWJcH8S6m9+ESMcaXHTLmzGXoQck9NIgja2bunHF5cMgqMKh+7+GzWvW4Znv/D1D0SqOPP0kxheTmJgdQ6njCoTX7kCYXrmsCRmsrNbvotihbOOJy4P4wjLaYgFKq0bAKAZnhRlS9vUFMLg+RoliyEjA7iRQDxE2yYyoXj5i1goluEp17W/1MfLLIz5P+83KqutcTNLkC81TEHTS8CQFAWoL4R+mSskkYRXiqvFes2N8ISfrkGQQkmFUmeUzCuczmF9IGeytyK3MT52EL1eKxm5rUHOpXDATlB2sj5wfBRbWDsTxg899Eocefw6X9fWjhY4hVJqHg/huy1Anzhx6FqPnD6JzTR+K0RbalnOoR/uYSMjM57/mbR+GLdCG1m03YXxmDv/xo+9h7RWvw67rtiI6sNl0XfeX9yFdUkRFiWHFSV86mDp6mJ+fxNIqA1YXQ+FWNaBYkCLnZzPLGFlcMKbCGwxT0hyoWTX3i3aa2lXLFcygY839tVMdNS9Mcw/ECNnHPInuIRLQiMgMIZEk08mwyJgBYyf1YRDB55yUREvNhXyqSFhV5DtqmmwgGZ+hZiyZEZdZElhTr5oT7NQaRhYxTUmx3e4hPYitib3VLGBsbJbcl615082XEXIs4MZLN2LyxAVUpk5g7OXnMXngAHatH0Ygn8DxRx/GO9/wOty6axdh12VYjs9iYvIUZmbPwxmkE4pP44bX3w5fVyvmz85iKObDTtroYucNeOvvfYBV1oJhGstfpx2ll6Zt14SKGOP89pYQMeuA8cxOSlqAHjhSpU0rkICJZdRKaRZUI8DtiHQzrGzrwKWXrIOl4kDfpu1kCJC3BihNxAGUWI0A1Byy9o5OM39AIXSK36QEmatgQz0aVWqgm8aDAQGjQ0m018NIy0lii1k0D2rtkrc/c2rKEFsaUaHZUmuaunHU0yHzYMaWGabSjsvGRvp2wB3pJPhnjL2wgMMnCHY7vchK7Bmnv/LqAcwefxkvvfQcLLQzsyOn8NLP/h3XruvE6y4ZwnqfHb/75jfASo+/gQyQJGjEzI7b3ojJhQsYvXAS8XwKM+lF1Bh+VsndXLXIzGmPSFxNb0/E87DymYVkykAmrz9GjMjqyllQMuSt1cBcLmiSRYEOMIsKnVA5lWFkVMaPvvZjtMQ6UExrUAYJRnviDajhhfCMqrkwP2PU2uXy8ZvGVT7SJjLU6MzydEqSWKqRiMb86wUnf9tNQ5EdtOu8NrS2l7a3hgTxe4ImL0cIlmN91A5i0IdMBH9rsHY2m4U1zj/RngEMXnwtehmeBYNRBL0BdMc6kV5cxOSFGUyRODu6A9jR78O5F3+OtTEHiuf34eMf/jME/Db883//A6yLufHs9/8df/i663HVcCd2XzKMD7zrbfhvd7wNd95+O9z0FoWGA7ve8HskJiMZSwyecIT2jZCLhrfOKEmzYgpFBgskZmf3IHLqf+K5k6pVp5220fnVaOtENFekFe6WFj7fbDv2hluR0woatJ+S5hyZpgF+y4kkVZURGOP49p4+A4/EKHUh0g0xmPAY768WM7smlDi0boGaM+lBqsrThumZOKYSGZw+P2bMxMkTp7BAzUuTkTminpIQAU1Yrky8q55KPyHcpRs2x9o6fe/7xX2PWAc3bUbf8AAzd+LQvsexceM2WFy0KRY35qYnjd2S2BcyJXR3teGKK7ehuDiJTesHsW/fYUxOxPHAfT+hjWwQhp3FtddchmcefQiHDx5GF+1d2/pNeOTJZ5EgZOvZvBl+StlUhlGLuwNWYmVHsA2W9DKueeeH0bfxFRi8/Cac/tX3cNsHP2emTG246Arsf+Q+XPb2jyDStxWe2DBOv/AMfNuvpUcnttXcWpq11lY6YobnuVyejqUEv9fDKMrF+kYpwC7Mzkw254wREbnsRAQpoQNKGm2uhieRN7yvro863DY7AiFqMJ1eZ8iH6eUMJbSMgbYYoi1RM4Re0E+zvxlzCGpUrNXyFyx33fXBTRdt3XzE76nbNbNETW92xjSVatLM6CuXbEjOj+LY/gPoInIQTNSUTQ89rYgca+vG0tIy4ZOMNcE0fwsySSef3ncK52eB4XUt2H7pDXjpiQexWACee+EA1m3dQonyw0uHNja/iL7uPiEYHDs7hvzCIrZcuhMF2uyRs+PYctk2zM5Os1IpOtS19OB1jI9NIBJrQ5UhUaWYw/CGddSsCxhcs4bQiipOTVxaXoKXmqBVNRSa3nrbjfjUP9yL4fXrjCN78NvfNGahedCp0UG6fQEStg5XNgkfsa96je0t1A5qjWzsQqEMJ32DZspEozH4vG4zCFtBh3pT7DZL/smn9g/aPnn3H8SyyfL7XAwrNHpbAzKq9aJpQVc7pTBmZ28XLrnyWvQMrUedsGJmchptdDYlOpklzcPyOOj97cikCJdo6PNZwhfaorZWP/pjHgQcdaQmzmKITuehx57EzqtvxHALo6PcEnEuVc9DiOexU3oIaWjzarSNdjInFGljdSs4cvA4evt6ccXF25AjDDqy/yS6BzoRJi8jLPMCpdNFBmXicSIBBhgs1/GjI+jtbkVbZwfaaRoGBtqMjT17+jxeufsSpKna58cm6eQYUTGmFfQSgepkigYnW+iYhGgSTEumh4pg2hqKdE5BPu9Q6xeZZheGZSnl1IL+ANGBo7JloOcLtg/d9ZHY7tte9750fNY6Pz9PBjoMziOK4MNWQk1yQ5M7+PLkxDT6+4fMxN5gIEiCCCJ1sULErVMLJuZWw0ecAF6NFPGEFhEDJcaNIAMCAdDZ+Qxt9zgRRca0v2qBiCzNydjZUdQJ5ifOnMLmTWuw78W9cNbmsLiUR0e7DxtoOqq0Z1XaQUedXpcV85LwXp/NlGnt8DAefewpDKxbiy0bN6I94qV9TWPtxvUGAmlgtOZRnD03RtwcM3MfZuYXDGE8lL5gsAV+SmUwGIGfdQvQhjfICGFnhcfqnMwxDQ+vhSkEOrQQhJOVVoCiiTAiNm1wpV6ufMHyu3fcvum977z9CENNuzPgNlKaobeVuVCfrZZwsjNamZ2dRQvtSpXSJCypFd9CNAlJQiHKGgJ8d+bsUUyTOQFCnVJN88CK6KVjrDlsKJDIx06M4uT4GDGserY03J1eXIVTW6pTw5XclHiNxFYjCO0bpU+Y0+nUpIwyvE4GCoRHivkVxpZYmeVEgs/YsWb9ABz5BcDTCgcZXiWmPD96gUxpR5Q2d2ggirNnp3B2ZBxvefMr8Ytf/gojp0ckbKwf86fkOqnPLn6rJ0F21uMjPqUd1rl6qBUMVKmJDpZHRFX7tRZ9sFNgtLSKXFghn8yni5VBy2v27Nn0/jtuPNLa1mUvlCg9hAtOD6MiwhbiK6qA+qZkk62IhH3kdA2t7SRwnXCMEYrL6aNULRMdaNkRghmGjYVMCnOaVkkI5rR50dHXxwqdwX2PPI8843m1j/qIezXjRo0h8qReSro6DOvMJ0tb4lT3BSVB7am1KvEuienhfUU/QXXiFamiPqIKBhOSqCJtrcXq5vN2A9hd3bS1i+dgsfswsH6LKfvU1AQyuTKuvvpKPP3sS/Tupw1R3AT3mk+hmTJqoLdTEEgpxWhm/ICaDLUWWKVUYF4OE6zINGjCx2B3J9759tcYLa/SDF6YGs3Pz5YHbSF/JHblJeveVyqUrC43HdXCLNVAEzjAwtJ28OWWSAsTYpRCOFEnQWsE75rlUqF6aG2sANVI6wMIE/op8Rq4ABI0Qq/fYKFmWaHEUgKDPYzzcgTldBCNBvGjVgek91VznGydZlqLibZGyVTWNDlTEiSdFWJYjcFSaGmlNKonWZOVQ2E/VVD9Y4zAFJ1RUyqUbnslg4lMEhGaMjvLmo4vkkxVevsSJs6PUggsjMgyiMgRu11mALMv4IWPz8shjo+Pw6NIj8+r20aCY7c3kJhfZvmJbqlhO3asR5Bmbj4+h6MnRrDICI/YsFLJxb9guf322zetbYse2bP7YrvXpalBDNdYECfPawrbqI4quKYKxemVO7oiJIKPz6k1hx6SJrlEyx8OhxhgLBr7lM9kaFJCJKoDfkr/wkLC2FlNrNMUnwJt8Dfv/QEWU8SYmq/F99VQo+Y+tXx5vDQV1TKxpZ1SnUGohUEFoyatDyOJFrN9AvvSKNrcgLBoIU1z4qMEE6hT0jUfzc+yKzJqjUTR8DixnMyyTBFi3zQ2rBumrSxj8/aLCZXqePZXxzBBJxgO0g/MZfiOz8Cxq6+4mA6TZWD5pVnhkIuISdNL3abjMUdT5PYESBNiWGrR4lIi39LqH7Q89J3PbioU8kd8Pr99eU4TNtxIpEvoH+rF5NgIJcrBSIyGvJIzq1doTcFQG6ER1bNKe5hMFNGn2SO0j5qSNEeM6CZTYm3tmJlapApVyBS6RGeN9q7LeM98IYkoA5D4MhEFCVRkIGCxNJsKFddPzy8xWlrC2bF5s3JHIUOYYSGEa9iN+dHiN1Q0tHb2YGT0DNq10lAlaSZebL9oM8PYMALRbozx/ZqNTKN0JpOj9P5tprG7i75CKxSp617T+B2uGlqinRSMZcRojyNRL+2zVv4kOqLS5NNLhJPE3lT7Gi+cHR1FBxFHaySE+fmEaTOw05RkFuaQTuXynWs2DFru//JHN9Xr9SPLyYw96NMSdlKXKgmoQWH0eIReWar49ou2k+Bp1JmZl7DC7vahhYRSF4bNacHkzDRqjIKclBINIFvU/Nb2bkIxqgqJVCnW0TvYiTMnT5J5Ydq8ICaJTdcPr8USJVlAfnx8AtdcdQUWFpdRoZN0ye4y1LbUaONcVhNJaRKH+qCW4glEiC/FzCRhltbPyhMjz05Nwh+Kwh1uwQsvvoxLLtmKxZkldBGupRfmEemMUFhcDIuXTBeO5vKqc3B6dgYbhnuxsExGUvIGBtuRzlSwwPTaSMQgI7s5RmBtsQiOHj9JbL7GrGLU2x2h/5g2cxCmpuewcdNQPhD0DVp++Pm/6POFvF9m4EAbqyavookk5FTUWqMFxIIhP+1ngSoZYsZxxGhz3UbFl6jaXniD7UQMUeLaIiWOz0cjVJ80Yh29JOQJM7Ej4PcauyksODY+i61b15OQY9i6+SKz8qWvJYYUbZXGYWnm45FDB3HppZeTgItoo4TJ+xboeDTeNdRCNEL8rGXyCiVGQsSdrbEu49EXCf3y2RS6+wZYljTi8TTWDK8htFuk9BM0UoLVk2Gzeog0StA6WhaaH5v8Ak1ITxfTIS6/MHoOg4PDGJ+YNOA/QOeXXkoj3NpCLV0kM3M0G4RnNDNWOrpZClZLtJVCmCr52z3vFpKQizDdQP/Pj9WHzes8/quXde//o0T/f+awaA6CTs7W665Wi6Xd22j41V2nRiF9m8Oc6xdVvHmFuLL50bH6rJ+/iZ6ah+79OoHms5GV5/XIr9PXH17Xbw2tX72g59UypV+6Z15def//7Pjt234msFq+3z5W09H+EqvlMBf5rfxVh99+z4y2Xzn06Dm+ZFrMVg7l85tf//XxW4//18dKfivF+M2hHyrPyqn+rFz6n47fvmaeWz1WfpRX0tARcZYxrEryaNKb91Zu6kuXDL35Q99Z/lF91cuk8+ZzvNn8b56jFUaEBI2s0CIeJ8jRe3yi+QbQwTy1xu4qTw2dV66vJIs4C6TT1XdWr+sg/qBndiUwgCUzf26s1NhgqzQ+a7VYbpR/k6nRVAIGgKZd5D8fcuwahrp6Lq1fbZT3E31p7oUgdjM4EcpuHup1UcH1jrqc6JFo3piWwDav0V8zX9N3YnYLEIydy2vJa3nUZh4yLnXWwAxEMSnoLxD1EXW5GEMwralcAyGea/X98aygOPNpZsE0f3M0l97mPX7TYzd7tXm9+Yz6DtWsZKhlYh8RQ/P7TJOuSav5Pk/Ns6KsBtjoUZOGae0imOSXdn+pEhOojho/berKP+qlb77MfFQbZbZy6B1NGBJ5DL0ZI63S3QwB1n2er/JAKLnPY4HbbjHzbJopNp8R6pwvCa1q/iPfJ8aiRzV7iJSJbNXYqfQ1YtWuzmimqU4ejbfWMGOlEnBrcGedKJapq3mWdRUpMvTxLpcFWfp8oVC1wqqDezanzhbmyQJo7qKyUDoquSlTQx1Kykt14AVeFa+Uttya6KLNAegA88zoW5ZG8VNGYEcyjY1kxT18eDdJaDcEUAJ6V8w21NfRQK+vOaZZh7JtPqYLmk9jMUNx1ZBpodRlNURjJSkHCaGRAMRO8DkpWCYNC1J8QM+sMoK0YuzEfE1AzfR5T0RWTnydByN2hgg6pXIZxdCa9+pvVV11qDykD9PUr2YaTa7rvPnQKpP1SzOINTpWjzCe5zU9R2Yzg+ageQuVTSVQcyLvU3PMVWag58Q7pWZX2iSWOt71hEmfX6uCbRRCz+o+05BR0O/m282y6I/Jm//U0EO+mGf0bo9XeQLLjIe1bVHAZQWxIctYg4sWwEehoW4besogaEVftbhotcU8CZqi5sgcKO9VIRGtRcdyjXXlM7qmjrq+kIUAmAaDyq+ZzXWqtMpZa1BYG+qjtNGu6XnxTwXkh8QRLfS00pGRkfHhKW+v0IL0oQwbelBUYCWjNHigSmxGuGZoZaXwaBFDxe/q27HVG3kK9r2Muz9pBHacAstC38NMdtusFtF7RQBIGBaEP2kNaC2VKZOX0VRFNZRF1oNxOQqUUmmiEQirFu1Sp74axxRSUUeY+KpQqgo+SpoUVaXXNBM1IK3eXT2YhdbBNRX/z/d0SDFEGFlpU04+9NvPSbh0X0Q0P3joGV3ThAPF67os4TYKresrCfDUeAqyxPw2wrmahh7WwVureeimaCNhUIuNCrKarSlj83HzQ+daq0BSI+9iyr2SliZqqLUp2NROCpnKVjcz+iTA/9Wh99IFspoWW4IqIdL+WRLKqWwNmbJ6TikezEjrudhUEYauXlYwFmgKlZ4N06XmmfcS0+rWwAgJjkm/gZfnKJh8TYqrOQPGcvKuyt00Arwpt8ELWltRGiYBlOcS95q8bz6n9xit8I7xIby2QmdVROmZKzxWXmEx80z03nrN3RTY2VJjI63/PaTzbhLQGApDZL2gt/XNEwlqE/ZKFNXLQGFl3Gysj3mGB7/bPVbG5nqqOePQRUoX+UyZCUpGhV8KJAwDPONWJLjqVZVCyBWpv15C0eKWS2Y9eE33fvuQvkugVUc9o92bBDn0mEik8utYfW31t17QubFivLl6WY8ZQRTBzUv8pjDVpZErh+lWXzlfTcNMLeC3fq++p9R+TQ/+lEKYOvBnVXnqEZ2vfJtDaTRPjIUOkYDarKjIPFVHHUrSzl9KT8uwaTsXSZr2qcgYq088x0wWp2dQL6TQHvJhoLfX5KsNOP7yox+lodG4iIppAxcvtU7DD771H0YZtWyB6qzBixKyWW0ix3QFJ0pMo07rqvpr/Jo8j/I23kIl539jzFgkCbF2oxJt5PIlB3rA3Fc6hjayzGIGf/OXua5k+EPva+82KZWu83e+Zm3cW6+UmwJbajQ28uQeuuvdFovW/lDmzb//+VDiuqryyvqp0WimoNlJyoCuWN88tC2Yi9qseReCA4IAMirNFJu4SDmsfnRdldXb+kgIpfk6Vp/R0tnC1BWaVlU/ns3h05/9tHGPX/70Z/iEiNMU5ILeMZLxPzN8VVh06FzXBD9EdN0yy4Ppu/nVPFbekaCsvi7iyiqoHPqr94VJ33jz600bf72ehzvkwvv/5E8wdWGU+E57Vchla2ialKGB6emMaYZWVpf3D+CWV96EtrWXMG/WfEVp08llFHJpeOiRtIaxtlbzub0oF8r41Usv4OyFc5hLLBG6NQVE+F4YNBJowe5d1+H73/oZjhzci7VrepFML8PXFSW9SF26Wo2EUivu3f/wTUML0UmeR4pHeTDTloVhVUcduidRNjaSwqRnjFsnL5tiy79MV8opd663tJxaWYnzuubOaDMq9Rc0owae83KNHtnKe3qXP/SYua5Cqcm/3rDSwtbuddidTYEdyZQ2WhvWe0im3U6r3a45JdJUyR7hj/no0Bg/WUvtSdcsTvMwWrdSLf39zZ3/+0OMNwfTlNVWOZdzzRWxa1qCkYlpUTstCqX+42x8GV//t3txdmYaIY8bn/vE31JwpLsirPrQmvhWh5LWZoP61sJnCjyVvpShQmty7MwF/PLJX8HptmJxfga3XrcLr7j6SiPARvlXymYCQzJRv/VRmfWRAJvM+P35f/m46bNYTiwg4A+bwErjiLRzj8fpQZiE27P7VZjOzGGjJhywYk4H/S6JNzI6iscefxh1arWSNB5G0sq0tQpYMplkvhQIw3i6cBqCpjJSWFjWYCOCOIV2eWaGhqMIrakU8gaQTi1BS7FpFfNypWBavL29baQnBWWF3jOzc/iHr34fzd3OKEbMR0KvfCTQsq6mziuGSIokRdWHSVBYaW0NDZq/xS8RR0KneZpmTK55kQd/m00OeMUohS7xI3hBEqNGhRamXb2uzbtMGpZGnmj23pil8htIUK807iF4383kjYUVrlTE6+K3fuuP2YVRWkwiCeCzLEaIs4r8Wci8gC1FQpquQzg2omWD+VPRqOhgY+phmnIVMM3CaWs3IggTQZf53on9L+BXv3wEU/OjCAf8eMWll+OBb30LxUgH7njrm/Diz3+IYu/lOD89wSjXjbs/8AHTvyJ0QU9htkLad/QsnnvpAH9rpEkZLYEg4ssLyOWWTQdcLqcuVm15JKYwCGHeZ0fP4tCzR1DM5xBr7cSf/MUf4cjxvc0GXLrQUrlMd07LVixg01AvNgxtx/qNl6KYTSOZqcHu1gJgDj6Xxpb+Nhw7Nw+X12OCoJrNje/+82cxMnkA/ZvWoLe71/RXqQVCbGuYviZWQBiQR6NC6yOLwXtmvVRjvfSPjxjL1TC7B6n7+8SRMwhb/WiJRVDKZGjRCkbgNFJPh0aHa4SJBj8YIVFXCuuuOWUCmctLCXzsq982awkIIkgx/vEjdyOfvYBQtAWlQg4uRxSbtl2Ea29/Bw2HrKuRCJZKzzfroH9bYoQT9ILjmSr6VrYnnU7lGWQ74HXYzbiAZLmKee2NQLGVx9UhQTcH01IXtw6VdYj4OuDWWIJKPl5s3Jsur0CCDAWW0ncPy7qb5LHLdVEJm4JG32o0gAl4KGyaXGyS5E1eMhZLmmncEc8XiXusZIClWjbDy2eX4/jnr/wTbnzFxbj9la9jtZrv6KMtWNUp+LH33Io3ffBuxCcnoH1q+4d64KyWsDQ5irMHn6P2J/DsS2PouultCLn9SKRmWbcSBocHMT2bgcfrY14uMpeMoouFlcLgEUFYRoJ7BRpaerqYWTZ9dgrQUtkkC5Gj9gapxVJEBX8eWiNqNJlSlSbWKQDEbZaSBisnqbwO/masqjYhAma7Q6NkmO+KSVaQuriYQSwqYSBg0pRTZ910spZKLIsGQZMA9rqdr8svUBD5WyOJtI5CLlVEMBQ2XWKyYAVe03ZZsqgWpoeGE8tMJ9jZA4uW0yJM0NxmdcXTEqAuC0WlkWjLKRqoQ8FV8yQrYARXGzBpF0CNcNK+OSG/A5//6veMgTp56jS+TF5pIHU+M483vu4t2Pn6d+IDb78dQ30xTI5lcOXVO3HdDbfAF2uHzeVBhe/J6spea/KM9tpUPOFmDRxUOi1XIystLz1Lq+VnXSqkk5rRioxvhPHUHKedUSVnwq3GMBr6CGKq8JV8tWa712n5LQxLwb8nX67vprTZtaSrhFGuUBg1y8DKyaizWFZkTdqYmwyeKMABPisbsLCcQnx2DC8//FPMj41Q6NpxeCKBT33hm+a+CChNEsMk8Pr828c+gKLNibzNg6KnF6cOPEPm5kn75nw0l9vJcjCQIEPUNylop8UzrSRUKBzAlsG1sCwvYfz4PrS2eOCsx5mqLAkDPRJKI+TVhKHhD/PzSWoqXWupAItL44WdSC1kaQVd8Ae9iIS8jKTzmBhfwrrhVjNCSu5Mm3fUKrScZK7mwtQkvBTiYiGDNPHGcqZAi0yFKBLCSMDIEOoqK1xD0G2h5aoQKjhpEXPwuqxkopPeQf2wWsjDTg+goV8UXCpqmUzXMow1slvNVO4AgQwFLkxLU2NhNJK0YWchmEZdS9Fol0NF/1a6fVvZ9MZrKISCOXNO5bLagmb9Ts1EtbgccHhCxrKJNv3rBnD5ze/GD3/8AD1Q2hiaqqZfFIvw+cgTNf9QEaJU/oPPPoJUyYV127bSO5HGFEzBNLWIqLVldnoem7eQHxYPunv6cdFFWxHu6ISrpZ2CQgNCQRwI0ztQCKbTJTPcTlG7xsdo2R+5fgmJ1hAx47opZ8Kvst9UgrzXbr/X4rY0BXZZFrbeuIcWarfbbbNraRkDoSmYEiwFCfotzOMm0chjkxDLgEe//3WMz2Rxyy3XY+zkizjy4kFYetajbtdEzCwctETdQ2sxPjlJpoXgCfppUcgSWgdNp9Dw3wJdWdAXxOSxl9FYGoXXXkcuW0DJ5sLMfAqbXvUeEtuPEAXqzNEX0bHlemOZ1Kw28sg30HbVuyncgLuRhe/FL7LSRVqIArRgqXak9RESaOG9Gq1tlUrndlfhJGG1adXoZMo0ctssVeRKtA5VQgIqg8evCdFVpHPqp9ZEJw08Imwp2uDmPQ0j0cJV2QxhTxupQYG2W6RgFC66bZu1SJJaoR3BtNp5MqOggunnaZW9oqaTVqVqJpdWCloIoEJlLMFHXOvyUTgJDGukeJ1CKaGQ5YzbWpDzdPFc8354j4yVVRIcKRUqKNAdak6PLCTZClaLSkahIuxRfE55xUf//rO4cH4Gp0+NYH5xFsmlOLRCbpmGwusi5CkXcOz4eWzavIYG3I6RkRFs2kgHbKdCsjTaXKG1LYJiMsE61MhTL2zkpYZhayRbOBDAO971Noyfn8ex02dw5DBhVrHKdCaxZk0HwqEgjZ/obEU+XcBFF283/e4aXdwWa8WNN92IJT5vxu9TxqT7pG6euP7eRu23IYEF91Qbjd3PPvig/ZrbXkkGiUlScAqrggBzLvdWxIv7j6FodimrYjkep9UpYe+LT5pBCP5QBAFfwIzJ9COP7rCHQjGNuq8VtmIFl7zx3bBmsxTGGq1mDMvHtPHMdhItikJqAYvjIwj0bTd57/3W36Lj1t+nANPasRznHvoiuq97D+y0FqwNOrInMFGPweVv4fO8RgImnvkmui0TmGcAUqt4WKYy3XEDLUHioRYX3K6gsUo2MkerXgqET05QYSiE2k5Uc5o0MkTMtmp1YgqXmnHcrJvWbPHQBZdqaebfwNhMkdE4LXRIwuWjgdDgMgum58jUFgqdo4FcokpG0kV7nMjlNa/eA6+zjDihk52CF2zxGfpqQkUg4DWjAzVhTDP+ynkr/DE3hc+BAuldGLiFzKPhYFlqVAaNJy3TuKjlQR4gl0mb6Tza4inU2goP4ZNGoOzedSkSiSSOHz9ldvYYjLab2Ya5dByZdA5BClmpmIKFHkKLoovPah0Q1AiE/LAHqETeDuZZI0Qs4/yZcfQMtlPhHHjf+94FbUellTpPnz6FF188gMcf3Ye1m3tRMWuAa5ZjyIx+1KqcZmgovZT4pVHh2lVaMx01hrZc0fItHsITGzoJey65ZAeuuu46pOvuPL39vVZn7TcWljy6hxZz9+P33We/+fW3k2giTbNDYP+hQ8jOL+D8sX3GJSLkw7n9p/COj36amjZNV09rRUuxPD6H4e1DmB+fR0tbGKFghG53DHlnOx772uex9U3vpety4sij38em616PIN858KuHseHKm5luFQd++kVc9oYP000QuL/4GEqhQXiE6VgB25knkW67GE5fiNa1hoFgA8/88lG077iRGJoEprxutpzFidkK3D3D6Jv8MaZPjtD6UImcBVoQCqfVR2ZWKJQaLqWxuHSN1OFyVQGYC/GlOQou0Retcr1MYSEsqFtKmJ+aR3t3txmZI6Y5aVFcPq8JKuV9xsY17qsEJwOhdCJOqEmi0/JlKEAa5ppdLsHqZXBXo73QuLSaG24fXbYGgzH9ct2BWJD42O1FvaI9algw1kkWuUg4YvM4kPO3MyglblS/fiZrpmZlshlTbuoWaUKPQLhk5321pmhY6S27d2Fufh4HXz5Cr1ag0Djx8ssvYtv2i+iBsjh55CD8DGoKDN40jk2CI6OjFg6zwykPeQxh6HA4jGQqRUFzorWry+DPs+em0NXbhtZIBJvWD2FikhabBiyby5D3YbMiiQYTKo3JSS2g1G1GygvqdXV2mmW6e3q6yRM7Tp48g+eeex4V4muzCSi9itaLvHBhBtdec1V+69Z19x4aOb8qsKWNtrr9HpZ69xc/+nH7H979P0gBQQLgvgd+jpPPPUHB6cZlr3wlqtlFjBw+gZ0378GT3/suXvve9+LIwUPYvGMHJkeOwxFo5f2DWLv9Cjzx3a/i2rffidS5o7ho1y5Gil783Z/chYvfdRcrYsO+792Di177e1SMKsYf+Vd0X3+nwZQar3zw8Z9h8PJbjVBoJ7+X9z2H9otuIEJ10xlUcebhr6D7mncy2mWwQfcXpDt9+UdfxfAt74HTK3dLq3r2GxgpdiDYNmgsX23/9zAap8UkpgtFu8lYTZ7xoj17Bku5PJby1HR/kJbFScuTpFCF0FOaxkKGgcqaawkB5GKJyAklZPG1llkkfoyYN4Sn4ltM806O3kbz7UwbJsupmVc7qgcxXQrgeDZi3LPBUryn+x4ypqNyHuu63fjZaBcDJ/UMAjHWaxBnkA1votXMGfiivd6ctFSCMMKCau/UwHctXe7gt40uWe5VXuDKqy5hEDWKaQWy+RQxaRAzs3G0hpx49IFHTNuoVgJQJ4+An+CLgjab201vZ6biGsFVk6Jp9eH/3zSnKX87Orr7kCnUac3bcW5iDImFJXR09BCyZBGlofF6/KSllRBIa9YLwjAZpqEx3QZuMi21emihVi3kPzQ0ZGYuuF01LC8v46mnnqVhYTkcyDNsuzdZzkpgYfn0P3xqI+XnHnqB3ccPn7Gv29BBDbJgabGCjWtaEN14JYnlx/En7sf1r38rI9wynvzB/dj1xtux98EfYfeb78CPvvk1XHHb7Xjy2/+MN/3xR/DMv/87XvGmN5E5NcyMHkPvuu049cIT2PPm21kgD35w71ex/bpXIZ3KopZexigteKx7Pd2dBS9994vY/Oo7GT/Z4aZrPHT/VzC4+/eM25Dil8YOYjGZNIHC+Oln0NLdhvUMcKw73kaFCRvCOEiktjNfxkg+gnDbWkOk6MJTeOn4DKoUmgAVQ+MKS642XNWWwmyygomiDylbhFCmgmRyiUaugctCy8gw2DhUGkCdeC2VYqQlYMWAYEO7F7HCBWxY48H3J8goujcFfGZAC4VW7b0aL7ArdAZTuVacyGiYMu0hmeZmwKpny8Rrm92jGIh58b3R5ohdMbODEGa4PoUFfw+FSS0FGpxfai6WIpERI5mOBq5KGLS6omZnCKe3x7SZQhzpbMoMTO3u6sYCLe3hZ57AYpaBjqAI8WwsTKjjcRPmNWiQQgiW4piYqxOqOZAQluY3szX5sFCMGWjFGRDXVX4KdllrihDOaFxlImdBaXmMUEs7QwRoeNyEIy3kmYM8ZdncHiUhO2jSVMBm9llVHRyabCCc/ps2ZsUegjbtba1Yt7Y/7/M77/3ud7/zSdvHPg7Lr67bHPN6y7dMTZ8ZIqC2dvcQRCcYHDjd6Nyyk1gngeWpCbz43LOYuXACA8Pb0b5+GC/9/GcI9fdiaWoaB/buB+JH0MXnNTA1srYfLhLjie/8Ky7eTUxMlGcnQWenxwkhHDj4y/vwH9+mBTx+AIsT59G74xrUWLHE/gfQ9opXGlcnxc4f/AmC216HVlsG6wZb0N0RRmLvlzF+5jDOnx9HpmrHu299Bc5OZWDv2mY02EG8aCUxw9lTOHZ4hFYxhdzCJAbbPDg/kYY90g5XoA221kEGKTX0eOKM9jUpVni9TsxcNBMsBIqi2jGYwjldluUlUyq077QIaiprDTDQK00h2uLHRF5LczSJrq5VhQy5MqEKFXaNYwlJvqdVLW3Ez16bFmsg55iO20G8a8sTTjQwklLTXI1CV0HETeuTnkbJ28nfmlVjNVuIiOlaS0uwQav7iMHaKEKzUARz1GSnmY4KgtRdJJyr3eWfeugRNZjw+ToidLlreh1I1TyIeoGziQaKqZyBEu0toBGhxWPAmjKKKW+gwFOtxsLWjPjJG01XFQTS3jdJBmAh7YfAwNBGA3P0kFqJ+ox1luCp1ac5usykYOKhhppceE31lRVVM5uaB9USa4Jj0qZIz7KwMI8LYxOVQ4dOHGKY/axkgmbcz2i4B2fPWHHq6BKOH8xj++7bUYgvYN8v7mMCUTz/8x9gfW8nNl62E5dctgP7v/8NbNx5ObU7jP0PfAXtnVUzfXPs2EFcOHGAJr4Vhx/8Pq5/27tw6ZYhnH1xL5788b8h0DaMr3/uUzh99hxShHPtzjo2XXklJg89g34PrZc/jLXENUGfAzdfvhZv/9NP43ffdBNyR+7DcWKu73/+Ezh3bhLjGS/SxKIXXdSDX+09i1pLL849/e90jQx96Oq2VZ8xlVaUnpiLM4JWVKsebrrzYpKWZAEHjx/FzNwMXY5cqgMLyw0k02XTEeAgfFFgg0aJTqIOH4M3P9112F5BwFGEU+vTNLLG/WtKk72yBE99Cc7SktmY2JJfQKg2hygSDOCEl2sU8DL6Oh1o8VoIZcpkdonYlYLLACIVTyKMONqcWfQHK6Yd1EaLXqkyCGNw4qSAiOE6ZxVZPrKexWuuDFputlvyo83ZZOG15o224FZLjPaeLJMWRNHNrbNY5nwjgIinjH0XJBisN42I115C3hHEQD+FOVNhQKT10BiAsv6054QebnpXRu5UGDWLmY2O1ZpBiKPpX8KpWs3vslcwaKZmaXKOBLJEvK3OmeagGHWGSFcbpv1ZrQ8aUthcrEMtHVqvp8rgTjtqK/BTcKb9KOSvpDrUw3I5EpsYG71l04b1Q+7yvPV1d7wTv6DLdvja8Pr/9kd4+b5/xl1/83fY+8h9SBKnJJiwKxRB9/rt2PuDj+PonA2XXXY1tl3/ZowfegpX3vpa7LnuKvzql09QgF/A0w8+hXU37MbWK3bj5/f+C/yVGYzM23HzdUN49Xs/jJdf3I/2gX6cfuFZfOjP/xrrh9eAYRGe/OJ70Qj3YyZeQN9lNxrl8ZRncHrBTVzaDXuohA1aELh3CxqBKOzlAhJUsos7nTh89BQFpIbx8SXWUFNhaxhu8+PcpJhYR6FGQuSLCHiIFSlIGVrD88kSCiSiAqj5FN0vA4dhL6PzUh0js4xsbS5kCzlCGifmZubR6qwgSsFr6wgg3HM5kok8XXzZzIWOx7PE2zbEWguwptKAJ4iGww+HU60HdIlkmgISj4sWq1iErZ7FUkP7U5BJtJzLc1qoqYG8XZuUug02lfVXdG+G3tE6qYFdSyNIQKVbMr9ZYnE1RxUJHwqFvLHETz72DO2aWE04QEHX8mQa2RVyVM2YVW8wROG3oyuibSBp8b0OzLIuJStxMa2poJhso1lynQKUU5Dm9NF7kPYsizY2Ubt3Nkt6Bvg8MbRmvGpHRImYFMQ0s1HwNDOtSBrqVUop/ytkJNwgTbVtsBaQFm4oFkh/BmUETszTpr21D3k8nmeNwA4PD8boWm6JL88NxdqD1oXRQ4xIvbjzQx/ENz79cUwuzMDTvx2J2Xnseut7cPAXP0WktRvP3fdtHDydxabhTmy78XaM73+KWldixax49OcPYs3Vt6I1Sgw5RGxKTDSyl4RLHsbeCw30rPEz8hyEs2UAgdY+LBx8FDkKki0YMRr1wy98BJtffxcFsxfn5zPITZ7G+TPHkUtMIm2JYWpyGu+8cTtm7GsRnzgOf8cQQp39sC2eRGnyZWx51QdQGj+GNF1atLMP7V19tI55nJ8iPCAzi/CSadR+WpKtAx5kilZMLFexsFikgFCIGMQsxQlDwlWUSNTxlNoGy7QktEh5TU0GWv0NeGt5s2HL6bkq5qYmMUeF7u30o8pIWd40EKZlWE6i4vJiLlFgGmQacWuuVDSRu6ymv0ELSAblna3wkuFa1bbI9520iiWvdgJ2UdBoiQQA+RETNW+TrIT21icz+dFVGjADS9RxoFnPTizOpTA/N8t3iAspbDZaYe3CUGHh/K4GFZPvrKQd8arFhHWndV5K0QJSQSVwZvME5UahluAqg2yOGJ9WWe8ReRqYsLwcN4qo6F9Ttc3q5SyPAlQtRVRhuoIwmuKuDhRhAzVzCedKqHVI+Qr5vHlOK6oJVjDgrDCdQ8VisSmwOzZtisU6Wm7pWdc9lOCtJeKtMiv34t6X4ArH0Ll2E3zUzLXbd+ClBx/A1a95HR750Q9QMe7bgU03vcNMbPVGo+jbfiX2PvA9M7vtuhtuwFOP/QKR/o0MSBjZv/xLHDidMPs4dVGjNl//FjKVLEueNwsFbL1uN04eOIzi3Hn0bNuJ3oFBEqOBLgYkj/z4+/DmRjGaDGMhkcG11wxh5FwakS03wN62DtkLhxCOdeOyWBoTtiGUHG1oyR3FsdOTxEfaiLaC/mgdp84n0dIRQ45EctK6Rtra0OtIIl+2YnIpT9wdIPPVAK/uyxJ2tNNN0Rr3rFuLgb42DHa1YrA3jP6OCNpaoygvnEckFkbR7kMrv/t7orTAWgGthL7BbpTyQNRFC8tARMsyhQNeM71RM/XUo67WEjcxdoVl1EJnWiJ59MI8cS6xNUFyBkEzO1A4UEuP2oQdKQw0tRQYCRuxMQXF5/cZ5iuQkSAXSWMNhwyGXBg5M0I2U6opeDJoEtyyFJk4eT7XMFZUFtDtrGG+VMZyTfWXUNeQLWXodTIokybSCE2IyxWSprVCi7Brh84qgzY1iQWDHuJpu2m10PoLUjIpqJlWRMG2r2BuuXy1wVroEdRCoHbxGuVDOFdreKln00JBNeM8TG9dgwikfIiK0RTYv/zz98fcDtctg23tQx3+kHX7+s3w8uXXv/b16G6J4g9+704E/XY4mflEfMn0ylRZ4NaODqTzDDCIfUxDN5kkc985vMksmvP8/ffjkptfQ4Frw95f/hCbr30NhjdvQaSexMBVr4KNzFIhX3rqcVx802vIXOHHJEZOHEd03cVYJsiNp9N45Jv/AmtuAvvOM8gJtsAbrqPLWkXk8jeR8FqDm1pLl7pzwIVnXzyJxOIEGpF16CiP4MjZRTLfanYD6Y0GcGIsAUsgYIivNXBFvK09XrO3Q6LqRKy3G7PLDHaIz6x8Z523Duo7xujuJpbTmE0lTNt0ltpfKTCAI9bSWowJV9jgPM1AV3NZf3+/6Xb0B9xw5ucxGy9iZoGMo8t3sN6ZVA1aPlCKHK7noM3lfPRaYVrFs+cXTVd4O4O5eMWxsj0XhYCCWCNc0ZBEWVWtGLpEi14oqCvVbyCDBKLM+3Ld6XSGlsyGcyPnoTU3BTdqFHKNm4i2MIInHxcosHliTLWYrI1SkEq03PkKAy4KDMugf5rwrf3ctKqe8pKgSfhSKeZdy5qPgqtKUdZTcIUKoaY3hQDM0KTCd/RPK50YSytrTSFWeZU3T6m8pBU/dmJlrfqqgVaCN4QkFafDfcjlcj9LMYPl6M61se6Y/5ZKMTmUiies1mJzgvXM6AjSi9OYPHsQ6UQW85PjCFG713QR88TncOTZJ/GO116PYnIBbZ5WvPLGnbhh56W4ZMcWbFm7FgtV9YYVGdAl6PojpttPa+746LqJfKhVJVTKOeLXPjKj2S65MHUefRu3E1+WiId8qM2cxI5b34K+S27FVbtvxLodF6OvPod06xYMDA6gk1ZIs/h9gXYsnXoK1nU3Y/2Oq7BpfSeWjz+L0cksYu1eanoNvS0BnJlNMQLW2AA1kTG4opVrs2eQr2lfNcIERroxKqmjYcdQewze6pK5VyFmczOKrrO8Wv5r6TyFwU8pWF5Ga6cPeTetuvrgPR4SPkBFWyKUqBr3h8VxuFpiiHZ1oIWWVdi1YS2hLRImQ8vwWDT0j5bPwxC9YsPoXNKMH456CD9cIWOpjJ+nQFa0jBetU0dHN22NHdPTk0YYnLTCWqBJEwYlBAK1ybS2eMhienKGtKVwrAhOmAqlQffad2mJkMhO46NRWr0txOYMONt8zR60Yl3paNSe1czRtmlbSVpdYWi1iAhnygM6rE5Y6x7TKSDsev7COHkno0AFlhdQefikgih1DLgYTDIRXpHh5QOCGfxh2mgFdfhTAZtaP4hymU+hUigUDvH9Z20f43NPX3NRbHJs6RZGy0M+mqMCgbjaT0+cXsDWzR2mX7tRzjM6pvuZm0RxeRIVBjIBYRUSskimHT1wCGfPHcfZk6fxsx99D2fPnIWTjD1/6gDmJmbht5bRE/Vg9sRR/OEffpAW22PWhKOBIZFpQUyhiXlIPO0B6nDb6aazyPHa0vIslpemkKBiLC1MoR7ugpNWJ58nHs3GqdFZZKbPwhodJC5zoC0URjTcgfzUSzg3s0wMaKGAAh0hlmeOFqqapjBRCIlH1eA+FC4hXmLdyKwyrZAGQGsZSCcxXqCYQIaYXGvZOa106w0v7BSCEGke8dAiEMNqMdR4WU1pjHBLVEoqpoVYXmt+2FnvRnKWUbkGk8gxVyj0NZaB54QpfgY41ZSWo8zg2HgZMzNxwjGQPiFYiinkbSHTnCX3X6XrVHTe0ztoVjvTuvgtoRb4gkGmp1UXWVcaFOHJgoYLEm4Jf06en2SAI9cvuZB1BIVRMxbqWMzKnTfxZFdQc8SsCNjLZquiIoVV2xpL+LU6Ou2gCTgrZWHSKq8xtZqCJDW10UOYxbLU5OagF3Ezfw2SsTPrumlZEO4uEQJIcJVfg9TQfQ2k0So7srp6Vmk0gzRiWFlii6VCeHPIbrdSYHln5PxUrHNw8JaGyzvkoTolGOWGAyGE1fTCyseTeYOJXnjxON0DhZkWxE/tDjAyLGY0QqqKaISMJN5AKUerTEHvDSI3P2omyvV3hJFdyGLy+BGcOnkWRw7ux+TpE3jlTbvMjurLIydx1bY+bBlsx8VDazB+6CUQtqKVFu31t92Ma67ciZZwFB2xmMGAFnsVqXialk5rpDiJvRzwtoZpKbScEQXRUmLQMAPb8llG97S+rW2wh2KIWdMUWI0XcBil0NJHWlk3SIFPUkq0WKzDFkAxnTMDp0tVCzyVJDEc3VK0k1aXhKXL09rZwpXaRq+wvIBQzI+Su9PkzwQo6H7SiK6Nz9hpIYVz7f5W2L1hAxe8oQiZqzGpVAIq6PLUOAMNYCFDA0teOjvWYMMll2Fpip6OYqIGdE1FEZN7+4fITBvmFudNQKsetfjSMgU4Z4RZS49qj3Cn1k2ha80TakyMj1LgKZh8X81NLCLqFFItaL6UpiDRYMgCtwc1ppnQDyVCPZaFxkLt4aarlm57dfSUer60BJ/PFTC9WVJ6LVKu1gQ1VSkA1P4y2htndCmFifk5zCyyjKzk2alpzCeJzN1OKiDTk/Dyw78GnmmoomyX2mZlfVWnBoMu/j5Uctif5V1YPvXRD25kFHbPcry0+6Y9N9ozywmCeD8xVob4KcSCaH2tRVoVBwH+LI6+8LwZgBFubaeVKBNsO2kpGcBEw0gllxlBFnDhwgK2bVtvVp3QaB71L/d0dVPI3ayIrEQXMVbKtOV19QzjwtgIaiTIgePT2LBlGxaX5/D8vufxx3/6EXzrS/+MSy7eisPHRrH5oovxnvfeibs++AHc8Mo96GmP4Kpdt2Jqfgpd3Z3IaBkrElktDZ/5zGeRY8W1NWvIF0Jr4giDijC27H4dLYOaeDTsrIG5xz6Niawfr/qjvzOYulKg22Vw4bB5sPdL70W65sdlb/ogkqk00iR2Nh2n+2V4zci3emYfhtZFsOhfbzpayFuyVNhYoTvDBHsN+dN74WwbInbuJi3kGuXoyHS6WQlfcvQ5ZBO08t5hKgKDqrDW0nEgceYZdG3QuCQ1yNvQ3d3N9K3kxQwCtLpiZoI0VOeEBpZo+olPSwB2tqG1rZ9WtorTx44jEZ/ByPETtHy0aIQ3agWRha2wHJoBrP0h8/SgEsZWBmlu4uR4mhjb7jfCKeunFgK5w6bVLquGZnSa9pnIZLOIMuDWik45upGJ+SSD0xgVxEZlcGBscQlFyolGuLUE/fQeNC66R+OsjfENdqXyS8i1MpTqqnrKG8gw1Oo1Rkq4t1GxN8cS8LORgnvPT3/2wO56IW0vlNKIRWmVCKzzElq6pxIBdim3bAqRZeCxOD0FdyjKitIV+GPEX3a6thnMTC/AS03L5DX4uAZ/yI2pmUWEw05a2m70dLebhdkuvWQLqsSz2TgjTo8PR86MY5TQgbSni7dg84ZeMzBDu5YESdC9+0/i0IkRaMX99rYWLMzMYPdrXkfr1onewbUYHT2DhaUFrB3aiE1b12PfMy+YRvof/GyfkAb2Hx3Dhk0DBn8WSHRNOV9iAKkBGv0BJ4Uxg0Onx7F2/QbUaaXchCxOWqRcKokc3Vhrdy+VixErr8kcSCg1vC+zPE+rQEb6IxRwtVcyWKMQ1klwK62QBFgYX+2WeVkSMkNjjLWEoiMYUJ8Bg5w8I+8svMEog5osemgItCLX4tIi4YYVI1pHfsdWA53UnEdICa0OqGV0tKKqsKksVZDpaR95DeH70z+7C/Mzk/jFY8/g2MkLDJTpGUg7NSFJALUM+rGnnjRCqt4vWThNd6EkNeEZ06vQ/TMyNk1LEiJZvXI2gZiCWOFNPqaxqzk+G6eyBPzE7lrkj5bdE2413bNuxhhzE5Ookb4SwBihnPbgb2HQ19ffY3rlRs9OYu2GIfQPdSO1RBxOr6ymQqfWn6N3qVRKeZL9XirlJ42Ffej+b2z0OYP3FErZ3cQVLDLMsLRwOICx8Ukz/EyjgrX0t8y+gxpaLjUY6AjTqWdCMYFMOKPnTIZMLjDQCRtscv7UWbgtjC5ZMJaXWq0B1YwICfgjrS3muppqJPhORvxymVp/Xe7MbOZP4sk9q7kn2hZmYBRElgzWyq/5TBrP7T+Gzs4u3P/zJzDQ08ny5HHiwjKDrj4cPHgY1199KaayLrS2BjEfJ7a0ebFtUxefq+Ho6Qm4bCV09G3E4SMnEE/Fsbm/E1VCgwMnpvHGN+/GOJXowsScGcAxODBIq6yRXRqJpW2FShRStVNaGDGn4PB6GTROIEevsmbdFuOGNZROm2NpbOvBA8ewefNa5Em75EISsZ4OMyJMkf8IlXFobT8pD+a5SKW30ZtsxczYKDIUcC0eqzy16pgi5XIlT+F0oYuBXDTiowIykmc51C6rVoXXvGYPhZ8w7qUDePaFA9i6ZSv27L4MXirWQ48+iX17X8Y5QjR5GDFGvX1ywc32UCoWL2vzLDU3lYi5mwNgdB/wMiDy0ZgJw5YYzC4Ri1vcPtIoYDpWtJaVOmeytLZqwqs5PGihl1anjGYhuKQ0tKxau0pjEswK6UzXZZq96GH4jDokFCBKUWrlUt7utN9rtXs+acK3O956a6wt1nZLtVocosWxitDlYnO3BfWLyywvzC8j3EJwT1dptJQuS4OeBaDTZJYWncoS+2kwsPrynS5t6tJcPy9HoLX90kvpokrwUyA11djD+5W6hrzR4smK06oJvNhYEQUTmYyayAoU6gAF14c4sXIh2ySAFu8+c+aMIaq2+2zQ3Vy+dZhM2UB348T1Oy9BJzX0sou2oLu9Bcdp0bW72dzMBWSp3aMnDlCwxpCLL2JsdApWT4Q4MImZ0RMY7I2xjE50tvlw6MDLGFoziLGRc3jF5VsRX5hk0DmOmYVlQpsafLRUmiY9TTypUWZiYDlHTEtFrjeKVJIWQgtgilhU42tb/VpqL4/2rjZiaNJyaRIXxuew4+LtFKAX0d7eSYvvQ197lFCugjQx+vJyHnlCkB5i9HI+i4H+LszMjtLyBrF922Zj9Sdm5tFNwfW3ECNTiFvJpyjxrctpwfT0klnozEeoQd5j/MIEXXiOdHcS3uRpIHyGZ9qmxGyi4yMupVfTeokKuKSg2rdLgqVBS+oYENbUCDltvFuhfFiJl/2+IHlHj2isd4XWuEYlTiNACJApFBFkfs0VNimZsuR8T7125pvmU4ZJ+FWBmHrp1LKg/My4bLtda6AeojI1Mexf3vUHG2vV8j0DPR27Pb42e1tbiKY6g97eXlOxWpVOglhMK8TJ0l4YnYHb50CEliNOayrGqEkjlcya72UGXfW69vbW7IISlUUrwOcQaWlHWk0vtOFShlA4hKmJBTMCKDt3FuVCksVWwYmxagVCgajZY8BF7UwlkwiEQnQPFbM6poP4Kpun+6EmO83ORcovRJc0b/CdVhKZpaAoqBgn4DerlFC51CqhRu0yo1oNtnCTwBpva2bpUpHEHLUBakwmaYdiRX3zdSSTVEYKU6ZIJjP/IvFhnVIobyPzIOyZoyB4aDHlWcSEIpWrSkydpKAlEym+rxX587joiqvxq8eeQmssCDeFRCvuucnsNWuG+W4OZUuU7nwO23dsoiLFkS7R2hRn0D24GWPnp3D8zEnctucGWm07RkYvYLCn2widgirFBJVKDn2MEWZnF1h+Bj7nJ+CkgXnr77ya9Uhj38tHkM7mMXJuTC6PdFDzGzGqBIoAwwRmtLg84yW1/TKyl6SSNbISxtpKuEhHnRtBFKpVOoRbGiijQ/XX2r4F8qyFcqQ2XGFUtYCoJUELKO/YsgaHj5+hWBGCVHNEV00Lr0E8ijEcVECLhW7TgnspxE1IcMcdt28MWl33vOUNu3bbHE67uh+1u1KxRDdHBjQqzWFly8RiAswur5NElhY10NnThRdefAlbNmxoNk2w8EXiVzcBuEaZp4l5CrQqGsam+fDx5BKZl0NHZ9RgowixjPZf0ILuel8zBfIM0DQZT5AknUgwnzJGjxwzGGd2ehrtsVYSzEqcrD77CrFQL5YWF2mBabF9dsxNxUl8Gw6coXtmQKAGcwl5JlVlVF2ltXEbVzrFiFUWrUL3qkWNc+miwU+m/5tRtBRUewdrzIaTwYNccDarNQeExpQFI10KfaWshnsv8/A2p/aUCmQmbQYFyHgpp81E0grUtIWYlNLCYKVMxc0s03MRe6rVIJONMzABg90KGUVBZlDnoeAsx7PYdvk2vl/AmakCdmzbQMHLgoiRSp7F/uMXcOurX2swruBAb08Ahw4ziKWQKRLXYCFt4vTmN+7BaXqLw4dPN4MjCrtaZxXgCOo1u0mJTUk7eVFprHikuV6CC6v35NlUfym83Lbelzc1EwllESSMhBZKzwzIUe8badjsPBB9m81WCshkDJxWBl6Um7/+qz/kPcHHLKFlEkGtK0/5q1bqeYKRe6kfTYG94YYbNra3BO55+6uv2u22W+xyW9GWgGlKkRbZaZoLzCfW1oWpsQnT9aZZqDZ7kK7AbtxJVvOJCgmEWiL8JhQgVtT2YiqgFil1kQG+AIVfGkol0vry2ipSo3hktTUGU6Oj5CXUZlfI5QjMYxRKCgifEaOl5ZrIN044kEqkGaT4MT87Z3ps1MOmhU0p3Tg2Oo3FeM4EdTpUBrVh5tKaFdBsYNcK4hKoUIvXrPK6vJRGS4RuTdEwrbVGabnsAWjXRLlzD/GWBlJrSeJgIELMTeFmRbR4tQYSyeiUiixfSFsFZ1UM45moitCu6Wpb1EeCb0pEhag3iOspMBIOzdIVXYQomRJpQehE+miFcHVjQmNYw9pVgRCKebcQtsxrKWMKekffWtPmqdkCSkEjuDS93RRKykXeKS5Q37+dwZ9Gbi0z2FWArC5irasqi6c9n0w7GQ+zM6QwBA+9r2YtCaMsqHq1jI/kb7nwOq266iUFWRVeHfqtWdasNotFPktgeS5D52b6u667ElddcVFTAXhPaVAHaOQyOHvmHOmdRlbwwO7M93Z13ev3RpsYNsYjYqnf0hJtHdp48SUqGgngZkY2CoV6L0CrpAVa82aV8AixUnvnAKXfRaDswtjEOQL/MCJRBj20ZtokPBwNYHpqksLsoPXws5KsGAlv9mEq5RBt7TBRtkbMK/hKKIpkZXNZRr0UGo2lTaUSxgKGGXHK9Yj+6t3p6BtCW/cgcbMW6nZicHgDLr76amTpdt1+LwY629HV14Z2RsvruyPobmvDhi0XYW52Apsu2Y7JiSWj4YEQrV62Ak3t9rib3cQKCiT8VXoVNcUo+DQIiwKm9Qy8dOuaQyWJFH7Xnn06SkXaADVhFcrQmtIuCpqMlLooaxQwNdlJaCwWr1FK9clreyYN/wsGGKBSIBXEqV3T6aByUOjVCaAGeY3w0gJs2ewy0yiThhYqf9jQP0nBS2aTpuVBA0c0Ij9PPknyJegKvNSqk2GcIfyvTos0A9hUPI+1a4dx1dUXYZFW3h2Q+6X1JO2L9ayZlrMcX6ZAC7KkKegUYHUpl7JmE52c6kJPpdVaUlRaohZKTdPY5FnmMssyNz2HbQwch4Z6sXHrBvR0teMyxhdbdqxH31AXFuIpA5cSjE3OnR/BUiaHlw+ewPzyAqYWUrDSOEzNJrFu42ClXLEdmkumnjXNWvf+w6c3njx26J43ve13dhfzKXuF1rPU0AaODUxOLmKAGbYwukzRZY2PTaN/3RqzQscsAxC5ee1tLUvhZXQ4e2EcnmCUjK8Tnzkp0BGoI8XBSFGK5yKRzRRqwo54fNYoBWltsGOlWjTp9/Zp/hTFxFo1DeIRCqwAvVyJRtIXyhmz24YmuamJJEhL62EQIkucY9kZQdJ9e8mkpGGcFriYn59hFK7tUGiBKGwaVWYRzp2dNkLX1tqDx558gvWlVpPJLcTBixQEL4XGH+mjNcmxfFRlMmPiwhlTfxeFzxdqjvtUcJIknlfPlamrLDQhjryLMLEWvdAwRSm0+vkbFicVsYVGYNkobpVlj3V2myX/NRZAUKSnp4f5aQ0yTSnPodWsyE/BdNAj0SK2tPdREDaalprDe49jsN1lhjXeetsunB87j3NT9A5uxhF5ra4fMd4p4AVhwTQuvfxi5GkcXjpwDLt2vYJCWSM0CWGC9FfTWAuDtuWlDLwBK4O4FoxPx+kFrWhv8eHE2XGsW7cJCcYVyeV5GrAg+voGTZNcoUwjxPosLy+SW4wVGDj29vXg7NkRXHzRDnW44cDLB4ynWDs8yHwJ0ViomWkGv4Qlgg+FTBrtvWtwZnQEG9cPqjMkTyt678jISHOKzM/u/ezGbHrhHo8nsDudTNvVGKwZnMlkigSTNotRVYTa24gP5yh4djPwI9ASokWhmyBe8flUuBp6aN1YBloICgstrZtWRE0+Lpcd4UjM7IhHdaa7D5ooUq45EArwO0RhOY9orMtMoJMg+QN+WidGtL4YrWsFGTKtyrwVBWtKsza91w4lckM2EtlLzKztshbmZigU2ouiTMLHDP7WCPllRuXaPVpbL8jqBEMRWoFZAxG6urtIYNaR5dASlUV6ATopBkoSgrhxtyUKXMNGL6G2w/MaUFLChg3bzGISA/0DZhjfuZExw+xW4mwNGq+UHQzSLCw3sDC7RMvSSQzejuRSEguLc6xjC4pUDKUfpsJrDGmDQWcuF0dru2aeZlCuablwbXGWQKw1hiPaTKpnCC2xFhzcuw+xnn50dgRNl+mFsXFTp/Ub16A71kdFnYIvGobX6cWTz76Ayy65BInEEj1gkPhXHQdlhCIhvLz3SHNLMvIzGGvD1Pg5xis+tLd34/y5C4w52uiy7bgwPklL2ck8ozh/agIe8sjtYdCcKlJxtACIoIUdLcE2k08uu8CyUTDLBbP9u3bH6evvJ00XqJAs35yaSgtoowGanLpAWWsxs67Hzp0we9PXajbGPRfymUzj3kLVrK0Fyy++/pkNxKCfddjtN8KSt9f5kJotAgwGNAtSZspJq0jIbUafa6sGFwMMs6AbieR0khs0o4uMSts72ikgFjPFpMAovpeat/nKXXjxl/fRKviYlkbpUKvo8iuKfl1UOQJ7TfO20qpp14NkYoFpeqifDHbomkoM8FLpNCp0PW2xKK0yBY6BmYeECbf0YHxi1EASJ62qzLj2XZJLVQP6/PwiWttaMTs1ZYYMan6UFgBpobKlkmV0dITMOM519Brzi4QgvLfEoNDjseLEiVEGUmFs3DDM8mhkPYNRYbQqYU7YS8tpR5pWVYu0FQtJnDg2guHhPqE6+kcyMZdEW0eMzKI7p1JIuRTJa8dxB62djfQo0iP4qGgKUAo81zZBNK5UdLr2fI1YPYloGwNU4sZsWsP6FPgVqJAuCnzCjJ9tIbyan51hULoO4+MztMR+0iBF695Ab3cPDu5/ntZsDe9NoX+gBwcOnMKlOy9CJr2MCXpQjSxT/h1dbUYZNI9KQbJ6+hJ0z2vWr0M6naBXksAxpiBjcoQVwvVt7YRMhHWJtNqqY1hYWCRmt+LCxDJp6yGepycSNqXB07BGu9eGpbkcIYeVyteBzu4+nD11mLFAmQrTyfMpxkkj2HTRpcbaauBNrVrPu9yebxVrhU8ZVPjQFz7oqrq97fWi1a9lFeXK1N1GTw4XMYzWlVo91P0mM+80d5uHFvvWKKFfX+GJ38lAjK/xMgmcNfP2IlHhIb3bXIy9XI6be37CDR2rS5M7+a5SdTK48fsDfIaBDdNxmvMyre841pLIJ06MoLO/g8/wvfhKGficGX+5kl58OWui785OPheJ6qb+mzKWmW65nEWkoxNz47MUBqaT4W9aSNac6erxEglPi8A0VKaOjj6+Ry9haqu0mnkpHdVjYoLp8Ja2slP+ujsxMYI+pqHDHyENWAd9q+5ZuvBmvVfpwDeY5tycGM7y8pig5R4e3szrWVomXu9TWnyHZdLieKJRk2aktdLh+cTEOK8xH39n8x3WUfmZMjF9vyqnKvBQFfRb9TL1WaEhk0JE5eU/8WyOEK5M+nR09pMXeqxZP5PeSrr6rXPV2ak89Fu04Lfyn5udRYnfazev5ZVmAfReJKLRfE16ri7FL5rqmVIx1SgmiwmcGFtqhoQ8hGVXTv/38b+P/687iN3pivlNQbVOphrynjFKrE2iLenWQWHnuX41NWFFIamlKx+ea88CGrjms6sv/tahZ6SNTV3j8/pj0v3NIUsszdKxapXM79WHlBl/NP+uHDrRhZVj9VTfsrj/1WHurdxq5rFyvvK9anRWk/7tVHTttzflMP6k+f83ZfpPx2q6/5fHSib/VTrmmi7+X2SyelvHrx/5LxLSpijDK0z4L27/L9fkycQXWbv4iqVr5iNPpuvyoLKIQN/Kjiurv+fMe/zma80NOXhB//lRIno6wut6Rtf0nnIwz+ibh/JupgpULI2S1e2ev64NOYt2kLFncAshzNvq1kaIMQWDnmanhln0jYfa3Nwu0/IGRalqwtDK1GrGaDYFN68HGL3yFs21rjFDvs7HoAnTetLG3wlTomaXr75NHnqYh8YOqC1AS3AWSkrfQsys3zxXEibxZvueJsQpOFNToXCOFqWLukmkosW05ZkOd76v1anVzsdT0+SjrFTWXx+8p6nJGoRSVRn5QI7Yj+ia1+vocFjhZx4ZvjuXhxlXq0S0+l6jtkITBl2aoCzaKUE5Ky2DZO7pOT6vbx2ma5LnKrfystNwqJ6mIHyPYZ35ZdoudZXPiyZqu1R7qNp31bpsqscnNRFR+a5kbQ69ykfNoQ061oV+81v34mZnNBtyat/llRAxZpUvl4gHtYAdb/KFJo9U3EKxgSKfbbbD2uFSnvzW+G7+NxvIpitNXmqMiFqaNUxyLFFFpqJ5YGqH5vuqIgug7+b6jOIl//z6UO8aM1SivC4emPo1MMGY6mvJNY5DlulGw1srNt5treGvSMQ2NexLsFRo8ko0/F8OPSOm61ttlIqAlbkKFjXTKshwZqhG5ibxmoKcqVrMMuhiqOblU0maxFE6zMt08/GSQjMdKT6bzDOEYS3Vb61UNE9J+YrAUgut1+922xFx2xBkwLRIhRCRpfQ619z6VQHla7+pz8q5yqUhds1ymsvmo1/KUUwQTU2dWR5NsDTvqNjmOR4UJrPU5Uqa5pv/ms+QBryvzA1tWTgJrdpim0VpJqTNJ0wJRJ8V6RLz1Etnyi+BVYY8Fz10GErzmpJXWbWIXq/fzvfMg+aZ1bPZnGioKTSkGS+4KFVaR6xAi1KmVVhVEGNAmL5oKIUy+0BQqrTSYsDjNLSQIKt+6p7WdJ8itdjr4jel1K3f5RpmsjXkyW/RQ8pmdGPlkKiqXKLLavmbfKEcSCtVV9JH1aRM8JblNCn3Z+5x+xOW/RTYQLZxJwt4N59vU4Gl0RIgFViarDrI+pkT879BqyNrqFxMTiZjnWYpvVo1ZnWrHDXKS2xlDdWRImKmdIeFMck1XzeH+KRk9NGarVqGsVrT7M6meyjwHdKCAtYwvU8iQpoXtEiyFl5u9ZBZLGezH4aWkmmr00PimCwx2uRV5av1sORFVCZdU4vIar7mw/sqlu6pjrLwKpushlbH5n+zJm6NxFV9tBMoDQu/1fKoNtbVuuh3s4K6JuWSSkoIJYy6ZjLkH619IGKYzTpUHn0xX902KfCe0hzySmAkaFYKKC+bB+qG3npGBkEUL1BR1bvnpaC56T6KpMMcBUvDN1VOD61FkQLc7iYNmLWbkb1kSmyWIGkAVJ18TJcq0Caj8gTarKMspaVGaRE3RfHas0GtR1VRmddVVhkrrX+mXlLVjSw0s1ZsVHbtXaAyy6uY+q3U30iL6ENJ1bsycmb17rqtYbdYTzGpu1xj9seNhc1TYPnE3daGpc28bggrS9IkF8vEc1aKQtpLt9tMXt8mNx5a7QqGKNqHgHUyxMtSc/Wk0vE6bCQGBYtCG6ILMW/zuZThU7PwxpLwv9yEyiCuSfsMIVc+zZ1qmvnKUnmZXpIuS1OXpckqkiy4+GfyUAn0OF9erY9531yjC+PNEiVQlp1IgGnwKX6bOktrea5kZdGbrym9Zrr61RRenlHQpEhmny6903yS75CRTExlp16Zns9Vi2ky4XO61zznL74sY7tqOJSY0pXx6PE2FWyJ1jLosRmeZFl3rVwYcWtKtfLVO8yHvDDrf7E+soLzxEZSTJVL9GkKpbpNyS9TTr6nc16zEgoN+q0YT7M8vNast+ii9yQXTEtVkGHiHeUqRW1yW4BFz/ABvqhBQDpMnUkL1V/KrvtMTgw1bykH85zORUAJu7SnoR0UcIrJ3GVfFdhKvnEnX6eFtbbx27xodgfhqZJS4aT4EtYsr6m3SJZGRBSW0yFBrRpOrbzPQhdrZeNCm92qKjwFhC/5KVzaAUVWU68oE+FczdJX9ZSkNFx5N0vQLAMpYrRXAlwmQwwhVxLQl2hjgklW0dCHDzBrc+gdYzWYg95TPhJSJ6239KfC9FR0A2/0AI/mq2SK0mQBSrIqYhoT1b2mojXLJmXUb+Wre0rBPMPPComa+a5clPCam+ZL822b9Gwegkyy6FIMHsxTezzHWNYSOd5UBtJA7bWko5ZZ0nC8pqFRjGHBQNCGhSLxKitU0aLMSsak1SxH80/TEypbY19Z+Kogl3lMPJYCit/0M9QiTcEWbWSRJZxaRVyD1WW2bRolz3ckA0pPdFKupkSiC6+taLKRHdHJ0IV5iIeUfUIuyYmeZA2ZiFSyXtemRo1TVmv9LvuAuymwtRULS61u0/OqiwotsyxN1xRuY+yZsLLWMxJAZaygKscoTKOWJJxaQ1/TfOVyqyyMhEjvqhg6VGZh2xZPU3BMoMVv7TTz24fyN1ZbhPut91cPWQjhKz1pYAfz+e1nRAylYT4rErOahfI1gq9vfvSMbq08xqMZhJVXCLtyybxnDlWCZBRnaMBWDpaTCUo5Zfn1msmnefPXB1/5TZo8jAESnVYuapM77QHR/EXXT1oqyA1Lu/5PjhxdveyaEjb8oslX7+M8g6s0oYG2lNIGFxqrIcOjMkUZXKmreE3YgclMBYNBh8lH+0QoTNIeXgI8UvIRRspLJSoE+SsPJKtqDArTkmAa6pGgDTJSyxHJMK7c5JP8lgsy/oLf/N80MrotS0zhVP35T08bQady6MoK5/mU5VTdUr/L9WuBpYWlANLCWtrkViTlphj8o7SN0JkLJh9eJ4blTVVe+28ZraTaWYmDvKYwFjCgNpWSxWq+qoI0rXPEqWesyPIevZyxrtIj5SH+/VeHcKdoYwIRvi4SGHnl0ax+8zDE5DNNi7pKnJUH9SQTYVJNQVk9+FsKoDLqnov3VC79WJbLMm6wWRfdb76iNH/9gwffplDp6mpuKqNJ23xYLhZYVlC9ZarLymv8T7dN4nS5lary0nsMhnii8W7LjN77vU2joXtStByvFUlzrUojxgpHeC3Cq1Z+ZACUBnA+12CwK8xcxzDd/OzsLOYXk1iYn0Uyk8LS3Dw+/EcfMOWTsBj+81UtXauMssRJBeKLVr8T++fKBhZq8ukcmWeUwCg1M1MlV2nKtKS0hqaGGKIsD0myaCA6UojFJycf2BS14SQrqTV8xTelqUPv0ig2mNYpguC77L0rAmsvNu6kRbybGbeJkDrEmGZmq9/NzJtZi/isDwW1KEsl0GkkWk1ZFnRoi0meK0gxI4j4z6xHyntBXs9RGwvlJgZTpXzEBgWmJde8Gk26eI1e7ddHM/XmYd7jR4Iuujp4NyuCiVDMQ9hs9VCZVRcd5lsv6tDj+jYC3ayXabVo/lh5j+mvPG+CLX5LWJTOKmyQRV1Nv5kif69kb57hf1MlfotBSsO4VWXCw+TDi6alggyXhXRSKDy0Bnm+qI3lVuvgYCL6p7LKXnnVXUyh1W6JUgZZkHwmgTI/pWwel2zdaLrJNRD781/5Ks5eGKFXqrAOVVZb6ZIfvhA+87FPosQoVjMUMrkq3B4HFtIlsyWqBsxrkqImc8a1aAo1PUBomCo0SyJPa/JWBZmevPKq5IqcTUPTvKarhjasr64Y2rPyOjerjvO8SasmfUQLpUAbe4qe+y5i0sfVceBtNGp3UuTvZnDQJiIpUT1rrJAoZQrS3OuqmTWBPk+0aoj2XTKM5UfYzm9zIEJrICHSszp+LXe6sFI34UJZDBFbW1XqmjRLdZe2a9l2MTLqEouVI/P6rTRNfrz11X/7PvKpefzJH3/IvLsi76bYelbfylL1kUzrW9d0rN5rll83mtd/+9A9MVbfq0dTIM2f3wgwz1efEO7TNQVxUkilLbdXY51qBMtnThzDU088QletKUZaqK6B9771nZiZmsDcyBnccOf7yVPm28zIZGWCI1bYzuBV02IalQJefOYp3HTjLjNNyO/wmOkxGqQ0MTmJx599GolsFp1tESRmszhx6hCcIR+9gArFMpFXWijOafPgD/7ko3zfhjzfdVnttHS0qF4br5E/+TqttJYkEjxQe4AUS6JaNxMb1QSg9lnRVeswSDk0QEi8EyxRsKpDvNahhTgaasAlp4xFZ5oaVG9opGf5oupt6m+h2NZtvGU5VbWsWFgywktwfyc11lhYJaosmqKxQrCVo4lbmteau9vxnJWfyzFzw9SVZ1ghJyvupsZroIm2UdKazqupqTDGwigLHuKL0Q1+JHDCUM0ms+ah6xp0oyBEeWo2roj9Jx/9BJlYwFBnFH/5R39untMnzz9GcJUFz3VNqel89fj1OU+EZ82SjyvSrlursrL6MqtphE+eRMwQvjZJmDyYBn/91Yc+gRPHXkClWDADRbZdvAav2H0b5qbOErezzmIGn1QdtN/B4mKCv7QEphPv3P0KDF52EyKdndDyl82kNYRzloIjnE5c6fPB43CZoY/HThzF/iNHcH56mgyvUFmZsgrGV31eL2L+IIa7NuHnP7sPqfiCaau2RH2ks41pEVjJYJBHTlcA7/7j/yGmGN6pfoKcKhe/eNKUBKOwMij8JXHVzapcvBE6PcirRJs1CSSFUJbXEJn/FXqJIYJC8kiqmWneIj2VhzyGHlXqVgqzCcBMsxgvGkhQP2Vp2O+q9a60EtSytTtdduvdbhva9DKhkLGmwqi/fTSLysyYi7CO0uNPY+nEYG0VXyb3DXYxJbCa9tEWAkIFRnJjcvs69KoKq299dOgVYS9ZbxFP8+41LUPfmlukGaFaD8HrceODf/nnyhq33nQjbtp1My37SsI8kvyojAr8flvJTEY8FV9Xf+qPrJ8YrkN1ETNN2yyvm2d4mHZOU6fmc6blwEg1cW58EQf278PI2ZMo15KGRspTvUGakaAF0zSQ2uN3m/GfwvsFYintoF2vVjDQ2oY3v+1tcNs9Zo8vzWrQxhTnL4zh0PEjOHH2HBwMkqomSqeAMG2zFgHz0Tqwmpng0CTOehU7N23F/HgOzzz7LAr0PK1tzbleZi5cd4ywx2l4YxMjKGBOZxDv+fD/YFrimeolW8iTFUE1Qqwb/K33hE0lSE3PouZMlUKP6DmKnOIZKqcMjrxCk1p8nc8p/ljlh9IW7fgwad4UTmXDRCh4Umy7sbxWa61xacxzKl2s3dXmk8BON7xZT+VOYvW7qXltYrKWBldGms0hd+11WaAZFwo6gjKVzGjVAqrg4n9TEFXA1SI2D1OQFSb/54P1MYf4Lgurp9Ikvqy1fqsNUYvqanqGpgWL+Udeegrf/+XjpLUNX/r4x5ixh3mTOPynPh45G5Mn/1WYYFG/+VGxdS5rICVPpLN44JFfYW5pBn6/C2ePn8Q//v2nm01JUvFfH3xh9ScLajAZL5h681zHgUMH8avnf4FUctEw0UOF0gooEtIwBUlztoZ7huDxtWBw45CZpuNx+pge3WelhkcID8ZnJlAzGsYE+WWlO5VQaR7Z7NwcXB6Pab9U4c0UFNGI5zduewWef+GgGZA+OzFl5o9pg7dSrgyHs2ZmUGjqjmYf+Ho7+E5zrpWJz1l+nyeM9971P/hblaQgkslNdyyhUlOZqaLJs+m2+ZShgU6aFlf/zfO83kyFv801yg8/4qWeVeeC9uuSQWi+L0/Ld/RDTOG38lCqgnfNgK6ulthTTmv5rnSn73HLfgqs01W8k1p4N5WrTZZMrlyA16wLupLhqnCp68zNZ6Iepa6+emmbnpVAq2uOglJpFjbIwGnV8KlP3/NrMPu/Hjmmo71ZZTlEPLkPWddfPfJzPPTYT2lVG3DZ/WgJeBFPLOCvP/tdw0C1xwozalkhBWqM9wzRVg+RP57K46ePPI3R6RlaPTUBVdDb0YbxC+fJICpkyI/TJ05g9NAUHvz5d+FrjZBYpnpmPISQgs7Pj42bPa7OjY8jn1tGV7QTb37rGwx9/vpjH8K6/n5s3361mSExkWFhhNUqOdgptK3uCj7z5Y8hEu0wEzvVbisiObwuZBIJ1k27gtGysN46xHyDWU37KhksIRU/eE/CIYFWuXpcYYyMTvF+BeV0HF6v1myldSIONXsQ0AJLQEWVUkvUTKNXK4LWOVA6mqbz3g9/3OQhydGXzo88/yKSE2MIRKO46MZbmh7I8Jh/eMiSai0KrY1lhMv8o3GhEkrppXsXt1lNr9g8MfBCUb1kGgstoaVIUkD5mjKTyOrE0FFCqp44VVRBqLNRbexod5/ia3fZ7ZYmJAAhAR+6m9LdJs4Ig2pBNFlaTXWR1K8ot0pGDaZwMDH9TBNvmcEqdHvGBfDiqkX10SVG6KnSFCYaHEMIDa5QE7OqnaFgCyaoqSRF1zg7NYsT+x/H00/8Cm4/XRit0OyJM2iEO7Bh+1rkzp6Ata0fR6ZTcIeCWNfRhb/5739hmJhjgiLSfDyF5/YexanRkywoMRqZoGknlUoRRTLR6/Ibd045MBZKM021xkGecOPwE3vhonBdtGEHLr1uG6YXxhkkpc14hAgFYSZRhp1u94qLL8Oa4a2sZxAdMTetY9kM+qiwNi0MErVqIIE785HQVtDZ4sfb3vlqdK7pxuDwEPy+gClbg5ptc9LKimkUQNVDrlXfOlabhaTEYgBvGUikSN1O9mr1mqPPH0N/34ARqFp60XibYrHI2MFBGtdoXZvjhA1+dDCuIJZ12H30mAXZTwq2DX90zxeZicqhXCv40l+RphatOlnAyIkJ3Hjz9bjoimuwfuc1fIbmhA8KwzetspEtykodm6IOxGnZNS8sSE1P8jxLCNTicZgliSQ/C6Wa6eJVfqqbPJ4Evll5eWziWN6IeiwIMf7xOG2NdKF6KpWv3DXbRgsrgfUVG3c6HPW7iZva5Pb1ohR9NR2NmPKRwdLoFR03AqfDdMWSmKbHhBmpr19aqFFCWpq8lK/ih794BJdfvBU9Pb20JBQSXqfsmDQU6Pz3D34QgVAFwVALRp4/BFd7CLe++jZsGBzAV7/wVbS2u9FILmPJ3oE1V11PfPY4zuw/g0hbC25+3WubzNb0jELFLGZx4cJpdPYNo+FixJvLws8gRcyQ+1E7pTY7U1m1zHmhWMHhk8cwdmYKxUTWzL1S1Dvc24fBbYPYtmMbBgf70N3TA1vFiYWFBJlA5ldLdP1FMsWGnLbx1IbLxIeFLDEs09YS9anUMq1cBvMLFwgRyqxjhHJXZ93lkTS1qOnFDGaWm6bbLpHopnWAxJFgCuqICzIamvEg155N5pBOJ7GksszG6XVCuHTXdahpKalqgc9ToKWRPJrrKjRn5mrtBbfHz1igbGaDiBfhlnZ85rN/r0zNgiev2n0ztuzYjHIliyLL7nZ2EtpMYbD3cmy/fBvWvuJGUxYpWdMwsT6krQyPOoFkUW3GuonGkhYrut0EIAyillg5dfaEae2WGO8I/8pzNJ9qQgWTJtPQWBVZ2iLddh22U5aahZBgJejyVdQO27i7VGq0OV2sKPNTfTXqRr1XOiQI9F7GlYmESliiK0lgPsZapWn283RBGomlJXw0yuev/vbvjPb90yc+oafNIUEtUGALrNjn/+pu/MGf/gFyy3SzFbrms2dw2eU7UCK2PPT0U1hihF2sFzDrHILVR+KV8wwykghp0bJwP0qFktEuLe9o02qBSrtQhIuBS5GWlRqKKq1ntZRDKZuCj0KczSdoOctGEaWVZhM1CoeLbhK0OFrDtFrMULFox8okbHGBAsC0aS31qLOhFWgqxoppl0MdFiqMAjWtlapJhC7ifk3y1iqBOZpozTrVXDEjizW6aYuLdNTGF3y3zrLQElYrxOpeJ2pMW4N7LPYyoUcV2vxZbZnFIqFahyZkRlVM1tcDrVTdYDm0iraanUwvG4VDUEeWWVPRtWOlxXSF0ROlUvxNBdFid+Th8LoN+OuPftyU/dZbX42uvk7CBCuWpy7gH//jYXz7P76NqeP7zfScWLQPOy/dib6NmxFs62H5NDWf9edHWyFJNtSioY4GN8sVJf0UgzhttN4kdIHyoHAqT6XT4B3KJekm+Wp6FROQiUA8bBTWqpq8tHiXxhLU6xTYlY4DCSyF/u4iIUGeAN24SgqByiIAL9ejiFnaowVRvBJmElpWmE6PmgBkc8RLEtpcDicPH0MnreRX/v371OwG/vFv/s50v8r0q1CywsK8H/nQ+3Dt9dfg8osuwYm9j5ut58uFFAo2P+JlG8quViwuzsLrdmI5MWeibl8oBF/Qa1ZM8bf0w+7ysgTUQTKgqmnMLJuafSq0IPXEPGpz54jXhAXpJegOZY3VDJJemEfH8BpYaOq1JE+dRLXzX6mUZB19fL6u2ZqqnQk49b52OtGaVsVsmcoA5LN5ClSallYWR2GM1SzHpNBPKzRqL658gYENIz4JsN3uRaMmulZgoaBboYWWc0yrQevbimJyhpbBy+eYuC3AtFMsg6b9eGGV4hGbtg5to9Vurq6YW56jSmhsmuZM5SgcRfLLg3RiEU4/37NqoWJ6QZZpcXoB7taQEfBFQhtfC9Efzy2+iNn6tFovMih0GwUq0Y1rFvKmrRfDHfDhmQd+iAAVKR1PY2kxYeZp9fW1IRJp5XNe7NhxEfr7e+Fvb0dnWwwZGiO1COSYlnbTkOqacQ4sS9MqWyjYQFdA+xcwPwqEvJ3EVnKmBUw0FV2r77AsDcKJUzTYd4XUSkDT7s3WGneWK7SwtXqbxjVqfIzEWiOrTILq2qNpUW8IczTulPkbfKojntEqz5OwZdL4xff/lcFQFg1PFJnWTvwFI1AFLmqvZlJGuHXc/61vITm1HzlamnqoF2dHZrBI4TILRdDFamCFi8JIHTCuTOu4un1a70k7e7sw1N+HDd1tePrHP0B3mxd+O125hs9ZyxTwMBlYJYGXzWzRQjaNxJJ2j6Hb0+RFb4ACVUI6WSNcIPFCPoRaXYhPpXi9gnVrO81GFer1adS18kgWKUaNDmJSK4UtlZEgaq6Y9tkqmynohMgGf0lpi3kbAkFaVbItzjR8pHYgTKtacyGZKdP6OeHyafUdN8upJj8qBa2OAqJc3U8Fo3J5aPE1tJ+0lmfTRD7N9i3V03D6Ws2mHxrHqo0vhCnrTENLJ2mrJ1naHIXAQa/g8HooiCFCgZBZAl4r+uSyDPKI3d9/92fx4sEzeOmlg1QObRKSoRGyIks+arEMDSscXr8Whx7/MRLJNPw9G8zkUbXaqPnSSZnQcu/yRIuLKRw9NIZ3v/d2bNywCTEGta0DG1Dj8ywQ2mksArTcBU0xoHJrt3IF8EV1glAeBI/Uzaz2dsFE015LCZeoM0A8RU2/K+JbsbBBCizrfjfxa5sCNGFMYRS9JOvCdH8dHWrQirAGjQwTtuCBb38TuamncezwBDZdex1u2X0dvvO1f0Lsqjvw5FM/g98fxs6tO3Dn774LYxMzOHl6BKl8AQ0qw9SFUbPO0uJyEklCgBStqKXRFACHi+5OLp6F98ul5aYQtruwuDCDjL0N0bU74YvEcPSh76P7pvcgas3Df+SLZkpzLr4ELTlUlxkkOQ4eT8BLwnoCFBEzG5TM1EJjJLraO7Wmk6ycFiHL0zyYlVooTgP9LRRYJ62y4ndZKhK25kDFmqMoaqGRIubidfS105rR7UgYSGBjJep8R2pva3iMNaxpxxUqQ5HQoUjTowUnZFWsVpojKsLENAWwzHTIAAcDN+Nq+bz0W/sU5Ij/6t0DzQCKRCkSm2utVy3UJ8ZrjQYXA0NLXbvKqC2cytDIGaFqEGqMX5hDS5uWTPLgL7/873jhpREc2L8fiXiCDoeKTKPj9XioQLRCrJ88Sr5Ux7mRaWzdOsi0/WZt17GxMdPUpuYyGTF5WSmNmdpUyiOVzGNkdA5veMPNyBBr+4NBbNyy0UzjVtOY1mLQhEPlpRFmWfJX3loD9AUjw6y7Whm0rlaKMUmBGLZhocDWa3cl2lYE1pWv3Vmv1e92uhxtZWq62l6bI440hIy4SzCD19Ry4KNrojwZBv7qsccQCXswvzgPj1bbm5vET370M0QvvRF2RsIBr93MPV9MaDEJEo4WRJhFI9/DQR+tFPEoGUjjYJpklk8fgjO/xIrHiW/diLX2IR3bgGD3EIXDhuLLP0Rj46uoqVrsrYod7XU8fnAEka51vF9C+9iTKIw+S6xYRi5fRiiqFWdIfwqExspri3VBIj9dPUXKuPjjp2u0Gpo9y0CE2u2lEAXDblpOKmWqonZtWi1e9/tN2VVz9TpVmV86b0dbmDhLESRpo9YTrdlgcRJW8ZIQm9bdiicozI5mK4okUIKm5YG0UgxjL9KAmC5fJ9SxUFnoTegKtYVniZiZ4skKaMcYC6YC6811LfgmF6t6yupqxmw6laT7zNPAyMiUmBcDNiZeq5BvZJh6t770hS8iyeDh4UefgdYISybn0KCFpxpRAW3GymapCH29PVhKxE0TlabDi9dSoInZFPp72ozmOmgQVF8JntYAU4uGhPxNb7od4VAUZ86N46f33U+aFhGloPv9QUxNzGFqKkFD48bwYDcNoxcBH70bocXmzRuxfu0wWvv7Gcs0g1G1fDAsYs3tpxr1alNgBQlSxcad/3zP5+/euGmjmSKTLjDImU+SKJqH78X04jLWrh3Am954M1q00C8L+vDPfoT9j91vmm8adFEV3yBOntxPflIrimkEWtsZgbags3udWXXETiwWjYTg1RjZ5AJOv/CYCS2rJLBnw5XoWLMFqbMnUA3FYPOGjVt47ht3Y9tbPkKC8RlK9enHvoPua99CpkqVGGnu/SmcW/dQyCiOZBDVC4lvfYgBiZZZr/ND6WDQlM02mDetFWEAITaCsrSEF9L4PF25YIjHQzdHr6Gxn07CC+1mkiJGjcWEe2TtiLGcjOy1EiOFrMHATHv+a8VC0azKc6eLAkgJ1/gArQJeM2vnuikEOTKRLtZF8aMGqTmrKkWlEiqYKhVlSTOwOcN8j3iU78mqW+pes26Bk5hc2zLFW7ZQ+JwUcr5P5aJtoULKgpfN9HS1IMgRynKpNVsDY8hzGpoG/uHzn8PY+BKeefoJnDl5DDWfB51+L5+pIkVhV3u2j+VTXZrvkTnWCjwuv3Hb+146hptvuRKziSxag4QFFCML72tVG+1FoO1a3/GOd+CRR5/ALx9/CZVKwgh7uCUKbYckSKPdxtOpuOnJy6QZGLtlwOyEXjmcPjWFd/zum9HR2oGO7nZ0b70MrdrkmiUiVDiVrFruWoz8Ouiq3Uklv/vnP/pJ2543vYFYjapCJqmywheK3PRdY/R57sIsTp09Rc3SnP9FlBm5njh2AMvxSZr/MCKtEVqwFuSXZ9BC7FUn1prOlLCmby1aL9oFu8ePR//pbtz6h580eTz6tY/hle/7pLEaL3/vHzB0238zfevl3CxOHjqCji1XUUEacCXOYiJFzNm+hgytIUA3dvDh/8DQrteTENp5xII+xwLOvUCtPnmY2l8mznLQejahTCjMQE2Y0OVmXtrmR4OfGZyVCoQZWuSBGFhNTf8He/8drvl51vei99t7Wb3PWtOrNEXdKiPJFcsY22DAQLAxwXQCOGQTziE4be+EHRIIgWAcEm9MMbjhIpexPZLVLGmk0Ugzo+kzq/f69v6ez/f5rSWNjbOTfa7rXNf5I7+Zd73vrz31vr/3934qSCSCXqp4FY71I4yg1/IAB2vXtUYq/HijagU8+94+qIv4JcLiF4/E9GvB4nS8aSVQXuZ+eWHDeikX7T0bVxNPAEHGGfNHfYSfJL4iwonDp7biIvw3E8B505paKYSP21TElA1YevgAiF2DwyZwTsUFpWCiiC2HjFrBRqsVdkCVwpjwzm4UAER+yxuP27lz521yYsrOX7kA5x9EgAL2ja89YXfccYj8RVCanDXyOFTQItELdSBpEZNkGie3s4+y1FLzMVvL4dzh3C4uLNkv/Nwv2choJ0Lltw0s5De/8aTNzOIIgjY5FEiNtYk0QNXV4VoqwiFvdaAGiZbzJYOjRVK0hpgc6jkt7BfOuFXajx07bHv27rWBfcfIvu9CO9D68Fxn4huBD3/kI6Fw3XcUvnr8+WdPJY4cPUxgm426/FlcW7OTTz9pl66P25WJcby3HF4cFU9kWQT06kvfsmgZ56aJo7Wet3e894dt7fqs/ejP/bxtP3i7zYTwHA+9yS488yUbvvV+qANC1z+Eh99tzdwc5n47nn83AtS0mUsXrH/vbThVPrv09b+15N4HLOia2TCHz33SQqP3mA9EF4W4tb9lc/WQhdI9zmQ5lZp4xla77rYeqlctmLFIDcFr28iI1vfy9q2qYOZLhYK1SkVbWSthbRsI1DoFBmKBxkK3BujpNrwTzBNytVgmDm2PAaeO1jC5WlYIypOS567OiDjvwxl5emZKqCzuK5TSBnMli2IxolAnNdrPLMk7AyUpX60zJgERf17L4aKRN+rYenoTCEoKgcXsJrus6ktZNTtGmkBpkN/1ylNH6iDIbxSw0Br8Al1LpqAzHe47gxnWonz333ubffObj+MULdn8LGLf02mvXrrsmo327hy05blxW5+ftEph1QnS1iHKpL9lbbKyjsOKkym+raGkVAd1FLNnn3/OZmen7cL58yBt2GbmZuHK06C+33q6uuwnP/BDdjuCd8fttyGAxwC5pL3pzW+0W287ZFPjS3b46D6EdMmBgdqJtWhyHB/plTOXMIw1m5+escLCdfvyl7+5/HdffepE6dTj1z2BbdtRXIXjz33r+cTt9x6jOEASxB/rYI89+zzEHS92Yd5On/yizV+6REaK1jm8277xyU/ZO9//M3bm2y/aIx/6p7Y4d92O3P9m+9ajn7fdt95un/iP/9F++IfeY6uYnHjvsEUyWTv35c9Y5747zQdRP//5P7Oeow863jf17Jet//BxKhf+yL0zT33FevceBd3bFsX0XDv3inXtug0BgyOCuC9/+ROW2Hm/QyBOXVovP/Fl6xWKb7vb0usvWR70F8fWlugaOC4HJYYTEIMOhBEIec8hqEp6kLSBkqFE0qLJDvPFqPSOHkv3eCvNdI8MWrqzH+XApEEpBsaGvZYFkKOJEG+0w1YpgRw4NNoOqgF6Tc/C3YZ6rRVMOEEs4vhUoBva/DdOuBH4WxVu2sZMan+qwe2jVBpe70Af+cOhI5/1asTamNwoQrhSJz64YRshLIOmLZSqjNKFHOcNOkdIyxgloA9aq9aHtbj7rlvs+rVJt8uMpt9o/dqnnnzCbr/tGBasaFcunoXSaDlR+DyyqiYtRyvIlayLeKQ2mpZTJy8+vwFtcUAGv0a4tZv4xYlJt56aW6QP5VMzptAzhC8gtD2DlXz1wgUQ/oJD0CtXrkEHStbf32NDgyP2wPF77P4H7kNIX0ZwARDC7x/shPa07fKVK6C1z/bsHF5+8z0HT/zFX8x6AhusI7Ct1vGnn3wuccc9tzseRP27bsPpmRk7+cm/sqmpRXvnT/+aveH7jtvJT52wow88gJCUrLd/p91y1wHnhaUHxtyS6D3bduCkpG0F7R3es8fOfgUh3XvMIcTFZ75uO46+QZbSLp95wYb33eVM7MTpryOgdwNoLSvOX7dGBFOU7XOFkspdtEZ6J0LW5XpREqDhtfPPWXb7EVQLJCSXu2MbNjW/aInBfUq5RWaes3SSyqSS8hs5i2c6LA9f1g4d4BGCBX9Eq9VlXEUKq5zXfDFUEcLP9RImMIfZDrVq9sqizwqWsbKfD2i3UQ/bUiNuiyWEbvGGzVczVkkNG8zdarE+q/jS1k512HodIVLjPZV4MZ+2PHytorXDylFbA6YKNbhcqWEDmYhN4ydMlfptuhCw2aLP5uCbq+srPN9na3jrBXiu1g7TWNiiBmhXytSPqJDcJb9bnlR7vKrm5AR+4P0/inCMww0v2pX5GWvjcUuQe0HYxbkVBOQVEFrct2zVUhkgUCeAOLDXyiElkpWV2RZV0pqyavLSumACkSRhBVC2zlTKzWLYd/CAW3ly8sakaUMN+RQllF2DwZUeLW4tdC6Rbm0kMjO7QPoou/kVBLVhd9x1hz300APQlklHH0R9ujo7nD90+fLl5eW10om9e4KewAZqjaNk/PiTJx9L3Pvwvc4bVtPVo3/3NXvs85+3u975dtu5f4c99pkv2sCeQ5bMgkrJrA1sG7UTf/VxG9x7yP76D//Q7jj+oJ38iz+zAQhzZWXZenfsdlOzJ869ZG9+68MWqRWthtAhPdYcf8VSowdxdpJkqGQrmJbsyB5XUOe/9knr2HcvqBF2mn318S9YTMIslx+BHgmsWC7Q67YH1Yh60YH2lW9aY+g2FAWHDZHUHllPn3rVYofeaa2BIwjUTsu2bthTZ/PW7NpmBX+PWXLIgtlRS1Rn7eXxokU6Oq2Ah1qHTzXQqFB6wJKFOZuPjVhmcKc1I2mrBZLcT7vNlRsBuNfSlLV7RqyU2mPlSNaqIYQ30mk1FK4Z77YU6NoRrdvFxjDXoArRPmtEO3kOXgfCN6JdNhQt2HozbZPtbiv6ElZsx6w/6bOB4S7bCGRQSA3MpiDhpxqqKIES51Obkji325gPF10CppXGMzhTK5T/pUvX3JKooyBgGMUNYimfeewJm5ycsmK5amEEESx2vYPq1taUG8/Z8oFsDSe8Ml360iEnVeCisb6aISE0V2+ULNb49KxNT0+4ZsxXQNG+TigJQcmh1YAeN1gHrq0xuN6IMcmY3/Jw3fn5ebfdQIJwxpCp227XGr5TTjmEnOFwcLnRLJ84/eKZ6/65F190g0bE+ZYx++r5UbelNlaYnrluw8MZ06JprcSg7bp1ly2NX7f+7fvs47/378lg03qHMXvo+J5bDzjy78P77O1M2BOf/aQzgcXlZfv+n/hRTEvV/vaP/9hCmX44YsPOf/srIGbGNd2svPy0DR8GsSm8FoWWLyGbaCRWBXOPMIOCarNUA3zEQvbYY1+2O+FCb3/j7bZztMcevP8ee+WVC+aj8sUdI2rG0pqs6vaiErWStJaz1IrajUbR8iBOfmnSyisTtrF4jarQeICKzZTDCEiKym7Y7GrdVUITPq1emyXoxcX5il1cqNtcOwvKBm18qQCymRVwgBZWVm0djryRk/NT5rvqrM3GKggGkqmMtf1luVblW1uWNnCU2nj/mGKcMdcMJbQvyxxrWAppRkD9WAQf/FBtnlq3V4KqLUa1LGcUPus2y0A51bqgTSzUjr5/3x5bXdvAxNehER2g2YS1iXd+/IatLK1bvVSxTsqDrFlftm07+9UZhDXhmWoBUJHgQkkcJeCjCabeVBcJIOlB2NZz626VySAUSLtkknD4sZb1bNrhXdtwYqFuElbSr/UK3D4SonNolVoiJPwaB6sp6KIPGhvx7W9/25574ZSdf/WqvelNb7Ff+/Avu51spFJa4/ZB1dTs7GxoZXni6DNPnDw+PT2duHj5gl2+8JydfOw5t4rf4vyqTV++Zj3DA7bjloP2zU9+0o48cD/nIFSpjfkfs9nrNyzVP2orU5O299idruklEGpb39Conf7SJywzdiuF0LaFiXP2yFsfsntv3WnVeJft3jZsvV099tTnP2Y9B+4HQKmkZQSoD0RIdJJQTM/6Vatmtlu8o4/Cg08tzmDVQ3b220/Zlz/+n21p/kXLNsft8kzNOrcfthb3wAAL5GdsZvyydY3tcdrtB02S5es2hTCGqSy1clSjFAZomKot2/RaGW9nF8gSsbWVGYTH6/EZzuCh58JWaMJfqzhcaH1hfQ0BVH9/w3rrM7YR7oYyJFB0LfEOKKDIQhC1qvUnWtYZb9rVgnYMVPui2rjNopJgfqsHbzi0aGsogGiG15bbtu5w3vyARzna4RRKnng8pRlxHmLp0IYpIdBVHzWjyS2Xs7gANdLau6WSuo1jIGEWRS3b06Cr2th7EqAdwnxgIGJFng/FElyTWGD21YBPeFpjQlTLxUWC1X2tQfhyrjRYXPuEaY8tKUkJAVRP5iKKoRYbNatpJUhtCSpnStRB4bi5dt5/d6hjSuUkAdamIC3SpIHmOdI+N79sc7OLduTIEXjuncvlcvnEN6+NX/cP8mKzsGIdqTZOQsqu3bhi/krJ1vAcCwjg20DHh9/3Xrtx/ozFKZTbv/8RO/vkMwhQlz351c+Cy1G7MTNtn/zz/2anH/8750ufe/qb1g91iCcwmZgIbU+5gcl/8w/9qM0uV+yf/eZv23NPPGH/6pd+yj7+H37V4v27XcLVrfniyUdxaDSqy6uYsy88YfG+EdCcyli5bvuPjdm9b3zYbiHhowMxvM1VW5uYse49h6lXvwXjCGxTJgjBRKvXQMmFq6/Y1Re+4RZjHj10t0X6tlume8SK1Mr68hwIUgY9INU4HXFgJxoNIaCEgflSzXmzDzQSTANJeKzesiAVq8Eeakkxch2LIKARzB0CoO8YCqvGffNp2DgOCnYohCAmQ01LRdRt2uKdtsXaVbcVaFu9aeq0wbJpm3mtuxt0lFT2eGvAkSeo4oQa0C7L4b4lBH5vNq6QS7tAauCLFpK+cX3CtXqcfPSkpUmX56G27PCOqC3WQ06pwnU4bDTpdViAhtF6BYBRjIpP9gUtVLyct/3khDgkYFpOXgsTJ4D1iYkbCK94asOmp6Y2Oze8toYtVNUhyqFz8WDtkaDtV+sAgdKrXXy0o40Olffs/Jw988zz9tWvPGEDA8P2kY98xPwDtw1asbpiq4V52zEcsoceHsYrrdub8O5vTN2wr/7Fp20QXpFOtO2bn/4jCiiM53nBssluG9h5wPbthBIsztvqwnVrAv/xaNCunz2PaQra6vg1O/Kmt4Iqdfv63/ylXTh/w0L1BWtXizb34glbLUVsrBfeWC5QpWSOTDb82n8V75mCC1HwReuwwa6EHen3274jh+zU175oj/3hr9tff+Zr9vJEHh4btlfPTVpuYRFTXLVmCZdKSNDCTIEKlY0ZilnTU2LW1z9oU1cvIGR1q4bjyCIIEOt0DmPbhznMw41XFyyTCllPNgKihBAaNYyLz/GpUaiu1OGOCIumk6j/voxzIUolwdEMAiFnCSfJPUu+3HjietEalQJKVEW+1Q5bhn6hBAHlPErYmiGg7vAm8fKOlezShXmC0oAbb3t5VbQOCaYS7ZY1QnjcIbTma6CP+pBAkb4U5nRwqBcaUuRaHSH0WwfoqTlXeRxCLfE+tWL20iJo3V6xJE5OOgP9qyKahKcWAidmlCeRkRWhLcImM48KaoSY4tHoNHn8buIoitfX0+8pktAT1Gw0tCE1ZSRdIT86pMxywpQlXdNuP5oKJVmpVqBt+Q1YRomiKtv6xpqdOnXKHn/8ceVxFljx4+Eu4ETdZlfPBmxxMWaPferLdvy9P2RJKu9Pf/ef2xc/81VbBR3XMMm3vOF+t2FbbvaC/etf/xU7f/ob9tA92+GBbTeM7753vsOSaZyer3wWvobwNXz2/T/1E7Z7dAQe+3tWy1+zKbhdMNZC+KfJCN6phiWuXLYf//mfQnE6KQxQaO28vf2HftCOjPXYvW+4z+a//ge2cP0S8ZQshcO1sVayO3YP46RQedUFEBBZINMyT4G6VkZo2NrykuXW1h0PXy/k4JQLtrY0b8/iJecw72qflFA0GxHX+K5OEsocOPFTyARUlVOnfxICODQVpP0L3DwkCTpCncCSqAPCmlXn2ARaNbh2A2dL6w2gQFRMzFdzXcDaQTsbr/NdQemrFovWbL20aslI3PYNBK2bugi0y1amzAZGe8Vk3QYfEkZJjxRH8qrxrm61GZBVCQb8sSxVPPYFJ9huCCGKdml82U499Swy13SDl+TE9nX7bbVYt9GugFVlPUC91XLElosN6x9Iu4FHHXBjgsD6SDWErOKk2vlGo1eFmBJcWZSI8/q1CbM6TS5fWHR7l6l8lFYtLiKLoNmxSpcoghBbI87kfIkCqD1Z+K2RcFI29f7puoReGXfd0OrW4/APDg7azu23W2l+v/3XP/2c280jgRZ+4MO/ZM987i9t5Pb7rbW6ZNmuKJHVLUoCD+/aa7/7ax+yfW/8YRJZs6k8Tsl8w3Yd2W/nH3/UwskeSHLL+vbss1Zu2d70wDF74pN/Zgu5GescOGhJmcFkp+3fk7G+Hbss2tltlalzdubxb9mNxbYVebcHT/c9H/hF+75Hvs/+5j/+H/aPf+QhC4/cY8Fw1WZLOBigR7o3aPFq3dL7jiKgCAuCQmlYNiDHZ8MBg+baa8dGrQ6oZi4fhRqDd2nP16avCIek8vlTI03lEvwPjpuvcVEurkwkqBcMNhBAwqJAEyBiMijiU7ZIqAqPK4BGmPlAHaewZO3CmvlqfOp5tZehrCUqrG4d6ZhlcUi1TL6cVPFwrXUgJItDf5pVlGd2CUeoDO8V/0VwW2HQvYpQOhhyQqtK9xAWadJfKrheRYGoUM1CDWngM6jmHBoE7OD2TrztorOMVQRawzuzMcLmvNyKE562QgrbucW69XF9cdkT0GZFXfOiGFIS4pLw4ozJF9FCcBIoIaQGRWnIprpbvcb/oBsIQzTu0HgNUs/r1AH5kEAq/eLyelfd1dq2XunVOA+BgMJVd69aFUgw4cphUw0gsAMD77DTz02iGectm03bv/8vf2rjLzxr/+13/4VVa2HXQN6kcm45sNv+4a//Kzv/2F/ZQmHRjr37x5ymh6vz1tOTsdve/IjNXb1kM/PzTgOtvGQf/o1/YvNXLtivv+/tdusP/qI1kyPcX7CFDZAPb7WrHeN72UZ377RybsmKZFSba9w61mtvf/Buu3Jlwj76iw/aP/ilX7L7f/737NknTlmoCmJizjTOtLerG869gCnqtFq0y8bPfMUh5Ejlgut7FwfWNkVwBGgIHrYP8g/fFOJm8GYzkMRMEt4bRXilwYEKXqnZwnLeltcrmCVVvIATdCqt28rKIpxtzlaWFy0KCqZRDG0VKodOI/jr5ZolYw0ohd/GRrpt7+4hq0FR2v6G62XTmGG37JO4NhxQG6uph0rzorTspQbfqN9+fmkNNkNFgZ4SRCegFKnaSVX16jgRJ2yAXGptqGuwC/wP6bMayqGjjB8S11gB0u/WslLrs0ae8V69HbbV9bot4XlrK3/dhcCSlrqtlRCstsaDYLUcFSAwwlVLgWsFcmmhvAhTLRmu3RbhVGeCfJUduwYclZDQybLovjohlAZ1X2t/4NWVBdc05vJQ5wOX1YivAELphJbrzqbxLjEqAY566Ajk8/nQ6ury0XA4cPzht74l8eRn/twKoNZt73yf9e8csxOf/KK99/0/aUNDt9rnP/4R69h1p9144QUb3HPEvviXnyDyDdu/t88GD77R2pjqNt7zj/3kT9oYyP3vfvERO/T9/8C05M7A6G5LUBALV56yc9dzFu2OWRST0LVtj9O8PijA3W98h/3Amx/C3HfZv/qZd9uZb/6t3f1zvw91SANWBbt47kUcBDzqZhZCvmRvuW+vzSwWLNI7apnefpBtxWIDByxw46sW7t5jM5NTls9pQDbeOY5HfyZslyZy1ohm4HUNK+QwvcWc7cgG7do8fBnroY0wkBWct6h1ZGI2iLe+UInbernuZq7GEnEcBUwUAhFB2LPNnI3uu8ca3APYbH6xaDMzqzY5vmDpVNm6oQVBKq4WH7AIiqEBHxJCVUkcb1voHyrhA5Rj8GXx1LbNz69ZBw4XVWjVUBLE4peaiRAWWQpVHUWKIAvGhHgtwtVWS6CXKAuCrGkwQl91wV6+eN0NMxRCaqxtVyaI3+KkDJoQBu3V1a5pKXJ6grZWrFkmRlkgxK5zghjlgKoHzE01R4A1OEixixtr2rryppUbxUOVBslZIOgNmNa+axLCKqZf1kY9fwTCHa+9V2vWSinVnuwsBnWlcR5y7Nw2oG3fMt8nIpHIddkWHiYANOhrn/sMjkjdkpRWhAzv3nvYUs1Ze/zRv7RSBK6ylrVhBEyDcLWJbro2aTNLEOM6sETq565dBBUC9m9+6x/Zf/mT/2Db3/M7dvWZx613522807Rv/t3fWKu8DorG7fZ9vfaGtz1iB+6+H35ZtGDnLtkcO3Nu3P7sww85tHno5/93y+Wr9ur4ko2/9BXrDFXgvlE3NjPTE7Y4CqJVT0Topd35jar1Vafs0mLDDTAubOQoPJkojd+k2P1COL8VcYg0eEUerdYsFfekENziFpqbViXMtdW8LU7DB5FCOVDaBbFSrtjy0ir1rDbEmi0sVCjytp25eNGuXVm2yblV17Xc2ZmyMayG+vm1PKWfuGvygEEeLVHpEBKJ0yh/ffv9CdIoQUOxAFF1EsSCUbcghzoJeMJDHT5qdtKh5i8dasNt8bzuCdVU+TL/2rlGztoGyC4lICOkdVNIhOrQEDDcoV+pBG3BSvT2dlsHVlZby4sWtODxXHaop0E1fiyUqMACfkwRa6JWC8UvSlCr+yinIklFwAhZTYmiL0q3hm4WS3mUSOOTJWrelCYpgZrdhK7aXktOlrMFPK9FBbdaDGRJ9NHhBFYau7q2Zjt2dBsUzdZyTXv661+wmelFm14uWg3HSRu/3fqW46BGl3UMDNnly+ddl96xIwN2+MG3Oy+/e2jYoqm04WBbauwO0t2yc2efdWZPy9+sUYETcyVbWoYfbeB0ZUfhKmrDq9u3n/iqPfv047aydsMO/dBHrG8XyEvi40CChvFdvHjNfOUJ26hpz9aKDff02aXpJYuN3GmN9SX4qM/Sg9utp3bZtu09isYnLYHjN7B9h/WOjVn/2E5gE6fBmbkagqUGcPXXC7EoHNIQQ+grebx3KlFi4kPQNRGuXd9wZRQFiGSmk3DRGEgZ0lQW4uUBG+nNulkAgVberW21MnvNNJzOecUIZW69aBuFvK3n9F11a7pqVqpMr6ZjawmiEBwylU25duz1DYAARRIQOScK5HEOiSrMIRbCgPCq69oTDBW3hFfNSS0AJWbnz15DMbU9qMKQACGA7kHN1wMZCVsdKhIqofPy6gppW3NKq5kh4pgSFLWSbI0tCAailk33Wb48adpeyu0TTHrcyjI4YWIkWrJIeuY5UMo+CkUaHZvgWaGpPrqmuWdBDeqB02u/YeVQYyLUy1UDIOTMajDN1uF+QXEtReVWfRlnBkYOHrRQR6d96k//HU7Isr3jh3/Y1q+et77h7Xbys5+w/bcctPPfOmnXVskEprXpD1tl+ortvP0eK62X7OrEgmkbHfXa7737+5yJ8JXWrCe2YTMbPhscSVoeJXB8hSTE4Xjbb73VfBDwNTzVl058xu5787stGY/YYG+H3TaWsIY/YmUNRkaoFhfn7dh+uFJiwBKjt1q4WSAus2T3iFO8cnInhYFnHfLZ1PUJm52et/EZjeACZXEMNEA7pgLGefLjxCkNlKtFKTAhXrWC+qHdbhJhK2kdnZ22fSBlO4Y6bKAziXcfsAQoH9R+upjSro6AxeNNu+uuHbZrx7Ad3Ddq+/aMONMnYdR4Va1wXVf7LUogTl2CYvg0dtZxy4DlS0UQqgVYrFGrIQQ3aIGYNwdLgiOnRFIpgZXMuTGvOpdAuPsIF+bYCSWCsIRvsH3HoK3iK+jQddWzkFmOUEjzn5xQ4kCCcAp4I49l0iRM8l1EoHWvgjMrUK9j+tcLS7a0MW2refyUNspd0xhcXgXBtau6UFVBaXihUwKlizrW1lESfAnra9dv+gi1dag3Ty3OUkYJPcERuO5rBSD3iCewGc3x37fP4mm/VaM+WyssW52H+/bvtl2H9tvl2RUbVz8xmRw7dBsmudsyVF4glrCBXbeTSczis09B5kO2ff8hN4J8W1/MXnz0kxbuHCazNTt18gQmGqRCk95wZIcdfvM7eY+MYCYvnrvsNDWezVq+sGLnL71qLQRLSxIV8XD/8H/7DesMrtvEGgUCp8p0wfdAs074dI3CDaY7Cadi23pA4ullCycTUAKErY4yYKK1e3cmmeWcgqCig2F4YTpl3f2D1t+zDfqGeUSI5Ji4ZiIUSAZTkxrbrYLjskMj/dbbk7ZD+4Zsz/Yu27Wrxx586A7TytvifTLpmkmglcBLoIJ25I4ntCGcRmMhfOGKdXbErCMlvqepIlzHTKtL1Iezo8HOzUaBD9bINcmhDOaVjyibFt3T0vXyxIMhbckuNGs5XihElVPi2kQxp6JWamp69unzNody63CUQsqIgGkGRrEoeoIQIahCN4W5zO8laEozplZgSqNVJi9rtpafgSpiPUhHJJDgfSQYZXOePGn3upblvAWsgtOm367tGWGsqtsWuFXpinlKIEXFJKT6lLE62gRQHzVvKY1qOdAUGVkQt1s68RQ36YT/Qx/6kL33+7/PfumXf85++Vd+zQ5u32MVTentToGemKpM1l556ZRV4AqTkxctREGffuUF64PL3nH7HThmB6wzlbA7v+8dDuVOfe3Ttv/utwHl3jTxzoSG18FR0LSunbdjolbsxsVpa0c7yCxmEKFNDYxZnMLeNtRn1cmr1rvtEJ56wTaKVSvDpWMjw+bbWLJ8NQECaWfAjF2cRDBjvWQqaOn+W6y2PG+tG2dBWM0ryrvMqWcqhQJSvW7AMvhBQfotV9AzBZB6w5YJr45gy1tVd6L2xxW3FO+LRRMood9mF1ZtdnnDLt5YtstTyyCOp+6r88v8BTVwnDTTwK/eLeLq7Omx7u4u08bRIS1JRMWtrpWhAJpsKFTBKSo3bX21AEXIOQTDCtpYH4oOteC2a2TfWulc3FReeJNCVTOXFsEQaml2qZqs3JQYCTQCKCGRwAwPDdmb3non8WidAk9g1cbgdhZEKMKgv7ZBdeYfAarAl7txKLvhznh6Fk2qGVPCLMcHToyTqbZQKZPqsqLB5gh0DYGt1LUPrzdW4sKFK07JlA4t1aRhgh4dUPpFLRQG9co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rt4o44gWnKKHQzHqfM1ZITnAelfrNjih3LTnUiqhqsYYyBpIiNXGquYrpVnjIbxFPzQGQa0TWA7SGwwEliORmGslCDy4ZzCUDjSPTlybPL6yvpDYQEDGZ5asH/NczOftr/7Lx3AkNH2CDwVeyZXs/gfvtbuO3UpmihaCq+YWF93I+Xw5T+Hi/GSSOCxhtIjKhMTXKMiVtUWEHI3E0ejoGbFILIRQDdr01ct2yz0PWyIZB1ai9vJzz9vQ7oPOdGvEz/VnTlgtErcsDtXBW26xqdkbCBhCseu425hXHrIm2SVa8zY3O4Om+i2/VrDegX5bmrpGOG3LiJ9jqvqzPjs7UbL02HYKNWZpjcyn8rp8Obu+ULTVlqbP+Gzf7lG8VyhKqGrDCN9SC60PY4KBpjrx1WS6oA5tnLe0zFUwbqnOHpwwTKuQRF2XfioVk98uL1sbS7VeDFoPfgFGDkGBs+LcqfmmiCPaB7qGoTX1QMRujC+4vRS2deJ4QC388U7XsK/yoL6RP9AL+OmCdsn8Ly8vUebqBiVkEFaUQccG4e4/sMumJiYQGpwzLGSt1kaR/NadCdoGlEWtFVXoo6bRqzUiQzqieJYV0F/MSOtQqAUGWXJIp/G0JdU55S1uHsOxkxK5QfbBFIqK5y8eSkJFYyR8El6hrcinHFAedeXkQ1D1npzALcENIKSifBqcpPC5zCHO25YpOxGLxa4Hvv/B20KJVOJoMps5Pjo4kOjs6bAe7FO9rpVPwpaNtq1zaI+9cvaspbUmlK9kE+detMe+9pilMAm7QCWtenLLaL/99E/8uN13+1E43g6LENvqxjLoh8PkzKCac/AOCVseqCp8I7disd5eW11ftJXVOTz0FYt294BeVTIasq5sj12/eNbe8iP/0FGQjv4R27Nrr71y+rxtO3jYUqkYKBUhsy0b8C3aZClhqb0P2SPvequV1pZsHgojV6PZkoPRtH6SP76sLr+YNREGefNWR7gjFbu6ULftu0bhqwnLIfDVfNH2juyweGvJVmrEkYiCbC3KAMqQb1sSimFQhs7yhpWorEhmwNoaNAINcjty+0EfBMRX2jA/ih4Z3k2efPD7Dpy+kGUAhKAfhdAu4rllq7WpLJBoZmrVCqDQtq4EThi8Kp6FLiBJVLS6OF2XKwidwu9YXFpCuIrewG3KVmMDNDtVqKZp7E899Zy11AgOUim59YZMs29zfQAExt8kjdzlWgkgSSWoI4S0pt44JJHke3EjsUJ2zSPT3Lg26ZBHVCmrM0ajuHCwHWr6naUVoorPCkX1nmtD5p8UTutKqB1Xgu7aiTlXmsTRpTh6p1LVzAPQXELOM9VqeRk6ciKdTktg3xGqVHJHW03/8Y31tcTc9KJ1kCj0wKJd/damwBv5JRvqitvMxA0r4H1qWZ1kqg9Pv2YFvN3luev2znf9gJ1+7jE7c+ZV+/oXP29f+7sv2dL4uP36r/2aHTt40PZuB9XIyPxy0aGV+KU0UWTFa+bgHO3UrATxpyaavZpbsnhXr83NTcI5522e78LilHUOjzphVpuh1vDatX3EVs8/b323vw2kqdtAOmuVwpxNvnqZ4CVAYcxc1bZ1++3a3IatlPzWkY67cap1vPPRjM+uLYGWfX3O1Gcy3SCSELJikcqGLRYoDSo8pEIFgeOgVAS0wAZYCkepBsUAw6hItU2CvC31IEURGjQEjtxEqCyhASGYOypYLojGsWoWsZyy8tys+VNp23bbw5ThC9akAgfSYTh7HRqiQeqaFYyg8k9NTCPbxpyDonG3EpIEQhoMarhfztKEo2dlkkfGxuzG1asOybSTtvrvRQ/URb1eIH/Uh5wwtUIIoTtRymAkaOV8yaMMEjOeD+IHqHFDlKMJTZEvL6TXqDDtaK5hjjEc2empBUtjzQJYSiQOiiP+iUCKyiDgap0QDVQzmEb86hAVQEd4R8s+UTbKJ+WsuxJqNffxyDKScSKVSklg94bavvDRerN6vO0PJKIR9cbAx4INu3L2vHWCOApkdg5zjwlRN+DwcJ/jgYHiMjyvhBN1xb765SesSoIunLvqaMGe/btt597ddokC+9if/Eebmb5hSzeu2o+97112695dli8U3bA3eQLqAgyioa6rj4KQ3VCTkAZzy0uUmVHqVWCawh2BO+drefjsMg7Uii2vzICci5jqqqUpvDQolpu8YuPXr1GgoAvlB6OyAcz8xckKcYg31QgfOcL8DKWrdnkeEwk9iMYwiTnSBlqmQJdUq2RrjYTFMMEisXIiNB3aLeJGuSR9BTisHIeIM6M+KSEcr4Eit+Dg/tISz1Us15CpVRMXVABHsoBQtCjLaqmEwzhnr0wU7NrLVylrhCSesEyohmdOBYezOIIyvZQ94fX1D5BuEJGwNFWmf2DQoevqiihX3U1eVJOQBoS/+MJZK6EwBOrKQcAYxWqmE3BfzH4AcNAyQWoLF5ImUMRooEU6STtlXSVO5xCpA6EOYlIHcdJSLFUx3SifHE7CBPRBQU1WLLlZ05qH5Tgq76r9Vs1cQliZf/5LFJ2jqfZm17aLUKuzA6F0PFf3STSOJ9+8gBO3DK1wCOsfuO0dlh29xRI92zBVafdsu4kHmCuQyaZNTs/Y5WuTmLKwJbIpkKpCwTVsWfwwGrRtg5320//g7fYPf+xeu3N3vw33JO2lUy/a1QsXrCMesf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EZsbWrO5uHF6ulRk1EIj99fKVgRehKFejlHhjz1DwypyhDsMoqC5UApNCVHNEa8P4hyyNPWIiHqLtUCHTMT48gpz+IoCUnVFBYPt00bQEtYKTYXtrM2GoTO/YLGhEgBNa+N8OSxi7YJYeXgamq7600TEDi+Kr0MIvhJBypr66sgdsyWSddqsWQzs7PITtUmp2ZsZnnV9h69FUd9SdTa1ZmavUQNJJQK31kvKSrpdt3OFlwm3R6HffDBB3EyfVCCxvFQNJ7o27nHAvFu+FwPDlOnlXxwvWLOMv2dbnDLwCC8Fq6Ww5QtLM0joHnHq9yyiiCuUAe9M81uLaNthw/tsQuXp+3Q9qz1d2QwwZgA0Gn60gW7duVlO33qBVvPtTDh50G+fhLss7Vcw0p5HKFr16ywsm5H9o/Zpz7xKXvfu99h337mGXvvD77L7r/nDXbP7bfZnUcP29H9B+3+u+6yNBWt9kGtgqL+mvnJJTt079vtDW/8Pst2Ddn6lSdtMtdpcWiOVmAJx9KuIlONdRtHKDXYWeNGS5UcaW9gDeoWJH+VUMqyWU2W9Fsv5SJzq4En1SKesuVwurosgvIKebRLi+ZEySTKRNdxLOv5skX6tzs0UWVImCQQ8pQzqbhNQ5vmc4gPAifnND40ZNHmsq1V2tbVO0havaafHikRUKzWEAFHFUqV0xoLIKucE6FiOpWFEnVbBFohy1GDP2+srToO7nqMiCMFhy0CWNp/ou0Tmir8JkhJfqEB6i4mg9aAWvDlBEq8Ux8cIOcMyTpoCVKhtg+hk+A220FbhlcXMRlrOZwv0jwAT18v44BCliXYA13dVtpAgQlTVNN1aHCDonP5l9XUNaGr67mjHLmzDF09kU2nrvt+50Mfit/Ir35woH/bb3dnw71+TNTYzm0Wx/PMlwqWTakJAyhvA82YyotnXyEACr1RdKuLVCD6GQoJVbF0Js61mJ169hwOUQTF1oBdEKFQBdarzjlSm18qGcZx2OY0SJtULC7l3VThly9O29492+zgAw/Ylz5zwg7feRCu1G1T579ltUbcOruSduvhA/bSK3M2NXEajnzQfuqnf9pOvXDGjt55h1tUjLJHCEkvRfBP/un/C9UPW71ctR0jY9a68HkbeNOvUfAtKxZAEZ7PpKI2943/aHd+6PdwZOTW4JzAhSUYfhT0xU/8U9v1jl8B7WR6C5Zb28AsroLgNScMw9WztpDY7tYtcFSbsLWMjyyY+unXr7xoYV/JIqP3cbNpWidWPFWT+7RDoWarrl76ls00xzZXGkxbKNtphQvPWBVLMrhzP8IftIGBAdAu5Brc11aWLJvpcJ0ORZxGTTUhwa47PJ6I2eiu/Q4dCyjbdSzXqae+5TZSLlW00F3EejoDhkGkLhpwfvkNcnbVUeJ3TVvLK1hE5GC+gBkX/0Rwecp1K8eTMZSu5MZdyLlSd6vGs0pg1UOl8R3b+5LUPbAFZRBFujQ75yiHuP1Y/6CzPOpJlIXQEkdytjQNXKiME0D9AAhohRbBC4ZxdVvNC5x/eHx44Bu+j370d+LXTk9/cMdo5rdfurza+30/+DY3J+v2+9/iCLocITVfLC/MUllzduG5J61vAM8d8759xw5XiGJvmkCmqcXqZerq7bT1ZdB4pJtKLZjWHM4iGIcP7kZ7Nei56ro6tSqKmkTU01Iqr1ow0Wcvv3IWM1e3QLYfx6xgsVALFKvaW370p+2lF160gb4RCr1sB4/eQWVcBaWv2/mzZ60a6rR/8ZEPmxZPPvnVr9pqYcEmloN2efwyQhwlHBCngYnNdggTqBBEE8hTwSxfPWf5QBIBg1tpUeGQzBSUAXOfmP227X33b1k8hWMl/ol5FCI5k075PPUHP2Xf/1sfAwUzWBpxQnSXMqthtjVR72t/9u9s7sIpe/M/+SgmGocL9FVlu25NLFAF03/iP/yGxQ6/3VZwZtpUahu+h22zhbU1qEiPaVbsyMiQK+vp6Wl4MMIC8mi8gNahbTWqru2yC24ux2b3/iOAQQintmgvn34Z7uizi889hanXEuxB68BVkWOs7lVec13r+OIoERQl4kMRSgga74cRRCyQkFVjK0Tom5SJ1qF1rQctzdT16JYWOFFbsba57wa4UqSxUkFusC4leIfrZyNte0ZGLJFKoxze5Ekt+xnVXDOJMPe1IqRATK0Z8g/Ucosxu0BqPzw3N7W1sVz7gxT0b3/09/9NbxzB0qCH3t4h29jAlMH1lCh/ZdkK62WEDaGEh0TJSCuRgsOWrSNl1o13uLa8ZlfOX7Qdu8dsfmbF0umwzS+uuh6WoaGUbR8exZlQheF04MmrTzuKVi8u5+zJZ18mU/AnzPFAttfe/MY7UJBFeHTGZuYX7dSZi27onsz57KVLtu/2O+0ulEpTrE89fxZYDdjDDz1g/f19tjJ33WanbtiNG4twNS1k9oIt5Gp29LZDxJW3eE83ZnIFwavZEIIYR7PnFjZsMVc0v8bB9nQ5ToadtAp8LNTV6845xVsGQTV6qN50jkdZ4WjadQBur2Y5CtmbHYp1AVHLBe7Xq+ZPoLwIqRyihtAdBPNHcaIIs1LYgFIkET4QGKewK57GCkUdXVJP2MFbb3GoIy96avIGDmMHIFBxkwzV8gAoOe89SdrVOP9Lv/JzlsQB0ZKe/+Jf/741FBfCJDQU91brwCtPnICLl9y7BOvCF01xy+nzW1OzmwidVtnWdBzRgjaKEQPRU9S9/AQkmDh8tsR7IY1gA2kXVjasRdwaRxFCltQKUtDyAUSisRPdOHhC0xWshNbV2rt3t3VBE156+ZyNDPfb2Bi0MKiZEPIz+Iaj+FutC5DODw/0DHwjgCkOPfPMU0fPvnzm+M6x4QTc2Pq7qTAS09UBTFMBiQTRoQnd3d2W7e61W47d5taq6hvcabfffRRBitsapvLGxIKlkN5VEugGHfsa1ts/gLPU4cYUuD2c+IhqVItVS6VwzBaWrb+nw/q6+6wvHbA7j9xm28e6LIfnW1zP2TYoQibdacdu3WN33brfBrp77MjRW2z/rjH7249/yg4cuwP0v2InvvxV+O687Tmwzz7+sT+2H/jhH3Qrp1y+NGcdvNPbnbXzr5yzzr5BK6yuWyO3bMOD2xDcnBsg44+EbHk1b8f277XaRs5ePvWi7QUNdo3tcXPls6BQFqGIomS55RVLNMqY/pbNTd+w9lrZRvuEbg3Lr8r5LKIwE04p8pjlvTsOWEOOGub31Rdedg7T6tKq1YtQCnyDMlx4jTLrSCWsM5txvU0LUKR4yKAiNfwGeCxCo1V4hEJhKnKFeORsRTGvqnDN3xdiyTQ/9MDdWLKabeTzduLk09bR2euaw3rhwJ1wygROqpY52lhRawiCBJ3jD4CBonGuUWBybsUfXY8V54pXLQUNzKXPL49dz6DQIK9G+KlZSoOIUjiUaSyRNleefPWCQ0px5x6AoY4zqxXF1Xbc29vraI4W6BNFG9026FaTkR6o2z+HMoqzLc0tqHluubcnfeKVV85dD9x2222hH3rk3qPDA13HsxmYupVdF5wETn3ZxWoeM5Fwa9wLYdQDFQhHKbSwRQIhR8ILJa99cGx02DpA5oNH9tuBI3ciyHi9rToFrxHteKica2U8aZo6J2ZmFvFYoza7sE6BhxxaRONqDtHQO62MjemgQoq5BYQqhROAY0EhiiCKv912+wF74cxj9u0nXrH3vO0ue/65M/bkycfcRLwnvvqoHT2wx6GYPyBOGrB9+w/Al1fszW/Y45pRFol3A5qzY89Bu3z5qu3oi9jG4qJzxnq7E1R0N87DiiUREAnMyPCITYPcO0eGMblav5bneoatB1SfnluySqllIQS5Ci16wx1HLQkVSVN2iYQG/+AlX5mwB4+/wZm6nbtHbdvwoGt10NpXY6MjlCHIv7Jm1bLPurvSztnS8MUalS5Z0ljaclGDzzfc2AGNIziwf7dlO+CusRTCqvlqcXvggXttaXnZ0a8XURD1qr3jLffYXZTXxPg0lmsNyxmz8avXKBfJqtd4j046wVVLv8RTAqT1bZ2DCICp/uEfrj7VCaR2Vj2n5Z2kLFrgOhrDd4G4qokth7IGsM5a5CPJR+sBiwpIiDUUUQ7gVht7g3A1Ckw9ZPKR5AzLWkh5R4d6l/2t5okjhdL1AFIeeuiB249WSpXjM7NLiVQCoozAaG5QB3yvTS7qcE2tZ+9HG7xhYDm3XGQ0oUVwtc4/ZgnkSaJFGjgcCsMHsXXpjm4LJzI2jUlPp1LW2SF6gYeO+ZZHGadA4ooPjzAGymlFmI3VNUyYhqmpoJo2C4kPR5MoitB4zdaWFi07NGYlPN9SEb6cjNtuTElXT6ftHOq0++4+aG9/6D47egjzPztpn//ik/DeLNZg2JZWc3bvoQFbmZ6wVmnRIliO7bt2YZ40YgonCL7Vgmd2UsEySZ1Qh1YzaPtA+RiKurKkFcJDtr4BLcoVLBFL4PxNgobzoDlhNMuYabwZTO9Qfz9OiLzsgGtLDKlLMhjDW6ZS6kuGKNjExLTVS2Ucrzz5LWNxstbR1WnL42dt4up1KrgBx6PCBtKW1/pf2jJocdnyGyWsX9wWZhecBVulzAYHhjzHJ4gy7NqOwCBdIN+Lp1+yTDJt+/Zus6X5Bbfyizod1Bu2hqJIcDXoRu22bvIgGKc2X6GgaIY3vFEKA8oSppqt3B5f4rVSJp7VnFe9q5mzCeiAa4fF+qyrLR+B00g8jbEoQg+kBPKMQ0JW4hC6qylPtEMtIdKZoIQZAdeYBdEC3l0OReMnUreuavDLntDuw/uOxmPJ4/FEMBFGoFaXlqwX05nLrzmIn5meJ2MaYla1bBonCQ9Q3Xy6luS+Ao5gZtQwrlFEqbTWUEXLQMISaNGLwDQq0lHNtCRJaJ+QtgknauIYaABwsx5EQLI4EhvWkUk5xdBAk56+DPQ0igOy4taJ1bgEOSq5tbzLoNBdswaioBF0ingamPZ1gYRp34BDB3bbK2dv2OVXz9qr58/b5PUpW1tdxOMv2pkzM47iVGoB+PmSbesTqmqpzIqbSt7TlaFSMIGY+htXxq1SzJH2ihvUvH9Hn2k91qqGYMLJ+xBQtYikfUU7dHgv75AeZGaFtAjNNbGxOxt1a80Gk1AehG5geNiuIfB9WgEH2rKIAGWhBcnOHuvZvsMuXbthsXQXjh68mMDE98ulvG3fOeqskfgfUukWfLvlloPOJIvpDoDUbgggAvLqqxedtdSMACkZkukEVoNeVqAhbnwtH5l0tbmqE0YdCfq4mQQIoHrBNM3IreFF+EJDDKbb5bBO3SUzXYQfx7/BSQZB1W0stMxRPpoKo3EXqo98oeLoFxLLhwOB1ZQqjz9zynkDmVFniARYrSPOEbPmcq1SO/HKucL1wIc+/OHQnQ88cHR0963Ht+86nJhbyBM4nErOBDZATQ6pFBSBjKg4NCyv1QKJWuragxKobx2hLRS8xSqUMI200WikjfUN7oUskcxaVKswp3ucyWpAEzTuNNnRaeHsgCWzI1bcWMCB23AbM2iBMNd4TFLVx72EcIXUWI2p0ADhVQ1vpMTjmFo1lGv0FElDILrQ8jyZlRKhKF1ZO/nMFSqvThpieMdphwCxNIoFcu4YG8RSrOGkTZr6o7ROaRknbhUnUN56YX3Znn3ylKVjbTvz0hVM+ICdPXvRKdS1s2estDEHH4yiBHPw2RzCtG63HL0NdEjbs08/iVVIulFoYfJaW1tybaHRTK+1QfealtQESTSbdmjbmK1tVGzfzmGbujGO0KZseRaqsmunE7QAdbBtaAjUAgGrBbv/geM2C+2RB7//lgM2PTlr27ePItRwSyp4eKTb5rFq+ixTVvjnNjoySliYa+4v4TRrq0/xdyGrWjsEOu53EKqHUySBkaBqerVQWKOutJ5tOpOxeDprkVQGCwVlwypoOjkRu3Zhb2hl2Ami2uo1E7YH50tL3UuAs8iS7qkuFYdzJhFufnKobdbrBVOHkNpptQpOvV5fbrSbJ0Bwj8M+9Y2vHZ26cur4xXMvJCKBGsKiSWKYNTiWuF8qk/W0gACl2euYP7X31ZvSjDpC6odHpYnEh/B4XYQyAT2gtJqAcvkN6+kZwAkoWjzbQ4ZxEMhoJL3NQT+5gfcRZhLzgaZqwYqdWi81QIFhVn0URKWBcII0Fczi4FCXQ/GgJuo1C1APnAmEqIBD0JlNeRlGOpawENeuz2Ka/QhyxSkYSUNY0Wy4k0yYKlgjmzLpOAXUxKKkrbuny7UcSAv6+rpA8DqWJYFyVqFJOI84Ql1wV5lPNS8N9HUj8C1LwStrcMyl2SkbHuo3P6g4P3vDSrlZt0HFKpREm7mRcXvp6W9ZoFWyBqhUzS/ZbbeM2gJom+6O29Ubs7Zv3y74e8BWEaoSirCBA6nNLCLxNNxwww4c2mfnL1y2rs4uu3LurO09sN/RGLVd9vR2QzembG5xyVYAjSD5fuC+Y9SZ8lCHu69YiXpSL6M3WgoociZYPXAai6ouYLx5+Spcl4lXuK7pSsJFPOGwyj/sOLgUQc1T3QCEJhV2d3mtLF2dWctjSUXbFI8saX9nH2WdsWwyYxn8klGczgrlpM1YpESacgW3clbJjUGAdoCyy+1G80S5Wr0eAMZD3dnM0bvvPHAcapxo1NZBw04qqeh4jlZ31orVItmT168gUAlLYTbl3VUrJTQubYtzi2SoZSuLRQSgjkAvW2d3F7yuBD9cc56p9qfSYrfixxGEXZw0RuFIATrhuh2DvZbBLHYObHPTbJbWCohDy6pOIYI4OBlXWLlw07LRtK1C6NU9mMV0qQF7dnbRZjUdhIJx/etrG/bi2atWhoNplJCEMxwRN5MWN3Am1Kaoj3gUrma+4kylTJJ6sYTUJRRAZkqzT5UGbWKnjY3V9KPpNBq4TGBw7xqVgKKADkkqQmMhtJJNVUP/tOw66e1DqLVJchBLYaDktqFB5wz19GYdl5+bXXbK3tc7bPFUCId0yg5sG3DrJgxt22dprJjawzt7egEinM6VdRC9ZHPTMwhVy4ZGxmRhqS/MPuZ1lfviihqTIMQb6utz5niWulqSJVO36fICwoagClkxvxp/rGU7NYV7i0MGJZBynKh/CaZGmcW4lgQpMyhxpiOLFdG3Wh+gMylvAHcqkXQCP9wJCmNp0uS9Bz/ICTfhKWxRFfX6iU6kAYpsPGuDKJt8g7TmBCIf7brafxvL1Ur5RL3Vuu4DYeO37N//wfd+362/HQ5ne2M8DOt1hLhEgSPo8JKorZFJdZvGuV+hUDQiKBzTOltToCuecASHoVND9kApUE7LKJaKNQoxjMLA9SggadnU5ISNwc/U09RJJstycrp6XMLVYD9x/br1D3RT6BB7hHVx4gbpCdvijeuWAemXKeSRbeKPDagDnBLAEtfUPlLqlVEcl2/M2OmXr2jLHMer+vp6rIBARkGYSjnnhEddoBXMv+NNrRrOpSb7IaDwNm3yrDGzWkZeQxC9PVrV1dpwvFUOhtIvFAKcnOkS5dB4Wec0BOF2CLFGOBmKLG4voVdihWYpzGkV5VNHQB3HSqO5klS+QGJliTwRvip5DVRNoZBqKkxl0/byhVk7ePhW4oMs4XA2yvOWx3LsOXiHW1EQK4pzNWAvvHDedZdL+ETNcrmK7RgdAbW3w5ln7PLVcSts5G1+bg5BDTvHR3zV0QKZaTRYAquhkqJk0gC1kggwlH5X6DjEalvVdBzvmpqhvd471YGe4XHq0KN1GrCk5wUY7obO+C1HUdb4R971NjtwYBfPYU2Lq66+5F8AbDJ8Fwj9w73TS98IDA4Ohno6U0f3DPUcr5VyCUWt/ZKqJW2+0HLkW8uBdyAUUa1GiGCJ10i7VbFZmVAEzvxVNCcOSdcA6DwmLEcY2md1Dq2T94uZ8IVxNDTCCIFAqzU3SVvkbCB4ecxcvSJBQWDqLesAabVytsaGagujSApnCCTxUfFyiKZm5CF3Y1YRqjqme2DQlkGVRRRrcbXkGrC14XE6pa5Ez9Ntqf0QRWs11QpRouKpEPKqkfjebi6eAHvtkhrvyXtCZFBUg5rF8dTMJGF0w+64HsFsa1CJRnEJYdUkp/saQugT2iPkWovL7Wgo/k6FVhA2bdBW01x9PlnKJ4/p1xHw1R2Ci5dHiK+NMgnVytApQ6DV1KWdy0PNFfJRs1fPnrOhHTsRoLYNDfbZnt27cLQuUL4IE+ZfjotaYPbu3QkXjdpVhLVG2tbX16EEOSyCmsNEJUI8R/3xjJBNgiQ6IMGVsOqa3vdMe9Pd89bcFV/V9BbO5aSBrqKTEl6t6aul+DVoW81b6trVSt9y8sSPRRu4ar/woZ+w0dEBl3+1UPgAuSCUQ2mJwOFfeO6F5avTsyf+5sUz153AZuLxo/t2dBxHyyAxEF1Mo9YvLWNG68WCM/81tFoDK5aXp+3y5XHrHex0jf/aaEFoLMdrdSWPh9jEa9QGa37M2rINDg44z3MDR6pNZYhnqT9c76gLvF4VUlEIjSrC5IdGaDYEQlSV0BedwxEIaOsdH0LfA/1Lo31yDGPQhjw0YMm1XQZDDVvBE9dGFq9q1RU4qYi7t/hv1Jl7cS/thyVt7+7twOxj4jGJa2trFLbMYBhOjEmhsOUwZtNa3QRnryk0aLlVYmRxtJxmHG+eDJkW/g2DourPV940LjROmJqCo25TzYbQosRqHtIzoiNyMmrVMudCX400o2yoKCmy/CbNUxMqCelkntVuqjVn0yh3LNiwam6Va/MIZNN6st2e84pVXF5etBs3rrmw1d0tJZL5NhBcO1WOT04Tt0ZtqRt9BSXSDolaKTtG/SXJv6ZrCvm9cQASdlkBb46VNzBFnyj16RCY0tFYAAmgFF/50nPeHDIEFSAVAHDKtbYbWBNEyX2kK0t8v/4rP2UPHb8D+dgKX8+qNSPnxqx85rNftRXqOpQILycS6RM79uz3BNbXqh/dNdJ9vLd/AJvZhCdpEG6DDIVsnQoWv1GT0zxkXVRguL/LaWY8Duoh4Bv5dTIQcD1hWlqxVmkhCAHrgoQr1U5rSbR2ztYKe1oYVy0HtUbFMjgN2oJSzl1PT59dvnId1E1aGE9fayX09PZDSylGSDm17cLyhVNukQt1AavAuvp74KzrLn4J2lhvxm2ONgCPXlgBlZyAVDGbUeIFPYmriDJ2dnW7HQU1VboAfdHaAZp2rXGfalMuYPYrJTWKY+IQcjkCokdu42Gsi8bbxqAO4r1JBFhespp+JEhq+lH3ZsAfIT9ZwipSoapAHwKqBnHNdZL/rvGjGjiUhvIkHUKr+1fjW8Wl1eKydag+3E7gDYAEYVa3c5yKjkExtAKkFFKKz2suH+rWFX2rYC01bljeOSlzbalLSxJYszSoKsULBUBj0hKjDJRHOaUafSeUV3exWl2KgMn0zJyrj0ZxzdahZ3IAqoCLmjAFPLLOGhsQhBJqOOra6qyVNnDuSLv2A8vzeeihN1jfUIfNLi3Y3Ny0za2V7MKrr1qZMruOs7gOMAxsG7GhXXusDi0MhJLLoVjohN//bU9glxdXj/7Y+95+PLdaScQ7Otx8fHG4RLqDb1Wiej0QjA6vyzaW6nQmPrexhuYu2MBgFwmNu7bCMAnWKoe5HMgc9YFKXjum11sCv6EgtS1PLOptIOHN9ITvYqLzaFN3JyaKStfwMjV9TEzOQO6zjp+Ka0qAfdAGcUZtlNzCsxwYHrEMzkhDXj9h9e3YZvFsr+UXZ2xsIG3z01ft9gfearfess8W1+G+G6tO82XipQRqttFaBGrOkakXPVGPi1BGpluCygPEC5eD1qhnSMIn71vzjyAlCKsWp4i4qe1u9Wn+iZ/LAawWNROXF4hDQxTdTueEKZpVoaxTWC4tmS5zKmXRjoZes474oeegCPVrCKrSFk9kcOZwcBCsq2tYkwDPUWbq7BHS5QsaAgjtQRFrgIQmKmprTjX2V3Cil1dKWMaYjaLUIe03gTMcJcwqOWkSb4s6qhOmG6UFDdPy8HLACyhiBM++JRSNZayjf9gNYWyC0AIeTZdqk/e5ZdEV7RemDp0Ou+/Be+yHf/xHHYjsO7DPirJCsaBbcC+Bsmk+WTzZRfm0beeOPdT5OI7mdsBnFqvegyyUl3syAyeqzRGvWWvHyOjRqYnF47ghiW0jPRYNpZ1pUxt/RU1RcZwe0LWKkyIUatRKtr6qHe3CbjIcUoMA4vGjUdUCaAXHXMeMSaNlXuJ4zjIh8QSoArqtkKFA2GezU9MkqoAJlaMDyiIXGubW29sDvdC+UaB9J5VKfBt4/Z0ojDazE0JrN+/15XUblRaCeOKLvmjKugdG0N4h51B1Dg1Y79hu23vobrdTdpqKHxhM2STa3ELw5EBJaNU4ned3PKZFfqtu9z4t5a51xtzsAkyW+mDU2K6mNnVctFtFuKR6Z9RTrGGJnmPhmmZEK7QqN6ZTC3SITgRxIpOZFGWltGq0l/aPVXu2WZLyBQ9BIJxcwlLbrUy3RoRp1JhrsHdjTylPR3EQZipH7ct9acCCeFJcX8NfkBOlnSwn5xesStxzqw3rkOXzJ6wAIt922+12z+232OBAh73jHW+3w7fstl1j2+y++445vtkHvVDLQm9XJ3WzhsKSBwRd7dbaRT2Bl6/u8jS8OJ1NWgbk3L9n1HaODtoD9x62YXj0fccOktSW3XvfHc4v6Mh02kunz3jef6ptuZWCje3c49Zu0HDNiuv+beNwrkLVsnBprFWlilNZw9lfta7ujuXrV6+fSGU7r/u+8NGPxr/69NMf/OVf/ZHfnr820ZvNdgL7s/DEMlxFYxSD1j3YbT7M2MzsHF5rBwRaDopMP8IGV6tihoKxlK0QOemn0IOW7dRodDLW2211uGKpmiOBw5i+lC0uTcORw7a8seGWqtTgFnUvagyDa8OlosIItPr6BxG6ImZbi1KsgehNNScFNOU4YYvz89wr2sBQP147VgHNL4CyO3E8qFFbXlrEIeyzBZQtEm3ipI3BYTUbWOMkKijBqusdunj2Vbc/18tnr9j49IwlIgj+MEozP4dwafRWt62uaYVoLTaRAAEuWSKUgFZowQ6N60xiHVYcqqkjQTwU3EE2MavEJccpFIqjWEJiTRvxWWcGZ3YJJexOwIczbiBK78AAJhT0RyH7evsUtOtYcCsG8jsFKmrMrIYNxinHbLbPjtxzt81P3LDK3A3bd+h2m7l2zvbuGbErE8s2VYnbhUtXrFszXZthe++Pvt3Gr1wD2bRQSofNzy+DgCOu1aUOOLz0zNN26LZbHfqv4bhu2z7oKJMGaOegNOvQrZ1jOwCLjOWwGrOzC9bTkUFG1DmUtPPnXqWe4jh+IzY1vQLFS9uN8XHbvnOvzc1OILCgM5mSok2MX3cUpoP66ehO2rahHbaIJZi4esm6sZZBFCUe0/aqhfbE1NKFwkblwwdvPfgNBPZ34oFI8oPFYu230fReCdQSHmsRrhGDZ2oWpCblacCFxkuO7hwFIefJlJotWohPAMFZsbGhXovC+9Q/HcZ8tmMhN3Z1xQ20QIhDOGlUcEdHEs0tg0SanxW1vsEYyFKH76rtVxxVHiJmU04LjpJoQjgK2rnfJdCX58R5QSYhgZvrjsFNIXBuj30QOgmVwQ445AXMnLkuFdZN6+TLbMqUSwACGkxDoWmzN3FLDY9MdaessLFMeCmQ1EBevHU14IM2oUjSLW1+bWrVFkCwQXHnjRxKHLVTzz3neLY6Lbq7M1RG1PFkLeCheVRCX3HbJICQ7ep3aLvGu2ojvXztksVA1ExcDhI8MqHheSqbAcp+xf7Bz/3sayuV+6EvG4s5BDdsaxrRhkDtP7jfLl9AWDRIOpxACaEPJF5TuY/dcdSmpiYp1wZpitlKrgHt6kKx1BzYbedfvWL9fX0oRg6wgbRB7daWcgCCCBn8VVO/UFp1RohnphD+WqVhu3fvAMBmsHo9dn18wka3jVoejptIpewiTnl/bxdAhIMMfxbr6+7IuoE4Y6D5+PhV6r7DItCCIayhurYvvPKK7dxzCDqDs43SxhKaDX3Ann/umfbI9rELkXjow81mwhPY5aXqB/uHO387t5HvrdS087b2FcU7zWvSWYlEaNYmHC0JWpbz8FL4jVbuwzno6Rml0hZBBzgkpkie5goOkGaEag5Ttm/A6oVlSDcedz1sUTLcwpQWCiuO9yTVxUelybFTW6UGVmuW5qVrV6wjkbR0ZyfPpECVqtu+/tC+fY7HCT07uzSlRdqfw8QNUDia2YvToxW3qnjTOC4dxCEnS5PhWg2tUpLhXgkqQ+WtYI5KdZ7RIHL1m8M7MU/gu+thk6etThOlS43gjVaYSoQXlpu2uqxdasbt2BuOgqwxG+hVs9qKzS8uohjbcOJWHe+u44Bmu2I2PrFqRw7ucXO91Ca9tjRH+USgVppWnsRBAcl8DdLQ6ZqFNPAlleJ6Q6uER+3suaug0BjCX0a5Bx3ypgCUS5fOmR/llsUYwipcvXgFmW9a3wC0xp+2ZKRlq4WWDQ32IrjLpq04777ndpuanAY9oU09PW4EWjqbAQXVVNhv/TjVK3MzVqm3bXJ60o4eOWYvPvcKiNsHuJRtaKDfrUQ5OtpnkyiDJkF2d2rqUAlAUhNnHOfpGlRju507e9buuPt2W5ydd0s+jfT32mpuwwHWwPA2GyasZ55+zvbu2wEgbWCZ++zlF1+wXTs1Ii4E8LTa5VL9QjQZ+XAw0vmNwPu+/8EQ5tVt3dls1RJaV1ReptviBk9PnQN++JKckZBPo+SFUF67ZQrPOK+CB77XFxdAPCq/Kwtn6UBItLUkDkm95JyJBhovR2Ro+w54LugEuZZgapfvSAKvHy2U2UzEKazVFQp/iPdIRwwKglOgRmct5FFCYRZX1l2linao+w5JREkKpnVctRz8Otago3vACcT05ITrPFCrBQCF+dJSPUlbWF7GMixjejtRJnUzNuzVV66Ayt4MTs1efenFF22AAtYgH5l9jS9Q26scBk0H2XvwMDy1l+drKNACVKAChdmBgBfhajgl8EG1jmhq+AC8fGZqjvJrgTCTNrZ9lHAymFdoE5xVipvDmiQx+ZqepFVmNMBaTuns7DXbu/sAzs+qFQGFGkgahq5p5JoQe2gIHovS5AtLOC37LYPQFIo+NwjnyW+/ZDt3jdok5ZDOJEzLB5WhaOWKxlxEqCusF+Zdo+3c6jtYrRLxLM6t2779u50Al6BbBw8ftNWNFTd4HBoOz886irB31wgWj3BwlicmtSBKAYHucPPPtCxpIJrg/SKWqYxQ7nRlMLpjJ8ABQMHXl6ABkXCMcgxBH6ZAe6jKXA7z1/TadKNp8hpa9vuiJ9Dc605g1wqlw7Fw8r5ioRiLRyOtZEe2tbq+3sIEtaAvUHdfq1LdaFXK+IqNeiuWzrZwBlo4Xa1ER28rnvC1QqFoq16D5gfa7plao9LKZNMY7kArGo23mrVaK91FuPNTrUgo2GqXiq2Jyzda/lap1cgXWpnurtb07Fyr2Sq2urLZ1vLiEnEHWp2kpV6ptW7cmGw1avUWPKiVjEdbmJ4WjhpyFW7BeUlLoJWKx8UUWnPTM63e/mzrlVdebQ1vG2zVeH9jY7WVTnS0rly5Rl4qrVq53sqkEq1crthKRPytpj/I+8HWynJBjn2rUS+1KNxWJBJtQQ9aIcKfnZltUUCtaDxNfLFWlTzgiLSisQhpa7QW55Zb8VSY6+WWj9QtzC/xfKyFpWn5g74WdKsV5zwUauNEB1pVOFDA14Qt1FulSolyzLQSiSxOeJB4A63FlYVWb29vKxxLtOZmFlojo4OtLuKLBCOtF595urVn/+FWpaG85VvJVLSVScRbK+srrUg0RhkmW9ClVrNSbQ0NDLR6ejOteNDfmpyZ5ndXq59wr1670trIF1sIQuuOO+5qLSzNtUD7VjqdpvznyAt5T4Ra9WatFfa1WrFgoFUqFlqzk5OtbJJy8GuoUpByDLcqpXyrf2Sk1ZmMt85euOLix7luXb98vYVIAPp10tHTCmKWl8mX3xdp7d69s5XfKLb6Brtb49en9FBrfXW51cNzqVSWuu9uhSi3udnppWwqe6LpC9zwffkPfjkS6Rx+6/JK/cey3dFME36iFeo0XrGUwzzCpTSnfgWnqLdvmGtrrvdLfnBAkIVXmofEa9pFHNSDRDqHQya+WtECDWoIa6K93hLgc1PjaO2Qa0UAGEE2bc+TsAiepIbEycvWhsExkEcDqXOgqVqfeuCfq2srYLTZpz/5BXvr2x/EWeH+mnrYiKNVdaOx8nA6jb7X9BGtEr6yvACX6sDBy1mBOHfCwRPplF27CuUAAdWPLQdO+02FtYAbNCDF9bXldThsHv4KNWg3HPJ3ZOH3K3N2Fr51+513Qy3kXNXIy6qlNfgHHpxIdLj+d1kXtaSk0hlXXhoEVAO5C6BXo6KpMGp7zTjTqr3BctAT7XGrtlZZM+3NIIdNq1prVJfWM9Bv9ekTDOm/ZoduvcVmMckj23e6pjAKAZQv8VwTXq3WmwaWIAEdqnC/ho1SE1nI1kiDZvm6NlOcxzPnXnLOj5aVF+9Ub5PQcXJ81rbvGIZ+rJEWzB33G/gZGoyjyZSdHf1248YlykXljvML/dPaCmoqnAIt9+7bS1gNW1rEj+F1bReqVWoS1JcsSKNatWxvv6MzaidXR4Xmpqm3tJDXzpKa8btmfV09k7Fk/GMXZ4sv+X7nd37HfyCdy6JlPXzU2gtxVxspnjnf/Z39cKBVzA2Z1HWtq6DRZHyS/HGnCLcaureOJOcKQ7wsnOKeW/3Su9+Jw6Elh7YOvSuT3T/QSSJrLvp+eM18voCZTLprScLo7FfXXdLmJ68QNGEWeFDxbIarX/qrdCS5v3X9/PlJuFYnj5J2LpMkONoAd/kHwfeym7Ir5897z+HtImcGrSWcLptfnaMM4MF6vkY6dGPrUPy8P0mavDhTvKtRVRonPODKLenKUu/WiHeb+/ZS610rKEH8ToY7+XZX3V3tIq6y0aHZsApL5/oozFUSufWs7m+VwurqvLs2P7di20YHTJsPJzHXvOni06ChXVCEAqZb5VhYJW7Sq3O9nyR/ysv85LwLV4ejVPy+cuWK7R4ddc94z+tQXr10emn06n1iYg7HbNTF++STz9ld9x+1ea6pKbST8lbcetcrD+9wxan62PxW/Sjt7UaleuHMywvv/cWPQHQ2D3yS137/zx0Qmf/uKzff2/qt7+8+br5+8/P/6/hfx9bhyYVPvU6vnXG0223/4/h3Q+12IMp3QB3DOmbd39cP7fWp47uv69C9retbz3Hc/MpNl187/mevf68obz6+O57veH7zZM77+v/bQ3bk5jS6ISHfq3D+Hx43l83/7SGW0VwAAP/0SURBVLH1AC/cHO1Nl7/j+O7rs1z4nypjvbD5spYHc4fON3//vTC27m1F+L+O/+Eh2RncKtv/HxxbVXFz9f29+tm8+feq7uaTm5757uPvhbkZ0JZ8SHZufu+1R7d+3BT2zcH8947veG7zh+Lyhmb938s2ZLDVU7TWqwet+V4IORDadiD6WLsd3LnRTtcDNmwtG20GrDfQ0kLr6ijmP0eUrxi8WWcB/sjnch65bmpND77kbqnXWweU2h3qs/TrLc7V/1PXgxxeqJth6ITvIN9q59cRk/vGN0Gbmt61C5JWW9ejGsWWIC1Jvzrx/W6dDh0RXohtBrwVvuLUhgE3HwpXR30zjS4//FY4WpBl87JpVocSptFzuqa2f41S1FQz9SK7tOnBrXc2X2zJy+S+nvfC4NjKmFJGZCoG551uXea6xp64X5vvuFj5qcZIXVEQWvpKh8pNFzWicfNJd2wWrwt761BwOtcCRO5Bys29vHmo5U1lgivk8qVD5aFrfv5omQuy7HqmFZAbgkoYW+n6zsMLe5WC36A8N6vmOxO2+Vt1oyHEblEYHWTwtRC3ymDzVNn0ZEnHVqyebLki0PH6Zfdz6/LNhwuPz1Yy9H3zoT4OZV4hb92/Oek3H00Xgxf/VjpdKl3EmznxHnnteD2815/7zmNTlr7HUVeYvOzC0B8JMPUTaHIdhY2RiF1Z9Mg9/Z0HrrIVqw0nr4rRzS3F/94ShQ4UR9d1v8pzESkyF6qaB6tWXF3Xh3OVjXTN6QLKqWE5knfN+leStNyE1otxIZJODd7TpOnEpnJK33RIn/VeBAGMbF6TnKkA6vxROG7Uq8MdvxW5mStp8o/Wg/RbgcTOrmtRKUXjte145bv19zuv6dsr/a1f/KYgtSn0ZjG8VvZbMqX03Xxs3b/5kMzU24GGr9nO+fy+aX+7MZ4IRZe+NuKrat0X31S7HfXXbMTXtvut1X4T3PZWv9+XDfnalLJHZF9zhHhIJ1rHThzXg2gOfDZvPNbmoec2SbA71BPqvl6/puEOW0RZh85vItXc0yA+nwURniTAslkH7njtKSWHE72qzBebGlWqCtLCO8gfN1wZucRyw094nCosL35d2gzNReAV4Wsgxy09r+7fBGHqSaWy2m7ZWsVbQUtdmHpL4TWUHn0I0+XH5VdveIeG0LxeSpv3eE5pVvwR3kuEfRbnkwz6rET+S8Shfjo9ovLQO26oDf+0pUaLl7WX5PfymhX9a7FtJYPEthEK35bwEK/CcJnVwW+lUb3+bvNOZY5n9LoGVqrQFFZAjxOOlG8optfatlDSiFgNbDRbKJNOVzB+3uWf3lMoXFOZ63kdrv74pxXJdGzJhO7qp74D/NHyHgrOXdMPvcUPJ1PKjwvfe0HP8P+1sL0VFr1Dz2n1o4CLn49DVZdFTl3AXPXS7MpFzylADveM4tFld0n3CIvwNcJbg0638qWqkpEN8k9N+6+Vv+J3PxSI++ECc/LuzgnDh8HlRLM6NIpYNaI1IAT72USAMm87A6dApRtbh+pMMiLSImNZRh80EV8mXQNT3S7B1Ie3CrMe4iW+FK/G40kkNEpbshskDUqrjGyQh8I65boGroYBxXhMo7w1OEIv6X1NcdCkLMCbS9mEGmgVtkZ2u0fcp1rXSKQGcZGWBmXm0wBmDUrV+MIaBh9DS5xR/oDLLnzN5NSImmQ0RDw+yxPvUsEjDaojAbPKXXHJcKvrU1WufOin6lXy5wqGaw3yoJE+kiuVrdMhlZ4SrjonBypLGQf3OgXj9s7ncLXX5LcnNqoCgvBVIKSTpO0pSugb8UbwFdtr6w5gX4T4pfPtMeJ/2N9uPxII+I7xnloFnTEkAJcIfWtEsQRUN7Sjw2acitUpjZKmpzel76aD9yhlXVXCJfBivN6awV4mlHEtIaIwJEwhVS6/HQ4obl7WPS8MriM4mr+iwlQ/se54AuB961xjnyv8VJw638IQPe+lhqu6tXnfvaZfm0nSE/oZ4vpW/K7J0XvcbcGi9uAaBa5LKmt9a71NV2Wwi7ZGvnCf5LonVLEeMBAEEWmZadVjMAwL8SHKZCgOuGp6bYzfK1hqlYXW/tG3O3h3EbATS1S4muujsnDCxrkrAx5V+K8llp8qKx2uTpWfzVsOVjYzr7/OOBCAntG6qSot3dmqVt12cXin7hAAbh2ec0R6qDyBi6BBwuvF64UjZfAEXHXsxSCQVbq1wIS+sa1OzhSWjIxyI/nTJT2vdHsf3eOKTtxNpc0LU5FqVrnyJMBXuBrwK77sHuC6BhG7Rzf/umecdSAPOuEZF55+861D2VV+BKTee97hvaXDy58EJ4w106ojknalpTeKIXXjDQSCekeDjSU3HjkAQ60/gswQwXeWsif3Una3nhRgJb2Sx+fFCkhShotahtMBqeqO8F36+ce307sQ7xOOt9shgNdQDbjEAno1kiyTQVrJgEpWS+HrUPZFPrRWqk6k/3pOdezu80+yHCbcKrKZr1YsDt3VIHn1Rq1W6lbguspbYyDSuEcaf1GGYmukWsIBaAu5blil5s1aFvcskz5xZ43VVU5kIJyMColIh4yTKlflq8PhH0kC/p2hcEbYgSy54VGduurlh0aKKf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g2B2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0WBtw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68iXgcdzzlJc5l0G+xSNSatTogOW3Xxq/a3MKiFYg7V1r3VrWExcn9FhhqQWm1hyutCsRtRUo4yXTKLX6X1yYqSpGKAAUXk9Y+Dkq/0pYkrDuOHXNMXGsShwlTq1UO9w9Zo9i057592i5evGyxaNVePn3VjhzbQRnhPwLksVjU6hXKyZWp6rvlLc6NEAtgVXZCdyfX/HT15TqBSA+wsLyyaiPDo/aBX4fBYq0FRK4uJTv8c2Nk+eeuOUXzwE/hK7tenr06VbB6Vn9dObr2VqXLkwH32bwrHVFcW4e7rjD4IUOn99zBRWmE/m6F68Jzv1Se+uWd6HzrVIcnd1x3ifeOm9tjdXjAuSWj6NZrjyo+Sk7yx309p2amoGui0HuE28ZvJex4MNAeTQXKlUZtnDo9iRF6tNaunN6Z3GyDfRGAjUaqYyjkw4TlmgioC9dEoEZxFbWKQvPqVV9iZi4hBK52CLnP6ggQmGprJnWKuOSSGXU2aS67My4cqch3ArEODcJWc4Ma8yUOYmWUP8ETr7umLHrhS3CJir/f61Cs3/vO9zo2y3jzkAAQF69vXVeZr5crrjB1IsV1eW95C4NrpyYBrgb3a101AdrE9XE7d+a0XTh/ine0qj6VAZsoLS7bSiNq7UyPDXan7V/8xm9RTriqhNegMF2c+rNVdpuyp69U2Mv/64eXQvc476pOBNbKu3uKPyruImHPwlCmZxdsfHLGJqenKVsMBQWo5zQ8Rwtm92Y7UPqa2z3q6o1rroMjYDHb3bXN/sk//QXT6BvVi4tC36/98b5uTpkueGrEISl2CsqhsnUXNw/JkdLpySiHwNBn//6P/tBWN6YRCKDQlTWgyG+Vg8o+2g67rdW0rYb26O7Abe/rG7UijHQjX6XctG+I3O+c1doFO7hnv9tWd3lpDnc9b7Nz8zY/N2OLq8vmCyPbgKHWJXT1ihQ6r4h61EdgovUIRR/FTtWZo/0TZey9DXKQSdLnudv8RsjVwVPTTCgqUHuKuZ1Jec99eEbfTuE3i0jcMgFwBwN9Nj437qaeaqLKIuw0nojYjRsztvvATvLvh81qre22ra/mXfz8d8u3aYXVq1embXh4kHR4e7homFX3nr0877Vx6ls51LAv9638UXOzs3M2Njpmv/Jb/4fzJHVNiXO65tiiTvWO/nlyo/HNbjsSbuoVLdiu317eVBYCT+pbYMSpC2szv45wkQYnGgqP8tah256nzW9PINyzitGdufrhvu7xX8+r70PhiHlupVs67FK6WcZeunWXeuXHFpnSU/opGXRpIW4vjM0vToVtDQWtC8qbnuOnzLfAVkKsR1uysD5fuT9m4z1x/8lYyB5Fg06Thu8EWBL6MEE8QtqOITSdfrcWgcKXgG+6uMQsgVKy3bZyJMBlwgmmJ2RyEVUY7hCVVuJJiXpVkzG/+9YhZqRevDK+rxt+5J6DGYKwXpO5/vndTCwF4MqMRxSHNlZ3m/JwUXfVVqpBzYoWTHTPalHHqCrTPfH6oaLRx7Wv8tGMM1WfgwAiWNEWEAi69qfRCv9kTJFyr2njNybsyW88bosL1yyRoMQkQTCOS8+ftkh3whLZKOxPG2522O23HbVnP/9VmMG8FSMdthHKugUsdgxvt5/54AesuyPzWkeZl0KVHYqk9qlNoVF563Dz9Defq5Cm9VLZbkzN2svnrjgWovYhuT8aoqaH3N40gEMY9zUG+K/ips7Pz1sXwNSm0uSGec0YTWccNDtHW+/Nz8+4+K68fNXWF9YdC4uFovaPfuFD9s4ffQTholzdE16PsraQ1jrjZ86dA5xvWAn22YZNzpfyTlHURu4UmnxVAXEfEi4ACJLO+48dsvd/8Bfs+WeeQpaiFoxlSVfbcgWvUCpV9eg2YZgRG+iKWxLAmZzOWwkGqUVIgTgrVsooeN0i0RDMMWHDadz8X/vHVqjN2ODYoHX1Dlg2LRfaAzrtOy9XWm69DuXdaf+m7OmZLQX3lM4rc62fLlDbuqZvJ0fkQ2GriUhKreuqubaaKohLO0JIG1y7ImWud7QkuBv6w3Fw507bWFm0y9+esOxgj5Vgn7KY9dyiM4CKV/L7etyejKoJoEXhKu4KDNZrGhEh8Syzc9ODTcvntI59A+Ol/Ugjbqc7AnY7ykGf3N5G2XS//dpH/jnvCDo8MJTXJoBxrBjZ19oAz37la/an/+d/stvesNtuXL9qo6PDtriYt+3bt9nQ4AhGr8cy3dtsx513I0/qlZDObpapS7t3OM3mVGWhqyoJYYjG8LqOI2Rda8Xv7owpqVZGUa+vucYCN76+P4URJQC926x5M9ZUZfJyaloHgbJQ2/BCGY+noXoWngB5LgkKnziJwxFo5dFd128PgBWygHzrsspfKKIy1V0RP72v9Rj81P+ejlAbe1Pm9ni91jyJ0Xm03A6cvpi8aZhWpNoe4103ioAAjxFGJ662xvi7iF35KGBlhMjUmaTrOleCPMvBPZdxgaWyxT2V3uahn1sfHbovS6sxfmKtjoYrw3rfheYidd/6JXdFCqhKE6NQ3HpWwK+8y/2aW1yxrp6u1yIRQ9COakqves/VEypXTE10zkLynEs7AVy+cM5OP/esLcxft/X1BdxGrfgbpWJCdu7ZZy2cSlj32LANDI9Zvdy0O27Zb3/2u//Wbj2y037ggz9rzXLbXj71gh04dMge/etPUIG4kHvvtXAyY4VC1a5dv+AUaPzqrO3ct8Oxpyjxd8ST9uaH3mRveuuDtgA7OXfxis3MzrodPnA7HPg5Sgv71Br9Ge0urcUuYGMujyiONqMI4+p6TSpkFuXDcXTte2girmQMg4YAq6xUmbJuHKofKa/W2n/l7FnKyGfFfN2mz41j3QE4ALRcKZi26ZYbrWb5obE+6x2BmmM01PaY4J6AdKNAeotVl96d24ds177dtnP4VgAwZAVt0EZcMgDBSNjNt++M+60vHbOzF1dce1ogHKOeNg2d0o2SdGKw+ruj9tLFRatjAEIR7VcPqBGGOh+25CERa9qnPvFJ+/yX/saiMYyKdmruzVoyk4AJ8kmmLRp1I1sdGDn3jkOLk0hYJV8CS2n0a7u0cKqOJZWfxF1tlB7cUW5qpiKfAh91YLqhg3zcmhA87MZvU7hixlQaLLzh9phtYGCr1FWZ3yXKq16oW2Fxzd7zkz9pM9cnSXOPC6PFO8HympNRGXkBqttOkoSpGUqHjIOAXSMGxJzFmpUH1a+aKXRPHWiBUMTVsepKG+BVqVNd16YdVQC2I9tl//h3f9+tbpXGiyhQl0p/hHJKRvz2f37kX+IF3aAMQ3bm9EXbux/ZpdjqTbF4yaTIlh/Zbln/0KBt2zZmXX0jdudb3k6ZCap1bMrdTYdOJa8iVqpDVw/Up9j1ALIRoI405VejEpp+PA3KoCsWcEMFZSS1D1gZIy/9FVDpI5Inhq2weNVybsQC0ibjRhSBNoZWzJf4RRA9LfAOlw6+PZPopdVhhPvHAUkI+es2mqasuS05UnnXcW2KrXoZLBuv130na23fo+T79Fr/TcO0UgAsbPJhv7/9CBk4JtkmHejn6y65ZEWH+80fgWONFKpJYCsRlI/bm0tyK6HUR68pI1vfAlI9rQJ2H66pfFUBjj3oGpFpzJ/GtlaoJD0nYE8QsLaajCEgLh3Y2jK68kf/+aO2XlhxZLOvK2sf/uVf9awhDzmF3Tw0x1qrOTvBVRoooCAU9uN/8J/s7GOfN+vtt2Q2a9nOXju4a9jWJyZt7y07rG9oL+7/vK3BLG5cHAeMn7FDR2+zw7cddtvlh0n38996wZ78ypcsmiKYOx6yaqTbspkM6QW8L56zVDaCcJetrztrvng3xFfNCnx4NwUI1OpltwG0Jj9X8mVpP65F1BWOdpbUsn41bQ+ldgeuiYE2CS/Gu+5QfslXw7VHYrNh1pr1o+1RhwYGbKh/AJBpWWktZ/m1ghVmZu3qxbPWcXCnTcxrS1OC9ZetuFEkPm0rj0sejWMoIhYJtaiPqttEpEaBd3Wl3QZ/9Zr2AfYsloMf6l3GShvaubYLJFHNRAJr1boUSHUi5u9SSz0rjV4ThycbekB1654D7JQfMW3nOUkIFYa+4CXoHGEDxlxTB6N0y1W34nY/xCwVJuxZY1oEegpcl7w/POaBkkLUPsD62W5XkW2YH+dogHtGaidZ8jpTuKTyIm9Kk5TcgQRhuiTyT+XhVFkdKxSMlN+lS2VEENquq1ZRHtqAbQXDE7OODCxeu4gST8hHeec2NpVnK40qL8/zkMIrzypbgakDfeJQ2Ufj2n0eWlUtkQIidOmkFJAxAXY0ok3BYfIoTE/vNvud//1fAx48o7yTTPTfHnvsCfvc3/0N0ddsPVeydiRqCcKpbswiU0X7wR96v80Vanb+7MvWrGgb26C9/MJZu+3uY5ZJD9k+gLiva8A69xwyPwZObM/TOu+fytGRAeWKiL0Os82yVSI41GauXypNDWpSHThPl/fCvN8Lm9WSlxqnq6YVPazNzbX9bxQP1JUZaZaX06YOysivZuBp9JIy6xi6IlLd6VkOFz6He5d0kDKMuVLugneP6hk95ZguJxAX6JVvnEsnfb7Wo4HvCbAwWOJ7BIE8Fgj4OsG3IN6yF4Ei5KMKcVaZjwrHS5cWHNE9XfY5RqrVfpR0MUaH9gpgMwyvSL3f+ijh+tax+Zhpv4oK1kkRiNVqKytZcFlhZapSLdsLr16zz3/2U9rzhDCa9kvv/4Ad2rMfXZOwUzkE6tJHeOiHk239lkFwxYpQnj//ElatZqeeeclePn/Z4pGmje0es3e97yesBMi1YRtrc5N27oVnbOLqBfJSs7r2nQurbS5prUjKmtGstcMZW8lV3U5ApXLBWfRMthPGAGDiogUQgAYKEIF5qQMjmupDYOOwEG2YTdmRN7nO2tlUgqQyDUK7tblkMh51rEeMSWxJm3NL0LQZeL2B4Ne8+DRGUBOtXaN9HcYCKGoPUALBjcxbC0uu9slKOc/zuN5h6o/wNH1Zu39GqdsggC/XUi49UO3Kq60+UkJttrz9nAs5lMTprNgDz3FfA+O1q2C1WHH74Mk1FjsMCgTbuKYBXDzXAKYX5cryRXoDUPhqVYySOqOShEGqJcm/tuJtt7UVGs8STilHuZMn7aLqmjgcrsK+eUIyJaXV7k8B3tEmk2oD11ChgMKpa9dTz602f4RwNedO+RcMAljtsvv2w7al1Nq9KximHLWcXgvQdXKvziNKhDLSRBfoH7+1lTKGzJ8gjLobridZQ8XJo4wiwINx016FG8ur1j3ch97A+KkPreHaEsCUa5RBlTTDRgECyUCDPBQxkmob1wpSTcPQ1MgfgNIOaD8b5CYC4OA9aPvhOjUdwiD6FCeF6FaZI3yxMQm+dFha4lj/JriEVICcZzI9dudtd1hfZ7drEjrzymn7wt99zvoHupDZuj3++Cm7484jlltcIk8Fi4d77ff+/K9sHUMroJmeW7C//P1/4epFLFMuukY/vHx63A4e2GPTM0u2Z892GxnYbmvrGxYFLHbs2G7JBGkFdEeGhy0Bi050dVhHKuq2RFFzgWRNda9jo9KwEsDYq7VNlDduClhXkGlNYBC+IBWunVx4IRySd+NKwIGAWD9lTf3J3qJhFgto1bogLB355R3Jnj7LGA3NUtQutDFNq+d5Tb5IYEAEt84CqUQJVyQTQoFt8JVL9eZ4q94+GQoFHk21A6eTW00EPB3Lt9tjEM+HScIjZOoYBqCzVkXTuUB+HajKvdTKVkqv5ELtr2K3KoQKVNNPYtQ2qmfUcaPnlK209rx2SRNtB4A13oiDvKHUAl/BhZKs3uyqqzTXFsK3NoN89ZWzlkGYZq6csUh51bmil4oBGGLWunCX/9lv/Kaz1gSl5LqPCsUxle86FE8dN2ny0ou2MLtq09cvWa20YpXSOuysikAh5ChFVdCAsLbDKSo26Mbtqgc7t76KsqwSiRSB6+ip9kXUSkg65KqFqDBZ5yD3fQCna/vCnVG7oTpUtCFUKtGBcgUAozQxBSyZjNvoQC+WuG0Xz7xipZUZq+XWrFlaVC8lwiDwq/GBoVDoGpjeJpwm4BlPpQg3hYDjNlFlbsiYuhKd4gM0TblFYrRx4saVAxjKsNRAQK5nxJZw/8LRmOWK5vaHyW9UrRNFLhaKuPbyENrWlfRZvljD8MlQiDG0raMDl566lTsZlmEARLfkWBZfuwPLPXWWTbKg9lkqQABYcYYK2IRFhSM+2E/SyUsQoZKsyThOzedtZBBGp8rUZBIx1VbdjbMOWtTJh87l6ooZBwMNa1ZJB4lQD7+aURoYAV9TAI/CoVyVEqwUt9fVA4ZZ7ZABH2BFUALluakV6xpMWSqOISefPESa1BxBejmXofRp91LSql54KbFYlzyhRkneUIx6afAu7L7ut5U1DCPPaCvrkOYYY5D0Xh0Br7eqtrGGi96HNxPKOs8kCcBoq2wxsmK+Zt2DA44p1Hgvt7bqyRz1p9ETkmX1j4jMKkEaVaB8aJSPvAjFq7G8kkVnGJoAcaVoE9eu2t6D+7gfIh3akjBhb3joTZbt324bRe1dCttEbq9eueJY9hoyvwy4yh0W8+3t63GGbGpxweaWlwH+BmnKIycALqRIRqxZqsNeu4lX0i2iJfkQkxQDVbu1360JOze7bMPbuu35Z8/bvfcdtXg8g/hEbOfuIRseGXF6PDy0ze0Xmu4bML+aedABheEMBw/o43kP+rx+7ozL5tUGddQXRjfR27hklddr5KdC/qvglYybNuTVpCbpcEWdm2CVps9G0F/JuMKtIlOxzXZs6YGwAqBvq7UiEgqPx/y+kwT7aKBdAWA3GSzxu3GwxPFwtdV6pNluHSOETlwaEEKr8r8+zEMf5xZxrkp07RDyVghF14SS0ifS4T0ri0FmZD11Q26SnpOlcJXOi8iSvfDUt21ldsI2FibsyuVz4FfOgUiqf4+dPfOStWB8b3nbw3bm6RPWu2u/LbezdmN6wnqSXfbI295oD91zj7NcrjjdfwoEUNTwGZ0pkxKeyblFm1tZtevXbrgONudewjwagEcyFeG60jBvy+tTVs4VEDS1CXlDV5QXWS2xM4UZUlsdv6LxuNWxpNFkzFVEJJaEqaasXFi32socLKhoA8mUhVAonzp4MERihOqcuP2Nb7HP/NdPWGh0t8UyvZZId9ugf9la8+esTno3ilWEumzVMsAPg/H7K04AtN97BNCLRSPE3XabzDqAg8kITCowiBKWWJMxqjDesnqWtTBJVYZCFrpqIz2wVrFM3oMKObYlHqpKdCvSK7/8w9CS/xbGQO4yjJJ6P3s5zzWxJpSWytbQNeVLptSb2aZdrRFWAWazgjDK6KqjlMrmW7tYa6iRPJVINEU9acQFYWGx5LZJsSMxWD1CnIjB6GpaKVhzgig/wm77ox64YTyaYtJaE4H8RTIw0GrTltcq1D/5QE+GRj0wDgVhTLDCeqsCKJMuAEFTYSSnzuXmR4A8BLiW7gDw4cZ1DEFpHUUkj+v5qmVSGDXi9WGYwhiXFgzPuYkIdK2Ep1D2UyekFK9DAK5yjCcz1g4COmqzRGC042FNHgkxiB3XnVVSB2AC+cJQkI4GMlOtkpKEB7Y+6keGWWkMhaOUNbClpgLq0oc3JSavumqRTnkRfoC4jcGQofJrwkQA44ih/IGf+kU7fO/bYak3bHl5DXm/amu5dVtbW3G6K0OhacQy+AWIyMIcdYdHOrY9Sf01LYMca5/Z7Tt32I0b49YHKQjB6AVQKZhwXz+e3ORV+/Yzz1j36Ha8JLy0MMae8lf7vtKo9l9PIz2WKhyRZxZAn7SJtEBNzTobazlLpzvsxZcu2+5dQ7Zrx168w5zt2r3Lurs7radLQA9YwubVvJLp6LLeLAAtAEaWXYaIQEArqZbhVvvuVsekiFwVwawJJJUepZGnJaNi1mLIuqK3nbeucAlS72s6M1/uPWSL6m+X8ULHA/7myUCr9Wgo3D7dvwWwW00EYI0bpoUBOuYPtDuh+kGxUTd8Q+09hMgXh4RQaZf7LpdbyXeXvT+ciz2qI0rgqeFXAlPhUh1FEPgq6XJjTn7xMXv88x83/AV74L5jVlxZsqN332tPPvGsTU9Pw1A7EJ68awvNww76b38zLljUvv3cN21hYgnWULaBkX675bZbbHh0lBwDPI4xEg9CXOK+es0L69qBu4orkiY8uZ24yxSkOofUA+1vhmxtY81VbK2wYbn8gmvHEWarHVJsKCzlQ6GCZDq/CMMsztlgKkuW1TaKYDcQYphkpR0FLDtsT3+Hfeupp23bgz9pYSyzhrKJezlPACEaS/vt1Jc+YZVYl6X3PODaW8XWJOTZ0iVLz3/dWf0gAlRaXbIUAtTQxtLhNBVLwkiLILGUK9ulCzecNxGI1CzixlqGUUDiQxCkvAEqJJL2GCwGHACLUUcCazURAAYBsdEAgCnXViDNNXzdOu61H+ByIoAgyng2EQK1xa6s4DJrLCjPCpzFJPUusIZBQDD1LDISkusMUIm5+mDNVdibj7KtAHCVesA6kri/vir3tYIUNt3JGEYPz8GTOUmLAA1Zovy8dlwn2MgSCgJbUrNPuQyzjpIfP6WDQgjIXROGT+2OABIA11B7Lign70sehTqP1CmioWAl0qJ6aVRieBjKV9iBnfoh/KRbwBpsYFRhQVQShU3dIEOKK4Ihlj74CFsGIq8y69jprX8BiQhRh23kRM0kclw1qwme7pi+4iQw6jnklL5eLrrecI0HNl+UuuIZwFLDvwTYqlM1IwlkxRA1A1CGVuOuZTSUpyyufgiGcu9dd9l97/lhm5vJ2dzCmr164bKtwDrLlaKTpXKhaiHA9MULy7Z3EMEgbQ7syIsONXs4eYCBqv5FkNSUpZl0GpGRwM1fWcnxzbsApPJeqZQhGJKpoNMtStrWVpfdVrOCJDUdqXrcN2WjJhbH4BS3EIxDcuqBmhx/c56Vl9eAnb84Z6OjvfYKwLv/0C7rGeixQq5uPT0dNgKo37h2GaMWs85MxhZm1gB+bdu7bB3dADIMPAFjl6wKJPt6etzIGm3VG8aD0Na5mSw6jc7XKMtsPIKXKhBu4flJDkkbZSA51XjmAmLQhNlRXABNYJy6PUkFPIrAfWcbrEYRgIEPk5tHAMVj4EUnYiqzyAFyC/2RSmVWi0zosspEBSWQdVFL6CXU3CBgREa9buIdelcKIVkDwHAj/tVv/UssUtyOHbkVhQjY9MSUXTlz3mrlFTIEc6Qy2rDAQMewtTPDbpHqdVzZcm7DTaFUz3C2M4OA+i07PErdplxPt9qMfFRCVD3rMESBmdpsxJgCCGBa87slPI0yhZew8vKCXb38spXX16w3EaX6685y5/MFi8bSNnftiiV37rbM0BELZbrMSFMQNpEKFO2VL/xfFtlx2NI7j8FicO0IVsoaRGh6bMpOfeNLltl7n4W6d1pSg4EpD7lPSlMijKuxesWePXXKBu98J+kHgCNiD1J2r5y66suWmfysbczNObCvNRDecsVKxZzbJ2l5sYxLlQR1YKQF7Waftc5sGfeUhOAGq25UCwH1wAIAEliNWZZr2ERxfL6YrS6tARBiR9ShGD8gYIBRq1UmHbjUZeSG+ve79lDSpjqESYslF2D9qSQGy81I4z3H7NXeRxmILdbgm/WixbQE1+Y1CYHmu7v2K5RRJDK3UUEeAS9kRG3UdQyE2gmbuP+YM7Ii4MGVBYDceCHYt4Rcw9LaALy1cctxlaPkuQGIbhTqtrHixyA1LJ2SUko0KQPHrAUCsFvea2ppPfKssvFtlonc0yYMV7LqntWAJQm6WDOg6Fgz/4wyhSI6sHMz17hP6l39IfQ27eunGDPkHe9GI0FkKKh7PevKUQXpygqfALlVs4Cap8oQAnVQWgvjQnrkiXjl7g0T8/vJqwMiyhY9ElAI2EkASaCe+HnX3XfbL/yjX4LFr8FA1+z06Zdhq0s8Q/jU5/jqils3oyuesvX1vGU7MsSr2W51O/PSOdu/b4/F0wnKkXsA6MLiii0ulO3AoX7L9g3ZzOSMxXzoLGFuANZ33n47afWIQTQWBagoB/KXK0kuC1aknMKU0+DggOvkbVRLDihdsx4f5UusVdIqD0b9LDKeP/4TP2y9fSO2MD9nZ85csOuQrFxu2fIbGEzXhu6Bs54XMZL8yKsUcVNfgyaelGDz5RK6hidQdvtwp5yRza9jHJJtvONxu/OeW23ixopt29nvMKQDPdfsuP6+fgA3ZZ2w9P6xXVZDhoSDEcJWB5obJke8iUi4HWi3yrlaYzzXsJPNlu/RJAC78+93crUeLteqj4xfu3CsFQx1Pv7oiWAcgT/+9odtaXYekpkAoNIob8y5naWyhnzUSUiHGw9549JlS3R0AwRVW5yZtR4SuLawxDXciGTYPv1Xn7X3/MBb7OqLT1rn6DZL9AxbONWDZc3b0vyM3Xj1ZYBtHSUpOGvlmheQGDAUi4GwU3jaOF1DUDo6eywJ40ulARUKxNesWWFjFnXEfaagSZiNX78MQGDRYUDp3gFbuDFro7cctcS2PbiAHYAaoFgu2BOf+E925B0/YamBbdIqV4gyEFdPfNKWNoq24/734IrEqESHD7DZqk098RlbLZas/573wCQQKm5KUcXO060Nm3z207bq77HeAw9gxdWuJufDm1QglnprZ9W+8LeftI6Dd1qse5drw9Ral86AkwY/ApkO4upd/aatvvqMLU4vUQYSQVzaYNM6u8MwV9hsBLCG/QdxGyvlhvX3pjFQvBeMOeWr1XKwTVhHReCCEhBHvapOE9iUWFsRK0wZaTga1I68NC0G+BeqDZhOC0ETO4VRZ4CeMG+VBXKkIk15zs3b9uGg5db9lkij4BCUsNozHZOhDMGvehmAC3vxusHpavcF6AOtOGwL95ZrYlZqx0RsMZ4aAQ2gqKOUtKhAJANqrkgkYpQLgIIiq02tXlV7c9UaYjaU72B/D1wdcIRu+yzmNVkQV6uutl81c3Ee4l5L7jKuO+Cn6wI9dYRpARN/I0LeV7imprEYZUoZ4+6LVQsgm2o7rQL2IXXkkT7i1h5UAjlK2MlHK9ljC35YESyyjbEqQQi08pRAw7mflLuUXACrDfwdQSFPcs31XQc4pVtUNs+RfyLXMDCxbD2r0SNqmlFTgYaehSMBZMxnP/7eH3bAUCiU7Nq1cbtw4SLv401UK25m2jVc+p7OpEuDZOMlgPfgoUOurgr5HMbSawdXGjyXPcC7pINzjcl1Q9rIg5KuJgHXdCY9paLjqQxEBgMO4D3++HP2xje/wRnc1dVF8oNxxTDWYMwa8RCPwDSHem0Pbn86nUZ+s7yn/KDfGF91+FUps4mJBbt+fdyKYMsKRECTZELUaRXipP4BN5oImUhAlOLxkDPOKlux30QC4kG619fXeUfXRSiko8ISZJQ0S66WllYA6IhjsGLk8ngq1K9I0AunXrZ777udMo7Zjh07MRB9Lo1qgx7bfQidSMuJ0Zoq7VJDHQw2Hg4HT240Wo82at9jFIGaCNrN9iNU6TEktPPvPvmp4MrUtP30b/w6FSLNx2aQSKc8fHsMSYJnCCWZBnByWL05LcjBby160UCYNehd49WaZFKMS5kVoBSpqSACK2EuFTdsfmaO5wGHFm4Litoq5wm8ZEUsbrBRwRXos6WFZevdNmTxTKdVA122+OpZ8w2NWu+++1y7E7psF77wxzZ295usa+SQa7iWclx47CsYgTXb99C73DW51mrQPvu3v2+NzmHbc98jzs1CBV2v9OwLT9rlF75l+9/+k7jWvc4VlIVUe84KgPfSt5+y0QffZcF4hwf+AKeWHmuh3P7rX7NXLt2w/jt/wMKJDOlC8OSqkjYp0YG+qD33pb+09XbEevY/ZFFYtdJIybryVDhqw9znn7Mvfu5Tltz+BtsenbXVM4/bBiZSexj5SUsWC+ymapK2Km5yQ8uvSfqJK4DLLcKnhTeqhQrpgKEBKhFYXgWw1Z5JfpUDbLdaxaUESFdXKxhQpRNBU37iuMiEVQKA47jxGgPbbKs9lThQmHVYQA/ulettV/syaQoAWJrI26iErdosAWrezCotFl1rahSI2CF1i3JoGovuCeDcEnmOFQKRMB/JmBisetxVKk01VUiaeSkokG6GXVlK8dUxpjbIfMUD30K5hsLH0C8Ykt7FQjt2Tr7kHQSj8Hox3xbpaGqmnkoeowMQxGFsEiIxV7UtttFIqgIQE2MKobzkrtS2Yj6P0U5DpqkxPac6ID1a42A1PGKR7m2OrZFgB4Qa++uAEndfzU2e3uAhACbqlNRH5VqqVUkT6ROISp55Vx1yZBo5U9uryjDmFN11eKKHx4/fRlqjNr+4ZJcvXwdgNyjfqs3j+bTDQYxR24YgJCQAHcXzevll271zxAGk1lJoqvkGg9vEuOXW8CBLBR5VPZI1lByIcL9FePhPWSRUqpSpN0lFgCwCobbVSCJLepFneTBcVxt7tVKxF1542e6+5zYnVyXOs7jh6vzdtWPUEYcIeCBM6ezstNWVFd6t29TkvBVh1mqSkIzKZY9g7KKQnWQ0YQ89eKeb7BDjt0bTCCxzEKISuFEAgGUc1zlXeapDSt5BiToRexYY52HXKhMZSOVB5S8wdgSLMpPnINJx5fKs7T3Yh35USV/Wm8Y8PGw9vd3W29NlvUO72h3bdpTjscg4hv4kntKjrUbgdP93TzTwN+1hAn4EaT3WDvg7P/LhjwRvPTRmP/j+nyRChJjEqM3IK21cNBIlV+8LJ75FRUDRKSmBjXraWiic3AVJkoYTiVHml+ft0rmXLMI9WUOxlxVY2IEjt9jYwdvsY//yd+29v/bz0PJt1g0r/qP/7dfsZ/7fv2mhKGwTq/Sxf/kRe+/P/LR19GwjiWannnvGLp89Y7ve9B6ExVv1df2Fb9oa4D58z1sBcfXY+y2aW7QTn/qv9sBP/AKWP8k1uZd+m3zy8zY+fs2O/cAHAC1cXTEeCcXavJ372ies//CD1jlyK4VD3pE3tQc11pftqb/5uGX2Y8GGj1hA7bcaxuNTD3/Q4vnL9sLjX7euWx6yUPcouic3k7JposCUUTxYs8zKRXvs28/byO3vtCAWXO6hyhV94VkJdcvGQhv28tf/2jZ8fTZ47E0WiMStuzlvy4/9MSwOxUUAowCgGNja3DrWHRc5CtgGIraaL9lgDxYcoxSPCZCoN8pBhVbFXRK4oiW2ttSA+VBqZK5Satr2gwNW19oJ6lTBE3Dtgwi/z+WvQpwCJgyN2AjAJPcY2QRocfsA+ECUeiWdAVigCYh5ViMVBFRyTSXUfj+sEfByoCkwRq7qLcAqu7nHJlbIM+LqSIDN1lH9Wolw/dRdSlUMfSJcWLZwPhjAkHNRALuyXCVbpA2wbMHa6tUiih61xfkiloYcYWSS5D0A62/VYY/EY368sJrHKtWUEYrASEldHXmVfrkIcQ1jgFpEo2EAPKQAJqbKwmjBejTlVuuc1omrnhmz+bzfkqkEeQ1YLBZ3nYqacaZJH67zhXKsAxoFQFqTYwRIUmoZYDVjiek69xld0phXyZDuqV1TDFEdNeTQ3vymB2xpcYFyMsdO1bYqoNAzczPT1tXVwbna2xsYnISdevYFO3J4H0ZGo17a9uq5swC7xEI96MixioOwBa5q13VNHxwuq/pDWbiOT0BSbbR6VkxPu72CtcRFhQDVPO10JUx6s6RBIytayJDaMi/PTdtoLwQJ5lmpUC/tAKBfsH27dsmG2C6+5+YWHPhJZvQ59fxZro/hOAvEMfoqA+R5586d6KY33lcGan19w/p6RwBiNavUYMYaJglDBTSTqbQNDvQ7b0/lK5OqyR7avvzGjWs2MTltC4vLlBVATt0oDh1kw4UvbBMxROTtiSfO2B13HganEtbX1Ws9PT3t7u5UOZPtGF9dXTv52cdOP1q32Ona1He0wVbHQICH0US3Hizxd/7xv/tYsL87YO95//spQARU/JrDoTsPKKHPPPO8nfr652wVaxlGQPff84DNTszaIAVy+O6H7Esf/yu77fgRS/aO2pVTL9pGftn2HnuQSqrZ1/7yv9i7PvQLFsVNevyzn7Xu4X7bfvgYrmjM/u6P/sRufehOG9ix37WLfPOv/9wy/Rnbf8ebOYea4QZ/7r/8kX3wN/8xgJB0ba5nT79oj3/hc3bLuz4Aq0pQOmbRZt1O/Om/t8Pf/yOW6BlEsOA0EpiFa/bkV//SDr/lAxbGustFkeveBDiuf+3j1op229hdb6VS1b6nRn9qH0E6/+U/t1Vc7JE734JQagyiXCSEi2dSlRW7+MSnrQ4j7tx3HIUAzBFGTWNVOzTOix3uKtjffuL/suzeuyw1sM8CaoviHvol8SVhbesMwjQnn7anT79qt77tR3DH+6wIYGg5uOHlr1hj6bpjSnEAtgkIqb0yEk9RIzBHMtfG1RZDV6edvw7QwQglLzJofspFTQi5xXXLUp6uVx8AaeBhBChDTQ9uVtZduuF7FoBxwX+p9ZBtLE1ZT38nJJI0k96mTy52C9DegOUPEM8syh8iDRoaJrYnoAiaP95rvtIqgAEYtTXGk7LgGRmHZHe3NTdWLU8aguGURdoe49AavxrfKUOi9QDC2VGz8gzlFEIJys4ohXjHjeFNd1ludc4W59YslB2zVhHQUfsYz2jCgKY9q42we9sRW5++xu8cskHdSRBQRIGkP9FptdyS9fVnrZ0ZIL1ryIo6ZVRvyqxYNYCeGbImz7np3GXyAFijPsQBM0pvsxyyuFZsw3Lk9sLuuCvlV1t2CTdcnb2aLKJ2cb8QBUMvZJNLrvqRYitvWytqibGKVTlQlaHE4h04MGqDQ8MA0QwAu2ozMzOOCU/Mz9ie0TH3XhO5l9EQeGjBme07diHDbRjehl27csnVWzIZcyRkdW0N2ZGxEnhLvz1PTelzaSA9VIR3T0aCdzFTrjzE8vSuDuVV1+SNRWGVFLnLj5inhuKl8QRbGCU1xWjs7AAutzrt1NbfAxBrhMrgIPLVjFi+uGbrpEuyMINnm8kkXRORVkQT6ol9V/EeNDRP15599hW77/6j1IPXtKEp4lu6qTHkbgEeEqaRAUGYdhRDmc1kIYER6ybuJKxUcajdVti2srJsT3zrKSsC9G7sPXWkYZqSZwXqppfzXLEIiUlE2xurjXLfQGq8q7P7ZG9v/6PpdPz0yMjITQCbB2ADAGzA/whYcYza6PxP//YPgk0swK/+849QqFSus2hiFx64apbI7/+rf2N9O7dbPT9DwjM2cstRu/DE43bb295tC5M3bHHish1/5F0IY9m+/jd/bj/6K79qyXjS/vmv/hP7/g/8KK5Cj41fvGTTl8/Z8Xf/gHVku+3kF75seYT40P1vdnHOXbtgl1983o488l5LJtKWgGV85eP/yY6+8W3Wt227a5PSau6f/5M/svf+0i9asalZSGFbR+i+9ecfs2BXt+089mYqRgJE4dQL9vzn/rOldxyxvr23474JMMQJfLb41Jdsdv6qHXj7j1k4hpJQkbxBfuu2dPoxO/fqy7b3gffgcmc9dkp4Akg/4Js7d8LGJ2dt4M53WyChaZkoCm+rg0hoPxCt2Nmvf9LWmhnrP/YQwu11WAjj2i0ZL5xVhPJo6oZ96a8/bx233GexwUN4BV6nkEQ4Ql5rV05YpPCKPfdt2MDR2yw1uB1JxpIj2HLn1PPds/Q0odXsyReXLNbZb9GuToQe9kVk4aiYlWaVCTralsWdzuTPW06daYGUnZ3MW/9QLxhEvhswDJRAnVly84PBBHgc44OrCisJjT/h2tbKjbhNwLZ37BlF6BD6uBiRsxreZ/OQQgrsggCMWE5g5gWrLK/Y/iPD9vwMgJrZrVKwCkonTSVLntaKOhCemJ6MGQXmAFIdmkPtNeuqX7UCRmelFrYrbTwclStg//ohmRUEUIqEoem2biSBwJ7gO/IXbSAdQtkidmmqbVebAy6/KnfBjdcJo7WGAY+NGds13GH5etFyoSGArATwEAhJ3pq6GYFZJRIpygumhptbLJVIj0DUJd3lSfIhAJF3ITYor84ZBZ8miagdm7oEpHVNrrnA6v7777Zcfh1Abdg0wLOysgTbrrqB/WpTFphv4MGpPbQHd3Zjfd2B//lzF21lifcACY24CBOWDLNAN0naO6N4o/6abZSiVsGTU1wiMvqWfKoUpAvKoyYSuP4RsiwQ2zqUTh2OIarc+Ajk1VYahc16jD5hiUyGPIdsYXnNzp67Ym9604PUCcacuDYwWinH+ivgS0V9tY4QiN+sreVsZGjAXn7xmt1yeBfht+3KlRm74669ROqlWUAoVqzyrOM5e2lROiULngzoOYdhlIPSp98CUbXD9vX1W2enRhWoOcZvHRmMPrJ++cpFe+H5M8hBC1asIXRV11zhVlKj6BqNRrnVqo3PL6ydXF1tPPqGNxw63dfXtxr4yEc+4svPosOpQBbSsJ207OEzQN3HPvcXn/Kn0zG7+/j9uMEkWgnlI9HAvNtHfuN37K43vdHyE+dtfnrF7nn3u+zEf/0Lu++9PySyZ0998e/s+A/+oAPnz/7pR+2RD7zfTVX7wic+affBTjv6ofPQ7me/+nd26MG3oVhht0jyS099yx581/dbV2enVYs5+9rHP2H3vOdHLQHN7+9N2bc+/UmLdXRb5/YDMBWsNcr4zGf+m93zxgdsYHS3pWF2yVjIrjz9lF29etl23/suvEoNwZG6tmzyW5+2XDNs247dj2WjILnqdq9dm7Grp79pu97wDgumep0wOReLP22U6sxTJ2zg8Bss2jEE8/S798RPNUMoOH/BXj1/mvu48whQKAC7UmEFauQqYHHY28alp+3KTM7Gbj+OxYxbb1fCtg+mbVt32naP9dr2sT4b8i3aY5/+GyvFui298w7XmSEFFNmRoCjGrD9nKRzZ6fWqJQHXeMcg8SBcMGq5lTI4pWunLNWZttmVCgq+ymsVqxZymAqEHoAqFaqWjgIWgbpVc6uWIcxmA3bB+3OLMNJ4GtZcdiCpttciz8QwRKtLc7YwO2WFlUVc3HnrjWosKVCOgK/7kpjqTgAwAAD4LF9qWa6E4Sk1rMhjBeqpUPXu5XI5m15csc5W2Vq1Desd6LTr67DuQJfrYHPTsFGQMoxDQ+A0ckVLRlYB2nK1zqfplg9sNSnb6oqlAiXKKmIl0rBQ1vhZH+81XTOWRnaIsckdlrsspVMnl1xrfdQ23RemPMB3rWOwsG42VwesqPtqrYWiIgfkT8qVQNnSEQCsDuveyJkvOwLuw/WRFY2g4SEhDPJP2ouwcckVMicW6im2QEAuJ1JBnYlNyfUPh6IoMiAEsMqDc6yV+1G9p/oP++2WQwdsZXUZVzhvEzcmXfy1Gsy4VHZrTSzgYWiSSxzDHaEe1fH7wvPP27nT562wnttkyRpSFnT7jcUB1jCgLznX7iJai0AeQoCC8lEmGiqmWdAtylKLEGncrZpulCdlUx1dakdukj8N06OIKDPOHKiJWkhmiVOC6z7mmLzaRkUsMumEjY1tc53NX/vaYzY6MqRCNA2vvHbtqsWTYWRObby8Ck6IYcoDGBzsthdfuGzbtvfazh3DLmytH6H8qc1a6dCICK8JQ80J6IQM2KYhc+BKGpVW1z+Angrg63hKGj0k9qqFkdRUsYiMrqyuO2N559132oGD++3uu+5w8eSR4TKGU/VLGI14PLEeiyduDA11XKlW1+ZeeeVCWRzD97Mf+lDs4MHdY8vruYdDwcAjAX/kGHXbee3qeLCvG0se0XCdvGVBdo1trTWrNjOds7f+4HvsW5/5uBU3mvbQ+z9oz3z+K3bnW95swXjWHv/Lj9k7f+YfIBhpnvm0Hbn3Tkv1DdvS5LRdffWcHX3oYQQhbl//iz+ze97+Zuse2O4s1l/++z+wB37kXTCJQVeR3/xvf2qHH37ABncdsBSZvH7uvJ164oTd8wM/5gqvRlXlr56xmclxe/Dd76MO5VKhxLjHn/jD37e73vOTtm/fqO0f7bO1UtVOfvqLdvrFx2338be4gdGaEBDFsmjvr1Of+68W6h2z/kP3c91jEJKLAEJ86cSnrBLL2MCxB1GATddpswIT1WU7c/Kvrd19wDoAxaSaFWTZAZSmwJdPylDIEuwRQGlTfprFlQLEP/PXn7Wx7VohKmi7RvdYtrxsp8/P2tBdGJxED4qoJgTsmWaPcIglRGees0jurD1xetJ6dx+0joE9xKd2MYSJGhUodq+9iJuft6dfWbSNPAqYSVgyutnRUquRtJpl+rdZm7qKYd33BSdch0AB6//iOVyybaNWjg46RqSVvDqiTVudwkWPBq0Lg5DbUDNA3faHFyReAGHEJls9Vg52k1iEnXSvFzRMR9NrNQJBQ78oTJ7uTUcsHWjaXKlih/1T5ifPe2/dZycvNW2JONt1NZkgmRxSCKVBjEuTJbZYih+tAzYtFo7YqG/ZBoPT5sMtXSin7Fwu4cBJ67ZK2xTS1iLOMrHyOtSJIiaregyRvj2RCcsQb89QzF6eatmlWh9JBV14w02O4ZeeH+oIWEdr3jpCpCUat8XWAPfUaUXIkhc8HTcIXWkGKDX6RG2Wuqf45V7rUL50CPCCsCfXI6+alkISnzq4SJY75NqqXVygq/uLSysOEDTJ4SqEZPu2YUul0zC8NfesjImWFv3yF7/kjAohUlcNS0XlEZBnRzRg2aGGDfcg5+SriPxpJEqCfPlbFZtYElhuMmtKWvpQhJVrZqJrKgToJJcqGffZzI/OtFuH0qEicSNHOFTOauKQbqrDqYaRVJkmM514sZ0OrEkAjDtvGrm0PDfB++qMipL3kDUJX53luXU8yaVVu/3uA7JjGCY10xEHHzXjuaUnAXWVtQBVLr9GJmzJka5vpUeH9EnNWp6ue3Wkj+RMh77VOeqME3nSmFkZM3mDY9tHiK8Fy820FxcXyl8/8fj43PzCSeTz0WAwenpqagoGS1x/OjAQCoUa2Vigsb1RKu8pF3MDkWg99tIL1/xruRUSkbQdY1kqFNf61IuWTvbZnsNH7KUvfRW3JGD7H36LLV6dtt6hLuvdtcte+PKjdsdD91qmZ8iunnpBCGXDh26zKIXwlb/5a7v7rW+zCMpw6itfsd6xIUsPjAE4bfvrPwVsv+8tsKdO3PaQvXTiUQvjvu48co8bapRfW7enPgdD/qH3Yf0yCBUUbGPZXvjm1+32t73bgZrGj0q4v/Sxj9q73/9uO3TkiDUrLStWYFHrJWvhcxw48gYL+zL21//5T2xu/Fk7/eTXLFNbsoWNsm27480ohnpJEUXSK7du+ZXHbGp+xbbd+Ubc67gTBHUSOMFvV2317GM2l/db/y0P4KmTJrkjuPx+4mrB8qJtpJXn06mIxdNJq1baNnP6y9bXOmUXLk5ZGzeyWi3aXbfusBeees46Dt1l/vQ2ygDhARS1ylS9pVlFAHYDxStctlSraOMzK5bu6rVgMoOwY4URUjcOs1WzRH3W9SSPLxZQj6D1je1wzKiptkKU1WA5VX8EI6Dmj7b1BouujbDhC9n8YslSPQPmS6Spe8WpWUZFW8dil2CRC2s1W11ZszoMciAkYUQA/TFbrMJ0NaAf31uLomsDObl3GjGgESVaCUyrSiWJNo5gF7jWYxvo6oZ1dKVsIhewYsBbuEbD5KSuYA1pkCtXQ9mkRLAUvCe3I+pmXWeDJVzcKoYrZBvkZ6GCwvAuJUUQQhi1HzYtEaO+eEcLs+t9NTWpKPwoUK9v3aLhIvIcsyk8g4WKOmbE7tSIQlr4lpKm1UGWX7UIBkKgUHMrdKmRiHC474ofOquhPQIH59tuHgpPSiylVRueW1sDRVXHsA6xKdfBSKZdRyx5c00GxL1teJstLS5ZsVAGwNXBh4HguoZW5fIle+zk47Z9dMyt1qW2y+eeeMLt7lHVWF9/3dIx2KCSQhp2DMHCE4An8qmmnWoIgwNbjWVgzmKMGGqtkDbcLaCGncomAMpJ2H2hJuanZi2VMDqCDsjQqf1Ybcdk0PstGqny5zlVolZ886aKbw7HwqjIK5C7LeaoETr6p7bmBjLSrKGr1J1wUO2+VJstr+TcMDRNrXXMVKAqOeDbwSbfikuio2see0V//j/s/XmU5Fd23wfeiIzI2CMj96UyqzJrL1RhKzS27sbSYDeb3WjuixZSkkejzePxGetI/muOh9Ycz4ws2/SZsTVjU7YsSqJEkTQXNdFsNpvofUMDBTRQQKH2qqzKfY19zYj5fu6LKBTQICWdmT/mnNGrioxf/H7v95b77v3ee9/qIImVGUA2gKvagld4Ty/4Bua6hwJgoJTVeShyokJ/3gGwGQAryRPc29+zGzdv2bUrt+Ul36bNO2dOn9j/2Mc/fvP555+5+uyzn1h76qmn6g6wV/7C8/GZmVyhWN5dGh5Jnrx2e3l2c2cvVWoUo+mxpGWzEZs7EpfJnrTJsWmr1Ho+gTctWUiOzdq03PKbb3zPjsh9jqgB6mqsL3/hf5W1+povIHjkkz8lZhu23/9Hv2of/bHPyBKesL21u7a2csXOPvaMfeH3v2yXLn7fus2Kbdz4gX3zG1+35sobtnxj3Z745I9aMpu33GjW/ujXftVOP/Vxy09Jc4iwXQnd13/rN+xjP/s5y4/OSkDou4rZd//171tHoH7kkWdsfWPH3rrwfQeIdrdml169ZGvLF23n1pu2urpse9KGH3vyhN29s2WtSNIOnXjU2LSCDVrE8nawetFe+/of2/GPf87SBRoWtoK5RHh9Ujt6/vpFO/T48zacDitC4uVtm85VbXEiadNzk3JtJkSvjqzgX7fqra/ZO9/6Y3v76qa9szZsW25ddu25Jx6y69+/IKtOrtDhB60XH4FLXOjCMc0IgZhgSG5qddXSB9u2fLduu3JlSturVty9LQWyLH1z03aX37YTc3LV61W7uV6z0YXDcssl0OkRK8ws2NbOvnVSM2K8qM8nrO4XbT7f9MGeuuq8LitiSOCwvVUXssnaFUhmBKIybfQO2ltKot6UomjZ4qgsdBhPDLxeT1pbTI2bS/uwCAQisYgASxIh4X5eks8eBgjrNMuC6y2bnh2363sdi8QLUn4ILHHDyC3CwColmJ1NbRiooGsJxufxZKJuuaG6v1M9iFmpLZqBjbKwsb5YTBQXMAMuWH24oT25z5h3WJyc8T8W2bOECeyyUdsqxW2/k0JW5fofBDARCGP15oYPbMQq+palKsGtRvJKDzHFOg3uMUunKXuw6uASurFYYEJXD+Djt2ToAwAABVYyXBX+obj5hlYE+lbpS6XfbyD0fBh9BwgSQk4GDCfG83b18kW7cvFdlSViKTw55TsskM+qrRnllx6TkkjaWoO9AA7kTYifRYONWtza8ijyCXlXajdW2JXqPVuYFqiWWHKrcovu8ratpuciocqHu01ZqKfKNQA6/QVMUS54Dr7qTPl7ffRC6CaRrAoTBieCQB/4EXd8e3vHUjJkSII8mGlRrXRsQrgx7LNiSEcKQmlF1QbQGYXlv6EvIMs/tbf3+avelNADYKmy07ah2wir1jWIW7ss3qD/l53GfB65wB/wRcED/LQxG6nzLqsI4UHeKRbLneU7a/vXr9++efHiO1dv3ry5duvWrQCw5b/zN+KdWrywdPyhpUw+f/LEuYXZB86dSJ05czQ6MdmzI8dmZQafsPHCMXvr1av28Ec/atXb37Wdnbad/tinpDkXbOmBh+zCH/xLe+srn7eLr39bNWjK1M9LcGYtPzFub/zJ123u9HGbnDvm7sbe7rr9zF/8Jdtcvm2rF79i9ZV3rXL3ql1bqdrsRMLqAqS5hSmBectmDh+1N7/6ZcnokC0+LEuY7fpE+Lf+5A8tOT5i04fPquKhwpvL1yyeHLIjJ3WvXbLnPva0fefLX7ObF79hr//x71pj9YJdePVtu3Jnx3b3K3bm7LxFy2VZuMM2PjclCzdt8cyo8hLjtqt28eXftyc/+YI9/PjTygOv3/tbnLDTB/v2va/9kRTL4zY1PmOffvYhe/zskoS/auNT87KO79rFL/5D27/0Nbv09ZesWdm2t27t21YjbdFU1spVubgjB3b08JyNqaGvrZak2VO2tb1tCZSIDbuFwM5CXYGRqmxjwy1Lld62Xr1it7b2vb8THKOPiC0G2XDnoNqyY7N53wrv7k7d1lf3bTgTsXptz3a3V2yzxLJQAZQYvSOhQGMvZOo+gb4uQdrYkZuYSlhXwMJ6+wPdz2PtCexbBwJ6vZvOKC8Zh9MCHHf/RY+1utolzkoZ3D+5nXUxJoDgAwGB0RHEvISEU0qLzY4txCvGDukTUgjLu2aNWN6tddw95k2jYABV6TVjOz4sVt8tCSAXQWLxrk3GZXFH2OB72EqdqO01JD0SipgEgSlVqaQscHlAsUhLwCrLRUCJZRZjdZriqVY2FW8LcDp+vEtEHttBmtVICFKwbACSYQnyTEFAVN6zbq1kB1IGXdUXwQYg6ItPyfJjbikgGfoisUSpd3BZvXtDH9pSSbqgA6ZcE1wx6Qf87CuFwFhds1E7Ab5D4aiCPvqfFljeXF21s8cXbfXOil1996oeE1d8o2iyty0fZ+qXaCGjYWEqbaVeQqUZtpEEO9PH7fq2UoslrEHby4s4Oo1CU5vGMpK/iE2Oy3ss0QD0dcqAEnizmxj9sKqhyiugFR9RKt9Ex61HVZD6i4cc9BixEL8x0Azw0gfNIgV3wfWP+amknxCw1so9K9eK8jgYGBOtZOGnxDNDUkjwAzSF5tATwjH3HOCjT1UNpvZVbq60gnXrFrWbRcitPA88KvEkgDroCiA4IKtSKLtwtA9tSh1RGNCzI0OFuc2htRygyZe4HfkzB539drtxs9lsXK3V6mvZbLY+9PcU++TJufhK5U7h5vrVpZFM7mS0uzB79fJW6itfeiO6dqtib1+4be++cUWW0rZ9/Md/xq6/+aZ94pf+Q6uWuvb2l/6pbe1tW/7IGfvS7/+BWWvdbuw27dHTh1UACdPcITvY2VGDmJ3/2LP2sacfsa9/4Ut2+eu/6yNz+aXT9u0//q7FWyuygET0eMKWZkYsMTIp5h2x5t6GtXZX7da7V+z5n/15AUleRDPbvPaOXXvrLTv7iU+pvTK2v71pQwdFe+75j9kDDzxiv/nPX7K1t1+373zji/bgI+fsjQuXnKF29jsCuISEv22Hjubs9OSY7dYP7IFnnrGVtU3rSHgeOH3Uzh6btte++DtuKX3yp35WREegRVT9abYbNl1gffOG/af/2d+zxcXj9tCZY3Zsccl+9/Nfth/80W/aynf+ld1+9xVb2zuwzcqQJXslq8qy32jkfU5iNxq3sqzHuSOT9vSJeXvz9XetcPSM9zEVknW5g3s2euioGFoCikUn+sEos3vfdaDsNtq2slGStj1wF5NNlFtNWaYtJq737PihhGiybstbbGkY1ob39F3c69m+0hPriDm6Yf9ZMegDhyPWLMsqFUPf2azKtcxaS8jNpG4srRG5mJVqUQIi4ZDbBUOz4mVySOCWH/Ydt1ar8v3VfggcjNsWwDPQB2sDFmxHiG2Bu5oUoNXEFFOdouJVLFvI2LIs2KrSiYrxm4y6q3zMRx2SNdGVFT3Eqq2myibreVg1SOh3SqAxFitZ2mR9AMqiF32a6WHlk49boRCTa5u0Qj5l+ZGE5XIpyzIfNpOwgn5PjeVtpCBrVQI9JPudUzLWtlvWlqk2lujZRDYmbyRhk4obj7QtA1hJcXvfoJRZNZoRSQDYsLprWBY+vxFLxitQCChrBwoH2GD1uTUrGvlv8TMyC5C7e6x6h3sB2On7DSAt8ZK1B3jiPbB0mOW90zJg2MTmqy9/Xdax8hWgYXkDAAksab3BoM+Jwwnbq8nylbKOdVs2MTJkF1dx8NWmsibJTBhnJcn1XIFVWDUZFFHLiV5d5VsVfrETXiGV1jXABdABchQWBUJ3Bj8DkHq91Sbc842YFB9w5BMURc84FcMHy8STDJYBgliyzJP1ASjRjFWIGGXwHnk4sCpAO0+ff0oPcHfwFf3hOlSjx+Hjb0A/5EGei+L4klxuOu0pHsoweEykwwwDMDvUIUz/8vbRfZ/WeR/YSyF29Hxfxbg5NBS52utFAsCS/F/8i5+LL0w/UKgXs0vvvH335IVXX599+803U2OjWVn6cueGE/biz/2E/fRf/esCnS/Y+sWvWUkMWCvt28j8oh1+7Hn7w3/6L2TxXbXLd9r27MdP2tjsWVt48HH72DOftGPnPmLvvPpte/frv25ffen3ZR2N2OJzP2HTxx+03/+f/xfLHdyxfSmGlVLEnnl8UdZVypoS5sL0tI1NTdi1i+/YE5/9SYunZTGIGr162V7/9pft6R/7tH38ySfssQeP+2jvl/7Jf2uvfuk37NW33rEnP/0Zm37gUZs7es6+9Du/Z/nhqh1IiK5sikCqD9Nkn3vohN26u27zR09YZnzCxiYnbWtj03ZlEVh5wy6++a6d+OiP2U4zZjvVmtgwYZ3ipv2ln3vRTh+dt9Onz7mb+MV/8Tv27X/1X9gf/8Y/tGu379rCs3/exk49a1vL1612IEG1FZ9Gc6uUVR3Scumytrq6Y4cWR+zJswu2feum7fdGLTlzzLtcihtbEp6Kd+DHC1Mm514MMWRTzct2sP22NQ6ilpElsby5743NkSqsuc8o3VZF1pmYYmluVA0vEN4R4KTiNjE1arF0ThZiXFabmEssxSqghJiZ3alOjzP4JWDrJmxlr2I9EWiv2BKAt9zSb0iprAvQy42YwJQj1xHeITszGjR6vRuT4hIIiMOqZSbVy4rVz06DSf5NB1Fj71pZ99m0XNGhhi99nGf0v1uVMpmy3UrEMnlZ9wKHpCznZEzuOPtZdiuWHO7a8JDux3qWS0SsVd2xycmUlaW8s1az4V7Tirt7trnXtD1mEcg6LpdlZQqcmN7DZiFbsvj3ihUrFWsOFI1my2q6vyl6j8flRirfRCZm+xLoPdEI149J9BWm5Qjgy5WyFbd21R5NSWpNoJSxsrhCesNpwJJLhBWh8/5bAQozGPhNCICKsAbLFowhHr9pR1YaDcutZwc0wBGYQPLpHmH2AxY1ig2QRdCTyv+lP/iyHT48aT94/S250SyvFd1EH6y4uhRkyj2AiKWTMZsYj1mtk/S2mxmJ2HJJrm0N91ptL57BqiQflNz8qBRTWh6OgLeo9s/KosWalU+iPLpWod4yEgBAgmxIx1lVzwf5dOX1A4RDV8nA4qRWoe7cB6Dx0NgrBFCEPvA99QRki3thEU1GvMsmTtCUtKCf01XxoaHTVW0N2Xke5u4SgvfEzIRKtexT2nDx8bKwrAFNuiu8zVCGXg+VE01DGXWfPm9+QHMWJmBAcPSOt0e/rlKgHSnCfX3flB0vgO29B7Bmufj165uFrfX1pVJx/6TYYvbQwkLqF//6X4v+3C/+kt167Tu2ff2ivfHaq3LdN61w7DGbWThqy++8bmef+6xdffOyVa9/x26v1+yZH3vWfuynft4++dmfsC/9+j+2177wT+3mnRsC3HkbGT8mRh2yhfNPCxBy9t2vfVOm6NtWq5Xt6nrHnnxiSnwbs4/9zF+wMbn9q29/R+5uidWRNjpz1OenHZkbt488ctY+/dkfl4VWt1//r/+O/dFv/iPf33VPaT/95/73NnXknBONqS2vfeH3rFbds0Rrwy6vi9iJvNyduj356Kyt3dy0h5563NbXd2xYDUjHeyqft6lE2y6++rrNP/iYPfL0M76y6xd/+rN2YmnBTp44buxp+1/9Z/8nu/Rb/xf72u//Py0ia+jZv/J37fTzP28PPP6CAEtWwqVv2e21XVlW+zYky3J5P2mtmMBjOO3gmh3v2eLhaVtKD9vV5ZaNHDttEQkMTZnIyr2vCBzqRUuOzNiQ7s+mBUbNq3bh4oqNz04ozardFuA1WU6sBsd1wdpzJlf+h8bjYoaE4pQFkqztFkBuy4qW1ZlMSprEGJ0Gmr9lld1tOz3N7BB2DRqyOxt7LBuyiIA5K8uvTleGfrNTvHxr1QELMG55WXf5gz3LyrqrCbDWqkNuUeOtsAPZvjwbtrhjEANZaOFGy6KS42fjma7VBWSjsbo82rrXaaeds+zkrI+Ij8qyZL8LrLmiDOd6nX0VJBhMs+r0vIthTGUbjnVtKotL2LRkVkKYHbdodsTSqYTvITA6mhfwhVNaU/owiMVOS7jWI3pfom4ZWbV0B7HyDdewaRnrpUclathGWPoSLpFsZ0uWq4B/MssiBdFRlnFZcX1udZzZK1jvqmg/oBQBT7euuJaNhmuP64qwAj7MlEH4GZVud9mLNQl8OGgQEGJoiAeFS8tvgH9ldV2W94i8tUW3xN549S3QWm8KMCUv9MEytYppWDjIDCKlJQ/F5oGvtBzL9Kwkeamq3ZhnzQCqt5FbyBGbHYkJkCJWqssSFb3Hc1FblzeGdchmJ80oS3ixxoNFTl8yMqcrL6tb3HheAlW6SniORQt4HcAgsgopK/wa+mDZKwCQp885ZZff2bKpmbS9JSPn0Py00tV7Yr97QS+G/ELfLjTmmvS5ZtoYgMmpzk3fnYx+VZVfz2kj3iFDB03lDb2Zh8zGOzxjAA6F456f2j94JaKrCgG9h/TMB9IUN1jyQ27BKspNZXE1lUqvKV4A2JMnT8YbjWpB6L3UabdPSoPOtur11He/9vXo97/6B+5OTS8sWF5CUS317KkXf9a++Gv/xJ79hT+vZyn72u/+E7lu+3b63IOyMAq2fveKbezVbXezYrnDem90zGZm5u3Sa9+zhaee0zt525QlcO3bX7Be465d2xiy+cMSloOkPfypnxGgjBgbQA+Lq1PDWXv06edtYX5BebTs7Tcu2xf+0f/Vfu83/pENjU7b7JM/aQuyhF/7ztfsiR/7BXmo4ZwoiLf69it25d13bGp4V6BRt73OsG1LSE6eG7eCGCAzc8gefl6WcW7SVq5f8xFYNrQ5sXTcnv70T9ov/Pwv2MLMuJ099YD1ZFn8T//gV+zV3/pl+9K//G9lZdft7M/8bTv+zJ+3/OQZMS2aMiqGbNvqW9+yC69915km0Vp2Rl6rsWdlxmqy8trtsuo7Zh8/esjevXzbV2klRieUR8q6arDx8UkJHZpdZV65YXNLp6136Yv2ja98yTKnHrNUKi9bumg3bhYFQnS0A44SeDGHz7uUQB6fL8hqFAhvsrFJWwyRsfoBQNixkqw8zggbHpbVJgFIKt/jk7hibJUSs5WNlgAmYxubbAgtq0gCmIx1ZMVKw8tzYdK4xFKA1LNDCQGk8q4JsCPZaVmIAn25qzFZPLV66C9l+SH95nRfdMTwpNUTWG+LVofzYnwB29T0uL3y9rZdX6/brZtrdu3WqtKJ2OZ2WfyTsbEJWd8qH2d3VQS2dVk8I6MIC3AoUCyJhuQpypRbjBpLwNXGCC1WCfV0cJbgSO71TdcKg6Kis9op2VPN6Su2tm2UolbtMVNEcCEAwL3GRtvZKdt4ISOAkVW/VhYdhq0STXt/cQAYgEx0QaiUMcIOACkH3ZHHgEDqPkDBJHnKhtiykxfuaEdtwxQoQCkAEXOAmT0hy03tigVMW7KXLGvgtza37ZXvvmUz8k6uXr4Z8qNl3IpEh0p+kuxBobopTRVd7c/+Cz0BbFyWetStWbZ9HpbbTzuxvBUaLY4LSCX3EQG+1LfPEV4rohQAS9VbFj6DVQ6UDFoJWOE96gvWsSk59AD0So1925eWZOJ/bEjKyd9RPNGUvmtXNvpN14LPvFAtJqfSesYS3pRvH8jG6NAwdKkEUA2DZQFQyYdvwByLlXECgDsMYKGoZBvIAmYWg1NdZQgF1X0GyJQObUwaLi9Kn8fMfgl5iKZ0X6kNKaPHJi99+mAtPdjdVz1kwUavNhqN9yxYALbb6BaE4EvRodjJerU2q8ZPxYcOonNTcstF8E5lzW4sF+3jn/qEfeW3f8f+t3/nP5SFM2b/7L/8FRtqr9pb14uyyHJ25MzjNnvmI1bbLcrCvGMnPvKCHTl2xr7zhd+xmCyzsdEpy09M2xd+7Z/aqFzn5S3WfpuPeh977DnLTS1Kk6vgxW17+7tftb3StkVycXvlm9+z+vrr9s4bF+zUp/+SzT34nIBx3GLdjn31t/9fdvTcs5adPUYvu4gpZhYAfvPLf2RjCYHE/q7d2KOjXtbOXNaePH5IIHJgT3/u51W3lMXZtFrEayqvlFxN+mmKu2W7JdB9/fXX7Vf/b/9Hu/CVX7eFpVlrR3J2dSNqj/3In7OcQNEtDWnyrVLLdspNi8kVfvWPf0/MlFD9VgUqNbu+I8s1kROgpeRmb9vckZw9deaE7a7esv3olKzmCbmt6zaUHLVUJuebzsRk4dd2tnwjizPjVUs0Nm3LCjZ94lnvzx2ub9ny5p6Ev+oTsrOZERdAibixwfJRWfps2nxns+cDhSNj7PsgEEpkfXobwpdJ5mT1ihnlQZxbymMmWtXySndbdRKgyZpF6GBCVn5hOeGmlct1udgSjFrFHpxN+4h8pztsl+/uiLcEFiKJu3sqDwsGEAysHaYUKbJlcPOTPSvKWDo0LJqJ2fLyTqoHKTt89LgtzswK2HccXJhBwQYe26IbZWmWK6pP013e5FBVVlHTV1fFEd6ErK5O3PsH+0wvoQJnWVKMoAncVBaEEZc2zjIhCfaB6JXulKVgynoetboguzXEfrhhOtVIvoBo2/4Oo/YCAynEXFoKSQq5lZkQCIRFAQFkET1klzeUl/7ThxqsHVxR4rnY+X1oyjMCZWS2DRauW65SXDxDcQL9WGD0H/IefMdA49zsmG/gsnJnheo6EDBlGjed+a4M5gFoKBK6knblYeDyjgtsS+24AJdZIAIY1dOVgj6A0ky2I89P5dNzBimxinf32uC8QDhm1a7iq2xQ0/PVN9Y+Vip1c6sPANY1O7WhJCqVfXlSNacD1GGPAB+dV73Y/wB6QxvoyCZEWJZsywkLBbAeKDABrIAy0JF8AdZQBoCVwSiUJvEHdcLS5Dftw/Jj0iMfV4DK1xUbsiNFQfp0JdBNgUJ05SdexLsBlztsZC5epEROcK88Gt32Vaabavurap8PAGykW0inkkuKeVJ6ZfagU02dOrUQ7XbTdpuz8mWBNKIZ29pYtm1psktXb9hr33rFDsq37J3rNXv2maM2f/wRO3n+CbmTMfvW7/6OPfipT8nMn7Y3vvQla0XbtnDqhNVqDfv6S39kmYM7tr7bsbs7VXviwRmL5hbt2ENPSVMJXATor7/8+/bIsz9qmdE521m5a4+eP2uvffsVe+iTP2GxFBtIyMIQsa5+XWAmrcgUMT+ehAqLqb790m+KEjUbbqza5XU1eJzdfcr27JNH7fKlO/bkZ37O4uw0D5lg4lzeUnL43n31NeumMnZzZdlWle/xh87aA898QuD/gq0zK+D1N+zH/8JftNnFE074glzQqph2T/WKCKRX3/hD29pv2dhwTdb5ll3bFhMJlFO5jN1WmmOjcTt9fNZmYwd2Qzg2eubjssQXrbG7ZrHWnsUKkw5i7CmQLIzZaOuOzWWb9taNHTv86Cdt8ehRq+5syjLeE+1YySPLJjEm93jEAT+ZG7WO3ObFsYiEo2Q3ZIXuVxtqv4QJS30WhEVaEp6mz58UBxk6/cHFvLWqdbVxzFa3a6JpWgIQlnl2213vj2s3JGACUCw6rMC4QOpQsuhgXZdFc0cCmMklJMhMv6EfFWuoayNywTtMMYpgsbQlrMyvbPtmMFNR0a0nek2O2Q+ub9iVG1u2ubMshq5auy4glUAdVdlOHZ+yQ5Npm5OlO3doxMbGGBlnxD5rcVnAuPcI0Z6sMhQJ08/oksCSrjeYk9vUt+otcKwJGOuypAGBVqsSVrVZRUIlC1nCtaN6todSPmrNNosNKdwdgWu5UreUeGVhNq+21vWE3pJSQHkgrAx8IG1YZFhDCC87SiGUAXgl7DxB6PWbD2XmGcLMu4OBL8CU2PQlQkN4jfcB183NdUumhu0733xVoMWJA3WVr6jXlZfSYMc04rECkdNIsMJjMXlnuZhvKo4lWVB77jV7xl6p7ILGzmr0v4ZdpOgS4CBGVtIJXPSJD3XFR0M+cBSRBcuAF7PTwBZUF57KoDtARQejVPeO2qCOzSNQUzuoPf30D7UVA+AAI4rAPQTRhFVtvpmQrNW11RXL5ZK2vsbMGlnDypM4jAmhfAZKil3lmFbmm9Co/r7KTPXGyh7Q1+NBb4CWe/pg3fJNID4fPfZ7tAHWLvEB42C1B6ubCjNLhHqjXvAM8IZU704sFt0/OOjcFA2vplK9teHh+wG22yio0ksixMnoUGR2KJFMdeLJaL3btNR4zqKpaZuYmpYlNm4Pf/RjKgDTJqI2tnjWTp+ZsaYY+/Fnnrfx/Ij9T3//v7HP/eVfkBszbZu3lmUJvmsPP/sJyxTm7Otf/bosmJqYtm7vLFfsiccW/d0HnvucCy+GxvL35QoXRq1w+LSNTU/Z/taG3ZW73xTT5JMpO3bmjJgmattXXre33/i+nX7mp8QgrDJRAzDV5NKrtnHnruUjG3ZJebSiBdtY37JHHz1s7e26TR09baMLJ73B0GQ0sCDNrr3ydWtHEzZ7/JhNHj7srtTyjRuWGhmz2t6uvfuNl2RBnrHT5592wk6MF2wkk7bp0azNj2etfOs1e0MWL3Noo+Wbsmi7tt1M+ah2qcSGxk2bPTxqTxwdt2s3Nyx37GmLjh4Wk2TsIJYSwO+JFgeWFbCqZJaQZXE8dyBgXrN69pgV5k+KkcVg5S1ZtCt2+ca6DEIJ6HDPN69gek6lUhYNpMwKWQlS226sy4VOp+RyjVtC97B6sAzo85ucknMtczMnhmZqTleWXKMbs9sbuxKWlDwLrIyEhJBduRJSJLiaEkQBFFNTogc1OzMlQBDNWypXfmrGZuZm1e4FmxUQjo8KEGfGbGosZfNzeZubytri/LhvDD4xPmVHzxy2zsot5dWz0akRq3dTUiBLNjkx6u9NThQsm2W6VBjQwephWWq3XbFEREyu9ms3a5aS1ZJNYrnInZeQ7kv6cyksellPEg5G+xlxY19Sibp+h0nuGAJsfciuThksU9GFARClaL1hPLeOd3dQvu3Novfn5dIRmxhJqe4SMQlcPco+qICr6CDauNvIP2WJhYd1hAXJck0HYNBGD31gR14Aggs4VatltTld37jWwSVl3qt3d+lJ6A/GcgVcsLp7NimlNC06Xbt+yxUhwMi/BAsHmNImeQFCsPpIcySbtHqEBRTsqXBgFXkQdBFgMTNlj31k6R7gvaVC1KqiSV2Klmlz9W7LOHq9rXwrAmGpSpWbxQ70tYputIvi+aCPlBK76dXlEdTlRVXq+taHulI+5r9WakVrNKsqm5SQFNJQJIBr6DqJ+gnOE5PjvrT2xrUVm55lG0Qs+9CfG6xP+sdVDvE59GLWCkDJwBmzBKBTsGAZCJP1Lz6BRgTuO730AWd94EttDa8BvgA1ZZXqkIwRTxKpdMlX5PG6okBYYUm7H6gSne7Bvp7cVOSr4rkAsMogUqlU4iMj2UIskV2SJjtZqpRn5beljp85GaVDnFUYnC9fY/PdeNv2i1u2vbtlRTFFcX/bOAJERoLdvHvH7iwvy6VnkvqOra9i8b1qxx9+1AV5d/2u0YV/7uOfsiPnnrDHHn3E7l67YWef+7QaEXeyZRvvvGprKyt25JGP+e5O7LZTXb/ufbZLH/mEwCgtAZ6wTKJrX/yNX7czz33GEmzYK8CAdr3KXXvr1dctF5GFt1qWNRK3vf2yzS8V7PhUzooNgcmTn/K0YfIIGlHE3LjwVVluuzYyIktOQsh5P2m5tMWdPVlRZhuv/YltSduffvpHJTjSjmJaLKJSqSJ3ue171v72P/7H1h1O23h3S/fEGPtp735Iyu1fWVu3Q4vj9sJHjvnG37XMYUvPPeyaGaZlc5iYmINpaaksmzln7HiqZrX1d+za2p6Dw/DMcd9zNFbetOzBji1vVb07IZnIidGCBQAwx6QkjkxFbeXmit3ZkTCImeKyeLZkocposf1yyxeDyCH1FXXMb50XkB8cVAUush42W/IcOIMJkcdNlAUcR6RkecSD9SFoc5B5YCYiOjT0KyawSVoqxeCaAAVlB5iICSNRWUCyBHxNuOIBACqOb0pistxxDQvjadsoR5QvyybD/FdG5ZNyaxNJLDqmh8V9mhx99EOsgJKFyW5IGXkDkYOG6hn3vsGWbGsGshIqQ5plYw5QgEHbimxSrnfYvKdeq4jn9J4kJqlv5s1yPlZHyi4ii81Xf2XwiqK2erfkwpTCqBBQJYahQNvKvayv7XdLR3R2cNQ/XaruZI2Q4ibLlnGhdpI6MGEQMYm9VpZ1XA6WGv3bWGkMbAkeFD9YxIA4fZJsxs1S0bQMje999y07vnTY3nrjTc+bwDfWJlYkwI1VRxcMO/CnRcdqveuzJ0ZTPdurC8TbAJBATq1LHpSVVWS5QsbEJpaUUhAGWkyufK0r9xylJSuUudf0nzJlkX17WYTBrBDo7PvGylhivb7PCFAdRVAHOO+/VxuyWIXpfw5W+tDvSRUAXAaUMAKyWVb19WykwEBl6Oahfs5XCt6NovcY2acspEcAyHHtndSqP10GpEP6GE3Q1N/VOz6XVdcD+hE8fS8L6amieuazIQTYXIeZExEpQ/qLoYO/j3Po07S63cjVTqc/TYvNXmx1NT46ky/kY82lIzPjJ594+NTsqcVTqVFZsH/5P/gr9tDJs/bJ5563n/zxF+1Tz75gz338YzY1MWE7m5t+DlVTFg4jvh0RG8t2YnzEMim2NaOUMqmTQ74Eb2tv39KjI77LOXsblBo1m1laUoUPlMa+SNCwUnHfpo+esEpRoKI40cqm3blxxc5/+uflGh6ycVm0cOZXf+Of2RM//rOWGcEiGveJ8Ezf+cN/+j/Y+NK87bclDLKKONOfwwAfP3dEmn7HHnrux8UguaDpJMQseW2tXrIL3/mOPfDRH7UJBpQw+cWEjMqzlK/QkSV8a8POPfeigHXEOCSNI8XZHKOqusuBs1f+4PcFMEM2Fq9ZdfOO3SjKLY6mLJsv2K3bdyw/OmSPPLBgacW/pWf5M0/IAxh1tx2oowcoOTYlgF21RqlkR+ZyFtm7aFdX9m2/UrGYBLJykLNELi8wKFusddeWV3dFr4ZArS1rDOu9JWEXW3VqNj+WVb0jdkvufkxMnh4t+D6xODZ+mJvy9QnxusMI/MlZKZy6FEVv2FqqowqjuglE5WKzEUgvygwDRmXFyLIemWguytohzsCShVyXhr+93bCy2nBjv6i2Ldl2uWErcq23ijUJYMMabVlePX2Lrm3xCscwmxQ1XSIZAeFmQ0oiqXrLAhKSu4BgbTHRPCngBnTDHriM5Mp60fs+QNEqW6/BjIMDP/N+R0BdKleVn6xyWVelUkuKKCeeqrpw9HpsBo8lJGFBACV0k0NYPygZCfTUlI2OTsg7yUiRxy0lgbt5Z9P3SGDp8MxI1g4ae2p1GRY2LvriVvatJRHUgVG0Qrj1R3UWfEnIAQHy4MQP5ITKMTWrKV7DDUc5shIQ24k0EFwAGy/L3V+9y3zRrc2Sb683OzfuVt3ld6+4R+cE09v0tzK1iW4mrFPAga7LERk+NZZGq1jZ4Y7tNNW2qhOgIfNRceVBCsQAoeOjLYHxgZSnSiXwHBLPFDn5X2kP58Kevr6NJzSMsmhD8q53w7QrKTOlQXnZc1U3lYWkRPfYb4Qjoaq1sn63rSY6cgIwm37H2bhd7Y7Fj9el3EQXVq/BswB3ADaR1GlNGFwDhgDn4L67/SqP100hDHjxnPIFQAWI+QTlSPspfT60hPLkA01CH3mgJWXDIyCu736meqP4ZSV31E7eBysP6WoqlQqzCP7z//zvRf7gX+bkYLcLVi8vVfd2Tu5v35ndWb6eeuvtK9GLb75mG2t3ffT3N/7pv7C3L3zP3n3zezYsQR3nvBq5iU+ePWE5WW5XXnvD/upf/gv2kdNnLC+NU5DQ/4W/9Es2IXd/XWC8I6u2LACtFku+x2O9XrWNjQ3fyo3NhxnV9T1JRZz0WN4t5wO5cyNzC64lvb+sXrG94rYl5Yo2ZNKXiru2u78lC3fTbr37uuUFwhOzJ+zIsVN28vRjdu78U3bu7EN29Qdv2af+6t+UdZh3zYNg0p/GwoJ3v/1HNnbqcStMzckVTtvkzJwsqXGL5yYsK8C6cuE1mzz+sI3OLDHk6BqXtqMvC+tz7+ob9sYbr8JHAuayXdso2nZRgiyLkkGJSnXfjh6bt4dmUnbx5p4tPPyMZcdn3bIUlsuNVYNKcFi50otkbah425KVZQGiaJIZs9zUcVnA8hi2Vi02uWjZ3p5lGzt2a2VXQtCyVkPWh6zCVlP5twTw1YYdO5QXIzXt5lrDKgK0FGkn8n7WEtO2RkZGfZoRE/xzqawdKag+UhplweaVK+uWEUA3ZYk2mO8pxkd5OpNJYflJpzkOj6vbEV1zjleTo1Fk2cdZmy+mFfe5C4XdG7b9Y128XEzAmnuxtsCpbTkp2YSiM3uhciDrTWUxKSYGBDsCJt8iT8+wjtgC0Neni6lx/0i7J+FMtEvWa8kVLdUFAqSRl7soS1VthbHBblxRCXC9iiLvuqWI19KRQun16OOM2HiUk2bbIqAALVGQpS/wlGXOgOfKetHWdsIWgFjoo1kES2Aha7Apa5rjarCmKZPvhSH+cOdcQsgADjVGuH3TF6Xrlp14A0Hd3mLwTvTz7oDgyvv0LTGYT3UCZsQnWNmAif57/yszGG7cvGpZeT63b9528CEfBqRQPmI70V8KQe/ioQyrLKl01CpKErDKq7wVAb6cMJWTQSwG0mSVqyyA1aGCrGVZt0OxrGoS+lIrzGST0mr7lDm9FlG7yBNimS47XbHnK26/4I7m1/v02Ir+UiB0LYX5uEIa5rzKg1Az6rksapQjCkHlonstRv+3QIvuAZTq3Tt3xEMx8RZGG+9gIQOooqfK7nVXRgFKncQeh2cd1ZFyYAH7IdkqQ+iCCXQdBH4DynwDuuADip+40CPsyIVFi7KQ3Ir3mJ6HAPNb/zsC3X2B8U1Fuqo0+gD79yzy2vOPxcuVakGW29JeqX1yZ685OzUzknro3Ino6GxalWvZ9SsXvJ+K43q/9SffVoZ0Og9ZVi7dG29ctI995IQVJibVem17Wc/npkck6DV7/fuv25c//3vWEQiOxTm6YswycpdOHJqU1TRqzzzygP38T/+EPf7EE3b0yCGbGR+3Qj5rU2MjlhbDdmolCUZRaTGYwqgqVoIIJEai0TJM3E/IlZSrHM/mfCoUlimuCxOLywLQUrNio/NHfLOYcmVf6ZXE0CWr1PZsdfmWQGvSRmRZY0vSUNGeCKo0sxKAN7/yeZt65OM2uXjaWtLombRcLVwD0SIixoqU79j3Xn7Jjj31rGUnD8mKHbZDJ07Z4qkjsjAmZblHbHJ+3J49M2eX3r5rNn3SxpQW+2HGVb9cWgIuEEFxpmTpRxJZe+rBQ1ZZv2ZXVjoS7JLdXFm3HVkPTK0an5m2Au7ewZrd3qgIMGSZjLLiSm4ru3tIHFhbPz+REviW7NaW4El0z3PYm8AP45CtFIUPcKE1ZdWmh7s20Sur6WqCvGEByr4dmpmyQ0cXrDDKLlw5/z0upZMWyCXFuKPyUPAaJgSu8aG0VSUc5Q6LKCQE4jbfwUhZuGfcYhRbIFIWaLTE2BJW6Nw8iFq2UlN7RWxiKm4rRRNwTzjQMCDpo9Bies4666pNZJMoMQmBLG4/t16VkPxYtFGxzbvrNjo2am2BXWp8wtfbZ9NJSwuAknL52bAmnhRgDEfdaizKsk/rdzLFaHFPNG3ZAe5ERIpXXgIzA9imMaX2vHlTnhpAL2FK9KI2NSoLXoBYFch00yOSBaULmIsfqVcARPohIbLiuPVpflTK1PSMAF68KpNmS+Dqe4vqPoLNLk2+iktyC9BxWCLnTWFVDkCBz95u2Q9TXL6zKqs0KwBa8fuSDDKXwsYSVxl0L5yKK9BVQySH5a3Js2PqUTbJPFiW4JIfSpL4Uj4CE7zRw2NJ26pIaUqO2Bwno6Slt3UNuAiIxbBiA7WRLDq1NMoZa9jPOKOy+u5JXgHF3ChTwKRAJAvsBwK96P5hO0ks3xQzbASqyeGCzLa06B76Yq9eueUnxdJnjpJkNReuPzyuivbrTPeR8qP2VB/Q45d+4IlCu9CloJiuACm/9P999BxYr/4+r+ua3e68+RQPb4C2cGuId/TP+3n1bNBNoSAs7whgozeV930Aq/Rf++rn4qNj2UIvEluSe38ymxmeTctG393cisZkVRzI1ZuR+8r5Q4lY05YOH5LGyolweSveuW0FCcRrb7xpazevWbG0b2eOTipjlsF17Orr37fZI0fs3LmH7Jt//A1puG177GMf9d3oMbHla9k771yTRu3af/9f/Q929a3XbGlhyuYEeqXtDbsjC/qTn3hOAF2zn33xs/bAiRN2emHRHnvglH38qcfssbNn7dFz52x6akKWbVmNNKzG7ru/YioGGtDOWBhYbjCqqKPGh7DSqCMsXZWQ6D36Y9lMhS1PqjVc8x1Lzyy4JcZpAT0pGkCLI4A52bVe37WL33vdRg7NSmiUjtya+fmjtnj0nB0/dd6OPfCYPfTIR+3Y/Cm7/MoX7ejzP20nH3zKJkZwPWMCKjEGfX8CHLo3Ds2N2IzArnr92/aDGyXLHXvUxk88bUsPPWG/9Bd/yn7mp1+008eXrFNat17pjqxTKQtZ9LjNMCzz9OLJpOp5YIszGVkOTVveqqvlw6qYPQFcVa4zSz4Z/GGCP9N4Dur7drgw5JZFpZew9a2yjcuDKDVlZdZYvSIAEPQCmvu78h5U9pSssCxg29hVnnErC0QbLdG10xCIYz7JrcTqFLkz+hORpRPpNeRqsgot4qvOsoUZ62xcEU/F5TlkrNjNS8twyoLiS0AVzS2QLlamwDUyxAYzKkskY6mM2izGd9r2lletkFI91KYxeUssNkjJjWUjdTYKx9pLZzOWl9XOnrET42N2+Mi0Tc+wEU9OdclYXN4ReTHmUK7FbPz0o5acmPPFIVfevmaVFn3PomOiJ+UvJa7f1Y54KF0Qb+DYMH0oBLeE9I0gApgIOf24c/OHkU9/Tp8rq8v8UEHRiDOqGHj0LQkFM0ylKu4XfaMXH0AjPQEgs+YYiWd1GTNBGAS8u7yuMgA2wgZlQPswyEVmAWikuADY1JAVZcFz/HdOVnCVaW90EUhGiIP17e+I/rN5gZNApCOLng2nh9R2FSl5vDaOuGkBoj1yRIHL2mPvBgGqbroRhFsN+LFLl9wFeVaSK+nEjOjVqMuTaWJK6xkopnqxRwRgx7tsd0hlUBhpKUmyGnQB0HUECgJwHEvv/aLIeF+5eTpYmnre7kB7pQn9ZNA4f6hMQAANBD2xgqER5e1Sf12jmAaWKx+eozy5T984+EH3G+WGAgC3aNYR+O+3Ogc367Xa1XK5vDY2NjawYE/Fa/V2odGqLnU6kZPddmtWgsLgbJRt9Fjpwk72mQxmsgS1xPLHhhWbqoiEvTAS901wF+S2H6DmBMSd1o61SpuWxZXEAWzV7cEHF+3I9JTV99dse33d3rh4wd75/vdtY2vDvvyFL9nf+Os/LUaI2cbKtn3xD/61zU5nbHdnW6B12F7/1h/bW2+9bt/65p9YZlhucZOlhWW7ce2GbazelGDL3RPD3L582Z588rQtLByys0cX7dypo3by8Iw0fc4nuzcVj+OYR2QlS38KNkQntJGEHNfRO73VoNL7Ij6jhmIwWUM0jveBQXwRm4ZlEGH00IwlR8Zk8eqemLjZbVmxQrfFhm2sL9uKyrYtGiVmj4mxJVgCbVY4Fcs7Vpc1XavsCSRL0uARK3AKwvpFe+Pd2/bJv/K37ciJB+z4scM2LcusMDYpBmDaUMLKO2vW3blht1cr4hMJjgAEaxiBZsObUrVjx+eS1paldntbLlqD/quubTJPV0yUEJg35ebhOrEz/pCY8KgsSBFEINcRwLZsZHzE2mrrrurDiqRhKam0LNkhKSBmK+RzAvB62fKROjwpADqwopqeE07jqbT3p/nhdwKMZk2KTWrLWvqt9OmP53TYYrFieSkX+jBt+MDKTd2XIEgzW1T3OcAxCt3RmLqOYPEIeAFvplT1xINIX6Kzbz3xF63WHBK3qVHbcv/ltKm9mmo7LBkUBZPa1W4CHyxa2haXF5k5kKfTqtEXKitveNzKAt3VjaLdvnJTSmVXFhsT+OWmDsnalafBcdhd1e1giDPe5O4DjBBCvASg+uCKACRMBxqymdk5MVoAAfpcfZu+ZsPnORdGpRT0nZCS4X0UI95fJNoQ2KRkKMh6FxDAl/AhUMo+EJubuzYmD/LOrWW3JslT8CH+ZrBJVhjA5G0na1xlZOMeBq5o95GMPKImh5HS/SpAV1z6ul0ZKIfDowl5Y2oPWdrDPfGI+KBGH7ks2APVkw3WJR73AImBJuQFQCNf75oQTeizHpzcIVZVuZuhq4e2VNngXSzZpixcDkgVnikuCgGjgffp4mlaab8kvlE9cImAXpXVrU7qK/oii0z58u0TAVXqJJ7xbhuVFaUGaMILvE/ZieszP6ConpHO4INVT/rhWPYgVxSMJg5dCaqOgBbPBYtbebPdy75i3JQXcFVedX+QS2m/duVz8XjvoNBqRZbKnd7JTjwzK1ciFR8eirKh8UFnyPb3t1U4RiRlld5gOlHZYu1tuQ1qtAbLHYck2DWfZ4iVNySiwtTNjoCLVVmphNX2ik40GiAlIZ0upGxa7tzZ44dtdnLCvvm1P7HNlRWb5rRUWRrXr1xXY4zYtRurNnZsyS5853VVpGnbxa594V9/2a5eetd+8IMf2PTktKzrli0eGrVHzp22ZmnPXnv5K/btl79skyMxW1u+a3sbt21E7vcJAe9MPm2zAohPf/JJe+ax8/bYmVNy+/I2KdDd3duypiwL9joFSOgXYikj7oZTl8aAA9B8+sI98SV4NAZgAOX1hAEKPtSXI82xMN165pkS8HeVnp+EK9rgDbMJ9pYAIDk5Z9s7q7a5ccvW1m7Y1s4du3Xrki3fvW7Lt9+1+vZtab5tu7WucnYbbp35rv0+SCHGTA/ZISxSWQq3dwNzMIpdrhxYIS9QkIVLualHSvnjOo7Fy4iAADbtcypTGZVX3M4OXcMSElCoVilJkEQL1ZWlsfm4hKhR9Lq74EZlCbJ58oGYX9ecBCoEcuDmQ/XZmAYLi1VX9HlGK2UBiywVgfK2ADguWhCYJI8yg4fcCoO7DxAQRqxV/r5wI/Dd0rYsJABWSlaAx678zF5wkBOzAcYcDeNtpXddpABsJckIOQNSB+WiAJbllEN2ZbVoe3c29blrzWLRldfSw0/YA48/aeNzp621e8Wt64YKcRAnv+Dy4oqGE0qDa4owp1N5mz204AIJfbEAmXVRq1bkVaRtVOA6kFwWHXDMdL1Rs4o8wZiUGsdSM9DCMlzACyXCrnIIP8eaiJvszu27SiLwHv/oDkDG6KLAFRYOKC2VRe46i0dEFhtJm8+JrTVFE28grLAwWASbHxrt2W4xKvnuWEpKNSoaVRAJz0OKTIkwg4WuMp8RoZfieI2iBXNvkQ8WEeA5MjDKmX4iid5lsIsFK1jqalLdVAm9iyAeTetKgCULFFo2ZAQ4OKrau3viTxWTU6mRIe8KgC+UZkdtiZeG8qG99RCKOmhixeJ5DNx5mJBvJJB/3p2h4NaxAjKKovH39UfZK77Albw8jkBVf7nnMxL0vg9gdqW2u719leOmrq5K3gazCHqR1177ajyZOVwYThWWxqenT9aKpdlOqy4vMC6LnbXNNE5SaJ+xlfUtWVqs6mECMX2gbJMnNysVt821NT8zh36clfVNK8ulyCQlfMWara3vSXiG7LvfvyKtm3EmbEXyYuqaBCwhLdmy8TwTyg9bvCemUiNsrm8L7Jq2s7tjO3fvWK9WUc1EFlkbh8bicvFGVemo7a2v2PWLr/sKpSNHT/syyompeXvs8fMiFCcWdO36u3fs7t27SueiW8Q33/2B/eAb37Cvf+mLdvPyFbtz6Q1befeiLPJdW7t21XZvXbcHTh2zR04v2s997jN2dGHOPv7Uo/axp56SVbkk1zPjGpgReeZHsgUa/UMOsCI6c+rqtZJtra07uKFdGUX2RvJGFbhKcNmKL2ytJsaUZedui655RlpM2WFgABrhhg7LyunWdi3bLtnl5T25ZilfBcVKnG5cAJWVwMtCn0rVHNiXt2WpRVgqKwSXezY5WpDrnHZQHpb7xe5luPtjiaozbUleyeZWzYYzGZOBKrdOCrPEqbF1awpF2ffV++xUDTZgyXewomU1txlAUTuyKYfqy94F4kJjk20/klntO+g/w7JBCPwjZUgXRzIbt3UBcio9ofsSeuZSIgIStKiEka6PISwYrBpdpzJ5xZX7n8pau7wrpVGBohYRoDFQ5gOZ+vg0rnzBkRRrhdF79hr16WmiK245+RU37sjrwlqJ2La8dmSRtqLPTuJpFSrcqFpKtC7fuSoXuSGQwS5P9d142k5JqU7Qke9EKmeT0zO6r98u2D1Z7UUfPIN/OLuf42r8SBy3WssqA4OWoSsLsONUWp9vqXbCUmZ7SgZbAB2sYIDqxrXrIqvyoAAKTMviCgDAtRUriVfDvN8WR5XraSYhD0LgKt3jYOZdE15u1VfgMZMdsl15QgBRKqb8rSmLF5AU7yrNtuoOgAM3LH+lvqqhN6mop9+ihf7RvRAGKgE+aCmvRHGYg5KII0MyvmSlM/Dn8qC0CRyhw9xxBsiYGwxQr65uuEIKY4Wqo+q3z9L0/Yptliq2Im93bW/fNnb3bJ3vPcmfjKUS/cMqL2XsitaoCILXJeCr8yb3XZnrPsrYFbyufdwnROsDMso/dA/w2/d9OOh11L773d6BLNjuVbXV/dO0yvHeSLwg5lrKF0ZPDudHZhP5TCo1NhfNjU5YYnTWytWqmLsniydhHbl0h5aOiCgwSdqFbkjMHhtqyfJrWlnAksuMSAAjAmBpXxGYfi8sqQlZjjmWv+m6Wq9YVW7yzsautQ4EnkPDcqt3rSiLJCqGLSjtyamEHRkv2JE5jsjN2+kTEzaWG7EFAV5pb9cy0arNjI3YaC5pVy7ftJKsviuvfMfi9Vu2v7Js1Y0rVhXBO/VNW75+w/arbasXN+3OlXdscnLc/tp/8rdlUeXtq1/9IxuWdffG21ft+NETFhGT5ZNdO/fQefudf/UbNixm+pMv/KHeXbcv/t7nbev2uuXkiv3sj3/GWjvXrba7L2tn2+bGx620tmwvfu55e+DBB+yJJz9iZx88Y6cE1ouL87IgmXfas4mRrJ0+etxOHl2ypflDtjArK1xKqyJQBLTR9bhDzCwIU2HoPUKLyrWSxdAr3rFr601LjR62kcljAlOxbCZnTbnN7Bg/MVTzPueNUsR2yxWxNcLJJHQJWAS6yxyR4ONCMxjB7lYoU/ZN2NquCIAEPGoPn4IkwWan/dExMfpw2leFpVOyOOTyDsmSFnr7Llts8ZeSleRThsSgrJmHCSNRuX4R9iJQWkpPHqLqAm+L4SurUsJ5i0gR12xEoDniYJKQEmDjExazMKdWmchqFWPzUap4FngIDVl7Vt62do1dl2RJ5icEwGGFHv2HwQKhW4fui4SDFkAisVARZfnoHbGaFddWvQ+6Lnd1u05+ssIFPAgY84GHc1kpskkbyuatuvKmQJHDIEVP5cVevOSDIHJiLkDCmv6pqSmlIyUlXmIQaGdvzw//ZL8LgETRZBXKWq3UrClffeBeA1ABvLAK5UkI3lKy3DjZgkn6VAbvAqBjBL7BlDTooPQAhWDB0raKojKRkbvsapuSaMYS5EI6obx7pirTVPeADcDAqjw0ZqIFfZdDlhDfMFxQERhTLugn38P/gZbe5yreQQEAuHTBYXy4waE7DmReDmWgz7DAjvPH2PZycLgjoAbfMJcVr0/El+e2qfYP06ioA6c/MGsnI+W6XSsLSCUrvYZ7pCwkqVQYPGUWRcxyUnpt+skFsKzqw2PIj+R8MQl16Ah/BqvlMGSY7YHMOQ2UB+mEurrGcFrylHfCIgQpVxmBlJuPQkdKlJ1Ab0ajwwLYMA9WSq8X+dVf/dVUId1YnJt/6AWZhy/GY/nzo2O5sW9+65uS5bg0tMRTYMpoPX14d1c2ZLUGcz2dk8CiUqIikKWlIcQw1aKNiKBrcl0OuqwwYRcg0Uju1NY6RyrXbVYAuXzjlgC0wM5vcgHWZKkVZDlxgoKIr/jMu8SNanrn+q6YK+1Tb+YXT8gyvOsWSrEoy8gaFhFRV9Y2bIxjFkQNH1FXQ46PjrhFsb5Ztka7KHDP29TshCyHlr361rK98r2L9iOfesz29ju2vr1l8ZykXwDc7WXs4cdOWH72ATFYww4fU55bW7YnIN3b23br59Xvv2WnHn5E0Xft0RPjNjJzxL7zta9ZbnLSji5JAdTiVlNaS7LKT597xPZKZfvBxbctJgCdWzxsxx845zuEwXTsWEQLwmw0HxYPU5JgThoUK6Mly6ckhnn38rv23d/7NXvl6qo9/eyLLny8x1QWdg0CsMpv/qa1Klv27nbCfuw/+E+dVjA9CxbCxOiamCWptGU1yVRd+9I/1HXE7tbEUKNnbKyApRC1fSmxUnXPdnf2w+wKuYRqcEtmhq0gK7PQWla7xgTkonduxrIjWOMBBHwKFAwsRmWqlm+2on/sk8q5T/RBdmXhT83ELCEFuRqZs9yIrHFxEtY6oIQ3BG+xmU1U7Ynb7XM7SUP14VSLxuoV61Q2ZdEMWe7wcetmBITMMGgFIQFUGQVmyg/9jfAH5WKDk1arZA15UdtXLlm7LqATiFzfFbAI2AALpgzqhx167FHLj05721QvflG8JItdtDxy+oxAQkZHEDIPWMUjnJyqNnHwUH6bm5vefkyeZ8YLswSwWpuyWJmiRXClQ3urfQAAH5wT/0OLghT36MSs8qErAFZROWoNu37pkjyQIfv2N76uupGAqf0jxvJeXOpBF0FK8lEYGbKNMsdd120iLyASHTnDDQ+KGRl037AiS/9VxrjtNVjxF7OewJ/tD3cr5Cr3Oiq+tmHv0mD2Cko/gKKSYYCJAlJ3/fP4+tc+YCoWA2TwEGUCXLF8RWPl79al3tvd3bajR496Nwo8X6tXbaep96sqc4GN+FuSLU7oQHmjROmei9mWDJOSDAmMuNxEwTglAz4F+JnKhsWZJW+6u/Qee+nSNvCGW/n64N34PSkKn+uKVpZmCd0moR0JwdDhGg9Bz6LAaLeuOLckqy+rdi/ZQfzCnWPTuzRJ5F//j/9jqnBsYfHG9dsvfOlLX35xYmLk/Nh4Yeyhhx+KXbz4lqzOpD3z6U/b2OSc3Xj3imsDNm3AJckzAi+0xe2hIADy1WvvWk7Ay0hvVq7fje+/bldvvC3gLdmhmXFpUGlOMcDC3JIaROY7/ao7ZQHssA9G0X2QyWfl+izLajmwualZW1/fFtNmfLlmRMSqSVsVZLk2ZIlNT2VkNXfEOG3LSnOxIowtCTP5pOXlsrJr/eGlWS9rrcbqnKSEr2IcsYwr0pabxvZ3VTXSjk98l3tSrdmEBOrkuRMSwLb9k9/415bV745A+pnP/qR9+5vflrsyaYenRuz3fvuPZdG17Wd+7sf91M8nX/iMFPCIfekP/tCuXPyu/W/+5t+0haUH7Ff/ya/b1p1rvq7/8ceftK995auuYGRI2bkHT9rHnn3W1pe3bEfM9MqbrwqcpXULSXvuuY/a/JEHbXVjzcbHJmxkNCegb9l/+Sv/wLL5UQcDGAgJdZdG6e1s3LTavryBuhpYdXRt7cCkaFgJscDgmYQss6Ta493P++GGssvtqZ/4GxaXe4tCDbiBK8mcUbQ3bj/zILu2e+e27X3rf3HGLMtVfu5v/Z9tJDvlIsXuSQWBNPlVBNJptStlrLebAoC0yhI2gvnNv/vnbHEhyxFm9qP/h/9eLv6oBBEFIGCWteEDFwJWn1+GQEmAWFbJPgMIZLsnRfkv/jur371oXbmYx577Scsf/4T3D2Jh+GohKa+s2hxwxK1k1RD96oA3IN3sVO3L/83ftSbT1FS38ad+wRqdIZW1JUGvukBhwTHyDaDHNq5asVUWvydsauGohLotnsp4/cbHJ7zLgPLj5iMX5XLZmrUwFzmhcgE0bFyDZcWZ/bi7WIHUFzDEIsr6oCz9rxJX3cyJ93Mjc670GHTEqDlQeXZkFKyv3fE4166+Kw9u21KJnjWVRlvAhBc0rPTh73zebHXP9bjaUSpG96kXM1gAdpQOdWBjn4rM1YL4DE+zkBHdmzUBmNoeYIkmrNEHR+rI7BvVwIEb5VJW29P9Ud4vin9lVG3u+EGZHYEsdY1j6Ur5Iq90C7C1pc87pU8XD03gxicpT6zYOLA72zvC/649cGJR+QxZp9GyO8t3fAYJe500pJBuLN+lBz6AO1rGvyN2+vBRed4C0Fjol1UFvd58Bws28BZgDa3AMPKO42Z5XPGMXgxepOqrePxWBZy3AHDVQU3WrYt2t/T7ZaXw0kEqeuHYtAAWC1bRU+VmefHbX3/lhd/+tX/+4o/9+CfPv/uDN8ZOnjsV293ascKMAGyn5mDQ7rB0MWzMy+gep1emMjHb2arJGhO4+YAQA0vLNiIgiQ/X7drbdwWCk1at7rtlAbNw8N/I5IwErWcba5vSol3dn7XtletuebCX5/LyDRsbZ005bnJc1pSsFFVudCRvFWlvJp8X5c7Oz4vxVNmeQJOD9hLM85RWg1iJYbnjYvqR8TE/ZndM73LKKhpSVrol6euUxcVItW/XJu1fqRzY21dXbHN/0/dTyIqwI5PDshjMLdhVWV3zc6M2Mzsvq3ffrly+IwWxLeY5sE9/+nm7fW3FRBl79CNnbW21aJcvXbD/4h/8fbv4vddkfV60qel5+9I3vmYfe/qj9sxzn7AbN9fskfMP6dkN29zetC/+8TdVzoRlVbaf+MlP2quvX/I9ERaXDklQG/Yf/52/a5vrW9YWo/zj//mfCyhllaoR37x008anD3vdorKS2Vzj1u1b1pbAMQKbYl5oIi6FKFdeFi19o4yMsxFLQmVPirGw6PbKMcsvzMKOCmJE/xYjwlhqAIQBt7daLll1dUUCz/JLs5jAvyvl2ewK2CTwWJtRPesehIETP89MjIkligWA9VZ95w0bKchtlBCsR+cExHLxJfVY4z6QBXMDKhIsaslheri7+un32Mz74PZbljFZSG05H6kxqxUOCxi8sIpDn7G+xV+4dQewO4CtslEGFg8wQNZZveYgQ7xOZs6i2bSDG/wG6BXEg1MzMxLuhjwqWbqyvumCmZub8kUzgP3C4hG3UBFgaARYcdJreX/fLTxAGGuN/Q3YAQvLFQB2kNL7rIziG7DEAqZsPOOTyWZtcfGoyegRT45JruiXHLI//MOX7Y+//A3vxogKRKE5YAGNWG1YLhWtWtx3hQIwReThYJhRNsgLmVhlhdfAngL0l2LRMlWK8+1oF1ZC1sRLbJrjK+zUHi3xjlurKuNg1zHoF4LqAsCJD1hhJ6hSXKaHQXP9EDAz8IRi9r0X1B54mW2VQX6VK3ZG/+l33RXQD89Nq8xJH8hmvww8YmkPebkH1qR7RHGZXqfKK2t9VHfqR9fXqOiUSKVkoG3YyRMnpNTqwoSE5ATDi+l7wdBgq1HoCa0ZCxEJnQ7Un64bVurBdAym0cdNG8M/vqG6GFs1qsu4uSVgfzkWi7wkWlyYHgAsXQSNRnexWm2+0Gg1XqwUq+crla2xX/yln4ix6oOR1WazKOtNwFRriqBy49E2MpVwY4pqwGFVtjA2JktEjaIKQ0yfuKxCs7s8lgdxHYATOT+NlYEv+ldGZInuy+Xf2N61OzeuOeHYw3JcFrNsJ0M/MuJM326nNWQFMVhZgLYrcGMCOhbD+ExCLk/cxkcmZNGx+1PW5wnuy5Ll1FCLR2w0P6IGkLUhq+/yu7dtbiFvqVjWNVYYUmnIsssLuKt26+6GNXoJASQbG2ftUCFjc4enbTSXt52dPTEkrhrl6liGvGpVAVrFrct8IS8BOSTmLqtNugLDdTVcz67JOn3r8i3b363b4x85ZW9fuGy/9Lf+opTDuP3OP/t1yX3LPvGjn7GvfOWb9vyPvmCvfOMV+8QLj9izP/azbmn/2q/8ffubf/c/UcMO2598/rfs0NHD9sUvfsu296uijTwB8cDayrpNiJ4s1tje2LSt/R07duIRK8nV8n4uMUuxuCeLftpy6Yyt3xU4HMiaZwRdpvRHn3leltCK4jfsxvUbbl3vSNF8+rOfsTevXnWBqNfrzCNXO0vTS5A4d+3KjVvOlOG4DphTgikrOSllR59ZuRZmPKTEHwuTs7Yl2hQrZTEo03XaFpeki0PsQM8RdjZYAR71xzqYWbok3Yjamy4GwCCAid6T4OWkMEayo+4ZhT4xWXASwt2awKxWsxFZJBWBmuRCceSWw5vKC9g++8AJnwZEXyjuJG3KAgWfLiUlgoc2PT0n3pAbKUFj/qoDp55lZLFtbRbt9LmTEly6RsKcWIrAbvwMaoEpAC98StfAngCX8lXkCdIdINbwwGYw3g2nPEjL1+XrPoLMcdH/u//4rwrcZfmqLbGmAdSXv/J1+8Y33nAvhr0okulUH3yxAoNiAwy8j1XXTLu8Ia90RW35vuDEDRcAJt5KABHuQE9KTIsIyAWQLck4i2XE2O4m099K4B3/1scPC5QiyqudEsLihJ4xxdX76PupuhciYjFdtiSYYqEI/bLgAuXf3N628alpvaeWAjwlc1jftOHG1p6lRkesp/wBw7pvUl/1rg6UVDrO8UDMWgKHwiAxZGBAzcusOD6dECNDBSBP+l+3tzds6fhRuyqDh5kRp88s2Pe/e8mmZ2btyLFR++qXX7dTZ074rm7f/OZb9vBDp3tjo5n6xYtXb504cfjlfD730tbW7oWHHnoodBH88t/4G6lHf+SZRbkoL0SHh1+sN+rnxa9jE6OFmBNaRM7mCmKkTdds+dxo0L7uEqgxVaGuGGdbgluQOcIGzEgGHfdMcIcYBDYBQfPnRyRIIiYrM5iWkh9JW0suPqY6rsxBN2FvfP/bdvz0Gbv0xhvGxtHsFrVX3rdRgStLXBsSztGJEdvdkQDI8swVcrKqZIGKSIzGQiw0UyI55EKzs1fy/mO0JhtBs4EIq04A//3Snh2aH5f1wLw7hFtC2Gj7tJZSpSGNNmSjSt9He+sdmzo04/WlX5KVTcytzU/mrbq5733BcTHCsMArIq2bUV0ZMJJetFpp1+pyLVPJETVywvbLTbtwbVPW/k1bODRvly6+IbJ17HuvX7GTxwUW7bhVyi07e3bOdrd2bUUK6anHHrFDHBC4IaE+floKrWc1WYiX31mR8FZVt57dVnpnHjxrMSnB4r4sLtxrafdzJ2SBiZH298q2sV9R+YuikR51GnbuwUdtc2PXXUDZcFZV25ZUvweOH3ILEit/tyhg0XsTquvUpDwSAQ3te/3aDdF+yM49et6uXrltFdGzXt2zUw+cFQiF41Ymp6YE4h0x7Q9sdmrUMnJLk7IK662q7ZY7AgdZLSK8mtAm5fatb2x4f11NAHnj+rt+Em1uZMrOnD0joOKY84aeSeFLqQFGzDIAfMpSDODV1va6eIqZLliAabu7esf7HI+dPG7pESmf7bIAM2pZ5Ts2Pe5CTzcUO2sV97ZtampGbRSTazvhXQpFli2LN5iGhGvJQNFBoyQA4pibgugW9RMGwBf6E1G4mzu7Ahi6D1Jyz0e8zIAy82DDAKC8NinsQi4rT22UF12hAWqAgu8Spbow0ElZfvEXf9qqjKxLiWCJb25t2e07K/aFP/yaJcRvYzJwsvkxW5ybs6c/+rBouGnvvMsMA1l4yq8uRbOyfNvl7pWXX9Z9XGABpfINO/b3LTOEVUGOtZdjoAG4hD+ZyA8wBoBlIM77IR1UcaN5x39LDujui6hNsg7EanNoSETlAqfhcbKhU0Xp1dT+CRkSWJhsPcrQzp5oOCt5c2UKbfQPDwwarqyu+iwRG5aNLCDEE+G0CUaDGsqTNsqLtnRlAtDe/ysjDH7xfldZyIAubYpCB/exYL2rU++4Z6GS+h4EXIs2dF/xnN+UBg+80+n05DHURUpZGfTBDr0k4btw586dXUGJRU499lj88HyiMDUxupRJJk6K/rMyGlLFvbJo0fU5ipxcwMhxU5UYHpYWLzO3UxpHzMfk8lxuTAAmLSSNDbBRAfpX0DgMhnmfmQR3cmrMzxSnm6EnwBobG5X2UUUF0iqo92swUnpU5jxW//yRBVs4umQnHjgjy/WIXPhRO/PIWZs7dtTGZxesMDNno2KopKzS/Z0tB3z6b6cOTbqFWa82VEZpblnECaap0O9DueXusN8kJ59Ojo/4KpUb1y/LUpjxAYmRXFoMKfdEdWMKGoxy5JgsnaKsxd19gZOERxb95OykW+Uco8H8OYSJkzFp+OiQwHurbBUpkX1ZM202JxFFGa0ucTS2rPjZkaidPDJjhXTXTp1ctOnCqD339Fk7tTRvZ5eO2fzCtMrRtgf07LGHztm+AH9ze88++9yD9sp3L6jcB3bj6js+3W1qfkyM2LERWTtFgVxedChLgfQEGOdPT8g+FPCr7WKRpixPtWvS7K3X37LPfPbHfAAqL4DAunrnrcs2N38IlWBJWYxVWcFVKYdOlY22G/bUE48qnWHRjgnzHbt7Z90efuRBeR1NG5MiOrp0xJZU9rTokBWN40MZ+97X/tgef+IRtXNCwlGXch6ymcNLls5P28zcIVljKVtVOrPz87IO2RCEDVkkfDUpUgFiNJaSYkpaR9azbB63eJjcjzXCpPvdjS27+u5FKb6GwHDXirtVmxBvnHrgtKUL45YfVbvozaX5KS/X4uyURdWmdF21pbhTAo5EsmNHFg7bkSNHxN+yTgFyufD7UkRMEew2Kj7F8LHHn1K8BQlZUl4SfbQsv62q7cVPlarzMavBUNSVcl3A35HSqcpA2bDZ2Wnxo8BZRoHPT5acpNJYrVLsSof+yGw2632ZTJ3iQz/f2GjBzpw5LYEWuOhd9xDV1neW12x7R8pICjAn3hsdSdnD55ZkWUdtQt7UrOStWi5avbxn66ubDi7Mpli+vYzONbaAQjYBOXa887mkAhdsVZ9vLIDgHs/05fexsvP5vPCAGQ5qow4DShJ+RUD5MFeZ03hRED7PlRcVD5DjfboYJByeP/3r7OfKvgi+U5qsSYCQ7gcGspjCR350nYSB39BlVZZyx8hjBRw7zDGYRheXfAgHRKxtul/oTx5Y1wRw0fuw0WL+mzQx7igHAKqUVLCwQIFpkix+UUM6TeRtSH69P1cA6cpD7znWRaOdeDS+r7xvSjaupnq2du78+bAf7GOzs/Ez508W5HYs6aWTB7327Gghk1JDRLHwSNQ3wlA5PUMVhOkzaGmOG8GCOei29AwCMbpYF2OgCYZFpJoqIAszkxNI51y4OC65IcFha8BtgSJ9rgADjRYVo5CWT9RWw4lWsiY7bkEUxDy1ek3aPidBzUjgJHQZwJ99TnM2OnVYRWzb5WtXfAI9O6kL6+W2520onbPpyYLuZdX4B77xCF0c7F3KxPrRbFJW7IIaRAAvl7ArzST8DJ3zsrbvrq7Zm2+/LqXQcDeMFVDosI21HZVVllIU4KjAgaKNBE+guC0LowJzyy1rVJt2IEs+nWHdNkdaCwhKRVtb2xC9OBFWWlw08Wk3ctdlayuhro2k8zY9VpCwD3u/HBslz00XZPk3bGJiyuYnU+4i7dfMbl256ltCPvroaVl2Xbt8+bLdevstOzQeEdCvSXFs2Y4sQ6wCVmHhHl14/ZKsuqPGUTeXL19zK+ihR07Z2p2rduroEbVdxBrSUMeOn5DSiPva95XbK7a+cstmZFngESwtztm1q5fs3APHVM+Sra8J7K5cFC3qstia1pLmXTx1SvXviO4Cn0pdAtBSO8DAQ7a2vuYr8toieGEkp/qX1MZZgUHKqrvX7NTpwyabwj7ykQclTB3ld1RtHrd4JG6rd5edtwAk9g72pbEC3Ww2ZYcVD1c+hwEgC69Z3bGk7jfYplDA1ZECXF4rqR3ZhSxtb7zxA9GHwVT2Hk3IIh21qYlx8c2kC+ne9qaE2OzGrXfFY2tWkbJpd+PW6rVtaiZvIyoD3Ufshh+Pll05VKRYx8WvbFifz46Jbzve/70vpXVUSggeZroSli59+1PTDJJlZJEnXIlhubKfbU78OTc36x4fhgszMHK5nFupN25e91kfCeJKYGbk4dQaTXkyK3bn7ortyShgYEpQ6f2LLI+tlORJyTKGbrnciNONgal0hq6MrF8nZVglkDF9p/Q7lZLM6cN4iHvrkjaAEIsTA8ktRMcAfXTf+7qxYnFLAChdYwEC4P6tD+v84Ykegioa++5VgJ3i4iFxdp8iOiAy5cyxUnhSk0HBCrARYUbdvYEhG1H9AUzoAwhz+jDjDgFgeRcgxNpWuQBQ3SVgewOmg+4Nyk9XATWkjHjgeK+AMN0jKEKfPqd4dCHwkWHY0UcubO+m0rsqe21t7M03A8B+7vnn48984hOFeCK5JE11MpPNzu7vt0X/VDQpwrK1HMdXIxC4AKUSHfwNq0tQokNt30bQ+1pV0aQaoMmO5SrIzva2z3/1NdfsyqRGWBcTYY5PTs5ZJptTeWTay/ZnegzARYc0lSmWSj73FleaysB0OVmpI3KpqDD9ZBUmvytPNBBH+zbZ2iyRsYWlMza7dMLioxIMAVVcVltcltj2nqwLvVdrylJAC3VEVOXHsSl087OJBkLOFmuVYtOqDbnSWwJQ/WYydDKlutRYRy1XT64ybildB/u7suTqu9LkQ2r4uqyasu3s7TpjsX/tsFzhksAUoC3usCJGdSvtyx2SZdyLC6ylSGJivpZcxvy45UZHrdOoicnTrgzCqZopKxZVFlkSTMsakZUTibALU0uuc86u37qjNhAIyxXdEI2xOqUrBFgZKQhBiDiO5cXM+2T6E/sV7G1XbGamoLZNulWNdXPx9R/YjXfesrxc+FUJqNSlrd2+bXclxHRx1Eo7Es5Nu379roQ64VbDXT2/ffWKLR4+5NbJxR983+ZkOZX2BF7dqpXker/zxmveDrWtFUs01+Q2yipUnis3rwmAZCmKbhwomBE9s6oDSu1AfNLuRO2YvJl0blrsLkYWGN2+uSle74Y9idUO7CORk/WN5UIdh8QHwz45np1hI3b71m2bVj0L00dk+QqqBcBr126LVqNWVjvdErj/yGc+abmZBRuRR5USr+HOVsriWwmp9Spqv7KNT81ZLDdqpZraREC/IwV66NC0z07Z2arYgawadl9LpRiNZuMWU9tkZcWnrJCVYpwZl3V8XKBftPlDswKQkgMA3Vmbu7uq1x175OFzDnrYafQlI+iAwszMhBsbLO1lhgTW1JXLN0SDPZ9W5daWIkwrD1xY2pNBOJ9FIbnFWvZtInWf/vGtnR0HFjeY9Jt55+EYltD/CVBiVXMNeAL29L9jTWIVQiNmOcBzyChlTgDYgLIUCPKaERYg47Rnsv9JsR+E6BXT9ZB4OJ4v6F7B0gL4XFbf4nPSYvoXfeIsaXfwE7jisNNdCZAzMwPQTYsWHQYEdJ2KCohVT3o7GEwvywPNKS0CmArYkw59w3QbAMTeT61/ADP5ALdgy+AUA9KFfjzDuvUpZVjBxFU+LALBWhcm+VJZyerN9kH7ajTaXHuzVA/zYD//+c+nbt68ubi/X38hctB5USb0+V7vYEwuSOzgoGVZSepHzi+J2XoC02kJdVuuN9Nk6BiOCZhW5JKMG5txjwggWL64Kzc6JaurKSs3lcqKMcT4dNmI5dlujYYui4Gxho6fOyaCyNqU6w4DsQEGU2DQ3nfvrvtABKeCotXoy6rJVQXQ2xKmdq+qZ2m5XGLSrdXQsFIKaDg0ICO3PhFcBCG9jvJFSzcEng0BdV5CxllBIrXdvr0qoS9aef2m3Oi8tH3Ul/mpDQSOZdGB/qG0rM+606FYrLkgYK0PMUrK0kMpBk7opH/v0MKs3b2xZg012FBErp7oEot3LZmAMQHXls+moN+aIR76wdotVr9EpDg41oRNouUKswpKDJ4VszLomEyk9awuy6Qo1+nAvvHabR8IOjiQS59klRwbgbPVm4RXeeIZMPe12qhatSogUFu4NteHgRe2BUSIYTLcV+hE10hVCpRdn6KRpJgK5gSkG8agIfCFZYA7TDcRVjjuEgFQxH1kzi6btMdVDrpumAajJG3C507DlMwFlesov64q0OJ1NvdghRjidHCAJSKrNjslK130lZYoskt0tC3XkD5uWVTsTSohZ4R7KHZg62rDvBQTyh7gqMitXzh+FqPHrl66JGu3Zbs7bTvz4AMqZ9t21JYd8fXZ0yctJmCoFHdtXCBPf3a9WJEFm7NiPSrLdN8XwIxK4Dn2uyEjYHZ21kbHJwRW+1YRT0YExEfmZ2SRxW17u2i7AmCsm7GxEd/PY0TpsmPW7VsrdujwYV9ZODs7pTaC9hEryTrlGsvdVxLBXQJZ6Dyc6Nmh2RkpZng6a8t3VnzwjpNjN7e2HYwwUHLi7Y89/Zh4kTX/Yb5tWc9u3VyR4SDDQPWFLlcuX3c+ALQCuMATwYJzCw/0UOAZIfTMqiz936Qh9BHfB2DiXQeofhogoV/CwPzkh54DViRFfYke3vVH7sUGbzkMUPIBrInjaSvcnxddGHRf7Mg7TEsG88x40DPSINyWcTQ/OSFZZM5r6EOFv8mQ+qJAaJ8wb1vPVSW3XpVuqCt1DGWj3NSVRTyMFaAIiEeXhixzClcXPt1S7i9HhrovySa6sKtASSKPPfZY6qHThxZTQ/kXMpn4i088ee788HBUfDEpZTckl5LD96JiKjHBXlkV61kimxFzzIgRTG4EW4+xioI+vpgx04CCODFkMVFhftM3Q18kFinWwaTcquE4yzY5ojlsiMu5T+vrm5bKJmTNcVAgIF1zxgTcqDjEYrs6AA6txMYpw6oo2pQVPrMz867lpaolGDtWqu7LpRRgx9hrYNtm52ZkyakM+7u+pFPYJ35ICtQqtnXtsqWHBdCVNYG9khDojU5M2N3VFcsLJJoHckUEEDvbDFbF9I6AReBTLndsfn5MgBHRu2UBtKwINeLoaEaNpzQEomzgQdcBgx3ML/Q9CfRhbuVwPGPZUSmfoazPPijKrZudm3Baommn5iflcgYvArdlbWvPLl5810riF/qYWdlTl1UY+o2lyeTaMye2KcEvTCjvSkN1hl7BKhHUO62YiwoTMMgUGYKxBHYIq+iHqwiAwnTkqZddyTBv2CfL6xkT7IPMAfACQQEm76BEKypvMg0Ii6ElPGF03X1LFw52vU+qTZlJgIeDMkTBEhiIQSDgL+JhUQaDIlgSTBNEaWDdM3kc78h3g+rSj5mQAmUDZ/GD8muwBFe8VN7ZVZ3EU0p7Xx4E3TfwDDMGkCXapFap+lS88YkxW75yzZ5+7gmLZCdgM+djAIM9fqfzacvIIndzSbT/7vfftNnDi5YX39KPeuvmDYEe3lDXnnjqI75HR0UeAPy8cOSYvfXOu770c3Ntyz7zY5+yC69802JSRg89/ZzaQhpdREJ5d+kXlWxx78jheTcCaAskmn5TuvDW5LFQppToJ+fcfuQTT0kmxX+iEeC6L368dvWupwlQsAR1jZVrsnCZihX6HJUn1VMsQBSXGzlzgBdxaAumc2HZcs8d5dDwDtK8jJHglp2ugqWn9lNcLEQ1nOcd0vLXPJAu/Z3Ep8ZuNauhodOAX/igKIgbsupblwoM2rIgCas05nlg9YcpeBhkod3CeBAlhE+oA/IBT/HNAGNJbcURS7zHjB/qx1xdNHNY7CNDQvISFJ+KoLrRDt4Voph6rpa2Wyray2LBl1TeC7Jq7wfYpUWB3QsyWV988XOPn19b3xo7de5s7EAWKP2BNVxjJVgT4y54B78gW24dU2SYs7ojF4cqYKlAqKoAdE7anPlraI3ibtPWNpZtfkH3JNwzM7IApbF95YVASPSRm131ActGPfR5sHsXApCSUEDciqxDQDcc9SH3IMtOPD2lw8mqsgJEENZ416rsml9z63B0lP45WTRdvaO4WK8wQDYrN0UlYWQVRhbF/D79ouxLWW/vyirPO1DTmNvb+xJMZjkUfMkiR+JYY1PY2XFLuba3pcaRsshIS2KViXGZG0uDwojsElaTBUG/LztCITBoxGQup/pKaNW4uRTH0MhCU6Ny0ODKihSHdMr46IQXjy4RNavT9OKVZbuzvuFMy+osBISpKEyhou+L+HFZr3TcAx6ZLDMSmjYxOeYAXxWNmlJmMDdWE3uGMhdQvCSwYxpQV0JKOlAnYRNSMsTHykBYYDIGDWmfutoLcDK5aBxXgxexvbsp4WW0Fy+HzZ6TqifuNqBsssJHXCgYHWZjcIAxALMsZiksmNcFHOGPCYS7rOwR2ytj3GPuO6DLCmZ9OhuksGuTEE+A3ZKQxsUrGSvJlWTuItOkaIcKu1SJn5nwjmHAYCD929TdFzQodWQGF7/h07o4Zqaod8MKKCzV7a2qPfmRJbn7J7xu8OqrF960J575EfNDIpFqtQsr/9h1anJq3vPCq3r1+6/ZyaOzatOsVXbLti/5oZ8aYGAq2OEjh3xJKIEB5rpkggUgz/7IY/bNb1wQnVVnCTp1QcFQ5n0pY/qaGRwblgJ8+rEHbXJ6VF5kUXJZ9NMdlu+uOb3IB35lfntZ3xg+DoAAHbu1Ka8BcDKeAuDhigOATn9ATgHfAr4hcI+BPuY8YzAEcVIaIarSBLSCZcrrAGh4gCUZLHUMOcrmA2EeX+npw7Xvt0oe+sBn7HAFg/t7SsbLrzAot9w6LxPv8hmUmUAc8vF3XAFgYAC8kgHlDRAzS+nBs0v28Y+e9y7LwsiY6Mr+vRvu1W3JyKwWy7a6smZvv33RZhfme9Njmfro2PitVuPg5bWNzZeuXr994dKdO+8B7OmlQ4tDydQLsW70xZ/+1MPnR0ZGx5K5RKxaZkec/vQlFYRBKdxLBgvaTLuSKzY6kZd1mVDhh21na93Bi34nZG5HFiuMwqYfqqtXgEngEzLdGc1js+CZmTF3b3Bpr12+5C4wBHftIABjkvBhae9kuuAnIExNy6UWcDDwhgUEP7PXJVOocLsZGcU9alRYmicwlRvZ7TA5Pmz0zCyHWi1YL2wXB8E5mykSZfoYadDPlZZAyfWV4NIFwA77+8UNWcE5X0F2/fIVO7y06BO56cKg2yAjIVLbWnVv0zbWVwQKUctKWFx5yDWnbw7Xst3AHaahezYzNyXtyQmoEcvJDUwIiNbvbjoAY9Gtr+/agVzitlz+fVkjq0VZ7ns7AnkG1QIjpQUQe0xDkzAAnOwu3xWQd1TnbE6utArgfbW406ob9Q0udEwMzVlHgFzY5YkjmdsttXkigFm1QpcE/YkMkLB6R4KofFjIAYPTH06fXADKYAEzSZYuhuBCDUmJyXoTY3LgIhu9RAXELEYpyt2FsZn6R9+1zziQdwPIsf9AU8qc9kKEAF/ygM9aUlS5vABQgO979aqgiBZggZ9HXyST+Qls3k18wIOpVHroK9lQRiihtp7hGjIAhyqBN/wYaVnFylX3JYoSRCyohOokeFA+jBOE5d9DsvoZ6CPUpBy7XaYJ7tteqWZPfexZu7VWtGPH2Qc24nTgkxtqiVf3RPsg+KsrN21ju2Of+5mfUd54hGEFV1oGxhNPPOJzmn/7t/5X1VflUSkdL2B6XTArBgWyK7DOyBOMq/1mpESffPq8lYsNuyNg3d7Zk9xseZcYdSv6cu9db18GlaAXYAOdqb++1Eb8VDvrwttc7QhY6Un/XuA9Fn5wmgZ8RRhYqF5GEiKOJMStf4/PlCm6fwKvhAGw9wCR9qHuIqR+Bxe83Wcr4rA6jzwpPJZl2LkLYyJsgEOW/qW4YXBLv5Uu5YfvCV5u7usfdSG7uO6Ja+2zn33KHjp7TnUKSiB4/yiAMHYBj+ABohwYNERptpvNXnx4qB6Np24lEsmXReeXxNMXZu7svQewkyMji6Nj+Rdi0eiLzz86fz6fE2x3I+6tYLGxMznEpY8MwfZpSGLU0l7FyjCNLEuf5yoQO3rylPexVn03qU1ZrYeMSebNetRyI0mf4gRd0gLS9Y01ue8jYrh9m5lmc2vmqAZB5OBA5e5uOMIJP+5u7li+wC5a9P21HAw3N4s2MzsroUYFJNRoLRFRxBQR6IjHtGcklNkJAArABtFZG86gFnscMKLuwtWk8cP5TFhFY+PjtrezL4FtWp5VYKrv5GTBwRd+yAgUAAKW1tEAMeWrN6Vlna30rGGl7VXb3izJkiipISWEesbsByz5eksuvECQfZlqEhSO9uCcLfphu7lJ6xTvqIVSVpeL//q7t305INYWc3kjAl5q7BpZtAGUWIhB2zBjYb+8L9DKig4CQ1k+7OPrh/gpPgNrXZWVpcVMn+NkiOJ+AEvmETM32btIBH6sCKPPlG6aeELWuGi6syVLX/RmwIFt6Xy1nQjC6qywIQtuHmDN6iAJjeKx4isiy5Bll7i+7AEQZ2BE9O+J5kG+AFZcu4balneYc9pUuVUeOWFssszgDwLACQGyRZWPrGPFwXJGhBi8RHmEk06xtLDSh6UMZQ2mZCxEWDsvfpbH05H1H7bUE9hLuH23KrUL77TkfgLCBz0mr+OZUddgabN/L8KPwJMHAMO0MQZnmL7IgBxdJHulDUvGs3Jj2cNWYCwDYOEYpzAjnA1bvSsDQ8bGiUcekSIV74oI9Bkyks5OVNPTU7a3u+ODbPCt1KODhbvMeDNSHHTZMY0qKQWIccfJwuOTU94W7G+LYmIbRaZTMTi0u7snoGfBEIom7jIBwNInzyCXu9DiDdQWq5YwdgaW4KAvU8TzcnBN3cMtrFiQmTJifao9RSdAzOMoD7aGlACo/fWtOA5AktNB+qH/FNoG65UPAaBjgJo8SY82YKVWKAd5Uma9q/iDKVgYUAR4QiXTP56jBKgr0aM2Nz5mn/z0kzY3O+M8ildAIA/yAsRDOUJ3gG57+ngSKJavfO07kolk79iJhfrFS+/eOn3q7MurtzZeGp0vXGi1ht8DWIXFmdHcC9JmL/6NX3zhfKnYHqtXqrGlw3PW7HAwm0RbVmMmN+wAm5MFy07zdERjieYKcj3FfJevrCiOwDMT9slksGtpad42tjZtSK1PwecPH5KAVuWi7ClO1ziuBQ2vuogJGmHCdBbXmdH5is91E0lsUyY6/YjZ9Bjdq2qnru0WS5ZOMZkYK6lj02weI+LncqNOWJgdDc/UpLyUAOWtyloqFKZ9tJ+2YTDOrZQDQDe42FjhAIcq7VYahMZSbLeifo5SVIKfEQDS/8r9Tqem+yXvCiiMFpTukAQk5S7o/v6uNzzzidWGtry8aplhNZryvHVrw7L5CWvvb5t1ZMlWmrZ09qRtrK54l8zuzo498MAJW14VQMvi2yvtS1BbtrkvsKBT34WegTg2qxB4Kh/mBwJCuGQuHCgU/WNbRZgYywlXi0EPdpin+42ZInTXFMbGrSZFwPE4wylpaphNRIJucJe3kS6ZD9pqMy1NCqbNzl0HckunZJ2zSxeeAyP6sg4FgbjHHMGTl4WFu42wsdwReUDw2eGLjbwBAvGxhE9CI6+B7ijqRDuMyGKlb5pNn+lG4igehJdNyCN6CWsM3qLODpjMoVS+lFcFUt3DgGEWoBaYx+J0M7CHA4Mdg3oKkNoCtoS8DglzUFxYSPQXB6uLXeMYKPXNatqCO5U3AA9ekAiDoCP08oaAqEyWucBh0ArATqV6MjYkF+yVoTqw7y31HZme8c3JfZBLoIdMBfACRPEmBJC4ykrTA18iBLYYIE9glRYb7NBVoixET9HK66b2E28DqljQ7FLF3Fz6owEVrHm6VGhnlijrj9fHFxDo3bAjFznoj8oRuhEoW6i7q1OVd+CaowiQJ+KHdoE+lAdlRD1ocwaXmLLIpuNJ1UHtAZ/qeRThdjxQu/bTo63hdXgnJO0N68WiHO4Ziw6svkM5ukyoLiwZZqrj2QeW7OTJRTc+sN7bDcm+eLMpD2V2flbG3IGtrm5bU57t3fVl3+A+mRq1hcVpe/v1d4QRJsu/aDWld2RhzhaPLlpR2LO6uq42Hutl0pn6Qbdza2io/XK11HqpMD12YXj4zfcA9qBeXxxOdF9YKGRe/Ft/9WfOj03OjbW70RgAGReVfAVXIWtXr27JZZFlI/CgccRrylwVUgFN7nirlbLsRN5KbNqs+3QJ5iUchfFJN6fD6DGaVcCUSVm1KBdbjTs2MWtb26zppgFZGigDWgzOZhuM2nEuPqcIwIAsdmBtNVYpq8aYccB0FsCOTWBohKmpSQFYABeshHQmL6FltylZTbJ4GHSpySociqPxpA3F6Owez9xAGhVLDqaDM1hcAAB5X5QaNiFrjcUQwT3FfeXk0prqmbaM3tvfL9Hscq+ranSz/Z1txanbYTUKW/Gx1NMHCyQXtXrZNleWfcXJnZu3pVSqNjU3baNj08rvwKr7slzY9X942OfVDkWztrxxQwIetwlZmQ2AUuB24+aqADdqu3s1X0LJzECWsSJYIrVb/+7au6YX48Ul/geylgXsQEIyiQuFtSpFqrjsL4Gljeews7ktmsnSoRtI7+J9cJTMUFyAovqxKTR2AiuMIn0PAoBi9gbWJ4sbSpW2FUZGvE3pLkDocbnxQkg7KrpiY9BnDEDCW1ihjNwzlUhVUZ5SCIm8FOSOeyYqgZ5hFcm1j7ArlSxLeVqVCp4LXQAClYaU3nDWy4jFmJRSwmpDKCkvXVAA2PTUlPIq674qpHLQhcJ82LaUBwNVPnVH7XbQhbKAGmAiEFK7iA0cQLFgOQU18ISSBiSFBnQhDKymtkCYFFal8NkJf0jlyIl/J+QVZaWYfe620tRttTVeIywI8ARLiilRKCL6wskndKPoOcaBysw9lAFTpgDbcMikFCr0k4ItS4FvSaaxdimTii2Ao3uOI/IF+pIpFiKw2i8qBQBvj6vdQMqq3kXR5jMZ8anaVfVry0tl3IUVWczH3tzYca+AHa1GZWTJHLeKjJKO5G4wmLi3ve3L6SWu4vuUlWSYJZJB1vY396SIh916b7Qqlk6Oqt1akveK5dNxAWFD78lal3KocHqKj3GwwCctfhwWwJa9fZntwfzepcOzepby+cUtKcT9vR3JeURG3Jw8jF3RT+2mstR0/+gJed4HnNkno6zXFB8J/NPhCCPSyOaHhAVlge+UvOY9u7tyV+XPCw9zvfWN7fqhhclbkp+X97fXXzoyvXShNdy3YD/3uc+lhPiL8W78hemZ3Is//qNPnr9++cbYuXNH5d0llPhI3z0uqsFqPokfrUI/XTZTsGq95pqIkfOWWow+QBgMa6JBhQVIaQFISwKMMV+T9izt7bkQ0wfEzj1iDx+YymUn1cCsDmExQkOMl/NBACZnV2rsUzqsytVtdBTtmBAzCjJEoGQiK4JXlXfGBWq/tCqGatjk+Jwzx9bmluox6lOScO18tJK+FLF7q4mgMym+JmBLO0iw12xdbuP8oUVnYAbD2N29G6nZwqEl/a7L2m2qjmwSPWz0qHCI3aiEBMutK0GKDSVtbW1TYD8ugRRB1FAOcmJs9haAhvRVtpUuI7A7eh+6jU6krMny0aG23OKWsaoIAZmQ27exdtv7s0dlacrGVNXk5ksZ1SqsfDL7+ne+JeSI2sefPW+vvX7BdgVmnYO8XXrjHQH6to3NLKjsZWnnmBhJwifLv180ByRfMKI2py+N0XksOAYHGaX22QkKWGr0aaIYoRteSIRTBAROrMoFsRmsqlSZAQFIcE5UcNfo42YQi425G7LImVOMK0d70+9JHzIr0CBETfWkbenmwNqGrmkJHkDn/ewAZxKLEoUmpctcaNGAfj2ONcnlMp4uCpoBG6YKYp3W63sql9pBaWNBU554nF3cmIFBf16wuus1JpkLdPyopCG56jVZK+JjWUm0I6sDUSyAnwNbhJkyqnMkYezLGybNK2+V2QRgHfFzXrLBwBVH7jgQi5a3xZu7O1V74NicnTx1XLy6L/5IS1GKN9Q4GCTQn24ORyiESFxKPzY7SYkAoqOUlvKqyaJhhg7eH3tolKtSdHnGGSI2Pjluk/IGT5+etmNHH5Q8y/oqjPu4Sa0Vs9nZUfv+a2/Z2sqq58/G1fB+JDIsxcSA4L6AO2558TjebJVZOFLAbBKOVYsiZMCTweqk+Ds/KgXbog8/IW9R3pkYlA36sQST2YxxUsSQwP1A4Ms4xKjamf5/Vi4yC4W+bGiZSWbkMcXdMzx37qx7Scx7bsuDiseyPqBeLu/bjJTk+taOHV44rLoU7K233pVCissbzfu+J0cOT1hRxk9EPLhXaqotEz6AxVL8quoTVd7pnBSCniGbrG48eZoNYliM0hUtGfDctWl5G4pqiWzMbl6+YUeOzPcymUL99q07twrjIy/Xq+WXNnY2Lpw585Gw2ctrn/98qpPuLrab+y902wcvKqfzArSxerERY009h+PVlSKarscgUjdmB6pkfvqQbxbCqqzRsYIKRB8eTDYk4ao4kVKydGO6FzYUbllOliQCSf9bYUxaRQLAyCHLZ9mNis08WK3iS/jkroEaCwuzVpTgseMWGzHT57a3v2aTsnpHRsfVCHQfrEiw4gI7LK2s2E+uhdxQLNKGrDLcTPpRWwJNrGMAAcsJoCyLgGgiZhiwyoSRZnGtW0esl8fdEEf5lBcZDy6kxN+Wq5XmsDdpRvqJmZPHMts5ln7GVN82c1fHpNlFP7lnyzdv2qFDCwKyqCz6gizDTTHNmNdXOsCF+ECaM5cdEVBPWLlWFaMDZEO2vrqmPCdEQ1xT0UxlH8kzv5e+6OBKMQCEUsE1ZYtGBJQ+NzZjziVHxFwbUjizctfN9zXIZVX/SsduLt+VMO1YF6VR2bBL14u2eGTSbt5cURwJhNqG+ZZsepIUfRnxr0qg3eLEMo4OS4CaduL0MQntrmUmVaetktejIyEqyQIu7exYTWXJF5gloJdEA6wurAlcP4AKr4HBI5HR/T7InkwGN5lpW6X9piyaMNOCQUzve5OVB5iwexcuM0tIk2ofunmYbRCh11r8OCKroy76tvekxA7wNvIOBt7PLC8GIETgsXIAsRW5f8nYgY3JCgdw8XSisvh98QcurMrOCbr7+6F/tsL8UpUZIGNKoHctKNBVgWLCoVVNvKzplFxzkTGhurEvKuXAM8M6w5sSdtt4fsrOPvKQPf78C/ZP/uGvyM1NyrUv+p7FMtRt6dgxW14tetfHsGgyt3jE6uVdW1neFB2Z0shczax9+pNP2yMfedhe+cZrooTZzBhbfgIYZst3qnbu0UXb2SkpbtrKpU7oepGiuHLlTXv6meelVPbszsodmxgfd7nL59JysbdkCUr5Rdp2S7yzdPSod39lsuKPYVZWyZOUQqwJXIeHBPDDEcePav3ApgXypRIb5UgWFS8ra/3cw8fs2qVLNn/kuE+rRAHNz85ZsVy1tLy0ZqWsfFZsYeawJQSApV0G1sdFW+aB92y7WLFDkjn2kajIk5xf0rtql43l6/bw409ZcX3T7m7sy/rcsIX5Obtx45Zo8qjtIn/jcsfVlst3tny3NJMnhLHGvrQotLGxrMB5V/UfkQFVFHZMiT8ayptTiUOXV7fLfmCxejqTvjUynn+5vFd+qdWtXhj+9psBYD//q7+aKjZWF/PJ+AuxdPrFg2bn/NT05FhJANvulqVxpKlSmb57Ipdc3IHLVReRYglZs2LM1155W8zSsQcfOOGTr3f3i2K4A9duUvBWrFQcEMoV9gllUIsFBTL3JQw9uTZltX5b7s7EVEIWclpWghhR4N6WBYEWq4l52NiZkXVWiyE4LbnJzP2jK2Bnr2oTE3QDyJqUZqJPkLl0pf0dgTtHpuCSDtvuFlPD0Koxm56b9E1U5ElJkPMCsRXXdriXfLAu6TpgYjf9XMytRJHIJnHXFdcEywo3mc0pyuU9MVrYzUiy5s8yYnJWtjGHF9eZKWM7u2xYPuxgWNwv27jcqcnJaTGUGnBiQi6U3BjlnVT9sQywHkiP7gWsmVKRVWJSAMr/5pV3bGJ2WoCbFiBFfGknO7cXWTwh4WXddEvl7qrdvO9TDIkFT38VriD9bMwTZXCGPRVa7bIsmA1vQ1afjUqBMbDCDA12IYsybWmvLveNncqKPvjG4o/JiRH7vd96yQqJml1ZrVpqfF70R+8f2Pbt2za5OC+LWUpHda5JIdNvXZdLDhDOHT7i6/Q5lG+Pdf9StKlEXmVEeQRrGd6jP92n8slyx/kAnFlyjIXLjAL6Nhyu9ZAj27GcsMIZuEiy/BWramJaLn3XNlaWrSe6sDiD7qO28sRi6apeGYEZiwly2bTagSldSlreGHTb3pILK6FnOiAAz0j17l5F6chKh++knFlOPFHI+WnKgHVhatL3Mi3ulkUNGR9S6GceOW9vvPGW02Fu9rDdvnNbYBGzbLJtJ48tiA4lGz4o2eSJh2zl9i0fzNsslay4vSfLKe+gnmBgWTyVzU6oHYp24fV37Jzkr6Kyy7ywkYmMra+sS0bkTu83bGRaHpzqOJIvSK5U1yjeRMyWb1zx47HbzZiNT2d8fOTQ4UNSkuLDuNzq8oHNyMXelmvfkLfKIY07xar1Oig6rNu8qsnpEuyAN27r65L9ISmadMzn+S6eOesrCw+rne/cvik5qdri4oIti89WVqTE5XUePXJM2FLDjnFlw0KV9bVVm5yasSoDcgcRgewtWeWS0/Vt+9jHH/cxHHDk9u27dvrkYUvnx6yscnFk1GUB9keePO+rDMullk0fmlG7xm3tzoZ3WbJ3RF7W69ShOSvLM0dWK6JhPjdmCVnldG3dvHHbrWbr1n2qJEqy1VA7bKzb1OSEjCp5YLWWbe3u9CZmDtW3dkq3Ctnhl1fXVl7KxrMXznykb8F+/lf/81QsnV0UDr9Qb1RfjA/FzicT6bFqrRGj/4G+SzrYY3QYidm2NorS3tK+sgKHpcVlOVtlryxBaMqlFbAlo7Z06pRdfveO3u26ZgVkR8dHbXxmUhWq2g7Tj2QRnDgza4dPPmjjhw7ZN7/4JUsIvKvlHYHlmFwEJk8H+0YIIpCtSyuWLR6RhRIVq6pc7GUaUTpDjI6L4W8t79ncTMGmZydVVtxgabvREZUXdzJmVy7flqswrUaQW1JkWWtDwN2xvKytRpMzjkZslb4VuVVMbVo6ecwFtiEXBtcaoNySkNHX6seCS/q6sp5y6ZRAYte3KmRBwdLSIVkkXV1XbVsNMlKQYuCIHbmG9B2JjFI0WTGwXGkpn5uybnFtcWkyshLQ7g1Z3WO5KQFjw70BhKFapU9xyPblri6enLfV2xuy4jk4L+JgyUYg45MF21zdVpvJdROgclQMljMgTZ8vHkNT2h53jIk/fsSHgIKBRdqJ87+wpppiOtZ6l1Uf1u+jIH8gIZ47NCXadwQ6DOS0Lac4TJdjHwXvE5e7jQu9fPeOXLtRKSi54/Iy2qzMUgb0X21v3JWbVrei2gBXkLPB2DlsjwEYMf/C/IwgJab78qBEh4baSxznMxLgxZpoNj4xKhczK4C4LgtVnlEbS5HNtCs2JiWO1UoXzvbGjq7TNi73/NzD5124vv71b8kdBHSlwKTQP/rRc1IwzMPNCAC2VFdOveB4F7p3ZOFlx8XHcn3ljQH227L4m+KHWHpMdQ7H9LAEtiqlU2z27PyDD/oqsmvX73if/ZQMh3F2oZM1zTliu8Wi1aSk6/L0rt1Ys8ef/KjS6tnu9q7l2KFN7dPs1Oz4yYdklVft1tW7vkBmZ29NQC2atWThy2qempJRkRyzSeb5ih+ZI85eBOx6Njo5Y/vbNfdi8AToox2T5/TOpQColJkpZ1sba6IZ23iOuKcyf3jexmVI7GxtiuKy5te2VeaY5VOjAt2b3ocMn87Kotzc2XKQLe4oj0xM7S03P5q1vTV5XPJW4FOpdEukozY2Mu51qclSdjAVaC4dPyKLcl3iLeteMnZKdHvnrTeVvzxT8SbGxPzhJbu7tqH2OZDlOiKX/JhvVj81MWl3lq/a2PScFN6YzcykvQ+YMQ7ZA+4ltuETyZnMA9vYvOveZiLBYpRRS2WH7ZXvXJDHOS1lyWB1VmW5YRNSEiyXl/hbQ0ptfGLKxmQEyYGXvCelEBJ26Z1LAt8JKVO1aaPRKxa366PjM7e6vcbL7V7spUgkeUEG3nsA240NLyaHki9sb6y8GEkkzseGYmPSIrGuLIPRmSlZRLL6hHQIHh1tnXpT4IR7ghC05M4mhfICC4EgTM1IHtBYLu2o4nMqMOfOt21s8og04YrM/pbwr2mHjpySFXZNjTFsbWkj5jdyLExEH9xF9t9kJCCZyImBy9LORRubmpVw7lqaQYxaxxoSBPr+WPE2I+L0fFnqsIByw7URm2yPTE76AEOrGRfBmEqT8wGIbF5WrIQaAGuxOEEf4Y7qU7GoLJ+8QKfMlngMBAzHfDoaFtyq3A/OpmKPgtd/cEmW95QdW5y1yekxF8plPWeFSFgGG1zF23Kn2IQ8o0ah64W5iQQG0NjlvcUaegkvFhldKlkxBuct0T/KwNna6oalBOS4qVi92+7ayWKWBc5RyDlZJixwoI/yu9/5ns1NT4rJRsQ8CWlvCa3KsL25710ETJaYnZE7pzbcUnsMCyArssDZ1MW7KvrAHBiSBR3h8Dkm1cdlOZcEDnEBE1bm2todMdqEaFDQu7i8EnwxJf2B1aqUq5Adl5H+6KNHl6yluqFoGEVm4IVR9HiS0W8pMlmV6SxeAFs8mp8QAc3ZcYl+FCw3zBwGAOXMutWO0qDvvbwnpbm3J/6YEo3CQNbOzq7SFHNEOG2A8snh0Ds+IV5wDG0i4jHmS197+7odkeuNAoJ/2cuVvQRQbJzigMfFPGw8m3qta9FuxwrTU6KLPAx5b4AUXQwLC4ftrqwtBm5/8Prrdkjue0wC3JPHtbqxK7685aB+9DhHn4TFFZx+yhgCI9QN8cOGLL+PfvRJu3H5uqzKUdF0yLbW74hGKpu8r6To3JAS3t3bwIHybgGU9dh01i6+cdGmZxZsSiD59rWbdkTKlSXS7OzflgE0LnCFdndlPR47tiiAqNjqrdvWlKc4PsZ0S0bqRVe1zeGFQ6p3RZbwrvh5zFpSNkl5iTdu3lauHCeVdwxwC148xpjMrjw0wbnki01tdmWVh9k7eL104a2t7zsfxEWTFdFJrCEFWHDPE0+QbhumTbKwA491ZXnNFpfm7fq167Yvhfyxjz9lr7z6mh2ZHxN/1Lw7DZnY3hbYSybZRP6K6s2CDXh1WgZBVorxzR+8rXY7sKNLiz5QVa3v2e7ash09dVqW9pobbCyMOTQ36t7mxnZFBtuaPf3U03bz+nVfnn3l3YvCjJw99thTwj8ZBKJ/qxPptRpb9dTw6K1ac+/lQn7mJTW1AHZs1w89vLJ6JZ6J5gv17sFSbqRwUm7E7HA8lZqZX4hW1dholm6Lfgf6Esu+yiiTZmRR/5nygxAyg0DCgfXKiip2IKrKUmCzhy1pFfqr2ACmUZNLLgLmc8Mi6qhVdiWA0i9oHfpmmQOIxYSbwDw/tByCtrezJ6siK2ab1vWqDXVwb3BdZpy50mocDjGUoaP0xHLdpjRM3pd20mfK/q5doYrPd1Qj3rp6SS7UlF2/fFnxZdlJU7l7qUahXxRND2gm5T6yWzqW14iYB7WhdnCrkVVR9PuNj+fVYIxaswNUwlbuLtsRucRYoatyRXd2ZH1JA2DFMV+2pLzoW2VJLS4kbid9yzAfLjluUpbNo2t129ned9DkTCbO1mcqFHGTaba1SwsgcNHYHjEjJm9I4LYccOICQ07Q7AiIAK2oLJU9LBIRk5FuztOv1Fjtxmhp2dg28kBWkSohF16uj6wd6M9xOVG5+sX9NXfx62obdg+bXzzpgEh9Afk9KVIWpTgvyLrxo6WjAkIsiRHRUQqKFYB0WQynJUixhK8ySqsO8v+8W6MukyHu3QRy3woF5cXx8PBdGM3G0m612dsgHlb1yeJg8+mMlBXeRjorgZIng1XKAo1mveRCzQyTlvgYYGWuAgsm6P9nmiFKslqSq6l6ckJvq1H0bhy6HBhAxXV899K74kcm5EddidGtMTs3Zfsoeb3PQGMslnZFyhQrNtpmlRvbZ3KmVmm35O5mTx4V7Tg3MSHXV8p3Ylr8sSU3ecseevCcd3FEIzJWii1Z8PP2vW98VSDK7ICGXX0Xz2FOIJmwt9+6pPdlJUrpjk3J0pY00/2QSlSstNNxOaBb5Hd/5wu2IONIDekLKRh7aNT2bXQs68DHHgk3rly3CQH4Zlnt3Y1ILjNKe1LW3rroII+pItdZ7X767ElrSalmJQ+TMxOS94xv7pOW1crRLhgEx44tKd+22uxAdAQrGqJHyjfaOTQ7IWUimRyZUBo5V/hbUszTMr6Yssfc6Wo5zDLC67l18474oyzZ2JVykgfFLJSJORkC7HNB15e8LBlpZXk/3S7jJOy5kZRiW7GCPKrpyZy8GBYzmd24dE3gPSqja0hyOak2HFE5K2otSM6sFakb4Rhdfpfeue4DkQD3rOSNPVDo6jjoRFVmWdxHDvt4ydb6puVkrYdl3DFW63Xkee7PzizezI1krpY3KmtDqRSbvVjkN3/lbyezucmFztDBM7VS9ZP5sbGHavu1giyWWIOOd7ldzIVjvmlXrcWIMMRrtqs2PMScQUZTk7IEhuz69Q07fmpMTJz3Nd0xgaCMHAkFGjwmoDVVcMK25E4NyyqK6AaWI5veHjl6xneCkn0lUGFyCXM74w7QMiLcRUjl4mokuZ05gIjJ1hIaCR6DOj3lBcjXJXwAWVYuSn1f4CahDgNUTbdYaMQ0dZA7zT63bOS8tbfDdAtpU1mOsnhjLLtUprv7myLekgQJ662kPJnDKE0ZZx+FmC3fuS6LjBHaghi9I63G4F1B8XNqPf0WAFTkMs4JzJny1JLbx6yJ8q5AVdq5KUDi/pgAhYnwbblQbMLMCD1Hfo9NjYl5wv4A1hO9RBOUGgMnbK7cbARlhMvMmU70NeOSuXsjxcg+DAtygVguiYUxAhipDFgfHPzIICDTYMp6n8n7WL90kbDnxMOPnJFAq8xSFPQr0z3B5H6mJFWVnq8Yk2WZkZAhxfRXMcJelhczNcWmQCqblBkKgwGSZnPf+3dZRDI+OytLA6ZmgIkOE47kkdcgmo+O5tSWce+/R6Gh3HwlmpQ1/ed4SFjZzJFmwQB92qzUY9oX/BAWV4QBOHZ9YtQZyxOBYeoUk6ij4kU2h2F+N0ep1PXNyQ6AN6vZhoYyDqp027CdIqsBUbxMTapI2OHHK1LShfy498nNSPHl9XxE7ci5brQRsy+YY9pTmTlllgkV0NdXCepep8FUK/GsAJJpVXQVzc7Mig4lKRkGWSJy00u+QxbT1rB2u1KO9KVjVLQEZI2WlKMsOGkLP++sozhMgOeEBpQwCOPjf1jlontPAP7VL3/Ljh47rvsHtnj0uA9ijQn49sosaGgqP8mnvKujh49arVV3K+3JJz4qK+6m3bp1w+bnF0TTuiUlx1ev3bZHHjwhZbMjgA8Dr+wJjbuNJbm5Q58nffdRtZ0cdSnXlbvr+s7LGpZXpPYbyeZtZfWud+sxaDQi+b67vCnlN2RTcv+Zlun77coAYck+4yZjUiIL84uiGUfvsF0ofMK0tabksOWDzbdvb9i+5OyTn/646IOnU3dFThcT89RBGDYksu6wzc1N2qV335ZVvKD7eEcRKdeqMCTv+xTTRTWSGXHAZd8PVm1iGNIlF41GejvblcZQtLMcT+a/qfS/fGh67M21su3D2faVX/7l2Gbe8gcH1flGq3Mkn09NCQ4TascoDJdIsPIibvMMRuwI7PRviOlF9bYKIWtIGpGJurdv3vU+IboTErIoZ6Qp6mJQ1VzCLLNV7xFULEsI6Nisoon7ndI1Q6PifboE4uQgK81Xe2Ddyg1XIopbcxeiIqAcx4JWYKpEk9MQlHSUNGWVjYtYdYEBWdKFwD6gTKBHmHz7OaYCKD79jQxglRSXkwnYYhArhg1g6GQHHMgvnkqLiAAzhzGOqETMQ5Tbr7Q5ZntGAlBXQ+MqNlVf1v2zm9VQlH0RSq45URojstbGRyddkN64cFGFNzu+dEw1w4bGdQ3dBSy8YBPyjpgJCuCiESMlmsQ57XNHQIApGtfdg6iNyxpiRgKKg0E6pqCs3rkr4dbjbkNKZFQMNO+W8+3l27qe0z3RsVq3Gd2HSXdksVy9etOOnThiJ48z4MAqNNbeyyqSVYz7yYwL1k4lBU758SEplckw77HBtDoplnEJxp07dvL0cQmXQE6hxh65baUlIaCdsyOiYzsISlZtx9xb9mGgK4U4W7L6WEmVlTK/fvOqrKJZxRHQ6bOzsy5w9WTdGj5Q3eN4TCIFo9jxoZToxVxNgZesd8AYHqPPjZCW0m8LoAi4rM2aLNTmjn4lRVtTXSXcmfEwPUqKgiNJOGFjWvRiwgL0I208iJnJGdth43iBCtbq+vqqaHnE02apcKUi67stcFIcJifu7VWdv48fO6b0saNTng4DiQyk0VbNopScQGVHAOUNrg80Z48BLF+Ylk3eV+9uin5YySnJG6PaYQB09c6me3IcL4Nix2JleiIJsYpsZmHKasWaz4tm60IGu3gPT5NVmfBPPks7lKyyU5IBgGzI+BEYIXvHBMrQgXq8/dYVpVqTRXfS+YS5y2yjSVt2lLYbKIpxVRZyYVTtLroi6zWlAx8wQJtISEGrjejiy6bykitWu7GDFvSgO0HyjBeGIOuzt78j63lOvwNx2EEMJTs1OWUxyR7W8pYAHRlaFrg+IKsbt79WKdmorFoGw8bFo5RVuCjDaco2ZImOydP11aViJLrgAF/44+7dVR+0Qxb3d8EQ5nFTFAG05ADPKxHDGOvIcGp1Ih0rNZqtu0PR7q3W7p2tp98pyffqh1/+5V+OPq+mqo/tDpU7sWgqm4/Yqh7Mhedma/rM2toq37qamzXTdbira8Xjmd///zC8Lw+FOf1b9cJ8WKCA9xf0/fHmZLV8MKyurb7vPr8/GO49VxlWX6M8isO9ftzwXDXnlt8hzEGJe2GNUutdJ5V+hxSVnp54zH4WHxZI5166nqV+DWir357GB3+/L01+cffDw6poPHh/VnEp6/2B5+y49Nhjj3n6obpUdtVe410i6f2Qwnvv30uLn0TqJ+vvh7d+OG4/kBbkHdTt/WmFxDyOPu+9dh9d+uHD6hPSCJc8H4T7y0Li1PlexFVdh2z1P1DyHs0/JPxQvv2koOVjc4/9cJkU/J1BPv+m0C/H/WX40Dy9rIrTTxPLnVuhBoO4oWL3aEGSIYKH+9N0XvEI4e3H1BaUeZZvvxvC6uprP0wfXrhXt5DKD9Hh/UXSd/+FD9JFPwd89P66hDCgxaC8oXyhjp6npx3i/lnh/vira2o7ycC9dKnffel4ffitGOWd1e7WLSH/2XcOfv4XfgsHigko7wUGvPqX/z78+/Dvw78P/z78O4ZIGD29FxxQ+8AafVtGL7uXsl6E+47UHwwg9592/74wiDa4ff/1/WGQ1Ic9+2D4sGwH4f58fij0b96vbf9/NQQNH77vhX8b4vwZ4f7X/ywaeiCCXviwdz6sGPc/4zpo83+HoBffV1eFP7Od/l3T///j8NiHNdj/FwNNMcjiXrPc3z735T/gDw8fbEM9/LCierQPiTvgMeebD7z7vjz6D/j6YDIfFgbpeNz7XhjI45/Fl62DXm+/Yd3UicjB82ZdAS39GObTtL4qYH1g05KWsWwi3cskzYZbffAlMG3Jv8NXCPwQEodngye6ce/vfUE3uOf3P/Cw0n/Vn+vPILlBnn9mUHwK6t989b8HgUeDj6fJ94cE3qEc5Nn6oVgciRGuBnXtf92L6Y/vZcxFePLe1X3h/pe4/sB74ef73wz1CuV4/5MPDyGNEHgn9Iaqjv1vwgfpy0/u+buDd/Q9SGsQnd+Dex8WiLeujDwvz2RY9wZv8yskShrh6Xtp/7sGf+/PeHmQ/g+F+zO/L/y7lOWD6d5flj813w+EQV4fFveHynH/jfsL+oGXabdhCcWYGn7sA8/6zXGv7Z2v+/cIg+j3Z3X/c675WeknMOAX0nH5ue9Nf4UH3PIf8La3fvit++EdlVm/Ka+Xpx+4v9sHB/Lhip+DOP1HvhJsTJXeFcOxCIe0vXj6tHRN9PAKf1ueF++QTr8aHig741333u+H+y7fd/+DIRqzg3qzWz+IJyvdhlU/cyLSBmQB2OidXi/RbkQmO53e4lDX5mW/5iP9+f2DkNUvVnXQETwI3tXcMR94YBgnxlx/ffs4hB4y+suAmAd9+TpxrrmvdPx9vxFCIq4/ejmq76zik05Tz+mUr+mCfwyAMUcx73l1rcb2cUqXYjFQQRKDQM5Vfbw8/eDl1MeHOvp503HPGBu7hDEURyA9BicG1aWcXPIK57hTZ71i7LJFGNSDL0a5B4FB65BrPyECI2R8+TMu9FEhqA+xAo2Jo2/WyVMOxeU7naKc4RGhn9SgKiGpcHnvOq64XLdVYI62ORi8rDB4ntKFp6GIpAlNiAVNuU+efMdEYMaMeO99DOKBGGoP/V2vd63eZaq4wgcLpUBMnx0A4ZyBiHCPW3QZrt6jfxgKfC/GfbylB0yTHVzfdxl++EUI3q763F8kwuA3XBmiD1K5V+T3xSccEFcZe0zPR7/9+756/KkhvPunhUEp3gtR5814v6AM3jmvU6iDqCX0PZfp2lh/QO/+QEoV8TYzF5je1GRaimgeQ+D0kFey+kM8eIS8WdDh82GVrs9FV6hJEJmi6YuPyJfbFIryuGwz2+PAGgKFrsrEY+Lxfj7BwpzwyoD+dQkdy5NTzOrQb+Tc+Vk/mBrJBlJ5CTrP+KxVm5YXQ9KGjFUXVactVml2h5Qea+RIF6p0dR3u8O0FJAEGtz2WArOblBe3uEsgaz60o7+gB1SPVwmD54PfIQwxe0lVj6pEvc0hi9zuxON3EwuR0icikQ4AO3Rr33IHw73jQwf2hN5+ONKzab2Z6A6x/joQhGkL/aJZ2OA4GLj3Z8idxHCPCOEHvRFc9tjKJExboTI+9YaHxPMei0F6TJzgX89S8fDNFB6vtOId6MPOXiQKGX2XoR6LZimH7vMoqnz0jfAPKcmqfrSUACkTqAPpeqBs4Y8YqWdsr0igPl5H7vsdva9XmLzB/pocHEhgcrWDLAkoAuWj0Xjngw3Bbw5kI46XRvUajlFKXSsi9YwpGcqXkRbNqP7Nbk/lZ/qJ3h0UmTrzrQ80hZ6Uw+unB05SCtsP0CDc18WgYH5rQGt/DJv4c8owrG8mwLHPKLGyalMsBpQQ0/SYCBYPRbeU0p0SCJM887EautiSVkMHUFdGawk+bUk32DCarn+mbkFgz0HXvO54Q0K8yPxB/evXzPM6UHzfOo+fvAOxiKv39NfTCRf6KF6IyS0mroVfgQxKs59O4LFwFUhDAp5kaCvd7FfB22ZwzfNBdsgHwcvLAo3w0/MkbwLGzz2F1C8jsnUguiAf/pLSgX/IZ3CL0E/+vrYNdaMsYhMb1gtLefFTXzbeCyF3jJRKvWMSP1luMRkrbWu0IpbPsPKvqTQ4Byzm7U7GpYYaGuKyB4QyyCTYXF38Jt5Hzjhvjlygm8udfiHbLRWoo/fZ8zXYGJIMISzJUk7o5Buf6x2W0mKIsM8GC2WSetYWXzBt0VtelWXyTVR1YpUhlCRP+K8u8C2KwfaaQRbbPb0sIfHNiiQvHMVEqTyoHFyzMAUuAHbhE14JZQx0DBA/oPggYPSILwYkVRTnWxJUWZly54hGlF6vLCy6pjK8Eul132gfJDdkxbYA2Nhq2QrdeO+hSLf3Sb36cX0ODw1FkiwNGDTYvQKr8D7bULf7eBQCDX//DRrbCdN/t//8XjofEu4xD2kTXRWm4hmhKcAaUgvBr0L0e+DTFHc2lAeNAKgSwXc/1zcTiokGgKgd+nkopi588xH+33cvfJymHuIqUEK/qYPa0IpiqHqDvLBjeA+A1W99e16hAj8UuO9gNwj9OLyHZs6I8XIpaXV987uizABawJ93Q3c5zao6UlZ/G6B9L02EHADxpHV78IQmIVBer7J4A1Dz27yjfzDePYJ65RXRX9CX7pM/ZXWmJ2HdH1P7jAo9SpLLPWm7TLxnZdEH5cCGLqQcIof6O/Doe5D0IASWea+V+6Xw33yIS97+QDcQZC4hCfUN74b3B6mwqTjKiza/V4Z793TTIwswuPa3lIvuQW82/hnQzKPqPu9xTwaaxRS14x6G7nEfmntbhZccKiicf3StOH5P39QfejrvSYK552+oTQ8EbjF966kXDxqHVeoyPGI9AR7bykslqiBpoRY8PQg0nQ9f6xqcZFvQpsw0rOUDpdnUb04Zdtly5CBVbE+2YlTeaHOVl7sENjxiI52Yng8pP1iCE1uZkwotSJ/cnDd5QWVn1RvT2/KpmJfHaQtteK4/FWnqjgSURTDsWcubuQwnf6gcB0zLFIco7QyaQxkC3sxTZktN9p/gbMDtGiCLhwTIkr/qDe0HJdcf0nXe46HTVvUmP5UfIwyaBoUY4rByMdRc/2gXhaD8A5288gpDvNN/7s3Xk6VqkX3l8Kbe/LI+3xiND995eiHSiHxFALtQ6Y1JgT2qfD+rfD6h947oxZQ+ALAqS9okSEEhuGcXhPHfIrgw9UNgpHCPa3bDIQM3WnQNOJENrzAJfVTWnEfRDVbScJ9tEMNS3KB9YPiQLKQJBKbd96AiP3iibwBLTeYB5uBFLw9Z9uMhArhAIb0Qn0sV430uMRZaqdXzlTYc2uflIm9dDMDQM6dR+4nzHSCBAJMLqHimzNg6L8sGL2KgtIQIS02GodX0eEfuNgsxhsURo8lQsJYYBTccrU8dBvS8P8D6gzB4Dq3Q8BTDBUQXDngSrK5+8wzgGKSkaO/7ptwu+orrU7V5oLJ6++mHKyh2z6FeSgeQggZdtSUrhQjgjSd4X3EpK7ww4CmV1JnXo+nP4BV+kKRf9t8f0F1ZKKgFBSihvioaiXCX8uqDt0DCxAVodeUJE4syUDscFDbCpn0C8/Uz6od7BgY/VJ6QVsjDy6GEeBZeC++ySnEQvB30DzqG86UG6YdEoSMyNqKGGHczRx5DP53w10vmaYRfg/vi+fqBeEbl0D9WsLmF6N6G2qiDxcjeC7j0bPwNONFGAOuBZAbaAbVqWYhMoiobJ1XwDRSFbjPaOJQBwPJmJY7SYzN3NlIClNmvoCwwpfuJRTmUh2istKMrgffDajmOkw8yndBvjl5vKm46wWkL4lHKiUDrhR0Bc0XWN3rAUyBbisml14Nyclvtf48qIc6AaoJ38ZrqoTqFLj7aQrEpHLG8rrrW695SfaYkFnQgL9qO4DzqADu0q7del8X+hbZ1vtIdTtz+8Tmr3wNY0f+84r4oWryglxb1OjOF70068OLq2k9cVEQYN6oK8R0EWw/59pryk3uDALPzEpe69nTM0vqwIHYQIFhFz5JUUPESfHNf1xBjEJN7EJ0bvE/DK4b+9YWqHwlClRUPy9Jd634a9xOPEAgb8vQHpKNEeM4v0pPR4BoO4QogHfIsyqVp0Q/cf5U0OMnUf/OOfpMsQMizQR4wMpm4ZaJy0UWRHJbyUryEQDaJpSKGo5pbcoUm6F8e0ID09HWnEejgjEuZ9Q+rljJCCBdkv1R+egdmoDD9VChGn1FC2YjH94DeCA7l4x0Y0PPQPf304LTvJ8Ut6spPT9HrG+KCIYMnXhbxEJawAxPv6B6g5rTgngiuL28X1Cht4WDkbS4aUQjSJJ5ucWQ5BwMC4NzjMSmE+gh+9Y0ycMvSrfbQjl4kBSxPVhp58Cx4QBn1V5eUnbyx3NwtFI0HngQBEeXtwa1wV/ThQmnjYPMc6CIKrvjhdIjlbrF4AQVVUju7F6R485ngVg/SIvAuedElBFA2hY5sziLDzhUygfgVMV9RIMQv6sA7XNCGWMbphFNV/wTcSqcmQHOgUd1QBJx2ETb7Vrml+J1vVX/oghzFoqKeX4cyUvbQNqGMgCapV2UANLttG0snxKcySgSOmyxZ73qHlGrZtVGhL/zGDlhs+p2QUmGPhe268ha9fVNvvdyk/Eoj9FuTV+AhjBmwxMun+27cUAh9wr2+IaMrTnmm3Xnu5dUveMe3mfQX+I/LLzWiuBy11EVb6hl8yabwB6IRtQMDXFbgLfYMjdiu7l9Qji/Fhrov1+KJW+8DWEHweZXuRQnxC0pyUe+nBJ73ABZQ5Rqi8qEoCDzlosoEfg5AzjUC8YjST4SCyft1Zvd3qClx7guArDO/Am+hXStCEw6sQ0DcFVYBIT7kQ9PTtxOW4/prIoTAGcb25BGGqDWUmC+r8KJQxvcyvu/yXqB8kJYwuCYajQgQ+IlIaviOntLwaZm4wsdQLwUAtqVGpB1ZwudZqPxtfdyi8+cHcuMURxzKMRmcFRXcsSEH11ySGspKVqopvQfoObPrmz69hvIVX/omPAAUlj2CBeMNmIh//HALSt9uxYs7XB2RFjkoLuXhu19MvzFwkwgDIORheMybojn1V5r85oOVSFw4jm+vq9LCpaIHLLCC7ileuPY/Xg6CM27/3gHAqXheVrJWFbwt9Id2JRqU5VmfxbydAG7c2VA7uI2yh/J7++gFf0eX/SqFsvKbxw42IYLXuR+H/ADMQdxBoD1Il7tDgcyhPCrIRLxnBbUl/Ap9agdRtW2orXOFJ9VPj5u6xDuhX1JNKytTt/QehkzLeUV0cStNvoeexRUxLcajmNBZ+OVysCmGl5Hq6Xl9KLfiZMUADfFJ2x+YgFwApm8/YYSRMsU50A02+2HZNVs7AuY88IFGxXU+VJKc6MxW+byL15dUfD9zS+DMBuGbdaWlstM3jPxy6gHvw5d4fRFW8SlpxwPydSp2FEc/BG6KoG9vsdBGgJ/S6MBLxFGZoA0bqrcBStpYQIZhAG2dN5B/xYwqT9lBahdkjzvKV194cOBSW++qqTwjN1EiknAHWM/Y+RJ+DPCqNEUTlwHVQTyKuAtgTQBrL3UPui93Mh8GsLJglckLkvdFlTEl5qKmTlAIQKDIXmIe6YIoNKwe+C0Yy6Pqx5jMPgCXOwAe3D8wFP6swBt8sNJgMB9YEtWoEOABSHGN1QHjOufoK3SKh/zjuo9QsblI31jwaAT2NGlQUP33PrI/pUyhXi4G3pA0fNCiMI60GS/qGxr4RwkC+MO6DnlRBr7CAARgASgyWNQvklwnyoE1oh+6ZCNmwGFYFUGJEh8QHqbrAKFTenUqoBBylCulZzWEgiQonyflBXh/oM7cJ0uudIkgOWCoDLiiWI1dCQvve9kJPCbOvSA66Jknd1+AWZ3pdO0WAcHTDgT2NJQo7RKSC20KfxGIxRW0C1FDBs6G/kBfVFA/iDOgeWgbaD2kb8Sjn5bn5a/xIySqN0iKwDe3Cf6kHyXYbuEPYM49PiiwQR+9e3D6Jl4oR8gTduSCjRNHZN7l9aFpAUfasG8D6D15a7qXFMNwHhWWGrQP5RFd9BflyaARCppkB20A/3k2KgPxeerviV5smsTK8aIADv4cvMN3v2ghLX2cZrQNwKnfw97uHDMULOtQ10BfVIg8f8uqDgyCNbvUJLjkpEmKlCdY9rwvWiGzug8Yeg4qW2grgFZARylgJIVkUnyvKDVZz90eO6HpqfJ2yvr7mFaD+oRyIk/ki5gSMLSAQFcog6BnzitcOGeEe8hvyJkIpKYY3o6UO7Qx93gT4lLHUAZo3rOUlBHTtsCETq/biUSju9KbAWBlwXY+aMEq3nkl+aLefUFmbwBY5UgdBo0UCqMMQDEFNAK3XGv7HX/sYUgVyCYiNslwvxcrBJLyNO+9QRg8pRIUug+saujAYOG+M7LyZCOTlu5wn6JAGBpkSA857dOLp/coHgP1cd1ISl1RFHIdDHw1FIdDzFwo9OELoQnCqnj9epIP5VYWng8PRSfxBjex0FQWCubvkb/yVh6DOna45pn+cYdU2cyGncIYsGDvyjouXcjOY3k59E0W4YHik04/TgjkH9KE5SiX86te8vLqPdyf8E4ogwd/IbQJgMU0mbqEnXoy2g+d5N15/FBd0vMESUbvBkYlXT0JrrmuabeO1z20F/FDrUksXJOMt6OXyW87s2MXeKBcxPEfgdGDR0M9Qh3CL+pM3flH3uE5bU7+PCOexNWtq0HdB+95GvrDN3e541G41//2C38t5OO39I88vDujH4coPmCmBHHVs3JzR3BnPHbXqhKUktxwAAFrk35FFO5OQ+XGeCCqaMBXTu4IBiMk9imQujcoB2ljINItRMociundKEIWxic6qnhR+WABe5u7YgOAQtkI4Zr/KpnSASA4CRkrFkcaXtalAjfCc28bCfloImrjKV3r3vJeW+VWyygN9q0gflDx77UJ+dPlAZSGf1iGKgOV0N1Bv79HdUYLLRp+6zn11oc+YC8vReIf9cKapE56DuV4E3F1gPfboRRudQaXh5f576UkWkwJ8pv+WB4zYMk32XpcfvD7nmx7bP0L6XXZIU80U9mBQvZ+vSBCvWRDnR/uIlCjnpd7/qJiv6B8FyXgIqWS7hPABUaX5OH5h7w8DIgy+CLwWlYgMoH7on/+voK8CXdveT9ED8zCAA5XWHJoUOgNMwCwVMgFS4lisQK+dZ/ypEyUiBeDZ/qgwSPRgSuqdAUejP6zDV5alRxYEASiYCVTtjp5kodaibxJ1AnKt/55cvpDuT8YBg3iz/UVWJS3+BsYgCR5tx/NP/RNEnjfwVTlD++8FwIL9IPqC4C+/3l436mn96lDnywe0QdcqFO/4CEO32Jc/U6LOOxYi26mL01y6sK2I/eON8Jb7w9+34VT3yJWhzT5AYfrGsYPI7I8DzUYtB8h0DP8dnfQw4AYzr7vD54m7ykWWSgq5RzUiZxIBn7BWkIweUL8QNH7wuABX/c98rj6Q8kIDurvK/N7cWCQQZ9tyEu59MvH7Yx4OS9G4z6ueE1AyuGUABrKnbL7OfviOVxT74/nXdJQAihLrEHmosLT1BPrDGuX+eiEXdxzvU+7YR1X1XgADy75gL5OU335tdxd2oq7IYR6ef+p/sX07j1o1aN7/KIvaory4h36oRkfaMk4qEkQAUkOV+SZA6Kn0Q3pUTf94pY/uf+bCz3Fkh0Ebnl7CbhCUqSp/Pmj/NuKPyQGAKopjWOTPrS7U81fei8Qh+lZPminH8QjSqDPoLah7YKMkq/wg9+8rBjEDBRQ0IMBd/YXaik4p9AbvqsfFyLR7ktK6z0LVoSMXRfACgfPi9AvKpEXpAUWxVgpfau5QzHuBRfWQKBBFqEBQoX4kxKDjdH7rXfdEtJNHwWE+1Af+vJiUjLSCpduQeGyCmM9g0H6nhIZ+rfeVEVb0oK8i1y7YOvb+1z9MsRFOOg2SERi3hmfHFYcvQ7ghm52b05/N1yEyyqk9nz65VQIKZKfUteHN0mf52HUWXH6aRDZi8u3CuiWp679hE8YAprwnPj6EIdLnpEOf1ywuLw/YV2Hq5De4Hf/qQdXSLrBc2dD8uZB/94gPiSj7Ah7nD7Bfl2Y8uJuD+2kNxFA4tM3jp4fAI4Dqi75TRFdmPoZkQ/lGEz5gWaeSP/dsJAiBH+k29DUB7pIj9cUpT++4GVtBwK+AAD/9ElEQVT1uP3PIHj59QkWIHf47id4Xxj84jaWJmUm+uCvP9N1eO4/HdD8kviei+LwpZsszBhMAySO/8UK0n26d+gaSEIUvQkZGyIiz1SzUF4Bkw+8KjMm2kOnotwYQDeUHzDUm/26QD/aIRaN22w2lLelG+sN+uKVlq5pL7feFAAHcvf3/TsYKH6pfyHWe3H7TRlceZWbsQD2OG0KxKEHz+n+CZ0CpAMIBfmkhpwxx85mrsxVn4hMby+K4hAb0CcNgA4Ph5kTPIE/faqY/g8GI4nTv+V8wKwW5zm9DwTi63gAhBXRa+MMI6AbEpe6tRrS4g0vSzfhuREPIGbqHkDK9lfkj4JgRgnlxQuId+lq0k+lQT1Jx7Mkji4p31APlJKvJyveLdhIb1f0v6DivhS9f5ALgF0XwLbpIojZi6rnC0rSB7lUyGAVK3gdqSQE0gUVUHb+TfZoYb/Wj6QKmRUXspE8HeE0PvdhWhcgXSM03Kew9G0hXPQ14S5CfBc4XZMmgj1gkDAjIPymYZWy3/fC0QoK7tpzqXisjiLFuHwuugqYR8hZSpQBLw6mIYV+KgrkTnIwG0zx3jMV1z8E6k5EGAnmd4bilheBG8TRTf+tNPQC7/L8Xl303BtS9XQ96P9VX31zhEUYseYlj+55UG7YKgT94K++Bne46CfvaftvffEO/dgoJQJpYXcMyus09cj6lqRAc38r8J3P+0TYuCY/Eg/lCZnrv+fBNyFwBeyvu3qJ+zAs7w/cUK4R3EFsXOABD8F3ngJ/CPC2ykBs/9mPw2/ayC1qL1g/6LKfq9q4XxveUbxBHoPU7v3mp98PcVH2IVq4WZCCxniA85ncvlVTnJCQ3GeJmwokD93SYipyBGxD6Cf6ZwRoRPlrYiZG9TnTf1jySxcCgf5b+i4ZWEb5AlrXqzCVaKrfQfHrG6Wm3+QYJElhALC6OSjSoGRuaOgmvEHNDuUiNq26rMml26QLQw1PXOdReIOExczIETQ/Pc42nj27uNOxisoCnw/pz0F/meKAr3yif5+OrnC5pwZ161Q/vaT6z0h9T/d9FoqulZxfezpeeD66xx/iIGWu3BSTeC771Jxy65v0+/H9tyMCkqfyRemDcSkI74ZXRVJxlOrk9PK3g9RThkGgraBpTP9UTul4AWxXAGsfArADC1YPZcEKYO8b5AoIe1/C+kkfI4G6kOkgCvPj0BAhum72C42m1pX3H1F2LE0oB/H4YDU1xUhB0/EJDKMU9eFLhBCTAM6QzdPSB0IFqpBJAEsCZaLyg2+YnWi+LE9MC9BTBAKa0/dWVXaAnJft3xAG5YbsAESf/PfS/DcFX3mlMnsVFZw+1E0JUM5B+LD0eKX/mr9P1f2aAvXD/WkMgudFfD6KS5n9nuLSplz2qf2+dO8PTkvdZ6YDSypheMp9fyBtbnnag9DnF4LH7+fnn/vj6Q6/yYOHKF6nixOG+zwIYVDG978fsrq/7PzmNc+W+4P43IcPBnG5349LgCYpMRRzOFk0UZBV6k7ZfYHReLYEZz48y0iZCpT/t2GgDwSyZsYJh08GJaGPeNIn9uu3dy3oelgFcN4XjTkef1dWEUtK6/QAYsUqJW8TUtB7dA3xL673O24dR2xYDVRIRmy/0bPRlDxNzhjTo7ulsA/rqH4wPZJQkkxSt9Vix0YzQ949MfD8GO/gigDwsxX8W5sUg0UNlCEm0A5MST9/kBEAj/pSP338eeA6b0eyVVwMC6ZH0c+NnHNmK/niRRGFNiXwyy1PJNeBWakxBUzfKASqQVzwhMUFPkDK7wGn+8MQifzpr41hvRLJP6RD3MFvpUF7OI3fk19VReSN7Ha7BxeU10uxocifDbBK5z0LVjcJfAcBC0BAANBc86gMgxFNnyqhfxTyPRChYIM0cLHCQAo/4EfeIBpuF1aDYnpcX6qpn95Pp3TJ25fK6n1GWOmLdSDWh2+3JPvXfJNI+Aeo0qcVRkqZpuRgre+Y0kv08+cP+f5w8KcKXlj/ItC0ZONtpOsAuD8ceNbPwYM3eD8NvqBhKKWTsn/1wYD+DakEZg2B/AmUxdMaZKMf9/8epDl4dyAegzbi1/3x76WjMKAlrjGAkxDNqMM+3om+g8INStHT453+vX5zvZe+PpR1EPjtQe/CbOTlr3KrX+gBbTzoWVC+4V3aKxSPfKEjgZvhi+9Bm4a3+r/1gzIO3iARFDEj5TFZZ2ld+9JThBJrpx9tEPxNCtgv7G6bexEbD4ytT78ug8w9hPuDK1gdo4Jr3iU5Zoxwrpdy9JFqZk61xdh84I1hNQLPSAZZ2WsJCNUONb2H4Lu1ymPqozi0R0auc1YvAeKTuXh/KllXnuZ73HavrKovFiSgCdCFp14b/+YvfMh97tGPXG6qvBKuqlxSFjbs1Lr+IQZjJqx8auG6kx2V9rfhZ/1UOTA+XdvpHnhJ/lxQfpcVvYKCwa0/AHWVxoAn+EuSXhXikQmJ8NOzIr5iYUGrfrSZZ+e0GhKoHlhaGY1lzDYr8kzcYuef8ieu0wKYlx/kBfFMnK7Un08n0uvEbGhXty4owT+ji+AewPbuASyVhPADPul/+W+uPU9+U0G++/cHEfkdtAlpiGlVIAANoaTYaCWElGNJOG/nAEZRmoAgI9pMsQrEYB4rrpEYy9MM9xww9H1/cMbXTUAfqxmBFF+5e0WAwMwgQIF6n6zKwXw+kmGKFRf96nj53wvEeN+NHwqUa+A2hgbwJn+vjHrkiuBDkhlEuT+gqAbAOnhOnZ3uSiPc5+97CQ6e+ROY677gvKvvQVoe+j94z9/lxiDx/n2YtkDXil+HR9RrX5Yb7QgOOcvpwqevKXj/s9LxtuI3TNl/17/79+GLcD146CLgcRBxaKX//XfChyz6BpIH8ice1pMnoh88vp/3PJ/w9L1AwnzpZiwmC0Y8x4YqLP/lWXBVQxzewwVHWcOzhKp+4wHtyp2Gl2cSPQcuz0N/BsqX3xgEGAa0P8YDVih91QMaUTpvbaU/LDBJit5slEIdWBDgR+woBnQmReGq7QhgsbCZmkVO9DlywN+kyhFpNv0UhnKt5qdXcCoz569x2gHHBnHkNcfa/+gnf9TOnDrmhex06Z6gX1E/KbToHAypECi7z8dVPFZnNdT+tZbq0un4UTssb0XeruxiWdPHjEWs91X3VLLn+1QEgko2Ibru0/UEnVAcUIC8vL104VHhI9EE+oS698sDzfTTm1wBhQDnITOOR84UgWddKSsuUbFUWW0oPepYMiPtcygbFlyw+nO1yCx3AStJqFRD/e6NfjYeaKNQNN3tRTtSJLuKf0G5vSR0EcDm3g+wev+8Yr6o914Q+i2q0GGhAYnpjwtWP3ia+vhD/01FVSRVanDvXqCi/UD/ijOf3gVg2ajB+2n1YXeg+wPp4conVaBcAvcrJATxYEpcFNwGSA6BG8qXcTSKqVcUgsaXlgiE0If3KCB9vyxMoLzsDkXDYj3zHu67B36ojN6kukUdsXpT4gbSHTT0v3UgDb1CEcjBr8MT/6Z8H/wmEH8Q7r/2EEjiZQst1Q/9eB98931R+r+5xeT1DwYYlMnu0IY2IlHAhywRCL4ZwCQB0qIMfJAU/XXQcJnvV2Tw3AVHnw+W+b5LD4PfJMnHf5L8oHKeRrgM1rJfeBy+yNcNl/DEi4Ew8B3SVEr6xiuiLz/wTKgXNWBBTFIuOZYeXg/3eUckkJHAL/GK4q0xQ8D7Qf2WZ5iT5E4m4Lcw8s2MA/LqYuX24yH7Tjt+wGeiMfxIBnS/0G3GZldY1AP+BER9PEMNUBVaR9RwTOi/deOqdaslP2/q8LEl+3/83/8767QbrgzIDjr7fHFV0vtoFThA0r+V50995mfssUce9n5e2gV58s1YKDN/9J9NXwDVYqNjezWBawwg5WiVjlt5uWxUFiCMErW0lEJJmqR1EJOS6Arwo7bNMyxQKqr4bkmqcLj/0ITFULxLwJUfPPPMB3QKXKBYoZzefaLv+/kJy93bWGUY9LdDfN73dD0Ntb0savADw5qVgaxAZwCObg3wyLsGqDpp0vlC2fUmGOB5qdDwTOBHjkSM7Uph9AH2QyzYaEwWbMRe1LsviJa+VFYoHVg31MuDnsPb7wUi3PtNhfrP+RCXfzCQrvU0MIsYjYYN2pxKka7++HshMSrBDQ6Ky6hBCmJYf0w6uqBibTE26cRdI0V9fwBIybQhiEzzpBQfQuAeoa3aHYG6tL4TBxoqH4iWHu5ZU2a8j8LrYfBEYDYIGvLmD/Nq6ZvDTaahCZTF6+m//vQwGNDhL41FWbmmnKw1bymjpufHXT6K3Scmt8Kd90KfVPeCv3ZfgJfDWyGiM8Z9L4V8FPxeyMCfq0B8hZIS/Ic+xKE9wy3Sv5dGP/hmGn4vCBDCOgiDqIN3XCBISyFYnuHeIHA5SIs2/6GgRzwOkBHa676335c/6ZAe1nb47V/vC9xjziXpuHzpBdqGjyt7gQ7LUlEsrJ1npglt5gLvKSjogmuEl8EenoZyUVfdE9Mxm4U0UWJshiOjyZVYAxnwiuqBvpgBwx6nxb1tiypSu1URSLfEK0N2/Oi8jWSyigr4h3qzYOHbr71u3/rOd2z57rLn50FuMM98yEj/AXzoDEBBl//or/1H9sDJk15fikC/Lt4k8Thrj12v4nHlKgAuVRtWaQpY4XpkSqALZrMRS6Mt4B2Ou3xVJdsBgKg3mxep/IqIzHqRVDTfHU3XUMlnpThVVBfRANlEBmkzaKfbbvFSXleK4S63/Z5H0fPgvfIJqYUALygO8fQ/tAp9raw3DGl4Rv3n91pUbeL9rbyrAjHvNdAo0M6TVCZRTly1qCxY5sH2BLAf6IMdAKysyheF5i/ozUXxhgAWEoVwj8GVKAHmgIHvBRUOoKKclDrJLX1QnH5PAXlXW7jrUBUa+qDWvQT1ocDcQ/NSEX1wT1LiNJaiZsXgxIYOgBVjd7iTzHV9j5gfHmg/8mqpIlgCrG8mfbdm+2LXFwMHWLoNmL4ECeT9eGvRfeGVEWUZ6EFD+vJcpZEapn+YnEK9B2FQP9Ie3Oeb8vpv1bXU7NrX/+RL9tOf+6wrCZ8nzLN+oL4E6jC4Jtx//b7E+2FA9/vjwSzQlnYgvNfC7wVn2HtB5ebnfbfe/5w0iRPu3X9NgMb+fV8a8AGBn+TvyrXfgu8rMx+eD8qo36RNmr4xDHnpNnThPb49Wv897g2K4n2dxNED8sQKHPTDc9+nTknjR6XREVKnkd4hDTLhy7tCSFD/gSvPXOHe5kD6418hiofB9yB4v6/SdxDXb9qD+a4UdHdzxTZWN/T+gR2eGxfvxy2djtvE+IR3SyBLzDvlIFLKDjg1Za2sr29I0KlX3P7Rr/0zW1m5a4ksJ8iK0nw8H5VsUBfK6Z+on9T8sz//V23x6Mn3FunoE1NmxGHeaUxgm9CzISEe1cfo6Ego6ErA+tsWCG9WFV8v4w25Z6N4YQGJklN9ssMxB1nklgG2uhQLk/T7ra68BtalPtDd74eyhh9OLW9HZjMgl9zB6oz1gQhZC9HDM09H9cD6HKQH4sAn9EPzh+WweCLOg97uxAhZ0tXHVq+Uxhfs8D4PIIJ+kapDkMxv0XJX6uZCLxJ7STL9foCt9HpjAsTz0oQvKgsf5FJCqRZNBHLDzKoQaQOsZOUV91oQuCAnKgm4qtL6QXyehN4MAro2dMpXhCKY4xTYhcYLHa5dU+nap1ZFhnxD4JQsTLbyC1UP6Xo59M8b0e/eF0JyP/SA267JUT3/b9b+A0zSM6vvhk9VdeWqzrl7evKMZkZxFFbavNqMliUu0WCwMQYTjHkBkwwYA7YBw9rYgHntl2h7wSYuWjZqtZJWWSNNzjM9oXN3deUcvt//PF1aseb1dX3f9T0z1VX11PPc4dzn/M//3Onhtyp1U1eFBgxclC7BnUOf9VXlc+WhcYNROff08ShhHCCc4Lpg9DfIVIqi6qjd+8XoH75MkHScsVGE9a28/dpv/CZybdn3//3vtH379zkA9e/rg5GOHRG9fujr6+d49yLo6L9/2fHG+/uf+5e+sQ1cNv8vx+vXfNnh+rBz6Bp9//JrvwS2+l2fgjBUn1GF14/AUL50v4xp53L9qP/ByqOd36UF+ojavH6uq3BX6eIUe72m5bfzdvrka3bh4hlrVOvcQxuog17t4ZmTKxHMD3zXP7Z6pWDFUsFyGwWrbOfs1q3L9m0/+i99qprbgsrvWhccXhfO6azK7n3PXiDKjsFoLEF5aO+KASCmUNi2C2fOmlaw33n3Pn9CbYeQPhFL+r6smicaG4h7/6WYsrbwK5bKdvHSZVu8edPWc5vOHKvco36Hr/yKD1mrbPbf/tt/s3qjaD3S7UTNYpkkZZM8AAPK4UtAJUt3CIFMmwD0t37799n0rgMiwz4mkYSuS08LOJxkJAa4BzMcBqLaRyFENBmAu3Sz0iDq6rZtqUIdyUqiVASpuaVioJKr8umQhjaH0imBcovyC1uClMTiYZOuDBKlAFQzA1RGPisBHEVgV9ggste/vn2pnYN252p/Dw7XSTkYASz193ZGHj54xe/q/nFnqrYT5nCd6wz/3Jl5Wrpe3QMBoHpeSpszgZP3wa82+JAjnxPtUOtxKvjEcC++eH8fYHmNcs9xbgRg7VE+vz7IxfuXHQKiQJgkHwghyNHPKQLQV/2maU9R3lWw/uHGwasKwGqaiy5+o7EEAg32uFTuOi1vr0Ojuz49iO9qbKXqI5B8D+bEmmUBYt/34O84glS+dPitvCTMHSf4+qEsVRctkNDz6VUXnfOkdxLy8vGudJzR+MF1O59Uov5nn5qFgNo7nl8JvXzmgv3x//wYt6AEpBXDkH7+Z/+lxeLJ/y0Npd7P4e86+tfr0GfJSLJUmXX0ZalX/7Of5yVn0f/eP/zrG252xeL7Gzv7da/+qP39rCemc4F+9A//yB8ZZNDO/TSUnn94vW7BV0pOoitLy7ayeNsun79o5y9esVs3l20rn3dwSWfS9su/+nM2s0+PCOcWIoky4Ws+l7PNzQ1bvHbVbty4aq16CaeoVCVjygWoVmr6SBkopBsOnwUGYomjm5ctheHVq1XfRi+WSQEO4/Y9v/FfvZBKSeATtExwOIiRhtiwdKlarliTUN6adVtduW3VQsV275210ckJmCCaBJjEBpKUW4avboeoVSoVyxeKtrW1YTdX1uwW920ApNpaTwLWZjk96i35S2javP3Bu++1e++8z/77H/6Zrdy+YSVkk9vasv37d1kTeUQI+wJHoL5j3qlXUF4KqvKSZpMyft03f7/N7DlAut6iJB9cJ8v1NuWPhi4FjLIDDb6pj7ju3Q7qV+VaDEjTytTuslcNEyk5yUOAJklr1F6H72AlYe5MqXKgckUXaCoxXlyhwSUxVgld2uz15vc+RngLeL08EX7Xuy4LsEe3qm2UmgBWQOp2GiTl55WKGLY7RgdifuTbG2f6iO0GA2Oc51yYeniawc9Kt43zzYFFMNjQ45GB7hOpNwJsn8FyFwDb8+0KuQ+A5dPOoQR1SFRfSvr/fAQh1s61qhH36Zwvu+clliuRb+6EDGrYQHxch7fxybw7lqqJxFISB18aWFu+SXjyuMpByhLjvR+m77y9figVFSFQneAIUt5537nBG41DX3WtXjLC2E7jqbxfSlt3Bt88fb3IpD/YpqbVu+os5tPfx1Zh6O997E/ttdMvcxGeUOEXdf+hf/QP7fDeO/ye/tH/DCZIRT19z1PZ8tF/13u/UHyWbP2yv+P48vO6zQcy+ORK5iclfz69nqgnG7x/6ZQf+tovki6SvII8dD//aRfZTP+8flI9vlR+ndn53DcG/q0DMj/03T9ilfqGdb0fUAMNTYAF46Sh53ZP2Ps/+BUWTY1bpbRtxeIqzqvhDahRfbWZdEifvAOIhLWRs9bvLy8V+MrvYrD8JJ0OgWPZZMree/de2334mA3N7LHM+IylslnaT0xPBeM6LExhp0C5WqtZIb/lth0Ow/Zgn9rqL51OW5TPYkcC/3gkyW+AHeksry7Z9VtLtrS8CCut20Zhy0rViuuAg5CcL9d1tQKJLMNa1QWwxgcIsdXnCjO5//77bH56j33+M1+wSzieq1cv2p6FWdve2rTh4YyVSkWLDVGGwRQ2oz4sFZ1yqwCU3T+HYV7Iqdls2Fd95Ltt/uBhzgcAGBAayqP3HQgQUO40rIflUgQHHFeIL6FCoJ98Rk4CI31T2/sVkh0tIrDWOaXh/aacU/pB6+ultAN5aOcs10wHP17+e3CZ93GTZlsOISgGbSr2KVDQtWoXvYIfaXGPjgWQut+7UBwsXSM5rzL3S8F1YthexsApqP88YL2612sAHnBOBFwruUJ2ItINPd4bGABgQ38bYJHzcbzFY5FQ6FGUYg84kCREUcn8kAD07fUT/4dDQu4Dqwr75UdQtOBQYddqXX8age7T9TIOZRZMMQrOIS/ve5EBac9U/e59aJTIZyd4gTXNakc4/1tJES/3Kcmgwf/20S9n/11g079OA1Bk6z+68u0oncqr71rqqLIIlDSYEMGY9F0jvBqkiMdjGL/mCNIYvP7tR3/b1jdvcj+mz3WaX/qzP/ZjNj447gD+5YcMvEyWPkeY61UOOZZgnnBQFj/N+Tce/2/ndPTP66v0U9+9zrqHP31D0RVvbE8J4svTVL19wMRlpnYLrnf5cJvawlV4574vu/31w1ta9XEhtO0j7/uQ1et5G58es4NH99vQyBBpYtSUQYOa4kkdgE/7j7pD4NBgTEO7AXGoDLV6DSZaA8DQj2QcRtQhRBcwSJ9kHJQRB9NptywOs/uV//BbXkD5nC6ArV7CDmH41vqylYp1S8ajNjk9ShiututZIhEjrI/D7ii0y7Fn5VrVlm7esis3btq1G9cAdfRCZaWwKhO5+8CWqzHvfVn1AFUtURXkqFtAo/atTssNPxuN25uOH7eDe++xP/1ff2E3rtzgurJdOH/B7rrrAGmjb9RbrdBsVC02mLaBkSzpE6oD2l3XP3idAJb8JOQIDqdRa9pjX/cdtueOO/1aB2EOL49k4NfK/vnOZ7WlQ7//rneBjrRENwU6pP9+cudNl4k9BhvvAGg6wSGb6qcRaI/OB/fpr3RG+iSGqby1jWf/Xt0soA51aSHPQ+VTA/DTjjwFyNKX4F1tyu/qmuC7VEzQrQUIagTn5vpZAErivnmT9Pj1MgX5Orv35bEBKLu8YLAJ6+UGk3aCEj1eboaeGHgjgw3mwXaOU9THEMijsVBoDw41GRFKUDKFTiqRCq3wW55Lm6oEWQbZf/khYQXnUZadC9UFIgetQxXuHy7anQbRTeo4zjvoyjWgjtynH3SJe1KlrfypnCabqCwa4U0nJLKgnNILsdk3Am0/S09u5+if07teX7paRxBq6Fx/UxgZshS0BVPxBiIvMSMZtRTYQZRrmi0FSTL4Ae9H076d25Wq/dKv/Bq/wVj4TXVIJiL2Mz/xL2A6CX+CgSaW/11HkXzExGT4koEA1h3RzhEYTXC4jfCSI3/90PcvXe7H6993ftN97oB46ScZVcBQdEixVN/gu+rNieB9J299loz6acko+nfr0B0CR1cI/aaL+a779NulS+cJ8bfs0vUrANo64CUHVfGIIFBF6QmfVXlS1sbPBUJr7xbnhw5g1GgAigMxi+HUBIxefuQvsNK+odplb3uLthNjRJg6HwKchlJx2zU1ax/++o9YuVwnvbbtmZvBOQbGKWBIJhL+XlH/bL5sue2cLa/csturq7a6tu6rLr2nigaS4yUH7lW5OccxAAtVfjq8zx9AFRg0Wk10Rmwb/cFB+O5f/KaukOmhQXvv295v5ULNPvnXX7B8Yd1OnTxju+YnbDAdR7fqEgX6g57hJKSfcijZ0WELwWLFgL0PW+VB39RUaiXpSyQSB4xb9oEPfasduOc41/AjrK5D/gqLBZaiKjr0KehTlTzUcIFdS+6qg+rqvHRH6XSpXx989et0j951d2BHYrPBd5XP9cXLGVwnRVTXiFai+X6vyF66721NUQMs0CGjUSoqZfBXdRFsBWyc9ElTV0hWKpechJ/j94g2woEYyQEoaA/LyCQnvzXISODtDtkRgfbTA9WUG4o+PBBqHxmP5uqt3glg4fHNWvuJdCO+OCuAfX27wk7neCwcfgzZPkpaewhwHGA1cujGq7SUl1InUe0L6VlQCglGVXwjNqhsDTWEKqoG5rsaDZn65+AKr4Efakil5XlRUXWASwgSYiAIXaMOdYxFqy34QalKQNKLOAWX3XnxeJdyav6iuiG+/JDglLOy8nTfcEm/Dn5q57cyYKkVK1KHaFQdEUpDBqJG1yMvah4WtrhO3+sYjKar+ONAAFyV/9yl6/Zffvd3SE8eEoMAlA8tzNkP/+Pv95kNPiiIXANJfdlBOapCLA51VVS5ROD6d17LISX1ygW3/K36fekIfpQDkuIt3VqxS9duWm59w77+Ix8SJvl96uN2driTiDOULzs85NzJQxMulL3SfJ3N9MtJOt7tw0e9vEq0lWSpAZ1/88s/a7GEMuY8CXWJ26VCA0QEuqZer1uj3vC84oCdooIo71L5FpGCnJrme6pfTexM7TMAYIm96f5OvWmpTNp2z8/bHUfusVFAKAGADmbGLUH4o8eYqF0GwjHeB2xzY8MWF28S0t8g7C7j9EtWKhfQvY6FIxpdIC/aW2GpnL0OgU0ykfSyZrNZ2HLRnW+MOqh87S4RTSxBiQVI1A2Z3Hf0CNcOWa5QstWVNZuanLSR4RHLRBO2vVazz372M7a1uU7dSzaiMhOmtZp1d9rSATl0BwpAtoEcJIvkYNbCwynUTxREEtEh+0Lujkyyy6i1W2179/u/wQ7e+yDX6By/AWSvtxnpSn8Fg4Fekad+4mMfvCRbYYBXyL0m5zQiqMMBg2sDlvT6tcGtO3lwSFeUj26XXHVIw6UzSkmDZFIqv8bvD64PysA5fu9HvP2jf03/kArrVwFs/1Ll65ApMEcHlZ5gVP8kBemfLFZTtFSFAXUpcE1Xg3JKA7BZGAy1B8KhXKfTPhGNJR5vdZpPREt/B8DimR4Lh8KPIuQ9FDkJM6R8KD+JaOKxy55EBfCaxqGdzvVsH01A14R95dcmOhMDVeH1ghh4gb0s/FMa/mXn0FeJXm2jiit9NaeO4K6/dfnfOr5cgP/fHN7Qb0jZc+Trjlq8/ov2ti5Ua85SddUAhtUWO1W+/Fc/XCqV8ge9icEq3TihaKPeQslatnH7hj334hftmVPnAnAhA4U6X/2+t9tjj37Ip2Vp0MT7lklfctDSPLEtNXy/PF9+CGCBGgc0lVUyVAnFgsW2db5/6LwrKa8ahp/bLtvZi9fs/IUr1uyodxeQyUZpy45duXLRhpIp+9mf+knTru2SkeokyqA3HTtv/kFicOPjQ78tvF38PtUlkLM+9+9TOfzEG66PAxq/8G//tSVTOLN616qASb1edXBPJtI+e0MSkdMVyPbrm9C0Kl7+/Ca+jw2O2IF9h+zA/jvshTMv2fzCvM3NzmuDKtNsxSjthxH4iL66BtRfuwVrvnj5il2m7uUqAKqoQ6WmeD5zRGGXyo8tyIhFGNSzm0FOiljkYMswafXpJpJJH8ik4jgGgVtwuAxdFqp2ICvJ5v79x2BMA+R/3bZzeZuYHLKLZ84Q7sumgrA+mojZ7Rs3qdMey22UsEWx9DigDRhQsQiAqOR1FIsl0qbMqUGLjWX4HdZHPcQWVYn+Unb9D4cB5EbN3v/Bb7RjD73Vr/NDoMbnIKQOyrnjX73c0hfVRynpUN5eP/+8UxAd3KRvam9FQ2KdOnxQi3v7o/k+cPWG2/wyvvfPC/i1y5Wcfb/sehc4Cih1vfLt65+mljUEuJzTtolyeoGNBeUJrgoOLx+/9fPXNf1y6v5gsYOiC13HRfwWUCQYrTRQhEm9HxbKkcsJ7n48E488UYfBeheBAHYEgB1odo6jK49x56M00B5yTg6gSUrK1/HzrrmfLnTy6aGYOnRe7EM6CFEwf2olF0goqrDPn+NSIh6fYJ0SI35DFQXWGuDS/R4Gck6gHSgh6cuKqJjO6z5Uya/7/8ehNPuHZKdDitU/r1kOJcA1ApuRsLWpsSZd+zQXfsdTuXLLs6mftVap2YVzZ+3ES8/a5toi9eX6UN0G2hFbXly09sxBjNDs+7/779s9h+8D3LTpNzJwxAmkIvF69ai3FEoPqNPuZPr9S0dQQh/p5N3LzIf+ngD6qyTXyhVbub1pN5eX7fqNJdvIbQA0/M51aks9PSEDIIwNZWx5dctyxW27feumJTmXu1m1X/nFH7fZfQtuYCqd8lDa/scL+6WPbzzcyNSWUly/z//6Z78HfZC9a0aItEhp6O/q+rr99h/8O6JUwE/zUjmnMF4XCNJ6gM7Y4LBNTI/Y0OCQTU7vt7ERsc9R2yrWA2dPOwzGI3bizJP2nkffbvGBBAC6DniVbGNrzVaX15DHLdhkw8J4/zCKpw2rpdceptO2Gi0PaXAJR6cyiCDovOacanaAQKu/I5uEIn2QjPRZBh8YJr9xPrAS2oq09ZtfrxuFWHy+Z+9eaxV6duHqDcq3hR6h4bW6nTl10uZ37eKykG3mcnb4wD6cQof2uW27iXwWr68ih6QStlq1idOIWR2gFxNX10MnOmLDuyZg4jF3RNLbgahaAP1F+Pqk90ajau99/9fZPY/oWaccXjYxcn6nwG55/EcV1XoOMnrXYK30tqUpYbSX6hRYqV66lroLQBEAtwTtzI3BDIwgLemFSqIzwV0cXOxsmDNqeo/sOOfzXfnuT3Plv7cJd2pFlmuZbvG0KB/lln6pPLKRvu7pkqAeJKRCcZPaxM1Gr51D1zjs7Hz2C1RvVYBDZe5gnBoH8Pm7hFrJSC+3MDxwIj0Qepyg6AnkscilOwC7Wh4diCWOU5zHKNmjFHkP6XkXgYql0Buc5KURfAqFBwoURhkHBdGVLkRVw8/prP/gCqt+Uu3MkxwIlh7qZ077FK2a/nCfhyeca0Dr/AyfNZFfTLkNLSNbr7D6VrUIQBtov/HQPQptBS6aO/v/yyHnUKE8bViIPzeILMRi3PuhHDJIhYSqbxtju37xvF29cMouL16yZQw3BusYBLAikaQ1CCnf9vZ32snPfZ5EWrY2MGr/10/+vE2NTnh6Mkp/vhIVkxNT+bVeXR/kWKI4Iw2wqY/x7zokDzW+ZK517YuLt+zk+Uu2mS/axnbBmghNsy90mXYn6hBeDA9mbHRo1NZXlyy/vW3JeAonUrb04CDhbMHZXLPdsMVTqxZFob7tW7/G/uH3/YOgXByyD+m4DuWvsnl/sOTOZzVtrdqwnKYM5QtWzFcsB8DlyoTXhQYGWQE0CWMbEfvJH/3e19NV07co3y/92590uY5mM3bgwBGbmtoFMKQtDFAOJxO22R6y7VKR9k8jGyILyY2wTQBI41g22rbHP/HX9vSJT9vCwqwlCNcHeIXwJjJFsU/BnqQWRshynuoDbTXq3qUT0yCT1wep8u7Mj7bqP8PfnQeH2k5gIRMI+laDiuh3Tzu4zA+dk774Zy5zQOazBrLeeuc99tmPP22xVJI2bJMmoWgdp96DyRMppdKaaiVzD7tOOnjzTcxTTFWzFmSPGtzToeKJSbdTGeskYbCUORqBbanrg3LJDtUNojKqPupOeOQd77cH3v7+4GaOAPSkVVy1U48ApsgPXfnr//E/rbi1Ycfvvc+2a0UbG5uxucOHLDM25TLR4X313OyOh0Pnd37iEKsmNS5Rv6aDXHA5ufDuV1AHTmpAW3q2kyr/QjaR7NpcJkr0QvqUVgPkhabGbMzKzTZ4QntwtXBA6elQO+kl5VXd3MXwXbJ0R/76lbpIZdE10hNdIzmQl8rJCa/azuX6bSQWbo+nQ7nhWPDQQ9L8MoDdYbAk4QCLJPyJBggBZyAqLJBVUVRhkpDO6TMNpEZ2GZKjAFL7tYoJqDC6SjWV11HjpvH6RM+uLv1ObS2XVf+mPKOSkTeqAgxBxTAArtHzqZSnGihgCjCvVLBxjMBb1/ZHZf1xxKQZjYdgfvKAf/vQtSqaQnMlJbCWugVnlU7PtgGIjgYgpIAkpj6ztgZQqlV79ulnnaFGo7AFzRXDqDdgE7n8smWnhiyTHbXB4VkbHhu1g9O77MVP/pXVwzWrZffaVgU2y/Xf+c1/344/cA/haTC1LMg5OFRzKYCaNzAr5E3FJGfJXMpWJMxf3y7amYtX7dKVRe/b62jrZcrusxiQs+okAx4eGiTkrtv1W4vkTSgNcHlKtKeMXoMuQ5ksStm0a9cu+7kKTOjME6ctno5bKpOxmeEJ+90//I8WH0xb2uUVtEO91rDtYsGuXLtqp89dsLXtTcresa0S4X0PMJDz4Lpg203YIO2saVadds1SoYT99q//iq1u5HBS12gIAHR4GLZWI21yQPaFYtUS6bSv5Lv3nkk79dqyGx2FBGyQDbpZravftU17Z2wkGbILp0/br/zHn7eJuVFeMzYxPo3T6w8cEZV4Hy6ARPiuc9IrB0rpEWV15rbz8u+8NKirAZb+ITDVdX1Q1bX+zivQz+Cl9vLWJI/APoANeRSIgWscwDA3OWprl9atXG3BXhMO5C3As1vbpmxc59EdxAYQ903rdVAeHyATWKAQ6uONx9U5hEyok5iuIe86QK0K6hEyA9E47DYV1A95hkgvFI14H+y9x99hH/qGb6DsXO7llgMIQEhVEeg3KwX7tz/ys0Q8Ldo3ZyNDSbt5c8XuuvsumxidtfGJCUtnx+zYW99BmJoGOFXDQDZ9OeqQfJS+BCCM0FmJR5vMuMzECtGhPaMxG0voibNmSzjmLQw2A0ObTAXL5lU6pVmt+9CUhWXIePigbcI+bqKHLiq9ljcP1yhPtSXnNH0QqqQfgrLoCr2rMDql8qpdecMdOIOWHqjlVAPN/FH7zqQjNpbSJD/LdVu9E/Vu53H08onS1k4fLAm9vtkLJvAYaT7a6fSCvQhoYd6DPhP0S3T99QEr/oq94PCDAu7Au2e/o3A6vL8K9JN++jaFOxVQQVXcWlMAq9kCqg+Gg4C0b0AwUtlP62+nqSNBgkkUVY880ZUN/miPA92mMkuQUswY5cvg6SQUCVi/KSz3DUyUJ4LUEkHVRUpbAe01h7FYLNvNxWtW3r5tF8+etduE2IXytg3E2paCSakvdnJizG5dumFb16/b6Pw+u769bnsPHLQ77zpqqWrNLp16wSrkMzB3j60USzA5QkAATuw1xvkPv/d99qH3vdcShLU61Era1EPvFN37U8tU6ubyht1aWrWbS2u2srZCgpqhAPgjqwHSSWcT1qxVfWBFcybbAFiFMHNkbBK5IV/S6AKu/ggS4YSEgDDUvaF69DDcGgxu8eY1/2ltOWcr56/RNg0Hp2Qqa3EA8Xu+9zutmWza+u0lFLtCHkVnflEMoYKhql8zg6G3yKdUBGDJo1Wt2NzUlL8mxiYA/Bmbnd+LA4tYfqNox45N2KnTSxaOw1KptEbD1VptMZtOzTqNlj14dMbOXt60Ggw3DDDEHEzEPNXg0p82TDVtneKS/eg//2GLxNuWGRmy4alh2NW4pVMpfhe4YFgIxCMCGTOfA40NAFaHGJEf+o1rJA9tt+e6ySUyMp8ZwL/gDumaPpOGrlc6vPt8TPXBIANdp3TVXywgUQSnc3mijKsXFi0TAkympi0Fiw1mQuAkG2XuQbbhmINGG4+i9Pvl8kE86t2EoahseonF6rd+vVSUtBZKED2FeolgIBYZ+kg5vxW285QiYj/4Iz9h0V37/J5gLqhshTrw0pzzcydesT/6D79lmSEx6pSXoQ6oDwDQlQLR0lrXjt65z2bm5wHaaTv6yNstSZQk9u/lkYGqwhwuU84LWJSf0tJnAaljC/KdyoZtJkm7gnY1dHer1sG+w7aQVaSitMJW53y+BstH52KUw/eJ0EAQF6grT6G7Vmhuo5dlnFqjrbYnT8oi0qYi7bR0UBbKJaG43LxYIaLroO10n+9RwTdFa3soXwOcyKajHuVhh+16s50DU04A+I+3Op0n6r3s356mBaZonsZjpP8o1dxD+skI9NAzIEMd1MsFL0AKChGc189B+fRJCrDDKPs12DlcNsFHr4jYbh3G6U894JymZHlo4RdRoR3F7iuNKzFCUNjgKzl0qZ8HxB1YMWrKJgcugA6Yt0Ik4EhlB1x0j+xSh3du0xjqAtje2rJXYKbXLpyxza3bpFeDUQ1iGWFbvnLbtlZv2eDuOQB0v8VT4zaZjdmFF8/ayrWX7Kv/3jfbvY+8zy6/dpoSdOzK6XO2eRsGuOuwdSfusLHxCXvu2eesTnh85cx1G5kYsYnpKQ/RYoD6/l0H7Lv+wbdbivwuXb9tFy5dsu1Cybeaa4qpSBqSi7Z3pt4jQ1kr5rZtc33TGWmbxu7S8pq5oJFkD9Mw1AiMqE0IKMNTtIEYXH4+NWlHdi5u3hdv3PARb6nRxVeuA7pioF0rlwvyPJYZBGRh8qlk2h79wB12a6sMI8p42qmBGAysDqgCCgLZTMIOHt5jD9/3JgBj1BqAQFNlVJtoFgZ10IjtvXuH7fTZFcuXcAzxFNEN5UYXwvEkeqYZAknbPxm329sl29rWtDgcCg0p/dJ8YrF0GZPaNROpIcPvRV5bsN6MZUYzNjg2SFkyHn4PZkcAJQEz18N4fc4pYE1hvH7SXBknmsUHNEcy5Kz0RTNSJCgBnTZ4kRmGqKfqo2WpAk2loGlSAgld26b84a7aAs3mdzk/rQ5Tt42iolJxyxrlprUKNXvXu99jr5w4Zffefz+3cq/6edt1C7fKzmCVv9oopq4IhQEqAUIQq623FIuh3+oCkS6rLvymwbZKpWRDAJ1qolkM0rcSOiWA0QBccXub6+L2T/7ZP7fUroM+PiJByMlrQn6K6y+fOmn//fd/hyZTPdv24vOn7aGHj1q+2LDscII6tIjawnb6lWV76C33WDI5bLsgG/e87e2WmZhyPZMdf/mhM054uMDBbeeQ3WbjEZtOmJMLPbK/F45Spo4NA6RDerRyU33jcqxBP71sOIqdRsRid/LS3woV2Wqge7SHQxOKwhX+q+NGiLRE5jip39EKH2j3K9SM+qx33vw8n8fiPZi17hWIcw963SDcrXd7OaLnE41Q6PG6tZ7oNt4AsGUAtgPAwjgeGwiHHqW8e0jQtyuUZ6HNpJeubJ6hGlmNxIXKVy91dqsfUdt++TW6j1LrVj/xhiM4F5RYaWuwR97S0+KPANO9GbdpSZ524FGfmNZEy5jUm6a+WaWqTTqk3Julov36R3/Lxoaz9s9+6AdQZIUCKGVMYCxDUZpBXcSQ9V025OWk8ZZghh/96R+15HDUBoeGLQHrSWuUuNKyE089Y+0U52fG7cC+A/bmt7zNpsdG7NrlS/b0p5/2JY7RWM8+8JVvs6f+5inrNQpWxGOO3/c+S5BWMV+yi1fPOuO68gphOI42DTDtve+YHdh/AMDOeAOr/j5PkrKFMEJ10Ovx49VqmTTyNGTTRkcmAaC493dqdY8YpLoyBKDaBMQn2SM7gaPaTKxHk+EVCmqSvMI9yUHwlEwl8MJZu7GyYqcJrcUga1x388QiQAKwq024vkb+YkHpzIgNC7yyURudmrSpvZM2NzNnCzMzNojcowB6Jpu20Z0FE7cW8+Snp4/K6XGGinc0CR5HAaG0jc0CbZGEi+KWaE+x7zohv9iJ2mYE9qXnQ61t1SwVC9t2uWRhdI9srFSuw4y0pxOMELC+uXQdo6jilGBoKG8MwNZULumIjEUT8T0qok5ivOqL1I/en069nX3SAB5wauSda+V4ezDF/sCm+sqlN5KerlWLacDQ0yA5ZxT8IPOXKbd6QXdHF0Bo6lHXOK0mQCvgqxLh1Eo1a5ca1iGM27Nvt20RqTz8wfd73X35ZnE5KP/OX80sCbo11L4qb1AXL5ujBC/OxXCEGvSq1Co2NKhV8MifvFsAt2ZmaKtB7TPbVPRB9PSz//KXbXpq3OsSHCErAhylQtm+6Wu/0Q4fmUWWRAjIoQ6z1gCXh/R870RGAIq2ra4u2b6DcxYNzfr0t7n5WTv80JssPT7v5ZS8gm5DZKiyBh8pu4iUbJg6Uf4w9dI5EQm1l9edm3VHwDzVPgE2CH1UDI3RaP9eLTIS4LbIqESaWr+qFDTan0C/NAZU1Px67lSe6ioQIfKmUxmFOZTNiQd56z0oJg5MZeZCbVeqsSjdxw++mxpptXuhiO8Hi2E+Hul1n+j+raWyAtiEHYdVP4bNPkq6e/CcSZQp5P2fQT4oS/AuNFCDqlM5COd1TsKREDBoBzU1k5dJRVFZ/KXPOvwevQdvfrx+jncBew0PVEMQzg/IL6XUMNiY7yakJkGJMcAXX7lgf/X4nzgj0R6Z3/MPvs0O7jvo+VOSIFEOlb+Ow/dJ3pwWBunkRn7Nfv2Hf4gGKVsUZjk6vsvmZydojZzt4X16/x7SGbGTp16zhdlJ+41f/Q07fGzWjj/0sO3FMBLRhLUqNfsXP/Qz5Ju00Mi0Ze96F0YQggUP2flzFymIgLAHsIYtOzpp3RghscJ23EU8yV88Rhl20WhUULAB3xBExqFBjDGYQG5r251OhOukRGIjzk4FroC1HwhOiqF+RhmBKqhwWpPlpycVpo9ZpbRu9XLIKutLtnLlhq3nV2z83uO2eHWJMnQxwhIgCLOGDaSSsJ6BhDOlSKjl3QiI38s0NJqyRhXvrQik2vB217O8AtwCvgl71Q/oysk5RTTSGzWK2k3t6QosJslN6hf1WRFqNB3UJUTd+EA1uI//eguYpU4DepIEMtaMFo0mazmt97UKgHQtgISGKAV3Kj1QnNO89NdT9r8qhj7jzvwecgK4gv5L7bbkA12ko3q5IfJN96ioAtw+Q1O9dAgo/Bw62s9L+fvMBN5lG+pPbWJALdpKnyuVhs3N7XK5dTRoRzF6VdocGwiAhn/otiIGddn5GREP5NBWvUnYHQFt5QN7XFcoFmwI/fNuBP5pjmyzXvOQWvrRhU1nIRK/8O/+kw2mtUWT5EDZEIvy++F/9mOkV7N6rWqnrizbPUf2Wy2/Za3amsWjafuhn/kF++hv/LbPQVfTlvgtFo3b0MiMLexesKOH73CAHYNEePsL1CQjF5P+SPZqK3JzMfFZbbWjBF5viV66wJ3Sf4/O+C4AHgRnMgn1OatrirZWuyMb/Ahy6VKuYHRF3Y5qaW0Ormep5XEeOpSbp0xaTvBUiJ3y+MGbPjrY6p1Tam+PaNSg+q56EKagczkuOEEZHg91/g8Ai077Qw9bzZ62Ug3FMM7+KLrS1Eu6o+WhraY8hNRRWeuFMVESsYM4jE59XV5AKRy/a/qEysNXv9qPncq47SEgfvJDwC1vI/MIw6YU5jc1DUUTyymkKq2VXh/707+y8xdP+lxdbRj8sz/yz2wIptVPp3+onDo0xqDHcqifScx58dx5+/1f/Wm74/hh+/p//NO2dullSxMOXzx/gzA2CtOo2DjefWpiDMDLWHl1GfBbs9uXrlp+bRkvv4Z/pFGtarlcyy6sVG3mTe93JRkcHEapG8ipbBVC7XBYBmI2Pj5t0WzWcnpqHvWOJuLIJGhkMQ+XmdcbEO1UYZojKDWMh7AxlUmSn0aUm+grAIpn1mRyda+EYbha8tmoFTEewKdZ8/5kGXSzVbOGNuoUM8KHCwC6PaggctDsUo2yy4AdTEhP+KwxPGd+yEyhaadNO6pftFV3p6BlihqoCQG4oU7DytW8pVNxrud+2GXwjDYy55roAC3ZCta+a9MeDbp0YKvJbMxlpXU0HvT7fTIk2qnacqCIRbQqS45HDI40YcJq/4EIfJOyIgbASnXT00P5Rz081EaQYqIObICQPyPfr1EwqLryl99ayElRQA/ZaRBKbF/bGiQzgI7mmZIBVUBuhPuUodasuiNJxDNWLBRIBycGRQprII97e9StKWY6kLT41DB1kbNBb2Mp6+Fk9XRhhezKs4330f6uHeUv+1EXDyIDTnacDRJUAyIPkQr1u4e00MYtSuwsiCQVcYQkCI3oiBWi46qfViWVK2Wu04CtFiHUnfHJqfn+BkRmv/abv8d3z8zthKrZL/+7j9qzTz9tk3NjViWKG8zGec/hnIumpzT/hz/8M4/StolufvVf/LgN0Y56moIc5gvPXbA3v/lNRDODNjMxaUfvvNtSw2MWJSJJYZuaH6g2VlGl6xqIUvtrzqpvEagCqC580OPP9dQIYZCejODqyfksLFyziOq0l5i35jMLZcTmi4qCSGIQWTakC3xWfypK7jOW9J0rXde9T53PSgPxckgzuFQf9ZdGkKy9HTx9ZMpXaauiRCcKVJpPuV4vfIKUH+/0vmyp7Bu7CPAoj2JcomxJ7DEkZaAkFISEEYpDoM6pWJxXuXGIlqb2Qn71q2pmgAQhyi5PrP4LtZ/u0iH5BSmoosHR/00VU5rlWsMrrfOaZyf2lNHoJEqhif4ajPr3//G38fxb1iFE2TMxY//8n/6gg9KOPr6eptJTnjojYFXbKfTWrkvFrRW7fPmKvfjiadtcXrMHHjlkew8ds9nd+1yQPcKsK+detTMvPYf3z1mBsDYaBSBwIKHYuLWIdbuxUe9wD8eH7cb1M+QSQXlhfxrwaRFSidHLmFD6TDpp2cERCw9OAR4YMA2sye8yrDZApYnj3vAwyC5gFMFovT+AwrRpEClij7oLiNT0+dwtn2Qv9qX2cWUACLWuPBklPRSzXSMUJ62A5WD4AEQa9ER3Kan0nbA7HKPM+rbTZlq54uYr5cb4O1BX77uMwJAFUFJM6gzD81AMxa7kqzY4EjgIAfaAlx05UXeVTEAddq9L/dDmZrVpsWyS+mhwQkCocitfaRl1dEUBHAWEjZrdvrlqu/bNefv7wg+1K/qgrhcNHCVhY12ul362ujBQGY8MkmKIAXV76JQJYJEdaYJush8/2lDzHoAhObbaOLPcuoVjOK4aei9n0EV+pCXnFApnSZr0Yc1kj4NLkZ4mFpEfefk1tGM0EqedCa0jSbt59YbNLcx5v7i60trVIp+5p0G7AvA+h5w6SndD4aSPgqsfV6vVegC0nEuLNo2nEqQXc92Rd/V+ZdKXRwzjjLSTvzoowhEcEAWWDaiKvgUodqSW8FZ2leI60nxYXV4j4zY6PArpaNonP/lxW19fxU6avOcI/3N26MCCba3dsBTR1ff/9L+xuTvu4lpyIu7+zV/+qOVXLrostEOYIGp9tWQbawXbs3feBzyP3rEPx5AE8Ko2NTNlszMzyAgQHMraJLabGBuzYT4PpbWvg1iikEGFVPdGz7aIkjSeMp7GPvhFP9eRzSbyQ8XMd/iS6iN9v1WNJYXbsXxXFgehQM9SCvU5N57Rzs8iXtgAQFZvkiYORZHhEO2j6Etg1mi0LI0TFcaJ8QqNa4C7ZNwmdKp1ujn04US323k8FQ490cjGF2c1TeuNABsa6D2Gnj9KeLgH758kn5D6VpWoMsFh+EwCp+KckjKoHjIeecVg6gKpUunAQwSMlnJSYP2CACQEtToV1DOyvLH5LgzRoVHBagNgQZhiZQIdtMjKuYK9+NzTzqoOPHC//aff/l2urnFd2N764AP2zV/zESWjZP0QC/B3CipzlQfr4L0kcm11+Fu//u/t1s3LKMCCPfjggzZH6F/Pl2158aKt3rphKzdvECbmnTm2xGwsbaFUzPIVBJwl7AolrVhqYsBtaxDai2ur76tcKTjb8xCe8mvqTZzwS31dcQxWwJNMDloiM+n9e5qdOIChKLxz5lavovgAKQYmo5DXHYgOWFrdIuoewNG0qiXrVcgT9lDHQYwk5dEEdnIuWs4bx/ZQdPIfwMi7Pdidejr5vrWxZfvmpq1HmeQnBT6SkBpTa7JltDJEeBH3Uw7Yt6QWCidoT8qLxqWStDigG+OzHFYIo1QQ2gWwIiSo4F3ALMfo+34CIGJU6k/v0tC1ahuZVq1SqiK/piWQywBeuAvz1VSmJkAjxqipdhoJVqPJaKTrcvjqGknCoFs4GT2so15WV0nLhjDSUEj9q9RIW25RBw8pVT8dRADai2AAZqnUJN4eDkfOTCvcxDSjOEXN6qgRmdDSADgRg7oNQnAiZBQCzOS8tAdAR8tVE8jckA16qAUILe3rSnQiVquyZGb2Ixv143I7bdHqVABySEi9bNdPv2Yj09MWSw2ShpyM5EN50FUNMqqfT/oimTcbRUAZwKXQCaKEUIfXQOCQNV9WOtfCbqrbZWIpgGskQXsDVuhNqaRncOEMiJQ0Mq8oUIMY7R7yhoWH+BxLpiQY0mpgYwC5IpQQciBtFx1gpvYUFhw8fI9ls8PO8NOZQXvhi0/Z8vXLNj6SoR0BHKIJRQLVes0dTgPZRgBmRR6pTMxeffa0PfKuN9MqYZua0pzwmM3OTdq+fQd8zCSaTFs0nfEZEKOZIRwK+gb+FIgOUpRNhxYnCVj16h8eBaJvOhRxOyBw6KNPFZVS0U7z0OKkbE3X8ao3BcrInroJWLW9pUBUoKok1H0nDZIz1uwJbeKk+7SCs1rTvhXWHhgI5zC9E9jw4+1O98sAttcbHegAsBF7jOI/Wu/ZHiLQpOxM4ZwGP2SMqpoAN4pCkqg/OkWHCigWE0dvdU29KeYp2DV/rpAGvvRZhlolTFRDCUz0vCGBrAQgsajgdVhaV/lhUdoJ6eL5C7DMTesUN23r+mkfILmRr9hqhNCLhvlH3/atds9d93iF/aWMOPoA+8bDfyLdpcVrllu9Ybeu3bLtNe0ZWrQGYNXFYFXuOg6iSkM0Q1nCvJQ1AB7VqQX4bW3dRvCE7UkZX8LyhIgDUW1Fhxlh1PgChABYoQiabyiGISakvjOxVL3SqSEHrIQUCWWPw0jGRjN2B+zsxMuvwp5WrLK5Zu3yFqF21aekJWggsco49w9ojhcGLO3VgEU4kcW5AYh4R4V+whQPbWkMPYW3rbBbjErzeal/YQsn0K5Q7pStLd6wwfERwK5sxWrYysVSAM6Nti8brTVUoTYRSsQKZa1kQsrUdXyC8mvUAJYqN6E6h3Ey6l6QLKSgUTH3qAZHZKQqlCbzayQfQGtVadcOoSN1iwV9hqiEW4MG4iTvja2qLcwM0ZbkIXpE2RWiuVsGKGQUYX7TqixdkwSMGjWBIKEX2bUBfhlFqCvGB1h1olauV3zkXDtwicWGcEZICt1rWzGX53zckkMAPuG0HKYaNJjsLrhDvoT2bm2AhcJLqum6CloBTtQZowjDbjUfuVBo+AwKtZV3N4hkqP8vlLAmbZLHMaeSSUtmp62Nvg0NDaIP6AptqgUAWcJqdf90aTsNdMromrSL2DSu052TonLJzMFFQIsGkxTFEQjgkFU2zgpwWhWYYWvT6pWujeFkhTcNZHfgjjvtze9+v91azbsDSQ+O29rakm2sb7qDXF9eJX8tW+7Y9MwEwJK2KgCxtL5h29RBEVFV3Q8AUhcHI1mmsdShoSFv9oTsg8bVXHeF99ohTAa6tLRpk5PDlC1iN2+s2tE796B74zY2lrT9B/f7wNrI8JANwawTWUjJ+BS3oZuIUfgjTdDfLx36rvoiD057RMQ3XSHRz6b4w3/Fe+rvF3HCrYI53INeZdAFDaRrHxQ5b90onNJYiRyL6iVkS+KERRbU9y08RA/aMPdcOhE7wefHwwBs6csBlnyPdzu9x7jvUWS3h6Rw1agRAgEfMFplJE+m/jMZk4w3KDxyRWhdFFLhAWAptoLy95mvAi//r+tVaK5Sl4K6EHS9jgreV7p3/eoVG8wggnrLFs+dslMvPWWFjaKNjfSsWC7Z/rsesLPnL9pmJGE/9KM/Ywtze0gY0FcGHH2AdT/GKX/fOSSceqlu//1X/zngI4NBkLCKHp4hX2laZuoOy23nbenGZasWNqwBm9A8UfVxKCyVd2/iBLQsVhtl6FCdpDR6CSRUZ+325I8eoWFU23gmLSv0jUZkRBN4/dmJcUCsZRdeeJr6Lbn3j+GNsth0t1FwxqDwOKSwXDKEjYi1CVS8n4+QtrxdsuHBIcoFg8Szlks1PCqGALNqq3+DcKfVwtiRTzyawehoO4oEkbPcVgXWogEwGC9AorS1C1VmUCFP2+oFpVfxe1I4zrnZCcBFLET9iQ0rAcYK5w1T0luvC6PjW4Gw3xegaEt9BWwYXAgZ45sojnbgb1qlLgZH+g2VC2BE8RVaUmzqh0DFeslX5tGivGHYckt9bcgykdBm1QrvxCK1aqcHiKmftGNDMPlIvAUDhYnVBzBQgU7Hbm/Ar9GLZBqtDdeIJDAQdFShtxRQvQ2uKbBlhbc1B0rx3wGrwfI8X0AOb+ddEWKt0guF0JodMZTRqHyXcoRwFmI7yJC/kRgGCHvnA85YwEw0QVtFAEZNTZSj8s1Y+L1VrVM+yo3OdUWzkUO3LSYvrVUwS/Eon57oqs1mDLavHcO0Oa5mb8TR4QGdx2mKTSs79ftK/3w3PICkjBNN49Tj2Zg98s4P2P5732G3b6/aCy+d8M3MBdJV2k8bPLVQEum7dEKzDTT7YHR0BHJBnQEa5acyiSDcsW/BTj77lC1BgGAVVm2GLTk6bcMTE84IBVI6BrAJ9YjqfgGeol7hv/rLNc0sEevZU09esA98xXF7/tmLtm//AZvbNQ6gZ2x+ft4mSW94dNAGyDs9OmWhGKxba8mRtQMLKKBHlE+l1b9NwshQ0tuoqMsm5EuofSaIXwujxV599ZzEKdXQb8hONi25+xaq/JMj0iHi8jpo49D7A6JYRXsgFMpFYwMnQq3O4+Fo94lsPB6s5OoDLO16vN7rPEYjPsq5PSTkK7kUAJGnJ+orhEhT4Y4KITTTtAZ3kv06cghk1BfL5ZymiBRWdqMGfD0tZyJcwz31StlefPILVtq8baX8LTt/+pyNp6lAasS2t5uWrxZtcPaA7Z0bsduL523hTV9hT584CUB17E33329f9+GvtImR4cBDkq/63WRQylOH3tRFsLaWsxvr63bt+hKAXkJwhKAUPgEQhmBX6+t5K21vEUbfts2NZbxcC0WglC50zIZG63GtAyp1UfnVvyjWqIqpKyCCUne4ZjCVtdzyTWsX1zD8mE2o76xaoVANACuF0nZ9elad0O3S4nVLLxyFOUzYVIry5C9aM6cNpAUeJWQEuyo2UGoBuAAsBgvG6NMpgKRNuJbGEDAmDEwsus/+6zXtQm9WrhXwyNyLI6zhSBRKxjMhm8miHDgD1U19qz3tXoWH9f4+WBi1RH26AF8YJafNQB3N+6xz/sKVOkAFkFLvNmCRAJB8fwp0IQrbVqjoQAfwhtBegWEbA9BkcHURiIlWi7BJHE6j3rFMhjbgXt9iUDsxySgxQC31TeAVNPotjdFSZEIc/gvE1eOGg4zUrbbVs9ExgBPZa0+ItU1N7cJhZOI4DW4BtGTsYrt1MVsRS8olHVA/t4worNF1sk0kh4nGUKAQDIewvAmL39Z8YExJmCaHNxBJ0S5iqoCuwm3SrBSpIWxNIJ0YSpInjL8dIVznM+DSJS356wYs2lfcDSQBYOqATYX4HjLC9QhRFG2gAd1wgpA71kSeEi5MG/B2PdM8Neric2JDmsFB/ZBXj0hSg5x6Vp0WKeiRNM5jqUoz1LSDdz1o7/6ab8fTzNj5s1dtdXXF5z/XGnqcN5EYstNCBDnIOgxaevDy88v28MO70DVN9WtZtVx1wNPUtnwhbxMTYz4YGUuk+Dxp6TRx8ue/YGVyTmXGLJUgqpPdk6YiWEGEz4RQa8oweRfgyp7i8ZQlUjgbnJD2VcjScLdubXn32tjwIOxZrLtpd9xx1BeQZGEjsWRWium2ND46aqPZFOkJxslLgCidBBOUlyJnYZhwSjqvGRgVHIYPwnNOOKX203UiiAJZRSm+cGHnpXbzWUi6hnt8GLeLxCOhHOruXQQwmiei/e0K+wALIB9H3x6DfQKwoT0AT5KM0e+gcN6H6gKRsgrp1YhwFIxL4YfAXEoahCQcCEz4rk2wk7SwBKv5aUQ4DoQafVNFNTL+X374ewkDujY1O2Mvn7gOUMXswXe/x86+9rK9911vtdT4rP3lH/0BStSx0bveZXWYx0svPmWbAObk/DgKBIANZu0jX/sRu+uuI2ozy6MIi9dv2fLaGg3Wsar6CRG8wk8Jqry1CVMBJAQa1KQNk2gUy4R1eZR+23Ib69RLzqHF9ZKBq4TPrQxCRylh3Yayo4bbtzQgUCKsj6PwYqFR9aOWG4SkJcPurEFAkB5fsNjINOBGqBNN2LGJnn3id/5vG3r4PRaZvsuS2rwZ2SZuPG6JwnlYacVGJmGOGKeWKrYQnkJd3/eR9K2l/sGmXV2s2PJW3WIAhQarYjFt7IES8139ifKxGogMiy1GAHVArwnIjQ6KbSmcTGHUZZeNjFPLjTUhXv2TCkFLNW1PCdhGW8gahgKw7VuYdLBQ14PPWACMQqG0JInyER1ohokYFd5O/YvtHhRWjghGqHmrTQxZdWiHUjCeDuwCYINNh6MorC8IkIMWYMN2Bigf7aDFAWIatAZ/CM9lQR1NL9JAUKD4rY4cIC2KrnUB0zYy6LYCtqtn93dgnDJ1Gbl0UIsOQiqngJpkm4S7l64BMuiDtiyUwx4Iw+TU+a/ykwcpuYEpEhNpQDSeluxEPQLAhUUGZ6w5rD1+5YT4QeSE+1pEZppO5jEgp+U0Ow0+ULdkNstvTQu3ANOkjJz60lbBjk4dB3M4MhEM4IczlK2pf1D5J8IJW15dhxwImAYsmeEWqLlAc2Jmt33XT/0csknblWtrdvHiRdvagkhsrqLr2AYOTg4vg91tbeUgAGLnwQKdrfWuTc5IYiJHlBM5a9qe+qbzeXWpRO35L160hx4ipE/iCLhOC2bGhobt+pULVqs1/Bq/B+0QOdEMCnU3SF5qYp2TjuuxSmLlcs5dX9FG+0EKlK9mT2xulez+43dYOa/57VA/7ECRwIHDe2yQSG50VKCbJW3kJHsFYNRP6lPHcORa/Rbz7oqAVAi36rQbXMfwTWoOL4MGbGk1S8Vh4jh4b2l+VJeC9usVGVHXifYsUb8tQml3QuEcunIiFOo+Tus+0e3vpvU6gwVgaajHaMNHQ53eHkhSstsLh1QBUWjl7pObEYgyD/5jKPymIqhwKgQJ+sX6rKlT2rBEz1SXMPWTBKbpUfqnpak/8Z3/1O58cI9NTI/a2o1rdtedRyyRnbIvfP5J/137Yq5cga0SVkUPvNkGp3bbuZMnbbOwZpdfvmZzu4dtYfduO3b/vVw7QfsHobooihqooYaCtdVbVVeSdHoIxSMcxUP6mmyMVFOGSttlIjWETVjcaZdtbfWmhWlsUnNgHs0ATNWSpahTrbRt3eKm9Wo52FHaw8cqYNvEy8BPrR1NETbttyuvPmXdhTfZ0MJdMB8NEgmQUFYBAzI7FN+2P/7vv2cLD3+txUd2YSyKBgBYyj509fcBNe0vwKWE1lEEL2IXA9XCgHMT8BXTEE5dv7Zsxe2Sh6lR2FyMjBoAVwfnpXnBAyhiJBy3+KAm3mP+gEcHp9QBVOMpDLQLA0bxBmLqLtAzw7LObDtQXrVnh4wDNeI7DFQDR5sbdU8fM+Q32BSOpdfhN0BEYCW242rDn0hE9UAnqEwIZ9tskB5AoulyChu1P4UgJ8rFUcLoXhgWBkAqCtKcWyG5GFB/BaHiKs1CEPOoVeo4op5t5hs2PMSPAIomg2u+Ra8tYxKoCvRxONI/AEKGp4FOGa7KKV5VrondDFi+0rXhFIAAe+MrDgygxWH6hEHAWXruMhR76PEHyutzvzXYQDo9ZC0nlY+MWHtwkjoHUYXAWjtxyQaUv0BFK7ZUfz14MKJZJ8hW/fvtRsv7YOXg20Qe3gXURpeRhYBd3XUa+FSaClNTsD5NuXJgoQwp9DY7nPGFGt/6j7/HmuE0kWDbrt+4aefPXfJwv4k9lPIFb8+VQgPBhG1qBMCpa7aJBq0jADiyF4ODhDi/QvdVFo/g9ELvJcf19W0bmxi0ldVNm56egg1XYK+DyKsDuI/b8s0l11UBrK5X2j6FjPbT4hgHOxE0MXJJkTyd5XJe12pTcM3s0DzmOqRofaNhc7NEszfXbWpu3PtqtZhm796D6EPJN0I/fOSgrSwu45QotzALWx8ZH7UYctb8X/XlpokA9cTeUZhvIhGHhWsO74hlAesm9fOl/dhdAyJQb4ocqi0pP+e1NDeP/krb5fsobI6cTtAGj/ciXwawvlQ21DmO1B7DeB5FB/dQoKTaT02mCdGquhRDGqaK69Bfeev+4xOkqFJieWz3/BKgCopRCTzQZe7lOl65zS17/lN/CZjGrFxqWQnGeec9xyyNt1tbumzNct5yS+v2iU8+ZQfuPQrDuwOiWLOh0Uk8R8k9XRhF0UDAyOSkFfI12y7lHci0pFC7sssoEwi0pbAARyHGlEwmgq6DltYow2C5RnNVpUtp0mzUCDdzK1ZeuWmhJunR6BrhrteLhLaEbZG0NRDu/Nxee+W5V23qTQ/Z8ORdFoVB9zQ/k3wHEPx49YJ98akv2MxDH7ZodtJSNLDEF+zMHrLJeMjWz3zWFte2beLeD6J4Sc9H4YkGbOYai9Y+9TjOYROZaeqNHAYNXWlYOiOWClgKUAFOEb5ul9gVtiOiJZBu9erUCSPBIOJJwi9Ayvty+aeJ2VBMq3VCdmVR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u63vcP+/vf+Y7uFDUnvnn3uhJWKJZdRtVa2WrNghc0y4Jykvlkr5HJeTl2rx9/I1tWdkk4n7cSJi3bo4B4bHRu0jc1tWCA6EY/byVOn7dixI/7do1p3/hFYa9W0jPrMxZt2ZN+Uz/mO8Xu1XKJNyUBion3iOPVg8FddN8HgGD/5d+1zUCuX7X3ve6/t3bcPZpqCcVdsdX3LNxi6dOG8LS8tE+2m7OrlG7Z3z4Rdvbpmhw4cskSma5/+xDP27ne/FUZOXbHb+YOzdu7Vi3bXvXfY5vK2jU+BG4Cp8EpzzwWskvHefXuoW8IGM2nbe+AAjmPStipV03xpOTBvO5WSJm/R3ppFwwnQQwBrJ9CJ/53Bvr4XQa/3WCwWehSd3dPu9JLcjxxUZRIlISmnlBrVIH3O0whK37FLCg3ai5nqnJaWaY6YBsLk4QXKvoEu75/79FN26oXP2OFDu+wgDVcv1u3V51+16taSlStyBKQSg8mkJiw9dchK0Yxtby7b1o2r3h8jWB8aHva0BkcnLDU0jX4TOmFo8kJJwEfsRsqrEEtKI6NME/qoj00sYYYwZqDVtdvXz9qtG1dsDA8YI+yq7CxlLFZbNjk4YpevnrfZB99jidE93t/Tgp2qO6B19Vl77ZUXbfejf488KQvGKKNW0B3rNax26dO2tF6w0fs+5KPkGpnX8kJvULz4sakB+8TH/h8LTx2wkd3344UFgHhWhdZcpM0l5tY+bbZx2tbXNpF92mqwi2IxT70BF+y7DRMMpwQQ6ivO2t5dGBilUCsMxDWgwGcNsAD8Aj38DKVTlwgOBVbVI/zY2GqZZuho0YgAW6BEgm7cWpigwSWfQqUZAtwtkFCwp+WsmnbkTC8iIOQaQm2VAA8C8MSJVBTKtnzwTgsE4FqUQY2hptGKpY7l8ugm5fApbYDjQIKU5GR6TY90IoS+ogjurKUT3AOUcUbXaB2+voliVrwfUDNa1tbbAGDYds3KWMWSyR/n4jM7SCcEkHZgQ9Jln16IgbljU/8vTiIUgcVhUEiCtDnULl1qrXvVPaDfkGkgJ3SaKrvDUXhH25VDMdtOHMDpaCZH0D0hRyf5BXbC9eAltooMAROfmYBMad9GvUbbypnAnIiK1CfqjFfRluqAngusdWhus35TerpeC3wEUh/7k49ZiXRyuaJdvnTdLly4CKssUoeOFSsVWy5s2z7YXCmPzJBpAgeqfS/ETi+cv2p33nXYBggr6kQHSZzq+QurNjU1AthkrSpdArA07erclYs2kVUEiTMBDLXvQzyljcATps1Qbi/nYNMdW94q2K6JMZucmrattdWguwq5SzbaBUzOV+2qOoi5qzthcCht3/8D/9RWlldhxuv22mtnbXVtzYnO7VurwUwQnIrylAxICiInXVQXhMAQQFd0I7wCODWjpQUL1X4FOaKv4dEBuwEgT0yO266F3Xb+4lXbu3/WskS4SfRoHxFoJp22obFhm9mz2+JDk1gAVASnqjEBYRom75FDLAwn7lmuUO+caFjIAXbqy/tgNciFfjz2P/7rnzwaizX3zEzPJnP57VAmNWRb25uWgjarkbSMb52Gi2Eoovu+XhsNu3lj3Tp8n5metj0zU3b/w8ds9/ws+tbVzt2uqFKo06+8bKX1y/bKs8/hQVcwNPU3xal4xlqJDN5u1qoIZeXWDctvrWHwYt+aqQBQUrk4ApDX1QqlbHYErzrjo4pxmKnAQXNAo5mEDSV1DcwAJZVHbjdKtnnjmi1fPkOjYhRUtgqLHRzJ2ukXL9juNz9qE7sO2OD4NGWCDUATzv7lb5uNzNvM/e911ol1mDad0GD0y3/8Gxaf3GUj970PTwyFdEUXEJgNWc4ufP5xC08ftOSuuyybCOZSdsMAjrwW1xxKbdqf/cXHbe6BD1g0NUa51TeIARKGav6rth/cE23ZxT/8F4Q8mitK9pI5RUtlKQBHSKMjGGqL8FFzSNVfMDJKm/BdK6w02owteJiuEXSBSSwePB1AkbdYbKmuEWMpOmwfIJStu0+lrlpQoHp1AOMIjkqrlfp9Zfli26YnASOBKcXxVS3cF4ZJa2BK2xOGqAu5intTbw2QBZP1tResM0AUog5IaJMUAZP6ZwXUbcJVTdVsAmA+/Q/ZiL2n0zAlhekAnAY7FGa2KbsGJLRRTTY7SD2oFnogdpjJJC3EvT6Y1UIQDv7cA5CoDXwnMbJV+K3Q23ELJ63m16BgUqvmnAFzWuXlfrWLQkSf86vuDDVBG930bhfFBxFba+FMB/dbEv3UPFTZjRBVgKJ+YjEl9d0BBS5PkReBgG8IQwQlIBSN8ae8Cr05VE6PZATipNUHaumlZKb6zBDJ/dRP/7jVKbNmA7z44gm7efM6zdwEpJYpLzUATG+sbNi+6Qm3LYHUNiG12lRs8vKl27b/0CwRD3Xjn/rTJW9fqEImmper+9TPvbKyart2LWC7MdoK2+T9+vVF9Chju/fMQAiqVsVp5Motmx6i/XFUQ+lR39tCjk+OV10wkoWmwSl9RTz79++3t7/9bbDlnF2+fN230SyWK3b65DU7dGSC98u2e/ecy1J9rqq/2iydSlM23C0AKaBVt0O5UHZ9lJOLElmUixWPOFR+bYhTyBfRk2EcTAVHF7XnvnjK7nvgsN17/D7Tpu+z03OW1QKIQYjV2LSN7trrclKknSZddUdWm7i1bi83EAmfqLZ7j9e6rSfqf2uzFwfYznFCyMcWr155FO6yp1isJv/y//m90Hf/2D/1xwAXqOzY6CjGPQz2ED4AXEWUekyTu2nua5cu2eDYhJW3t833D1AfJxZXrbZtbG7Krl294QYaq+U5l7eh+QXLTi74AMrqyqYtA36bS1cx3AKCBqgAaxmdlEqopUdkaDqKpvxksxkfyYyi+dNTM16GysYKQqzBz1AIwsjt3G3S26KsLQA4iiIcspdeesWOf+DryHccNjrkfZmLT/653b5xyx78yHfRMGLBauyu1ZcX7dVP/bEdfOdHbGBkxhtfACLPOJC7ac//zZ/Y9PF3W2L6gBtq3ENkNJ7GTq6+ZC+eeNl2P/SVBvUl3YB9yNOKnU7DOtdf+4JdWV632fvfB/Ma5Hdpv1iZqi0e2LbDyZw9/6e/ZdHCBvUp29BQ3CD7NprFcZBGq9ZAFgkfeGvindMpQi48tU8f4aVVZHp0jQYywoBXlxBb4bAm+7d6hD2NAauQhqY5qStAm+pkErBWwKRYbqOsMWcYiZQ2VGnzEmkjnBuIWT7ftfEhMcwBPD6GEmvCsjSPEE1HsxXttBQSAwjqP1f/ojoe2mKUvqtE2JpVwmGAPI8R6Lu4qZA/eO6alJcf0S7VR4GLP4NKoTLla8BANZld+xWrW0ZbAY5ODTpYCrjImfaNIU8BI46CujYBpliyZeV8jZBwkKYS+1VoL8CDhVP2Wr5qtZ6csqYnpgh3CzgnDZzAltWFQtgcjYg1wSwxUi0ocEaJmmoLxjDsbTUyatH0pDt+rc6SVvh+sg4k8oPItn+OlpZeqdtGXScCAgGttphUl4Of5yoNDGuwFuSgXDg6BJL03cxof3Rh1/Sk/b1v/hZfMLG0tGLPPfeiP8pG4xhNQE6DRA1C94yP0rex6RKvqo2Pj3j5k0R+6oqQGiofbTyuQbYWwCpAT3KfnIDkWtMST28XvkEutH9CnDBIA3ZXri4CWEM2Mz+OGnRtYyPnRECA2kZmIvKQN7ufUD0FHuhR5BoXURShNBVlaBWZZHP6zEWikXUiuDyMNkG4X0CPAmaq/RFU1sGhIScGaUiVZgBUaxXvJsxohg0yFDPXebFzES71HUeJAhTuV2kb2ax+l31Kzza3ijYMez4BY94FBZ2anbT5uXnwYy7YyGhkCD2bswOHjppWg8q5l2rgaziSi4TDJ3A0j0MnvvTImD7AgmnHyfMxAORRAGZPo9tO/vo//+nQT/zaL9HoosSBQHX4BG0+C2z8uzy6mCxf3bCc1co4uv4gtxs312x9a920U36ayotFeBhewpPJg2FUly5ess31RZS0S8NoVVQWxUm6N0p6t4CoON6ivGkhPPJwJmZ6lMoASrm6vmZlWE8IZZue3W/LZ16ze7/+myw5NE9aKnvXXvnTP7DhvfO25953khbG7mhZt5f++KM2c98jNnfkLQgaFoJyEQTa7Wf+0pauX7VD7/kWG0jBjLwPVd0AHdt6+RN25cJlm37H11oCj6yQWYNCCunisK7iuU/Y4lrF5h/4Sh9Z7eIg1E8mkQBJdv+unj3+B39gkRkY8947TZvXaBAAoQLkYvvUn+vn62ftic9/2o7ODVnl2hnLga4D4TZMIWlrWw0cC4qDLOI4owbAiZMF6ICvtEbhO4QysPqYBrtgic0a7D9JSclHfQUqMwqthQLL13PcnySc02CLMA5DczAV00P2osDIWf/abc0aQFExPhEs77ejzVKArG9XyY3auEQT+SWzbhcAgllHYx2UHLAA65Y3MFruV5iXSlEOfhNQaF8BdVuIcSg/MQ3JHBXyAZ7BtEa2dV6svedb5el5XPouRyKkSlBHfZb2acZABh2KhBpIo2F1yq71+uqHFJtPpMXICVEVCRgOB73V5i7qRwRTyKNk7br6NGH3SepKPmLGhULX0kRMUe73ByB2YmQtAGzaluQzdT9OCaepvn/yk9loWlmw4TbXk5tsR6sWffUX8hawaOaGvzQnnDLqpT5X3ZcC5LXtoiI0TXzPZHZ2C6PO8zPDdvfdR7lPgLZh589foF4DsNcbdn7xit114BDgpxF+WDMAo72DT5067WB37Nh+Z9nSP827bWhfBq7TisI6YCWL78++Ub+6WLg7L0SmqFFlCAP4UQA2mhhHVuqe4VrqNwLxuXVryXKbOCkAPANIdomlb0BoHnrwTfZVX/0VlCtgrdJ7sXF1HVy6dNkWr98AXDe9P/czn3zZHnr4Tmujh1UwQ2CogcSwVu0BmgI+ja2oTb1LRgOECpUkd+/60WwDOZEEDk/dSlxHKChn5rMcqL9mG/ggIe2h89pjwqdBdohk0AcxZclp9+4Fmycy1/eDB5HrxBTyibYhTjnke4IGeZzUv/RUWQfYMgCbsOPk/Fin132Uou8pVKvJ3/65Xwx9/0/+iCWGRl1gOjxU9oYSMdc7yk1DlQlttKmEniu0zsvn8tGCGjlU5TQtJ+GNTBoIQR5VI9D+dEwAaAuGXCzkuLYIuMQxniJ2XUUZCtYu5vFQcTwT4W0coBWDHZ4BjNP2ylOfsWNf/48INwjH1BG9csrOvvCkPfB1323pRNoVp9Ms2eP/6Vftzd/0HTY4MYcxiNENWOn6WXvpUx+z+7/+e2x4fNrL5aEgnu/Zj/1HG9t12MbvegdMKgZrCKZ2hJoVe+HP/ou1U+M2cR8MlthdS1RjygcQyDbX7OwTH7OBPQ9bYvZwMLosISl8RIYauDmaKNpf/fVf2fjd7/Els5rCKqXVoQYOhxs2EanZ+gt/bde32rbr2EM2tvQXduWMnkpAOnjxVAqjj+J9afSqz3/EKISDGK3vThXRtnQJZyoyNu0BoH8aqNK0pS5Arf63QgEwj4p9pri3DXDA3huEbynvTUZZNXeTT2JNgInaEZ3Fc8OWAaeM5vJ2ioSUlB2A1OYq6pDypyxg/HIqPk8UtXHGQxoRQLfRqzj7UfSj/lIQkDQ0oKp+X7E3gFbyVpuSpsGgtfzV+/PRHNWVnCgDCaOLhW0AO6XNeaD46ovDWWL2sCZ1VZAG12q+raZbRaMCYzkKgEPqzK/gPTqLsQ6nSa8hfMf49eRazRDgN3RGvc+q0MriJsxm1GeZaGWVyqVNSmqA51YV0J06Ks+DHNouey2/VR+qPJLmvUqAIiWqq+SkQ3WuNuoYNxVTTtynkW05LIWhmmUwQHvJyFUuH2XHCR8+uMsW5mewxKhdvHgZ9rrM+ZYt375tlWrVEuPDNgRJEYBp1dgnP/kZO3J4rztEZSXbQ+HRCWwUQNWqSXVQqXuCW1z+iry8LZCTwF16473gNIIWIqB5Dmwx0k+kB/mGQqMbcqwiTCdOvGYLu3bbMOxPctWCocmpSRsZHLW5+TH0Q3qDniAnDTxtbW1Qj1UrlSsePcsBVsAWyVEbI4l03XP0kN1771Ff6SUZ57ZXiarAINKu1yvoNe+NqpWL2s8j4t8lb4FnKqUl7eifbJa2qKEzAleXKfLWZ+mEZmlcvbxmM7uG0AN1MaRh2xmbmhq36Zkp3vX03zGbP3JXO5kdycVikRPJcPhxgsknevGQr+SK/NzP/Vw41ySyhrnjuQ4hxb3o0nCt2Yx+4XNPhN787rcixCQZfwlcFedI3DophvHCK6/a9cVFu37jOsIrO6sqwVC1+7krOqFjysMZvANKqFAioxUlZHTz/Blbufqa1ZauWWvtlpWWLtPeBRvJRO3auQv23m/4Brv/3e+zB9/1NfaZP/u0feeP/bgdvvftduzuN9mJZ58nRhi20bm7XBhi2Ssvfs5G9x+x9NguL59Cq8K1s1Yu5WzXPY9QFoXrYixtu/Hcx60FaM8CYME8PTkNs81rF+32lVdt+t63WiI7jhEDeroFYGuvLdqlc6/Z3N1vsRjsVT2n2gRFCugd9Run7AbKPbT/Abz6IPdpRgNMuyNe0LHJTMRunHrGVgt1y+w6hh6KbQbsn4R4qQxh25eq2SvPP2eRqb0Wn7nD4tkFG6mdsRiAnk7R+HjvZq1rWyXCt2jHxscGbWQUFjqS5HfSAznEMLVB9kCYPChDhrxloJEugIqzyxdqACpsaGjQ8jnYN+DbUiTAta2GBl20oUmVeiesBnvWE3Rb9Shev2e1Eoyw1iJ6KFgxV7ViXv3LmrCuPVkr1iUk14ol+eXwQMsqmqcPMx+AETuwAapt9b/ihNtopBiHT18LwbJVXqxbq5bWVxoYGiarWRYwEA1aCJC1R0Gnoe0SKUcVxoEcxKgGUloGmwKXxBSjVkAfcznNy1Ubcr2WYnNeRxQn5XN+AckmEYAeC1TW7vk1fW4C1h3qUncCobmZGtDTQG52WAOFYqyUOaIIBWZEmWo2YuGp/dbSrArqk4TVxZAzJgLAAegYrmxIS4d96piH4G1C3mrQJYKDkr3I0AWi0h3NGRWwaP5msHgjcPbS1iN37Cd0nfQFMtvbW3bmzClPU5P0i6WCDWVTRHkw9UTEllY25EFsmDAnQdr6LLejTbc3l29ZZRty4/2/0mW0GiD17T9RSYGz9FILD4SQwdzPAAu0mk1TnqS7Ct3FvtV9Yl09iVmsNGxjo2POBtW+im6zg+py6Vkuv+1zaYUXBUhUDmI2OTlJXUqE6lvIKJgpsra65dghsiRb1IDn3fccwd4HHCjz+S3y7drk+KQ/dmhyYppQftyyqTG77/jd3k6PfvB9du89B4kgZG9hO3bXIRseGrNCHrwCPNXXrK4RgXFwyJ67lFVzaNN27coyTFntjhZz7XYOwoq6dttVW791tXvh1ZO13/itP1z5xGeeu/w3n/rs9Rdffjr/4Xe9s+0AWwZgIz2b4d5DpLkXjzV8/vK16O0rV0LveO+7ELiQ3XPFgQdhhvcnojk5FPjUWUCRhtQork8URhkU/qkhVfAwYY/2trz86gt26+zTVrl9xZYuvWYvPvlZGx1L2h3HH0R4Q7YNKL/z23/Q7nnLB219o2gLe2ft0PF34bnT9vJTz1izWbT9dz8AWwtGQ5/8+F/Zsbe9i1BN/alhyxDSXXrpWdt1/zstgnLrCaoKtZ/70/9m00eO2vDMXgdY98h1rn3+aZs8+pBlRvE1KI/AQB5t49XPW5kyzx59K4JBoeWQEYA43Y2Xv2h5vOTg/DEMeiBgzcgmguDigPbWpeet0hu07MIx8peCim/RaNyvQarDk1F74QtP2vDcYcKLeW6EFckCpaSkITnHCYNtGad1a83m7njEwqmsheIZi5NWc/Ui1j5gEH/LTgxau1wH3LRbvlbZ1G11A4UrNC2bJHYgJI+pSyHR4yVlJ9oANJKZMEBoMHyF9Shpvmuze0Z8xHRkPG3DhHajo4Ower5PqpM/Y4OA9+j4mI1NT9jE5IiNTqB4wxnLjMQB6UHaiAhlmDAxNmQpDNtHxjXH1kfIAQoijwGAQtPR2pwaEBulTpEY4dkwDnhwECAZsjhOIIkxRtO8E4YNDydsZCJpQxM46Ewa5jXMtUnve0tm45YdTeBjh0kLUBJTU18e+urzSCVSwFSg6Buw40CyGIvv7gWLx/5d5kAhBgwLi4cJa7WJSuBQ1XbaCc33xAVwxNA1W4UbANasrME/u+LwMYajag5MulNX37XW7GsJaJUwlEK43mmGBErm7DaYESIVAFjJUICm6VYCWH2OC1x5lwy5zNOU7SlI37172nbNTviGOYpSzpw967+J6WmloAauhkcGea/QJjGfotWDpaa1jBQ9rdeKhOFXfZR+ADuRU/epdNRRdq0MwRs+6zzFJ3J4/aXvOItgXIHYgM964q7q16CuchhaCq3v8aSWwOqJty2tu7ebK8s2OjyCjFrePmXtJcwHTY0SSREBWF3b8K4B3a/tQs+fvWGTM5qrjQ67KRFFrKzgLBuAa5HopWiXr1zHEZfs5Reu2PLqNepdt/XNLdvcXKVOYZxxzfus53dN2a6FORuCmI2gc/Pzkz44p01cVGl18wgDdASsFoKEo5+Y0v4hYWfUp05ewxYyASPGMeNIu8NDqdrxu/eubKytXb65Urxev5XPX7r04QBgiRDg9jDYUOgQ8twLhxmGyERPPf1C6G3vfxsVwhDJ3FkrByLe+Ryyl18772vJfWelWtl6xaJtXL1oF194ym5dOGkrp1+z7fyGlap5K66t2tzRt9iRd37Yxmb22/balr3z67/DRqd32dN//Vm7861vwnBmUIioffpPPmZv/eD7LZXJegjwhb943O5/28OWHpnyfLduLdmNxYv2tR/5WhvNpKxIg25efM2KNOT0sbsDZcWwB5o1OwfoHnrb+7DqFMqgCoStcOEluwHjPvCWd8OwxGgUMrZgXiVbBGBHdt3pixp85QbMU+GE1Yt2/oXPWRx2nJ3b5x5V4ZF3kKMsyfJtu37uFMwUxjk8HyiE+jA1nxNxaSVPqrxsp8+ds+F99+EEBlEuqTbyRGklWZn7RLRs6+dfcXY6fpi6JDEwPPgQ7GwstoGywr97eoyG2dBoGlBIAoZZWG4WLxtDGUZwRhHLTmkAZNR6MYBsADYNm4rBHqIJQh3Cs2gaJzgYs+QoIRDl7IVTGErPSnj1fFlTlrqEmYTWAHWlpfnKsC3C6GZbTiFqDTlearUGOxqanMCpjuCMcAbUW/3nRpoyoGRGoIiDoHza9CQRT1kKoNMTFTTIsbJStY1q07smclsFQu0o94WsCMtf3SpauRG3ImFcudi2zXzFrl/dJvSElUazMB/YRBHDroQ0V8FqsOEKutDuwiopfw+L1C5qqZE0EYf0WAMeCE7hPW3SxoF2eTXQFfUnZ4amfdBFOiGgG9TArlYDETlEAXFNJ+up3XsDzvqj1K0nEEwM+p4WZQ2+EdKmcIpSCl++TeO74WKQwZxWGD1A6BtjS/fQHbFVFBZdV38+JMVBXlOOtDOaBhK1zaF0qAc7S9sxQuQKJKNS0YZIl335s8YyxI7VH6mNVjTz4uSpF53wjI+PWoZ6aIDrxrVF2mwlmG5Emj7vlnQF/gFr1Bxc6gmyCuQEND6zAdarrhmF/WKxYn6+uox6qqtKDkAbzCvyUdnVTVgtw2T5nKBMbcqo5a/5QhE5oEKkt7a+gfwhRz5IplC/RNtBypCxwLVNHqPjwXaQegS5R2DISuVQNKBZC6trK+hpza5cWSRtmDj12dhcI/026RXQqZwz3Y3NTcuTfi6H/lBuOcDJqSlAd9buve9uO3z4kPlKTmQkJq92U919zrQQAhtMJeI2PTWBboTsbz7xhM3NT9nW5rZoZ63baa7ceceeywf3Za5f2F7NX3rlFWB051C4pecmOe3lcnkzjZCpgv5CWPJkjhTyXLzr7otPfc6e+/M/sWf/8g/t6T//mNXAoVMnT9qHv/v77Ku/60es1InZB77579sj7/sIFWvYrqNQe9jLq08/bW9691tdodreB1K3yYWDKF3UNm4vWxplbUUGCfEatnxrw8qFJYuNTlqR7+q/ffqTj9t9bzpOI3dQnIg9dGja1i6ds9k7DqGnsAFe8q43z7xg6YlxmI36Y/H+lFvj1es3LlhyfIY6xtwgpDwa5Kiv30AOXRvdddCVXFNS5KHboJkch9hIamafl1ucVn1SPieOazqFVatqcv7EJEaIschoEagIqR5PPAJTOHUChdeABYYZ0TQP2EJ/0FAy1RLIoVDRbt0kXNp/APCctiSsr6sBGvISW08R5s3MT9jC7llCr4SNze61UQBufGbWJmZ3AZh7KeM0cD5sNRRZ7apd2MXkWpZB2cKwJ02ejgGsaUJcQKJO+E6ZFO5FUTyBH0jp7KxpY7Z2a8XChH56skG3p2dLUd9QsFv+8NyCLzWWYWnfg2qtCWOqojeEWKPTMA1ADdBrVauEZC3Lw7rWNglrSy2rw6q0RHPXgbs8mpmbn4fhRGx2ZtAWqOORQ/N29Ng+27MwZXt2jdjeXaN2172TGMWkTQ0P2MLclO07uAAQyg0KsAZ8pDyVDvMikop1LT1MnTDeUETbGeIsY22cOKxJsz9gcxHC2clx5Ex7hGisnpYUw7o0fUdziGlc0AAZAqqR9ChRXBR5AmQZwFkbt6ATpVKNzxnOYxvIWkAVDFQJVHFShO2anlSvlXw03zeOp6yyJ4GT2JxG7tUf6ctAOa/PvhTWu7V6rrsYin3oKz5opUIVdpazC+cv4Zgqdmt9xbRxiQZfZK9y1gIB7VExNjxKhANYUZazp05ih1tu4xHAQlc2SVMzTRQiN0jDQZZ3zdtWtOjTyrADB1sBsRissIA/YrLKTzMfxCDXKAeG4SCoNFBc295as2ppzad2iq6kEpoWqK6Spo0TNekR7VpopAFgbVKv6MZZMOVZX9umbJqtIhkhJNIWwZTdb26hw6Sfg62eOnWR9k76bAJdJvZfq9W9C0mzBTYJ6TW4dvbcBbt0+apP/zp56hz3nbfbt9dx3sGjdN716Dvt6yFt+/bvoY00p1eLeoJIQuMbIpZ6Qoi6LN75zkeQfdkd3Wsnztqli4t28+YaNmH23R/6kMvLGSwnkp2B8AxGfgix7UVqw6V6PfrCk58Lqe+iB1vRxZJp0P8SCHhja91efBbAwCCzsKGFe9+M0UX9YYHpiT129tkX7M777rDZ3Xts5eqiM7gDd97r6Tz/mU/bXW95O14hYWeeedFGZ5N26OjdlsILfubP/txm9+2Fgc1igB279MKzmqNjw7uP+mCSOttffvIJu/ft7yRkS7lClNaX7ZXnnrX9b3kHQBR3sNL6+ROfftz23HcfDGshaCBArlNYt8uvPm3z9zyC8U1ZlMbzx3RjRMuvfZE6RGz44D2u4D5KQ1ryhiv8lgeIxg/c68zCQZbykCq8qG63T37OmrExG5q7JzBoaqzb1YWgpplP1uzMy89YfGqfJcd2Y0TYLoCmaW9aZSVmTRBow9XrdhGWMb7/HquEEoFjQ2qN3Kb1br8GQFathfKoLppDWQPQaoDX+ZOXMfpg4FD72GIWrphaYaZxJA2naGqRwjwxshDMhrbG8LSNVc1aGEgJZdETaDuhlD99txVJoaDblhwaszrXN9CFKgBTImxqlYlYWiWAs2EXb5atlJyFEY5ascO9sMs6ssjVwlbDYCqAcR4WXB1IW7E3ZK3oKCy5Y9XNZRvKwlbzVbtSHrT1esrWy1G7XRyw5WrEVqpxW86HbKUYsdulAVutRW2lkrClQsiWimaLGw1LN2Ao5ab3NZ7fbNlqPWM5GPxGLWHrLZhmM2GbeP5cVQ/BI3ppE0KTTq7OuXocJ9SxoZi2fkwSWm7a5c2I3SrEST9sy5UB3gfIM2JL5a4t3li3KixoaXXDFrcAneSkVXswdQRchEXli5p4HLA82YjCX7WVBnzatIvYnlNWgaUu5N1D853v/mRd9E59sDJsHc4g0XGB63vf8w5C33XAp2lrq5swroID5xrvGSITLQVdWVkiB9LDIUxPj3Of6GLEnvrCszsDOrQrgKqtNrUDW6OKI9DMBRivuozE+l3n+ScgFqyiNH6fmLaTAX3ZGWBUPKvrAwCUrUBhKK+H17w7SENaxEB1L/+xrQFbvLqKYxOgRgE7Ij+cg5bCPvjQ/Xbh4hWvV94fzAix0Jz2mEAb+yXrdqcBcGu6XYoydW1yYpT8Iw6KkmMTUAschRh54BwEypqxoVkmBSLtfL6AY6wgk4ZPPavCRjQXVgOMR48csTvvvNP7hdVfrjZRmiIUqrtYrnbVk+PZ3Mh1l26toubtlXKxeTlXqF1PxQfy999/f8Bgy/pDQWjGQJgAg/qIohT4+sVLfO8rgA4JUJ4+BBB+0o69/c2WW71lK7fXbBz2ceG5L9qeO+50oZ9+7Tkbnt1Nhdr2xSc/b/e+5UEbHxy08tqaLRzcLc7t/ZLXzr1iB47d6/2Y8uabt6/ZnjvvwNvRULCAGxdO2a4jdyFYSgf43TxzzgdmuoBrCbApoTQnn3/W5vfvtpFkxvbPDNuB6UFrV9atUM1ZZvyArwrS4IjCns1LrxFOJi2RmQCENK1Eo8Z47GrBFi+ftaHZOReyPLgG8bT1XrdUsBXqOTq3H/AkVEERsR5KqJr2LNEu2la+ZpmpvQAXwMzZlsBLCIuUo2EUGnZca4RsaHofv6pPFGDnd03VEUORRU4lCnb+1AkPW3uJcdM0HJVZINuCmRbv+UeWmp63l04v2jMXW7aSOm7rk2+z3NwHLP2O77CtmQ9acveDvgJHCxQ+/dqmXWmO2/XQbltNHLaNxAGrTN5jxYm7bS16xGozD1lm1z53iqFW1V66VALczLYB2EIoYxtdIonhBaukpqyT2W2docNmU8csNvcAjnXaZxJoeWqll7XE1C5LzMxbZHyvxaf3Wnh42hLTe3Ao+y0ytssGxvdYNzNrA8MzZkMzNjA2a91mFCc3anEtmZ04YOGR3dTzoLUnDlpn9LC/WiP7eB2w7pg+H7Ie7dmdOGQdvkfn74eJpWnLQZQfDR7db03KW0vv5X2fNbOHrT50hzWGD1mDNKqUv5o9aLXhPdYcO2Bt0moM7rMuUUJPi1dgUAWbt+3ohOVi45aD9W6GRmzDJqwYm7HmgB5HHbH73v4eC8Nw3enEYI28tAlRMDugDtvBnaFTemqoGI4G9HwuMLqgl0DTAQDj12cdWgAiM3NQItTXUmWUAv1QF5zYLSFqBge0vmZLK2uWK24TSWjmQct2jQ75c7Vq2n0N/RTAD0Rh9RCUaqVoz33xixQHpk1ZikQQ5UrD6pW2xfD+kwk9Jrtjg7DxOmxc0yfF/hSBiFDp+VbqCpD9acMhHxTin/omBbw65Ey8GoBr0KXQ9RBfddfUKPXJ5rc2KUPLEoCr9gxeIlKtAu6q86FDh1yut9Y27XOffdq280XTXrqZkUHHm438NiwUJ14o2clXzsPMDRC+YFta4ivShdx9AY0GEAFSj8B5CQwFvLJjgaxwDFH6S2XUPNkbt27Cai/jPBdtZWmTyKBgS8trDsjv/8D77LEPPWYTk5Pu9AYHtYuOaq+ovundIJo3e+jQpIXJ+wtf+CJ4eNNeeeUVl4sDbP9QJATeBY0s5RB0SHIcgeeRMANlUCVOvnrKcit5m9+3YPHBEYunUkAzIRiMtp3P2+gIoSeMdHO7aLXKtoXSYwBezZ751N/Y3VrDnyY8pQHUN9aAu9Vw0i8//7wNj6nfi5AekGgXCGfwIMnRCZ9XqT6o86+9ZLvvOIZyaX6ktuar25VzZ+2t732v7Z4ZtcmhlGXxRDdfPWFT8xhPApBAwOrb6XWbllu6in3vJVTPWFRGQUOoe6C6cdXiGYxs9kCgKH5Px5q9uhXXr6K8dcJ/AEJePtKxiJaN0kiSSvk2HtcGLMnvWjLqwIklucg4hsHcpWuXrRVPWzgaLCzAXgibQiicRkblb9qWaJUtt16wLCBq4YSHJmLK6JCHrxqEiMaSNqR+IEKi5oDm56Upj+YjagBHSxy1AxXeFamK0RTWb1unRqhVw1uXG1YhHGqi2JEQhtIk5K9T/xbhWzZp8QTlIo9Ir0qemgoE6+rUcHYtK+VvW2lz0Wrr162uJ56GKpQb5yJHE0WZYWedLqwFnanjSNQfWq50MNgmTEEbTBNpwAKLsM1tjLgCe9Lz1hR6aWWNNhZqdGhhDE1dUmKWJYxTm8JodV+Z9zqGXuOld4W2Ba2SUgsgz+zYEM6c81yr7Sl9cxQAhMt23nFUnPM2VX8714jhyABxpy5rgYYe8yxnrLnFeqy8usrULaUwQG2hgcD1G+eRtaYpqRtJNoLLpP6KrzR9St0CCstLpRxFC6YxqftC0568zxInLCeufkt/ERFpArwmvetavaQ/yk99kxqIOn7/XXbt2lXyCwGym9aoaAOUtk/MV3+/5oFqgEsr2WKAgSKkDiD9wlOvWBt2KlNWGZ0xAw6DAHCc9qvUO1aoDVi1RfwEsYrBNrUvQqVSh90hL+QgLW8hK19dR7s0YcACYL3LIfTn7QbOQV0KOwxe4Ece2r9YqzF9KmatjO4P2IMPHPGBUhE6bTeodtvUrIbtnJ0+c4Y6DfgThQe6EVsFTzTHN5kK25337KUtQnbvPcEeBX15BXkieydGgWNSt5raN5ClyiKDDF59GevQQGHOuxFu2OrqGnVDd7GVtZUtZ9+PPPIm+9BXfsAmJycsmUxiI6QreYo8SfZEy5ot9Za33YVRN2x5WfYhGuVHRXX0i3VolHFtaRVFa9rIiKYi6UIKzCvowzQ7d/qs3fe24/bqF56wCgU7SgEuvfCKHXrgfhQybC89/ZQdfeg4LRyyG4DfgcOwD0CrWq8inKaNjo1jKC17/onP2exhWESz5+B74pln7fCDxxGk5u6ZnXn2WZuAYWmf1SyhQrhbteL2hmVm5jDgNt6xZ8Xlm+5RBoeHaDhKSagfp3HOvfaKTe896oaPTiF4lIswO5cv28gudRmIQSoEUkN0LXcOz5hSfy2NrvMYTtDRz283r1ucMFnLH+WJfN9Za/p98W4FeS1aB+ALERrLcLQSaABQiuixHlQkY0WfKjO+cIclUgM2MhiyvfMZu3P/hN13x5S948HD9oG33m3d4opVME4NsLW9C4D8fQ6mDFdMoUsYpJF5bYICKMvAd0I1eXGy5XvDjShGPUS04/EOzKRgzWKB6xuugOovHR8kbYC3C+sJlBHW3ApbuQogKpSGtWtuaAlmrtHartoINrS2krN1lLDZKBOFyksEctJ2lBVNI6acECTAT89Oo31glgXkVUfBKj5FKgzzKGHUipcoPzLUoF2FChUIC4taMoqhy6AFjArrtNVgXRs/w6AUypVLdatQThHFhtYDY1wx6aaUE3BWv53m4+pR51o4oUEaBwPKof0U1E+mwX093kh96SoHf5CrSIXAg7zJX9MK9VgatwrqqC6hWAJj1ghyAydLJOQLE0hFGIwk+IQjqJWCfGkHgale6peU0wpAlM/oqIxc+/vqfBgj9X72ncUEWiEo5qo4Ka751pzL5QpEJnnvdpD01E85hF4qjcVb51wOo5k099EORHdfeOJpTmmaGs6GOklfhsh3CAKiVXYCJZ+2GNKovhieoIfaAiqaAy3mqkFB33AHoNIhx+TMFnD3sQvqiFgpTcB2XRfVFthiIFTepZgc6ovWXNUaIKuNZHTJ+YtXnCB1YPm7wAWps/rRez2+zxCJUv6DMzO2a3bc23Fro2jnL9yw9KDGVdAn6qGXHJdAzoHDdYF2EdCiFH326uXiu94pLcXid6qFmJ39auWdHNapU6/Za6++ajdvL6Gr2+64h0fG7N3vebd97dd+je3aRaSGw5SetNHNPoCK4QMLrx9e67VTVy2iH/zAOlTBZALRwBQIvzW5XKtftDxW/SItKv5Hv/cx23Vor+3dnbWtzbyNzM3blZMnbWh+l3Ux0g1AT8CoZYznT7xo++++j0qanXjqOdt9jJCd7Lp4ycLqsu0+cAfhTcqqhTLMKGeD45oxhnfh+s2l27Zwz12+kmZoMGsXXjllQ+PToAasDUNpU+7Fcyft4JE7aeRgcnOddK9duugjwfGpaRsf0nI+LQFt281TT1uTRknBiH2gjgbTEzkjsLtSpWCTC4eQShLFQQhSJETUzedsjZAhO7mfNPUY65hpVynN59UmyK2tW7a9XbCp/Zq9gAHJSLg9pneAA3yzzZXrNnXkqL3jq7/S7sOBPPLwg7Zn7x6Y6CQh8pi1IynbWFq2W5fPkv2whZKjpqdsijWpN9e36pPmAboawFMdSRYQQK13GJTOa/Q1pZkDlFOTxaXATZzQAJ8bRBHFjRUr8xpob+Opt2wbRiGFa5O2YKKnHaa4p9hNWiGUshqRRJX0mgIl2LLCYKN81eaA1eSwkKFG8dQPpr6tlS3Cwm4UQB2w5VLXFreatlIKWamNi+kNWR7gFsOTQ5VxRjTDAtarspfKZcoYgGhZ7AkQ0Q5q2gRFW9aJXeqz3sWSpU9a+qsBpoBRKXSlHliMnIie3yXZSDya0C8j85U9AIM2Z/EQmHx1jSIyEQjNDlDsppBSghCd0BxLbsFuMSLS0r4PYpwyUpLjhBhUf4RbTEotQySg/jzAVExMzNXvl7x4OaPqv9NIeold+mo45KIZKuq/dWCgPRbm5whdN/26tbU18gX4BHDotAaGNXpe2K65DLRNoBarPPm5pwBBZEQhNeA0wOdByqB2luzlsZNEHodmo7ZvKmrzY2J9chqUnfcUaYdwxIpytOzUx18oV/AQS44dx64ySoYOYMiev04MdGgrUJ+Bw2+aLibQ1RLeAqAFUND2DSIgs7ExdB65aRtL9c8eO3qYkBu9pQwaN8ADuzPQAPn4RNIO3zFHm8ij0UakKXDXqkPv0pNzAvy8HSTOnbL1GW7/XddK5rpWYypqP/3WZ+OKjFfXVu3Slat28fJlO3P2Iiw6j92n7Gu+5qvt2779m+zo0aN81xQzykB59RwvpTU769UX7Fr4wtULyedffmbmtRMvHnrlpef2Pv/FZ4YvXzobzW1th9bXV+ypL3zWnnr6M3Zz8YJ94cnP2YXzZwA2QratbSq5YWmAJ5oYInzM2fi+u21r8aLFk22b33/YqlD+G5fP2eEHHrBkPGlP/Plf2P3v1tSohK1eueIs6OBd91gqm4WtPudbt80ePOwGs3T5vG2tLtndb3mLDaWyLsRnPv7ndvCRh2wwqxFhSk8jXX7587b/wbcDOEmrC7mBpE/9zz+2xMiwzR24yx4+Mm137J6yUKNkF57+nMXn5y01qBUkWoOvJZ2EsQDbyvotmznysA0QZknBpezKo3X7gi3dWrL5ex70JYG+EbfUiB+lrJ2Ns7a4umrDex+EnaY91Axr9RChoQaUBuMNQlycFmWuLd2y/O1rtnb7hp167pL96e/9il089Wk79eKzdmAsZCdfetX7MNNT+yxM6CgF1qGnJOh5/zKSePGCLS5ehzGnbWR6FwomdoNiy9iVX7hu4cqy5UsNWy3oESBSeXPGoKXFddiD4Dk6Pgs2ZGwEmUfaBQyxZ5dXSzAoFHRit7VCaRQtSr4Jy2BwCu2147z21uwCUOlQxZKdOqF41DbK1DkzCruULXQJN7uWh2lprqD6IiuAZ6UAc+GCyeGwpwX+WKa+aqOTI4SPUbtSSbjSCwTFL/SfEzvGACuFETpjl9vDaJIostpiX1Zr1HFCtM1iIeZ9wmq3YHqNUlJC4hL9sJE2dcPVRXoWE86wuury0eDF9VqKHDT/g1bmGnDO21HvCTj4aApg48t2BY0bHt/JI7hOBut6EVHoL8NTeZWn8uJ3LuqHpiqjNi3ylVr+Xfsf4KDRH3UJKPJRWXWMjo3azZs3kWMDsNNS2mBgU0CrvTmyms6orh1uUF/pxZNnbHU9tyM7fCJtrMfzaAaNy4GTE8MRmxojqoSJt3pZv3bPBBkCepoqJ/yMA24JXI72EdGz6XyQzusod8Q7+euznwfsJCctyJDGSSd1eBcMdfI2kk5THk0hU9nF5ifGYeCQlUpN3VZEP7kNdGULh70zf5g0JCstfnj+2Qu2Z8+cExlFihKq2L+ciDbW9vpSBp/7ugOsknVfh3QIRHUE8pVTC5xf/xr9rnv8IC0x/0KeCBDwlNPXdK86ZEJz/fftW7Dj99/drdbqte18fqXTal7GeV2Pxdr5V165tDNNi4hYns9gptrUQmGvpopo8u3axia/1Wz3/IxtEl632gN2+8am3fnWB2zp/EnbWG3Ynnvvsesvn7Aj999LZQG8V1+x+972VsL1hF2DZh978EGEFLVyDqY7oed3qEEidvXUWZs/cBB2MYDRN+08If3M3v0oD6Ebwn3tC8/YwpHDNFjKAXd9cYl7OzY5s8dSiYR77nbuJs0cs2RmyNmrQslyKW+by4v2kW/+KnvTsVmfBC22ECMUjs3O2dse/bAd27/f9s1O2jQgfHD/Ebvyyhctoj7huBRNHg5Qk//B06vPlpgFawhWtKmvlYK48KOdii3fXLH0yCxOYgQPHfcwtBlqm56F1YFV5C5dhzWu2sq1q3YBT3ji1TP2V//jf9kXP/mfbWFh0MEqFYX56YGK1GZ04SDgDFCgQD28c5Pfmxh+GwWuo8joqYMJUCT9QvGkOIIDlF1lF63ipTOartL35j4CinFnfVJ/xvKE6dp1ydkMrExMTJ32Wt6r9pFyqj9Nxliol8lfDLJna+t5yxfzzvraKKme0aaCaF9dDYA0cL6+CkygQSnUn9emffW0AA0ACetUYt8flXwk6Z427OZaqb4GHDXVSUzT5wnrJVnLUVAmLXaJezitaYQarVa76DxGpf1TKbMiDDdv2kIvpR1DcImYHrYZtgwht5xVJCiIZdMabJE81YfI1VIA/UeO7mz5R1O4QbZxDiHVCRYuY6bRSYR8NKXL+1g11UpsLWB6XjZerxsthz5rhZaiIf2mYgSzBpAn4KFDeujGTptvrG1auaipXlXKxnnaTOv2tdQ1YM5q5xgyxpmj/+WNJfBup3y8kpqbTJ7qh45Fm7DWuGVTgFon4vvWhmLYSJZoJZSx0UzS9hMkJrhPS7MVpSUoTxAOi83zUrJUrkvdNbVPnVjqRUBpycOLv1P2wPmAiJCqpEV8cxreFfnhJLQwQQN6emJFvgL+CKwlY/SoqefJcY2kpsEqamOPvPUwdZU8FYHIWQQOVCCJFskY/Dd1LUkmagNFO3JqOiRrHSqbPssu/IGW5K93OXCfw4sO6qkKev6dBul0rXRag2rrGzm7cvWKvfbqOYjOGpGFnrRwr/3gD363ffCx99v0wm5bXvZsVPYnrXx1DZdStJpGJUswmUbO8uvrltuioQidG1UKAshuwCZLhXWrV2oWoxKHDy+4Ag0ApJs3r1l8eswSCKdZr1oyPeyFvHHxrE3ML1g6k7HnP/+E7Sfc18a8WvfcrBYJuzUXtW2rK7dsdGbehmemPPTW9oLNdtn2HNFgVtuZ6dmXnrG5fdouTA8ADNtINmFLpD++dx8hEKCHUUnYS5cu4XGjlh0dJnSi4fItQKEM42jZvW96l/VI61N//Xn7+R/5AfvNX/sJ+5+/+ZMaT7LhWcAcJaWVEDh1pi5WL9jSyorN7j2MQWjZI56TfNSnJhuMVDd9aWh2aj/ghSLgnLQVovYnSHOd9dZsePcg5Z63Y/ffZY88+qjNDCftg/dX7f7DU1YrEAkUajZH3W8AxI1uzFrko/44VxbYpFY7qa9YG1x0cSJVHJ8wVSGVCiFlUVioaTbasNnBlO/OBnstgH/cRuf2WDo7hKIgIa6X2ooRqF+Pr3yTGeBkARktH/VdsjDAyICMWX3NbZxeDSPAYRSqVqmikE2clsKyFuXYMSRt8qP+8ADXej430xcFoMBBVMofDFSQpU141L9soSb3IjcqJZYjo+iDkRRbfX0CYQG5BuaSceSLkUlEOq9y65HjihgIHfwe6aVkpOvDIT3TvuPPx9MgrAYXtVv98GDcEv4UCPLsScYYFOVU94IMXHLUIJjCRQc70tNmJfly0SI4qW4YJkBGZEd5gw8aRFP+/SlWOqeyBH2WQdnk8FS/oE82YHeKGoTTmp+L2/C8g9u5n7QFrIEs5CgVlXAvbSQQ+cTjn7Yb1xd9ICuVSNpzz77oj0HxFuEepas5qNKVdCJk+yY1za5jm3oMOFFfTwKhwbxN1NVDZFCvh+3QHvXxB+2l/tH0QFCHgIDwWTbCfQ5w1EcvLy8v6RQFd9DTPgz99tS9+l2LIXToMffqj1XTLYxniUxE8BS2a1pWAJDOKnldunCDOtNOXKtBxH5+/c8qm15qu/5vsmdNLVMaQbkE1OpCoU2IiCRtMVTdp7aQDopcqk2cdXNOtq70lIZvSN+u+zSvlbVVO0mkcObMeVu8sWS3IIB79+617/zWj9jP/dx3+/Vk807bv3/Kds2M2thQwibGMja3MGkD2QG75+E9PnE8OZoiVN+wqdEpmxwfsT2H9tvzn3rCV9Hc89Z3Wq9csNmjBy2bHLTrF87Ze7/pq31EdGXxmqXGxq0Dw9Du6Ks3rtjwJACqPSnPn7WRXRMYhR6C17XTpy9bYmLY/tt/+UP7w9/5Tbvy4mcsNTSCAsBeEWgD77J1e9HmD92B4sjrEObVara8dNsO3n2Pr9HWkjdtVXbm+S/Y7oNHbGWjYdulim1XS/bRX/4F+/Tf/I09+cSn7eMf+z0L514lVM3goVo2PYjnbsAc5/a6QP1A0XSUqEOl3bDk2DQKCLAiMe/xwQA0L297+YaVaZz0mJbb4kXFojC8XuG2pdqbduSOfTY1NW8zczgjAPLSF/7aFkY7dn0tabfyYTt3ftnCAMdkNm7ra1uErihGL4EiuN8nL5QeJBGASAtlx5rqJ1DotMLWqtRt+epl27h5ybYWT9vKhZetUVpz1nn71gqEKmHje47CTsZ8FdbQ1H4LZyf8yakaNCrlc1wrYMWoVedQsBS0XCQkIhxNYfh69E8iPujzTAXOGkhIxKWMGjwCUABxUUHEwIFJQW/0wD0PexU2qq+Wlw4pnQYm3GHwCmGkoV4ctgDwUTlgknwEQNQRuWjASfuGOrNAIloxSIIwG02vw/YBfi4CCTRGgOMHYB1AkROl9eXFg5pHSR2E8NgYqWDklLODsZAsZYVVK5/uAPdHAGUxIhkj6XLI+MS2elyvNpkaHwfMig4cmCm5BMAjQ9dsAzFTH1ilXH0wkgPUvTJyNzwqGHQLBIDkgEB2ukaHQm6d0zFBfsVSyWUSvCAxAF4NkuL14aX+WYHQxdPnVSRr4Aj0uHwdYq6KGmkSGx9R/gnKqT0beIedjcXalo40LdEp4CxpHxhxAzsIx1KWBlw8wuE/rYScsDsQzvs6d9LXLlu+94W/+A2Z66X+efVpS6ECWdDekq8YN8CXImLU0ahrHraguGWnT11wp6vZMupykEzlbORE01npkcogRQvyVwvp1Zehy5WyO5CSn9pFcu0falcNUOtcv0wCTeWjKWXq41cUpvEmDXj5uBO/66VrFU34Q045BORy/hvrW3bx3BU7e/aynTt3wW7eXPXfdQRXpstWhLVWBxq2lN+yv/7kF+zSRYWzV8gMhR0o2N1vXrDMeMSWrq/avruO2lg2aZeuXbQ4DPTZT3/a9h69y8qEw/v3HbHf+09/ZL/z0Z+0yyee9AUDonZLl6/aDNQ5GtZqiyzM9oztOnjQH6P9R//1P9v26lW7ceZ5i7bzKO8WgHEbIFZfWJfwDca7sQygxS02NObKq8dn3754zmLprCWywxh8ELa3NN0iv20L994F4+rYhfOnrXj7un3VN36VvfnND1ubMGvvrjEYWNduL2/5Awpz6gahUXPrazSUWoPGRhtjNE7uhgbV5mwgPkLqNNgOk5E69Mpbtr56y1IjEz4dLUI9x7Wx9fo1O3Z4wub3aqmt9jJI2pP/6+OWe+WPrLF60p76/NP2/MtX7ertLUto45YooEI4UkZvooCpRm6lIHoJzD2MBVwDJig2h+J2uA6EuX3uZats37BaedXqbe1GVkUBUNhI3GamhlxxSvk1K2wUbHrXfivVW7a5VcB41BUS8ZF6hXzas1OMWP9iMMRKoWDbyKVcLFmxsAlYKUwK44BHLQX7KMBii7Wej+ZrS0YxUIGkjFybqkQBUTk8hdc6ZIsyArECsUSvA4ai52+JkUiimgFCXMBHQjUMVPk5e+QCfQ6MAVbcELOUoWHEyEw256GvukNII8z9YpL88fmoevn0LEBSEYAm/Ovlv4lZ4yC0kTVw6wM46rYI+t9J2Fm1gEHyF+PZWc2mtgA81M1BAt5WPpC0w3wCsw/qrHK/DgA6p191j5+nqUQx+4duoy4yYqWp+wazg6+Dh+qpaV069K5ulD17F+zAwX0w/I5dvXLJ5aftHPvbPaZpB+mudGk0pQUXZhXk2mlWbSzRso2a2dm1iFWaKruemhH0fW5DoNJpPbpeX7s4IFmjBE7ZpaM7bPT1QSa985tATYsc1OWk31VJvQu4VW8xX7WnmKHaTG0sAqYuJ/Wza8tI3aapZ5I7t6CPPZudWfD7PU0JykUshyCHrDT1XceOY1M5pQOUTkf/Z93v8qc+ylty1W9KI9j0vOZ10O/uOHnJwQpstYWjgNef3iunwDUU0p3OZq5gFy5ctc/9zdP28Y+/YR7s2ho3VarWrdVtdKhnx47O2IP3zdqb7ztoDz2wYFOTYbtx+ZqNDw/Z4NiQ3b5yxYamB2169z43JG3wMjg3Yyk84dXzz9hgqmlRjHdlbd2Wbt70gaRXPv8ULPeIDUC/1m4AnrGMXb5620ZHwvb93/ddNpEEJPm3vFSyvWMxBG62tLRI2gpdBuzscy/YyL59iEr9hAKYtl0/e9oO3XsvFdUcvZbVuOnGhddsIJUkfI3w+VWbG4/bAw/ea4sXluz005+05uor9sQnPm4XYXfYlO2engQsWjY4MoLQMVyBDA0gn1nLL9lavgCzPWChGDnL+AKRAUYxS7a2tQ7ZRqeP2NTIuGXa2zYWrdjRe+9At9LWgWUuX1uyZ//wX9lo+yW7cO6qvXotb0vbhHJjw+689HjnvbNzduvSLTw+jIK09ex87RDf0AyOZtvqfO9ghGKDI+HgcR0DxLsdnIKMLJ0eJDRMYYhyNIMW1+YwSErTtDQvVWxUW/RtrN/GcCM2e+QufgdcUeTs+LSDigAcfUQGLQyKX2GCiUSYdgK49B0NjPG9BYAPElqPjqUsAjAPJLU3gRQaiZGO+roFZo2GFJHaoLyyA8laszY0hq1DS4ul1NpNSvnlciXqtzOwpAsojBie5ksquvVn1us0INcgv7rfzwtDUUgtLJR8WoCG9rHV5h4C0LDYNbqhjbpjKgtl6xISxYicNGKtcmhAyR8BQz4y9LC2RtRuXGSobgwZkkbv9cBJdZkUylVbv5037I1MVVQZsUb+NWc15ukIaNxwd4xZJ/WdQvpnpUcB+K++ZtLfcSAyah3O2vguuWvjFv2mlxiTZK2BRu/f5LVn9yznunbz+hKgJDRUWwLopKmuAdVRzkiz+3rqI4a5aoBpNBO2UjMB4MasQRku5LiW4mXQ9VQWUIZlDg0H0yVRTtht05ICFa5x4CFN/4dO9R2g2KlaSmVUdVVngTy/uCPVuEaw70IwYKaZFj4jQg4RWd9//LjFExmukawkqRDMEnmvr3sXkeTpoTxF6gNjW86TNvblvThQyU6/SH4+VYtrAtkK+NWeAXDqUFqBbDlPOiqpSIl+d5CmxHqJePm0PV7qovGHZXKdniXW9sUe2ri+ZtVq1crNsm9Go7KG7Z1m+/ffbQ8++G6bX7jXxucP2cG7jtm+I8ctNojSxTs2OH7Q9h5+l5XLg/bgO95pt155wRbPn7Tdx+6B9eXsB37hX9mlzz9pX/ij/2on/uavbPHaLdszP+99fnoEt5agdtFGf056PGmb68v24W//Jvvu7/lH9tJnPmV/+Zv/ym6e/LjdvnwKqelR2MNuRLt3z2MQHR+0ym+v2+4Dxzw01f6kvXrJtnLrlp2cp7JUnJc6pTc31uyeh99Gng07/sDdNj9z0P7zr/66XXnpr6y6dgGLrluxTnhcQomGE5bFS6qzXKPHm7BRCRC50jAhK147iwmH7eu+7oO2d1xlB9jU8Pwmllhdv2mt2IAdv+8umx6s29d81Ttt9579AFvCw7pnPva7Vj79u1bY3LLVNfUpw1IbCiE1oTyLYrUtRvg6M5i21XzR6uWaDQ6nrVaBSUs5+CeWKtSN8C7AyXTXLLe97WxMHr/eqnjDa3kiqoYyEOJoqyxCQi3vleOpFPO2tbGKDDdsfeOmvfT8S1aqaj9WPf5Hxsud6FuwHR2MAuahfshQSGxP91cdvAjUyRMv7wNjA0QKDQw4SojdpqQoqQwZRdQ9rqD809QylYxCOvCpv92ZJ5mif7Bz7aTfsfEJHByKrJMyOKUj1qCugcDCSUIrtbjET2GoMW2YTQtpXXhQ96DdxHrUhRLjdFyOkWsoOd/FarX/bZvf9QgUvmOU2nLPlxTTPpfObtrMSBSQIZoAbZwBoRBis9qvVsCl7fK0Y5jmI2vAEfVG32gvrpGD0SNltAryS4as+2XkaievIrIib50XoklSDkgBw9eha2TUapKlpSXqGAx86RDIFgrbyEAb2xDGYuwChqsXLnNTk+QCANKyUu8e2JHf5FiUc3Fvd20go83L12Grigh9OhmOG36D3ZIMEVKlqQFbDZ4hB8qnkfpsRuecxyI6SAB6qfnBAkK5PAcV8vQwXQDlDkUVht0iO7W9t566AMJKW3N+NXVLzyMLdPq551/jWt0lCxjwVYYHj8xTjcBhBX3iipYEeGpD2T/thB7qRs3v9d3JKIPPrnFJyQmgBSIuOH4NZAYgKtl/6RVcy2/oiQbN+w5PtZDzFZC7o+RQWUjWbUU64o8+Qgpc6b/rCNuTT9rJk5+xJ5/7Kzt9+Sn7/HOfsK3iCsag0OKAdfOz9tRfX7S/+p+fsms0YGgga+EUnnFkxt709rfa7HjGfusn/qmVq1t2K8994WDkdxvwS2RSlhkcsgvPPWfT+xZcWIX8pn3NN3wERnzFPvpj32mbm4u2VlKFNck8aZMTSdvYKFpmfNJKpaZdPHnKbpw5TaOnbGhizDchURi9evGSJYeH3cvWEZTmvtVLVZs/fIfd/8Axe/9732t//ocft7/4Lx+17ZUzhN8YEnLZKtQtCturNPMw8izhc4G6DMJ+mzaIV20SGs9OxOzorkHbhvGpW6PeaNjISBLQzAKeNBUKlzJtMF6393/oW+wtbz5mDx9/wG7CzA8e2mfNYs2e/INfspHmBTt1oWTtCKE63i1fj+McNC9wwKoVDD0OyOMwot2GVQDeUBzmR0i+ceM8QLLTUa/GpvEgEBg4bK9aQK7DtCqNTquLAZYLFeS9YcVchXarI2ftX9AOVkqRQqepzcs151CLOVAEFFP9TVqLLZnpiQd6KKGUTmhRr0qJg8EuqYimL7myhJuWTmhwRYoLm0YmPqiFgomxqawCJLG4uAYK+B5DA4NpM6QlwHKwErgqbb7r9whGIWCRoYgWUh7168KxuYTPsAO9YoTAA5xPoGPDGvWGJaf8keBKP4qxV325YiKkvUhrgFLDsoTE6YSeuKCcGpZJdCxJhB0baMP4FX4LxAQEMBOc1dQspABDnINcHJxL2e7xtI0QgQ34HqewFsBrIA64Qh702B0HFBkatY8O7Dwx4g1HAM4B8OgQcw2+ByG/Dg1EioX3R7NF8MTm/DP1km3I+GXsng4OMIET17lGM2TVuqbB4TCVHuASIvqQbMXExHR1iGEl0d1VIoVatWUpDV7BPCsN2hodclhA5zZKQowe9hK2Jm2Zr6qdg8GqJuXpofOqY9AHS1n47+DE/aqTxiFAcI2OeZs4exXQehsFdffrd17uf0hRYCdmWK1VbWH3lBMeTVdTn+hrr1zjPskhqJdeAfBJ55S/5MIHjp23nd+DQ0CrQ4OFHllwsQbP5LTayEiA3X9Jfz0cIu1+2/XT8oU8+oVyS9beHysPuHNtAK5/+0AiUNhM2tpURhNo3/+2b7NuYb8989Rl+4P/+uf2+Sc/Dz2/bcMjAza7sM8uvHrSHvnwN9mH/94P2P/8tV+zz37st+zu936ddYb2WZaMt2oh239gEi8Ba4Dx9fCw18+fsfn9++xNDxyx3VNz9tu/8OP2zF/8vh173zdaYvIBw2a9D0P9QntmRvgcInQdBjgK1ty6bStXz9jhu+8hnMAykLEU5+q5s7Zwx1GAaID743brylk7uHfU/t43foNdOL9mv/Cj/9I2br5q973nnTYyfciX2w1gfOVGEkNNk1bIpkdiMLqaTS3M2fiuPYSdTdtcOmfDgN72yi0rFkr24FseQbAoC8Ly0AEA0mCM+vLe/FXfYF/5NV8NO8zb2OgI4HrUfvGnftZuv/jf7caF87ZeHbLIyC6AVNOGwlZuRZ29JmGp5VLZRiaGbBIHtLW6Zd1Y0kYX7qPRANEGoNwqkC+KxEveWp4/pf7pqlZeoeSAjNLUXpsKXdsooq8eQjHbsJhup4qC6mF+Pd/wWM6t3anb5nbVejioMiAmBq3pMgqENN3Kn1wK0PruW75BOEyfNonRQFK0/jnv20OXtvUIm0ic39UHKzaJ8oupiHXDbigMCuhO3pVa4S40w+uiJxv41BqMuozT8xkQ1TxWDuADnHVYs1ZLtbQc1Kd5Va2pubQaiKjVrZATmAIM6FcY3RHj0ZS26cm0jSJfOc+xkYxlCXWHh0dsbHzUhseGfBn2EL8P0V6jw0O+I302k/G6aa5ncbtgG0QcxZLKUMRV1XG4Sds7PSRpIHNkhKPzqX8+cCTnIparAshwd0AEqUprVG/+U1/q74zKheAvOT8NuLgj5aLAUWn5aZ81AzyAmjauVtdIYNgCty46LCfas1EcQToesluLt/x+nzpG3s44xaxoB/WzDw/FKB7yjujZWi0fK1gnkhNE+UblgE0EXWqQZg2/lsDp92oVB28930pgghZbvU0URYMq5HdMofyquqBNZVcEqBqqr5xSUAZ0Cx3UvhwC0D6w6lrJTVGdNpcRq9ZL/ZzjRIvSDSTg/fv33LdXqQdyJa9+90vQx6r6Uoydcw6C8jOSJwXxe8hLv8kWUBUDXnQH1wCS1FsbvKirzWcGUUs5NKXrdXAHEAC20vJVhbQ91UaxaTtK5v8EtrSvdyXxr39QFLN7pqbs8J6jNjlyn508cdNOvPwqXuOkbyqbxHjUEZ1Jxmz+jkP24W/5Ort5+px97Fd/GGVftX1v+wqLjkzZJcJOPd9pUw/DQ7mnFxYwmIqNzuyyb/rBH7IPPfZh+7P/+/ftT37zZ/CEUXvom37A4pk5u3n2DOykbGWNaqLg6q/Vk1sRB8C3C69rvjY5CTDXamoQvPbWphUq2zaze5+VNm/ZWCZk//A7vsUGM9P24//wW+3sE39s0WzDvuKf/AiscMK2C1VCvg4AB4hj4KVq0YYnMjZCg7Zp3Fg2a+PTU6aHw3UpswZ2rp143loIbKM2YNdvF227rJUdHZsYGbXe9rp94zd8nU2OzxJOt+3AHYdxRn9k//n/+ogNVS/YyRtb9oHv+xdWbKoDv2bd2qZVaSg97VONKefTAsxDAPm+mVFbXd22UGrQIsPjKGLC4lFCv1s3iBaC5vMDpR5qLdnG+jLsCwWWPWPwvpSxU4MxijUq5BIY8q5uCMK5cChhlWrdUkNa2ZVyI9IE+MnJYZS142EQqTm71WCadozXCHClgrzKTcvlura4VLRyEwMLZR2ctX+ngHkQ4w6HYJdSfhxBMtazNCG5Fm4k0IUUzDAOA03CMpNh3gH8WKgK6Iox84IBhslUT/YUQGtuaor2HvKlxB0bhHUmfKVXA2DT1CSt+mmhi7DPpNbh1ygzRoxD0YyAiJ4wK0Bp6jEgwaom7WG7uZGz/HbZtvPa6KRiOT5v5Qq0s56+sGU1WBnQgHwobzpCPRTu1a0EuGsjoVq5ZNVyEfDSgwJxfNq/AscTjiTcaamLRgasIzBOIQ+feXfgRUJ6k4HqCK7VORl8EKbKaEWc1OJynBpkFenX7nKasRIAi4A32BpQL6UT1QtDVzeCVEXO0ksih7kD6DQtstS4QtKSRCPaeChChLGhR6YDDCquwmaVTqVdL/dsMBWy8alBiwJwiibUL63StYiQosIPZCUQ85fqgbMTyEhfg3oLcHUL6fO7HI0OyUZMNAjPg+/KVF1c+qjJ+3mcnKZiKo0rl26j03reVjB1Stc7WPKu+wWeaucvgXYg8x2reUNeqhmHruO7HIGuDcCRq3duCK7j/p166aX0lWc/nYCtBtf2zwXgqkHC6BtXygZtYQBTtQILJMS9fu0SIfq6jY2l8ZJxb+zZvXvsXV/7rbZ314L97k//gF05/YI99M3fQ6NELTM2b7VS0WKdFasSUg4P4YVwEbuOvdnueui99v6v/Cq7fXnJfvH7vt6Wrz9J0BezPfc94g1TLuQwuDL2DbMiNNFGLeivCzK/smopgFpPsZ2ahQUmBimoKta2iydesnvf+ogNpxP2nd/+zXi4++zf/dK/sz/8pe+Coebs+Fd8nd3z/o8gmJhdO3nSQTARatlWASUCVDUhfmJoEPAowloAIQxG8xCTQ8FO/IvnTtn6yrKNTO62SidhpUaVurUIHbu2H4b0D//Bt7gaT8/hIG6u2U/9vW+0yqn/Yovrm5a8+0O299HvNazTutQjEwMc0PAKYBuGNWvpYLFQs2Q2CkgkYdU1YDJs2dFZlDgO0E5KJ5HNNYyMX5CT9iSNwljHCHurHc3J6wHCKWTYsyhlGsQxTYylTI9a1hNeNACoPr4oBhUCkBJxWEc6bYmhePAMI8CoCZNNEWZqZZf8cIx7NSdWiwn0KBX1S2oTY0190tZ426W8ra3lbG0DcOJezcIYSiVRMC1X1vQxPTKkYBWc2dr6KmXv+LxZ7aik/rVapQFIlQGpqrPzAeoWBRiz8ajNz2tmSMeGAIF0IgKbrTng68GK6hZJIMMUv8UB46yiItLTks4W6ZeRs6aF1SplW7656INl2utWG1ErStBz4jQdrVopmR7tXQRktQqn3qB8tSbX1n0/Vxmb3HoSOemZ/hUAT3ORNYhR0XQdZFbIq5uA8LlOOD6AAXJHMA2NstJomK6zJx1uiHwWowrYqLBGnwNQ6Ruu3n2wxKcHiaXqnLq8ZPQhytlyZuVgoESC1N1JXrqwaE994UW3F7FeeWG/DWcsqNMsBwQb3ELZBOKKTrRjXYO0tLmK+pbVT+59vFyrVVEbAOxQVtEFwA+4FnG2ylvT6iQlUUNFcjrn5x1sATOxZj4Hfa0BC+wvU9XRB0ZOcYi5B6Ck3/3pufyg/LODOIIMrBk9T6CLHXUR9YJuCR1KQ4eDm6cdgJ82iPfN1LlOZ31sQtdSlkq1BGEgIoYha96rDsleeStPfeYLnyU5Gk5fJUPS0EvdB54Ht6qrQ23l30k+iCo0ZqD+fA0ue/J+hN/5TrOpqX2wjkG7fWPZKkU9Qln9VCm8SdK++Z98n/30z/+CvfiXn7I/+Lc/7JMwjz7yLqssr9v0/r0YRNpOPvMC7KRstzfadvTIrM3tO2Z33HHQ7r//IfvNf/lT9vxf/KrN3Hm/7b7/Q5YZnyccBmwAumc+8xlAoGjV7oA12iGbHIVcJ7N233u/yidNt0Hbixcv2uj8PBVAgamENq7+4Dd8rX3HP/hee/tb32InXnjNfvF7v9G2LnzKyr0Re9e3/6h1khOwYoSEp16+vWjpKMpM5Qt1baCbAKyjtnt6DOWVl8d7Y3zyPGOwWHWap2BZN2EEQ/v2u1FMTIzbEIDzVR94ux0+dIgQFenD4H7rX/9r++tf/nZL965adPYR+5n/+uc2MnvU5kfjdu70KZhVzJIAAeTM8lVC6BhemS/azX6Ya/aOT1hpS/WPIRN1+iNewiNszYYJbYtbq4GSksZsFLAqbABYGtgikqalNbdUetEAiKoYmBo9lkRRcWPapCU4elaCra3fXrH8JuCTv4UMMVrqlQbcxsa0U74MH4XxfsaI1QEmLSzIwlBTGfU1ybiEFhooEIsJ9nvQngEyLi33dDbM7VotlSQKaTS1k5QmkYv5Va3eLFvwRNWIaY5DArDUZtgNAFqh/QBpa1GL9igVcPmeF7C4CG2ngSR1JSYxth4OY3A0a7sWpnAqw3Zg3wQMteyPgpneNeHRloxKxqgnnmo5dDodR97D1HWQ94wND6a9LzmNIWuUXKNhpEzZAJqY+pVlWtpRH8PG6YQJq7vIUxt5yDY0Uk7hvN+4PwIuI3OQpUFkeHrXqw9CIASykmEH4KDf+u8yTBm2poxpkCcw3ICNyUmJbSntNvkEaVNSvo+MZ3GYExCiYJYBN/AuNZIOkLanoZHxLulHrAghqtcCMNA0KuGVuoQC4A9YmJhoeCCGLmg3M80GaRn+RWiDDABj7ArcdVDXPZ6W1xH9kAJzePeE6qp7VBLaVsAkCTv48v76Z/LWcmqlo9lA8kqZtKal6bqo7duzx8P6YN+FQCaeAvnpGnXbSTYO3qoD7335qZtf20RqFo02OQ8igT47VUlJF9k7eOp6Lw5tq/JSNs1nVteBrpcD6tfRu4HQD2fsfA4GbIMuguB4QxfBz/3ck/bbv/1H9tnPfs5qjSI3EubhPe5+4D770V/4RWtsbtovf++32P5ju60TH6SgYRvdvdtee/Lztvve+wnzU7Z+9SKNHyEkTdn9b36PfdU3f4vllzfs93/un9j22lXL7nuTTc4dsNWzZ21yzyHLphK8slbfXiXUqlmuErHMIIXEWO84fr8NweaGZhFsdRk20bTla1cpPJVEuR9+4AggfhQhmv2bn/hJ+/Tv/LhVYZiVUMYOPvx2Sg8bdY+MMIrbGEnd0gOEezVCXjycVnWNjyeturVuA1lYeiZja8urMJyK+TppGrPbbFomO2jTU/OWHejaPXtn7YMffBfeX6Zvdu3qNfvX3/nVllz7pF3byNsHf+Bf2d2PfafPH5STGCKsXbpxyxmotYoOmE3AVhtV6PlOAvEQYfDcRMK2Nhs2qEUMYdgnDaXyRNIjFoGhbF4+DbvGoFGkWOmGrW4CzDPzzqy0Dl+FFbusa6PszZyvjNOyVM3ja7ZkhMF8SQ1E1ZsdKzT0OO2YT3cRyC8vr9ntm9uwv5KqjWLxF63UtKUITFLPptL0MHQQtdL3kE/n0TOzpmbSFiWE99u07ygfFaZXa3U+h31wwjfvkCpSXq8fyljDkZYoo7ZHbDVkfEqDdxzJroN32L6Dh+3A4YM2NT3pW9N1OilbxXHnci1bXydcp/2qMGjN663BmDvtCqCpB+opKfW3pv2ROWMTQ/5oa41Ap2DawWKFYId6hc56Oqh2U5NDCVZPYSg4MvVL9+/RI2JkeA30oQYIaEWh5CGHIyYkxi8jV5oyzsBwdyyXz33G5l95+TQh5KtrfT4zn9VFIyfvtoucvB+cC/QSUGhkWoar7/30bty8yfmuLeyas7vu2ee7/usQ6HhOgIMcjLMxxzzlDiB2SpDcGtdRJmeYXIfc9dwtOU3l52BPgeS8a7WYNepJ5AHg6knEakvqK3mpyTQ9S/lo3rDTdQEm7yRNmvzhq3RaIKsBZr0LkHxfZ+7vyyoY/NI59DPescXry+hP1wrFDTt/4ZLbftAnGgCk0tTMBYGg2qAvd5WlD67q71U3isBb3/W72ioAbg6l4Q5LU7sUNSAanIYv/qCMPqsCR6pySu79dHV/f5DXZyjstEsg452033C4+DWrR6FcD3ot9qObRrIZ++Uf+1E7/exf2eGH32Lnzi7SoDOwyQUUDY9PuDs4OGrlrZylIkU79uA77Ff//a/aww+/z/7gV37DPvO7P28r20Ubnt1nE7vnA3pOmK6Rf23SfOLFly0Z1q77Ddsuh3xXrlKpA4OD4VKpvfe+CS2MUpmY7T1y0PYuTNrb3/KgjRHCPfnEU/Zvvv9rrHDjFZt9xzfagx/4dgQaIwSe8App+ozY4uUTL1NDBNwo2GZeT1XN4gmbNjEzgmGG7eDRY/bQe77WBbmd24Y1dwDVIbt88aq97f1fYZMY+Hd8w4dscmzCKnW8Iwbw2//mV+3z/+l7LNqCTQ4ftW/7md+3jdqIb5lX0QRlFHHr9jXsFvZKeKudiAoNrY6iZDTc+saaJQi/RjJJS1H7kmYPyGkCXlreKlBL61nr0FSN7GuEWSuR4rUNu72+YvHR3ba1ASBSLz2PH730gTOxDugeclD3QNf7cVvtGkohw9PWhhHYXBKYjNvGup55rycAEI7B7moAHmrjSkcRcABR5MQ7TFkDVloTzo+u0FKyGA6yBoAPZoZIGx8Cs9MS2EQ0jR6VCeeTNpgdop4wRUBucCgLE6AM1KlWLpp21Vd2mmKG2gbKjWz2Te73qVWbayXLbdUwcMBYg12EzVv5LdvYLNrNtYJt5Es41RqGWYYZieniwGg7T8uNDaWnRl/azyDC71XTln1aW97vtwOucMSaZztg2nlLzkygXyoAQqTh+/TSbGLAJMtLANezQq5siUFtBA0QyuPyo+QiGfVZTL/P0QGOUJfS4ACoqGTMtVIH3aOyaSqaNj/xNuA+GThw4eG2T8FSI1M2JSlDHx9D7kQY6kNWl0IVB6v5zVo5pX9kqMS9DH5vRNDYI8rUTnDq9gMYHf90bQBQMSJWLWFPpeR4BMy6QP2lGmSLY6UNL4+ASoM/DpKqMwrgqSMLvZS3pvtJV1RPDQSpe6mmria8sFb1KVsBsH6XA5GM1GL+YEn+6QGdMZx2NjNiBw7uolyEgKSjsrjT4T7pTJCndFayl6A5yaFrBLB6wm3QNywQDByEgzmXaRqkjjZ6oEPAqfqIEihxtaN0SKAuB6Lpkr4gR2nRTn1np+/9R/8EB2XH4fYPlYoDhN05vMCtun3qE39j+e1NZx2NetkquUW7fvmWPfjut9uNV07YvnvuAYwm7alPfgaFKNtrr520J/7iz+zf/8ovWnZ22N7z/f/G0iN7LTM25g9X21i8ZSPzu8AAjDwZtyunX7OBbtnyhOltQqPJsayNz+wHLRIuyARKVyrW7cCR43b/fQ/b6uJte+G5M/bjP/CD9tQf/WsbGN5jb/rOn7DU5CG7+OrnbXIBFjiQQQn6U4yqtnR70bJR9WuFLK+BD0BlMBO3uWzCygh/16GjNkiIFc2MWX59EzbdsYnxSTv+6NfY+77yq+29732fVesYKRqwAmv4pe/5ZktsftKurhds7t3faMfe/+1WKGGwNF0kRpr6jMU996k/9YZKR7TPbsTydfW/xi2ZGQTYOjY0ErP9Y+O2pj1VkXnVN07hE42k+ZOZsSmYYgLDDtv27asWb276M8gq3bh1EsOWwOAr5cDrNgC/mroNCCWlVFJcMVAZh4xIqqvQruWbR2vza80skEKpH0kDQV0bGhxH2WXIAtlA2WQI2tilVAboAaEuoWGTNOXhqS5aHIKtcg/A7lOw0KnQAGygAYPFOBvqFqi2fD8Lvdrthg+iRdQ+GNX6apU69gA4TpominfsTx7/hH3x+Yt25uJ1u7G2hVMs+SDk3O4xm52ds+npURsZg+ETrmnTELEsgZK2A4RPuLK/HmLLEHdCTw0kCcT6TDAwRDFJhcRqqWAFli9RhmBonwMtApEBSU7lcsWKhaKHi3LGku/6SkHm5+VWHkG6AWgGjCaQsc9nVkPxX9fo3+vgK8ascioy8hCAdHQp1/tTA0jLDZ10+u/6bRBwT1CWz33uWWyk4V01amdl4+Xgv64L6qkBLBwaytCUQsghcPS0uY9K42WhJgC5mGEwVUm60/NnpA2NJtH/Jo5vB1SQs4f26hNVXyxZS1eUncva5alQXXox4FtQqi9V4zqKtoK22QFk8vDltZq3C4hqo3Wt8pqGAAmZgr14A4flpaSsaifp544IvaxyesE7gK1wX7JTPqoHZdLvaB736jFPKCrl0ktlUZtKtrpO6esetYV+01gNP+i/n1dfrdpf9WuTRyC7oN7O2HcO2WH/2AFYITmhKIrqUyrk6TF4PfdOnnyRkHhybtoyQ0N2511H7fb5M3bwzmO+4XV545a1K23C5pt28+Y1e/MHPmz7H3qPnXvmOV/ptevg/YQUaSvnV2yAMF6FrBXL1t7esEi9aNv5iI2NJqy03rKFI3eaduDXhiq5W4s+2FDM37Y//W9/aJ//6z+xx//4o4R+AOS7vsV2veWrrNGG2WEQa9dXbGLPMYB6B0xode0zq/XYMTQ2X0HoNKC6AcamUBhALpocA8wz3sc0NDVNAzbt2NF77Ny5m5R3wJ5/+hl79pln7Oz5a/Y7v/Gb9qmPfo91Kxdto5i0XnoBJj7nQF7A+OoAxtpWwVYKAEIFp0R9aSELV0uUgfBcjYeMy8UiDdX2LQ3HBzO2va2GRKHlaVE+yVpTcgYAa1reG7W6tmSzkbztv/su6wxQZpRQnEFLSc37z7RRSDgIaZGdHpOsifdiaQrl1KektNWX2a5rjmrClaoFsHaaweNMtFIrrOeYYX2anC4w1fQ3ycFHRsmjKCMFqDQKn9/atpXlDcoL46tXUV2MpJkA9Ks4EnSo1qCtFQpKCVFA/sg4tfTRgZ/20VMf2oSBWhapOomhjQyOAB5ajYYT5n7pgcqejA/vKHwd9jZhcfLo4pzFJNTPLt7jq3zEFGnvAFz4laRlHTIwAYcMIzAWfdJ3ORVVS+1AmRTmUnfNzHDbwfDljGRUehxNo1HGNgJGlyW6EThoNgcJkSbvlENGp/zd6Ciz+I4z053fxKCEon4dUYUGnjSYpOuUlB/cq9/F6p1ZYbwqcQAUZisray6Lg4fnkFca4KJt0AkNpslZqEAO7rwrHW0JqCd6hBXZJSRv7F0zA3TFTqZiyv18A7Ycx9knbSSthygSKguYKSfJeH2lK8pNnzxfneNHZ64CXb5r+XUC1qx9E9Q2iiIwN/IWKeEa8goel01r4Ujl7NVtc/rkDdqrYaVq1RZvLtOOcoy6SnchQ/IIVo/5Sd535E0jyPa1okp56tB5XaeBPDlfHVo9pvPJRBpHoJF/6bkcjhxilL/ISKBNWrpXgO0OCH0Gi3lXuypPMLMPzhRNMtfrjcfr36SLUrKKRmX94pDNzU4ZNuCb7mr1VQ8Dvnbmkh09ssuyQ6N26qWzNhTJ2fJ22w4emsZJqAGzliIcvH7xnE0e3I8HnLDi1hbgF7dmfZuCdezsS6dsMFH33e+3IXlHDo5bDwNPwuoURmj0ePPmZZJT/1/bBhd2YeRUqg2T7k2YJYJHd1M/W75+xrpJwtWxGQ+R0AEP9xZPvcYlNB73bJTE7CRUbdQxZsVc3e645zhpEwoDgBOTszY4Mm3Pff7jNj8Zs9LGFk6gAjvYtl//+Z+ywvXP2lIrZh/8jn8O0IRt/vADltKm2CSYSdNAAGpeu0vR8KWbVwn5B31aUqdTsa06jatHGSK7erXrG4ePDQ9ZnNA2D4NMT+9H8XFAuQ0fBRWgqZGGJqgjzGAk3bP62kVkXLXxhUOWImwKdlHCYLQTVIxQNkn4D0MWEMiYQxpGctAKBp/C6ntMSLkAZu7TYgmF3eoXbcFSNWXMV8FwvXRWW1YK6OV0tVWbP9WTcgkmPG/qIjkrGvElps54CdlxUlJIMaZytWLaW8BHifmnQQIBe5KXQlQ5AdVTYaKvTSf1hblhu/Pggh2cn6I8GEhb82Nb9uqJ07a6umH1Ys0Wr10jCtBIMIod0coaWDjsW8VX16Km8jkgqR6URSwXnCMv9ZNiQC43tJ0yq03Esrod9cUGIbBG1PQQPo3ii3BkMhkb0TJqOSzqgMpC3rsw2iA8V0Z9Y+8bfJ85yej0Hhi5gNUl6E7P+yr9vO7og6fKK3AX9MkeyZM2lbPROTFfgYGWpgsQ9u3b7Wlo8LCfVrBJSpCvrufN5a/fynnN/qi6zIOLgzLrY3pn4xX1T2vjHzkk7YG6ub7uA21aBSXmuXObp6tk3FmpDHzRS59VeL2rLnrSQjY95vqp7q5qfS1g/QIwfu8DFDm7I9DHI3cuuIzS6YTtPzDrctB5Xavr9JLu6D6Vn2KQNump/XgF8g/K4HKnQP1r+wCoz3La0nGvF+3S775QxKP+W93rfbRcF6SpxSh6QCKO1klRMPtDy5376X/5EeTGEaz4IKzNptTcNKTmpEHRYYHtdtU2VouWh3n+xcf+uy0cPUYjJ+zkM19Auc3WNoo2Ppy23Ufvck+ZW1k1HJeHxBnC2Y1rN2x4YtTGxsasC6u7fO5lLKFgW9UkRge7Io3p/XeRv+Zt4i0bFdve2rTxmT3WrhZtZChr01OAfR22u2u3K4Eqo6V+i6desKm5Q9biPjdYKjoAYKyurvuTQuXJyo2Ye8eMHgs9kbEqYXVqfM6Ziv+DqaSGJ22KcOjl55+z5178vL388hetBDv7yD/4DvuK7/4X9rXf94t26tWz/jiXI/fd4cqgAYlhwjU9ploT1bvkde3qOVxIx5LRiu9FUKpr/bqeqZ/AKHM2Mpq1hZEhlDdnrTBAvOuoJZOj1izlqL/WU4MGKEcCJqfQ785dMMPcbavhDA4ePmzjk4PoQNDHo37b8fn9NrVwwEbnFmzXocN83mOxTBxbxiENaH8GALID4JWlgE0UBGETq2tyufbc1e5jCp9bAKSYiPRPzEKKJXDT5s6aRgRBRPMCJhGAgabwoHyUWU+EcFDg3fv9MCR/JDmviDop+U6CGIiAmvaJi83WAQ9OAw5adKBHxhTy26aniALRVsfRNwgvE7Ge7duVsuFkz6K9hqVo006zjGJrwrfyAFAsAzuiDLS9mNj2tp4Ymjc9MbRQKsG6q1bQNoukX6qUOafIaZvrtolq6pQfI0FvfR8K6q0n7mofBnV5aKczjRqL4GmAUOa8uly0obFhNzqkwXtgYF/+CpinrqCefJfwfKCLs/pdhxyQNzhXiYnJ6LWRiM6pLJJnG/mLTekq/T4xMeKbUX/u088hO82r1vUY8w7oqBHd2L0MyotTpB2UX/2jgIH6JL0sKlMPx6T+ehggeWlKlJY0azBWu/TKbbtaqixcoygX0/Hrda+XmZe+Cww1oV911fUt8lB+6dQIp2IQqDJ2nHfmqnuCqWmqmQ4pWch3p5LdarbE4vU1Mg6A1UmDqsW//oCX/snJ6bP2IQgWGgDAulQeTnrJF1rRZSIZqZz6HLSfxBQ4Bt+xjd812B2HCWmgSzina30hBm2laEdtojrpUF+1mG3Qyv16fOl4HWBpOgBL8y218cYWoVgaA4yi4FB8FMwiSTxK0jZzRfv4xz9rH/vd3wfINODQsfHxLJ6xY8eO320Ls6N27eQrtv/O4zYq8KlUbbu4hbKiSOmUrd2+bSkxDwAvV2nY/PSo5baaNnVgP96OhqUc27euWHJoyI489C7LDM/b9jrsDi+jvQ16SW0EQXGlTIB0IVewmYNHXZAuZBott3ydsL3qS1C12khhXKG0BXOMW2WrYiOT+yyeJi0aQFNwFAqPz85YebuEU8na2O49sia7ffOGRXAQ+XLDl/Dllq5bZnTeRgFnzZ+NcY2mpDRQEtTOmvkV21zdtq7CiUqe89q0BspKgzS0EifUIt+wzY1lbWOraqmJORwRhgorVZ9zt67t5zABMUKaJkXIPD2pR1/znbpbD68lxab62jQH/bflG8uW28jjkLSKq4cT1ABW9f/D1X8GWZpm933guXm9N+l9Zpmsrq5qV22mzZiexmCAYQMYwoikQIgEGdKu+IHcWMXGShH6AH5Z7X6QIiRFQEuRXDJEENRSFAUQwAwGGGAGwNienmnvqrKqsiq9uzev9/fm/n/nrZwB9lbfzsxr3vcx5/zP/5znPOdxYfN8WCkU8S2UCdYTjXet3eyInTesLVeKwxthzjBRAvlUiZcI6Z+EDbFE8DQvnmOoJ0KJay3bYSOBE+yxj5ujzwAi8zMZN7aT+aiPD2UkyW0dk8uof+zcaZF3Oox7rqxvo3Xl7dnOwx375M5tuycvgAMg2TZbzCRsfnbarm/M25NPX7Enb16x6zdWbXYuJ/AXuE7IRe7XHAzJXmgLQNErwNILhoihMlcoG39jVMk3HpLGpj4MmBeNG0pG3uhYY394eCgAABjCmneqS4n1Sa7YkBDRZ+aXClJGGTAWM7iu2DjyyDwHShs8Xd142UMXj97TT4CHz/MpTii+eA+w4neMlZrjs4DCA7DoM/FvGCxzx4mmvkCluRjISPE95F/f9DYFLF6/eyPUPzZsyLjRFnYw/aQmhOZAOheT26yuy+iJyelaPd1/zDE8fV3fP8919RWNp8TAAYZvspMNmHazoQtc/I6r3h1IDsddEQwKsDc1lk0ZxCBMiAfFDrPgWvqO2st3mCcyPKgLHBguwjCAve6ne3qoRz+ZL9rjeq870i8YbjBWAKlk4xEmMDYXj+C7gVG4+PvCQPD08Ufy9V3GkLUJPBdnz4zlo2tP6D2eaiQXeXQd/e6z+pPHjwGW2wESBPA5qRGXIDl3zY7KdRtFipYVc5yembf8XNHmlxesUzmWe5u1tqzSpat5vbdo85OztjJdsP2dXQHRrIPqzkfvWUFu+ZzccM7duf3xHYsMGmKvA2vInZufz1pCYHouN5tVdGmNHT24a4uXLssV02CzW6p2anc3OZAQ5c24u8FA7G9+YCFy5hIZH2seDPfuvbt+1EWve2pnjbBFMmm3TpeW52xPbHp6eVmTyWIYExisTKY0iYcHezY1t2ApMW3yXElQ59yqugzB7u0P/Oyxp24949abI5SjElgqjD1zZd5eu3XFzgWwE8mkZcn20uCX21IATQzM4ezoVIITtwIn7vbFrsZRsfp1KY0sZHZRSioXrVMPFESTRYiGY0LI32uOkhr369aQTnD0DPblXILLRxHCZoME6rYdnxzqdzFAFyzxjnOStQXUGq9ZzcvMbF4eQ8YBs1DkNE4BaoxFHY07O6Uo6qExD5ioXtIYs4JL0J5TNgFTgAAXCgYxEihGxhp7hE+XuLymsRNbzyYiVpL3MjeVtpLcvKLGfzKfs0I2YpMyunmM21hjcy6XsC+FRjGljJ/77FN266lrdnV9zT71qRv2qZduOJhx/ApxQFZxx8yZfsZwnQHVUceNghqhPo80ZlmXg7GsKu6peuRtlhBLtEjf0StqP643cT+UcCLMwoi+L0DpN4dW1DVQ0pYAtSeXsKt7yARp/gi9iOHKukTzi4+AmbFGjQQIkqMAYH0KfewJG8EagzxZmBRAGDCm4CfADrgEcugxVwfb4OlKC0Do9QtX1VOINObPPLsh4OI1QCWQG/+sHugHn+UvNkNgQCmMH+NgTnU7DJhjgDRCtMlzUPVGtxvERCkG05UsEF7yRS3JCrVuMZC01esmeJuRCRh00F7mgL/7Ijjtbt3K9VMr144F2JoneQOR2IRnFJBz7cdeq+/IK+0IjIm8vyRGh7BXzNYvzel6DuXeTh8KjcWFQYFlc1+AF7d+KIDl4UDp10VHfgJ6fI778OAzPC7S2y7+Du7xk+/yZG584PRZ7oEhZr2B7/J+cF9APvjexePHf7HKy4O4VFxMtaHrHRx8Yv24GIe+jHV5sLUjN/SWXb7xjBhry3Iz1+1zP/MFi0fytnr9upfu+9H3xV4vr9ji0oynet374D0xzGs2s3HDTurnclXrYqUpq4/TlsnJkqldq48/JWug3zUOvaoArXqqa6/6xE4ur0hpSUKvW1vv5eQyspsnLlD44I1v2dKl65qsgMbjvoTVzpOjEysmxDh6YnRiV3WxxZyAmYWlcHLSc2yx0kxusFp7brX9TWuRl6lBy2WyMgrTur/Z0c62hKVnteMHutbI1h9/XFY4ZKlUzNNlKACd1HeazYq9+4O/8CpgkfOaJvLcq3bhYhJ+GUh5s4Wkra9OWuO4IuGVUIdzekYskZ2yiSxH6XS8iLjn2clwPbGxqrYf2UmjY9F0QfRCQiBF4CBJwIIdaMRKg6pOUiIJQVzWlnihuuYuPEqdFsAlMhlLaV5Tcn1Jro/EQra0uKjrYY2lfKGUJl+MzIUpWPxhdd6Pska4JDy8R9pSSEyXzySTcQ8FwKzYsprLp2x2YcoWV+Zsei4v76ToGwEur5f0M28bl2bt5vUlm5Vs3Hrusl2+IiOseQQEASF2ewES8TjsWb/qPhUZNRbiyEnlxagMglrk/Y1FBaaSEVKUIvIOvGCLDE1cbCwjTwfQLqT0e4oqaD3JqTwyz4cl1ic2KAM5GrXRLV1b83HekwcT1dhKeXR95o2tzbQFFW02z3QPAPpc3sqZs7dgBT1gMMiUxyLpka6J/OAFePxarIcnqVC4vBzcSJ/5PuMLOAMcPC5+XlyXR6DggG3gorI7Do+yz24/DJwefFJwoGvqN6ZL32XhzmsQjNQLQjFqEeU++ce400j+kYVCv7jdRcnJGuRDY3ooA9vTT7wCMj/qMjpjGfjRiJznro8bVdyGA7JScP2JiXO6BpgiEMSj0/WCfuqW+t9Z9UTGq6XvCozH1M5Q+7w5GMGRHezVNG5Re/+d+zYglVHjHsghmR/0luuot7oXeszuLH3Ex9uPTdI4XbBaHnyX9lyAJePq7VFb3CCwW7PVkPfXEjFryfNkG3qwEMgDwA8yGLheEEJzL5FhRSnUz4Fwglqxf/nBOxzJZaVS0Uvlzc9P2vUnrvoC0/zitARagiplZEFhJLfv4PCufes7f+wFS04P7trO9n1r6C47pzW7t7NnX//KV624tm7ddse2NzctmkhIAOIWV4faR0cSiqGdDjKWFJO5emlJnRpbfHJejWUCx1bduW8pscihhILD86jI325KadKTmkKx1p07cvUTlgupI+pwRu56cJaSBkwDfPrgYwm4gLPdsEprwqKporsns7MZq1cqfkSNXtTsMLBYPrnOcmHOdh76Il6z0ZBiDqw0N2OJWMoHnbjx6fYdzzZow6BQJCkIDOe4XLFqo2m7d+5bvyMWCJWT5e6oMf2RWKQmmO2JuDmJbMJm5BKeNswmF69bKJ6SIooJMgupKfVBbFFtRUA9btl6aGfsg/cjeNK+WaLWYi9sz1dAsepxzY0X1JAAAxyswIfUn3hU4I7QCUSoFMaZXrVm35pDvZ7KyhvIWjJftFJxWjLLYiIxL1k7zWUQsSIWN5R7BPtR07xqFYtYqGOAHtQtGE+gXDJSAhveu2AWGiR9d+yARqgAoIYVYQA4MSCZSMl11/gIGBFaTYW+ImAXCMQ17ghxOpO0ublJGbO4tdt1q9UadiYjHZbHMmDjhvo7gqmTIUFcWgYikhBAp2DmQ89IiMkgs90bhUiko7omhU00VlHi3WpHUh6F5oe+QRbZVVbMizEPar4Drdfue0ocahak6ADEUjIMC2CpV5AjHvSb+B8/Xfn1/DET8n8BYAbvo+Sae4FLvy1lfuT6BmECxlxz4O0OgIOCRqxmsxGA+qg72xV9J1hQvHgwT+Rscg0eFwtJnmOrazYaPck3C1YAhABdr/ElPsciF2CUkL5iWO7UJRaal9pI5EKAN5KDNZGSN5bAPSPMomvoX09ARG2PRluGsK8xs7bmRHOqa2ckY6kIHhMbXhgHmLLaJIBPUvNVppI+I7vMj8dvdW3KI3oISGOy8dia2kX6VQCKPL1vjJX6wHfZpXnxuBhvjBCPiwplPo56jetfACzfZcGUQkO8fnH9wNC4lP/4ew7UMnzkvAK0nDeot9y78/GWPPBZilb9lTStV1991X76F78oV2xZLCFjR5WmvfuOQGyqJJY6sKmZKXfH0hR9UePTqaRvHZXmyHXqG8Wgo5mibe9u2727n1hmoWTvv/+uffDhe/bOe29afnFBjYvY7uGBbX3wtj3/mV+0n/qFX7Ff+LVft2m54mtPPK92swglt0EC/eE7b9jUwhXvVE8Ta7JyDx5u2ZpY87zYcyiU02fNfvCNb1hmekFAkbOw3PWhPk/a0L4AP8Yqb7Vjh6fEzih7NmGLMzk7Pq7Z2s0nBRZwIE2ShJHCzcNqxfaOj6WQAh4pzaA7sJiAhhAFR450jx6ISdVtbu2K10Dl9Eu2ipJXi/DynQfqb2J63svnIbDlpiyp5hphPauULZ6U25wTcIhVVXsCkTzsjd01zFvYclNLaqeUCJakNhXjGt+9fdsV+w5LyLsCfiwtIEbdACYaNzgez2peyCBIYtz1Xd13lHCmcXhYpZcSFNyyvuljApWxHR0dq01tK5fPrCXhHLgwSbgRLpmxdDplSTF0GAA5jPwj/nUeFviHuho3yiCinLAlwiBotoQdhJL7Tp8cXDSvnF8ESyHUQL4jMANBazV0bzcWwW4pY1PGOIj/9YctyQyDRyxP8yODw1HkpclZJwKcPgDo5vNZm5wsyngx97qUBBw2TsaAhl2/y4CqLfQKI1qv16RQHLWiedMTY9ru1vye5AmzLkBXquUT30acS8esKGPuO9LUxpE+xwIjfYjEGC8JoprusV5GOtB9f7CpIADQQJkvdiMFSq5GgZr0tSvWIx0ipc2VWvcHvxk/HvzEy6IWAgAF6yVERtEVyMGI7bvSS67L+1zgYs5gV8g5myk0FO5pUUyJZopWOEBxCCZfbciz5F6kjXG9jJh7SnI9my3YisYh3KCPMr5qGx4uD3SLPgX958kYylhpzkgf5G8WQHkE/QkGKJ6SByX59mOD9BpyQyycEKXvctR9KyJs9EmSp7HBDQ+ucTEugKPv/df9/EhxvX4Brv49tesCSH1cGRPm49FrDup6ImfMP9/xMdQzKJLDmAbrF8SsaWfQnkAXfLeXDHywSOkjI5kTw/Vx+MnD/6Lg9pNrl+0/+3u/bP/Vf/UP7F/8i39i/8U/+of2n/7dv2+ffe5Fu75ySeysbcVcWpMkAdFks2JL5xE2Jp/iIkwskr60Nu87iVYvr4tpYOXaYr57NvvYhp1Wd21/d8vKB7t+ZlSqNOXbPkv6OTg6tatPPWXTi6t6jX38E9bcvWORbF4TUrTHH79hs8srZNLY4daWrVx72gt4Z5MJWXi5fuOm3blzz+YWFuzGyy/bUy+96GkppZmUACttnaEGhFqqejDIDGZMgNTavydFnLCl68/rPjIgpbSlJYz5XEZeeciqe7etE0pafmpZyixGqkntSSh6mlRYUPn0xHb3H8ogjC0tAGJhoDmEKSU957XT71puMmFX5BqfyoBNiI0TqoBZDXExdR08BV/wkotBTG1aTB8D1WiF5dqG7fjBpl6H+cWsRyxSGkMlpdhEX4yv60ffUDQwNoHQBKGBmcWshF2GQsjKVmaOfGaxCiCnQEq7QV5iz9PiYGODnhReGsnJEKlEVoqp8ZInE0vKpUZgz2WY9DMaSam9oDWAyUJLxLr9czsp1+y42bR9Gaw7D0/tg/t79vH9qu2fNHUfsQjSuATE7KZTUyVDYgFCAb7vohgWixshqAkpjd7XS6wFpDIaGwFDJM44SfHlBdB+T2ZH49UmlJNAAzHJs2pNbF+Aqt/xgqhzGk9mLJfNCGDisgVqb0vkQB7BoCtQpQ2S277cXZj86sqCV02byuetEMfbgc0LhGFyupeJdVbLmkdvoJQPo4I+gGLekwBEg6I7MGUZSFxw2JSMha/U811dy0FC1w9SkQACfVv34gFrcjnVAzBjwTGsZ0Lk5vGbl8TGOZkVwPCP+CNoA0DBHwCy2qNruvHE+PJPr+t2egQLkzyoxAboBGGzgaXF8Km/0KyLIbtHJcGQ3EvodO2RZJtz2gTY8kKCY8aD2qqAFtuI2XoLu/bC8AI1f0/9bckFp4AQHk+n15JsakxJC9O4A7SCa/1OcZaAGR4LE+7fe0DHdM0ASHnye8AuL8AwAEgHQX3WNxugn/rJg59+MrN+Eqvl4dlI0hOMP0+uxXDw5DqMP2yVuaJ84sWD1/Siv47s+rHfE3irGhu1/y/v5Ar/43/8jyemksnk7t778ye7+xvlw/31O+9+UPjk7U+il66shKamZuzpp5+xL37xp+2LP/XT9tlXPm3Xrj3mgIrrDovqQbOlqKmUQEUKmZQbmJNSbD/YlpIKICQQlMnz1BANITskcDWmllYtmoxao3oqYa9IIWoeA27KLa5WjjWxXXvvO39kz33hy1acmdGkij1IYrY/ek/EJ2Kzlx7z4h05ASxHMW+/8z1ryk0ZCEB2j45kwYd2cHBml9cE3p2OZWcvyTW/7IPDg+M1JkYdu/vGn9gwXrA5XS+SlGXt9mXRW2I8dS+3VzvZt344bdNrjzmg+CKPhIFUEzIIugcHdm/zjseoIq1dO60NrdyPeZ3UJuXuOk2bmkrYE0tz9uD+qYXnNiw+uaiZjPnuqCDkhpILuDmwUO2/MS8W2j4Rs+7Is2Blu2LJxetWSMets/OetTtlO6kJHMQ4fbunAAIl5FJTWUCkbfWW+i9Xb2Y6a00xbuGj7sk6ogRTQsmZWQjD5WlZbXkQ0jz7eK9uv/A3/pa9+/6W+sYKsJi0FGYs9x3mR24uriP9Ws9qrklnklLuNfV1gWBTcgBos7GBYuhUMhsZAo3iiDlI4QCUtj7DotKgcmKTM2ShDKyfmRODfORySdhpj4OvfpKNwH093qbvo1SAfsjEputNvab+aRx2qromeODAETAWDodEFTiLbDxGucXmpRQUPGfRLCX3LuUlDwHtiCUnZ/xnTDKFEdzbP7J2T++pHalU1KYSrLqHrSFPIRxLaoxgdjDBQMHVMN370YM/9YOXMKTIP/3x2hoynG0vqyjTo/nJikjg8WA8iWtfsDIuyU/WQZrkW3MtXcaBRnNzuH/in6HPyAEcVd90ECWeilxOFeUp4Clq/jgYkk+cNfVT38MbQp6DUM25yIXZZFIMvyMA1t9UOatKjoZcG/DAO1CfHbzUVuQ3SF/SOPMHF9WDfgT95x+kgEUm2HpQI2BE7rHmknlCXthlRSYTj2wmrWuNNUfCEnmWpF8xBlzwYpwvnvT7YvwZk4vXMCp85wJofW3Dn8F88bz4PZAXXV3f9df8cwG4eif8PeL2AlKkSS8xV/RZ32HCO+rlQSQc3tTntiR31R/96EfD8NramnhAM3m0X5mv90Mbs/Mz68lUodCunkZDE73Qt//4L+xYAHL4cNt+8K0/sTd/8JZNTZfEmHKWiqbt7/7qL9uv/s2/YZ97+dP22ZdfsMX5OZvJsmKckQvYkZUSCGuC61KCEzE96lwCBKzQj3o9e/vPvyc3tS0lm3VWRA0BYibZIifKhqy0elWTI/bVqtvp6ZFVa8e2+/EnNrW8arGUGElCbCqasLSA8ftf/R377C/+bVtcf9ym51Ztbv6yXX9KrFdt2dp6aIsbT1qS8zDCGngGSxPYqezZw/t3bPXGs5am+LLuGxObbEkAyo2aTUdHtstxvLeet2R+SqKAIEtoH7kb7KU+u/uuHTU6lgl3rXZ2aodNMQsxXU7thEFTsf/qpWmbkhAdVoc2eeUZTWpW4KpJ1X/kKBLTIgQzah2JbUcsGzqxhzsNy86tSKmaAiMp3dSKBDBt+dYHVqu2bf8UFxtNA7wADf2uuZ7NF2zUP/OY7YHAXrBmA4RFbU/4XnPAgwUXCZk8jY25lDNnWMrtg77csxMvZ7d6ac2VoturiAXCsFgskjCqnZRBXM2S7yujorbvlAVSJRkF9bsnMAqJ4cDKWMRiXhHcvphrR3OflLLUxWLCMrSxbtNKsyU7Pm5bbGZOYK4u4LZpzh0w9M+P65ZS444Ru3PWIQX3UEBUJq95onuJnWteHlaC7AGvQaDruL6L7cYSUrgBi0ICYDIJ9BrtpthLUoY4wmIXDI0QQFLzrPEkawEjev9B2boDKbvakUnFLCEGG0kX7FRuM+4yQOnKijJq/H1HGGxITI/pCRT+EdhorhLkWArU2ILLwgvKjyxlJacXMVwU2PuvDsDWAkUXQInpwZbeeONN3zpcr7WsXJZeMVF8nknWT0YOcIw5CNC1vsXSgJbmXn+TBlXmlE1dFkBpiiwRf+U+ichIMigiNGRzCYVuBtbqDq3WC9gZbWSXJcfIa5il3yIruqjfWp8P0hcxfhSMYdExiNs6qOn+gBQyCcvEC/YdVuowmR0AcTyWtg/f37SZOXl0eo+1DgwsazlU6cIgcK8LIOVx8Tt94UkbaYMbWD1h2Nybz/n7DLAeF+B6cR0eDrCw2kefQ9/dm9NrTCJyBQNnsZt51RyNBdwdGcUDseBNjdHW5ORk9c///M+HE6/qK61779m1+bjlevsCi7fs7ve/Zvc+ftf+2W/+tjVE42lKPJu0t3/0iSXCY/vT3/33mthT6zR27MNvfc1++//9m/Yb/8X/zf7lb/6mdU5ObJni1XITf+1v/Jz9nb/1t+wVuepxscWkGjnoiZ2eVqxSLttR+dQK63Oe38rJroOuXKlWcPQFg4IFw9Kz0yiZSVhpqiBrlrc5gabp73qrYg8e3rYPPvyhvfX2960rVrG9/dBOjnbFaENWnJy2ZQE0MbUXvvgl2xATL05NyvUvWFJAk5Wy1h/esUhqUhNI4vhIrhE1A9I2J3b92LVnrEdFLjnf8dS0BJXV4GCSNLI+gefdtm3duy+2KfYtgR5GshLcvtosEJa4EGfM5uO2OlOycqVho2hBrD1rqbwEBvDQ6DJRhCIiGXYMlSzUlcL0+9ZC6fI5KUpCGCrR1Zg3Bejcn6A/k41y+q4jsZOelKDdIOYp5qnXIvoOHHcklyiTTVmmOA+PkFQJGFJJS+q1bIHC2yh1sKCoURcgwm4z9vFHmx6bGw4lcBIyDIB7KBk9cxEZDgkvcilgJw6L4LNdN5NN+Bz6GEmxCCEFsVhAQEIZEcPVdcJiv0n9lM21SgNjAXMQ8Ic4s4wdY7CIIGOC+wyk0H15HAgk7SXVx+uI6neuXTmRF5VMBbFG0uj0Xb7faFStJzApS8YkvmJFEbmJDQdaB0INJfd1EJPyT0gOLlgPiyV8TDdQmwQAcps5F06W0GOl3k/XEH0E8yvwDx6AOLgSKDkgdJExQKwOxSYGeuHqci8WR9w70mvBFlpCCSh0cM0AKHDHJ+zKFRlb9bPRkPFV+2DGGlq19xEogOf6ST9gw6VMUv0dunfBdX3XEt9R++h3Pp93sEcHvE+6VkiAFpJBT6q/jLEcKRu2e9ap6xpdvhcwSMqaFvNFfRbXgdzvPiKmawWskU0MHlNnLCS/PZGuodoR1dyzpkAGExsLWvJiiYMTRrl6bVVNkGxo4nd2tmmprkfbA8CEnftZYLosRIH+0xbi+TB9YrkwY4CT1wNXP5gnXmNceDDu//8Ay+eYa77D2GNULuaAh8uFxohrXHyXcePh8q5/F4/w2quvTpSslex0+/OyoBvnoeR6tz8qRLLR6LXLy6FBvWa379y173/nDfvsqy/Y6vJV2/xY1mV2VmAbtnv3tz1GAkP49MvPW6mYsW987WsCspJP3re+/mfWlxtUKOXtM59+0Z54/Am7vrFsk7mU3JaiW3ONtg01CW255B1Zdao1VcQEmRiEISFBQuFcINR575hP1tAyAkN1T260DMTsgkBCk66xoMAu1erPKke2vXVXEyGefsYRGA1Z2LiYSEKKMmF33/ymffqv/5pNLqzZZKlk1BB1l2kwtMap2O37b1tucdVyU4saVHiBhFcshdQgCGO0cWg//OE7ligWbChWn52es2vXH7d18ng1+ycHhzazULTry0W7+6BqxfWblppm4Y+toyhZwE6CwDrMuG1PL57LcNy349OuDA5ubUzMTkIjDcpNrVq++4mAu2XHcoeJg5Um03KpkgJaStvFbUZzQBnIupRht6o2ipFEsgXrodihqJ9Hz0kVMKFuZ2hreSlzp+bu5MfbDS9PV9HYZrPTGquE3NieLS/N6e+c5XWfpNzHkRjRgkA1IQViV9hWpe+HSLZ6Q+kRsS4EFkYVKDKVjQYCEEJJEbl9LYF+BEVUPwocL67xnCgsOhtEuVn4w310LgvbnkDZg7n1eKsvnoiNiCVa9UCf0liQXjiQR6N38vG0RZJpB1rcT3asEX7qCexbTbb1BmUtW62G5VNSIhlx2KwoscUykxZNpRzoNDm2ef9ErxN+DFtaTKqQCupGnPSpPpV6pOTBHDpIu9IFyodOeyoXui2BSSVJtA92BHFwIWUdAVoefi1XWkCGjSHIBNdEccW4HSQCUKUUI5zx4dYDvwb3whhQipBrSBj0Lsw6AI5SNiJDge5gzMkDjthJU4ZY/2SJXc+QSeYrHTu3XEI6NNDnNc+ldNgaLd1f18fQetybEAExTc0hi0wd4pq85/cMPBbmHQ+JPF938b0/GBxi4iIymp9APjiVIYhlJqIsNEM+gu+zADgnrxjgZGz5OGPAnfS2AJwx4RpqK+xW9+DJglYAfmoq46Z2MQe+oMVccQVvI9f7yU+Ak/lB0/kuMEyetprNb952fvLP28DPUEiQhOUPH+iFzdA4vpVMxpzBhl99leSW6eRwPJxv93obB+XuupzCwtLccnRmIRdKTMckWWNbm09baBS1O5sf+eLI9NyyTSQictlbtjSdtpdeedn+QiB8cNTwgctls74d8d2337OP3ntHbmvYDu8+tL2H21Y9OraeWMW0FP2vf+lz9vxLr9itW8/Y2qVVW5ifsUm5uJdXqMUa9cwCCls0mg0NvIZFgwlbIb5DviqgxAAyMG7hAWKNpA8QQ6Cxz88GJ9z2pZjsWCFXkvKJx0f7dlTT9WV96tUjud1lATyupgRAYNk5fGi7LLy9+FNidOSOxt3qslCCpk9I+CoP3reB3KOVa0/5oDvqCtDYKcOiDKvx7G7Knw9s72xkU1duWkIsHIVJkQKldg/0lbDumUiErZCetGzrvm0fy72vU01+bDvVjjXF4hLxhPqyYvnWPSlZ206qco9DQ89r7Qq8WKUnTDBbTNqwyzEvZvv1cxkzAWs8J2GRsgo4B50gBsaRPvKbbT7W1xS31fqx3d7p2txM3pZXLvt1ia8uyIVPyfCwmEPJv5AUK6VxzoXkWbCSKmDfrYbdYwAqWOWOPUrHAojYkBHVRPSanCEmNx+xlZGLi5HGOwLYyYi1hWXtaNGVjBjpWIaGrbmeGuZx2FEQu4+Mrd1p6LWoDA6MSU7syb76IaUUmDbCCT9oMy66FZUBJYyAURmM2pp3gYhkuS1goV3ZnIAmwdWHlpZC4lKzKEgpwjBhAHZ2yQCRyeFKqXli63chCcs8t+owKvYmt1og6K6z+ohSo5nBj4Al6VcZFthnVGMqpqfPA5wcjdITMF0wU4ABINKFnCURjkHZUfwLtkSstFprWK3R0lhEbXd7W9dG6YMb8XV++uYAPTmAFB3JyOUfh3DVJWvCx2hsbMdn5KkyTnpdP7knbU5LnnMJTjYIGQWd5vNRO63IMGrOfTefZBZjj+zSPt/0oYsyfhAfwi/s0iNOTTjOa/HKmMXY5ix5I4RA2wBlDxlMyChOJPUzF4C4XjuVt8H3MRps8MnIsDOOwS6twJA503Ys4B2AVPfTIxiv4DWYrpdn5HV9np+AawC+jA2Y8hOA1f+CJ6873shAiATBvPk8f/P0UJnGCpKncVMTzjt6+0DexabuuFWtloMY7Kuv/vrEXEbeeyg0X5wqbExPl9ZlNQr5TFr+UCLUrncsKzApZUtk0ujCI1/FnZ6btNZZ2aICq/NR1558/gUpbcLmFjJ255NNm5ubtqPDiqVTE/bKT70m8BhbZW/bbt/dsdPde3aye6iOD43izb//W78tQR/b9/74e3Z1acFmxcievHFDz2v2/NNP2ysvvGifEgA/fnXDrq2u28H+viZU1q3XcQEPtndKiGVdGFjYD4PA5Gi09Fk3e/ynh97X3wwO+4tZPIuSMK9JhyGNQ3JVBE5VMd+mfkazaR/cTrsmwxIoBBcCQCISlo9+8C179Rf/E7HUq7Yq8FzRc0ksf1VMdW5lw9Y3bpiccHsowzTOLlpxTk9dkyyJTFptRzmlABB5lHtJ7LBx8pHd2+/Y3DOv2tzVF+zS40/Zl3/+p+35lz8ldpmx6ic/8Or/x2fsYpJCZDhh1ARAweLNVD5jAxmQrtjKzhkKE1hvCob7rhuNE/v9SVajVsB8WsxXFxiL/d/e7thUKet5vBArFiUwGq1mU95AUwaoajOlWTHZoiWHNeHeQIoOkIuBifaQbsNZYsTVcPs0TLpX3HodXU/GYtAZCGSi1h4JaHXvcP3MCsW83EMp4swltVEGVPfl+76BIMLuI7IgOJRwwsMNjiICTYAKFzNc3Zdi6kuAemFJCi3lI0QguYgmY+7C5vJBAW1+X1hYEMDIO1BbZqbmZCh7FiOM4XUaNCpyi9FPlPO0UrcjGThit8SbKROYZ7ODFKzSFxin2CUYGHgeyJ2DjDqBQtJ7L4Kin/Oae/9N/Wo0ZABJjXLmGOSfJklf0mB6TrjGDk+K+yG3zt70k8pbxCLvyKsk/fDo4Mjv4ffWP0JDkmKJOTLP/bnfWKQlIXnW9/VSXPdTN63aIgtI32Uc9RptIWSRkaHPp8+t1oVJy2Cnzc6aeA2Ama6rdpHa5/dUo9h5pXf0WT3Vdw7h1Iec2erSmgd5Si3pakLjOgz7uOPCM2IAFP1iDSFCTF3gir7imfLAU6qcVT11EGMqrXYmfPGgFRcgGYy2rgr46x9eFCEKZ6Q+foCzfj5qOw/+hvBjhPhds+b/+A5/Mzfgi7+KUOi7zpD1j3UTMEbzPNacdYbD/kGv19uUTG7p0hcA++pEif1z0Yl5DeZGs9pdz2XjhXqtHZ2IjEP9thS+VlPLsdB9T0jOywWNZ6Y0UG24hVzxln31K39oe/c/lAuUto3lSWv2zu1w676v8ncbXSuftOyN7/zQXv+Vz9sLr/yML/DMzM5ZcXrKUmK7m7f37P333xdwnNrU5KwdHp/YV/7d/26d2oGfOzQe9mxudsGD/Muz8/byc8/a87eetmdvPGlry8veaUCAJHUUFAXz02AZJA0ylpcwAwAcCD7TK+HT+44+/tDg608mAiUOy81MZ4ktCTyyEn4XpJF1e4Qa6gKcUzvY2RdYEN/bt1atbBMwDxkgFmNQltmZWdv98A0rS6E+/7f+gRVgV2L+UQkqTLoj0BYdEkMc2XQhZ7Gze7rWiTXG+r24IhyJ2epiyS4tTVoynrSCwLm29SM/cvugXBPQh+XyE9YgTUZtltJNFeJ23q5bS6x3vwFTFvs7j1m9q46Mu777jNVzV2YxlOWsxkHASFbFx7sNm5kUwxbDZFeaK4CUxwWTnxqbTEbf13imBi0pBGCTFMDqbwE0YYCx7hvSPKUkmEndI4bnwHdloSE18/JQhIKWlGRPNMpWmMpao615KSzoflJKzQSqRL1UwAbmOjbS12B7Yg/xvIcuWAyBOVbv3dHcklep9/Jz3g8qhUXipLjBziQQMjZyuVxx4nG1S3IyPTMpr0TKXW+rfazm6/exvqNrFK/etPz8kn341m1r9Loy3mzPPbe0mB1FhFjwq40wzLCzIJ3n4uHK6D91ZwkjgJpIZmQIM7oHINYXuDalP0ElMEgCeoXb7l6I5BVjCZOjULkrteSRvfsDAR5bVYnDzsxM+ekGbg30GeSaLCoeiPgFwJPeldOcdeUR8F2yIwDvM4EehV386BsRDtx1WLbIovqoESfHWXqflfxU6319RgxUho1rksOKFwDLo/+xZNQ9TWeRaoPX09D8OpPU/dlcoEnU5zEgxMrlx6g/fk99n7KVAGcQ+6SMI6mfyEzYPWJXSV0TZXRZ1H0pTk+c/sfAydv+GREobgfD9GswN4Chvuuzor/0YT7P62AH+s53XPf12oVHwU/CORgrvomR4V4QNMb3kccxjsainXA4eqCXNjXHW/ruXwZYvLbRfLVe3hgNxuvNdregD0V1Sb+fT4JcXvIRNVrWlTVLCAwixEwkbAm5Xdc31q3EdtR0xPZ2zuxwf8cyYgnl46pFRw1NqtmNJx7XABbs9/7t/yY3dF4ubNeV5H//X/+D7e3esRdfeNp+7udet+XlBfvm175un/vpl2SpT+zK1VX7wfe+Zd/6s7+w3//3v2tf/8M/sH/zr/6Vu6lLG5el7EOBwqQ99fhjdu3KFVsQaM8WWbyRO1VpeNHw6lnLYmJYWFOC/gwSfWHy/acPql7XJPCSD6f+68idTqUzeg1LhcCw8KYJ4aHJZSsv6Vi6qHR4ZO0+p5Ye28HRtu08uGs7W3ds+/ZbvjJtEiyvyaoJj6STAuGUFCjubJ997rPFKWvtvmNbh3178md+QfelNqoYh+7pGQZqC3J6dvdNz8o4kotHWIGueCxLbSeHsZhP+bHLNTGI3SqLE30pV1SslN01MGexA/UH8CIGe2lKQsqWR/27s9uzmbm8PmtS/JyfPsC4EI4cCcAdJDXuhCsSwxNJHEoytINGXJ+XK4UgaywYTxaPJsZBrM4HU/enH2EpLFW05IKobx3fQXhckbEoTluvKY9Inw/BKAFb9UvQonvqmmK9uqpsfdJ/cg+v2VnfU8u5mQxLYkbyqkE6FwMkVifF8CI26gNhYRQY5gEriXp2QsSaYqlRgTiLaShSTl5SQcafgx3fe/NHGjuxN90tkwqKISXDA+uHE9YSwJIhESScB4w6EBsWtWCxgRLynJuf97+DdQUZDfWd7yBL1Oj1A0ZlNEiLYwGT7ZoQAtYogqyVADBYBELJMY4RjcP2/W1dDyPIaOj5KAarUXKwQM4xhkW5+c0O3xXrlmYDYmfsh9d1w7Go909v+skmFNjJaJzIGuDak9mBZFr30FiRg00mAsdwOzbofz7G+sc1YdUTERbo+u72MxfU4vBVd18fweUOvBt+JgW0/JToOktFrpBN2DBtIc+WWHX5pOuV6BhXZ5dhCB+yLxAMOu7jxHfVQtdV2DjjG7QROeKhkaHhF7/rs8iYJFLX4vUAVAPADtrq6z4YFyywfyv4P2SDS+lzYzHyjrwGj8Hq+3+Vwcb6R8lupz+vq24k07n1VHxQGA0nouNR34tgkaSdwqxJYOvtgf4W+5LrRuHscf3YGQGLSLAhTulkm2aGlWYxvrGUhfOV8qm4nwp63qvYpSsrdvvuQ3vnzTf9VNndw2P7+3//b6qh1Ds4sN/6l78l12vCmmLO8UjH9h7uWbP8wHpiFy9/+qb91Bc+Y6//3F+36blZ+86ffduKOTGowyN7752P7I03vmnJnIBLrGB9Yd6ubSzZ+vy0TYqVcQqpFzfWQOYLeQmcXBVGCLdEAgu4sgeZk19J7VGHfaIuAJUdRc5U9B3eRXGwsO7uSHB+HOPRa4AMnyVFKz6zYFMLYtm++60n16xqteqJnZ0c2Mnxrp2cHMrVHtp558Rap3s2uXHLSosbVshnbVF9SMsdz09OWTIrzyFZsP13/0wuZsMOT7uensYeewwCAtFXu5emZAj7VQHEhO2fab4mzg0OODiPWjY5FtMnBk15QlZwx3ZtQeyvJ2EU4Hy03bb52aLYi2yu+i6UcgtO9kZenka7XfOarhxqGGnJY9B3YJqHjbBlswkZGYGQFDZBMqUYIzt5/BhqKb0NAAUxWo1JX2A57rYtNWpaIhu3h/tnlp1d92N7Jjy2+oghqQ3MBel95yxEwaplmL2I+ISuKaCaaMpNluUZy3XuCqSCo2EIU2hMpfgUOxkKyNtiycROu7rv0GPWMqAyIK06pyKzct+XPEzYQadgJ422nZbrdry1o9dQas2ngCkpUIyetyRLujWgKkWHRZM2FrAZHBIBl76DcvIoFIoOCLjtsFIyS1hFZ4EToM9oXD2VTffwcFRH1+93HHhhmsCAL+pqPBywAQVd586Hdxyo6Ys+4POPBPITsAFUqNkwIX3MybC2+2K/6jOLuxG1r9LyYdZ9JT+6fhDX1Dx6iEDTpTZHNIf5ia6vBeiKft2x5pwYrP7ze+mrbkzJI2azDRtQ2MwC8OodS6YS6q+Yu7cR0NZPfYm0NEpistmhq374RgzJCSQoRqxeOoxu0Wd2QiJXfN+NmVA1ADjAUfdmfJAxb6Ua5v2nT2EHZR8T/dMveks/mSuNIT/pB8xdf7iuB+AaPHmgB6iCvqoHY0CKH8CMx6hrjAWwFCYOhQ4075u6818F2Iy1kucTofleb7ShDq+PQhMFfTg6IY1LpzIOSq0GMSrOcZqww7O+vfuj23ZpMUnhOllIuRiSOIpat+WKLUzNWE0KzOwdHdWluENfVOlK2E9kNe/cO7RZ0eYnrq5YWSzsxRvL9idf/XN75423/OyrrXuf2Be+9LMeXzqq9OyHb75rU0vL6lrYjo8bFhXIvP/uh/beh+/6dsc3fvih3b79kX33O39iTz/xlH3/239qCxLqf/M//zO79tglMbJFW1tZsql8zt0w4o0e49LksV4pedGkasA08VSr9xmToLFCykSTQ0hMDWXwwQcwdA0YSfBgwAUYzIJaiSWEHbJyzsQhvBQNAaioVuWTixhIKVk4iyTFPOUqtvT5jzY3Pf55vL9t5aMdPQ+s3+QwQ42nDAwLa/V73/ajs/cqbYEdu3DE1Mg/0mXHMnTzpZydc4S2BH2vRuL40HdasfABa6PGL7JG22B5awW1q9+0cDxqn2x3LZuJWwMWKdmBibCwQ7HmRq3qygGwkYGQHbYtTMxVAH7QENvKCnzE9iOxgpSN4Kvkoq+x4IQDKQUxZ6o15QTEAHtUBtVkcAHvocY/nJ3RGJFfqeujGAi2xhl3kwYDlgxxsL1Tgq57k0Vwfrbjygs7bY4p1sKiBAtl+qk56pFcKwTo9cg3Bdg0wQLf8ISup/712+qHAA2C0JY87Ow3rLl3aNU9Yrvqhq7LJoa4GH1M90uEeupaxDpizBO+q01ABBCqrT6wyNcjYOD1YmnK+0M1LNrDrq62QBSGSjFv5o3/YYSoh4tssgsK1xhvC7IAaDheC6RhVG2596fH8iDEWLtqP/dERv9qDFb2UeOKQBeynIEmNqv+JQW4hFHOmrRV3/G2c7qAvDXS99TpdDxk5boYt649nRkLYNV23UM9ks7LXwDAHIgCluwLT+iS5oZ/IfWFIkRxyRTpcCzEkXKFrOABOZmhiAv/dC2vEKbXiNWmJNRkeTx8sG956SwdoQBMIo4HLfXhXvqsd1BduGCWQR3an7QJvOIn8+D30esea1bb0FEA9MLLuGC6kCMYMp/32fTpxCMIrsFrfJd7sd7BuW+jcymFbLU8pQON0aYIxV8FWBa5NDLzYgAbw1BifSIlpy2ejA77bXlqHN0rthBBWFh9TNlH72/Z0zcKdiYll8G1vtxRDtVjVXAkZnNweCjBU2M1uKzeN5ui92KMlLJLaIIWJtOW1iSjrMVMyorTs3ZySiwubVFr2edf/ZR99avfEGMSixqELS3XICTh3rn3kRc6/tafvWU79++5QmX0+qeef8peevYp+9xnXrbHrl4RoETsre//SK53zhaXVuzO+287G64clTUbA3v+5oZFpFA/9+WfteefftJWFucsK5edlc7D/T0JREuMTgqqzzoL0iT4qqH+uYV15deAI8dIPaPO/5hvnxD96pMdxHeYSKwdDyaR2XCk0EuwHqwhfUHQY7mSmGpWbpsGW2Mo42itQVPu3Kkdnmzb9u5dC9cP7bRaFYNtif3EdT1dQ6xyKFbIRoJCSsLXPxNgm+3VR2JcEoJQAGrBiaLc328vYTGbTrYFsDLAmtuPt2s2Oy2jqj4mY/JcEin1kX4HLF3dke6ymWBspXDLc0bR5aMWYFEQqFMVLbDyjB35vSOxNYSS68DsOTIbtzsq4YlIqTMFAXg7buH8pL7LAKptUjoEm/HiWgAAIQrGjTCJ/nRPw1lfZd8ZELU0TOAuM6RxlaunMeVagIy3g3GSG6umOBBxhDuPdl1g51kGupY+W23Jg1F/cY9xH5mPm596zZauP26NkxNLh9tqjzwsykHKSHme5COQGqLsMqL0g7oQ8/PLPrdD9QGDQUHwtkCLHY5k2rA+gEzxeeKybKPtdTrOTDkwku962UX1AzDgfDgAgPenp0tWrZwKYLs+pT6f6qcuqc9614K/1desZAIPRv6BpWAUEyOrtgFKHxX/PvfiPpn4SDo0kvzIAxUrnU6FrCJiRHiBOPBYxpXlMTaAuNHT78wHi4rog24ZtJVr6/d+lxCA9EDyQ5oe94DoEM7gfYrsc1QLRWHicUGRvBDPOddckXeN3O7vH7oxcvDjS/ynn4FsIJ+6KBOrh4dq9Ct9gtRwHR4+ho9k6gJceQR/+wUf6XnwWcaOubmQQ78n/6OP/k3/JPfgP2ewutNfjcGyVXaUSCYHo8R8oTS/kS/F17PJfKE/rEfD56MQRxXHYpoUWdFMIm37YlRLi1n75Pae5eWKlwR+rdZArPSurGTewwGhiCYondMkiNlsHYq14ov0rC/4fPDggT3cq9rktL7X0+RNZuQiH9nG2pzdEKOdmyrIYqdtWt9/7Nqid/KsUrU7H79tBzs1D6SvL01ZSu7Tf/Pf/mNLZaat32oICKLWKB/YN772dRt0qrarCfmVv/Of2uLyFU1axur1M/t3//rf2rs/+JHd//g9+/m//gv2P/+P/8z+7Gu/K3ZWsYe3N21OYPXLf+tv2i2B7pNP3rAbN254vLLbqnvMiFSjvID46sZl68jN7osZOWvVOLPqjUWHtTL4vA53qFfP1B/iaPpDAgCBDbbh6V09BQVikQBsoKQoIAKB0DCpABJxKd/lpu+xcHdevuNjUqmKmUwVLSYQxPpNUBxdCjGpfpy3ylauDexYzCNGsWWNwdTsguULSd1XwqtrI4h4J4sZWUlCI8mY3d7rWVH+4Um5625qR30fqp8hgSFxX4/XIXRqc07GkNAGNQGOu6Q3UZEp7QZDemB9sTQhgu7R99CA15nVGGTicpNZxJGgTvSaltX9mqBmeipw3QFohguFYZzUVj8fDDdO16bYOIuYLDBF1Zf6wX1XblK/xjISuNBBhsGEpwhB7pkk3zGna1HVC0WS9nhssy35DPdaIgkBMzvrUHx84G3gOk2RjKE8Bby52tG+xQc1G6nPrVFwHDhpR7Aqnx/XPAwRLm5KDKwgUCLMFCywclw6DJat5GQ0BBX9AZ6+FwvHKDG+MFivcKW2ev1jrq2n/qfPDgQ6mlPJGDmw1cpZIC9qMYaDYeOayBwbdWACabnYVHfj5Ih4WHMmwlSluPA54EOjNS5xAaruTb2RUprdf3kH65w8oKo8WMAZHBtpTgBbl32XYIcd9T1geZAPL14j2aLfvvrOJ8ReWXgUPmv8AVWYrDw4eQKcIuBMWPNCGAViQj8ZV/pWKpUCeWDevIN68p9+cnIIRZt64jodxk9vsNvQvUfd+sJo8xWuxSRBlugrBhQ27ROn9zR6XFZ/8n8eGD8Yr16/+AxP/e56gHFxdT9nFfZAr23qvZ8ALFtlRZGS+WJqPhQ+3zgrN9dPj/YKpyfH0WwuF4LyU02I3U8P5TrJpxPgDOT2BKvkIQlaqTjjq5dUODqXhdo/rlqTKkFNuZeFtAYnLQWNy/3veDD/8kpBqJ+Uy9nynVXn3ZazXGKcwjFr1zp2cHxsb7zxgd3dYsNB3catvi3OFn03mPXatractT/79vu2d+8TO9rftIeffGyff/0XbO3ahmVKy3b5yiUpZcL+6A9+3/M2E/ms3Xn7Dfu//9f/F9vbL9v+/Y+tVj6yqekpi2jAmtUTq+qe3/jaH9of/Lt/b3t3N+1ULvpnX3jGHru8YY9trNqnP/2S3XzySZ8EJlkD67ElFAYmykTCAtQ5owxaRwrTA2Q0hizEMTF8hoUZFw5934FOv7A4QAYAqWbu1vjV5U4RQkCoJLwIHRMaa+zbabnhaVoALFbelU/gApAVhbcTbdK0BnYo172QZgOjWIGEGgUcj4P0JcaHY29KCX1XoBETIHy0LTbHTq5EzgGiK++T7xAWpdBNSHOOewSwyDeRyyzwDZ/bYTPuO8OIdyY4WE99xXOC/Sd8TDrqK4tTMiaJhCsd2QznAvCkGtxDWdNFfY24poBO/0gop30Rj3GyqKF+wej0/VgkLXkjaV+gUNnxcUWhIpn5AHgZN4ETJ/CG9XkYFKfjsmIeZROC+i759jGu1Q4EsHgraqbuWW4zRo/mQc0aqQ0sZE5NFuWWH1p0UPESnp0hDPMn4BAoZaB8hAOmZtUW3Y+Ve5QYMARgkRHij8gOxgQw9fivGkB4gweXyorhwsJ9ZV7fZ/7oJwYEcDuWp4hssEPt4juMO9LD5wA3nzuJUiaJ1yV9VXvCIRbYxErl3eBq08YL1xkAInyOk15pBaURpzKUuiQ+CnjqFmqPZ7QJCIkF831CGT7nwDA2Uf+4N2NBu8AwTuqlPKMosMgK6W0iFdzf5Zv263+6PjFWtR8FEAAA//RJREFU5m5/98QKxSDzoiIjwrpBIgW7Rf8kj5LDfbYKy1U7FpOv1KpWrXMcEMf01+xIzzI6qEYPmEPGTuPm86r7YIAv2sfD55Ah5OmfDeYyCLPQPfr3qJ36jZ/BmLEYIHE4Hx/ok38VYGGwYhLJbCkzPxoMN5Kp5Prs8mJhMBhHs5lIKCJGMmx3bF+MKR7riw2xg2TkC1Z5MVaSjHc10fOzMy7MZ2ctO9wtW0asJCzByojxEWagpGAsNLSIJilIPdG1dI3K6YFVq0G1pWqzbi0B0/7hiZXEbFeXZq2Qk4LI1VhcLtjVlXlbW9Q9BSbBam7PHtzbFKAkLZEpeZ2Et7/3bXvnB9+2/XsP7bvf/r6I87F97/vv250PP7Z8KWd3P9m2m7cet7m5JUuXFh1UKP12uHNiz7xww5Yvr8sImP3Hv/53bU4uyVtv/Mje/O5f2M7tj+x3/t2/sdbRniUiXWue1uypa5fsp1/7tL32mVcEwJds4+pVudfTtra0aKuri7a0sGiz8zMOksVHgtJuN519sIBDzh9WFcscT8CCQmKwuB/BPwTJ41V6HebFw5nQyYdW1pgdnA4sNykDEWJBSdZaggmAFJKaoeax7GZY8zbyMR8KiNgkAZsBPCTuAhTEZWwzSbFJ7L7m5c52x/KZqPVhFQKVuFgUuajEBdnSOzk3K6UAZIeWGTexJVIws8NaxHIypBMaPEGBb3uOxckXJveR+DG7scQWSHVKwVyIz8rod2pWmKQYjeZziji7lM9jmkFeMouP3I+trBJpZyYePpDBQeDxHAbHW7qWFBfFzM+4m+1jhkEKEWNkM0DAKmmDaxcQLkaN4lePT8Sk+2L/Mu4aq3pb90AJ9R3psAAlZdMrK5bVeBwdHliU8JGu2RpiTDi7SQKj6Qn4DCA09t1y2Qyr3swagCjGeCamqU/k9ToKysIY8t5/BLAeowfR9cCjgRlfsOJ4XHqn/rHRAMOIfLTxLEIDO5G+MK+of2CweQaASXe5V0FGt94l1Wts8QjMLSwGG2Q7AJJ8h5QyHmyNzaXOBUyCWRnMXGokgNU487aPqeZffQrYptqn63s8H/nT31wPeQ1YN3Cvh+arJzxgHuJ6n3qqGIcA7PAsgnnhmhgUwC8nfWUnl58wrPniKBm8QUKLA11vXzqg6dLfPesIoxwU1edpkSkWEYlzDzRG1AN56eWXrXJ05HLLg3g1xet9YVINRLt83OjNI3DlVf6pcT5/PPgMvzFP/lrw2bFe940GMlSboej5lkYmANhf//Vfn8gnR8mzTmdejd+Q0q0fHlcKa4+tR/eP2iH9tKr0g9JoBMClrWI/bAmd9cZNMNnxpBSkbd0GFd+HYoViqH2BsNwSijTA3tibz2ppNkEMiZSZsZ3Vmtao1n1i4hyDPIrbUNfJyeUlZsUx26RiZeX+c0xHsLVUzGBuXkKp30NdWwJgBBwITCErNp2J2UI+YfMzWVueT9ml1WVbmc7Y1r27Pvm1Vs2WxL4/efvb9uIrr9oTTz5tb37/TUtNjezO3QN784cfWDFbtN/9rd+21/7aa7b9cN+W1hbFEmo2KwbdDyVs+96BfefbP7Bf/qUv2Vf/w3+w3e1N+9pXvmrvv/Uj68lifvLOD+yxZ294f6fnpmx+ftZmZqe8dmkuk/RtupdWluzxa9fs0vKSDMmc5ZMJCURHSkOMSmrKYoBYIsw2UBiEDPYrBSzftdNK27eFzi5c9pxkFpRgv4RniAIMasfuDezWEQexIwkyzAmPhHOSxgPcQRRsZHNZKdewrXFkkatp89NZq9bkKib13UGwYDNZIkYc98Uk0m1i+j3Rr/mKP5zpsDUhLyeI88Y1ZyguhT6YLwqGnBOb1ZyyEszWXY939ptCtKrlpyc9OyVWmJNiwICE2BJslNYPRNQ1AFYEnbEAOGDRuNNDyjue7QTGQoYsNRmANMA4gnEDNAJSGBvf9YUJKaeXxtP7jGmjcmIhXafNlk8Nb6MrgNA4oXncJyq559DKrOTubG9bROFMzRtb6zyp+cw5EKILXIt5ou3T0zNqP+MgIBewoOQee9X7yUTArplvgJUDHANsQ51R2KAOghe/lmFBtuNi6ywEwRbVOJ9rxnMsIDncPdD9waefAGwA7FxRT71Jilk/JIAW2YoTwtHna+pswOIAy8AI6D9Lx/E6RAb6hHUkT7FzqzcJnzCuurDmBwbr1wd/Hs3Lo1f86YWH9PDr0hi97GOjuSS8R55yAMaMV/Bwto5BFR4wb7fv3PYMDEwHMdZao2n5fNFDOaeNrnHw42w+5RlK9UZD86p+6HqAOwbOCy2pGYxLtVqxLOEK/QtAnb4/Giu9/+Pme/uDh3uF0kP/XR/AOHI9/sfn6Rfd5FfNvwD2/CAyEd48n4gIYB8tcgGwH7z9oTzviXnR2o1KtbJeyKUKw05fDDYTSqYFpoWClWbn7Pi0bfH8tAaAhGBhdLpgwxiH8Y2sLQrPKbLJXMGtHHE2Fgqw2i989jVrnB75ivNQkwFoHR1ua57iUtysHR8cWqvedsHbfnhqo3Bfys3E0EkpmCYWQcuXZt0tqhyfSlEnrFqu2/TMlBQ7ZqdqG2XlCvpeaUpCH0vb8VFFCsge6ZFtXFmzjz65Y+lozz5+967dE+De+egd+5Ov/Z4mhKT7aWucVK0gEK/s3bZf/PVfsv/1n/+uFy7JlVIyBiz2iQWonxiMcGRg97e27dLla7YwWbCff/2Ldn1jw045w0tG49nrV22uMGvv/PAdAe4P7cZjj9uN64/Z5bVL9tjVx2xdjGh+dlZu56RY76wtzS3YU088aS8//7w99+RTtjA1LYOBixjxeKAfEyxlZzGrfrBp5eO23bj1kk0vXbLFtVW7fuuWPfXsy7a8fFNgMbDa3sfWEYgcNWOWSk5prBPumociSQGC2Gk6JXaacdZaiogJ9VoExgSwYrDZpM0szwgYcbVhnWExrY6HQloCA4CNIjCFiZYcEbm0UqLjdtiy5NjmJA8SOX1EMoIbnpU3UxS5FEOXTAAso/7YOpqXmJhov1G3Yilp9V7M4kWyCCTGj9ABIQ6K/SDFgaIi6FyDB8KO2anvPnSF8Xjl1JKDpyuvPisoVvNQrOD7A06f1XvkX1I0HVZeOzqxsX6XbRCvD1mzG4QjAmWSEopAxEpsbojZ2fGhJckiEBh0R0l5WkUaoXEFkAUsUl6uzXHftBXtgxFxgi3gQuoR4E14gPqkwVNGio8KtHl4PN+BQO2EbAh9M/mCx2w5xQHQQgfZHi2HwHZ2dwQScEo1RRrP4hIPmg8zpBnZtMBxIhnEJmVw6CnHldNeFgqDDvOlsR9SKTXQHMOQZegnyHARyOmyfIzN9Q5mj4wQbXEA8gFjzoibMhYYN1K3WITTewIr2CdpWIR/GBxPmwR4dR8vZK3rNFtdAWJPxGbBzjgZuEN5S82k2lrWOFZrdV8TmMymND5B9kFdngB9w7Czg4t4Nn1n1+ns1IylSaMgq+BRO/GC/BE02e/Lw+dBI0nffPwkHz5Gep+2e16s5IgsIfrI2OlzrAV21N8D/bI5cT6xpa9fAOzaRLcWS66sLs33euGN+cXZ9Rs3nils7+xG+f7h/qFYaNRq9ZrHYb1YBy6X2EJSlp0DEknPyc+sWDo7aSnR82xMryfEgsoVBygS7jF8R5x8KreQIyVimbwsd1WMjRQuubpyBxrNjk3Pl2xuat6G3ba7qPnitJGUHkv07fj42JaWV2x2ETd1wt3x7kjuqKhaq1P1lftElOpJbU1SS65QWGCR8fjNwX5ZjLZgzzxxzeamSwKzG/bHf/qODcSybt54zN76wRticHE7OLjnq8q7d/ftxddesv29U1sSA53Vs9+r29nJqVhjwe58sqO2d6zRHto3fvf3bePquv3p7/+xmAXn+nScef7x175u9cM9+/RnX7bZ0qT93v/xO7b3YMvuf/CRZm5kk1Ni31JUlIL5JWYJ40NOqdY/PTWpe8/ZE9ev21M3btilpRVbX160b//F96xcliHKFCydK7kynpXP/FjqGrvu5AXU9t6zlhjIM1/4G/bK679sT7/0OXvyhc/Z6pVb9vgzz9n8ymO2dvUpW7+2YbWde2ZdeR/huJ32MnbliU9ZpjAv0EjpGgOx5ZY1OyG5a5I4CTB4lxB4xjTmRvhJAn7YjMpglPQeiy8SSLJIEHh91t1fsVi2SLLFle3WMDsTa2Sei5MJq+mtmAAW5SB0Ip9LUhu4srBF3QjKEHxPwoQixWUoBhRt9o0GAl/JZXx6Ue8FQKVRdQXnSX4pmuCLLryJUqt9o3PSnU4lO0HB54GMSnNAOAKWg9KFLDct72NhzbKSxb2tOxY/Z7u0WK0MVFEAG6y+4yYHwM/x9PSdB4rJ5gJyW3GJE0mYW5ASxcIWT/rE/F/MPV4K3wfQvbCQZKkkg0v4Rz1QuwPwIvWRRUHqDbeaQdU7hklvq88IFCNgDtC5TFTMnCJI+o6ITlTXTYmlZhPnVkiMLR+X55k611MMV3MKY6QEYVRsNjKiZCG5xIGBGwsg2302FshYqs2kmzkzVP/wEJwVq50AFcwel59FL77Lvyg5wXov8FD4DMxTjL7FOpFZoUj8X4bEKJ4uGdF4JKNsuB7a4sy0zWrMC7mMe0oANJkcVTw/fS6allwKdL1Mo8aIeiUcAzSh98EMMoMcRTU2FwaBh/dLN/dQnF6mDxgt/1Ofu8hpxngwP+69I0P0VZZRc9oRAB/oxc1RaLgVu4jB/vqvvzrxtd/7YfLDrXvzf/KVP9pI52PrP/jO24X33/th9Jmnnw5RD7N8eGQlUXUEnapE1A8gbpkpTLqCZJIpd9F8wJlS3Fu9di4QaWpCD/cOpRNSKjW0fLInRYhpgHJirWIxGogspfukeJkU1yH9Qy6NhHdAnqMUgrJ0b//oriY4ah98cNt3KnXFRO5+8onVmjVfJCAk0ZIL0RlK4QYhd68oWcjxLh2xhKUFsbgJCZGALhJPaRLMnn/yMXvysSVbXlq361dWrCVX8draol25wtEwVfvRD9+zk4M9KIXdf7AtsJ+0hqznV7/2p2J2ffu5L/+KlQTW/9//7Xdt8/Z7Nrc8afc3H9jWg2P7WCB65boY7XHZfuZLP2sff/TQ/uirX7Hv/OkfWWEmZ/c/2badux9IWMRSJUoVGaN7m5+43oc1bsSeiM9hKJjxobNmCYqGd3rtir23dSCLHrZy/cy25LYenh7bkdrKQkJ4WLfKzn1rDSZs4eaLGscJq7XOPF+yVjuVwKKAYzcQ52NZ/8OPHWAnYjm7/sqX7MlX/5otiJmvX3vCrj7zgj1x6zP21Iuv2BN6PiaW/NQLP21PvvxTtr/5oZivgF7zMvv483b9xZ+xzMxlS02tW3pq2aKZWbN4wc4jWRvxnEh4Jsn4PGVsTj0fSvHqR/JMMmIgURvE9ZmRmIM6iTwhS4IctVcSL6Xwdg+ldjKqBN8Yk3a3a8Oy5AvgkayEM2KwAkjSa0bqG4s6gigpQdz6GofeSN8bRwQ07LoTgxZbpYLbSP1Hh3qWlOFalDeWsWQhZ3lc/WzJGVtT8tWvN61WPrCE2PoELrxA0NMYUTzdE+YK4F4ALA+MHiSAnUp+LJBu5FuAYa++qBUwN5jRxfe4DteExBDSKBSnJHNxNxBBfFUAIUVnl9PkZMn2D/b19xB8lc5gVJwDS5bkaWoM0gm1vyPmpf73Ne5tPRvtkMZAfR7ISzpP2FFNbrfmstqR3spbY+EKe5Zj0w/lpPkn4zkWGHbEujEYpGYClC2RI8YPY8p26WCLMHBKOJDf1Rr9zXcCmIX9Spj1GuMDs0dnOa2B+rFeqF/eGgyWOhBTYqCTBU4jFiOWpWerLcrCeDTaTbUPgMVAjT1M15fxJsMlJ6COS574HDLjrJpO6dbqjgMlD9r645963dm5fsXoMa8XYBz8VF80NjHWCTB6Gm79Tww22MkVC0V/zGBDv/G5z0V+8X/4b0r1s/atP/rK773+0fv3X7vx9JW1+bm5ZDweDT24d9/+xt/8WUvk563dC9nBwy1nZ/VaWS4s7pEaLLWhBgC7a+qNgT24f8eubKxo4lCgQ9u/t2W373xouWLMsvG81TUAqXzeptNTmsgzCXzINwwUxdrYY06Mj+r3h6cnVsql9Tu5dGLOovvUiB3IXcEjI40jn0nLylLOTxPbHYkhiDGIVXLSQEaTlkrHLSU0XV6d03fZ7633xcLD4iqBYMg9gw2l4nZyeOir67VKVROSssVLy7a6vGx/8hc/sJNa2z565579vf/iV+3rX3/HXvnsLfven37PFuZm7dvf/LY999yqmOGnbbIUt6Lc9JOjiv32v/jn9nf/zi+JtE1acXbO/uv/8jfs1q2rtr4yYw8enFijvi+GXxQJHNgXfuZnbX5+yfZ2t23rqGEfffyWAMjsUy8/btevP2sT0axYRNPmZubcQPz3/8Nv2lGlbKkMu4RwyYLgPcyj16jZ2eG21euy/vImzqVUsCZkA2ZJvznXi7oR8UjS4uUfWqh83+KTs5a+9gUrLF41Unb8aBnNLkBGuh7xuJaEORymstbQ3v8//qklevu+sPXYL/yfbOWxVySMYkyhkWwsK9NSJNqlF2E/mmYkVgY0roZEbev7X7f3f+d/spVLUxaavGYv/dp/6SDjjEaKgmIxNyzMgDsIPyEET2vSexQIoR7Gm7/5f/XYMCGPW3/v/6E2Iye6t5SaVXo/ddfZFulNUhhdb6jvEiqB+d757ldt8y9+x1nlMDlnuSd+SkAxtA750JIxBzTAUN5Wr7JnnYP7VpzOW6I4L0MdgJ7n16qRS0tLroT8zk/Ya+1RGhVpV6wXkCnAbjrAiFxbNk6cswDEBKkffDeb0/UFMICBVMxWV69q/MSUcc81DwBdt9W225985GMD0/3Rt77li79sZx7IUAHkLAiTRztV6As4o+qT+k/bYH76GdcYUWMBA8XYZLNJ9yQBQhZeWZBdLaKLA+tqbnEmBvGkuKSA28FeICd5CrJfZBDVNwckXT/YYs0GA3msYsLEb31hV9eIydsoi1TMzS9onvueMUH/CX/4WoEMFyD67t1d3/34+KVVS+tv5qPX6tv7H75vzzz7rIxOzO7v7FtdgOqhFQdIyZB6lEtlbWFm1qjKxeYMHm7E+Km/qfjlObI0SOPAfV03yFoRS9cb/h03Dmo3/YOb0z9kG5mi/3pZaHVeUZ/fUvu/Eg1FvhGNnj/4p//0n3ZCv/EbvxHJWLPUbIVuzUxmXpc1eG3jytTa1mEn+dabn4S+/MtftDff+NASobotr8za6rUnZXHkfkupZmdw6QgtPTqu9jxqtbMzd7c4r/7uJx/b8cMHAuGBFYsCTzW+I2u/tHTZmVlKk5jOZW1XzIvqVJRfG0oAMG6Vs46lYz0bC3B37m/Z5LSYp9wPak2223UNbFQAPrKZKVYMxxZLJ61eaVqBGgnqMXU7l9dnrVltaXLllmnAGo2+TU1n9HvEet262ihBzuQ8REHog+M4unJ7cwL6eSnKjz54aAe7OzYzX7K97bpFxEBaal63ScGXulhGQkw87VtuR/WyLH7Xvvgrv2o7h12rlsv2+ddecYH6X/7lb9srL163vpj1pQ0B7GVqxQ7tX/3zf+1pKJfWL9vWw3371h/9ri0+/rKu17R/8H/+O5aQhbRR29qdCXv3re/a9GxBSpq1t99/264/87L91m//rlghwBqSoqfVD7l9CUoVSmmlAl5lXp5EVGN2wY4oowijASwBKQS5JgY4VHtHUsymwCksQ0Tx5ACIzBIyULj+EbFPF1TND/mT4Xs/tPhY/Y5mbOHTv2SluQ2LsVgppfZMAFwzCSBn8sNe2DZMXQsAFPax+8537J3f+U1bWktbbu1Tduvn/oGvEhMj7XYaaj8rxmKpch3zAhw8IJTD99u7oJ9bX8b6d/5f/7n6PvQY5Wf/4X/rxhmORGFnqbkrnVrirBNj4QVpyLvVu1z/zve+YVvf/X0ZJwFwfNpi114WMPasf97zNQ4KDWngNNdyN+Ux9dstzX9D98u5cUHh2C5eLJb8eBMexM7By1ORBE6NBbBYeOGuvpgpbyIoqi2w1HheHKwIMKC4BREQny9AMhaxtfUNGVbJOgtz0i8yQcjDfvhwW9drC3zPrXJ8bDubtzW/IiHsrlTfqGFLiDWXEoujNKPGnZKAjCQsPwhPESoJPAUqu1G5zMda7eA0g8vFse2eybgIhybkFQwkMyPpImyQDQO6oRuQYJxlkr0fMl0aM+aKHZGEJYKNB7BqSZK+D0GCuQJqzpYxyBgEXZOxI+f6/vapJaYKFlM7JzNkLalf0lWOMSJ0WC5X7Vzjiqz6AYv6ohsg6ensZMHy6ZwMBWsJCR9Pzh6D1fu2W/0N5vAAhINUM8YGTgBrVS8kAxhmZI1wlYcF+ITe5zW9wJ8kL1c0Zm+FQxNfGUXOv1FKpwOA1cBEms1mqdFu3/on/+Nvvj6VTb22vbe9duvWzeT9+/dCK8vzFpbgthtVuSLzAqe4BkmCqYufn5OMTmwlSKomVYYCxliAiJS3VX9oZ/W2xSXMHDRGX8ayiNlCUSy2Zatrj1kyH7KPfviJJQR01AroNM4slcpZ5fRUCkY9VQpDUwCjJ3f7SIwvZ8k45wud287DA1sS6zuXpWSeY/GwHe7tCTRLPoAEuIullMA7Izc06+CfyxWtoXvDDKZLRTFdDmbDJaWwhMB20FWb+/auXPrctNzH06GtXcpZQuC6de/Imd3pyZGtrZJvmRLY3fFFm6pYYzEXExvbsJ4Uqlzr2fqVdTs4OLAvfOEVGaer9u0/+SMX7JNqTYzgyP7RP/qHYvwSCgnm7MKyff9737U//57YpIREImxLYklXb1y3733vTZuRsKyuz3t/n3juFbW5Y//h9wQMD297PYLtw6raWLLTqgyBBKHdrGt+zu2ju3ctnhdLlfuVTJC0HnODkxELYXuvswYxCKJo4RDMSn/nC3LvM1J4ubJ6Mr9wHBRIw+7MBYNa2d+z827DwasXl3cgL6bNSiAYLGUBlBFYqTVd1COIw0lMBQAD658cW+/gns0vZO1kIMEtPCYFQsh1E7mIKA0PDKuv0ktrqO1K0WZnw/rYsF6xXOVjGUy1UNeuzN7wUEDgRuvz+iyhIeLEvn+e9ghIADYYFvc6rx/Z8OxUn5c3ozkdi5l6lSZurmtSWH5xclryK0+pGcTY3ShLdi5dXrcPP/jYT55Yu7TuQApAoMxsTmFRFjcTl99ZtBqNLgQAK+DBM/BxVWdABf3AVeZ8OxTe47tqxuUrV7zc4ZNPXdd12PFExamB/Xf/3T+x8lmTQaK1Dsiu87oUBww25I31ZLDJBBnLaITGLFzpgwC6fuHaZB7Ikut7mimIjiYZw4unSt1YjlOvVDWXAlcfR5GVcymzxynVRogTfUDefNC4qAzASIYpoTYyzMwFXowQyT+HHIIjnEDh8U1dq8X3NO6+M07jyJx3JVfnqZQ6JmMjmcEjCVEjWNcNC6DJt2/DAnRdB3XdBxDs67ODWsUura17CAJSMT05JX08sccev+Rjy0nMhAo5fJM4MtlNpM5RM5o2QiJ9btR+pBivAZ3gTm78dF/CWerwMDQ+r2j83tL3viL38Bvnvd5PAFbPkj51S8/X9RTAHq797r/918mF+UJo696uLa3OWE8dwqoS22Hba0s0vT+oaSJTUmy5LRpQKiFlUmNr18q6edgTzKvVshpPUnRVihwcZSKbbNm5KbnRZXVSPVSjR1KEmUzSjpp9uSRhO5FlCkth97e3ZFUjDhB05nDvVPcvaQ6pEzASWGHhqVc6UjtCloqe21RxSkw2byWxWapFVQRoFPW4cf2yAwYLKHgF5eOyLS2XZEkJc4Rs97Bid7ceyI1itVCDJ4bbllvOIBdSefUtYi+9+JTvoopHZSjy01attTVBmuQu7mfENsW2j0/L7joe79ft81980d774F0bNQeWmBjZbqVlr//1n7PVS9fsjImPJm1hadnef/+uGMi+XX3qSftIDPVnX/9p29k6dtZ05dq6He3t2u72fcmt3M76vsVlaL7zrU/E3GPOaj/QPY4qhEaGNjMzaStr8+pXyPb2jqwwM+1bQFGgrgCRM444/QAXrCMDeG2RymNhsRUppBSpLvA4Kp/Zgty3oVjnhJhknI0JUjqEnuRwts22WM2VdW8LSMJyx3JicIwVCoNABlafn2JKUhjiYxMCNww/bKPfbYndNaXQcvkl0BEZCEICwZlNmiONl2Rb8uv/17xJtAFIATevwECGGvtB9dSFX26Zh2MGQhcAnOR5VAMdOBerJwsCgI1lYOh6D8DW+2HCSzLghA3UYt/eTXwU1xamWJLByciTQnmR/ZPTY3kouP1Dy8t43b+3L6V9TIxWoKhxhpGBNWQO1KuSe92f0woATkJXpB/SPk6l8Lq3UEwIC+OlPrEJAXDj4RXe9OtTkotf+Y9+RfLcFfnY070K9rHY6tf/+DtWqTWlUwFYAgx8IUh1YgccDI0YZACO+/fft6O7W3pNAKux4AHQOUByBb0kqJE+6MHwqU18ypmbrg0ojwRW59JJAJbwBotHtJunX4fPaezAhGhLBEuyQmpYXMwxxKIobdVnkAshtPV0f2oXV3VXXzuJJ/zaMOi9w2OLAsL6LqlqhBDJ4KCATVjMlH6d6TMdEYrwozEEPAlZZDV2Gck448y9ZuRxb23dsxs3boogdO327Xv28qefsvff3hHZm5N3O23f+vYb9spnbrlOffTepj31zIb3vy49n5rlSCc2BRHiwjCJsFCmUcKiW1XUmbfkIX5F4yaA/XGI4JuR2dmPS83m+FZv0H+92Wi+1m5W11ZWi8kXX3wuNOqfCwjkPkoIu33qrYpb9SJqbNpXRsl7HElwM2JF2cmSF9ZAQFh8kCY4S2IRAIEhLhNVh3e2t21xccVX+1HcuhSkXa/ahx/etZlSxk53dvTdmFgtTqkmTRM9lKvckn8exW3E3ZDCnFZO1cm0La7lxbAbtrayIpcIEICdJMTyYAt9gWtdyp9zVoCrl9VA37u7aQuzUwLvtMfeKEhDTI5V7Ibcv539qg3GEdsXI37isXUv4ZYvsL0x5dWXiBmdndXEltMe4O/KeMzJQvbGLcsXZy2XLQlo9zUEUa+W1eqO7cHevr338Y4H3RcW5u3ypRm7dPMl++DDO/beG9+2K2KrXYE7+71DEbWrvGP/z9/8700yat/8wz+1xy6l7fKNF23Q7tjJwcf2nTc/ss2tXfUxYvVu047YUy+AnZ4p2dmJjJzYCoVxooQPEHhdG3eXqmVr68seVzxW/zjdge3Qi0sLYjAlOzg6seNyRUbx2EFmdn7eZhbn7c7Otk3lclbD9UbxBmN75YXn7Htvva12k+CkhzyJOJsC1MeIL1zmpJQaU3k2KMUcR6YkUnZ0cmI9AVxI7JI1ZSGODTSXY30GwJXeiW1JZnRRdnUR/9KHZaQlEX4WWFBBCjyRgNn85KzUU+6rLzhJaeVCkv50WG9aQTSFspMO/LoM4Sm22sIoySjJ5zNWrchYABK6HsacEAc52l0ZganZOVdU1gZwifFKAE9ymuvVjuRxZNdvXhc8yUyrnVJ9Z6dU5aeuK+GvtHQCxSc3k91cgFpTExsivkyjNHpsSElS6ER/+4kQknvAC5D97Ksv2+c++3mrVCrGIZiERMrVE/vDP/yOHR5VBEYygIlY0HZYKCDkoBewLX+EOECwZt//6h8LC2B9wYPbExLw/jPOjrMBCKLDwe9CFr2Fm0yqpW9qEegRDoK1Xzxou//U591L6LQtHVV/9DJP6n04MOszXJ8MAY6/98U1zTNeAhgDuAKKDX1/sjT1CJD5VsDST2XgWNJLTha9Ehzt63ckY4Mgq2EgfJibndRNMGDEx/HeiK/S7sCTA+y9+JHIoBsytWt3Z0+eyLIz+e9/5y2B7XMeUnr/nYf24qdvak4P7YP3d+3zP/2cVc/qdvuTffvMp28MO71BZXf74K3rN9a+0m2PvpF+FCIIv/rq2sTR0f1kv9+eH4/aG2Lo6zdvrBaK6Ww0ER+Hjg9PrHywZ5OTWRt1QlYqJgUqFMkYyeWU0KlRBO9hSMQ/yZFrdfpyz4OCugga7tCswKzV6lmzfuK5awhXJpO3QjEll58MBbHEYtaFZ3FFHUwlZa1F9W1g+7un6rwYpQaYjsc118OhLMpUQQIpdiumO1XK6/NydSUQCEJHSkcqCgJDpSxcewCPqukduXmTAksEuinwxe2YlhINBLSxREbMtmULkxlbWyjak9evSi6ZrGkZBAGRBIvUpN39AytQykroMCn3fXJ6VtIj4QhTdEUTLsEhBhUVoJTUF9LVpqZm7aXnn7QXnrliHwtoYYBTK5fs2rUn7M+/+S2Na8y2HjyUYHaM5SWOdGbh7+S4au9/8IG9+RdftVsvPO8n5P4v/+Jf2Mzcgt25o3aUchrXus1IiTMa2/v39+zwcF9GpyfjsywQaHi8bqT+JROw/Y5cJrnCElCKaiflFmO9qejf6rb1Wt/qrY6lczN2eW3VLq+v+rj2ai15KR1LSEieWL9si9MzNiNvgSIdO/v7ajFHWuta8ZTVTqvq6wti+jFLaX6SMl6ETsZyV5MaP1+c1FTFyTQRq4/2wxrvSZsvFCynPgBelGSkKlNW8xgWoApX9dqZNeX6tRtNzZc8B81lSYwznyk4UBFV8BN25UEQk31wOyjpx4444oAcWT6zMOPgbyIIaysLVqs2NdZi4ZIVgPnB3XtuODlsc2Z+TowqYEqEKMjrprAMR9MP5Q3sl0/t5s0nRAIAJ33mEXBwYiz1TAVF7p6y4wuXnkUvdILwAe4mMXri5uQLU1XMF3fEdmGerBWwAk944amnb1pan/NTEDQmURmiihR8a2vHjuWhxfVeKpW2tNoNk6bNFGiPi2GxAEf1LBYm6zKcRzL0MHMNVdBmMFFjF7DY4HeYKj/9KeCVNPt7nj6HiknveQ/94uuBkdBL/n9+BpwaMAwNKA2J+QlCMwP1GxKBtxWA69jqagwZGW4YGGtdj0wazyoQo8VIMAe0MSkjUqeym8YxpzkOjHvIKMlYEPNMpzVOkp1MLq12Be2hnXgWF9cJjI9YOOErWdWg4FJEODXtpJCvrUg2kAnatLgkkNeYURu6WMhaQgAdnZBMi0hm0rFxu9Xu3L378GBpMb+5+eHDrb3DvaoMcVBNa7k0l7x0dW1+Ziq/kUsl10ORQWFxYSYq5ZC96tvGtce8ceqnhCGjDhTECoP8vbwUwlmqWKz6qw5hkTWA6nS3x2mSGiwNXqc9EBMW05UQyDxZKpO1upRkOOq6AowlzAjH1atXbXv7yNZX16wl93yk+3AcSL4kpcikPCOAuV0RA0NQk3IZKE6BW8nWRE60ZDWUmBbpZCTKsz+ftB/K5YkaOgAy4OVy0xczWKTDHR2TzCy3L0cVLw0mMZ/9gyNbWJz0e7UFEGkpAYWHvbiIgCUSiltHQOqBfLEdEvLrp2diSBHLEstE0QUWE3LBJ0ID058OtFdWF60+jNidzQ/tre9/zz71qeft4e23rd5sCzzEPmWNdw9O7Z0f/Ll9/M6bdrj9oX34wa71q4fG6Qm4gJdWV604lZEwybuQN1ATkLKoJ+4ghbwh4J+zMwkaSssix3NPXNP9J0zdt5rcyp2Hu2pzXd5Gy+bm1q1Kmg6hNn2g0x3ZXG7C8ikxCTFW1h5xZ1HUxzeuuODxuTN5H7c//MhuPfGMLc4saM7FLmTlZ2eCvM3jwyP9HAkcshpfdnRRZF1jMWxZmjinAAQGtnZ5RfNR8x1ThKPIoU7FZeyOju3gwccC4a4tzS/YNckFu99g0iUJe0EKNscBm1JYDBKKfHZWlvE6s+OdXVdQyjMeHx2qLzKal1c9fk9GwKS+F48mrSjPCyWmVkClcmKTxaLXCyatirPIAFTOhGMxlU0WgCIASXaCb2fVE0jh3ij6UJ85q5LjjY5I7uTtIG8cEwOTZmWd78OiCpKRosjB5FRRcxO4x0GIAXZ+7sBMH1ZWF3xruh8eKXlrNjryNA7sSLJ2vHcifUoLeOJWyBbs5WeftldeelqG+dSBkHvD7EnTK5fL+tkSGWn79WGoznD1GVbwYeCAqAOrkNdxkz/5DA/99BQwfTXoLR/lbxa0+AAwrHf4XcDJ9agBECxiC+jl3XBMki+0OvEljhuyjq4J2ONVsE0a48J8pgSYHs9Xn6khC/DiIzTqDW9jXqSMXHoeGck2ZIrPEIahGpl/Wn87y350D3SX5nneLoCrJ33wPGS97sZAbffxYYj0Hr8SquJnSuNMeEVN1dwJxAV6yXiss7I0faD7bZZmC1urq8nqj350JwDYUKyfXF+anc+nExvTk/n1eDhSSGhEaBoASI4mF4vLPceqc5eEWFlf1v7k+FisYegxC0DN8yzlmiEkHoNTh5NZWVV9vlgqiSFV1fFJdRLAGVlWSsKqnq/8MolikzCMc1F9tm6uXLkk9/SSl7S7dPmybdy4aatXHrOE7peRAhyddWxpeVptklBqgNwyaTIZlEQ258ytS16fAMslRUZhdmFOzKctYRazUDvCgA7HDfdZDOx5mAM2PBTw0mYsNsLJSuRISDMQINFH3Cr2bePuUZuBBT5OffAFpSxHlI/d2tbOqjIyYmECxZpc1vLpqVhJSsMoV3fQsuvXl+wPfvePxES6Ao6E/eKXXrO339nW2IzsyvpVu3PvSO0fer4osb/v/+iHvkiVEFClBIBHbARolW1qRqxQjIXar8uyvr3uWEApQDjv2uc+9biMXFvKHZTLY+EqFtZ78gyeeOppbzMgsi8mKlNj7bNDAdm02l43WS1XwEa9bx8JTJ9++qrmW6xZYyhyLwOS8bE4Pj6QjEzIG5iRodyQd8GpDWJRMoBT8m5wz9LpkkUEnKXpueDUV8nC8vKaM7CEmBtsZAIWly4KePctJoO3vsapFT3PjcZbgLn69lLJCItZuN1TU3nJC6vDUi6xbCpMZSV3L7/4gryLok2LoVN5i0WMyVJRxjjjp2DEEpIb2JZE76GY67rY+vTUlABWLEVeDxkMhJ9i4aI1BNoJKcLVa1ctLHCU+AhMQzI+mkfpBoV98LBIL2u2+h4eGA9CXoWM/GlCZcT2OSK7Iw8O8JxRu8hGgT0h/xjDYJEscGMddARK1LaYkpdU1XXIBIFVsWng9OjUHm7vyvvLewbDzeuXbH5WHuWgZ7duPSHDciJZJt1saDvbD31BCr2ti4mDGYyfH3/NH5rj4DXi6AIYgIWn9EafCMBV+kmcFONDYf2x+gopAciDRUlZYvgu19Q/SBgZEhRdB9QczPR0ENMlL7IXqEFHX4mNBzvvzAE2T00TvRaUr+Q7ekf/VWWs+CUt49WV4QaoUwJwQio8m/ouNU8AVzcgfEIYGzBtkO0Ri9XfvMT9EALG1sM8/jq6TXuCv5ETjFWwASHon19b1kX63dGcHAz7w814JLkVjvV+ArD9fjO5MpefT6UyG91uZ13uTuH0uBwdSzqyYqsUvSUOcsE0Y3Iv2y2yArAGcgunpwLwdfYI6GRckIMOYJGidiQgTlPZKBQTyFQ8PcNXC+WqQdGdius7WFRYAccm99oIY0pMMC4LPycBqQuIh5bM6Dsa9ISsdnF21muXkh9JoDuWlqUU2MWlQPJDPM0ERsrophIRy+RLYlhlZECKnvRNCGyle+e9D2xGrvbJsa4hkJgUMx+KbcGMqYq1dmVN/ZNGnQ/EFDnptiVXoeDGg9BCV8BbKElhZW2jui4V9SV9XohjrHGrk6qjicx46CNIxi5IsSiOndT4XL++ai8/fc2uXFpWX3p287F1WxdIHpcb9sTGon3mpZtqX8nqYoi/9PpnbWl2yu5ubouh9m1n867NrcxrfkYed66JzdYFBmyhfeu779p/9OVXbOfubcuKwZ2PWyaRsQkZEk41hSFwHDfWHXCTHRADbNjlK5ftXIwuJObAAlC7VnN37/M/9Yrnz7LRo1qvyvh2bX5uUmOcc7CgDN/K0oqlkykBS9VDM1/5D1+3jSsLksOIGOKOvfOj92QsL0k+AsaC4mzv7mu+YSx529s5UD+a8k5ifsAlbmUikde49O1An8tMFuU6k7uccgPOmXH37923rbubMgI1zeGZ5iVnc0vLNpC89aT4Rwe7NhZrW19bMI6tyQokqmcVyYoUh7zs6EiGel5APKt+qm/0V7LBfncWlkLdspjSmX3msy+JkU776bjHug8DBrMK6yfZLVTo75HmJLnvtJvuvbEgyPoDqX2c0cbZcUPJsZfjc71GvdEVYqcCbtIK1UaAjiepRM8+94R+xsSyu1JwUrBGVq5UPKPl+ORMTJjsGjFYGehF6QRFTXoyDhRjP9w/cL29d2dHhndRwNXyWC5zjbsegKnATm0Ev4LtqwISfYC58ffVR0DTww2aMwAenSX/XB/2/gFdkAY+B9DyfS44obYSF/dkfz7lYCVSo7/IUSNMxUKXlynU9ZELPks6W64gPeZyNEzfpZ2AHR6CkyjhSF99gH1SB9phXO3iuzB/iBwPH0uNqZe89N+DpzdaD+4X9D9YZKWFGA0PJ+gz3pdHgErfeXBNl1+9HZ0Id0QUDyLRyGY8Ft+ycCHYyaXPTdxcW0iuXp6bVzs3kqnEerPeLZxVGqTQhSIRufptAYQEDnaJu31Wq3jxWxSWoP/p6bEaJpDpdsQwqCEpC6WGEFSXjXehJ0UItwRgyUqpmXCOo2h3ZNn1vTNfUOhooNhWxy4RXHq5VuoggX8EMJ3hhFBNrgaJHWV+GJ4YFIfJ7e3ted4cTFY2SK5vVa6emLLYKVs0p6cKcr8l8Fhauf5xAR15gGkBMvEcdpaRdUC+bljUhMIS7CghkM0KqLpue/unLuAMOErA4W0nxw0bCDyzObnqYhfUbmAvdbOOy34mZhaWgB/ZjZc/JZDbc0Fg4UTS5Dm/p2Vdc9CxfmvsDBgUJvaYEKPBJbkpdkvcl9Sipdlp33HGJoF+h90rY/vmn//IjgWI9Hd6IW9yOOzStcctmcrZzoMt21jN2qhTlSEzudsCZBbedD8qXXXU/sXlObm48iAE6nsHp7a5edtefvkFe3j/gQxA1A4Ojmx2fs7yswtWEptgRZbQTlGMCXce49uoNWTwxgKPSZ8fFPrtt37oTI1DCpO6+alkBsFuNIaeJgZLRGUO9gQQR8eSrR7i6zuDtsmddlbEKQQDW1hZkhEdC2wPPKTzvFxggKMsdlY+LXs9ALYdz7ONem7BJuSNdMRwYXyMd6vWFBkQgIrhnwvUSHHb2z+2mhg7x+0AErSjcnJqZ/LW9nb3LJ1IW4a4qPrAokundiyzdG4P7tyzjz54xz76+LbkaOysVFbISpr/fG5C4NW344MdmxLTrpxUbaD2tnQf+tHUOGE8L19atEONNRsFCLFNzbENm/hwcKhowFwfKbdzDn3nypLakXZw9HKOHs4a20MZI8aE43w4t2xhftbj/WSLbOu9u/e3dAGBh0DPa+NKR2hLCxlzJpqRrKQ8XYr7AvCkRrLI52An4MGdFxpJ7qUHuk4AVPpdaEf/WRzmNXJYaS86C4Fx7BLQ49myASKovKVX9SHHYH2fjA88gHNAS/JBn7k34MXiMx4gBkx/+pO4NU+OLQe0KdDd1zUAsiQArXvw8Li7ZIRwRBAmCYDbDRfg+gg8g4fgVG3xMIfeg207A1e7AVY/8VZjoG/oOxiXYGx44JXp73EkFutEwpGDaDS8qX4JYP9SPdiNmwvJUq40X2+0Nmr1xnpxMi0ylpfvREbcWEoDi8wKyIoaL0oQZsVO6mKxYnICxaqsCdv4KE2He01DHdkFfsS18mKN5LamU1mJqAbHF7rSUtSKPosrFPH3SKPAOlDcu9VgZR/XvOur9ewZr9cG+iwuCsIkYVDnAEEAdkoMFyt+csAi0cDmZqbFsNoSqrBvQmjKoq0uL6p9An0NbH/UFACTbsapDGObm5/2gcZF8GMrJGRjufjzK3NWrrc8Fitx8hxB3NmW2tWV+y2Z1thkvJ+T03m52Zr4CRkETToCzxbGbDZvxw/2LCMiTcYReYzEimFGg57G0MMhEgRN7tkpsUcpksYZZtmSW85CB0nqfSk0itNQ+7qy+gsLU/b0E2vy0VMaIxkpKW2nVRPQzNlbb75rZ2IpqZiYU6Ns5fKJvieDZBFrdRDSoT3crdrJ/ollpuf1fRmLo7K99PKzPreTAouU5iSdyTnIsEAW1lj2BCBnp2cC2DgOkwR27PMXEtunZgVhmvfevWMrK4z/mT4Ts5iM22RBLroM11DM7eT0UNeVgdQYwO6iMr5b9/fEghMCceakardeeM5OdrfFOOU9ZVOa27Q9efO6zYuVchAehGYgxn54fKD3iq7ojF9VBqulMbokBs7ZW7IdMuiSExmlk/K+LzpGkgLNYkbMJ+LufDGXsv29Aw8HrK6te5/zk5MuA15wR9f10oBS7NkFyVjbbHZpzetxcERPtpSyDO6oCMPWwx0Zati23HJ5BO1W3RZlIADO1bUleYJ5Ga1jW1I/yESBqDQk30eHx/KA5C3mRFAANukPcUMwANCgADwMi/QuEux9DAQ4t+98IgBvSZ+CCl3OZFNxgW5fxow4KzmhLDazu0vjLbCl9nKrUXMihMz7fQAQB49gN5M/YdPotQAvJqAj5ENYA6CC8ACWGEtAB7AC8LwClV7HBXfSx/80bnpJIE84gewCKoHpp/4OTkiQ3nk7guswtzB0wmqEmPSLvn/hpoPd5943DB8bOsZiwVFdn8VXZEAw6RkkYAQuPU9vgB70KyjQ8shQuNEAr7gvDFXt1k3c+8a46Z4w+OD7vBH0jUZicAgh6FXSgUV3Rgdq8+ZwMNoKx2I/AdhnntlILs7Nz+ezhY3pyel1TUAhGqXW9kSIosa+8ifrur216bmONB526udb6YmgMChHR4cacFycqKeRNKXsKF1ayEJIgSO3R3KfGMi4QAEr4Ep5HteAVSyRlrXSAMCIeGBV2VJJJwEpFh7GY1F0KXTACgS61b6dnp0K2GpiLEWbml2TYlFfk1ierJqUCWZJPdNWI6gERcyI+pG5DAah5gJWl8DhDhI3Jc8NQRuHR1Y5bfmqNZYwMpHWhLJySP4iWx/jAr6ktyuumxEGqIitd8SU2Q+OUBfFoom5Ti9Nyt0/8y20KAoFOnCq+pq7IalZcu3Z3UI4g7P2PQ2sWpZx0/gIWH3y1U62oHJmPIaK8aTw9GlFxk4KxVhyz48+ek/jWRdza/jRN4diUgDqUGPSFciy0HJw1BIAn1keJpoo6v4CSs3dh+++L+Cv2+nOA5vTeHa7YvLQ35AYlowUSjrW78d7+zJq02JxMhQyNB0xopyUm8U+X6BKkZTfspSM0r279/yaneaZXVmesrWleRH1sDWqNfVt4Ez4fEKejQzxQHMzPTOnvpGKpTnU+ywuopAoReWkLBDKeXyO2GEiIc+h03KlINc5LsAyDuZMSEkFRHhNM3MzkoWEDO2k2FTUzva3BappMU3ieCw49W352oY12m2P6+dLJRmcisa/pn4kvJ4Ni0ipvFg3i2Kz85Jt3VN9hSDU6w2ZLRleGRDa1hHpIGRWmiqKXU+JrW5LbjhRduRyNzsrj0CExZma/lGMZHefE0IyHkLgrDZnUFJsd9N1/41rl9wAsMkhmyNDR+xfxhEmTGYCbBS9wtjhnrMwx2Ia9yD0A5jxGjLXFDhxigeg5cxM6HDB6PiJvl0waMCT3x2E0QHpLN/hie7/BFyDzzoY8yTModcAbQcitSr4HRAUKOk1Urxwrc51HU5QhkmzyEebmRPAENCGsHlFOXBH88xPcrlTMsjqgWZQwKk3KOAeLFiJmPn3MRr6G3DyFvAA7AM27v3U60H/YbXBZ4L+B4zWx1/f5xJ+sCl3VL8AVh7OcuUKj0fDjmT0YDgebcofFMCeBTFYAPZvf/mn5MUl54ej8YYmYV2fL7RaoWhxMheqngksIrqILjQ9O6mLaXAEcpQKxDB4EFtIj/BnZPnJxesyEEylGEJCQNrtdzzmenpyZuynJ+0EkEgLSMiD67QFFGILqVTeqT0xsEaraW2xO5SehSpYM4M5GAo0BG4kEnPMMSd9pjkcTnQX9ijssrzcxcL8srA5JVebnELOzI+4+04y+Xgc96pbHYFFKjdvZXZB5SetJ8GLyKVHuTAIlbMzMba2GBBl4ig+E5JinUrwxYikeBiAs0rDDg+PxBJIvZH7q8H33WHyHKmaTxiA+BXjFRpRUzeqPgDi4sNdNVbslPPLiAiwOAfYFGfmrVE+dAFjayT5l3EpXU2AmStRCX8QFNzptSwjxnco4D4WWJJRESOEIrDPAxRi1ghFTorreakCB3Zbucun0cxmZeHJNMaI6poVsdwTAWd43LW11WWrCbg7Mhibn9wTGJY9ptgWKwV4Hmzt2s2bVwV0PfuzP/mWPXVzVeOcsF3yaqtnLnzsoirrs5Vy1dOyYN69k4d2vK/r1cq2dWdbjDAtI1bR2PStps8SoiGflQ0h8XTehhr/lcee0utzkgEZd2nT1oN99ziOjo69LTDElPoLEMVRxl5NSiUPQPODURmPus4IkVsyCFq6CN4VdSfwMBbleUwtrdvM/KLmB0YmRhSJoTgyqkPJZNNqZw3j8ME2BkSMc29nVyx00dgqTZoVGTKR8MBLAVLdiUP6qO3bkTGmGHtSwETtYRbbWGzsSye6km8HE409YGjDiM0vzmq+WVMQERCxgaaStbCwVBCpCM42Y+3j6OjUtre3fYGP8AKAga7ML8iY6HdOWoA8Ai2UROT63FfQ4gaWwjXOxFBeAEV9lgQ6SPoJuYCJs7UAaB1QGRfJKOGxC5C9eN13gKkvABrEKTgZVmRLwJ9IZyyezUhmMxbLZS0svacSWUwkIiovKSn5wyBxb/oOi8SzpFIf6VO0g5V/FuiCLa7yVKTrBcmUeIEz1iSkUsYYIcDFZ0MH2QdR/Q6AgpDEjOkrv3s+rs9zQOAuwBUyySNgvo8W4xhIEE7eQBAaQG/x7TFXbEgZYg8756PzA2HnZndgW8mzYfVHdwSw1IO9fP16cnJxfX5+5frG8vr19Ws3bxWuXL8ZzU4uh2LZGaseHQkMExKqYwmbWFC/qhuQAP0o2K1BaDZaziBZFeR1QEXSLGubcjpPPI04kLNDucP9PsFz0XgBcKfflvXOyjqTMhUEx4tyl3Cr6CDHV7PdlxqkMndWkwtLkjwOA5OLYpVKRavWqj7BfV3v5PBUbHZKQin2A9BLmaqVI0tkCwKCsQNTLDslg5Cx3ExJ90lYdmZaLLcswBbQ4xIK0EdMiia8elZVeyRIEzBM9R3wEDNmL/fy2rTajUsk26V7k2lAnmWj0zDOe8LVJLjeFMCMztUeyUFc983nEzIWY3fBhxoPaBgrvlybrZCRcM7PtUpyAkBcrqP6OSGD4WcYSeByxZR9eOfYHjyo6n5jZyrIEmGcmIAa68znEnLzYLdUKOqLLeMaUQQnyTZEsVHhrDUrFeu3K74aP1XKSSHFAPT5NOXedD8/Tz+lsYunNA4pm5exPTsui/F+pDmV4etUnD08fHBouw/25A4vu7IgeQ/ubxlFxjm6+kTGABASZ7fjUzE/KSJGsXxM8XVCGmOBeMVaZ8fWFvN/9tYzun9wKmlfzPBw76EtL045E7xHPd5La5KrgHUQWy8LMOm3tEey2ra0GO1IxrFx8MCPJ4KpE3OOyih7zFDjMhIDHKutxDLPGh31q2IrS7Ny9bNWlsdRKlEsfVLsv2LDFuz9wAFlY+OKAK6lMRy7sSqI4ZJdQR2LfKEknahbNhOx450je+5TL4uZhm1fBuxQhsEBSW790vKyb/pgC3i7cWZTMzNqvdxShFqyjzLjGs/OTbqss+0Tpl6p1B7l2nalD8TuYYVmC2LXZCSglyl5hKx1uIck2fA1CAyQvLi2vhuw1ECPYa78DNhcEJYgnEAND2eixDd1TWAI/aQtPPk8JwwH3+U14QGgBbjRR7XFX+M9BzOuy3cCFsj88zt4QVvwVCBzbFTCe+B+rAEG7dLI6HMstjY0V5lk3AFWE+mnmmSTIhCSd+SQMAQpW+SrMoa85uEAXZ/x5FoYGx4X1+YRludJ//4y4Aa//2TRj5Qz5oZ2so4DgdXfnfPQ+UFoHNqU77p1Njyv3hHAhr75zW9GdnZ2SrsPD2/pYq+rL68Jt9eGo0EyNDEKcazClSt5my7KbRJbu3x13S14UgChy+omnCtf1YBGbXF5VsDEqqSst4ABmkDNTiaC9A7cR9wAOkSu464UJCf2QPX3iZAYg1gHtQ0IxnsqkQCO3TAcMUJFIFYFYXkcIZ2RdWOxaDDsCBRKdp+jwOcp9IL73LcTKQmWjlMEWFlHAJK422KR7PTqDSRgITFbdWIwEAvojsVET6x9dNuZBJNNX8go4B7UliXeE2KHWZowSMoXCgZyvVn8gVE3WxKOQXDC5+LivIP09vaugx1lAUPhoVgYcaxgZ5FnZEQzHg5gHM8Fyrj1qYwca4E05QojGktSvsiiODnZF1tiu7IETApCiGT/uGX3dsrWH7XUVpQh5Iym3SKvOFi4II7GggG7qWBlMCPGlpgaWRlhsXkC98SayCEG0GH6HLeciOl++heT+9uWwYAdN1t1j5kzdrAv4vAU9cBxCYp7SLFkIKoCDEIqrqghGcRYRgoi46b36ANpRrAWjhKhUA1GMKH3EmJQAAyLmNEIIRgBvsa31RjKAOEacghngYCa3H4xeZafxPQH5A5vPXA3mxg3Sja5uKA2iWGK6Q4ah75At7B4CZtpfSlOWX8/eekxeTsCJY1fs3Zq8zK45ZMTyySIyYssTGTsw4/eFQtPam5Jxxt4UZpiviBmFmwE4YTVlYWc5nnCKvWeL76dHBzb+vq6QDMv5k3Bo7yDoxv8dNTu3GYr5pM+X2TQbH5yR21b9Lm4YE6ACTHgL3/5C/bdb79hhUJBrLhnd+9uafzPAz3aPXSPChl/6flbkieMGTrH/Iw8VWt//8TXIZgvdjduP9iRwQ6YK6DLEz0FTHTZAIRgcQ5KMLUAaC5CCDy8hgH/6Sft5eG/8xNU5LXg5R9/BvkDbH8CYjDDwAWXcDhZIk+dBV/05OJePC7uEXxe4CYZqjQkp/o5k0n4IiTYwqOuvrKrM5kQ+EvGGBvCJA6Iuj6fQ1/AFXf3pTe8Bp/iLoxHEAZgbII2wF4JFRIX5jZuKIQTwju5RFaRUXlLAPMVuQDf6Ha7D/7gD/6g4yGCs52d5Fn7dL7bOt0oZQbr2fS4kIgNolOFYmhmKu11GKmIFNWFa9WqLCNgFxSkgI2m2JFVKIodSYk0ILhrbrHE9jgTp98b2e72gZROii4FCcaAXFoJnECSFB/AgonlKOKKWA4nGEyKTVEyjSr0/Gy1G1aX+86qMUcuE6wGFAY9wYV+ZxBZeCvIGHTVlmg05SBCXiguOaDUJ27JfoNwQUJX8QyHYmHKQYJK7mGBMWwEYE1LUEkmT8SyAim59hpndtxQk6HV7GuEg0FGKIj3wbBYMIsKfGG27K4iTIDCzM3K9Z+c91g2RZfHI1lXta2l/lNkBCAhNYhsByJK0YhA2boOkhkXtAmr1sntowZnT+0+s4GE4/7WvjwA+op4hdwLoIYC4QVcGkIdxEidkUtgcD1d2ASsGgW1XbIhAYLZAa6wU2LYsByPgUnx2UaIe8aiAq4cu/SQQj8vS5PJd8j0YM54spOG9BkWR7H2lN0DaKMonQYNFkydYeSEUAc7lzh9FZcwpj4xrpRYzGTzEmYZTIFWD2DV51gc87kXoAoOvEbDyf6+ZKDipw1Id/TZtssMSfkUW5kSc80Us2Lb9732wZ6+g5fQFaOrCQQ5F+7scMdO9h7Y+tKMp4vVz+piSFE7PN62sJg+8l8+rapNWXviiSc8lMHNOG6eUyZIZauWHxqnCONerq8tqt2SS8lRWd4PKVV59Y9F1NXVFbu9uek1MpgTWNf9u5saJ4wJR1Oj2MGKupfUE6s6OYFJF+y0XLG6jLBnL0jhCbFxHYwooYT5+SmbmZnydkJ0mNO6dILwkm6mv2UupWj1WlMyduEea8jVZvSJ+8K0g3QmtUNPQJh5hnVzACXyE7jzATtFn72tuu7F0Tw8wcMAtAAovaZ/yBRs2EMd+h3Z4hroiAOerolHRFYOnh8EAQLCkxOeL7YCE+MlVNHWPOM1TxdzlpCMEcNFgGgLmJBJZkUGMg6KyZjkh/UN4VUuU7BL8h421pacfJAXDmYFNSAgIIJWXCt+c0LCC7BfGQAPucAmAGL9rUEVM+6IFBycj8abE+Px1vD8EYP93Oc+F4n1+6X1y4u3pECvf/qzT78Wi8TWpqeLyUatr7EWH5SrhbsHUJGw3NbPWU1kTA3mxrgizliF9nSQ+E5cbJN4aiKiiY+JEel7WA4AEdeG5GomZn5pVaDd9Akinls7aVhr0HQQJVGYjpxL2aenZv273AMhaQrMzipNXYMdKh0vcHJ8VNfPkoN9Um0ihnp4eOCH6mF5wBSqZc3Nr7qgkueZL6YFFAlnNic7eyYKKffpTBMT0T1Glk2o7VLoQaPqi0/stmk1yDwgHibF1/VgY5Ewyp90hjIUQBF3LhRnbXpO7r8+A+Ov1eqyzD0BWNuBn6LFMrACy45Nz5LHmBJzZyGkpb6GrTSV9JV9TnAAgFisY4EMtvKNr3/Xqn3daxy3DgZIho6NAixyENNmXqjhihLRTgqk+0KRwJRYKYsIjDkxVNKRGPugULPmeBgwBGLlAC3KgrLGBOLEGwkTAajEGLkmigHAOBDqPR7Et9iaitX3Mny6BopN2AEWg1tHTjReAW1hSyeZGJz1hV4D5ngzUl21X4KPvvs1QhpDTgeI+KINDCIeJx9Thg0g0Pd9AwfjJPkhx5J4KEeSn2s+w8SzNfY1DJQYMgDHAhapP7j7TXlprCNwVPmV9RmzTElNkKz6vQP3EiM1L+OLjJM+1tRn3/1gy2698LT0Q8qqMZZyyXsp25NPPW7zYtF4D7vbD+y5516wXTFKvKWH2/s2lSt5DvRffO2r9unPfc6SuaKPCQwQWULdz8979tTTT9rDB7u+oAYLQ/U1JXYm8IadO/AJqGZlTJ579nF/n7k8Oj6143LVPTrmkFBLvdGyg719GTxBHkqoB+DnqZX6ZrCFVPOm7yM7jiS8Dt6q/ywaBW5+AGROMqSXGphH39dnHKxpu2RJn9Ev+isISfg46rvIA4Ds19EtuLbv+FL/AVb+5vvIIG33vzXeyC2/s7MQA0OfJnRvWslnkTe/N206D7xRcANgBiHVCgdyyAVVAGMybE3pJFijyzroE46TGPmDgkLIrF+bK9H+i/5JHnXj4Tg0rugWb+meXwmfn39jHIn8hMGGk6PkdL40Lx9uY3Eht55MZAvVs6FI0XkoADVZr0zRk8oTmagVSmK0evViFwyNJCYGy6DcXCZdME7f7MqFpjYl9UUxBikBEJYv67FVmqeOSAEZj66YFt/JZJMC00kbS2GODk/1eVkLAUj5lB0pDbG3rhQk5mkz5OemMnGPbbKCXchz3hQJ7jUxi10byu1EUVFadoURT8JAJOTuxiMI5ISdnp7qOmJTiQmbnJmxVDFj6eKypSdLtnTpks1f2rB0btJWH3tCY5CzIVZfLc/kkgIw2KrYoK7LqpaGXdYx5UAMYCCku20BthjVkBXcsYzUeddjtDB3jrxICchnp6ckLIGLfiZjE5K7ec4lewIJjW1brLQtxry3L7Z2XBaY9OzB3omdiGVxyCEGi9xhgIiqP/E47FhsQNeBAeL6Mt54MrhEPBA6jtJh7lBmmM5QgO15hmLA7NkfjdjNFvx0FovQTwSbN/xwRvUQT4a0LgdJrIVeQ7FZmERR0S3k3I+ROR9KFlBl/XPmLzYlpk9xbeaYCvHSNxmFsPXl4nEwJvU/aRvGxZPZ9RqxNWKIabFkp6y6NmwHQ8t3YUR8B6Blk0hagEmyO14JhoQFPVL7JOce+uiyeKf7UeayIMNORodv89Z7pTwFQ9QFufgjeRRg/tHddzyZn/g8II1w4zFNFqeDcIk6jdyVJEszc4syOnyPs+HGMs5NjY2Y9d6Be2js/gKgGq0zGf4lj3MCOHhEhFsA83B4ZBsbl+3u3W21Q687OBH7YwaCkBBAxEIyYbhnnrouMIHgdGV02yIiNa/NwZgTEmJjDJ4gIBEs5hAKkCHTVGmWnAkjMM5KwQ/dD+AD1JhTGKaDIaCu3zEIzJOzUT3dqOu7QQwWNzyow0p2EbJIpgbZN2mRILbHk3fru/7wemCo+uxPQDIAXgwq7aVtvMfhmNRWmBBICqb0WiBXEEHfYMC91Q76AIhDAngE8Vd+e9Q/9dNDBnqRv8kQoDym7iTPOi6ZEGYByBPyZNW+pMgW7UXGSAPjnuHQaCwZ7qgdB9KxzeFgsDURjTqDDQC2M0rmJ6cEsBMbU/nEuqx/IV9MRFO5VIgEZkr2tetdHzxy7CYnKdzSdhBkVxJ7yNtiflhQVlu7+jzxmaW1VXWY+FfZ7t7Zk+BSO5R6j7BXMS3CBREsHiubFMbGdR2LXZYlCOz1xi2V21Sa8sEi/xSAxg3uyeIUiklNWlZCdOYDGFQoj8nVPvP7MjlsSID6d8WKfR90VC2Y0AToXiTwsx0yk824NaRtVblOGKUkeZpsdZV7wVR3pEjEZKdnlixZmDeyK6bmJgXccZtAaKW0uXxJgNQTe07KJWxrOPvWq48srwnBBSeVzCQYabm6BNwLAvGOvIG6yH+rw/hJCKPUyExbp9GRUTnW2OjmYmHjEGcv9VxQG1LQ7cOKvsM5+6S+kW8sKy+s8XxH3OTeyMMCsMDhmA0ZgCELH3JTxbL4PMVuAFpyWdnRxCGFKCuWOhKBuereIax8VuOs72luCB+ghggoGRGAG+lEKAEPEtc9/KBrolggLMBG8W9AAUNMvJ5NJq4kAt2h3F3ayf58FkFZnKINvitKfYVzUBsiYLvUSxAb13wBIAA6YEDRDTJcAHcAMyd3PGBPFAKBvcCcySGlxgSxPoFdu+o9mTjvWy6dF2jLjT4X+Mo4sZWWIj+nxwdWOd6TY1Oxg50t++jtDx0EJycFBJov5KlSPrbi9JzGrqN+BQyXTTOEKBrSD2QY6eJk4uOjI5udTFlJJGHCiClT/6CicRnbzSduahxRfBappAtqL4AyM1MUiWjKkEk2BdJ4TMQrPZYuAUEXLwBWPbYbj12SbLQdXPEKkBsMCHFFdVxGp+Wvo3cX88YYM+F4OLzkwCmd87oBgI7/HTz5HkDmaVr6nfcd/Bxcg88Akvzk+oAqFw3ChronYyS5gFAAkrBT3HwHO/1Nv7gmDzJm9GGfL54DYYaGSO3FKEh2ZRjAnYuFPYAYkbhoMz95PWhz0HbawWcYO7wB2kifkRHMzJXlSfuZLzxvf+2Ln7FXXrxlv/DzP2Ofe/VTduvJa/bEk4/Z5bVlW5qZ8vWWuC5169bj42duXO088+SNg5WlxU2B8FakWvUsgh+HCBYur96Kh6OvP3l56rXHrq+vDUfhZKGYDzXkTlAtiSRztrWhM5zlRI0CQaNc7KIzQCg0DIm4BSc6piXgSQEFB7PBbLB2CN1Iio7Skvw8Nz9ntWrdtrZkmSXkiwuz1mmOfR897INJ9HzaZlOsUBaPYi5iSuTBsq2w2ZTbrnucHJQFhOwxn7LjkwNNsiyhXPlGq+7C2xcwrgrsAW2EkK2ys7Niq7KasD9mjO2+LAxpumVhc7r3hDXljsGcYSXsjolEUy6g1KPtdeoag6EvSk0MO1YdiB2UT61xVraFZUrnyeVtN6zWqFlKoE++aa/fkbDIhQ13NHIhgTAsUAotRp+Usp6Hx3ZwcCgmrusLbLLpuNXUvly6aB98fFdtj9rtuwcC1z3jbKuijB9hGHJTqenA+JK3TCEQEsNRRopCU4UJIGUxkb76zindH9BknKGYFLZh2yTjSjOHo7oEjl09LNARCsFdhwnwHbFTYm1SEuK8HX3BU3QksBw54rvfZLhgvoAx7jrMYCgwZaMCLIU85TB9FlB4Wo3A0reI6nMZsQbfTqx7OtPVGOHmE/MHSPEM9KJfNyzgZlEEQxqRK9/rUUJT39M1URpn3Woj4IyHwTlmUV2HbZkUuqlXe942NpEQq3Vj2m1YQqBA8RxiwcToqJsACGGcIyIFR/J8KFaTZvVfAHcqb+BlKSHsdyDdOD1p21ETxj2y69evOUFw91zXLCYw1gJzjXlHjPNYxrjZHtrnX3vVt29jiAJGaPLm8ra2NmPf//7bcu0lLwCs3qdzDrZqHzV/qeXBpgXm7O/+6i/Y7u6e54ceHp/azvaBiEPDFwrJJqiccvIxGTcAZACCXA/SwyPIBsD0BEDLvAJ+/OQzwQIQ88b5ajBsAErX+EsPvscDdozcAKZ8hD9pP/PK6xjOAOCCJ/eBnLlcMsf6LBksYAGfxwDQDt70O9IWwFn/aDPXdsOq7zqgR4J7+3X1t78uWQj6wAUkIxegrPldnJ22v/frvyx5weuTPsi7o/YFIUEObPV8c0KF0jNAHQ9ccijYOK+onW+pv18JRye+0Yt2HywsPBuECDqjenKylJsfjUIbs1PF9aliupBKp6NyTSQfIwmvAJZBGrTt5GhfTFPKJMsh2+QLUlm5QjkJGopKB+bmpzTZkx4vIt7FNluSpBEwJoR45cLCnB0enkpACPov2SW54/rVDvePHcxY7T86PnQgx5UtlADyc4smAreMwWSLq+yUlUoCKCkAyfWkPHVlWVB82kiseHl5WYrX9+2ZtCFYkCFheezxWtxWGB8jTm4ilhJ2zfijfIViQW+R9kM5w6Sx64YKWfS/J8ZKyg+hkcnZebVXjEtjUJELRkwvLSYtuuxKyAIX4YLGWV/30ZxIwTAyGmHb2X2ofoj9jWMO6LgszbacUgnH7tZ9bx/76psAk9o+8kwHBIaQB1sjEXSqmsmdj4vFiR1mcjlfDKCsG7tycCnbAv0LJUXA9Kv/3mp1XQERpARJhSFc7JDHaPETNbMOVr4gJ/CRM2YjXYDdWNRXQGhZpcUgkrbjwIiCOOslS0Cvq+HEJ4N0MTFlgUOONL6aDPaQRS95HWojzJYCQnyGB6ve+jMw4noPpVXXHZxhvWH9JHzA0UQoEQqI0tE/jBpcsaNrcG1i8BO6jrv2uJVuyHU/GXxCToQPCFcgL17BSf+4HwcKUssChgWzxMjSt3MxXvqQKyQEZIdyx8u2+fE9W1lbs5I8FEgBC6XEAxsNyU9IY9EhTxjgoB1tOz44tmeef15ERAZc90Pf+PzNm9fsxo1rGp+23d287/Pk7reU3ufOgYP4P4AY8cVFfiemy/ZTdmyxqQA9JNRD2IQCNBQuAmi5lrO/R2DouyNFBpgf5A+Q8bHkdwfaYGw9RgnYao6JqQN+fMZj5ZIN5JKng6YAmXs4m8SD1OsYAQ9P8H2urdfcRXdAFBN14A/uxQ7RYGFM7dA8wPB5AszOnnld/+iLLur3ododsopM6kvu1XIN0vK4Pp/3NqpttAMsYePLgsD1b//al719vA9+SKTdOIdIjRQhoZpeMp31NkNuWnI/5RmN5Wl1kqnkgdj4pvRgy2Ln1Wx2IQgRjGCrucy82r+Rj8fXp0uZQqdRjx48PAyR6sC+72DXBowg4W4WA9mW1c3m4s5gd7f3LF9gwYgkYbl2A4GEOlqtVI3tfxSBmZwqiJmQmEv1p5a70mwSqJ7UNRC4jwObX6LICtYI5csy7VYUMx3KhWQM6ZCkzxe+KEnW9vgZSq7vSclw/UvFab8u8URqDtAOGI2+4uDpCy8CEBKwNVu+2t0X2+qzElwT+9LkCPV8kgldkGbETZnEuZV1322GVSOexwdZYedUSxbyIomCnlHLT037brOx2LPFxcbUJxaiRqG4FAnL3Lfly9fFvrctfh7xrZko9PLaioB22nf3EIJpCBBJ0E7ni/bxnW07Pq1aW8ovdZGOUgovYIx+sJvAC8WE4SEUHA2OYQsUBbYh8PIQAivsQYyUNgdgqHaek+/K3CY0h2RuJIx6rowXzBJXjnqpXA/GC9iwwk08ipKAnJLAkDCOFGNxnqHx7glgkR2UgthgR4rPohtFyfs9aj4Qm0s6sAYFzHHVAb4gxu9lEjUlyCAJ4gAcaVkIuSipK0ywCILxlnLJ22K+w+GMwC1nXYFYOkUN4q6D4uzspACGMEPHx5yc6mmNOa4pRobNIhhX5AAZIgaqGzLc+hsIJFOBmGoQ5wVguO60vCDd1bdp1yvHXiAHvZiRZ9aXMe/IePebJ14DF4tBWuLe3oGnn11/+gm/PvOBblE4htqkk8WScWT+/fsPdd+gARhwGJlEV78I2DR/LEhKfy3pMUzNh4zX6WnFOLOqJ6OBMcdA4QH4Zh6fd9x3DSwgp7HVkLkeIu/u4mueHRg1HsEzYLMByIIJAFrwfUbFZc6vRfaJPiuA4m+ui8EkFEVSqxsstZ8wmbv50jPawgOgDe6h7+qa6KDHdvUTr0laod/lSXm7AnCkHX4fnmon7Wb+NUw/vjZA7Ebj4ntqGz/jhOX02mc/86L93M997sexZtrnC76af/3QI1hsw/ASDnQg1zXJ12+2G+Pbd+51Hj68f7B3dLpZaze23vjhVvXZZ599BLD1UTKXS8zryhsxG67PTqYLgz615TV7WAsJEcF4USEXMMrEsRUyKTAlqZwBK8k9OTyo2eySBHUcWDvCARzQlqUQtxrNLiIvRq1/TBY1Ko+Ojrzzfbl21LvUkHiMEkAYSDkBW7ZMElgmdshCCCPHoWfkiwJyVBeKJvQigCEhqlZZdIFtEpbABQziQoA+jA5LNhoxaTAgAD/Y2gjQFDJ59U/tk6wQ8iBeh1CyfZI0nW6rJhnEFSGqxoRKoCXU1GnA+MSSbGIouZARO44kE0ZpxOLMgh3uHsnANDyPdAKmKqH3yu/jnk1EWVip26nGsHZ2bJw9f9aoCWRrxg6mvb0T2z440LU524l+E3OjpsFQICvmg3ZpjDMZAbwEjopNuLlsSsDlOivLHW62xA4IrWguJYgwWhQnLsY6OieMExXTAwR5HS+F7IOhxhoXvSfAjcmIFjyWzJZdQj2SBhc4V3wHYIGc7q9b+vcBPuL4nCCghniaUkbXkHD49yeIlT+Kk8aiHOEsg5KguA+XDvlYkeYlHHcWzHZUMgX6/Zb6rnlDSoE1ue1sWkHmeuoDoIu8nMuQSbw0XkG8jcU/Ds3ktQn1GdBx2eidGTViOY8fAEOZ2HHnjGkCtiRPQK/jGeliGleUVXJAn2VcwSZYIWSEzBt2C7KBJqbfz472rSJvrHW8bXkZ31AET2Esb+2UkK+tXpq2bGle3wnGE1btNVsld5u3N71SGIYRVxcACRbwpIi6twZRz3MPsxDzRlYPxYhh/2QQkA+sS+raQRiIMBKMljxmdJD5x+hhJFm38HQ62gi7c3ALGCnG2H8KmHg9+K5ARhPtAKbfJ0TG0GV0GJB0g/jjJ4Zan3GtodXoDqAXfBbdu2gPnw9eewS6XFMoxzdhplwf8ENufHeW5gX5AzD5k4U+DDHfI4YcjE/AjPndq1jpc6R1ffqFp+zLX37Nrlxe8THicXFvv6+3Qa/rB8w2CGPpOnqJil7f/cHbtrW9P55fnu80eqODyeL8ppzurUu5XHXh2rVHANutJ5O57LwuuJFPxtaXl6cL6YxGWVdPl9iJ1XI3FGBkYQgm1myS8ynwlKuMW4UblCtl5e6c2uzinA8isbPyyalYQU/X6Nj9zTtipWLAI9HrjhQvT/X2rE9mQWBEHIsMAVKr4nLHanL52WrLJgBnVlIsjtlme2ynw6SawKeo4eZ0BbFnudBYORYe3MVVK8h/Y7BqdY7iBlQAZBxeua4tKu6I+clgkGNLnl2jUXZgZfeQf5aqX7oGFfRRaNyNpIwLAkx+I9sK6wIc6pNiEMbnMbGGphggQlywiRg7tSZt/8Edm5pdt2q9LBBcsHA24q5xQwIPA6c+6LgfspbcR07abdeaFhK45UuTspADe+/OA6NeqkRGQAUjlIiqmzANxu8ilkbfWEiiL+z3rp21BWpi2QnqPsQFxmlbXJ53BWeBrzRVspOTsoMDAsPeegTVczhlzVl1ZvGRqkU9gT2C1aprHMRWARnu0+EUBIGft4MMCM2VL1wNqXhE+1AaKaXaR76hLqt+cG0BhACM12E3gAY7zgB1nmzvzVKuTvNBloSXtZRS4MLD0oSHPgZ6WfcR21U/MYiEG9ALDD/zRIYBCz2sXrtLCYDqdbwYGDCGA/eTz8L+3TPRBRzE1GHY4PkEHkvEw1d4L/4AFEQEolGMP8Y4iHGqN2qfjK5kmV2IxNIZg5W5oq7Zt0q5IZ3pi/1kjTPX4nERC9if2sXOI9KHYHxkw7CZhj5CGAinkc0A6HMvBwI1g1igXtH3CasEHh4nE9MP2uen5TpZGGocONGWQvi4zTGP1UNmYK3oh2+DjQF2GFiuzlAEIOqApXsBgHw2eC1ggv6e5jhgp8zHI3DSH4A07wPSAB5GAjBz4KUPj67jMc1Hf/O+A7p/T9fSg+8R5gnuzY4qZAnGyXhrDnE71Xln0jJSzmE1XrBeP5oHFq32rF2at198/Wfsr33pFVtcmhEGkNoXXJdnsCjG3wGQogOEDDkm6MMPPpRh3LU//9b37cH2tuQhI8LRFN6POpKBg1QyuilSsxWdm6suLDwKEdS73WSpkJvXxG4UUrH1y+uLhYfb5eji7Gxo1KGorayaBs9XLQVqWAjSXCIIsRqTLeRtZn5FSH6gyWNFWIqlTh4flT2uRh0B4j7s6cc9SyeLAqCqJ0+PRJKp5s5KKAOIe7mwuKzr59yNhSlnc0FaV5UqXLoGlYIW56ddsUk/oRRitS72d3KocRW79kR+BCFQbE9jkgIwIVQeYoU1HArOWGLS2XVEbIVDCEndIZ2LQeeAQTpM7BQl9dzVFifnknbD+WBpCSR7syXEUmoW9+gjBaZnKJUH01V7GmIj+ak5S0jRigur1mufeAyWsYukSmqTxlNt63i7xIiTKc8lPjk5kUEjz1OueipjMTUHZUlKMUgez4qtElvD5Qsq4asvDrgBOLI4A6iSnI+sw3zYDFFvNNwNx3WvV4O0LsIfgia5uXkbNFm5h92Th0keNIsr7JeHmQnIYH0YMo0RxdgJJ6TINMhlfNspk4VOEDZwhqJ5JbuAODAAOB5yXpbAQAzTWbbGG9cUViPV1D1ggoQ0UFDc/54zLtkEGToYqV47D7ILMPowN3fp9D4/HXC8DQEbCvKsJ9yoaBTUD64R/A2rcoOKQss4wGg9ZKS+w1jUMPWB5TGBpD6TKC6oj00Hj2BMaQFsN9gEgmcBox+JcRIGIz5LzWNqFNNnCgyNRARI8UpIgRlDQC+u8UG5AUFnWro286hh1nhjhABT2h/8Di9z3BGoMl4jjWlX7cJDoUX6qj8AZ/3JlLgR6JFNoMvQ54vKWACKxyylKyHJFvLP4hA7EAFc3idc5LFSB7wAiHjyN/nHuNb64ePsn3PwDN7319QOyEpwyglpXdR6IPxCCheeJyEe9Yn/YQH1oH8ALYbO07T0j40AfMTvpevzO7IL4LK5h3lkPDC2flSUZOHKwqJ94aeft1deesqefvqaxWUs4+Ge7Tx8KHlqeVvvisB89P7HAs379r3vfdcOy2178GBHJK9qb7/9lu0+3LSTSsP2T48sUyrayhVOlY5aSxiVy5fG0s+OjOJBOpXYFNHaqnyyWb12ESKQKyI/bTgfFsDmohPrly6tFNLZdDSRDqvJKOVYIBT3WCCLKblJKbaEiEWiE7HOzdsPvCMxKerC0pyGRsxPALe0MqtBIB2n7kdZkE3A9lTShkSZxWBzlsqKAUtIAVhyLFkEmhRrwwUA1MpybQOBENBJQBhQCsWwRZUEYdgku5UoiVicLDqTRrg8niUhIik9ltALuh6Kw+pfPl+UUDfdUiOBJIz7RMGOJMzs1uK1OPFhAXcQh2MhrG9TU1MOVADA7ExOn83pPaoHJW1qsuRZCwgrbIi4H21gk8GpJmYwDtvDnUM/gntmdkGfwdUc2aWVGXebYzIqxJanZvOuKDAuFhSpW8rJp1euztprX/qStSvHfn6VaSxbbbFwtZtQB6BC2IUda5FoWmMgl5oFK8OFpeycvAc8gWhK95+R7ZCA6j01UX2AsY+tLlYNoFE0nIpPaKdXr5LHAdtPZ6LOkKkYxTHMnOBAgXVqlA71GgslMCcUG3eSsUBBqAKFkRW/cblxpZFC5zICdI0V7Yd9kwbosWFCQ2PipAKAyNiaYnMsKkbVH8IMMC+qU7E5g/hnmG2RKbFLgSfXIn5f9qpecn+lQCg12QtQEjVb9xaoyxtg3tlB5qlDownfpcecUZTlwlUFjMiOIdWshhHXvUj5shCLh1JqgTLzRAw82JY94XLoC7NizheLa2RjYDT2mhyoObQaC4t6PyUDndTce5xQrXImBijqurBWPAJfKX80ZnhfAJODJm1Th5hDdNXZKFCs9jKOGAwMJ+EFMnBY+CL+z7En47EMOnMoDwWFAdYoxD4x7jjjk0uln/pb90enADVqigBc2ABPedRrDriES3QtFshYDO6KrNQrB3Z4sC/PtCKydSgFk1GSIRh1GvJ0tyWryFrA1PuDtoMvIQ7CiC4/aj9hBGpp6BYaU0IXaoPAn0VKvMRa9VRkoWYdGV7ysUOaB4w43ifhx4Y8V42QvfvebYuLaHz/zffkaRet3tNcs8As4/fGD79vLX1ndmVBBkX3UDuLs9OaD4275Ho8kfPCQKW5BRnZiE3PFWx3r2mz86sWkfzli9mxPLOOPKuDene8OQ7Vt0Kt8V8FWHV2fmLU3fjcp6+vL88tFWZXZqP1mnxWCRknxrIzqtXq2Mfv37VCMS1LqMHUJFEpZ3oa8CSpnGNFBs4qJwQcPTFNEsanZub1fkpKK2XACssNLU1JaZsMaNuKuaImiDgQjE9vnwsOZB1I/8lkApdwslTwHM5MJusCAntxsFW74lJw3NhBt+dsk3oHMF0OkSPGWS2zoJaTACCkCDvHjWBNBRr6HnmXjboEPZV2BoHAACYoZiJGDquEVZOKkpKvifJG9D1cYtgxGQLEfnErWAFGKZsCRdzS7Yfb9vEHH4mVT9u0JnR6Mqfxm7JcoeQ1dlnBxV1kpfxYrgf3X718xWpySWYX1mWIxIDEHmcuLVuz2rPNO1tWb59BXOzScgm+Z4WMXFTSnBJBxa2sAHwsJRn2WQih5qkEW/2OSHjsPKbPCSCkTvVqzUEQy4/nEDqPS/ESFpaQUjgboIaZeAFwGQs2HwwH7JrSGGsu4jHJgAxoOCpGKMXD9SQvFleedjvgD3s+jjBqjBYACDACQkBJW/Mf1f2oeIWrTaiBuDlpc+w44ggYYtydngykGNWwSxt6DsCEg3ClZdvFSIZWlbJRk5X5AlCi7PASS8dwoKisJcCoAU7aBmDBPpO6brDQR3uJb6L0LSk02Q64h9Q1EPxI4AA3Z9rqL3ICkIFFhCiQLwBcF9B4yqhoTohzs6uPtrKoRQ5vRbLRUt9gW4AoTDkUCrIziHfQzgvmhrvsn/PfWcgEVMmyIPbNwqzgY0D2BrnOhA7YcKIWSgYdeP2pNuK96LP1Rts4ETbwoDTuAphUVoRjJMMsrzJbzFuMVD8MNeEGyTwplzV5Zw2REs9g0PVbAtBW/cxaJ0eaa7Oyfrb1/t7evqeExQRIObYTp0sCsQkRiLzUXp7eedT2ZKTSeRkw3X8imbCu5mxCOtunWJIbMhEUycNAfdb02ZE83cGgaWdlam6wMNm3ypnkRjreElCG5EnmJC8EbnKsUUjW5hbm/TDKz772gj33wiv27Iu3rKPxKRVF7KR/HDsO2TB5jMji8uKisCTuGUgzM0tOCGqNnq5zyQF/UtefndPYSK7H+g4HvFKnmlMkhr32uDBZ6ExEEgfR8HBz2IluhYrF6rWLGKyofrLV6M3bOLbx+c88uZ4uLBfufXIvmisUQjOLS85WWGnlIL+5OYpiS3k0gb7vXADIDiWUD1DMFmSNxaiy2byzB8rG4U4Ke7GPnsDNLqfqaUMKINsqDP/oo0+8UAuVw7MCwmUOPCRkIGGF/vcl4MRGcZEQmPJJWYOM26jJ2j2ScIs5iAW12nXfYQX4YxXZs01sj1MFhhIg0q3I/US1Bxo0gvosmqSTk74jjBQnFgG4N2738eGB+tb11V+C5PrPjQxKUqvSHnJZq86oAX7yLVH4TktgJUYIeLJN8smnn5LQCkwnOPCRVXa5hLLGJ0dnalfTpqeWNCZJu/nMLVu9um6nR2LBMJyaBLhZ9/gy7p2prauXrnj6VgzGqDbOiTVzblG9eiI21LbP/Oxfs5PdU1tdmbTL165benLK9nfLuq0UTHOEK94XqGGlYckAC7E4UltQJNoPK2LBwjdvCC8oGIJLjksNO4VJAFLUVoVRCe8cXJIJzSFMVEywpxc9NWwkw6Trw/oBVIwbi1icLAxogBiM00BsajzUXOt7apZAre0xZy96I9ZF7jObCwA1AAQ3MCbDynUp+jES8EYkVygRi3+9PnMPcEmJ9XnYIYznXO/jWnJvruFApO9zkGev31ZHyLxoGnv56T/FVPg+brOHFjSv5INfuKOQgSAOiJfFZ5EtADVY5cctZiF02CdMwj74ok1mczZPpos8vpau37C+TeMdSqkZM75HP4kPEJ8GKFl8BFhFlWiigyWMOdguihFoC9iqagPpWU1pigyGhtfPu9L81Rt4EBxrk7CNy2syzCF76cWn7VMvPGd3t7ZEXtjxh7mWV1FQWzSPSREOrx+iaxJOYNddRDpN9a6xCFGmNGWZYtHamtOQ/j6XAbh8bcPnlFN9JS4+PxTFaap9VOSjHGc6w1FLAjp5qlTGy8pY026MH2ltzojZnozxlnyxcF5vChsEjLILkgPS7kbConl76aXrIhjUKQjbr/7N12UAo/alL33OX2PhHWbdUt9PKicaD8mMiBLeRKfHrjp5XDLCM7Oztn98ZicHhzYOiyAJQKfnijJa52LghyJ3nMdW8Z10hfyi5KNqJ8cHkqey/paXHhmOyye1jvp3cHRQ2yyV0lvTc6HqwsIjgE3qMVmcnC+UShvrV5bXW412IZmJR+PhUWggsKL82kisE0YWFVilBQZReVv5HLUIkkJ16b7chVqtJWSnMEPGi2VQQYkiDQOZoZTcTOKgxEjvfLRrxRJbWFnl1/UXpu1g/1CDlPP4zeHhnr7TFeCxyQHLHyxY4eKgcLgcRV2vVm/LRSfjQC4giicDUCxMawBbamvdUuzIEdAjaIAfgeqyBhr3EFcGlsqbtWrAQqlVS/tZfCKextZLToAlhgar4Uht6nWScQCzBfQAaEolwrpYSIOVYuUpTBIwHwmZBBBQJhaJCwyrjMURsKzvDCMWOyFl3j841Tj3rTg9L+WasJLclFgkoc+JveeL6oPGYki2RczW1q/YtBhuQZb66pNP+2JKcfGKPdx8aM89v+bl/yLC85iEMZYp2cmDezJAbfcCOPKZTA22mwIKvrNJqkVxbSprobgYraA2gQZPSkfhcj8CWuPG992D0PCxyUGQBSLYCKbGPAj8w2o3LJPFHVgX7JD4MMfbUQCHw/TIz8W954n3w9bjAMDMXWuMEaEL6qAShx+OxIw0VgDBhK7FUUCcjZXGddR1Y16t69wLeePVSIbBKCcCVGtLi5kxH6SI0eRzz3YJFkgadb32iEWSaUIMvlHDXW3JAAp85b6y043vsBUTFISwknAPa3VPRGCGF5YmE0Xv0QGipQkKxWucGUpYHrVgCesQUmM8D4/KGouxTcq74dDIc3kJXIeBA9QJcwG6zAv1JQjNhNSnTn/C5IvpM0ONN6G3CWu0kXHyiofyDgZ2cCIj7vMZtuuPX7UbN5bt0vqcffazL7rcRif6dkWguLIwZU88cdOBhBrIeDKANuE7Fo87YtxOqGQISH0cSw8H6gf9h4GTfUBI7d69B85AdUfJNbHXsLABOHchkBUSo5cektrIIibGm9M82gK75cVJJx30nXBBX6yVdOVCOiqZT9qS2vhLX37d8+w/9coVy2emhUFpeVOSDckulemOT46dVeJ9zIoMfvjxXc0f4Z6YXsdIBsa0Uq14zeN6lV2N8kA1U2tr0w7c1dqx7e8c6v4Du/rYqsdqWQyGdBFZYhMM591VTsVg1fbzcWgsktU5OW0cJFMTmwcnp1vjce4nDDafzyfz2fR8YiK8USnX18tH1UKt0YguzE+GsvmULnTkDLHf6DtY4OqQTdCUVWnWynIVWGENjneoV+ua4DO5cxHb2y5LWDQJskJdKuxTSKUBO4D9SvA0MBwZwXZZAvesXMOQYA4oFrtaOMcI9gDzBSAP90+8TieLVcS5CL4TPaK8HVWvyEtEUdnhFRPzw+UciWEHhb7zmpCCD2jl+ERW6EQg0/O2UnxGdtMnlswATmRFADkDKZEhiTtrczNzHvY4PDiQwgY7iLDQMFLJsy9wkdhNvAnAmJ8n9YYat3pT7eu0ugKloIpW5bgiBqqx0YQBokFogcWpmDM2yuT5qnwiIzARyMJUpydlxeckkFk7EnOOisEXJhEKTbwAM5uelJAJ9DVeY0lmUcw6Fh1ZSgK+K4CNx4hZwkA4r1/sTEYMK98D2NQfwGBCgkihbYCH7bWaFYtnNWZidcSSAcDKWdPjYH5yJ+xUc0b9z5iMDiyH5PAOC2RSSD8lFHdaLI1tvQMJ8MRET4wKxSLvlqGRSy354qRdGBcuKCEe7k58lhKGPYEp9wKkYDueryhDxlwN5Cayu9CTzwUyeblzZAigzyFB0MQEMWppqtoMoJH+lJIrSW6o3tT8jd3YluQec9YT55lxSkJgIKIiDpxQIYjQ9ViYSchIERIiKR9jCdtivil6pB+6Lr5NwCDpIwCsFxzsIRXELsn5JfyQiqVsVl4G8fak5JM4LeeBkT1A2IfjqSdnpsUGNe54NJJdCnqfnkh2+xzeIBAeySPIZR1gYZKTc8GJvSH1dWVl2Z59/lmbK2XsyZvX3NuqVsruKnOKwLvvfGzPPnPNOPl4cWFRn7kpj+uqjHnYlpbn7JVPPWunB0eWE2mamS3avU82bXFpwfUYICTrASCCdFDoh3HMigxo4KCv3m+8v2lIiHRxuiCyICa7ur6i1/L29M0blta8vPjCE769eX15wW4+vmGF5IR94Qufcbf9tVdftsur87Y4N+VlOaklzWm9lCmsi9QtL02q7+ZVyshWWlKf2VZ8ely1XEpkRt7awfa2gHnGgTaehASKfUhWx2RnkFMtQ1E967oxY/t9sCmIoMOEky48CHZjQkQw0hPythNsARepEyaOZfQ658PBQbXa3pxbmN0a7x16DDb0zW/+RmS5+MVS+WT3lkTo9Ub1+LVYMrI27IaSMUmVRFhjNRQDozGkLLEFVCxLiD4Yxuz+5l1ZCllCTTr71wG0eJKTAygZN3a3DRfhrHIqRgnjVYMEOiwo4Z6x+kzsjDOuWLhgpxEuNuf0VKsdW12csYSsFAfhrSyvalI5XqasScp4nVASyU/L+26Zgu2SMV+Fx7Li7rIIgoJI7J05JJO4tGOxRLkbug8uChkSFJ2AVbAlFDB2N0WD6WlislxQnp2dXTHOaYF9TmDfAtY9/gV7hfVwyirKT8J5i5qpyWkJPAZEzEICjLvDqbWXry0KaHAxNV4wGykyK6m0BeErFEpSzIwmGMYWsPOjg2NXDvrJdUiPgg1j8GCmLOD4exJ6Yrq+K0tCkJZBeXhvUwYiZ0kJWkzjTclGyjSS2wno3Xu4petlrHm8ax/efiCBE+D1AEC5VzKesI8ewELsVu+x5ZWshVZTbp8Uryn2R3wXI8g20nE0JUyRZkl2PDNDAryz/UDvT2j8ORlCBqlHjBujyPHvVPYCoJIaS6GGlBPA5SQGFrjcpWvL9ReoorAs3uEmB+XqujaSK1eQW1vTmHsxG+ZOYCi09Vg72Hr9hZft43d/KMYWAG8mS90MXSPBtUjnCxgxnlJH7zflKeQEDByGCXkgtpnS/abnZr1AUE4eA8yfuDMyzxZs1hQAWTybYD5ERvRdylOyJZaEdhaMHYhdtjiAkM+m9LMnRoeh6brLPFAjfu0//8/svtz32z/8jp3JI+QaLSn6dYHScblle/tlZ9y46JOTWc/rZNu4s30B8mNXVu3G48v6e9bu37trUzLGy0vzdnL6wOoVgaHc6JW1Gdu6fyh9ocpYWqRgzu5t3vZ6IKtXrqrPCdvZe6Dvzjn7ZpGqMDlrW/d2NMAyfik8NtL18OqkmxpDwmNjNq2MqMcgNiyDclyT3K9esgN5p7Oz87a5ue1ZSJxJd3V9XsaAEEWQB52Q/PC9yXkx2hMRs8ahDGxUbZ8V5hCKStv+6aEtTuWlXxyZFBxRRLlHsm9K0xTfr1m/WZdRE3kRodnb2bfpWWGNAJkNMleurmmMhtaq1Kw4M6Pxbereddu4tu559JWzhs3MFJx1kzfMPdnkw8nD8fhIrPbQVtdW7OiQEpapYaParGRy2bfS2eRXKtXjbwyHyQc///M/3wn/+q+/OvGNr72brFWH8/+ff/JbGy99+tb6zNK1QvXkNBoW9JOaxFEfVAAiLnBarjnjwA18uLUr916uq4BycrYgS0URYgGDhI60pe3tA8un82pw1aYogqxrcPhh9exAVP7EWmdnvt+ftRc6Z7j2bbNpuQq4HLWjPV9RPzs+lZBMWv1MVrtdE3tOeKy1Wm5I2bHaspTDYMWRRQLK/aXT5ByqnZp8UqaG47aUKya3YlKT1BaYUZRG4CgQo/0oK3Fk2GhNwkyy+IOtfXcVKW1HwRPcI9zDWp34K+UBmw6ok+zx1yMnMKNmJ0xPM+PvAwbdfkv9bPqi26VLq66IHDUNq6J2KTm0VL4K+er0UO/JwKgd5OkeHnPcecxyhaJl8hJCAQErwB25RBXiSqJMsAf2o8PqO92qZcUSYGFJCT9MCZZKhX1qfLI7CePD4grCA7Ctrc0JpBrOjD//xc/b6sqSnbBQkcg7Mz6tt/0stsh51K5cv25hKSJuPQyuKPcrU5jT+7N6krkgN2wUuNmn5SNbFosnN7PVqcoQB/m3Wd2nKYOaLxDvggGK0ak9sGrOcaNiWkpjyOkO1EZgUTQhAaccI6UvYUpRuYOcxkB4iCJAKDVrALixsF7ikixejCQf9Ptgb0dzGnFFgW1GI1mNA6l2Yu2af+LEekF2YWgzxWmbnSq6oQP4UETygDEuIDzzyOKg7wbyOC8hERZoMM49GcLgtGVizTE9KYcYlhxkNX+JRMQmF2bs8z/1uuc7FxdX7LlPPePlNgsCsRndRz6MfeYzL9jdDzft8JM37fFr1+z1L37KbqwvaIRG9tjVq5qDjIdzcNezAuqluQXJaNSub1xxw/if/Me/oPZ2bFbMcXtHhEReI2lj4ei5iMKJ+lC02/c+kZQmvQbDrMDs/ffeFzud19wl7MGdTfda8Ajl3drp/q5RSxVmR2ofJ5DMLxbk2fbtiWtXBOB3fAGIGHy7fSJvL299fZ/NPJxZtzC3Ks/ozJZX1wWaxz4n6N7a2qI1hBcsIgcELOxAWxY2yC8ScOdsV2B288ZV94ynBO7ls7JAmM9QS7nv24g/++rn7I3vvSkZOXPP6/KlFemm5lWEBTJwXx7c9Ny057KyjsMpxA/v71uGRT2RMMJJHbWHhVZCPRCuhuS+1aza2UlFxoNQF3HxiB0Iu05ZQxKhK05mCGWOo8l4p9UZHIjdbO7u726l692fMNjKx5mSFOBWqZB7Xcb8NQn8Wi5dSlbrtdBowGo4K9RqBBZYwkaBCwAEz4ebVgUkH0kYrl1Zslm5sX0pGYcJStw1yfqo3NTyEXU2cTjZlkgdghNLaZKqJ2cWyyZNY2L147LNzBc9h7BUnBHYyL3WNwbknYrFTAooSb8gTkucJywl1sXtUAPNgD/17FNyYe5I6UnDYjfP0AGc1Jl4EiYoJinhYAU4KdBi0eFE7rxnGKidABS7NFgkga2RYsTKLVkJ1DlwxZESs7GCOpwAA0nIabHovlhZtcxpqyUNPCvugfL7IoEAhhhbETdJLIDUGVgvlhSmTKlFz7tVu2hrq1lRm7J+7DSLaalkXooRVB9j3GvlEwlF0oPyfiaZFJ7TAWKRlB/bE5XFghWySAGLojwdYE4cD4MQh2GyOwn3PUx8WSAmFx6Wv7ez45khvvdeDIfMibPqifofskvrS0YRGg7b68gAkGYWFQDm8knb3a7Y+9/5Q8392FqReY+/cdpuW8owUH9LEu7Dh7ti6zBSKptJkWT8IpKrUmnS7t+9o3ll4UmAp3FICNw5Fp1FRwwIiz0oO2OLZx+PBbUMmKOO+ochYcEuL+BgUZLP6n/6DMYrLq8mYbnpRX0+KUWvWFNucmjMeIYtJvZDFJoaEIRWAGkWwciEwGgTisB1h8U26i15KEWxccaWzRQYacmk5GVv/6GtrVzSmMjDK0zbzWefkRt77sp+LmbabFHaM2FnkqX9k1O7tnFdnl0dCVe7Sxrzgc1Nxly+B9KpocB+emnDKgd3Ne6a0/OeF4cvS+Hj2bzmYdtCMkQpKXpNTAx2OzfFxgV5Cf2GGDGHdnZ8w8MQWRTwppJFgVTW7t3fFTiT+3puVbHKpeVLnjXCvC0vrdkbP/yB7zqLSRaSuMzqO/U27ojdvvjiZ+zdDz7UeFVsdfkxgXVaoP3AjU0Mtri3r/7k7Ppjy3ZvS17dedfmZ+c0h4CB6bM7Ys6rtnn3gchK1a5evSbiE7Wd3W37/7H3p0GWJdl9J+Zvj+XFHrkvlVmVtS+9oQE0FqKxkCCJhaRIDMdsPozZjI3GNBqZRjItY7KRgZQ+yUzzRWaS6Ys0Em1kowFJjQ2HIEGCAJrY2N3obvRaVVmVVVkZuWfsES+Wt+v/+5/r773IpboaIGkcCSfivuvX/fjx48ePHz/u1++9L7/8uhww+tGsZm0PpJFVqSUDYkp/+IdfT5//kbd80/bNz8gDbVf9Dg9usL788gvyzPfUj4Uoia6v39fgNm0bhFHE+17SrAMnj720OEqdgepflsctLBwhZl3e0qe0+/fumW5fztgbciru3LmndpmSU7NhHeIz88yWWnvraeH0md79e1tb0uNv3L+99uuN6dpvf/7HX/7oc58rPNjKcX1anfzc4dHhS/1u+epw2Fk8OG7VFprTpUWNPqxb7qlz854BNj0f7nOTgOmlFLnUTvNqhAWNALy4gYX1I3kah5ri7O7zNdVLysddVE3Pm+rY0vs9ue6sf/EUR1kjg7cStWTEVfE51htliHjMlaebjjXqLkmhea0Zb6BnCr+wuigF4taKvEQZOta0IL1+9046fflFue0P7aH5LTgYCk25GH155RteLVu72Lt6d+1hev6FSzZ2rLfx3fnZ+am0Io9vVh4gN6XogPuaVjRm8EhUDxko6sN6M5+2YZRheYObZmwR8VuDpNjeVK8Ow+domM6Dy11nvAi8Ib6u2+3L2EuBUHwajo4qkaiumvYdiX9Nxw73D723FqPZEh9qf3kEmjXImOBVNtU28MIbflS0PK54gxjeDN4Ao/JMc1788OAF63/yxNgXq/wMEHheKlLXJU3FeLpoRW2FcaqkD967IcOk6ffcKdVDXjw87DzyFqop1XdO3sHqyqLqO0jzmnK/8qk304uvv5JeeOFcuiiP6OKpZZ1Pp6uXzqRTmoYdHSU/lMJDE3jkL77ymreube5sp8WllXRq9ay9fjopa9282Ic1tpmm5D03o4GBXYO8WCY801J1Sm27kLoYRm62aLrc6R25PXjHgN+6JuNarfNmt3k/wswWn3kZs6oG0bnlU6kk72ZKxuruw0cqj6WlGU3pm4nva2HUeZOct7iJNlNQ3srm95DKYF179XXVu5HOqZ4/+5f+fPqb//b/QNPQi+nzX3gjXbz8QjpzQd679O/ihStqTxli1kvVRvMql+k8D9msP7ztD0NKYdOUjNL3vv1O2tw/Sg81iG1JPd5758P04Z2byr9jx4Xloo9u300f3rorfZ2XkdHAKO+dzn7+fFN961jT17c1aJ1Ojza30oI8Ps4Xzp7V9PxOarUO0xl5lxigN197PV1/By+2Ig/6QnrwcN3T4YcP7sl47qT6cEa6tJfOPXfZXyRZXVnAdmmQ4QZ2LV29+pyX0+7cuePZF+8NwV68Jm+Tx7+ZzbT5HJN0kBtbHRkrBqmLF8+nmx+spQuXF9Kbr7/lQeru/fu2A9yAunP3A9mQrvo9L4JP8iabPI6qqf9yqtc0C5BuL86vaoa0bdu0vcNSmozf+p6m/pf9mk8/1ioZs+69L9mtyAvnIaiN9ZZm3eekZ8dpT/aJR8t5C1k86VlN7779zbS8sKTZ61p67rnz6hsafBXPzO/yc6dtKzxjkU6UVObF58+lr/3+dwaXLp8+Wl5duL+wMvv+4urZm7u7Jd/kKv3Or/5qtfNCc7lcLX+21er8gjyin2k2mlfa3c60FLXklxmoUXibPRvMmUp/cPNDTSMv+cYSd3gPNWU7ljE8vdyUV8NNKk3NZ+WOP3rokaGtKfvKaRmDORbi+3637P4OC+L99ENf/EJalGfR2uml+zf/WB6tOlhTCqOpC9N9/Sc+U0xD40m2NTVmyliqyxOSlzqUh8ZNsI4QWbz+8OaD9LnP8EKWeRlY1lvkYS1O+Zvz9+9tyni0vV2LJY6NdR5FPEpVnmRSR+JG14P7WzJSipPhOXvplDrQKeGmtCOvEY+oVm2mHXmVU+rcdFLW4VhLpDG9Pill4UYdC+q7+/uq54HwH6mTXbYRHgx5UqanTlrRTIAnwEqq20569OievAvuiGpaqYbbtSGeSXNMxweHUjw8Or5VtOMbadywW1zmBuSx6qOpmbdQqfMuzsuwltIjDTJMiTfF99LqmXTl6uV048YHmhpp4NDUiUd2+SLAnBSU95iuLKy4PTHCbRkh1p0x3Hhxa3c+kjGdTeyM+If/4DfSD3/hNXUwGTpN81higE+Mj70GGbO+PAHvAdWgtSKPSpVNFXnoPJ3HvuCdjZ30YGNDg40Mowbsnb1ttfWsvOe1xDtZ+UTRvDrVoWYyU6onr4ZkuxRr+fu7Cos3npabnmNrFY8Gb8q4XE23+c6UBqD28V56+ZXXPcjxshXW3ldWZ9Jbb31WcriYfus3/0WUqdHq9Oopr42+9tplGc2a27onT/D1N99M77/7HXd49hd3u5o1Scc8O5DOPbhzWwZ6NW1rGtmodST7elp/8Chtq91ef+NNxt10+/5de8O8qenKc/PSoX5alJG6/4gvEMhR2d21o7Fy5jkNCtJ7zeT40COzpNOaeh7K8F06d16G8ZEMjjxa0WzOVtOjjbijf3SwKxlKXquXUkODHMsRyxrw2G7GEk2v10jvvPO+vO0ZTcXPq72G3mrE5vnlhYV06+6DdOn8WTkGi+n3fu9L6Rf+yl9Pt27dSmfPnpecZbzmmpJnNf3zL/1B+tSnPpuO9h7ZwEo7NGVmX7v6u2YZ2xu78iAvp+3N3VSeqqaPbjxIr7z6nDzZO9Jt3iOdNLM9pcFnSfoontWGOD+rp077qUq2gN269VF6/fXX0t7BXjqzqr4jxylJAryInpt83Pi88eH76eqVF30vhJnoGT6yWurKID9MP/GTPyYHTHr1SEZTDtWMBrG1999PpyRvPjDKlzA25cTghfBekynuRUgv/N4KzZjYiaEivNuHXUYY7WXNLN9/96P0+R/9rMa/tpe1XnzpSrqjAY4Z4SKzbOU7PGjJP+ttXbpy8Rv7e8e/vrPf+u1er+w1WBvYrTPN5fZR67OD0vEvaOrzM91u+UqvfzyNkW4d7muUkOU+kie5OB1TUXkGG+v76lzyPqV0vN6O/awdP3tesbVfvfSiDNpHqapRmqkk73Q8bu3K0+DOLFO8eB/B+bMX5PWytUQVWuYpLHVOTROXmcLLYwT5SJ1L2dOBGsY3DPZb3phcV+TcqQWNWHsaUTR9lGdTVsfDlecbV5sakV/59GfUCbZEt6GRkvXVnbS0smJBzshjYU3wueeveFrCAwTMLDF2NDp3yvFg9o7303kJc3NnI928eUeGbU6GXx6UpnZss/JeUnk47KNtTMlz32HBnEfwaunc6TOejjCdxH2/I+VgXZhdCbz5i3fXxkbwjgy9vACF+Tgexo+bLqzj0YnYthRPRQ1llDpqh0Pzi3fKrIBN/CyL1KTg3GFemMe/r8v7khGU8U/p2O9iZVsZd5dZp+JGF7zvbO9L6WrROY9LMjLK2WB9saw2ZSCc8syFOrArgPVXf/pFykVb8mIZf4q8JgPEbEV14QYog9T0bC2t37sj+iualr6XTp+ad0fc1PTvjDyJNz/zWtqV4rIWOyOZLOhgzZ79sOw5/uD92+n0xUV16IV07uwZ6clD0cf411VGQwPJXbXBinhUW8mgPnjU8rPi1y5dTheev5DWNzfTpQuXJIth2ny0nnhHL4868+DE3NySjPoDe+Y8kcaMgS8gLK+uqI3KaX+fmyd8GklTSdWbJatDtckMn3WR3vMQxZHo1fzS9/gW3Hvv3Ulnzs1pQOKLCYtp7e730sa9/aTOJ49JsztNVV98VdP+h7vpow+up1NnV9Odh5vp+RdflEG4ns5cPGudvHjhTHooflkuuPn+Td+zuHTptLy6lbTSZOeHHIDLZ9ONP/5aml45bQPx3OWrwrubvvudG2n17DnPMM7JQH/zm99Ir2pm8fDRIw1Ep7yFz3tu1XZ+uEZ+2vTMMH3nj99Jr772WtrXIMGTUniqzJKev/Z82lbfq2tmtq0B+/LlKzKItzUjq8hjXpd+L8koLtt52t7cCZoD3u/Ld9lmpV+7aXlRswIZSjzZD9//SIbyooyrN5lJhnvG3RXeiuqys72VLp4/ndY1s2kflSTPZvrmt95NX/jCj6VbGjDZ2873tTQ5kOf7rnT9jL1i+tHu1iMNYqfTR7fuSW4fpJ/9uZ90m22sb8nAL3iJir22vIiJwffieXnTN9+zc8LywOrKktppWw5GR7PzqtdqWUZ793vf1YAzYy+ed4dgj5bZl0u/nOr17t3Z2FpYWvrG/s7+rx+n7m9PT58qbnJ98Yvlo2ZnenZ+/pyU76Vet3v1qNNeVEdUX62V5jWqLiyzfiLPdGpBTPQ1LYmnZ7i73JSi8gJjlen9Zi2+Zqo8Ww+3UlejMncXa3Irpuq9dFqNzTS5x1RYnkJD3lq1LqN9sK0m7gqvnGanq34yCW+QT1Sj1CxN8Cw6NzcQ0JE8LU243enZ2bAlQ8oz1ovzvM9ShktGnE+r8J7We3dvit68p8VM8fnMzaK8tfNSQPZNzkmBdte307mLZzTabqhTbasOrPz20t7Wttf2DtTpujJIdRmvs+fOpevf/SAtLMxIWSpSkuP0zW98O63LK2Ntq9HA42SfaUNlnJXiNjx1XdcUlHcL4Hld0vSxI0t+Vx6ErLgaUF6v6oJRwWKxSZ+X6bDPFIvPdireL8tz/6yFYUwXF1flBd7VoMV7X7nxI+9olRcu8/Jq1lLvyvue97JMXYbOj1jK89/c3pBiVtPWjqZ+p1dV333VtSPP8djGkLUzjAk3iKhbjOzy8GWY4Y2bnjubG4kv+fIMPTcN9nb53PeqH1dmj+tUbdo7KfzSkv6evNO6HxVm+wxr2gvi/dW3XtdAd0rtrE66feDHclms4E1dGDtmO8wkrrxwOZ05c1bp8qak1NxgOrUsAyhPe0ZTed7/e0ZGigH8cFuDjjrPpQtn5bUvarDS4KE2ZNA8ki7y6DUvF6Ij8f5gPP2llWU/vcSgx/tgrzz/smTI0g9vDluWTKasezykwD5wvz3reNf7J3lbF28DY993hWUhyXh2puSHcY73juQoyLtTx7509YK/MbepNmT15d7azcT2xDc+oyn6e+/JAemlz//ID2sKK2+UR3SL9faXX7qmOgzSD/3oTyj/qozBJfcHbl7y4iPW4M9fvSK90IyK3Rk9nqDi+3j7aXVxKX36s29pRnfLNy2vv3cjXZDO8y2is2fopweeUfCl45q8wMODrur+gsou2fFgG9PZsxc9A3koY8o2OZ7YZIfKPXnvasjEi+zZl86ddRykJnvA5dxUquwXnVY/YJYor1GGb1lOzb17tyVb1U39mM/l3LpxQ85BL71w7VX1vU152ZfT3l5baTJyLbZ1dtObb76iWdqmZqWf1oy17Ztk3eNDGTd2n/Cy+vl04fxFL8Ht7Ox6VwvdCNvx6muv2oizv5ibx9vIvx17b7elF+xOwFtlSY+tlHzIEoeiVtGM59RZOQQfyUbIwdlXX5QXwzLhw4dyvmTTzp69pNnYffXVfdEbDg5au0fqN/enm/X3F5tzN4+7sURQGNg03R/0zy0tLL+USo2r882pxUp5WGt3+6X9g3Z6JKJ8HZap6kCelT8kJmXiqZIZdWKWB2bVAQ8llFl10tYej1iyoI9hG/iGEN4P+w9hlHVM1it57+axprvVgWhr6sH+wnUZZjoD02DZ0bQgAziPl6ZGmlPn4RV3w748QE1d2SbCnly2vTAlP2BrkRqVF6JMadqqOqTlcxekCzLUvOlePNS4KSAlZG2vwWeZpdyVGXngXRnFWe7MatTXKM87aDXEpDrbppbOJr6hhYGf0vXpM+d8k4aRlNH/1ddf8nSfdcvdnS0ppxqKdV11Jm6oPZLnQOdiGs+0+kieEq8RvHjxgmRy4FGe5Qeeg+ZxR2YJrDHz6XKm78MBU5pauvjcZZ57VoNWZIBYi5rx02o8tcaDGhvyeHhWnxc0c7eaG2Z9yYg7vWJEnbLmfZTsF/3g5g0pEksWA39ifE4dmDVc1o1ZY7wt5bmj6byXh6Rk9+8+8qB6R9NwNq5/+ctfVT2n06qM3dLyshS0q84maWDI5V1t7zzSYDKrTnCsa16Ao0GVwUScsESzJ49oWTLGS2DQY5cFNwFZhsLL3NBUjxtaDQ2C3GDkSTw6UAtDKXmxPs6UTsXJa9m0ITr247YVpfOC8wN7quAwSDzyG8O4wdbxGjxPI7L2zTY1HALW37iJye4M9IUOfyAPliWLKT4br8qznQovOZV4lHhaNeHlPDV1aD4T/0Be3YdyMs55Nnf79lraePAgvfjyC2lHgxdNgJxoT/YV87L4uqb5117+lAaP6VSVXlfkAOyzFej8FdX/dorXDvLmOPZ8q2/IkPLVjQPNVC5IR0/rYB33+js3NGBdUbuXvFXw2tUX5YW1vOzATdWNBxrcpGsHkiPr5byDty5HBINZ1TU3Ypvqt7fXbkmbmZVW0t17d9PZ86tpS+3w0dq99MYbL6at9V0N3JodNRfSZ3/odc0c99Nr7GPVbHNpcTHdvHErfUbx73zvlpypFenHvJfcXnr1sgbYHd/M3NzYTm++9Skvi506fU7y3VU/YilwOr373gcewC5cWpX+3U3vXP9IujKfbsjQ8QUSDN5777ybXtDAs7ul2ajszGn1e38aX+0yOz/r2QY3AVmmGmqGwS4AHAu+dXdK3n99aiCdxnMupeZSU87jsvvaOdFhsGCP8KnTV9J7qgsvRuJzPX3p1YZmHJ02+sI39tSnH2zYSWRPcK0xNajVZ47qM837mv2/ry5189TZC/E2LQxs5YUz0wvL58/tbO28VKoMr5YrVRnhZfXHRokXnfBiE79GTiMGW1wwXmwPorewNoRSSye5U6IRQQaJtVaNlKzD0Rk1KZXx5O6vjN+w50VkP9OsTDS4vTjpLXsEz547JYZ5g1ZTXi+b7velwN20x3PSs7PpAE2V58BNMxtXTU8w4kylB+rglMFbbmrT3MTRyNQeiJYM0eaePUlufm1vbWlQ2E19lXvAaxdFn03/x6wHyYCyXYsOnPc6rktBee8kN7+GMj4y12qMtuhV5M0caEojYZd4/HNGXgTv8tyT0Z/1KIk3AcsLUrbz8n59V5rBRAMS0x3fpVejMrVmusReYF5Gw3rZVHla+CXVZyhFYw1W8hLP3AXd12DGHlm+8nrmzAWNuItp9TTr5Qei03On51VqrAkvnb7oZ8V5MscvKhYD16694htDbDXi67uHO/CpqY/kg/fKF3IXl+ftefiVjfJ0aFseKT5/UVP7T/9QOnvqjJcq1uVZ0zHbx6qY5MMXLtjqg0fOnmFuMNK5ePSVZ9RZS6+oQ9BB6lOqpwwsW6129jQll3Eslad8I63X452vXenMUPVckLyrliMvE4nPWVc9teMxX/bhMkX3XmoNbiyrQLeiNjrU1JxPsLM1SRxKF+c1XTwjebD/Vra5p1nQlgbQw217z6zFAhj+4yM2oLfsUPDWL/bp8gQjTzGta+BckXzgw18QlhHAq2cJY0lT4iXNaG68d0uORNVLQwyuyKOpgWpVXi5OBQ9tdOR4aAyQ4ZqTJ7glXZA3pjZhLfKDj26pTTpef4Z2c0HynCpr9sNde3Y5sLuilu5+eCN1ZYivPv+87/Z/9Stft/4xW5vRTJH3X9y/e8tbxfxkVucgbYv/Gzc+Si3pMl8n5iX1z794RTMted2XWXbgybNjedc/IsPzKDUl/zPqn+jasK/ZjrzI/b311DlkqYgdQgMvG0jFvfzUO+RexKr666EGnlW/fOXKlefTg3v308ULpzTzvOMBmf3U0+LrUAPam299WjKXl6xZKUs7e3sP0urSrPqUqKuMF1+6bE+2rYGSr6us80mndiW99Mq1dPP9d9OhPODFxXo6LQ+Zl7jfu3tfDsQl7yaqlNvK/3pqacbFNjO88aGMJwaUR7+5yUw78QY0eTzp6pWrakvNmmWs+Vr1hXNqO9mx7Udb6cqLz9mos31QfVC+Zvmo12/ff/6FF95X9W/efbA+9mDvHRxMd462z8pDuyZD8pycxfnDne3K/t7WcLpRk3c9GJRrlUGlNiPnpjuYas4MOkcHsrXdQbfTGchW+lxvTA+Oj/Y1u+8N1JkH3eP+YHFhanB80BpMz80M6vUZLL3s4MGg0pjTYNUZzDZXBu3B8aBWGgyWVlcG8l4HGmEGR/v7g+a8cPTX7bYHzZnpwcHesdK2BvIOBzKEg9WVU4POoDc4e/bCoD67MqiW2gNxNKiUqwM13GAwqA2mNERLuAP1OwmhMqhpbJufagwODvqD9s4jOXPHg0G3pXjVUXOanspTBxscHR8PDluHg93d/cH0THkgr3RQrdR1vSt5dAfVal0064NzZ88MNNUdVDRSqI0GG1sbg9KwPLh77/7g9KmlwVS9qbzTg5mp5mB3b2vQmJqRSegPNN0QnSnRlnzaRwNNXwfy+CT6gZzK3uD4uCc+pK6NuvBKAynlYCB5DfvdwcxsffDwwfbg3p01yWxRdHcHMjGDB/cfDlqS2/FRF1S11/Tg9q17g52t+4OpWm2w/vDRYG5+frC9dTTY29sRb9VBr6u2OjwSjzODleX5wezC4qBUrQ0219f9DOv21s6grXa88f6tQaPR0FEa3LzxYPCNP/rDwdvf+VCOQHdQLsF7ZTDXbEpPSoNu+3iwu72leshlVF37jFKpNuj2jtT+sxKypCy51yq1gQYW6cWUZFdVu1VU55L43Bj84e/+weDFF68NtrZ3BnXR7EsmFU0Z9ra21I7dwc2P7itPfzAl+bSlD5ohiXZVcpNFHA4Gp1bPDipqo2nxLOPrjb/y3Abzi4uD/d2W6rcp29wVj/3B8eHBYF5tJM+NjjI47h7AottkYWFhsLi8qnpPid5Q7ZcUPzfY3dkbbKiO586dVbm1wXRTrtFwKJ2YGqzflw5UhoOz5y9K7uXB5auXB3XxXpZeHLY2B7du3R0szC0ODvaPB/NLFdWvPlhcWR5sba4P5GmqjMZgYXFhcOfeo8Hq6aXBa6++Ln3sSd8XrAON6XnVvTG4fOXS4MHte4Pvfedrg8997jODpaUlt+Oh6jPTqCrfNevehzfW1G/2By+/8spgaXFe5qI8+Ojm++oDvcG5C2cHs6pnVXKfkqw0O1Odzgx20HP16X5PbdhrC6c5WIDH9a3BfutA9ZwdaGY7uHL5qnWZPnfq9LLswt7gynMXBjXJan6mMehr2jYzPzN45+0bg9nphswvU8y+2nFD/bU3mJ1fHNSr04PzpxcG58+fHdy586HkWx2cOXt5oOYYTFWmB5/+zJuDt9+5rnbqDHa294W3oHbqD1aXVq3zZ07NS2fuDy6dPafO0x/MTNcGM1X1q+7h4MLZpcHDu/esJz3po5wEtX97IIM56PUrOl8cPFR7bW/ySa2haJ0dLCw1JaPeYP3RjnB3B1/7ypcHV65eGqzvHiptddBcUN5Ob9CcnZVeq6NpUn4sobd29+41GvX32kd7Nxfbw11euO2bXPfm0uLq6am3Wq3Ozx0c7P3E9EzzcqMyPcXyhNfoNH1h4zfbJXi7fV/ekRwpTyX5cCDvRuWdBewoax0eyNNUWmM+9TQl4RG/qQY7zeQtsrn81JK8P8lYU5cZTcl7osE0cnFBI2Zfo2BP05gKDjx7NDXl2eaN9nWNWF3FsOdzXt7NKYVKwsezaqSOvLChpkMVeUfdg0N5Uu108eoFrwOzUM9GYhbOeSkK+yxZb5lp1jQ96cq7ZWdDXR4Q0wZNZWvyxVRXHmnlKRy2n9RqGvUrqremL60jntxYStuacuJp8+7brQ3u6s+oHrzYpp9Wzl5MHY3KPGJbrs+ltQ8/TK+/8Ybqytvk2aqi6e4mb73SlEXeBl4ja33Ulfexcqd1VdPnlkb0urw/3hfL46XHhyyHsHbIssZsmm005bHuug125fHgObGPcXburKbyH3n0nZVn19TUiYcqljQr6A6OvY7JLIQPRLIn9khtt7V9P1167jlNE2+nWx+uiY/l9MprL0h+fbX7lOV//d13vPner4CU98z+10atmbY2H6ZzF8/KU11IWzub8uZ59r9sb312lqeU0Ax5NaoPL6ipTckTWJxNNc1gWAZoKt+9B2vyMKbUVrw+cNWzn1pV3pn0h7djoSf1Gutue6IrKyet5nWG2O7NTfYm8pq+qr3jkjx0XgTTmNGMRa4hHtmSppoySr7BxwMSErp0iBuSu2lhdlHe1X15lAfeNTE3J09YjPirvNzIkhfHVyOYoXgvsmZl6oHpm3/01XRBHtk9eZmvvfm6PF489Kqmw1te0tneaHmtmsdjeT0h7x2WkonOdNrY1oxMHiPv2ShVmiycyUvEc7wsr+uW68CWNL7WzFckdjTFZRlsSx4bb2rjJik3itnYzyszeYMVst5YfyQ5JOsJT3OxXs9ea+TFGvHDh3fT7/7zb6Sf+eJPup/5YRQsRLfv8Ic3b6TTK6flafPhUHnNne10//7D9Nprb6T3339fM6Pj9Nzl56SvzfTdt2+qT80kPk/O0kpdszyW7tqSGevwzLJEVvomXtR+3N3f222lR492NaOZTwvy8FtbLfHFVip5uZrCs0TAFkV2iyxpRiYrYG/SX/1Q+27Kk26JBlv8+O7fvXvs1GBmx5owHve2ZD+VvvGNb8tTfuRtdazjcnOYh4t4Ox9fH2bmwn5v3kHhFxQNjhKPwL947Xk1kRqJdlL/ffftO+n5F86nD96/Ka/7vPdc41lzZ9lve5vRzO2w3et3hzvSw293+rV/9tobL/zezuH921/4wr91XPq1X/u1Su3u9+aOhofXVk6d/uFKmv7Uo0drZ85eONfgHZwytKkjA8B+NqaXrAtwB5mbTX75gYwMDGlS7u0bBy1NJZXuT3so7vBgU43N/jk1tqYqkp+mkbFfc9kL+g0pzcN0LCPCK80og89lMFVnU/fc8kJqH/DeSPaIUnGZ6kY5zchAcOeWd0EuaPrRksKyP5YtN6wlMjVkOt3a5UZVO53W9PxYBn5HBo4Xt9BsvHyGNaxllcHbomZ4+ksdp1qfT4dt3qzEksOxprxMk6tpT8q+tMDzyKxtVtSQzbS7viGj2RL9M14EZ4M8xkF2Q8ag79e6sUf1G1/7pjrEMJ06fTZdvfay7wrzHtAPbtxP584tOw/AG622ZDDOaQrLAjyKyTragnhAeBKjDJXkolGMd9Wyz4/HRRc1deYxXL4tpp6j9unKsPIUiwyGjDd7Z/c04DF15q4uG/EvXnxOshrIQKuzalZ8qGkYL2PpaADgDu2SOsGdWx+p7app9eKldLS3mXp9TdM1hbrDzgAZ2Yam9GzpYorFo65+QueAp9tWrB8sVWxu3fOa2gsvvKR43rda0ZRtz3eOj455VJnn2Hm0uu29o9wI4520TB3hn2k7yx416SIg71s8sTFc8p5hWxkPT0x5W1+jymOoGLNp6dW2FIGWGmrqeGRDxE20Q+kBOw94Uo5FXF6gUhmyFe5UunfnVpLnlfY0IJ0/fy7tHuyk2fqCly62ZYx5kunSpQsyjGZF7cbTfJXUkzznm4uIPh3JsPBEF+9L4AU56OyUaN6/ryn5e+9J35bScxrMWBffU1scyCHgEeym9IQGZTmCG4cyi55678mgcsOOnSq8jLvEl4nTsfSvIVliODUISze56extWyvxzmIeAmLdHd54VypTYV7Cw84CHnDY3H4gPTsvIzyT/viPv66ya5rCv+CBt99pp0ZzKZ2SceQF7ctLy64va63Qfu/Ge5pCv+ClPp6g29jc1GB4IIxpL03xQUruSbCUxrYsnIIQWbyjg/ZhTylPgDEYnz7NkkRbMt5Wfg3AHiiTdYQbXhjue7cfpe29DTkKi743wwvzoTkvxwm7s/7gnsMdlrTKDe/rff7qC34IAtmeOr3key68aN4fJ5XzxLIRz+z2ZJ15ZwK7J2hDdBAjzLLc4cGW6jiXZuZ5wRM3vGpySPjMPsttPTkVx5phl/c7x/0bZy9c+OpB++Cb8/vVhy/+pb/UKf3qr/5q+bX5vcZ0c/7U4WHrSrVUv9ivDOenqo0qW1UOjw7UoWb93fi+RqW9zfU0L89L5tojCo8RLkvorJmoh2gmqMJlxK6eX0lVCaXHiC9V4fWAvKiXp3pq8nW7npQLX1S4O8yNl7I8DL+GUKPvQHl4jJRn1z2i4CWbPiNQL509e0bC3knTaihuis0vLXnNqKZRWYRMT1Pb9Eij78K8RnHRZi2XNbskb1Bykj5x0fAIitL0KUf8sc1kVt4ez4k3F+fVwRedVlOjkaMqr2BHoyj7b/EeeXGwaqA+UJUXx+ZqdgF009GBGFI8o/v5syt+lp7nom+t8c7MLXubPEIoO2XY8zP9yS+V4e1L7SPVQQMb7yg4rcGIdysM+qqHDC7rdBg3yuLO7O7OjjwOvJVaunXngQzYtnjjLViLUjoZqdn5dOvmPRl1eZW6Ru68VpB9nffuPZQCVtOD9Yfp9Vde9EtHeMcCBpKy/XJp1WNz88hGjvs7l66edXPz2OP25kE6e35RhusoLfFGKOkJT9gxA+Arvf6eldqatWOUttFY0sFuB/ZVI+do5/XNB6xKyNNZSg/v3ROfMqASyKzatifvnUFp7+jIW41mNEOiroOEEW56fZQbT5SDx4xBTqpfuycPSdzMzJ7WQLQt3qI8jT+SdSUdqH58gXdKeoN+QHNpaTHdlkwY0DRdTMsrfMDyQLMzHrZQ52/Guyj8mPTKkozankrQYCMPDc/t9s01tU08+YX8/LpPDQaLosWLvLlnUS5LRlIm9LzV2lQdpFvojXSevrIgr55tS7y3Y3HxtHRVvU04PHnYbh35Zh9PAHJjkD3c9KvNrU3JjhfyxEvpB4pDZg3pB/u2Gyz+St+3i6cDcYLwd2gn2m5lha9raOBTI/E1YZ4e3JXzAMHz6m88yopHj3w/+PADe8eXL1/UgML32tA9fGf2xvNY+LxmQ/fUN/f8En6pkgwVzk7P69/+7I/qs3fQSk21G2/cYj+9bJbbkk8g4aihp5vrD9KS6kWr8i4S+ihe8ubmduLDkA0NXvTrI/HMrOXWhxokF1a8lkrf8D0J6Q9PNbJDRpZUAwbfDhQNXgiDgdYgwEMptBH125R9Y69xfKUiSQ7b0vGzwpeMmQmqPny+B3mXyoNBt3fYLg9nHh0dPro13O/eaZ++s/fTP/23e/668Zf+1q9W1k+tT6XDmWZ1vjHbPmrVy+UZZnW4YT7hkrG/lc/+cjOkrj85r6nJnVFd77e20sryWYVbamgeFsCF03RP3se+BE5e/ykefAOnun46wuVfOE5T2GkkT/xAkte2KCSl5O1YTpjIQ37K5l0A0FW0RlPuDrfub+kyiPrsID+iZvx62tp6EGHRglfouhzVSzMLRdY1jYi6NT2NFD9KN43ludSRp8F7YUlwFV1MJ33ve3+czklOl5970TQ7Hd4AaoZd59ZmS51YU23RIpaXHV/WKM9U0JwQCcCPaNYlM/ikjFu31lRuR56+DIE8Ycokz7L42draF25DedhjfA4CJBrglbehsd/v8nPnzM+DW7fMHx4IyxPUERlTTrO5IjrBdV0i2npwX3VeUZo8NXXa3BYZcklnVW8g6q1YVWbUzk4gqp7W1t73GeCGGMktteXWfSn0XOSp1+dCrwTUGWaaYmZr677pndVg1ZEMkfmy2mwMlK3TiEUCihONLRk3l4cs9Od6SI/QIesSmGYV2euQTM9qsASazWXJcMtyBPGs9R98dAJqgHhpipdctmg/ePC+22OrdZ9klYX8pE/6i7xN15f6d0Qf/aNeGOJbtx6oT6l9ZQx5Hyrv+zDnKhiazUKGoZcmr7S2eQ76RT1NP/SPInOcr8EpDvQsywhgd4WiVVddUxZ4+kMu1jFHddKadAlO6mo7+gT1y7jwkcuBhs/gTvwi16YfXPKlY/lWH/kB+IJu5K2n99+/lV7kxpP+4Bf8LQ3YmmBYXpSDnmeIoiUD+pyLhKccV8hFSPmMXtgWSN/gATlQlvu90ivddr87KB1tbN1uDR5UD76ytdX923/7b7OS5Nl76e/+3V8pp++9VpGTX5boGIpSOp/S/XuawmqqBNy/518d5xT3eJrC+jMoLeP9wKAy7uvPOUX7vAq6FwX/iYD8kyA2+T0R/zj9J/M8I72oe8D5cW0VuK8896Iwp0DhvOqVKTH9nATVdCL1MTAd4VNsEIo4aExmOcn2JwLKBU6UreA9xYxqJBSmlQD1GpU9CZkvIIcn6Jw7f7J+5A7pnOQBmZ2QzYhuQXAShOvkCfxJuo9DlvG4PCBoPpmm+FFxUY6xIvkETOYd5cvsFufH6w9MlvU43yNaGRQctclTeBiBs4zbx2UUxB+n5yTalYIfYyCCga/JxMkiH7uQL1DoRcREXTMUkQYyPnb9BPGPh0mZPQtO6lAm/mx8JxVoQR9J+xRJivr617+ePve5zz2GG3K69/X77KYazlU/GkxvLfe/JOcW4wpOeKkFYGiL4L+BwGrL09grFsMMpE9ePwsyXqaXw4+fgU9C78/gz+DP4P8/IdsJgYL6P2EwJlIDht7gajhxllV+AvdfJnyxOP8Z/GCgdvkz+DcA/kx//2TwuP5mOf6ZXv8Z/Bl8PPyZzfnvDzzLzv3/OvxJ7ThvfuL8K2OH1ecS2+smYOSUFo5rSQWWT+mYHw7ZE1OtlkqVssLKyBMjbJwY5WmxKeNPCH/SrLPF+eOAO1aGj0HOSfAxWY/mx+SJuwaCAv9jcX+ACmZ+4+6GoKD7MeRH8jNPE2X9AMU+FUZ1BE5cfBKYLB3un8XNx9Xs32AYKdYYnhL1p6vdRGZoP65zwNP07lllfpw+fJyOPi2JMib185mQMwvv+6ECE+hPwMMiMeNYHt9PL5/WKAV8TNLHQi4y53/W9b9U+DiiFPynkMN/b4A6TtTjQNezn6Tu3weepd+TMImT056W7183wMsLksHsJ+hcmV9QJ8P/usFl6yea7XEpzk6o84HbOMNkMz+uztaDJ+BZLTUpAYWeoj9BL3j5frKFUthP8cupoDcmG+U1C35aGU8wW8QFFb6XnNKZifKgO8YdhyEe9CNfBrNdyGKCzAie6qeMiD4dniIeZVGmiXpSZGvE4ZOFnCxiEienPJmnP0zDmWFp2JdDetgt9WvNYb98lHrze6X++utpIMefW1tyRMORtTNaOK/l77Fd9VGqV6fTVK2aZsq94Wy5UpqpltL0oDSs1eTQFg5sPgpgLx27y/zvnY4jIGl8GkPP/wFKZA/qSYhtvn6yISPmMOenwYhgwAg140/khXabconLRRd8c6pWiQwe+kU68SMue7yyJjLkOBev+Kfxx0MXWS7UqQg6k/PrJ7OX681jPyO8pwD5yMNXHz4es4CiIDbeA5M5KAs4FA47FnvG0znz9xicKE28un5FnnGqrpQfHourkXhyHPQngeeZjAgJE9NPIbj4JXdxynmLqBFM0DSJp8CI/AkgYxCrFGFf6WeC5GPFRQqYo/bVwW5OhxXJa8ieJUceE8g1eyZMMHuybIA3MkQZ1YIMHNGGmTTt4l9FTNaDOLd75jVOJkA7FUUaJjnM5fikTLPFNbQn8wDEsb8R2pM0vj8UzBuC6p7627YI8nW40BvSHy/xyTh0M+T8DMgNJ0DvR+VOtk1GGUWFrqP1J2GchxA/E+QLWzLG+UEh5zKZHwDgIZc6Wfo4/CRP1gd+LOvR6RPBiJoD/GQ4WcbHAfoa+Dn/J8+bYTL3Sci0o82tI8V5DBP9RYF4WqKQS0QVoDwjOQXdKDPCmWLWmICwwoGXsfJVAH16QdHz6mAzhQx5pOnjxgWw6LuMCX3ZABDZyY3+99sTuaDxREX6aTYPBI9B2AP9FLg8CgXwiBdkKGMSzIN+2gyw+ocvgDIJV5SL7/lwUVFF2Xlv+vqPItQakdVxITvgZDlPcKsI20K4Uph0nl99vA/yvkmee8YHwEbD16x+cj0y+mSphC2Hol48OQNtnmBw/4rOLaikrYN+2pMRJm1ZBhC6Bxpctw96ieeCQLUNQ3iUS5wOfmg2V5y0EIZgFBCQcBJGbTkC4Wca+nEx4tF+hcJoNuUHVZ6GmKBvRqrjGCt9PDExAieKhn6Jz/KahH5/gsZEaAxjpofD3lA0eDJuyGMLw8GwOxhWj0qVwWFp0DioTqVDoR+vr6dOej31f0WOLE5sKa+8ynmtVjaGjanp0mxpMFyWm7uaSqUzSj+l9CVhzYp0Q8iUykuaeRIuQAGe4AiPdugdtFQIRD4NW1WEP8ajMBA7bMOVHkFxwYmX8lR5uFiIxrWzrbxD6hY0AvJqcsmkwR04jpcU8I468CM9INICJwNpGS9oBH+8dVonUHNihc8ZlBLPX1R5YBUoBT2et2VLcU/xvDi2y3uSojI+TFO4UxIKDznxfCtPpdKsXeXlhQ1l3i9hLVFYZfNKIuRK3iDF6xkCxvVN/gRqN/NogDfqVQA0lB6Py0XUJHrx9E0QNEgeqgPPgsJjBhbhgcxTDk+UlHi/JGXw+h+A18i7s0JH8eTLHSHwItwnbJSCwJgZIn0J7QzoBnn4GUdnXsU78iz0zZCRlA/Zlh0YR4+ACMVb9gTiMgYNAjq72/EokZgv0AVR1iQ9+iIvVgD4eBiJo3TJh1c0kXkw0bfheyi+J+lAn3g3OmdHUh7hKBcIPsYxWRqTMKarVF1MyogQfc8z1YmyeGkuEPSjrzisZN6OX1NdTKfI0lK/O3Kd1IfMhc7KwFcp6zo3dE2fQZ9ruoYWsqJPBEQgcupX/+jMkeR1qAL4BDD6zsOFvENINmpcL3jgTGZB1rVIiEinI/sizGE+I2D149Me8AUEvg54Lej7K5nEjyDqGMgB6PbEpcH9sAgD43SVL+K8MRyAu8BDhsJT/GRb5XyTtADi4YM68AwzETkfMn4CnIb8+G7/mFq2s9F+j4GjlF7wCoDPG8gz8DQtYPnn+CIuSuQydKCIdlnIzOhEKuC0wh6A60vhVYpw8KBwUUbQjRCyNijNj20XlxkiOXMTNgMwKWV2un8K4hkKeWb8IvsIRvIvkqOcACjla7/2QbQ0Ciu72ll6PD8lh1U2g5f5zWusiY/YTRAvaBpiEWoUxWsr271h4ptqtsOKQ095RJJx6bDd86seefae99TCJ+9JgDp88Y4JPjtuOyfI1LHhvNSEL7ryKHY8rilHS52wqpw4RmUZRV4sk0EmQH6PxkUpAPaW+uE8RR8PyrRnDJNcR173PUX2FPCYoKMnDJzDgTp7Hlb5gQ1zoqy8nwFbwouEGuaRhAzQfrL/RJ9SQHzTl6sFXxmQJ4j0SeMXPGJviChJLnwQs6J2Ko/aaVwXgtSNmPDVpVO6wHZht451HOmiLUPWKwZCcKm0fR/3X/qHeoYHO4FJ58oRRzjSTMJBCR13MF8GI4Lgz+MLjBRx8GjeuFQ+xMQ7peElYjXOuXMHtbATQjKzus7yKdhiTMgQORQXVQkY0cpnJeKMKiBSjBxt9YWDYbm8LQd1Xb3jYaU82KgMe1u7xzMHnX6p/b3XU+9vCT87sOWPeIR/dzgzbCTednJu0B9eVkWuitfLKuOckBZVyIzKkYpbxzM77kfUBb4neC9AAoM/inlqegYoKF2E6Xwe3N2xpVh0kEL5UAc6g8vzdZwzcD1qG50xDmAUfd0QMXEGWI3Ouk1nfRYwCdakwsvQGQgGLTndCvBWHzs4E+WNlTvw3M6SRyGSAlCCySvkFmpEbnDpUOix7IINAdhIooOSYygUD/u8OxVA1oT4EKUllispGM8+AvLYBcq4jcg9zgM4rYgiTDAbauQYrSP+FMr15MsU7rhKwSAxuaADYVQjK/UMou4wBW+8d5i8TtIptIEzuXIk6ZQ5kVbEBShG9LgkF1/AAPi+k/kn3lkkfeRoTkIJeZsaH+XEmZtS49KuvIRrVsLH2OFQHYi2DZpy0Qb6L645ZHhcXK7nmC23rcumx4Y+O744Pw2KrE8A8ZirKCuAtgAK1kbGg7YimPsDtoQg7UMCbRZ6qAjxyKAaGKRpyBEC+jXhcxsPHOuZCDMhgx7S9KYjhWOwD6cPGnw2qgx9JTMZbChuUbKdlmyhRibK2ZGQNNW2vDuMiiJwqLgW7diHeXRLmiEcZElxUKA08sfgSJw0UtfFhWNzHseSlzO/+rezlNNcB4XU1o53JSIqJ/PSejd+IUh+EQuXoANQC9WWHMR61kHAfBRhIKgUB3QnQXlzxsk8AO3r/uiMBAhmXFpWYf4RPGB+lQdRKkxsOIpFeu7ck0A/UUU8OE/omfvNBJiK4uExJBk0HVIwskomBBSBPoAClUwJeVnO0BiTKC44RWRuPdNTONMg9US24hwQrUFaUQ2xAS1RU8cwz7qOQTwQPI6NqAWE3p2MC4ieZHAAnUffVYbaoq889JlFzepm5LHCb0nG3W9zxECro1BqZIUXKHAlznRNmLEAO4mDyVsFjxVBHg7exYONdT7hsLBCTair34VCXdHbAp8qoB9ZXwDTUmP3NPBAKjSY9MCiL+MM8xY9nFjqA9gWKAMLF6atnzxmlX0rN3oFqVCM/kZddKhvu13pHzp4nwr1A5AR9piygp7+XA/SQ78DM8qiUkP1H15W1+F9OtgN84g9KEr2pWjqPK22wAEG+PLMQA5/jE3wolNhSOue5DsY9YugL1y+KgwvDiqGK6rAQtVBZ5C2jzXRUHsYV2nUz5+Ncz2iTnQyyxxdlOLwZ1PA2IRucBb/fLoO+xoOJBJXvXTBcibjWTCl8qEpglFmwZ8uss5TbiS6ogQUFXl9LrCMV5wdncHROSJw4koyhgagsibzYD+olXggFma7wjzUWCzTX76vDGtCuDkoDdZStX+/XGpsN/qlw/UrqetVWDU8+14rL6lNDvaHvGh0pVcaXlIbviAZvSiqL4joJUl/RTyxCluXM8mkI9dCMOYINiYSRoCQcjxy5CLX6akwUckMNGbO+ywIRS5gogDnE+TkSTSSfBntfgKozwRqgCKsxzpjaDA4rCx5XANZPyfEMwFPi32CvoBmRT1RemZrrAj5Wh2wL4XoKD6KklGkk0c2KbNjXV9kgdzp6AYrfHExYiRws3x8ymGdQ55BhyPDCfyJM7h8K9yvzngM4BGH/EAOSEeG1gaCjuc/zionV0SQnVqD6xvXUS9JyKxFg51od0G+HnVMso5QimsoKs7BiboBrCrUJbi6DG0d51UGBCcWIwcmDhXSpMcdyiPnpYeeKesaHN6iRxo6UVde8jAIkAfXHkPGCiKKZEdWwZA3kR8Po7o9xvMkWA8LAItLH1m/dQEOXSTTC7wcRqcIY/hCr8KxCQBvpEsTELkDrMMqIOtNpgcLSIpzxueaL6TXJDwkxAoMEx6bXyFRNqtuSL2DYSdGtAmZfYy8AvDKCkOFPAVx4glmPnzlCK6o3+jC9BjYvTqmMPRyPtCy+Ioog8sHTyfK5JIDyGfwjXciHJjIiNysgrgOeIc6u1xQdPbkQWcOxld/rpD0QoF9rUBQCshtazr+j3C0e5QNkCtaJYD82B0CSBgb426pvKHJAaYtPLejwlkfXZ6AOCBf5/awTPVHvpB96EJwP8YHMg1wRoOgIC9MEB85Iw102pc/4tzWpMErdNEZnagPuC4XFOM5cKJ82sIrjkIm1U6AQuTjwP6zSppXnRrCZc8dqzw4caHXwtUx4lGHWfGVuXsmdFVuG2Mvurx+3W2qTtGV/eSuXwboYbNwsphI82UyXvHsdlF62B3O0jIJwL6b8lu+0IRAoXc4UdQw82capDlGtRBuLpqTpe+6RjgAeefrkEG1KqpCYgWPvkzfxv7HGlqUZtqOizJHCw20g4hUlBcHlu/dYpdZVYZX4ob9nvqGaFdxTjNFgfK7LzPWqFCXqQPn3jYcOema1WiA9s4TPNs9ytcfi1NMPLAtvNWUz4RyRzZzT5vwIaQudMQ0b5XF0e5K2C21oVjVGBDjnl9sr0wlpTEmwp9+DNAKeUtXfQp507+dSWc7fuIZMKcKKkaByXbjCO7462smbBthW6loZwQHRNF0ZMYOoD3oH/RT9yjhQHJkJ11e9DUnCKCTF1DGfUlxRbmeSI/iAUWWNH1VU4jfjmgdqIRNlXBbdu2DUqX0vhzaD1K5f3vQrW/2ZksHc++lzhe/qCqpsJEDe9QaNqVjqyrnsnT8mhrvJfFxTYpzWcWt6mhKaHWxorFG3MIDDAWvyDnCChT8x6yFs9K4LUKW+IFplNkXRdwngILuCch5c9oELbMTQQN8IWeKhTVWR3FGxgKNM4rDZI3l/lClMR1o8pm4Ok6OYlHCnirqWaoEx62MajGLM1CmBGN9U+N5CR4ZkaR4TwrB0Z87jxJA5Sf6EYnwWNDUpVpZHUEdBj7hIVKcj/pxxmjk7ICLdcCXI+Ayt+GTME4IGem64B3gPDqUZEOl8ETtR7gZkCcrB/DuzoxRIc5GBZOizqRr1ViHQvwjP10zUDuOHKqoO6hRAg/gBL4P8UoeIJvYEdCRdDKvqHORhKHku6qsKuCMeyBSWoVVEutLSQNVnAH2NO1rltHW3JH6k8ZLTKelAziwuTYBpdQW6xvtYWoxCBWxbjTTC77zbTp4Qg4O+zcoRbwO121CNwTEnTQQkRcZc3aKsnGmfM4h05OQY3xGlr4SvmhHHkC/8R9XJj6GE06HkCb1giqiMwHCcyegneG1aI9RuZIiKOpfajbF6U/4XAPgICf6WKRFfPwWkC+KMsdlj0EW0ckMUg6o4cnGwaozqa6/0tAJ4qkXvFE3XxdxERIQOT4pbdw+URoaIt6LGP7t7OkAzxiyN5yjAA9lBtNSTqPLaOWWIR9YhRb5n2092Fvffi8IwEYMcgEuqzhHwJTjWpD1zDE5H+1RyM38un6RPSAoZnlnHmk6QuA6s0/BO8e434buAoTzGT0w3QLfZPRTZNO1qfkM0F5MJmfopIqiXFa9YjJZtuMGcOJzma6LIxytDPT5QZqvl9NCPZxUgLbKE4Lgokgw15mG4vQfWByONT4hcuS+kXMHiDflPZCtOJCh7KntIxfERN91V9Dk1P4K4ygApqtrbNas+OXuBrzCFWmuu2bPXW7NF7bXzpT0KMsxaCugCFYCC6rjtlRg5JAoLo/nWQfIx5laIh0ujGGGlY+CivhwZgtddmZwZUvVcHwTnW8bMa7mdqGMIz7DrPCsHFpveyKeVFWS7Qs4k7QvjmMFe6yDz/KyJYE3szenKrL3whfNjgYkth32NY5TBl+lrMrm8wZz2D3qDNLWQU9jFm4bCxyxkm0ZqKyOaFIWXw2kbPyBWHyCL+rmGtvx9GhGPZArTFNfBwoAWXTxQ0JiyqMTbQe4HY1D1sJp5TpjK8wV7eH2I7//CAWhKD/iyAN48qJ43w0ROLWIA79M+xTIsibFBDRKdVsKFzxsEjUjlZCiChyh5MIEkdvjpEQxxPx2hNkqlQYbw0F5TePgDVHheww3BqX+WqVX32hPl1pPOLBzao9FObCS7arkcVnna0p8WQK4pvIui/CqCmuKETmwhW8EV4IJfgxcF/XyIAUYVXE2+jry2TUgXFR8EvKlm/ixNKEbTkTnQgtgxuQuZ9o6lMwMTU56VCCjnyR9AnC06NiscuKAj2GcCTK+He5y2C8ixSNSKJysdIXmCSOy6toDsMKsPMEPMiFfXx2JWwZsEHfd1eJOVzauUQRDUQZ5ejqzokdnDsOvCJ2g70tDEVBkQWECijz8Ppk4gsmkEVkB8cHfGMy7gIEUp5Y0DoxklhVOAfuF2SPqAUSFQ4ctCGZkRJAur7qpsqCxnYLOzYEBJR3JMIFgYAQvchVlQagQBsYaoG3Jj2eP/iF/cjD7rlRYWZGuFAxoghgfD1Mcc5OGRq8pnTEd1OGw4IVBgq8nwfikPlOi9U1RvBv6SOUdKNDlQnm8egKfsKgfjBx8dLgtKPlg6KBGfQw+xSCfUziQqVctOBRlFjiAfF2QACw5xY1kpLRRcs4nIN3x5jFaNuOhpbkvjfgDgtwIXJbyG0SDduYwAwWzuZzsvHDNJCAbErh0kvFi0DM/XIuOkyBHSHETVTB9IEwrfEexMWQGOIf+iaHEXC/AnDlZ+ZUAHwwQUKXtxvSDBzvBhCfSKJlQjgMvg+kT7StkCrb+VFZGi9vsQRiSToEW+FwZkTNXCunseuiAL9JGfNOXwApyBl9zFhIUyceeSZ/JEwUEKGhsSCAPY+W8SlZ88JGpBrjuBYDHlWMKXoEsH65H6QLLVn/0S9dXBzhe+ZTA6ZNQpW+z4gW+FwhU0LycuFkZf26sRsmAOTXNcSnkkW2SfMDEXLBNC4dkRv1+emLVzTJVIOsr5YQ+QkNUiVabZee4hiEXsFrHp7LhngUNHDO+15VvSwOWm9tIedSfKQtHtsXdHnRDdq8ga7vvOhQR5MGGTpfcO31jmRV+7vbAD2iwYpmoTtgu5ETOvpBAY88qUXwgzw9B6oIP++EE0rgmBXXqq/y+O5gdUAow2/rhrPYJO2EuTct3HvjXAUOOh6IiyIcsqD/tQDmMwZgBnNG9o763S+A0op/TciQbykBb4YCyKOLFEedXWaLMuAAC5bDlJ/RT8kcQ7NPhtjtpEFG8uOZKOH1PaHJeFozoVwA9Q1cK2SV1vcCi/haBjlzPOMSJ61q0EGlOij8oectKIV/aikjiIw39Fc/QFQ71gkvAbaEzq8b0R8Yl8o/SYQgwScXDisKxhu0iHaZBsu2ivHBa0SaowxsZceJDPs6iMPyAwWHd1Jkr/goX222VU+DHzreYkF4gUhzSjgItyXVDKGtCuKGk61KIG4OuHNjyMxzYl+6l+tF8OLBqRzuw0peXJahrMvSXpTOrItgUc9wdlm9YtKChYE5RRCrfCGzYORcD6giE4+YybuSbyBa4xolzPrkDULT+a8pPmdz2N7p+0EVmxgiJohsqt5aJ/SkBKgCUchhdx3iwmsimdZ3UiXEsooFcfa6VCWUhLkMe/ExNAdjMYq36wikFHiGdFceM0c6U4tyBIssIxzwo7I6mMEXCjxWa/EbjB/rCIc5XPxjkquTygVy/SfWwo0k8BekfRcceYigLEubPq5vUTQaSjeGQgAr6xGooDgf41M3fpy3yZMNBvTS2hIwgqmtP6USrpwbACNnhhYiAMjFksAV/jkcuToempKtrbFnQFH+6YEUAPr03W3E40xhTeEL/ZsVEXfF0fFZDOsp8qA5EK0KHcqkDMsLYUkGe5Kd+x+KRrZ5Eg+etIgXDNnYRHIEvizhoZ/CqCHUw5HzUUfIiDE2SlWnUVsVZbMcZI0Q6snFNiSQckPNN6jQ0gnzU70SagkiBagChh/4fAejeBgNt/dOPSWcgA3oF/REU8VEOmAU18isu8wEQZiAdOxtBy2UogM5EioB8ws1UM0yGJ8F4SuQoxFcMAmN5ERq3SZR/EiJn8Ixh92WRP/LGlJZB1ZFOszwVgB5B2gveHQeSwDS54j9HCqi3LyfiTDOCio6rGKgjBsi8eWuTLoyVIwuceG5hgnDmL1N/rP5kpy7wBDhVP+hJ1Fqgi4qQ0O4phVcacijpn6QJyOp2NhEOWpXc1B/gN1Y1cdhwkphcA2DnsmN5F9zAj4Nf0aJ8RcMvtt9860AVnYs0XRjPZ/KST/gyfO5TikEXkdH41nrwmfu5vw8pJityGhk/uf3dUcKBjAOOKOVBO9MPnSHMJSUEsECCThTa5b8MpNVVOJMZ7BCTe/ac1mrsyxU9+Icv5eebhTiFlMNqJ7zx0VwvCslme+uLcK160BFP3JaHno2o6kXVsi/ANiGcy64GpkDB3sKVpKwz9pC2xxkDcn9hMuC8jCHIVX+x0IBewBOhkEWWh51CcKHHtWhGumL9wBOxyJB2EVV1XhZDjMvPUFoiEjFRA5yRLOJRpSkYY26k0sLZjgYEf66/cEh3tYq6WTacQSvOka74og55vzJg+kWYsklh61RUEPuA3nMEQAMc5APQn53PuPAS29s4hG0cgNq67yMrJwV+AP0g6mFabteom9sBDOOO6XFdEbLHYVOGCnwoY1kzBTmwupYDW5YDOxw5sBq/b5RrEyuw5+XASuQq7+QWAjWWV2BF9ZpIvsy5MvCWglWV2NTBXXPprDgRX8IJhYW7MZ8jGFc1kkcoish5OGc8wNc5QhcIxVDkodoztWFakKdal/QQ2GT+AGFa4oInE//EgBJgtOSv2AC6ISiKa8JPKUtJnr2zyhgdSSxZ2cQ3CsC1fkihHa2nqhcizrevSfehJLqbgQvhsdLsbQu6Zsi1wpEOUw4EICl4hkfXQczjbHM9VsoALp29iCacAR59LtJ8GiFGOsbWaDpyp/CDeQVgCKz8zlDE6XCM0CIcEOfoOLkzUR59FGcHuVOvESC7UWcWPafF2U/EaurJV5j5a0iPGvI6oXEsa+rtDNAu6FE2d84wBRxefNAfg7YdYnFKmDqOdtVo8MuTE8jQ1rSpHSXHFgmcfA5+CWOkCKMCFkRBBDSbBF1n+QcnyldcjUHlqHzwfI6oCbzJ/AIuTbcIF+B6SRCxUodmgQNNnV0/xfgishFERoAp6z+nZSCcj6eC6JOGfhJ6As9KxxG/yCnLI2IDnsw5kVrgj0BJxEAL/s37BM5k30BvvTLKuaDJr+vtS8UWebO6Z5kAmV9oksyR+XebjyCnAtiCCd44K4tFQdZ85kQ4UEZ0c3kZXHaBD03n+RgAlfJdZkSNgGtIF0U9FU6SF6Iqmm8VGwoE6gatkf0SBmfuhOCQMomN7Tk4XcVk1VTof5ooii4TSfpyVThobENITCpjMiFQmJKPpWA8sU/l7VApHmfLzp6OuI0ct4nr6vSE9V+UJkeSW83K6z7iytPfdCIEoq7jLE1UPDSxAThfDmdkoIgDn9vkcZYcVEecJz4UfSR7xSuf2E/p0lgtFF5QUUDyGbd3jh+D44pySCMcx1g77axGSAd4kZbpxkpi4HgFuMAWQnHSWCSUgZ2nYTo1ndKpGdqsbMdu56CXdjsp8Y31eF9SUYLzK+MEIAPSo09EGvS5Bj1ucYf9JTd3VQlhewGemickaeqXNpKXTN0tNM5BlbyEoW3ZKH9dfgUO2VAyZrzmDiwusnMQLnBpd84Gwpz1Azblxl3AXApnxUl+9CNfUQY/vgowDwXdkLDSiLMxIT7KH+HqPKKpegU5/bh9irwFPkDIKMUBkO4FD+XJWwcozpI0bfUuZSpYGAGyxGmmOCbWtPFo3EPZcwEG0VZjx11l9QMN2LnfcCgMF335mh01XUulbgh9TfzckIyuyzn++C0ETziwxRYCkb8mgpfFnB1YXddVoHwmTFqAhVaA+I86joQ2QjsByMkYJBPQYUydSTOdx0lwjUB1QlC8vmeZvT06B0pGBAqiNmN5QAyanEHN9J1LP5y9HzZijIeQWVmzrUMhaTSd7LgKDbogZlrsQ7PeCnBErGRWgpIfPvGeVSHj8MRGbZVLZSPgU6G2hfMaBpikkSLqlMVPGTxEQPcyPiuDimMVmrqchMgDQItZfFsorptxSccwS3UUpDhici63cyRF2mTDC3IrZDC70JFAMFReOS9gXJcizpdR84wVZUzg6mJMYQxOVxpydxMRp4O8k/hGi5RRSXaCdUCD5rBTWtCLclkhUQcRju+iKW7UXoBQoiNOgC4jZ+DlKk4CJB7PRqbHUSfzEp7MwjVNkI3LJG/Be8Akv2EwIx+xHAzScxroeUceq7+HUghWRpyuH26xgc9q1ZEMzyFIxeB2AhQNTyflIUkTr5+sH74uauKJhhoh58gyz/WGVsTEAXBtPDFnms7jXKNwLss4inNbKDymERhGL3AIwo7PkFKl6d82yrrOeQ0jQqJDfh1IxNG5POVxu+ggvhD9KCsQ9SBEjjDq8aBQpOUBAUthibu8kD2OcpY3PEy2/ajOgvjVuUh/GlB7ynJYp5zfZqbgO8OYCgkcisl5zG9R8ihpzAswklM+FxcULxK+zOkOuPxhmquFnhKGXi6dX5zXw2P2dLKqF+tg8MLDNuhYWQ3K5JW7O9hKXmF0LGOMszsY9j0BznLLsuDgaXmvLipe2U2HlUI7mspj9YWFAlxXRRKH3SYPY3mMP+iT7Ath5Y3VWV1IINgWbBf8wEscUS+PFf4DojSuLAFdBt+RgtOV44yXz5ENYoJ8UdB2fo0bOPvKzuTetrTAyRCUBAVNIOjLwdcZqqzG2qlUpVnZrWE75Rwh86lGxftM99o8iDmeEAMxFCqOS/h36cZQnOSZOw9ha1BIAP7JRIwXh3yZcQtZmEYRpQAUqF+4XPzBXcAoryD6C9gha3iKWhZ8Ok4xtLcqwC11j3FKizt7wWlgKs70hE/ZEPD1GOwAij50RrQncAj5Cvr8GAJvKJuQHzwFci5fufHBQY5EALpGXIpwnRWmXPNoWaOrSFd/yLwobqRHAusf8jTRfBQAM/la7UDIsqdqmZjBEQgMwTDCdnTZ0sRqQ5FrSr2hyY4c2KEc2Ioc2PTxDiwPcXXlsKqfXhNfL4vsNRG9LCZXFbYDq+I1UR2Lgo6aIao+BuV5AnLcmAJxJxEh7worbCOqEI4GM3FWG3ntzpQKpmwEGaKOju99HOSQtLNRmChqBBTpYzIRQxcFulNhZEwDCyTwDM5nHTq7s0aMf4HHy6KeqCX7ZNlUjoFllmqHeAKbQRNwrOrJLSZSo2YoRIDjCuH5iU7JArvO6gFdkdsf3N5mFQIDasMrokW1ngTxxUAb5YQMC1YUSf1KMvjcdhONAoe2CDC3rmPOM8orcLsis8nIjwGjRREjcJzKJzrrSTYNXLoj6QgzplAgut3CQDvaYJELzFamZVlGO1IKZ7eZ0o3hBKVkmU8IcpL2s+CEfj0Gk3of8td1Uc5kGpDFOIrXNbaAw+1X5APAmbwG8jW/5EFaGBS2Q7B3N/djp+sIc80gwaQGmjzIwKBaIBaQZWaA8FOAst06BR1rlcgEtq5Uuax/tJFvZQrRewfBs4HVWbKP9lU07QCBIBJ4HNS9iBpDEcOJvBMIuU8DwZcO4VBNep11XjRxaEZynSQgoH8Rw5HZASZIh2hOZKPekCoiFQbFPb2IyuKk7sRDL8eBUgRPAOQKsZ0o7gQv+exAUMlyY40k9/Pc1JlFyi6C5imHnwYjESnTKCyglHxJmZN1CD04Sdd5dczJuLHVBm2DRvRvJuA4roorViWz7iBX5xWeHQvF88R5X+Mkd4js/CjRzqqMKPs84YfxghLo59E2BR3i9ItsiljzlRsk+FFEUaGpSjXNT7ECGVHkhbc9ViF7miyKaHZsVazTfGuczG4s+p61oXj1VsYtCjDFgFFckc/BIs6/ESXIdQoAZUxPoPxOp8M9BqNsJCtLlrHPjg47gDjoD1640UEch2mDSb0l66h70CLOacYJGccqHoR0KgbHKCHkRVUzl0gCFzJWPYMm47+xlQiPER9nwJxJwY1bVI70UdilwU+E7ACCy7XOzq84/VqHCAQttaWcdnSBdgs+sKLUR2Hx6P4Fov699QIaeVClYsjNyfpxnHO7osTklVLiScGfsM9IlA77JaDogncyUycWrIDgmKzUFWc8egIZLD74cv7AQ0ZFM4zsAWA5cFAno44TeYYngBpE/gDwVZ7Kpd4lv05N+SiOZ98Gw47ytkrDwUZ5yENccmBLAzmw/RuDQVUObFcObPPkFgJRqNzLDmwtrZZ7xRYC9sCyAjv0tR1Y4XoPLLWEaepaiP1jAVzqYNlwXRy5yvkMICQTFwOOLwqYlgFbqDFfikG1LWm3+/H0P7c0aFSyGZTRfoauTQOaND7nuCwMFY2tc5HPy/H6c/H64ZUjo/0yxohfz55zq4qo26uoHLgZnC+n6aAjOU6XxI/SRqAI08s0xAu4Yw0whNKE8a1wVpxvtanS1Jt4XgNFmBkw1+SxY6wzD6TldjPpSRaeAey/ynuOIkPwxIDH1SQJHigjtehTJ2CyPItQYaKC2hjydaabcSwaHZzhhSfRiTJEpNpMcWqjYt5hGu7UCmVcGxZdCNVp8IreIRdwOAoNDNmpkbmyLB1LcZkakGMDfKUf6KMfLqcQCGGA7NZT8CKqKDfSRvIriolT/HIL0/1EEIYlt42ulWa95Rq8gjoYhMJBAVdnVZiJIbepCjJOMr+gcAjHdaWxZCl5fQyTuj7vMlSUsyg9+NA1+YkrZOW8OSyi0IYsgGxdnsLQoi0cJg0EIgvIwVzPPEgB3m9nocFHIQsTiUzOa2TxoXCWSXHhq0wLCJbhRSm6MJ8FTOJlMm7jCI4CIzwFHJ7ABSCZdSLqlnNEvYjKMZNwMi4GRHBNwj+j04gvBvKccaIq47jiZyRRIdGODmZjMSEHa1dB27/5QhXhhF6zas8zCNz+J64to8sdrQ77HkWHqo9Im17cPaprUoXuuf8KibgpHnJSHOM8d5mgxwGLFJ0fIOLdzRlIB4jnx+cCCLvvKUCVoMECg1ucBOKUzL5P2gh9R49Dz+AMWyrJqzi/WQagTsrkLQiqC9uTZmvlE19Kos7bbTmyvWILl64pmwLJO7r1TFohU9suh3VRgK9HMMYHY4x1EsiRc3F26aKZacWWgsjtGLXdjDygJi/sV/SRvKC4Q4O9rPrd6IxNIwfRR/AQNkYOUnEdwBX1oeRhmi330+J0Oc3Ky2dy/OiA92vDg7AkqHAayR9H/MXiD6KALppALNsGmGgDxJCYV0K5HNVRf6x2srwznhgEUBbhkCOH4vhRKLZGmGyRocAlKKBfRL8WBh3HtJCTcxjCoRfdSFYKrhQaQcZChwTkIIbtbkYkxhk4c4qzZc+Ux/t4kRVc4xjqUkANxJVx3ZvkMOLIRv0YzQUYbdNTXuIJEi/gzAEVAmaFOCOFfADS2WqQr8YObAFFk/IDh3gNURZaYh0xQ6IRK7CDtKHENeHfUJ2ul+TAqs5r/aftgYUaDmxZDuxQDmyvcGDFY2whkAMrrFiB5fkU4avY4CPXQImuRtTrhBDG4KaLLPoBJwMP7QQQWRAmqAbKaKwycpsD8B5LAvrJq6RBr8C2hkg9RoJTGSTpQLbwmNUG40SHgEY8rUm6LgplI8zsOFfZgNhcZ4B6kx5XjvUlIYx01Bqls7ipkw7PohRnZTSMFTiomFKAgjhOlmDG52wU/Zi/uLRKKM0rs5JXfEXKiIGu+kKD7FBCfejIls8kQJJ6nYDHkb4/wHOWNRDGK8s/YvP1qBICxPMscPv4DI8OjkEZCxKBUJwcIq1IjPJGKCGPglY8BBKQ5TQCyRX5ToJp6OA0ShkFTsQ+ASfqOS52xNckEPdEfYEC1+m+1J8qSHQMtYDiXP/AcCSN7sSMMYaRnhk1p4TeZAgjFDQI58Eio4PKmOhxER0VDi/eBpB/ppV1z+Xk9iPIuUgzKOLE5eNpuh7JiMw6O5jzka6T214BeA63J66dLqLs+2UNJTIzIGDxoq8SFYNzAeTJBeo/MAKoz/g6rjgTl3nPK1hApOaQwDxFzFOhSKL4yFH8cipIOLvp+NJwIn0cNEyG4djtRGxRFnznmnjPqMI8JOlk1aUhL3NOnmtdCBELZpHZoJFKeDhxfAwEXrirxq5I7+eXs8fr69xmip+cbJ+ETBP6f3rI1HCC/JYAdEAHK7wc1JQHqnCe2aqFXBk7PH6gIxIMCwjc/cJhxf5mzrB5XjARHbY57LT7ab8nhwvhsuUBIahf5L6EA21+ONORHZ85nIAc5XRw1TImobAYxKnQpc6x95DVL1YqnUWjHdvP+IwrT/Hj0HCXjbejcJeFkWuxkdLp2aq/Psk4QS62na0f9tIOT5gqjq1rOLRd5aGLi2U/YMxHAZBB3ElUgqoxJdnwJgf4YsltSgjgu26i09F553iY7h/002FfPPlupdKQrXUM3nEmo20AshtYWTduOM2O8m+QRy4j0DU1zOeQGfEgwgplIcvY/2l6rBaaRug+CuCxTElSB0Hwlh1uXltHu8YiAwUUZ2jl3+KH2/eRhkKQTwnOG+029NdMXKrPkS3o5NemUYnAjfzmGZ3SyY68dRZcyYfIIZ/Q0dWQzYYFfaJVZ1NGKOLBLOnMyYMKp8yLeDDvasuwFME/hQaG4k1TwSILgRg3ijC/YlZ60C8Phx0pREt9akPJa8K5MRzgwJbkwPY/3oHNWwikb94Dq0r6NVpKv6xC4iEu4SnDiS0EXqXQJUw9DhnNDBfXhHEArLgFlWjkSMdoec8SCMRnsuTVifyBPqYNBB8OGoiGnlcldZ2LM41oB/NgPgQYIvaDYlz9OTu1qfpMQZ9AnFAT+s6YD5Ki4Vxf6qArO5EcZCwKYY8lt4m8QqY/sgedCRlCghO0CjiRLhjjqiwdhX9qxSQXHFC+98PqwO8njcUJpzufc/iMiUFGXOPMi7h4xwBFXf5lQMGiIVRdZYl67EQ6mQ5ETf60AFXR0YlqFV0z5EkKciACFCVZ5+JyBCGXHxyipICiW48g8wEw8AHw9Ketc6ESPp+IKMJcjksmXJTN34gPn05wMkkz+CRuEiPiJ+OMo6Mhg8gTzYTb9CudeYdxfJ4wsB4jVZRVFKj0gjWXMQba7uR18T/OmkGRj0dlOBHPRRFhnsg3UWZoS9Q/A3V2nyFWuGFazIXxsv4YDwpEFrQ5TtAHx9eRHwLgjzHGkPNlmcMV4dFVQcI0OINHHnAcPNleTwO6A04IR14oKMsu8nAUd8R4JRUU2DdPebEOlLn9ONr0gDwoxnjAdVthv+90wMdhSn7N08Ti5Qn4JPz/IADXJw79UCd4xKll0YQUakypjDfwWJgM49l06sx4hsbD3iSL6AJ3DnlglFdSec+u8I50zSeYB3JYwEE6j9/2zuf8tH9cEQw58oYU5I+dZzWaNpuS0zUvh3FhWnhKYzX5sDNIs3Iu51kZjprqCIBrXj0F/WKtSOWqxrrOmgWEDo/z0q8P5ZRP1Wp+zViGkQ4aaGG0lBqOgWqxBcQP0cn7Z8zdkoO8ecQYrPFTlepoMMa55lX8tlNZFsUZ/fHDpshF6TEORj/1ai1XSgPcTzhnueqw/sWlYJJp4SqeY6jBE7qhAUHTjhv5RhUN2qHPRfk6gobSMg8Km1dI0Hre/iKKIOacXOOAupxMH5B2FMxGrPKLUL7rRmHjO7gZh0kjchcPPimdPkvQdcJPYWpD3hiT+YgG5Za9XznowQZlux6OCt0jLmRY4ImG61KwnfMHFJGCTE8HBDRlKXsF1g5sub8mEjckl+ucVeYP4MA+toVASPEQV7ECS9EUDoxZi0pEMGLzvjo4zUkZstMKuJEiYCeLRiB1VEiGIs/j0ZNAHmqFU8dBh4Akt6GYzaNaxnOZWR35owEcFY1MMFCJ8pHLpdE4uH2fVyGsRIoDLz+oBdjA6bD9E/CADEjufBDkRBQkjDE+A9HAgc8ZcB2La25D2SMX0zhg02pEbtvZeS7KBowWnIpWRKNkbMlgkEBN4XHUFoJCDM+Ggh+AjjCGMY1x6AcDqDFwcMsDkT0N4A88ysB4Z37HnNCucR11n0x5NkzK4En+n54T+nEOmOSZ8LPqkMFtKxKT1GnjEdCA/McpojieRhiEIuukIQEm6U9EB31OkwgTUKS6PPQHyMWQx+nut0ycUprRkb+P7l8QFcjkWbU5ksJ1XC6DpJJJ13XGifrzEE3owhgnDl8H6gj8InbS1BciTb/ixaQEPhVhA0iT1wJHTeILKGtUKEHiisTHNQsM+ujj9qsQ8Zi2ZOmcnE2wiC8OIqEWAxuXYWO9d63AHZUQKGaPOOiNuFJEETIQNpemP0FDAU+GNelgAsstcMqBFns52YNqh3KUiUCGEZUAJ+nnMRnQlqhsdvygHWEeQS6l3S4OnZxDlb1S17nQqdAKIaIfOp2kOgFCi0G5uOSaQYA41YHVYl55yGofThPOnhWksB6wywIKjg/vHCV/XmzAplaFV5eC86J7ZAI+D+d2/V4ncarK0EakM5bZLkXxxg2+gr99ZdljSZMLIbfk0PJt/AyBNe4P9KtZNcA0q2lqH/QLeRLf1OAmP9Vy4fXSMdY9CdDyXlvxe3x0nPb3d/xy/7Onz6S55ozLNDujcvmNvmRZ5rhcGZ1Ie1pZvrsAnhBZbWYSxKJIXigge1vC81eqdNHtyZ1XvdiiUZOTXS/XPIbx6daW8O7s9tKh9MMfDHD9h34WhoNieLMEWwp5mKzT7anVwi0LpsNBg1HrIPqA/BSBztM+ALoVzyDxo8NvTKChAyHXB+nYPumac8TqksPOInkUR/HgGYRHUEfgFnLVMVChXsVXjNFVv3BEJTuUiCh+FMXZ/kOuWgR1pu36oqN6uyJK4Ew9uByoLjrTP3zXW/i8/orXdi5Lsc7MljUJKaUDzXR2D/tp/5iVcCZdrkQuOPgQhFwilLUGGO/Hpf0zTgC5x76fzuJRJBVT6teGpXgLwbC0IR7DgR0MrpfK1e+/AssWAvWl0Qqs2uVllR0ObEnx6iMqyA6sGpG8bkxuQ0Sjis8RYwF51vM0cEM+BSJLJI7oZjJPZArFDSikJrBiFA0zpWsrghDBCBEX79vk0FVs/I8Xx6tvh0HVj5sF40dGnYj3U9mKZ3UTwwEqs10mnqg6aQAdg4Ny7HwqDmlzUwAHE0X17SnjRY19TMhwHFTG+NehSNXFYQXp4NQJVPScGwKUQ9mTEPVUvOpKvcnDN4F9Fip5cSowfkDIdUwDvqg/5aOU5CM1Y4wx4UUFUcYE3g8K1Ad4Wl7kBUB7EsgT0gxwBxNQdyDT/H4wpjAZHnOUQ5wfp5nbbKyXoqE44060bdbtSXBvfBZAQwf2gAuHRcNnYsakT0DgBzxe/uT1ZOEnonUBbk5l0PC1C/W/+0wGrtGnKR1MGpE9q67ope2wENhPzdfrKCdeVB7xhoIP0swfA4niuOWYAVQ7f0Id4U1oSo4byXicZL7Jm5OAURgyBTjuMXszkjc0OCuOPgFWjgfyNUeGqIsQnJfEAjlDUdYIr4CgMYGrCMRNdKQFZJLxUAg6WuiIGHRu0bQ8+HdmIidkJDA+Cdg2RTP+MRkXlgYI2VI5EjNKa4CrdPNB+gSNHDI/+kFfuM2cNcitTTm6xHdjK0Fboxa2k8k9e2PNvfJy+5n3vfKRAh40ZEIET5SLTvkVR8RBTGDe9Y+d424Xdh0+/PlU4kkuKu9fRXIOCFmAByWcTxxZU0b/nBD1oDw7Q0pnHLD9FL7rqTCYOFLk42Fari0rDvHM7XZejcVdeHg6tiOt+upgxZGiWgf7aSiHbnVxPk03KulLv/N76fat26nSlYMi2v1hR/XiwbPY0dlTT+v01LPkxLneOvi4AGMPr5EyrriAB5ikBtSPiUq9PJ1+6Rd+MX3ms2/4djg6bX4tR7mBqkPWE/KjYvBI28Z+X5zMivNNAjisquOUt+Uw+73XwmGfckUVZQUa28jDdV7hVx6/9UFIR3JYG3Jijauy0Ufe5PPwoJ8OJDvLqlSV3PveM81YQzk4wlM16jbwvtq2ZB16obPClDGQTWH8hW/9jwA/zeohyOfYwqEL259xBR0lvqxByAaZ68Tt/tgPGvcOwAi9gqC1xnjOb27GQBotlGWNrhcUnOZYpUVqADhxjfyQozwM8vNaVceTEvpQ0bQG+vQB2tl5hIpscVwXNCPjYyB+xSZU9c+q/e4xEyt0LSbOkVW/eOfwI3mGZmHTiQeBpJO8wpblJRzS8nvY1S7qxtzb8WvTW7reGJaHa0q7IVleVzE3FCcH9mMe4sp7YEWfFddrquPL0h07sOpTXoFV0eHAZosh8LJ1ATk4EeNfrml+wO0oQPkzROMKRz0gNx7g4PhyTFhxZJlAFYzpAdDJjevZCoqsCx7GQSHiC1CByzWd3sY6MyiY5GUyHkLosx1GDLrC7DX1g1OBMQJXE351ipIDfOt4RD5SjKMfnEgMtJUCnAlcTvmg/GJJXLgBoz1byFJ/xMfLolWGLnDIMTS8VsYGh0PFEGb/Gfw6jyLzy/+zGDAaOYyRiQEiIibFA0Gcext1EYZ2rPIWZf4rBljJ7GS+HKeyR/HFGXCnzoIogGsb6tF1hCbznYSTFTspj8dAOkjb8B94gZzjuCTGsiZsJKWO8MfnQIwgMNLTnD6RxkVOztGuFw0+iZfzFuB+UKQ7qCO+Ae8Yy4mV8gJFENLM/SfHZzX2hE4X8FKgODzZx0Zh6eA4VmHhw+4E6igMLfKNrwviBUzSfzwt8hYXjwtgBJFnzHPGoy70jTiPAJpFEHi8fScTvWo4okFMUYjgBE3FczUZk2EyPvQ1+n+GE6zBm66hbdeB9shpRqTfYs+CD+PrAIs94rku8WYYnLjo5/R5n5XHd4KK/LZnlKcz5HnnMh/4OCQSampn61CgG8DLl96vySEbS1l2RJXoB6EUtOxUsO0vSRxKxxHNCwzEoXvQxNksUAvZB4/4WHxkxbZNKOg2hHCM4t3ZCui/JgOKzXcfAE8HzihOeLffT4ftTup2u0o3gVSBXvcoHR4dpP5xJ/U64YDWq7W0sjSfVpeXU3O26fEJZ6zT66adw6N01G6nv//3/l5au70mm41zQl1lfZEBvADmEydV8aowJZLGV7OGOJi6Jq3sfZzSiVFcP5WrFQ3+U+lX/spfSz/y+c9pfBCeaERbB512fMHAjiwVhgcQeLANWh5fFYez6XfwSt44pMfHvdTS4LOvAQ25ojvmG1kUPNmJEa1yuZaqcjxn5EHxWqrNY94YUUrTdaY2jNXgyklFSVQeLFBPdJS7iLQhi1A4XuATtjYUjrsdVtjWbx8lgQZsu+2Dn5ApWBxAIV9yRbEKGbPoF0ET3SKWMkk3vUyiAOMXcfglgc+vgPggOz4rB2xSLvWkcGjCI+Bf6ChAFtOMJAhbHqEfUAGsFfpnmwqI7vUihETAg2ZBrDjxy5+aIyILYIXZ6eC5DA63hiPDmYVu5BlVU7znLXO5PuwVLg3V0vL8y8NKRxctZd3QxZri2DpwvVIu3dAk55M9xCXP/LLiYgV2MLymYi+rr64K0Q6szkzadIIZYcaPDvEUpxGMGCfsSilcNECRdAJGOMroWyRx4Tg6DuLJzQFkRQg8fgKIK3IZMDpszPfESBRw6NwwQoq5A5lVHze6QgWtTMMKWVTGSk5cgQ+vNdGsqddO1ePl2TiVOTO0Al986JdOaYcSm6C8ZXl2PGw1JUNHg5uu8QsCAuJiJUT8RqL5YJDgyVyD4qmeDS25dc0tsEGPzyJGOCqnsiVLaHJpqprFQ48uw2zKUcyuCBQGlYrgwGKw3QZFMgAdKzm8AeR3QHURHnk0QZeDHwMRTRp1NYoNGgbOg6GMLt0jpPCDA2xAN6QVNKKeEZfbA8gl0A2Ixxj3NejMTjXUVsgRRx79CRpPwpOR4MG7+SiSof04PI3emB//nsgXXTVgRNfhJwlZR0fxOgvR8tT/GN25JXPOhHJCSD6uTsY55MYr2s7XgYUuT/KYYczrhOydQSeE5Mto72ifCRq5ENJMaCJNwSK7wfwX+Cf4UFwY1JNAOeanYDBOOR8XEc44xp/kYYSqPkZavuSnuJhEBxBdDPYFvipgfAcjRDmEczxQ+ED+cQphGNO/bH9ONDGucgy46HHmjvhJsLz1NxkP2Qxwgo01NTHvlVZdm1f+i4xQyb9G1V9UM/CKC52UgjGAllEzXqA5v2HiiiA/XE62q4KQJw2+xvo+xslDKSNJ4EZ5Nm3I3vwxkEfe4EcH5k5/TPLNm67bx910tLefjlr7qS/nkge6ahoN8123fqcrW+tdmn7n6ZIc0rm5eX/HH4cO3nE8qTmOJHcnWHdm0QY7ngFOGJfY97mp8r797e+mW7fW0t5BK926cysdt4/AKDBVtvKbPnQjYMg2wHfLFG+ndCQjbG0pPXq4Lj4X09zsYvrlX/ob6eWXX/Eqqe8uylmGN39KlpUe8VtTXbwaqz/0qs8dS8aYwqGGJk5zHOJI5XWFw0IIE5ZOr2dH1DIQP5SB7JgYHPfibiVO7JTi28R1cLqjnK68Tpcpmpxdt2IQCpskmpLxAm81qJdT67CrcU5jn9LJSxXIEW0MvkLiC23JUoGyfQC3IhGkOhD6ozxkcKyaANmD7Q8BwIvwiQGfmCxvj5/mN2cuQPRc2oQdAMZ7WYOayyWKINcFEIbF4LjgmbiiXFNXmJJjOA+a0I4H1GgkaLDiylkc0pYRGWW5M+B/EM9BLGXpT4pqHIXRSPcz/blHqSz7KoYxb66azuiK+UJ2MooqRZpU8h5YEd6QY7smvBuyrdcrqVo4sN9nBXaW12hV/NaBa3JkvQKrAnFoV8WgHVjxzNZPO9IwPfKoBRNBg2/dC9yZEFoRzkAlc0cD8t4Y17AAUpA9ImgogfBTIUiMoaABjzgifMnkiCcsPZMLXgwoYVF+Pk8CcZ4pEi5y0fngm43zFMM38llxZAWW7+j7qzFuoMeBmInKjQDKoRpPS/3EcKJAXYgYdfehS78qSXEuQz/s3WIDPs40QPVdT3CzLDK+INpBf4rA2YwV84yvw386S0lydg8uERSAXNBREJlNydvPWyrAIx6DPs4TwLXj9DOpZ8/EewpQJzoQ6b7BosrSJXcODtJv/OY/T9/+5rfS3NQw/fxPfzH91I//uGVhB5a8xTFRdKETTwLlRP0nscdgWk/J6ChmApLZkznHMdYWBF/ACVwuIPQkgaeCyQjfZRc8Rbi4AB7v2BMAVsZEtpNgeRd8Zn2a7O9Pg8fxgVGYtAlWrDNPoWVHawJwCEYwmUR8cf04mclryNlmKHCS8jNAeU16gj66koXlUy63iKD/PxWUNh4IxkBvKYYal2Ga/osiLUf1ryM5Pgd7u6nT6aXWwaEcsXY6PmqndlvH0XHqdlrp6Pgg9diLeBwOhlcfZTD+yt/4pXTq/LlU6uMkKQ6hWAYhB5lB23gmpfDIQl08kFLwYyGCSdgnc0hMvs4wwqexZARyu1IPqpIlj82ZzEuQ9BH9UaIixR+XdkrUAJRtuyM7PZAztb+/l/b2d9Nh61DMdxTH5hY5QfPzaWm+kRr1WRMfDntyrKpppjGVapqJ1ys10YEvKDJYIwdeXVhTHPHBMwBGX97T0eGxytrXsZd2dlRuq5VarT3J/Dgdql0YU95661Pp3PkLaXdXjuu3vp2+9Z1vp929HZmEjnCO0gc3b6WXXnspzc7PqlS1vstQCapcHpN0qbpiQ5wUwtE/6cYWs+CxT/TBvQ052c20tHQq/fIv/430wisvWQ+srdyeB095vbqu9mclm9SOdANHEvcTOiGLKNIaKbnYiaVcx2HT0RPCXAFITvT0Q5Mf6WdDvvnOsWrmjiM9kkypG3gxSYG0KHCGjCLY0sd4EU40FqHvVXrKhQrxA+kl2wOONdD5AVIpa4iI+sU7SWHL8pOCUF/CWVahU8F35p925Z90/zmaCFJIg3+Vqz/kw0TQTmZk99n1og7Kn21WlEWboqsRN+YhwHyOIPQgf8QCXsAF2+EoRXFGdlnkGdlIMcKbYTSNIBbiioQgPBFSnDL77ojO0Ay7o1/KcTw0jGlwvM4ckOPaE3fJ1pMNAXwEZ0JguZ5htiwHNpVawt5Qg/ktBIPS4LoSb5SqpbXpUn2jMSi19h93YHXUFeYtA6s6vAKr4+XibAdWx+g9sBIg+QyUDHNE8MuCAHEYiowFexg44qmaz+QpHEDHKtIN5asApzm+CAs4IwM6A4lQQFmfBpkWSstXTdgPw547XqQ8dmJpPHhEnAG5emB4xkKYCgkoywquTOBxQMG8iyadp8HnHvTPrSio+vYNHcNGIBSbirAqmnmPGQk0OURP5VIGXxzL/PwgUEg5LgxjKRGbawsv3tDuCHKNFTF3IN82EzhNQUSCUXCc8qkZTR5seAa7yOKZuEWna8uYzPpnM38YtDgo3vl0AMQBj19nyPGTIcBFqPAsZz+oofYmjltwGFZ/yk6MXn/vw/QP//FvpI2dR8ppAXhWjbF9+bkX0l/9hV9Kp8+csgObiynUwXCy5IBcjwyUm7nPzRi6HxdOLmCS9iRMRo/QHys804FsDnOeVJ3JsoATdKP6T+B8P4j6UU7ofw4DdrxGBCdLA8YFWdcd+nhdh9Q410lwfJGVcDEmjfFzWiZfJAR7ceEB0yGB8EasC1gpcIX0T1/mdUmFT6BBX+ZfDmK317Vj2JUzxKpVu91JBwfHchiPlNYL1VdnWVycS1eevyJPqu7yIE3PY/+n76jQH5GD6NN39O/+xm3lbrctu6GBWOXs7G6lra3NtLu5kzY2ttLm9nrqtg9SVVpYrvTxQVynTlv2z94l5TN4M4BFmYowfR9cqtI8cU251cPDNL27mxplOWZ01n5H/aPYTyncCu+LUpgHhh7uHqf/6X/+f0mV5VPRB0XX+pDPUZroj+2QHUCnyYrDQGB4sDeIEHT8R/HIQ2kOD0O+R+Kx3++ximObQv89Pj7ynRRk1DnupLLqu7BQT8srp9Ls1IwXGfgrifO4Hc+Wp6ratJxqqlOVQ+3EtieAZyPYDkA5vW4vHbfVpmrjvb29tC35bG9tyyndTruHmiyofQbC6/BKS4SIs6R6YYdoe7ctuql6n1qeTm+99ka6dvWttL6+k95955309nffSVub65YriwQffHArzcthPX1qyfQ6kGhUFc5jJxBWO1oS+XAV7Z3ly4qxUqxTxCHDRw8fSCZLaXZmJf2lv/rvpHNXXxR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Gv9r/wRxY8fayWLkmAvEWgmc4sObymTCZqCz6twAUMPNEAI/TGFNXhYtkN4RymUYAjgZqxnVe7bUzjYB1EINIWYEk3g2hf2Zg7s4FLV6szetN6FQotzsMPEAnyJoeQDkj46zcPhEq4ux8kpl4a7CxjGPFVZATeCgbNs74+gdQCsoiK3trWNVlhXJS5N8X4DETzJArIpCiFKGA3BUDxnhgTa6wwzMQbRLyBThTIjyDjYwyv6P8YzIFkCtHhoRO8hGQNWWkB5zpbFJ35FeSU8otKKfq30EBg3RPTkO1yuckpSXCJWn/8Ch95RvfSP/8D/4wHbR2ZNiVDcNkb0R1AHfQTeeXV9IXf+IL6TOf+bwmJNPjskc/o5OBcNZNjklz8bEgZNN5Qj4B6C//4/aPa7ouUVn/ngUflw5FkseD1gQTExnRbZJC54EJvAxKCkOvA1xIOiEgosd6GWHOup4gN6qmU/WbiehM0JejSLVZxieOgUNtabyMonQ7psW1q2mMyGieC8hJ4AbeBCgO3nq9dvoHf/8fpW9/4zvp7t21tLuzmzpHcm66HZXPvj2GhtAlE9RBPh5agWZVzhOPK/yv/7P/NP3En//pdCTbc3jQSrvbu6klZ6h1fOAVwdb+Vmod7MpJaqXDwz05xV2/X9RqKto4kQiZS03HVYjqrXbkdiW1YzDpSY+ZrFUrM+nwiEl78IKzZxoKM6GnwnTtyE86jvQwLZTa6cxwK1W6x3bAeGK5Pr2carMLqT7bTGcvXUsz80upNjOXUmMuXXr51VRtNP31n5EucFI46w7bLSwayuFQHH4d9ep3+75F3u0c2VEsyWOtqHa8wxIoDXpeHe7J0+FNADOzDa8g4nAiAvaBqlbuw9gGnFHkzq1qdv4hK+RyfNiVfFtpX/LdPTjwivTB/n46kmPaOpT8jw7TrtL3jlqaLHQlN24tV72IUbAf+iH5h12hPXhzg9LhT/hetFDF7LQqnX2dzemZ9NLzL6Q3Xn09TcmRvvHeWvrgxq1066MP053ba+KzlGamp9L7792QDS2l1994WROTB179bdTr3i844Db+zFTITeXFXcvMlMpRnMchvAZHwjOjHSBeirFE/+nh/UfhwDZX0s//4t9MF55/UXVldJCuur04BCAXQTtKFGkQnaheAHn0T3JE0xo6wxNxVoSww+7/oFvxQmethAJYd4iyoGR9dVYf4SYRgaMU444pFk7acJDrG0BdeHCLapgT3zqXk2Z8PIgo0xMqMIqCEC3lcElbkztkIQ5o40BzXtLCRsMNZ1tul00Mz6UQkSfrRY2pgkNSD5cfV0DQsw7pL+pQLPpkXh4DSiLWOqDyB9QPVMfiPKMXoibe+VoYcgAXFDuwhfwrlqslFQeVLOFFRZnUDA/FfDmsKyH6jR6FDOmy5lmihl96su0wJKIY91GaVjonB5a5zNArsDo2yqWBtxBorL8ua3RDA/5apfExDmxLDqyyr6pAv4VA9fQeWM1qL2uQX9W1PyUrFjzRNQdPANHPSPpXAIUcngnoDGBjKuBaMhtB5pYV2l2Jjm+9I3Q7SMK1dAqI5kTYOUGH/sEPKvqFeDleQWPnKrIoNRTPWUBRfp8lyFFXEx3ZWd8SYX9UKGo0zuM8PxtCtVysyuCMcsJu5gXIQehCz1UoYLLOVvjJwgtwnxCgqmTlQJ1ZsaCzhkEJGJOeKKQAeM0hUrNaZfkDrGSxL6tcjdtzoCA3T0gKJK+oywJwe484Dj4P6edZyxp41B5r9x+m/+43/kl67713laaSVYZXRZQfA+s9X4NOev65i+lX/upfS8+d5W1ykzV5Ek7USBddEZMaWZ5ZRoDxXBA1jrZ3554U9gSQH3iK6D8xZBofB5m8ddoMR4z7QJEYjoh0SShjmgS+P3PPqN4TYLqTtHPFFYRGbufHIfdr64X4N485ayajs29/OQgdhYpTQOi4dV1/4HD2IDmusPCl4eqMD+/eS/+Hv/V/THc+ej/1e6z0tdOgxz476an0aSinkUnRzOx0ml+aTQunFtLC4kKabk6leqOhPi5Tzr5Inbtd6YCYYw882upFMpU7uhtkvsWT6m9eYF0n93J3aKWqL/j2sCpOlegrHTnTPU3eBuKlJCduf6+dOnL6cl8Gk2DUm/yRFy546Ac+G+o3/8N//99Lq+cvqO/VxTO8W8zum7lJGAfJW7Anzjir/4kl+li33fGDS/utfWVSn2MzpEa7RmM6NRvq0zIaLBxIeMozjFv0mnSyYui68aczViVWRmkb/anxcfiQeevgKO3t7qXN7c20vb2ddve2074mA0edvh1QHOK+Gg+5dPptpGdmzSt1L+QCxF0iSRh9cDy4kgu2wnmUS2luQ1WSiS/2nHj3I6/ES/7Si9W5lfSTX/ipdP6iRtx2L7379o30no4H9+6lg4MdbyXY3NxMb7zxYlpbu+Wyzp05rbPsmcYiZCCqkl9LcmMFX3Kbb6b6Aq+7ciuKp3BCgLGzU/AfnpXTufaqqOTINTJ9+OCRdHNRk4Dl9MW/8NfSC6+9qbZgcxXuxlgmitC/6FlgyCjoAqzW+0x5OvtKYU9UKEeo6CtNTLr1OJ/x3gwhvwiNgZiM7yt0XIevJhDJC5blYHQmEbRfIY+ING14MZhWERaeT1wiO19AT6HiYoSarxXwn+SPM+uijUSbiB70QTUWtBz0VRQnfaISdiJDPpFeBKBPHXRlZzISgjZUFEFclE2bEo46+wwacRCAJ7WM40d0iCORNXP1SQUjr6PcbvDqCYbxHK0DfS8ulIaECcubDHssw5DbKPRSidSFCpInv2NLQCo8UBOdNTctd6SzcmCHG6K4JhN5Q33req8vB7aq62etwJ54C0Gvf1nR16SAL8uuXhPhy9LRVfHQ1Jntneq7Yk054QfJI5h41UYwBRBmuTZf/8sBlziCaN5PBm6YZwC3LY4kCjac02jedA2o0giY2x7sIWX2703rajY6sf98FugHoSBRdwxfFzRoHoWdFlHu6YS9CusEGWSd6hIy2wb4XKef5HcpYJIJbsYwGQ5AOaSEceFzPj4pTOI+nh+pUAJSomwODF3RV0a4WVdDPlFHwGLRT3YcGTyI4zUqMYhWNADLUCsSGRHDCioFZKPJqafBOW8LqNVqdgp6DIwiyooLmTkfadBgtfUf/5N/6qd5y2WvxaszIXwRUmfCOahrxvDDn/tc+sW/8EtpujGjJG4pqh1ELzj//gB3OK9tHdYNtWke5HO7x8QEg8HAGzgnoMDLQHau83kSrE8F/cnw94NJvBNlFXZllA5NncKBjfBTGSGtOKKZM5LqN9HuHwtFeqYxiT8qX5FBTb8RGDmwgPuUwCI1vs4T6cSZdhE2PIaT8zDOo0Zc42R2Om05Q8fyTTp28P7R/+cfpPff+0aaX5lOc3IA0GN0kn5ApqF0mLb3ypfLRLj0FF2Iab/6qIyjgOMrh7HSUB9RuSIQdxeUQwQ8gMoW+dvxOriNTTm9Xld46H5Vuov+h0PMnQjLybQYGHDghmlvv5OOjqKB6XsIyX8mL2T9V1VpbqMzceaBVBZv/vpf/xvpjR/6YdVd9VHZ8tTN81B9rS9HkMFrwG3gofgRsVn1nbmm+FGf5bEM3yWhX6tOOFOVshxhylCXjsESJ546ycnUAS3eTcp+z83dcEY5Nre3Uuuw5Xe3wl9ZtnEofkM3xKicAHQNx5a+S83FLIluLw+P+G7CKZXYtqE08TuU3UEGymJsyGHDEQlyRFZd1Z0tG8RDl/pgkyw3AQ90ccdpaW4+nVpcSVcuXklXLz+fWnvH6aObd9L7H9xMDx6tpwM5q3PzU+m9d99ND+89Sp/69EuiRrt00tRUTTTluNem7HCjb+gAjMEj3LEdgsWNKelbfX7WOxZ5GCw7sD6otiB0QPwxuxA4LIhxzbVUXDk9erQhnubTwvxy+nM/90vpxbc+a/3CopNuQB+V330ZuiojO378TvbB0aINfBNWkGvGCzWB8Z0WJ/3kzOA61RAhfiM912ecL66jhEgnGGXr32VRd+qhfM7kJB+Av8mvi/EiQj6LvxE+uqQ/03CUrohlaUQliABbDVi9JLftPvquiyrOuWjn8gIij1c6i7w48eDzpTHSAyvSc70pK9eDrE+AsoYs8jGmAT68Z1vsa+k1EzU++Qpt5IRTSpo1RriEyYJ4LAOihQub0LN+wDvZKY1LYbBdJybXgRd8oEshQ+xbsAJh5cAOkl1GcbZa6pydr7YWG5UN5VjrDYY3Djr964fd0o3tw/7aUakrB7b5FAf2XqofzceHDNRhLpcqpWvyUV9WQddUxGWZilWx2lR5cmBL8hcKFlRK0Y+jsvDKNWEMsKRChyeCWyt+yCmSqVkRCCAvkFcWngoTSQX6KEA3H6XJaCH5x53q7w8jqgYaBOCXFPbRHom2P5vnASYaFinGIENzMSMTturNraeY0QvBFjToF9Kz7KhuyKykgSMO9tdpPKJHuAwKCQdOeeR08T7EGvlIIO8ngCL7uI2KOKInjVAOEg8Lk5CvwSGdI4d9805VpR2IY0UUmaDoXiEqwPURkAZguNGVjgYy5MY1AzL5wMmdmHAP51Z5atWan4jF8eXJVlYqPIhLdqj0B2u30pf+4A/St7/9tniRQZbMkB+6hRFnfyy3G8+uLKVf/PN/Kb31+qfS0IMurUc9Q2+YChD+pAB3xzqrOpZptG3RcQMlhPMUIHqE8yyAUMHbJLJ78QQY7SlQiD5gMr9/xrRB40wTcTb/I6JjIsRhGJ8or4gIo/l4IvhPxoGGPZlMImyD6rDNuKk5jrak4idIFeU5Ht4iCD4pADRsYnSYPZcZRNyf1Ge/9Lu/nf7oq1+RTil+IKdVE5+sX+gDw5UdTTsXNtHiXXpunY1bbbZ74OMYSrdYGeXVST1PvqQpmkT5++3SGvo8PPi2s+jUhI9DCm3KwBGERfcHMW27A6uKM+cKxERS8aJVog8JgbrjfG0+3EoHx105vNO+SzLVqKX5ubm0tDSXGgrPzfLQ0kJaWGimqdlmmpmZTTPT9dSozareOjfkKDemxZNfWCT5RZ+0w6uy6LOIsn3cSa0Wt+YP08HBQRFupdbRQTo6ZitEN+3LEW0d7qW2Jpc4rV59LmSLw4Vs6fth76IcHMk8LScam4qcaJNGrYHwnYD82GtMGMfYq2SWKcJSZimC5akwkwjylavYA5XBWwSES15L0pMPxhCVTDsjTNFjf+tUYypdvHAuvXzluXR65Zzwp9OHH8pZfe+DdO/27bS3s5329g68wnrmbFNt3k/7e/vp9KkVyQxtZGtTWBpkQNsjv3q9bj2Bd4C6w9Px8bFw2DahdphrpvrinO8qjPa1io75ps2pQyE3ANOb+xXlIDecNlazHz3akg4sqK3n0k/89C+kVz73eTnkwUv0a+jQIkhfsRDhZGEW6aLlkop4i4lLo6LDUa7ZiWw+2fVQvKNILNIA8MeQM3KKMnG2iIHE43Ayb4FHXFGfoDeRcRJd6Thi7EUHJTt16HtGyxRCSgVt1bOCPVCUnVrHh1yM5cpHXsqIK8ETPCnsSYfyZkEWZcMH17kuo/iC9uNg2SjN456CvqWvcx6XiIw+Rj2DhmnRBXRy+zuHQCc0gPxMce4AAP/0SURBVLId43w6fBF5GcMhzB9B/B3oWgpFg7EFxv1YUS5L/0yO6pqtnZut9081U0d+Yuu4O9jQWL8mZb1RHpavC/eG+uBao1Tf2GuWWudjrSgc2C+pbi8VDqwKXi3JgRXla6VSXw5s6ZpqcrlSGq6qHO+BVdfG3ET5+vGhBGbG8I3O0q0KPn3QJATAiW/zqwsrPR6ogoayKT5WHE1iBAgZeUWD6KyAXw+lCwYYm07K0smHLhCSTFPBUOR7FmQUILq+0KHHObe0YBKPMqLWnwzcoCco6IoybFhDKTiizGdRLuSgHw9SBdYn5yIglPDZuU46s8hxHHEiV8EwMmMD/pFXUjQwiz4DNiujKLXnOvAsPL/LT4MBgzqDCi4JAw75nEcDIsCrW0oewJVHadSVVR2+bgO5Yw025JuZ1qAqg4xxZ3B/+/qN9Pf/wT9M2zvrbjv2+VAurwvxjFH/7O37wg+/lX7pZ/+iBu1lO9ysiGL3aQ6OPCwAVJNf6uVYMTDWz0idlAx1ApV2zHhgISOMW7g8Cuvn8XawjgusdgL6C2CaOj+uGWZJkGe8AWMcQvkqdJtCGeiZMPTTzu5eerS+7eOBjsPWrrA6qcpWDDG6tbWVtjYepfNnzqZf+Ms/n669+Lw390N0XAr04syKgppixNf3A+syDVrUMMIBk2Gz7TMaGYBd8MpQUVi+beX6KXiChYl8AFloZ4fBLRJxCvjqzx/+3u+m3/3930r1KdoS3tSWKgvngvL85LUIoN9+oEq638E51VmaaNw6t93lJOCcATh6lRKPO8lplVPc59a2t8dEXXE0fAsYfnQeKgH9mVY/wsHFceJ1RPzRhzo68LF4fyZPuQ/90FA5PffcpfTc5atpZXnVr0hiC43cFU/4qrWp1KhPqUD6YeH04sTRN5CHcGvwW9i948ND6UQrbe7spEcbm2lz/VHa5db8UVv1VF2Vp6vG76guyMYOvSpguyZe4NXtI3qQhyaWO66pE7Ki/8pOyCbUG3XJvO64Xlsy7Xbs4CHb43bbNKA6rX6P88qHDLyirLrAseVH2aLnfb6yIUxyXTKCFdhe6EyOsmzIWdmAn/upP6d2aqR7d3dkO3bUpmw7yA/lHaR7d+6nhdklvzGgqzS2OrBKfKxJQa8jHegdiZ9BurV21w/svfXWy8I9SkeH6ksyabxuizaCL/SG/oo9wp4xlsFZRe1Yq+HAYu/gs6Syj+1Q+h2vLIaoqlVNMGpyYOly+UHVUV/hpARkiZwdrUyc0A3kzAE+unn/wYO0srqc5mZW0o/9uZ9Lb/zoj8t5hrIOcJXR7YcsLfloNyDalrKifA6wiuQRT87vc4ED3SJvBvqYfotwyEPIBU5B0BD828sUmIcI2B4YdCYUFKOu9p8UH2MbP0UtqCZ/oyIUn+k8BtAAzD/lKRzPtChBZ7qMfRX6sRCgS3nVMXHBWAakcdvd9YXHAsP1AyeHlcf9VEHfs3GZRvWZvPEHvah19LwxGjCyj2QvyjS/BbkoC94ncwnMC3/CySR0wbUfTNMBT/2y7JEiXa70hXOuK2cFVGeupY+j9hO/SpKqa4Qe4JDKMR22RHVD8WvKd0P0r6dS/4Zs2Fq51N3oPb4CiwM7Jwd20Q5sZ3UwqFyWmb4mwb+sIq9p/nq5LAdWBJsq1g9x4cBiCFwfOqMYx3iwsJ5nuxhxRan/YNjAFJ47L4ezRX6dEYydVzmkzq9/OqvsiwyQuBAOx0gg+gOtKvx4Z53Kg5RwZEdFUsZZo79fWksZHwPQxcSxbkK5KDB5rJwFCEWIlO/LuAbAj9MzIBoefoFn4/3rhcx/nEOeVlJFZF4BZPwsIO9Rt+cnSbusOkk4DCq5I7ByYcUVeDUEuSo92hCHM5xOVh3QpR6NLch50C6v7OgaI8/A2drd9sMW64/upwf3biu8IwO/r7bqpbac2pYGjPWdg9RtzEqn6tYraOONrcjo/+Wf+5n0hc/+sAbpabf55Dteg+3g3bqrvAzyjinkgGwIFpfWE7Z9ZEfzmVDIZAQibp0jWnlzdsyPAVkJB2fbl0LAycYJJgweedB5zlzzhPqxX5HU8YNqe3v7aXt7Nz18tJk2tnfSwaEGQ1adysXAph/aKPoRT18TKVoqoy9zAt7tWzc1CLMlaejJxdzUQvqRz34+/ezP/kSan5vx08SFyAxoks9FHNKzbikiUp4Ouc2NV4SfBlm3gKBbXAgmw1HyScjpMZxTz4hwW+vMFbe6KzJEt+8/TF/5o6+mD25+T3LblDMip0Xpfm+lBMatXDu2OrBTebUFiFv0qgc2T7TDYYm+UJK+D6Wr3PqdnZ7zKudUtSEbJudtairNzMynpaUVHatptrmQ5prz6VDt2RvW0kHrMK2u1NPe7qb6Qyc9/+LV1O4eixd6Sk1HsSpZrru8cMLkIMsR7PU66YhtEHLADg7iyfl90dva1gRFusHDS3ZEcLjhU21v8YiOvyyEPC2ksMXYetx6v0rJq7Jy0sRHV/aAPo4MsPus3iEbRnXqb2dShp80Vjx76vM8oMRqoFewRYM2zvrCUgm0sBPkZ1sPabECKx0FD3515HwAv+5LE3Eer0ZhBm/R71VSR5O0V164mnb2jsUPtqYrmchJP+ymxaU5OZFH5jUpvrXbSjc/vJWuXL3g2/z37j1IFy6dTw051B/cvJlee+UV2aO2bNVeOrWyIiZK6etf+26an2+mq1fPCv+R6Z6/uGwZ37u7nq5euaTJxVCTxYO0ubmTLlw877co7O7tpbNnT6X19U1fnzmzmjY3DlJ1ZiFdeeMF2dyO28E2V5XBFkkQlq11DoWllVRn20CAOiNYASvMa7dvuwzeA/tjP/kz6bM//jNqQ2SacYoAcuNAzopi7LYoSbZicB19zremFR61ifghHmTyuD1MF54ixToyAbZvwgEDVNNxNvBEx41LEF2Icn1ZHEBGAZwuvEhTfkKKLKTidHOpaEnO5WX+M2RZmBeyFzgokidOuqZMnFLkkx/2Nh1KJKz4yAs9EzVNRwgmyw4ZF2UpnhVUJtjx8FXwAw55Im/gO94xIQPiAOtDBA3Gz4gFDr8jR3cCMGWk4UST6rwkiAG/kgybSKM4Pep7AooMSIhtC3zS1tHKX/A3VLn9XrnUqQ2HrWoabGhMWtPc78ZUtXR9fqp0Y2Gmsibnc0P104D02AosDmy1PGxWax05qnJgh8NrldLwZZG9JoPttxBILk2VxguiKiVNMUK9YALHVZWTYGPgjxkDPIczSyVl0Mws+FSQykQ1wWTdjXiAX4wLidwCElXlo1M4+QRQHmWEOARRgAdjvzRfwuJzsryn9XHI9GSzZCSZRetCeUFl6wN8KavKH8ioyWDTPpkHJVB2vBZLBKKa8pPErxTAeBHt8v11EoWJxpagCGR7NqB6qndcWFLmp7j+Vwm5TIAwZTMpsMEXAxgMBqK2BqscR01jwJJMZFARAKsxNkz6d5yAW2msUvH1F/LF7cea5bG3u5N2tjdTa6+Vbt38KD1cvy8Dfyvt7TySXNu+jTk7y3sYWaVQZjljarU0t7KQFprL6f71m6na2fbKx26/mjqzp9NReSpde/5K+pVf/uX0ypUXXR94DqdbA6rCvBvXuqk/2pS2QwdobyQeWhoAz+gbbUnrcM22GD5lyJoHsd8f0GmAOjhgOuha8eO4DPB7IMd0b/8gbWztpvVtOSByTvda+8XDKwdyTo5UB1FFb8VC8C2dlfMBn76tqH9WfJozU2leAzMPy3TlHB20Dnx0j/dUmpyJWk0OUzfdw/Hd2FQc+7GrqTbdkNyr6cEHG+l4Yzd95lOvpr/+b/+19Od++gueCLB9ghk5YP3nHKeo0uhinB5Q6HbG0TnSCyQlZIkgHhdRyKnoeiE/nYlFtm5DnXtqZ1bveLUVq6SHxz3VsyNHsZ7Onz8bAyGIBeQg9LZ3dtP/87/6f6SHO2sqR1KUvtC6gw5OGjyHjgzVD9izPjPTTPMLi9LR2TQvh2DQ7qSmnNBT569o4iEbNzWdGnJQpzW56suhOzxqp53NbfGK3qkP4MTWwwkss2wnqPg2di8t8R6ibjv92n/736aH22tyZubT5YtXPcFra2LSbvflhB6k/aP9dHSkfjng9jl3OngKn5U+nETRKhwZ2iq7FXnQy30ZFD+1T5wcR5xHZlpMfrCTLPuyOACenQfFsVJpuyDcuFMSb/7ItOlD1knwObiWTCmPpqTfcZH3moIDmC8J2fqrejhOxgjZ55XtjEt55lVAOgyyik0Th63VNe1Y4ENzpdlMn3vt1fT+dz9IexvHaU/96bB3JNsm51D5sWGwxuJK9/BQunPoVeGpqYboaNyQAWnMsLpd08SRrQWaNEse8B0T9HDkayIAHfBZVWX7As84MK4xGYGnMhNuyzcmIthF4l1/nfsaoHrSo9riUqrMz7mOagbrJuAJgA4ECn3ajyNkG33CeFwLWL29d/duWl7mLQQL6XM/9lPpC1/8i/7qFhgFWgCZVXZ0bwhxBEKWZ4DiQFIcJz/5r3KmpNuSfDo6OLRNYbIjjccgpRL6oslbtTElXJ6BoF8xGCM75Bb6YjBt1bm4tGNFWTrQr7DfClsOgQMEOjbGWkgB1gsqSa+eKMFtQDFkZ/WUMugrYBZmx7i0HTKK1VZTLUAh/TPRRTTEUwf8I8aIZq2c5hpqX2y1ErENx91BOlLFWfzm4TO2FuVVStMWIm/kUKwcQOlVlBJp/CkPdYcefCMf6gDvk+D6k1YwxnWuu+OMo3IVznoS9aQuhVzIRw5d5M8+89YCaajxSSWraUIC/ECPIxMJTP26jwzLpapq2O+sNEqtCwu1DYnIbyEQwnX1HJ0rvFbrkzqwvWvq7C+rnGvqFZdLw8Gq6iUHNml6735ByQaEygUVoe5cBQKqgYV3oq+zkADaJ3IGTKYB+YqGzMLM5wzkibKlaGpYypXpdBxGp1GLszdZZxqWouIUj71g8OWzsp5J6NrlugHp5Dg5GGhJTDQmeYReNiDsSa14zEGZyE5dOePsIQd4VIToMdhpVqEzcU+Cyyh4pZO1NXiw59bOsmw23yG3UfoTwOMyBh6X6UkI5ea73W05AwyMfR7kUBY/IavEPGjYeBZALl6Dwy1BvhRkQy0HYmtzM92+fSvdvX0z7e+sq11ET4MfRryjAf/hw410qIGYTso3rtlzV6s27BzUJDB4pZ1YwXrxxSvp3NKZ9K2v/FHa30SBS3Lkhmn7uJQOee2VHIaV5Qvpl3/xF9Prr7+WpupTbnMbE/E4PlQZyzzaw9JQBen83uaiujA4R3uHxpJv8pyPTwpIjAcHuxog+dwiKz73H27KaXyUNnfkhLflkMrIdruxx9erejKAufliBUpR4scDJgk6qvVqmmlOS+4yKH05bPvHXmVr7e+Lv7IGqjk7qP7imPBpM2jkLR9+OEZ/OFcPHjzwChmtyUM23LLe+GgjrX/wUINNLVWn616VnVLeT73xWvp3//1/J732qdfcr2EX4D2WrM+FqwG/cSaZqhDvyauvY7DuSeh8hhM5II+79zbSpga99U3pRkeOmVpkwCtdRIwVcpwE2mvIbVbpJ09R0+fQUfTdOq9/bvvyLtOyzOQLZ8+l/+R/8h/7oSDa1h1fSPQrXvS/v7cnup30za99hT1TafX0qTQ9N+/VwnZHOB32LurcVZ9E11QWq4hHR4fpwpm5dHp5Jm1utdOddTkrdrQkBzmb2ApuuXPHoKwyWb2EZ27b+mEc2YdeV/p72FK5cnwq3XT69Hz6rS/9Xvqv/5tfS8ftLfGylBaX5SiLn+bsvNqNfajQUTniNQ841MWOaNHG6BDOPP2VvhiA3UKLQxeYUCIOEdN/NKIfyCp0zfqGrOUgMZHznn9lGA2eTlccDTrCj3aFPmGrgAvB3oJL2TH9o1zAeMo7AmgIw7nU3i6vqBe0R+WS7gwBDMYSR6Trz3rnsnXu99KLFy6nyzrevf52unVjTWNF030TX7kn3efOkWXLHSY5rv3usXikTwRIBG4zZKxCXEfKYuKU6+C6iw/6nC51Hdus0EcYhh22DVAe/ZDJfq4TtXEdCp5ZOGCTSltllkoN28dqXY6u9Jq6UT6yoTxh2D7x0KgXedAFtS8CCZ4raX19Iy0uLGjStZDe/NyPpJ/8+V/wZIiSkXcG9194LYSb62a5KjziT0jIgo0ym/cfyTZ/I314/Xu66qW3v/u27NFuOnduMa2srqbvfPf9NCPH9bVXX9L1SlpcWkozs81UZ3vIjPrQxefT0umzdnAz/RGID+yXg5aT+J3EEaPEEkVe5GAggrzqe2D70gEdNKbADjN1U5yX5hQft+3Rc/VJSaZRjTGctw3x4PexlOZYfYHHONFwKMXBV81Sakru5+cqado+AilRPmF4yGCZUxRhNSjrNGyzPGwP0+6R2l1hFSe8aG+AVo72IF9RNvaM60I20KNEp+kPeVC/iDeqwW1Z5AFIy78GknRJfsoPTQkb7xoVWU0TvCIrp7AJ6JKu+LfwS2lKurs0PRwuTZX71XKpozGjJe3dEJ9ratMbvX7pumzWjWqpsqbu+HF7YFvNwbBWbCHoXSsPyy+rCH9KVsV5C4FKretafh2uGyCjIE7pLlTKTOJo4XApjV86C4zbcRBBLv2SaOwtmYTHKhj14UD24AOEmZEQD9g4F2FwXDLnAoFscMaKJ6uwNZXBNfEcQIia36CPc4pSuGziwFGYdOqDsnOLnHg3EukjagqrLqH7KNE4HhjzTRqDdSk1ZB0xMo1KdILIAWJJxonnUsHH8DnBBhg+fQ0a8oWWfugcImEDYyfmBBS86ESKnSbhcIY+sSYnBAZpmYlC4cb58A2OZTT3Nah7Dxd4xS1/6kB78NTw0eFRamvwPtjfS/vbm2nto7X0SA7Qvft3ZZyPZTgx4pr9qNGrcmpZCRzIKZqZnREbpbR1Tw7Kh7fToL2fKvMzqbaykBoyrNXaTJqfX5Xx5encfpqeqaVrV86nmpy+P/r939Vsige0dMzMpsrKhTScXk7buwd2dni6m+pguEuayXNX4OrFi+lHP/fZ9OpLL6Wz586khuoR2lDUeQQMdmEksuwsNx1gTh7IPtbLAocvmx23uZ0fKzrbch63tvfEUzxNfXR86Lb0i7VVAqsM7G9jRchbbZipe9VMw4Da6/j4QHXkSfVod83UnJ/VDB6GoZ61WiPV6w3JuZYqUnpqFBBtPHJqivr69qux9Kd4v8lBaXwKk32FDx49THt7O6aC7qJ/e7v76aPvfJi6BxrIxSMOW00Oc00DKJMMVvuqlXr6+Z/6ifQrv/JL6errL7jNeKCnJ/1BP3i/5kGrldblkO7u7XqPLV8mOugcakCKvX8dJkTqU9TdAwbh0lF6sCM6mr5FX0f3mByGPYFBVqjklUiOqqEExKA9PzOT5nTw0M30VEPnmdScW0pvvf5qeuna65LfkXSsn7a3H8oIzKY793dTyXtE+WcFDSmp10p37YfSiSUn7yvl1jr9QN5dReUtz9XT+TNN1beTPlpbV/tWZVfkrKjtOnJQYa+mvsNeRzs0mryx4kRJ0FbrW3dYwWW19cKpufTOt99O/7f/4u+km2vvpHKtl6Y0aZien00zc6qTdL7BtoPpGdOz86TDjooPaaX4dbvrQAeQad7igLPklSo0RPWbdATz2RM38ahLsvgMv4FDmHgl0CTE6QTN0LrAy5BpmKbCTD4o0/1TEeB6BddKHj3SDq7+bJeEg24SNll4h6bkRi3o37R97LPD7sfiA5T8tSXoC9e8Szcoty69ZaI3W5tKD288TNv3t9P86mJqLs4Zj9VwUTO9nhzYAZPrfrvgn+Eb2Ybs3bcoQ3XgTpPj1Y+pp52iQr7oJXhuDwGT1LgGLyaTgUetqGvEc/bEVfKpawLZ7bQVl9L09JTieQCN/lJz+043pkWH7RfYorb6lJxj1dcfclF8PHeAuyl3DJszqKZX3vpc+slf+oV0+uxZxbFIIR6Qs5lQ+TRIBgpWOhA6Ip5k09fXbqff/Y3fSDfffTet37uTDg7308Xnz9hO4NQ32GCuUmk4VrLZy8wD12u3NmRDmunipbOKm/FneFdPn7E9mz91Kj338uup1lxQfSRzyjaEbgOWHzGjtDFYymoLxnRDgQv/Y0pxoI/oT75mbAx+B2mmNkxnmjWvoIb1lE7YPuAfDNKOxqS9jvq6+vnCdC0tz0i/JEC3omiqKTygwg+Wn+dB2PaGjoKFDOGxYtsKv0wQaSPZDewzfoPanr6Mw8yncjsiCgZt0Na4wGquMzwG1ChqFfKg5ozHUUv9KogMAUhEbJByLGmFXABoEJ+vDUVGS1f4WWcB5FCX00+5lEXf4G1LMxqr5mM1mt7Ql752dLQ0Md7o9Ydr3cHwhmzndYnmxmBYWus1uhs7e097C4HKmG8Nm+2aX5d1WdSulSrpZSVeU5mXJZtVydWfklUc9iBsny5cmaJGkIMgP+I/GPY1RiTiqJTjhO9GI86Zcdp0VphGsiEDB1xinVflFRFgWmEhAIVoGYPIWvm4zEcGykKBUBxWEPo9VidCwWzgoCyaYTyjHMApxFHmCYrC4ZLyBeNuEfWwIfC1jBP1EnMebIQGn7IphQxEQoqpPuR6+qXAyujb5SOg/DCE/lM69HDWcWSdzq9+2Btc2EB1sDigbTaNpEN5TlDXhduJN60DdJSD/bQhh/Dh/fvp0f0HaXdnI7WPWzJArdTrHPkWOqsJfIbyIzmhB4etNN2UY4qDPsVev7qKgtG6+NT8Rwxceu5CunbxWvr2l7+evvW1r8hQtlN9pppmNRNfWH1ODNTT6tmZ9OZrn5LjMZNOn15JHc1Af/sf/nq69+H3ZAi7GszkqM2fTf251dSTg9uYnvet1/v3HqSN9QdyBlhtkhOi9l2QQ8wKPa/twSESa37NyZmV0+nq5UvpjVdeSZ956800N9so2lnGSdXvSc5IAhmhm+wj3d7bS1sb2+nw8ND7Cvk858Fh23sKD5XOq5bQAQYvBlGc036JPcAyXtI3DBOvPpppylHBAPHaIMmM/YlAVbMJJgvssWMDAI4pBw9WoeR+T6PatiqnlVu8OJ3IlJanzBqfszQlqY8UAB2wftHeYKkjW3cU55B1CT3jdvHA7+u8c/eOHVrXWxmPZJgf3nyUDjZ2REwDtAa4HnsYNSUOJ6Tsh4PYz1yp8RAO90FSWlldSi+8fCU1m5j8dnq4uemVXHjAgfCKk0pZkkPGi+KPVJWSBjlW2Ll9jiHHWhwfIN+Wn+zmthUD9tJMPf3Ipz+Tzpy6ZAOfKpJTQ0dtWk7qovX8uN1Pey1Ws3H+64pT6zJAqA0Wpqrp6pUlTRAGchC3VH5Fbd7TYI8zzzuH47b4QB2HyVa9PmtZUTEGXxxTJuG8uuXKpRX1mUpau7+fDo+xXZKZHAee4M+vkGIbA200lN565Uz156Egbkf3B+xlZcJSSqvzjdTa2k7/5X/5a+kPv/o7qTvY9cpvrXjAaXpOjqv6V2OqZnlPqc5MIlgpZPBnEoFxxp7BLtrL2bZYZxx9oqtV8NCLcIw4oy+2ezpA5gwtNAT1GTs0/Ice5f6CblqTRBQ7kletPCZQoIATlMKGYn+lB3aQsYsYQrLQcmCh1MKVoeRTtmShL3o7gSqnHOIX283+VLWR8HgXr7dx4UAKh4Gy1T60k8REg69z9eSAQnpzfTPd+ehO6h71Ur/TSZ966600t7SUHmxupYW5uXTxuedUlsrHqVG59MeqOKiyGjsQDZVH3ZCO9YSy1dctA4H365Jff1l+hG37fRX58lsImFSSRj2j34ZDHLJCFLw2rRZ0FOYhQOu7bAMi8YAibirSo4Z0hfzcOcFRbYv3KfVL86J4Hs7raFIJad5CwcTu3/0P/8N0So7igcQZe5dpb/pL9EHKjCblSk6VfqbVAcrqz1/9F/8i/eav/5P01T/4shzgZcluRXXrarIqmzasp7m5KdFgEWiYNjb20vbOfrp67YJkfygji13tpvm5+bS4uKAyZDuky5RSF1+n5MDOzEyn2fnV9MIbn0rzZ2Tz0TXriWRpnuIIOSOHQhwOuLnNswFcnaiV6xWxI3BaEYkeo9c8ALkih3SlITMjYXOrn21ofDmsI/lyV0VTr8ROecb8OQlnVuOiX4UZam1/g4c2cXaZ0DJRZ3UVvsmDPWASAEfYTu6U+X3ysGB+pGPYbioshwzfZU/e8oHOrMBzt5CFQPoUe1JDKEgkas4kCuCXMSj3zwg7yYBPhcvhnEIeSxQYI7rfc5kTnUfy0UHRQQMdKaUzM6U0jU6Jb5lZ2SqdqZjkZ11WUl8DW7vf5dniluzRhuaOa+pfNzrD0nVJ94aQ1jQeP/kQF2U+7sAq8prqF5+SLcmhTcPV8rDUFH5dAtS4XCocWKVkjxKGQzq+xLiAYocIFKIRGBcZtwAGFSL5o/KQNHknFvkFnNTmJmVjVsRPAuImOqgFQB3gmvQoOspihZfb4/gBEIwZkYKcA9EMBL/6seSpB4qnsM7kYJB03Ypy0aG8P9YdQkeUHXRNxTTB1q/CGGEWt4+77fT7v/fV9J1vfTf93M//ZHr9jTdlQLmZLSiYwjlCvSkSCpSVZQ0fOJWMCTQxjrEzcyidZ3QA8vFjA6g0bmX93V/7++n2B++n/vF+OjjaUufk/YM4ozJ0cg4wtAzwSLWq2ejK4ql06/rddOudt+U8HUnP5HgsLqfynBxWzbCnZ1bVZjL9vVZ67cVL6eUXLqU//vK30pmlxfTSKy+kM+cvynnrpHsPNjRzv5nu311PncNd8b2ZXn3zrXTuwpX05d/9vdRTXEVOxcFRN23vp3Tu819Iaea0jfqsHCCe1r1z+066++CW6ieVV3vsPNpN67cfyntH2zW4qB6nTp1OS+dOxW1wCUymQPUpa/CfTYvzy+nUyqm0JBycVWbIrM7HgyThmCIzrwRIxgxYGB/aBAcQ89Ooiq4MWGnYS0f7cmp5tdDRkW/fTrMaKGOsUcZ0GByDovSBDiVaHiB0hix58ns+3dEZPBXPa5LQH5xHBmdWtHFmyNfjVqRo4VS6TcWrV32Ez9eAwMll8BJy8jH4HsspA9555x3jYrhRC1ZvWltH6eGHDzSAa1CUvDB6ob841B1/Ux/HCAfa2xHkHHH2Xme7qCmdubiSXn7jlVSSznS6yLZj/u04Ky97SfmWPO3SlJPGtpFGYyrN6mDl8dVXX0xzC/M2fgtzK+lgt5QePpSeqA/GKiH9jjbhtWoqWzKjYJ4Kx6DAa19yYML10pXV1O0cpw9ubqV2V2nqd+gCL+vvaQAdavAtV8MmdeQEV+Uk4ATA35AlFslt2DtOL11eUZvW08Pdg3Tv4b7qLMdX9YHHCp+JxTKr/9DKdTmZfVbP7YzhaHVVZlX8ql2lZGUp6eJCOf3mb/5m+vt/99ekN5uWp5RFOq4+Jz1osI92upGmZpksVN12OLZlHoRS2bUaK7Kzrr87PzJxe9PutBuNRs/VtepgJ8k8hoWkPYTsdufVUQyl2DVsnlc30XulYc+8ACCChJ2DMnQilx9gg575V1g4TKih7UFMf9hBrjPQx9wb4LeIA8CFsFpPV0qhKOFQHniMPy6NgVujHx8RYGuO9+CLJiucHtSlF221Ge3e480BbU1X1Df7mnh31E+vvPh8unLthXT7w1tpdXlV/GpCLYe2JLlbLiqFrQR1ybF7sCU+wgZYdlTFTLBSjy6qjoqHP+xDHhuiLQIHmvGqL2eP/u+aYLsJK164OY8dXOkLbe5P2eqYkT3hgxAhATlB6nMANgDA6WayhaxwwuDFkxvVo6P88IBONWcX03/0n/zP0vL5CxoH1RfUVrPqp2x3Y98tr4+kmoyTxwqIjHSt6j20f+f/+n9PH777nXTq3Kx0UX2nLxugyTVvqvja174probp0595zfqK84ZUmJDxSjn2lTPho+/NTLHFbD/d/mgrPff8mXT56gXxOqsxR4cc2bn5OfE5m5qLS+n5199MzVNnZHtol0lwIxiQqcEy9OkEZEzrIWcjKFZtZz3UVbRCAA4gtoMVWPovd0voDciLRiR3UKI1NNkQru+OYltEybFqBxYioG27pzLdxvypu/LxEO/RlPwZW7iDhf3GLwABW0qeYzkrHdGkaK5ZRWecx45Js5QSPPH1aJ0MVA85BMg+FfpG/XO89UxxdF9rfOZNCCEfjich0qEmoGhRqWpi36yrXVUMb1FhwkEfZhEpqNAvFKOMAzEuO9jvlYb49S1dbOh6Tck3VK/rMhk3ZDef/hYCURo5sHzIQH3tsuKuqR1fVqNdk3JdVkOsii2/RksZJF9boxEjgOvn2DhOgBJz/b3qSlDC5oEn7KO50JmOHoKgwjornoUn6YxislqF0AHyg5PLngSiOB5XceNOAGUziET2x4gITId0IRJWH8QeOB9L+L7liQLpb2DDhUJwCNmVwODHMM4rxGxEFCe9NCFWcmjwnuRy44Nb6bd/53fTvXu3hYOBpLNoBnHhbPprv/gX0/mLl+yoGUQDxSlsnTnnyGCOxCe2zE6sskl3XAd+kEOWBarF+xB3d3bSb/6jf5q+9Hf/aw3Qe2n2/GJa0Ay4Ob/o/UkyXcozSBdOnU2nFpbSv/inX0offO9bmh1XvMp5/sq1dP7q8zJm59VuGgDkwF64cC5N1+fTP/vHv50+eO/ttLW9kVoHPDDEw0EVOcb1tHJq2cf8goxUc14z79l04+0b6eb3vqNO3bKx3Ts8SpXmUlp+/lOptHDe3yLnfZVz8wvpqN1JD+7fT/dv37LDzT5dXmGzvb6VZiT02aYcac3wV1SX1bNn09zcgldY+YKSByAGWnots1nGALUbgwirFkinrQlFX7PmspysLl9fEh7Z+NrO4X5LhrknGcz7YK8bDcxKQszyVFORRtR0WOLqPATC3hWebhYu2yoAZuF5sEPOZMLQAdmJxhHyg4LQUjy3pXljAA6G8ym+jiNJouIb9bId8ykNVOxJHjBwsBpo5Rik/d299PD4OJU1GH7v7eveDuJbVaLOSkxHPN5+/7b6INsEwuHnToLfCSr9dJyqybf3qxU5BdRLjmCtLmdK7TjbaKRLF1edfnvtVmrMTqeX33wznTpzUTw0Qh6S1ZQcMB687PDVJLUfdfXqmmRQVtldOR1HrY7S3XLS6046Pj7UQNj27VRWT3FsjuUU+Ol7tRGDNytyDDgaakQLHKQJv5oUOKw60D+Qpyc+hZMmWkUv8rXbDztAPHJWhFGUmnFV8QJPDrBNZLR/UAEY/OGHqyBAXreFSai/M+iIV1ZFxZKi6buKLMqIvNANG2Pazs81eEqjXOkzso1yFaV81hHzlWMhK1zzEHHQgNvhIFbBXGwG86GTdU8aMsoLlyCSXthpxXvibmoA6U5RUlFvX5MflvRDYpGeO411mj/VyRRsU4lDD4KC7ad0mf32/h4/XUdotGW3yztoD1Nf+tPm1VzyxnhTB84rx7CniYQm5LyXlokVztX8vOyMJrHnLp6XgzercliZRqRMHDUh7O6nvmwYAzx8x5acKBS7wbU5o56SNxLhjoLrAdcixl0W+rTbg/pASyQIkxZOLPRYra96AuO7OtJbVlYPjw88aZmbm1Ofg4/Q4bAXko5w3I+YWEpGTILo14D39AqXh8t43dvM3Gr6T/+z/21aWJwTbvAoRkLeDscZynB1ILn9g3/4j9OXfuufpM2tDU/ipjWx4vWGu7K7S3Iyp+VMm4f+oeTUVd/dtcPJxGBKA/ry6XNpq9VW/SuWP3ubueOCzUIHeePDe2/fSS+99lpaWlnS5G4lnTp9Jp06tei7D+XqlMami2nx7HOprDFEFpneZUbh0aLUAd+007gmiDjkkCcKyM3yVzj6Qcj+ZB7iIl/gonVc6N/R4MKB/tyeRelF2xKH6gZT1BG/JmiGXYlXjE6r08xIB+3w6YhV99hy0MJ2C3FKbSaimlywgCB7LxnGVitqrRaUfnnrpf56miTsaZyLrZhxuGXhg4OrqIAr4oeBCYpX5BLh4H98drQg9B39nqzj6CyMKAtOIE/Y2cjhNPBUDhxwc029s9TSxYbYWFPyDcnhuqp0oysHduoTObDFp2RF2B8ykE5dLpWHqyLclPzqGqBjBVaJTPh4eAbgt+BtBONwsGuhqBew2on5YZWMxjP7I2xVSpc0LWWQoj4r5VaDE087GU9nZbHgZASgbTGRWXKHJAfCNW6RC7wMhDOtSQCFeKtXgYAB84xJKccSMzMwbsahRMwsAl+Oqpiiw7C/Uj3Y9Ys9LBg55Xc6ZSu/DMxBu5/+2e/8QfqunLXDo33hKR0cKSQm79UXr6af/+mfTc9dvKj8uMGR3wUanlaD4BUHm6ft2T6AksbT9igMZ9HRHw9HPbhzJ/13/9X/K91552tKPE6nr7yYPvszfzn9s9/8nfTR9W9pRnw+nTt3Mb31xpvp05/9tD8PeW/tbmK7wIFm2rvb3N7dl+OgQUBGbG5hJq2cWU6Dw3b65r/4Smodb6VX3nghfeaHPufXBA06ldQ5PEwHe5upwy145d3f2U27+49S+0jOrWT7nW/eSHfvbqfFU6J19WqavfJ6GjRX0wBHUnXAeW3IOeLjBsdyuo4PZNDxgCQODVE6q3NLYcuSsVeMZfAqwmdFpVZpyAjy2qJZj8md9kE63GuJjhw5KRmrEtzeYdUNI8Lt2VpD+eWg0I5cs9LT6RzLCe6lxsx0mpmak9E9ULl9OW+aKTNAaTBhhSwrrZtN7eKnu+VosU8NWtZNdF1ptAorM7EXDkOXbwWG48YnSsWSHybwrbVZViikFaKJXnjfntIHvDrpiCeneaXWVtrR5GRnd9P6OTs1L2etLnmxUik9FH+sjtiJNy84T5THg1GsCMQtK4PSQnMY6nS2Mkru0q/oh4HPIO5bkYnbtnKKlN/7dVUues3dCxwC6GGsuaa/RgctBn70VGkYRK9AqK2NQnwpVsQlBvPiV4RhcItrOLRjBzWdyUM6zpcHeV1SfzaJuDaUIQd3bLSFS37aBRr+Y+Ii2age3U4p7UtneNUST6G7Ryk/vFIFtuFgsyjHZjbXi8Ypy6kwEisqwpesYC8cGyYN5I2tFDEJghf9QkIDPHYTntA1dIYtG9gTCvMtaf3hFNAulp9oYIfIFHIWD74Op4d8dsIU57sKxlfr6xo0cMjHNJxKEa+Ioo1FT20LSSYLBukEcsDh8peJRI/3y5oHaBpJZSou+BZj1qPIFxKHFwbxPEgGoGMWSamhlhM/ODzCdT+y7MEUrwrTsrE6pTg79/BiMgKFuZaMPZaRR/WhTtSXVdsoF+qgi1fkblbhECeQ+gSvpKGz1Mf46KPPihM9i1x/5LS8RIhVbjuTimfih12ANmUDIieacCZHE9slecIbq59sUYEXnFi2M8ErNoOqkp/XgYWucmfIVZeMWHmTTBTHGYexUW/IXp9J/5v//f/O7TUlOq6SgOrRXrDjdlD617/+x+n/9J//n9P25mZ67sVzciT7mvSymss417Bzu7DYTKXesWyybKrsOw5skk3m+Ym//jf/vfQXfvFvqC7V9FBO6q//xj9Kf/zlP0iD9nHa3t5Kc7LJvM2Bu1h8Ppe27shBv/7unbS6ciq9/OoLaVaT7VVNMK5euWL+p+cX0vTCaqoob22KD1sw1oXO0y6MmlQKGbDH1Vs9qBsRTwNPPKV/I62jzRVndH7UnhK0bYb1CXtZpCkunvdQWJGdfuRDL+hDU1LZaV3PyltlpTvsKhMc9A8aAVhOdMRhqRL7ltuiR7uxUku7uJ2Ew8ltLZ54OBhPkPGLcb+r8nviB80bgfJGLgU55Ym2wtEfjWK+zUmO82+A81um0T/s1yCDzFeBnIPuFxP0DQo63ZHcC0od6X9LFDeUtia2boj+dVXlhqh/Qgd2YgWWsxoo3kJQKnsFFnz6mewsvAYHhaDReF9KyCieDbgiPBB5cByDokbZOCmLOlic6YTMqJ2iWSMNSGXLMkJ+wEVx5HG+4gwrHPw4rEjiAdjIYFHlBIFlHsFQas4T6ZNAMorBHhYGEa/W2MghDP7DOenKceLVQzhYQFZE8Bk8e2qZ92/eTr/9219KDx7eUWfmNoE6hYRekUIvNqfTz37xp9KPf/5HU4PZluhmhfs4OIkBN0ChYBMxdGja5Gtf/Vr6jf/m76Xp2nG6ePVcuvj88+mVVz+vOtbTg9sP051b72jm/CitLK2mO4+20+zq6fSZz39eDlrDBpR3srIxvymnig7Iyh+TjJ3tnXTvo4/SnZsfpr31B2lva12+gYxsybsMLXQUnnbhFjDGhsEGR6c7rMip1wA8u5K2d/cTry8vzy7KUE7bANCAM7ML1rH9/e1wIu04YKjZW8nWAJ7MZnBN/toQ+6nX13dSX2n1Jk9uy9DJ2OKM0h6We+GYsgrKA1jIh8EstktEG1p+qiPvpxzwEvPugWRRFj/zdtw7ymfnVu3MgDTLXmDyimccTO4msA3AA6Qc3EFPjnd7zy3Evr1wAuL2J19cw7bhILJCyH40BjJaD9lxgAdLpPAwWzhd4DIos0pB95GRRO+6vIRdTp+cHW5U1XA+yEM9aRC4kLErCZetGrwY3x1R8d56QP9l4B2qjmrDEoMAA75kijsdZTBYxQqenS/JaqDBp68JX8WfjtOAJDLxkQr4VHnez1JorlBYLWVP6O7OYWrt76VzF06JHyaAwlJfcz/gn/5SYeBQwkCDvMqrqD6FckknkJb0So44AxkPwnliiGFSnZH37PxMyJF6DRRPGo0gmZVlDCGlVlC0amTehKc01NB3f3jeGkcF9lUe7+FmbyJypJ3lW5iW/gVqD39KFTrsr0XjC2dBCNQPcXfbPU1kj33LFX64AemnipXoN4CQy31GGUVLIoji7ahRP3juukxPPpRfQlZ5DIkxGKFvpqHwQPqAPloXXFccJumYREkN2eogFOvlzsNNGUAePkMOZU3weuJzyltjYruDKGgYilue6DoPMx6InmjS39QnGRMY4EulKct90D+SrZd8BzwMyMcf0GU4UT8QGb+aDedREy0mXzhLErX4rEifS2l2pSnHaFoMStjiif2TbNPgLgCOOm+noG8eHEj/cYhoVNHC+rB3EQmzOqopg4qRrZU+43PAP3LhjJNY0QS4pPNA5dJjkDN7D8vsOYY/dFl8W9e4OyE86uCx0MiqDBJVwzjktpWkVSe0Gn1VQGf6NBgA+TjTPj6pPrRf8OVaOCHaQwy7fVnZxd7YQZbjE7ZGDSod4GE0cBu1uh+k4TPGL7z4WvoP/sf/sWiWHCc/F/KUohrI9ZRde++999Ifffmr6aOPPkyH7ZbbFie51TpOt249UrvV0qWLZzSprqZeu6MJ8wPJRrZE9eoeD9MP/fCPpf/of/6/Sr36TNqV7TRt8crbTN753tvpn/y9v5f6BxviPe4OMa6Yd+kTeru7fajxdEZt0UgfvH9L5cykq88/p/6E7a6l6almOnV6JZ05c9pvNKAd8Ij4ghwTTN61PDXNFhwWMqRn0hMroyobW5DQDLWJ6Llnu33gXyqh65mpquy32k7y5yYoe1+Rpz/8obKOJPO2dBX/gIfUp9XufogLXRctT5IUVxGuFzFE40g+Du/Spob8s4rKQ95In+cvaEvq4Y+FqFAmuyLkO1UQ6Kl/4ze4L0MF3VBYWUJfkBw4tKYiaFMXJJ5kLRO7pPgyHJNq8klLJDO2P8CH0bwN4UB8sr839FF1ggQkg6DiZN+F7HL1x8PpvCaMCR2LNMTzYydb5ePa+VWWsrmsyqq96T302o5MQktoG4pe0xh8Q/K7rlJv1CultXK3uzEtB/a9T+LADsvDl0XUe2DFwqp4b4ohvwdWsiy1/QUSyVECCM5hPcBnXZcZFCLo6oNmA6prBKb6+Zq+S+PSMOgU+U1DgEBld6LxHAkRBaVZzDqzMJnwQA8URbk8gGs6IUA8188C0h8H4uJ2D3wwOAtUkI0/ddElZ/Yr4lDMzjY9g4QXXrGxt7enQantW6p8hvbLf/S19Idf+YriYrU1c8vTh69cezH94l/4i+nKhctBWzTMr5spAD9CSSFyXZPEDJ8ri6jIxDhMNJ3NK8dKZHLKbfXf+ae/lR49fCAHcFPO5YZvwdNxMWrNuTnPcOcXZtOnPv2GHImttLq6mq48dyXt7bTk0B6kbTmkW4/up1s33tegdk+DHS9CpxNITqwAeYDm3a2zkltDiipe5NmWZUz6VTl11aZ40oA1N6twQzPvQ686leTgrK8/FJ8MSGU5yBuqnAYgKZpsjIyVHCaEIOFWauG0sIrNE+x0UJ52ZfM7K94MOugHg4sNmAbQ2tSCrASrqx0ZSBxiOlfoEY4rD8PQjj2V568oiSYDP2nUC6FTPkMQNHByJWEbDuaPntDAHl2CDg2ueI0JnXhT2/g78zIQDKY9yW3r3t1Uk9Gu44nYmEgk/gNXcaKCIYFPjRhCkXPdP0TpJBpcDZWB884AT2ZxSLvbYLKKgYMox3KmIeedp36FwjtCwUty/ryKgIlTWTJDoqEBWQR42AjHIfGtajk3OLCqhXnBo6Gmg15b+ZWO+cFAshLIfQmMKsaeAVNOzvFxJ1Z7vW4sAnaOkQnGVoaZfkUdxYofXlRAraF2Y48gzu+0aePA+Wts1FMZPDHQH2VhKBF+aYjkBNCBY6UxBOFAsoqhJvb2ja2dzVSqczdFk6ZjyVr5yxWe1oYneNe1+EMHPChIZN0uD+9I1jh0klFJjnVPbcCt6YZo1WXA6H84ZJ3jI+9XrfJQm4r31hL4VT3DgVccdVAZOFiHLekA+w7VjkzQpmbURwaxmurJRgjeh7hyfta1/Mo5SRXDAG1xqjD9AQew7EGOlTn4pS5e2RaPtCc2h60YqDGO2FD9D1uCLYAMwK1LSUDx/fTwwT0//MPgzxBoR5e2t/OP/KmfbIEnOMqD3NwP1O590pGBymNfquh5PyD6Jz2kn4rRooroMnosJuBNdRwiCwaKNAWCJ4M8ENg8fSbVZhb9Gr6O7Oy9W7fTfHMqzSzOpIpsLhMNVrmYGNnZ15kJr1+JpTZmzz4rwX6tlUcK2ptiI4/1CLmprdlbjo2nupaT/uDRb3xg+JczvvVwI20/3EuzCzOpMdPQBBUsVZE+JiebXsT+QBG0baYvsY+SVuQJlnqD7QLokCpYnhKuaMiADqV0M3Pqm5oIDiUrJkPIo8KeTHoV8tdku0/bWeepBzaMPlBojHGQHvKOenrFlzB/VJUmou1grXDAcHDcl6UL6Cu6TDrAw4mbm1tpbm7G25uYuHNHLfFgruoxaJfS+Usvp//R/+J/KdvPfm7ZYdluugDWlF1aDx/upP/3f/F30t1b35MY1bYqD1tGm0xPsYATk3AWOPgQxLomUg3Fz87M+q7f29/7IJ09eyZdvnImtXaP0re/eT1dvnwhXX3hktpatJhQqJ0XlxZ9h42HT+fn59PS8pJ0Ofo4r6RbUNzM7JQmthoDp6YTb3hgQsWDqWzh8J0S1Z8JCos18UYh6iFpqD8xccA5O8RWqA/OyuZNY69UA+wcr+tkLES+bD08FG/xTnOqSH9Boroo2oVr8oWdI0ltJDxWfylYKfZ/DCZjQv7DFtBdyIt9mK3LqVZev/5LfEMXW2rtEe8xiYW2SOjMSi46jmyg60mR/qZ5dkQ43tKmM/x4DIF3rjmJCOYOf8l3ZaBJ/dSG4NPvfbdCOCxUkiSwAyuHtqUyNxSzJh/vhuzUdSXfGJT6a6VufaPZfOw9sAqccGDVRpdFMB7iGg7jU7KV4ap4aIqLuniq4GtgGFR+wTccqg1VaRhk1ceCULyCFoyvkKogxxFNf4OQZ1pmR3nVKji0GClsWKx4Qs3d0GBKUnT2xzbUEJgQ6DpaB+ld8uqQ3IJXIumUOuFMKJvzOYMAHNMtgAcA4nOPGC3xJTwrRpGeb0WyIvfwwaP0ld//cnpw906qayCYbQzShbOrvsW7s7+T1rb20jt3tvDCxAezYYiV0txMPf2Fn/3p9KOf/1F1mhmRQy35C7ZCjmOQrp2AyWTCtAGKUZC3cmFUvvX1b6Tf/+3fkjM6mz7z+c/IQV22jOU9pPbhoRzV7bS7tZkOdnfTceswHe/v6/pBah/vyeBITuq0DLhtDXg83LSv9DoPjGhGjVM4kKEdVKQiOjCIXTk3R0e8Mumh9cErzyoLp41Zarla90vdGSR4gTsrBvH5xmLfotqeyS0zfSYP6AY6w0opBhDFwRCz4sLDQhhpjKtXUj0g6Vrl+mEetfjMdFPl8CpjnC8203u7vNOZwfuBI+kDq6h0rnpDRoaVG01AGioPx8Z7Q9VBKhoY0Dv2zw1lDL3Xi/10MuZ9TUxS90j+w5EM8VC6gAHqKI/qIDze+6laWe48/WyDwIRHhh0nl1b3qqCaRhJ3Iw5ZZVRdVLpxYiDHycbQa0ARvm9NWzc0SAoHw8z+N94UgZGrMilQvbpd8UK66szK9OaDhy5zbnFB/awto82KBXoYgwaD6v376+m5y5fcb1SU2o8n6uWoqpHYf8pqPB4et/ixC9zyO+ILUNI7dBGHqsqUXoDJlMCEzhemhC9KfvBDbaHKue7uiZykb9TaD69JZnkPlZ1j+iRobl/Rke6YtvLG3RHsC46bnLiu+oDSe/0D6VdXA4lMuppAY5QmS0O175TIqixld99Dj9TOFIeNoc2wQ5XU0GQqpVZbRlBWfK4p2tIRJjjhjNOsDAiIWhf6l5SUh32WZTuoDD4MxDgt+SXoPckYdLelctRrcpJJk3ztRJU0UVDb8RZD6iOJSSZIjnzKI5WyU6x/HA3lktxln7F1ooXulvyifORDHuwWMtKZNOk+q0asSvPBB+rQl2MuSWrSV1E/b6RZOYWNqvLifOJ50RSUyftIXbBoodd2dlillRyRi8plY7kdcPGDc8ygiO2l0kxK6FM4iMiP+lB3HnjjzRw4cxUmBkqk5pK8jqEmt+3U7lbSzNKC38WLA+yJhuhTp6p0GCeopElJXQNJn7sLctLr0sPDg9309h+/K1Zr6Y0feSPNzGtiKw3E4QbyXRD6Hvti6d8o8oC+3j72mOA9qfDtdlE5KIvqBwnqweSSOlM/Jru6kA1gVRg8OoX6gPJRBuMi+T0+Iib9ICNsER/eKIt/HiSkT9NNoqHRDfKLFuUwIVY/ZMUcmiX1bz4Ac3RwJB2Fvvipye6prSsV2WvZCe4E2k7K7PSFe9w5lmzrcryX0vyplXTlpeflfF5Ni/OnVaZsonSBlXr2lh9owsXzYSopHfAmFU3YjnSmJ/uNG+iH2q7dOfAWh53tvcRX5aQ+qh19XbSETb2ZPPc6rdRtHyod/ZFTQ710eE8zcapfVXVmkYUFigDlR+ewPW5/uOEh0YFsvcYFy4q+3093b9/3yizvUAbv5odr6dGjjfRDGgt5NmB+bknyivZmPy93A5akW4uLS3a4uMvAQ2Q41OwnbsrZbfDWD417ZfFUbqhtmR2r3j3pLr3QjidyEBdqVv9y9sSONo/IUfuPIYcLBMHId9JpEncyzERGEepbw7TAaiAiFH5TOs8DaHicoeKyDZIpYwwSY6HNfg5qqQKk0rZ/GD0e1EbP405W4dCqUtgOb41RebSHHW79cY3eM9azYAA/tjui6ckU+mYO1C6iB576mrpFpa/+2hFGSzgbleFgrcQnZEul62L7huzZWqPU3dhrNk++B1YBmrneGg6bEv+qirwsG3RNmV5Wf/EKrOq2KoPb7A5KdXVu1g3JZ2Z49QP+hHiz4SahkHUYWV3Qyel84ETnlJBBAE9xzFpUhmco4IObdZRGgU0bZOG7DOVBv7lglQlDBSnHCZjMA8wYZYusmKwKMdY1MNYhz+DVmAFuAtFoS/AM3EgHx4slfLYtMEfwKowGXr7Kwv7Cno7t9Yfp1o330sPbN+XwbHkGOVMdaHAspaY6Tas3lR5u7KSHraPUnZpNAzlSly5dTn/1F38hvXA1vhBF2dGlg6fMXyisAgWoOiMI3sc1kDoVIWKtTunD715P3/jSb6aj/fupjHETFrcdeJE3+6+YhqBEKCgrK4jwQI3B3pmhjCArx7xsf1u8d3BcNCD1B/XUaaP0jJy0EMY4VlVYjYQue5No1/iOdzh5PcmVV90wA6RToCiMNzHLKxRcBw4ot3UAOoRfsK9ycNzQuXBK1aYKh1PD6jIrMyqbQUsNx+ukSKPtptnvqskBjhu3kNgC0ZxqpqmZajqztJrmFcegfrC9n9bv30qP7t1PW+t3NeDw5tGeTH07NcpdO6Ss2kbPp+Mx+CpOOoVlQE9Z+WVfsZ+2lpzReGREvQJUjz6rkbzZQTP0GVYG6dgyhFEVAUO0Aui8+PfE0PXltmdXeiIDoUGi2+EVQezVpe+05Fh00lGrn44V0ZVjhUPSkjO5t38s51qOjPixvGFJ5HkjQmnIO1rlIMmBxulg8kCfYS+mnW4GW+EzqNCP+h3JX+XzvtmDY12r4XDAatVeWlmSbDXRiX2Pyiv+cb55OnlqWrP3aQ2ekk1dZTH7xwlkVxJ1c5NKngBSs7ODLqEjZoBYkFihkmwVhf5QD+SOXSAKWujjQO1Ffy1pVi7q1p8en9oWP8M+n2bVJAObhGGXTHEQUgXnTjz9fxn7zyc5ryzNEzwerlV4hIcOAIEAEJAkAIJMMkkmMytVZbaoFmXTXWMzY20zO2v7d2zXt/0yNraf1nanZ7a3eqp7qrqzqrIyS6QmM6kFCAKEDqjQOsK1Dt/nd244mT1dvTsecLj7+9733nPPPeI5V+o5Ah0f1hUN6EoIwBj6xC7QAykAo5yRe2TZp5UcUQggD6BF+oV8iEjwHfUJxokysE2MHhzK1uiSnkzKlsXifRseSYn3yhNapVO0V1TgQ1op7ANfIAvalJeTqHoKAJI3QQnOX6nULi3pad2SkjOnw4O9EAD53FB3LLpGeyk9aTx47DUVuDZsQwH31LEZdsBTu4YpN8wXb9aZf6mgToQx5xDnfaj6wgt6dgG4bifFM4BUPCP9oto0lu7THgHoiqf0hhzZDzWakuiugB6g2k+So7JiF36BgUxJofOPHtdWU0DTe3BUHxVAIEERQ76zhq4J9PgOFwi02p9eae90IAd0UvUmyGHHiEPJCcPClZICcz2fzjI1QDZL6ZF7jljFn6EXgFtGAP0UKebWS+bhAzLEsyxUAuACqny7OxpJvHWhJTJHNhK0f9yqlaoCIQXWaj9BxKN6Sh+lC4yshHBEwEptQtDoAXokpXS6Lp4x7xq5IoB3wC4GKDYUcGV0hHauyZZtSf8ylinkZf9yAmvjdvzUSZs5dcKOnTxjqdyY7exXbXVty0/2ayv4ZB7+3u6BOKV2EOnY72q1LFvTDjwVLdhi2gKZwQZgC0OPPr6WoAHeiVfihyqte7ITAnvHj88JGM9YTbK0trZka8tLVi+X5VYV1Iq3PmqkIDPYKfFdbYqNZNSKww8K+bAbCfpHeztPvO2xo9he0SSDgA7QRvg359GRvRikVe4KgjoOuKHt2bMNm5yctOmpEfmvqK0s7driw2VbOHvKziwc815fdmyg157jfbHdGYHa4mjRpzSwcwpzldlJhXqmszlLC+j6KWPIgeTECQj/oE7tF+QbReYazCbJwK+hJ0yjSYoPHDkc/EjwC3CfTqiWnq+JP9hKmVjLe6CMrui+ZMAXiylN6DmX7Vb9laX7YuwPtpN57bQbL3jooz76jtrwwgfRDqRFHkS4y5fbT2XGJcrHXvEj8FflS4/pcHK51sPw2XtzlQZa+IM66a4fZKBWr0r4dxLR+JLkeVF53heRi0Ox/x89sHp/CWB7NqfMF2SDzss5AmSZUjCucnJibUK2z+cbw0RdE4OoML8gMBAN7UH4QoWP6hIiIn4r7Ze9srqE7RJXcHxu5LlPIc49GtltYai4HuM3L9jtple/VbrShzwhj+/+U29sB50FMRkd5rHAc158ePn6j2hhd3ff597kJIwwevH+PVt58tBG82kr7+3KoD+1ys6WdRo1OYKOr6AHzK2s7fqzAKvjJyds5mSYm9NrN2xrY1tG+tCSimgPWknblxKm8zn76guv2HPnL9rJ+RM2LAMfzCq0U5dAG+/B70GdB/Wn7v7d7355H7bCE57lxeWNrW372Q9/YAd7G/JEcmZSrj7z8ZICdSiXO7WYbW/uySF0bWRy3KPqTlMRebNj+1sbirD3rLy/6w2B0WSbIS9fTodhd3r2vPdHPEikaDsZTxXuzp0/VyLaPQzt+5AFbaQ/jO8X9Ouev2WglFpXAEtEM8pT1zEQ7lTER3p2EbQce6pKUBmaRMT6ajt6XQrpiB2XA2bfz2a1YvsyyNWDA2vXdx08TU7NhIUGFRlPEdCW/LKqE5DY6SuqliFdOD5imYSMs4RUyiUn1xTvcaz0dLJ4pyWWiE9ycIddep7p5RAN9Nawkl50eU+oaBv0QNMDzwIzeFAt6XndT2dwfmxTBq/UquJHTU6Io18Bfh7lOhtUZ4FIhrwxoAxpIQM8o//Efzbix4hLL8Qfpnd0Ja8EN+y3iH6Bt1OJIz7rOQdtlIsThKf6yeEEKfGQXRkwewz1MI2izYEE5aoMZ+gJYzoC3+mlxriis5SLM1bLyjCGwKbR7Nu9xwf6nZVBJvCRDVKZ7U7MOi30Hvloq92lCXqeKUOcUEVYB43orxrZ88RRJxMYdLWJDBDgDfntdMgPeyBAIdoTcYIy2ow20FttRI+CmkRpVYzsQS7LPEBGFuhVox8Yg6o0UjA/0Utt5PMUsUfUWddx3lCGTCILzJNGynHeKAXTCpj6EBGox+YwDxMe0ct4iHP219HIAnmIh6RP6q8nbxSPHoquuHImd9VZfEF+mo2Y9FCBDzuxqby+6pMWOJWkQYXrU7dD76aYxSI35RNPoSMBgIER5eoV3EB90EeGfXGC3usvuaf96F5AdwFQBHbspdzUm0WSDOe7cOoeG6dXqofSIdlUnKaeZUU8OpShtw4nKh5iq3COtAs0xpgbqavwAh7HkCF6B5FvZS110Js54/SkIlshOGCqBp9p6W4yLTlISsYAI+AC6iDnRBt5by4AljqKM0MKZgD2Xme9kHs4gb8GZBKAMq2CQIUAwQ+qUH6qgPRXgSu9WeKKT2FSnenlZRjfA3bpvzLRPdlwAhHkxFPDJvdKoifwKwAr8cPtAImhAzCohlG+8BVAwMhfBLuhxxwsSje8biKD6Q+kZRTIpw0IFFEWW84NJRhx6CkgDcEZvYQnTp+xs5dftLmFizY+e9Iq9UPb3Srbzs6eH0VNLySn9R2UWE+goFiKge32hYlqR6+D7C02msCc3V9oG+bqsjPIzmbZCqPsHkPjBVDL/sZZ2WR2PuGwEtqtMCzwLPCJHSkflCzD+gC3V9QBmRC9AtkTY0X5zbpAdEVget+2V55ZdXtf9kPBhexBfmrSkgKwCZ9PjjySh/goHnvPrbcFfJUNES+8w0QGmWtcDWlC25BWXxA5B3dJ5tjRXvyv9m9JT0oC9OPjebe12NS7t5+67ZifPy7wmrQs2/1lsu4DESj0aXSkYKOjo17fnOw6O0WwHsJ9oNOKrhLkJCyZywuYJK0fTwc/J5o8sFLj58SXbJKAX/xBFiRN2AxoDP/z1jXVkd50+Inuu+gqn3AfvaCOPBFe8AwL4KNRakuvMbzQgzzj7a5yfPqEeBc6mPSna8hkm8CQ78gzSqRXWBOgl/5z2vTp/OU7MqQ8w0WuIM/Oel3ii0QZBRnqt2Uuq/FYbEdFLsmfLPa7XT+JKxGPLSUjif/0JC59QTsdwMpO+hxYGaCFbqR/vtfvL6jR5lTouIgPR8kibs4dBEA/1KguhHoF4xcYFGinKoHuAbilDcNLVGMMvqhIuAaYJHtnmN8Lz/lv5c4vZIB8aCiMr3TVQSqlkQowCKPJx4GxX5dA66J3dXNBL/LgbOb7n35qFYHTna0n1qofyDHUVcmOZUdyAnIRe3D7kcBJU4qasiKb7Y+yBUjPlp+t2GHrwEamhu3Sq69ZYWzOtp6t2dbyQ4GiHd93MpIbt+zUgg1lCra0umJb26vOHzcQKLDqMJzK2rHJGVs4c9pefOGqzR2fdWEX6aIVs6tER/wOr8AH6khvW7lStdJBxfYqtbB/qS8EaVhVAJoN/b3nTtYVrgJQEMfUkTFhTmsDENckXbjelwGt6Xl6a/a2t620u+3O8FACUld6ZI7IkJ5oXhhovwRDRW+YbqA2J6Hq6KBMn7QCjeV1kzwg2ESutBOnNdFGCZUfo0dHRiKfHQ7Oq6e67JesRf3KuzYksFyUsUnHcXICztQNOZAjonY4DXq1vCdSwIWVoH0WW6RUViwtADBsZ+bFY4H0u5/dsq29kuVOLFjy+FmL5sa8h5A9P6E4KmeT6tWs/vAX1j94KDCoAFCGlF56ItJslsUBApjMHaUeMgr9nn6rfbN5NpsnFxScdgR0S09jKdU/KmcvA9ISuJTAlgQEyhWMAYYXUIui0YuhctQeOHrueY+GtNz5rwfp7cGQMBcYHvgeqCoH4mMC2fDbe7vF3c4hc3/NZsfSDtrc0LvOohO64W101MsoegFmh0T2eg6dcgGkLWk/Agh9tgU+d3fDtBL0ozAiQ8yosQwbc+CHxAvgVUNtVNrpyNFKPhLUUw5Y92P0rgMeoVMyNtBzla764ZwgC+On/KS7LmvwEAcOvVyHN6ojPeKs/mfIUaKtHOQklI7SYAhD2/SiAoxwWHtlhj11qy+a6X2Ns/gybChO3eBlRJ4jYgFZIVnYOh/xGSij+Ai1+s8/xTZ9cs855t+p0WFPKEvKjo30DeIx6IcAWtEnW8POjkYA1AgcoNeU0QSAC3NqsWONtjjZFq+UR9Av0ZLA/iovCSMOGzoHNs8/9Tw9dR6YiCM+Pxm91HUH03x3cKU8iFaUzBc/idf0hrEgtVbnuYT41pP8UAfliWzqUR/ud+TmIudg3NcrqO18Jbbaro9x5iWZD6CD9oNSvZEzuKQ2AUQLvvlweL2GvcHJAzSph9o7ljDCRxZ0JfNZl3067cMWfwp+lMeQ9E61EC8BrZIvOX/KYPs1FtxwuhNtRBCMPBNU+gX9a7MtGwFoIuv6x2JCgtHDdkx2SMGF7B8Aj+kfzAsPvZ9MY5PuEwjCYuSa9vX6qU7iA3zXN+dFT29kwnVaNHigJRsRI7ihxx2wJf4CotmqjgZhKgCdJYh7NCpbp/YMbaC0Kg/5RMoq1QMbn5617/zDf2ozp563eG7CSvIH28zLlY3bFZisyn4flMpWKSuQp+cR8ENgqnejKeCrNqCNkPOWfAJTuuAjPZJs2Vcu1UWLgivV+2A3YqurNTt2rCCQR3AoegSi2Xs5IXDG/p/sB8thL8w55dhb6rS7u+v2cHycYfu+PXq4bJVKw6amOFI2750U8Ij1DMMj+RDIiK66AvGtLfmjckntwrSu8IZW+IFfdXAmuaUeyBeADnsVsEAAr9SH37TQANCiK+F5tYEeJD/3J7pJ5wE88nzVBnz6vFpx/8H9Z7a5tWcciZtKiU/JjOrGseUSoEjXxoo51Wta/G4L5Od9KhvbjrEVWEp+n8NHmLKArkEwtDClISVf5fs8i4/4SGgY4Czoc9kWfY4jRIn3rlKlo5cP9yMVypCOBV+UpgexG97LrXYnGOeIfD+hUzYU/gTpRJqQPOXD/7rnv10/lZ9+yDVYUvYMPcaGIOEQj02Q0Os/LKD4qzwpRyY+lOF/ekjpvIOF5HrpipjbbyugrOqpHXF+STkuqsz7urkoO+OLuA7+s7sQHAFYtd+cbNOC6nRexC2ownOqKwcc5JSaRYrYdj1LhSGKBg2M13V/HdHvFQsvqOUmv5XQhYvnMewIEc+LGbSPPnmcPBAuGP7lS+zjcX0DFJFc+u9vQOx/lFQv2QhfRYeyUAYtTMkw1iuhSx+894n94P/1v1ht86GNFDM2fXzMZo5PCdgd2rPFZwJJXUuP5W361FmbOHbSpiWMKRmXeq1iy8tLAqT73vvEOO7q0mM1VFUCoWeOnbPh+RdUbSbix2x9adkeL99VvbpW2ana8qNN1aVnmdGYjRbHfQJ5Ms1cSAEiIYBsMuvTDF544UWBurQdKGqtVusqJmztFIb7ZECphJjSlKFAyD26B71J01ixyxGebTUSvayAU3jMdibwnz0/+WThgPNaETV2vS5Am8oJyKoNyrs7srsqM8JpSAdWLVe/VCQ1PAKM40AOIAVlw7jRGw09DCnT9vQkKBmNYfVmRYU0LC6H3VSwkBgSvW05C2WQonclxpC0eCEtYY9VTs8h6m82GYbO2tlz5+3WRx/YUwUE8alTVpg5benhcUWzoxYX39ixYDDZPgAdWCS5Ek8AzWOpQzuWrNov/+xPbGl9zRLjp2zy/FcsPnbCkkMcw0gPDEKpeii9YIVlq88sU3lqkcqiBKvkPG7J0TKvzrfKUu2ZTiJ/KcMjgyQZoMciwfxKgBAOjsVQooN5fl2BYIygAz2xc3urZpsbFTkJPCZrPruityuepJxv0SQGDicnwMpwohxL6BUhENItARh6ncLpOQAitaWcMSvYWeTGpPxOi70ZTUCIHtSOOwU37g6imEIgo6gnfWGW6AVcykZ6O0jLHDCw8BCA6wGz6GJqjXeBcV+gn3me6K/vDIERB+Wjq+Jpv8dQLT3RR2ZMz3vZ3ispzcReYEzQbFUKJ0IbeJSP/ZDuQL8TJd5AJ9ej7FmqYthKy+dfiseDRVi0uVLoId2T4QbYKiOX1VQ6pQAkZbVa2xIZAHBTeUluXb5xgkc08E95YUKY9+u96gQJoCc33EAwThsiczc4uqZa8AztoevoWRg6kzwpX7wAkkVPvvcWAlJVJ6aBUI8wFYB6YBdFr/LBSaHHKCY66PPS5FixhIAeZF4EO32hB4U6UbZoUln0knA6UKi/aIMZ2EbsMXwnYNF1yqcnHLvZks5VS0NWLos3ohk9p0cc/gOOE3KgAFJ2UgGgw6Wg/0lRBdDBUYbFb9xVc+oe39AJaFJeKi+Mjkm+pPewp4sOyBZwn+lM9GDrglUEDjqZonUkU95jDBe9jZFN2QzV7xB7BU/lMHt99jFBLpQpTaPyaVPKQBZhGT3MjJ54e4mnLoekVyKGrd0ouhNHApAvPSdZ52HakkAU4MMJWGKH7BTz6GOyhewhq/viKvPBY9ITwEkf3omRfbU5gC4Mh8MXfRKsqV5tgcDyftmadeoYsVw2o4A4bXFONhQZhy3mhPYsXUjbxZdftq/97u9LL0YFGMOQ+PbOvm3tCKiylkFgdV/gFVnADtcVhB8c7Ip22iCMiK1slK1cbdvs5IiNDENN36fZOBASr+MybNhkZ4UHLGwVxQgksqC28x540ab2BuSTJ3aUAJxREmSW09/Yh7febDnYZT4pvc0cvVw5aNnp+UnVMfSG74r+ifFJPSPrq/LcVqpUPunlZNStxoLig33xFl2FlypTMk9vrojUNYK7oANu02l05YJKkxntDe1ch15eAwDLb0Be+E4+2EJkim3uAph1/6YGJ3BmBBfAXa3UbHVlz0ZHczY6nlEAaHb948dWyI/ayfkpy+UFTgVYCQ5qtbCn+KmzJyQrKQe5yGkuD6hNB18qGugpBaiznoZeYuroU+akf7V67Yhuya+uQ9OA96QHBEt8JN/oJPWVmOhemG6jNhP97JjEVBdfDyIsQB4O8iWVLADHTPhOCDCDsnSHBWoZ0eQ7RegPMVCGPhXBp266oiETdCypzUQTi94I+ioKJiu6LysmeyDdk7ESWRgIMSBaVb12dGNJgbcfZKB7i4dHuxD8HzqJS6bCt9ESCQvKfU6fut7PRaKRhIyPT7XxIUoRzXARjpJqUQHMJcbTX+TOh67zF37on4r1ISslg3TmrPkLcvQvPB3+VzIvx4VP/zAYzlr/BIhyDcEOJbAam2/BMPKsvlOWCiMP0q09W7e//Ysf28fv/MounZ+xf/wH/8xmL1zV7w+s20DpmQ4g5ZLx3t3esq3NLTVCz4qKGItjRctm0gJZcT/e9Bd/83MZpj0Xmn48Y/38iPVTOUvkpYzDYx61bur5jc1Vj1qITJsHVReo0bGCzZ06rjwnZZj0rNjIdYaoiGTYUgdB67SUXoKMitG74UOZ+u3KRGSoO8xx8uE0paGLn15JehJd8ZWO4WfyoLeLSLgmsOXKrrLI2MsW2q8LIGNcAMI+30vP4GDgNz0UPb3dsXXKVi/X5KKk1CqPDeizGDnJYVdpMMAZldMVsMZQpNKA/pJNT4+r3Jyi7kfisWhnZXw/LapZUSPwqHpEFZkOsZjIo9VR/c553VICXSNWs50n92zxwQPrJIZtdOElS40ds6iAIlGmOzq1N82PLCKT8IQXspQQuDszmbCtR7ftxocfWLnVseKZK5aZOGP9WE7GFiMAQ8hAzpiHAWP6mFQ7TzXuW6yzJ3/McYxNDypI59sNic/IAcYNxad4ByaAcOcRAExtw6CvR/QqR2+uYdiZfgCwYXicAwjcsKgWviWJjBVzw+gkYzn1YV+O3n8wnYPeCtUNHvlQosAbzwpY0ZvmPeDKiV4sEAQBAY7Ho2Ple9gRHbQz6AJ9wUmpzSVJekbX5OjoHdI3fzF0yJZcqpnywA6oDL2ppw+R8oju9gUIfTEQfKD+LOwTcKe3iW1pAFwMiw0JbMh0Sq6VUM0HH0KvcVv5yHnFktIB0arGQJ59KzulYbiclf9JgXumhGDA3bZIeRBrd1R6s2cz1wHg9DhhXJl20Gn1LJ+NyFEklAZHIcJVRozAwfEJw5TKgB5Dsc4X0Km9mAcdFsPhKHB44kdHEkKBsj9ivdIoD9UBvlMX9NnFUWkHPKXdux22bGP0A9bHbe8gTLdg4RZKy2bzAEdsHYauLVmkh7/fYR6edJmpu3GBXqJ1yYfP9xcTvYdUdcJYq0CVITmBNvEPenxeOdwnmKC9aVwVAbQFwPqQoEAaC+BoO7CYLzzzlhqAAwU9/inSUDvRSW8v+1DCR4I/nw+tp+hF91XIogGd8nuiD1bQbs5mAgE9i94O0RuJ3im9y5/yKDOtpzDjw60tlePbu0Enz6kch4HKm6k7YX46+qGyKUv54pc88Af48x1hw1ZQH3jiYA65g2WqBzImmfUhc6V3Xjmj1AaSc9oH/+JTmkivewA27KP+6U2j8olTR5+glQ/y03VdojfcAxo0Xfyl7m6vuaa8aT70F910OmWjr12+bL//X/2XdvrqRasLdDbrbWvJnrBWYW+vZmvrmwKAu6JHstTg1Dv0UKC4A2AC3MvOVwhIBFYEqHlXGj3b2a/bsAByVgE+ZfGCdqgTYaIjgCQWcXkPp+4BdDhGnI4cgMrM9IR0JwSPTZVdqVb9GcAU/oZnmEuMPWROaSIpHjpPeVFPtb941mq1pdfyCSoHOW7InwD88MtMhWKO78hoRj4uaoWRomhq+Y45PYHLhOiAfYDfkGWwUbz5Dp0+EqDv0Mmb9KSlHQft7HX3Z7EnpCMRPKHdlDdcEm0EXsyDHS6kLDfMMc/D8kVp8T+AO+xWVUFDaX/H7t19aEvPdnyBWC6X8fmxT548tbXVLTt/9qwdP1mUDacTCL7Itom/HMYRz8asUByxruxg3fdcb4seXVPds5mC7yjEgrlUNq/6Jb2DhY4L6sO0yGNTM1ap1W1PQRF14oTHhPw8dRsuFKygd0Y+l3nc8AdesQsDIJpXfjjnbUgvMp1tnP4HHwDgyB72k3pi58KuR/qi14B/zkPnt3go3nMMr1wj0o7cS9LFqCEcTuS3AKwtKli+LzH+/w9gh6rVXL8fH1fDzkloFnTzvBwk22nN6bvPgRU1fhKXylXwjOHC2IhoH+IKRg9xhyheg7kTOGW/JIUO90S9BJOFCH6Z3xgfv6scyMeN/Jd5wQg94p9k5wKl6xhoAjxH1frkDVM9YiaBfnstlU9pe8cefH7bHty9KQXec4VgNToT9+dOztrVl68pUhqXQMZ9e6nHAknLTx5ap1GyRqUqAHYgQ9RQljJU1FsGvNmJK5pI2onLL1s/W7C9jXWrsUWPyC8UxgT0mlYTKGZVpNOj50aGsxIWABfnoIsyKTYkR+h9cKMq5RJv/fxtXZPmW1qfgBIx3a/DezhDL4oPNVFvH+5RnjIwvphAyo2hwckSxTHfk7mNTcCpomQEOyvnzdwjgDUDNw1FdM8e3LealI0FIJ1m1QoZCbuMLh1fDlJENPOc2pUD8T7ihzHQ0+3LndTmvmKWntDssMWkUJlM3hIC/WkpTUpKtnzrM1va2LDhE+ds5Pw1S+TG1X70VA6cDRFfMKCqJlUTZusJvJasvfnQnj26Zwcy2sNzly0zc17KJLCrZ5GD0KsjQiUkgUPIiq6LD+KCHR9WPVvb9uFv3rTtvQNLTM5Z/uTzopldGZIy5lI0SbgbMLWNT3VQY6KUtHtcRiG289CiT9+0ocamOwP2KYVciqXcpACwO3RjMUlEMtLSb9pJhMgouZwqP4+uBV5854W+eNdU28oZxJi+kiIwwVEqLzIX/+mdJXiDH+60xW96OgmyGUYGlDBvV3qMCEGM0w4fZJJVtuoAjyVLTYHpZ88OrFxGfwR8c+xbLLmjN0gFSMzENzkqgV7vFdNzXGMeJEPbHsGrDgRAvh0LFVbDURZ1xXj68BW6DABgbqQAG6Brv0QQxNArfIIZ5EWt0Hn4Qk81fBKK5HmlpXcSurB62BVfdCDZD9MmMAhKHw2BhtcTY0GDiAaXKV3r9WLWlmNoIf+AVfaPFfCNDzXDff2mPIY+vdeT7nTRGNoARdU/aMExuAOjx0lJ1DZwmPmLkj5vC/jl9UKfpdwAJxZMeI+kynf04gqs+67zokn36wISvgoaS6vngzPQZ1u/nUf0aHFLZek+FtTbmO+qM4GU9yiqZEiEDHpdHRyKBsCBTznpUBfaTfTqPtun8RxlMNri87cFXuFdlvmNDF17ftRbQE/14BtV8D120Tc9TtW8ZwXZUx0ZSaC9PLWAaHip7rAfGw1PAWcYTKQHcC6ZIy/UBQBMJcqtiFViIxYvzshh6iElwAZCA7wGcCJTBIb0krsDdQJJq3qTva47AIWnVBUa9elzv8VUeqSon8+Xlo3zrRF9HjuAE80TyPRykBfVQu0aVmdTicDXAHDhhWfsxTO9B/7rq9/3ThVPxwW9lRb58WAJ+ZOh9R516ohs6Pkr1y7ZP/zHv2cn58+IjWw9KF8knWo02j6fdXV1RZ/s/66XsqFXGDkj2FuX32Oa2GSx4EFxq9GxnS12KuoLABXc9nNcMwuTmFZAkejz9vYeudkIRziLR/TM0ZMLGMe/MK8TO7C0vGGlEiD50I4dG7OJqYLbjKjyZC/vdqVmSZUL0IvFU3b/0UOrlg7cB82fPmUckkPPMABHXHO6HGTqzVxe79EX/3jhdx8sLlml3rITM2OWUyAso+S6E9NzowXJiPzagcAsc9LRD4A6DeHyq/981IrfKm+wwIjmop2RFX53RY+PeKhM7Db1h7nIByOWr7/+hl26dEl8Y1Qz6oB6Z3ffNje2fWRzf39XoH7b9g9KLifkB2bCfrArA7Qx5z6VYuSLziECYslnvy2exqxcaoiWIfFmTDwDC3RsZWlLQHfTF5UxckQQvbq6o7Ys27ETEzY1M+y7v9y788xy8rlzJ2csk0vY9tamsMyOgtCMnb8wizrZ6squTzv0vHJpm509rvpcse3dbVtdXxZA7glIc1BO2ibGx2xyasoBLsELoxLDOQHafM5GxsasMDZuXfGYUT4CTQISh5a89Q8bD/vQID9owYU0pHX+yvhGI4c98bjdPYxU24f9HenmkmzPotrC94GVQixJpncmBGBnBWARBd2nBMT1P54Dq98LunNeKRYa++U5FTWeTCVzMaE9CVZUyqfgV0XACRkvlNEFUJVwAHGknHRPb2zs2KPHKzJEMg4SjoyiLjbAxy7FEn0bK3Lu/KHl8kk7UGTBfmxMbq4JII0K9dMjxulDRCKplNRZAo3tV8kObsgn9K56kW5YMO7wCKaxWvVnf/MLe/Lgc7t25ZRNjo+6w97d2bblZ098s/1GqezPITgYQYCDPLODsH405T2CKUU6giq2urYtBaY3qa/GYFU7W0EdGnu9RohExMSeQFq7WfOGgsNEoAx70BvLnBafY5lgakHct3CJSxioEStZaZJUIuNDP0Q/CD0gm8piYLuceqJrDFOzpQ0Lzhi6cKcouumpTMgZ5AQ6Uxgr5cM0gGppxyp7+3awI9AlB5URDSk5SYYkWNzSaoZtVBDcFgosenw7EIH5aIoNoAVEC4r2RG9U6bbv3bSNpaeWnJq0+a98w4ZyrFbOi37VWQ6eBnBDrbdMkUCdAEt53Z5++o6trTw2y43a2PmXLTExr3tyiAIralbnpQcrtK1+g0OY55zu1yxRf2LPFIBs7O5ZeuKEFedfsG6q4HKXScpg6hkPfgADDhToccJxB1mYyJqdGDb74Fe/sgdq94QCjvzcJUuPnXQHhqFDvhAGjCli7D2KVIoeJCqla9l+ywrNFdu783OrLN+3Q8lYScAjDOPL2IhvpGPeGpt5p1KqQxwZJQ+lEYjlpCQ3jwy/DjFlQBqJYxa3xovDMsT0eKoVRL8PkYkG0sDbrnTNt48SAOnh8OkdlfGl1bznSekw9cwjBkw47czfUxq2mPGV35JXAsh6i2Ap1K3HFAQxiyMh2cYoncLY05OoAEZOE0NLwzBsBH9wuI5JZHjZ2xI+AyqVsUij4ZRc+TB06r0v0ruqDD0LjArSd/iNQ8KMMHSLs6G+R9R4/XBc/MahMh8SlnG3r3qA632BFzaBXi0BFOQI+EQq5zdAWnrqYFj0B/4xpMh3DsPg2GGlgWUC7DgvAhKVfNRe5ES+4VlWwiMOvv81Ns0X+9GrqYQAJZcdes1D+5CYa4CnAP5CO9FI3qK6LukU71QnASPASjY/rO+AH+mgAClbFm1tta1a7SrQiNrJubTaQ8Up4HI+qTx6yL2Okn32dw2AVNkpP+pFAMSwNbsyYJQA7lCAfPOCj+hemAdLQMZ3wIOeHWJzefQBzio4Qgyw+7pGW6sZdQ2HBB2SCz2KDkObD8c73ylFnwBBv6T/RKeDaQU4AKuww8ngWX9A5cgGiU1tAZ+SjSr4Zgso2T9skq5hHzlSOIBMPSyh8OBBL8gDiPrcReUJ3PWhTd3waT2SLZ/nSHreKrIr2YYe7Ac7ebDxv+ere4Em+ETbIG/IpWQAGvXd76tM3DL88iF1v4ZuBTqgl/y81zGwPtSXvKRAfPII+kwgdfXaFfuv/8V/aznZyybgQT6Ggy5q1YY9fMhphauuj+TJugfvWJB9Jmt8Z11AafXolMSpfNaKuZTYflSG2hc9oPySACX1xlchByy8Wnq24c9Nz4z7aCGLkuLJpJVrFak24Jp27PouJ1tbFfdr09NF6bBkELCazFgdeyOaZP5UpnRSRnq/WrKtnV2JZc9Onpiz8Ylx53dbPAX8JeUnc+4TzdhKDaDOoigkjBd8ZJ0H0+O6/Y6VZOcq1bpN5FOWF2hOqNz8cN7tTvlgX3VgSocepG306aMQcgjU2wO7I/4TjLj/Ed/xI6HHkHTSQ/H41KmT9r3vfcfSmZzaoWc727seSHDK4a587OrqmtqoY5viBdNIRosJ0WD29Om67clnzc0dd3BNkIU9IwjgsCPaTkXpLR8pXwiolpT4daTJZVR0hq3BRIv8AWJSr9WCDdYfcoadYXoL7Y4eN9WG7ChBOYBR8mt39Yz4UlWbEXAkFADAa0Zabt9+5Me5F8ezqmNK7cCpj0zpEdMiYbtAemqnpqetWBzxfKGX55kak8yyrWbKsiNjFkmAnQKP/Whz0ekHHan9WWOAvedQB9d7f4mcXpeBtap8x06rP7TU6BwudvuR+4qrF2P9LwHsf3KQgd7/CYBVHc/v7Owu/If/zw/mdncejCeS8Vyl3ExUq62oALMAbNfPyB8ZLYhICbEUYFtRHfPgaBQioowqBtOYNExPJBGtb0UiBM+QIIzJMa9HFs8jP73aEkyAE13MLCCRmZCBlFMSqaxQHBEAnT953IaljMxzooHp6k5n1biqTRJgKMYiMDvLS9bYXbGGgBNbXg0pcmLLl2xmWE5i1Iayeat1pLAyhB0JSFNGAd+yI3DLvK09RU9h5bAuSrhaLUXe4rRvGXNkjJjvg/AQoXmvKBxFGAFEUeZTBoH0OaHudQQaVR7XiTIxTHS9JxXNJHWfo/SYFjA8qkhS9+UelU5GXmUPAUJESkyeiZ4W9iVsVvd9mkPtoCbFaFihyCrOntWrFTfM9C60hGS6Mrrs24pyx/WO5kYURaWtI/4s3/nc9vbbdvlbf99Gz1yQAoR5aGGRjOoEIFE78H9XxnDv1ke2+vi6NQ/jduz51y07c0ZgPy3CUKTwcqUSM3xoXUAy0anazuJH9uzeLWt1WzZ+9mXLnbjshxuEoTsJt/NN5con+zDvkTFh2D9Ze2a7jz+1J8tbNpQq2vjCCxZlf0LxEcUOm73LOYsCACFywVYsLOrB8aaTfTue69vGw5t256ZoEH2JqXkrnrgoEAYN9A4gTwH4ME81LIDhCm/9YfhZyKL7M7GSVe++bSs3P7RetSrnwe4FJGbfSQxRRHIsh6zn4jEZCrUhTs/P8lc9GfLFBaQxSuIx7SRlZSq1ry7nkIDpaekGU5gELhIySrGofqieAFt2MvCI3mQA4ZdkAV5lFLhg8PSf9+AgW37WuPLw3iPpLc+2W/otJ7l3UBZIYhg0ZQmBkoz3wgbHi14zNxETAbYmvQ9V9xhNkB732taqqwzln0zK2AvYA4Sou/NO6XzPY11TtGBjE3N2//5TPVO1kTx7IB9ao0E90BUavwfZohtoh8EDbAXg2xctyKJSee8rBpppFcglXPB5o0qHI5Q1EU+PXCxpeV4gNkwfoOtRAA/ZFs+bsjfICsDU3aN4Qd7eyad03turdqWMODKietIbjBPh8A0lk/xJR6Efh6M3C1lwIuGUMWpCKgW8zE1W/kyZ8Pm4soXg/SaBhuqMcR/SNYYW6f1lwZEod7lkrqLviiCHzalm6Ki3k8rrC2ipMPFbbzKElZIVejVZINaut7zdEkmCckZ5lJ945zKuX94BQJAj2fDRK54HoLbRKQ4ugE5sQdgJgMUnwUlKFvxZqNTz+g1uJw+ALCNCYU4nj8qOwh/JOKNKrKDHxnDN93rGpuk7eyIjb4BjmQTl27ea6NiPym4NH5OuBhCVxEGqbVvthoMJdAFnSTtxHYDg6qj/wnaKtDPtoHrrTeEeUKic0Lp+SemQEcAD+oId0A29mFcaaAwXqAp5UZb39iNjfufoFaodrilfXlhQH8lxOgk+lb/ki9KjTFMROQQ+l59/zr77u9+xk/OnPQ1zJRlCh7lrqxv2+NEz3zkg5C5aRSfTmdhnemN708FTcST4D79P4fBEZTkAEhijngPwzfdyGQCrAIlFtHoOkMcaCgKMEQXUBAlxyaDbQPgknqNP5OlD7tJzeEGZHuiSjPxVXtihBi6rClzTM5Qh7fL8ydD9oYxdtV7zqVAOgJXmxo2btrG2b6cX5uz5q+cDz8QrTnhr1JnKMNCxkC/1JSBvNMsO4PLZMRstcDIXR44LyIsWbA32kHKRE9oCmWRqne8x7u0hGpAhNTQL0K5cuWITE0XvfTwoVW1padUXgDNNAlygDGUzVIba6fHDTeVwKMA7Lr3pCujuWV20ZgUKAcjw28GfZJ06EjQAdBnd+uK3PulFJzAicAA8MrXPRQ1O6rPOjjD1ussTzyC/tGGYw0rArOBOcot9dR/jj4XebbJgXQ1fWFfi15Rns4mcE8iw1WDLnj3bFEbLKsgYtlQ2ZVPHZ6x6UJXNkR8UXRzcxHxdbNaoMEtOmAL8x24VHMk+MTNjueKYeDgWbKLam337sXWsNYCeTq/bV6CDSLUVUFQlIjvx6NCSzOpirXt4v9yzRempA9j//BzYLwBsb07ULyhCPq+8F/rRCNtqAWxzYCAJRfQn/+HPI5+//Y59/e991771j39PWUh4VPkg3BLGI7/hL66rFMkx7sSVSTKohlFS3sGGwE9/hq50HvIzjUmHQ1Ke5M22TixyovFxLjDa7bUYQW8Oh5dc//im/fRvfmpv/M6rxtFxtUrV2o2qMc2P/T+ZiM12FaxOb1QaLqQrAkUsUKLnZFNRVLtRsUplzw2DG3c5AZ8jhZMSbQhMiNxwLBIMOnek3NCAYXWHLGGjt0u19WiQqEUl2/TEqCsop5V0JXw7mxsCoi01ZsfSqjMLARguL8mgsDJTftWGR0ZtdW1dNJZt5Pi4BGZM0U7RUsMCvQhfMienKWWg5e/ftbvX37Hxk3N26fXvWnp0TnWQ88CZYZDF1GBAI9ZYfWiPP37LtjbWbersBTt57euWLoy5EpPGAagaBSX29pRD2n/4iUDgp6KvZiMnzguIvmiRdMEVDFDg5hjnR9tSe+UR5bjI9Qd29/23rKwgITd7xkbPvWCWURSH4ULBlBq7h/Gh4R2UKc6PySikm5tWWbppS08XrWEpG1a52akz4nuIsulFOPRVwUdG0sGLHKh+0wOUUF1Oj0n+qhv24dvv27ZAWzRftOlzVxTxsFE1ABqFR3CVg57hj8zczulF3gCCmCo2Gq/7IrDrv/61bW4/s9OTMevsrFutpCBMQAlNtOSholjJgerWrqvO+aQHfPSIsscmJwvRuG5yCdhkEJhbypzZroyQbzPl7SUiRBNBIHNzUzKybqzZbkqyHPhMW+GQVJaf/MNiN5x4MEryay7nyAC9LPTAAvRwugR/dTmqygH5BeAKrBFElZ7R60kBcqICCqwG5lSgnb2ujTA6outE8PmUJNvPJZRRUiMCB9GNTpdFHMpXZfPRI2hV/aMpeN23sdFhgX7psTtOgiaYDZ+Vh8oC+1A79l303lfaFxAuoOtbVfn82iOQpOc6useCKA4lZDqBIgHJEeCcebXwWbkpb7VKaE/pM0NzDRltk/wgR8y9JDDuCNw54BJokbvXg+ILwFN1FgwJdgSZd7IAgUmXe6mg8kHTKRAwrTxVFvTRjnCWnk3oABD1WfzkDh+ZH1LgKTtA7wcBuYIHFaeXyhUoRLbJhmkG7FmaprcJh4e+0Ysu0MiODPpFEWpPBUkELCqiRRWUD7YZm0tA7VMTlD9FOF/pbYWHyFtXwZSCExbtMYTpkqh29KBSb2hCTpVU5bAKnheAnt553ZMst1VonMBGTIkrmCeRWluyKz6oYgH88JzaGiAiPrnNFfd82FV1aanMdjxrVjhmsZTshfiOvfUV+0d8BcDSgRACOlVO5biNo13kIJwfSkp7oo/BnqEf2HAknXKlExJSrgNgyZl0gDPqyajbYJh7sP7DO2OOnsFOIssD8EFHSth3F3/F5Cx0RPKiN9c5kQrwNZChmNpvZnLCzp09Y1MTk977i73nPmWtrW3YinwAC2wpr6KguVrFT5W8rlMTU8o3KTCAD9u0kdGswBtrC6gDwVbwq/fuPbDVFfY7nbIzC/Mu8+RPvZiGB4BlfiVAj8ACvsAzfVEdFJiLdvaXZh69S5rzQOnUkPRgKhvxRwBQPoQFTr6lmcTF7Yram7J8TYqoIUCjcwreYLMZofRrkid4SD2b7ZYAfNNBVFzBtVgs3gr8yQ7SYYbu6mnlAe5AbrpuK4Zkt+AR5WNWerJbcydO2j/4+9+zmdlxiHSZwU5BJ0oBjd7+GCu96BSA/0yt2Nre8E/mqu7uHXhQQWcE0/nqAsrvv33DMum4PXdlQXwgIJPNacMbevTpyWfdQ9cBMHLFiGwyyU4EKcczdDpgb7F7fAd3QAd6NZgTzXsgX+RBmzoG0XXS0ga8+I3O8RsZGzw3kHsCDxadMZ0Q+uiE474vQhSQdwXSm05I5oCjn7yg//49thHr2cmTx218vOh5B3BNR1LCwT6neWIf89mM99imxBdAdTo1bMPFETt56pTaMGltyU0dOyMVGpKgHQ6x999QVaXtiM6lw/7QYjfSvy91+z8AYH/rJC7V0acQSGgXxMg5UakWN1/EVWs2oz/74Y8jD6/fUIRxyv6L//5fyGfTEyAp0YMwdPAKUTGGAMHAuB8ZGaULwBBGK4Ee4TeRMpYXcUTAOakB5WMlOkMJRBNEomWBv3Kl4lExjOftxkQKBJMRRHox6UahZ5da0tVOZADQw9igNAz7Kylky/f2rVor2f5+2bY3NiUcdRdE6FP2frRjMpHxtD7sLpricsIM7TK3p12t+f6wnU5dPqDjIIVDE9IpAIcYjFJRHzmNpuhivuVhp2mLjxYtNTphowvPWybHwq+iJQtMxGbcWYawWbHlT39pm8vLdvraV23iwgsCrSOiK4AAQAisH1K99589sA9/8kOLCzhdfOPbVjx2Rsqc+rJNxAgcBcOtndKuLb//E1tbWpRzKNrZl79to7On3NjCT9pG1Ir/odcB11Bbe2rLN961vc01iwpAn3r5GxbPzVoEAy0nitD6ojCl5nmAiDKw0tJ9W7n5vm1urFpckdj4+ZdsaGRa4CcEFPQEDdqdnkYUD6BFD3C6c2C2K6P75I5t79csOiLFOXNFZY54T7vbHtHrPTbKA8eIwWK4lF45wPFkNmInhnt2/Z3f2OPFRWvLuUyeftEShWmBKeZxIYc4tGAMeDn9NDa89WF+Kb80aVjfjyUrtnL3E7tzR3n1E8Lh03ZsYsJ66x9Yr7xo1X2G65WfnIO4LRYI4Aps0XmJbCZTcuICFwDSdJwTyUAVOEEVrHLi8F5yzxYnw/mC0ily1++4jHKYIyVDbwJMaktAOiMV3hMH1JIcwH+2WiJP3x5HFiI4BOVLnZQWkO3TRrpN5RX1RVXMY6vX6d1jcdSQDHjLRy7Y0okFFTRthP1/aV8fCk5IB+W46H0R3SykYs4r2+AAZkLAJCintmBqCgCYZ5sqO5dNmG+RJnI5zhURILCDL2EuqagaSqhMtYf3XCJXeg2xib7KiqiMHlvB9e2gVJEcHFphVLKrPDutYEGwxZ0mZQuQqd6+ql3yXKvjPGMm+ypaJesqDxsBeGXOL4EqPTbwiNEi5ylIUmmYRoCjZ9458qBmUd4KnvWd4X70hNLROebmJsQv5pjCe912++QBDtVSGsrijdOihkMy9OxH7LsLiMdNtQdbEXEiVjwTnCx1x354HqiOMlZ1nFeAAxZbRdjaiUBO7aICVS/mWTPsChiL+Alw3sHtgC6AJHgGkOWHB+GSA/Zb5XqYCqDyZb/Y+g0neEiPgRrOp9lIptAh3z1EdfEpC5JHdgqolvq2tS45kvyOTeYtmZf8Ov+QEdFGuKQ8eBEcoLe0K4vIKpa2dnLGDlMK/NN5mBbkl7doCE9J5mRLvOeP+2KK+xzaB3+gtOgzZVICdXV/QfvSgFzVxYGT55rvfqLvDqiVljxw9ABLCqXt0CnsMM6b7wB8gKkHwsqL8mgDD3bEE/InnQOUo4AEVs2dnBYAHfsCANQV8DabHdvb2bed7R3bP2CRsGRKtDO1jJXu1Zp8jWS3I/p68o2zY+M+ncx7NL39gi1bWVl1ec0JzLI2Ym9Ptmt5w8YnFMBPK6oXv+EbPfveA+gCRR7ijQAS+1kDaJn7yFx2MUJU6O3F6D+kHTlWHs43pQ/38OWqo+4BgH00UGl83rKKoDZ+TTQ6ABKg8+lvCmQBVv1oWLBFGgIUt+/iJ/Wj3BA8hO/Q9vmtW1YpV+3cufOq26jypVH5L2LbzAEWbjgxd0K8T1ixOG5XLl+0qakR0RMCVWgHYDMfmBegE6CMDd3Y3JJtLHmdOFGsWm1I/qVLwg/NFoswI3b/7lOV1LO5+WOilaLhKfxSFu6rsWf4OGEJB66yVS4LyBA6JrE2pupIH8Qv8BR15IWe6IbrHMP+BBUDvnoBepFHGMkIvbvwl8ehkXukY0oiOMqBrK7QVvS0M6UKPnpbiJ6ApwjMyDfoBHXHLxPYwFP2+KVj7M7njyRTB3bt5QXLZAXKE1ndTbido46cZDY2VrB8ftgBMvP7c3mWU8mXCtwWp09aPDvWH4onevLdbdFRFSN2RPKSsMBitH94X7K4KD1cSiYjO4flv2MObFjE1WfvbAewytu30ZLRWlBN52QIwiIutW+lVo/+zQ/+PHLnxqdWlNP+L//b/8YmptVoNAENd8QI3gPm8skvF1t9CYZG/9RIsLKuSGZ9Y8ujRwSCnlZWtsEEDJF3a2NAuqL7KFsXOnk/zD5Cx5xAhN1X0EvgiSiZL8TRiCmAK5ZCLxQBw8UpNRiEqIAiQy8oaWW/ZHvbe9ZtVSzaV5mNuhqYfT0Vpcjr+dyiCABZIJY8BU6ZUM/5yaymTKQz+j5i1d2y3bt5xxK5jH3v9/+pnThz1li9l0xlRXPU1rYO7NN337Ebv/m5Hz936tVvWyx/XILHqS4BYGLUE62q7d971548+NTyM6fsxAtfs3R+ykGi9zhgOGQQWJzULm3Z+z/6S6tV9m3h5dds5sI1OUOOxMN4wGdAAe0Tsbh4svzJL231wXUry1Gceek1G18QoIuz9xzGSLx07gQDjtPs7B/YPQHeDQFJ5rmce+27lpo8KSeYc0US5/UchlNtredxRBjO/v6WLd36wB4/vGOHooch+/yJ5wRAWXildEqDPLhrFmN97uCRgiV6TZ86sP3kY1tZWrNWbMymnn/NItkx0QD4VesD4pA3OWrfhFz8DfoK1WaZeNcuTKdt/f6n9tH771tVTndk7rwlJwTWU3k3ipyP7SKpfFx++cHD+mC+kEqgP83SAjGA18PtJ3bjow9tp6Y6Dk/ayMnnLJVVdNnds+TeA6s++0jBjNIJgGA8qBJDhDHRiEOlPSKHMlKqdUMAab9UtW6DqFxlCdSyHRDKjgz7/q4CH6xVYF9Waa0Ak+RbQMJBhohEZpieQm8pUxEw7KgJPYExtacel7wDYBSQAU7TMjLiW2WvYS3pHvNzAX6A1FZbz+rhmAfDAG1648RL9E0GktX2LflwQD8HCaBrvhUPkQQ8U9oQ9OitnwBaMdFppmEScTlSPcMhBd2eGCPwNz6eklOoKn/KlfkTLQkWMZGDaMZwV0o9a9YAC7qXpp3aAsRyCgQJ7CsrOa3VGFLG6WGIWzKmApBJVtGKNhweTkHpfHsvtaXPMZXxbjQFKkVL1A9HkAMVX9l1RJVRtoAQaIEa2g+75DVT3VVX8QNZR/4ALMm0gKFsA4tPkGmAAMafYMN7mHlUL67Rkwmf3CnjjCW76xtVtyfsIexDnSwo9PJDrwufgGzASKfPtCwFIkzjkFw7sFa9/Fhh8lR6eu45ijWWlHyIV24PvDrUDSCnt+oUnCTTDiQ/2M2mAiXZxhYgUPkU8tjXAFBiDi7IZ0gOsuPBEruMJFPYXwXnNLk7V0A9tlgF0f7SByRTHypHz3Nwg1gSweEqPfrPWf4MXHVVn3Kjba2hjILlCb3DiUasXvete1Q/nC8O1xXe2/yorSRz9HShy8rY/YwDWf+t8iWfDl5VryPL4/UC5DiPSSbZCrICUAi+IwA19JO2xOYcfdcnPdr+pp35LZLQsQEgwCZ6PqIt7DzQt7MLp+z0wgmB3qjtyicwvYQdA9i1BuDJ/EW3FaoSHSUsxgGQsHqcVfc+91CAgPJSsocEEz7tSy/o3Nnesvv3Ft02nDl1QnVuu68ESKG3+EoW+HG4Sl3AuC5g7HvDAlYJxpATbLo+YYvvTXtUtwCKVCQ8FRdJGh7gg0/xLrBS7cSUkXA73MNPhGf9T9fcYimxAz18moIXemKdx94rK7oBl+IlRZKvjw5Kr7tq29WVLdvfr9j86RO+wMkBmAdF2EA6OkJb8CwjTuzWwt62acltCHCQWdo6lI1/pXf0xIkTjj94jqmFFfHIR7EkQ/SAIjekB8TSNg1hBmgGH9BL7FMHnedRm5wYt29/6zXLD2c8gOEY7gF4hB/IAXVlvioA0TGGnveAR2lY+EXHGbTWhEfK5bLqF7Wm9OTenUXvODhxek5Aflc4oOSHMKyv7XhPPTsn4c85sAJMxXSNEHSwsFb1kB+A9/Qow13qBN3ow6DNBi9+cgX9YREhMj1SzFmrWbebNx+Kto5duXredy6QxVGdhlwG09RJbTGuYKtQGHaasOHJVLKfzOd6vVi6vbNdrvb78Z1+NLIk2VscLRTui5bFZi+yNJIe2hmbn6hWZmf/rl0I+jkFkl9so6Xo4bzIXND9OTmEcXEw149FEivrW9E//zc/iJS3V+zsmTP2B/+X/0b0hwaikb2uenkl9Ztrg9+8+O29QLpAlCE/bG+9/aFtbGwKpQsjq7Ls+4Zg0O0cFIbeBJwPTJaS6nnuIfw+DIUlVkMiyPRc+DYaStcWc5l7yGE0zJnZV6RQPVA0Vjmgo8sickCdZsUBa7MtwZQQMk+FLUb2Gz07+8IVGz92zDK5YRsZHXPA/vj2Pfurf/unVlT09vv/p39hubFZ1T04Bfb8XH7y2H7+g39vXTnkN/7e9+zCS1+RMcS4iFoJLUD62dIz+8UP/txKErJTr7xu2WMLcpqc5z1gkhTgUID66U17fPMD60qQTr34dRsWiA3GEaWWYcYYqu5ZBSSf/uKv7OnDu3bs/Hlb+MrXLZoueCT2paEJfGc3gc27n9jSZx/YtvgwdeaKnb76qg0JzDnfZNSgw4EHRkZtZL2arXz8tm0+vWVVBRfHFl62kVOXZTyHXci9F0mGEENHFdw5U6iM7J5A8v0bH1hNyh4bnbVjl16zoWTBhgSsZO71lgAo8SFgSY/Qns4rAZR8e9tqz27ZwwcChb2UTZ19weITJ/V81g0DvKB3yAVN36JYSeVH+RjQoUjHzk5nLFXZtjf/9m9sT0qfKB6znABnIs9iA/KgvmqXI97DJ3HYv8MH/uTSHbCNWsUK3Q1bvP2xPXqyYf1UwSbOXrHEyJzPKz5UXuyUkFj+mfX2H1qHzcIbAkkCJslU2F0AlaNHAcBBD2aYnhLoxeD6YjbVndO3mEfdFQ1SB8lpz3bW922ymLVavQ6OsdFRBURMB8BYq84AH+Y60kvEnFRYw161bLBNnrH0mO0dcBJOXfIjYCMHi9/Lj6RtdzsMMxaLCRseyUpWAUUB6CmZ88WDQCcVvYVRAm0CU0TiHP3Jnn56SnylLqJJdcHx0AuHwWZBpaJFfR+SEwnzHWPxnqUyYbumhuoVdyAY8gZgwiN60xlO915loR/8kljtjg96CJoIVkv7dTf6YXse5o2JLt3XU6IBAKV/yoPnaAM/RUy0siiS3glZE5d3gpbgknGsAAgklZoB8gTapZuNJkGvVIPdFZr6lC3JFyIKZCTRcQUIsRD4wkemlfRlh9zRqe6hV5d59Gp71cNPC9IfU3f29phOxBCpyqO+4iv2D330ufemIFqOYyiSsqbaut7oCtyzVR0gXRTLDsfU3hZpSp9DACNOKr3yATmqSYeUd9jnlRErHKNcm5gKqGNUAAABMPVpQfrd7iasKwcn1rp+S9NcXmEuw6j8DkGXgngArNqOXt1Dd17omHhBQIStVtpDIVS2bnOahUnCjg6kP+K52vwwk7NetqjaZq1Sa7i9542so5d0CJAfwRpOt428QRIEIqx6ua8AealNfSQP/6BPXv6M5B1nLgJ1RTw5spU+SqVP5Gzw8rz8k7rKQugZwAXXhwAq+L+j8vGFDAVzn5eDELdVvORXzp6xU/MnrVwquWNHHtmKijmJS0tPBcQAGehB6Akjz574vL3NyGBbvohdAaIOsALvaU+VpTI+/vi6ba5v2/PPnbeCgBKnImIbfHaIZBc7Bk825W83BG5K+yUbGxt2GzFYfAiQA1DCX9jJa8AbbK7zVDfcPnoC7DUf8DI8EC7Da9oz8BYQTrLwnD/gf8rN28HBPw+io+i5rvlPeKn6BYCJLU3L98hfYh9FC3qLjjJKQ2DDM1JL22ChmD6LIwXJJocDpB1gMmc14AfaWj4/nfKdFiCZwGJQ77GxMTt27Lj3vrLTA6O+BNo8S/sw15jtvq5/clvPxe3CxVMiVnqj+04r8iEavX2UJwudpqYnvafcp1cozWC/V8DrQKYBzGVhg3QKoBux/YOwcJz+u9HRcZuT7JQOypZTkMsaE0aESUcFWDzL7kEFYSny4zRHeuwZzWIon7nBjHAkYjn76MPP7KOPPhEArtrk1JjKVluorZAx9IoX7eGyr7YbyDPfqT8dGgQF8AP+IhuNuvSKoUb8hp5FvbZ3DoSrsqI977xhC1KOd+eEsmJxWHRm+gLTvVQy0c6k09V6p7fz4Ona0oNH64uVev9+K2qLQ93uUi+S2ElmctXKfWu/9dYf/ucAbG9OSiEA2z8v0ePTpxCInlwkOZR4uPg0+qM/+veRfrtql1+8aN//5/9UWchRSJHCNAKv4xcvKusCq+8unH7NP/RYxG7ff2p3HzwWE8QoNbRPokYXZdmTMvjsNwkQZb/ETqvhx64iFPQ8tMv7YtiBHWyWFMGuySlKYJUt20IkkzE72C0rcs9YJl8w9hJNDWcVFYza6u0ntrG6Zl///e/Z6ecuu/CFFcwR+8kf/Xu788lH9tXvv2EXXv2ajIuURYzJZpO+/9pP//2fWG1v1b73z35f4O+8GoMNhXF0PQl3097/67+1Z4u37dyV5+yVb39PwIa5XwESYeTqMsa//Ku/tNWHD+yN3/22zT1/xeoCM7VG38ptGRrxxjdo312yZx/9xnb3yjZ79SUrLlyScHJikMup8kPJpHxywCvX37Gbb79lOYHqM698y3Lj8x79+bCk81wOj2ckbLWVB/b441/LeK1ZdvKY0n/TosPjEmh6NNWOoYlUBr1N9CzJSS4/sPXP37eS+J0eP2FTl16xVGHCn3FjDgDTcwg6Ao2j7Pbqtvf4ti3f/MS2d3fMBHZPXHndOJnMh07EEyEFhEKPhhohPHEHCwI13bK1dx7a4p0bKrdlI8cXLHPsosWzoxQkWpVe/PQeKT0HvECccYYuh/o9lY3YxFDFPv/gTXuyLMCZzKvNLlts5IT1FGx4EKBswmId0eDiq++oBUoqYON2VuCpEOnasdim7Ty5bbc+vW3daEGBx2kbO3nRLFNwJwQgxnDRIdhb/tQ6D/7KcvGWjyzQa1aptK1WrdtQvONOCKXnZLNWXfWV3HOql29TJfrZn5WeROZu0WMUFdDD+fs2XFFF/aKUwEkl6jpCQ48R9/Ud+cEJAOidFaoThk3Alh5W782Ihc236cWNRQWGfKi9Y8XJUQVnw0cAS0ALw0UbUSfqQVth5B0J0SMseiiSHlfdgm6Zbi/XeSu6eDbIIM5YMFBG3oGoEskH2PKzbd/CzXejyAhU640t4KQqwB9AC+fLNAqpqhtpRA5nxhQGdg2Iyn5IfF02vLtH+fkIhfg3mOJAbwA9VNxlrihtBldrdTmlhPRYfOnLkSCDjIAcUse+aPWeYj3HFISjeaK+Z6fYzIb7kMrzPQCj/mC5uKa6MhrU8TnHTNeglzKlQI+z0vtKy0I9B/pMAXGnELGDvYrYKplWpjgztZCDY4IJn4/o1/Vb5dNLBniuVgQ8lG9UYDWWkt77oReAYjFEzyITuhKoolGkf9FIS+0mp0hbifuk63CQA9QrCQHlyDCnIikQkFxBj88xVk5InGMY6igbA6AhF7eDGHfXP4qBh4H/vjsIwY746NMRdD0APhWm9nTweqRDMprWjaWtFRtW4JqWbVT+cnoZ9ojWfZ7Bljn4wZHSI9YJw6c8T4DgAYs7mkALL0bZ6GXFQTOUPHDIFO0pPan0DtvivyVnkifstl9HD7AJ0KnrAehwP/T+MprkK9yRQeVJhvCb6lLD48dn7dKl8z6PtSSwyipvOhWQDU6Y2tndVcBJbx+9y/SssUinahMTbOgfk640FGwgA5TbtwcP7gvUbqusIT/cZURADdZzVOvI8LAv7GI7NOwjwnogYMyCX+wdR7sCvmq1mspTW4jeENB7qzrwgx+URf5e98FbVeN/+E96XgOQQ01pWz2iFEf81Yt7PMtrkJbf4ZkgK4P7vAZlheAceccXide0mWTIF3klFKgKvKUFANk+Et1mfmZLskCuVfGVvZ3ZCirkJ1UW/5ShiKAGEdvc2XT5nZmYsZnJadlk2R7ZCtKdP3/BNta3vE0AkFg9elmhhQ62jvjHd+biAvwYMgfHDKbhOYCFZsmPTwFRvuzxOjIyonKYGxzk16do6I2MEIATjNOxcv3ju7a+tm0vvXzFLlw4LfAXCfSo3FH2nVUbQofPdVUZLKTKZNJWUP7InPsiRjeoODoqHWIvVz/gQOVznREg7B9yBQ3I4Obmtm1sbPtewhwWAf/hp+sqbaHyyNvlXDzxUVcVQRvqJ5rt1wkW2Zt46dmuBw8TEznZ6L7wVNp7y4vFos+RFZ/6kt1eYTjbzudzVbXuTjIVWcoPZxcb3cP7DxafLX72aHmpVOvs7B0cVnOVmf8UwA7mwMpICcBGFlS586JhQRTPqbXHxXvuJ5bXNqN/9b/+MFLaXrXnX7pkv/cH/0SN515Fb+QiCEp4BQF1IeW6GtG/Uz99f7ayandvfG6dJvui1SRdONiGosI929vYUrTACli2lYpZqyanPzVukydPWDoX9q5bebTsm9Ff/for9txXX5NA55U+Zvsba/bWn/25hD1uL/2937PsSFEInSghZnc//NBufvBru/KV5+3Sa99QQ7BVVRiC/ey99+z2u+/a1NysXXjja2J6QQ4HZ88K4I7A6c/s6f2bdvn1q3bhxVd8ayn2jA2GrG833v6N3Xr3N6KzaL/zj/6R9zSGE6XoQpdzVt2v//KX9tlHH9r5q+ftG3/vu5YSoGMBGMrEdIcdtiQRuHwi8Lr27LEVTl+yY5dfklNS42O4RCvCKbFR2WaN1Sf24U//Us6nY/PMkT39nIw7QBcLQluoMRAuOeVYvSSw+zNbenzH2vGCzb/4ho3MzIk2hheCEfZ21C9AE0J/WNuwR2//tbUqB9bLjtixi1+14dl58YTufzk+XgJ3DHURRVIYgKW9vWJPP3vft8xqCxhMnn3R0kw5YDhHdcBAQxvi4PKg51Bg5g2m6JnafWhrDz/3KNoElkfnn7OEgOeQwNYXw6DuDKknbl6FSpxpCxb5pKxtZ4oxW7173W58ylSJiI3PXbD87AU5eUXbcsgYFQoPuw7oGz1UMroYMB+e8tt9S6qcY+k9Sxws2UfvfmIlhtkzeTv70quWGp0VxmLxBIYExy4jpTwKnRVL739oQ+J5vcpQvYAQucvwsr2c90Ao/06tYlkWMAkwcM2Bj/hDe/jCEQFWEeuGmx5anEvvkCMfGfYVeYq8vVwH4Uoqo0jvTwBADnP1ST1kVlSkL3CTToX7Kg+wq+veC6d3q961lniFQaasSCQ4QQdsKo/GJTAypVE2agLxTG3CPoAMze+s7xjneA/n6EUM87i9jQRilML/2io7KVnq1stquir4WvI9bPFMzuoVtbf0QFfUDogg5cJXHBlGGc4I1Ik+aM+Njlo8PWK7K2uiV85aIIvhX+9FU3v6d3gr5oj1+q1r5K3gIZ3L+tHAjVLdymyDlkpZ8fhJ21x6KuDLjiSi1nmmTwCw6HZmAgr9n54RbQTZI8cuWFuBaGP3joiWPIrPlM/CnlYNIHQoYE7gJcdGt6sq50P+4s+odHBfgerm44cOcnHM/dSYjU6csN3lRSWVHODAKV7197LV/qx5IKChoxx5BdBHIkk789xX7OnTR3bYFH9VPnMZ6ZnyXjoaDXul/AA1fqyknBcyOTJ53MYmxu3h5x9Jtw9tojBiscKYpcdmrL4r4NNtOKjqNFrOX29Nesb0rPNbjpe1BN5rqzLyk7MCjBXZkH3JEOWxwNFkS1pWYWHOhNpcgJuRE1VJz+m+SW4kG33pxF6jY41uUiCOHRRSctAMSaK3hELIorJENiRAyAnD6uzWwvA4fsb1QW8CL2wrn4AKt3M8rDft5z35/g9gpTzDLT0vPuleACHYHP1WpuTtYEq/yYv7Dlb0G1mht3BgC+AS+21/43fesPxw2nvzAI0cgLK3uy/+NG1PwJIgx6e8AV5UPME1xGCj6OEif6+TyqIHsdmq2907d6xSrnkdz5w5Y8WxMWMbKuwjAANwU6tKrjY2BJorqqt0SXaAE7DyAjFMFeEkp64EKPgJb1HPD97x4jdyxcvrrZsOdEmkF/RRZ7+nP7dgjKBw3+FFeC7oUACuvP/3L+rFy32C6ITP8JseSgA2ozMiRNdVtuTF21FvhrGRa/wdwJFjyCkb+8XOGYgduwMwnL70dNUuXDwvvU/KHocRgW3pHbbvxPEJG8lnlHfMMrID2awwjWS5XmUbRHmTLw60kM4wlC+e0SFA/dmRBGCrmro8QNtAzgYyFOpDDUOPLMfxUicHrqrf8Miw5CGcqpUVffCOHlRYxWjBgN/eKSVeeZ56DwA+L0ZDKZPryAy2Dr4DYqkD7Qg/6f1kEVnYvzvIK50UTEGgl1jN6PmItT4asL6+Yasr67a7x1xi6b/kSqU7QKVo0lL3L17KK+hDkAfopT34S6jem5t7ArWbAtspO3V6Rrgs1Y9F071kItnOZNNVAfGdeCq5lEknF4uFwv2hfmTRMr2lVrm/owC0ura21v7DP/w7AGw4iSsAWN06L5IWJFZz/cjheKQHwB1KrG3tRH/4Rz+MbC0/sAvPzds//+/+hSKDnCoShJgKDZjN67e/D170oLCZ/l/80X+wz99/x659/SVryMnfFPg7dfGUba1uW/HEaXvp+78rBeva9Z/8RKala69873flsKYsKQS/tbRmP/3f/sROXTpm3/zH3xfjwwrvWqlsv/7RXwkELtsb/+B7NnxsXoyW0KgR1x88sA9/8bc2MTNqX1Ne8cyoCGQro5Qt31+0j978iSXSUfvqd75reaLeOP1CwVB//Ou37aYA6ozA7cWvveqr9aO6L21zRdpYfGLXlTdzZK9953ctK2fAQQXMV0qnA3heuffQ3v7JX0kwY/aVb3/TTixcUCNL6BA0eVe20WLY8b2f/dw+e/99ixdzdvrlb1k0OymBkDIgFKLnUPyTi7OhWslu/upvHehOXzhvJ194w5KZgiQqCK5LInaQtAQG9z605dvXbV9KM3nqeZs5d03OggiIvIEXbJekoMFBrDS/U7PK49u2+fSOVWVoJwQixxcu21A8I3CCIg3aPBgcnJiX2a7Z2vW3bXXpvp5T4DF3zvJy8ElOCRE/gvOTQZZyYyQczIlG/iXl6NO1Ndt+9LEtLz0T2MnY8PHn1I4X7FDtztZBPhyntPrfHZADUOVABmoNOGRTmYZF66v2/q/fsj0Zr/TUnI3PP29D6TE9yIrJ0K7BadEPR48QCqeXeOd1kQEEMB1LN234cNnuffiRLa3uWkvO7PQLr1gEQA0YVnpooo9Rmqo8ZZBa6zay+6FFO/tywI2jYdC88u1IiUlBbwC9ewK+eiIqngJ6rFv2TbH3tms2eUwBlBS+pwCxyZiYDHFH4KjTk/ERpVF6/+SUWbTDvqTOztDgbpDoxdIFldESiGpaZffARsdYRENZLhrKi5Of1Nbiq5CJyleeAucMtSeUgGNaw4Icr53+V3urLHdpTDNQ2TU9Q63VMg6YIgI/+DyANEQF56R7fQB1+I7hjUUBeorSBYj82F/pE1s9sZAvLGRgmI0sAOfKUHIJrwEGPk9cdQC4ddvoYFJpkCXVZSBTSuAgfoiFmwB40S79iujtxldZwrNDBcoMnzL3sh/N+Xxm38FAv+lFpcch5jKmAvWbtqMFfQGSMvCFFXrjoJFF9MJTKAPa22L03sihyDky95kggF0z2NWgp+f7AsDwHZoZ7qPSLXZZEBBgOgQ7beDUWUARF39weGHLOJVBL6wcKfXxXTdUTrMpKRBoZ45yIg6fxBPxkznuyCdOHzn3uuu5APgEoASidNuSArnoBw6OrbtMcuS93th4D5jgqeiXIw7bQskWODMFlge8VZGKEkJvsvjEln8tkDYSAA9l97qAEdUV/mHfIwlCAkCs6iZaG/2M1Vu0C0FT6GkLAZloEJ0ANdoUGWDFOKACcDeY0+tyAiHIusoEhIZ6B7ngxW//JB/ay20sMhvue2+sykOGsZO0w2DRlueFEOo1AGDICoCanliA1vjYsP3BH/wTW1pe8cUuPpVG7bi7u2sH+wpuZRvC5vACRWrXWw8fWEr1PDE+aaOceCRaAb3MY6QoFsMATuAz4Men2qmdmI7BkDYAK5PO+4EDDx8+9HmJPm3AKxo6GXjT00d9mUvJYmYPgMQo6uPD36ofwMZF2eUt1M+rG746SKFnnWvIAtYTO8HUJPL57Z5smEWKwKcB1yV/osHTHr3JYXCXfMkvAGFkUgBVwRLP8A7ACdWRfOlPzWsp+XJOwmKbOTSWFz3jyCm9swA5RgA4cpfn6TFFFsiXLbA2BNbo8aZncHi4YC+8cJUcbHV12dZ9J6C62BHmKuNj799dFA+rtnB2zvMjf0Bg2NmAJ6mzc9ZlA93bWpeNr7ft/HlOkJR6idYH955Z6aBqM7NjvksCPHMQ6HIXZJE68517XIdTvrBL+f52MOU8dTxG/aUbSkMdBzwmHfk4mE0zlJ/z4Xy+o/MsRGR00AGu2hDQPMi7Wq3ZyvKqPX70xBfNkbevd5C9BECjf/QQc91b/Igu2nTQ1oM6QR6AWPf7mxt7vSePd9rJdL96+crpnWx2dCkRjy8KfN8fHhlZzKVSS9lsdkfPVc+dO9f+5je/+Z+ZQtDtCbDSA9s/r+IWhnwKQd+nEDA5a3VrK/qX/+bfR0qbT23q2KT9V//9/1mgSRGzg54gehAZXoNPrnEv/I4lIvbROx/aX//pD+3syy8oUh+z3/zFn1txSuBLQtSRkXzhO98X4Bm1+x9/ZBuPHtmL3/mGFedO87QdKnJ5+69/5D0C3/mnv2cz82dcmJin9e5Pf2l3PnnPfvcff9fOXntJQisJUSNsbe/a3/zJDxShl+2V73xTAPW498qytVZZkfCtN38ukLFpX/3ut2z25Fk1Zt6FEOG7fetz+9Wf/4UEM25X3njDClPTyjIsQEDB6nu7dustPV86sHkJ/MSp8xZn43897wIth1Cv7Nt7P/lLq+2Xna7z116UkoWhBmwlRoM9PFfu3LYPfvFLawucfPcP/pl1UxNeZ5QPYe3i/MTrlEDJ0vX37MZ7v7HMxJRdePU7li5OKb9AswuKqKNZ6PmtL9+3pzd+YTsSuuTIcTt5+SsWy496/R3ASsAlX/rEOMhISygbqw9Ez4dWbVZsePyYnXj+VTtMjVhKQJIxptAbEdo0KJSEVs5j/9FN27j3mfee5iZPCvResnhhyhJyupH4EaDhMdGIuwD0uJ3S5dRhyWz3vt2/cd0qCl5SU2dt/MwLupHVswkHZt6vId5TR3c8ovmIDB9aLiY6Vozs+9SB1eV162fGbfTMc5aZnFeCsPl5AL3ikR7kWT2mvEKe/uK7PkYSbZtLbNva3dt29/N7VupGbUp55abP+l667GdJG8ILJ0rG3h2g2rv09BNLD5Ut3dm1w0bZWo22NeSM0jIYUYF5eH8oI+FD2QAFERGxtj5QdLWjQNmhHC+0FNMRa+ytWJRtTXRpr9Sxjd22tQUc8nJ0fRkJaODYWd+V4bccDiDBe01VBp2Hh8iHmM0EegcqSjNRGLJkp2yHrbqVtw9U9qE1JEvvfrrqk/E5nzslmR4eKXqPDUPngEYWVnAkLA6sLbDhvQY4Mz3L4g3fjxR+qJ7wxnsCMXo7K5ZsbQk81Y1DQTgMoCnQ9mBLTlbyPDIzbmOFrNe9Xheo1vPQ6hUSl3Ai3ETvB3KgxtV3WlJgSPUbtKk3pP7zLZNk7Nkhol/ft2z1mfXLJe+FnD8/LWAyZNsHEXtcUttIbh3o0Suv531XDP48L+hwKvSd+4A6r6V+q/3VBmGlcEjhi+qgU9+hU189ZTiHvmvjnU0bbm/oSsfqCiaYZkLajuzf01bR2kM51ScAjC8eVsZfyCovvwVfKJufuM5Qf77z5z2EKAiAhHvu6KBQ+t6tWrq5YScn8g4EMwrkOciiVKrYRi1pq72iNZBJChcfvyhbeQJ+yJPC6KUmXxaDJmVDmrtbNhrv2khcgVs2I8CugEvB9NJOz2bPvSDQsK8cpYeyQdgUkeI0M0+vI9lmBwvmUONU6YUNc23pTYo5kMSWtOQzfG9xgUB6YR09K5OjWgYeyL7pI7yQV9HtMvNbPHR75kLD5SNHj15ho12H6AkNoIlEA5CLs3b7J8a7LVCWLDSbnZm073z3mwKu+1YVUGQ3ARbM0GsKEKDXbgA6WfUOIG0pD/Q1n0pLL5l/3LbNzU3lH7HCcNbrjY7xLIuKAQ7+AhyJjpXlTQcX1M2Hy8UDaKL3DV3x6QLij9/XJ7VB/4fV3il2AFGwo+LFS+ldO2kdbKUSDFbMA4apn9tw5QH3XBb0k3b0P+RMPtdbQN/DbVIGfoMFsHlBd2kHsgqtQ1ry45MXl0OaIL+ejV5cg28AeG8byYITIQVlGiLtxLA1ewb7tAOlbwpY0VvbaPXt449uKV3Erlx9zvLiJwUSYHAowfT0lBVGcrIiyLTKwV6g30eAvObbcyFdTOeIqx0YIWm6/Li/l00MvlF8VHC9vLwtW5uy6dlRYR92MYnb+uqB0376zKz4quZDF0WD+17R7n5c5dFu3KOOfDof4L1e/Cbo4RrPcj3wZXAtpKNNfotxrp/QRnp46j23yIje+CTm1I6NFd2v0FvMPXpxve2lowDdlAAuZDAlZ0XB2crqugD4gWx12O+fN/lRH++d9rpRj4jrr8uM+IuddHIkjK32YTsei1Z7/eaObMrSzlZt8dmzrfsjI/nFSy+cXconkztTU1NVPdj+l//yX/ai+o9chiqyyJE2u9i0M5HDoYKsWlEFjIsd+jT9jmZU1YQEObqztz9099NbkXatJiI7Nj41btMnjnsDixtHzAqvLwUR4cQyiMlyRPfvLNof/8//1qYWjtns2VP2wU9/YqO5hG/ls7NVsgtffd2KMyds9eEjW7zxvp1/8XmbOfucBClmCZXz6a9/adsbz+zya6/a6LGTYlrb6oqoFu/csU/efcvOXFywM1delDtQRIGTEA0f/PwtW3vyyF5446s2dXzeV/oV5CDl0u32+2/bxuoTO3npqk3qHj10bqjUQjtb2/bLH/7QauU9u/b1r9rMaeaipCVYEt+eIg0ZkUefvm8bS49teuG00xlP5VwI6X1FhrrNqt19/x3bWV21ibmTdubyC3LyAsCqC9u1hG1C+rb97LF9+ps3fXjp9e9928ZnT8gQ9mXMYlbIxq2YTdmIFEQ4V4Dqc/v4rbdM0iTQ/LKlR4+rmVLeiySBEFCRwCA0MkiH++u2+vnbtruzZ/14UfV8yVK5MQH0jPfuqFXURPSOhKFiibi191fs6fu/sLW1ZRti/urzX7FeuiABTytP2lPPKH/vDZJRRVBlyq2x8dQ2H9629a01G8qOWPHkecuPEWkKfCryD/O3pJhEvTAHRUMTlGcy0rB4ZcOeCCxubJUtNjptY6efE3gdFniNeyTthoGyeUaU+ipdyZbP09SdbKxv48mmLd+9oah50xr9pIDraSvMntLz1JVIEoMOHUeOXXngmEPPsIy4G16xVgZ9Jl61/v6S3fvslh3U2pYan7bcsdMWz07IVgZDGRwD5ODQ9LS+M8c2MXHaosVT7liG06pf9tCeru3YciVi1eiw9YZnrTt8xnr5eevn56xf0Hv0jB3mT8mjzFsvN2uHuWnrZ6etkElbt7Qu4xK37lDCypWe7VSjVvYtomTgEwJ7BJLpoilCsaHksD7z0tqCgMOYpfLjlh0ds/zIuKUzo5bOTakOaV0vKgDNi2+Sk9q+2kRuR34PQHoo4LS+15GIZT1Cz+bYi1H1ZaqIdATOdyVfDMdhMFPJnPSw5qCk25aD9hPpwtz1VrsuWe+4nNNOkdqOpfsVcZ2gR7In3nUlt1ss7lJZirolnzKSgm1+2hjthpOSzOA6aH/aC0fI8BT2hyYgoGL3B0AqwJF3WyCIT+b8sqsD+iFkZNHGgbVrAgFSmokJpvsIMAgAlTox6yUF1JmDqzKY9QmP+ezhUEQV+gXwbqtcgg/kP+izDLaud0RDW1Vr6zcHIbAgy2kSkcx19cUnqgagPytLlT6sycmxuIxetrzitbw1DpO2006Jx0xhEvCTrnX1DL225MM0CuoyCICCHcHa6rpo9GrqAtegDWcnToiFBFySf+rCs0rP/r2ZSN1yyaAX+HwWgHHufLWbtb1uXnmxETu2JZTtdaE8XaRN/M01fbr9w4HJPnISbUJ85TCaJDu1yDFu1TqWGy2KLoF12QSPR9wOqC397Y3pukWgReNiL8gXm+Ogj1Xckj1WzbPwhaFd7yjRM2HxjGQEXed5uOJiA8BEX1VPXXXA6bYgOGo6LcKpiWGXE7dNegVfBr9xuAGw4owpg+CQ3mDfgJ9renOM53PPX/TdBEqsCq9X7GC/qu91Adiy6KXnlYMCOFRE+qHAkQV0CbmdnGw6cySZGiUpsZR0H36bBcCezadEgwCC6MGOMep45/Yde3D3ofLmlEtsIW0ugEenh+Qf2WduKIGYlMVBa1rPpkS/SpL5J53kUrrWkk1pc8CPGoWpJiyiRL/o5WYqRhhKl76J1eKo85sXP5E5XZC+0UYBKLl86D34dP3TG510vxEe9/vhjY6QW7gRevOQtUGeosWvySqoIvRGAwZpF64xH5rTtwBRgSrJs9rEQZjSN2SjtjbC3OHZYzMO2OAje80Wx4sKlJgS1petXret0oHlM+y0M2RPny3ZkydPfbEswUxDuru5V8Z1qd3YUaZtj5ZX7eHism9Xl8smReuhL15lK8LhYbYijPiI076CGl8HkQm9m+4TkR9kUHZOP1UfbFXgPS8sHPVGJriPTsP/IJsEWeQT5JQ8By+AsL9VdngHHRi8CZ5a0iWmsNCzTC8q27UBSFmUFXZKCG3CTkkE8E2241OQw+Kw4uiEzc/P2eUrF2xhYV64SrZb2Afaw7xgfC40AZCDv8QO+Ys66J8u9ZWsNxTpt6ORobpAdSmTie8VRjO7heLwng11SrLTdYHhtuxj71vf+lb/7wCwUQHYvgDrUFG2dFzVK6pxCkokANtzmL61uTv04a/fi7TbVT927Gu/83WBITWwDAJoXnQ4gaLXxS+8xXCGmAQuKgcV++N/9e8sPRy351551W787AOLdutWGB2xZ4+WBZQu2vzl5622V7Lrv3rTZueO2cVXXlGFibj79uz2LXt483M7/dx5O/vCNWVOtBOz8va2ffLLX8rx5ey5177moAvlbUkI7l+/aTffedsuv/icnXn+imUy2WBc1SqPb9+1+59+aGPHp23mzCUB7Iw4EhNIMB9SeOcnAnEClmdpnOeflwHOWkYRCL1+aiG78/77dvPtd604NWknn3/J0gIIGMGMjCCrGxmOe3zjM3v8+S3VuWALL74iO5RTSwVHwNY50nXrVMsCwh/Y1vqqLVw8a5dfeVlOjDm4rNhjXg6nz4QIqSRQ+e5P/8bYa/bk+as2fOyiwErGRcIdupRt0N+QVoS+dedD21pZsZoc88zF5wXojlkilfH5awAVjgNEQhlmwXNEBbhLDz5VNLoqEDpscxcEeMdmBV6yEsRg+FGccPQeRgln1rNec99qaw9s/eljOdmIjRwHOHJ2NwvvENIAFP15KbZKFJ0ySgxJy/hkuvu2tXhTxmXFhkTf6NxFGxqZsRhzRJEpQIw+MdyexdEnCyXoVUzqczTatsraPVt+9sh2yw2L5Cds4pRAcBQjhAgz9CjDp+g7KY3hiOLQE4nz0BsnojSZZN+KiZql2zt29xPxb3dfnmXEhgWEU2MCmgKoetzbOuzzCBAWV0QDw7fwlSE4ZWe5yK4VYg3VMWlbAuYdyeyQns+NTvoUjoSCEu+hVHUGTpHf8BrDieJH69u28+iuTYzn1NRJqzXqVhXw6uoh5n5yWluvU1MblFSOnJvaBEOFUWe1aLvdsKYCvUaNoceGaG5aWkC0L8fGavioHGiqr0i5A/gSBEnSFxxVIEJvLPOyFESIFobNQRvQyLxuFil1WpzYRfswrKfr0p+OInF6l6q1ijUqVf2u65P5wCVrVeUUIk05TgAVotdXXqqF8gXAJoZHfT4sCytbciSYbHpJ8b04DQ4I4QStVpO5ZwqaWjK8kC7H69fY6L8FwGQXBl3jZDM968c/s6CKHhMZ7HR714bEK7k/K04WVM+4VdqHtt1OW0uBHltIsX9sk949wK9kFsfMJzzi3ENocmAo1SFtW9f55O3gkOuqpKcTHW3ywgnxjDhGm+QOZUtlhZkqgVNnQRryU+snbKcuPTsKMh3Ee5CEbg90IPgA9BcnGEZE1BLQoYJxeA4KRAtlorN4C57HMToY03Mx2YCM1RRoIU8KtiS4rD+gbcuduO116I2jhdH3oPPMHaQsHBo0OKhx2pBj6RHldFuWTXVtzGdrCWAeNlVuz7YF5Arjx+QXkHPRorTBllAPghYxTVmFXmLuAV4ky5I3QKtPVVDagQ3iRTA5AAOUD3O+GDqVEDNXF+DBYlXf7P4ILFB/P3hAcksevJF1AmaGolkk6L2x5C+lh8c8gw6gn9gf6h2VPkDz8dkZO3d+wdh/tCRwucc8S7U90wXYeYBFW34sMdMAJLjsPkC7M6TrZYveTq8Z8oYm8Zi9Q9klJiNw1ZfMwjN6nj/+4CNbvLdoLQEN3/u6g2yJGWI9PPV6Ky1wJivac5KrrHSUjSqYDONzxh308wwAHXChtqSlVa8gKWpPeCkamd/Obx+SR671ZvsvtolDJlSgWBBkLeQkOvQdkgjCXEZoZyeSe7RhAGW0J1dDu6JTvAe0BZlyWdBP6h9sG/JCO4c2Dx0qQZa66CzTC5SO4IbGoR2ZPnH8xHEFGSfUnuKu7GtV9urWzdvOcxYLIl9+apT4zyLunf092cIN2RK1i3g4PjLqusxRvSzAjSKnojGWTthIMW+TY8PM5HN7WCiEdTaLi6veOTU2XrDJKXo405JF5BNZVd3gnSrnMq/MkFN4SV3d/qk+AFznw0Cu9R7IDNc9IIMQ5xG6SbOGdLwdEOvP/b7eYqhSwEOVrTJcLsVD2gSmA26Zs10q7XvvdDg2d8929/ZUl6rsMCMBLc8X2QHPgAvnTpywy5efs5PzJ4Vf0sqHoE96rTqQdfgeFl4etYuI6PdU13Y0Gq/3uv2SaNoT1trNpjN78oelyGGkfvPmzfbav1vrPbNnXwLYB598Eo32hthxIyMFL6hiRV0eVwWK0tSCMhKAtYSKjt66+fnQ3U+vR9KZmO8998JXviKglfMGgBVkOGAgleLF735UTJHw/bt/8+9sf2fdXv17X7el+49tb/WBHT9ZtKePH9v0iXm78OpXfQTok5+8KeEyu/btb1h7KCsFSVl5dctuvP22jcjZvPQ7b0jwwgr/niKqT9960yesv/D66zYyNStajsCeIq1f/PAv7fjCjF392uu6lpFTlPMRbRtLKwKfb1o6n7H55y4LYHLcWTCAzGm7d/26wPING5+etIsvfUXpCj7cgPHCoZXW1+3hRx9ZIpOx0y+85AtAMHiZdNKG8xyvlrbVRw/ts3d/JYDVt1NXXrJ4cUL5SzDRS6FYejyZo7j/5Jb3PA6Pjdhr3/mujY5PiXMBYMJNhA7B4sCEn/7gz23p0SMbnZ+3sYXnLJYb010EAQUPSu69Kr227d//xLaf3LS9asvGTi5YcW5e9A678XYAqPRqHNGHuREAkUNorT61/WcPrSbhHJ46aWMnzntA4Pvyqe60MkYBp8p3UeagqbO+bCt379heuSqQPGfF+Yu+YAqngcIxHOLzKlUuTwLuqB17XSaaUo4ndz1YqIqe5PRJy8+c0fNZgUT9Vlu6IZaccxqPn/fOmdv6jKsO9ByOJhTptjYUCC3agezV2Ve+bi+88Tt2/MxJO3V61vdcfO7iGbv6/IKd5vfp47p2XNHjrB2bnbITJxTEqK2PHT/uvd2Z+o4t3bpuy4qqBXcsWZyzwvFz1k/kRXiYN+XGWmV7r5Xow8UHYwSglVEVeEwIfKZ7B9ZWeyyv7SsvAdhkylKFwhe99WjKQHcGhsd7UsRvro/EW5aLy1l7b3HSyuVDqzQDOGOPHHpGvbdIiXFiXelEt1WSjkguUCg5mZjoy2f1TohWGY7y/o5VSzvWPtgy2VzJLod3yMAJmABeGl32LFYQIPriorfaZu66AjsZ7bpAhO9qIEAJsGIhJ3VgVwVsEvMbOVpXUEPgjdWo7BnId3ao6FladAGaGPKXq3H6AZ97VcmF9CyiYIkpJDUOSlDg0ZPOMKRcEuA7qLat3Di0fbaQEuCskLd41UkkrKVAry1aG5KRuuhq9I8AQEQ0CERvlapKz5ZmQ5bv1SzSborRXSuOcXwrK70jtnqgvHtpa4iPA8CJduFzAa3ucN0RBIeAUcbhucOUoeacdsAj/GE/Vb77WxnguMkPR6tH1FYyrAo6OvvrCqwTchYC9jgp0VftCjh2maokGyebRQ8r851ZWc28UXrWfI6nez3lBZ2AGL1xEg5mdQ9KcfT0qDF/lR7tnm85JAcluWhLhnLSsexhRQGdKqpnfeGQnHtN/K4IvO62E96rTFHYmWDvcayiQ8+zUwLluWPVfXokyavXrls+qSBOyg6GCKNlskuNiA0XZ0WnHJsXidwD0IP9BYAM/EiANQBUFqwFwOonWUneB/rCMCiOHAXwfLjnzlyX9N3ntvKptwNQ7vOs5AT9kzGUPg96w2TT9By+INwPejV4OW+8jQQePD9pgNvpQwH1Ud8ma2l52RfAsB8tZW1tbzlQhX5oYoEmUx6QH/JjWJZ09UbV9kubtre75bKXSeckI8xxlk4ybB0ReBW3bn38mV3/5IbLiy9ic74gD6oKgqr0qomAalRv+WrpvuIi3KUShKBGFdB3pdNHRgHkiNx4Ntu1FKfq6Tqjf1ScZ7Dy2DTYQHkSHutTN8kQ2eAPyJOinS9qe3jnN3n788gH3/Xiw9/6b3DJ75GOelI21yD46KX7tAsAlfYE3AOEuMg1XqF9AWg8d6Sfog05RX8GC5DI38/jR0Ylv7du3rWdrR1LpZiiwfZVPeWvttZ/bFWZU/tMjo7YxMiIFUbyyrNjMlk2rP+YtiUO+AyYnPxUVnbItUM0wWbuMnUEMDgu8JqSnhOIMk0AfaEOyAB8QtZJT7AVAi6mYAU+ON3Q4/pBE2FPVK7qzPvveg2uf8F3vXjOZVz1GrQJQJsOFz5DsEbnR8iftoVvvAGzHF8bFiJKVtnZQmB2h/fOrpV1Dfvktgk7ID2dlk997rmL9vzlS64bhZGwhgYbBVmUJdsFbu8pvQBstC6qSmrjPX3flT3bk8gL0Ebq4lO7PdPuPXv2rO9zYN98881opVJJHKwc5DqRzni6MDInh7Wg6PO8qr4gbs2ppccPDzs5VSWxs3MQvX/rrsptqcGitnD+jM2fW1ClwpFvvneZGMO8JUAH3+vNqhuD3d2G3b5+2771e98RGw/t7m9+KnCYs7WlinIWGP7Wdyw1OmZ333nf1hcX7cXvflNA6IQEQRWs1Oy2QGqze2Bv/P3vWW5khlZWayif9963x/du2oUrV+3MtRd1XY3PWIwU7Ed/9L/JiNbs1e+HIfloRAIhQWH19wc/+VtftXr51Ws2e/q8ngvzQQGnzx4+sg9++jOB6J5deUOgePK4lFtgTHkz7N882LPrP/+FbW8s26kXLnrPakSAOqnn2aIEg7q7uWW/+dGPrLyzYfNXnrfJc5cV/bHSMUSrxJ30lHVLy3b/o7eNs6evqayzz1+TghxFZngT5YlRhmef/Oot++jNX1l6NG8zl18RoDplBYGt5wXQiSZ3Sw3bF1jd12dvY9VWPv25be3sWGJixibPX7U8PZoSHpQfBUe5OQAAYBST0h6Wd2319vtuQGO5oh27eE3Ajc22me941K8rBSB4AwBLVg0Y19t6quc+9iMP47kRm37+qiWK03Jkek7pMDiuRKpvsC0oXYBtMclHffmmHWw8s5XtHYvkp2z81AsCMhNSJiaU69khKbieZ4Er5dN7BWhn+B9FSQ/1bLYgp5liO7OyQLqAYTKnCBGQJeMhg95syBHQeyMDngQU6fvi4ue6V7HxqSmbonc1O+KgY8TKVl26aXc/u2lbe0IawxM2df6aLNS4gI4UUHLAhFsiaKrDylt3ktClajF1Q7UWUGxbdPOmjR+uqn1L9s4Hn1ljSMGAgr7pE6ctPTJlCYFYPaz6qQ1UT2x36NVR20tW2fZmOiqQs/NIgGvfe2eXVg9seadrBwIDzFvNKuqlJ4HeAD3igIlFTcgEW5lAJKvDWShIeVGVf4hcCYiwbdSxVMfytut63BaQjArUHfRi9sGtZdfz3Miw5GDaupkx6+o3gC0EV1hS82G49GHDGjJiLEbIFQXO0wx5iu91GT85jyD3GNWOzSQUHPWqJrXHF6o9IwKmXXtaEo3jJyyWHZMDp/dR9NFD7YAq5kPyu7sV0TgY2goyhN7Ss4IxDF4OAypgqTTMH57MRwSuBZyqDWsr7ahomO0+tmS35g7/9LlTvrfkTrlpNzYithObUhsKAuhetyPqxFvkD4PuDlKOAXH2Hk5kWL8TytdX9f9WGl76Kn4qvWhl7jD0plVxd0QCycciWzYd31DbsXgrItllxCFmG/WM3d+PW086gC2ATy2hQPJW5soT2cCZBR7wbzDcSHlesF6kh25k4OgKSfXW/7qGGk6kzMb6a5bsCUArUXGMzdTjtr1Xs5Va2h41h60jnUE2edaflsySN2UCmukpCvrI3poxG1Ge3dKu+N+1cb37op3miaWzdvPJrk3NXxY/JEeeoXirT77Sco7uj+hH1ujlRnj8ZCscu0CCA1YHzMHx43Ddxhy9nLajPAaOOvTckY72k75Kl750/qQnDeCUazzL7yOwq8+QNhBKSYN8ASuM4iwsLPgG89DMcaPMw9za3PHtiOhNBAzIO0p2mQtbspSAEYG9rxIXc5rNuoMCemsnxia8VxYZo0MlrvybzYp9Khuys3ug0sML/jsH4JEaiNFFDonxLbzgyxEPAJbhkylXAmWpIQWuMcuowZWFNTtAcJ4V2I1xracAUkFijS2WFDx4jfVSOYM600YufSrLj39PMMVJZVA+fNTbi3V26jlPHJ6RKPh3OlxCovAibx7w/PWct/DRfZpl0AZ+iTfPH9WR3w6g1a4DucdO+DxWJaH9sRNJ+QffIk4AkTmrDOvXWy3L+JZbgDcCuxBgUIcuQzyyx0xZA8APACVBD2k4eImyvddc/Ec2CRTX1/Z8w/7jc2MiM/RCQjflSqK8XoDtgS6hRzwbtrSkcqoajNI97geWB1AOE8kPH0ThSuFpeEHTF8/rmpcj2rjLfvTeyaJy3YYc3eMVnqFmSnKU3yCfgfwP0nPZW1LZkQKd8R0NlC972yK7gOGwWCxs8ZXLZuQrBOA5oVDp4fvq2lr/0eKD3ubWVrtR71S73f5Os9lYklwvRqKR+/FIbLGfji5FOpGdTOagev9+pf3WW2/1on/4h38YmZ+fH/rxj38cLQ2VEqW9UmZ19VlhffNRceXpw/GHDz4vPnn8oLC88iizsryUePjwUVSfQ6X9/QhncZerHL26Z0LDtrXx1NqtfSuXtqxR21PF67a6uuTdzTQKXc23b92y569dsYIQ+Yd/+1PLDsd8I+6yHMvF19/wlf+bDxbtyc1bdvHqCzY6d0oSIcclY/Do+oe2t/7EXv72N2x09qQaPeWKunLvvj248alNnZiy51/7qjAoi6bilpShe//nP7fy9oZd+sqLNnH8jGgKvVQMhdz69dtW3Vm3ExdO2+T8gq4n5UASagWz8t6+vffzn8nolGzhyjUbnpqVcqYFdHoBEAn83n7317a9/MjGT8za86+8rqhqRAaBDYpR9L7S1Ozzd9+z1WeLNj533OYuKZ/cqOvxYDI0keZhWUDk9oe2v7tjU2fO2czZS9YUffSKwONwnGEQ3MXPPrWP3xKoluE588JlW7jwvC0cn7T5yYIiPwFnosRCzk5MjVpeYOLee2/ZikDhqZdeFY3fsOmZWR/amJ4q6j1lkxNjMpIjujYihzViKdH16J2f2u72U0IhK85fsuzECQmrnK3CdIabXOBVP4mqBJfoXRFtfdtK9J4uL1snkbLxM2cszbzXBEfGSZkk0IPhVF+M4gqJMsnYskCjsWPlrSe2zkkzKmvi1GXLjByzIQk64/kM21Gu9/AI2GOvLCrFQfFNBljJJnIyoOxt2ua6jH5LIVZdYFUGmPldQzgAPdNpVO3Dtz60t3/xS/vk41+pbvuip2Fb60/t/p1P7PHdj208WbaRRM0e33lsa9sl68YUeZ86b7H8pPgg4CfwHxFd0kCfukC96KxQvGQttVdbRrkrOespHb0niZaCge6OtToNdzwd5FAymh8dlbxmpeTMlVKdVC+MA9UbAA4CQCzE8JAAW2VTYIPT4IasVG7bgQIe9vFED3yLJ55TPQE14VQ3GUH9ha3eyA7ey2hLDltDKZ/rhk4AmocTXUv2ax68cYY9jr0pXi9vVeVcmR+Wsa6e7cJb2kF1Ywi5C7+VB060Xq6KAAE6nJLqdFCpS/eHpBs5OYasaFTwKELoLcpFmlaIBTDGVAFf0KS8dyuSE32PSt9KOE75BYAbm2NXGk2rCmA3CULEV0J2eOM9CZJN5kQyrYYTbvhkeLYjfU0J5wxnol6vmsBoT4iNHsFCRA6q3RDTezY6UVB79q1W79tWfciqCnQBzzgI1Ub5h5DJZR9mim44Tm8pDha9xpgDjrqqHy/nufsWF3wHwwQ5bCOXkn7hhBiyGxfvRxI9XWfaQ9gyCrmmB3a3CbBjFW8I1rw8bJjogefIDTwcOK7gcNALOQjSS3d8aszR3LPAK5HzRVrRrndKgD4bkbON1aXTYQ4oMSNbGe6JhoPDpHIkuPqyLGpMPiDgsJqbd3CSyYTyZFSw1/D51UlrSzb0hGiXBbSdvaZlhjngMeTlowcOacKoFHILEABMcI3fBPEE0rzDAq4wkhWGXL90rrwCLQNHGz55U/Mvr6kcXQrfA+hwAIJ++/ODZ0QZ7Sbb7vQSHKGXR+3qb1UOB80cVAAs5+UjnpVS1Re60H7MaeS4YYAR87IPOFhFDp6N7VNH0wfo+EgJ4AN8kbUwj1MckGysPHhoj25+bqVqFSjl13kBPp1efeYFIpFt7xWUTvDmABB8TVxyXkgP2cxo3MayisU50U7Vq7Yl9+gxfbbRpDWVVx0AJ75n1I6TuaiArtpT+sHCMFoH8AFrCNmTkq+sAuWkyqAHj/nibew0sqK0zNWExgGtg3Z2PTqqx6CN+AzyFdoP++f39OaP5/ye/ujF1P/6HLQ7veXIRejwYRFpQrLCinrAtCfRE+hnS22ArYNeZA8QCY/xLcxd39kvu79PC5AzPlY62BK22VAQXLa62q3d5th49oQN8/qheSBfiAgv5o+WSwfKX/o9WlBZclQqANEJQBYZ1zPwEh3XPa+Tfg9GAsjuiwzJWtdcO/R8uArNXDv6FSr5xeeXuireI5D67dlS7JHsUt5vvzzIwr54WuV99AkdfPgID2m8XQOYDlvZESwwRS2c7sWCLoI4FoLu7x/4+0BB2/4BB0OUbG+v5FiI3R5OzZ/uX7v2Yu/Fl662z547XS+OjJZiifheKp7cVdC+16hWSq1Wt54tHbZ326EHNgpdb775zaH19fXozPiwWjuRGYr2C/HoUFEebDyTTxfzuXQhFU9lRovZxORkIRqNxIbWl/ddZVmVP35sSgp5aEkRMjqaceXsHbZsX0rcaErRcEB6rzxZ88Vel65dtc/ffFOAq27ZkYxAz47NXb5m02cWrL61a3d+865NHp+xY5cvWUSKnJYBXntw3xZvXLcXXn3JTl99XphWQillP1hbtc9+/aZAQMyufv0Nn08IGOCYuDuf3ND7EwHUeZs7f16CIiGWUMRF88NPP7W1x49sZHbSjnMvwdxORY5SdkDPuz/7hW2tLNvs/EkbmZmRUqd92I+j/TqdpkD2PVt+cMfi6aRdfu11SxYEbOjRU4Pi1HuttsDmdQHx65bJD9uFr7xkY8w7lTIwqTkheplQnuh3bPX+dV9clhsdtzOXX1RdOLEXpQoCx1wjTEt5Y8duvf2OFGLPnn/pefsn/8Xv29TkhA8PMaeKoSrm5alJrSVHv76xZvnJKTtz5auWzo+FxQ71jh/GcO/6Dfvl3/yF/c0P/ze79cl7trP8zA4VdOw+/MxWnz6wloRyeGreiifO2ZBAKEMZPnzkjhQwqqgTeWZ/TebIrDy09aeLVhbvctOzVjx51pJptYVHkhg7KZwEhq2IAKLSmqAMKifVKVl7d8mePH5q5eahFY+fs8z4vG/lxGpN2gXDxM4LvDsR1dOlTwZYvLzz7rv27l/9md29+Znd0vvunc/t4b17dv/uHXv08LY9vH/Hlp8+tbWVZ3b3089t78Ev7dLUhq0sPrR0hrPZCz60yVAqK4NPn5i2iwtztvlkxZ4sLllTZeaOHbfU9CmLJFnPyNCOzLbk0pVa9fHecTUYRgTw5lUUKGMF+5DaOFpbtXy/qQbtKtrcE4iS4RSgyBXGJEPDUjWMlsDlUbu7kVFefoSo/oFNU72a9WqbFtGzGNkDetkV/DEMDPDJsJLWDbeCAhllel+hg+kZ9GSw0TfbVB0qKKgK1DO3cajH0L/K1v0RAoJmXTSyspStdxLWVt1XN3fVbpLVZNoSzNfNjzoIYdic4WuAkrNB9KbiDI/WrVRpyjmE1afAvt39km2s7/r57VzjGNQRgZukaIOX9MKRSVtgd194ss++xPG0nIyIkYGHp+gAvJCZ9O8Mxw2G7n3ulvKgxwgeh+HMYIDxFvnMkN5R6YhoUp7MYU3I4Ga7MqCyVbpqo+MMG8p5qZCNWtSq/ZQq5ejT9ZD5hYNXMOi6TVshiwAap4reGnpXQpt4j6SeV1LXAYaiOSqXtiHQRWdFtI3GGjaalpEUiOREHZwYglBuxW1DgP5Q4EkFeE4U59+VDzQEOkJZlMPJYpyGxdCn0yCa0DlI1YcDJnrhfVSEZ6FZmWYAN5GKZQQ2+6pPIhV64uh4OOgkbLel4IUpBErvzlLPwwfahlwGTtA/4a94kBbZXQUSJpvZOti1kbExBQURW1/esHInavmZcclvAJ8S1NBeytt70XXNtcDbUGwSnxhm9YU4elM+1wA2pHda/HklP/o++A2wCGA4pPW38mKbRO/NFU9IQzsDLBzMKE2Yn6h28/vir97IVUhHneE4pNAWETt75qzAqwBsqew9/xwM4rsMSC69p1708CyPUbss81pFh0JM292Rc5eDH5a/4BneTPkg8GCP6M+uX7fN5SU6OB38Mj2HhWi0FTrIizntaZki55zK8DFZ0ZtL922mGLXRvGyOb+E3ZA1LyLbFjAF15AvQBjSNCdT6iWriMb2R8KeBzoiWlGR2JDdk4wXZG99BUvrvdRefKVBtJo75SImyo9kc2PAt+I/AJ94IMvd9GtvRs0GD9BJv4b9/6s19H60IzXmUB6oTLvAdXWVP5QBGsWlqHz6xH6ShTUX/IH9eTOFwHVQKLmFDAPrYJEZIkwKcjCTDUfRUwhry132CGey+dxKobA8qPVevrctJNp+wCQ6GGRvx9JAL7dQJWXCZJG+X9SBXYojyhxeBP5QXqknuqrfSB+COXCK7+q48SfLbMsmLMgKvAj0hD6VTefrnbRPAP1cpWzRgQyGJ9tIn+fs84YEfV1rerg9859GjdhjUK+SHrDPliaANOWS7xqYvYOT0N7Z5q1QU3AkzYGNq9Ua/Vq/26vVqOx6P1o/NzpauvnB17+VXXty9fPn5vYsXz5TGxmbqkeHh9vz8fO+tt95iDmwAsBEB2JPzM4lEr5qZGE4VxvLZ4kQ+OZ4Z6hdTFilE+o1MJtVPRIe6UREztLG1EYmnEGp6MDo2OjxhhWJRjTVj+XReipQR2m7Z1jrd50njjGXOsb72xhu2fPeB1dbWbWp6xh7eeWrTJxfs4quvCAhF7Mav3pLf79nZl1/2eazZZNL2Vzfs+m/essmTszYlA8FWO8wxa1Qq9smbv7KDg309/7LlxqdkmNOWzeUEPp7YB7/6iY1Ojti5F19W2UERM/msLS8uek9mSiDy5IVLli6Mq3HY1mHIqoqU1wRcW526zV1csKmFM3LWMXtw976iz5ifdFLbWVEUfN0Xdlx6+VUbnT6pVk6okegxDfPb9paf2KMbH3kDLly9YmMnT7ugYNQZxvX5YRKKVYHgp59/JpmN2ekXr1muOC06FYnLACA4oTteFkmA+OZvfmGL927ahED3d/7JP7S6gEelqrJKDd8jtCln/vmtRfvJX/6NffLBZ/bs8botPVm3p4+e2eqTZ7aytGo3P/jQPlY+n11/R6B33zJps1qjbPs7yzYSb9vuypL3iCfyEza2cNniuXEJb0ryjESGt/eugaj8t8DD3oZtPbljG1s7lhAgmzl/xY8sRblRPhyTD1Wo/h5F6zsa4tvBDAk57i/bo7s3bLcs8Ds2a/ljZ5VP0VGbD1FjpFFPFEOKMJrJ+CKz+uYzi3b27NKVefud733Drn7lBbvywlW79tKL9vxzF+3KSy/Z+UvXrF1vWOdg3Yqphl06lbL5ExMWTRUtVZiypadyBq2E+KhAq68oeThjlxZOW1dA9snn9wQgZLxS4zZ66qo8/6gcWkryqfqoXhgxDKbPF/LTWwLQdCclIzSYi8zc4GRzzRKdXf3u26YCkVYv4T2wGTaKZ4Wr2rgvJ0HPIft69nBeavM2i54ONu1g86kV5YQyUQGcTg3bYLsHLQFRGQbRc+LcJcswXYM9fVM5D1iy7BeZk1wjP9AkaNZS2zWlZ9GhlPkhA7QngE/yPpHtSW8bAmqMMjSkMwKyvaitbOm75NvbQvrVi4kHclOAMRYX+rZdaldMblLgB4DKinBAEb3S7NvbVpksngqAUzTIHoyp+LRowlBH5RyRiv5Q0nbram3ZD/Ye5fAH5MWdkPIimMMfYosDKDgyyjgXDxioD42AbJKhaFP++XTcCpmEaFCdpLfu1IWBRvplG+pWxX8FMrJfBGpVtflGXfTG82pnBSsy1CzaAHC6wcaqu+wHIOJvpXEyxDs39HJoXKfnS6rsAYWPuui396jrHRMSoXeNqSZFAdjhqICeaPXeR7UZNavK1u23pUf0KilDZSl+S/aUzkcy9JsyRJrKkKiqTulkKEtV8nKcNGjRF86957f3yqkaKcltTAkpLS+7m7GyQCt5A2ICUPQ9iVHTdlKlsgcnvCZrAJTaQ/SGubdyfPrtgYPKSIgGwNShgqKUANikPAk7UUjYbHg8ZzvVhuVGxqiJ6IMunCxEQyA04gDlUMlX97zzQfQATnwkJqTyZ3jMfytdAAFcOMoXfunNdwAwn+gs/oDvvAb3ARQh6PDHA6/4ISoJ1jxvLh3lOXjx7Ih0mZ7XPTlm75k6Anc86/Wg3f3FYq668qO3kiC4b8vLK3bjxnXb2lq3qpx6cXTEFx9RBHbhkw8/s/3dA/lbAS1kUW3kw+JBa0TQoQcb7INJF4MaUO0R6lAcjtrJyYyuS/YlS1UFiS3xL+yIoXrIvmN3EsqTUTypvXgJHwTkFNjR8cE0sCH5y5aCK+afMxo3mjf3Y62meKPAJvTYiefiPbtp6KrvxkFu/r+zOrRJuKZPfXd9gl/eZPAVqdY9fvufPlU3f05v8uJTF10WaCAWkA0ClN9+8duvqYjB98Fw/Zcv8ZIgmPaQT+KQEaVw+ZXaCmBx+pkUQP6BtgrzVgmIsA3kReYhHz6xSc+ebdriw1XZlAnLZsPOHdwk7Rd06LvL0NFvwDj5ukwM8vTn9KF7QTdI/uXz4ZLSuiWAaoKZL1+BLPLVM3zqp9sRfUGv+OTFYsKBzA50jvIGwR5YBGLgPmn4Dr88nyOd4Hu4Bm3Iz6B+4R7pfCqM8vXtQFUm0wc4nnd7e5fDEvqb61u9g/1SWxi2Xqs3S/sHB3udZme3e9jdy2SGSzMzx+uXLl1qz87O9v71v/7XArB/KAD7zW8OVSPr0U6kl2jIhm3slQtPl1eK5XZ9fK9SLR7Um4XN/f3M8tZ2YnOvHC03mqwhiaQKiuimRsSRhE3Njlks1ZECr4loRdtdRfLZISl11jrKtCFn/OLXv261Us1uvvOOnTw3Z4uPnlhieNie0/VsvmB3P3jXdteX7PLXXrVjp8+JG1IfKTrO4OS5iwJVBfvskw+U5onFejWBxGe2tvTMzly5bONnzpkQtfeKVcsH9vEvfyWlbNrFay8JJIzKUKd9W55WpWwPPn7PmvV9O37hrI3MzApIpGxvu27PHi3ZhoA1w6DM3V1+smK/+NFP7NbHH1itvGKPH96x3aefWWtryfZ2SzYyMWXzAsB9AKeUgp7dmJxHtN2wBx+9Y6WdbZs9c8GOCVwI4bjxpGE9alRDl9bX7OGnn9ieou6FFy/biQXVMZVV2XE5Is79jiralqGV0izdvmV3bnxgcTnhq1//tkDPuEB2zBdZAZi3Nzbt7q2bNj2VsdOnp2362IhNH59Qu0xbOpu0ldUHlh0q29xU2s6dGhNfJUwyZiw44QS0S6ePyXnJWR7UFZVL+BSEFI+flsPIucIjh6EHIggorhO1idS2bemj39j9z29aP50ST69aenTW64DjxgAgvCgmBk0ZWAQl0bNy39bbf2qrj+6FFf6ZvOWPL1hqdEYKI572wxAui4noqUgL7FY2H9hIrGaz42k7MTdtExPjlssNK1+MV9SSqYyivIh4dcvuv/sriyp/hTM21NsXmFfgsbhs1z9btM/uLNtmZcjKTYH/Vs0yo0OWysXs4pmTNp1N2OrjJ7YtgFjvMrtX7TE+LXAl+RKwcOOidgTEw4kBsMDwAZ7oeaGJ6ZUT+foIq90z/QMHhysr28aAqlTCKrsVO9jaV+CwaqXdVavsS/72txScbVi1tGQ1fTar+9Yu7doJOf2EwEan0VRaKfz2gdXbkifpH/sws6MjK9+TCuCyHDHY7tuO0jDcnkilLTkybYfxMV/Fz/Y8DGs2lVed4U0hu5l8SjmIKNHIym6muNQPFWTt1NT2Anx5wU05vL2y+CJQ020ytBJmxbnhEjDhYIUkwF4XOREHfmAAATksCGEIFbnIisejqa5lY3ree4DlgIV26t2O7bfkXHGjcppt0QKYCz1fGFzJESAVUeJPDpP5XFIRvzd40SbBgIoQJR6W3gxnVTvJO3P66PVJigfDAmyRHkFD1IqTEzSrA9wtAdh2TLLvQYgkwMsX3/SdPDHofGLkfS6wyhzMfcOpwxOnAXkXjW68JRfOh5CNCGZRkwISAdhxBY/DUebYITsqDzQK/3txa/TRJXpTBQrpCfGaU3/e0kToUVrSkHnoVZEcinf0kKk0z9eDB/HXnTF8VTnBMfP90BL9lmWtIs6rHfXHUHZE7cOCwP1O0g66rGegrZz5/qJdHLADCpRHcIBMe2KRHPPMVdlu04bjLHbhOclJXFQrMJDo+7ZuIeBQW4kfYUoF9H7p8NA373k9mt9Mu6p6fj/U7YgTeo63/3Leiy9K786b33rOU/Mwn+Rz1Ga8Qr5HvP2tT9o1NNhRGr09r6NrvEh3+vQpP5wAvYKukCa0J3+ALcqi148RjkF5AGmcOQsYU8m8bNqYbFpOde/Ywd6ufX79U9mCsgrxbJ0Whux9tA8aAG+6zJ7jCbUHMiEpc0CYTXRtZlz06mqlGbUm8FblugzqP7b6z0nuRlKAlUOrSB4Z/mc/2PghwYYCsogAmIBdsxV27wD8dTtKI0CbSakc6TUdN06b8qd8IWP3YYxo0n9JS4X70hNvE74FYAUfVIie00X9C3wJ19xnHD3I/0qt/8Pbq45++dsz1LMhv8Hv8FLO4pF3qBylhwbvVVc61xMyo53UXpATAtKITwO5d/eBA3yOXyWIYqspfBJTD+BzoJFyAb7kHbfxiaIdPzlmSaZoSL6hB5L4DHTrN7SiN+EGWUiPoUvKwm+9BvLOeyBvLk9fvPHHwa5KAcniqB4hLZlSR67BQXQm0BLeHnQevUIyPSvB8dT6Pli4xWJUpo64bnsnRHiOz8A/dD+8w/eQlje/KRuWApQpl3TkQxmiJDwHMJI57bQP2+VStb63d1DaWN/ae/ZsaXdNn9vbG6W9vVI9EtloJ5Njvfn5+X70D0X3N79pQ9VqMjo2lkq023UWwhZGC6ni6FhhPJmMFnP5WGEo2vddCJr1ujSwNZSTpsRk4J4+2pCdbVmx2LfxsaidOVu0kVGGdzq+zU+3G7Gt9ao99+I1G50c96NWz106ZatPHgtoNOz866/b6MxJW7p3z+5+9J5PD8hOn7Ibn9wVsHksUPnIbn36ni3e+cD39Swf7Fi9uq5I81DgdVUOtSdnXbTi1DGBppQr8oP3P7LVZ4/s7LXLNjILmMrIIGRd+W6/975tPnvme7lOnzxj2+v79uDzz8XYir300gWbP31cgOHAe7xy6brlMjFFvg2r1hpWzCVsbqZou1sNKWxMjq5jM8cF/EYLlk4nLJ0i+jW788EH9uzBA9VLAPcKvZG5oCwSQm9UtWSrdGCPP/3Y1p89tqn5OQHYlwWAhx2sA3KJtGlgGnxvbc0+/fVbVq3XbOHyFTt2/pzUJGG7G1s+3N+s71ghG7UT4u/keFEAZsRWV/bs5gcf297KI4GfTWtX92xtZcWWltbt6cq+rWyVrKJ6Mkdu4fSMTRWLtrNxYDXpAUFAQ2UPpfJyMKNOE8YQR4uj4Vx4BG9Ijqn+7KZtrCxK89I2ffaqAOgZ4Q61g0dsDNfI0AIyEFS9JaWolGTm0FLtHWtsPrT11RVrHgpgTJ624ZnTiofSPh9sZFifhzWz2pYlWrsCrRk7JV6NT834gr8OWqZy6L2u7FXs0ec37Pqv/sx2b//MMpX71qs8tWUB9wf3V+zZasmWN6p2UBWAESjLjh1zcNcReMkJvOYKGRuT07g4O2mNnZI9XV6zqoAAAL8p4MF2P/3EsPea4jhcwX3oLhhMlBOAFRwHoEb39Il5S6iMWPWZZSNV8bAroyh56jJPWs9Kd3xVcVz8ZkcFORG24AqOHL6JhzIQh/2mHZ8q+hQMTjRi14+ODGO1w04BZunhsIApHAVbF8AsK/4bsnxx3IrMYY6mbEc82t49UF4RS2cKCjAL3lboMS5hOiejLACj4n34UrbTGj0FchtlOSMFETk5MtWfcn0aSF8FO/iRkZOBZz9kHB9benG0Kgcp0MPDsZW5TNJGRji4QcBQgLpZawrQHwrUKD+eS9ETmBC47tlOXU5PTpOpNMJO7viZiuJgVP/8P+RQn2HqgPhNeyCkfIrvLmpupPWs3lk521yaPV4Zrjp0p5pRRVm0Rg8sQRVTSVSY7R5UbbMqJ5IuurGlWOQWR8BXwLK/MMQYcspSgfqpt+jy8l1CXBY4xpLpFBIl3xIMm0VdkkzRECHkOZFsWtoaNiRDDsgNc4WjVm4pCKn0fHjX5QCAIV53Oy1fEOX1l41Isrxcn4BULx9HIRIY9ZDROaKTqQTIanBeXifpP702AGB699Oy22yBdngouVBAajFGBWSDBH4AsAgFvdV+Eh5NIJ57Xmi6fgNmxUKnge3pMmwHxkI9q1o6JofI+gECsHrbDhoRn0IDBWgK4NZ3VNAvD6CUry9mkXxyslEoR++jz/Cbn8G++Esf/KYdvBfoKE2QCUqirCBTfAvOHTSna/oLYNUfOcrnyzIGn85Tfy4ED7yL8gEt6QxbZg0cM3aBl4MGpQlNEerHvSRTIfSJjWe7xePHp2z22ITrGfrfqJbs0f37Vq02KUr0dtSmYdcH7CskMI0AvmXh9VGdoNQvy15PjacsJ9lvthN20JReK8BkQSdn+BfSCpwK+DH50nLftloxn7Ky3+ibTKXtKoiLx/uWT7ak0135Gcmm7JEvVsVHSaZzSQIdFsl2RCPlw0v4Ll7K1tGRwSCW77krmrCH3oMv4g9hI3xyQYI/gDk4pl+udGoT52Foz/Cp9+BTb+5/8UkKbxuuqXzZKg6ZIQAW29weYLGVWHXApjBSEQAi7UW76cHw1ovrgEmCJ0ZeSes7BrkeIfckDWlZnMX8+ju3n9i27CXbYzH9gsOOSBN6/EWHynF69fapI/r0PNy+SAJVhgNAvfkcfGf4XYl0XzTxjGQVe0fpwRuJFt66Rxn+4pPnsRH6is3hPvII6OQzJPtSVv1Zz9Q5pU+9j55x+6P3IP8wdYjf5IP+8jwtrOvQpjdJkeUvgS58ZprUkZ0i3yOdUDl9tbviZVmcw25dQV1J9nqv3ensNpu1vVKpXiqX1+uff77WVqDY++Y3vykSVM6bb/5fo5X8S4mxVjKXTkfHm53mXK8XW4jFDs8r2lro9dpz7U5zXJFjLpVKJ+KxZFS/I5XageULWTsQGGMLkGQ0zD/FmyTjKVsTOPzlT9+0+bNn7cy1l+03f/FDy8ZldGXU1p5u2/y1l2zu+Retzvy4h4/s9PPn7cKLVy0jcHLv0xu29fSJ7W6uyuFv297+jvI7kOHu2EuvnJczaMkQCsbFk9aVkFz5+jdsZu6krdy6b9ffestmLp6yuQvPWz4z6sKEMD++fVuA8YllhnNyVtO+D9yZc/PWkDN99+e/spWHt+X8d/24zb3dPduv1a0qYFUXgBkfi9nLz83a+vKuReMCzLOjVq427OILr9us6peIZqQUCVu9f9tuvfNrgZ0hO/+VV2x46ricPysdEeCoz/+Kqg5bD+/Z7Y/ft5iE/IWvf12+ckbthwHFMAUjC9CNNMp2/Rd/7T2s56+9aInhMTd6HEsbzlNO2sWz53x3hLfe/Ehg/7o1DtYt2S9beWddjowJhXKCB11b3pMhZGEA83kV7SdyZvPHxu3SqTHr1lu2sdW2npzFxMy491JFshN24sIVSwjs0AuJkPmKXRHHco762j3buPehbe7u2qlzl+z5175h2zKCraaEX3VA8MNm4RgVKYGUEPGOScizbF6++8gW739mWwIMidyMnXr+FZtSUFEq7VqkW7HZ6VGbnpqw4eFx21eanT3xXnX3PVszGYG0hn327ptW37hjuciOZSIt2xM43N6rSylEpIDVTuPQNiuSEVFBb7bMhI0UJ2xTAL7ZbVkq07dJBSVZBR/Xzs5bUWme3ntkm6WWdYbiflZ+WxF1rRO32XPXrM/UCIF1jA1beUXierthwNjgNKkrZWMAIlZQpJ5uPLBo6ZlZecsj989vP7KdpoCn9GQ4zXzajEUk8/kCvaZN5REChqFoWzyX4z6MW7OybV85P24p1bEpJynXYkubFXuy0zCRakk9E8sl5aDYuVV1HBmB5ZZJpmVADq3UFniIJi2TyviKc1bCY7BZWU+rZPR+rnho6d6WvCK7ONSNU6+25dA+vLvq/JlQgFRV4HYgvWNHAIxVOp1Ufn0FqwLiyunYeF7y2fXVvM3DMLwIiOwKaNMrJ1/iO21EFX1MCiwfLzJyoTT0jsijyQfYvb2uNWRLEsNTvoUWvR4O6FUfwExDeQII0SU/UAOnInToPQdYTCRV30MPhxysKJseTSpIC1tC7ZfljCXEYwoaTvSX7bC8pzpE7NzV0wLoQ7a+W7Z72ynr5E8KfKI+IU+1iLc7gQW846qLOX84XF3Q//7i3qBngjfzBxlNIA8Cn4zkLCdgX6oJKQjgXsiKFwm1q4w7Dp/dEDj+drUUsYcHykc6q2zcMSDb2ArKRR8SSUl1rC0es+oZWcRZATRiAshf7rPIdXpKgyPFoYCeQ2CAQ85Z3cY5NU4Ccqj2yo4wAtK35ccbVo2P2Hpk1KQx7vw9S8iRbLmuK//AJsoXn/SZF7gZy/asK9lNKwAbS3VFY88ODtrWimZtt5uwY2fEc5yQQK87SK9bcML0RrE6HLuJDFH/YFdUmj5DudAQeDJwyK6C3k44Zr+kT76onqr7IA9ZW7jiPPF7COfRawBq/tMX9QzlDJ4jP/SNI1kbAuf8djCkF3nQgxXmVBK4DNn29rbfz8qGOWiRntEDmxGgxb8B3g/KZbt1/ba1JR8ctczcbR+pgFF6sRhVKiNgKv2QPLLnOLUJQoKYdG18NGbjOT0jO1YSr9vSR3hUb9Z8NGsiL3npDtlWdch2qh3pNP6Jue2h11v/yfp07exk1AopybH8W1d5YC9YVMhG/UnZm8JwxMrlpu2X1NYdGhJQiO6JxoRkUHZnX/YHMDkInlxfVAZgbODzvuyNpFWUXvWAX1wLbXnUpkc892d0bZDG5Y68lDffCR7DnNgve+JpL9qP/L1DxT1SaCOmPtEu+FR2CoKeHii7Lwwgm7UjP5fNRi2dDOX6S3oNT5lSAbhtNNreU5vJMXKJvNFe4JRBABZodP6Qh19DqpAn6aX/gvXhntdLv78IOvVGu8jD5ZNrR7RQL3HIL0GTL3CVzJGMtNQt8OlLfvIde4CN8Pz14ll/3vlDEeH64FmIhGfs8uA/lW7QU8zLAbPskE/v0n2e+Y/vh7y5zndeutfXWyY90ta9qm7vCM8u6XNR9bqvYGlR95b03tEz1ZmZmfYf/uEfsguBRebnbWj9wV60unk/sbr6LNNsVQrrG0vFp88Wx+8//az4cP3TwvU772UeL99NrO8uRdc21obWN9Yiewc7flrDYSdpbUVtjJw0qjgzGalK1T5+/0PL5Ubt+a+/YTfffs+qW4uWS7dtfXXXJlhtf+aSFcfG7MWXrtoLL162Z4vP7L0f/gf7+Cf/1j5572e2sbxoB8uPBGKXbWu3avvVsp29MGq5TMqqckI40VQ2IzA5bdlCwYaabfvgZ7+w4uSYHTt3TkJU9O0bUIj9nW07dnzGvvuPvm9XXrqmPLL28a9/Zm//9f9q7/7kz+zhrU/sQEC5Wd61RmVThr9p9c6QHKgi2+yQXT4/a71W1Bpdev70KUGdmT1p65vbAlhjfkTi3saK3RUobbZrdvbyCzY1d1pGKu/bCxHFISj0ulQ2ntntT96Tk2/YOYH43MQxSYGEV43pjexyI/Oq1muJvynlMXPmjE3NHrNMJmYnjx+3V195VeDuhN2QkfvxD/7CPn37lwLP79ve2ueif1t5tKW0ROxtK9c7tsamqFLKeDwjkCQBi/VtfKpgc7OiT0K+vrkvAyWLKKFkH89MNofsS4FlHLMCQ1KYVELReEYKLKPU3F221dsf2cb6puVkvF/91ht28vRZG1c7jOZzPpzJMCiC7nv6KWonYgPsJPsty7V3bXPpnu2W6nb+6qt25ZXXhJvq9tKVBXvt5Uv24tUXbDhbtC0BTbbAGlbQcXx+Tooct/f+9ld282d/bP2NdyxSemCt/QN79HTHDpoC2XLEh52G2/GynPBOI6p8VYc0wz+Sl8ywZLYpYCUHE+3Z+AQ8idq5E1M2O5KxreU1W9uvWFfGp12vyWC3BRDYFi5iNYHLTH7EnQ6+i/ZkGoGbWt33uVP0DOKE9ccmBcORAysc7lq3eaByDq1Tq9n6xrapdVxPwBBdAW02gma1pkcHMqot5l21GWoUDapPr9mykxNFB/++fVSka5WqAHulLaCIIWirjaBDoDIlukRTtaIArF62kvJa29rXcx0B/F0rVco+t5TV5U053bKCg16zYfNFgRMFFlHJd1N1xegAQle3avqeEtBM+a4KTRkmVdGHypkuwHxtDFlcfMkKlIVeRDnrYLu9LbxXUbxh4Rq92hIsi3YFahRE+Rxa1YEeJpzjdk2AbyhtsVRevJGxQ378T4YbwC29IGOcFIDEzSKF6DoG0c/9Vz7+1nUCvWxKoD6bEDhkGFQ8FxDIJdo2clizvvSDTMYm826U2SJsm4GmeFaPB4fnoEXFYnT54kZafwEkf5lm0MtBudAVnC1Bl3iTlPylpRNylnHpQyafULJDiymYKCZalmePX+mIz5UU7+m5rTLnUHbHh63FH1HnAQJbnMViejbek7NlLqWeE899twF9j8dYmqOKHrYEEgSgBCbYJYBesfhQT7aBebPQSO8aPbktXRcYiXZ90ezG1p4v2KES5d2ODY9N28jkhI1k0laQDciLn1HlAyjzwEEs9xZSW3kPnejMJRTAyV41JHfdel1tnfJV2SnVO10ctnL7UEHbiGjCRIf2RbDgG/zCoQdQGRwtgHFgH+E7TpB3aHPaRimPgEEAl1wLz3KNty864o9rlHHkhHmHjJE18R8QpYtflhvyDmkCr10KRTzbA4XV1ujJEbA4egXaggMnkGS6Sa1e9XZnxxtJjWxg1XYPGl4OwTmjKIt3Fm1XQNd3vlCbeLFqKb4EOgQQEEndTzMvmCtH/KD4nNpobJQ2GrJGW61MWsk8O9uw5/hEngChb2XJ1sZ+SziM8BNwCjAh0FcZypu9lzllr5BVyCx5kYu1ajtudQWyrZ5sgUjDBjA9h576jgAx28hBH7xEB5laxyhcVz97tJuuwnCvhzNW1/Sb6+gU1pMDFNTI+ncEfHTf+ajfDgr1nfueWvd585ynQ174ffSMbhy9gsy4jiqfMDWJ9hJdHWhnaBygF2SKx3xLPDGaBXZrq2vyBZJJkcP6DXb3oDeAhcUbawe2v9ewqelpS6aZdhYAKWVCc3gxMgdvaCPaFTqgaUAn14PcuQzxXak9aBbvKPMLsE+d+YSYUO2j9KQljyN+6EXQ6DZXv0O28IB8eC6AyP/c2wNhlUXHFeNcPENwxKfbRL2QbV7kxZtysGHYBqU6egcdGNA9eIaXryVRPcRnEvKQpCxS1++S9GVPn7sCs3uRSLcUicTqot9P4vJFXEoc+eY358WF8WitXUvsNdqZzdJBYb+6V6w06uO1areYtNHCxYWvZs6cfCWRsePRdiM9VK/GI5vLPbtza83efvMje7q4Ze/+5hP74N2PbWd7zRrlunVaEbv29ddt+c6yff7+ezZ15qRNXLpmL3/vn9tX3/i+nHnd7nzwK3vnx39q7/zsz+xgd8dOv/y6jV14zRYfbFm/si8FqrqybB70bXZy1OaPT1lN0WI8kbWR6QmPCNPxtOUlLPc++tCV4dilc5aSYUwn0jYlMPvc5XMCarO2s7ljb/7ln9lbP/h/20e/+JE78rmrL9vkyav2SOXJi1ukXVI0JnBwmLB9Kbdaz07ND1sxpyj2oGsJRVYj07MSCnNQPDaet8rung0rAnv48XVbebhoZy6cs/MvvGjZkaIlfZWrGo1GVKN2ynt29wMBza0dO3b+go2fPKUWEzBQszF0z9zbZrVu+7urdrC1apPjI7Zw7pS99tWX7erlqwJnCXtffP4Pf/ynxu4Lmw8/E8DbsSLHYCbTdsCpPRK6tOhhA/2mjNf6jkDOkMCJwCurAZvdqhVF93E57BkBw631HWtIcY+dPWfTp05budEScJJDzQ4LDB/IScrZD6dtYW7UTk0XLSPDtLF4xzaePVZUPWQXX3zJLl69JoMghyzlkD5KQBFoKYraxYdRexzxqOviwVi6pwBExjldtOe+8jX79vd+V/V7RXyeF7Bk25GamjFqU8cmfcpASdH9L3/8Y3v3R/+L1R79yjK9JavurdnTJ9u2XY5aKzlhnWhWAFtl1SrWV+MQZOzW0gpCWIii4EFGHgDGTgONOnv2NWxkXIBCTnV6bNgWVK926cBWVwUuI2k/CSqRK8gxEQS0LJsWICyVpNR6piAgmRCgwzBhEcQDzB1Ayx0gIFogKi1wMBPZEdhfEkBtKrirSR7SfoRhXYZepl3OSoBC7c62I4J3PhrAsat9n5eJLgMSGLKK2sz4sEAxoLNsBzv73ossVikYEShsly2fZ2/alGREdByG4eRque3TFYYEPJiCgomgFxMDQq9EQ2WxmCulNp4eljOMh1OSALu+gEcAbnnzQPJLMJJQ0CWYiSNSGvwPu5C0SCsasOdpgRaGpasC135CntqRhZXMC0OvMGo4up4ANPwp5uhBVNvoPsaNRR87LKASgI1Kntk7VkKEMHkeGFPmvGIb4SDDVDxLM/S67B8QHABGkw9kEEPLAq58Wvm3mtbstKUjZlk5kFy7LozXsIhAX2E86+0IDZulvreRb9UlPjIkT7ThG8rLoZMvLp/TvOC1uwsZfOYS97uAwqM26LS8V51dFw71/bDVsiHlwXZDcQIBtclQp27FeNtyAio4n8M+wIZDIfo+XQMQkU4KlCQFliTLaQXw7M+aZmFaPmm5tPgnXjPnMJOOKsglDdtMyQ5k0/rOHoykl63UcyyqzeVj0m+mduSUPut5xuSYUqKZOfcRgeNMFrDASWHSSVUTsENQdajgHgBeUJ7jymOykLSpkZSNiL/MeR0SIEf2CGiYRkCPu09BEdBODRctNTotsFe1g4oCZQW/bB8kZrrc4TT5QaDqc3DltHHgAYjSnrTt0afa3NPT+EcvrjvgOfoenGa4xiP89sCHNAjwUbpwP8iMJEZXaQe1r+SPT7WU58N1lyn/5OkQILFdG0Ojg3KgC7L4JH/sIkACPcYnAFYdeCktNlIiKiCo7/qyJd/w4P4DWKKXaJPuQbPX1QkM9SWIwnaoRkfTGpB1AGjbpsaH/OCCWjtmFU6nk9Iyh5UFdbOFiNrDrHaYspXdnjU6okPt7Cv0eV50EbCLA6ItIn0RfRJ/ghF6GhsCwYdEgZIDtuwjLfYxrfYvSVA6HSoFYA1TX+jlTWfyfnCQchSdUByAJPUOFeW/AU8BQvAGvikr9F9vwKZ+qDyShIAE2QjPkiM5BPYQLJDZQAb4HLzhES/sAu1Lu/i0MM/X76g4RiqwWT35gJYfXDB3clbPi0YlpENKWXnyLluQ1doKJOMKyDiMQuVAL9l5mYFWXvzm+5c0heuUyR8v5EI3gozyW9/DqEn4Dv34BFIHXoTrDjQ9z5BGH97rOtiTmr8QcIfRYBKEHUC+TB/ogXJ+A24JqmmkcB+ehetBvnH2/HZijl78HtQ3pBO9IpTrDurJXq+QjrKVB9SRUE2nzBzA6mdJ7z3ltatrArCczPV3Atj/TqVVo7lcMiFxzshOF9LJQvH47Jnx6YkLReuMFdZX6pn7t58lbt58EP3sxv2hp4+WItvbDFHTQ5V05aVHpjias5Mnx62tRn/uq29YNFMweUf7zj/9h/bKN79ltb2W3f7NO/bRz//MPn/3x7a7vmIT8xfs3Bu/Zyeufk3eNWfv/+yX1tl5YukhVtcP2dJuS2CibxcvTAsESEHEFHoNGPKYmjtmCTFrf3vLkoVR+8rX3rCXv/K6vXT1eTt5YtY+/eim/ewHf2Zv/+hP7Oav/9ZqzZodv/qayvu+nbz8mgSgYO/+/C05pT2555IUqmo1KdxujSMsIzY7nbQTAs5lgdfDobglcAa5YUsLIPsWKQd7Jpm1enXHt60aF1BeuPaSJbKjijrl1tQmRMpEcRE52MXr79ny40Ubnpi02QsXlW7ECjkpd0MR/IHAU23XzsxP2qsvXbNXBFpPz58WuF62P/6jP7Ef/umP7NYnH9nyo88VRO/Z6SsLdu3737erX/++7azsK99V8aZpGRmwZKThTmRjp676JGWg2BJINRQgHRlL2dhEwqayKats7wuU9K147JgVmS+czls2n5fBU0QqZ4VSVkoKLI7PyDkKAEqhH924bo8//8zK9bqNzk7Z1VffEChWlC1+tWWxGgrTGdpSFvpsW011y2ezcnTDtrO27PNtv/Gt79jvfOfbNjo+JsPKsGnX8sPDNj09JXA9bg/vL9m//n/8P+2v/+zfWW3thnX3n/h84eXlkhVmTilA+KrtVg6tSsR8KBA0JKd6uKd2rEkxeiYxs722omvJCMedso9sRJ9+rnulqnY0ywu4FhWQzCvIyUoRNgRe9+pSegVH+ekTFslMyODK0rcbPl0AGWeLHHpzcwKxh0TQUkI6XdF7AI3rtC7k5MinIgLpB4sK5kLvNicdtUQfx0u2BVAY3gWAsZ8tJ7Z15GQwyABAht8YSsTRuUMRgJqbGtF3tasAV1oBVXdIgUBHAU835Z0dxbEJ8VuAVECFo2bZRLsh0LFbbajp5UQY1pKOZvPsZ4x8yKFIl5DNXqtu82MCeVmBJhnkQ7UzUXeDOewHzN2VEY2nFBBErMrBVcztAlwoaGm3FZiBCGVOhuWo6GVgs322KWJ1MgaLE4WY1+29JzLugPOkwGQ+pnYXCPLhRtk2nONeS45D/GFjd4ZW2brFt7CSQ6SiGGIWI+FV5U8DkNX3Ieka31mVD4D0k9qOvheySQFY5tvKfigbICc7IBQOD5RNw3sGcbQJgW2Os90lMGBRqGSJ/igWcXlPscCMml3XRa94JwZ6G0bUVtA3pPu+P6vqdwiY1Xd6P6Cf+b9KpEc6splMExBvJCeA3JFEU4BadeI+M3RFNwUxIYTtxHzfU7UdgAIbz7ZKvko8zjAnvUb0juD0AWwCvzgNpfQFZPAFnksu6XVHFljhzvAnjoMeFZ8PiHPq1fUWd1SfjPi1v8eWUAL4CnJK4rlDOdW5K51l65u6Al3sDEOwoBGOYR5WUDiSVWDTOBDAaSsYalg+3hPAjSugqvkoF0dL7lbFA9k+US9KYZ/45D7saLcAyb2a3j9xdA7g/IXeoWe0h9LrB791Rem+vO8ABzARbvpneAdA4c5e10OPlcpHF/lNvv6NZwTij5z6YBs1msYduf/1PQDQBdejADTIh9+s7FY6HlBK7AcHFNBWHD/NC3AgE+WBiO9UoXb69DqdEjJg3AdEK594TGBev51O/bGLBraC0+ScB/rt1MkeTsu+ZxXMR+J56W9MAZCeURJGcqZGk5ZJiOORpC3tta0iXQ67w8jOKGBFluA39XBmkrVybolm9oDNS+HYxg9ikgp6MgqaaRamMSQVBBJgNeRPWKTHHHgAK50mSDK+hBMw/Xha8qYyR+3BJzwl46PLfj30Yh61B+1CWpXF9/DHIwAx5DjcJwkAzdnCf/6o0uod2sNz0/ewIGkABsltQAuZcI2hf+giePadj+qyr+INdLEFG/JBuxeLORsfl30mMNE9ZCsET8pPr1BkoGVwTVf90oBGXoE2nlUapeM36QdpHLDz20mExi+fDfWTDrk8iyfwWt95lHp7Wl0HxDqf9A49sYHngzKhnfb3Z3hY8ssn6QH12He3aS5w0Ocw0vk+oDPQEmwFr/AJeA7AmfKofqi/7jlprig95dcWLXWlKak8B7CxSGxPtq50eOjA9n8PYL85NDubj46M5BJjmenMcP5kIZYYK+7tdMeXljaLK2urhY311czq6nJia3s9ms3EhpKJaMRPDpFiQQmNJZtjZ8+ftOLklM0tXLKzly7bybnjVt7asDd/8G/to7/+U3t85zMbnp6w+YsXbXtl0wqz8zbLPqXDE2JA3+5/eMNWb38iEFaWLnYEXmU0+zG7eH7SclKwaHLcLv/Ot6QcKQmXgMTIlJ08d8W+8f1/aC989VVFeiN249137c/+p/+7/eYv/pUt3f617WyuCKycsDOvf8dmLivNyLgknLl7Efvk17+y/Y1HlrSqDcmR1eWwdxtxKzX7EsiMnT8zY7os4UXBWDzR1KMJywpsjYwJpMpJAcg21/bVsEN2+uo1G56clYDJgMj58HbFUgvtPLxnd69/YgkBxEuvv2opGb7WQdmmx4ft5Rcv2VdfuWaXn3/O909956337X/+H/9v9s4P/5Ut3/il1baeWuuwZGdeuGQvfv8f2OlrX7fc1IKUJWfr9+/ag1s3RbuAvsBrLt6S82zYdqVlB82YlUVjMj9se7sHlspFbXwybxdOTFlSjnxXFiyeztnk7AlLDY8ZjYgh40zv8oGAlxQgK2ezvbbuc7bqO5v27M4t29gUWEymbP7qK1Y5zAqkHvoJR2VF5sxRbDA3S0ZkJJcVyN+1cUXv33z9Jfvaay+rrBlrK53E2TLZvG+/xjytGwo2/qf/8X+wX//x/2C7t39sscpjq+4t2cOnG5aauWjHX/snNvvitxQgnbSHt2/byvqmA/PDbtXyAnaHLVbq9q3aTqoNU76RNuCVAIsV8e32kO1sVaSpHZuYzooXCTs+lrUTIzmriTdrOyVrybAPzxyzfipnfjqWtIgeJBb5AIx9I/JmR2Cbs/oLamdqobeAmkyaDDeKfGgTtmWp8gNLRJr2RHLO1nDDCg8PJSNb2ypHzzQlWJlkRjzIyPgLWGbivm9gfjhlzCnPsgggIkcu+WeP5ZnJYe8l4+Q4SmPGwQG9lZKvVEqARvqXVl6k77C9lmhrAQTEA0Axq8l77a7AuNReNoM9DuWT3EEyBDirWDMzBBAcEtBjYVDKar2YrWxz4k/UUhxpKb2r15WPjA4LC5DtakVBgYKUck0B4FBLYLVtm+Jzm5XrjZ7vXNDqytCrzphRiZSAuNn0cNumi2KxeOYWTLypy9vuMW9WZoVexp70UY85uGFoelg8SYB0JbvCSnr3vccQcGkMsQNwe5wJr0hE+qoMVEfO4j8UuKa3hWMOAQfSk0jdCn2BewELhsOnT074lmQt2QXm+bLy2oEqJKDDAE/fXxWgBIBkyyqZErUxQ+YAEYbv/XS5CFM6AB66pjx8b1bAarMqmhn2lYNQsNFTIzbLPV/gV8xGrS5e7m6VrK1Aq6dAgmBhU9fqdTlPpSXoYagaAMpxjdiXg/2SqnkoMFkXWBRgVJqqdJE5mfS6E1AyolJlOor4xoIbnBsLeVq6XlOalmjhZMKcAgpAODsZxNkaTjrM820JVz+Z8+2XACS0O73wzGtGDjiZkGCDtm8pSChXpI/SicJwxqe8RJWOXlh2gRAzfK4z4CkuOXenRq/6EQgBfAAQBuCTNw5x8MaR4sBJ67ZV9798BefoAFXv8KyuHqX57bTkxcsBAkLpgkZPqeoiYONDv5JzpwP55M0/PTcYyuU3ukqQyTOkwsGHoWLSBgfOzgOs5KZIygMsHCgwfP+9D2QLGwrc5f/09OKDR7a+vn1EG+UCENwsi78ETwF4tKUnrHpnuodue54EF9lUzAq5Q/mQqDUbkhHJMnrHllnZ5JCCOBQ/busHLdtXkMaxzp6nR2XKl55VpWcaAZVBTngx9UDIQvYcfyCAw6iH0vRkE+m97XTrkmlAy5BVa5It6a2kHWSr7Hoe2LAHdYmG1ysEWoHuAR99UZB/pU3Fe64DnvTnParUFLb4S/f0DvLwpYyQACyC/PrjpJKwhDKUdvCk/vNeUJVP4MKjvAPoCjLmuwF4WtorKpkuWVPB2OjYiI8aycjIlu/a40frVlGQx/X/L2X/+SV5mt33gTe8txlpKzPLdpmu9m5mgJnBwJICSVGEjkhKOnuWb/ac3X2x/wLAN/tSSx2dpUjt8uweSaRIEQC5AGEHA/TMYKYHMz3tq7rLV2VlpY004X3Efj/3yehukIK0+8v6VUT8zGPuc8333scBMHFOeNeX/lNu5MfhxdNBWai3l0TPc8ydJ7/G4VVRuVRtTsrgDpfe8zrPP6mI3iFtTnLjGvznm7jQ6wOoVSIOZvk7e4+T72HTjhDlp/ze/X8GPHkvFJF3Am/7e34vyAEHvE/AZX7wHGk4/yCslEtlJoJPWp4A35QG5SYKq2dmkgsYZDiZzLqiSUPfj5XfkZzs4/E44lvJ6p1/H8BatFC4EBsM8snONJM9OuiU9vePqzs7O7Xjo8Nqu9Eo7Tx7llWxk+ViQfgmGdWpHAMBAHKvvvkV+9t//z+3X/mP/45duPS87T56Zt/5V//c3vm3/6MA1jvWaLVt8fJr9sKv/C3fkvWDP/s+WdvFN74qcLki7yxle4+27cM//xPLpwSOZIz2TydijIldulSwc8tlKb2MXbj5mq8V+vwLr9pb3/ymXbl6w04OjuydP/oj+7N//f+29/7kv7eD7du2ep3lq16Uso4JMFZtUc+lKovu2bOQN2NjP/rJX9jjWx9ZRoYsOW66kmkM0x4ZyGSTdv3SgqUZayhjdunFVy1eEGBl0d12U/QnopKypaUlO9zfs/2jfdu88bytXLhu8WTOFZpHi/TBmoyjxoHt7jy1V7/+VXv1q1+x115R+V8XYH3ppl3YWLdWp2+/9zt/YP/Df/OP7C9+95/Z8cMfyKDUhSgqtvTK1+3qt/6OnX/hW5atXlBrM1ZJQiAd0z7Y8aETDRmriEDrQkYepQBOp8Xs5ZiU1NjypbydHDfEQBOr1PL23OqalaNZ29ur20hlQ8xgV8ay4lUnBWzYDhihbTdbEsYkNsesd2Ttw8f22d17Nklk7OJLb1i2tCqnQvWVrKekPCuiNV2kcbro01H76ms37atvvWIXL14Q44d1Lxm4ny2W7LTRse9/+0/tX//jf2R//q/+kXUffsfSw6d2fNK0YVpO0Ff/hi28+res+vwvWqx2WforZWsFAfKnd+3WR7dF2LzSG1gpPRQmPZGRnMr7B3yw1iFAnEkgrP/Leqdx293bVz37trCY97WCFwXqr20u26x7ak8FMrtyYzLlFZ88FJFzJC1u0WTa+kMEUcZHwCgvgzyZdmXkBr5dbkRgHyWLkAMYAVI1GYl064Et6/PBowcCIXTpFiwhUMNxfNwVSCI6KjDBhCZdw2FwZSGQNBWgGrRZ73VmIylMxocOxR9r1ZJAkMACUWbapiunoQMQlrEQ7/p4SroClaBK5JEArAQAr+Bd6EnLqo1SMiaMv0tL5pJqWEQ5KvBxvpyxnAAaM5cY8iGzYZ1RxJ4KcKOoMoWs+Kyj+ggcCoT50AZVnKhwbSnpXc2MXQSjtFuqq/JnO0ye8x1pmm0fe9wXGJuIpkuJiJWVH04APM0pP0hGjm5KIosRj94nJWd04Z+cMPkFB0nGV6CtJTlsddo+Dp/TJ9GofET8AFIMP6BbOp2U4S3G5UCongInDuD0lxWoLEu+o4AVORiLq+L/TIi0CP9ZEnCldsVBITKGUWdxd+RCrxpbwLpRof2d4jqkD4nS4vCIafSbBye2uXFO9ZcjIKf8opziS5c27PDgVLhN4C42tlxUIBoQkMVRiFhSDh/rErcF5vvTjAO1kDzWBKMrjgYUiN4YHQwTURP2FwdwAyYxoFzzaJoONzUyYtyn69mBuU7SngnI0OWcEV2IxOIPMN4PvTCTU9eVI9MWz/o4RuqldBhewMYs6DrsAAYL40bezXbHmidtG7e7YhUB9KycLIHjeTd6Mpn1XhKGZEEzopsYO590J94kqhOMPCwcPr/Ig3IDkLAg4eA3B89CD39H17gajGR4mu88OgcMvBfuk/YXwJPv5DXPe27QeVePfn7wPtFSX89X1+eGm4PP+XcMvN6Uncs4wEG/Pnj4yI7rbdEjbcViRnmZfXr7vsuMc5PzDuWly5o2pJz6UJ60Q0wgjxYKdRc99DxzDwopPS/6MlZ1MGHsrXREnzWa6anS88q/0RlaV7xF6eihAMAmpA9YbhKnn4N0qT9gm3HntNtyKWH5tMBcb6j0JdeqN/NB+s2RjSW8OM5sqerb/lImEYWqE7SNSZci3+TlGwCI3+Z5UK8QgDtrQycAAd5MAAD/9ElEQVR7kCmXLxSsQA709LG+3Oa+3p/X3wGYyuif4iMUIV35wu66jYwEKZ2Pr0WO+EfmtBttCA+GdM7u6/lYNAyFKhRkMxYXvC1IifWzWSu5tlgUeM3r6QB05wd6TRxAMT09B8xn5eUMMk3ZOUIdeW7OM7yni3798/e8PPqtd/1NmA6HU3aD3qWenFGG5+AUwXOkRd3gbw4+fd6A0phf8zJ4XqKD0tJLftXvK8+ojDtD+pArHGaaVledH0JbiU5KAkfPv+sIskTdKSVOvXQROsfbJ7Sj11P3oRstquteGaUzVNZdvSIAG3EAq/ePY7FZIyOwtjCcDdUYAcDqxcjb33oclf6PRWSNJ8NJtt0elY6P6tXTk5PaoN+v7jzdL2WzqWylWkoKAKr+8eji2mrkqz/3c/Z3/8E/sL/5a79mi8Ule+9Pv21/9lv/zL77e/+TPb79rnXl1dcubwoAxC2/uG7Xv/YVCWrVPvqz79npyY5d/uobtrx5Vcos4/tEf/93fs/yMwEma1tDIHJXGm5puWBvfvU1O//c6/b1X/kbdvnKRbt25Yp3Wfzpv/1d+8Fv/gu7/+M/tv3tW66w12++Yhde+6YMwIpt3XtszdOGLWxetNL6hufj4/0KaXt457598s47lpodW1p5shbq6SBqew26FCJ2+WJB3mbSGkcDW7t4xTZuvmhLG89JGUgpdJoywseWkeGJSJNs7247cxYEkBfWNtxw49CmBJYZ05SXAX3hxlX7mW98w248/6Ktr69bQYr7YP/Efud/+m377X/239hP/vCf2/GT96zX3vZun/akbOeef8te+Lm/YbmlK2psBIOuDH2IR1jJISIg8fST9+1g75mD72JW5RnIaIiR68IYBwJBuXxBnuPAJ66UKlnbXK/YopQQgBZlQpQ0nWV9x6BE0gJ1gGPpvLCNq5h20O5bJWNq44w9efBEAMKsunnJCufOWzovgF1bsKyM3en+rl1cXbCvvXbdXn/tRdvc3HBPfTAUMyMTIkqr17M/+De/b/+ff/p/s4//6J/YcPd7lps1rX7atG6iaK/99b9rv/xf/p/tjV/+21bbuCRAXRTwSnmX5HJBqvZ4295750fezTuQAiHanB63hAvYUnUqxZq2k4HKLUJFBV5lvX286v7+oQt4VmlkRYdCNmsvXFy2gpyMna1Da3YlmJmixSs1gdas3hWglKARbUrmBIBV/pEQZ0IKi73LezLMGIZ0gUkoKRdsdj2iq7TQ37Fz6YFtP3lsR+In9rHPZaK+KxER0ENoL2IPhiIkY4NpVNG732v7sBhffkrgi/GxYcwSCowegbSlIhNrCgBnUmpXgd+jtoyngE4yxjhUFI75Gq09gbSWgFhHYG8o3kbJ9WVohjJk7dOue+dByQAI+z5m+lwlIfCieolnAXiqvo9/2xEz0RuSSYcJjMDwlMAw68Lm8lnVYyZ+kkISCGIoBOXoKR8f/6xypzJZS+rdZEr0KTJOTAZcYLIYkx6SsQV4C7Ngb2wg0A7vMnyHXdjYjpAT0MrWuMzwHYiHGN6C8p6PRUN5YmjjkjVoAC8zeYQJeH3W11TiVTlUdGn3ZHiT4u1yTkBUih7mJLK+sFxTQgkZ5Km1BBqj5QXdUvnTdJXmrFSWU4PR1R/j+2ZCecHozpQP409TVsjBW2pv/S7kBUxUXmRgrHYv5ove/Tgleir6E5Vi5nm5rOfYF1w0jkmunRDsfIZzlM7bLC3HRWVg3U3OZJrJiHK2lF+a8cPiGbpnOZlBnVGezqeqY5pn9G6I6DPeNX/2Xbyk+5mc8oFuep6JYUywBBTBA6ks65OGaBpbCg9lyBl+wQGg4R5yzQYu4QxABT7oEoHVj2xO8qfq5HCU1Mg4bIw5Tkn+WiPRX2WYd2FjytgeFieMCOzcaGNI559+8F0fOA/zexhDjKQbQrUL0Iy2wQnDMMMfMAY8f5bE55+A27mRD2Af0BUmMfrWn6Tpefkb/OfPcpIvQAHbQ2L+58+Ge/PniJY70BMfw0+Af9YKLUp+Llw8J7uYte2nO7a7c+DpUTcoQlriWpVDeULsiBwb6R0iVgyZEZEpjdoOmqjNBBKKuQA4GfvKah2M4xyMRnJezTLST/SannbkHAUREv1FHxpJNGdYCIB8XgeW08O2ADToNagpbTbKaLOKyjQMUxqP1WYCOAsFJSG57sqphmfOKO3OH85QVPXuq7i0bSDXvBFgedVHv72+4gVdCWDHARHXEVO1EYpY33nEe24op/70kl8MYC+c4QjpholSZ2DL0wsnR1jmCedKzEt76Q9d4rpXj8A7yMpoQG8TQybpVTXvEXm6tS+HY2ilUpZkHdzpn/QD//M+gE3fvAyBjwBsHNQPluL6HPj5O87H1OuLMvLM/IA/5gCQ7+hCNgQAtKJLz145y5d8Aj349O+ebniGdENaAXB6NroHTQC6gFQAMzgh7Aqpsoo2PkaYYU2SV57xinia0oXSW6QDLbhI3tAzjGmnLADfcDpdSNYZgq8ycMbuRlG60Boq77ESOdJj+kw0YrFMN7mA8j8DsP/Q/iHZRo+OjmI7OzvJx48fZ4+O6qVOp1OdTEe1/cOjajQyLZVKhWy5XEk+d/167KU334jefOMrBPTsnd/7N/b2b/1T++SHvy/mb9g3/uav2eWXv2m3P34kAc3ZUJ5eRIx+6bWvCYgt2/33P7CtTz+2Sy/etPM3XpPAZS0jo/edf/M7Zq1dS8Y7MvhJq6xfsb/9d/9T+7v/5d+1X/ylv2EvvfEmkyft+7//Hfuj//Gf2Cff/y3befyRdQZ9ywtILV972YoCmMlizZKq7dHj+3bMmFQB16WL12V8WfdShiWXsdPDhr37ve+btfctG1F+w641Byk7aMU8+rKxkbbzG0UZ+qGVFzft0stvWbq4qEaQ0VYdYjKK03bb0pGe7e3tifAylPJamTmOl7GytGJpNeLLL161i+fP2cWNdVssF31M4LPtffvNf/4v7Df/yX9lt7/zL+3g8U/ttNu16oWbdvNnft76nagdHjWtem5VNHrNYpmyFJWUgJgJxvBT34kp7t69bQ8//UzGfWj51MhS41MZj6EdNs12TqVUZZQwOB0BmozA+PJawTaWCjYRsD2qt2z53Dn71f/s71tvEhewYSY8+0MLuMBk4kAYg4lPumkbAn1MPtrZrVttddlefOtn7JKAfae+a9fPL9vP/8wb9qZAK2NY2TUIwIyHCSBjubE//nd/aP/8v/6/2r1v/zOb7f7QktMjqzcEwKZVu/FLf9u++V/8n2ztxi/IWLN0kgyKgAxdG8xCP210bSZFPOvU7ZMff9/BLku6xCZ9gd+WQMmpeEwumxylvU7ShmqPmISFdUVTmYzPxsdBisQFLpfEb+KDG+cWbaUosLuzL5A5so6AWbZatVShpHZO+xJmvhav1BEKP18sir/7NlRbedQyHbfG8anok7VckfVD8S6ntpTs2eJ41452H9jhiYB5K2K189eUZ9odH0BLvd6UARAgkJLPqY1EJQl7UG5066ryUhDMMkf5qxzjkU8OWlnIWkogQyZAdFF9ZRAZB8z4Y3YoI3JCAKkrh0Fvezej6xQ9z/hatnvmtytD1RfAIxUoMCTD1W5aJS4Awzqg8awDYKlK60+S9uxQ9EfLYOBIIZURfeOueDAajF+eyqgSDfflfKSY2p2+845guD+DUfCZyDoZI5fUM6s5AcmpPOeE+EzGEaM7EE3oMp+YLkrR9WRMmT2NfvRZ3OIDEVv8JQBO6vqJXvVIIxFJ1Xs2lbXXDRQ7XeR8p/s6nQ7GHCr4Bgky6gXVdzYiCjqzIpvDi94sWXTSlgwkwwSnhUrV0yD1Ccai03baoaVVJBMms4P6wPYP2y67hycd2zvWedS2fcnZoQSy0eiIf0K0ivHHyfRUZWurPmpvX+hfIAVuo1xqG0Ep0UNXolkbiY994gVnXE6x+ILl2KAZJwZaVHD+wdjSvsykZgUFykdzY6AAnNwDBLiBVlsEehL11LNydNKgDhnziZQtkeB2r+X0GDLRNJFzII2uI9IHDTySqzznS/qx7Sld3XSPkzfLcxHxYmmuhPQlNIjE9D1TsNOBQCpyqrRgJowrRpO2nBtdDurlhk5lD3XE2IVrHM7PZ0cAquGTqzzi6Sh9f5/ySKeE+25hddCOcgJVH+oBYBOlRNvU5+Xh8Py+lCenA1/99jH2fid039KOlHMOYolE1o/qZOX04xpDUYqltMoUnn38aFt6+ThkQVk9PWfJ4PiouKQD/3KXa0xcxfbDm7QsO63l5SkDaEfiK0JUYdw06/xKx8mJ1KPWkpMms6Aj6JgIEy7lvAFcOMIQDvGhyuvtonfpuVnMC4iIho32xMfDj6VTxowdl25dkgPMWNG946G1pyoPDh5po5vgWfFHV85uqBh5AqgAMWprv8hJu3NPoMifCc/5d92j/k5ErnBPZVPTSjwD+PIy47joh/fs8E/P0EXOqwHIcvI+v2mbeYRS5SVb+EJp4AAhX4Bveg7u392TvW+ozXDSpXf7Het0W1Yq5gRw4f2U50/C5AGPudzh4CgvCuOtSn38nNcx1M+fCA/yjR9n6XB/XlYCBYBNhkOFpRB9LWjnadFCzwS6fPndM94/S5vPeY/OnD8/f8/fOdOnOsM7lEX5i4C+EsIZbzAJmCM4f+JK2lt1mY+JZ0UH7gGAfRgf6alcJDbPi/z59KiyCK7Pico81HcBWIYM2NkkLgeyArCx7tHR8C8PIbhw4UI0lUrFer1eUhXJCsjIIgtZTKK18WBYTSQSpUwmmR2Phsm9nd3Y7Q8/iP7ke9+P3Pn4Q4Grrm1eviKDn7OrL70iA9y3t3/vd+3Cel6EnlpL4GDz1Vd82azDp7t29513bGFj1Z579XU1vACVvv/p7/2xPbv7ieVl/Evlsl258Ya9KsBaLFVsZ+fE/uV//1v22//sH9tP/vS3rNHasQuvvmaV8zd9q9SyL1sBAyWtXGPN0KKdPHvqM+QT5YItXrlqmWxFoFNKWs91eiP78ffettOdh5aPdYUVGtYRcx40I9bsTKy8ELPr15ZNWFwCULCLL75qmdqqGhyvC+VBlDJvbKq48+SBFHjeLl17yVbOP2cvvPUVu/78S7a5vm7LCxUpKAEdNfS9ew/tt/7lv7Df/X/+13b7h//Gdh+8a1NpnfKNt+zKz/2aXXrzV6y6etF27n9md2/dEqDI2MWX37RsZVVlQCjENFLyNDRCxjjLfn3HPnn3x3baakih9KWcAHlDa3Vntns0tJHP7I1bl9ngsYmtbJTswnJZgG9sx0cnFs8W7Ks//0uWrizbwgpRchlUgQXWVqUb1heOl4DFledCIW29ZtNylSW7/OpX7forb9iNa9fsrddesldefsEWF5fU1sK5Moasd4lRY9zbn337z+y3/uk/svf/7X9lscMfWXy8LyehZyezsq2/+iv21n/yv7cbP/OrAo0bvizaaCQkoLoxWQyDMFS7sPkEYyP7B4/t/o//1LZ3d2T00jbsda2Q6Fl0wtqZem4as71m3Lc+xdjHGGAvQ8GYLB+SMOpZoZqUp5yxjYWqnZNDEekLYByeWGvALN2+L9weTeZ0MgtcIBFFKcHCwOaIIgoMjwGHMnAxAXOAWvP4xBdjZ5LLalkOw/Yn9vi9t+34+ND2BNxzom1145pNe/IqmntScjPb22UVAgHYwcRG/a5oJoMpWaHuQ4EptohkuIWDHV3u9wA1ZquLcsIAqQIBPiGk1bGGDBFjfQdKxxfuFtjpChP5JgDilqDvpSjUPixg7jM6VC+W3XJdqz+GhKIML68o/QR5CbAIIBLd7Ip+2/snekp0lRIaE6EUAG3K+TABxWaz5/ccXMp5YvkeFHevL8XF854/EQ3RS+WjixIdllbeCwJthSS3VW8BZoxwVwbxSPWtSOaiUdWlJ9AjB4qVJOhNyOWyli8UlUbCI7tEs7y9deLcEXEMRkO1d4MPmBj7sk/5VFSODF2nExuqEOnkxIoRxjcLsKm1y7WSjLl4TfcPTmN22kvZ9vaRbW3t+ZrWzw6adnDc9bGbHT3T0JfTpgC26p9VvZnZD6jzDS1EeCI62Caib0RyRSgHkaVSWXTgfkMOnqCqHspGhzaTQ1bf71tSdfEJX2ogdsXriFd8jWGajkqJnhgJXxJKyZL2THLtP9APdCkqH8bF+u8zo+fjAimtEvIF3MkCQEf9GSKjNkhhhPSbIRBEd+kSbrJOaFMUisoJU/voUWCG5+9lojxKn/pRBraeZbgI6y4TraM+mbTyYMeNeNlqK+vWYok3vcLQGeqPAaXbN+g4jmBQ4Rs+OedGdj4RxE8/MJ5nPzHk+uJRXRXInxBZ9KaXzd9XG5OWLuhZvciwDPEg4Euk8lU1+I0O5DV/Uu+g/3lv/hugzq5MPIOsEJXyXhM9we8gE2dgQ8+xmU4+n3V9AiB65wcf2M72vi2vLHobPdt65hNMA3gjX3S+kleeOAzkTXe4F13/MfFO2eg+7SogKR5gLH1RjgfgazhDFtjLn3LJeZfQMR57IrvQZNlLd2ihleqp+kTlTADacZK8m12HR0t1IqNslrFUkDOoz0ZXdcIm6v2xHJy0AF2VHjLV9UjOGmNv4S3oz/J53qMVT1pH+hx5pR28cnpCSXv7zIHsvP5+j7rqMzyne7QJv8/e59mh9A6TV49PT2Tfuz58iEmkcCk6h/z1Ve0X5IGqeVsio3qO6/ymvfwR3hMvAEgddPGy6lJbTtnyakaOmmRHMg+Yq1RLDl6x0Z6wBIJoInIxd5T8jIuP/bvuSa7DGWw6IM7rRD5ndfWDOlIuZEsHz43FX/DYnLdCgQNf8x70YthEGIMrG87pdAp5eS667zohEFfvhPc5ucRv15vQQ9/5C99DOefP84mOm5fPwbu/zxnSo46UxR1vlYHrniLp6pzTADnXARvgEQ6VZlfXBWCjxzoFYInABgA71PG/CGD1UlLeVDaZjJTUgNVEMlYTmaqD4aAkxZxVSZN6JqaKyKlTsrOBnTtXtpOTum7NrHV6ak/v3reFpbKNVajHj+r2xs++ab/yn/wtm8lw/OSP/8SkA+2Vb3zTFhY3bWF52X74zrv24Q9+ZOWYmH5wYg+fndqf/+Bdq+89sv2tB/ZA6V26edVe/MZfsytf/UV77mu/INCStPf++PtWWVu3czcFMAUgMtmcFGbCxmLip/ceyPAnBCpvWH5xwxjbk5RhZx/tz9792B7d+tCKsZbFRkcy1BM7lIJutGceVbtxecESEj52y2UR/4ULVwRWMLo0jgiuhpieNuzZvVsyhi0r5AWO5V2uqs5ZgZih0EO31fIu+v/u//7/sH/5//on9vT2d6y+fdum6YzVbn7FLrz+t+zcK79ouaXzUgAsLC9vdveeffzjP/fdpS688LrVNq6KAdXoyIQYPwhYMIZjeX4f/fC7Vj84UOvJICYFt8ZdAYuJbdf71mM8oRiXrteB0MnSUs6WFtNWjs/scO/ExrG8Pf/GW1Zc3RTgyalaqhvKhWjXoGvs5ASrplJpu3T1moR01SpLF+zmq2/YS6+8bBcvXpSxLrhBhLHxihEU4QR7+4/edtD63u/8Yxvu/MCS0wPbP2nZXkdg2sq2/NwbduXrf91Kq1eVbzCIXfEG7zIjF+M00PeD47Y1On1rqX36nbqdPP3I7t7+SJaCca90xw8tZ00bt5tSlmOrdwUmR6EfmsgfEwvYzeu4fuygPJWTgl0qWkXlvlAtiN+mot+xHTYFAFXXWFwKGQPPPv9sxiFlgtdOBAajwKdQtUeM2jLOvuuUQNFQ9O0LqF65sGrp/lNLNO9Z43DPtuRERLLLVty4aSO2oB021UbHboi2txsCn2Fxc4mJD9eQiUIUHVgAHFAGKCKxrPhP96S01ldylklEZWB7Xt6+aHfSFsgZs6sTMCp0LVEHotgMJcA4sO4va+mijN0rps2I8oqvcDaIDuZUrxvrCwITArZiuqHAfUz80h7GbGtPCFe0yOaK4k/x+Jhlv4YOFlsNxgNLwQEOZEAzKrvUkfWGSl8gHzBOnnxifSkL61zGVJ9SRO3CBCgUnww68tlVWq2JlIR4n+WuiNiFfbO5j+GbSe7a1lKbdrpytkQLtu7kZFUQ6gkYo34od1XRP9OSkZxoyezZpkefJh5triE7ZwCwXGPHvIS1BKA/2+nYvpw6Vd+dzaF4bDQdyTiyzBgGRPWAtiojOyoRuSMCXBE4RXgYi1os5pSeBFiKG9CdzjCWjiUABVLV9rOR6qO2oN0zav+snK6MeIoIJVF/Fn4fspR8LO00pCqqfohWwKH6gT3nGhHwAHLFq6o09AYA8SAGJRgKvQTk0Av0FqBbuMkamDxjk64cYTke+o5OyMiAh+Wh9BarM6hMvOTASeUnTWR/3vWIjgL8nZ60PWpLd7av5yrjXpZuTagN2QJ5OmBN5IQArACWAwQVE2PHqWed90WzuXHjcL7Wdzd6+px/53Ra6H/+oA1HMLZKFwDs6fhP0SRc90PCgfGFJ2h36kF9iB4BbhIYf73LWFOMridxlm/QeyEtHKd5tAoy8g5fXM6UDs/xDrzCswQjTmVDHj3c4mnZ0BUfTsQ6oz5hVBnRRiTC97C2rtJSGqqQ0tIdZe1DZtwBUfq0gy4yHIQd52bixaZ4PAJwVEqMB0/LTrEI/1jOX6s/kyMHjyhJGFnpsqkJcsaQIuhCnSi7gyZkSMB1ORcTvysd8TlrYpekTwusoCC+YRgTTlNDum0qGwTwDvSSbJzpT5ZcRkcHIEPmoS3V8vzwtvIycc91MI5D4C2+02sQxmMCzJSm7uG8T1w25QSqnPOl+kjDwZrSoan8ff12Z9qv61m1Ocv7QU82IuB5f8cLB5BVHs4/cdvfadlAwD+TTUhdMQ6/bZ99ui2nAxu74EGNeZtBP7eLehdeJwPkAP6mHHPHjMN5WjLrjq/ydb7WdZwBvpMmDpAvaXXGS6Qd3g+f/o5O7CdnAJAqt+rgjqE+vUq0s8o0d/o5CQKEiZNBpqE+1yk3aUAbemooSiixcnW5Ye5AeDYURbpe5aPuXn+9QLuHuoZ6uTyonqqdfgeZntNBhzQYQwikbqfsY2xM2jrWe0d88rvf7/+Hk7i+DGATs2hWSZZE56oasibBrirdkjxaXTcitAKws+h0Ooysnat6N1MixlgY5StvhhnY2VLe9p7u2fmLm/Zr/8V/KpCUtj/67d+1k/pT+7X/3d+3wuKKJQTmnjx8JlD7bYv1nwnEdawhL39rp23r6xW7fHnJur2Ir2aw/twLFtfzWQGSmYzW+29/R0QYCWDetNLSmi3Joy9KmCZi5Pu3PpAAti2Ry7qXu1Bb1LuMAcvZzuNte/f73xV4bVpiVLeZmPyknbTDlhhcxp/1XmsyOo3ToS1dvGbnX3hFQi3wKob2KIeIYsO2Hdz72A63Hop0Ugyid6qU88lQDx8+tQ9/8hf28NOf2sH2x5aPdzwSkF58zjZe+2WrXfuaJYqrUi5ZvXkmkHSD9up2+50/EZBoCHRft5XL1/0ZBM93KFID+zIh+mN82tbt9+zZ4/vygKM+5jIxlWANB7Z7IhoOMLYwsAxEq2mFhaytLOXt6qroeSqg3E+Iptdt/doNS2QqYqio2k6MJAFifVAWtp8KxLDRw/bDbWse1u0rb7xs125cFoDJeTQMANc4bdlB/dAePdmxH7/zgf0P/+1/a+/8u//O+js/tFl/xw5P2zZOlZT/kuqatNNB1hLldbtw8xXLF2sCFIwZUr2kqPsyGMI8OgW6Zfg6PYB3EAB2/Iq1Du3xp58IWIhmqld02rNKom+j5p4LQWOcsNNe1mdIO9gT3XL5kh0dh8k9UQGxqkA8UdRLy6u2sVD2Pca3DwSAUawSqFQiF2gsHgY8TKNnYDhJd6mEWScCLC2kNpX4idcQu0gkpTJOrBJr20ZqIAxwagdtCWexqvquWX7hvOXzBYsNBV6HJ8qLpXTaNlRZGTA/luOhavvknVxeAFW8SlcsY2BRsixNBkJh7dGLG6sCPlEby8lgY4hON2LH4l1m+TMMhp2zgON9gTd4QxhLYFiA3DVPxPI5VlWgjgKPpZLqlHDjDEhk4arL66wzK7oLuE0EXGICo+1x2rb3TkUKAR7RoCMD1ZVhZJw4ysnXrxVNXFGLVxk32ROoB6+6QhSPMyve14CVgRgq79NmyyLDnp2vZXwc6mDAWrQ0P85L3PZOpnZ8yox5gJUkU2mJQd1wQXuUc1DEGNzQPccZjA/GIRgIZI8mw1Sy5WUxFQAXgWiVWoBxapWI3hf/w4DFasnTJfK/vHnDXnntTVsq522pVBDATzg4AFfMmAEekUNM1z4IWe14IietcdL1Bc+ZqYzz2Gm0fKw0w1karY7eFShQBcRSAo0tOVrOYkqLNWkHUq5EtdVo1BW2VGY9OeIM8eFaMF56hBO5UDquGya6p/bmnmCMzrPuO9WKxKEB77gO0x9dfR6ZcWOlexhv3R/3B1ZQ+89GHRVjZIxz7kmvDJQ+QwhGkgnWfQYsASI9YX0C/nDw0CGUodMSoBBf0M3KJia0aw4HIkNbSoepcvK9rKO6QQQfGuFtF8oEv3pEU9/np/OwlzUYPQ7/X7/nxvwvn2ornTw1N+Z893u8CQ/pk3cBsIEWIV2P3qtyvvye18t/Op9zD56cG1/KA78BTPlNOTm5zsL48D1pMzHr+LghXZD3PMWedv7Csq1v1PSu2lj3d7Z3JIsjpaPsvL6hrEQycRiUpJNctdX/kjfxUoi+0swqpD9HT4NoKZqOZAekRfQ8Mi8AKjZKxcbO+91hxHUtB1aIMjIOmsypxxxg+Xenjd6Nj2yxIElRXieNkTUZRytb0G32lL50KDwrujZbOJxn/HhGN3QTzn9noAsqMIDKP6msH3wG2nE4Hf1KOOZ0nX+fv4eMEGXlZIw1m0rQewSPM1cBDKCH/dn5O2FVAtIJzotjl7MDPglALgAv6IIe5t1Wkx0eZc0kt7yCvqFexXJB19AF8Bx5QE9O3g8n/Mb9IHfY5/+wLmghB/DzSuuAjzhxmMfiJ+wCtwM/8+kfnkYYNjC/F3iT9Of1mJ/+rM7Py6sE3UHWez4+lU/xDaqIvCjP/HkfquFlCnqXe/Czg1bJBj1DXmbRVo+7s0uAjxUKQlSXXhvlf1Zm7M98lQilS3YTldmHEOgk4uqTuHTdAazS/l8HsNGEgOpMADaaqApN1/RwVQi71G63QBxJIW61ZzS6tFCMlPPy7sYxH3OXjMro9psCklNfJoixc3UZ6p/++AO79d77Vn/2xP723/uPbfnSFQEsMXJraD/4ztvW2XtgyUjTWDz/yW5fDDiz52+cM4bgsRzV2o1XbZpgZjxrrk3t4++/bUd7TwXArlt547wV8kXLsTZrLmP3PnzXTg72LZMvO0AuVwoiKJMRstad9O2Hf/wdgQjWe236BIOTbtQOBAKIPJ5bz9ul9QUHr4Xqul199S2LpAsitOqINRHF42qUxuM79uzeZ0i9RaUo2MFoLGOVKpcsXSl7hCkXF0CQV/pE4C6aKNjalRuWXlhUYwkMiZliMAMJSvgSAjB3f/zntrvzxPLVZdu8/qolCwsCzmdGAS7RwbABGr6z+9TufvSBR9+S1rVclA0jpBwbA1+7tjdGsWUF3hqWzsWtJo1z9eKqRSXUh4cnlq0s2ubNlywtID2WIfaog7iQ6CNdtkxgYo3HiMp1frVgnYMd+84f/aH96be/bX+mzx/86Z/YD7/7Z/buj/7cbn3ynj347LYd7z6xjQsLdumll23hwk27+uYv29f+xt9T2VNW3z0VAGpI+yXsja9/Q45FzXI5aUHVB0ZnkfWCTrobmcDT6AykxJEY1V3ikxzo/c/et0cPH4qWchTUjqWMDH1vT8p5rPpO7bCXsvaQqFBG6cYtnQ874zROG25EqtWk+CRrG6s126xlbXR6KF47sKHaJlG5aNlz1yX8OReq4YguKKJ9bCVIuULExLvApgix2k9lZSwkk9uYVLNSmtmNzaq1du/bzuGRtfBWkwVbv8KKGYviv7xNTvYt2hOIFfA5UDuw1D1dfryfSBGpY1AK9RZniDYMiSHaP+/Sy8t5WF0WKKbWAhoz8VFH7cQqExgFooKMpcuonjM5lCybA49CR5bGyWQEzOR88J0xcdSVgf9sB8mkG5Z2urwmJ4Mxthjw0UAMH7fuNGPb+yxPNvWeDKLTbCNJxJJxbcNBUFiufaXcsmkZEhlb9rxnm2eqNBqi6CRJMvIUiuW82E1vuRi3vPJDKTqfS+MBLuvigYTAplSSR5cZA4sR5ID+RImoQ4i4BHPO+0QDmGCRFs1ycnZ9RyjJmK9NmklYpZRS7oznFDDWvVJSxj4iYyejwDCbSq2sdInARuxTOde3HzyWU/rY9p5s23FdbdZu+RJmRJ8ZgjEatK3X4WQtVCnvYceH8RA5Yfma8ZCoCQuh+3pFzoNeRpbiihKJVd3UZjgPGbX7THVtyEiiH3zIkPitMYrYUQsgJEAkUIkDCUCej3+TOfF7VIEdkxgzzhhul+0zA4ZRhIe83Z2MasvEGU3VLoFRxEOjvi+jxooWOBvJVMaj3PDSQG7aIJrxtEiDZbOAyAm1t/ckqF3oscGgnRy1A8/mxbssraS/nvRRdAoo0PP6jSHuymbEzrZTnS/HSDsCGr9sbDmoB0byywaYa/ry+adHKPnKM2dAgcLOI7bhHR4NvMR7LG1FfmG7WvRh4GeMPiDa06Zc+uP72U/nWdqZXj8i8F5K7iMLPOOH3lJZeA96sxkMZYEi5Mvwm4J0IXVifelnz/b1foi6cS0kwXf0TgAzZ0LtWTC8SyKoPOZlg7fkLMiGwsespDHEkVE5x+KdtBx5xjrTld+SzugxpENpiEICl/CD5FrphvGLgr6iAenigFIpmRPLpdTmkp22BJWJewAreqFYPi4jZ5DJwA0ALGRQYk45gUl4hF38uowpgv6UG2l0WoX6zduU09uSXP0z0IB3+G/elqFd1W78OY3gQ4Fl1m9WXvBnb9BQ+dBfIz2v+kimSIb/SdlBFW0p7BR4Dj4IPIasel66hpOSzTIHRfwLHtBB2Rg3zYpG3A9Fpo1CDlwjAHVWRS/j/N6XD9X47C3g2Lydoa3ssGgX6hb4iOEJHtnWQfoclC/wdOANPlVs3WcowTwC+gWgDTQN5Z9/D3UP6fE8JzSf09oPffAIeoVgBgEQaBrkReWjHuShR0mLMvEZnEQcP9oVWsMcJKc28DIB0AlWcBCBjQjARrtKE8D6/yeAjUaz8ohLiWS8KoVXk+at6npJgpHtDbrJVCoekyKOLlSyEbxOPDmim92TupSVFLZAUKMhIwMAkYPNotb1/WMZjbg93tqXchN4VOHvfHLftj5635KxUynlmW3ts07e0G6+sOZET2QW7IWv/IyA1pKYJi2gI0D48Yf2+NaHtnjxvK0+d9XKhbLlC3kHsI8+uGVP7n5m8awUZ7VqlaVlY51VBpnTRfbxjz6w9vGuJWenstwda3ZnMpTyJAWkK6W4PXd+wTryKifRgl17801LlxZEGRoRIVbLSZF0j3fs6d3bPi7v8stv+Fa4pJ8UPwMMsum8rS4uW0qN9vDeA1/CZP3qK1ZYvSgmw4CcRYZ00shJGYu9e+/Z1p33LZbM2OaN1yy9vO5dLQine9U61KKe/6h5aHc//ImdtpoWkYKpsZDrsG6nAlL1NnvUT7yblzGuiGd1KWsXz1esIuP9TLSfxrN24eWXbGFd5aGLUmkiOgBlH6uo+uKFx5kxKuMcFXg8Ot43dgKqLG8IsAvMCcTkSxWLp1P28le/aq985S27+srLtnLhOQH/NSuU1ywiQPb0/gPbvfuhbT995Lt8feNXflltdk1KfMHrzwF4zecEmqTcmIjGlrc4LrLqornIMO1aa+czu3PrI2Mxd4SgmJLB6dd9Vjd0afSSdtolSp4VjSWsUjAijUde+72OgFLcytWc1eQlX1tbsNx04ACyPc7YKFa0hc3rFhWPEVEExA37AtujnhvZWUZOk04iEJyQSERy54Jdqkbdpgx+27726iVrHD72qG69F7UjnS++9fO2tLZuK+JDZua3D5/ZpHPgYGpPTtZQbTtQQUvliui5YtmC2qm2Ir5dteJCzYrVmmhZs0ypaulCTiA4Y9Vi2qa9Ixn/thsOVhXYPxlaSzQbCzzR/cy2uafiaQK3zCBG0RCZYXYx0UoxlfNz4OnQTcxMfRyxq+erouNIwKzvEbSI3mW7yN1615UkQzNwkJjFzwzUQX+qk9149KyIA88RxMGoslRWNCLAIz3AUlEoqTDGUOmrHdN6ZiktBybWVR4d0QVFH/EhBCf9hEcsidYN5Vgxa541VZklP5rIKutdGAQFSHe5GwqlTwNRbt8tS++yXJbvby7ATLlSCXYjGlhHwB1Dm5XRLau+HoEVjco1AW7RpC+d1la9q0vn5XCwTm/esqzNm0NZjz2axjAIAAwRr431ml28ULHr19bs0oUlW14q2dpKyTZXK/qs2Mrygq2v1aSrklYqplQOJgelBQwwmnlLiU4JtQ3OQ7fbFUDAqaHvIW4N0bspfw36sYpGMCwYahVZYgRQYey5qK6y0wKhjj6bnCEVAtTQu8+KFF122OtbVw4QkyQB3wyJ6MkJ6nXE73LesvG+aCkAKwTCkI3AN+J96aeRyrW4SLdxRsZc9cgAPL0pxOPiURlzJozWDxt6R0BMtIqLEVmEf0WOI0s4AdyyRQFD6aTOBH2S9qg0JaeXYw4u58aUg7Z0o6dDxssNKifX+B0m6+jEWOoZN7gUiu/+f3iPY54un1ya6+NgaEM+ADiuefTVk4bHgqHmJU/Tg0V6X+/xHPfGkoOQj7/khp5rfniRKLupjQf203dv287TA7XHwNY31mx/f88O9tkCPOQ3Ly8fOGEptYUDB+UHu3LfeR8drutBP2GLGEKgTPSbTUGYGEmJGV6TVRoZJuuJcdqSXYacEZUXN4ntxUySI4Aj4JX0ycvpRDn0DMtwlfOyS/rVkXwjJwRsWOnAZT82dp6jp4w1Y6n0vG3QQ2zmQrBLhdOdcHxRV5Ue+p4d0Dvc4xdtBQGp1xcn9msqnmLXQ4ARNMBuMoSIwAwTGVmuLNhwaK8y0DOFruA55ecnzpg+uUyZyXfOHwBhnA/01qOHT2XPtq1czrmj3O+PbPfZsd27+9SDMrls3tMPaVCWL/jqy/TkvrcfNJ8f5HnG++FQu+kZysD7c9p42fTcHLx+npfS5d6Xz/k1Pknry+mEcoSDZ+b3Q56cf/lZlxHPNwB4j0rrxCn2tuUd2aTP5YZ0Vfbg0DGJj3fQ017icJ/EdUFkUh6UAaGaTSKR6VDOg0dglexfGkKgMv1vA1iVqaTkqsqwpiyrQtCl8XSYTcQED2KzWKmUicazWfk0Kastrtjh/oFt7x1aQYa32Zbyw5sWsy9VytY+PfEo2Rgiy+g32227e/sze3T3IytU2Gc/Z1s7LYGuhl2+vOi7WUzGcfvZb/2cPff8dauVira2VLRu/cB+8mffs2J5wTav37C8PgHOKQGMrXt37c5P31FNJKSlgqVlIKrLNYvJ8DHzeuvelh3ubVlq1tIjHQHQkR33iWwMBKJmdkHGh51nRqOYXXjxFSuubghYE3AW4wt4IijWbtn+nU/s6GDX1i5u2tplAJuAhupM9w/ncNC1SiFhu0+eCKQc2vqlS3b1rbdUd8bIEU0TMJT3CluwUkJ3f8vufvATCfzIli/dsMXzl/VcSg0ZlCKMFQ7mJA9t5/6ntr/zTEaga6WMFKPAK5NfRDoBWJm7bFogsCMQ2LVyJW3nz1XsynLV7n/8QKAjausC3OeuvKQ6Ec1WqqoWjMhyRTAs+cCIzFSNDk7scPuZNU5YeqpsxbVlyywGUA85WM7o9OTE9bgggJSATpUbhTgUeNz59Ccq7x07bozt+Ve/YpdvviShLwj4MK5GWekUj0kIRAcZVAwsXTrRmNpQSnYhn7Dezj17cPunUrRSMkSvBVmzs76N+01/tjGI20E7IwWWctr6xCqdfRnlE/EdXW+VxZxAc9ounKvaQi5uJwKZ+6dDa89StnT5pgCqwHgib8lcSe0gcDRS3aWswhg/AQ2i/0I/SYFWaOTOhA6W5oqMhvbSpUXxlXheTtJBY2gHzamV16/bNFmRwgZcMwlJvHW6b+OTLQFGOU3NtmSCek+s2+h6pLjXbVu72bRW41Ss1rJuh1VEpnYsB6LZaAiQH9tqScBB5WKMMhGjZsfssMluWWpHNQpKIi2FDfBk/ClLxtENms5MrbpQEuAC8KGQWReSdQIF5CQzo5kAu86ra0Wf7DQRgJ/NhIrFqz2piGcHba878jucxWWwIqKH+JPohU5XlPrDrgDW6RLqqT2JWo/VThhEToY9+O5fMi7yM21RzkjSGF9Ln5zyFXFH04Qdqep90ZNluhhTW5QjWhCgK8tZXagUbbFa8C1QeZ6eGSKWrPXK0lCUASBF9I9dAXmHaO9CMWsVXcP4txhdpfasMlwDsDsWEE0IwFYKqk/UWv2u7flavaq/HLlur6lyC6hLGSeUT6HAklZhrHK1nBfdQ4QNUMuQClVQtAEIgHMCrRnyRERlxrqzsh30DBCZZcLUcNylg96ieoGIv9MJg0Dv1izhEzKJWDKhSiLj0TTGNLKMVojwoSuYZT03lESaVEcMjnQx6yC7MZVOns8cJroYFx94VFa8xFazCXbxi0hXq+3Yojshp5ExrcI51hjKwZTjcnQqfm12pcf71hZYbbUEgPV8m3VfxZBHR005DaqjDGyGPNQgSZ251FhtHnX6pNUeOOztIXWlm162QeCGE73gY/YwkGf6LxhS6gaAC9f8oO58opBUbx7HgAbjHow2UTSecTrpgfB8+IRelJNT1OaKO3mMVWVc3zyvubEnfcriY371m8iSLw30+XURysvkOSIR/h7Xt6VLuUL5cMjaDdYdH9vG+VXxuGzGs30B/0PUqz/H4W3pdQ69CCEPrgPaaGfVWfxFOQG56OKknLRcVvmq7SdR6ShfwULp6RIywm5arFfdGuLUKg3lw3jb+Vay0J0hHQQ1SJeyO/BQnRLxiVUFjrl3eCydp+cYAsayXgk9U5J8UYFGW7yucrlFCSyrPGJ6lh5CXVC60Ei18D+++7qxFAaaq3wegeU5rxdneI+2pvdnIBs4kp5iuCATsYhUIltsn+zbRQ8kc+hx2QXqBK1ppxBpD/qKA5oyjIDsOHnIJ2Hp5Pk5yOT5srDIyopwBTEBpaEMXUetnasJh0jmlD9rN5M0SRF15jt5kI7n62fIm3vYP932tObjnj0NHbwHD/DJO/CTj6N1OYHPArDkGb9/dv5VB885j+qAp/k9P76cxvx6kKUv5DDIQSgjm8GEtNDnBCuC3uGYpwU/+nhcXaMNdFWn/ledSdJX7uCLHgDoSp70pgzGWQRWt5hKfyw+PIrHI8d6pJHJTLvD4f8qgB1nx8NJSVahKtGrqdDVWDxSUibZ6WySTOfSsVQ2H+0P4pF4piRFxmLiR3b+8nmPnhVWLtrmzZftxZdfE9g6tJHA0fqNa3b15k279JwAqUDQzoP7oYu0WLCTbt+iqbidk/FcXmAx9Kl99RtftxsvvywDkbdcOmUdKcs/+J9/S6Tq25VXX7JSbdm7VJlE0pXRv/uTd2T0j23t2g1bPX/FKrU1B2ltebqHBwf27MmWwF7XZt0jAYSWnaicdXmQKKvnLi7bSq0kEDGylcs3rMZGBJm8E38uYBMZsObWLdt7fMdyAuVrz90UWKy4ciAqRbdq+/jQ4gLHvdNDe7T1SAo6rQQiVqssWJVxuAA3lLJAnnfV9I/s0Qc/sLoAcWF13YGlJQtq0NAlRxcnDC4Hk0EM1hLYfXTnM+u0elZKTiw1PbVBr2+Hp1M7bKml4hkfV9k+6biBWFtbsGuqW+OwbicnPattXPB2YYH+CGPZlLiDDwmq4IVHChgHw6+I6nD4+IFA+IGAmJyUc+tWWhRQk8NABJaIG12ElI8F5Rl6gFQT9RsJxB8+/Nj2Hnxq9dO28t2013/2a5Yts9OMlKOYF4XKvu3syV4VDyxVSr7P//pS2TaWara+XLLT7U/t/ifv2bNnewKRJQdVxYQMfp9damT8hXv2ulJWqjPKBKHwrUtFtvp+XXUbW2UhZ5lSys4tluyCnKBxR8B6r6P2j1rl3BVLFTfCMBEp+qkMdiSZleIbWkqKOpWUIRPPxOjCBwiqfmEGLO2i/CQ6l1ZZ1aHnQzm2tg98d5t4+ZzlauctL+cmkck6CEgpjV59z4evMOmCCCxdaaOhCCYeodwkjWFjDKwrY8mx76Iihe+zzVWf9UWGEMzU7oyBFYDtDuW4jNTuMcunZ+I1wHreh7bQtcsELdaxHGOsBKTpUg9tPnMQhpNELwpLnLCI/bVzZTFSW1WMC8Rg0JLWmyQcwDJcA8M2Ep2IDHq3seiAUiPCiTGnnNlMUgqNCSJ9NwRBMTE+SkpcHOATumRMssmIrRRmMohSigKvYVH+qdpzZiedmW1snrPzF9i+WA5pjhUH4jrZYEPtobKmkjErsD2sHJ1qOes9PcVsXPyUlxPJWqwJPzPSLSnxGrtKoSw7rZGvNrCyvuCgMdVn3WkXMukVtoKUvhEwi6SKtiqZYWvcxYUFKwmoVgRwKwLQZTnJRaLiArD0IADaGeqRSuYEqDOiKZHnAKSI0GZVZoZVEHnNSV/wXWbTAQMTBJndnRRoysfFy/HgyEFf2Srrqa4jpcWqC76guHQIYDQnXoGuDhPc8I09is2yVco2sCnSLLAL4JWYOJhAzjHi7MbG+DS0HFHZXrcpsEQEVpfURmI88Q/yjKMjYC6Hfhhj7ViiTwG0YYxS4jPaJoyRjvrmJAMhXkmInDXRgMi5rlfEbxkBfdaNZoc7llnrjvUejqD+cKI5vEvYjTxiFowsAIYaIuPoLT6pHe0ZnlFNRReMu4+lFZiHL0NXL8+ENNENRNzC7HNAAvnyvO7pD2DKXAKfMKh2Abg50Nd3nvW5AnqWw7fO1RECDdRWZaJcZ2WCOhh4+J8IH13PzDEgnb7ktyiH6tLlDfGOuFDysLO7LydAcs37vE1hOUhWycFH5K9fbpu47WTQFweYOqkbE+fycka8hwSnUPREq+MwpWVMstgV6YuOnBF6Pj0LT0z/VBclYS05IwzBYkgIZSNqThswtnbJN6QQnVSwtl4iWEQkmLk3bAbCfIaugABj3SmuiiApk67TM1AMoKoWFT/qJvnqVV/NQuVyIK27kBh9ojteHngBPgW4q+WMFWXQjeweN0Nn6Hdfdqc36DhtWfOWSCxjYAMvqZ2pm/KjLXAY2TkMmSG90K4McZIeRs/zd9bO5E0x4RPGd+7u1NUerLnMQpYR0WnoS1LS48TEZncq9JK3oj5DPWhD8ZnaiNPv63S4Rp3IwL/r/BJ/uqOk+z5UQmnMwaSfoidF9J5aTzPwd0gznBxzwMrBezw7v8dvDj0t+usev0lbvwPtpbtVBgAqvU0qGNrG76LblJR/kgo63/nd86YcIS9oRN09LRpTb5OvT3gjL5fNkCYZ61klMx2q3kKCs4aq6asQ6N1j1bYRi/1vAthEVga1lE6mBFzjNaUuIBsrKfGs8Foylc/FZtFkNFNMRYpVQNNE50ye1cgVbafbtkOBre3tR/LETqWg4tbpdwV0Tu348MAe3LsjIkxs8eIly+WXbHX1kp1b3xT/D411K1evvibQVLD9444dHDWsfnxif/Lbv2N7ezv23As3beXcOSvJE8KQSe/bxz96x7YfP7TF9Qu2tCGgVV3wIQTpYln5Du17f/CHYtaOnb+yLnB7yRYu3bCne307PmraukDz+Y2SHR02rLKyYeduvOgTmwAnUNOHx4uRevt79oRyS49tXH/V0qU10fKM8KozTM/Yt+Skbw/vP5L9Z8wig/Wn1mo2bH1jxZYWKwLjMqhpeeDWs1vf+1P75L2fWrxQtQvX37BEoaY8iZigiNXoYoDpGOUaEfA6tsef3bLj42N5ukPL+IoNPe+q2W1MZPRZgy7p65JadGJLq3m7er5maSny/T0mtC3YeTkEidKSAKwED77C+CntL5gLfppaYtyyo0cf2+PHW9aX9mH4BuOJmQjHzkTZfMGSeRmzwcBianc2TegKGJZVv6QapLf72OqPBfb3D22ayNo15bt+6YoYNQBzTgyg+M0FkkgSi9Szliizzpk0svf0qX38ve/aZx+8Z4WFRWurHfOpviVGDc+PJb9Y7J4tYyUK3qVP1JE1Kp892/HxedlCwtf1rEqpvHBx3WLdlh3sHtqJQGOqumK5xcsWTVdkGcJQCkEw0UX1VdnY6Qr5Yrcotr4kfSLOPoBevIGBLMiJWEoNrDDtKs+ndtgc+eoPuZVLlqmEtYJl92EfpTG0WWvPUsN9Yyetvd1T1YmZrDOBmYkAMtGuQA8UkQOUbF51C0rJgajurS4IaMYErAVGabdWZ2KHav/hTPRUgR38ypkiWq1Ubar6xAUQk1ndK+Qtk5fcCAQKB8kgMnQg70Ng4mpn1PGFlZz835ZO+GEkQG++1uOz/ZbKwiQ/tRdL8ihtdBOKi7JhkHwRcBkxdvpSUWVcGJOr50RblLprKPG0j5lTG/qksUWBvohAumgSES0A5QxROBWALZTkoOaSog3lZIxZTGBWz6dYrF9AyseeJX3JtYzyZHwau6vl87qWj1pGSCwrYJXVZ07vFbJyJgV0a7WKLSxXrbxQkkITzx1uuyxEBbZKVcY9z9zxbY9E66IcJzlLDG0KxoKlizA8KPWpr//IRCVWayAKRISVXqDxrK9nMOAsjo7xFxAVj8eIQArIE7ECzBCdZUIYazAXBZSYJR62Y5TmcWdJzofkr4WMse60+CSfyzgf0guTVtsW9FvJSk7VDhLijoAoy5kNvT0EXPSJkfBJUTI2gAW6o9FDROscDOo5ehyQpqQ4R96idKBaWTLFEI6RnO6Z2kDM5IYOg4buA5RxIIMYdXZZa552lb9qoHrEIwLBoif1LqqtkuKPkeo6HraNpeNaE/G9ALEbaHQeRlnp0tbB+CltXQiso//RtwgE1/TB9bmRpKxzQw6Yo85hNjaPc513xIv6HvSdbogveZ3fAFLaauDDK8aiUdJpFoy8augGm+8BHPCOG2LlEZ7xWxRQv/WGPhm6gZPBCX+QlzuBI70v8O5BHNGTIWkPHz3xMgSrE9IjXZVUeYT8HUxQb/LRQXEcdFAVlcOHs+HYiedxBFoD6S+9wDwmuvrp9WAiF7CNewPxHqAOW4Ne1n9k6mlDz3ndnG76K6QismFR6VA2yRlYT7Tsic97dNmrjRvjvnVElwCaBfj0HsOAADNjJevTx5QFwxxDbwRd/3pXuoBg0tzZwrlj2BE8JCwjHiSaqkp4VaF7aE+P1OsvHpWeUMLU34MZXgPaODxLW8OzPYFbej0A5Ni14GhAT5VRL9F7CC+TptcZHiIfPUa+Ss5aLcF2XUjLJlI+0mw02AiJibFZbxTaCafCe8SVFukEHoG/Q+k4AI6uS6gbv2lbPvU+7yLPXk+lxTkfAuagUclwj0/S8TclI15Xp3kAlF8++D2/Ny+HXwN4SqcA0FkiEpAfxkHTJowJDz1o6O75b+o7vx5AulpcPKTSincI1qmMlJNPyiwahOg3zl94n3JQF8qPbiIRSq0k5Fqxley4oTyPVa6j8XhyHI/PGv3+/8JWsv/gH/wDtVMk9vzzm8nr169nX3311dKrb7xefe2NV2svv/pK9eXXXio9d/257Mq588luvx9LZRLRUrEYoSDsdJVRY7LLC4apUBBoqNIty9gsgTpJDYDTl7jR70Q2LWCTkELvWbtV9y7S45NDeVIJ68s4st/w4eG+0j0W4N2z3a0tAcx927h6xbcdpEmYMNGX0H/87rs+7hWAdPHGTStXay5oE+V1sndgnwncEgG4rHvFhSVfK1QFs/OX1+3Vl27YYiVnBzsC2ZmqLV64ZvHsglKX8DmgUaOI8J29LXt06yfumdc2r1ph5ZwbF7bDC0wt4wuDD07t3ocfefQhLqBA1ytRwjCrNGLlWk1GV4ImELB16xO7/eF7Aq0Fu3DzVcsurgl4yMjoJKxOK7PHNF1eMYG2nU8/sl3VB0EvJGVQW6GbbqfeF4hLCLhlfMwnhpatYi9sVGxF7bC/c+RR8dUrN6y0dkGgCmMhhlLVJDeqn5hHjANIg4kwMKcPP7Xth3cd/DOGmO49H8ckIEGUJKvPktoa0O6GVM8RnSwWitY/EkB8+LGdHO5YUwCmun7RLlx72Q0gEQFUM6oQ4WDoA4oEw86YQhhaBbJxb2CPPvzAvvsHv2/FtTUHZxkBnFykIyAvgC6QfdyVEh2kJVDymgVk8K7TmZxHXqELEZ+SRyPT9uLlRSuavOSjUztoKe941Yqrz4n2izKsMsqihwecoIkUryrsBjcqEDAd9W1CelyWwySUI/pJqUlxbZZklKeq795DO5AXftps2+nJsYxS0bIL55zPEFB6zNwodeoW6x040DhuCSDpOmXNicbw07xry5WCToyHXgwKS2WC8dcEuhLRsMxZS0DhsN4WHcSDUg44E7wSTcogquydYc8mRHLVZq3W0Hdja6iMHeVJFBWAnRAQZKxloVT27vPFSljhIKayYUgwaKxXu73flpKT8ZMDNhHfA8wRD1eGlFdtx8QsFJnYQ0aKIQRdfeIk6VS7ovyRE2lKm7IMmpydS4sZyyfPut11xFJhzC1dkBmBQyLSRCN5H34Nkyr8Uc9LVQ58LPp65EPO3RwEhWiO5FROBc+F8YLiP5XXI3ooTrofT/fRGKpq2kqiL88zpIfIMyuZICy0CxaOcriSZjiLnkc5E+H2sdcRVo4Qd+teXN9nzAAfBcAKCGcdaRqItWuJQsPrDriijA8T6BC4iAN+WaYLJ0lgkaFEHVn+sdKnqzomp4Mu0TjdxDlWqyDCL+DGUAA5VUya80gfEWflySYMhZIcTgElDKrvhqT8RqOu9DGT0KRRpEtnamtfsWHY8t0F2TQDsA7lfUa++D4ivmZ1iwhDPsT/jG9lUqAuuByzaUhPdGueMvxkqnpSBvGlahqPpS1HuZUmZGC4BvRvjSR/qhdjpimfA1fxXABObtD8QH+6YYYX9B0dHxVtyNx/B+OnfOVgSL/OI7S0O4zKMxzIVdDsWJEAUOBjgCtjp7FfnHRXswboHMCh6/TF2xt2A1hweN665nL+uUEO7/CddOidAFjt7kr+SUcUufXxI7t/95EVxOMFtWOn3bSnj+VIeZrUgzOUO+QhPaeihokwekD/iLZCD6oIZ8LXlAsnJ+vd2TGrN3rWY4wq7Sx9W1Cb0LvECiXNszGwqlQ4lQaAEJkGlDgI0XXyB8hD4kxGzpaAZwP9Lf5OCQQmvd0SqqNAPzIpUIzTxKRjbBn6Ev6PSk8T4R3hEHEfugOK9Jt3AYNMUqSNAjDCAVN6ojgTrxhHHcBpaFvKhT1iCJGvRapyY189gqrnPAKovENgQMIlHk4k2TmwKCeXSCngHc1BW4XTo4iiKe2mKyILJ8+FtkAmmG+TV5uhi3zZRV2nV6ZSKTn90BPUjTJywB/zg2c5OaBz4A8BdujgAFLtJFnyvPTe/HRboIP6I6ee5tkzpAMTByCMHlQeKjdp+3NeP+7D7+FdnhujswGfOkXgUGfeVbrzZ+flJd/5kApkYJ6OA3y9o4tfnMpPLfb5uy7TpKXTeVWfXGPy47yHxGnh9SACSyhDBntqAqrWUO4egRUOOR6PWRf23wOw+hF5++23o+12O9Y9OE3eu/cwe/vOp6UPP3iv+smt92sPHj6snhyflPr9djaRiCWXFiuxQjEflVKKsMsNngJbpg57fQkjCzXnvR7cQ6GWy2URIIxLQ7myhiVE84gFRlL3RAqq/HlDUfGxGLpQKlm2WGAtIGtL6aI+WEqLMWXNZkNAQwJCNFCMRZSX4QI7u89se+eZ1QWi6gf7vswWY3Mj8awATcVK1SUrVpYtKsPChKzy4jl76xd/2RbPbUggifSwXEhEnqoMUKdh25/8REI5tLXnrllpeV1lUJ6UVoYYzMV2ftHuid378Q/s6PjQli9etmtvft2uvfJVe+H1N+0lnefOX/buQxpy//Fd+8l3vm19Mer69Rds4dxl1SOn/Ig2hS4mX3FAf0kB1uNnd2zrId65HBO80TZjIlv24JkAU0/P0JWoJsczzOUTvi7vcjlnR3t1X46qrHotP3dT4KDkUTxo6/LljI5AQGspPn0f7D227Qe3veu/UFuz5XPn1YYZB1gjtTOAhygf7zMDsSvvczwYWCYlhTls26y9Z6f7z2z/ZCJHpWrXX3zLpvG8TWXUWZ+Tna2IjIhiSo9IVDB+CIJ3yYiWJ7tP7dZ7P5JHLwWaZjOMgZXi4rPWkd8/FVg87LFGKIZbJ3STgW51Bc4E7IbTgeWqccsLwF5aX7JNgZL2yYkdHnesKTBcWr1gmep5iyRYUoroIfVXjYgyCRyLDDK2OUtJOY6UZjQmxSIwiKKMAiBU7/UF3e/s2u2/+K41Wj2PBnc7Q4EyOS2tjneTRjIFcSt8L7AmxTprHFpicGBxgfGDo2PRjgljA4+KMJOVLkvf4UvpZ1IZGSwAV5AFj8irnCsl0WjSl5LDQAhkjZiIqLYRT8b0P1uMjqRARSIZJz2qOvUFVFgpAOdGlRQv67oM6lSGbdBRWjgQdCHLYbxUk2Ied1VGGWRkU0aqK4P0ZP9Y7BKzNIpboCmVlUyqPCqaKx7/5E8ykc2pQoAfyS8jS2ZJwIJ4TsTwaJHKQASK5brWyzHLCOAORxFrS36JJnZU7v222lvtD4Du615fIL3XJ0JP1yTDE1QfFY9Z0EPxB0aP9ZxHQ8ks5aERVfbQHQc4BSAJXKhclHPo3acql3TQ6PjUYhMBND1TrDIRUGURiGmPBRpzasdIUvkQGaWeKHzqAOuIV9RAHuVTmgkW7Jf8soEGDgdb2ibTLOfGtqFx8UHGx/sDBuh2T7KWpvQaIDNHD4foHpmyJm5ceajc1EF064jnuz5eOkSpGK7DuP7hIBhbIpkd2lH6gZ6HXr/j0aux5IDrp422yx7DBBqnp9Zj6+G+6iHdBVgbS7exGsagK5lVTRKily7SYmQvegtcqCis5MWqGIAWhh6wpm1OZ9gJCuM/EhDrWKclp0+6lXGFaHPn6UTaKvIF4hHmCQBCle4kKp0u2jEMC0OIkRSdQsRrbjyd1GcGNfx2/TU3uvpzkKP76IYvPx+iQn5Zp55U+2F3MNQc5MFBZA4QwbhXjDqBCpwfHAba0yPXPKu0gVMelXLAFcDL3GaRp5fj7LsbZIrnfyq/HsvKIQJg0ytQrRW9NwC5pl22n+04DXiXdOcH4MnlX/xL0X2sM3ytrAAVvA+/oz+QUXQN4+ypPkOfUqpHGD6j/OXopMS37PCGnNHjSTNzkzoylGkkGsEvgT5yRFlfWfUFbJaySR9HnlKbEsiISb9kxI9xpVHQf0uZqWRJvNZGTuhhgN74bQLG8IhOgAvOgZI+a4sA+gk6BFrS1oAeyTIGwsun/yLSCSoD9eeARugbIrRsc22MP9XzARwHIAfe8B4NJ5yuqdzQCHwCz8PbPEu7Sm26HfR21R+RQUAqR0gPHojY/QdbckYOfZMl9ArBGJaUZAUJdARDijyoddaG8/bknPOcR/uRq7N2/LKzBg3mz3LO3/3yAUnmPMbn/OTgmtON7/r8Qg7QuyHf+bOk78NPlH8Y8hTo/oWs8ZToDP255iD2i7KFsobvnPM058/wSV7zOoTvuo4wnH36PWyvGoBvOidqo6FudFWWhspyrNeOptPIcSoVaejzLwFYihj59V//9djrr7+eHJ2e5refPqhdu7K+Gc2mrmRzmWsi6RUByc2FxcVaOlvIj6Rx5L3LHkQjWXkeEIlxR3OhxpNiofGDwwNrClQdnZ5Yu9e045OGPds58K4txnIBftzb0rusBUarQFanmWiBcC4tLZ15Juzpn7eKwHAIczPJJm6ttgCLLBlj+CqViisd2o5xjAMpJNINBiY0NjOSvWtEimnMMkv1Q5/hHcWTjKWUlpi605WnFrqOWnv7dlTftssv3rSldYHQZNYFkAYmMEGsOzpp28ff/yM7Pty153/mW5Yrn1MlYlZdKEuA8AaxBxIAxvzIiLz/p39su/vbVjl3wVavvGDJbF7lpyuUKIk8WXmbdG0xkaOx/cDe+9537OGTbbt09brA90IYM5dJWbGYt2K5au/95Jb98R9+W97xzNbOL9jNq+ct1hvZ1pNDi+cFIl/7iiUriwJ7AmAUBhrzqdPXX5SQInDT1qHd+dG37XB337LVFattXrElAe9Br2Ot07roM7WVtWUxLUpdYEugq93p2fbWtiXV5gvyzk/rT+3J9r4Npmm7/sbXLL+wJtBbdAUMuGIXJZQKTByMSjAIlIVJQZNGwz599x17tv3IJsoH0JWPCTwO6jZuNawnhbvTEV3GGbWogB5L8KD0VJ16/UgGu2XpbMwqywVbXajYixdXLKWGerp9YIctgYzFTSucuyLAy0oIOZ1R34XNxV3lgTqCKuIRKXoBze7uI+s3dmV0O5bJlSxRXbZzy4u2khpY/cEH1qo/sYM2awmz8gEADKWdEuioWu3mWwLSC959XZGT0d/5xBJHn8lR6dr9R7t2cDKVEyawrfLSDe3KVXxPRI/oHooWYMRYIb6jqG+er1lGzikTI1HAe8dtu7UtACN6ZJRGRQaRpWpOOx21gTx70Z3IGMqBSYa+uL1ojaH0sYKoDOXJmM3EuGk/f0PO5uDEx0c2TwWmBLJOpyn74cd7boyvv/qCpQo1+/TTbf0U3cQ3CfEty3ExsxpA5IuoC0y3VYao2pp2BkxGJhiuuEf7Bz2zxWzUXl+NWzHes5nqnkiI7mqPej9in+1IuHQtXVDZVf+YnE8MOctqQaNmC2MVtixlfCZnPDGzSikhIxsmNrE2ddKdAJQ7dWYHIZVF6QjP2yQi4z4aWO/pbYtI7gHnGxcXEF0fvlQf5620ccnGzKgG7PrYQfQIrKL0JA+AERXB+dmHCwjEJaTbWFbHu+XURoBXQBvvQUTqAAj2dRdpH53TmXRO81gOTkff+9It0t8Ci4C7w76cXjmqUnmu9wBV9G7BqcyEzhcSAqO6OaXbjrHPDAZh6FLL9SNlymRVV+m4gRwBIjykw5ALwK5wA1zgIFXa1RaI0A37uiIaSTaHeh/QnFvbdKdsxoO6i5EME2dUjxlDS2Z2++4T29mXI6tn6JaWWpZcz2TUc3a+nLZslDLJwZO+G6ish6JxPF1zHYQxZCIcn1824qgqDtpv3qWKIfxLhlHPuB7Q4c4LnO33+B6sCvofB4A1lmlHIqPoQ3SMAzTsiugYHD0mqUq/FotOb+8BIQ+ljb3DBgEGgsGf5+XJ6gCAhSiXp6XCwSNhSIdaxhkhnJhrdHBdtvLdn7yv94LMgxc4HFzplCgIlIqP6N4V73kAQDxP8AH+4S3GP1O2bDpii3IMWVnkRI41jgKyQ93LshGFxNjaunbQNsmowIzyCdE1pYW8UhenF+0fInUclHupHJeTKwAmvj5oqs0naae9R3eTU1vIyoFqD63ekozRPiIba0mz0kQkFWwhesEnTYnX1MJOKw4fIuJtyphjAWnRF/qRL1HHMPs98AZ0xo575Fb0ocfHaaU/8Ad18cy9TUiTfPQTJzYaliUcj8Xj+s0z6UwW9S++DzzBUpdEfJn8GBPvA/LQl+QLDyLbiQTaUyZdOIYdE1vNnpUYG1/MKU0clsCP1G++pmwoe+Db+cH9+TU+w/OBJhyBt8LJ/fk1/afyh2vz+9CK30RWORyMYkfO3uNzXo4v5zv/7emePed01/X5by+TbvMxLyPPz9MhkKlXztLgefg0pOPvnqXDMc9znt8Zv4u0U99GVl/bas+6eGJL3+/HIvE7Sua+3tmSPNZbrVZ7dXV1+A//4T+cRJRo5Dd+4zcEYNeSm5sX8vWdXu2zT29vTnvtK6Wl5Wvb21tXUsnoZjwZry0srOWTMSyWXOf4NFI5tyCFNBbg2FVhTCCyauVq1S6e31QBxXRqZAybr00o4SBi6l0zYg4fN6q/w6Nje/Lkqc8abzVZ1mXoTMJYHrpVwx72IhaBZQnT5SuXbXVtww4Oju39D9/zMZMspeWRjUxOQCPn3bnHxydSlChzEUgEZC07CMlYRoSDPOj6JgrV18lOKAWBzly5yBvOyCzHA7PHxQQoN+9eUJlD6BtPSgq+27CdJwIm6YItrF7yboq0NDdjPIMXL5BI9FnM9PT9d21/e9suvP6GLV+86sIhJ0F5IAwMH8AwotQSdvT0sf3g3/2mDMIzW3v+JStUlr07kiWO2Eud8aqgdYwpUbbRsG1F0SwpIPXw4bYMStouvvC6VVY35YEjVGIF560zARKDER2B0YbNunWefGzb9+9aU4awKrC+cemGxZi0pfKo6JaWIj/dPxRIJCqJgh6r7Zve9bYh4BAdHtijh88ELlO2ceWKLV94XsYppzwlQDoxUh4BRuGeMS8MjfdFNCsvAHNw55Y9uHPPWkpzoLZOTPtWiratc7LvkbdDKcbjvpSm5CGeYIZ9ypfiOjlp2tHxscDH2JaW6c5J2s3LG7Ys8Hi4vWdb+12bFpasfOl5SxaWpfAK7twwPozx20jQfG09hIntRDOZuPWOd6x7cM+mg4YclZQAVcmuXxY4FYA9ZVLdkz1r9FPiQbWL6B6X8RdZ7KgpsLX6vC1deVGAOmUr1aLNDm5bqn7LcqmhfXZ/y/YbUzuo9y0ruqbTAQwRqUIuEilMyET8pXIFmOn0fuW5TcvFBQ4bdXGhwHy9a7eedq2rNmNSFFEdeisOT9o+zk0M5nQmHVaJCF1twfizqQPrlHr0V7KTiXTsa1dyPrGJ9U5HUsyMXz8cpuydj7fFz0U7d+GiPd079mEp8I9UuWgelPNp41RtK+MhoEdkFKNGlzptHibXEKkj8q627U2tGBnZG+eStpQTDysN6onOOB7O7M6udABjUmt5YV/AUUx6hB2wMAxRp6lHzfUOk0JUFNUT+ulEWc5CNyILaGP8Z4znFRBLKS0ijgPJMrvAFWWIEyfPLKpy5mR4VjcrNhPf1Vt92x2mLS89A1+gxtkBDyCHoRNhlSEOGN22kBk50qfyQ8fwG2FDtqgTGECPehtiuCk68s4xQZZZz3kg4NdkdQ2GEIjAEeUluux2pvbkRHRk/KnLTACONC9d9Bk5AqzjO5ZKZpJeMiXjoqS7Aif9gSgkuSNPxpo7TXST4R68p9wdHPSko4kKlyJ9K0d6PnTGu+xVN8ZpR2T000vnbCZQFEChigfRVUcivwAktju+deeRj18GPFDOlEBNWnwJGLxQzVhqxvJa1IVhGhM7lqMXzRRNLCgehI8YkoFuCLzA4VFJKsv/c2PoshquosocdOnk3lyncIN3aRjKB+hISjYY24ocAMxIL6zGQQRfPKfnOPlOmbFnPrbWaSjeIzM4VWkCYnmW+5QFsBeMNWUJZcapYYjGyVHXDvaPbX1j1et3+/an1mie2Fe/8qbsQ8J2ZT9/+u77Ak04JqqV0p0fDKGBh1nCCrvls/tVP2wBebEWbII89R72qJCP20Ip7s59dyjZkXOBA9cXM1RkDrOxgZyHlO2csqwaQFJ5qVrIMI5RqyuAqXRYFsptNLRTvZC9mmT1uZp0nerVQu+hB/QykcdkXM6BnEiWYztqTqzPpFi3Z+JL6RH8Hp/UKZkj0o7T686A2gWy0n7QBmeB5f+IiLvjqbrRe4sOoR09Ush3lQfdwlBE2gc74MtnIWg6uI/dJ3/yoM2IrNO2fGfXTc9fzxP9heTKTXyIHiHKnJXOYnlGwKueF2ahLAwHaTV6PnEzLl08j1ZDP+hEKuQ7H8rAQRmoH9d4jszm9o93OZx3/JnA/7QL9znm6c9/z4GrHvTffJ/fC5+BR+c4hWtz+fjy5/yYX5t//8tphfznz8wjtOEaz/MJ/QJ4DnXmvfDJ83zO8/OhCmAXHf4+n2pnaqA2m0ju8SDbokddz22JB+6rze/o/fu67gA2n8/L/bIAYHn/13/952Jrdi3ZbEfzw2GrVlrKbY6HySv7p51rnXbzyurawmY0lqo9/ORufnm1krz+8suxZrsb2ZUxOz1qOgNdvnrROvJgjg5PBeq6dm5lzRXsVIVlTOzy8qIYU55adVlKTAq217MPfvq+HW8/sG9+6y27clMgrVTzqMHtTz7zcZG/9Ku/ZAsrS97t6V3dEqzbn3xipwKndG0waWsoZc4yRDAS+zefygg8eLCldNjOkPEkBHMAyxwQisiFgI9OuhD8uV5HICJtPRm3Yr5ktYWaR3iZVAKDY+ilORw4ZQoFpSfABun1LzAtX79oeATOIxP6zjXGixEJOT0Q8FA6SSkXljgSO7gtRNhQrPGoQJmYIxkZ2+6jz+zRp7fs+ld/xs4JCDFmEaMXj7EUUBgnw7I9fGe4RUznww/+wrYFApO1qq0+d1NGqaASYEAR1KCI2HISJUAXdV6+CJOxugd37OTZQwdEmcqmPff8i5aQAscjhx/ZkhUaIjgY7SGRGSmCrugWG3QsenjXDra3fCmvTHXFLt580bKlRSRX7a8KwvgqL2V2paI0oQ3/T8QfcYx6fdcO7n1m23u7ImDeuzlLiY61jgXG1e4nra41BnmBD7pnVa5k1LIC2Nw7PDxUHYdWruWsWErbtQsL9txi2Zr7dXu8f2rj+ILlz120/OpliwlUMx7R9/EWPWgyb7eztoNRMJ4ZuuPl1PTqz2x08tTiAhiVWsaeO1ezcevA9o5ObK8hI6A2WN28YofKqydgyXq2rNLQsayt3fyqJYuLlk9lrNT/zAqN25YVX926+1RgfCSg2RddpEBFV5Sk9w5AH7UNkX6ASoKogZQq9XzjxqbeB8Aeehfz3mHPPnnSt47qwkAClHiyWLSBfiNrGCRX1OKBjgAgrEo1yQODCxh0XtXF9Gxo33iu7BMMu42WQI4UswzP7iBhP3jvqS/7VqPuiazqSBdyxvKlokBSX8a4JQf0SOmHiRfkwwQlvH8ICp31S/VTvgA/yUI5afZSJWYLKT2r+quKltDzqpLdO5DBycYsX8nKACfEbzLORI8pv3iHsZzwMAv4+1AFV6jiaZXXZ9frO9FZ+A05xoBlRMe8HCW6CYkvjlXn7KBnudaRJQUwk5KF2uaij+G8v1W3zNp5Wzh/QTwu2RcgBuTQi4IDjjGnNwfZkDkVPdETqqMcKIYZMMyJjgXoEMqQdHrPJNcAEugdaCLAIiDPkCWrb1mke6x0ZPzFQ6cnA9E/Zw05ovVhUs65HDfxwER8HhMwwKARBWKYAvkwxIKdvvIFhizIsLeIniXdyZgKmOJYeJcdba/04S+6eHFe4C3oWJEDssA6wOOwXe4MmiMacqzipVU5FQwHog7KUAfvQXvGANePOvbZw13fVMPrrOvZXFhhIZvO2FpJhm/Qku4riV4zO2l07GgikCCnMK+6qViuYwAxwVAGI46OIA/KASAN+pY8RENddGPu11AzZ4YZJvH3UDTzqBfBizAJzYGgeIKVObAjBCfQwTw3luxyj+grkXTo4+OeKROpKh3aEH5AXslvDi4oG+/7bz07Lz+8wnbWDK9j3dcP3v/YWq2m/ezX35S/mbAH957Y/XsPQp2pKCfvU26d6GoVQ+XGWYAWEcmE+EdVpfueFQrowaKnj+1eS3nW2M5KN0nHiT9JB1BYSccsG5X+FlDebwys0QHAUsRAYzYaCXkoXefZQAtoAM8vCMBergH8TY47w3vgX4D12XBA5UaPaYt1hZW3npQsij7iU2jIEBRsrhhAbQ1NA6AMepjooJydvGygnh2JzwPPhggs27UmxIfQez7sTEXzdsGG+Xhb5YVOQyCQI2SVITpMLCd9TvRTQvqDOjv/Kk/yhSfgG5cr0SFFBFb8iNPKjnsMpQPEYpfYMY116VdWq8qbIVoD29s9UBsPfPdRNqyARpQR1mS+DG3LEnmhjbExc0Aa6k69nJeQ0bPvn19XvfhUSuGfTgfokgGS4PscpLvDRRriVt7n2pfT4+A717/8nXPeDvNjfm1+nzKH9MPveboc6DcKxzMc87J/kSflFG/pT1ephuQ5PBfuC8ZKeSrdzwGsuHBLbXNfz9zReV/glb2X/zKAJZ+3f+PXYy3bTZ7mC/lRe1iTPtqUIFwR0Lsmw3FFTLcZmY1qUoD5SCKdbPUnsUazHzkQeGVgP4Wgm6hSWRKTyTJ55LUlQ962tY2LavA9u/b8ZXv02RNb3Thn1ZVlgdCGjQR+cjKw3baYSszx6PFTOzg6tGdikEuXz9na6qp1BJIKRXbWqVin2bf1zRXLShF0Ol1bXF0UA6asmKt4mslCTkIcs7aU0o6A0NHRka9+0BSoRXAYO8j4LIYXsGtNR96mDxyXIBCtFZ/pPlHXuEdqOQDaWQAnjC2Qi6AEY4V3qgaEkWgOn4yR8AlteHFBeamBzr7BCCgyDjd4Kg90Q4gAzzzJMxx4bCxazvhSWt7XfVNr8zyMw7gtEiXCBUMkJWDjRsMOHn4iGBOxF78ehjLQFU3RGNsk1lT6QVAZb5pSZRGA/Qe37Ml7P7RGr2+XXv+qVQXyEAY8JYSdNTSVoyvOyVTMKQMNeGcbQso32L9l9Yd3fMLASMBz89qLVlra8Mgz2/sBNKAT2h9lwVeZBKVDiSQUqvKsSaRzy37ykw9te3/fSgsFu3b9mlVZNUF1LldylspKQZu8/s7Ijk+PpXxPbOvJkd379JHq1FPbzKxSrdrG+oK9IAA7EZh8vHNi3WneEoVVX2FiKkDAuDCi6ggc4yC9W502VD7QOBhFk9GV8Re9BuKdxs5dSw127PKqDOCwo+dG9qwu0NYY2oacKCYPMvbxww/vWv3kWC3IsJekQNBlq168KZ4oWLl71yq9TwXSxnb3wY7tsvzZUU8UgPeZ1So+FvhAuNlml274YECknMYokqG9eXNDYHhk3abkV223c9CxW08FaKV42TmNMYn56oKNMwUBTYEopTZ1PmJIEdGFoHy8Cw9ekrKfd3EnJatfPZ+wXKzvS9NBF2bK73UT9ucfPPHoysalNWsLdLCPeuOUtRb7trRcUVmiAjDHknk5QGp39r93Po5i4MRnREITACnRW7RmhYNiZGjXMhFbTGHoAC8qi96td6d2Z29iuWpeADYthyUqXgtAFblE/TmYlIyguImijKUY4SuiyTgEzKhlrJwrN/ExwIedyIqFmGQfZ1JlEh0KMpKZo7rFpBfiuZQtbi4pzant1pvWjhWtduGKgHwYV+cRFcktvDJfJ5S8o/rtegBjgpZWvtAZ5U1UHV5ASl1n0B56hwgEY5AZ6x4ToFCmFm/sWqSNEyAwpTJPpkx4EVAYZ+1YQIGd2nwMmksNkT9Wy5CuFx3piejpu+CAd92zJNxoKGAhvqAJPPKrcoZ2h5dkuB2Ms7GE2oQy6fpKYWq1RFdlk1PMsAmqE03ZVDo2Lcd0HEkL+Evf07y6Tb34Aj0fPD6yp3vS6fCV3gOYMdyJiHgxn7VzFeVnbednnIr91thOI1XLVSqWpl6u5wJ4pZ2DIURzQlvVWuVXsn4N3uUaeooDeQW8UDD4HM3CP9IgTa4DRp1/VF+uA1qPZGuYlQ7o4nlk33Wf2mMOYOlJmxtrDr4D4HmG7z65TulRpvn9eRq8Am0BhUS5oQmq3AGt7FpODjj8RUR2b2/f84CnOTy/s+9xKUm9KjkVxXUJfmPIhmqn5xhigJMEb0WMiVoLJdFSOoUhBBPxI/Vi2EhVAJal2kayF7usP93FjsCVOlz+pPPUPtCQ/D0opHfRl2JvWyzO7HxFdVP9GDY1VosiR/B0Us5bOgFQF11byk9ONGn4+EYlP9X3idppjB3jT/RBZhmjjpzQQ8qEXOwG8gOA9XHJQwFY8bpqJFoGhwnnmZ5HperjYikjS2f5OFenBfZXdRCFCKJB72BbaTO1kWhDUACHwnfMU15MvvY09RiONm2addsHmC2pbmEsuztR2F/lQKCDjUB8MwcH8RO35XN+mfMf9PfJntCVUuka353pdHwBCuFp+EZP6TZ8xnfuzY/AZ+E63+GXAOblaBDYEb357c/yDJQ4K49nhz6kFPzWOU9n/oxf1zHn7/k9yozOgxfm5XHnUd8JTvk1NagHqs7e9x4qvR9OtdVZfXBceE4XzvL36w5gdQ71LgBVADa6pd/3Vbc7yv++mGNL6PLfA7Aqx2/8+q/H1gRgZRbyKZvVVNzN4XRypdPrX2v1p1dOm8PNdq9by6Wj+YXFUjKeSsZSkhqWsGHNyWJOQEmeyse3H9tnn96zXFZCVFmQt52zay+8aN3jlhONboxcqWoLy+cEKlsCsYeSsIFVajK6qkR995l97WfDhKNhP+KLO5809n1s36DbFwFnrljSArPNdkf3iLxJ9iIpOzk6sQMpgfXNVXv+pRu+DiUzzx88eiqGTdorL123hWrFagsLtrhclQdVkAGe2WH9yLoy8izXxcx7hLNx0nDw22613dujG4ioH8s0AWh7g54zGo1GlIv15gDwjNN1ZhRjcw+GdKPnbSXDRyRXh78bOPRzhqfB541NowI0Q5dvULh6QS3Fu2IKty28M+/+4F0xjdJnuEVgpLhAujxVgOpZngCyeTccwsg4z727n9jh00e2evV5O3/jdSkPuuYRtriDen5jlH2830wKTeVAV1Ccg/vv2cmjT3zoQOXiVQGAi5Zmm1gAgurArFD4VFkrDV2T8qZ+vqal/kzGOmkyIGrjd9/5gdXbXdu4dt13oGp2e3Za31W7N9S+CDjGkyiYyi6jqirb3uGBHezsKZmJFReztrRSspcvL1tW7bWzXbdjga9+LOcrPcQKVYFcoq90VQWAQftg1OlSxSCMoZtT1oylhsYyHBiMSLtt5zMNy7TvWbt9YjuHLTs4nvjGBz6mNyZArPS6g6hPnCNtAEChtmQr119SvjWrDp5Ypf+JjPXE7j/at+2joZ2c4gyweP1UvBOXzJRFH+Wv5iYKNpLypr604EB5vXb9gi8n1j5tSIVNjF24bm9PrCmnLSXHlfGnqXzZhik5cgAcGUf5VWdtT0XUbvpj8hCAAKPhqweImOuLGbuS61hyIpAx6LpRh+frg7R996fPpMQntnZh0VqjpMWLZVtcuuBRXozyzrMd2FpOX1jmKpUK3YAYbVapGAtcR2MD5czYdGbdTi0vIq9J+1SlkZgVzWLuwkke1b5zMLV0MWss09fV8wRBfayb3nHFLxrBR/A/9IFmYzlUsGpMbcYYzNmYMXJDi6cABTIsMmoZ1WcighB9RV4Kul/qNgX+BRCkw5Y3xbtKa+94ZCezgi2sX3Ljh9Pq28KqjjipbsScrjKoKhcggqj2dMYYdoFh5UOeKrVHOl0+BaxpU+Tcx9UpDe8VEf3l71u89cwGR/vG7mqMT2V9acbD77cSdiIAm5NzExW4iAMwkHPlkS6pvJIpQCG7jo2nPaUdossT8QTtzx8RXe+ylfzM6NqVPLESQDaLjpqoTfTUMETYamkZYrqW5Ry7FRUzjlW30uKKXCqWaBNIKpWsw/hatY1UnfKZ2e07O7Zz2tEzAlToF5WDaHhassas7Y0FXZsx6TMM3TpUozYiJV9XG5CLPmGIGb1bRPzUEDqDHuGkweCbcB0+oF2DzuQ2RQ3IWvTgmhIkEg+4LxZKziNOe5UJeWAScLN54hFA9CxtRJvxDPoBcOPjjVVWQACRYQ7kiGcpo9/XswF0Yuh5JvAWn5QR50cKwu7ff2yFQsGqcs5pDwqNc0Wg4oP3PnB6Ul8OyoDMh4SUtwx+Mg4Qpm7wvtKVHfBhOZIhxuwDYnXJCum4VcQWgMDuJKH6KR3Roidnsyj5YtUPHJKdRs+O5ICrVZx3WRUCvqVs1I0zrJbBATge2VIhKgAr/lL5jjtIM3Yp6M+CwHE5Y9ZRmuglxt5itqgC7TGF30WfifJxR09pAOx0V18BxaqzNx/DYMRn+kN+VDC3YS5O0MzpIv2QkWNF8EnffScovwzdeE7OLM6jPr3XR3KKnkf70a3uoFt/8MIXbcabuo7eo4dVMgIAZrktoshxxs6KF1gyb+9ZXXQa2Ob5FaUl+emTNrqHtvGvSjcAQrftzgv0rgUQOL/3758cX3xXQmp3/foPnoFe8+gr9UInkqZjD/EaFXc+Fz1csLhy9r6LifiVq9Bhfvi9s3LNMQgnx+e9p9BLebgO5jf39M78ebwcDwQpW8B9SEuWSm0b7L7e81fRmYHWvMYzSkePzDwCq/q1db+uV7bUPox99QisWnVLIldvtfLt1dW/EsAmaomcbYq7rsST8WuxeFZAdrI5HA1qS0vlvF5IphLZ2Gg6irT6Pds6OJDiEUOlEzJCaRsI9JUFYpioQZSmLPAJMx7tn0hh9KyysmTXX3zeozUs8D8QiPzw3Y+tIwX++suX7cnjPctVq3btpZc9bA+RPvrkjn30wS0rF3P2/M0rVpIBpStmd69uH3/8mWUlmKlsxBeCrpXyViplfJwdSjuVL0mpCia1Tmx9eclyxYoD3b4MV6vRsevPX7JzFzettLCqdBfs4aNHruivXb9h2Vw1RNQiQzt3bk3GUBmpQEQQJJFu5Nnxg3GhgAG6ORm72VbdAOgMbThpNPUMwxv0/FmDp4jkwgj+OzCbtyRGUUxH9AtDGJZNCYoR1kOx/fsH9+fXUbT84+BdDgSGA2aaMxuHLymkTwCxLrqS4OC5eXp4vP4QyX7+npQ2EwNGHTvd2bInD+9YYXHZ1q6+oDYoijZhpj4ahYXnfXFo1ZXlmgA1RCzwdEkPv6e1c9eefPKR7+T21l//VSvIuUmLAQH7jH9muS0WqJ5OGJuFV44hC7OFoRVAv9fr+JrAS/mElaxt9Z0d294fWGsWt9WbL/oWt6XKogAOeRNBg6amfEJ0otNXeoFcahcAhj6lxFjmCgdpUbyVat21VO+Jbe8e2VZ9asN4xjILS9KvaYHfaViYXYBupnIVM3FffSOTz9ksnVdeWct3dyx5+KGsfcMOJBd7TSJAAiLitVRiIgCblIFjspJoLwDm47yMCOxYNJcyGg/t1efWLSfgcXq8J8dRilQg+vY2s9TNMgKw5WJeNBfom8asJyeB6DfpB0NBIyppKRPa15W9t6uUiNq+IBl+XiADABtjqSXRPyZ61QcZ+/P3tiWLM7t08ZxAZs6GMoBMzvDF0gXUQ2RfYFFGnvK68yUe7oom8BNl1w3RNAzNYAY+ixVkOztWAHAKGJF+TLTfa8/sYV3Ok2S4XC0JvPYlJAJRKGmMn4wqfOxDe0gXemFIZegQIxT4UOBoyIQlvUoEJ5djjNzYcpmYaAWx6EqOWkHGOlU/EAYcW6aQsqW1vNh2aoenZru9tFUuXBMtMGBMDgXodFVX9nUFPIh55agxbIH1PDGwOBzUty8eYGIma8pCX7rM+0OBS/E+vSbo8Ykcd5+NrdxnSjN2tG2Tk3pwHNT2vuyc6jOQLAzTOPiqs4ACO2apQfU+zglyG3f+c1CjNhspn2whKX4myqe6iosoS7spedFPIn4pB/WsSysj5NEQAT21aWTYsIWY2k8gGvCCnKJ3Zsh8oWixTN4Bk0+oAjnjKIjujXbT7jw68DWWx9xTeciXlU2Ysc7Wm2slvScZJhpJD9Vxl212cpYtVR180aboxPnJ7/kBTZWRTn6h76Br4OMvPwdQCjwuGRcdFxeXrFypuEzR44UeJSJG1PXkuB6GD6BT1F7IxTwCTNQVcDrvoZiDV2qNjvYIHIaQLmrR5MuRs7menOtRDDVlYTlFegAJaHz04Ue2t7drb775qveaMIGLSWWMDw2H6uR1oZ4MIWCIwOQsAhvqi/PjdkMFIpoeAhljK8m2VIvKW4Cp2aftgszggJUkdJnk2KZ6dv9UDkSbPJWNyoquSKUzqG3XF0PZD3YXRF8zUQk7cX4xb1eXBHKV3rZ014D213V6N5dLKVsTwG20BwKwkj85UOhSyslWxCwTOVY+7J0QKCQafQlcudOjetJWPrRANB4rXcqi205jBkrxv7hftKUNZIsF2JHBfCHn6fQ6BJfoASOiGxO4ZIiCZxb4hTxUJmSQQ98knww7IuoPT5OX5EH6HdkE3Cd1HZ4MgFftSe+tbD5LhpIn0WJ2TtzfY/fHiF26suGfoUcAnqBuoft9Dhq5zkl6tDGShh6mLH5fj4VHA4045s9y8El9OJn87WVT3bjrkVGeP6uky4guuM3/0vvzMjggJX//7nf9e/imU19Jn+dchpTenBYc88+QNsTWd8mDLpyl+cUJDTxVyQ84SwzisjmWwtHhEVi1nwBsiMAmk4n7omWIwFpsS7alrjp/eRKXAOxv/Hrs9TVLSoby486wNonONpPZ1BUldi0RjV8Rv272e91ao9nMi6uScWmgRDodYYmWiPioUFVDquB4Jaz5hvFgDB3brBGx7KuxS9WKT7AaS7AWljY8ZN/vtm3aPpGATqSE8WRUHxnSRmdmh/tHFk1EbXVtyaOc9f0DV0wXrlxypcRYlCePntrO9radl2F//We/YUcnXXv25IG9/uo1u/3xHeudNpW22eWbL9idB8/sr/3yN6Rz4/ISuxK0Y3ty/6FvL9oVw9+7v2VbDx7aG2+9bK1Byj65fc/yaRgsJnBREnC+YS+8eNWSdF/gmcWTdnp0JAGP2srqio3FRF0BZgSeiVkoQ4wKDAtjutDIIIwhmBgCY8MCyKzO0Gi3XJmyN74ec4XXbIXFkTlgRN3yhv8yA87PLx8oIqIKgEW6pcUIgclVni8fMB3XOVwx6+RZP84Ej9O9I12fMykKhufpEpoC2qWUGfSOIYB5w3CIszqrHvAzi1X7JDh+igYMF8nIs41NetbdeWwP79+1iy++bBdeeE3Gl6WLWLxeYFP0C+P0BH5lVNmtiesttV8mn/F6Uh5mkU6aTXv44z+y/rEA8cGJlTdftbXnrltEvMOOVz6OmSiY6hyR4qWrCkcCAzVhlW2kVBWl3KxXLGyiwkYtJzBX7O9aor9jz7a3bLcxtRM5Z9naeUuUz1lcecMjRJurxbRd3Kj5ou1EmZSTGwLA8Kc//hPrPfyx5WRA7jzat53ToR0dd+VkE32c+thFH7aitkZpsvTVyEEOwwr0W8DkpSuLVhLQ2338RIC8aLsnQ7u1O7TGmLFtchblEaSzBfFzzDqjuG+FilzSTe27LsFc+k1TOshw1tGn2pINBV5cjlpaioVhNgCsuDzDg07SfvyB6i+6XLq0ZlOB/hHdygAYyXKYFAaAogsLRytirWZH/6ft9IRF9Vlqb6C6JW1xYdHzhTYpukXbzyw9ZUgGO2wB5MwO5Xg+OZpKVxD9DyCuP+n7OFnaCgXvE5IEnIg85QXWiDbBcziQ8MlQvE+1uh2Bx1lS90a2UBN9BZ7Zwrcn8Mmwmkz7yAaPPrMyu3jJ4VhcKeAy2ElH9EvXbOnyDQGdlnj2jE4ymi4zU7wdxpzqq34ic1xnqSN28qLNU6oPBMa4wcPYiKTAP/zPAZAjEpGQ3mDi1nT/iVmz7pF/2gz5YnWGaHHFptlVlx3G14o7HLgDVogwMrYQ1iU9SZ1SBszgfCpvdCqOiOgLfdIC2gBcVonhScrEXvE4nWxT2z55bOWIyiLdyrJk1I0eF7qhI4mCxbJly9WW5cgjN+It5T8USL7z0Sd2eNi2hgDPAGAhukSjchgYTaZMCoWybVRUVrU1W/UCFA7bI2tFc5arVGVYef4LADvXVXOdgx5ShcUfzrB8VTrz6M38GuUBAOm3ZGqhuuCbrvAcji5p4Rxwm7XGAbHs2kQUed4lDCAl8jgvB5F3HPB5BImc6KFjMxV4nvGVbGcO/7lDoTy+rJP5VDM4OGb9006PyUlju3vnvgc33nj9JdV1ZD/+4Xt6iCFpMBNlRG49AU/Hx8BKXoa+cxZ1lJ1UOUR+PYPE0ZZ8TgRgU1YpKp1Y0pqsXoEOEKGI1BXTsmXSNaz8c9AaWJNVCMSPTLJFh+k/gITbWycuDKAD+nGuVeJ2sSIdKsY/7cXllMGLKoyc5aLs9mJmbG058fsnA+lQghiirdND30VP1GxfdJgDV/LwuurTx7/KbsqyeDCIIX5zWno0XXwemwU5R9fgwDKsCDBL2xFp97VwRUMoQQ7YCPQn82mg1zyokxKNhgIbzmfoQuURusaJYOJw85sd/+S80iMgfiVo5XTRQVngGdIkEorTzgpGnrfXBXqeAWIvSQCAfl0nzzhv6xNryndOX+NV1zh4hnJx0DZ893ecC2nP0DvLwdCi+VAXKjR/l6TCKXrolHry63O7Py8HJ7aWT66p4f2+H/qNfuHgPnXyISVnac7rNS8r7wZ7EOxISC+A5/l38sdJoS5ckhrUN0+ACvkQAr0PUN0SjX0IgZ67L15jSEE9m81+CcDqfY/ACsBmmu18Zzis5RKpTTHQFQGEa+lk6ooaczOVTtYGo16+2WgkpRRjiws1cVVajNBSYVQCCWCFyGi/Z6cCZqwNqzaXAYLw0mSignfVSMHXNs6LC5LWbzZs1G1KoZ7Y8VFHCgcDnA3LcghcoHAxWs3TthRAz+pHpzaKZT3KxG4j/dO6jMjENwlgfCy2gaDD1pOn1tCzL736qv3Nv/d3BLAX7MP3PrUfff9tqf+BGjzj4+peePkFe+GlF9T4OTFhzH743e/a3c9uienNuwUapwN77tqmbVyoSVElrd0a2/azA2s3Gra6WpPxTPh2gMVizfYPT313r6MjtjEd2vLymhWKiyrLts/QbgjsM9B9UUD+0nOX7fK1q7Zx8YIlshnZRQmgDJmvRiBmxfAwxrct4N/qdm3r6Z7V68fWHQysL+M1YpycFBNLi/h4uzOl5l0xo5l3RyUzUVe+KFxuwlCcMFFgtsA8HPN784NnOGFWoi3IIL+JyPIOj7oQuPIkb5yXnhSQwNw8USmdeboe3dB1Z1x9YmhcV6sMeLOeB/KMMVd5EUxSIV3y8K5WXSdfjC1jeBkXBY8xTo21D+tP7tigfs+ePtiyWGXVXvrmL1mmUNN7RMkCyPGtWfXnwysEciiqR0hEV4w5u6sgyOzilFe6U/Hh8HjPxscP7UBAe/uwaY0ZE6UWLZKryBCgcNVmAlLsEnV+qerb4SYzQcjHjLmWBWMVins/fduGW+/JoPft3qMje3bcs6PTlgRbAFztxPJKOBy8h+H0bikVkD3QMT7tdt/euLlqC2kBDTlOUwGIZ8cDu78vQD1gHcawDm06VxbAnlhrKGWTUHtIJ6RktCAeXbq0x1jK73NlJRoPBX6Ss7a9dSHvkVyUO1GbeCZmO+2U/cXHB8bkkAsXBWD1Hpt0JLNFyTPKm+gTO+VgRIhEBmOHYW+cnOj3CFZwXcDi+wmBX2+LrpyMoQDbpOtdi1kBKbr+D/oRe3qstATUS0UBTukMQTLJrAyM+NFXApF80UXtqw34J8pVNJcj7E6TfsuN16cMlNKMiJ9yLDklQC7t6DsIpZRfctSyZGsHlekz1JfWSirD1HaO+9ZOLlhh+YJ4Q7womikXJSv+Fb1wBvgOP8I/iIJnKj5mSAmRTSZXYqxoO9ZtTWbyqkNSRlFyINoiWzhjLFkFn7Tuf2ax3p6cX5b4IQ8ZSRnKSXrJppkFpS7AIqXv3X/IlupExIX1iUmPtmCYAsYVh5exvnTbzmXZI1sqnzsuSiOM8wMYBCdrIjBCj0qRIT0qE70UgBOXX8nlNFm0/NI5q25eENmlF4hOyVl/+njLPvz+j4xxyB3ph4HKQkQ3Lr3vQ1pUj5zquV6TPI3aEuCMG6x6s2uDRFX6L+v0RCcw3ALeQOdzBP70rzqgb/jmuufzT5VPnzwqM+nOMSvhBFmGPwXiJd/BSIfJTJzIAOCV3gFoQ/RvPiyA06NSAsLQEhDG+/A4DglbOROBW1jALgTQS8QNfuAMUT6gCflPpTcdpjgwm/dCobsBnOyw9u5P3vWl2uCtEL0Oh6elT8Ar7RU2/Ahdw3NdyuGyDB1UV5yxWoWiJ+ykTXlpbo9w2VJRulJyxaZB+42+Nbv08Ik/VE/GMnoPow6GCAD2cKSVrNOQPJZLcbtQJqIasSM58WwMRIQXmS/nolZN9qzRGsoWjrzHwHlLYiiudGcLfuxJfpWk09VLj/yqHqTvq/BI34l9vH6h3XhIb4h3nR3UBjPlr5bWdwBgsBXO93oPeYPmtCc6gp4/VdEdlsAv4Vl6jMjT8z3jN6ejMg9LReL0hRU0kDFl5OlShtOTru1s79vKctVW1qpqlzAMhXZmG2omZDOcioL5yiX6o62QecAegJOE4HnoEPKlZUMZ4NP5wXeuqZD88HTcKVObUJ/583PHzx2RQFn/n5CCCxwf2Cq9z/NeJn8C2ge74GWDj/Xnt84Oz9+fCwCWT07SmtOOV6iEj7fXX7DXoR48xxneCW3rzc69s7x0T4/PxNrToZ5xAKsG3ZJuuz8bA2BZjSDiAFbP/OUILJO47polZSbz0jW1aCSxOR4NrtQb9WsTAdmlpdVNKZXadNbPS9hlU/PSfbPIcNqXMI+sLc8yKB81ugo3mw2tXCkLo6ZdGTQ7RJtaNhLISaSjduHmSypx2qatpk3ax6r82FJZGIYdllV6GWsiuTBN+7RruaIMsQSC2X6sIcgOX2w/mRbQkOkVQ6vRJkQAiUJELVvI6X7EWq2+R4MwEMMRi7rTtZGwI11LFlT2wdg2V9ZFPLOd3SMBZYHFJ0+sWEna//H/8n+wm8+/qHej9tntB7a/v2+nrRPVF6VzYucvroo70nZ0ICM97UhpVMS0Jb2/ZfsHO3KAAcXMsuz4JgNLKyv2c7/4LTE63bOMC5xY/fDQrr1wU8CUSJHZlWvXrEREAlAqIQsspnJL6QG4EFiAoEc3JSwnAsbPdvftsUAyk9XaQxkFecAFORJJAWMUQUgh/AHeYBo8SRQUjDRff0+s5UwoBvFrTAbhO8zPOCPqAgMqY6WgD5jTX5159LhQKH7OnM6RZ5EEfpMO77py5iEUtZ5xIVIafk9/GBSSDYyu50hJnzzpJeefX9YV0S+A4jNvXAbpSHQnj0JpQfdkRJPwhcqMBtM7CD1KAyEMDpZOfWfGbiZL97v4VdcRZGbY0ztQv/eBHKWntifwOsmu2vPf+CWLAd5Ef0BeOsUYOIEFQIeoiDwDPhLKh65yutgBCvc/eNv6j96xxEQA9smxbdf7dtTouqFnya6klL13R0vhuhODsVL96IbrdMfWlGH4xqvnrZaZWoux4wIzu0cjuysA2xDYZYIMIDouZ6w5mNkpY9/En4KUVikzgUWK2dtgJh4ZuDJWM0iRSyZEy1xsaN96vmKJmZykLuNVRePE2Pb7UfvRR3UHxxcvLcn4Ja03lbevctJ1hQwBgPCoHVTJOcBpYMxYW8aZ6GsiKQDnIJ/VLASGWCZKYKbQO7EsMU+6qGNjpTezo0HSto4EkFMz8RTGWnyLtpPSp9ciKqcZcEi0rC/dk0ipPVXWMZM99Ix3w6pemXTeBt2hcw6OVSINzwzEY8KreoPIYqbfteLolHEGAphpW1gtygEe2b2HJ5ZZuWyV9Q13BkU5TxPep45BLuB12la5w6Nzxa+DSTeAndlYvIcQysFnq2NW5PDxes7/MjqiJWAnwuoNh4/MpAuRKwfh5Kn2m+ZrqkxV+QY5oiCQwyMmeheVS3r0IiCjzBOQTfQJYN51q2f0U+nyvgusyw29GWIHlzUgxWycsINHd60wlaONvtTp+kGAgw1DNl540ya5RUvmiz40gV2cOtLHO48e29PbnyoNOQaqMzVTLSVHLKrP94jl5RxsLqZsoPqdtGaWk37uiO9GSQAsWyaL9yV38H4w8OgelQ+Qc1bnLww2YoHcf3EtPMPqLxkrl6tuc3TZr4/pxeJT+fmwI4HsoGdUNhGS+wAldEIun/VPDj7Rk0SROMLwJZZNAtx3VA7GELOlObojq+dERRUDbUuaTlfAml5HP4k03kPAnAqi5kz8YQMHnn33xz+WbWRtDNon5Ef5vFZ6UeQXfcS34nE0NToyRHzP7IFOACL5sKJDtaB2UFvXm9KL4jmMPF3qtXLa8qmJsRPfYYsx/NDvTPfrfRwS1+v6yXXIiu0hL5a1PFfJ2Pmy6iHH8EDvD/WJPsWmVTIzq6Z61lGah8fkgc5XOZWeb5igH+78ErHVp3exc+iD8oc2VJ7e9mf8qmfQ6y5CIQk9Arfohz7RZQyrYfiET5LSuyHKKtkS/zn/6lnaMQxrQscIVJ8FTSgDE8K8613lpOo4GfAefMicFpojGgnDiNhkBvniQcac0/uKwxXA68hOT1t2uN+0Urlia+eWlI6eVf6kC0iEp2h7F1BVEh6hR2nOv8rSnw1l4QvvqXWcVkEWOF3e1dYExPgNiAxphHJz8Nt5Q2nMv8MTc7o7f7l8zWUsPKfH9XmWr764HOo7xeE35eU3p7ed14+30Gh6T23gTrbXPeQR9AjfQ51VEl71I6xGoV96QJiIgQRS2lJCEasrl63JdCbgOrsjuPlXA1iGEMzHwI6Gg5oM02YsGb8ihXtt0Jle6ffam9lMtFbIZ/LyzpLxeDrGnl94GhjvtAywDx+I520k40nDRuMIDYTW94gUhlQck6Fk0+zB3qnF1QgbK0VbWyz5Go0YbSJwqVxB3lJYxgc9jv6gi2PaZyzX1NYurYkQCTvePURV6LuUgASEzRJg3sOdPT0nIV6oWLEkhZSUVy0lM5ylfHLWZCQPXIZsICVczGQtJUD96f1dOz5t2nH90H7um1+TF9W0LSlmDObGpcuWKS7a4wePbX/3mXUFSH/hl79l156/br4Dx+6eVasLtvVUAPhwz6LjU1vdXDWWyj1ti8mzaTu/tmLnVpclHGb37j5zEH/12mVbWGTZnoaMG+BSwFjAYevpMxnNnud3uLcvhdCyazcu2y/8tV+2mkBwOiegKIWyv7VtT1XG0tKCVZYXPSLJODaP0ogxGAPHEIWuA6G4d2EBYBblWJy2JGhHraAAxACIuXv1MIPeDZGeEHkCKMOARLiCgKBFggDQ9ixej8Hwa/pzQdE9jM5cCJzZuYJVOfsMTB+EhWdQmBikAEICs3Pw7Pz7HCx4OnodQ4QyQgBQJABpVowgcsLBs0wOlK77XGC4hggpE/0CDMjQUFcJXFzfSZdNOZCpCRN8usdq067AYsOuvfZ1K9Q2LJYqePQsgE0iKeLNREqgWEpUtCN5j+ooPbrPGAv8yff+nQ23fiQsE5Zp2qnLqRP/MDs+pTr7qg369PoJhCEv8ZgMo6pKNIOhOD/74ooVWCXg9BRK+1qyLDl1LKAWF3NR9WwxbY2eQO9Q7SWwyEQdya77HZMRyjsYfupODwekpFs7a337mWtZi096PnYcMBlJJexZO2Z/8dGBAGzcLl5Y9XFvAyn0iAyEL2ElhUW7+JqD3r6ipztpRJ/lJJlkn/x0r1jKuRHBmGRE70Lv2Mpp/ZahzwiQjgVM68OEPa0DJkRfGUV6TVmUPSLaEoWi3GIV6RlVTzyPMh+qvGzBykQXxlOmElnrdSbOH6Ke3sNZiVslS5lHqmna2GIzPelYYST5U5ukBKSKAvpMytg97towu2TV1UuSSfGX8gOsIqVnulbthLXheuBzaDrn8xAFIXIswK0/qWl9V7vCe25g1Hpqa2ZDE5FFnqdHj8+W0UKuxEICt1PVry1wP4pm1HjoUfgjnNCZMbZnMYMgc/4M/C6DKkA7EiiFDzmQTYYgRLy8LCVId2jQFQyNYKxG+/TQClGBadFz5GMHVRbxwVBt+/RYtEuWLcIwETVnREAE3cG61ITZAGs91ZkxsAgARczo2biuFwRga7moDTsnKlPUMgIGLfHBNFMROC6oXGpj6WmWgaP3AX6iOlzndF2hE12EQ+09TapHAFlBv2SkyxcYokJ9BKx4hzPoFJaVC6tmEHkbDnpy4nrOE2EYQMaBBToQ2uIc8R55wK8ETgCAfPfu4gGb3bB9dtg8B7BE1BjNQt29vPrEyQ26kDYSrZQmPVUMgbn76SM9Pbbnn79q73/wkXUbDZpDJ+0V3uEgeCaSKB/sJwQRF0J7pUe94Ed0LsDCd8JjFQLGwOq9OkupKRfX7yr/kgBsJiaZkHPJxi4t6QnXr8qOHKMO9MQf4kt+O21pAB3QfKWQsAtV6RDdbci+EXhBdzBkcCFnPgGwLWe7fqqySmdhR1RMb3PA60iVGer5MOaWdEPa8zacfw/0C0cA1HPKcsIDYAyi2OgAATjJSkbtSBufSjcGZ82fVLp6XERiuFiv25VzJpnURddZOl0X6nnPEVnUPbLkGe8R1R0mYLERCNt+s4wlv7ttxsLLGZOeIhjlq9mI111POFDVqTbxulB+6Qs2cEI3+GSoeZ1pP8+T0gYbF8p0pmN0cJ9zTifSpCeAVvM0zujI8eVnOficnzzKJ+9/oUe+uMZ7n0dUdXCd8ujL5/c/jxjDeGfPcHg9v/RJ/b64Rt2CrPI0VOU76dCWbvf0sHha/6Y+hECyXtezW3rzvu7d0UP34/+/ANhIMlFLR1KbsWjySrvfuhZPp6/Ikm32BsOaMsxLbpOTwdBhs/JSg6Hg5WXLM8/lc9ZudWQkgxdE2J4JIbXlZdsRYProky15+kN7/cWLtrlR9Vn/LTH8sNOXpz62XKnk0ZuUlBlgtCNA1xaY7ct4F/NlPcM4mpGlk6o4Cga0H8lYVoLX6zYsm0sLrCadQGIFi6fj1mg1bW9XykEKKimBWqpUxOhiZCmy5eVVF3Dv1pGxKVeK9tndA3v0eNtKi0l58wt2/962PdratYIAy/krK3b1xZt2/yH1mKkO69YS2GSA/kC/GUjO/ukM5h6dHtlMBpUIFW1crlbspNH1cVmHz57aQm3JsiWBUf0xyPsFpVutLEgxMpa2ac3GkQ/wv3T5sgN0tg4dyUg/ufPQB6pXFhbspH6gek6N7XHZuSeTLXrE+fzlTbty+TkpJCI8cT+JhiNczXbTx2IdnRwL8LF70lhgfqC26uo6HrSUu0ApKgzDT1cwXfYwI8NDOr2u0wvWJCpB3WBGB4kSTu920ndncv197mlzXQdlIK0ACvSp+wEkBwDgu7LpJsaEdPiPPJAFB8d6lst0iaF8ETgUzakcgbBuYwDalIn7CI9y8SgTPEkpSIv7fvChwlNfcAflB2QQmcVgEfnG8cKoYeTgdSb6kAZRMe/S0ic0Y91MBxn6oxxERViKKiGncnL0wIpjhpcM7O6DQ3t2Orb9ekttDMCMec+Cz7Z1UMgscSb8MIYxKnCVdoX1yoVlAb9jax8JVItuR+2ofbY/tVOcu3HbSkUBOuXfHkQlV1RuKh7OePcuS+JIHQloC/HQXqoAyhTFCqmLqbG9uKY2nzJZTuAbBSxj+LQZt3c/3PUhBBsbCwJTchQEdlg3lXeJKoQuzbFAUUpySURCdBF4dPBEO4j6kNtXbKB9ZyMrxsaWau1ZQvqD9qLbHSB7MkjY1knEyqW8ZQsCEgmBNxmM+axgb03xh29jrTZA+bHjFgC2L8ds7gSk6cHRwVhieIyF+/MphiBEvJubyE4CICJQFYn0LK/8Cjppy/3m1PrJqk9OxDFnUuJI6TAxgfb1SLabxwCSyE8U9bpiFAD/ROd97Cu116NsyOAyAH+JhkSMWDGBWdyitE32H9q0XVdZmZQl0E0QQA5MP1KycVzlgo9xbDwgQAQZfsUQCxyoDPAhBzKiSwJLRL64dmYoKDFDgPwZopU4u/oisOtRSYGjxv6eldQuE+lHxhIDTkihJ/o+qVPPovmqC7ynG9CKRoAGXncB0NQCW3VXpMsLFhdPx8QL+/c+sGKipXTb0rtSxfTK4UyJxmF9a8rMtrssc0dbQ8fAo+gFffXyz418iPCI1Yh6SneyfF5RtoP6EJmmC5x6AwRIBznGacIeAbh5lx4JJh378on6jj6Bj70uehfdgXPMCX0c0EoPAH5Jj/HqrCrA+96ro/ZMiedUSj0bykrkkrah65w0SdrTlL04ODgQj8ZkDzJ277O7dnx45DrRCX5W13l94W+JjgNg7JpI4mnT9t7eznOqr/gNfVItAnJi1uiLxqIHrMEcgKUCw64Y35+0uni82VWdVCgcG5x+NuGBXtCBpSY54BN0LOCsmp7ahUrEurJ1u6cEB8R7KgzDH5bLMVvKKk05jkdN2Sp6H2T7PW/+k55g0xjG5TsDehuQLm1MXYLs0HR8ImcczoEQ7nMeOPuUXLHMFcPCKDMT3NBZ6BynvRLyaC50IUCmN9gGHXqpAHqPHgb4I+hrfTn7rq9ux0JUk7JxMMeBYSkEx1hh5unTZ17+1ZUV5YNsMeRmanW1Y7vTsqWlFV//nvq5nlV1PH3pAf9U2sgl97+cT5BVnlWJvVjhOfQmn95jQ+3Fk27feNbfQBdKx3htwpW5fgg8/UXazjcYOx3zfHmG9z2PeRn0yTXGr/rzlInrfoY8vJyePm0S8gl15rr/9O96jBt+z/lcB/SDFWgvPSGV6f2C+Edt6RYB1YiA1vS+ZPqOinFfZd0SP/4lABv7jd+YRd5+++1oywqxSN6Sw94ke9ztlk66veoslqgNRpNqLBUtCVhlM5mibFQ2JkATnUx6kUxyJm+vZGmBtk6nI4DDOBMm3TBBJiGPJSOByklQ+rb1cMfOLebsxrV1VWZmR0cnHumZ9EbyyDHQMzuuH/uwteNW29idC9jBuqrr60uWlpEvFJi9L4Kq4vly0Wd5s/wL4+wa8ogO6m0PvrE+aUXgkFmVghKh0UXBuIwgs3iZMMIWsqwY0Gm2fNJHQuCXGMts3LWa3Mn11YrlVYeXb5y3X/j6TXv9lfOWSGXs7T/9wO7cemTDnoBEq277uwe2u71nj+49EthuW04geKQGuvPJJ9aXwixIQa2sb6p8QwEZCZrqxhCCSjFlv/qrv2A/961v2os3b+rZrkBGy9jHerVWtosbi3bp4kUZDIC32dHOUzt5umvNk5bKzJadabt87ZrFcyVL5cq2v1+3+LBrr712Uwrxkf32b/6u/eh7f24ffPC+/fnb37Pf+1f/2rbufGTT7pF1jg6Vx6JlREs8/67A9vmVsr1y46q9ePWyvXDtil3ZXLeXX7xhq+eWBYzyasuUnBSd7NCi8swYsoEy0oEX5CyPZpVA+Oxo3WKWf7lQcj5gfNcYY6DTbb9OAAHMjFi4OOg7QoCxcC/0TDg4XVh1zgVu7mXT9ciKD0weCwrRb/tz3EcIPXEKiBSpbH5dZ1AM4XsQ6rPr+s6SMh4tc8XKNYSbklKWkIn/rzR4Fg+f7UjZWjUmoBRlP3JhadVEAETpqLzt/TCb/0Bgu9mRQyBQxERHBzPiLR+zytg4gZcpfBtnb/6Eg1KyrBUFEGICo3JAMLjyY6zeIaohYALt9RbrEzMDmC48dqzKZIkUhzFdGAUoPTccqpbS5y0mE41ssQCYYmLe0LuNZwJujWHctvcY0y4nrJKXwxfGh496ADoVSicbN5D/WIaZ7ni23h0Mez7Uh54Y6EaUgjWXWXuXKE9KJEmNunpP4ECKP4wrlYEbx6w5AGinPHItbSI9AVAJChndQe8Au+QROfS3xEdDB1x06xHlCG1OazkYUpkZ0pFVO2HM+vTuqDwJ3pfjAQ+yFSfbOcMoHYFoJqql80TAxW+B5YIy5zzjG+rlCh9Ciu4QNPAKEdfQZrxKm85kAHAyneBEEZnMybUIUVIZ0n7TRjjWemkqo4zz6LtxMcbVjY3Sn6kN0fiqkUe85+UgD8qh0zfE0AXaOYBtL5Zf82WlzsqvB0hGdFU5HRAJ8HZ7Fhd90J8s4UXKGFvCEacdPc7KC3pxLp+YT4wsJ2WZiK/SpaqPsUReMsWq6payxuGeZaJ9B78zZuXpHhseTGM5p4GXW+8Gg6Y8VSauOYDWGaKYod5z+VaTUyBbWVm3omyQ00Pl9faCxtym4jpwuBkmAF9zxcfNZ8Iufgyx8N0fz+QBEELdALz06AB0xuJvAINHb3UdWvlYZ1WFiDH6gPaaDz8g31BO2pd20qeXPdBuqPZNywaxbz7l6bQ61jg9DXwUiuyfzrs6aS4AatCFuqG0vbx6bK6zAFFc822wEyqYAM94GviOctALAnvH4zh0cQFUyZq3O/TiBESpLGwBrYoFByfwF7qUgBKTmstZQgEMv5DeEuAF0OHsZxOSafF0VzqtL5s8wRDrOZopBCrkpCmtEEhAXHCcQ0+TP4dMSw4CwAxROR/OdfYbPU46gQakOvP2yIqG2ALaBBrzh7zBmwwtIN1AKH0oDerGT1HT2zD0WGIrkGN+EzmlHeHFwJvoTsZWey+k82Zc4LTqS615+jrcPqlsYBN6A7L0JsDPZzT0Q5+h9oHX+PT/qRPX9CxX4Hd6N3iEdIPNC+3PA+gIeEov6Fp4hvJ7ojrdoeXP6XIWuuEeD/snaYTehUBPdHSQmfnBOxyBJ0O5vMfW66lL+u18zh/XxUfQgnQ4vc113+uuF+j5mc/H8Xrq2pxmtDvtpWSp9ETPDVWfrsrfUAmOldWReOVYaTUky13p+KGcx8l3v/vdGZFbAGzs7t27yUxmkk9FUjWVaLPXG1yJzEbXUonklX6/tym2qMlw5sfjTjKZnMYmo0GE3UWSYhYYDUYgqsEOLmWBS7YybDBd27uzWGxbClk06snwQWvGuGVktGc+s1BKRgaI7V9LlYIzh+TFCQXoScSnPjGmvLgo5Za13a1dGaGWR2j6nYEdHp7YESsO6Jk1oqpSEOQZTRakGGQUeg2VMWr5bMKWalVLFQR+C2VrAt4axxJACb2YMs2YljSDryXAdJVJsGmMskdGk9aRgmeyRLvT9ehxs921I4HmZwdN68oYY1hZUiefifhWtwcHp0ovq3oA6gRaK1XVJW5LqyXbvHzNMrkFCSHrzp5afXfH1jZX7bJAK5HidkcAnzFbUj4LtZpVVXciwg8fbMvL27OVc+fs5ddf17VF1aNtJyd11KUL9O7Rjn32wV0b93t2wjaxKveNG9dtRWk8fnhXbdO2haWqCyoTmGiXA59EV7DDg0M72N+zpXLBLlw8b+efu2GV2ooLJlE8IghEV5hsBxvj4cZVZwQKGItwdWWI2SJ4f491fBsC56HrDu6kW80jJ3Cqf0eIYGQUNWIRBAq+R4jnv4OQutj4J93+RB46jTBRKF+W4TwzFC4HLkgScld2Qdh4h4O68NvT5Hml75FXnbwL4ItKwZKvGz4xo4NZHbyH4M+/cwCaKEtQkEE4SdNPXSdyMzp4YOnmY8tEJnbrwZ7t1Md22uiKtkVf4xODoeI4PUcCYiKjAFxWtAvL1OAVvXwpb/mI2rPeFGiVw9ee2L39mXUkK7FxQ84S5U7bMJKzobHBBzPMiaZCB9VZ9MDGEs0ERGIkWOmg0+5ZOtK358ojS88aAqhDB+MxOYBPG3F799aeZWUMqosFj14OBkxGEshk21LVGQBK02Fk6V+mi7PblZxLZqIptSv0pltXUIhd0Ni4gT3Zq2PJ3rAtcZMjIgPBRhkH/ajttcXHRZZYyquw0hECMQEfhrallQAjDPFRK3obiFn4T+UIbUy3okdMVU4iaEySK8jpY0zyQPSlrWJsl9tAbuCfrBUqAhQi1V5TbTOTHlo+L6As2qNglf68i1AlUfoybrS5n7pEoXTdeYuvZ//z6WZctIlCD9HcVwXQS9ALA4Fj1n36ic3aR6JBUPROMyaPZCpihEIwaIAXFRBa8j45MM6brmNkADoxbAI6ubNHvpDFn8UYo2uD/FBc2t/HDUpGRqLRsZzk1LBp0z76k/rqKT3LyjEPDyWjUQFO0Q5TE2QUmYXfg9Fkm5aM9Gu5tuDDacoLy9INRXvy0V9YovXMcnGlq0JH5eC1hjEbRhfktDFxKtgQJufiIJAuJ9/JK9A85Dc3enwvS5/m8yxlJBlTPZHLAFACkIWOdNnPl4EijRSOinQXMks6vOPyqnv0HPIcJ/YDWqKrXN71DNfJfzDouY3CaU4LqHBAh7R0PZu3BBojWwAI+FOVFo1IhzTQKWxkwJyQcrlkuzs79uknt31MrHMX9fP6krJ4Tc2QEEDl3TBpSpyudJ3+ekbN6PWhzpmk6JIX70hgWj16NeSI6qGRylzJSa6SkkE5xezERS/NnJc4oJ3rYWioRGkT9D11Ztz6EkMImMQlG3/UkZ4x8TGqRbxTjI+skmZnS9nxVnBEcTbn8ydYDYbhQCzBNZcZZeV04/C66CvAB/0QZC2st4v8cp8601bzXjj4lxV/GE/MfVbe4OB/QBF/UQF6ykErOK0EUpmUxQZEuhJ0i+jO+/PTHzw7yI8yokdwUsJ2v9IRu4fiLTn9S8x9URncsQnlIF3qjE738usv8DX1DmkrJ68/MoZNxDqyRjarL/gEVB7jWXiBcukP+wgoRo+jf/iOQ0r5nOv1HUedjRxUbYjpeYHNQh2g6+fN7XXD7lE2CsN1d8JErzktvlzuUKQv1YFPnVCXK3NacXz5Ow3CN66BqSjD/PCkQn66PZOamw11tiX3vg6scvUhBLp2X+n5Mlp/eRUCB7C/IQC79jmAzWUzm8fHrSvR6ORa/fj4ihh0s1rKCNiO8v1eNzkdzGLjYS8yFWirCKy6d6JKAEaIsAzolpaBxFiVKhigsTVP2i6IHvbXb0CVSCFeYZ3AsuUXKtbTNUm5np/4DHz2G8bQ9Jgo1ukLvO14t9jGxXXl0bGSDCyTp7KFgjcA105OOtbrNKxWy0oxptWIcSvIGDI2EaDHwurOumr8gfJjq07GoLJ0xkxAg603WUID73Aw7kuAzRpHAqjtvow6CyyPXOmwhiyD8gGoJ82O8p/6mpXHzb4b+1q16EMhYGwVwtbXBAIjSYHVuhujfKVmbQHCdvvUI1hEmap6Z33zvC0sL9niuQ1rtKQo6iy23fYu5KEEZthtydAWjQkhhXzNPnz3PVteSNnFKxftxz+55+B9afOc3frwQ7u0uWzf+NY37dz5y1YXXSITFklP2YO7d2zY69sey03J2JQqJYHdgR3vPlY5+mrDsBwRE2+qiyWfKdxU/T/86Qd2bqViv/DX/iM7f+U5j2DnMwXfuYkI2unJiT169EDABsUmQRIAy+WKvgEEE+tKCwLi1SWPVgIuWnIEjlsN3/631er4tr7kD6geK+1WuyMa6Jp+03nMUAa6cVhHkm53dmFDGFAcODDHcgSIwgVhRGQkgGqLufCGiBkgDoHVXRQXzyBoJCRBIsIPgGWnFg62CmQpIucZhFUC97kR1Z8rESkpl8MzYeSepy8aOPCQshwfPbbE0V3LRKf24Z1ntn3IFqxDK1fLVpBDwI5nrPLg76IApUiIvnr5VRTW5ry6HLPc6MjaR6e+le7B6UjAQnQXWCzIMCX17FQ8NjDJGPwhxZrxaxQHZU2hAHWMJ2dPeBlMXYP/WNbqfGFkqdmpMQudFRFmAiFPGxF77/aBHDDxZ03llOGOxvIOEBkHyLASibwDeO/WUvsR7cH4T0XWuNqaMXWBNhJvtTvOYSE5tmznwNK8ozr7MGqVba+TsL2W3lH9KkslfYZVOnAyiZwBltkClPZiS0iiJkRFZN6sfVrXbww7J2AN5Q4vRBwkMVkOY4jT6K3X79jkeNdiSqtcK1s6L57Vc4ftqTWjWcngRZ+0qRZQGkALDNOZcaGdnM/gsWBEwoGRCIYBQ496FwHEvXIYBJ58KIRoBR8y3AlgrEoFANs8UHsI5Ag0+5I9GNq8nPZMcHRJCwAMj5EP3Ypub5R/RO3OvfGEyZ60M9wpXnRepX0AJ6GEbkSggJ7BVoeejbE9vveJAOzIYnKWWDlBxRJpo+KnqD0+lFzJmSBiTjTH6+vvQgrxkK5Ns9J5cnaL0pPRYVcO+bpeKdr999+xlXhH7SigHM+pjB13/qfJBbUhEydD9+znW3CfpY8z53JGIaHj2cF9Jsrk5HBTJ+QygBvaPdAfGW21WgKLfdF0ItsTdX0cVvrAgQsyrZxcxomKApRpX4Cvf1ddAUvQByCrxKmsygNIiFo+l/dJQNCB55Ap6sMKAzgabJoCIOPdMHkv6A7K1GpK7x0d+Rbrhwd7duujWy5DvjB/qKYTF0CJKiIAg30FKgSaBzp4z5HTLABcdrasFkQD5d8bYa8SLv+A7nJGshcXf0VSYRkzOcAqjtPXhwOdgTN03PwgD+hJ3ivluK0XBbYmUTtsqS5eR8ZBT6ymPCtZnGF24pL8yxkNkUDKogTF7xPVj8VVnI7+AQ+ffZcdpj1wCmnPs8tOL3ooXPdyX6dPPIbHdYUIOLRgPo4PbYMt9SzDSBhyoZLrAjqPOsrJiOX0KVlRG3LN6UhGOuY8HfQ76eiED/WFe67zlJ+nr/buyWbihHob6EVvWwGGRoNNMpqydQu2tLysNiMtbAVyqsbUd2jT6erZgdrDsw1p9Acs7YYMU+/wHvUUY4RG13cPpnBdZaKtoA0gHFDLhMJVyd1YPJbRO6zSxEH5AaNeRx3op1Cvsx4ZHeE3lZ5/h0aUijNcnx/c//yEtqLB/Dal1A3l7d/8Gf+qdvNgXrjs77mu0k0942ymy0Ndbou8df3ckq66H4/G7+i6DyH4KwDs27HW3bvJUwFYPVCrlSubjU7nSiGTvZbL5a6cnJxsZguZWqfVzkdm0eRg1JesKUcpJCIxknSBvLoAJcpj6rtg5bJSGJK8g90TFVSlkhECeEzGA99iEIZLZVgXES9Y5ZYxYuIF2yCORz1f35Gdl5hEMRWgApi0mi1jE4Pnrl627a0tY3WBSFLvigas9UZ6Y3mcgz7AioH4Q9+9hqWKAGO0jYf1pTC7ArKsiSho4N/ZNMEnAvUbAsFNXw0AAWsKFBUreQkDS7CMZXRSvrsMk1qYCMGaiKKLtVs9CfJMijXu4+n2d+thaAIesUC2au9jT/GkmUjD0ksZ1bHVGFocL3na9q38mD3MFqOM3WP8JbN5S/mcHe7uq34zu3FTRnWAEyAPL0P3Kgp6ao+f7Fn9qGGr59dUFoBqxvJlujgEGmQQiZb9/C9+0/LpnN25fdtWz20KoORt/eI5WxdYTibSApIt+4Pf/yO79/F79rWvv2qnqlNvAG0nHqX75jdetpWlc/bo3mPbfvZIdO8KzC/Z1edfkCJP2bNnWx7hLRTT8gAFNqZDj8TiBADEGCM5m8mh0d94RJ/k1FZWN/U9TBoqiOaXn7suQFex1mDkEXmWZGOR6P6AZcgmPgGEKDnCQt0ADwzkR/nSle87sOhA8Xu3tQzyWMqXSEKz2bbmaUtAWyBNPOtpiMeQnLDLinhWRogoOkoJ482sdMYxI2hz4ceCYDCIaBFRd9Hl35lAcwQlqJpyXf9NTgSUDt4nZmEf3zuw3SNo07PayrJoiDFWvVQHH4YjOXanSnTy2bKqEmPYzlcjVuwdyxEToFS966dTAdiIHXaGlo4MJUI4Dikfpypxk3OZkwyiHVUWnaKSik7XYjAIE1k2qVKVSPUWQLtcUT3F/8raPXsRw54emwPYRHRsqysCDAk5M12UMbdDRI8oBjKIIiS7eFztq7aKxzIWzwiYUwfJEjTGeAB80zO1+elDWdamygFvBN2x14jZXltOpNI+t7EYxvCJlrzPGENozxhbZv36pgIq/mwSeoBoetYzVXOrDDL8TCJSZQBnCQHifJZ1UGVcZTFwoiOq6+T4mWo/lbGpWW6BSWFmBw0Z6cyiVVbW5eixnFCIBGIAaFMOAA5jUmkbjACW06NXKidP8DzPop/hjXDwm8i3nscI6x3WRaV7zeoPzDp7PCGAPhTYFYgXqIsVln3ZNnjfI91RItW0mQ61aTwhXhHd0ZsYhDCWMBgf6BkKg8EkEgYi5T6oV+9RXvhc30Uuu//Jx5aS8Zx4BFY6W8qIhfP7SuvZiYyMHCPKjV50WqisLMBPBd3QyWFNLy5ZUc5Yv92y9cvPmaVL9vCDdyw/Ut3k7Awsbrliwie4jhM1HyJGRJSJoO4IuJGlcqKf6kNeQZaQuQACkBe6aUMdoSm0FB+6rAHWBpIjOeK9njtV8GVavIzNAT+4DdA1JroSdWUegOsJQO3ntEU3QL8A3uC7uUw7ENCZ8zH3Aut6lnZPSgfirLOF8kw0dmdDBz1XOIo4zF5e8Q7DE5h3EBPt240Te/DZA59kNIuIL6mIDuc1vec9hJIZygiPcVI2By6AJ+TL05Z+lBCUc8pDZTj24UWekt+rSS/nElyLWl30b/dUH3SAKsBwDegSeBO8FHgHmlOOsWiwWknaRgVwatYe5mQ5GT4h+klGyqmpFVJD1UnIoy16SsagFwccAr3oTewjEPCPpE4N4+3AiSCTz/z3PF/S0Nezgy/BkfO0obvSIGpIDx8XkDuu63+Vgcgt/BFAU0Y8wNquDNuZywgn+Titz475d+jiPTUquz8v5kHnw5PHJ8dKnxV/it72KpA/A53ID0cmncSZkW3XdXgIuZ1IZrvCEkwiBWTH1JYp6cuU9BPrj7Px0VAOJLp6Tn9wxurKgtqWcuOksoNo3ef3yIyFZ7280r/CJZeuXLZatWLtnT3RJ9CRdOAVPjko17z+8BE0U23Db+ep8J2D+jmQ1988LT/P3vckPdn5O6F95sCYa+gvPgOtg831suiTlP2lwCpDvScAOxOAnTJp677awTcy+CsmcZ0B2FYrOTo9zY9TkZrM36aqe2U0GV5LxtJX4onUZqvbqcVis7xomBSRYjNpFyJi9cMTKT+AJyHzjICMGCVP13TMjvaOPLLHeNOJCDlsnsrIqGISlL4AUZQNDGZ02UtwiNqp+NuPt6zbqNtiNW1lvceYz3wp414kUcqO3mPMEkJeqRSl6HVDDc4e3DEZONaMpTttubbgRmwqhYyXTEifaCaGDMBz3GYy0tgjVEy+YvIZ8bi2FC8LHa+dP29Pt54JOKi8omosrjqqEdKq40RKBs9PlZKX3xVBqAONx/gqlkQSc8iSd+T1srmBTzJhtyfpQXZ9WVu9IC+W7lTRRgAXu+LhfynnosDqcXtmz+odqyzm7Prly9Y4eKTnJCMSAoZWsLYdC43D2AO2/dS1VrPra0gWC3lLFTL26OmhvfMXHyl/U5p5u3CuLHpM7PT0RE5A0c5fu6kyyME4OLa2gB2TG7oy6K+89Zpdf/Mr1jsd2rcFZu/cvWULpbSdX1qU0gWYSJFdqNjf+s/+c4Hqnv3J7/2Rb/d66doVqwkIf/jhZ/bo0WN76bXn7ML5S2JiJtbFRd+GbQlkHxzs22jcc0fk1VdfteWlZQn4wNY3Vh30sxPaxYvrHuW+f++pffbZPYHonu3v76n9u/bmV1+31998yYrVFZVfDoCMIhFc6IqSAOyy7TACA2CuSJBXVPZabcmVDUoa3mFTiaDgzhSllA7edEIKCqCFfmUIx9379+3RkyfW7nTcw/dhCDS0C3Dw9F3+dA3l4gKMXIrf4EMXZNIT6Bw++8BS04F9dOfQ2pGi6vGzduXmS/LAU+7czKMyDSnHwaAj48L7RPAxIAM7l5MJaDyQ7DSURdwXIr9/NLP9pnhTfEb3aNzH4CZ9fDgRS5Z/oQzTWU/vAO5kWKg/daV7S8oEIJsTQL1cknEQoMRC0V0WScVsqzGx924dWV4Ac3mpaFPGcwJMRccQUSA9DJVSV51n4umU8zSGJuZLVhGt4IC+GL/xcCYo1LdarKHPro16tInyzLLFaNz2u3Er5FNWLErWBKBYgoo1IiMzgTfoqjbw5XKgu9ReDNQscxpVPoLJkg0iZgAOuu5Y35fhDpJJvUB0ky2DafdYr2Xjk30Zt7EtrNbkQDGkKWrbRwIVsZwtyLlQ5aQzmHmM8kXfBmM3V8Y0dzxBWzPxRcUQkEAvu9KHR874a/6pfzoDvTzaAT+pfcb1J76VLBPceAigGpV8JxdWLF5cUxuJzuJvqkx7oi88f+kWLqL9CRDQrvwGrGJAcF4lCqIDxg8QCxDWBZAeg7SVrlheuiNud99/z2LiOxQKYz99K1rRqi/DvX0kekVZcog8Y16GANrJWclA+XzRUgtlS9FFL0NQrNQ8352P/8IWokfuRNKlHZcOPmG72kRJupfx9YXP5Yaejzm95sBh/psHKpWy2jOMd58bRu7zyUEEDGDYlbzSdhhiwC68HtILABaQi+ziaPkwIXoM9HxoG+WnT89SByA4RLLhPepN+0R9IheOP8CYtFmOjjVoGevMOGii/oAXeEop85oDLZaxo7eR7V0nAtET6bDtrSf27KmcKW8/8odRqLEArEiDbQi9eYH2zgMqA/mSsDvcKnNGQLdcUNnjaetJXuAYVt5g0mNJ/JRLTqQ3Z3bSNusORDfPBrBJNBOARnmpeOBzrz800blcTpjMiN6b2sEJgESAEB0iWaxkpwLH7FBldio7PRJfheia2gdC4lQjm0oK4EPKDhCdxoGe87bm4Dff57+9nn6INpSNb7rnfCG+9oi6ykhvDzepAiDc21O/2U2LAAHOBRNteA/Qj1xzhHLM09TvM14Jz4kXRX8VWLzA86zJ27e6dDX86z2OZzRUbR3YsgoLE9KxQfAJQ1KwHd477fMHWFYwacUSvQ84b6q/iooj8XDnmTAG7Qo9vlQm3QOQO030m0/+4NWE5Eyt7gG2UrWkdk6aUIlKFWhJPfzUHzIR6hWuO21Jnz9d07/Pn+deaAul4zrtrB30zBwQz9Oatxm/vWx+qlI6aDP/n4R0zJ8Lp18jsE5YSQA20tavusi+NRtP76stBGAj95nUlUr9lQD2bnL7TjOfqrJoQG2z04ldaR2dXFtYKl3JpHKby+cWa6PBNL/9ZDvZ67djseQ0kssUxBQ5V+AsvI8SZ+xUUcCy0xpYV4C1UMKQMqg5b0fHx3qGcR4S4A6LyjPJQ16xJaRoBWgFZMRiUgpZgRwGlDctl0/LU2zrWtKSYoC4FE6rcSogSaR24LPifTymJFG8IcKIINOhdy/CQIDOVr+tZ8XkjGuSMkoQnVFD7O7uC+CU7Pj41MfyMoaJHYPo+mX2PXU5Oe0IuA0sV4zb4sKCTfvdLyazoAAkOOwnzg5fqpDAD4pAwKpJVzzd8CygnnfGHg87Vl0oiiY1Xxe3LfCbFfOXSiVfeUBPWDpXsE8+e2JHEo50JGXPXVi2peWa7gP4Q+Nj88QyzmwYZzZZwJhg3DE6Dx/tCPBPrLpYERCQQlP6n93ZtTu37utFyju1dDEvwCohUx27UqjPdnfs3Oqara5tuPKl7ldu3LDLN16wd/7s29Y4fKL2YMxW0V79ylfs3mcPLC8QevX5lyQwZQH/I7VVxqq1FXv8eNf+8Pd/X/kojSvXrCADtbO7LQcnJvrmlc5A3mPHkgIs6aych+bQSqL9ooS5VivZlevXLFda9C41lunaO9izH7/7vhTpxC5dPicgtSEjJWfn6WOB0oRVSlVr9ob23e//mf1Hv/wtK8jo79ePlE/b15xcXT1nKysbAZTRSErXFbcI6Z4lQiR6IqAIvGTZDxe5MyHjIk8heBhwfks9+nMDOUlsY9xsMQQCp0XGSQXEU2Yb4Wa3I/pt2fGD9y0rgHLr/o71Jhm78cobot2i6D9xBcQMbJwzIsdJOUqEi5BqIgelUsGm9S07vP22NeqPJQ8xO5ax2GmKZpdftOduviojjcqiG4pxa8zSp9eAsVkYOxm9Sd8nWPVUHuSBYRvN1ome6VhcRvzFFSlTa8jpE6/JOEXUPtsNs3c/PHIaLC5mbWGx7Gscz8GLKy1RApBKpBqj4RExVJFK45PhpIlGgC+lAcUyulaIDS3V2ZdJk97Q/xgXQSs7PBWA7SWsWsmpzlLskqVoTDKptgEIkI7MNSl7urSSR0D0FVp5pF/pe/mQOukbYX+9K4kdM4GS4U1hPUi6y1kthI0YltfyVpDjN5Zx22/HbJBeEIBdccPosqaTdzB6IfoKTVHuMSlyVRfdJ6Agtex0+Zw2+qTeGIJQWil+vYPhATzJ+vv1wf5DlUUAVmXGEfBIkQBHennNkuVzHn3j7aDrgxEJ+fhXN57Qw3lSD0ET+JufHp3z65Q/DMXgO3MYGJ8tLnE99eijT+VgCXywXq7K5gBWQISNH7YPZSSZpS5SY5P0ugMUTm9XnZlazXKiGauhMGShvFB1Gbj/3vdtJdXysdXS4OLTmB21hxbP1WxtfVV1xfiJriqJdzt/iXYOGM+OmtKfRwm5zwHtnN+UP04NXbfoKQpJqzFZC/DBbkq8gw7xGeh6hy5moq5j8VQAQCG6yqceUMqhLJAuDLMIgAgu5jmANDLH/Ig5EKos1FynUc6gZ3hH+Z7VzdtIabdlt9qtpp3s7/tGD0ziun/vnrGxARl+roeUd1x6lGX2GOoAwPHLlEvHPFIGT1E37Ak7cbGV7GkvagMBLsqMrVwsxQVs0Ae8iS5UWZSMn/pOlNj/VF6OQHt+S3TE3/lszBZzMesIhXZ8SAt8KFlQmbKiR0x8NBpFrS27GADsnF4qs+Sb3lEALLTwLud5Gwq5UYc5DT9vW9UtlCFQYy7vfKf+Hl31+3LMGO6h+gO2nTZ61FchUBrQLa38HcBKlzDsiOtfdko5XGZIXfegg744cXwsq+jfkL3udGQ/RVuG1sXlDBBdPzrpGVtdw0dEegF29ISMJ3LYpFfT4o9yqexldb5RWgTRGEaHg8hcFHfIdO9EzsyJ9HLYWjjUD36hoEpVH6I7SoCy6cSxqZTLAsNZi8GPArBDyUBE2EPJObkCbQOfuI2jfkqPay5LKq8S8/s+l0Nl/zI4DTYyvEdZnW4hez/n6c9PDspNHvN8oKPTWW3oekmH5+e66f9L1581R5ZkeZ6YGgwwGGzDZljdHe4RjgiPLTMjMiv3ylq7erqa3dKUEc7CRYRv/BpV8w0o5AuFL3xoofCBD5yRGc70sIespburKqsqa8nMWDwC7uEOd8dqWGyBGWCAAfz9jsI8IqtrLtzczK7dq1f16Fn+5+hRVU/rsuUcWG7oUWKLz9vUdwu9/hjos3U1MbldAMBWALCPAbB/8vUc2D/+41Sq9Xq13//f/qsmzLnxb/77P90cnrUe1edmNuuNlY3dV0dNdEGtNus8+YnivXt3C+b3ub2dFSkDYldW1zHAKoK8V7CLPEcD/KPig/45wOwQEDODx4/BcGjeqBYdf4bBj4leqQT4PUeJX4cn3UWgzRNMgN0CQEG4qydywW+DQZfndGASDC5kEHStri1Hbs7g/Dq120eptb+balXzCw3TY5QBzHopRkovABoOIRVRqgLRXucovPJJALT5Lg1Ag8PJRmTX7qzHagOd9gn166YpjEClOo1hQakUShh9vXQnsDnjHuBFXYySuo91F3Dj0IO7/6C7AbbngJIiymYqtQFePQCkywlNClqiGymLMpwtOsS4mlMIi9PCgnqAd+jNB4eVZGon1ugYRRQRxeT2ndV6CYUzA4OX8RLLaXbOYcibAC9OYvn4ky3qWU5LzYW0slJL9zY20hOA5x/9/36ahjemLsykVst1GwHZZZ+i8BQjitk6aad33n8vLaysRB6Pw/9zdUCJM5AnKunp9rO0uDAPWG+mx588Rim308qdlbS9vZf2D6AxtLZP7zx4AB10bNrp07//OHX3XqXvfeettHJvLT198hTjMJWaS8sxuey4c5l29/YAPwgsTkC5XI1oS6lUAaAM0699/730ne//CBpMUU/4A2P59z//+/Tnf/HTdN49gl966fs//nF655sf4bC0UUpTMWzp8KVDN+aIzc8txsSTSq0aBlh5U/YcylSJqCDpAs7LawAPBRfO1PipCIwCmcriPX5XiFVMphn0qev/5f/0f0wvtz5Lh20cKn5329zpUg2+KGdPnbr4UhmpmIzcugSP25PGPtbtndT78s/SKUBWB+vgqJ9Ob+bTR7/9L9L88hthGPT+O93TVAFsmFdo9EgeNxKnoosIBQrcyKwjICrSqDA0ePxH//c00fpMdUKb4S1o+7x1kTY++HH61m/+J8HngifbHREJeTWIBCgQWBoUpXjzyc13vLrs4ah2AEqdNIRPhtThbHBGf9D+Titd7v48la6caJqHhs3JbQ0KaXcwmZYXFtETAHLkZ2oqD29CztAjvmKpL5Vf9FE2dA7xhXJEwSsrRtg1Cipeby7HBgMYOvpSsFPAWAwOdvn9Et1VTdU5nFaecXgG8KjOp0ZzGePHczBYkW9KXdR1bkdseapc2xvDdFDfykRk1I8+g74IWobedqY9v3FdGFnuz1FRQD+A8ezFUzz2k+CbMIS0twg4Ki8CYBfuUJb85CPU77SPz9bJ1BC/jKOiOuwxFC9NkHef4fMyCXK0UX2mEfYaozfqLaO7z77YSpOC/It+GFd3WXN5rXOcmYMO/Y5O9Fqtl/S1DUFbPpuPXkVWq0tLyS3DXfS9BP+5be32J3+dlkr95E6CBa4zV7uHga5zbWNu/pYO2UgqQ/Zn2I0oO8uSTn6kGUjf29++fo33mXsYUV70q2cFmN5jn/mSPtLW97iOzwJ1vwcfc4zL5WR899B+SVefYTnqJd/97uoVAivzm3XWZufnqGuTPpiWIzjGjgtloD8s2vuUyW67k/Ze7aCDHCW5jC3XP/vsMTKDd66uoQ4+myZDMwER90dd/Mk+VS/nOlsH611Gr803/DyBbUEP0l3aaa8X5KlH4I64Prx4AOgUn51AJpDMDic8jk6Tf+Vx8305BRNzvX1ELewHA0ECNct3XWe33e7hO3TP1UPU0TZwWOc0AYDlNaResZwZ5dfqrmjjMpZu9artnIu25JUertBx/G5/025txnjybRy2g2dbuu0O3QdIj+FpZYz2jvvdaxxVk5ZOZs1Op+2FetLOMqPc/MrR7Bvs32Hwy5J8aqpAqLzc9sCUPOMMTHPgqC91M7LuCjwLs5U0g50WBzifJtfLjS/G2w5nzOQzrbf14mds/VVqdc7S4Epeo+MoP3hqaTF1cXbO4Ysi53QKLM/axoZDvFsnbZkT4yNVy7ZTPiXzq7xCu3xxnYffx7pUW+f1mSb85nl/55XLyXQMGYUI2XG/lRP6fXzd+Ii63d7vYR9HNN4jzuXf47lhj+IeVDcdXbiNwKYUk7h43wLWPuaarZuJ6+3C5XSrUvlaBNYi/+iP/uD1JK715mKzubK28dM//6vN1kHr0XSlvPl3P/9so9MdNJeX5ms/+MF3lNni5dmg4ILMm289TCenx+nnP/tZANNvf/878Op0OjnuxaxS8zY6EH8Z71mBPh8OYMxS5M24LSj9kbpnp3go5QB8CoiG29yoHobOoX33RT88OkoljK7ryioAFwA/beh0dTJ1W+10tNNCYQngbmL/8r3WQToH4DqksgwDzC3OYpSn0sHBSRgvZyNe87zGLB1ehpAwrVEdgaGGUeaVQemaAG28hRdWATgZzdGIxWQQDKnMZrREUL2/11Jc0vLaEuUl6j8AEAmRURUXLkhP3S/7gEvzE6dDSZj/Z4TNxHvzb91dxNwzZ89OTFym+fk6bavxHJXyVEQY6hj32H3F5yO0OdemSHsTYLURAMfvoyuHEXswN4qJ5513AW+U4XqY5n7Vqw3qe5VKMw3q00B5nsQGCO32KfTNUWsnk8hlJbjlCiV2NSyGN7p71Apvbb5WC0N/cEq7Zhupub6SFtfupc/+/hMM2H76xkfvpy+e7PH6Ehpepve/9V76rd/45/DML3k+9J1fSIcHZ+mzX3ySdrcfA+oK6Yc/+WEaoLSO945h8us0v3KH+uNlwnw12rayuppe7h2mT3/xcXqwvph+53d/gtMAbQCznzz+Mv1//6c/Si+ff4bzUkrf/+6v0Y4RoL6RlpdRBhg6h+vv3V1PP/7Jj9P8wmr68unL1Do4BItppHAYAO0RxaVP23q0prkAnl0reH19IzWX78UwvbNcpc1YAejhC0izZ6nB1GhlJav3+t/+t/9d+su//qvkwt6V6UoqVWqqlzCQKt2xQRVQKBwh99L9HOV11U2jo900jKVuRgHqzwGwc3fupin4SR5wOF0wXAbAKl/mgKr4M5AGKFAvP5tXpyLSSYIV4M+L9Oqv/us0cfwkwKeO3lSlnl52btKHv/ufprtvf5O6CDRs1006dAMPwMcl/BCGGd50YqP6yY1MnMBkzpeA0tSPMrxn1CdWVIAW3f2d9PIv//s0c/4yDKtAwx1+eleT6Vu//79OG+//AABd5R4NYVZ4AjIociurGRj48hkqSIdKIypDZTQSRpQcTVAvBoijHLdIdcm+G973f/Hv0yf/5l+nmcmrtLLWwKFAB1G/dqGZJtY/SJP1Jg5njq7ZD+YaaiAHPXQSekBAqoyaTwvxA0xobOGC6EMuDxBt30IyKkttrbCHPAFwviwM02iAgdv+ZSqfH/MQn6UTjSNGH5xXV9Kweod+Kkd/5qFMjAN/Omr2ofdkugs+1DT5McqmP0QUDIPjMzOfZsPqZyd+iGMcLdn/5C9S59lfxbC2ESAdEUHsxOxqevP7/wIgayAggwvr6KiZQ6MGG9SFHva560OPoG8ALejZ3X+Zps4O0kmvFc6h+uIMvdVYxDltOBFLh8Itj80ftS3WXlqbkjUT4FXZ8rqxYRy/QlZ4aSsixUddzL3OoHdo1yFjaWV58oGARPDqPRfYAc/lw+dJn0ynAOfURdr53ZQU6zAzY9QVIM8dkSoGK9rmkP0pgPbcbKrVnPMAYOKc8ubF8mJEOL2R42ooja/SMTr05MSVgvJzdCh3dl6lF0+eAE64mD6W3Us4cUF32pIBrAXh2CnD3id9+HPeyWwNOtH3R8iuGwfEiAE8GbJrezzkCQWfw3kZprnB5hwZrEQEHlpJS9PSXIklRnMoT/l2ScXYfZDnCr4bZddevkq9Hk78ABmLx8ADXG89tUVX8OYV9c3ySJuQeftQeyz/uKIEJ8K+uQNeo1HDbs2EY2IwS4ekXqvHyIEBMtNJDDA5D0TH2BV43DEsrw2bdYV62D5V97l+q9vEBll5ScNwiuhH+0KQaDTd9DXPh2JUiKm/cyPcRfA1f/oPmjmS+OrgOCaoOUHc7bofPFgLO4x0RfuVpzNwgDbE+toH9pcybjBAOfZR+/BCG5CqQ6BMBv7w3f/kR57ruXg2N7jW9coSuipXJ+rlSMhYNoKH/c0fOUInxc2oK+o7bku0h0OgaX3Gm9N8/Xf1TABjXzIKdZS+6hXlxsPrx8fXP0fptkMu/PpzuTcCDPl7AFiuiUlc6PoWv0cElt8ec35r4rqwfXkbgf0qhYDy//AP/qD4nfX10svOTu2yVGpedYYbn3/y2eZkofDojffubx4eHm3M3Iya5ZnpWvviujQ5XUVbT9mstLq6nB4//jgd7L1Mjx6+ARAVLM6n9bsbEFBvapCmZqbpQI1bZt6cX+Twt0PGTTxmFcRVGvQ76aRzlBq1RjCXOa1Opjo6PIZp2wgugAugJ2tIAPf9d+LBWXs3NQBoR60WwmPkF88bpnRXksGFQpeHFKFVRFWNniJzaZpOGV4N8HIUyFkU2k3kwJpPKfmVdYccuSzV6w4j1KhfLz17up1Gw7O0tNJIjQWA8XUlIrAqUT3Fi8szQG8dZVeh3b1gFqMMggnX11Q5uGSGba4C1N2Nx4hbLDJvZ/ISAET+Le1wMtc5AppnqY/wCJcj9WG8cYQC7BqXzflZDEIjlLTDyBPXeaHsBWh8Sj1Ojo7TAgDMfNS+hpc6DC8AazDlHPeZW3t1M4xIuWDISXKu/iDonm1UwlNeWGoglhhSaGGeW7vbTa9e7YWC3wf0b79sIQilyPVxyPFf/Zf/PN2gDHZetQGIJ7TlLPrB4WvYIq0uLqRnX74MxaxInBy20offfDOt31lLbmm6ut5M999+N91U5gGL1fT5J1+kf/+nf5IGOE1u1/f+N95JP/rRj3AgGulP/t3P0vZnX3B+AWBYSa9e7Ke/+7ufQtJrrnuUvvXhN2N4c3v7VTqFV15++SLt7vrsizSL8vvRD7+X/um//JfQ6gLwu53+/f/wP6bZ5aU0u34fJ+s6dQD19+8vp1qjmhahf0y6UHk3ZtLa2joK9Q5KPaXPPvtF2nr6WVq9swrNjLDdpDL86W5PdFX6/Mmz9NnnXyRnbiu8gl7F3M8qMtWBoqwMIBnwFqrC4Sb6dAiQdScgh7NdGFwTEzmH8JcebRgHFJVKZfxyn+JQGLxeG2ZVhUqFl2W721hxiHPXPkhTjrlzTGJAXhzRX7VVnrGAnFSopikyeZhe0Oh2sqZmqPADgGBtVWxG4DQa8i9Pjyg2p0ObIQ1p1DtJOz/9H9LN6QsMAYa3As+4e9RkLf3ov/g/pNrqQ8qGzxA+2+N90kW+mW3M8olSLZN/CDhOK7zdXMz6xXbCj6gfDFsXR0EgX6a+Klvu5LzD5F/+5R+nv/mv/2+RF7i8UqcO5q3jMN7/dvr2v/zfc381JuqYuybN+C/63E52q+txxJAeDDq7BN3C4iJ97XqpVu32efxnTqb5ch62I4a9+d1dB52k+tf/r/9rOnryM9oKuHHYt4BBr1fTve/9Xrr34e/xPMG8lDTihdyOhiGPRlzMYxVs+DAnKw36Q0CGgEog7RMzyHK06AzwbaQr10JQJL1cEeQ07f78r9PTP/u38EY/dIiOBURLo5nlNPveD9Oo6FwC6wcw4vlOspWf7CNamnmK7xExo09yxA8wc3KYqle9dNA6hTamIThqVUyNuaWYBEsFqLpG3bxR+CVokyOo2geBufQSNGvENXpWX2BmVN+RNHNKY21grtP46sQFSAj+gwicFyS7MYV6z3bbxrGs0IjQu1Q+6h9Ok3XinM8Nh5Rz6nR5XXCs3FgRy1GH0mL6fwE9sAxP67BxDzyibssVtlW2VVrltAU3njk83I0RII1O8Dt/w4vztPXJp2ngaB8+ietHS1Nn97uZhQ65BQogI7JGPf2bmrxJ1QpPpD3gzeh/wWvWJZJBuYFv4wfO0GemI7kySM57FuQ5imdCj/yWkmuOe71BCttcxF6Wysh/lFeg7pdpZW46zRfPYxfA7rlL/3Etv3m/9TLF7kqbQl3FATpaYyAXAEaULh9II25ShoNmPsS6vj7oTXWjNKdv1UfS3zQB04d4BHV3KCjrt3wLFOA54hWeRAlGfS9wPp0sbg62wFnx5ndeEelFt8jLWYYzT4VesSyuCbqj3467/dRykWToIZ9MUdUV7HAde5KXdaRPbRtl6WC9evmSfhylu3fuxnNcKcNdxEaU1zo+jbSW4HWdjq8aIGk4R30kCXQVCC7i2C2Bj6LO3B85zOGI8DyOkBNuVE2Go2t58Z1rwEPhmFOmAB/OinJ8Tkwq5QiOiVugi/fwO2x0Sxs+eA1tjhEhyg7essG02jIjWMK9cdLfLD//zCmvyXrTF/Vwc1dZbsjje4WJmxbP2OaqLT4DYAtbxZuJ7UIhr0Lw+PHa8E/+5DaF4A//8A9pnROke7Xe8bDZOjzZWFlb2Xz/g3cfjS6Gm5fX7Y3WwW7zn/6T36tNV8ql406v2NpvF77cep4+/eTj9PY7d9Nv/fN/ml58eZj+9H/8f6c76y5tNZ3ee+/DVMAghbKmIeYz2mnuTX6MwRGgyYxhwDCIdqzM5G5QTlAa9oap126lvZ3jND9XBxS5xMQZSjjPlF5enEuHe4eAgmGahiALzdkYvjo5OQ1BcOcqhz+MNDokZ/QFgsQuQir6iZG5eUOUjKsiTPPMURpQx9NjnoO3VqtPYiDKAJdzFCXIY4L6VRvpcPcIgNiO4ffyDKCEexz20TN2eM51GVVo54A/BTUmGV24uUKVZxRj44eOOcJn5jueA7iaAXjd0ctFmL223wP4oyQdXjKvdhow6HB5gCaUV606A61Umq6za73qlNGMlAu3w3SIvn3cC6ChUTBDXP3u0l/A4yi33wX4muZB+X2X6IKOMwjitHnAN9MRPb7A8EwWXZ4lL3VzdllKz7b30ulZB5rCbQOAKkBjfpb6YUtjHV2UrJOeTk4u0se/+DLWv6zMltPB7j50dbWISRyCOTzmKn17QH9iKJObAbgKRCdNQr/mYiPN4uX/6Pd+Jx21B4Bv8zX7aWn1QTo6OeL+Qtp8+E7qtvuxqsAXH/8csJHSb/3T30gLq2tpCPitVOoIdQmv3bzNCdpaS3/6J3+cfv7zn+P0dNO3vvvN9IMf/jr0mqaen9FXN2llbTnSIl6+2Ev37q2nx188Sz//+JchzBoKFf3Gxr305v376bNf/Dzd21hK3/vu99LBYTv9+Z//Vdp+9iwiFHPw63e+837Q1JST9z76MK1vvBGKxujBnwK2//jf/RTeMYfbdWBNjrnGIeilFnUz9/qD9z6A7rUY9lXRGPEIhcGfE0aMIutxV3iWowgRWVVJqBjoZYfY5H/vUMmHd44sqvxC2fiXRRPevYLnTpNrgCKIwS8j+sFJkoVCHTQLAKQsDY0mQJE2AkmhfBO0eI4WQENHBPweRlNlyD+vcogs1m+9gs/hg8vd52kS52hqugCPGZUqpP3eRZpeezPVF9cAwQ51A7JwMLwnNmNw0mZoQZU1r1CG8LeTg1SwKmTPRxRBRc4F1IuvuSwrzjkN9OX+s9T6+C9xyM7T8nIZQ4LDi5Bc1jdSfeN7PKsO0NLIAtKRZxW57Y/Zw5NSLxsJwUOAOJ6j0raP5ZcpwT3XGzVVyfN47refTJWyFvIkegl99/N/+/9M7ZefoGdM2KV1XGv+7/p3fzfVH34PGTmPKJGYSeNtNM5n2K+OXNmfjhxEXh1A3To6UhS5gfZDgK1sBGPJKXSARtJn2Uej0Xm6PnqZRgfPYrMRoz5RX/67uKmls8pqGhrRpAxp57NNJ5AGYdj5czkyVAJ1L8ZORI58mWM7gN/dwSo7ZRho+MsJkjo4MwitIxau9uJyeXlvepcDKgfQNv/QeuQjG0YNnxW3LYIQV6cxcCBTWhcB5niY37K8Lpz1oJWRzwxgBYEWbd0t239wEjTTCQTIKUfQLtOB/qQ/Iu8VOfOk94Ys8afMKQ819Hizucq16FVX/KCfHPHSfjkMPY9eLpV0/CbSy1f76W/++uO0s7Ob2siyKRqWa5Q76Es/9Z1gO6RvkCkdFnMu3RXO5etcZSciadQjtiRGUmyKch+1sw+lCSelm6BLWc/0VA9kWvLv9jzfb9MCvDdyvjnnu0A3OWDrvVFA5mmPcIAR8smJy9QZXMYmFYJs+TBHfakBDxCkyTF5GFp5ui0rvmeQ5Lv9NQY2Uae4kOfwnYJfv+xDtzR2E5VIg4FGOq0xOkAZ2eExamhdKVe+53zswBY8giN9KwNO7vQpjubYXJfHvKY/Lc86BYiT0BzBg5bJ39FpP/XAF9WVRezmTDrvy1vgDeoyXcCJn4hQLGVSF86Fe0I9lGGDY25HH7IKX7nqjbJjZxiosmIxenN7SG9l17xq8U+ZeghiXfM36HRbT22+NFYfKWO209Hj3HfUA70koFVnqSPVb94rf3g+dEmct/+si3QMQlhAFBNEo2FZ9qVrlpn43Wv9mVfoY+oZzgDn1UUWYynRx7RJ3vAOaILrXhjyvB4/tWjrNnTY4rpYheDmVwDsYwDsn2QAy6MCwPLZEEGT1wavTarzaH/3aPNvfvbXG51eu/n4449r20++KF1fDoqVernw8K03UFR30xkAbWJaBYmHBUMZ9jd/rQdAajZXImxu41qto+SWsypccxDPzg7D4xNY3BSvMFhGGcyFu6CReMh4fAWEQiBHAbHUi7vVGMmrTNXSLMrCiK0ztKtVgAFGX6HRm726ykuomLzvBAXzyYyg9lEAJQCai8S7rJLcyql0dtJJFdow11zCiKEguoBkhHZSz4q/ER6+3Vdr1GLCjls52iaHFY3wuHGDQyFGNl3TU2EqwjTu/tU5oSyusdv2dk9oG558Ra93Ms3OLqSdveNUonNNwn61t5OWFmYpA6Yy2xhlWZ4sAYQu6GFrcA14q1KGObAYAGirIAvSjWhrgNs87/LiLC1Qzh08vTJAzuWoZNZFQL9K2HUjT4/a3HseKQ0qRqXVncNkYicRuaCyy9Hs7R+nFztHqe2kD42hAhTAZiLTgmc26jM8xyhyXqtVg6GSNueHjkh3VpfTG2++gTNwhCI+w/PkmcPLNIMAlt2HvlJJOy/30i8/2eJZu6jiCfp3OvJBXzx/lXCk0srqYrrEKMziCLz97lupdQgvONltZir95Hd+i/6dTn/2p/8h3Qx60OwyhN9IQH/owtqXqT6/kv7JP/sX6dG770bUptvrRLqEtHOIa3llKYY4p6aq6ed/93dp59Wz9NY7b6W/+ttP0ieffoxD9jC9+eA+3VhMHwFIZ+Fld1tTSb/As/7pX/wZCugGIF1KixiqTucsff7Js7Rxfzl9+9d+DWdrD4VSTA/eeQQ/VtP/59/8Sfr8s0+h9U3wsgLvMirPn7+U3VOx2gSXTYXnHkpGYb+GZpTfmJ3DcHcC2JjOctg+QRGizENZOSERQMx3+YVu4n4jUVQ9lIzloHT85DX4D25csYrToFLR0XMZrYsLgAd9NLpyAgbyZWQDuXXiSh6GngwlOAqda0RFlcYfik/FmYf6E2UM41r533/KpWkFvbYTxuBrvgsAcoQJmYMXCvSlqkkHJMChVoXypYsKSwA2bpvRBM+GMrRd0VAVL0odXs1DrFlheqhwNW4j+PkS5wLzFTKpKvb+SwudoT/QR/EsAQV0yzTMT8/K2GflMyr4rEp5UQ/fohr+xXnv4X9/8hLryucbJ9Yh26PTvVQYKV8a8AwOAmxXZnmZuzwVUbAwwq/LyOVaL1qqluLdNkjjaGXoNwgTNIwK+TvvGhX/XhsXDSVAaQgwsljvVX7swwK8Z0oJX+zgqFdudzZu1sP+qwAK5mca6PNyyJvLCFIIOiWnW8RQMI5+H9k/R0draN98uBGBi+fPXgJGdfgxykvNSBGKZ1v27UseihbbAA6HlXu9syyDNpprBK6xKgDX2idRV266AjDoCMqL9pvfx+/j8gJE+VGSqed83bbPZxsIkNa2JfjbekEP6zw+1K33H2yk9fXV9OGH34oIn7zjSJlHTCRFX+jkmdP/8cef4lA/jp0UHYlxVGYKGbO/rJ9gRfrcdl7ca3UzTagvLx0m5dFz/AfJHc08T6fY2+7JfjpHzyHEwZYWQ6tuywpugT7Sjv603Gg8n2/5w79wZrwl/8fvvhS8LIyveYBfrYf01E5EfeJ5/BZ6gt+oazAR9fZ6QVsGh7bFM7kfPILHLJfTGbz6fI6gBy+eO5KP0PHhOHFbfgnOoAvv9lXuI59nWVluc5pRll9Zx/QOLAb0hlewg0Ouu4QG4aDevhzyl96WoY6lmNRCBzte5U6KEXEsaVuL4YiVeOXRSCdFUrp0wWkSbOvixprVPt++5ry82L/AUUUOIpXtlpaZP2/rHt+p5yXXYBMXtJ88x2schVIeTLu5f/9+XH940IK3DrEvjfT2ozdxGKexG7305Mk2tno6vfvBW+FQDS8m0pPPnwc/vPXoYbZH0h26DADlBhRd2jQcdGipc2U9BMbiIJ+vrddZV0akjYE1NYl6whFC+0DaWy8xRuZv2sZz+M2GOfYE6QsBYKHP9k2hEACWi7dwgLYLl5f/8SoE0n8HANvo9WoXFzfN/nCwMej2NjEmjzBgm6ed7sZZp9ccXV/Ujo87peH5cbE8eY2NEWy6eC/M4Mx/jKezzI9apzQUxeWOV9N4ohgbHzMNA1Rm8LY7p3zHy5k2v3Q27b065hquNxJVwlB2O6GA7WjzISWEuZ8qB2fGGsVxRYO5+VmYQELBfMPr1OsfJbeUHPCSE2+uzqlDLTVX11MHBXJyfJhW11axTbPplE5UHktllBPGstcbph4gNnIDAdMOMUxOAubouALPPDveT1fngFzA4znX3twAwFH45oHNVp1QdAG4NS8I5of5VOj+weowh+kAKO6BSmwEeDWPp09HX+ORL1J/I0JXaW7JSW8TALlT6tdO62tNBHMEM1UB3EY/9JIAApRdB9i5nqepAiWMC6SKOssMljVDvY0GB9DkmQqYwEsv+lKFetYJL3S2TjkAuMH5CFqUMZTQBIfB5bYSbfRZTpQ7PW2n/SPXZR3ApCX6gZ8RQ4HB8MqN928i7xI3Ibnt7OLSDN5hPfKa3O1J0O1MaiPVzsJcnF9IQwy10WnzOczzDW/42olrV2mIUbJermjhtsED7t0F/B8f99Pi8hzAbys9fboNz7mczXQ4ROo0N71wBxwn20mHLo6Fa7muri9jYKfTe++/l+Zxqj5//DQ9eLiSZueXUnPlXprG6brGmfrbv/yb9PO//TkGW+VxnX74G99LS2v30ycff5FOjw/SNz98D1qW09/89O/TaDjAIain//x/87+Dx9ZCYWrMjg6O0vVFO917sJ7OYUU97SGA7bzfBbidpn0M19bTV/AF/YCT5oYO5mX6GkKrDqCqCzBt4923UEB9tyiuldIH33gXOtvFTrLIQKbT68F3swDmxUgpcIb9lT8gb0JGRDRd3gzTyWkv7e7speZSLSLLMyhaI5ad0w51GwA6uBcD75I45k/HNo01gOTNZOq2LyIVp3vWQ8YG1AW5rlSppw6Q+eBX6biNPKHAlElz392u1WilDlgJpT8eshQ4arAEdQ4vCTxUfJFLSr8VHPqFL+VzFaVypIJS6cFiwY8aEyMrnAz5D4DIb/E8eTwuQznCT94XS0XDp4JjSMw5DRifNSx0kPrJtaKNsHv/iEJvJkw5wMxoENFbYat9DC/BRwYP+bkaaH9UiSttUWFkA9iI3o1fqaPOrhNcqYzPsR3wiwBFxh3SxzfoNdsSoARvXSN54+St22V/XBbQVAEjia5I4nJg1wJLDkGSnvgNPJz7UQOdo52RXsD908jgFA648CCiZ4DlSfsBWulM2x8CuD4g1qF52yIYMndbIKZhitQAyhUImv/qs1yEPiZZUZfoN54V4IH+sG/dLUzd5AoBOmMOVR+jS5QdVya5PL/GZrRjuTxTh+7cvRPXeKhfpFUAkNu+9fluQ/56owJ0PT9zGH3Nua9GYaV7rA4BTzvh8wJ9HR3GL7kerjABGaCRvOYzLFvxyaBUmmew6rKJme/4LfoPrWoemsV5Jed0Guv1+fTue5vpd3/nt6lD+TWt3GRHHQA5MenQhTo+336efvazXwBkj9LxKTaz4LC8PCGMMAom+JJPqNstiBrTwpcP/+pzPjIIpOdEcspbclLbID35xSfpECcbbuK01+TDtnpYf3kiIC3nwmHksB6WF8BNYbDYAKf+5n2WIQ/ngpQLC/DbmIYh79x4xU/KVhTi83wadffZAppwCCzQu3gPefrauTjg87HzrS65hlcr9J+TpZUZOSRGAniOz/dxcfdtOeNylUt/MK1IMGtajK3wNcTu9XjOEL6W56WvfBA5sNKVw/6Qt1wtiA7Cfi1wTV5Fxq29I98ZW0v3ozPyMz2iDtgsY7GTBgIqJe7B2YOfdbZjuTRkRd0Uke8bo7lZB9rqiN5SV5fbNG1Qt1Ueee0wcFjfGK2KqqInkH/lYWZGGcZeY0sPDw+p2xWytoyNdjezAvbhlHq73nczRkelmbtpPn+2DW1vsH3vh5wbdPy7v/1l2IW11eX03jfeDBDs+vt/89efp7PeIL37/mYEbtQNBjK3t/cjRfLO3fVUnS3DCFAaPnS03NSzufk63Xo9ou5DaA2AvWnBN9ujy0sA7Ogxsr9VmC4AYP/BMlq0sPAHf/AHxd3dVKrXezVkrcmpDW7exAg8oqBNKrEBbZt0Rw3mKG1urhffevR2wVl3sZ0knTMYXEOUgzS/WEuN2YU0B3g5PMSQ63lcn6eZ8nyAtpmZYgi0+UpVFzlHBzhcpKI0hI32Sy+3X0RkcXF5JbW7A8BlO4ZgFheoGo2WGRQalaVDi3bQuYosAK/D34AphwAoU+Y8A0DKAtcoXIGsw/QxE43nnQ9Q0DCg3pVr1Lr+5u6rXUBYJR3sH0SEb3GlmTrHvTRonwLAJ9NsczH1exeAMJcRm0i7L3bwakwsP8fYjSjLIb7rVJt1lvl07Dqj8aziYU8C7J2prsNhFLh/bnoAXhvfzYdbnK9Qt7w2rWkDgh+HDp2tZxs0DEYLL/HSjPa605FDqM4knZSBMWwhdJybBPwPAR7XlygPftKTNzK7crcZ24yat5qHehJM1g26TOEoCOKr9IkK1YR6I2SmTrh+oDuJGd2IndSmzIfEKanUwlHRo7wadkJ5mrvsML7J+NLZqpnSobd2DSgyR9YBJSO3U0Z7AXIOtztJq8Szbc9oxHMGHYB4Ec/R/EsUxazbCSee3wljJeA38V66nJ/3EFwU0EUxffb50/T4iy/TYWxaMBHDRkuLtAHV0Wlfpi8+/Sx98/37afPDb6KwZih/Mf3Fn/1VevH5ljt3Iqzvpp/89u9Qbi39T//236ZPP/0krSN8H37rw/Q3f/l3Ufeb0TB95wcfpn/+r/5T6jxH/9A3tP2zTz5P/82//j+n1eVa+mf/y/8ybTx8H0DahYdO0n/z//jXOGh7aX75HmAcoEBbuiivq0sUG23QgzXNo9vvRxRrFsChwnJntCrOxsnRadp6/AV0K0W7Z5sLAPJ1ZAoP/OQkjKhKS8WpQbhB9sQ2AoLllcUApQ6dhlGEn06oU//sNF0ATq9wAs3VdUc4+2p2bg5H5B78O4C2OIamQwCSBCO7OwdpCUfACPzzLz9LHwLsH+D1G8n33JMvn0c6xAY0s7+OAS/DwjBt3LuXFhrz9JMRDBy4ej22ON5rnaStnZfp+atXqiTq5lt+n8W5KEEblZ7gaoDSNjK7sbKOXpiHB3DeaF9MlIFXW0duYXwCFbgfnXDHfctxGh1qc5j6DP1zjJMcC8nDy6ZKGJl2JvYkNJiGNqildK6Cp77zyLvOjU7l4VErJmYJzAX7MfyHvMQReik+xFcj0RPOeoZvXdbO1vi7zrq8rIHK0TW+8m46zxI6rlKcDqMmmHGkxeV4xAXeKSCMfGJooBOzu3vAawc9PIlMa6C4nv5V3qRjro+OnWlQeFNRRyjD+Rnk6u7d1bSwiEzBtw7Fn+E4OgErDydOoItwwAF+gkULdQTNTTcMIkhLQaBOqjpcPRZDk1xn2zSWyrsg80JdcHYWNNcBqOF0ypfnOJxOkpTH77+xkVbWVrjnttK3bbYeQUP0lIBQu2NZ5j1mwClgss45PU3eEoBpFwLs3tYTYYjyPB+RWAEQPCUtlBX1lPdmoChwyY6DtkYwkIGBfMuz0MfmHMqTPt/6qY9M5frJb303vf/+I+xJBbr1AuRjtugyrqU+WCWeP4rlAXd2W+mXv/w8vdjeoWbo8Cl0HzZDvRorGwigDaIETTOIzfWTOJk2Y+CS6yolrBNtg8DKsSlML754mvaeb1NfJzrG5XGt94zvoxHcm8uJ33njV/8LfsjR/3xPPOf1Z8FIjqzd9tzra3JZ8gG/0JYMWKVrrjf4MejsESA5rv+P62Y71Re5NAForkuMEsDXLv82HekPyBXnndxmedwV11tsplluV3byfY4vZIm2iYZcT/4CAKtevlZ+KSPTPPNgONTWi3cDMidgAldTqNUbcV2UTxlRf+gZ9eV62yjwNn99B93pZiXhJNDHFUAhAogNQAehv+UX1693tY4p6OZmB8q89Qz+74Od0IliBJ1xz4/rFSkTfB7ziXoi5ME68wzP+TlGz2iTdMyOhvfTjwhD0C3qzDsvfwtngJfdKH9pK5QjRyXc0EY+1ZF05SIjtktL2JqqqQ3imn765GN473oyvf0O+h87DHemvX2XjnsVGOTu+uLN/QeLIxzF4d7uce+TXzxuIaPbH3709ta9+2uPb26KW59++mz7+fOd1t27871arZZTCKRvBrC7pbfW1mpvfbTZXF5e2oBOm/1e9xEV3rw8v9pozC810fK13VfbpfOzYXF0cVFYu1vD4E3TvGmUuVtXVlC2CEzfnCeXx8repykF5iO6zIMdO/Z+HerPOU4wHmDJBfddS1FveRxN4RcMAaAHk2K0dwTQMV/QyWEqZZW1nWKnW5ZKxBUMKCIdn7jf3XlabNaCwM5AdCkrdwpzSSgsD2V0U2POfCWY94IOxTi5tM0Nr1cvX4UCeOedtwBXV+n4oJUGAJE7Gw9Svbmctl9sp4teL3VOjmjvKD0HMO27bBdelbxjUrkM4o4clZmZVAc8ZOUyAsiXeYaKEIVoG+gIVx9QaU9MujoDzGudAbzmzsg4Qwym3pz7jJcBjMVpmRHQjTDASyg9mBRmNwJ9dn4GmJkA6NRpk/WgAIxoCLhguFCCsc4BIUuxMsTO3l4YACNoDqYUud7JR4LsiLwAEBz2NxIYOWb2DWWVaYcTvTRw9cY04GcOz2yQumdd2ogC7/SpO84Jyt6hDbe9VLGaf+xkPYV2AiGI7WKp1+zibABfN7owBcOhNyP3s7MZVAn0z3AepqZm0tzCbKrzcnelFvUvwxcXKjSUhcDPfDR58NihtHY7zdTKlL+YWodnYUye73XSVamRJqHj0sIi5QCQAOxPv/iM8rYiYuLEtuf7++nJ1n56+MZy+ujDTerqZKLz1KFtRo8rtam0snqHeqtYBTUZ4F3BZz/59R+kR996Ny0t4/ScjdK/+9M/j/YsLa9Txkm688Yb6Re/fBrA4ACHTzpcnENnZEblugdAOdw7QLmOUg+6LK+uxuS16UoVT30UUdFzQJr5cyELKDBTcJwF65qQc4DRG+rTOjCNpQ7QczbxBXIlT+gItKGR6SMYe367v3EPGbndTYjnx7A1fzqIA+rlDnBur6rsCRbfAnS4NrBK0sMInfI7gCcEQ+Z7K+t+vnf3LnWEPgJh5GgF791JT1dcrye+f3gMmB+GE9CYnwPc3KTuqRs6XCB3nXCkjo8OIzrw7e98GwdNZW8EFTWmUlYhU2mj8IIm84uP9l6lNZzppZX5VEcWNJyuDaqzaRQP1qaciQAQT5/uxyScu3c2KCenOUmDPDSIYeDP3E13wBHgOuTrs9Vn7cP9NDzr0G/1VIXvNGim4Ti6E3moKBjX/XSSqNE8dd5gcMb3nlVP8/Pz6dHmJqU5YuPyPH2cmC701HhjILjH2dXmyBod17Bob0zH2dl1EmWeuOTkGvMij3G+Tf9p4PjXavUAhlUcEpcodNKngQUX0C9hlO48uBeBA3WY6TQ63x5hENFHzpIXBDkRbbHpdtAL8I7GeMT3xdAH1mcMNDSo5pqGs4resI/COKObe4BVR4Rqpmbxu0voGVRYu3svPXj4MBz2bGQV0QyKfHnI3xpNadaDn5yo5y8+1zo4QqdtsNIaevnTYIH08nvUB/71O6aY/jOyNhU72JmOpZ5z1ErQPh4ujnnR8kCwWDwteNi6eRjlF6gbfdb+yDO//pPvpjvrq2kSHevMdp8twLBe3hd5rNDlCLq+etXC2d7C2X4KfXCk0ZHT2C+HhQ3G2O/W0Siw8zZMH7IaOpQBMNCZQQQO66n9MqgjWBLg93BKHI2yv59+9lk61xHhFq+1LWNQdnvi9RF0D2Dz1RHD+BzKkH9jGkQ0n0vth3E5nnsd6aX8+Om2HwVr8czb79EOXlGu56mX11uHAIK8+6z8m8/MANGL7FMnHRXQaWVtG5fEWqbaVurv5wB4Psqq3VYhwKT1lhMoMlI1+A0RAMByD8+KQBC8KD/m/OHbevsQji586Lrfi4vN6PdxfS0vSHJLP59iGeIZdeM+9kT9xAUxWuDmFz10kUGdafUl/aajMYuTV+Z59FKAbg91jXM+5JP6bC07X/mneP74Fc8TxPPyc7QB0Dq+zu++B91z59FWf1WG83kP78l9c1sBjvEzpKv3jcsb/ya/e08AXuQtnJXb8uQ3D+/Nnw066KzfQHJQQWFiCD7qYdNb6M1t1GesQlAoTG/1+73tw8N2a3FxsQfe+FUAixtfqr21VtvYWG1edIYbqO7Nm1LhEcpzE0HYWFyca87OVmsYuRKeIHwxWXCJldF1PwzLFCBN0GXFFVCjrUYZjc7prRopmwkgK9hVGaGkzxyCvA7l4zCeETiH2wV45s0a8raBrn+mAXBzAncUiZ12IJLLbKjFBckyjobNXS9gl1BORkecYDRR1Gi71WseRixgfvSEXRLi0ugGYDW8kJtJGDsTW2Nx4T28HPI/BywUJkexTMYAcGXHmMdnpFLwPNPAgGPVjEwaCZxfnI+hRxWuOW6lYjkdYlSmAZlGK846p9RH5Wo5F6m5UIOWdCNgU50kP+gxnUMPo2Ua1FAgvOz8IgpX0FETFHN6sjgNY2PwuM5NHhxaF7ypRCaN4ghS6I8M5CciZUAFr6cq2BD0lwFiTgyYnK4CxgBmCJBpBUaDagiWSlOaXAhergCZ9LPPNk/VmfkKmUvoLC/N8xvgCgF3wsPCwgo6axJjcgrTIuDZ+kedNBbO5ozNKLwfrxZtSz0T7WkBuArUYwZ55trYmrSSKo0y9akGUHFYZ7oqUMUoo7jlySFOie0swT9DwPk8oNz+d2taNBX9C4jm9fzFSfoPP/1LHJ09gPucrJburqwD5nFI6DecujinPV9oVNI3v/VO+vd/9jOUIiBDoEr9pyeoyxyGCzq5vZ/OiGvQDuSJ6XL6/nc+SJMQ6RTgdW2nIpGPHr2Z7t59AB800tPPH6eVN+6low6Aq19Mz548h3a9NIP3aoRN+ZHGfUB694wyazNpfm42ZMihmaPTNl58HkFwfLw+PZHeeXstRgaG/SsA0FV2aHBynBzZhb4uxm3EfWryOj16eD9yEw+OWrHm7ubmu+m0DbACGOuU+DIi5BCz/NMB4LuRyMpcFVoJyuV3t0jmd2TanbrOoDEfoQ/XA0DPAGJLy7Pp4Zv3oyxHDJQ3+8RJOCp8N/04Oj6lTtORK60MxrPhDTg+5FVnzWFZnSplwSEp9Yx079Pnb739ZpqfBRBDN9vsvuI9gS+Oqs7ZNbx9cXEazmLBc5Mug9PjdwDz7ILalV+oDG/Kov0o8HIZPXn55JR74asy/SowUhaMOupkVevTqV6ZCJC6D/+4TvHG/Qfp7r17Yfx04tRZF8idRtfI6zi3UZ15eaHjjq6pTUcOqQ6pqUjO8I45AJgp0z1c41dbcnRwGIujG4UxDWtqqgyQfYVT1cWYlpHBZeqAE4SROIdPBb6uelKahH6cdx1sjaC5aaYfhOHVIEFj5fxgr5V2X+5CnxPkrwQgu5MWANka3FhSCDoIrNW9AqUYokdPGBFeRoZ0FsxYjdxU+EZZceIKj4IOtPW867Ah7aJfaOuzbfge3pyp16I9deRbPSWA81Df+tfvOZkz52brVFNp6CEQcMTIgJZRVGUnOzECTD+rhxUk3yF38J/2wgi+cxgEIEaxY4ksrlPHypcZOWi/1McZSPnb2Eh7GBn10M65ZvF3v/et9O6776CzbtLJ0VFcl0cHsFXURQZzacn9w0P4c4Ae2k2ffPw5NLlIdfSQzo8BD/upMlNPD+6tp0dv308P7q9Fvn/IDnzx8tVh+uzxk4h6wcIBygT50V4cCJ/xYns7HAcds62PfxmOviOUAT5pjyDC9gbIoKnKXYATG4Sujs82nsP/47t9wRejdLZFHJLL8LuE4jOfuCyus+xIIeJQnn2GtKAWnAH88F1w6/3UKNrnszzGZfpLrkE+PG8fxDkdeNpcojjt83jymfhjEhvq569KvC1FnqRO6pHoU06ZgjVAd7kGkZMtqQnyPo5oGrHMdfda26PelEe19TpAQdNoJ3W9hldCnngyX8NR4OXkuxb6yn6Stw24zS7Mx+YFLlGmUy6AnYSGjTL8aPslsGXy2Y2bTMVRxut116tHyqj3mP5RV14efvaZ8ucYyHrNGMz6u22xDdInIsaSOQ6lLfdxBBO5NgDn7bOiPv4ez7DXLDd/znUZl+At2VGyX+OZt2V4jfXKsk1PoIgmbq6H4LIeOrPFnduc2gLD5HVgi2m7UBi1KpXL3uPH/wDARgQWAPv+W6vNqUJ5g+I3K1PVR8Or0SZdsXFxPWwWC8Xa7NxsCcBV7A8GBUFSZjYTfXNCvVFAl9ZytwvBhAoxG57pAIcCVD+bjzRRpINpo/freZsoHInAMF0shE4nq5A7XZT13By/T3NxgWtyQrDlWF5WJsV0dt6PcHXklWLw9wGMAqvl5QWunaSss2AqZ/E7S3r/YI+6rlLXYih4PV3BmNcYSZOwKmkBtcNok3jZKkWjy3agEQ47Yn5uAeUDGETXumLAFEqmNAWQhuLRYdTPKEyE2UG5k5RZwKDZlpPTQWy9Wi1PYCAq6eSwk7onbRhCcOls/ToetblTeinmxc1gnPv0/CQKuJFOAWVG3EQ0a2uLGJy8PFasXIBCdth3EeXl+qWto26A6dPj4zBCgi6HnGlCap90YuWCaRRmu9cPA6nX3lxcBADyHLw+JwxVjVAgdOYOV2cdjtYTFwwPU5l+cWKWw7uLzQXuL6ajw1MMYgcglpPb7dMYVjAKxIOdkDU/1whtJxDy3Gtvjnd5xjUHTSfQmJdK8BDPMt+6XMLIQdM+/W6kx3XxTmi/feLae66Va2SJR9KvjeARJycpOEaIVPpy7wT1xiTRrxfpxbPD9Mf//q9Tfa4SCfL3Yqcgvfn8e+fMWfS2YwA/wre08ZMvdqC7RoM+TYC5KWk/k4eleLYRT0rg2Zfp3tpsqk1X0trK3dhP+5x6VueX0jG07QIsTbB3t6s5HBqXETPaCasmd7Y5PDjCEM1R/gQ88zyWnbrifJt+nUaW/tk/+17aeLCMczQIBXqF/LmUkrttdTGUfQCtDo3RVSOoR0cHKMuzGJF4/4Nvp/X1u4AQHB3lAX4TJOztHYYMHh0fRUTciWh0R/rOt97GiTBaX0pt+EmZGBu0CVcsQP7dYezjTz9L77z7RvrRj7+DgoQe1MuI/cH+UfBmHnYGSKKUm0tN2BjZoxT7Sj7X4Du07aSEBRS9kUoPJ4QKgHV+tRnb2y/TJ5/8Mq0szqbV9ZW0sno35CvAIuDp4KAVK0us31lNGxt3g0ecWKF8yxDKukZV/s3rTBup7Ec+bwmHTlBXgJbyMaShDfDC6UGauqHf6McBfeyC5y6lZypOfbYREyF01HW05xbqtEVQnGcpa+xi/30YRIOjQbwCXJnP7fM1/rEcF7QRHMoXrm8toHYCn5EhR7vee//tADlG4M8GPdp5kC4A1yPqq+Mv4HnjrU3KgcdvDeop+sWJppg2uwt5LVKXC+QVIMA1zi9QTt9++y1k0RSLHGU2F1tnXZpH0AEayiM5YOGmMPAOIuAowHB4Bk26MQL07W9/lJbW7uLQT5t2m1682E5ffPJprCtt1NKUKOlxwfNdcs/1qs0ZvkE2nCwyXhJLuZOGcsjoGvq3uwH8XWPYvpKPtLFBVxxaejQtNY2O5VE+gZe87AQyn+eI4IIrHaDPlClHgLwuX6/B1sgbLc8G3N+8z1fwD/0VJprPAgn70a3Kf/d3fiO98cb90MNGi8dR4Al0lfdals6/a34/e7YdSyttbT1PrZNuAE1TMvKoZYXPM2llaSFt3FkJR9xhfPusAciPFCq+bL/YSVtPnsGTeS6CIyUdnNCnWy+jrIXmXNifZ1tP0vOnT+A/gZ+HIOIWVFAvC9YW+11bRbPidwG7NOAj9c/32P7x4WfPja/96rd8zkM9bTrdeKRGsDOmpbroNdhDP4xp7WF5AmKP8XMj4mtdx8+hjEnkfMJ37g0Qy7UBmLhOOJfLzHUdH+YaK3eeCocVugx4npO3tFUBDrkv8AZlGvASDMKZyPEw0lhqgMgGch7AlrKcOJsfkXmFN/jbdnESGsoPJ6c4HFxkexxZNEjUlgZcC6eFHtKWVgKA2w76whKpl4EReVj6Oa8kUn18yO1hmb5sr+1XbgJ4R//l6/I5gb7nwghy7a/eOyZT0J/jdXlBm/HL+8U4nrcWY96gX3nxMdrps3KZ2Vn46v788uA8WHU0ciCI9gaA5ZZt+ggAe/0YPbQ1MVXcnjYHtlLprT1+PPyvxgD2N3/zN4sApdJvfudR7f2PNpsUtFEu1zaH58NHhYniZnmmvDFTqjXxZmuddsfs+OIAAOtkrPmFRmpU5sKYuLaiYNAoqABJwt1gtASx5lIKEI0UShzzLM17MnJjbpYJ8XZerB2nB8d9kTDNxTK4VHaIl5/DmKh0Y0kqwJKeq4ZiqlSMTs3ENgJkNMGlqVxmyhnFghc6k9KMdgiwBKfXI8ArchXLnkBgFZiG4orz8qBKXGYW5Oa6cS2ksy167faxgj8FoJkoCNSzh+xSWA0AmonYTnKzUykphpXGKQTucW5Uud12jda5dHh0mj77m09S79hlnNwlq4nim0GIioCL8zS/vJpefvk0AJXTv2N9UQRg4rqE0sr5pw6DufyRFXOmoZFZBcdFrp0tbgP0LAUqMmFxcoRBm07HGEijG0afZ2+FY3h5HXUt4w0aPRdUjKDTJcAK0vObE33MN8sRL5fIcgmddvcq7e23oCv0gt5GeqyPAuCySTHRjvsaC65jh/OBgTZa63BuGfB3ZWQa4FutVTDCeJp0kJFqnQhnZOs8OExq9N8h57m5+Ria1gjNra2HQ7H/6hXPFUQ6AxTjDH9Nl1E2NJ2ept/14vNwp8OPmCSUiM+FtjxfA6XxxC0EJEwnd40zwoxdgn/oU/i4jBGRd6hWLs9cXgy5Q4BVkN4k78dHPe6fpF0TqXvsECqGsTyTdg/b6ZPH2+kAcOiqG6+et9Od+3PpbUBJsehM7iuAHTR1cly9xvN0sKphgEIOMNRPPnuS2q2X6b/4z34f4NLBATpMVa6poFgFFy7ZZbQ8b6uc5escZT+Abkcto6yD9M77b6UZeCYmknHeKCi3phaKtg9QM5e9jax/+OGHqYHBd73TV08+SW9vrCE/tAWa3YyQf8ovUFej5Q6t3XvzfuRoCwKMvOQhblMjoD5yJ30dLj88OIZXdtPDh25jzG84I0az5uYXAEC1MH6dtjtEjQDU++GMmeuo3ohRAHrTtJMXOIKNuam0dhf+c3cc+NQ+6hm1pO+N1LoEmsPgKlIVq0BNoyxQdmKDQEN5ls9c8kh9APem1uEJNDhGVjv0LTyI3NRoi5OdnE2+tGoeqcs/0Vf0+dlpJ5212yEXToAyEluC93QQhGA30FowEluHQr+QWY0A/aqM7e68ivYJinWuLmlI99TUjSHg2P6tpsXlpTB+yoobmgyHyDk84FJ1Q8DdHNesr7uLVx5hcn1s15nsw1OCnSrGc/3OemoBenun7dBxRtqnypQHEYyel+hPZ1ab8yvYdpWXiEohc+PoprSM0R4BOI74DQ63awUbbXc3RnnMjVmMdpq+YGDBLbPrOCPb29shw0aj1MWYVXSP62u7agvg5lxAMBnLs3WinFKkrbnRimvaqqcNfpgLqZ6RhhAYuuPw3wxxwLFN8EjeMAbATj1MORpAd/WvusVItIviu6RXRKXh1citpCxtgVFZ9Y/HGPyFDGKblEOfxw3x/u1vf5Du3FtObngjD+Vo2xV8UQ0H3HxrgY67MRrBe7G9G/zz4uUraHMJXzfQs66EopMgwKmkN+9vRFBoFj5yHe1LnGd35+s47wKw6lrTftYGy7zq7BfPX6Y+9Fq6sxQ52tqYw/399BLAHPNSuG4MorTH/mfwwLpFu2ySvB/Ai59tJ2cDhPB6HcXlyFFcH61tRM94t9cIUPi9DG/niF8OPo3BlPSNgBA8pJWI894RdcpA2mc6+pjrSbkBEC3bj9bSczwROTRaWYIvS9znvbHEmJ+9jP+8Jw4ao4wLGAVbV9KC73366VzHCTkOYIY8jOucUwn8Lqg1gt4Nx9JNg2yfz7B4aRLt5hVy4Xf+LMf6Omm53XEyt6DP7ZEXOU95twEVrzeuV0d2pnnmmA5Rd/4zsNB21I2jjmPsCGZQKWjhcw3+ZNpH26WDdbcM/6jHOKo8fuX6WqLv+fW6b/mdVsW784YyEPeXXP74etvncyNKy0coHN/9p/5WfkI242zmHWXIMjJPuJ6AYUUAbCH1KLE1OVHY5oct6vyYWm8Vrt2J6zID2K9P4hoD2P/8n3+n9sG332veXE9uXPSvNtvd3iOquEmhGxfDs+bl1XWteDON810qzlTKBSNLro/qHsnOwpsCaOkghpDSaBWFwqsxcgFyJ5mYw+jwmnvwNwEv/h6eJJ2ol9hoVAJUBBF5N5/HITqjs7H8E8IYExVovMLsxCyBqsYacofX6nCQhilHT809c4IKIMXoCdc7i06FkAB9kjOXhZGn3uZjRTkosrxgu4r0BiBwTtnmellmVpB5jUe8aZSywxUyhp6ZeyQbBTN/zfaZV7q4uEgx5rJZN6NbrveYaaQRdOipMCltplONZxcAME8++yJdOBkF8KuBe/5qJz19/Gn67jfuAw4209HBAKN2jDwC+jAI5kNNlTHaPNMcQ9ehXFxcDlCisPVOOeeamyhy0yB63T6AvxZKWwVnFMbI9crd9YiAu85sGeDVDuWIkqFv3XXN3D5zZIuCUxhTGru4vMZk52AHo5/z3a6GN2kG0Az70icAF/hXZRXGASl1oXqHVJ3sMjIij0HRMNuHAZSpt/lFGk+X8jGd4rKv8s40u4TWU9MuWeZMW2cUT8ZOYPNra5QHwMRDlvfGdQ5R5BkdDJ+5eNNTgFYU1hSGwlUHYA0UM8/iOtcmDqMKH8p/bibhD06cks7ml56f4SDAA16rclIoXZJGp8Eo2QDwRyMAsQr1VDqL6LDOzBXfjWwV0wHgzWXbnr1qhRcOEeinkzTXmAKMNeATebqa3vvwvdR1b3NAnEPZR62jSEk5be2m3/+9H6UCYGfoOsk0wgkCypAKAt0VxiciJ6EsnPzFSeq4i8PiZg+P3ns3LS6t0G86Ilc4PGdpZ+cwdr+bAnQ/fHg/ra2uUu9ieobzVAekrC0v0kduCXmddrb3Aoj96Cc/TrW52bwKA/xmpNwoh/Lmsj5OTKs1yumtR49QxJ7HoKsnqaCRPyf8PXv+NFZbQEFFeoD3OoveqGG7fZa+fPJFbCJRjglLZeqHcwMIMZqt0jQy6LC6gMF2twc9ANsAY96F/p10/+7dtACPGDXUYdIwCajUTcuARfPTnKAUQIW+V+d4zfbz7YhAvvnGg3T3wZvpFEB93mvhOCLntMHosJFQh/2N+ioPpqrs0r+m6Xz04bucd7UPDBXXm9ZjisrOzl4ArHt37wFTzbt160l02a2yVwe6bqkOgTroiD6rwhfNleVQ/h461RXAtHI/NLWnT790DtP8bC3VF5Yjihm5j8hAH4dZR1yZ6fXhTf6q8IPbWrtpgzR89uWXtLUfcimocNKWMiPNFhaaOABLYbiNKFqHGr9LryMcgJfPnqb28UGahPaue2q6lLmbn299SduvAfp3UmNxgacAqpBfc0w1jLX6TKpU1fHIHO11pET9urt/RD1zvqC50svobYfdnShysHeADByGg2BqjTpSh8Ohe+mBWwKANi3APdArgMMSTkorPXu2A/CvxPJeKysrUX91mFGtAJUvXoSOfvfd92LWtTbAdAxtkkfIuUCKPztTmTYIwn/w7XL6wQ+/R5uq9EXe3jai1fzpSMQopcacl2u/fvbpF2lnbzc9ffqMe/JW0nmNUhwa7IEjcBv37mCvFni+OjPPFzB9yJEJV27Q8bxADnVAPPrwihv6OMoZO0+hgY3c6aQ8f/I06kxleeP9tk00wtb8Shs9xt99lxe48Kt7OAI4je/lFfeNi4RG6p2gl9dxlZFdy5Jvxuf9M7LJE/J1/J6vt2iuidKtD+cpj5O39/KC9wvwN2+vVx/IL8EZ/ElZsdpJ1J+K8S/q5XN5iS90xAymXclj6HZRUeglDsFfAFjKs8+kgffZd5Zv0ElQaJ08vpLJ3AZfoUs8x3WuNuEKM/7uaLNbrl+g487Q2zrAyrDzS2o8E/HzrgCFVt26u4KQEwO9roEei21+/YHDKnzdOfA9wCsvPxvc8t2C8khkpokvr7eufvb6r/e/4NS2qhv4+vr8+D7fcxtzUMCXgUyuiM/UzDtCDgSxUDr3KfdFekPUeQIIeDPilB5+D+5o0VHbXJUB7NU171NfAdh/GIF9BID98DcBsB9tNnFBNtrHZ5ujm8tH11ejTSq3UWvUm3h4tevryxKVKiJsYJcpGNIiqBSK0YiToENCmhflNozXEyhJBGsk+LjOi5E7EcL1MlXiZxh5h65UHipvAeEiwFbFdnR0igd7yHmF9jyiLgJBy9DrlmjnF2dBRJlMMKgH4rCkHG2UFRKHATQ/0mU2zB2JFQpQOtwWdRcAR64HoOL4pAWhXUtQZTgKw2l7VEwuEWZ0zefaaoGIAmoERE/S6AuiEdG2iQkUx7V5Mea62IGC2ZTcIcy2eji7WFDWOjiFVpN4012cAQA4He16jG4g4GzEglFagNsApWSdncHaQRm58H8NwC8YNgc5UjNQVCHMPE/Q6eoIZaOHeO3uk+8EFvOLzQH0ukjxsHaAF1MWjNb1h0ZDS9SP8yjH+fnFAPlOCDBFxBnVLiPm7l0Cpjbnj4473KvR1wtzBzCj1gg8KEInxy1O+ZH7jEQCCiCq9NVJMEpTnlGgHGbHgcGAlXCKFEaB9xBFZWrHDX1uzqT9pdG+uUH5QNR5DKLOwxFgwUi/dPHeaYDW7BzGaVROx9TPPnLXGT16Z/qbs6cyq1fttwLGBaNtx8CDkCWiUebi2XY9Y/vaJaucHdzGsdBRcnJfAdp5v2DYlQKMWpkiYdrK8BJQiSwY0ZoGbLWOToInzFl0RQ4YE8VSToeA5M+/PKBcAY7LrrleZU7N4ESaX1qEJjPpxcsDQO8pThL8Tv+eQfuFxjR84ZBoGYBRDdlC3XK/yl/Ok1ZGFHieIyJpOu23Bmnr6XNkbxhO44c/+EGaaTR5nt63DpvRLVMiAAP0hesHGnk9PthLi7Mz6Y0H9/idvqVPBFw6QqZw2B8aBXlSx8NNQow86QAIgAb9k7Tx4E5y5QROB21jcgEVlR8+++TTdGdtJb3xxgbXAgpgTqN9X365nx5//kV69GgDfpmJSV8xogGPTQMWrtD2GgFlx1UE3BP+XIBN/bxeh0ow7PN0bu0f+970nxLyEBM70QGuC3wAiDXya7qBgF4QGXnkyI/gvzxThQ5H6dX254C+Qix3B8dgKEs4wOdpbmk2NemvyM89PKF9M2lt/V7wrEuOQZ5YDu4shnyNzpWhG0449Xdyj/RQ2UsPNwSJ4Vc3tABAqzoa1FlwvAfwkTYLC4upDvh0O81bswM90XfwqfUvUKZ5rsq5m7hMV0xnoA4tAdAFPIt8tPZQaJcY5GbawVE+651ST5xL5OjDjz5Ks/MYWmhpjr/gTnlzVEhwZc6eC8FH9IVD3jk9bqGjlBFXVJlJk9W5dOJa2ZQpODg6Ok4NnIwEzQQTpkm5fOECvFgNAKdzoZz1aOdBlKuTUNRZhGbqcLpSzIhB74deruK4mEvv6MslvOmkzynnLVBXHTpzBx2pWQH8S+M8EVEZc5MAJx32g0+13aaMPdy8n5aXodPQ2QAAxFZJREFUV9A9tdAn6oVwVCkr0mXgI3dMzLT1z4jabPrxr38XvZuj1+r6KBuaeIvBAvtH2XQC2+PPt9LLly/Ty1cv6VvnfVRpN44TOjIi4tjExcVZ+MdUCCdwFaOsSLfCRirp1rePY6SulB5G7s21lCYCCHVTOL7HJ2nn+ZdcY7CHWlChMWgZv8fB57BxtplT4998jQGLAut5j/F94+9xk/9z3nNfnfdc/H/7nq+RFj5rfO3Xrx8/5+tljV8GQkJHomv8bEsdclf/2RuRRkAJcS9/yihv8WyviLL5G6HsUQXIJvzkUBovgVbopagr93O5AQA/qz9yHup06FyPiEDe1vMfvqKuXKM8O5LUR68JvE0TMcVGB9bob6z1TNnAh1RB5nO5Y3rz4rNlmE7k6kKORGX8RTupv8+RjvmVny3wtC1FZNX7x0BVW+C7K69EdPb2+nxP/u7vHq/P3/aR6TZByPgtOyJfB7y+5Puxs2L53nsbaY3yx9d7eA5a409dj8CxeSODVGjx7tIFW8XC5OObwtXWxFVx+7JQiI0M1tYAsP/V1wDsbz16VPrRf/LrtdnZ6Wa5PruBMd4EDz9CqW62T9sbNKc5vLiqIUClxcWF4uXlRUGPUkXrjPjTznEmlB4MoMeI2hBANg3oq9XmkHWBpLmLmRDKkFuapsIQ49eAAY3Amgd2GREQCaX36PJAgiG9LQXYmbJGJFyEXs/dYTE7yaE/10rVSLltpOE+o3gqcI2O3kwVL92InAZIAmogLX9+HmB6hTK7tByHxAThCANtMz8yZrefo2AhtNFcKC7BUTAOo+kVOzyemdjoYWYAmQng7bA2Dxc8mws16AMMaCNFcI9LXGD0eZaKcA5vn5IxfHjpCJWemRFKE8cQm7TQrFLGeTpsHcC89diLvn/aTSeH+xENi/VgcRKMsDjZ4vICRqVs94fWsDoEW57R6Osl0RYAsQZeT1yAaIR4cDkIY+rM3KADzzWnTxrXqqXI/YtcZhSm++YNecbFwHVnkTrqbGqHw1t0dRjZyWlBDkYPoO7WtwMB5owTcUqAhxp9al5qBaU8iIhBnhGPwNN/E9RbT9fVChYw2l3oAmlDEMy5dMMBBd775A9nZNsu8/2cmGPep0DU1RHsGz3tPDyNB0r/ZWUvfwgWjIYPQ+EpWjorzt6O3E60gzlSRv7NgzUtJhwueM9olzPNLddhrMhzhucmjdBqSOnrucZc8I6pGfYLateuh0DZ85dPnPD3xfP99MvPn4cjliciIDP0gapMfnUSViyKTZsnVLL8blTG/pSvzZMGhcTz8Vapo8PxeahTBuVJ3KuCsa/gNNhWA1BtLKRpwOt1IedJCuwEn26IcXp8mg53X+IEGOEdxOoGD9+4E5EhAYVpHWdnXdpK2yjQnDABGQ+IZyt/dhq1SEPa/Gp7L/KVf/I7vxHRc+mfR0Wu0s7OaXrx/Hn6znc+iB3RHJXRYLfbnbSFoW9U0BMFnDCAj0PIpu+EbAmSeczWk+2ImDk71+jvBYDkEUD4BofsAsdMMkxOTgPiKjwzAS7RWegj1yk1Ii6oUybqjZnkDnP4B2kGUGTEbKYEYKIProO+NA9OiTV7D3fTFHRfXFlKzfW7AajpuWi/feZmEwJZ00BygAxZq5bpH3lqgt/c4CXvhe8W3IKOMDKAJGlXaeg0X6Y+DtiUO5Jd91Mdh3JEP7oFt/1lVMc2fOPDb6Af6Cfqbf61IMyJbvKDW3kfH+ymMvK8vLaUJgBlblDSPe0gZ8go/bj5xv30zV/7Xtp3siP1URd+/suP0/17a/DKdBhwo6bW0UiiQ9XabfPtXU9aPekRm1rQ/iF85BC3oxu2STmTT472j9Le7l56+OYb6Mta9L1lRpS514PWxbS2OhfOpjwuaNTIdXEwL+hojaYOnEBP3hasqf9dNUQn8o0HG6lamYUfXlJHdd5M8KQjPKF3OWybARhHS+imNIC3Tcdw4uCJ610fH6fNzTfTo7ffAlRWaBMU4eZso2g3vOSktJAr2pmLxZlZX0zf+vC9dHzUjqhtRFsDLKAzANNO/DsDyMe65OjunZ39yGl0PVHrpG4bR/x0xuaRsSr8Uqlk48/jwjFRj4LZaJupT+ZJ51G2gSNplKOzLkD3HmXIKO3xYSvt7ryk4rc6QVlXNdCJUX/LDwJZIg2+pbsvtUdcEr963LbZ3/mzvKjf1458b37POuhXr/v65/E1r38bP8/vca9vGejmcjJo8icdCO8wwskvfKZDedMR15aEsqUc+UhL6r84oLF6OYAu/eRIZpR9nesdoNTHczbqxvV+P0XedD7NSRb/eC3/bkF/lvvQoV7vwb2xygF62xSCgTxM2Q1kxvxr9Yy6UZILxCvYp7J2jMP2Wo51sQ7+uaxhfzDk+TkCO26X1dXueXi99cq8l+nq6LHfA+BSfqRFYKOj1fyer8n3B93/wRH14Ly2xsNLKDrX6/Y1vt/nayPjHuqmE+7niLTfPku6WoZlQjNuvxkB7IeTExOxDiy13oZyW+hCAGzaorrbhUK5VTk97T3++ioEXwewGIQmwHSDFm6eD28eYXA3G7XaBoq0ubyyVrsB1UEIAP1kQVBGn6AET1Pr4FUadJ19m2fWCWJVwAJah5I15PVZgEp3ELNbzzEUKhWjUuZVVWuAA5W3woYyUiHXMFh6pO7Pb+TEQ0/amabyqEbGdU9lWz12maJa1etNoej0diSqxCoBpARWvS6eKsItcGpg6JwUpZLTo3GY8wKQsbK6GEnyAkfBkWDVHFIVg+XZvgAMAiLbSMfE+n5+ptOsQ05pyJ029pIiCoDhjYgObahU69GDAWxKk7TdPDjz8jJw1MuOZHrutf36cUYeNG4Ob7dPT1LvuAUJBMJ5hQYNur0qbcrc63ajKsTYw51yzD0uon0FB1MAww6g2l25Zis4Itifq1GenDEALN5goIcYfyPFmdGd3YsSvsi79QimfJe+Dt+5juUZNHQWeDGikD23iMawoXABfuoZ8yunZ1wWJgNIJ9IZadCY5BQNBQ4QaESYjjQiPDtXDd4w0uJKF9MYnTSBw1KpU0cohQfrUK9gzPbPALSNsPU6rpogaJQHjE7jHMGHFZ5fAYm5D3tuaz8VafwqoMmI/+QEvwUfUh5A0f7xvVKbTsOzU7xWo0Y4GgPAFM/SgzaFQYXgygOCEyPFKhSaE//JsxH9xmt3BMF+cSk4J7Acno7SwVE/vXh1EIbU3efASdyP7GS0FDS2/tH3JVNbcuRKvlWpjYdsTGHIoFYFAbAFyBolDdqE05WX2/L7pbtA8ZsTLt3xy4Xus9M1ihSUg33AJnJs7rPrztYwpHl5L3PqjPZcRnTLZ+qouVatzpmO5Xg4kwJxDB21oA4oUJ0kI5lrd5rp3v179O8UPHCcPv30MaD0DJm/Sb/+699JcwtLtK8IaM85ky3AZp86vffBo6i/KxwoI+bi6YQ6pNq76KdXL16md959L83A2+1OLw16x6nZgA43OKaXTpRAJcLvEzhNO7vtWO7tmx++E8vXnPUuMfCt1/yuU7F+byX6EYyFEcoGJke1aApGSl2+ufkg+rR9ZlqRQMNhcRifG6Tzwf4hrxb3jNKv/dq3A4i9ArgcHB7CE+WI8hkFhqy3/K/Bc8TjLO2/2EmL6Klz5FA7rJw4IqUDqA5UpmMbaOp3g0PUgEdrOF/l2mw6v4KHlQ94E5Ma8jqh/pR3eJZ0dHmz9ulR2nn6NH3/2x+ktz54P7V6BhDQIRTqSiBu7z1hBJ9SnHxqLqCRRDnOERdTudxVTV5cXFxCtgD9Op+90xhtczLr8+3tdIxD1EWPqge//dFHaW19je95WadoPGUZCdd2NODFYe8kXSFHjoRU6o1Um12IZ2uAW63TiECbdmAKwBS8dYWufvFyO63fuZvefuc95HU2Uja2nz1P29sveIgT6kwxmw7d0jViTUOrgPk5gKKH+d4vuPbls530LWjx3jfeRh7V9wgyjCCAFajwIb/LCBxh2CkTXza9/8Fb8INO82Q4MJLJeiuzRnidDHt82r4dRQBYApiN/OfJnuhl7YtloVNXlpoBlAyWUEz8Jv9pXwKkUC2DGq5mM57QLA11/B3xUG9YAXGccyT2dnbDVnnIZ4KtfA1X8e658ffx5/ydAuiffGT7EQAvvua6aX+DceJ0vlYd5mFZGTzRC18Dd+Pney4/yygf57SpcV/+fXxfHK/r9dXnfNr3EAo+j5+Rf490iThvO/10e//Xfovr+F259s/jNY34c4TG8l0txVzy5qIbKfkL9Zemfh6X7ZsH91umvGNkXGfzzAAFF67gsFqmK8zgE9FmXjy7MYP+RP6DJtwawNkieDf40cN56eGozuJou0tnyM/tQa/Eu4+U3uPDtnm/ZYUt57eYlMb7OAI7PvycaSEN7Rsdnvx8LxMPjcu23V7na1zG+HOU7XMoQ8wkrayY5XyNwrykfyFHYFE73Nvj0hY2DcCaYhIXXbsFLNoul0cA2MuvACwP86mvd+LqXlw0Ie4GBmITb/HR+Vl/c9gfbpx2B01AUA0PtdRunxT7g27BSKhLWpkLWQEQ3r83l0YXZwjtWYBBoyuLS40AXbMoYYEbOASBPeYcBrE2j8ANeS8DGLJCNYhUm51BgTshB0FF/2XPFKWJ8dQwxEK/KGYF8vp6CGA0oioNRgAFFfx0gD+b5lC5E8Rcm1ZPWsViVMJJYt7jUFOQEtAgoxoNaLquGwDMzna4xkiGhlnDa26bUQ87JmZMWwi3W4rDpgrg2CuTBpan8TjBAHdOOgFaVNyCyObqUjCSINlo8cL8AkBIsAqAxeDaseaOotJQYCho2tqLfNQ+irIYoE2d4Va6Ki+Bo0vC6FgYPTWKObfgYvNdhDJHEq2b7cleWBnDTBsQlpGz6qFtXh82L4qfCleAxVHqHmynEeB4bt7JUT1o0qPNzkzOxszGKhTXNxcYjF7sEOI2enQ37eA50Ed+N4JnOoPLhphnab5t9H+jjkDfBB+c4V2OEEK6mHZTLn13fulsdFc5cGIgwsOznF1dnJxJraPToLtComEuTRotcYWIPvTvYegxu/DKHMZPHhpg7DWgDouXcJ6cPS3A8mkmyOtIyCceAj6f6yL30stNAJwooTBPT1dDkRjFn4He8wszMSnmDMdBmdCZAH6GUYpF5s0RxjCrbRQ4FZF0NGL4Yq+dHn/xMqJm8qoTAE35UBGYppAViMMumceC1ynHiFcoEtk36C//GvqGgg4K0EdG8E1H8MiKGKWEMSxOuCrEJM8zwm4kx7KMXKs0UaoY96zE8nPlZ+uh46aTZln2hXVxDVLpa8O6gBbLtG5OljoHBD179mUAKy+wnjovyrSyEdE36qwStUyjyIUJc8IdRja14ybt7h3jZGTe/QbgQJ7VoZuYKqQjwNfWF1/S7zgj1NMRnqWlheSy1e7L3obPLntteMdWZV6XZBqgK+qts2TKyZzGCGPQ6+r0GBEeptPTVox0mEYi3XQEXafaaEq/R93hf8H9N771TuSJukpDPwAbTsJFzvF1pvwO4K0MH969t0xHQTMXSsfeubasE50ExrG0G7S0lkYWHa1yVQsngplmIteMnRn7wZEenbpLAOX6Gw8B5eU0grfPcUj3916lKk6OC4lP1x1Sv4TPr5CzRuw4FzQG+cibOghD9No1FapQh7sP7qbawmIY1i761Qi7M9pvaNf9e0upueRasjgGPMctryFgOnK9be51Uok6z1n1Aj43IzHvTsfLtCfX1jw57YS+XlxcgK41QNoMTpvOqYDrAt5R1nAMkJ16rR5tbTZXoZOjNK7EcJpO2yfBLwYi1B/KsDLw41//XizBpd52sw53D5T+XfN3ca6UK4dSI/2IP8GVOwOtrt0JPRo6k+eNJxXt7eE8LCxgm7LD7RGg9fZd+fCV5UpSXKPbF9N7727iFHTQcZ0YscvOZqLe7dDn0t37XXnDiKm9bl6jQ8OOfMhHGnkNvkuXuTazKTHaBEdwLM/flUPraTTclw736Wk3+FcHOoIG9I9aJ1IPuMacayPynnR0yvt1+tVp8S1AarQm3pX7rAcEkt7E51v9kwFsvibrCOU70yHsS9zH83PhcYxBkHwe71wn/bzG3zy8zyPk4faZ47JyxfOzxpFvP4/vGb9//bm+C7S+DqbH5f3D662P73ltUsqL3/RXcr/LI9pG9a659l4xBrGZ0vkIkMaN0SbLvW2bZQ3gW3Wejr6c03W5Q+61LuWpidSgr3WMLTPfO247B6fayJ7Lbq2AF9yh1KCG9/qSZnFwfSA7nuBN3m0Zyk3UmXd1jvo4nELO5ois57n2ti3ymHUPUB+F5wld9r/9PHZi7P+oHEeU7efbOlmmt5jiqGPmfWPa2DbvwiZz6iZ24uIeI48tTm9z5Rb9/ZgabVGb7fJo1Dq9vPxH1oGlfF615E5cE1cb1xMTm1PXhUc3hcvN0dVog+o3ea8Bgkq8qFOhUEKpKPDXAKfl5UbaeLCKglsKJWZbr/EKj4+PaURG4eZMObnFre1mqmWUPA8HSDpD3+WRXPfVYXyBU0wEQ7Mb3TKiFflAeKQqTr1ggYZKxRnXmZgJwc3LDp0P+zwLEHEhQILIFJlXRTAainKDmQUf571+AOvGwhxE5neUrsPsJslD9yCuitVZ8R4OcTk8JkC2LAGswzbBFNDBGfimU9hptteUAVMcBOYaZKMWLvnkxBcfcA7AcsjfYa+l5iIK2h2ZigjIUeqeHccKBOpLV0cQlNLN4QxY1pVKCDWvJy6YdVhfhS2gN7fGaJ8RH4ej5WSBkIa7XKmFofZ2k9v1jJ5sbVEmBg9jIji4HJ4BGjFy0O78ZD8VLqVHVnTOZDcXV4Z1OSYBSOSr0V4NqgDBAUSHYaWjAMg8X43bAgZvcObwFuCcPu2fn0EHaA6gXl1ZhI6ue9unLfSbUTWMawjNtdv2+pybVK1MYVSgC4qkdbAfINjNESJyRR0VVfBbmqSP6g5xo7Td2SxPSNEhgl+tI/ZI3tBh4mba4wxqJ6MIci4A2XPQppzardNo78b9jYjoufSNvGZ5Gv4L82b57CYeskHMRIeORmx7tM9eE+joHJheoSPkWn5FFM8QgHVy1E2d/ih9uX2Q3AZ2YpLKIxP21xSgTFpppDV45oVLd1NWjO4YiVO5ZGMKbyMjyoYG0vxe+d4oqdEb9ZGGQn5wxMNRARWwNLffTGGxL+zTaAefvUlFbv86idLnWH+NgTztM03zUSYcKlW2VF166FCR27nGUlQzfHZSSyyF5zmIKAiNbU45IneeOgS4oK6uFhLt5Xw+p6HIfZxlWB1BGdRHWsCdUY75lkb1nDCngnZbWjg/5FUeVd40PkaLLcMl33R8BLcuoWU0Os+aHSto7qX6l0NHYHDYCkbWoCXWP0YScIgnC+5qJ/DB6eDPHHN1g5NakRJKFjBKSwASbZ7UccTJccUAc/snNUK06wbax3aP8OZw0EkjQHAM83c7aRn9oLMjQdUfgmiqCSg6Tffu30+N+aXoP/dV52Hp2dazSBmoTk8A4k/huYt0595GWkanqG8EStLPFSnap2dpeb6ZYn1hDTf3RygEvjAfb+PuMnVC1pEdHXpHZ6bo+zpOyTSOoMuiFaeoG07RCTpoe/tL5GqY5nFM67zc+MF1m811dx1u+1y9qLQ6KeUYoKzfZeqXtL+46KUGar1Rg76uWqOjRZ0qFZe8KocTuftqL1KmZsxRD15HV5910vPtlxG9/eCDd8KRkb77u4f0Uzndf/AA2tyk/cOD9MkvPw8weOfuGv3pcH1e4kngfQpAef7FU2zVbLoLeLTDs+HNIEM58J4xD5tK4L32bwHl8+jRZugnt9bW8DuqJzhVZgSapgw4811+hklp7zBWyIhNW8x9NZBA+QIuRxh+8MNvpbt3VyLtzoi2gQudI21ApE7AD7HRSDgPe5xH+pB1l4XKOllZdKTvMr18sZNlV3mSmThsUz6UM67l8Nz4vO20njogEUWLw9954yc/jE87GVNZ+ur+3I78KOnHZw6/2v9jOiLp8fLaeN7tMaZ5nPF83J5/NyAW5zgsJ64b3+t9fAzwFaesj59z+7wu3+PnXN987+07N6sz1Lc+J2oIryrHWY9YzlfP833c5nFZvrxOfnkN0m9pAfm9i75J6fAY5wOZ1NmYc7Khzvbt9RGgiPLj8ujzDvajAxaZR1e4bbtzjdS5HtbZwEv0k3VR98cD0T/W34s4r1biROijICm6p4B9so99kHSzzpYnfaK9USRt44N/noo2BY2pL42J8jmkkS+vtw3aE2Ukg2HlJ/827jfKjwgs34eU0aOpLSi4TfFbxYnrx+grAOxoezQqtuDjXwWw41UI5qYualOVmebUZGmjcFPcnCjcPKpUpja/9/1vbJSnppqlqVINr66EUBRnKvXC8CJXAhsQs1izYU0okj4CdZlcAkkv2skdEygLFfHB3iFKdJnHGoE6j5mqEkeQ6PCIHSVgvcHQuB6iBi8mc0Bmh+ZlIqlknorDtg6H6IkrpHqWAhQ70GR/ja7G3GE982DNWZRjjGL5HOsoGCxX3QLQJSnMh8qMqTJyyM36lzBEvb7D1y5L5CoFYyOlgshRKYdSrZr2w07pdMyBcvmQnBKRaUMHag1piykOrswQu0spFFithvmzGmeu1zDTNJR2pqt1sq4CLPO/FPYMbi4jelufc6eqS2gtw/sMh4+n43nwCvUoYbAHqdMeUA/AOs/U6A8AWaObfqrMlNPc7BLGxQkBvTQ0gnnSBbw621ogaXT7CsMP+IpcSRjRCXpGy6i7+7KreFVgXiPoxgkKAa1RtuDVNoNJeX6OsMjQF1fDMEhGtykQmmIUrARA3F2djBbOwEfmLhrVNBXClAQF4eLC1AmfC38JOuA910004ukEtitAgtFQ+9uUEVehcNauBs9jppbXVRycdeEHgVAJWgEsr/IOb/Pw5iwOl3v+mx8rTc8HKjMXQceo0S0Oncd4LArIXDsVgBEml59SibiKQ18DjxALUB2dQE3EElVdeLXTzjvyCMJHtJ+G0YcOkwqI4EHaobB75CFBnTD4m5d1kt46HSoq0wUi4kJbNKB65gKdUCbcpxLxd1WQ/B9A85bfAxgDVL1Gp+F1ZBbQ4e+C+KzMstKSF8fKJzx4yrcsv6vITB1STpztao6qEbFsAG6Vu1TkNxWychtDWtFOI5d5uTSXFTKqlI3GbfnwjrwnaBZEDulPI1IBxJGbcFitOIf3WF/bZvTRSLQ5zB6CgGgDddd5oYlRvnX0vjAI3kt5oayho06z79JSvhQoZAcAQbUAb+BlFF1HQkdSneL91jEinvBvlBdtMRLuML+gmhKgjcB3ODqnfOikPilkMKxe0OwIgKyf9NJhKcgHKArzLXX2y4A387nbx+3UO+7E8PvcfI3+Q+fRtjzaY/5qjsLmKD06iHqbm2sfyKu22/52hZX1lZV0Z2Odtk2kbht90Ifv0gWAcBnje5JukM3K7DxtcYk36WDuN8/imdbVzV5cjzQcHZzqSlnaIru0XUMuBxpjbp20AWC7OB0CNHT6VS/dUN8ZnG7ThRwZk3eMLsYOdYedtLS8HGk8tl/5M0XEne4cZRJo66C73Nj63XuRa/zc5aUcgsXxFAzalytLy2ll2aXVLmNJsYNXr3AgBulb3/0oVetztEF7Ij/nwzbJt/IVDEHHZZkTtAv019fXU3NpPlYK8SWIlA9zlF19BKiUC0JmTAE4Qwechny7Bvp43VvZiaLTw4cb6d13NkMO+BnetH3jEUOXGnOCrpHBXnoBQFV+rZbAyUJCB2or6H+X9XKCteWqn6zXmG/jEyfkw5BTeIG3kOeIlFFf+TyAtxzDLf7utb9yWDjlSTNpNZb53B5p9dUzLCdkzk88Iy6j/to3GxF6ix8FSJYV1/tM/qJAXq/Lk5k8ZyFRtvLvNb96jJ/rtbkenrWunOU/daT8GeXeXimttTE5WJPbFdXxdwrwllw/v9+eQ4ZogDUMW+bzLMfDd2WsT18cnXawDfbVdaojK1WDc8oK5Y2B5LgdvhuYkmbxzOgLHXT1p7Qe1wM59rt/tsvrbuuVXzc4iJVYI395qZlm5+bTC5wf1xOOlTx8wT8+25Q0A40qpNwuanCpHo4qhc4NXGZLpZsnfZb/cUR9uDh4mvuzTco0pIfjKj7bMgsZ8u4Qbwty5GW0ioXHnHdHru3iYNC6nJ7+jwFsr9crLSyUandpzVShsoGy2QQMPSpNTW1+66P7G/ONBQAsmsSl1kBlMHNBwavVywi7Q27mgo5QNuZyOQx9GbMsv9z6EmK4/eoG3uyDMAI2TKXvqgIqmBC2SyOWvVRCuZnYrIJQEBQCjbgTOWIyBUoqoq9TE5SB4qXZgh4BTpf7HUIRfMJrEaI3P0hl3Vx0MwO34ssRUl8yo0NxPCQ6IVICjPpAYJ9/jrFxS1PTEhqLZTpWcOLyPYLSHBlyORqBWWXayKherlEKQR7PgAkdMrKulufapecAU4dq52YXU/v0FPILptxD+DjWGZ0H6Bk9NQLVXFgBKBuRcKKLzISahxcw+UGL4Gn+kxFUnC6fctw6DGHRuGlA4T+MpgsfY+Sijp4D3KNMZXCHKmEfaqAgYFwwYoeu/AD4VlNc9I5T8QaggRLsn3XoG9veS2tr66nlTOruKYYmL2dVrlQjmhV5mpOFdILDYp0qEQWDUTnv7k8F6IQ+zW0CrNiPRoWMvlSq7liswGIQwkm5xgi4KcdlREnMS5x0fcT6LL8BkMqAKwyCK064OHvBDQ8wuipry3To0ToZDQ+FAPVOMV5O2lHoZmYQJFpv3qDRL5d4M6/OTS+c5e96mUYso+1l+E+aoiidbIIpUeek5vIsPA+4AOQ52al4Y9lGskzryBEW+8N6Hp0O0u6LwzQFsD27usDwmCbg6h3m8AG06e/x8mvmhwsugHS0BX4F1Knk5T8VmfI3Qd1cesz0h1i2C76Tp1Q8RjDNP1SOPA3Up+8ExHlGqEbcReopMsr0OvkF1gh+EcxYRkwKQ6bDgFFkgBwn2HCPcpSVnM/VWDpRUzktwwNmSdKXlOlkQQFfDKdyfaw3y3UCMe/znBF+wavK03uUSXlcB9QJKdLJvPmYDEnfmAdqGbENMXrCpd/EGWMQ6ks+UM6td7wAggISqaG82yblQHpah8gtpBDbZv19vm2zfB1iT0QkmlemB/SjPF/WXTIIDPgl+sTrxyMUPtPr5QfL9Tk8lXcNYNY95unziWcY6Va287ratsW6WWebYVETzsinzuY1K9PWOVYJQE/E1qjuQsj9RvCdSyDQ1Sl3ol0EBwCKLtYfzg4VUl7ku1gMftpVVDI9jo+6yHobOjsZTWeaa+mfleV62nzrbQBnLV3QV6Y4xLbR5lnz2XJL9J2AwOdd9k7TW/fWYp3XCcpxTdxoE/UyN13+GOCUXmCWFldW0VdTt+k90Fqm5Lku7+UM8KOjk/Tl01fp0Tvvpvc/eBTOns7BQF1Cnxu539vdSR9+60PumqDcYUSH2y6nxnW2Vx2urpqjPoJOnfjnTz5Ln/39z9La6nJ6+O630nRtPvjAl4S3vxzBkSeUpQApnHMyjX3vphUfUJ+XgAHzqXUqxgdUi7Z6r9AoR0pdLSZvD6reFjxoEwWxEa3jmVXswQ++/+2ItqkzY3UPrrMvlQN33DKq3Toyr7YTPOF9vkc7uUcZsW/d6CIme3J+HDmWtzzkZzlXTo0RAdmV67Jsa7WV9cyTyq11yIdt95p8vbIiP1t9z4cc0jY3GPAYXzt+rvdkLewX/6NcQJPAWUZTnse6Rv1nBcdl+MX7o81cH9fEM3UWvvpuwb599Xt+dsjlbVHhEFJ3XzqWHv7k9UEHXhaSy7Pe/p5/i9857TO9yWbkc/Z6ppPP9JzH+P0avWjASh1rE6I+8RPvobdvn3d7/bgut1+j3cqi5y1fB98C/D3rnK/obN3s71ymepCyOG8/e5s2LCKkce1Yp9/e70n+syT1m5+DHrzsG/ubC3N9OOcl6vGoF+Wqh+U/myWJ1LkGkpwc7a3c798IemHxk8a1RfO30R1bN9dXj7ll63riKiKw2IH/eQD75vKdZnGyvEFLNm8KN48mRqPNb314b2N1dbU5HBZqAKXS/t5hcWa6WJhrmKzvCgFOntIIX+OhD1NfYyWxVKyFPFuuWs07CEkMo4s2TEG1URq1XrsbXqILpsuwLg0jgSMXj3eHt2NvcYCaKQIm7NvhZUCHkxc6J12MXD9tvr0JI9Zj6ZXSNOcRbodQNW7mvhp5MelfIho+F6g5s5mPGJbLAD9O2HJtP8Gt4FWlYx2N9MaC7Hyu1hqRtyTzaaRlNiO8lmlk121Y7S3XFXVo1N1fjMDOANr1hqRD5IZdukmD4DQzRYA5KlcCkBtF9jqNTMyAp91eX68txAxqQYJDpkZljFpq6Nwz31mr5jdmRr3h9w71AZjNNOKckWN3sIlhPL7DDNAVjw/mFpDbT5PFSkS+bwRhKOzRsJD2907CaNZnS8lNESZuJqCRoNWdcIxsuZyYs3vNc8wK2qi6yhg2hm7Tya0gd774FEAz4HqB1hD6m+A+ikilkdm5eh2ANJPcd9/JSF7rGrXhgJSdle0e5z3ainMCNMZHwcgehue67ILkgBxwFODvCiPZiTrPTFfSFXXTuNt/CqSA2c8xAU8QZIQbINLGCXItXvWt/WskZ25uNiLfrvPZH1xFbhtESYvN+RDc4blRjgv6hDJomWkEro16yTnbVQDEOBlxCFB1+9JDjM1pB8cCMK6AX18ZHVXgFWbpLwg2bSWvOpDBdk5DUOIFOBqRyBMNbeaL/kZWzIUWYLlMlzxiaklEbbneyHTkyp2cRFRMUKhi0+gI0FU0GjwgWxjnLK8Z4Bhp9VHWRaBi2o8azTxSwbx57XmZIM/Jy/AChl1gKmgzWuT9/iaoM61H4BcABmUWsqQSlQY6dlxnlL0BwNARNAdyHDWTb5VFWIw2Z2OZV4woRrk+R/AjTXOEOBs06RVDvdQx8mhpn9pbmcjtNQEGk8NvMZyL3HkNLoVn6Q/l+CtFL819mS6gMyhYROSC3q+NBJVxpQXP6RDEXufcFutVUxf1TLSdMgM42/fcY9/7rHAKuUEnQN1lpNHrHVnQKdZpkB5ea9uDvzl0auWdGCXQSnGNUXbBouDZ9AfzTuUnZ8jHjkjoIagZbZ+aRNbgl0IBYK5h57dzZFGg6yLr5g5LZ/lUuofhp685Q32Rbf50Mo+Pz9IhwOnuciO99cYd7qvgfLiLmzxOAROOZDl7/jqisOXGQrpz917Ij0EE083sGwGTQM1IuyDWiZET9OcUTqeAQ+NpcCNsBsW+fPmC57YAlO8nR5xy/+EwD3Ke+YSyCi8bTTKqqwy445u5r3RbevfRO9G+6BcNP+/hnPCbBjvX2Qk5tsO+ukw//PH3YmTtxfZ+vHvI376kv4f8YLnhQFHvWKMbvWg/ZeCQRwgcZZGm3Jz+yW//OC3M11Kf/qLKIVuO5gjIJ9C1pgYdGvF12cfgyXxYnjxgPxtVlm46396vbsjg4/ZiDmVLGZB3raeH79G/VMxX/p7ti5Wl+70oP5Xvlvn1I2SMI4I6Jt5yZciQ93PEc/icHT/L9Lm+FG7KDdvoJbzfytPr71874ru/3ZYnSJITeSoyRR04N3YgvNR3dVmkJ1HnKC1+y8+IdvDu0zznd+s4fv4YrFnm+Jp8PX/yNd/DWbiiDnFf1qd+ju/cr36yjEwj6gOfRzkcnvflV/XbmI7j5+cyx2Xnc1+/xvr53c/j546v8xifC2fk9nxc68M4n++3TXylnhGoAtOtrjTTW5sP0gayrD6Sl1zDu9tr4xyC/8AN8pijN+p905diyTptS0SafY7Plw8cxXSXv7ObyeL1yLgkv8QqBDh025jrravbrWQLU1fbRVMI/mcBbKlUu/vmneaEAHaUNumwR6WJ68333lrauP/G3ebw8rpWq9RKE8Wp4uz8YsHZ6Dc0ykiRs75DGQrlqZUbG2h0FCzzx1wCKAyPladwG6KhFuDErEvACbocIzQIxS7z+afwyQwqn9E1zzgHaCA8Rjc0SoIGFYEG0Jn5Ry33XV9MTZSl91mmo9PlqrNAUd7U56R9mtzr3TXccq5oIe28AgABLl0c2Bp6ngLgUofRrlDCJ5x1ks90cg9i8w9lAJ9bcsJXIQNbFaEz5wXC5hjaaedGayW02XgRDDLVwbwxJ3GonDH85Qb3HnFVHn5zdxoNtMOcGjgBhQbQaI0RXs87mctolAZahadic1jfaIBh+mqlTnmCoBxFvODdYZAQEC6OCBA0EvQYWdRAWpbD+UaaVScaRx0TczoFLGYzwNcolRwpF0g649UcNx0TDUSheIWRBdT2NdzZmMvI0ss+uAKIu0uOEWVBpSszTMBH8w3ov7yaLkdTaf/5LubNe/L2qq4W0ZirBhh3IXOB7eL8Yiyt5RJubihguodG2fY5yctIapoopc5Rn7Zj5IvwDPxpvpipJuYAKEjOMnYpMJf3asyW03zNkQF3HcOh6rZph2vuCswoC8fBPNUqoKoddblILpwdE1Iw+hqUfjg6KjtBwSDtHXTg+MmYTNI9E1TT/7RXo0AFQylmp05aZacuR2VzRMvdqkxtsF2CGz1bnQKBSPbwbyN9gkVonYe2XS5Oh+8WuMKPpmrkkQN5yXw/Da8ALysyh77tE8GAMqEOFsgJCHT+XJ3AyHoBhy9MTThiKDzqNF5n1jYFTSnPd/kpRkSCd+Udjbk5vhhAeN1VJW7gJduiMrd9OboJZfhMKdxreTmSHZEdf+O7y8UpVRpTh+djNIWHGj3yGnWGjp30DFlGhnSANDiOynh4XTaY0F69IkCGdtY98ytOHTSy/n5WngPAq1sAo+ZGhjxQH2nn74JFwbzy23fSH+fVedIL7AdNpa4yqiPgk7Oj59Jp9p9toto83zJMUehH/cNQ2s/IUBhPnju/OIeDdBbAzj6N1Q8sAWJHfjHPFHhJO/nTqJ0TLCNKeTUAJA7QE3NpeXk5nRwfcw/eoO2FJ0zFKVdw3NGZOu8RKVYlYpDP8Rptoys2SDPr5XNcrmnv4JgidII0+uYX0zboVCrfpPI0uobnm28+Qfsr9VJsn2owwOHvTx9/me7df5i+/Z0Pg88plHf1iM4QbUJHafB8328dpwG85MYK87ML4TTqhOfcaNNvXG7oIvXQL3PV6dRc0IntwxPYjJADHFTuPwEInvUBpADZ1vFh9Ovv/PZvp4WlhShLHrb/A/xAWw1v9Lv9wXdHXa5Hg/TtX/uA+l6np09fpt2do+BfD3lFvrXX5cq4h/+kmalwfreeJ8dt9ImTjaEP+iQ7ePLVTXr37Qfp2x+9GyNCjkiary3ftnBE1WX5/tPkDlGO4MQf5Y955jwmnDqx1fS+3F8ZlGawIi38bA35FC/r6PPzkX8Zf/fdl3I+fsUR77SU99fl3x4uY+Zv+TO/w5s6OZAznxs/ywfHuQzCPAI73F741TPja7RlXD/P5+/58JpILbiVcY9c/Fd1Vk+MD8/lNCvP53rGZ2+KIuTz/KsybP3GANZLxCCet+j8HA/1ic6K7cv94n0ZsHudfJCB6/jljXKG+kEd7xH3UEboDP4b139MYst5TcM4ch96WQBqdLX18Ag9ze/Bffwbg3Pf1cM2UZxl/7kRi0sn/uiHH6EnDCxSAPcIzsc6T1zWdxIiesPlMqcrOJU4/wbS1BMGkZTxmLRIpfLomtF1nc5pA3s36MDRVKEwRG562IEWOmwbnLc1Gl49Hl1fbZ0Pb7b7g3br6uii163Xh7/1W7/1qwCWo3bnzlKzWi5tAK02MQSPJkY3m998Z23jrbfvNKcnJ2vlcr2EZ+/gVcGKOUyVvQi9QAVLo+KQgeFhhPnJNuBmOq3duZtOux2UYgIAuiC1kU2UTAAbTBlEUCmpWBTOxpw7O6EcaXC90UBJooyhmko1mCx6MaqfO5VnaVxVnB5e4+4rphCYNO9QtNealzq74OSCBuWnSJx35rTGSRAYuasoEI345CRAFuCEX0AbLyJaonHSYArynAGo0XB4zFUAKgDg+bm5mHAgCHVpE0FjoYBxKTkUVE0nJ+cxsW0RwyPg1+C4yH8ZIHs1dDipixErBjB1vTm3xp2jTI2Wy9A4kcI91v2uUvewHio+bbITf6yPGwSoAFX6DhuYhiCA8XkunmwURCX/WphgSqPO2RFw9xwBGyCBdjrzWlY3GqMxiajuWSeiIqZOmA/szGBBbA1gF7tNIdR5a8RqGgzz7mYlgKKrL2hcfa7XWB8NgTP9BSQaXRWKy6ydHqCcAV7DoC8OB47Dxhub6XDvOAQGEaJfB1xrjrF5sIXkJhK2R/5z4obKS5AbitJnYzQFW6cnOAHUW9rNzlW43z7OkbtB9xj+MM9YhVRPO7sHsVi2S0gZDNBIu3Sc61T2APA32KmqUaBrFXYx8vU0Es+2X6XWaYemTyZ3A5OOtcZc2j88iZ2sbL8pAnl1AsFrVnQqFw2x/G8fObkvtkhGOUQUE/5SiRrtUuEoSxfQSGlwqNhIbSwePzlzC27yrGSv9VBtRtSB54Ts8Qzlxu/KrzlOJaOxAGPTDsxVp0ZcI2CzAAENNMdAj8uw3R4CQ9suAFemBDDms6Jx43cVV8gvTZZ/VL7qAUG08m0/eY0RWmUr0yM7svar+fQ6R/K+UU09e9cQjtEV5Fbetw+NUAo6jBAMeuchm9bLKO6MDqEOAU8UgDkKYz8o8zGJiM+C4ZAd5Ey6xTrJ8L3gpttRprmXOtiHY6fP1UDokai/7c1AxxEY25PzS8PYUUHTQcyrl2d16qR/tBWCSNPIjaePgofdDpl7wiGPspVVgT08C82koxOaNDQOj7s8n7QI55Nnm8s4t9hMQ4yN6TgTlBuTkvguQ0tX+8EoZejR4BNaAt01ToLq3D/q2KxXHCmSL1S3scU39THvWb6s4khqyGNOAuDX1CWH3QWept8YfLAddeTJZxpF1vkPnYGOkpbn9N+9jbtBd+vk6iZGeU67g1SpLaalu2+mg2NH4kYA10JaW1+KfrdPjWLpqEXdeFaJOlXQ5VfDdtQ7AIE2i+fZkcqHAQ1XVemd36SVtXvp0buP+C3LyRjABp2UPR5iJHFhfjbdvbee1ladgFqI5bCePdsGvB5QFvxAm71W/pHHeWrWdZyUp41cWWcrbX1jkXvs3XhTGuUny0Ahzdam07/4X/wTyryOpf7ke4NAPkfecJTFJcBiAjXfsx6VR3HgtKnIv4GP2Lo4DttBPXRwaGe0izaMD7/neRvS4FcjeBGJhh+kx/i38cvDcx75XOYlP+fzgj3u8fn8n4GldL0lhP9bF14eXy8zn8+/+93i/Jyv8fqv7su/+QF5iXvzudBz8necE74pV7f8Szm2bdyuKCf+v30O/RD1l3f8JXiDsjjtso9RJ6/1RP7gY+K8dbQM62H5/ubzVIRRD97H2MXf+BdFjNsfZcY/f+GdvsqfuOa2PVFn68k9ypK6RG0xvs7jdXm3sj6uk9eE7sk/hr53HkYTrPTD730nvfvOW2ErzTH3au+1rIzD5HHu5J/lOkKT64M252fMLnyZMYAy5Utd6P0Bmq0TxhleF5BGCgEyHKsQYOu2oPtjbtm6uUzblxNXreuZq976591h+kcB7NJSs1wpbsDYm9ThEZ745sO15sY33rnbLM9M1WZwyS8uLwHnPNnaXcPklF5AyO0XDZ/fVUoCBo2s3RreNB3urF9zfQYAUpcxMhKjsWrM1hGwsyDgaOTWs+46JYGNtBiFwjjQaFMWJLoRi+H5MPjTfdwdVhJ8OekmvA1KkiFUPDFUPO2wrMrgJtbgEyDaa8tLi2EArLMTLoYoGiMjRnXdZWnQ79BxAgFD4OOojRNGjPg4BC/teRZ9ppE0emwuyflAZrxOF5ddfsuTOIxu2P/OxpXxXT2g0ZhHsebZxEZfXfZLoOz6hRq/uGaufitYCAKG13UdBcxh5ODdar0GDVU27hnfD8/IXEqHxgTGkRKA0RG8GdHTC9JzctjTBkhPI3QeGnzrT48FfTxU+h6u4Wr0JRQvdHeGu0bLV6QvYNwFjoqeAMJz9l3Q+mYiDHYJgAkcSZWSw36wEJ9dCN+UiZEKmTYNNWgY5DLG280EXAdUMOd2jaZHnBx3cAKOMNg4EVznTGX7hkdgTDEQ9HEBYCKv9S50NKaTC387elVtVGgZBg4ANgU/VADzfZ7vFqeFgjmB9C3CP+idxTDpBLRTKJ045rCjToQgaQGnwiXP3PihKHDC+6SDcYbyJLkr6Px0ey+93DkBTDjrvJeWMXRuIzi61ljLuzmiM1Vy6HUygJORdftSOrrvvef9rEErTBjRNcI9Da/lCWPu2KOyMn9auitn2iGdscjb4wmxjBYdJggUHAgsBCHBPA7/h7K5NSyUaZ6hh8BTPi1OUiZyJNCO5ek0AvCItMqK7Kt8WKOn0t0jK24ju+ahZv60DrHLHXVwlCCcKmQ6y6mLezf4PpP2DvbjPmU7tsa9Unc4YpOH+EPVIkuCSNM0XEbL4VX5ZIo2CAwlrrpU8JToD9trnnaMFBXcdngxdU6OkRF1jI50HlWRfmrdSFFADyi7gmXbyinarwLPin8MrOVlwTtNhhZqMQFmCZ7lHtp9caFTKYDVsXKyplvGuoSbjjlto6+8z/L8rk0yaiHNnBil7gqHPwAY8nwLbKRxrNTA81z0X93laMn1FTKszoDpHa2Q/kEPI+W0LTss6lqHws1bpS3SINbI5VLKMnqSdah1UHcYrZc4/i4dMFDwhDTj8qCDgDJ0As4dRXPfmI7UUbJQCZ9p+fadfGx0VxoL2LQF0lEVzq30u+tN41zAH9bNUT/lxQBEDd25f9hO0+gIVw2xvjpz1kM+Nf/UEb0qhrhsmgK6RaNq3bPhRpdxzl31jo+7qX18nhYWl9JPfu+30zk6TucrQJydwfU6295nPy0tzac791bSLPrD3RN1qj777LP0+eMnKZYgpD/syxyRg7bQL57pZ2gqLaWFgJbq8sp0cUJmdgyzcVcuTX/68NvvxjrUFZzjzmk3Rf46N5pKJs/pxEUOMEA15Fz5orxxkCjowcsJXDFJloPbwpFSdn2eQMJzmTYCDGRaSVNPK8txXqeGCtOQscyPX/LiV98zYMv0ttX58GM+x+/wr2V4wJHxHA/7L0crObgh1i2Pj96Ty8i1t775ucGDlh3ns02WPwVP+V6fq57zlct3zVVqyq9xRVzjfdKNWvD9V9uXr8vlj4Gb521D3OIzOG9bwhngXzgsPJOHvr5eh8NOt5/H53yuZXqVZUhrfvBbnBMy2xfeqqxHEOP2Xk+O6XVLtWinh79nsMuf9/I9cMRt/Xz5PJ3W6H3uc6WP+/fupm9+82F68GA9RjY8vl6mR+CseLzn1Xe5fh72YXzh2uiLW13lrVbVn/J9lnWDjJ/dXA4Ho0G3M9zePgAqDFvgze2pSmULPfo4TZW3Zivz24eHh62LVqtX39kZ/tYf/uE/ALCXpdrS+kyzUZvdgD03kd9HPH5zfa6y8ejhcnN6qlSbmHTflpvizdVNQUXuDFP3qY9oS0zwQTFeI7Qo32IRReIwH4xgJEHFZqVdvL005Xp4GOnzbgBEJwHpNWpcZCDam1ZWFhHYWipguIx61KrzEMbE8zx0H3mIMg4EEKR4Ts/QLfMk7gzKUYLJRBpDO1FQiERETxsZcOixhII2J9QhRJfGMZqpUtd4XV2fx9C1myo49Gfag3RXsasYrI/baJ6hKP2u0ZpC6V2hlN0tTNSkIqhVATwoS3MkLTeiTig3jbdDRg6LC5qdxGHkRMmrN+bS7u5empur2Ujq7kQaFTlC4zAunGCkTuVu+3JkZBiAScYwdygboMw8IjyBpTmSevwTkzKQq0H47Axu9LIi/E8bspH0yXr07itei4iyAFxQapQtr7aQJ0nJs+ZVyaDmjMUkEcowClIG3HdOTuk7Z7QD8qif0VIjrVcAwZ2Xe9Hfbpnq+r4O+SsQrmRhbpiAL98r0MAoQ9fh+Si9BCQOu2cYEgzfCCUNVp6pYmgwtOddnajp9GTrGX1UwuAs8lxogJEtwVfXCf7gnsTLyBDwKNXq9B00dheqySL15rpSqQ641LngDoznjfWib05Pj9IAHnSVAhoaOV5uxtDj2hevTtN+q53OoZtRTfmi0x0EcHbbzEa1xrkMWnN0yvzZnONtn8RavjhyRpZzjmfmvRgS17ngGm4PmsPVwUcytX1rRDo+A/gd9jXFQUHXsAl47Y+4S1BDZwm+5At55Bo317zm876Gin50WS/KCkf0xslSgO9L6gb9lUPtj46Bui+Uv8pRZchneTGUJw/PhiGDM3lSvhIIqOjkF+XB9WSjLYAf14L15fql5nIa5ZdnHYjxWlfbUJ9Y+I3g6Do/Wx0kODAdRGDr8wT/0j1mX0O78P6VBeuD7LsToEjX9ZIdHcg7iCFPOLTqDq+XNu65P8IJVW+b5+W6wKZvCBZ4CtfYb9YP+ZYm9g1Ww1QSJ5oquzlCYdTPCZkYC/hCkBf0oQ4+JwMKaCZtob3gRrAnv8gHAvzQQ5xXB9jHRjikmxFleY2qRB6atMPuh4y65JR96eEIho5y5KTZF/SRPDKBzm406pTnhi8AcuobOgf6TsIL7kLnkn0CRfvQMqznaOTESI2szgt1pgK0inrzG7R0CcXXRt9fZAoOeWF82O5IneEydaZbw2oIMuDAyBnVpL7eYzqL1usMXj/rnAW4m2su5PWnKaCQ0KOuSX5ylOrog9U19S/toT6WF2XAn6fYCtPDdBxnAcUffOd7aWLGdCjbqZ6mP6Cx9TJoEjTiP+3NYnPxdeqUaRTyu4BS/RWRa4lKW8dAL4y6Z3w+DKJUel4wkm2CIBe+vgXKAYagheedeFerOodB8G7e4XlM/FVvGY0VIEtdJ8bIu9E3t/ZU4KrOjYg8z/FC+UwnV76LHvEGDr/Hubgmfxe8OjoRdeJzyDeyOwYyuYx8jM/l93zekv3mKc/bhvEt4+eO7/Pws7RSP/hZelnIa5BGBygLHt4fgDfuN+L3FY2jRH6PX0LP5GfHE/2PV97NMLdrXJev3i3XZyoDGYiNrx0/08/52Uoq3+Nq65HPGyzII2W3ANX7uCZstn3GdZbrO/+4Rr7JaViW9brOVEMHW92RHZuv6juuh4c2aFxeBHL4np0P9YQ6g/tu22P7ipQnmy4sNtI77zxMmw8fpObiIjoGoUZYxiku42f4/vp12x/SItP3K57wrrFs59/jY/zubfldnT1K2y+2097u/k1pujxqnZwMixOlXmlmEgBb2S5PV7fg88fLy4tbo+vz7VFxsrW4ONXrdn8lheAPALD/HQD2sjbbbDZrs9WNYgEAO3HjOMrmvWZ947vf2GjywBoefAmP39ahU/LOVzcYgdhuFMWpEnV9VtMAYikrI67Yy3HH2C2OmGpoJZBAkX7M3jGWcH5hEcEDzU+U0wCjOipchCGZqSyk+kID0HKRXI5LhjA/VabRyCL3yR1INHKxzuKFyuAqBP/0tBOKuFGfDaM37F/FMMz8Qh3FpNfvepsoc5SCs/BjyREUl4rB2bhGcGMYPr4bQTVK6ZCzO2M51DODscjL0xjhdJKZwL7sOrlXMBDKSpDiswQI5v3ZzzHsCF1WVlZor7liroN6Bu36MIuG1Fm37qpyAthzNYNJlKaT4TTeWckFaL712EMg+FNZyZzW2WscVgqnAMEyGmIOaIH2qcCMPLkweeQnQf+5uUXqiOBdD9PCQjPoaD91AONu7mC/Gkk2UmvZyo3PEdyHQQxlW0/d9ingYxCThdwPXSsqGDFy7M5a7i/urG3TAszbWlldTk0MgpM+vIYbIrXDiKuCV5mZzXnINwBOHnpFvZxlXK/PQOtpjG41eGP31UHafv4SYACICYM/Skcq+msnnUzHczSCE/R55E/TTmw2v1+lo8PDtLbcTDUchlc7e8G/i4vL3H8STk5On5hMCyvL6UQw2j2FXwqR4vHyVYs+mE7HnU7a3T9NHWiO9CuzHGofZw0LEhHcUCRZAebXbd/dKogrlJ4RZfnBe9UDyo550yogncWImHovhuX8nH5F0TkqkFMFJnFi3NwDGeDRXh/rn0IPaavyN/KpUVYZxjJkAITrGyfW3eDQDFO9Nstnc8pxwjgcKYFjednn2YDY79Y5r2ThMCgOJOWF8uZPJWhfy8snJ8cxwlI28s41M7UccZSfjEp6j9GgOjIaKhC+st0Ce+AkdMk0GPTN5TQtQaMA/xtxN1KChvd3nTjb7ZCzkY7ltXuxMocrW5SgyQWO1oh+mEY+wzBKX95ylETafKWEBYMRZYR3HJ3RAfWyvCSO7zlH2aiwmkha2GYHpwSsTkJ0Eo40iZVS4LlY61bHHr2n8wLZkSUcKf4EezwtQJH0kF9Ne3ACaq4RfUzddVZsa/AJfKNsq4cyjVy2Lc84rwC4LUcdKC/2z3rBD/I/XIje4Is1h4dsl/0gX9G1/IaeGFg+xg+a2FfS1ufl5ftuDa2kQG9433itajvPIIW732UwSeHRofAY341KjvWVh87TokYTGh8igzbWPtC4eWSw5CjINDRx2UVXFdA5U4bMBy/HM5wIVYV/putzANfjVLw6C73maOCFjodt4bnqY3WTtJDfHImxbsXyTFp/8w2cMx2oDLht93iCWIAW/qSbUUjl1s8BBHznnKNTOli5fdJFwJd5St3sETST4JZmJXzneq+VTmOdIHhxiSz5xH6S/jFXhOfE+uPocif4er11tX4hj4JYaOu7/CKANcVAW6szJ69aP/uPm+F9n0+nB//Yb7Yl94HfvVaUE0spWUPo73OU46zHKI82jo/4zbJvD8sZH+PPuY3j81CGB3713fcMcOLZyMSYV+QDj3H5Psv7vO5XyuTNjxEllK6Z6JkHfdbt9XFpblbUwRst8zV9bvvDc9LXw+/W56v6fXV43uvG9fGz5Xz9fst09DI/J9c5tyO3KZeZeSHfk3knnL7ba/3Z38Yz+cUGtknHUjxAqXGXgZycy6pexk7wWw0+N1j01lv304N799D1ZdkrdIbXjV+5Tvmzx1fn4hvvtjHzQnYc7Mf8O83iAGvpBFPXSfrNYIYjYzrkT56+TFtP3Jsgxd4A4KCbxmx9NFW6GQJOehMTU61e52y7e3q2Bd8+Xl69s/Xmwze2v3z1ZeviYqpX/0dzYAGwM41Gc3a+sYFx2IRgj+CdzQfLtY3f+PUPmgDW2lSpij2cLHbbfeilcgRo9mEulMkoQKtEdKjHaKhhZRvOfwoJhcXQJx3lUImggJO3QjYe4tRjmUxuo9fFyz7uDNLGxlqamXGZGpWkw+6z8dntON15xn5fmG8k11IzMrEH+Lg47wMKEfrKBN6FwLWEIXMtRIDUoEP9zJUDbFVmeZZe+zVgqZJm57n2lnFdustolRO6BAGNWj0MUTApHTYKMIrRmjQ/kYbwz/xPd66RwVTmKspgKo3CVCEAZLftFo1OCnMWq7lKnp9MSyuuOejEkUoYEA2YRtrnuZOYydG16mwoC4fdcipAHrZXWRnBC4MquBUMnwOoMZiumKDS3j9sRdTZPN0OoNhlVIwOLriRA3TVqMlRLlNlvlmAeEBHnecq5fZptT6f6oBFlarXa5C91+cLfBUCS3FSn86M4F6G7bgb0kyJvmsEANE4SjOHBK2b4CsAF0JpZLXb1VmYpE+mAah1aCTQgE8GTmCDnjhGsArP68JP0POom44xfi7L5daXLi8jsHCY1vZXpo2iXqTJcgHaH6QJ2iagqdPf8qND/66E0aGMCvUzcjHo9dIpNFvfuJNKNWeKw99IZw0+UVmYYtA/dxIjnYtwnrT7aefgNO0fuW4sgkvfhPAr6MiKE0Yc1rS/jOqYryrfyTfSzUPec2heZWYah3xjH+vIKEGCWHO7BSax/itlS0sjt9eJNitTHPKpytFXBQOvgxhAhcfZ50aNvJeiQ2bCCaEv5T+XP5KBrZNRYPvNnbWM/ip3DvEqD/ZZAGBky+gbt3LYrw4ZX0IXa0x5VyrQidTrIpNUb8b82gCL5ehDgQgwDD3iJEBXT4DPZyvhTPZOT4LWGRwYfbfMW3qF8tTAqkypB3VSkfMFRS0N4WP63DZPTGi8zdNX0RrlzsDJesXkROhtao4R9LEy1nYI9iBs1EHgaH+ZFqMzcI4T5frSXuuKB44MhDLnevWgYMEcUAG+EV/prCOrjNbgyZI7A3LNydEeRdh3TsJy9ZK8IoplqB88rKuHURjPZ4OeUwPGRnJs0NzT33fLs74u/6WcxdA+Dt3Njfmp3A3dw1jeOIxsfXPqinwgCPPZtkHaG1SI3gwgYw/4kkccXbAOntLImsaiITMSTl+jqyvo2M7xETQwH9ORFEdl5DWdsuxQWZYGLxyzAMHytryfQUCMMNBHpuf4vMjV5lp1SeSmU3aWmwx8nS0N1bgW+wJ4HdBXwwsBB/1suhHtdLTJ/nL9ZPveXcoaSytpSMXHq09YnjxlBEsaCSSsj/zgu8wV1/Ag3z3n+symx5hjGzSTXv5GEwOU865tVDZCBkPuMg8re6arSHNprB6Ij6FVM1C0HG6I+3NUjt94hPMuPOw3Pysjyoz5va7Jq6pRB6qTvU+6yzfZ3oXwhjzHc/JX3mm3jqqfrTO/SwvrfYslMz3iPptpi3NbpK31inNf+93jH95jf/usKBtajKN3lmU5r8vinDyYdav9EcSJ9kjD4Oeorc/k8w3ntM1cJz3sE3nPfsu6Flm1HOqjTvU5X9XX5+R6eIQe4j718bi/ol4cngv+sJqctx3+FjYtyrJWt7zDu2k5nrW82yK4Trp6DglQP9sUnmkZWU5z3Vwr+Gs38ZnnQQadcGXcoOLSwgIgdQFd4OjaNY5aLd0HR5n2qCwrK5WqW+k7H8D6Ow+C8mmXTrz0tDzTd8QB4oJ+vxv82en0Y5TBES2XnpOP3B776MQ1j92SP08ud66BTDI3VwXXDZK7VLqUnWlG3/zwg9Ax7gQ4M1PnuuLNWb8/OsegTk0DR7u91vVotH3nTnOrVCw+vr5IW/PNpe1BcdRaBMD+o5O4MNC1RrncXGrObdC+TTyzR1Rvc2mhtPF7v/+DZmWyUtvZOy2dnnaL62sLhYoKHUWiMtczmgZAuQe5jOBkCfMqnJilApid9Xw2QtFBGAZBwhRetZG+Pors+ZfP0903NlAw5bjf7U1lOg3F5JRRBpgU5SX/madXxXOoVZ2Q5PaIMMrEZeoN8LpRnlXAn50+PM8ev0zr8IlD3i63Jah0IlW1NpPctx8WwOCam3edDg5a1BGlOQXYBeg6kcBdcDQuMr2g1oR4c89sm6DbhftNhZCZVB7OzqeqdE4eio869wRpefYuZA9Fozcdy1fBVMPBKQzmcmG11GqdpKPWYbp37w6/u1JCXhjdkP7FJfTjmRomBSnqhMGKSVjQUY/boc+SwBsF73C4Xo7Xq5htawAkDIBRJtcgtC6VGsYAcGZ9XUpKA+fe5u4+5M5GVWitInCprU6nF/2ZhU2glaMYphAcH2f66WhowDWiGlzrqEGZms7bKWowZ+cA5MimfaWgGvUUIBjlU616z+tIH+dVDD7LyH70rzzCNbbBZcw0/L3ecShpt/0dQI97Dx6iwE/ToH0Qi30rbPfffJAe//JznJR2DFke7uykuyvNdP/BvdQ63I+Zy0ZhHC4wCjwZk8MAkl34F4Xock4jBNjdflxJwUX5XdPVlQscaiwDlszr6wzPkItqGuKI9bqDdHCM04XxhCz0KY4IAmxf5hGL3DZzjY1Wer8KKXLXArxpjB3aLiH4vRiZiL6M+1A88KuKyXxRAaxHGAJk0/uVuRwNkt6ChwwIdfR8V6Nmw2Jk1N28BmlpuRmg0olzFQz+JGBPIBFePgXZBznqeR3RXyM5TiASwKrsVIaRQw4A78JTtsERhFpD0JHS7u5hevPNjXSwfwo9zCM3qmTPCzSQQY0C76HQqZ88q36JoVDaLsDyRmk+AWgZ5w96MuetapTkPx3qPFTbR/5rbm1LgbM4ZDrBPCLKFyhmPswRYhX6bGMuHDaBu+eNZElPl0CzDpJ4wihkLKWE8eV75C/TP1XAm9foUM9UpmN0xn7KKUqO7NiHyBQ8QEVv6Y+zq6BwKDc58pnzOpVP2+YolCu9hAPEd9vY6+k0KhcCPQGKk/KcPJFpldsjyNWo5hEF9ZUyG5MEoZvLGFqWPMMdVikiwm7R6ohUjoCp3wc8W0NumkCOkJujniOueZtN07J6GL286xeiBI+bj+s9Y+NvneyjoCPPVf7lHfsjcgSv5TevUfa9B8fP6LlU43rbmLcYdzk4dVMGg8qP36eRoUnaeil91NP81u91Upk6TAGGx9FV02y0EY3FZirqWCiH0NLD55pmYxtDJ3hYJ/rG9sgF/mh7NPryT+SJcgQ/8Fnw4yGA9Q5pEIEQn00b1O/SQWdemscomc/jT1sVzmeUTbmCC2kIzW4rxd38xu/S30CQZRn9Uq9Ii5jYSz9E197WNQAsL9up3skpLjmQEaALXqf6vDLv6HxFa+On7CxIG75GeX6IZnuT53mYvK0u9/DZnveI8vnV+0L3+G550iluz22NZ/h7HON7fAQ87+/UVZlVPgVbprgZtU7wUQk7O9dwNR1z93GcaGPILzZBmyWNtEHOXRmnU6jXskxR/9xlwWc+1HfvkR4e0WSqlJ1Jacb/lBF8wBfn1thFXEld8/06NzZRmxY8Efdk/gq9dwMWgM6utqO+cf6C9ZbPIk2EsmNFEO6zDM/bplJhCl3j8p5l9C84BpoIJKNPkcdzcJFO7Nr6SnrrrYfYqqs015yDN3SukV/66JeffAEdwFPwvylSrj98h+vnl8FJ6OXT41767Omz1Fy+g9N9jA4tp437a6l32kkvnu6l+lyNc670gn2ExpfgsC6gtQ5u0HbMuTMm7TEdz7Xm5T/tjClL9Ub9Brw4AvgOT47avXK13FpZXdlGZ2xdXRUenw/Pt5rNme32q1brWWvQe/sfy4EVwE5cXTXL05MbU1OFzXJp6lG9MLX53W8/3Hjn3XvNSrlRKxanS1PVMtxbLKigTICvzdUTqiBC8UZOBRWhLDk3wtu/6J2hOABvEMl8sxw1cMcuGA3C1xoAQ2rS7/aisxVQgapb5E3PNCDEIJVQ/q7fd31hmRpHIzw5UnnW70Se6Pz8PHcX06uX++nZs6fprUf3YY5saM3HxFQHE9nBKvsLBPvsrB3nNCSCYYGJa226jIlMrbFVsSkgCqLfLVNwEcPmGESHoTVoDdqm4TI9QV6M4UQ6yTQCI5BGcp2lPzNd5pkKu15yjiQ4LIapR/gEiuU0P1uPslU+0kQm9zqHWZ2cYdTTYeCzXje2gHRGsEbdoWMjj67pmXcIysYwFA5lXCMUOy9ewGyua+pv9oVCq+J30kyDpxVioo1t8lBAXU9XQKiBzNvn0v6koRlFtNb+NDfW7TTN8RTsGn2WWZ2IYwRPJawCkGllFgFnCC9tcYKEwN/81GgrpcsTgrXYSSaGx53Y5yQj+Iv3/f19fhPgFtPy0lI6OmqlN968H4rElS6kzQghcm/wTucYIb1MywAyHgPf9lLntJe+3NoKQXVIxSigaRJtvMQb16eFJubtriytUJ/LtLSyhFKgv+mHq6EbIwjorkPxSANzYYcANQ31eM/1SxTSxGSV7+5H3041nBOj2kVAqltk7rVO0+7BUYwCuLqBw7+h5Aw42RCVJIrQ9X0pNa3evU9bOqmP3JlC4Fq+MAaXaTSRCfhYmQiHBv6MtAfoqZEUvHZ7vQA+9o1RKJdrUyHW4LnYrQllpkGLXdNwMJVjjaI8Ye5djrhnwDrODzUq7RHrCetsoODHToaOCi0IgCToGh+Rix7GLUcjtBbRXoGTfBLGXSBp9Eu5sw3mp3eCz+T3DAJuArzC4gBT+VXAoAGJonD6KrSFOkBQt5bWZuh0WnbUw2fbOm5QDwjmBfZhYMKI6pDk9aPNC5WuMdGR53S7p1nPTeBY8pdG8CXtGeBoOak1VnOABu6mN0TOz7qcp21G4gXnAlnBlWWYVxiTa3AoHQWyrUZLpekFTriyrMGWHj5Lujuio45xkqhRlmgw50M38TVPtstAMPrLZ6pXkT9pZxt1Ch2GV1+4rbYrjdjvRml8nrRS79nuWJeaepquoLMvCXWA3WNfB12Z1vgLfAWhU9PZEXKdVPtU/rY+jkZYf/so2s5vAgyNKF+4Rl5QfrLuCdBAv13xkAzk8nXucqeedhkQT+Ud3NAd1Dt2ZESB4O9D+6vUhg9PY+1pCUPvUabyI3CoYRcatEe7YGqRqRduRS2NwoqpOwO0WI8MYAOgUI40FfAHH/AsQYv8KIgU2sUMa85ngJmjfv6mvuVrtM37+BflyUbS2nJDFjQkXKAMeJFpA7Y/6MD36CfrwiunXGT+NwgQO9nhKLnudMw7oC7q2bxRhXx7EyNX5akaMmVgA1pTAbdZN2gyqz2lknmHu0HIkqODLnuojnMORdCIOkbqDfWPyWpFt+UFEcCf/m56T9+lH2m7lc70FCDSdl5xTv3EtbYv+JXTHh3rjr68gj/kVfUALQxcKN9OYu/6o2JsfCHP2fe+C5Qso0B9dIIF06YIXeO8jeRlZEvnRVl2pPeSOhspnJutpoODwwB/1UotnaOPXf9UvorUPeo2XjZOPehIm31pkmrOp8U2OrLhyBDfTb9x1EDbPA3AtA2xuZKjMvzmYANqggM5RG60q5Zt/4qBSjhrMcGUa51bI79qz2fgT0fj7DNT6NQPDx48SJub2AfsXs3JfmAO9a5r5ps61+500+7uCWXLnwbxCml19X7w7OJiLZ1iV06P0a+VagQFBbuDs+PU67im6zCt3VmIflPWDSACOumJAnb4kP4AuFOOy1cuLM4FXVz9yZQvN9ip1itpFgDrcqrKhNccH/XT8+e71M1o8fxN7+x4dHxyNqxVF3qTxYkWWGy7Upnemp2tPN7fP9g6Px9tT07etO7fn/uHObBfAdir/lUzla42EN/N6uTUo3srM5v/q//sn2ysLK83h+fl2nGnU+q1D4sLzbnCdHUGAw4Ys/IAPLiDjnT4RQOW8/DanVF69fxZuns/J9gXC67l2Y/wtrlJofgd1lIZQhnzPiWswiuD3AAA3Etaz0LiQaN8DwzpMwR5AkyjFNNlvH6E2JmnCrLr0HrNeCkcbC8GAZBBeXrxKglneJpjtrW1jYGjUwUePN8tGB2SNwzukLRgTqWqAKkgguWuL1DQCDYGtQAp3eXL6JnblarQrFvk9NFhRga89hrlJWDQeKldY8kamuskLqMFHho984FjC1mEQCNl6kPQhMvPEUKNqXu+D/q91KhVA5RIFkQUIQkiwah5uNiVC1QSRpSnUdIqJRlLHenwplvMOgSmp++sdMgctFahaPzzDOEMWmK3Ico1QivIUKAcltAB6GP8VNUO/QewEChQj+ODYwTaDRBc3gcwAN9QO+pgZPEy0grsP/O0TL8wWm87rZPPiKV16ONwIKCFqSs6ESoDFbTeuPVDvaOouxhOvdiEY9RMl9w7QlhVPn2cFq81AuxSNUYIp+hrt5J1GSp5ymecHufNNGynEQoj33NLixjqQTreP4ilaNyQAvgTKQulohPz4AXK0WwtrK/inPUAJ/AuAF5A2sEDdjb5CJA4WcC4uwUvdbIfpwBHeuh12q2S6XROU7VRxRE6TR8/3sGYulSZi9dfpQr0O8dhS4Xp1Kb/Z2oY3gqedMco4oiyoayGG3oLsgQUJZSugMEoljvdQQR0uYDpFqCi8GlqKGb7wVzCaQyVMjM20o5seBitk2GzE+oQLiCIfnfiY4A+CpqkL6yrUQ4nhJl2cH7hiIzAGCehrCHN0ZVK2clsGXBrCHyWfBP34L0jIVEHnS35EnbA6FSCh428+G5LI5KmHqLfNbSChXDKaIPGO3IvY1gZpucVwIG6CpA0vvazkfxJjI/Lx0AS+MGtoO3DPMok6HRDEA8BrUvJmcumw2C0V91h6soFsgVZY13i68tC0GZySmcCcFpX6ePEoYscJYicePoItoMXcXjgG42aC/ob4W3MLUI79ZHRZfNilQnagH6wDaZeZUAgEEIHYdikly8PaSaNpKt97XmvV7Zd31cdoVE2T04H23QdHR2jd9wV1zrqY0TQdJwrKj4xYcR2BrAHxTG48rj5tUbANLxB29Ah0JXyBTr2Y3aodfiNpgtguYhfqF7Q2c/UNvrQOtl/4yilcp9TG3I/OndAZ8A71Dc6tToa4eDzfDe3MbrmhjoazAv6ViDLV7RETnWSP8OgUEfncUTONrqpKDCinJkqBpt6UPUAI9ZNvSNgy3W3xgIx22L0cxR8nNthm7g26Geb6GPaEX1BA7M8CrZon10lW3JefadOtqxxX/ms6D/Ki1d4t0ZdrZFAmg+33y1PUCuAdTTKvrEfjUa6OYW0PnODBdoovztqqr4oY7uMbguCY3MfLjxz2UtoKK9XsOXK5BE6yYj6ZCk7Zy5HN8SuufqQDoCjBOqO9mmHusI3fG/MYkd5drvt0HIfwKxD6DPgd2xAFR1SBThOck6Htw8+sG7qRtu7cu9OjM66gojzRoB50OkKsDkTthBsi13V3ugkDSMQpV4yoBDt4dn2i5NO1UeDMxxU6GpqnPbTuTMxsoWezbJCn0RfXmFDZpFZnouutAydQvWFa5+b4+2ylWHr4U0nlgqeHTVz5REZy90Zy7SBm+E3+hN6Oqog/zoybL9lHay9V4fBk8j57Nxc2nxzg3oYGJsN7FCDN52b4PwRA0putoNrme4/WEm9rssX0veulY8DLlaZX1zEzmBn0eenONsGH2bri9jfajo+adEn2dGVW5XfuXn6AF7qYaO0uXQHfGRACod1aj4uvJnIGM8JhBO030CVK0iJA5x0ubO7Q2nwPrQ2GCJPuXrP0vJCbEOt4+Pa0s5LMdrr8w3SXV0ObhYX6njc08P6XK13cd5rFdP0duuwvXXQOn68sjy3NRycbVfmlgGw92Mjg390HVgEpgkFN0rF4ma5VHq0sdzY/P3f/87G4uJis9+9rJ2cnIBD+RU9bz7lJMRwncWdnVdpsTkbQEJA54L5ofzM7eK92+2j2C/T3EIdAGFHCzzsPwTAcDMdVdY4Is1WSiGtVI0G0vHAslCsXgtgMX9MZXl2ZqcYZXCZmjxrfQpBSsUczVKBqAish56du0sdHx5E1ODKKDH80+sOKacLAJxDcDW8Cg7eKsLnWqh6RK6A4DaKRUCt4W49LT20hQWAlsYPhZq9XaM1tJn6KviCIYcDpqCTSy6dnB4lg9cqFb2WdTwcBd+OHSsz66rwukRYfbaS6niFMiMmP5QKqimUnXkukBDa8R3dKlAJ4M81ET3DiE4AKBRgo0yWbbRCgyVAcOjVtIDLkRGyq6CNi/LXGxBFFYFHGhNleBnBDCNn3VAQgs7YAII6O8syvEVoosCbNqBabR2foORcacByBHgCISNJerR5Wag5lzzjTy9OkCft2h3XM80KW4NlH4Yi11ip8ACKEXWFz1zeQz4JJ0VlwBFRDj7rPChx9rX1EYjrhAhGnGxl1EiDPIPxU/HOz82jdKbDqLl7nHwjiFEB83/0x1l7AM1OACVnQQ8Vo7P68xJM2ZiGoRIgQmiXSJInja6qmOUMNBJ1ukaZA2jh5XSTh52nY0jb4f+p9HJnG6U8Ss3luzGhpH8BLahMc76W7qyvp5///JMwyC4dtLjSRJn00glGqXXYSY9//vcYhGyoU8INpZ43OpZQWf6oumIGHnHeQhSZoZ4RyUA+7MMAwRgC26GDaQSyNGWknLoFcLKVyme+T6N2RTt0fnRudBZzP8MjAElBiAY45J17BGJOTFKZa8Tsf9tvhEkgrAza964I4ju/hvK271Tc5hYaeZTYOSoJ+1Ou4Fk+GRv7bPyNgGjgAVq0zesCONAOZVUjlYcLc7/pgDrkmooau0lsvP0GKJuknxQ6NJHG0zUfIZhsFTKhA+YScdK/jHxbPyMSLh6fl6CRlzPA0cg6EmXetekmLjV3fg5oRU8YUdS4T/G7EdvOWZ8HGOUvYqwAEK63SllGkFxOEBLyFJ5HWdLD9AId4UhHsJ/oH8hAtdGF0l6DRRtiNzO+e7d1EoDxL+o9NYkRsy+Vs0tzluEJ7peeQWf0miBeh9XRkgEgWN2o3g99TzuNpsoXyqU6IaJzlG8qiTpRvS14iegkh8+PBnBoCB32DGCnbseYa9zNl47tpZFneTWijrYfPhG0zNAHy3feSJ2Ts9Q/PkZv8SPPsl6x3KDtU6cDxtTpgmqDGb3OeerQ5yfItLqyeHmTVhs1dPNSyIE54KWYtGs0VeAvoHQFC/gZvZrlJ/OYfJd305JWt/bPRnmNTQ1WG+u2zNvyINIRcqL8GIwxyKHsObrizm/yoHrO63O6BMDRfonSeUaQT9kVgPosuA+5d3lBZX91dT69//6j0DfbL3bTnbvL9CvPdDMadN8cOvuTT5+lM5wUJ0W6bbYGXvAxEARjT8bLbclqAyN/PE/Z8z0mEPLMF9svkVFBljw0GZFAlxlUNrWHpurMlOD3gXn85RgNUtfLH64Yocw7UurQuSkotteovLs0OvdBGrmsohOF3T7b9C+DC04Itw/sa9P5zAEXgBmgMAgUtoOyxAgCdu2zfSF2MFCkIFtvR/r60DvmEcBcRpHlPXm6MYeMdzrchyyhG7RNfnbUcB4nU6dMOyr4VvcJ3hYWFpBTcQfyhH5w5Mjtr9/cvEMfo4OuJtPG/WXqh72/MAjjyAb4APqoJ9ygow1/ngHkz/ptVAR0o712uJtuhF6jrsfH0KEMzflcA0xqlys4uk4I73VdJrAQy4vW6ivpb//ucVq7s0JfFmIE0hS+HB2fAPDOpwnKcWRp7/mL1KRdgnv5V2C+wO9e2wMvqSvnZudjFFRi2v693aO0iI1qgFuM4LtUoUEAo/ITRfR3pRZ24HBvLy0tNXCCK+nJk/208eCNALDonFFjdmG4/Xw7duICV22vrDa3To+PH99MTm5d9QfbR3vHrWKj0Xv77bd/FcDW6/USjFYbjYrN4s1oo3Bd2ETZPJqautmsTE9sIKhNlHvNYNed9Wbxwb35wt21RTrI4eHJNDvfROhgAMEfhU7JjDDAFUZSQ+7wtIJWb1RgMI2UIFAQ6z7zrg/qkJ0K1IiH4CJPlBgBsKaKGFA6J0+iyNFHAUkNRRM5gnS4SqNSmcPg66kauc1DMSrJyGvju7mvKlEjeJVaLXYu8T6aFO9uPaswxdIRVNZ1UjWc02UjWUZ2jZoJuM/xII54nvkmJjGrzM1J1cODwZByJ+uopATDnAjlpPeoIRD0GCWSNosL7rWdhwBsu9eYmmEeysLSYnhPCpFtaHeOw/DGkCkyZhK2uzSd9btBG4f/fe7R0WFcv3F/I4R9b3cvPXjjQWZ8jFcYZ/rCZ8UEhiu9JKNxAR1RYtQdRSCz6WzozbrUVQ9wieSFwVHIBSgqFBWA+TWCBRV4dDQ0UNDDyCAcGib7TW/fzSlUUgIJDZVYQL6o151M5lCe0T8dgwzmVTxBP17WT95wKMthTPtHBe8SSA4HSRudGFuSh77DhEQd7TuNrsbVCTdOylMAjJyZFyh47Z21MbAqsakA2HlYHGJzvWvVTk7JE4ALjJ91qk4ZoReo5WigQMbfBUyWbUTYdIz9nf200GwGmHX1Aw2gjtjanbXI/67hZQsWnmw9RoGdJQOeRkL6Z63Ug0/brXZMMtFxu4LWD966l2bXVtJP/8PP0uneaSqiHMzBbR8epu7RAbSZSh14b3ZxLoyQBs01hTXS1yOM/lCFbqrHOLouQDXqQ79TN4GeAMTIks5AgAn6VP6NaAZ0lofsX02A97vk2IVpHtxj30n6YAWu0CMPx4y6hKwCtnRaIrcRhaEjq05AZLJx1vgYjdDQUIhybKTtAjnr45yZTyoomMRZ9QnW1wiD/R0AjnNhgKFBw00pULDV2cV0XWqks9OTdN47hRb0KW3nBvrbyF3Oj4084eBxJws5Sc+2Un+BOiVPCGxsM43P4NnVHex/6Qd4KGCwp/kNIDxxA60xTuOo2w26R5rFNtvoGfvD9Brp4rap4t0L3p0EFetkw3Ouic1TU8GcW+THiPna2mpaWbuTnnzxBf2jQyCdABPIhIZe5gvHjnYpIzor4UxozJE3DaQO2XhFAOsm2HbCnX1dq1E/AKNAyt81rrbT34yiR2QPehWKArAc6Y88vdC5OfI5j4Nfh8cPD05Cl7hhizKbAZD6mXvtcA2xgA+dYh0FqPIixOM+U6MAELNN5GcxvXz1ImTVKGzu52Az2iuXSaVMX0ffBB5XgFd5Ma9cMRE6wpEfeUfevkQH2s/yWI++dwRwirroiGmnDFL4HO9xSTtzbeVlVzWQlg4HSyPTocJ+yU/UwrbJX0btjcKq7+Rh2xnRUZp3UwBgwlDSzxDFjddAQycvunW6AOrwCDuDrDiEu/1iJ3jU0UMDCTPU7+qqEEGVEnZIUOGScufYA1fBuX//boBCJ0k2l+bScnM1VldZWloNp2Z5fTGi0keHrfTw4QP47AI92gnd1lxeTQet09Crwr8rwNPN9Xl68vmz1DoapoKOP/rJ0USK4IVeRT506o3sO/qgHEV0U9sCL840qtHSvikI9It9Yuqf274bXLEMdY/RelfpcD1Sy3NOhWUJgt2K3OXOajEnpUS/nCWXi7Nvs67IYFZ+sK8NHAQfULbPo/CwdYJ/VykpT1eTaf3XrqwDHdVvLuF4iW6cXzQvHBsDrjH1wvXB1X3qpocP7yUnQrvu+sX5iPbWkMl52tVPd++uh00IHqM/9/b20eODtLq2jixqu8A8/cu0vHQ35LAF/budbnI1IjQEv3VwoFaxHegU2rGD7WguLtEeg1Znwa9Ptra55k5EgucX6zGibariLteOsEtOEr93/x5tNiioEzyZdgGO9oMjlK5GcOfuSmq1WsgSzkSsdASegH7SdJrfZ+kb10OWroJwtx7ffvYseOsMvaoztLa2nO6/cS94de/VTtSld+ba7ugW9MzanfXcr+CRjz/+nA6aSPffvAuw7qSbISAdGrtNPM4MAPZ6VJqZGQ7Oe7DhoHV5NbFdrpS3cGIeT05Pbq2vr2zv7DxrDQbFXwWwf/AHf4AY7ZZSj26olZr1RmkDmdssl8qPpiYnNqnbxmSh0Oz2BrXmUhOsRJNx183LmKTRg1OHF3P+3BBjZ3TK9TE13FNlwBwK2VQXUwpkMJe0mkDY6iD8g5f76QCiOzymIJpf6E5RKk1BmEPO3AQNBUNFzuWJQu3T03Ry0oFxKGfW5UWMbFyFEBtZlGgyazXW8ZwJBeOsfJV/reayDShxgI4CqPGR6VV8elQOl03POGxHfbjQLVsV6hlAU4n64A3wnPn06sWrBCRKjaqTpfA6YAwjgDKhRkdv36F2lZlL2WjgnEQmUDEnxAivhlvjYEcYDdUrzEt6ZRBg1ER6OSHE6JUTyvR2BG0aBQ1r1TVqaY9eUv+8S7tVJoK+qwDUgmVzHftnnEOA8sx/Ff8N5Zsvm4cdneiiF+ewgApdx0BQalQg8n65VqLq8Vquq05oPPRepZmpHgq/ZWncPOQB2IFyjVIDQDHuLqslyHOdXhpMeRp+VBvtlf4K9UwVYzkCyKAcdXJevnoZfaXxaOKZ6p332giaEXfaG9vVUUd3LxPM+zyNt4rQZdSMvsziRevcXACkrzH6TmgRMMeQWNGItBM/ckqDylInSYMiaNSr1ohUa7PBY3k5NHPtNCT0n/wT9MxDoS4lFk4AbdPAjXO7BAwBjAaWh+J1XVmJKL1RtvaBoGoaxWpkybxI95h2NztTQOSTk+NumgXsu7yae9OfnQ+CD3rtvMXmYWs/TeHIraIEHR1ozDVjvczn27uAiT0MgOkPObp9fORQdQm+7KUe7XUx9NEZ7cWY37+3hKMHTfuTKOFjjCP0hx4BWGAg6RCtBryYf2rk29EC22NdI6dQUEOfui+8E+rs7xxBFWg6SpKVqTwm3zgkXa7qCFainRVkaNIoHPSd1nmIEQDzqo0cUE8MoY6Yq0rweMp3aNjI+WW6ujGf+IY+c4m6S3QLziEqb2pCx9eLw+LxzJwSIDPrlEgXZYnGRFt1ngVU6h2dX6Ml6qEYFuuccs5IprKo8XRIDL6BDo26YGkAHcrB78qWDp58YFsjWg1Iz7n05rgZsbzgeoG6OfdUCDmF2eIeCpB8GNoq8qFhPwp6+qJVIdPy3gy85/0xmkC9vTUi3IDkMvflsnkeshAjWGj/cNChq4aqhF63nUbVHZYUgOm8DOF3AdclYPgaeZiGt2yTNAx5R7/FhEeMvX0aeZfwZaw3zP06BX6Wtho0I9Fur+z6ug77OklM4yngUNcpU+OZ78qn9BBAKJf2kd/9zSi24FeNo3FWBygppiAJDHSI1bUGQyKogB5SZ9hG9YQvgaXgycihZcgf+do+vOnQMfqE9rqmr7njMovD6sp5H326traWHr79MG3vvEh/87d/z/2Y07M8ZC5wdfvod95/L/oyy5w7L+Y1XNVrRv5mFxbT7Pwc9HeiWRv+WeCZU7F8oOu+ajMcpSqVaoAUgDEy/BAw8MYbd9Pi0nLafrkXs9HX15vQtZ9q2KpO+whKlAHCu+g185aHAJc3cMIaAJBX6Q46wpxWl2d0ZR6DSu3TfuhK8xUFgbbt+bPttLe/Cz3PcOwX07c+ej9yJmsVUwK7af/gEJ1VSd2zbkQrn375JJZFrKLHnj39Iq3eWUqvdk/Ti+eH9AX8SL8CUNLB/mEAy1l4wJEsgxqO1t7buBO6D5GIOkxPwx/Q6Wi/A6CfBmDPwrTnaf3uamodnKIbpqB3D/kepvm5BfQT+tCR1dkG7b/hOsA8fbv1xZP09jvvRgCqBhBzdRCXiLy+7EXqSIE+hjixw5pR3y+fbkMT5w3UAWMPImXMbdD3Dg/SLHSYon2mCN1dX0hr0PLxp5/T91NpaXEZvsMuojO/ePwl7FKM1X4cX3Y1nQpg1M11DvdbyHJd8QiAKCh2ZEbHY36uDsYxz55+PDtOH3zwftiIc1MCWsdp7+AgvfPuu+haboZXD4+wC/BPB8B/586dVKnPRBRcXVUDBx0cHMMn83x3l89OAhym1u4O1x8DQjdwEhfT3s4hQD2v224gT1uss6Q+RQGldRzn0/ZxevXyFQB5nees0k/OP0COa+4gN5U+AagipqqFmOTcH3TT3Pw8shqGDt51VGUU/CGmOD7piuVukOPRk60vh/VatYeT1rq6vtqeKVe2ms3m44vzs62n2y+25+aWW1NTX1tGCyVQ+OM//sNivbteOrqcqQHwmoOL640X2zubx4d7jy67R5vf/cH7GyjF5mSxWCtP10qDs2Gkimo4VAZTVEIjMAfj1GYX0vEhnUCnumXgNABX9WoEyNy9WqWUZuioQmEmdU/OMFQaEmfO59mqGowAvjxAMCD4ExyZOyGDqmwFXRcIsMPeNyMMJs9uYJQFaRMAGWdbuy6mxHFoX6Fzxx0ni7k5gAt666mrlC/peCftnB618LiLaQUv6XyAkmntppMDvBPKcOLZ8ArWQ7ELqqsuZUVnnKFkVH5FEL7Gw8XTK7NzeBddmMytXQE3MKoCaMRQ4zZRst4AVyqt8nd45KwHcLl2KP8yhh2M2pSoowbW1Rg0BIKknVd7gFWMl5FDyoplYLhK0BBgGGPhM10AXmDQOemlg92DoEMbpnOYwKGZCrRyzd6Ckx9QqHrd5p1qRIxa6jnmXWfybGn70bxi+1sjPhyeoZTNlTTHyuEO+gy6azyNnNqHph6Yi+tQYxYEy8spBDK2Q5+wMTTLM+6vAII6Gk4A0sDF0koC5zB80krnQJCDcBs1Agi7h75GRkE0JygcD6OyGA2dAofbjBiVyy5Ab9TQsqW//IpaQ9m7lbCLs9sOowYKou4SxcawjPk6zjA/O7tMbfi13T1N9zAYKhsjBF362WWYInp9k1NcIlqD4cl5iuYRDVGwRehbywoJw+kzIELwd73aCCMZWzPD3wJ5vfpy2QlILhNHZ0NDgSAlBsjUeDvc5HNmZhqAuV5EX0q0Xzorj4InMEWU6zC1294K+nQ+dG6kX6NhHhXKH+dOmXj69EkY5tOj0/Ts88/TGQB54+Gj4NHdV1/SD4V0fOr+/hmg2l6dKY2QKT4aY1iKuun5AybpM/MI5Vejp05EcJc1+2vGvHZkoDE7G7yosXcSaPAN/e1SacrI4fF+mkGuzKPTibRP5UVBiyMMru3qcJd9+eTJp/Au4BCalVGmDpM5LDm3UKM7ClwzDLCQJgSSpuw4moE8qFjkyAA5Ol7m+sIfMRtYx0unyHy3HMl2REFGFkDHaAr9p7wYPbJPAwDDYI1ZjC9tMk3IKKjyWUT3uT6xKTbypnvgq8SMcKrzIn9M0EofOqJiOo+RPImos6DT5IYrGgsn9AmWc3rVMC2trqbKwhKA43katE+CBvKbQ+rK4mx9Fh5uYcAMMFA3QLSsKgCPnfugsXQ9xwJFCowMyf061e0efQsdpmfoe4DUHHrRIXSjr8qhIFi5si6m+9h+wW8Af/hGeVOvaAt04uVhI5hxv7Sk/qZUOeSrI+ZGFAFi6MvIK+Q+Iz3SO3SSkWXkOU8ou4YX9HZ5LtfLN0YonUzjcLJ9G6NlE/KPQNqhYGhGvYWCpmEM2oBd6H92DmjF3hR1auC1Av3WaBRxCgGiPaSF80P00NzCWpoAtC0uTKef/OQH6Qyg2dl7DqDtw58j5OQkffzLLXTEJX2ykOYWl9LuznFqO/MbXacDr7NtKkjr6DjN1hoY/CVo4uTi07AbFwBKU0ZiBRz4BTLS/+fp177/vfTWw3sBBs8vAco4kH/9l78M4KQOc6MHZ6XPzs0AcO8DOhsBfv/ub/8mPf18J80uLqSFJe3aMH3/B7+OnIzS9vYT7EDWJydHZ+nk9CDkUKdSuzO6wfEpXKSjw+P09qP304tXu2kX+9JcNHXQtAVAWn0eGWunuxsb6QCQaGSvC49eXk4FANUuLy+tpGoDRxVHzZEHhwRevti1i1L76Cj909/7XfjsMp20z7DzAFGA5NraYgS3fvnLLyISHyuDwDuuKFGtl9MCcnZy0gJIH1NeKd0DwIkHBGMG2gwGGJUXzO0CmpeWmunxJ59wXwM+rqd1gJhYxHSlY+ymvGpqoelC6sOl5aVUtg+QSYMwZ/DmnXurXNsJJ2ml6Sod6GV06bMvt2OoH+SS7t69B71fIKfaJHmf9q/OA1z3I/Vgdn6Bvj/iOQ7B76UPvvF+6JvZxgKYZ5R+8YuPkyuD3Lu7gX2aj4BNYQp8Ay8aJGvQj62dfeS6gkMBnqrmbec/++wXaePBeozgKmuO2IiZ1BfqfyewD3CwZsADjrA66XluHgC7dxByGwFCgLDBRO3Q/GIT+e+EI9OEx9555530/PmX6Ll+rLOtXDoq98Ybb8YqTgYsqjVXedIR6qWjI9dsr0CXOeQWJ71sOtFNRJCdcDYzM0V3XYyui6VhtVrvDc6uW9j5bcR4Czl/fDW82ipOF7bXG83WJ9vbvfrPfpZXIRgD2O7nqfSzv33inqTN45PTjeH5+ebC3Pyj9z94b3P93urG8t2VZrszrO2/2ClVsbMoqoL5itcmy8OUert6sIaXVVjOtHVv5j7KtopSdOjDa6amuRYFdT4YIdCichgUEFBECRl21vtwN51pXrMIjcMXyBCCg5KegvAYK2eUqzAd/hb4CYbMsZyqCBomk8nnRmJiaIdyNUYOL5pyoPI8xeMQYDfMe+S3QbsPoafSlTaJ590AAC/6RlOuA0geHehBTCdzUzT8Lsbu8JBLiE0jhEWYytnnRTq+gLCPMEYbD+4h+AgBDGSZ5qn0ALwqFFMieiixOfNuEY4ywEbhNMw/GcL8Mp3DXPcePoCWMzHkPukSYtBN4AtOCcDgUIbekR6mwFMFYJ6tYEphcfmbPIkoG0uT2L3/BkVz6sLyXRW7ZTm05kSsmRBylwxzJqbGQbAwBqeCZJ/pzNEwIhiZMFyGs3l4Xmt0CnrPBCg1gusmBQ7DnQ97COUsZVTD6xa8CjJdXsi82ToCK+Ob2SX47XbMe3R5qkIsd2YEPWbUw/QyvoBoNMJ7RiBn6HedD5d9khdmeIaeqqCZSwMEaiicUGcUWGPtRKUcdRpGdFxvW0/XoSwjZw59Gd1x2FAPXFChkYxoEP1whpEx9aM65yxoAafr8nYjCjkHX0kvAbdRW+GqrpmzaU/b7RD2uYVZ3qcjwV/j7tbBrp7h8OzpaTfa6LCYszrv318DCOF0AWSso7ynsyhQdn1g85FNrxA5qmw8xGPWSUCSn6nypJ7QQuwlyBLdmpbiOnyxfTC0EtQJeuCgGKVwQpMe/sj8SxThFPwY+au828etw8NwqP7iL36KMbrABROBA9C4ZgRNpVeDusKCUVdHIZzAEHmV1FdQ7rC3KSmRR8t9Z8jj9eAkrS6iEwDeJ/RV75J+rTXD4J3TBstR8dYE+b0u8kd/FgHuOFNlnOZ+V+MmbXAyACY0GZl2O1cMdMXUmx487BCsM/AFEoJvIw15eSgjX6aF6DxJF6N15rObeuFEELotHBOdLI+IrkP0SD9AV2kwrWPIC/zhCI0OqX0qyPOQ/wS09ovDofKi8mTfR0TXi25wDpE7xDauN3Lh/X6my/gc3R7gTt2mI6ROVa+5W5z1yhNH+/T7ZIpdopzswXOnpuFnHEU3UbFNjh5ZH52gc94v4Uln60cKEC8NuTmDOoOuJasOCqDO4TWCf3VtpBNAIOVXgOrnJXU9lb2CXrZRvaZcCJCc1KuTLliVpkUdrqFzHFxKrgxtXNqvkOYdtUJn2HYj5gJ+yxDcmqctOBpdodPgOaoQaW3uoLiyvoqhB7jznFarm+5trKWd3Zfcb7TYYXBAjsSmry7RD++8/U569vxZRPjmq8W0stig/ELknEtPlw36d3/0l4DYUXr0jUd2kp3DG/1GR7354EHafv40tsC+gUYb9+6kPiDESPAFOmvx3pupdXqennz6Kc7w/fT81V6qwB8V9PAZ8mh0/J333kGXzKSKTh712t9rA3yWcIQn0xeff5wueXYbgHyDY/HwzXcBxYBu+nXQ7+J9ORvcpR8XqccryRFOgfbDnNo7gKH91i56occ9N9ihOjZuL33no2+mEcDRYee9naN0eNRKj965jw0zYi8fQVRko49Of/jm/bT94ksAUy2t39tIjz/fiv569Pbb6dnTL1V/MWlX+dcJNCrq0kpFaO4o5MrybNgcxac8XUuHezvpnXffjmi2ozHy/S9/8UkAxxJtdnOf5eUFQBM0pQ4OQSvbji5dw0Oz89X0y7//+xiZ2ny4CT+ZDnHGs7rpzp210P/Pnz2L76a+feOD99Pjx48BWs5/aWADGunzz7ZSs9mMaKt96uinYMtyVleXQ7c6quZWwX4ecY2y5jB8F+dlbWUlHMI+OqSIs7u3e0gfgDnQn0dHbfh+lDY21rExpm3NpMODdoziCJTtJ9edf/udTXjf3UHd5bKTFlwJoqDNo7/RY9pit1qvwNfq/+XlxdTpGVwyn/8K7LAN2L2LLDv3o0BfQcuCOkiZdBK6o8dlrrmfLq6LaW9/L82AtcRNpjNavqO46gnzj9WPttHRNunWRx8H4EbAdGomsReusX2MAzZBeUGzqwtAq8E421pHZ16gB7jPSdqAbkdnHty/FzqrVp8GNL+Qj27mGnOolsLwpHPSG15ct3C6tmv1qa2D3YPH3XZ/a26+vD3o3LTuv/e1VQgCwP4hAHY9lbBptdn6QhNG3EDbbJ5fDR+hWDcnpqY2CqNRszAxrC0vrZb659fFi8GgIJCc0iukIgp2vGCmEwywCyebG6vh9XzOeZSmBQwRqFyi4+0YRdIYumuNANfJMjKPQ14Om6jgZPxJcxBhGg2tCe2mJfT77bS4uoIiruG5GXrvRO6HSy+FgudajZwJ6UZ1HB4TwFzzLPMaZUBnNvYBci4dooI7w1NylrwZVcXCMK2tziFo8zzP5HCAEopGQ9vrnlCew+kZ6PQ6TsiopNV1hxXbyZ2iXAC6CgP//7s7E+bGruy+XxAECQIgSIIgQbLZ7IVstawZyUsce2wnlanyZ/Dn8eTLpCpxpSpVyQfIUk6qHNsz47E001Kv3DeAAEgQBAiS+f3OI1o9ksaO40zKlSexSSzvvruc5X+We+4ljO2YFOCZcikzbp57v4vZEFoOoHLapC0mSY+ZO6210E0dMBxlaFsGcGe2Cu+aubtD2JunqQLzxxJMV0Nrber1yA4b8NkCRIWLSlcvpF7jAYBEQD6hqaliFnxDxBeXAr8JAFKV9WOsjEHlxXTw7F4wgArHsOncgkfcAqodE43bV76OQhDI6mF11LexloJ+LdRpgSYKQyBmuFSFrKdHr5xhNjWJaSNuIrmAiSwLpXJVuQsuFG7m2Jmgb0jGtiInjnGp6FH3fLcfYSZzbj0so8dzFTzSZg6Iq+KyJNcQodjEsBDo12BeUwcsxRXhXtZgtlKLeaQJxg4YR6D4PENOs6zrvAnwCMAAAyhWS/cYtqo3lrC8HyOgTkOgKTz1rAmuZeCuZ6+fHgeNZkAVRq5oyLjL1lxs5waaZY0MoRviE6gYQoxcL0ZhFMD7s6hF4j7mmbkzcmGbeq+Ydsap0aWRozd9CN1beshogJ6yTKkJHPT6qjQExwIMgYm0olDU260hqNDKPOhZqFUgq+fAcIyGmLl3lqkRWUkD0p+EoydMoODBEYaAIfIAovZTAGuqTg/aKhZNE5hKxycXUbv4FJAxGvTSMcKxi8E7Mt8V3pf2BEDOWQFgo/fZEnwDhO2IMQiCjdjMmmcLvTgvros5e87jFUB2/cEDxmK6gRvemEdoXxDmGmvsCYi7rW7QcAHj0c1DcRDGxEwYBa6hc61BK0AssGbuMM5rICJZIjrCPJq6EX5Z+q3h4mc30Kc8w1LHWoYH18iCPMN7ztEUtKwRZt9NKYkUlvs1teqI66CnJMAurXqvOcgFfkwb8Ghuj0R2vZW/kZtJ2x1PqKJfphj5hvOR0QVrhizqXSmn9SBnn+tACE7mWXpo5b1KWZlgnMW279OmULJ6a6NWKGAn6Ia2XSuHaT80EhRUAWBnAbCsk9Gr2CjC+4LIGcatsSog6V2cpTI0U6stxjx0OsdpvfEAJdVIawABPaS7uwfpv/6XP0+fAb7WGrVYD72RpSlk6mRGn0VAcAu9kJ2MZn5rgbXQmQHWK5gOVQsZ/AWA0jSw+sJispSYudgnu3upgBG3hJ55+fJtWgQwzfC6MNFLfeaiOLMUfN45O4FublNtzuPOWdOFedZlmJp7x8gVQEbPKCJrhiH0ANnQbB4xJkAAuvBqCM8jk5xHc7tXVtbC+XPWOgQsd3i9EfmI716/4vab9HhzM7U6ehuPkEH1AEtMf+Z4OG0GvVjN5NGjxdSEj5qn/VRfLKdGHQD49ijNzgPEGbfPVI69efMqLdcagOQd3ptBp9Sg+Wl4J0sV2955F/KvvrTImK7hz6P0qPEwtQ5PMBrhD+Sz3kEjDAItgXS2z2OGNWsH76gzQudDCzXm19JP/at2yJTHj7fS2ekFa1AE9B+mt2+3ee8Rc26O6FT64m9fpEZjHQBfZX5yafvNO4DmcpqrltPBwQEyHvAPWG42jwN37GEQbDxcY94BmfCmfKTzwtSZRTciAa4OmDsdVMrsldWV9PLVV+np5kfwVhaVODo5Dr0ln8oB4cVnbOprDduSuAJ92sQQMYWve96711UzwUs7AEnTB81r1cGgk0e9PQsekg6MAul51CMrzZoO6abCkroW+bO68Th1MbaWlxtpBznoKZM6vN6+2UlbW4+hm3LoElNCrNlq+shyY5kxG2m6DseCm9KKxTL0s8SaoD+h6dioyRord9WTG4/XobMWMnSYFtCBRnoVMh4g5EZjMYEpD2X4QzmsE0YHlJvCTPnstC/hrTb6YSKAv/m3Wtvdrs5D+B35L25R/640VtKjhytRgWDEXB4dsF7guCZzfXNXuFt/8vSmXC0NL857F3O1udNGfX77pz/98curq6sXq6sPXs4tNrY7nf5poXB6MTt7nwMbAPbeAyuAnZmeqgtYEWNbCOPngIMtrOaNwtRknUFXptCugL58+/Q8pzJVORqOyYSzIS/Dp3ojGLingiGUMs+V6N/kFzfxWDf0Lg2R4HonQughDCJfi+9d9a3fOQxLI0IYgJshgEMrYRJLwEkN8IW1aHhOpaYVUY58Fz1PCH765o5iN14U+dvNZlpKWgKRjI9QUwGqXO/03NBnE6ZVFJ5OcYGCWgT4CZr1LLohwYMBTLj2DPQizH+wdxRK2nwtuhCWnJ6ldusc4YxVj4LzdDBBgXlQYQEhdPWIWltO4Sp4s2pDG+Cs5b20XmcEzJuKGEF4dT2ZrrHaJ3KDSMRfrNURfJmiU8GY/mAR7rDSeI6ABjkYQEuvW4Gxq+z1Lr17t40ymIPwBLQIE5Q3/BlgUQ+wVSLcCW4NREGrz1hcqmOEzAZAcH1cb8GVVnXC8qrXV+49mxfpvI2wot8TrkXRag2wfjAofeM5MoUgaeIuA8Xukgz1y3P0wuk9cgEVlub6ytgBtjFqnENzkQX2WomOLYrFy/AIIk95CjAEcPAzwbxSvczYBcAZWDR5/ioEvBvzQnFDC9KiuVOCOL32Am0tUA+FENjOYDFnmwumEKBl5hiapT+mdxiWNh82dtdzr2BkAmXtHBXpxw3rrDdOsG6R/0htwAL2ftMi9PgaXTCXdYrPLYukkouSSShh51lPWXhM0RYaR5ESgnBsn+k9mKONIgKmys8sNJEJbLRv9CXbHa0Fj7A2XxS6OO9AMwgyS6Q4F4I389fMz9SLahqLIMpds25aE4wq7GTmMCyhFy1rcxr7/Q6GwiV9qqCEWuG9PkU5K8j1Emi5IyXCq8DIoEcrQOhBdRNiZkiYW6XXNELj8Iw5iK7XDIpEGp2UP9o9RSFrm3nC9VTrYe1hQOiF01NjvVxLwlXMrT/tYpy0094OIABa1wOl0aNxhDUf66Nn3aOMlTE+23rS5ttOz8wmDHXmug0QwMhE+chbeo7kS0+wY3oZv7ns1aAj+Uzj84p1NkXKPQA56FG5ohEYu6uZe40085kjbzYHHTM/GmAtlJTAcICyqC0tAZqm04EnCmJk8UD6r2TLlGlhSs+ctYWtyao8wQBE/goGVVIabXWUxQzK7PjwIACzO9BHyBKtMUuiuXnQyFfIEsYWGytZo9lqMVUF/gJm6Ch2tsMblv/SAaC8KEO/I2hH77zeW+ff+pkC+kcff5SOdo7DENEAF8hY7k/PqhuyrLnc6/ZSBePTPEVzW5eXAQCCD+Ti888+jTzK2sJy2nm3k159+SrNLq6mO+V5dy9NIkhmF1bjKODzdjdqkJeQ+3/9Fz9N3//kE3rSTUe7u8xHJTVZ508+/SzAvYBE/8mJkSXAyNbj1fTiy6/Sx9//jLFYj/IwnbqxhDWjo/AkIKwyDw/CozPOuXsozPudSOsr9J02G+vP01/8tz+P8nnrT9b4/kQ6AzhY0mi+toRcrKbDw720utoImXyBTNp8/hvM8Vx6BxAxynVxdpx+/we/l26hkTduyGOublnr9UdbgNh95KBpPnPoB8EZ8hc2PDlrsn4rgLFl1gwj1XxveCN3g9w6O01TGLemO10Pz9PW801opsAYh2ltfS2MrZ/85Y/RJcsM8zqtPViLNKgW8kRZaZ+M+jxYe5iWV1fT6zevGfdlhIQ1SuaQv27UXkBGuHFpb/c4PI4aN2KAtbXl9Orlm/Rsa4u2FwBcr9PJUTNyPusAaJ1Xg75G311afbgKT7WZlzNWRkeHuj+LiKyvr9P2O+bf3fGLqdX0oBMdNzoQdBogu5CD5XIt/fzLN6w3fV5dgm/ryBQ9r534OffAHXTy/EI9nu8pinqN3Q9zyY9h/P39Y8ZvGakFeAhpRft19OSZpacmivTB1AM38QnEbuCFGnOKNiimtLu3HyCsVl9K+wcn8EtKv/07vw1IOwH4v0VfVXieB/pked/mjKpbjMy5ruq8bfTy8082mQHTEkdp88nj9Pbd61RBl60yn2fIa+u37+0fpWs94eg7HRAF+EdQPQ1vWLeciUu1xRWwSxMDxz1C59CyOkYjsYUumgDkrgXolzftq7Xzlel6tefRJToaTYswTcSNbdaHXV1vpGOwTpw8iGw2HdK8aI91VzdYHk0vegEdPoAW0KbhFDLP2HQG9V3f3H94pgBmE5ssYpCI5/rIXPUXRt/dTGHyBvZipm7BsKNT1mqbvr3snLdfzFUXXg5G/e1+P3+6uDj4Lg/sGgB2vzLKpfrkzfTGcHS7NVW8fY783bq7ndiYnZ2vY0VV8vlbaAVYkpvMuSiCKCcz82bcQjDnKIA8izMTgOB6MAHoE2Gbq4SABRxYD5Pew1ANmEHghi2vQgRw3CKA9RKYi2TYX8bQIlepKwXAFICIWjprnqXzy7MAbIIEU/gV4uF5RCGofHMoowqCVWVp+SwVlRtBzOeTEOcX59Nnv/ubIQCHV3pyBqkNcD3ebaZeZx+GdEOamw6wROfMaUF5YjmZq+QmFtYrlLAhZB0WbkAaIuyz0l4TLDyWNMq8CEjoti4QPldYVxCd4BCCsWi4Vwb+BYzm6aBMUcTmoYnnKlVPMFMRehtMM1PlXuaP/ps8Pw+gnUbQKgT0IFUALVqQAsXIHwawnZ+fMXbGBxHpyTAPWPCkNzryJJm76kIlvLlaxK6jnnUNEU8P89Qxcw5LEGIHgXDWbvHdSlpcriHsUGwosQkMCYtKH22/S7fDizAMwjPJfLOCARhkao99FPRXMQhYcIxNxp0rhge1DyAUnOrJcc4FjXr7LCej11TAZQjcts4ANOYXmkNoWombK0wFsLyYivDk+Jj+59ISANt73V3uEcJ6Es3fVPhFODcszMzrpddJL4LA19xqQbMefENYKvPMU8VYmHuFpGNTKzrfhor1tLoGCmfb8H7nN9soMhFeOW6Nue8zR3KBBquHVzQaALAAJxhs3OtO+4NDlYlA0HrLgGL64I7cZcCaHlA9Wq5X8A+81e0AyKDHcb3hgDzMgXUZDdfrXbQ0kgJDUC9/mqOqYBpeZYaUYSGBhruzBduCFitkFKEr+xk73lkXQ56CS+fVB5nT6pilIQGDtOMlLQVYreihthh6md96AEfB1xocehEhBfrgxh5YxDmAdwXNGikafMoYYBb8PU+recDBLLRgxMGT8uBNeK5z0uQ+jTt9hrlkNQ7zP+3zNDSgsJfnzTvzWERLTmlcuWYCFj23Jyd6Wtxd3sNIaClyaMn+3aIA59PKWh2aasS9ewj1F1/u0EdzujRQDfcDiPVyAzCl4zDKoi8ACwCeEScBoSkjqHwE/VzUYzTMJ42ZGxayFEKJms2MVYGvgspBbKbh6AUyjac6D+0zZ4cHraAHdwQbZnb9zP+w76aazCEDzT8UTMNVQZNN5KcldFxDvWNWCzCf9RI5YmqMIVKNHj1aploMR5esoSlA1VBEFrYXdFiP2Nxj84JDjsFbAiOGDv9bHaQPzan40Q3IkbP2Wfpo8wnrOJtOI91JvHiTHj/eCM/eyfEl9DtIT58+iDVdXX0cBvxf/fgv0/qDjYiwuVt8gBxW19SXF6F5gXw57e+cQk9owCuALf286GR1uq+Rq7XGcoD+LuB50M+lKkDs7OQQ+j0HiGAE3M9VGcDBlMe67e1ZFioHQLVazAp8AtBDnkdZOuZyob7KWt0FKDk42IsxaYg5LXepn8rwrGM/bZ9CMzXudT4Mj/eTm2mePHuaOkcYWB49nS+mxoMHaRfg0kLxWzVGY10nTDg+4MXXb94yTjfyAg6abnabDFn6e7//2+nHP/4xrwU2t5GetLKyEulByjvl9fqDR2E8/uxvfhpALouKKsf6aRnwxQrFKYQDZKTHgI+u8+m//ff/EbLFk5s01tw8u9KYS68BqD///Ofw5TBtPd0Mx1EL2WO421SNAwDhGkCyODkCwL7i+d201GgASjcAfAch/1jacKhsbW0GiHW3u0aHNVdXVhfQwxmIstZ6Hx4dDPKpc9xKH3/8iHnGeGjU087eHiDxMNITBKrLGAqQIPedgBEqwR+Wx7SyxNHhMbR1CL8JSEvp+Og07fPep5/9Bm0PAWH0cWkegI3BnSuwDoBneMDKAeKSA4DqYn0hZNOb16/Ss4+ehZe+MGnNWw89QFciC60ctHdwxJiu0sMHtbQIcD4+PQ29ZfUEeUf6sOTo3s4B9JJLVq6Rj5RR1rLv9bohIxQdlqzTUFd22Hb34go+abIWC8hWj63vpHUPHAALXFxmDqXT0yOAbz367Z6LlZVGjE/HgUaPQFkvcfP0LL15dZC2NjdCjlpnVil7YdR2bhbZqGHs5skcvGFFnk44GAS5A7CLEScPm1K+6WXVGaKD0I31Zy0jCF2MihXGUAh9YpUT87C73T6g/TicLznkkSUswTJ3h8d7NxuPGsN+7/ai3bo8XV5Z2J4qll9e9q5ewAcvUVXbN5OTp48eFX51CsHMbKV+3rnYQB9vIdSfY9hsIWw3RsNhfXqyWEHBAG1YB6CxSlKgVq2XUYrzdHISAdNEj5nrkqUGKJwyhSxwBZCM9F4ZJjb8ZKhRpTTNwPRguYkDADp096fF1E1+5f/I58DyRwBNl9yZdxneFoWoic56ZvhSTKah8oXILwRM8J8hBMMyQwZkjUAbvLxs80zzUFDkgL+ry+vUFpQxDnNQPYqzsVwPQRrWZ7uNdVrBMrb4MYqbcaicFCz2T6vO9k2dyEH8KtGL8wv0pQCMSeUZbg7b232LIEAN02f0M/03NDFA4FRTB+JiMRAgACOeUyzrlXITGwuPcnGckypxJl+loxdJgWUOskpTwGiIbITFaEUGQZVg+OS4zVyep48/+giwX0QIYz0vZOAFqBBzoBDrImT07lVrlQC5bqQrCQZZnyvAlHmBKqGltXn6V4AZsiLo7qgVbFrUXGvLJG09ycABBFzm+RoxLr1Mb199lTYwWobDifT6KwXEdHr28bPUwNrf0WuCsLVOnj3z9KIRQIc74znZ+e3W6NUSzsdGND2/XipvPZqx+9g5Ys3dFKJHqI3yEFjqOXUTjuBT4yXKuGGBR1k1LH8FpSBTj5Cg4Aqw7O5mmdM1NhxtGDrABc/KgCEWDPPiHLqOelmlOxnc09g8nUshIEhz48UaViskyXdMtQDUAtpnZ5fS6XGT7/UREtBYKCE95wWsZJ7viTGMz1Jzr19vh4BZRvm5KUgh5C7oyOVDObmm5jRq+DES2jRvylqJBWgZ5dkbAYDP6VcbpbsU4VpgNfNutEJAch9Ohi81DswXNRfZDXvmegs0wwvH2M1RdN6yFB8NCFMzpgN0mJPoaz1zejkq5WpELPRmGsZ3nvX2GUUR0LoprXfRZexuLMvKrwmCBP5l7nX+9Fq4EG42EORmkQAMssmb6LtyxvO+pVO9NUtLjRCmhuus7JCfNHc3pV63ieEG7TKni4uLMWfVuWLQh6cCmttsvqsbQfXEWjrPdgTJ5nfbLwV5FgUZJYt36w2vAgY1HgTn9lNhrgFg+47TEKR0azlB6WN6GqDDvAqSTUUqIddUOBppjv+8bdWTyQAORmcclzv0bxjzFEb7wqKbgmqhjC4FmUU3W5g65byMaAueYNw+S0+znlCNAIGxGlQPsp5vK3d4SWPhLTHXPm+ljqvwtBvWdp2zI6qzFB49Uh7rHcag/MGlDHD9TYfJjJybWB+98861betZ07iQh+5uzX2HLmZKrFcLAxrDh3YFpdKBdGjbrZah0Ou0ufUxtDVMb778MlUxYjzgYRpZ3O+1Y/ORitkceaNjGj1Y1NAluqVUBYjupTNAhF5kNzKeHqO0nz2Ksnb27eTgkH6X0gEASZp9+tHTcHjkoeUZ1mV5bSVk6eHhYQZOISQjcnqw1Xvd80zurK5toAOa8Go7ZEMZY0O+f/f2NQZfJc1CQ1PIoCGAfHLSVApAOG1wM3SKXINHVh+sp7fbu2FQzEKXHlxC07R5lV692uNZgAr6vID8++h7m2kbQGhFgiVoWZ4yQmgd6gK0IPB4gMw5BRC/295JTx4/ghcrEQIWbJov+/DhCnOAQY0Bi6pKVWj4ze47aK4TUYQHa+shL/kUGi0BprrIUIAR/PiD3/sBa3ec3Nyss+DkUOB2eS+TChjVGhZu9iunFs80QpBDXlh5wmiEvLIImPY4dwGmNKPDRY9rfXmZ1b9j7nbSFQbE06eP4c1OmirpRVzF0MxOwdPp4Nzv7x+kHQCxYXw3PLkHRx1qqShLYVnv14irG4lMfTRVYQL9NzcP3/GfO/qffbQlkOJHWWQ+sQbuKK2uPIQOisztGeD8ADneYCyWL5sLQ9TNzx5jf97rBHZws2m3c56sKtFD5srPzeZByB1penVlOfJAT06Y33XWDTDoXhVD8YJuHQF66U0JcSPV/t47+LJM+0bx0H3oIiN/7WYTQNuBZh6kem0ZOoIu0e2t0z60b1Qs8R1kBnwhnpLH9/dP0g/+6A+gvxwyphk69unW0wCWYiABsWktR4etkFdGN3UKFQoIT4xsa45PI2va8KmGlHhLQ8YyX+K1vb3t0NPztTLzfpc6gNj19VVkqPWMTZcrYmjUw6i2wkOTdTStYzC4unv99sVNrTo/rFQXL4qF0ul0Kbd9dnb6cqZYfAGwf3l1d7Pd3T8/nV/PfyOF4B7ATs9UKv3esI4Q3EB5bQFan09MTGxBKBu3kxP10fVtBct/ChSen54u5vSiWJdN74zlhQRwhkKnEdqGolV4Ka/Adjep6HieBdArl2fghm2z3eZ6w+C5KC0yg8LqwTiG47KNAEMEaZavZy06dHYIVEPmAjm9J9ZRVGB32hdMhALzLjwVpgLkcgK0s8jvmhjpmbzjObdpjUl9+PBp+ulPvkC4HSPKEcIw0EQBhYCwcOe0p81E7b6Q0Qpo3edumPFUresAeIYIBNACF/Nl9GBpYQi07J/HmQooJiFqw1VvdrZT63A/1VhAw2y63KPUGABVYCgwjtxfPVP8d93Xs8z8VnlWCQVAv9z9PwOgtowOt6BoszCdmj3PvLgjNNIa8jNpsoiVM3nNRyMEkW1mgE9BFru8+RFwSKiWfTnvWJjc4tN6VFSgGajR26UAs+4rj4iQ/YxKmrWLUDIKzioRGiZRTQBB7z0qZFMYLP0yNVVOX375AtBn9QkAMvRgrmnn/Cb923/z79Pt8Bwmm4qcHT28m8820u/+899BiCjsAZzMyw00EOeW6zVEOWuZmqtpmNzNBnGKFPRQwSrXKu0jjGooeoGrtSkZKPNiqTA9gZlhJIDXi08jMUY9+YNrc0ehQeYqDDE+E8z7XcOJVt7Q86tRYe6WRpiVChTKyOjYBGQo0PnRijXsIm1mG7uuQxnKC4KoKZXttXRyx7p4zOslYyhC4+YSuct2BiEBkHCxI73EcRdD6DcQBqZ8qMTCoOFHOtXajvQL1vIOHhMAucFGkGGY2V2oCtQy66lhKcj3Mkyql3kCvrXig4Blfm4hxuC9PkN6UbA7lwK7PH0V7PqZnksBW3hV4U3D7zMCfNbqrH0EL9FPQIxe+6xShaAIQFcwYqMlLwAC9KL0pHE90fbBkk8apBoznnV+dgYwR4Dax7mF7GjZ0bWbDgCLgCYgWgInpKePn0QERCWnJ1OalC9Nl7CwdsgoTCZDetJRp3PKfOiNt2zWDEDFXC/70WPtr7L+AMyOUYCPHz9F4SzEOCV458f7LIWj534cBRHcaYQbekeEZ6DQVAVoYhretm2rROg985kqGunOfvImskSDDLmH8eueAuVUp809F9YbHkGbWarNEka3RqF8bCqXZXj00kgLtVqdvmTrYlRJGecGWMfjXHh8rekXHj3pAQx5FKQ5dUaDTgBFtj83J0g2muIGWRUXRgxkE8YKY/WSf4wKuOFTfonIBvSlDpAvqxggpyet1AREztVQ0vRLes/WwbU9v/ccqjyhuXwl+MscJGnAuTbC4kllh3vHafv1m/Qv//iPAZ8nAK7zNA3PmSrzdGuLW9z8cxW5pB5MoKf59LSb/uCP/ijAnpE4T2XSSNRz+5Of/BQQXYh1ffvmHXIzB+jFUEYnPf/4s/Szn/0inTVPU2NRw/IOpW1BeA0uS+2ZY6gj5Jzvl9Orl18F+FMuCCRyGJgCBA3ezWfPAzBC9kG7cGf6xS9ep7/+n3+Zvv/ZRzFnudwUhtJFMtfT9oFq6fDoND198nHIlEplOrXaXUDbHjS6EJEPc/r12hoyf/zkUYBBd41/8snHrOFR+o//4T8xl3PpB3/4h/D7NGBjP4w/2IN7WHP4z03UkDc0gaGOrFpa1jt2wc8gbW0+xzBcZB5+FqFzgdhD9Kj1zDWYL88HzLm1PReQzxi1tOd8StMCdSNIJ8d7aRFwas7lztt9QGYp0hgWFgGDGBeG0PU6euKchpLyVoN5CL1Z/Ub5Wq3WoEdAGXLAqKkRiFtocmklA8PKQI85HdMcUCIqGuhBhpAioidDXfE8lo++XkVN5aMjAFxX4xY9zjw2VkxdOAsDaB5eGlmTHqCnbrxE1n/5i7fpE4wIS1JdopNri5aC89RH9OKk89DAuNpPFXSZc7t3cMzYKqk4eZuebD0AvF3yvPO0UF+gnzO0qQMM4xl+MXKlIaaxr/ezc4YxDl9V5qoxBo0891T0L3UW8s5dP0D9OetkpE/HQBge0DmiBFmClMNI+83f+hQeAO/Qv7v7snKmsM0gr/QIW61AmXPRayJ3kVkYcILUcATq8EAA6zAxRVNnhZjHEwlNRfAgC738Gv/mzIrXeheH6XC/HemiDzfWsnFe2G4l+OXhwwb61chV7e7oeP8mn79h2W4uJvMzp3d3t9tT01Mvy+XZF6zNy9tRb3vt8frp9nbzwzJaCQD7p+89sPnpSr04M7WRRrmt4c3wOdpvC4G5kc9d16eLhcrN9QjaL+RHw1sA7B2G7kRqnyqwNenvQnEruPWkjWAoQ5MuqCF9vQUCO3RLpBR4UpR+Gl38eo4keCdKYKwHTU9QWFnIthuedQeTFVECFoJWyQpYJuA+rc2LM8PksBHE5eYdCV3BqctfJWcerYBRK8F8mUgspg/urItcr9GlVBBucYWpTKzQ1JdoSMVSUFMzCCsAlmDJkHyE2iVWxu4C6gWzqLI7RMNDC+X09OZxv8DL5yTGYR/ygi6V79xizAm3huevgGKvLtYZ5xQCoYfl6BGd+Ui8N9/VEmKxG5S+VWp6vPT2IkCYJ2vU9rA0JxibYzYfb7o0D4NgzdpfFtiz2g1xd7G+ZSaV+gKKz7y9C6zuGlZfUWOk2ea1OSysAXMtUzkmwaphd8PJbqLSuhxcmZ8KZECoK2TsjxvMrL8ZqRAAAonfCgQm9evpjcoBtKvnS6+XSldvhYDo8grGAAXOImgswaISss6fZZtqjMX519tmAn6vJ+1BI9eGcCyZpDepAGPleXbm+VSIWWBdZhMIC3wjdxZmdFwCPnOvjRJ4YlrKWTP0KkKsehzzEwhFhKA5lFroAeaZa40APT7u8r/q3wBKDQlB/zRhuMT8VlMxPKveObIQtR5lw+0lxmKZryLA3vqceurNTbVkjGXB9ObGmgL+Ig+TDlgJwI1jbvISmJiGohdWILa7vU1/AcPMX0GjEVrS6Nvd3QVkzQcNCRTNNdcLoLdOwAxmijlz56khUL1yC1jTyMrI7VKpaEyy6AE0VCh63vTm+bcnvunFWAJIKzCZUObHdCGMlqKAUmFsrrXATePBfChpaZQWAU3SvjwqKAwjTLlAH3y+G0MU/OZd6YE1bHzWOWPNrevrpoFF+nHL8w3N2SfpVCDq5gvXE+MJQ0lAmuWGYwShoKUnN0cwBK4sPSF4HoEtkL+9Cfckz0ZiMR4BmUdjRmkwxqAXtjTr/GUbmVQsYRjQroauSijyrlEObmDRExGyBL6RkORz5ZuyzvBgeIg1lKB3w6vW44wTx5gXc8MFh8osAaEbLsxH1LsvDyjDYgNgsZxm4V03XEifrqO9k5Z0pOg9jd3kzKv5vQLsIWDfOVCZKYcFom4IUjm6btZFdl54PDLL9KwZ2oVmuMm0pitoxrQX05+UcXre/Mzxy/f5nCkuOho0NlkXvbMhm5CBsgntHh6cBj+X4yS6++croxiHdOFhHxfnrqOeTsuN0RbPMn9+/eFqqi8vQeP7EW62hFifNZwMxQ7YmCmlnZ09QGo/ffzJb4R8MH/QioW72+/o9x0gYyXlmFsN6qePH4a3MnZgI+sMpS7X66l7poKupmfPt8KD+4tf/CI8tKtra6zFIJtn1mkOY0Yga4qJOZaG7nVGCD+b1m4uTaXW4Tb96Kd//i/+BWOdTi9evWIODoM2P/v007S//wZwf5zaAKfq/Gr6Z7//u2lIhz3NUseJ9Vbr6IeWaXaAPPeJzNcWQ052zprQPIbLgh7jqVSbR7dBC25ObqzWmEfmj7k5P79Ojx+tYwB5aEErnTBm8+dv76BPSBVJEXLF2rKma+mxlUbc1KoXbjgyr1SdLv2xHjxDo3QW2TQ3p3fwKqIHlVmeydyb7qfcU+RqzCk/3PTU7dB3ZIDGQGN5kWez7ogQnQ1FZOPJMfoH/WqOrbWXlb2TBfPc9QpWIypmao5OpJlS5vmXH2OPCXTu2JWtOh804KQ/PX/KwahMwvOMwHU65q6a7mVt8gr6aMA68yz4pnt2iQHwKXgml1bXTRU5SgeHx9DrXPrxX38RofzRTVZx53vf/5h1NHowCn4U6B0e7EVuscDXVJtzaHlltZGWAf8aF1ZtEgu48fC8fcHrucAxlui6YjyHPK93ZsS4GBt6q+jcEXwzBU7Y2d4BN0xCb3Ppqy9203x9kSkcpi7GrfirvjCLTKihvyfT0eFe6DjT0aLSC3SskWCZLRlRXWGKlHsSzlmXy54YDCCLUehmrbUHi9x3k05YSx2LgavgW6szGNk4R6e9wZhqtXqswB162gMK1Pt8F/2ckM96f01dMuXmk+9/hLwxPcrIJetdLN0tLdVuPv/i51pDF8v1xdOTkxMAbOlluVR6wcBeXl60tm/6g9PFwvzF+ddltL4GsHpgb3KV+sRUbuP44GiLHn+UL0xsAcQ2WIA6gscY3VS5OpcfXA1yercMV6ssDbFoUSr4zHdbfbgeNeJ6522IEmqiV7rWBQsKYsPUA4SNClQlpNUgeHD3uApPoVWtzbK4ABOsIsMLov8YNATqoJm/8E4JJoEmAYjckJWnL9bkNKdvMOzGDj9VkrsqPUpOz6nhgQGWwDkW8zzMM1WtYsF30i0WqRaFdeYE6BZlVqBLgP3zEczjBpk7LCyUSigbvVSARhS04UZB3VytCk9O8DWYD8Hd7pwyR/3w8ngMrSBUy4/uB5FL7KYVmGc2AWGE8sfqdt5MHZCrVaRqolsEyGzV0HYBwXyZ7qBmPYYq3+myNRzdOHQZ4SvPKtbKlLFVMqx1zL8nP7VgTM+SNrzsJgCBUhx+QDt6tAUNVkuwFI3ea4G7gMVwQgYQAauM/ax5no6PD1De1qPMwoqGT93kI8CIsDBaU4+Z/XaezINtt8/CI6J3U+Vo+NXNZArrKoLSHEsNh7CHWGjDQMeHuwneBiieMe9XPKMYZUQ8IKPdtlyP+MmUCsPi2Ukxev4VUgooPcuCBcPqKlpr5vmZp6S0UDYKqai8wEPNcxNAgm95tp4lLVqVs166Zqzj4d4p8OcmdnI6uXosNjYeBZ2q/AQlhlME8JYSsTyNAMKQqALAE9SkXAWCAtDwCo/iOcPwIrkbPsqjQLeRb84z9JZd9fSk5dPjZ5v81pibQvfnMViGaSRgFwjwbI0NgbSG3M7uThgQemAuLq3LiKWOQnUnuBvZrExwhgI8RXm6SenBg7UMQJUVxG6ag/bkH2hVOlDoa3B6NrcePus/O//uHNfbqYfYKIXzXK5YWgnac3y087Of/DR5CMWjJ4+RFRqT5sRep+39YxTZQlqA95x351oPfgnhbahX2SKaMjzmz9rqOt9TWdE4YlPPup61kBP8PQldCTZVWHKbMkewpIe2ddqJPDvL3FjcXxo0J9dqGP52jObsWs5PwDnF3LlxwbG9/uqr1GoeRP4eD0kDDHANsCIGruuZAAJRZg0eNhIl+LXElJspTCfKckzhIxUBvKbRa+6l3jwViwrY5zhGlXYWwWD+ob8DAJ/pH7HpMfLPBKeXzNEs49FLpRFoqBY6A/CYO6ksc4rkV0Fy8GO7yZ3uSPb4So+zzkoTlmb0xCIXu2dpFuPeTaf2VUAmWDZqoexVSVtRxPzDyCNmbm3PNZLnwwPNpeJ1DMoo6VT6l3d3dt+GF+yT7/0mcyPo14GhMZAZldeCJOXVpB7dawzzTihbTwa8gQYMR0vXlhu8gv5M5Sjp9eH5W1vPYx9EU8XPGAR5lwC8PnwzwX2bz5+hiDvQcA+QdAQweZi+fPEVcqmQ/tUP/2V6+fIl82UKUkrts/309On3kZdGhzLHR/NkN81Ax+3uVdrgWXp4pzx1jc+byMMaMlPjQGBlnUtl0lpjFcNwPrXRa+9evYn0iZWVVdpDPyALlQGRUocceLq5EcDkxd9+GXLGY1P393Zj7jRS7au8s7cPAII2Np5sMp4mbVljdRUeN1JWAXydce80hiHAFYDcRuaXSvmooqLRdQow/ejZR9Cu9YPrAbi755dRO1nPo/Nm+PcTwL+8aNSgdXYSzijTejRM+n2TCzIDy7JY0pAbRU8PD8ObbxrUzu4eRmdWPnAWUGsNVktKZvnvylTpUNqABgBmvIFsMqLVC6wQueHIzjAUMLwnzN9k/QYYz6bKLQG0+1dd+PJFGMSCWzd1Wj7N/Rsassou+WVpZSnSHoa0bS3hEutgWqDyz+iTxpP6q42+Mt1PfrwdZRuM9e62oSnTGzTWdUh44paRjbPWETrajbnuV6ik41Y7PLMb6w8ynkbeuoFxmb76WoPeWs1uHLUiRr9vlEbDcZA2WX/5cX7WyFY+PdjYpG8ajL3UOjpOK/WldAFv9zTQdVphmB7t76QZZHEZ3alutub99VDcBF6Yr8MnN7wGyNdnMayzAyM8SnhhoQZPWRHggOfDx+ArHYruCdCb6jyoi3QkqE+XG+h0CPHFz99CS3OxdvZ5ZWU+UlvUtwOeqYOxxPedVwH50clR2t05ZH3z4bipzlmJSh2pg6iQHj7cuINebt5uv8U+7V8UZwqng/719gwAFpD8Za/ff3l7fbl90umcvn37NxcffZSGP/zhBwD2y3QwdTWcLtcXC4u56cmHxUJ1EyH1rDB5t3l3d/OQPi3e5XLlqUJpauLuFv04kXNCRfy3gLXwUKLwrOHqznotIZWt+TiWcjJ5WqUW3hZA0vUoC1PrmdJrojfSELo5UebDGu7VIjLkBiwGQCHNeK/NYs0gqMyHHcBsFui+Bhh6pF4AWSZapokduX0+h9g3Hj9L+1i5lvnRE7NYrbOYekqxuiCMIe9n+VwIaPoq0JgARNq3Asowj3DSR3EV4A7Ax3MjpwviVdCpHFl3rL2s+LYh20n+k+iRGxAFIIV+OX7zAT2v2PP2szw1lCr3C9pVhKYfmGIwi0VpzVwFg6F3hXwGVGgQwWpYNceYpxmP1q3H4qlIoF2sWu0MQ5eCR9dlijEA7hA4Ku6dfQXuRFi9Nxrd9K9aMTShFxfL6cr8yhLtIkv0AkKI7qw3ZzfAe2Em5tEcJRksx9/Ga1WQM2UBtOENrelMseUKtES/PVGmdWIYbSLNL1bDIx5hiIkbxlsPwWpJDYWgOYXNlpvF5qEflA/ApAr4WoLhDNM0EP5WcbCyRC5fioR6T1bZ29kPZrOQ/cu3L9Onn/0WjGY4QxCugYWigYkMF+3utdKnn6rsLjGuSrE72t3yDYS5ifwKPitsuIkrIgbMk2WuBHweNQh2QfhZyss0l1F69dXbEEq1WjmtIEAFB+YqmobCMvD8iXQOWPZIU0s5aSyZfmPen7RnzlNUAoCeLSNkuF0Q6Bz1LwWweiOuWIIRwm0+PCtuLGGozE2Wn6lHbH5pKfiR4ULfWekYhZ3GlruMYaRUZk1V7gUAlAaCBozgRNDrPHpFugx0pMfaFIFms4VBBfhGIOlt86S0V1+9wmC0bJu54dnJZfsYrsvLK1jmVehvwDOgUeh8sdaIqEDkayMUv/pqGwU0C0/ppbtKyyvrCD29FVn6iSF2vaV6YOy7myMXa8wdffAEIGmxfX4m+8H7yA74xPxhQ+ppAgDK2AXY4f0FqOuVNWR6NXQzGnNcWaBtS+xgQAKU5Uc3jY6QaaG4MGA98SqEN/IgNp/wLJXcHTLOHHlpVe+UHmE9FNZvVGlonEtDAp45FB2d4DVSgfm2nXNLoyHTuD2Ut5dVE6IuMqDa9AgNOJWH/XKzlzzcDY+tQwZsAiQ0oqUTAYahZz358oWn4o2NN9NXrjBOI68a5SEQMCxrSRwvc2Wz+Z7mmdzHXKeJQfCZuXgC3MjpLbLmGsxFjEPkpSkVGegAdKq4eL79VRHaNz/Tk2dvwznNeik3/G39yEnkoVUdpDkjTbYTRfgFyebcMr8auJUqAGPGWp2zAGfzEk3PEuAP0gI8E1VBGINMFkYm7cVuaPQS/zA3KHG+J6oX1PNWOAbOexf8jRJlXrrnyKDqAuumAeTu6A6y6Cw9efIM/r2D9g8jOmeOqs4LKzuctIdRgP9BYxZjuMyceGhFCRnwNgBLIzZbIj+hf0G/YXRTzKRXjemlJeuga5hp6LmfwHJ5E7GWAle91YKew1PABf95AABUxIJhmOhkgGfbLQ/TwWDC4KpAMwIKU8o8HOQcGlZmqWf/5ief0zfTQKpBJ55h76lUAj5PdvvDP/wDQBhGCwaJxob5ptvbByErn3+8lSzld9rspmMAVGNNb2Y+1ZDNiwvzrNNV0L7A1pJn+wBWnRQMk7nLASL76RwwbXUgFWUZ/edmqQuMCov+bz57EqkJgkwjejoOWu02NATv2QZjCno1sspcxeEczIMGt2M1Pe0SGS6N6p32BD8dYlG7mTn00mgDZgTNVOdnmesT+pw5ntwMVzMViDVQ3rnh0f5HRQJoUD43gqB+HVyxPsx3YUaZcoMOm0F3ZWAbKg85pUw4bZ2m87YHMKyEoScA1zGkLjU9Q2MKFub7lqjKIhej24yf3EBpRRvFmJt6zVd1U/I8OqE2vwS9Z3tjTKnzgKIZvjNbqvI91y3Lf50zYnt+nk6g4caKp2X1w+OvkWwtYI3FBn3TOfJXf/WTkEPq43qtFGlTHnDQ8YQsjBw+SnV0yuzsVBg55tvqjOtdnaN3qpESpPww+uhz9fRam9Z5WKzVWNN82n6zG04YusqY3AeVRUJ7/Q79a6TleuPurHN+M0RQdTrtHjiuOTe3uHPW7r+Cjr6aTulVfia/U5q8aZaWZ3ofbOJKuT/7s3830et9XiiNUqleKS9M5KdWr4fDjYlC4Umn1d2Ynamt9kej+cvuSWm6CJQxln5LN7XyGYgWN3Ma1pGeRD0M4elAiGilCdiiPhnMqdAbYTmZ/By1CfneHQJGSp2FiLoQn14Mc3nOIYoXX+6mza0nLMAZXx0hsLBgaLPvOd7JvEaJyx1x5swwOSqwcFbloiKALuwcCyMQvbhA0HNPAcBUBCDq+QwPFzSuwNNrEGdhI8jNz4ux0K619xSMk+brQoCGA/XONrG6bvnPMLBAM3YSQzxa4uZoCnxyLF6UcirL0LkAngH+WECBh5vdBI56Lz39Ilm7UGXCc46xgmcAQYJmCVmAMYCRFOiGBa56jJ15VFGr0AT7Wo0qakMI7ga3bYndkJLjRPPyGQw4kYE6PV8ykYLFHDPDvpaYmp62viwd5FIZyjRuArPmphaw9XC910MjFLaOTQFpCEaBakkyPd+GaGOnL2O4vba9PMBLgDx9DxSZf8ZUnJpLJ4BRvVgKUKW8hK/HMFNCeRjW75kn7XHB1ugcMfZsg5kA6wbl4xDNHdOrtba6yBqb5+iGrSyEpcCTI6UNd113u8wfa2kZIMce9IjQ82AFd8fGSVKuE2PUmjelQkb3QdKvJ9kYlrePbu4xFK4gtb5wpCYICCtY2KyphdadPw0+59Md2iXAX3jqECR9lJpK2HXTAPRcayMccbAHcytAs/yJm/ysC6xh6C5kN1ldDbJyUiocN6foIYgDPRisdGyoTyNIBXvRsf5tE2XjyT+GCZkbBNtMEav4sst4zUObZXx6kDA4mA891G52XADQuMvZ/MkofwJfGBbUszeRA7RYGqoowJ0CAHiGOaCCdTf/V4+Emy06rM8kz1iqL0CeCFIUszUdDfWZ8iHACUANfSlTFIQl+qYxZYhUT+Z0CXq+tlaz0QdBCaCRZxhyi9xm3jOV4Yw1tB6ku9zdAJqDN6VCjasW/HtxcRZ5mUYLJmhrYJ7dtWk7eleqASJNSbB8l4pOsGHOn3l0eg4C7CA7lG2e5hQbquABc8U1DPoYGO4TMMyv0DdH1M0eKlS9rCE74SsP4nC8510AqzaqQE8BAZ0Z3jZH280YkFeASmWhssPjZ6UFwRHLH8+RRwy5Ol/WQo38ZNb+0vw8njUcmm/NFNHeLePR++xBMPKJYsxjgK3bqMFsnpphxCHAchYZPg1dM7VBc/Kf3hg3ubkzugSvlViv+jIAh4asQylPaAhqDHl8q7xlFRrXtQRf6F2P3Htkn3nhes3kHXnIg2oE3pmcVEaaawrApt8CfDfKtllfPkJeldIidK8HU33g/ETqjF7tc40WZRgyin7ACmHU3qZQFMh1+BneVFfJJ3rbNdS8lLtZJZcOdHMH7Vm/21QG+cqDQmbiHvXACaAl8ucv0Xko9qwskzJYQI8MQFbxGHgKOc97yiOjR667ESflmJUzdAppVDFMDLSLmP8K9KZcde4N1QsWle0CXtfAwv4KKh1AEWmg/WsMNWVrn/a76EuNSPtkrU7zMuWbtbXVtLu9E3PqbnVrdHY6gp4GhugBzzDtzj0W7ShFVgfgnp4cRJnE6sJyRECtUmHlBAvtP918AnBvAHTcZJWP8HKcv896aoy2Wi3WKtsnAgWGY0vPJh1mfnOxngJDU38MS7vZSYeJ+sxolhEy19d18eS12CjNvabUSMfDkQcddaAtjAqe4/6NS4xC6cGIjWstD8aGX1hM0GxKm3RtZMaxuvFMPlAvNgH1GhL2zeiTex5M/zI9yMU09SPbszKFnq+gI9CPYeDcpPaZqXEXGBLtNDTVamEuAN/aGkYQuMI8dTe5OsZIuUHmK8OVF1YuUL7rmJJGzZ8Xewhwt3e24ZVmuh3oFS+k3/5n308bT1ciMqe8sC3pUZ0fZetM0bsQJ4Af6KtRJ/Wv1TeMOEnvRkk8Qc6NW+YPe4BJr98NOanhGxFXeMhVUkeZwqL+MPKlAWHFJulae0HZJ/SANHmOxmCP71uCENwAs7qB1Ui7Zb4E53ru0Vt3zebZTeesez0/X71Eh7c7ne7BcHCzvVSvvakvz293+oOD6/OJs+nly8uTk/L1n/zJn9wGgP3Rj/409z2DYaXL6WH5rjyVL9cAY3XmqoE1vTQa3i4wkHJu8nZ6da0xOVOczR0eH8PxWVjfYwZ1Ixue1wPhgQLVBS09FIzuQgUyA7G+oblFl1jbWmOi9mxnuVav4fLMOzZBGybVD25E8Xo2mSca0dVemJIxzfHw+EA/Y6GYlIimCQppx4kzjUBiMG/O0iZ6HgwjSci2ae6lZzmHUmcxI48Hpc+gQuBbZ9JnQh/CQogCcOZubjoDz8BI5qbBUCVPA1nEmryMZ8WzIUhzukKoWIOP5+kVGdFJ+6pAd0euYzBUb56Ou07NCRZIKw71SPiMGKQX7QoGhIrOj4DOTT0moGtdmUJh2Kys5Y3Quwbc2r61Fg0X3AI47JtCGnHCnAMipp1TvUTWTp2EACBOpaYCkOdaikRmUOgKuke0pfJhCVlbT37RU4qSAIQ55rsJgH/BcG+2q92QmP/pmRGESLy251rpHRIgWJdR4aWXUK+xCt2x2q9u/xoQ1EzzgDbBThch5WlbfCk2aZ1gHeoJMFxkPc6jg8NI8bBmqGGLxrKnleh5ZYzMgTvTb5m3dqcZgNrQXYT5YC5pwRQXwYM7Pq1p5+Yj6xfqKdBilTYFC3wFOmMu6Idr5Pt6263ZaQjGgzZCwDEw/7bMkl4659TfMeeso9avIOuWPuvl8hm2633SpaG8jEb4EQBwZR5ULf9CKlV5NmtZmqnS9+zkFufSe0ZqOj59+fIXgDOPT74PkzNGQa8fa2iaw+OaSByWTNKzbNqMmyOsT+gmFOdAj9Li4hLtQwy0azf1MJ+cnMRnboSxCLhrKx9oQAjSFfqXnmpHn+9GhqGvw9si/TOLYWwaKTEcPAA4mvMoXdmeRqxVIbxK5SrKg3kDLKgUBKl6+gQI3m9oL8ZP38xHN7TmuoxQaEZX3C1eyGd5+PQw+m5o0hCWPOhxnAIli4IrD9wA6HfNOfZ++Uagf9busEZWRHFTnkrY9RJAeYqdBnAGZixRN1e1hvBMGC/KOlacEes7ChLm+yqOVihr8+7kZ3lHBSktqCw0RHxPJSJvCEJjvWjlbiTXS2fXjP8EOm2HYuJRjE+5PGAc5qpnJx5Kez786KgZa7+wUKG9i7S4tBJ8EnTFdMvf8/Tdw1m6GDSC3Pmq9Tv7jAWjF0VkyZ9SRZ7gLojJsdjHEfxhl9yY5ryZwiKoErjG3gVzgOwxst7XGh32yyoMjlfPk+tYAKAtQIcqwJgH5jUa5pJ/lKemwrx6ZXH/iTSHLKmw7u6JUNZoKPr8fYxA8+obK4vcPYJPZjBoMM5pyjG7icY5cOe54esF1luZYHjYnG/5zpQyz39vLK8yRqNR+ZAJRgEEUcoM9ZiyPqu6gJw275m1dk49eVFPnk4djWI3LnpMtcZ+H8NAh4DHfHqC4FiuhE5Cbspb0vFS3XP3PUkN8JvTWZOlXDklEaXooSt9wf8hL1jH0G20aT8E9jo+1FMaXm6SE7A4V85JzAf0rLPDHN2VRiNdMC/S8EWATQ0PQ/nI4sXFIBKXxI3F6nLln7KgzFob8dD5EBugoV03WBlF8rl6TfcPttOjjcesw0J8z3mRVn22AMo+CVjNc5ZPJ9A7RuciFREeDYcK/2U8p7NM+svS+fTEOxYdOqbqSadGzdRhrpX86UZfHQbyloa8Bu6Cu//RjOok22rCT6ZcZcaAKT3KPPmbxrlqi34/Owa+QD+kEaOvJeRrpBlCE1FCks4Y0ZDu4/QunUYaSvTFedZw8BAN5bkb2jMyd8+GBqtyHnmArDEKJTAvIA+tD67jznxbHR0ZXqEfAcjNMQfQ0x87Yf6qgDJ4n0s9L305x86FWEQHhPpQz7Kb72yrgu7P0vGUv/SLdnlgtOG9zrVOyeBFjN/Y1GlUHf6ItDXadrP1Vy+/TG9evUmPHm2mTz79NPVZO3nN1B/r44rLBhj5w/7wrlgquUd9lLfo/XXqMetn18MhFt3w6C6fO81dXbau5xd68/vDwfc+/3yUfvSjzMUmiP2zP/uTifT5J4zyZMqD0oozBTPkysWZCVrNzwxvhoWZidzkzUQh1+9f53K3t7lpBC9ryASwYEzejbv8eW2YpCew4oXDv+EvY9UxFypO/tAqs8xGnr/5y26EdcZM88oqBT0+i2Z5i38V6LQd3ggXmXYGofgz8OR7Wnw3KKdgWr/DlzIgOoqzi6f5XhVFKOAOwcn3VfNl+qAnNuURsD6RxVZh+ZYnAXkJWqPP3ONvvaQh6bMHZff4i58Rn0kE2eKjqGQKLPesS36LXygs73VubMYhZndnhOaUeg1G7ki3nXxqITSXV5dgkukAGI5hxFicTy2aaI/XXtljeOJ99waAB0ObWnlxxWNgWCxa5zEPszvvniDmumRjuf+u84fg8x77YjuuRywJDxJcRN/93zml7woPJjzWYq62FF7z7kkrnt81P5C2LIZt37uuO5f3uAu0ylyVESrZSGwz++1zXE9Lk2RgBUXJ71a3lX74xz/M0hNY/wHMYT8HzHFGE9xj/UfG6fNax13Ww75l9CChTcN40s7u21e85rNJT0vzfYQ/n9iF8Xo60JuRMVGnoZhODg74zDDyZIQg7afeYK8Fxi6tdBEovm+/HY/rJQn5mWu1e7Cbagh059T8N2lIAa/SqC7U6GctltL1hnqz9nkjaJ32BEBu/pH39EbFmtKYQMKJNLzvuGJNWb/pkuuHFezcm0cC7Uc0gme8+Pxl2tzcSqvLNaaG8dOXuQBZN8x1h2d4L3OUnwvANxiwrnzvsoNyLE6nGv2Vx6R5x2YOu1OXrW8HXoT3kAzTetKZF2lLAPJ2l3mkK6vrqwHOl6GPOIUvz/oFzTBn0h5yxj45FHnBdicBpzEhXK6Za3XSskA6/M1znAtBm3MnnXtJX6bgSLM2l12WAZNfYtJirnxDvjL8aE6wz+win+RZ5YRfK8oz0jjGkFUZPGnIhYn14Xv2Kbiddl2DyO9zjZgH18Bnmh9HV2KM8qE9PIOmbffx43XmC7qyMdpwBNlq+a17ueVffNdUH/lZenBuY3ysrffI20vQpJfpCuMr5sYxx0W7WXPZK/pjrWDnTTqWR53HmDvmwjw6z5Q/OW7xHJQ7YNd1lZ5qS9CwPMs9rkEY5Q7hvs/0NNbP+VZh9nq2oUxkDqFjJzlInbGM6d78UefC/oUcZ0yujfJaGe+82/XIO2b+fdb0WJnwQeiT+BO+pF+euGYuJA8J/mHC4qvxHcdN+9KT02Mf41muAe3Yn2l42ZE4R3rNXHPnPugIupGElGmt7sm9rLNm70q0v7SyGnR0DK1KY8oH7xNISVfOjfxsvx2PClUZaB6xejfm9v6ZkB1ys5qqjEHAYsRIHpdX7IPzoK5zcI7Q73qFrJRf+e7lVTc2jfqe3mbH5f29Fn3HYPBwEtdcerIVaaps9ISuKfvsozK3Vq1l8x0Xc0A/377doU8DaPkxY5P2snkVSA96V8wjY2Xw9qXFmsi3S0urfNd1wlh5+Srz/C0wRmRDt9VLm88fB73JS17T+fuxD5QrXWilxlx6giEjcT3cQMrfYg3n143WXnQPvmZWlCXxjvOnDuc7/CMt2y9vsj8ZTWTGQQyeNqUj11fqkybi4B5as2e9Lv8iY6VH18R1lVZ8WDVAc2bEnsDvrpV8u7RaQ04z/8i+WD/6UFtYinGo98Q0jj0Wgct+SZcZlnENLDNJb3itfPIZQUBx3bDOtpvJ1gH8Kh1KayXuy3DETaaHHTOvJ+n75OSI+y6j76G/1Z20rR6T/pUV8lXUvHXs9/2xX85Hho1EPXyL+TVf2eeMrvt3E/kpw0B3N6P+6Pyyd53PTfcfrKxdXo/avcmZ4uWoiHWb0vCLL9JNeF9zJiDdX2NP7A+B7Sf83FW7+fMRpHA5zE9Mz+Qnp4a5ycF0zt8ZpINw45/MbZ797T/Z5dp81+XO7PcX98VlyM3f/sNbeli+8xm+8AN+2/64rXGL963Fdd9UXOO2jbJll3+M7/r2lX2ff32gDxrf+GFDfu4Vn/G3L9+//832v/naq5wqNI8xeP97POLs8iSL7C7DENl7Xr4fF9+Pz3ndWLFtvTkoLN/1A98Z95FLj9j4Hq/37dy3P+66JVNcjaOjV9nfK43UaGTCdnyPq1OxT/evD4+OuLcSbceGFH77enzZtsP3/vhevDH+DmD1/Vf5w5vvx+su/+zKGpAuvGIsfHRxaGg23oo++LG50d5nKNXx+13n5ZuXn3uVG1kDGQVm7WdX9n7Q4v3z4g77RHPjmcxasU/ZR9ESbx4duTEnPhp3Px3RX9tbuX+mfTWR3Vbs4wdTFlc8NsZh+9n3sjXNnp310f5lr7z8XK/UeA5++cp6ff/07N/7OcouPv+grfcd/+B69fpVfN/7Goxjc/Mpz5I+mOf305z1STp59eooNehHeHQuMjoZr1H2fWgsJoqfbDjvr6NoJHsjvpJNxNffv/+y7XxrqN/od1xf33J/+eLr7zGC7I/7CXXOy5VG/G37rumHV7YWXuM1+OX5a6xwU/SZF/yZ0diHVzZnPebF+7L1yiaxzHyN++H83g/9l64xP8R1375z+80ra5F/+frXY+Tn/nFxy3gsfHzUOxx/5EOizQoyYCwbxvNtLc0xPY67Mn799TV+fd8+15h+4qKdTH9kfJNdX3933N9o5f65/h636dy5RhlNxFu09b6h92OIueLtaMf3758Z79GXkEl8WQ6J9+/b//p5vOIZWX/4/H7A47HYj3jy/Uf+lt+/yYO+P6b98b3Rd/636Wj//nlx3ffZK/phc/efv5/H8UM/uCr3MuYCms2+xwv+8df7dhxf9jXeHPcza3zcj6xvfHY/Cb5vK78ki2PW+Nr9WLN/0SGHzkl2bW5uvr/3ly+/nbUtnb1Gdn1NQ/z+YGzZr+zvrFvQZEx2vBVrOr7t/mtxvae1++s9rXB5/7ifX6+VfHT/54fXfVc/7Ef259frPH6W86JOUu6FjsmG+P7KaGC8NtJAJu8OkZd+tvmbn0GTR+mI1/F9v2DT9+P6pTHRhrLqMOtY9kzb5O+jWJ/x9cvyyTazdnwza+/9FNy/zi5W7oP+j/vu+2Ma/3C+svf8a9z++OKe8fM/eH/8TPOyb26u727ORnejmeHdRWd0k7sZ3gw6h6Nct3pj/O8/8/OjH/1rMxQNceiQ/+VLIOtvway/v/e9L+L30ueffOu7/9iLziQA8z/pyz6Or2/11TfGg/jwi//Q68OGv9nO+LPvav9bHfo7rl81kHH/x9d3Pf+7nj2+vtWH8Rv/2A7/Q6/75/HLv+JJX//z/9n1/3pu/75r3J9fTx9s9btG/L9//Xr7993Xr3jmf+b9b3Xj2/36x4/5H3r5tO/uh9f/jb58c0y/vjH+Xa1+9xh/Pf34p3I5um+P+9d9/X3z+uHn4979fevwq9v8u8f4XZ98+Oy/77l/1/Wr+v5/0u6H/fzH9Cm7+7tG/Wu8QraNR/2rnj0e1Tdm5xtvn3zviwCon3/+SfwWtIpM+T9eZ1dK/wsu29cj3t8jhw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data:image/png;base64,%20iVBORw0KGgoAAAANSUhEUgAAArAAAAEhCAYAAAHwkaNbAAAAAXNSR0IArs4c6QAAAARnQU1BAACxjwv8YQUAAAAJcEhZcwAADsMAAA7DAcdvqGQAAP+lSURBVHhe7P13mKRnfS2Krso5dFVX5zw9OSoOiqMwkkYigwhGNmCB7Q0YGyxvextbm2QwNhYGjA0GLMBgEwVCCCWUUZrRBE0OPT2dc3flHM9ab3UD28fn3Huf5/xxn3v3N1NdX33hDb+4fm+0gEej0TDf//v4f+6wiKhj2fonrTZc4iJ9LSSx0wbY7UC+0uATgLUGBN1Anfdd/F3iZSu/E2XAIZbweae1gWrVggxvFut8lp9qtQqn3QaXzQK3C6jxvVLdgkqVyVoafI358XUrGrAwjTzfDzDfDncDZzN6toFazYKGlc/z5QYLZ2XGDV5XAexKg982ftdYRh28A4sKp3dXLzRYFn2rbrq/K6IbwGy2ymcaCLscyJeqcDtZP6cduUIDpWoFQYcdVdThZh2srIOD+ZxYrqLEelf4fomZsooSTCbOgqsyysBq+Zkh7Ei28RALuM/Jaw5Wws4PCQ03Px49yEMyvcQMVWi3AwhY60jVVeNmgXXoS0QTcfL8LrNyqUKVBLBgIMhnScJFEr7MNHNVEoo1t5EzNb4porMw/JABLF2FBLWwUmiQ/Ey4xvzspHBD13iwnobINt5skIsqpsWi+w1YWVi3rY4ujxivayQCP/miGNAA6Yh5XnCq+Myw1WNDgeWyUTjyLJyTiY8nSTS+WGQ9mCAZZUOtXlHqvNAUMjHOyjrWWW79M7QQw2H7kiHsZKH+EMVinypQZblJF7R6WRByRhWtMIWi2M4EMpU6HDarIXwHCxTgtwpOATNVZn1IBH74XIknIpgYqkKbB5mHOFwzctqAgxckzfkiM5HY8qjxfoHvi5lWZiSy2fmcfqtsqqsOpSACr32shhV81m5BG5Mq8hlpTobUqfHE73JimVqYI4ElEyKy+dewk3Y1Qyg91yADLayvtKsh6vIZFbxBYlh4r04mGxabKtWNVkmtxCQr68ByNgk7U2iQsNjnYOn4CGwslIgs0XeTA1JJJy9UeK3CjMUt/QvzuSwLLs5L2n/zWKWhIYLORXSdq/A61yFeWfmuKi9iR5QXr2coNRXmIYYYSWBKVlWKZRDRa3xeAiDp0N0g1arV3GuqaIYZRciBAp9JUHWkzhGKqZ+qnuO1sXQdPZYsDh06iQsTo3jPu97BclBY+K4YWmF+R1dqrDuZQOEiKXlFDNa3CsWKk7gqt6i7PmrHyWWKCsumMvKFJmH5eaiAxr4mH5o3KbCGMJMZqkS9RmLb0OdvZiGpMenzAUlFlhLQJALgdTbgI4NUOP0us6B+2pc8z4308tv84bt6R+d1Q1nmbS7wlgrHQ0RsfjclUfa0KCmjJFVZt//4929iYXICt1x/I4qLcVzy2teae3pLaTaouhNnjuFVF22Hz+HGQ48+hv0nXkZ8YhHwUwfI2eWVOD59z7+afNzUxBYS/1S8jqpMEYnH4qNO+2a1UbdEef0hMZtFZLkaVeZHaa1RK1hOCUB9zRTM5usPsfL7nNRjFznXrFazYquWDtM09LKZzBu9fgcluEkfwzR+VJ0q/9YoTiJMg9/3/+JZPPHsA/ja3/yDUdUVPrgmeTpWrYv5Vl5GHpiH0pNUNkhIC7+PnXgFzzz7E1aWOdjsSCVW6CuovsxzaamM33797bjyiovg8wXxwosv4hcvPIU6X3Q4nChVSsYsWetlVObsKOYmUamU4eqM0ZfYkEhk8Vd/+1Vj162UyhrzVwmMWeF5lcSqsYAqp9TcFHb10Dvmm8y2kaF8iWVuYHuLtUnY4yvlhxx2y74g4UCFns7Kiku6Wj12ePlwnmlVaJtU8ahBB8rEpNmUMp7Hi2XUqjXEFxfwub/7c+y6aD2ltA//7b1/YJyAm+noo/Nn9h/CE/tfZnpU3EIeY/MzyIym8e2ffhO2Zg1w+PBJvPDyQXzg934H9977Fawf7EP/0G5MLyRoelz43gP/gGBLhPbUjkIuCws9uJxIjeWXdrFiqLMSrYEgxk7NwFZOqdaolHIsNSU/0oYAIU46kcTH/uFeVYGX6zj4s59jxy2vNXVUfWTj5Qx1TzS5vMOBC6kyFoo0Drwu2980dxQY5UnB2d3uaBI2Xa4/5HFY9tVIUPkYc0iy9BJ/C3ZJyso0bD568T//2Cfwibs/Cg+djrzpX/zxO3DrzTfjhf0vYaitD4NDXXh+sogHfvwg9ty6B5FwFPVyBZlUHN5ACDYSo1IrIeh1IxaL4uEnnsTI/jOEZnbsu/0G3HLLDahnvUjmK1iYI1GcdXQE/ThzYQblUhLjU0fh8YdoZuhwiHdEUJacEtTULv0pNzKIL+Rw9thpXLHrCnisJD7VWMSq89vh9lL4+Hw1i29889v41Gf/mcx8Fv5gAF53AO/76GeZHmVYBFb6pAflwhCvzVnDUo0wkhllyqu2l/RxUaBF4lLV0iRshoTNVrBPtlMe1U9O5uhAAiSiVFwET+WL+PmPf4TnTxzDlz/zd0YJ8qU6/uZjf47X3nA1nnrgG8hZ/Zi3tiKxOMV7BXQN9CLSvgVWBzUhu4yI34fMmSMIV2fh83pQLJcRiVLqbD5KV9Hk00Ji10iwUqWCbDqDubkpogYfK1lEo0RVrhXgc7lhdzj4XAlOpwtZPusUGZwOVr6KTLqMcOcA/D3rceTxx9C7dQsq5TxqpTzL4kZyaQk1dxhxQkFHtAeOcMjkkaH27Nn7Ohz4xU+QSWbhsjtoLvy48853ond4PUpONwrE2iIe6Uy728Bw0IVCQS6TF0hYC/Fso1paldha46FSpbHPRQMqbyubIQLL2xfoxh/8x0/CFnBgsVzHU4dH8Y1//ic89+JhjC/MIZtJ0hbZcezlR+EkbvL5I3AvL8Cbm0Cu4yKUz55C4KbfR8vhT8PrIoa0OvDyoTGEW+wIBQLw2EmyUg15ElGOon+gjfk7UKLK1gmDaJTgJh61O1zGb1iofgUytEhiZnIkKNODrYrRCwwu3BU+XTaOq9C1Dm4yqlYrI0jprtZyKGaLxtbPji8j2u7C73/yu/jXf/0achQaeg24vSIOTQodVzqdRMDnpp228eMATSXLR8YH27Hv1fvMteHhYdhJ7DiRQ8RrJ3qqIVGig2/UV51XuvDQS48/vS9Loz43P0+c58Cf3XUnKvk87vmzd8G9fjdefvkVSlQFg+s3o2doEwa62nD26QfpDFYweO078OJ3v4RNb/owFmfG4aP9KrJgbq8fY4cfRv9Ft8Fy4JuYO3EAwZCXalmiGq+QYH40SCCXL4pSsQgnC+elV7QI+lioaPTG2XwBBd4rs9BeVqIqbEzL5glQRvmujWFhKp6HP0ypp4NyurwmMkp2XU1JSlP17VhOJBgh0UYS5MtU/N47fwuvnB3HwvQEnWED53je29tGqa7SMcaxbtMWLMdXDF4PBz2GmZfvvhKP/OJhmqIaQqyD3+MzkiqXvUiTc931e3Dd69+ETX1dDH5WCStT8PV/+NK+Oz/8QeO4fvjgg/CFQshn82jkMzjx6A+x+apXoZC14ugrx3HxDW+Er7uPalfGs9/4BG74/U9geTmOAFV9ZjaNABJYqnoN6M6RMC5K8vhDX8NWyxlkMnl09bdSHdNwOipYWqzB4xOXC6w8I6C8g5WhittdjMqczIHEs/uxNJ9ApC2AQiaDmo1EJ/HLmQq8lPwUMaTL40BHzE+iu7Do6UHN30ufUEM2mUaGEun1+RGKtOKNr70V9//0fpRZL5kbW7WIhYlzsCsco6TbTKThRrC9izDSSlPjwIahHszOLdKB1/Hbv/1mRCKRVSfpwE9/+gjGx8f4KiNMMv6aK67Ewy+dbxJ2OV976IF//8a+N/z2nfjS33wOm2/ag8e/9i3c8aHfpSnwoDUSxPh8HFV6/ljUh/3PPYK20CAs3YO0p7NwFjNwtXbhuX/7HDa+7n0Y+enfY3Dfn8A+/hhy3VdREgiNasvwHvk2WgK0nck4rK4AgwCGzFSpYj5OBxlAg7bdlU9j2d4Pm4uBIcMFe2YRS/ZOFpx4mhIlexF2LGGczs1CTEZyYGdXFUeXg3TcBbS0tCFLhkY7h7EwO0Xz5DN2TwhC2hEKh5HNZpDPJfHow0/QhlaoQQ4EWty0s06j+go8XE4PHVkrzk8tYuOmDaxDgRrmYnju4zedGpFHg7bJznevu24Plpfm8MtfPkdT6CNDG1+So+PDwNlTZ2lbSpSEIs4feAGv++D7UHe34MSLz+OH3/g3jL/8AmKRAKbmsrj55tfj3OR5lJMJemwfjj51P7nfwOCNb0PQVUXsyt+mQ6ojtvsmvPa23djlPcvC0gtf+wGcrg+jtOUOnJgs49RsHuMlD8q8N+aMYiRJ9SYRZhtRHI6HcbaxnupWxmStDVONTsxYe7DiG0TD04m4oxdJ1wDingEijQBmajFUAwN0SiHm5SDzyEhvgBLnNJ7eRTjW1dOGuYVJLC5O46Ef/wxuOkkPmRWyZVGgBhX5O1egmSrTUpMJiZV5bFjXQTiXIy6vUmNz1B4aIoeHvqiJlIStn3v+BVwYn8HN+/Zhz56rUS2VhCAs+PE3P4OSN49/+MxHMXNhFLv23IiHvvYVHHri5+gc7md8XaKXbcMj37kX8XMvYTlVwFXX3YRDz/4cj/7bZ7D+pnfRDhVp7EOgXsIdbkV/qISjDz+G9932Vvzs/gdh9XpRpKpbyiVMHX+R6plFmNAsXnAR0gmn+DC/SKxZySFOO5eijZ4eHaM58NGOMjBgFOV21Gnj8hQAwj66Zb+rxg/BOx1UkRJFb0wtKNCO2ll5Jz92+El0LyVRYfrSwrKBW3Yyr06p9DjyiLT60dXuxvYhmpYckQnfrRLv1ug4nV4fVoggSkWWaXGe90omgKkySLDRmZqDkVdOZqWYxckTp7D/wCu4/LKLjUnFy6MHsWV4J/rolD70N3+H737qD2ELOdG98VI8++N/wYFHn8L5cydwzZvfDndrK04e3o9ffPte1EafwZb+MKaPvYTnv/0FhCNeBGwlvGXPBrzwrY/h8EuPo3VIOLCKEgs9aJvDhVMnyOUMbDU7JWcJC4Q1imiL6Th6umgj1fzGw2V3CuixIiU+yw+/rSRewFmm7S4i7MrAU08QEtKGkllbe70IudUgUkPQ5+O7zShR8L1WI1og0Y1dpPo+/YvHiE6oYZ0+oo8SDjEim4i74K/mpMZEBjQwtOF1i5N4uYW2v0RHTCjXcFD9iZ0paGpVM+aJOLrCNEqEc0kKVYNm6OTpM3yWgHdp3IPxsQWcfflxvHz4CMZmariMavz0D76BZMaBy7eEEHG7CeobuOO3fgvRgB3rd27D8TnQWSVp9pLY+Yb34m37rsGxJ3+M0xPLSDmJD0MtuO3irWjZuQ81eu/Fow/RzhVhl/dmQZfyZbSG6eRIyCxd+YVpOjpWqp5bRikxBWuBnpnxuq00B38jhZAri3YP8V+DSIJRooORod/noiMqYZ54d3JsDPkipYrpCW0q1q+pHZOOhVQlEQt45qn9lHjaSDJzJu3GXI6EErz01gxGNc2B/Aj6VYgk9LtBjapX6TB5Xi5VUaXJKLO86WRKoQEcdHCgtRdiUEjscrkksUykkoelcB6vedvbceLICey+9mpkyeXLbrsdjdQ0LnvL+zFHaPLKz76OHz36HD1uH1558SkC8zJufdefYLB7A3YOtONPX78Tu9/9VwaXhrIXkEwW8MrxCTTsVswefJC49hpY7fL8RXKb3G84Wbg41bdO25dn2ZyUFBW6YGxcmTCrzoCgVItgkrZ9fiFDtV+hQ3IzOmI4ydCWvhc1wh43AwURtcCPDgmM4v1qtUKCqKmQpoLfmzb1Gqo7HFa4Qw6aMHp+Fx10sMdElmp8qVb4qVsZMJQI9/ImGHnl2FkmqjYDhsPMI5NO87qbWqHGGWFfogLWTR8rfxvnRVOESP+V+LevfRceWxJ3/uEfoK+/B4nlCSxVGH4SU+64+Y3Ysff1ePrbn6ONYUycnsAbrt3AipRx7IVH8fTzT6LsWYeuWAhPfevv8EqCUk4QHrn0TbDSLr7phovR2r/BeFKbN8wKk/jhIJIMDNQ6X6M6C0eWyJTBzjA29kbRQftXJaa+eFMrLt/RhfXdIaocpYbilKaULqwkkS0UkcmasIAOihGZhREZpVNElBOTSuu3l1GGPHlHZwfpKpNBW0keSLJLpQqmF+ZRJDFzZGaeZVlMz9EnpFCg2ouY23YMmYahGlW9QJtLz2XyqNIU2EhI1UsmrV4t8xa1jDct6zZ23dHV2TE8n17GxFIcE5OTjNGnWGg6rWAY555/CkNbdpDLHgS7N+Ps/kcwlbAg1rMR/lgPLAz9yvkctlz7alP488f2I1u24vbrN2PZsQGlmaOYeOUp+Ne/CpmzLzDNIBJ0TikWTC25XYRgKzUCbkrjNtr2JbsX8VwJ2za2oxqfQT3URgIRAnno4WnzStkVKByT118mQbyNDMId/ZiaXYKbkZ+PEVOD6m8jFi6VGHhQVUUEMU6m4dzIqOSJOJrhMImqxhWv10lCllC1lUncNBy09WoZU2uug7i5qq4EEZOqbmd0JpGsMC2lW6O0OiSdvC9sSy05YMz7mccexIGHf4iLBvrx5su24TWXb8TNF2/HvhuuQf/6Ifi7u3Hi7FHMr0xTYpbRum4DLr/xatjDUSTPvYCLr7wBba4i2Vk2rVuWUAzTsyt48tA8qLUIbb/BQLepqQUkshUa+zS9PKOaaCelmowBVbGjC13RAaO6BYJ2q7NCWz1hQmu7i4lQapwE+SAyKOZo+xjWJpbpLBimO20e2BuUFDpEnpj2YzXQKGJb4jNZwqSGPDnTKtIkyGMbO0xDy/DTNHKru4k0RYUxPJWZ0sfggd7Pbq/THCThcNsMAZtSW0eeJkLNmiKs5MNqd5NRXtkgvsPg5mMfg+Wpn2+8w+dxDltKBPp8IDs3gWP7f4lYmPjPbsfu7evREfTh+QcfwYf/+Pew+/LdOHNugsSip/QEqM50Nq4gSlV6xmySEVI71m/egIF1mzDU14seSxrudddi9+YuvPTk/QwJWwhRSkjlCYzKhF1e2lRLAFmGnlHEkSxaiId9cFDqg9Y8iq4WMoIVoPlwBaI0LWnmEYUvEEJ/XwxJOq0VzyDSy7OwuwPwUJrLlL4WhtZ5ohGfP2wAvhxNrljD7Ni4hEsyZRigjkMvwX+FZqVO6bS5rWgwbxudX55MibV1ULVtZDr56pazVZtKncwg5CLDLbSrNkpxlcywq5G/bCS2gb5Nl9Pe0EqR+7OTFzA6sUhiVfHwAz9DYfIUKlPHYEvP4ML580KI+OWPvkObeQWmnnkS8ROH8ftveQ1ef+tNjGDUkq6ukwYL4ESF3B6bOY0J2qRsbgwnxs4RrLcjRwnN0eH0dYaoWqxYzYbUglqxKEGM573RIUoSoQ4rWMpIREgD1kqEramVikTLpMqokonZeMZ044zT6Q5f+UbiSQbBhExdjAqFYlrJgPn5aWMbLRQa9UKoe0h0tUnCrDaajgDhVIDOUO0QRLJ0rH4/PTsJ52CkFV9I0Y4TrrFexUIB81kygCYslSvQBpcppHR2NDPGsRE1mFD5Yx/7mOXkmWN3uIK9w1l6RAfVW52+Dkse63u7DVg/PzJHWzaF7Rv68QqDgqkLE1g89zLm5miraI/Oj8zgwEMPokJvedm2IWzp7cSm4QG89jX7+Hs7rr7sMkYzJUK3DDra+3H1vrfh6As/R93eAnfED3sxAYcvRq9eQdgSR91JCbU64aIdKS0vwdPbB6cabKg9xiASb9o8fIbe2mbzYWb0PFbyTkSGhilpWcbsDFFpx5cXFxk4VIkySsb7d/UPYW5+EbMTFwxhvS0+6r66ntRAlqPjkV3xmcZtNZIXyEQ/TZiNqKZisWFmOWEiuAuz85ilyQtQeNSwKntroW+p0kkKgVgbtgMWfls+9Zd//lDNYtm3eWM3htZvwcLCIp67/z5EY1bEWrpIwAVKINUoWTQGvqOzHQM9ERbYimikBeMT05hPU9Wohit0JrcRz27bfTN+9pP7cejwYXS2d5h4OtoWwGe+8h2iAYaJFcbebnp9etDpkaPUMYafJJLv7LO49L0fhzfMiIte/vsfuRMf/Mp9rLksH6OjShZHnrgfbdtuoPTZqKoF/Pyz70d6cA+6A15klhewfuM6Si3hGs3NzMwstaKI1mgUG7ZfYZzdfd/9DslRR2dUzZLkk5hF5FOm/a2RYTY64zqZUSilGJ154G8JI0e0ItMyPnIOVQYg60iDaCyGIJ17wOuh76kwH2o9iUvR/pLt4x+H5Yabbr7jop3rhz0uwoZaEe3RCLoHexFq7cLAlouQKjAiKdmRSMwh5PMiSO8sb1st5yj6ZbQw486oF35rCTsG2+BlwRYnzlLqqwgGWrFIRp09eRhRBgU7Nm3HzPgFrFBySpkkYasFIacdy/MFmpI6dl1/G+578CE46dV//MPvMXLbgPT8PL79/e/h0IH9ePjhB0mKME7TBD35yMMoMvavhvtYJhtCXhdSiUU6xRhmJqdN70cqnUAPzYKVjui33rzP4FJ3Sycuu+oaBNp6ceb4Gdpj9Y6ocYswUhiUDNMYgnaaBScdcpL30tm0aZxPZrJoC/mMza4RUVhYzhrpANKNb+HCyBSlNntAQbrlE3/5vjsq5cyw3x9Aa0uM3jRFm9zElMJoXia4fdcObNqxDb5Iuxnd0hals6JnliS1EN4sLScJ3D30jh7etyJJb1xnxl5rkRFTFZsHumCltH/7334Ml9+B8QtT2BCrIcEA4cz5OQy0e9AeCdN5OPGqi7agkMkbYvR09GBqfg5hquD5k2fQTaK1d7QyXzf6WwijrB5kV+YQi7UjPX2B9o320VvH+dElpJbnqBVeDA31I0wT19fXjcnJOTKziGjYiUQqiyUyvcE6qgW8RE64VpsPFQZ71DPLT5G2N9wSoYoTK9M8qfdAje6CXWrwVoQmZuh3R2cUbZFok7B//4Wv3dHau3V4aeYsVYtxeLiF3pTGms4iHAmRWLQlfDJLdff5vSae94ZjhC4MTYNRSkEaK4srRr2WlhaxQiysNlBaLxOt1NWDqTYAqv21e7bh+ReOwaMW+SqDD0q8jQ4sRBypvvsLJ44hTylr1HKYHpvGoReeQ9DL6Ih3L754F2xOJ2Ympqi/DHHbB4hCWKZYG/paW5g+EOvtJdPb4fGUsX3npWSii2YgRMdkRwtRzvnRUdNA0z/QibELM0incxQcPz9BRFujdFoB+ANhPtsCO1GHk4jCTWI2hxgRDbA+QRJfgE09FcLtYoZMgAZ7aHROpVI5IBNj+dDv/e5Dt9xyxb7p6UUMbxwwQ4KKJFZLWxe518DczBwLQ6zn9DA+9/DbjmwmR7vrQiGbRSsrpWuLdDTJC+dIXpsJd11krVqmKgXG9XQoqfQKnjl6lmk3WAEvcvSqOTKSoTWxqt+0zFstTmpM3oylslkqlAgf8SELLglp2Fl4ef068/aw6DY0KOEaM+Z2Vwz0i/kIm6wihI3IJoHp+RU60g2seIlA324cZIoQatf2YRw4cgbnz5wlcUgo5qvQ1aceUmJiwSeFxF5qo5XnGsYkx1TJZ3luxsEYIkpi1W0Ua/FjJZ4mwimjkMt8yUjspk0b7tjQGhju622jeqQMh7IZGmOKvIc2VY3qghIhvjw/R6wog+4nziTm87AgK8k0f4cQaGmFlxIeinbhwvETCISCcPnCxIgOLK8kcP8TRwjrFAbWkCfhbVQDFSxP6GW10gsXyjzPmQoWcmoeJM4s1k2bQaGQNd+kLCUiTbVUk948vwm/aLpq+QLSSwxAyNwKGXPm5CiKJIwjP4NIrA+/9fY34OyZE4ZoThJScf7iwhJKzNPv85CpdEKsk9fjpfTSiVJy1aLlJDpRi5igmKIr0Ua9EV5/ECFKtJem5lN3/yGuuWo3rr/mUrz+1TfSRwWapmC4NXbHNXu2DpeK5FGDkuJ0w8eM6C6J3+JI53LGIy7TbrZ1xChhatKjI9c3pVKA38HoqEjpDfBc3S8bdmzFK6cnKQlWLMwuoCXqxi03X4WRC/N8R/1aNBx0XEaSGFhVaa+lburKUR+TCuagE/T5KTHWCotCJ6EmOkqLi4RPJpeoDeotdRD/Cot6iTGTpiG6mC2jsyMMS6mABHFnjM719MkTfJZem2ihSkhWJGJIpjKoE1KFada8dH5eEtgf8JHQfiyOj9AMMNDI0t9QOoOEb0FqWTKuLpoKkiuzuOaaXbjsit2YnRunH5jCUqpCSJZjdJlvEvbyS3bfccUVO4aTKxl68RBtSQVLc0v09j5KISOblTQrUWeBGkb6XIRGFYqT2+2jFxwxlS+zAuoCEQJQ47KDDi4cbYWHhYn19MEd7EBn3wC20zH19/Ug4GTwMHrONGTXma6FpsbjC5pCO2kDG4Q/iZUsTTMhFtW3xvxYBEqKHQU6HTdtp9SXHtFgSDHEjBNgYOELOqhxRUqYFX4ngT6dYIGaOLm4hKU0mdjgu2TaW990M7p7B7GHwU43MfuFiVmiHAYzjMAGNg3T/gM33nYrhjbQbre3YseuAeLpMG66+Vps2rwZvf3tprWuVvMxbKYmMOyNBBwM3ZeEYxuWH335Uw+1tHj2FchFhXg2wQ5CrxLtn4VSJEwnp6FuDjdtYZiESSdSBOE+YsUCkrkyOhjh2BzN8VVlRSGsZFUSxvRcfIdCxhiaITBBfiatQKGV2Jy2kj5N4wAujB5nlNROZlFaCK/UczoyncSGDYN46bkXKNnFZp8VHVM2s0glt6FzaCtNVJ0+YBatXkq2vYHBoQFcedVlDH0ZUDDCy9BXTE/MoFaoItbhJkxy014zYqKGdHS1E30U4aHzmjg7io1b1yFHGFUq2oi5g4Rs4xgc3ICzI+cRiQZYzjwdYwwOq4uwK47R89Po7G4xtBjetJ7+oYblpSSRSb7ZmfjE9778UDy+sE+t6szfqGejTtBLlvmIDYuFPEPELqpinYlTBQmp1IvrdAfR0h6hpIWIBuYo+3R6WdrPPLEjvfM8I5TewUEWPo2p6TnCtSEiixJhCW0cTYia63J0JE4SZWluEW2dUklWXF3clNAiTZCfpsVFx6ehkqncChFCENmi8K+dqkxMSeiluF8dlEGqdJph7sT4HG1nHq5Ih4mc2roDlHY7ZmdnsW3HFszMLmF2fJxBHHH3zp1IxOMUqCqdKbWFEq6xXTEGABqFk0mq7j3MM435qQXCqS5GcDHa8rSpc2sHAwX6krNnztPfkFkdal5cHQnz4y9/7JPRkP+SRCpHg+3G2MQigj5CKtqbXmK/5UV6u1LGDGqwECZp1LPwq2LsfDqJFmLIeC5tPLuL0VfPwCDGz5+lSpDjQ1souU0GUZiRpl1LpogE3HbaLRdcJBRxGZ9pDsbVeNRoLMT8hBOrDKmT8LjUqEJIFiHEI5PsXq/pDlmem6OjIa6kOrrcdILZioFWSrNAlT529BQ2EBGEiEGr5bSJsIp0inm+G4t1YnpumrCuxsgqhhKZGGMkxWrRBC3B6QowKMoy/QCW+LuzrQ3nzo2hr7/TdC6m0kX0dEVN6K0u8wpDdpmCBhHK/OLSzwS35P3N9/96yD39F5fN9d889Mzas//53v+fHnLO+pbUmgv/+/h/5LBYiGtG840+e63xZTpOq1OxGmmtoes66IwJNMAQVUMwm31I9GvSXORoizXkUg3R6hF1UM+pHShSlct6gIc8vJtOsN1vQaZI3jH9HFXFjNxjOrKNsg9Bpi8Wa2LIgNeCMQYQGnlt0uFHkM4UhAhBeQkd6D2Vl1bAlIeWonkwkDDPrh2UGb2jh5RdK6Fdt8+COCsXzzGyZABQYvQXDTbHpGtkYZqV07g1O+1CwG0l5iYaoWNO0AGNJpiXkmWSGtrKIustZmsAlvIoOazOd1vOpetbWMajdqtFNIKLCZLIRAMNhFVIUxwgSRNYoo3SxAc3M1GImTYhXXOIueqivkpN6tDkDqIPQ5hksYoWcibkZRxOSqZZosWChY6QzGCGaigx4/55T5GNupXV2FQhA1QOMVKkUZTDp0xeGlqpEz2rGjb0gmEwn+U18WGjnz94RecaEE1EZ5BAwGM1QrGYb1K6jYxUb4SDAqB+sFShxnDbitlsw/Qc1xvMyKShJpYa0282cmvMrLKtMz8r7bTytZK2lrotz5INWsZJWAZAR8V8VU6caPVQ6sQW5qyOQ3X3KC7WiG5xSB49RJzUzkJJ8tQJbF3LkN8ishrNhTDUdaEKmAEMPDSi2xCTF0Ukj4ORVJVYVUziuzrKTKBEKKYuE72uQ9OeCAx+dehUEaG+nRb1DVCfWBh1nXRR44iqDe4uM7AQUaqNGnr8DpxKqR4s16qEV1VxlkbtFjoUuqoUEiLBQcMtUkxaokkdspoWYmfUKOGEVxqBaHo3mF+D1+2w5Rt1R5OwjGCOOuxWCWxTIkwedbRQZDIqAGsnKcwwE6mcuKMKe4kbZR7MO3pl9RBPeIuFbv5W2XRNUiNKsOzmMHTktebvBvOzIEGqaypSc8i6US0+yDPlqaf4rBhoXlllRI+X+ZmzBuJkaIRc0LMJSkFGuJy/oozO3Lx+Ot1AxGvFIoOT06dO4a1vfIOpCxWCaKFmxsxWaQISjELVjaMJLWq01tHsK1srldoO7NjWZsUxzW2iZDefQr5eKw9a+6gy3R4LGNHB42zATUYEed7Cz2IBWCK2m82XWUgLvEw4TPJrtkwLa6Kh4prhEmcFFpn2Im2s1FXlkEnNEaf+0cfuNjNZ9NGh+F/Cq4/ORShJT4PEXGE6CizEYdk4h+y6oZ1ekJSTOUqDrMxWCvjc5z6Fz/zN3Th4+DAurKQwkqMdLFtwltJwnmV/6dgxOOsZtLjJqEoRn/3Sl+HJL+Adt96KL3/zy/jloedwgfZ8mXUYS9MEkPglqx0zORsKZKxTAY9yZz2dsum8pwYbzUWwEWbRfOLccrPTUYGRaQETh+CDkVhGiUddLovdu+qgxBXxRRKgJr88KbVA4C+OaUZMmBxnWU1FxSV9VP+CBjww2pIK6/UP/9Vf4POf+SwCPBdBNJfBPLj6bYjKT0WcMP9XnaOMF/PS5Ald+8pXP0cHk2DhrabPSeMENDY2mSPxqa7vfud7sW3jAOP/Ar713W8jr8GflFQdxTIDBYcb733zHbjnM1+kSqeJZbMI9PcYQrz/I/9ALVRBWHNlbmxns/bSjGZRSBOeqIXNqlExNAFmXgIPtXRpsEadtFNIvyHSyGdTtLEnlotbSIijxNd2tTeamSD876Bd6aANZaBE+0NJdjWdS4jqpCKLk2tHkipUrWvoTQU/+OY/YnHlArzxJD78xR+S0Cwg02tpOl3z7j1f/3ckGGrGQn5MTk/iNMPJ733zXuNoNBtnMZnBk888gfNj0/jzP/4A/vpTH8Kt+96NjCUMNwv3P+++C5ft2WEaYzRQo84AxFhZEkBEUJe2iGSmB81XkUktMKy20+YWCfqLph/M2deLoMOGP/n45wjuNUasga9/6lO47rbbMLDjYkNsaZFFzpkF0/CidS1CIsDZFfoJsZznKrO0VNore93pteT7AyRsuljfwvIdpVG2U95YPBvNAiMJEkCCJU8qp6Zh9gGKqXo+NYTRS10ti9Nkxmc/8ccYfekwvvCNr+FvPnI3nI04FiOX4tShQ3jtHXcYj55amoXVyzCYjKkyfPR4nCSMBYvxBB7/4ZMMlecZBnfhIx/9U6wb2oTxKeKaQhrL6RzimRwaZF6lkkIuvYILM+rtDaFcrhhiagqUnKxFXdQNWXNqB98ZmxjHyplpXP+621FPTdDUuemISVSnh5GajxKexL98/RvGKb///b/LekkSrbjqiltw2evfZtJRW4RpjeO3FDHkULhdoZbZDQyrqydSkkzz4NWYh0o9b6m7moR1OnF0OV+zu2lDNL5LUChICSVNCa8YhubVCOPC139wH35r3x60t7SCpgwTY1Oo5lfw9A++hempM0iHhzG/sIg8CRJqb0VHzyb4I20oxWfhcHpRS8zDs3iADPKaYeh+SmyFxLBbGaIWGOur/YHczxHmVChZc7NJVijFuJ+emwUrMYbPM3Zvb2+hdKgrxEFC5knYMlGDBxaHi+aibrqI3N2bkKdvyCZX0GC4aXPXTToVSnc6q6Y9wj2Gso7WPtNWoRmnGzdfgkMvPoswxbJULGDi3CLe9o63Y/eeK9HZP0DhajTNmZhI6dwQ4nuEGE5pMwUukysS19vybjhJ2Hp9S7nYOErO2yVZMh1FJtBGT6uBE/d+5L3o3rELbq8P9+0/Y7Do33/6r/GjR55ANp1mYhmMjRxFJrGEcCRKlfcikJnA+ckZtF3+dnp5K4Ynvo8g0yuXZvHs08vo6fQxPTXnMU6n/ctlMkglCxAuWTcUpCRS8lgB4VSNowpFvHDZXdQQFpyMUOCSoa1Vs56DDub0+SLTJ1atl0z58nUXXIPryPQ0VVfDksJMc8UMZtOMm+WFJbzrv/8PvHgibiap9HTQg9NWaqTM+NgyNu/aiJX5GXjpyd2M/10UKtldt70VOy7eiuH1w+ho7zBttOm6nWjHigjxcZEwKFmr5qnWTYl97MEHjyYyeft8PIOl5Tje9IZX4+rLt+IHX/0szp4ZwYqnF+PnjiLc2YqNO65AR3c3WupFnHv6AUwsF3HJW9+HVK6M6vlDyMW2Ijj3NAptV2Ndhw2n55gPqbT0r3ch0iapoTrZdY1aEfZjYaWErs4A0mneoPFvjRJuULU0GrFICctkl2GrMlxiVGCxO6kNlD5++4hJK9UMnVjNOFiPjyELhaJEu7jk2YiqI8j79NiOAObnZ3lPjKGnJ/H++jN/h6//y9fN+LFMcgkt4YgZmqnxSk6/zJV6RZLUWppFjwvvec+7ce83vo2xsQnEYi0sYwyFfMY4SPW0eIN+vOmNb8SOa/ZSAJCn9g9almVjrThKB8h4A3h2/0HMrSwgGFD/OnDs0ftMK9Or7/wjcjCIx4/MwF4vYP+3/xl73//fzSCzYz/9Cra85r/hqe9/CZtvvAOTL/wcrbuux8SjX0XfTXeixVHDEiUy9Nyf0U45GTzQzpLYapBeSaiLhs6HnE+lNHzTStShOQFOwhs38pYy6exEfClrJnLUCkU4An4szVT5PrVAjoj23k319/sYzNhbsBjcCavDiUK2gIX5JbiobYFwFNGWCLZv3YQHH7ifZqoDS7MzWBqnFtLJaFCGoiq1F3uCAUphEL5QEG0RH+GUC5MTc1i3fhDXXXcZwqEY002yvIt49LHHSTUNBaXEU1tv2Xtd/mf7zzUJSwtxlFiSpsCKv/6LD+G6t72b6tqBX/z0UUyefhkFBu42urP1uy7Gvre+Hi+eWUSFarb88s/RvvttyEweQ6h/mDYxQafgok0ukxkE2OkF6moAuaf/BdEbfx/uZz8LLyVNTtIISJk+3VKhnfSgQFtVMW12CVSig0QlDjTsNgw4p3FovtXArwpt6WbvCg7Me1lZSiPDglYsYcGq5j6aluVR+AeG0Qj2GkeW11RQu4OaESVDbbj04m149vkXWfYcy2fBi8++RPOQQaw1TOJaKTguE6JqGqlmTzr8EeSLdVx62UU4cewVhMJt9A0MiwMhmgY6tboNG9dvwPadm/Dwzx/E4lIc588u5m977bWDtve+/Y5YsC3yvmq5ap2eXyAXUpgbXcDx/c/iVTddg/6tl2DL5ZegbdNWEsmJR//1y7j19fsYmTQwR4/uDQdh80awdPBJeDoGUT/zC1jb1qHTUcKmyy7Hrs3rcPLsJCKdPYjUJzEXuwpROpyD40kUHWGs63TjyKIdRXcI8wkLzUQa8Y6rMFmgOFIb1kWB/bk+FKx+0CVivTeFE+Ue/g4hZwkyrK7ibKkLybIHO9rryPm6iQg0xsFnOiVddJQu2tWQ343zo+P03pqD0MBDP37QQLeL+mxYZmRTEY4lcQXViKAMGijl84SDi9QGmhE1nLtJfJoKM8aXjl6di6l0CqPnx01b7m+9/a1EImcq8XjyC7bhQWfs0NHn3vfYI49Z3eEYnnvwEdzwtteiZ9M2OOgwDh46hed+8QCGt16MzrYWdG3ajm9++mNmtPPc8f3InzuIyMZLMTN5Bi2dA2ZsbQ+lN9bqxKHvfw4HXnoI/sE9hBdU1ZXDOD+bxkC4imJ4E1ZIgP5AHWMrNTjcAYxNLWAo6sKZlAcLs4uIBV3o86VxNu0zEEdtAn3uFcxVwnRCWinDghjmMZYPkBBVDPgzyNmjtL9BmhY6G48HXh8JTDVXb2oimcDhQ0dw7MBhRAn3OqKEfK6a6URs5EoosL5mNLbMgdcPH01OLBqiHY6b6MrrC1G2PHS6BP3ULuFiBQeawqRhnedGLjBs9lTe9e53fcE6H59HIBLG7FgSBx//NkKhOh7/7mfxwD9/Ge3RMM49+M+wFjJ44muMWuhwalSxv/v6VzB37DGcG6O97ezERZva8Ka3/xalAQTzf4Xzz92Pp77yFzh4OkGEkEJ6eZqGXvG9A4n5SdN3NfLKMzg3voJCMYtCQSP8SmjviBHrFUlAhRGSnBJjdUZytQJcGkjcUPxGghaXGDRm+UmzwjZsitkQcFaIOhSRafKdxgnQ2TEcoTU3EEwVd9DU7dy2mdcok7yfYph+YAokLq2kvWxGwjSYnsa6agakJtKl0hlkCFiLeQY6hHtKXw1PssdyXlXiYtWhSjNV4b1KvYxvf/vbsO7e/To89IP9eOfvvQeX3fq7NMoFXPfG9xG2zGP/sXO4kGAM7Y/i+ne+BxuHu3H8R5/G4y+dRYyhWjDmRNe6YTz8lb/BqdPj+J033oyP3HE99tx0C9KZIqaWJhH39aG2cIQ4UxnTgZn5qs32zmiAUkyVTWWyRBcZTM0nqIpWNIpxWIqLCNfilA4rHKVlhsUJ+C2awkn0QZyrJkeLzWlg0GJqGUHiVE16VmuaRjaa4fcMHEp0dhpto64fBTe/fOZ5EhpGirtCFXp9P3/b0BKgU+V9tWgVaYKqRBoakq9Gp86ubpqA5vgCNRgpjzgdvIiqyEzP6Lys0Yp0ZD5qifWLX/wXcjqHR7/3z7hw6DlMzjBC8oQR6dmMFx99Cts3t2P7ja/BgZ/9BA8/vx8rtTYmXMPx8QTV0IbpkUnsuP6NuPDE9/Dtr38e173/83jovh9gqhTEFa/aahyFo2cbeuYfgIPqm03lTEVKxSqShFglRS82HyM8Vl5SQtxZzhclQpijM7DUiChSDXrqLmiwsrrKY+1ROhdKFh2J+rvkmLJ0VBkyU7ZPh0bzaHa2mvkk+8KoDcKpnKI4/tPKGGpEUSisBhQfTYPCb8G8KrH35MIEcSmhElX/7CnaZjKCwakh4MryIgNOmgyaBAsDFTVyq4tejUnSoFwuB6u6tB2OCtLq0k3nsW17N1558mk4Q2HkR59C/8U34/AD/4aBgRCBsh9bbngDHvmPezFF+PSqN78X6y/dgwOnjmL3O96HHZfvQW9XFIHyFCFOBMFSEjVXO1zk4IHxCqXWBacvzGo5zSAPYWk7iV1Tr3DNxspSlVn5rogTMZ+DeNLDe8C2dSF4LDl0tflN4/nKSgLZQpXoQ13imshRR5wMC7V1UvlJADWbkdhqm8pRTbXahwii+a5qwJdzErZURC5CaAJ0koQpsRwlRmZlqrWL+afzceP9B4ZiRhvk2Cq0qVZqimkmpOSqEUa4WqhFo3VKpTwlltnfuHs3/vFrX0WsoxXL2RXkSZBQZ4hxfRAbbn4LIh3rcNEtb8V8hh6Q0EuDNLZv6cYVlw+DoApH7v8atq7bgGe+/XcMRas4+vSTmFhKYnJuHKWOKxBevwtheuWyJmSwslq/i2KHso0nLg/iiytoiwUorRoBoxicFWZI2dcXwODGGCWKISMBu5NAPUTYJDOievmIWSuU4CrVtb/Vx8gvj/gC7Tcrq65zMUmTLzRPQdBJw5MUBKgthH+YKiWThFWIq8Z7zY7xhZysQ5JBSIZRZZbPKJzPYGExZbC3IrcyP3USvlwpGrutQc2lcsFMUHawPnJ+FFhYOxDH9z/3SRx5/Dlc1tePFjqGUGkBDuK77UOdOHvkWYxeOIzOdX0oRltoW86jHu1jIiEzn/+ad3wYtkAbWnfchInZefzHD7+L9Ve8AXuu247owFbTdd1fPoB0SREVJYYVJ33pYOroYX5+EkurDFhdDIVb1YBiQYqcn8usYGRp0ZgKbzBMSXOgZtXcL9ppalctVzCDjjX310511LwwzT0QI2Qf8yS6h0hAIyIzhESSTCfDImMGjJ3Uh0EEn3NSEi01F/KpImFVke+oabKBZHyWmrFsRlxmSWBNvWpOsFNrGFnENCXFdruH9CC2JvZWs4CxsVlyX7bmLTdfRsixiBsv3Yypk2OoTJ/E2MvPY+rQIezZOIxAPoETjz6Md77pDbh1zx7CrsuwEp/D5NRpzM5dgDNIJxSfwQ1vvB2+rlYsnJvDUMyH3bTRxc4b8Pbf+wCrrAXDNJa/TjtKL03brgkVMcb57S0hYtYB45mdlLQAPXCkSptWIAETK6iV0iyoRoDbEelmWNnWgUsv2QBLxYG+LTvJECBvDVCaiAMosRoBqDlk7R2dZv6AQugUv0kJMlfBhno0qtRAN40HAwJGh5Jor4eRlpPEFrNoHtTaJW9/9vS0IbY0okKzpdY0deOop0PmwYwtM0ylHZeNjfTtgjvSSfDPGHtxEa+cJNjt9CIrsWec/uqrBzB34mW89NJzsNDOzI2cxks//Xdcu6ETb7hkCBt9dvzuW98EKz3+JjJAkqARM7tuezOmFscwOnYK8XwKs+kl1Bh+VsndXLXIzGmPSFxNb0/E87DymcVkykAmrz9GjMjqyllQMuSt1cBcLmiSRYEOMIsKnVA5lWFkVMYPv/YjtMQ6UExrUAYJRnviDajhhfCMqrm4MGvU2uXy8ZvGVT7SJjLU6MzydEqSWKqRiMb86wUnf9tNQ5EdtOu8NrS+l7a3hgTxe4ImL0cIlmN91A5i0IdMBH9rsHY2m4U1zj/RngEMXnwtehmeBYNRBL0BdMc6kV5awtTYLKZJnF3dAezq9+H8iz/D+pgDxQsH8PEP/3cE/Db80//4A2yIufHs9/4df/iG63HVcCf2XjKMD7zrHfhvd7wDd95+O9z0FoWGA3ve9HskJiMZSwyecIT2jZCLhrfOKEmzYgpFBgskZmf3IHLqf+K5k6pVp5220fnVaOtENFekFe6WFj7fbDv2hluR0woatJ+S5hyZpgF+K4kkVZURGOP49p4+A4/EKHUh0g0xmPAY768WM7smlDi0boGaM+lBqsrThpnZOKYTGZy5MG7MxKmTp7FIzUuTkTminpIQAU1Yrky8q55KPyHcpZu2xto6fe/7+X2PWAe3bEXf8AAzd+LIgcexefMOWFy0KRY35memjN2S2BcyJXR3teGKK3eguDSFLRsHceDAK5iajOOB+35MG9kgDDuHa6+5DM88+hBeOfwKumjv2jZuwSNPPosEIVvP1q3wU8qmM4xa3B2wEis7gm2wpFdwzTs/jL7Nr8Lg5TfhzC+/i9s++DkzZWrTRVfg4CP34bLf/ggifdvhiQ3jzAvPwLfzWnp0YlvNraVZa22lI2Z4nsvl6VhK8Hs9jKJcrG+UAuzC3OxUc84YEZHLTkSQEjqgpNHmangSecP76vqow22zIxCiBtPpdYZ8mFnJUELLGGiLIdoSNUPoBf00+5sxh6BGxVotf8Fy110f3HLR9q1H/Z66XTNL1PRmZ0xTqSbNjL5yyYbkwiiOHzyELiIHwURN2fTQ04rIsbZuLC+vED7JWBNM87cgk3Ty6QOncWEOGN7Qgp2X3oCXnngQSwXguRcOYcP2bZQoP7x0aOMLS+jr7hOCwfFz48gvLmHbpbtRoM0eOTeBbZftwNzcDCuVwrah9fTgdUyMTyISa0OVIVGlmMPwpg3UrDEMrltHaEUVpyYuryzDS03QqhoKTW+97UZ86u/vxfDGDcaRPfitbxiz0Dzo1Ogg3b4ACVuHK5uEj9hXvcb2FmoHtUY2drFQhpO+QTNlotEYfF63GYStoEO9KXabJf/kUwcHbZ+8+w9i2WT5fS6GFRq9rQEZ1XrRtKCrnVIYs7O3C5dceS16hjaiTlgxOzWDNjqbEp3MsuZheRz0/nZkUvTaNPT5LOELbVFbqx/9MQ8CjjpSk+cwRKfz0GNPYvfVN2K4hdFRbpk4l6rnIcTz2Ck9hDS0eTXaRjuZE4q0sboVHD18Ar19vbji4h3IEQYdPXgK3QOdCJOXEZZ5kdLpIoMy8TiRAAMMluvEsRH0dreirbMD7TQNAwNtxsaeO3MBr957CdJU7QvjU3RyjKgY0wp6iUB1MkWDky10TEI0CaYl00NFMG0NRTqnIJ93qPWLTLMLw7KUcmpBf4DowFHZNtDzBduH7vpIbO9tb3hfOj5nXVhYIAMdBucRRfBhK6EmuaHJHXx5anIG/f1DZmJvMBAkQQSRulgh4tbpRRNzq+EjTgCvRop4QouIgRLjRpABgQDo3EKGtnuCiCJj2l+1QESW5mT83CjqBPOTZ09j65Z1OPDifjhr81hazqOj3YdNNB1V2rMq7aCjTq/LinlJeK/PZsq0fngYjz72FAY2rMe2zZvRHvHSvqaxfvNGA4E0MFrzKM6dHydujpm5D7MLi4YwHkpfMNgCP6UyGIzAz7oFaMMbZISws8JjdU7mmIaH18IUAh1aCMLJSitA0UQYEZs2uFIvV75g+d07bt/y3nfefpShpt0ZcBspzdDbylyoz1ZLONkZrczNzaGFdqVKaRKW1IpvIZqEJKEQZQ0Bvjt77hhmyJwAoU6ppnlgRfTSMdYcNhRI5OMnR3FqYpwYVj1bGu5OL67CqS3VqeFKbkIbjcRWIwjtG6VPmNPp1KSMMrxOBgqER4r5FcaWWJmVRILP2LFu4wAc+UXA0woHGV4lprwwOkamtCNKmzs0EMW5c9M4NzKBt7311fj5L36JkTMjEjbWj/lTcp3UZxe/1ZMgO+vxEZ/SDutcPdQKBqrURAfLI6Kq/VqLPtgpMFpaRS6skE/m08XKoOV1+/Ztef8dNx5tbeuyF0qUHsIFp4dREWEL8RVVQH1TsslWRMI+crqG1nYSuE44xgjF5fRRqlaIDrTsCMEMw8ZCJoV5TaskBHPavOjo62OFzuK+R55HnvG82kd9xL2acaPGEHlSLyVdHYZ15pOlLXGq+4KSoPbUWpV4l8T08L6in6A68YpUUR9RBYMJSVSRttZidfN5uwHsrm7a2qXzsNh9GNi4zZR9enoSmVwZV199JZ5+9iV69zOGKG6Ce82n0EwZNdDbKQiklGI0M35ATYZaC6xSKjAvhwlWZBo04WOwuxPv/O3XGS2v0gyOTY/mF+bKg7aQPxK78pIN7ysVSlaXm45qcY5qoAkcYGFpO/hyS6SFCTFKIZyok6A1gnfNcqlQPbQ2VoBqpPUBhAn9lHgNXAAJGqHXb7BQc6xQYjmBwR7GeTmCcjqIRoP4UasD0vuqOU62TjOtxURbo2Qqa5qcKQmSzgoxrMZgKbS0UhrVk6zJyqGwnyqo/jFGYIrOqCkVSre9ksFkJokITZmdZU3Hl0imKr19CZMXRikEFkZkGUTkiN0uM4DZF/DCx+flECcmJuBRpMfn1W0jwbHbG0gsrLD8RLfUsF27NiJIM7cQn8exkyNYYoRHbFip5OJfsNx+++1b1rdFj+7be7Hd69LUIIZrLIiT5zWFbVRHFVxTheL0yh1dERLBx+fUmkMPSZNcouUPh0MMMJaMfcpnMjQpIRLVAT+lf3ExYeysJtZpik+BNvgb934fSyliTM3X4vtqqFFzn1q+PF6aimqZ2NJOqc4g1MKgglGT1oeRRIvZPoF9aRRtbkBYtJCmOfFRggnUKemaj+Zn2RUZtUaiaHicWElmWaYIsW8amzYM01aWsXXnxYRKdTz7y+OYpBMMB+kH5jN8x2fg2NVXXEyHyTKw/NKscMhFxKTppW7T8ZijKXJ7AqQJMSy1aGk5kW9p9Q9aHvr2Z7cUCvmjPp/fvjKvCRtuJNIl9A/1Ymp8hBLlYCRGQ17JmdUrtKZgqI3QiOpZpT1MJoro0+wR2kdNSZonRnSTKbG2dsxOL1GFKmQKXaKzRnvXZbxnvpBElAFIfIWIggQqMhCwWJpNhYrrZxaWGS0t49z4glm5o5AhzLAQwjXsxvxo8RsqGlo7ezAyehbtWmmokjQTL3ZetJVhbBiBaDfG+X7NRqZROpPJUXr/NtPY3UVfoRWK1HWvafwOVw0t0U4KxgpitMeRqJf2WSt/Eh1RafLpZcJJYm+qfY0Xzo2OooOIozUSwsJCwrQZ2GlKMovzSKdy+c51mwYt93/5o1vq9frRlWTGHvRpCTupS5UE1KAwejxCryxVfOdFO0nwNOrMzEtYYXf70EJCqQvD5rRganYGNUZBTkqJBpAtaX5rezehGFWFRKoU6+gd7MTZU6fIvDBtXhBTxKYbh9djmZIsID8xMYlrrroCi0srqNBJumR3GWpbarRxLquJpDSJQ31Qy/EEIsSXYmaSMEvrZ+WJkeemp+APReEOt+CFF1/GJZdsx9LsMroI19KLC4h0RigsLobFy6YLR3N51Tk4MzeLTcO9WFwhIyl5A4PtSGcqWGR6bSRikJHdPCOwtlgEx06cIjZfZ1Yx6u2O0H/MmDkI0zPz2LxlKB8I+gYtP/j8n/f5Qt4vM3CgjVWTV9FEEnIqaq3RAmLBkJ/2s0CVDDHjOGK0uW6j4stUbS+8wXYihihxbZESx+ejEapPGrGOXhLypJnYEfB7jd0UFhyfmMP27RtJyHFs33qRWfnS1xJDirZK47A08/HokcO49NLLScAltFHC5H0LdDwa7xpqIRohftYyeYUSIyHiztZYl/HoS4R++WwK3X0DLEsa8Xga64bXEdotUfoJGinB6smwWT1EGiVoHS0LzY9NfoEmpKeL6RCXj42ex+DgMCYmpwz4D9D5pZfTCLe2UEuXyMwczQbhGc2MlY5ujoLVEm2lEKZK/nbPu4Uk5CJMN9D/+8faw+Z1Hv/Vy7r3/1Gi/z9zWDQHQSfn6nVXq8XS7m00/OquU6OQvs1hzvWLKt68QlzZ/OhYe9bP30RPzUP3fpVA89nI6vN65Ffp6w+v67eG1q9d0PNqmdIv3TOvrr7/f3X85m0/E1gr328ea+lof4m1cpiL/Fb+qsNvvmdG268eevQ8XzItZquH8vn1r//6+I3H/+tjNb/VYvz60A+VZ/VUf1Yv/S/Hb14zz60dqz/Kq2noiDjLGFYleTTpzXurN/WlS4be/KHvLP+ovupl0nnzOd5s/jfP0QojQoJGVmkRjxPk6D0+0XwD6GCeWmN3jaeGzqvXV5NFnAXS6do7a9d1EH/QM7sSGMCymT83XmpsslUan7VaLDfKv8nUaCoBA0DTLvKfDzl2DUNdO5fWrzXK+4m+NPdCELsZnAhlNw/1uqjgekddTvRING9MS2Cb1+ivma/pOzG7BQjGzue15LU8ajMPGZc6a2AGopgU9BeI+oi6XIwhmNZ0roEQz7X6/kRWUJz5NLNgmr8+mktv8x6/6bGbvdq83nxGfYdqVjLUMrGPiKH5faZJ16TVfJ+n5llRVgNs9KhJw7R2EUzyS7u/VIkJVEeNnzZ15R/10jdfZj6qjTJbPfSOJgyJPIbejJHW6G6GAOs+z9d4IJTc57HAbbeYeTbNFJvPCHUulIRWNf+R7xNj0aOaPUTKRLZq7FT6GrFqV2c001Qnj8Zba5ixUgm4NbizThTL1NU8y7qKFBn6eJfLgix9vlCoWmHVwT2XU2cL82QBNHdRWSgdldyUqaEOJeWlOvACr4pXSltuTXTR5gB0gHlm9E1Lo/gpI7AjmcZmsuIePryXJLQbAigBvStmG+rraKDX1xzTrEPZNh/TBc2nsZihuGrItFDqshqisZqUg4TQSABiJ/icFCyThgUpPqBn1hhBWjF2Yr4moGb6vCciKye+zoMRO0MEnVK5jGJozXv1t6quOlQe0odp6lczjSbXdd58aI3J+qUZxBodq0cYz/OaniOzmUFz0LyFyqYSqDmR96k55ioz0HPinVKzK20SSx3vesKkz681wTYKoWd1n2nIKOh38+1mWfTH5M1/aughX8wzerfHqzyBFcbD2rYo4LKC2JBlrMFFC+Cj0FC3DT1lELSir1pctNpingRNUXNkDpT3mpCI1qJjuca68hldU0ddX8hCAEyDQeXXzOY6VVrlrDUorA31Udpo1/S8+KcC8kPiiBZ6WunIyMj48JS3V2lB+lCGDT0oKrCSURo8UCU2I1wztLJSeLSIoeJ39e3Y6o08Bftext2fNAI7QYFloe9hJnttVovovSoAJAwLwp+0BrSWypTJy2iqohrKIuvBuBwFSqk00QiEVYt2qVNfjWMKqagjTHxNKFUFHyVNiqrSa5qJGpDW7q4dzELr4JqK/+d7OqQYIoystCknH/rN5yRcui8imh889IyuacKB4nVdlnAbhdb11QR4ajwFWWJ+G+FcS0MP6+CttTx0U7SRMKjFRgVZy9aUsfm4+aFzrVUgqZF3MeVeTUsTNdTaFGxqJ4VMZaubGX0S4P/q0HvpAllNiy1BlRBp/ywJ5XS2hkxZPacUD2ak9VxsqghDVy8rGAs0hUrPhulS88x7mWl1a2CEBMek38DL8xRMvibF1ZwBYzl5V+VuGgHelNvgBa2tKA2TAMpziXtN3jef03uMVnjH+BBeW6WzKqL0zBUeq6+wmHkmem+95m4K7FypsZnW/x7SeS8JaAyFIbJe0Nv65okEtQl7JYrqZaCwMm421sc8w4Pf7R4rY3M91Zxx6CKli3ymzAQlo8IvBRKGAZ5xKxJc9apKIeSK1F8voWhxyyWzHryme795SN8l0KqjntHuTYIcekwkUvl1rL229lsv6NxYMd5cu6zHjCCK4OYlflOY6tLI1cN0q6+er6VhphbwW7/X3lNqv6IHf0ohTB34s6o89YjOV7/NoTSaJ8ZCh0hAbVZUZJ6qow4laecvpadl2LSdiyRN+1RkjNUnnmMmSzOzqBdSaA/5MNDba/LVBhx/8dGP0tBoXETFtIGLl1qn4fvf/A+jjFq2QHXW4EUJ2Zw2kWO6ghMlplGndVX9NX5Nnkd5G2+hkvO/MWYskoRYu1GJNnL5kgM9YO4rHUMbWWYxg7/5y1xXMvyh97V3m5RK1/k7X7M27q1Xyk2BLTUam3lyD931XotFa38o8+bf/3wocV1VeWX91Gg0W9DsJGVAV6xvHtoWzEVt1rwLwQFBABmVZopNXKQc1j66rsrqbX0khNJ8HWvPaOlsYWqzZCvTjGdz+PRnP23c45c//Rk+IeI0Bbmgd4xk/K8MXxMWHTrXNcEPEV23zPJg+m5+NY/VdyQoa6+LuLIKRjn4T+8Lk7755jeaNv56PQ93yIX3/8mfYHpslPhOe1XIZWtompShgZmZjGmGVlaX9w/gllffhLb1lzBv1nxVadPJFRRyaXjokbSGsbZW87m9KBfK+OVLL+Dc2HnMJ5YJ3ZoCInwvDBoJtGDvnuvwvW/+FEcP78f6db1Iplfg64qSXqQuXa1GQqkV9+6//4ahhegkzyPFozyYacvCsKqjDt2TKBsbSWHSM8atk5dNseVfpivllDvXW1pOrazEeV1zZ7QZlfoLmlEDz3m5Ro9s5T29yx96zFxXodTkX29YaWFr9zrszqbAjmRKm60N6z0k016n1W7XnBJpqmSP8Md8dGiMn6yl9qRrFqd5GK1brZb+/vrO/+tDjDcH05TVVjlXcs0VsWtagpGJaVE7LQql/uNsfAVf/7d7cW52BiGPG5/7xN9QcKS7Iqz60Jr4VoeS1maD+tbCZwo8lb6UoUJrcvzMGH7x1C/hdFuxtDCLW6/bg1ddfaURYKP8q2UzgSGZqN/6qMz6SIBNZvz+/D9/3PRZrCQWEfCHTWClcUTaucfj9CBMwu3b+xrMZOaxWRMOWDGng36XxBsZHcVjjz+MOrVaSRoPI2ll2loFLJlMMl8KhGE8XTgNQVMZKSwsa7ARQZxCuzI7S8NRhNZUCnkDSKeWoaXYtIp5uVIwLd7e3jbSk4KySu/ZuXn8/Ve/h+ZuZxQj5iOhVz4SaFlXU+dVQyRFkqLqwyQorLS2hgbN3+KXiCOh0zxNMybXvMiDv80mB7xilEKX+BG8IIlRo0IL065d1+ZdJg1LI080e2/MUvk1JKhXGvcQvO9l8sbCClcq4nXxW7/1x+zCKC0mkQTwWRYjxFlF/ixkXsCWIiFN1yEcG9GywfypaFR0sDH1ME25Cphm4bS1GxGEiaDLfO/kwRfwy188gumFUYQDfrzq0svxwDe/iWKkA3e8/S148Wc/QLH3clyYmWSU68bdH/iA6V8RuqCnMFshHTh2Ds+9dIi/NdKkjJZAEPGVReRyK6YDLpdTF6u2PBJTGIQw73Oj53Dk2aMo5nOItXbiT/78j3D0xP5mAy5daKlcpjunZSsWsGWoF5uGdmLj5ktRzKaRzNRgd2sBMAefS2NbfxuOn1+Ay+sxQVDN5sZ3/umzGJk6hP4t69Db3Wv6q9QCIbY1TF8TKyAMyKMhDyKLwXtmvVRjvfSPjxjL1TC7B6n7++TRswhb/WiJRVDKZGjRCkbgNFJPh0aHa4SJBj8YIVFXCuuuOWUCmSvLCXzsq98yawkIIkgx/uEjdyOfHUMo2oJSIQeXI4otOy7Ctbf/Dg2HrKuRCJZKzzfroH/bYoQT9IITmSr6VrcnnUnlGWQ74HXYzbiAZLmKBe2NQLGVx9UhQTcH01IXtw6VdYj4OuDWWIJKPl5s3Jsur0KCDAWW0ncPy7qX5LHLdVEJm4JG32o0gAl4KGyaXGyS5E1eMhZLmmncEc+XiHusZIClWjbDy+dW4vinr/wjbnzVxbj91W9gtZrv6KMtWNUp+LH33Iq3fPBuxKcmoX1q+4d64KyWsDw1inOHn6P2J/DsS+PouukdCLn9SKTmWLcSBocHMTOXgcfrY14uMpeMoouFlcLgEUFYRoJ7BRpaerqYWTF9dgrQUtkkC5Gj9gapxVJEBX8eWiNqNJlSlSbWKQDEbZaSBisnqbwO/masqjYhAma7Q6NkmO+qSVaQurSUQSwqYSBg0pRTZ910spZKLIsGQZMA9rqdr8svUBD5WyOJtI5CLlVEMBQ2XWKyYAVe03ZZsqgWpoeGEytMJ9jZA4uW0yJM0NxmdcXTEqAuC0WlkWjLKRqoQ8FV8yQrYARXGzBpF0CNcNK+OSG/A5//6neNgTp1+gy+TF5pIHU+s4A3v+Ft2P3Gd+IDv307hvpimBrP4Mqrd+O6G26BL9YOm8uDCt+T1ZW91uQZ7bWpeMLNGjiodFquRlZaXnqOVsvPulRIJzWjFRnfCOOpOU47o0rOhFuNYTT0EcRU4Sv5as12r9PyGxiWgn9PvlzfS2mza0lXCaNcoTBqloGVk1FnsazImrQxNxk8UYADfFY2YHElhfjcOF5++CdYGB+h0LXjlckEPvWFb5j7IqA0SQyTwOvzbx/7AIo2J/I2D4qeXpw+9AyZmyftm/PRXG4ny8FAggxR36SgnRbPtJJQoXAA2wbXw7KyjIkTB9Da4oGzHmeqsiQM9EgoYV01YWj4w8JCkppK11oqwOLSeGEnUotZWkEX/EEvIiEvI+k8JieWsWG41YyQkjvT5h21Ci0nmau5MDUJL4W4WMggTbyxkinQIlMhioQwEjAyhLrKCtcQdFtouSqECk5axBy8LiuZ6KR3UD+sFvKw0wNo6BcFl4paJtO1DGON7FYzlTtAIEOBC9PS1FgYjSRt2FkIplHXUjTa5VDRv5Vu31Y2vfEaCqFgzpxTuay2oFm/UzNRLS4HHJ6QsWyiTf+GAVx+87vxgx89QA+UNoamqukXxSJ8PvJEzT9UhCiV//CzjyBVcmHDju30TqQxBVMwTS0iam2Zm1nA1m3kh8WD7p5+XHTRdoQ7OuFqaaeg0IBQEAfC9A4Ugpl0yQy3U9Su8TFa9keuX0KiNUTMuG7KmfCr7DeVIO+12++1uC1NgV2Rha037qGF2ut22+xaWsZAaAqmBEtBgn4L87hJNPLYJMQy4NHvfR0Ts1nccsv1GD/1Io6+eBiWno2o2zURMwsHLVH30HpMTE2RaSF4gn5aFLKE1kHTKTT8t0BXFvQFMXX8ZTSWR+G115HLFlCyuTC7kMKW17yHxPYjRIE6e+xFdGy73lgmNauNPPKvaLvq3RRuwN3IwvfiF1npIi1EAVqwVDvS+ggJtPBejda2SqVzu6twkrDatGp0KmUauW2WKnIlWocqIQGVwePXhOgq0jn1U2uikwYeEbYUbXDznoaRaOGqbIawp43UoEDbLVIwChfdts1aJEmt0I5gWu08mVFQwfTztMpeUdNJq1I1k0srBS0EUKEyluAjrnX5KJwEhjVSvE6hlFDIcsZtLch5uniueT+8R8bKKgmOlAoVFOgONadHFpJsBatFJaNQEfYoPqe84qN/91mMXZjFmdMjWFiaQ3I5Dq2QW6ah8LoIecoFHD9xAVu2rqMBt2NkZARbNtMB26mQLI02V2hti6CYTLAONfLUCxt5qWHYGskWDgTwO+96ByYuLDBGOIujrxBmFatMZwrr1nUgHArS+InOVuTTBVx08U7T767RxW2xVtx4041Y5vNm/D5lTLpP6uaJ6+9t1H4TElhwT7XR2Pvsgw/ar7nt1WSQmCQFp7AqCDDncm9FvHjwOIpml7IqVuJxWp0S9r/4pBmE4A9FEPAFzJhMP/LoDnsoFDOo+1phK1ZwyZvfDWs2S2Gs0WrGsHJcG8/sJNGiKKQWsTQxgkDfTpP3/m/+DTpu/X0KMK0dy3H+oS+i+7r3wE5rwdqgI3sSk/UYXP4WPs9rJGDimW+g2zKJBQYgtYqHZSrTHTfQEiQeanHB7Qoaq2Qjc7TqpUD41CQVhkKo7UQ1p0kjQ8Rsq1YnpnCpGcfNumnNFg9dcKmWZv4NjM8WGY3TQockXD4aCA0us2BmnkxtodA5GsglqmQkXbTHiVxe8+o98DrLiBM62Sl4wRafoa8mVAQCXjM6UBPGNOOvnLfCH3NT+BwokN6FgVvIPBoOlqVGZdB40jKNi1oe5AFymbSZzqMtnkKtrfAQPmkEyt49lyKRSOLEidNmZ4/BaLuZbZhLx5FJ5xCkkJWKKVjoIbQouvis1gFBjUDID3uASuTtYJ41QsQyLpydQM9gOxXOgfe9713QdlRaqfPMmdN48cVDePzRA1i/tRcVswa4ZjmGzOhHrcpphobSS4lfGhWuXaU101FjaDWg2kYYqUWIOgl7LrlkF6667jqk6+48vf29Vmft1xaWPLqHFnPv4/fdZ7/5jbeTaCJNs0Pg4JEjyC4s4sLxA8YlIuTD+YOn8Tsf/TQ1bYauntaKlmJlYh7DO4ewMLGAlrYwQsEI3e448s52PPa1z2P7W95L1+XE0Ue/hy3XvRFBvnPolw9j05U3M90qDv3ki7jsTR+mmyBwf/ExlEKD8AjTsQK2s08i3XYxnL4QrWsNA8EGnvnFo2jfdSMxNAlMed1qOYeTcxW4e4bRN/UjzJwaofWhEjkLtCAUTquPzKxQKDVcSmNx6Rqpw+WqAjAX4svzFFyiL1rlepnCQlhQt5SwML2A9u5uMzJHTHPSorh8XhNUyvuMT2jcVwlOBkLpRJxQk0Sn5ctQgDTMNbtSgtXL4K5Ge6FxaTU33D66bA0GY/rlugOxIPGx24t6RXvUsGCskyxykXDE5nEg529nUErcqH79TNZMzcpkM6bc1C3ShB6BcMnO+2pN0bDSW/buwfzCAg6/fJRerUChceLll1/Ejp0X0QNlceroYfgZ1BQYvGkcmwRHRkctHGaHUx7yGMLQ4XAYyVSKguZEa1eXwZ/nzk+jq7cNrZEItmwcwuQULTYNWDaXIe/DZkUSDSZUGlNTWkCp24yUF9Tr6uw0y3T39HSTJ3acOnUWzz33PCrE12YTUHoVrRc5NjaLa6+5Kr99+4Z7j4xcWBPY0mZb3X4PS733ix/9uP0P7/6fpIAgAXDfAz/DqeeeoOB047JXvxrV7BJGXjmJ3Tfvw5Pf/Q5e/9734ujhI9i6axemRk7AEWjl/cNYv/MKPPGdr+La374TqfPHcNGePYwUvfjbP7kLF7/rLlbEhgPfvQcXvf73qBhVTDzyL+i+/k6DKTVe+fDjP8Xg5bcaodBOfi8feA7tF91AhOqmM6ji7MNfQfc172S0y2CD7i9Id/ryD7+K4VveA6dX7pZW9dy/YqTYgWDboLF8tYPfxWicFpOYLhTtJmM1ecaL9uxZLOfyWM5T0/1BWhYnLU+SQhVCT2kGixkGKuuuJQSQiyUiJ5SQxddaZpH4cWLeEJ6KbzPNOzl6G823M22YLKdmXu2qHsZMKYAT2YhxzwZL8Z7ue8iYjsoFbOh246ejXQyc1DMIxFivQZxFNryFVjNn4Iv2enPSUgnCCAuqvVMD37V0uYPfNrpkuVd5gSuvuoRB1ChmFMjmU8SkQczOxdEacuLRBx4xbaNaCUCdPAJ+gi8K2mxuN72dmYprBFdNiqbVh/9/3Zym/O3o6O5DplCnNW/H+clxJBaX0dHRQ8iSRZSGxuvxk5ZWQiCtWS8Iw2SYhsZ0G7jJtNTqoYVatZD/0NCQmbngdtWwsrKCp556loaF5XAgz7Dt3mQ5K4GF5dN//6nNlJ976AX2nnjlrH3Dpg5qkAXLSxVsXteC6OYrSSw/TjxxP65/49sZ4Zbx5Pfvx5433479D/4Qe996B374ja/hittux5Pf+ie85Y8/gmf+/d/xqre8hcypYXb0OHo37MTpF57AvrfezgJ58P17v4qd170G6VQWtfQKRmnBY90b6e4seOk7X8TW197J+MkON13jkfu/gsG9v2fchhS/NH4YS8mkCRQmzjyDlu42bGSAY931DipM2BDGQSK1nf0yRvIRhNvWGyJFF5/CSydmUaXQBKgYGldYcrXhqrYU5pIVTBZ9SNkihDIVJJPLNHINXBZaQYbBxpHSAOrEa6kUIy0BKwYEm9q9iBXGsGmdB9+bJKPo3hTwmQEtFFq192q8wJ7QWUznWnEyo2HKtIdkmpsBq54tE69tdY9iIObFd0ebI3bFzA5CmOH6NBb9PRQmtRRocH6puViKREaMZDoauCph0OqKmp0hnN4e02YKcaSzKTMwtburG4u0tK888wSWsgx0BEWIZ2NhQh2PmzCvQYMUQrAUx+R8nVDNgYSwNL+ZrcmHhWLMQCvOgLiu8lOwy1pThHBG4yoTOQtKK+OEWtoZIkDD4yYcaSHPHOQpy+b2KAnZQZOmAjazz6rq4NBkA+H0X7cxK/YQtGlva8WG9f15n99573e+8+1P2j72cVh+ed3WmNdbvmV65uwQAbW1u4cgOsHgwOlG57bdxDoJrExP4sXnnsXs2EkMDO9E+8ZhvPSznyLU34vl6Rkc2n8QiB9FF5/XwNTI+n64SIwnvv0vuHgvMTFRnp0EnZuZIIRw4PAv7sN/fIsW8MQhLE1eQO+ua1BjxRIHH0Dbq15tXJ0UO3/4xwjueANabRlsGGxBd0cYif1fxsTZV3DhwgQyVTvefeurcG46A3vXDqPBDuJFK4kZzp7G8VdGaBVTyC1OYbDNgwuTadgj7XAF2mBrHWSQUkOPJ85oX5NihdfrxMxFM8FCoCiqHYMpnDNlWV4ypUL7TougprLWAAO90jSiLX5M5rU0R5Po6lpVyJArE6pQYdc5lpHke1rV0kb87LVpsQZyjum4HcS7tjzhRAMjKTXN1Sh0FUTctD7pGZS8nfytWTVWs4WImK61tAQbtLqPGKyNIjQLRTBHTXaa6aggSN1FwrnaXf6phx5RgwmfryNCl7uu14FUzYOoFziXaKCYyhko0d4CGhFaPAasKaOY8gYKPNVqLGzNiJ+80XRVQSDtfZNkABbSfggMDG00MMeOqJWoz1hnCZ5afZqjy0wKJh5qqMmF11RfWVE1s6l5UC2xJjgmbYr0LIuLCxgbn6wcOXLyCMPsZyUTNON+RsM9OHfWitPHlnHicB47996OQnwRB35+HxOI4vmffR8bezux+bLduOSyXTj4vX/F5t2XU7vDOPjAV9DeWTXTN8ePH8bYyUM08a145cHv4fp3vAuXbhvCuRf348kf/RsCbcP4+uc+hTPnziNFONfurGPLlVdi6sgz6PfQevnDWE9cE/Q5cPPl6/Hbf/pp/O5bbkLu6H04Qcz1vc9/AufPT2Ei40WaWPSii3rwy/3nUGvpxfmn/52ukaEPXd2O6jOm0orSE/NxRtCKatXDTXdeTNKSLOLwiWOYnZ+ly5FLdWBxpYFkumw6AhyELwps0CjRSdThY/Dmp7sO2ysIOIpwan2aRta4f01psleW4akvw1laNhsTW/KLCNXmEUWCAZzwco0CXkZfpwMtXguhTJnMLhG7UnAZQKTiSYQRR5szi/5gxbSD2mjRK1UGYQxOnBQQMVznrCLLR9azeM2VQcvNdkt+tDmbLLzWvNEW3GqJ0d6TZdKCKLq5dRbLnG8EEPGUcWBMgsF604h47SXkHUEM9FOYMxUGRFoPjQEo6097Tujhpndl5E6FUbOY2ehYrRmEOJr+JZyq1fwuexWDZmqWJudIIEvE2+qcaQ6KUWeIdLVh2p/V+qAhhc3FOtTSofV6qgzutKO2Aj8FZ9qPQv5KqkM9LJcjscnx0Vu2bNo45C4vWN9wxzvxc7psh68Nb/xvf4SX7/sn3PXXf4v9j9yHJHFKggm7QhF0b9yJ/d//OI7N23DZZVdjx/VvxcSRp3Dlra/Hvuuuwi9/8QQF+AU8/eBT2HDDXmy/Yi9+du8/w1+ZxciCHTdfN4TXvvfDePnFg2gf6MeZF57Fh/7sr7BxeB0YFuHJL74XjXA/ZuMF9F12o1EeT3kWZxbdxKXdsIdK2KQFgXu3oRGIwl4uIEElu7jTiVeOnaaA1DAxscwaaipsDcNtfpyfEhPrKNRIiHwRAQ+xIgUpQ2t4IVlCgURUALWQovtl4DDsZXReqmNkjpGtzYVsIUdI48T87AJanRVEKXhtHQGEey5HMpGniy+budDxeJZ424ZYawHWVBrwBNFw+OFwqvWALpFMU0DicdFiFYuw1bNYbmh/CjKJlnNlXgs1NZC3a5NSt8Gmsv6K7s3QO1onNbBraQQJqHRL5jdLLK7mqCLhQ6GQN5b4yceeoV0TqwkHKOhankwju0KOqhmz6g2GKPx2dEW0DSQtvteBOdalZCUupjUVFJNtNEuuU4ByCtKcPnoP0p5l0cYmavfOZknPAJ8nhtaMV+2IKBGTgphmNgqeZqYVSUO9Sinlf4WMhBukqbYN1gLSwg3FAunPoIzAiXnatLf2EY/H86wR2OHhwRhdyy3xlfmhWHvQujh6hBGpF3d+6IP4109/HFOLs/D070RibgF73v4eHP75TxBp7cZz930Lh89ksWW4EztuvB0TB5+i1pVYMSse/dmDWHf1rWiNEkMOEZsSE43sJ+GSr2D/WAM96/yMPAfhbBlAoLUPi4cfRY6CZAtGjEb94AsfwdY33kXB7MWFhQxyU2dw4ewJ5BJTSFtimJ6awTtv3IlZ+3rEJ0/A3zGEUGc/bEunUJp6Gdte8wGUJo4jTZcW7exDe1cfrWMeF6YJD8jMIrxkGrWflmT7gAeZohWTK1UsLhUpIBQiBjHLccKQcBUlEnUipbbBMi0JLVJeU5OBVn8D3lrebNhyZr6K+ekpzFOhezv9qDJSljcNhGkZVpKouLyYTxSYBplG3JorFU3kLqvpb9ACkkF5Zyu8ZLhWtS3yfSetYsmrnYBdFDRaIgFAfsREzdskK6G99clMfnSVBszAEnUcaNazE0vzKSzMz/Ed4kIKm41WWLswVFg4v6tBxeQ7q2lHvGoxYd1pnZdTtIBUUAmc2TxBuVGoJbjKIJsjxqdV1ntEngYmrKzEjSIq+tdUbbN6OcujAFVLEVWYriCMprirA0XYQM1cwrkSah1SvkI+b57TimqCFQw4K0znSLFYbArsri1bYrGOllt6NnQPJXhrmXirzMq9uP8luMIxdK7fAh81c/3OXXjpwQdw9evegEd++H1UjPt2YMtNv2MmtnqjUfTtvBL7H/iumd123Q034KnHfo5I/2YGJIzsX/4FDp1JmH2cuqhRW69/G5lKliUvmIUCtl+3F6cOvYLi/AX07NiN3oFBEqOBLgYkj/zoe/DmRjGaDGMxkcG11wxh5HwakW03wN62AdmxIwjHunFZLI1J2xBKjja05I7h+Jkp4iNtRFtBf7SO0xeSaOmIIUciOWldI21t6HUkkS9bMbWcJ+4OkPlqgFf3ZQm72ummaI17NqzHQF8bBrtaMdgbRn9HBG2tUZQXLyASC6No96GV3/09UVpgrYBWQt9gN0p5IOqihWUgomWZwgGvmd6omXrqUVdriZsYu8IyaqEzLZE8OrZAnEtsTZCcQdDMDhQO1NKjNmFHCgNNLQVGwkZsTEHx+X2G+QpkJMhF0ljDIYMhF0bOjpDNlGoKngyaBLcsRSZOXsg1jBWVBXQ7a1golbFSU/0l1DVkSxl6nQzKpIk0QhPicoWkaa3QIuzaobPKoE1NYsGgh3jablottP6ClEwKaqYVUbDtq5hbLl9tsBZ6BLUQqF28RvkQztUaXurZtFBQzTgP01vXIAIpH6FiNAX2L/7s/TG3w3XLYFv7UIc/ZN25cSu8fPmNr38jului+IPfuxNBvx1OZj4ZXza9MlUWuLWjA+k8AwxiH9PQTSbJ3HcObzGL5jx///245ObXUeDasP8XP8DWa1+H4a3bEKknMXDVa2Ajs1TIl556HBff9DoyV/gxiZGTJxDdcDFWCHLj6TQe+cY/w5qbxIELDHKCLfCG6+iyVhG5/C0kvNbgptbSpe4ecOHZF08hsTSJRmQDOsojOHpuicy3mt1AeqMBnBxPwBIIGOJrDVwRb3uP1+ztkKg6EevtxtwKgx3iMyvf2eCtg/qOcbq7yZU05lIJ0zadpfZXCgzgiLW0FmPCFTY4TzPQ1VzW399vuh39ATec+QXMxYuYXSTj6PIdrHcmVYOWD5Qih+s5aHM5H71WmFbx3IUl0xXezmAuXnGsbs9FIaAg1ghXNCRRVlUrhi7TohcK6kr1G8gggSjzvlx3Op2hJbPh/MgFaM1NwY0ahVzjJqItjODJx0UKbJ4YUy0m66MUpBItd77CgIsCwzLonyZ8az83raqnvCRoEr5UinnXsuaj4KpSlPUUXKFCqOlNIQAzNKnwHf3TSifG0spaU4hVXuXNUyovacWPnVhZq75qoJXgDSFJxelwH3G53M9SzGA5tnt9rDvmv6VSTA6l4gmrtdicYD07OoL00gymzh1GOpHFwtQEQtTudV3EPPF5HH32SfzO669HMbmINk8rXn3jbtyw+1Jcsmsbtq1fj8WqesOKDOgSdP0R0+2nNXd8dN1EPtSqEirlHPFrH5nRbJdcnL6Avs07iS9LxEM+1GZPYdetb0PfJbfiqr03YsOui9FXn0e6dRsGBgfQSSukWfy+QDuWTz8F64absXHXVdiysRMrJ57F6FQWsXYvNb2G3pYAzs6lGAFrbICayBhc0cq12TPI17SvGmECI90YldTRsGOoPQZvddncqxCzuRlF11leLf+1fIHC4KcUrKygtdOHvJtWXX3wHg8JH6CiLRNKVI37w9IEXC0xRLs60ELLKuzasJbQFgmToWV4LBr6R8vnYYhesWF0PmnGD0c9hB+ukLFUxs9TICtaxovWqaOjm7bGjpmZKSMMTlphLdCkCYMSAoHaZFpbPGQxMzVL2lI4VgUnTIXSoHvtu7RMSGSn8dEord4WYnMGnG2+Zg9asa50NGrPauZo27StJK2uMLRaRIQz5QEdViesdY/pFBB2vTA2Qd7JKFCB5QVUHj6pIEodAy4Gk0yEV2R4+YBgBn+YNlpBHf5UwKbWD6Jc5lOoFAqFI3z/WdvH+NzT11wUmxpfvoXR8pCP5qhAIK7205NnFrF9a4fp126U84yO6X7mp1BcmUKFgUxAWIWELJJpxw4dwbnzJ3Du1Bn89Iffxbmz5+AkYy+cPoT5yTn4rWX0RD2YY2T+hx/8IC22x6wJRwNDItOCmEIT85B42gPU4bbTTWeR47XllTmsLE8jQcVYXpxGPdwFJ61OPk88mo1To7PIzJyDNTpIXOZAWyiMaLgD+emXcH52hRjQQgEFOkIszzwtVDVNYaIQEo+qwX0oXEK8xLqRWWVaIQ2A1jKQTmK8QDGBDDG51rJzWunWG17YKQQh0jzioUUghtViqPGymtIY4ZaolFRMC7G81vyws96N5Byjcg0mkWOuUOhrLAPPCVP8DHCqKS1HmcHxiTJmZ+OEYyB9QrAUU8jbQqY5S+6/Step6Lynd9CsdqZ18VtCLfAFg0xPqy6yrjQowpMFDRck3BL+nLowxQBHrl9yIesICqNmLNSxlJU7b+LJrqDmiFkRsJfNVkVFCqu2NZbwa3V02kETcFbKwqRVXmNqNQVJamqjhzCLZanJzUEv4mb+GiRjZ9Z107Ig3F0iBJDgKr8GqaH7GkijVXZkdfWs0mgGacSwssQWS4Xw5ojdbqXA8s7IhelY5+DgLQ2Xd8hDdUowyg0HQgir6YWVjyfzBhO98OIJugcKMy2In9odYGRYzGiEVBXRCBlJvIFSjlaZgt4bRG5h1EyU6+8II7uYxdSJozh96hyOHj6IqTMn8eqb9pgd1VdGTuGqHX3YNtiOi4fWYeLISyBsRSst2htvuxnXXLkbLeEoOmIxgwEt9ipS8TQtndZIcRJ7OeBtDdNSaDkjCqKlxKBhFraVc4zuaX1b22APxRCzpimwGi/gMEqhpY+0sm6QAp+klGixWIctgGI6ZwZOl6oWeCpJYji6pWgnrS4JS5entbOFK7WNXmFlEaGYHyV3p8mfCVDQ/aQRXRufsdNCCufa/a2we8MGLnhDETJXY1KpBFTQlekJBhrAYoYGlrx0dqzDpksuw/I0PR3FRA3ommEhJvf2D5GZNswvLZiAVj1q8eUVCnDOCLOWHtUe4U6tm0LXmifUmJwYpcBTMPm+mptYRNQppFrQfDlNQaLBkAVuD2pMM6EfSoR6LAuNhdrDTVct3fba6Cn1fGkJPp8rYHqzpPRapFytCWqqUgCo/WW0N87ocgqTC/OYXWIZWclz0zNYSBKZu51UQKYn4eWHfw0801BF2S61zcr6qk4NBl38faTksD/Lu7B86qMf3Mwo7J6VeGnvTftutGdWEgTxfmKsDPFTiAXR+lpLtCoOAvw5HHvheTMAI9zaTitRJth20lIygImGkUquMIIsYGxsETt2bDSrTmg0j/qXe7q6KeRuVkRWoosYK2Xa8rp6hjE2PoIaCXLoxAw2bduBpZV5PH/gefzxn34E3/zSP+GSi7fjleOj2HrRxXjPe+/EXR/8AG549T70tEdw1Z5bMb0wja7uTmS0jBWJrJaGz3zms8ix4tqaNeQLoTVxlEFFGNv2voGWQU08GnbWwPxjn8Zk1o/X/NHfGkxdKdDtMrhw2DzY/6X3Il3z47K3fBDJVBppEjubjtP9Mrxm5Fs9ewBDGyJY8m80HS3kLVkqbKzQnWGCvYb8mf1wtg0RO3eTFnKNcnRkOt2shC85+hyyCVp57zAVgUFVWGvpOJA4+wy6Nmlckhrkbeju7mb6VvJiFgFaXTEzQRqqc0IDSzT9xKclADvb0NrWTytbxZnjJ5CIz2LkxElaPlo0whu1gsjCVlgOzQDW/pB5elAJYyuDNDdxcjxNjG33G+GU9VMLgdxh02qXVUMzOk37TGSyWUQZcGtFpxzdyORCksFpjApiozI4ML60jCLlRCPcWoJ+eg8aF92jcdbG+Aa7Uvkl5FoZSnVVPeUNZBhq9RojJdzbqNibYwn42UzBvecnP31gb72QthdKacSitEoE1nkJLd1TiQC7lFsxhcgy8FiamYY7FGVF6Qr8MeIvO13bLGZnFuGlpmXyGnxcgz/kxvTsEsJhJy1tN3q6283CbJdesg1V4tlsnBGnx4ejZycwSuhA2tPFW7B1U68ZmKFdS4Ik6P6Dp3Dk5Ai04n57WwsWZ2ex93VvoHXrRO/geoyOnsXi8iLWD23Glu0bceCZF0wj/fd/ekBIAwePjWPTlgGDPwskuqacLzOA1ACN/oCTwpjBkTMTWL9xE+q0Um5CFictUi6VRI5urLW7l8rFiJXXZA4klBrel1lZoFUgI/0RCrjaKxmsUQjrJLiVVkgCLIyvdsu8LAmZoTHGWkLREQyoz4BBTp6RdxbeYJRBTRY9NARakWtpeYlww4oRrSO/a7uBTmrOI6SEVgfUMjpaUVXYVJYqyPS0j7yG8P3pf78LC7NT+Pljz+D4qTEGyvQMpJ2akCSAWgb9+FNPGiFV75csnKa7UJKa8IzpVej+GRmbpiUJkaxeOZtATEGs8CYf09jVHJ+NU1kCfmJ3LfJHy+4Jt5ruWTdjjPnJKdRIXwlgjFBOe/C3MOjr6+8xvXKj56awftMQ+oe6kVomDqdXVlOhU+vP0btUKqU8yX4vlfKTxsI+dP+/bvY5g/cUStm9xBUsMsywtHA4gPGJKTP8TKOCtfS3zL6DGlouNRjoCNOpZ0IxgUw4o+dMhkwuMNAJG2xy4fQ5uC2MLlkwlpdarQHVjAgJ+COtLea6mmok+E5G/HKZWn9d7sxs5k/iyT2ruSfaFmZgFESWDNbKr/lMGs8dPI7Ozi7c/7MnMNDTyfLkcXJshUFXHw4ffgXXX30pprMutLYGsRAntrR5sWNLF5+r4diZSbhsJXT0bcYrR08inopja38nqoQGh07O4M1v3YsJKtHY5LwZwDE4MEirrJFdGomlbYVKFFK1U1oYMafg8HoZNE4iR6+ybsM244Y1lE6bY2ls6+FDx7F163rkSbvkYhKxng4zIkyR/wiVcWh9PykP5rlEpbfRm2zH7PgoMhRwLR6rPLXqmCLlciVP4XShi4FcNOKjAjKSZznULqtWhde9bh+FnzDupUN49oVD2L5tO/btvQxeKtZDjz6JA/tfxnlCNHkYMUa9fXLBzfZQKhYva/MsNTeViLmbA2B0H/AyIPLRmAnDlhjMLhOLW9w+0ihgOla0lpU6Z7K0tmrCqzk8aKGXVqeMZiG4pDS0rFq7SmMSzArpTNdlmr3oYfiMOiQUIEpRauVS3u6032u1ez5pwrc73n5rrC3Wdku1WhyixbGK0OVic7cF9YvLLC8urCDcQnBPV2m0lC5Lg54FoNNklhadyhL7aTCw+vKdLm3q0lw/L0egtfPSS+miSvBTIDXV2MP7lbqGvNHiyYrTqgm82FgRBROZjJrIChTqAAXXhzixciHbJIAW7z579qwhqrb7bNDdXL59mEzZRHfjxPW7L0EnNfSyi7ahu70FJ2jRtbvZ/OwYstTu0ZOHKFjjyMWXMD46DasnQhyYxOzoSQz2xlhGJzrbfDhy6GUMrRvE+Mh5vOry7YgvTjHonMDs4gqhTQ0+WipNk54hntQoMzGwnCOmpSLXG0UqSQuhBTBNLKrxta1+LbWXR3tXGzE0abk8hbGJeey6eCcF6EW0t3fS4vvQ1x4llKsgTYy+spJHnhCkhxi9nM9ioL8Ls3OjtLxB7Nyx1Vj9ydkFdFNw/S3EyBTiVvIpSnzrclowM7NsFjrzEWqQ95gYm6QLz5HuTsKbPA2Ez/BM25SYTXR8xKX0alovUQGXFFT7dkmwNGhJHQPCmhohp413K5QPK/Gy3xck7+gRjfWu0BrXqMRpBAgBMoUigsyvucImJVOWnO+p185803zKMAm/KhBTL51aFpSfGZdtt2sN1CNUpiaG/Yu7/mBzrVq+Z6CnY6/H12ZvawvRVGfQ29trKlar0kkQi2mFOFnasdFZuH0ORGg54rSmYoyaNFLJrPleYdBVr2tvb80uKFFZtAJ8DpGWdqTV9EIbLmUIhUOYnlw0I4Cy8+dQLiRZbBWcGKtWIBSImj0GXNTOVDKJQChE91Axq2M6iK+yebofarLT7Fyk/EJ0SQsG32klkTkKioKKCQJ+s0oJlUutEmrULjOq1WALNwms8bZmli4VScxRG6DGZJJ2KFbUN19HMkllpDBlimQy8y8SH9YphfI2Mg/CnjkKgocWU55FTChSuarE1EkKWjKR4vtakT+Pi664Gr987Cm0xoJwU0i04p6bzF63bpjv5lC2ROnO57Fz1xYqUhzpEq1NcRbdg1sxfmEaJ86ewm37bqDVtmNkdAyDPd1G6BRUKSaoVHLoY4wwN7fI8jPwuTAJJw3M23/rtaxHGgdePop0No+R8+NyeaSDmt+IUSVQBBgmMKPF5Rkvqe2Xkb0klayRlTDWVsJFOurcCKJQrdIh3NJAGR2qv9b2LZBnLZQjteEKo6oFRC0JWkD5om3rcOTEWYoVIUg1R3TVtPAaxKMYw0EFtFjoNi24l0LchAR33HH75qDVdc/b3rRnr83htKv7UbsrFUt0c2RAo9IcVrZCLCbA7PI6SWRpUQOdPV144cWXsG3TpmbTBAtfJH51E4BrlHmamKdAq6JhbJoPH08uk3k5dHRGDTaKEMto/wUt6K73NVMgzwBNk/EESdKJBPMpY/TocYNx5mZm0B5rJcGsxMnqs68QC/VieWmJFpgW22fH/HScxLfh0Fm6ZwYEajCXkGdSVUbVVVobt3Gl04xYZdEqdK9a1DiXLhr8ZPq/GUVLQbV3sMZsOBk8yAVns1pzQGhMWTDSpdBXymq49zIPb3NqT6lAZtJmUICMl3LaTCStQE1biEkpLQxWylTczAo9F7GnWg0y2TgDEzDYrZBRFGQGdR4Kzko8ix2X7+D7BZydLmDXjk0UvCyIGKnkWRw8MYZbX/t6g3EFB3p7AjjyCoNYCpkicQ0W0iZOb33zPpyht3jllTPN4IjC3qyrlXVVYKVuUmJT0k5eVBorHmmul+DC2j15NtVfCi+3rQBJ3tRMJJRFkDASWig9MyBHvW+kYbPzQPRtNlspIJMxcFoZeFFu/uov/5D3BB+zhJZJBLWuPOWvWqnnCUbupX40BfaGG27Y3N4SuOe3X3vVXrfdYpfbirYETFOKtMhO01xgPrG2LkyPT5quN81CtdmDdAV2406ymk9USCDUEuE3oQCxorYXUwG1SKmLDPAFKPzSUCqRNhLRVpEaxSOrrTGYGh0lL6E2u0IuR2Aeo1BSQPiMGC0t10S+CcKBVCLNIMWPhbl502OjHjYtbErpxvHRGSzFcyao06EyqA0zl9asgGYDu1YQl0CFWrxmldeV5TRaInRrioZprTVKy2UPQLsmyp1rZ5oC89CSxMFAhJibws2KaPFqDSSS0SkVWb6QtgrOqhjGM1EVoV3T1baojwTflIgKUW8Q11NgJByapSu6CFEyJdKC0In00Qrh6saExrCGtasCIRTzbiFsWdBSxhT0jr71ps1TswWUgkZwaXq7KZSUi7xTXKC+fzuDP43cWmGwqwBZXcRaV1UWT3s+mXYyHmZnSGEIHnpfzVoSRllQ9WoZH8nfcuF1WnXVSwqyJrw69FuzrFltFot8lsDyXIbOzfT3XHclrrrioqYC8J7SoA7QyGVw7ux5s0RyVvDA7sz3dnXd6/dGmxg2xiNiqd/SEm0d2nzxJSoaCeBmRjazCrlkykccWyCjtUp4hFipvXOA0u8iUHZhfPI8gX8YkSiDHlozbRIejgYwMz1FYXbQevhZSVaMhDf7MJVyiLZ2mChbI+YVfCUURbKyuSyjXgqNxtKmUgljAcOMOOV6RH/17nT0DaGte5C4WQt1OzE4vAkXX301snS7br8XA53t6OprQzuj5Y3dEXS3tWHTtoswPzeJLZfsxNTkstHwQIhWL1uBpnZ73M1uYgUFEv4qvYqaYhR8GoRloQXOleClW9ccKkmk8Lv27NNRKtIGqAmrUIbWlHZR0GSk1EVZo4CpyU5CY7F4jVKqT15KoOF/wQADVAqkgji1azodVA4KvToB1CCvEV5agC2bXWEaZdLQQuUPG/onKXjJbNK0PGjgiEbk58knSb4EXYGXWnUyjDOE/9VpkWYAm4rnsX79MK66+iIs0cq7A3K/tJ6kfbGeNdNyVuIrFGhBljQFnQKsLuVS1myik1Nd6Km0WkuKSkvUQqlpGps8y1xmWeZn5rGDgePQUC82b9+Enq52XMb4Ytuujegb6sJiPGXgUoKxyfkLI1jO5PDy4ZNYWFnE9GIKVhqH6bkkNmwerJQrtiPzydSzplnr3r//9OZTx4/c85Z3/NbeYj5lr9B6lhrawLGBqaklDDDDFkaXKbqsifEZ9G9YZ1bomGMAIjevva1lKbyMDufGJuAJRsn4OvGZkwIdgTpSHIwUpXguEtlMoSbsiMfnjFKQ1gY7VqpFk35vn+ZPUUysVdMgHqHACtDLlWgkfaGcMbttaJKbmkiCtLQeBiGyxDmWnREk3beXTEoaxmmBi4WFWUbh2g6FFojCplFlFuHcuRkjdG2tPXjsySdYX2o1mdxCHLxEQfBSaPyRPlqTHMtHVSYzJsfOmvq7KHy+UHPcp4KTJPG8eq5MXWWhCXHkXYSJteiFhilKodXP36AChMMtNAIrRnGrLHuss9ss+a+xAIIiPT09zE9rkGlKeQ6tZkV+CqaDHokWsaW9j4Kw2bTUvLL/BAbbXWZY46237cGF8Qs4P03v4GYckdfq+hHjnQJeEBbM4NLLL0aexuGlQ8exZ8+rKJQ1QpMQJkl/NY21MGhbWc7AG7AyiGvBxEycXtCK9hYfTp6bwIYNW5BgXJFcWaABC6Kvb9A0yRXKNEKsz8rKErnFWIGBY29fD86dG8HFF+1ShxsOvXzIeIr1w4PMlxCNhZqdYfBLWCL4UMik0d67DmdHR7B546A6Q/K0oveOjIw0p8j89N7Pbs6mF+/xeAJ708m0XY3BmsGZTKZIMGmzGFVFqL2N+HCegmc3Az8CLSFaFLoJ4hWfT4WroYfWjWWghaCw0NK6aUXU5ONy2RGOxMyOeFRnuvugiSLlmgOhAL9DFJYLiMa6zAQ6CZI/4Kd1YkTri9HCVZAh06rMW1GwpjRr03vtUCI3ZCORvcTM2i5rcX6WQqG9KMokfMzgb42QX2FUrt2jtfWCrE4wFKEVmDMQoau7iwRmHVkOLVFZpBegk2KgJCGIG3dbosA1bPQSaju8oAElJWzatMMsJjHQP2CG8Z0fGTfMbiXO1qDxStnBIM3CcgOLc8u0LJ3E4O1ILiexuDTPOragSMVQ+mEqvMaQNhh05nJxtLZr5mkG5ZqWC9cWZwnEWmM4qs2keobQEmvB4f0HEOvpR2dH0HSZjo1PmDpt3LwO3bE+Kuo0fNEwvE4vnnz2BVx2ySVIJJbpAYPEv+o4KCMUCeHl/UebW5KRn8FYG6YnzjNe8aG9vRsXzo8x5mijy7ZjbGKKlrKTeUZx4fQkPOSR28OgOVWk4mgBEEELO1qCbSafXHaRZaNglgtm+3ftjtPX30+aLlIhWb55NZUW0EYDNDU9RllrMbOux8+fNHvT12o2xj1j+UymcW+hatbWguXnX//MJmLQzzrs9hthydvrfEjNFgEGA5oFKTPlpFUk5Dajz7VVg4sBhlnQjURyOskNmtElRqXtHe0UEIuZYlJgFN9Lzdt65R68+Iv7aBV8TEujdKhVdPkVRb8uqhyBvaZ5W2nVtOtBMrHIND3UTwY7dE0lBnipdBoVup62WJRWmQLHwMxDwoRbejAxOWogiZNWVWZcuxxK29WAvrCwhNa2VsxNT5shg5ofpQVAWqhsqWQZHR0hM45zA73GwhIhCO8tMyj0eKw4eXKUgVQYmzcNszwaWc9gVBitSpgT9tJy2pGmVdUibcVCEiePj2B4uE+ojv6RTMwl0dYRI7PozqkUUi5F8tpx3EFrZyM9ivQIPiqaApQCz7VNEI0rFZ2uPV8jVk8i2sYAlbgxm9awPgV+BSqkiwKfMONnWwivFuZmGZRuwMTELC2xn/VP0bo30Nvdg8MHn6c1W8d70+gf6MGhQ6dx6e6LkEmvYJIeVCPLlH9HV5tRBs2jUpCsnr4E3fO6jRuQTifolSRwjCnImBxhhYf0bmsnZCKsS6TVVh3D4uISMbsVY5MrpK2HeJ6eSNiUBk/DGu1eG5bnc4QcVipfBzq7+3Du9CuMBcpUmE6eTzNOGsGWiy411lYDb2rVet7l9nyzWCt8yqDCh77wQVfV7W2vF61+LasoV6buNnpyuIhhtK7U2qHuN5l5p7nbPLTYt0YJ/eoKT/xOBmJ8jZdJ4KyZtxeJCg/p3eZi7OVy3NzzE27oWFua3Ml3laqTwY3fH+AzDGyYjtOcl2l9J7CeRD55cgSd/R18hu/FV8vA58z4y9X04itZE313dvK5SFQ39d+Uscx0y+UsIh2dmJ+YozAwnQx/00Ky5kxXj5dIeFoEpqEydXT08T16CVNbpdXMS+moHpOTTIe3tJWd8tfdyckR9DENHf4IacA66Ft1z9KFN+u9Rge+wTTn58VwlpfHJC338PBWXs/SMvF6n9LiOyyTFscTjZo0I62VDs8nJyd4jfn4O5vvsI7Kz5SJ6ftVOVWBh6qg36qXqc8qDZkUIiov/4ln84RwZdKno7OfvNBjzfqZ9FbT1W+dq85O5aHfogW/lf/83BxK/F6/dT2vNAug9yIRjeZr0nNtKX7RVM+UiqlGMVlM4OT4cjMk5CEsu3r6v4//ffx/3UHsTlfMbwqqdSrVkPeMUWJtEm1Jtw4KO8/1q6kJqwpJLV398Fx7FtDANZ9de/E3Dj0jbWzqGp/XH5Purw9ZYmmWjjWrZH6vPaTM+KP5d/XQiS6sHmun+pbF/a8Oc2/1VjOP1fPV7zWjs5b0b6aia7+5KYfxJ83/vy7TfzrW0v2/PVYz+a/SMdd08f8mk7XbOn71yH+RkDZFGV5lwn9x+/90TZ5MfJG1i69aumY+8mS6Lg8qiwj0re64svZ73rzHb77W3JCDF/SfHyWipyO8rmd0Te8pB/OMvnko72aqQMXSKFnd7oXr2pCzaAcZewa3EMK8o25thBhTMOhpdmqYRd94qM3N7TItb1CUqiYMrUytZoxmU3DzeoDRK2/RXOsaM+TrfAyaMK0nbfydMCVqdvnq2+Shh3lo7IDaArQEZ6Gk9C3EzPrNcyVhEm+272lCnIIzNRUK52hRuqibRCpaTFue6XDn+1qdWu18PDVNPspKZf3VwXuamqxBKFWVkQ/kiP2Irnm9jg6HFX7mkeG783mYcbVKRKvvNWqrNGHQpQnKop0SlLPSMkjmnp7j8/rWYbomea5yKy87DYfqaQrC9xjWmV+m7VJX+bxoorZLtYeqfVety6Z6fFITEZXvatbm0Kt81BzaoGND6Ne/dS9udkazIaf2XV4JEWNW+XKJeFAL2PEmX2jySMUtFBso8tlmO6wdLuXJb43v5n+zgWy60uSlxoiopVnDJMcTVWQqmgemdmi+ryqyAPpurs8oXvLPrw71rjFDJcrr4oGpXwOTjKm+llznOGKZaTS8tWLj3dYa/pJEbFPDvgRLhSavRMP/06FnxHR9q41SEbAyV8GiZloFGc4M1cjcJF5TkDNVi1kGXQzVvHwqSZM4Sod5mW4+XlJopiPFZ5N5hjCspfqtlYrmKSlfEVhqofX63W47Im4bggyYlqgQIrKUXueaW78moHzt1/VZPVe5NMSuWU5z2Xz0SzmKCaKpqTPLowmW5h0V2zzHg8JklrpcTdN881/zGdKA95W5oS0LJ6FVW2yzKM2EtPmEKYHosypdYp566Uz5JbDKkOeihw5DaV5T8iqrFtHr9dv5nnnQPLN2NpcTDTWFhjTjBRelSuuIFWhRyrQKawpiDAjTFw2lUGYfCEqVVloMeJyGFhJk1U/d05ruU6QWe138ppS69btcw2y2hjz5LXpI2YxurB4SVZVLdFkrf5MvlANppepK+qialAnespwh5f67e8L+hOUgBTaQbdzJAt7N59tUYGm0BEgFliarDrJ+5sT8b9DqyBoqF5OTyVinWUqvVo1Z2ypHjfISW1lDdaSImCndYWFMcs3XzSE+KRl9tGarlmGs1jS7s+keCnyHtKCANUzvk4iQ5gUtkqyFl1s9ZBbL2eyHoaVk2uoplDgmS4w2eVX5aj0seRGVSdfUIrKWr/nwvoqle6qjLLzKJquh1bH536yJWyNxVR/tBErDwm+1PKqNda0u+t2soK5JuaSSEkIJo66ZDPlHax+IGGazDpVHX8xXt00KvKc0h7wSGAmalQLKy+aBuqG3npFBEMULVFT17nkpaG66jyLpME/B0vBNldNDa1GkALe7SQNm7WZkL5kSmyVIGgBVJx/TpQq0yag8gTbrKEtpqVFaxE1RvPZsUOtRVVTmdZVVxkrrn6mXVHUjC82sFRuVXXsXqMzyKqZ+q/U30iL6UFL1roycWb27bmvYLdbTTOou17j9cWNh8xRYPnG3tWFpM68bwsqSNMnFMvGclaKQ9tLtNpPXt8mNh1a7giGK9iFgnQzxstRcPal0vA4biUHBotCG6ELM23wuZfjULLyxJPwvN6EyiGvSPkPI1U9zp5pmvrJUXqaXpMvS1GVpsookCy7+mTxUAj3Ol9fqY9431+jCeLNECZRlJxJgGnyK36bO0lqeK1lZ9OZrSq+Zrn41hZdnFDQpktmnS+80n+Q7ZCQTU9mpV6bnc81imkz4nO41z/mLL8vYrhkOJaZ0ZTx6vE0FW6a1DHpshidZ1l0rF0bcmlKtfPUO8yEvzPpfrI+s4AKxkRRT5RJ9mkKpblPyy5ST7+mc16yEQoN+KybSLA+vNestuug9yQXTUhVkmHhHuUpRm9wWYNEzfIAvahCQDlNn0kL1l7LrPpMTQ81bysE8p3MRUMIu7WloBwWcZjJ32dcEtpJv3MnXaWGtbfw2L5rdQXiqpFQ4Kb6ENctr6i2SpRERheV0SFCrhlOr77PQxVrZuNBmt6oKTwHhS34Kl3ZAkdXUK8pEOFez9FU9JSkNV97NEjTLQIoY7ZUAl8kQQ8jVBPQl2phgklU09OEDzNocesdYDeag95SPhNRJ6y39qTA9Fd3AGz3Ao/kqmaI0WYCSrIqYxkR1r6lozbJJGfVb+eqeUjDP8LNKoma+qxclvOam+dJ82yY9m4cgkyy6FIMH89QezzGWtUSON5WBNFB7LemoZZY0HK9paBRjWDAQtGGxSLzKClW0KLOSMWk1y9H80/SEytbYVxa+KshlHhOPpYDiN/0MtUhTsEUbWWQJp1YR12B1mW2bRsnzHcmA0hOdlKspkejCa6uabGRHdDJ0YR7iIWWfkEtyoidZQyYilazXtalR47TVWr/LPuBuCmxt1cJSq9v0vOqiQsssS9M1hdsYeyasrPWMBFAZK6jKMQrTqCUJp9bQ1zRfudwqCyMh0rsqhg6VWdi2xdMUHBNo8Vs7zfzmofyN1RbhfuP9tUMWQvhKTxrYwXx+8xkRQ2mYz6rErGWhfI3g65sfPaNbq4/xaAZh5VXCrl4y75lDlSAZxRkasNWD5WSCUk5Zfr1m8mne/NXBV36dJg9jgESn1Yva5E57QDR/0fWTlgpyw9Ku/4sjR1cvu6aEDb9o8tX7uMDgKk1ooC2ltMGFxmrI8KhMUQZX6ipeF3ZgKlPBYNBh8tE+EQqTtIeXAI+UfISR8nKJCkH+ygPJqhqDwrQkmIZ6JGiDjNRyRDKMqzf5JL/lgoy/4Df/N42MbssSUzhVf/7T00bQqRy6ssp5PmU5XbfU73L9SmBpYSmAtLCWNrkVSbkpBv8obSN05oLJh9eJYXlTldf+W0YrqXZW4iCvKYwFDKhNpWSxmq+qIE3rHHHqGSuyvEcvZ6yr9Eh5iH//1SHcKdqYQISviwRGXnk0q988DDH5TNOirhFn9UE9yUSYVFNQ1g7+lgKojLrn4j2VSz9W5LKMG2zWRfebryjNX/3gwbcpVLq6lpvKaNI2H5aLBZYVVG+Z6rL6Gv/TbZM4XW6lqrz0HoMhnmi82wqj935v02jonhQtx2tF0lyr0oixwhFei/CqlR8ZAKUBXMg1GOwKM9cxTDc/NzeHhaUkFhfmkMyksDy/gA//0QdM+SQshv98VUvXKqMscVKB+KLV78TB+bKBhZp8Ok/mGSUwSs3MVMk1mjItKa2hqSGGKMtDkiwaiI4UYvHJyQe2RG04xUpqDV/xTWnq0Ls0ig2mdZog+C5776rA2ouNO2kR72bGbSKkDjGmmdnadzPzZtYiPutDQS3KUgl0GolWU5YFHdpikucKUswIIv4z65HyXpDXc9TGQrmJwVQpH7FBgWnJNa9Fky5eo1f71dFMvXmY9/iRoIuuDt7NimAiFPMQNls7VGbVRYf51os69Li+jUA362VaLZo/Vt9j+qvPm2CL3xIWpbMGG2RR19Jvpsjfq9mbZ/jfVInfYpDSMG5VmfAw+fCiaakgw2UhnRQKD61Bni9qY7m1OjiYiP6prLJXXnUXU2i1W6KUQRYkn0mgzE8pm8cl2zebbnINxP78V76Kc2Mj9EoV1qHKaitd8sMXwmc+9kmUGMVqhkImV4Xb48BiumS2RNWAeU1S1GTOuBZNoaYHCA1ThWZJ5GlN3qog05NXXpNckbNpaJrXdNXQhvXVFUN7Vl7nZtVxnjdp1aSPaKEUaGNP03PfRUz6uDoOvI1G7U6K/N0MDtpEJCWqZ40VEqVMQZp7XTWzJtDniVYN0b5LhrH8CNv5bQ5EaA0kRHpWx6/kThdW6yZcKIshYmurSl2TZqnu0nYt2y5GRl1isXJkXr+RpsmPt776b99DPrWAP/njD5l3V+XdFFvP6ltZqj6SaX3rmo61e83y60bz+m8euifG6nvtaAqk+fNrAeb52hPCfbqmIE4KqbTl9mqsU41g+ezJ43jqiUfoqjXFSAvVNfDet78Ts9OTmB85ixvufD95ynybGZmsTHDECtsZvGpaTKNSwIvPPIWbbtxjpgn5HR4zPUaDlCanpvD4s08jkc2isy2CxFwWJ08fgTPkoxdQoVgm8koLxTltHvzBn3yU79uQ57suq52WjhbVa+M18idfp5XWkkSCB2oPkGJJVOtmYqOaANQ+K7pqHQYphwYIiXeCJQpWdYjXOrQQR0MNuOSUsehMU4PqDY30LF9UvU39LRTbuo23LKerllULS0Z4Ce7vpMYaC6tElUVTNFYJtno0cUvzWnN3O56z8vM5Zm6YuvoMK+Rkxd3UeA000TZKWtN5LTUVxlgYZcFDfDG6wY8EThiq2WTWPHRdg24UhChPzcYVsf/ko58gEwsY6oziL/7oz8xz+uT5xwiusuC5rik1na8dvzrnifCsWfJxVdp1a01W1l5mNY3wyZOIGcLXJgmTB9Pgr7/80Cdw8vgLqBQLZqDIjovX4VV7b8P89DnidtZZzOCTqoP2O1haSvCXlsB04p17X4XBy25CpLMTWv6ymbSGcM5RcITTiSt9PngcLjP08fjJYzh49CguzMyQ4RUqK1NWwfiqz+tFzB/EcNcW/Oyn9yEVXzRt1Zaoj3S2MS0CKxkM8sjpCuDdf/w/xRTDO9VPkFPl4hdPmpJgFFYGhb8krrpZlYs3QqcHeZVosyaBpBDK8hoi879CLzFEUEgeSTUzzVukp/KQx9CjSt1KYTYBmGkW40UDCeqnLQ37XbXe1VaCWrZ2p8tuvdttQ5teJhQy1lQY9TePZlGZGXMR1lF6/GksnRisreLL5L7BLqYEVtM+2kJAqMBIbkxuX4deVWH1rY8OvSLsJest4mnevaZl6FtzizQjVOsheD1ufPAv/kxZ49abbsRNe26mZV9NmEeSH5VRgd9vKpnJiKfi69pP/ZH1E8N1qC5ipmmb5XXzDA/Tzmnq1HzOtBwYqSbOjS/h0MEDGDl3CuVa0tBIeao3SDMStGCaBlJ7/G4z/lN4v0AspR2069UKBlrb8NZ3vANuu8fs8aVZDdqY4sLYOI6cOIqT587DwSCpaqJ0CgjTNmsRMB+tA6uZCQ5N4qxXsXvLdixM5PDMs8+iQM/T2tac62XmwnXHCHuchjc2MYIC5nQG8Z4P/0+mJZ6pXrKFPFkVVCPEusHfek/YVILU9CxqzlQp9Iieo8gpnqFyyuDIKzSpxdf5nOKPNX4obdGOD5PmTeFUNkyEgifFthvLa7XWGpfGPKfTxdpdbT4J7EzDm/VU7iRWv5ua1yYma2lwZaTZHHLXXpcFmnGhoCMoU8mM1iygCi7+NwVRBVwrYvMwBVll8n8+WB9ziO+ysHoqTeLLWuu32hC1qK6mZ2hasJh/9KWn8L1fPE5a2/Clj3+MGXuYN4nDf+rjkbMxefJfhQkW9ZsfFVvnsgZS8kQ6iwce+SXml2fh97tw7sQp/MPffbrZlCQV/9XBF9Z+sqAGk/GCqTfPdRw6chi/fP7nSCWXDBM9VCitgCIhDVOQNGdruGcIHl8LBjcPmWk6HqeP6dF9Vmp4hPBgYnYSNaNhTJBfVrpTCZXmkc3Nz8Pl8Zj2SxXeTEERjXh+445X4fkXDpsB6XOT02b+mDZ4K+XKcDhrZgaFpu5o9oGvt4PvNOdamfic5fd5wnjvXf+Tv1VJCiKZ3HTHEio1lZkqmjybbptPGRropGlx9d88z+vNVPjbXKP88CNe6ll1Lmi/LhmE5vvytHxHP8QUfisPpSp41wzo6mqJPe20lu9Kd/oetxykwDpdxTuphXdTudpkyeTKBXjNuqCrGa4Jl7rO3Hwm6lHq6quXtulZCbS65igolWZhgwyc1gyf+vQ9vwKz/+cjx3S0N6ssh4gn9yHr+stHfoaHHvsJrWoDLrsfLQEv4olF/NVnv2MYqPZYYUYtK6RAjfGeIdraIfLHU3n85JGnMTozS6unJqAKejvaMDF2gQyiQob8OHPyJEaPTOPBn30HvtYIiWWqZ8ZDCCno/ML4hNnj6vzEBPK5FXRFO/HWt7/J0OevPvYhbOjvx86dV5sZEpMZFkZYrZKDnULb6q7gM1/+GCLRDjOxU+22IpLD60ImkWDdtCsYLQvrrUPMN5jVtK+SwRJS8YP3JBwSaJWrxxXGyOg071dQTsfh9WrNVlon4lCzBwEtsARUVCm1RM00erUiaJ0DpaNpOu/98MdNHpIcfen86PMvIjk5jkA0iotuvKXpgQyP+YeHLKnWotDaWEa4zD8aFyqhlF66d3Gb1fSKLRADLxbVS6ax0BJaiiQFlK8pM4msTgwdJaTqiVNFFYQ6G9XGrnb3ab52l91uaUICEBLwobsp3W3ijDCoFkSTpdVUF0n9qnKrZNRgCgcT08808ZYZrEK3Z1wAL65ZVB9dYoSeKk1hosExhNDgCjUxq9oZCrZggppKUnSNc9NzOHnwcTz9xC/h9tOF0QrNnTyLRrgDm3auR+7cSVjb+nF0JgV3KIgNHV346//x54aJOSYoIi3EU3hu/zGcHj3FghKjkQmadlKpFFEkE70uv3HnlANjoTTTVGsc5Ak3XnliP1wUros27cKl1+3AzOIEg6S0GY8QoSDMJsqw0+1ecfFlWDe8nfUMoiPmpnUsm0EfFdamhUGiVg0kcGc+EtoKOlv8eMc7X4vOdd0YHB6C3xcwZWtQs21OWlkxjQKoesi16lvHWrOQlFgM4C0DiRSp28lerV5z7Pnj6O8bMAJVSy8Zb1MsFhk7OEjjGq1rc5ywwY8OxhXEsg67jx6zIPtJwbbhj+75IjNROZRrBV/6S9LUolUnCxg5OYkbb74eF11xDTbuvobP0JzwQWH4plU2skVZqWNL1IE4LbvmhQWp6UmeZwmBWjwOsySR5GexVDNdvMpPdZPHk8A3Ky+PTRzLG1GPBSHGPx6nrZEuVE+n8pW75tpoYSWwvmLjToejfjdxU5vcvl6Uoq+loxFTPjJYGr2q40bgdJiuWBLT9JgwI/X1Sws1SkhLk5fyVfzg54/g8ou3o6enl5aEQsLrlB2ThgKd//HBDyIQqiAYasHI80fgag/h1tfehk2DA/jqF76K1nY3GskVLNs7sO6q64nPHsfZg2cRaWvBzW94fZPZmp5RqJjFLMbGzqCzbxgNFyPeXBZ+BilihtyP2im12ZnKqmXOC8UKXjl1HONnp1FMZM3cK0W9w719GNwxiB27dmBwsA/dPT2wVZxYXEyQCWR+tUTXXyRTbMhpG09tuEx8WMgSwzJtLVGfSq3QymWwsDhGiFBmHSOUuzrrLo+kqUVNL2Yws9w03XaJRDetAySOBFNQR1yQ0dCMB7n2bDKHdDqJZZVlLk6vE8Kle65DTUtJVQt8ngItjeTRXFehOTNXay+4PX7GAmUzG0S8CLe04zOf/TtlahY8ec3em7Ft11aUK1kUWXa3s5PQZhqDvZdj5+U7sP5VN5qySMmahon1IW1leNQJJItqM9ZNNJa0WNHtJgBhELXMyqmzJ0xrt8x4R/hXnqP5VBMqmDSZhsaqyNIW6bbrsJ221CyEBKtBl6+idtjG3aVSo83pYkWZn+qrUTfqvdIhQaD3Mq5MJFTCEl1JAvMx1ipNs5+nC9JILC3ho1E+f/k3f2u07x8/8Qk9bQ4JaoECW2DFPv+Xd+MP/vQPkFuhm63QNZ87i8su34USseWRp5/CMiPsYr2AOecQrD4Sr5xnkJFESIuWhftRKpSMdml5R5tWC1TahSJcDFyKtKzUUFRpPaulHErZFHwU4mw+QctZNooorTSbqFE4XHSToMXRGqbVYoaKRTtWJmGLixQApk1rqUedDa1AUzFWTLsc6rBQYRSoaa1UTSJ0EfdrkrdWCczRRGvWqeaKGVms0U1bXKSjNr7gu3WWhZawWiFW9zpRY9oa3GOxlwk9qtDmz2rLLBYJ1To0ITOqYrK+Hmil6gbLoVW01exketkoHII6ssyaiq4dKy2mK4yeKJXibyqIFrsjD4c3bMJfffTjpuy33vpadPV1EiZYsTI9hn/4j4fxrf/4FqZPHDTTc2LRPuy+dDf6Nm9FsK2H5dPUfNafH22FJNlQi4Y6GtwsV5T0UwzitNF6k9AFyoPCqTyVToN3KJekm+Sr6VVMQCYC8bBRWKtq8tLiXRpLUK9TYFc7DiSwFPq7i4QEeQJ04yopBCqLALxcjyJmaY8WRPFKmEloWWE6PWoCkM0RL0loczmceuU4Omklv/Lv36NmN/APf/23pvtVpl+FkhUW5v3Ih96Ha6+/BpdfdAlO7n/cbD1fLqRQsPkRL9tQdrViaWkOXrcTK4l5E3X7QiH4gl6zYoq/pR92l5cloA6SAVVNY2bZ1OxToQWpJxZQmz9PvCYsSC9BdyhrrGaQ9OICOobXwUJTryV56iSqnf9KpSTr6OPzdc3WVO1MwKn3tdOJ1rQqZstUBiCfzVOg0rS0sjgKY6xmOSaFflqhUXtx5QsMbBjxSYDtdi8aNdG1AgsF3QottJxjWg1a31YUk7O0DF4+x8RtAaadYhk07ccLqxSP2LR1aAetdnN1xdzKPFVCY9M0ZypH4SiSXx6kE0tw+vmeVQsV0wuyTEszi3C3hoyALxHa+FqI/nhu8UXM1qfVepFBodsoUIluXLOQt2y/GO6AD8888AMEqEjpeBrLSwkzT6uvrw2RSCuf82LXrovQ398Lf3s7OttiyNAYqUUgx7S0m4ZU14xzYFmaVtlCwQa6Atq/gPlRIOTtJLaSMy1goqnoWn2HZWkQTpymwb4rpFYCmnZvtta4s1yhha3V2zSuUeNjJNYaWWUSVNceTYt6Q5ijcafM3+BTHfGMVnmegi2Txs+/9y8MhrJoeKLItHbizxmBKnBRezWTMsKt4/5vfhPJ6YPI0dLUQ704NzKLJQqXWSiCLlYDK1wURuqAcWVax9Xt03pP2tnbhaH+PmzqbsPTP/o+utu88NvpyjV8zlqmgIfJwCoJvGJmixayaSSWtXsM3Z4mL3oDFKgS0ska4QKJF/Ih1OpCfDrF6xVsWN9pNqpQr0+jrpVHskgxanQQk1opbKmMBFFzxbTPVtlMQSdENvhLSlvM2xAI0qqSbXGm4SO1A2Fa1ZoLyUyZ1s8Jl0+r77hZTjX5USlodRQQ5ep+KhiVy0OLr6H9pLU8mybyabZvqZ6G09dqNv3QOFZtfCFMWWcaWjpJWz3J0uYoBA56BYfXQ0EMEQqEzBLwWtEnl2WQR+z+/rs/ixcPn8VLLx2mcmiTkAyNkBVZ8lGLZWhY4fDG9Tjy+I+QSKbh79lkJo+q1UbNl07KhJZ7lydaWkrh2JFxvPu9t2Pzpi2IMahtHdiEGp9ngdBOYxGg5S5oigGVW7uVK4AvqhOE8iB4pG5mtbcLJpr2Wkq4RJ0B4mlq+l0R36qFDVJgWfe7iV/bFKAJYwqj6CVZF6b7q+hQg1aENWhkmLAFD3zrG8hNP43jr0xiy7XX4Za91+HbX/tHxK66A08+9VP4/WHs3r4Ld/7uuzA+OYtTZ0aQyhfQoDJMj42adZaWVpJIEgKkaEUtjaYAOFx0d3LxLLxfLi03jbDdhaXFWWTsbYiu3w1fJIZjD30P3Te9B1FrHv6jXzRTmnPxZWjJobrMIMlx+EQCXhLWE6CImNmgZKYWGiPR1d6pNZ1k5bQIWZ7mwazUQnEa6G+hwDpplRW/y1KRsDUHKtYcRVELjRQxH6+jr53WjG5HwkACGytR5ztSe1vDY6xhTTuuUBmKhA5Fmh4tOCGrYrXSHFERJmcogGWmQwY4GLgZV8vnpd/apyBH/FfvHmgGUCRKkdhca71qoT4xXms0uBgYWuraVUZt4VSGRs4IVYNQY2JsHi1tWjLJg7/48r/jhZdGcOjgQSTiCTocKjKNjtfjoQLRCrF+8ij5Uh3nR2awffsg0/abtV3Hx8dNU5uay2TE5GWlNGZqUymPVDKPkdF5vOlNNyNDrO0PBrF522YzjVtNY1qLQRMOlZdGmGXJX3lrDdAXjAyz7mpl0LpaKcYkBWLYhoUCW6/dlWhbFVhXvnZnvVa/2+lytJWp6Wp7bY440hAy4i7BDF5Ty4GPronyZBj4y8ceQyTswcLSAjxabW9+Cj/+4U8RvfRG2BkJB7x2M/d8KaHFJEg4WhBhFo18Dwd9tFLEo2QgjYNpklk5cwTO/DIrHie+dSPW2od0bBOC3UMUDhuKL/8Ajc2voaZqsbcqdrXX8fjhEUS6NvB+Ce3jT6Iw+iyxYhm5fBmhqFacIf0pEBorry3WBYn8dPUUKePiT5yp0Wpo9iwDEWq3l0IUDLtpOamUqYratWm1eN3vN2VXzdXrVGV+6bwdbWHiLEWQpI1aT7Rmg8VJWMVLQmxadyueoDA7mq0okkAJmpYH0koxjL1IA2K6fJ1Qx0JloTehK9QWniViZoonK6AdYyyYDmw017Xgm1ys6imrqxmz6VSS7jNPAyMjU2JeDNiYeK1CvpFh6t360he+iCSDh4cffQZaIyyZnEeDFp5qRAW0GSubpSL09fZgORE3TVSaDi9eS4Em51Lo72kzmuugQVB9JXhaA0wtGhLyt7zldoRDUZw9P4Gf3Hc/aVpElILu9wcxPTmP6ekEDY0bw4PdNIxeBHz0boQWW7duxsb1w2jt72cs0wxG1fLBsIg1t59u1KtNgRUkSBUbd/7TPZ+/e/OWzWaKTLrAIGchSaJoHr4XM0srWL9+AG95881o0UK/LOjDP/0hDj52v2m+adBFVXyDOHXqIPlJrSimEWhtZwTags7uDWbVETuxWDQSgldjZJOLOPPCYya0rJLAnk1XomPdNqTOnUQ1FIPNGzZu4bl/vRs73vYREozPUKrPPPZtdF/7NjJVqsRIc/9P4Ny+j0JGcSSDqF5IfPNDDEi0zHqdH0oHg6ZstsG8aa0IAwixEZSlJbyQxufpygVDPB66OXoNjf10El5oN5MUMWosJtwja0eM5WRkr5UYKWQNBmba818rFopmVZ47XRRASrjGB2gV8JpZO9dNIciRiXSxLoofNUjNWVUpKpVQwVSpKEuagc0Z5nvEo3xPVt1S95p1C5zE5NqWKd6yjcLnpJDzfSoXbQsVUha8bKanqwVBjlCWS63ZGhhDntPQNPD3n/8cxieW8czTT+DsqeOo+Tzo9Hv5TBUpCrvas30sn+rSfI/MsVbgcfmN2z7w0nHcfMuVmEtk0RokLKAYWXhfq9poLwJt1/o7v/M7eOTRJ/CLx19CpZIwwh5uiULbIQnSaLfxdCpuevIyaQbGbhkwO6FXDmdOT+N3fvet6GjtQEd3O7q3X4ZWbXLNEhEqnE5WLXctRX4VdNXupJLf/bMf/rht31veRKxGVSGTVFnhC0Vu+q4x+jw/NofT505TszTnfwllRq4njx/CSnyK5j+MSGuEFqwF+ZVZtBB71Ym1ZjIlrOtbj9aL9sDu8ePRf7wbt/7hJ00ej37tY3j1+z5prMbL3/17DN3230zfejk3h1NHjqJj21VUkAZciXOYTBFztq8jQ2sI0I0dfvg/MLTnjSSEdh6xoM+xiPMvUKtPvULtLxNnOWg9m1AmFGagJkzocjMvbfOjwc8MzkoFwgwt8kAM/H+w99/hmp9nfS96v72X1fusNb1KU9StMpJcsYyxDQYMBBsTTCeAQzbhHILT9k7YIYEQCMYh8cYUgxsuchnbI1nNkkYajTQzmj6zeq9v7+/5fJ/fWtLYODvZ57rOdZ0/8pt51/v+2lPv+3t/76eqqQkkEkEvVbwKx/oRRtBreYCDtetaIxV+vFG1Ap59bx/URfwSYfGLR2L6tWBxOt60Eigvc7+8sGG9lIv2no2riSeAIOOM+aM+wk8SXxHhxOFTW3ER/psJ4LxpTa0UwsdtKmLKBiw9fADErsFhEzin4oJSMFHElkNGrWCj1Qo7oEphTHhnNwoAIr/ljcft3LnzNjkxZeevXIDzDyJAAfvG156wO+44RP4iKE3OGnkcKmiR6IU6kLSISTKNk9vZR1lqqfmYreVw7nBuFxeW7Bd+7pdsZLQTofLbBhbym9940mZmcQRBmxwKpMbaRBqg6upwLRXhkLc6UINEy/mSwdEiKVpDTA71nBb2C2fcKu3Hjh22PXv32sC+Y2Tfd6EdaH14rjPxjcCHP/KRULjuOwpfPf78s6cSR44eJrDNRl3+LK6t2cmnn7RL18ftysQ43lsOL46KJ7IsAnr1pW9ZtIxz08TRWs/bO977w7Z2fdZ+9Od+3rYfvN1mQniOh95kF575kg3fej/UAaHrH8LD77Zmbg5zvx3PvxsBatrMpQvWv/c2nCqfXfr631py7wMWdM1smMPnPmmh0XvMB6KLQtza37K5eshC6R5nspxKTTxjq113Ww/VqxbMWKSG4LVtZETre3n7VlUw86VCwVqloq2slbC2DQRqnQIDsUBjoVsD9HQb3gnmCblaLBOHtseAU0drmFwtKwTlSclzV2dEnPfhjDw9MyVUFvcVSmmDuZJFsRhRqJMa7WeW5J2BkpSv1hmTgIg/r+Vw0cgbdWw9vQkEJYXAYnaTXVb1payaHSNNoDTI73rlqSN1EOQ3ClhoDX6BriVT0JkO953BDGtRvvvvvc2++c3HcYqWbH4Wse/ptFcvXXbNRnt3Dtry3Litz09apbDqBGnrEGXS37I2WVnHYcXJFN/WUFKqgzqK2bPPP2ezs9N24fx5kDZsM3OzcOVpUN9vPV1d9pMf+CG7HcG74/bbEMBjgFzS3vTmN9qttx2yqfElO3x0H0K65MBA7cRaNDmOj/TKmUsYxprNT89YYeG6ffnL31z+u68+daJ06vHrnsC27SiuwvHnvvV84vZ7j1EcIAnij3Wwx559HuKOF7swb6dPftHmL10iI0XrHN5t3/jkp+yd7/8ZO/PtF+2RD/1TW5y7bkfuf7N969HP2+5bb7dP/Mf/aD/8Q++xVUxOvHfYIpmsnfvyZ6xz353mg6if//yfWc/RBx3vm3r2y9Z/+DiVC3/k3pmnvmK9e4+C7m2LYnqunXvFunbdhoDBEUHcl7/8CUvsvN8hEKcurZef+LL1CsW33W3p9ZcsD/qLY2tLdA0cl4MSwwmIQQfCCIS85xBUJT1I2kDJUCJp0WSH+WJUekePpXu8lWa6RwYt3dmPcmDSoBQDY8NeywLI0USIN9phq5RADhwabQfVAL2mZ+FuQ73WCiacIBZxfCrQDW3+GyfcCPytCjdtYya1P9Xg9lEqDa93oI/84dCRz3o1Ym1MbhQhXKkTH9ywjRCWQdMWSlVG6UKO8wadI6RljBLQB61V68Na3H3XLXb92qTbZUbTb7R+7VNPPmG333YMC1a0KxfPQmm0nCh8HllVk5ajFeRK1kU8UhtNy6mTF5/fgLY4IINfI9zaTfzixKRbT80t0ofyqRlT6BnCFxDansFKvnrhAgh/wSHolSvXoAMl6+/vsaHBEXvg+D12/wP3IaQvI7gACOH3D3ZCe9p2+coV0Npne3YOL7/5noMn/uIvZj2BDdYR2Fbr+NNPPpe4457bHQ+i/l234fTMjJ385F/Z1NSivfOnf83e8H3H7eSnTtjRBx5ASErW27/TbrnrgPPC0gNjbkn0nm07cFLStoL2Du/ZY2e/gpDuPeYQ4uIzX7cdR98gS2mXz7xgw/vuciZ24vTXEdC7AbSWFeevWyOCKcr2uUJJ5S5aI70TIetyvSgJ0PDa+ecsu/0IqgUSksvdsQ2bml+0xOA+pdwiM89ZOkllUkn5jZzFMx2Why9rhw7wCMGCP6LV6jKuIoVVzmu+GKoI4ed6CROYw2yHWjV7ZdFnBctY2c8HtNuoh22pEbeFEkK3eMPmqxmrpIYN5m61WJ9VfGlrpzpsvY4QqfGeSryYT1sevlbR2mHlqK0BU4UaXK7UsIFMxKbxE6ZK/TZdCNhs0Wdz8M3V9RWe77M1vPUCPFdrh2ksbFEDtCtl6kdUSO6S3y1Pqj1eVXNyAj/w/h9FOMbhhhftyvyMtfG4Jci9IOzi3AoC8goILe5btmqpDBCoE0Ac2GvlkBLJyspsiyppTVk1eWldMIFIkrACKFtnKuVmMew7eMCtPDl5Y9K0oYZ8ihLKrsHgSo8WtxY6l0i3NhKZmV0gfZTd/AqC2rA77rrDHnroAWjLpKMPoj5dnR3OH7p8+fLy8lrpxN49QU9gA7XGUTJ+/MmTjyXuffhe5w2r6erRv/uaPfb5z9td73y77dy/wx77zBdtYM8hS2ZBpWTWBraN2om/+rgN7j1kf/2Hf2h3HH/QTv7Fn9kAhLmysmy9O3a7qdkT516yN7/1YYvUilZD6JAea46/YqnRgzg7STJUshVMS3Zkjyuo81/7pHXsuxfUCDvNvvr4FywmYZbLj0CPBFYsF+h124NqRL3oQPvKN60xdBuKgsOGSGqPrKdPvWqxQ++01sARBGqnZVs37KmzeWt2bbOCv8csOWTB7KglqrP28njRIh2dVsBDrcOnGmhUKD1gycKczcdGLDO405qRtNUCSe6n3ebKjQDca2nK2j0jVkrtsXIka9UQwhvptBoK14x3Wwp07YjW7WJjmGtQhWifNaKdPAevA+Eb0S4bihZsvZm2yXa3FX0JK7Zj1p/02cBwl20EMiikBmZTkPBTDVWUQInzqU1JnNttzIeLLgHTSuMZnKkVyv/SpWtuSdRREDCM4gaxlM889oRNTk5ZsVy1MIIIFrveQXVra8qN52z5QLaGE16ZLn3pkJMqcNFYX82QEJqrN0oWa3x61qanJ1wz5iugaF8nlISg5NBqQI8brAPX1hhcb8SYZMxvebju/Py8224gQThjyNRtt2sN3ymnHELOcDi43GiWT5x+8cx1/9yLL7pBI+J8y5h99fyo21IbK0zPXLfh4Yxp0bRWYtB23brLlsavW//2ffbx3/v3ZLBpvcOYPXR8z60HHPn34X32dibsic9+0pnA4vKyff9P/CimpWp/+8d/bKFMPxyxYee//RUQM+OablZeftqGD4PYFF6LQsuXkE00EquCuUeYQUG1WaoBPmIhe+yxL9udcKG3v/F22znaYw/ef4+98soF81H54o4RNWNpTVZ1e1GJWklay1lqRe1Go2h5ECe/NGnllQnbWLxGVWg8QMVmymEEJEVlN2x2te4qoQmfVq/NEvTi4nzFLi7Uba6dBWWDNr5UANnMCjhACyurtg5H3sjJ+SnzXXXWZmMVBAPJVMba/rJcq/KtLUsbOEptvH9MMc6Ya4YS2pdljjUshTQjoH4sgg9+qDZPrdsrQdUWo1qWMwqfdZtloJxqXdAmFmpH379vj62ubWDi69CIDtBswtrEOz9+w1aW1q1eqlgn5UHWrC/btp396gzCmvBMtQCoSHChJI4S8NEEU2+qiwSQ9CBs67l1t8pkEAqkXTJJOPxYy3o27fCubTixUDcJK+nXegVuHwnRObRKLRESfo2D1RR00QeNjfj2t79tz71wys6/etXe9Ka32K99+JfdTjZSKa1x+6BqanZ2NrSyPHH0mSdOHp+enk5cvHzBLl94zk4+9pxbxW9xftWmL1+znuEB23HLQfvmJz9pRx64n3MQqtTG/I/Z7PUbluoftZWpSdt77E7X9BIIta1vaNROf+kTlhm7lUJo28LEOXvkrQ/ZvbfutGq8y3ZvG7berh576vMfs54D9wOgVNIyAtQHIiQ6SSimZ/2qVTPbLd7RR+HBpxZnsOohO/vtp+zLH//PtjT/omWb43Z5pmad2w9bi3tggAXyMzYzftm6xvY47faDJsnydZtCGMNUllo5qlEKAzRM1ZZteq2Mt7MLZInY2soMwuP1+Axn8NBzYSs04a9VHC60vrC+hgCqv79hvfUZ2wh3QxkSKLqWeAcUUGQhiFrV+hMt64w37WpBOwaqfVFt3GZRSTC/1YM3HFq0NRRANMNry21bdzhvfsCjHO1wCiVPPJ7SjDgPsXRow5QQ6KqPmtHklstZXIAaae3dUkndxjGQMIuilu1p0FVt7D0J0A5hPjAQsSLPh2IJrkksMPtqwCc8rTEhquXiIsHqvtYgfDlXGiyufcK0x5aUpIQAqidzEcVQi42a1bQSpLYElTMl6qBw3Fw777871DGlcpIAa1OQFmnSQPMcaZ+bX7a52UU7cuQIPPfO5XK5fOKb18av+wd5sVlYsY5UGychZdduXDF/pWRreI4FBPBtoOPD73uv3Th/xuIUyu3f/4idffIZBKjLnvzqZ8HlqN2YmbZP/vl/s9OP/53zpc89/U3rhzrEE5hMTIS2p9zA5L/5h37UZpcr9s9+87ftuSeesH/1Sz9lH/8Pv2rx/t0u4erWfPHkozg0GtXlVczZF56weN8IaE5lrFy3/cfG7N43Pmy3kPDRgRje5qqtTcxY957D1KvfgnEEtikThGCi1Wug5MLVV+zqC99wizGPHrrbIn3bLdM9YkVqZX15DgQpgx6QapyOOLATjYYQUMLAfKnmvNkHGgmmgSQ8Vm9ZkIrVYA+1pBi5jkUQ0AjmDgHQdwyFVeO++TRsHAcFOxRCEJOhpqUi6jZt8U7bYu2q2wq0rd40ddpg2bTNvNbdDTpKKnu8NeDIE1RxQg1ol+Vw3xICvzcbV8ilXSA18EULSd+4PuFaPU4+etLSpMvzUFt2eEfUFushp1ThOhw2mvQ6LEDDaL0CwChGxSf7ghYqXs7bfnJCHBIwLSevhYkTwPrExA2EVzy1YdNTU5udG15bwxaq6hDl0Ll4sPZI0PardYBA6dUuPtrRRofKe3Z+zp555nn76leesIGBYfvIRz5i/oHbBq1YXbHVwrztGA7ZQw8P45XW7U149zembthX/+LTNgivSCfa9s1P/xEFFMbzvGDZZLcN7Dxg+3ZCCRbnbXXhujWB/3g0aNfPnsc0BW11/JodedNbQZW6ff1v/tIunL9hofqCtatFm3vxhK2WIjbWC28sF6hSMkcmG37tv4r3TMGFKPiiddhgV8KO9Ptt35FDduprX7TH/vDX7a8/8zV7eSIPjw3bq+cmLbewiCmuWrOESyUkaGGmQIXKxgzFrOkpMevrH7SpqxcQsrpVw3FkEQSIdTqHse3DHObhxqsLlkmFrCcbAVFCCI0axsXn+NQoVFfqcEeERdNJ1H9fxrkQpZLgaAaBkLOEk+SeJV9uPHG9aI1KASWqIt9qhy1Dv1CCgHIeJWzNEFB3eJN4ecdKdunCPEFpwI23vbwqWocEU4l2yxohPO4QWvM10Ed9SKBIXwpzOjjUCw0pcq2OEPqtA/TUnKs8DqEWfZ5aMXtpEbRur1gSJyedgf5VEU3CUwuBEzPKk8jIitAWYZOZRwU1QkzxaHSaPH43cRTF6+vp9xRJ6AlqNhrakJoykq5IiTn0LSdMWZKwarcfLfwsWalWoG35DVhGiWtlW99Ys1OnTtnjjz+uPM4CK3483AWcqNvs6tmALS7G7LFPfdmOv/eHLEnl/env/nP74me+aqug4xom+ZY33O82bMvNXrB//eu/YudPf8Meumc7PLDthvHd9853WDKN0/OVz8LXEL6Gz77/p37Cdo+OwGN/z2r5azYFtwvGWgj/NBnBO9WwxJXL9uM//1MoTieFAQqtnbe3/9AP2pGxHrv3DffZ/Nf/wBauXyKekqVwuDbWSnbH7mGcFCqvugACIguYZZmnQF0rIzRsbXnJcmvrjoevF3JwygVbW5q3Z/GSc5h3tU9KKJqNiGt8VycJZQ6c+ClkAqrKqdM/CQEcmgrS/gVuHpIEHaFOYEnUAWHNqnNsAq0aXLuBs6X1BlAgKibmq7kuYO2gnY3X+a6g9FWLRWu2Xlq1ZCRu+waC1k1dBNplK1NmA6O9YrJugw8Jo6RHiiN51XhXt9oMyKoEA/5Ylioe+4ITbDeEEEW7NL5sp556FplrusFLcmL7uv22WqzbaFfAqrIeoN5qOWLLxYb1D6TdwKMOuDFBYH2kGkJWcVLtfKPRq0JMCa4sSsR5/dqEWZ0mly8sur3LVD5KqxYXkUXQ7Fily/FY8qQRZ3K+RAHUniz8rkNbpGzq/dN1Cb0y7rqh1a3H4R8cHLSd22+30vx++69/+jm3m0cCLfzAh3/JnvncX9rI7fdba3XJsl1RIqtblAQe3rXXfvfXPmT73vjDJLJmU3mckvmG7Tqy384//qiFkz2Q5Jb17dlnrdyyvemBY/bEJ//MFnIz1jlw0JIyg8lO278nY307dlm0s9sqU+fszOPfshuLbSvybg+e7ns+8Iv2fY98n/3Nf/w/7B//yEMWHrnHguGqzZZwMECPdG/Q4tW6pfcdRUARFgSF0rBsQI7PhgMGzbXXjo1aHVDNXD4KNQbv0p6vTV8RDknl86dGmsol+B8cN1/jolxcmUhQLxhsIICEhRIkQMRkUMSnbJFQFR5XAI0w84E6TmHJ2oU189X41PNqL0NZS1RY3TrSMcvikGqZfDmp4uFa60BIFof+NKsoz+wSjlAZ3iv+i+C2wlRiFaF0MOSEVpXuISzSpL9UcL2KAlGhmoUa0sBnUM05NAjYwe2deNtFZxmrCLSGd2ZjhM15uRUnPG2FFLZzi3Xr4/risiegzYq65kUxpCTEJeHFGZMvooXgJFBCSA2K0pBNdbd6jf9BNxCGaNyh8RqkntepA/IhgVT6xeX1rrqrtW290qtxHgIBhavuXrUqkGDClcOmGkBgBwbeYaefm0Qzzls2m7Z//1/+1MZfeNb+2+/+C6vWwq6BvEnl3HJgt/3DX/9Xdv6xv7KFwqIde/ePOU0PV+etpydjt735EZu7eslm5uedBlp5yT78G//E5q9csF9/39vt1h/8RWsmR7i/YAsbIB/ealc7xveyje7eaeXckhXJqDbXuHWs197+4N125cqEffQXH7R/8Eu/ZPf//O/Zs0+cslAVxMScaZxpb1c3nHsBU9RptWiXjZ/5ikPIkcoF1/cuDqxtiuAI0BA8bB/kH74pxM3gzWYgiZkkvDeK8EqDAxW8UrOF5bwtr1cwS6p4ASfoVFq3lZVFONucrSwvWhQUTKMY2ipUDp1G8NfLNUvGGlAKv42NdNve3UNWg6K0/Q3Xy6Yxw27ZJ3FtkEYbq6mHSvOitOylBt+o335+aQ02Q0WBnhJEJ6AUqdpJVfXqOBEnbIBcam2oa7AL/A/psxrKoaOMHxLXWAHS79ayUuuzRp7xXr0dttX1ui3heWsrf92FwJKWuq2VEKy2xoNgtRwVIDDCVUuBawVyaaG8CFMtGa7dFuFUZ4J8lR27BhyVkNDJsui+OiGUBnVfa3/g1ZUF1zTm8lDnA5fViK8AQumEluvOpvEuMSoBjnroCOTz+dDq6vLRcDhw/OG3viXx5Gf+3Aqg1m3vfJ/17xyzE5/8or33/T9pQ0O32uc//hHr2HWn3XjhBRvcc8S++JefIPIN27+3zwYPvtHamOo23vOP/eRP2hjI/e9+8RE79P3/wLTkzsDobktQEAtXnrJz13MW7Y5ZFJPQtW2P07w+KMDdb3yH/cCbH8Lcd9m/+pl325lv/q3d/XO/D3VIA1YFu3juRRwEPOpmFkK+ZG+5b6/NLBYs0jtqmd5+kG3FYgMHLHDjqxbu3mMzk1OWz2lANt45/Kg/E7ZLEzlrRDPwuoYVcpjeYs52ZIN2bR6+jPXQRhjICs5b1DoyMRvEW1+oxG29XHczV2OJOI4CJgqBiCDs2WbORvfdYw3uAWw2v1i0mZlVmxxfsHSqbN3QgiAVV4sPWATF0IAPCaGqJI63LfQPlfAByjH4snhq2+bn16wDh4sqtGooCWLxS81ECIsshaqOIkWQBWNCvBbhaqsl0EuUBUHWNBihr7pgL1+87oYZCiE11rYrE8RvcVIGTQiD9upq17QUOT1BWyvWLBOjLBBi1zlBjHJA1QPmppojwBocpNjFjTVtXXnTyo2akq80SM4CQW/AtPZdkxBWMf2yNur5IxDueO29WrNWSqn2ZGcxqCuN85Bj57YBbfuW+T4RiUSuy7bwMAGgQV/73GdwROqWpLQiZHj33sOWas7a44/+pZUicJW1rA0jYBqEq01007VJm1mCGNeBJVI/d+0iqBCwf/Nb/8j+y5/8B9v+nt+xq888br07b+Odpn3z7/7GWuV1UDRut+/rtTe87RE7cPf98MuiBTt3yebYmXPj9mcffsihzUM//79bLl+1V8eXbPylr1hnqAL3jbqxmZmesMVREK16IkIv7c5vVK2vOmWXFhtugHFhI0fhyURp/CbF7hfC+a2IQ6TBK/JotWapuCeF4Ba30Ny0KmGureZtcRo+iBTKgSrjCFTKFVteWqWe1YZYs4WFCkXetjMXL9q1K8s2ObfqupY7O1M2htVQP7+Wp/QTd00eMMijJSodQiJxGuWvb78/QRolaCgWIKpOglgw6hbkUCcBT3iow0fNTjrU/KVDbbgtntc9oZoqX+ZfDoyctQ2QXUpARkjrppAI1aEhYLhDv1IJ2oKV6O3ttg6srLaWFy1oweO57FBPg2r8WChRgQX8mCLWRK0Wil+UoFb3UU5FkoqAEbKaEkVflG4N3SyW8iiRxidL1LwpTVICNbsJXbW9lpwsZwt4XosKbrUYyJLoo8MJrDR2dW3NduzoNiiareWa9vTXv2Az04s2vVy0Go6TNn679S3HQY0u6xgYssuXz7suvWNHBuzwg293Xn730LBFU2nDwbbU2B2ku2Xnzj7rzJ6Wv1mjAifmSra0DD/awOnKjsJV1IZXt28/8VV79unHbWXthh36oY9Y3y6Ql8THgQQN47t48Zr5yhO2UdOerRUb7umzS9NLFhu50xrrS/BRn6UHt1tP7bJt23sUjU9aAsdvYPsO6x0bs/6xncAmToMzczUESw3g6q8XYlE4pCGG0FfyeO9UosTEh6BrIly7vuHKKAoQyUwn4aIxkDKkqSzEywM20pt1swACrbxb22pl9pppOJ0349Ust160jULe1nP6rro1XTUrVaZX07G1BFEIDpnKplw79voGQIAiCYicEwXyOIdEFeYQC2FAeNV17QmGilvCq+akFoASs/Nnr6GY2h5UYUiAEED3oObrgYyErQ4VCZXQeXl1hbStOaXVzBBxTAmKWkm2xhYEA1HLpvssX560chnvn3xI8NzKMjhhYiRaskh65jlQyj4KRRodm+BZoak+uqa5Z0EN6oHTa79h5VBjItTLVQMg5MxqMM3W4X5BcS1F5VZ9GWcGRg4etFBHp33qT/8dTsiyveOHf9jWr563vuHtdvKzn7D9txy08986addWyQSmtekPW2X6iu28/R4rrZfs6sSCaRsd9drvvfv7nInwldasJ7ZhMxs+GxxJWh4lcHyFJMTheNtvvdV8EPA1PNWXTnzG7nvzuy0Zj9hgb4fdNpawhj9iZQ1GRqgWF+ft2H64UmLAEqO3WrhZIC6zZPeIU7xycieFgWcd8tnU9QmbnZ638RmN4AJlcQw0QDumAsZ58uPEKQ2Uq0UpMCFetYL6od1uEmEraR2dnbZ9IGU7hjpsoDOJdx+wBCgf1H66mNKujoDF4027664dtmvHsB3cN2r79ow40ydh1HhVrXBdV/stSiBOXYJi+DR21nHLgOVLRRCqBVisUashBDdogZg3B0uCI6dEUimBlcy5Ma86l0C4+wgX5tgJJYKwhG+wfcegreIr6NB11bOQWY5QSPOfnFDiQIJwCngjj2XSJEzyXUSgda+CMytQr2P61wtLtrQxbat5/JQ2yl3TGFxeBcG1q7pQVUFpeKFTAqWLOtbWURJ8Cetr12/6CLV1qDdPLc5SRgk9wRG47msFIPeIJ7AZzfHft8/iab9Voz5bKyxbnYf79u+2XYf22+XZFRtXPzGZHDt0Gya52zJUXiCWsIFdt5NJzOKzT0HmQ7Z9/yE3gnxbX8xefPSTFu4cJrM1O3XyBCYapEKT3nBkhx1+8zt5j4xgJi+eu+w0NZ7NWr6wYucvvWotBEtLEhXxcP/wf/sN6wyu28QaBQKnynTB90CzTvh0jcINpjsJp2LbekDi6WULJxNQAoStjjJgorV7dyaZ5ZyCoKKDYXhhOmXd/YPW37MN+oZ5RIjkmLhmIhRIBlOTGtutguOyQyP91tuTtkP7hmzP9i7btavHHnzoDtPK2+J9MumaSaCVwEuggnbkjie0IZxGYyF84Yp1dsSsIyW+p6kiXMdMq0vUh7Ojwc7NRoEP1sg1yaEM5pWPKJsW3dPS9d50bW3JLjRrOV4oRJVT4tpEMaeiVmpqevbp8zaHcutwlELKiIB5++aKniBECKrQTWEu83sJmtKMqRWY0miVycuareVnoIpYD9IRCSR4HwlG2ZwnT9q9rmU5bwGr4LTpt2t7Rhir6rYFblW6Yp4SSFExCak+ZayO9tXVR81bSqNaDjRFRhbE7ZZOPMVNOuH/0Ic+ZO/9/u+zX/rln7Nf/pVfs4Pb91hFU3q7U6AnpiqTtVdeOmUVuMLk5EULUdCnX3nB+uCyd9x+B47ZAetMJezO73uHQ7lTX/u07b/7bUC5N028M6HhdXAUNK1r5+2YqBW7cXHa2tEOMosZRGhTA2MWp7C3DfVZdfKq9W47hKdesI1i1cpw6djIsPk2lixfTYBA2hkwYxcnEcxYL5kKWrr/Fqstz1vrxlkQVvOK8i5z6plKoYBUrxuwDH5QkH7LFfRMAaTesGXCqyPY8lbVnaj9ccUtxfti0QRK6LfZhVWbXd6wizeW7fLUMojjqfvq/DJ/QQ0cJ8008Kt3i7g6e3qsu7vLtHF0SEsSUXGra2UogCYbClVwispNW18tQBFyDsGwgjbWh6JDLbjtGtm3VjoXN5UX3qRQ1cylRTCEWppdqiYrNyVGAo0ASkgkMMNDQ/amt95JPFqnwBNYtTG4nQURijDor21QnflHgCrw5W4cym64M56eRZNqxpQwy/GBE+Nkqi1UyqS6rGiwOQJdQ2Arde3D642VuHDhilMypUNLNWmYoEcHlH5vPK02gdY9pUk7xcvPcJMZ5eARl6CfZCE3YUdBnONF+DoC73vfg6Ezz718FPQ4fu6ZJxMrCwt2YNuo3XLLYTty6zH72Q/+hN135z1uaowmBF6buIIweds4RkGpZ0983TJ9aSsUclRGzbpG91KARVtZmrbBvbdYd2+P5a6ftYP3vdHakYztO7gLLluEU+6mcts288IXQfJ7rHtwDBSfttYc1OPwcdO6qFoEorY6b1cuXqFyZ6xgSVtDGN/10EFbbmQQ9D0UeNMNZcxdP2OD2aotlgM2cX3ahvq7bHH8gmtKCmo+FYXVn/bZjQUKEcIfk0mnICLBlm3PNO3qYhkOPIB1WadsKGQUyNco2p7uoE3kGqYh3H6cXi1QViaf2hk7D3pkq0UrqFBJgypNHn08GkFB4ghiy0LVdasVN2yurH1zETgqUwsk5/I54pZnjXdeXzd/ROsNeDs3zi/nra8zjNJTQom0ExrqkIoXWCGQCI6EWSOh1O8uYY5uzmYVhsn8j0/M2DNPP+vQTT1OqnPtLK71JWIopSb9qS1UK2671QaJYDCOA4YgreTgnPBGjd2oV9UbRcZQILfqC//UhCbnTg39lXLBKXo4FKPO15wVkgOsd7VugxPKTXsupRKqaoyBrIGEWG2sar5SmjUewlv0Q2MQ1DqB5SC9wUBgORKJuVaCwIN7BkPpQPPoxLXJ4yvrC4kNBGR8Zsn6Mc/FfN7+6r98DEdC0yf4UOCVXMnuf/Beu+vYrWSmaCG4am5x0Y2cz5fzFC7OTyaJwxJGi6hMSHyNglxZW0TI0UgcjY6eEYvEQgjVoE1fvWy33POwJZJxYCVqLz/3vA3tPuhMt0b8XH/mhNUiccviUB285Rabmr2BgCEUu467jXnlIWuSXaI1b3OzM2iq3/JrBesd6LelqWuE07aM+Dmmqj/rs7MTJUuPbadQY5bWyHwqr8uXs+sLRVttafqMz/btHsV7haKEqjaM8C210PowJhhoqhNfTaYL6tDGeUvLXAXjlurswQnDtApJ1HXpp1Ix+e3ysrWxVOvFoPXgF2DkEBQ4K86dmm+KOKJ9oGsYWlMPROzG+ILbS2FbJ44H1MIf73QN+yoP6hv5A72Any5ol8z/8vISZa5uUEIGYUUZdGwQ7v4Du2xqYgKhwTnDQtZqbRTJb92ZoG1AWdRaUYU+ahq9WiMypCOKZ1kB/cWMtA6FWmCQJYd0Gk9bUp1T3uLmMRw7KZEbZB9Moah4/uKhJFQ0RsIn4RXainzKAeVRV04+BFXvyQncEtwAQirKp8FJCp/LHOK8bZmyE7FY7Hrg+x+8LZRIJY4ms5njo4MDic6eDuvBPtXrWvkkbNlo2zqH9tgrZ89aWmtC+Uo2ce5Fe+xrj1kKk7ALVNKqJ7eM9ttP/8SP2323H4Xj7bAIsa1uLIN+OEzODKo5B++QsOWBqsI3cisW6+211fVFW1mdw0NfsWh3L+hVJaMh68r22PWLZ+0tP/IPHQXp6B+xPbv22iunz9u2g4ctlYqBUhEy27IB36JNlhKW2vuQPfKut1ppbcnmoTByNZotORhN6yf548vq8otZE2GQN291hDtSsasLddu+axS+mrAcAl/NF23vyA6Lt5ZspUYciSjI1qIMoAz5tiWhGAZl6CxvWInKimQGrK1BI9AgtyO3H/RBQHylDfOj6JHh3eTJB7/vwOkLWQZACPpRCO0inlu2WpvKAolmplatAApt60rghMGr4lnoApJERauL03W5gtAp/I7FpSWEq+gN3KZsNTZAs1OFaprG/tRTz1lLjeAglZJbb8g0+zbXB0Bg/E3SyF2ulQCSVII6Qkhr6o1DEkm+FzcSK2TXPDLNjWuTDnlElbI6YzSKCwfboabfWVohqvisUFTvuTZk/knhtK6E2nEl6K6dmHOlSRxdiqN3KlXNPADNJeQ8U62Wl6EjJ9LptAT2HaFKJXe01fQf31hfS8xNL1oHiUIPLNrVb20KvJFfsqGuuM1M3LAC3qeW1Umm+vD0a1bA212eu27vfNcP2OnnHrMzZ161r3/x8/a1v/uSLY2P26//2q/ZsYMHbe92UI2MzC8XHVqJX0oTRVa8Zg7O0U5lSPypiWav5pYs3tVrc3OTcM55m+e7sDhlncOjTpjVZqg1vHZtH7HV889b3+1vA2nqNpDOWqUwZ5OvXiZ4CVAYM1e1bd1+uza3YSslv3Wk426cah3vfDTjs2tLoGVfnzP1mUw3iCSErFiksmGLBUqDCg+pUEHgOCgVAS2wAZbCUapBMcAwKlJtkyBvSz1IUYQGDYEjNxEqS2hACOaOCpYLonGsmkUsp6w8N2v+VNq23fYwZfiCNanAgXQYzl6HhmiQumYFI6j8UxPTyLYx56Bo3K2EJIGQBoMa7pezNOHoWZnkkbExu3H1qkMy7aSt/nvRA3VRrxfIH/UhJ0ytEELoTpQyGAlaOV/yKIPEjOeD+AFq3BDlaEJT5MsL6TUqTDuaa5hjDEd2emrB0lizAJYSiYPiiH8ikKIyCLhaJ0QD1QymEb86RAXQEd7Rsk+UjfJJOeuuhFrNfTyyjGScSKVSEti9obYvfLTerB5v+wOJaES9MfCxYMOunD1vnSCOApmdw9xjQtQNODzc53hgoLgMzyvhRF2xr375CauSoAvnrjpasGf/btu5d7ddosA+9if/0Wamb9jSjav2Y+97l926d5flC0U37E2egLoAg2io6+qjIGQ31CSkwdzyEmVmlHoVmKZwR+DO+VoePruMA7ViyyszIOciprpqaQovDYrlJq/Y+PVrFCjoQvnBqGwAM39xskIc4k01wkeOMD9D6apdnsdEQg+iMUxijrSBlinQJdUq2VojYTFMsEisnAhNh3aLuFEuSV8BDivHIeLMqE9KCMdroMgtOLi/tMRzFcs1ZGrVxAUVwJEsIBQtyrJaKuEwztkrEwW79vJVyhohiScsE6rhmVPB4SyOoEwvZU94ff0DpBtEJCxNlekfGHTouroiylV3kxfVJKQB4S++cNZKKAyBunIQMEaxmukE3BezHwiE8TeaKAFUgbwmUMRooEU6STtlXSVO5xCpA6EOYlIHcdJSLFUx3SifHE7CBPRBQU1WLLlZ05qH5Tgq76r9Vs1cQliZf/5LFJ2jqfZm17aLUKuzA6F0PFf3STSOJ9+8gBO3DK1wCOsfuO0dlh29xRI92zBVafdsu4kHmCuQyaZNTs/Y5WuTmLKwJbIpkKpCwTVsWfwwGrRtg5320//g7fYPf+xeu3N3vw33JO2lUy/a1QsXrCMesbXpJfvHP/sBixSXbGxkEJSK2t9+7OP2lY991B68Zb8NhEuWyS/b+3/kHfYjmPKxwR4KqGHb+nrciHuVRptCrZQUb83xH3EizQh1gyLQVq3v1Lt9H05gHL5ct6vTV63sb1BQNQtnKEAqPQjara4XQBWZ5U7r6MDUqt0VBKZuyTRCsFTgs2rF1RWEQLNg5WDwE9Sp13AyNgeZqAlOHQjyuyW02q1R76sulGS/uiRxvkwzflVpVISavTSHP45giC4lEXqHMyBunXekpyVQU50sOw8eIj412MvyULncU0+TFE1LvPtB3HV8iv7BIYdG6+v4CfBZN2gEoVXHgmjJ3v3bnUB4lapM8g0NkG0wAAJzQZolhHHCr1ua+hLlaLfhmJ7M8D6cAd4tB0h+Spl6kNCpqVJefTiUwMrxIV3D24aIX/yVlxHYBhqiprgNqNQKCtZCKCk+15UsQa6SZsmnnpMjqbSr69a1OaMIOlcbtgbK6xkdgfe9733YsuLReDxxvFzOJQJ1v61DA6wWQhDMunBeujs6bHYanlUTzxFdaCOMYcvEEra+smbjU1Mg6CqChqAXCrZnZy8OTsQWQLjr509RuFVAp2zzsyt26cy37crly3bsntsh/zE3g7JGfFevXLR9mPbpV89aO7cIBYnYaH+//fj73ms7doxZT3eHDfR2g7iUM4W+srrsNNwtgkFa1HeublfNHuXLrT44fuky1EUzVxEOnKf+aNkmFkEuKs/1VIG8UoDucN0uTIMOCEA4kbUmgqOmqVZN8wjg7Csty3Rhvqk2ha/VBbW+V4RPrIkjGk25qeoypyHFD0fWaCy1bTZza9YorFuwc4R3MJFReDe8Xk19msKeSKLUU3M2Dy9WT4+ajEJ4/P5KwYrQkyjUyzky5Kl/YEhVhmCXURQsB0qhKTmiMeL9QZRDnrYWCVF3qRbomJkYR055FkdJSKqmsHi4bdoAWsJKsbmwnbXRIHTuFzQmRAqoeW2EJ49dtE0IKwdXU9tdb5qAwPFV6WUQwU86UFlbXwWxY7ZMulaLJZuZnUV2qjY5NWMzy6u29+itOOpLotauztTsJWogoVT4znpJUUm363a24DLp9jjsgw8+iJPpgxI0joei8UTfzj0WiHfD53pwmDqt5IPrFXOW6e90g1sGBuG1cLUcpmxhaR4BzTte5ZZVBHGFOuidaXZrGW07fGiPXbg8bYe2Z62/I4MJxgSATtOXLti1Ky/b6VMv2HquhQk/D/L1k2CfreUaVsrjCF27ZoWVdTuyf8w+9YlP2fve/Q779jPP2Ht/8F12/z1vsHtuv83uPHrYju4/aPffdZelqWi1D2oVFPXXzE8u2aF7325veOPbLNs1bOtXnrTJXKfFoTlagSUcS7uKTDXWbRyh1GBnjRstVXKkvYE1qFuQ/FVCKctmNVnSb72Ui8ytBp5Ui3jKlsPp6rIIyivk0S4tmhMlkygTXcexrOfLFunf7tBElSFhkkDIU86k4jYNbZrPIT4InJzT+NCQRZvLtlZpW1fvIGn1mn56pERAsVpDBBxVKFVOayyArHJOhIrpVBZK1G0RaIUsRw3+vLG26ji46zEijhQctghgaf+Jtk9oqvCbICX5hQaou5gMWgNqwZcTKPFOfXCAnDMk66AlSIXaPoROgttsB20ZXl3EZKzlcL5I8wA8fb2MAwpZlmAPdHVbaQMFJkxRTdehwQ2KzuVfVlPXhK6u545y5M4ydPVENp267vudD30ofiO/+sGB/m2/3Z0N9/oxUWM7t1kczzNfKlg2pSYMoLwNNGMqL559hQAo9EbRrS5SgehnKCRUxdKZONdidurZczhEERRbA3ZBhEIVWK8650htfqlkGMdhm9MgbVKxuJR3U4Vfvjhte/dss4MPPGBf+swJO3znQbhSt02d/5bVGnHr7ErarYcP2EuvzNnUxGk48kH7qZ/+aTv1whk7eucdblExyh4hJL0UwT/5p/8vVD9s9XLVdoyMWevC523gTb9GwbesWABFeD6TitrcN/6j3fmh38ORkVuDcwIXlmD4UdAXP/FPbdc7fgW0k+ktWG5tA7O4CoLXnDAMV8/aQmK7W7fAUW3C1jI+smDqp1+/8qKFfSWLjN7HzaZpnVjxVE3u0w6Fmq26eulbNtMc21xpMG2hbKcVLjxjVSzJ4M79CH/QBgYGQLuQa3BfW1mybKbDdToUcRo11YQEu+7weCJmo7v2O3QsoGzXsVynnvqW20i5VNFCdxHr6QwYBpG6aMD55TfI2VVHid81bS2vYBGRg/kCZlz8E8HlKdetHE/GULqSG3ch50rdrRrPKoFVD5XGd2zvS1L3wBaUQRTp0uycoxzi9mP9g87yqCdRFkJLHMnZ0jRwoTJOAPUDIKAVWgQvGMbVbTUvcP7h8eGBb/g++tHfiV87Pf3BHaOZ337p8mrv9/3g29ycrNvvf4sj6HKE1HyxvDBLZc3ZheeetL4BPHfM+/YdO1whir1pApmmFquXqau309aXQeORbiq1YFpzOItgHD64G+3VoOeq6+rUqihqElFPS6m8asFEn738ylnMXN0C2X4cs4LFQi1QrGpv+dGftpdeeNEG+kYo9LIdPHoHlXEVlL5u58+etWqo0/7FRz5sWjz55Fe/aquFBZtYDtrl8csIcZRwQJwGJjbbIUygQhBNIE8Fs3z1nOUDSQQMbqVFhUMyU1AGzH1i9tu2992/ZfEUjpX4J+ZRiORMOuXz1B/8lH3/b30MFMxgacQJ0V3KrIbZ1kS9r/3Zv7O5C6fszf/ko5hoHC7QV5XtujWxQBVM/4n/8BsWO/x2W8GZaVOpbfgets0W1tagIj2mWbEjI0OurKenp+HBCAvIo/ECWoe21ai6tssuuLkcm937jwAGIZzaor18+mW4o88uPvcUpl5LsAetA1dFjrG6V3nNda3ji6NEUJSID0UoIWi8H0YQsUBCVo2tEKFvUiZah9a1HrRCUCSPbmmBE7UVa5v7boArRRorFeQG61KCd7h+NtK2Z2TEEqk0yuFNntSyn1HNNZMIc18rQgrE1Joh/0AttxizC6T2w3NzU1sby7U/SEH/9kd//9/0xhEsDXro7R2yjQ1MGVxPifJXlq2wXkbYEEp4SJSMtBIpOGzZOlJm3XiHa8trduX8Rduxe8zmZ1YsnQ7b/OKq62EZGkrZ9uFRnAlVGE4Hnrz6tKNo9eJyzp589mUyBX/CHA9ke+3Nb7wDBVmER2dsZn7RTp256IbuyZzPXrpk+26/0+5CqTTF+tTzZ4HVgD380APW399nK3PXbXbqht24sQhX00JmL9hCrmZHbztEXHmL93RjJlcQvJoNIYhxNHtuYcMWc0XzaxxsT5fjZNhJq8DHQl297pxTvGUQVKOH6k3neJQVjqZdB+D2apajkL3ZoVgXELVc4H69av4EyouQyiFqCN1BMH8UJ4owK4UNKEUS4QOBcQq74mmsUNTRJfWEHbz1Foc68qKnJm/gMHYAAhU3yVAtD4CS896TpF2N87/0Kz9nSRwQLen5L/7171tDcSFMQkNxb7UOvPLECbh4yb1LsC580RS3nD6/NTW7idBplW1NxxEtaKMYMRA9Rd3LT0CCicNnS7wX0gg2kHZhZcNaxK1xFCFkSa0gBS0fQCQaO9GNgyc0XcFKaF2tvXt3Wxc04aWXz9nIcL+NjUELg5oJIT+DbziKv9W6AOn88EDPwDcCmOLQM888dfTsy2eO7xwbTsCNrb+bCiMxXR3ANBWQSBBdOOr6x7PdvXbLsdvcWlV9gzvt9ruPIkhxW8NU3phYsBTSu0oC3aBjX8N6+wdwljrcmAK3hxMfUY1qsWqpFI7ZwrL193RYX3ef9aUDdueR22z7WJfl8HyL6znbBkXIpDvt2K177K5b99tAd48dOXqL7d81Zn/78U/ZgWN3gP5X7MSXvwrfnbc9B/bZxz/2x/YDP/yDbuWUy5fmrIN3eruzdv6Vc9bZN2iF1XVr5JZteHAbgptzA2T8kZAtr+bt2P69VtvI2cunXrS9oMGusT1urnwWFMoiFFGULLe8YolGGdPfsrnpG9ZeK9ton9CtYflVOZ9FFGbCKUUes7x3xwFryFHD/L76wsvOYVpdWrV6EUqBb1CGC69RZh2phHVmM663aQGKFA8ZVKSG3wCPRWi0Co9QKExFrhCPnK0o5lUVrvn7QiyZ5oceuBtLVrONfN5OnHzaOjp7XXNYLxy4E06ZwEnVMkcbK2oNQZCgc/wBMFA0zjUKTM6t+KPrseJc8aqloIG59PnlsesZFBrk1Qg/NUtpEFEKhzKNJdLmypOvXnBIKe7cAzDUcWa1orjajnt7ex3N0QJ9omij2wbdajLSA3X751BGcbaluQU1zy339qRPvPLKueuB2267LfRDj9x7dHig63g2A1O3suuCk8CpL7tYzWMmElbA2xXCqAcqgPCGiTgSCDkSXih57YNjo8PWATIfPLLfDhy5E0HG623VKXiNaMdD5Vwr40nT1DkxM7OIxxq12YV1Cjzk0CIaV3OIht5pZWxMBxVSzC0gVCmcABwLClEEUfztttsP2AtnHrNvP/GKvedtd9nzz52xJ08+5ibiPfHVR+3ogT0OxfwBcdKA7dt/AL68Ym9+wx7XjLJIvBvQnB17Dtrly1dtR1/ENhYXnTPW252gortxHlYsiYBIYEaGR2wa5N45MozJ1fq1PNczbD2g+vTcklVKLQshyFVo0RvuOGpJqEiaskskNPgHL/nKhD14/A3O1O3cPWrbhgddq4PWvhobHaEMQf6VNauWfdbdlXbOloYv1qh0yZLG0paLGny+4cYOaBzBgf27LdsBd42lEFbNV4vb8QfuxZIsO/r1IgqiXrV3vOUeu4vymhifxnKtYTljNn71GuUiWfUa79FJJ7hq6Zd4SoC0vq1zEAEw1T/8w9WnOoHUzqrntLyTlEULXEdj+C4QVzWx5VDWANZZi3wk+Wg9YFEBCbGGIsoB3GpjbxCuRoGph0w+kpxhWQsp7+hQ77K/1TxxpFC6HkDKQw89cPvRSqlyfGZ2KZFKQJQRGM0N6oDvtclFHa6p9ez9aIM3DCznlouMJrQIrtb5xyyBPEm0SAOHQ2H4ILYu3dFt4UTGpjHp6VTKOjtEL/DQMd/yKOMUSFzx4RHGQDmtCLOxuoYJ0zA1FVTTZiHx4aimiQiN12xtadGyQ2NWwvMtFeHLybjtxpR09XTazqFOu+/ug/b2h+6zo4cw/7OT9vkvPgnvzWINhm1pNWf3HhqwlekJa5UWLYLl2L5rN+ZJI6ZwguBbLXhmJxUsk9QJdWg1g7YPlI+hqCtLWiE8ZOsb0KJcwRKxBM7fJGg4D5oTRrOMmcabwfQO9ffjhMjLDri2xJC6JIMxvGUqpb5kiIJNTExbvVTG8cqT3zIWJ2sdXZ22PH7WJq5ep4IbcDwqbCBtea3/pS2DFpctv1HC+sVtYXbBWbBVymxwYMhzfIJt27FrOwKDdIF8L55+yTLJtO3bu82W5hfcyi/qdFBv2BqKIsHVoBu127rJg2Cc2nyFgqIZ3vBGKQwoS5hqtnJ7fInXSpl4VnNe9a5mziagA64dFuuzrrZ8BE4j8TTGogg9kBLIMw4JWYlD6K6mPNEOtYRIZ4ISZgRcYxZEC3h3ORSNn0jduqrBL3tCuw/vOxqPJY/HE8FEGIFaXVqyXkxnLr/mIH5mep6MaYhZ1bJpnCQ8QHXz6VqS+wo4gplRw7hGEaXSWkMVLQMJS6BFLwLTqEhHNdOSJKF9QtomnKiJY6ABwM16EAHJ4khsWEcm5RRDA016+jLQ0ygOyIpbJ1bjEuSo5NbyLoNCd80aiIJG0CniaWDa1wUSpn0DDh3Yba+cvWGXXz1rr54/b5PXp2xtdRGPv2hnzsw4ilOpBeDnS7atT6iqpTIrbip5T1eGSsEEYupvXBm3SjFH2ituUPP+HX2m9VirGoIJJ+9DQNUikvYV7dDhvbxDepCZFdIiNNfExu5s1K01G0xCeRC6geFhu4bA92kFHGjLIgKUhRYkO3usZ/sOu3TthsXSXTh68GICE98vl/K2feeos0bif0ilW/DtllsOOpMspjsAUrshgAjIq69edNZSMwKkZEimE1gNelmBhrjxtXxk0tXmqk4YdSTo42YSIIDqBRNguDW8CF9oiMF0uxzWqbtkpovw4/g3OMkgqLqNhZY5ykdTYTTuQvWRL1Qc/UJi+XAgsJpS5fFnTjlvIDPqDJEAq3XEOWLWXK5VaideOVe4HvjQhz8cuvOBh46O7r7l+PZdhxNzC3kCh1PJmcAGqMkhlYIikBEVh4bltVqaP66uPSiB+tYR2kLBW6xCCdNIG41G2ljf4F7IEsmsRbUKc7rHmawGNEHjTpMdnRbODlgyO2LFjQUcuA23MYMWCHONxyRVfdxLCFdIjdWYCg0QXtXwRko8jqlVQ7lGT5E0BKILLc+TWSkRitKVtZPPXKHy6qQhhnecdggQS6NYIOeOsUEsxRpO2qSpP0rrlJZx4lZxAuWtF9aX7dknT1k61rYzL13BhA/Y2bMXnUJdO3vGShtz8MEoSjAHn80hTOt2y9HbQIe0Pfv0k9CnpBuFFiavtbUl1xYazfRaG3SvaUlNkESzaYe2jdnaRsX27Ry2qRvjCG3KlmehKrt2OkELUAfbhoZALRCwWrD7Hzhus9AeefD7bzlg05Oztn37KEINt6SCh0e6bR6rps8yZYV/bqMjo4SFueb+Ek6ztvoUfxeyqrVDoON+B6F6OEUSGAmqplcLhTXqSuvZpjMZi6ezFkllsFBQNqyCppMTsWsX9oZWhp0gqq1eM2F7cL601L0EOIss6Z7qUnE4ZxLh5ieH2ma9XjB1CKmdVqvg1Ov15Ua7eQIE9zjsU9/46tGpK6eOXzz3QiISqCEsmiSGWYNjifulMllPCwhQmr2O+VN7X70pzagjpH54VJpIfAiP10UoE9ADSqsJKJffsJ6eAZyAosWzPWQYB4GMRtLbHPSTG3gfYSYxH2iqFqzYqfVSAxQYZtVHQVQaCCdIU8EsDg51ORQPaqJeswD1wJlAiAo4BJ3ZlJdhpGMJC3Ht+iym2Y8gV5yCkTSEFc2GO8mEqYI1simTjlNATSxK2rp7ulzLgbSgr68LBK9jWRIoZxWahPOII9QFd5X5VPPSQF83At+yFLyyBsdcmp2y4aF+84OK87M3rJSbdRtUrEJJtJkbGbeXnv6WBVola4BK1fyS3XbLqC2AtunuuF29MWv79u2CvwdsFaEqoQgbOJDazCIST8MNN+zAoX12/sJl6+rssivnztreA/sdjVHbZU9vN3RjyuYWl2wF0AiS7wfuO0adKQ91uPuKlagn9TJ6o6WAImeC1QOnsajqAsabl6/CdZl4heuariRcxBMOq/zDjoNLEdQ81Q1AaFJhd5fXytLVmbU8llS0TfHIkvZ39lHWGcsmM5bBLxnF6axQTtqMRUqkKVdwK2eVhLZqXQBll9uN5olytXo9AIyHurOZo3ffeeA41DjRqK1bNNVJJRUdz9HqzlqxWiR78voVBCphKcymvLtqpYTGpW1xbpEMtWxlsYgA1BHoZevs7oLXleCHa84z1f5UWuxW/DiCsGuiWYzCkQJ0wnU7Bnstg1nsHNjmptksrRVIasuqTiGCODgZV1i5cNOy0bStQujVPZjFdKkBe3Z20WY1HYSCcf3raxv24tmrVoaDaZSQhDMcETeTFjdwJtSmqI94FK5mvuJMpQpJvVhC6hIKIDOl2adKgzax08bGavrRdBoNXCYwuHeNSkBRQIckFaGxEFrJpqqhf1p2nfT2IdTaJDmIpTBQctvQoHOGenqzjsvPzS47Ze/rHbZ4KoRDOmUHtg24dROGtu2zNFZM7eGdPb0AEU7nyjqIXrK56RmEqmVDI2OysNQXZh/zusp9cUWNSRDiDfX1OXM8S10tyZKp23R5AWFDUIWsmF+NP9aynZrCvcUhgxJIOU7UvwRTo8xiXEuClBmUONORxYroW60P0JmUN4A7lUg6gR/uBIWxNGny3oMf5ISb8BS2qIp6/UQn0gBFNp61QZRNvkFacwKRj3Zd7b+N5WqlfKLeal33gbDxW/bv/+B7v+/W3w6Hs70xHob1OkJcosARdHhJ1NbIpLpN49yvUCgaERSOaZ2tKdAVTziCw9CpIXugFCinZRRLxRqFGEZh4HoUkLRsanLCxuBn6mnqJJNlOTldPS7harCfuH7d+ge6KXSIPcK6OHGD9IRt8cZ1y4D0yxTyyDbxxwbUAU4JYIlrah8p9coojss3Zuz0y1e0ZY7jVX39PVZAIKMUaKWcc8KjLtAK5t/xplYN51KT/RBQeJs2edaYWS0jryGI3h6t6mptON4qB0PpFwoBTs50iXJovKxzGoJwO4RYI5wMRRa3l9ArsUKzFOa0ivKpI6COY6XRXEkqXyCxskSeCF+VvAaqplBINRWmsml7+cKsHTx8K/FBlnA4G+V5y2M59hy8w60oiBXFuRqwF14477rLJXyiZrlcxXaMjoDa2+HMM3b56rgVNvI2PzeHoIad4yO+6miBzDQaLIHVUElRMmmAWkkEGEq/K3QcYqGfpuN419QM7fXeqQ70DI9Thx6t04AlPS/AcDd0xm85irLGP/Kut9mBA7t4DmtaXHX1Jf8CYJPhu0DoH+6dXvpGYHBwMNTTmTq6Z6jneK2USyhq7ZdULWnzhZYj31oOvAOhiGo1QgRLvEbarYrNJlOYALTeX0Vz4pB0DYDOY8JyhKF9VufQOnm/mAlfGEdDI4wQCLRac5O0Rc4GgpfHzNUrEhQEpt6yDpBWK2drbKi2MIqkcIZAEh8VXyyXbWpGHnI3ZhWhqmO6BwZtGVRZRLEWV0uuAVsbHqdTcgDxdKmEltoPUbRWU60QJSqeCiGvGonv7ebiCbDXLimTxHtCZFBUg5rF8dTMJGF0w+64HsFsa1CJRnEJYdUkp/saQugT2iPkWovL7Wgo/k6FVhA2bdBW01x9PlnKJ4/p1xHw1R2Ci5dHiK+NMgnVytApQ6DV1KWdy0PNFfJRs1fPnrOhHTsRoLYNDfbZnt27cLQuUL4IE+ZfjotaYPbu3QkXjdpVhLVG2tbX16EEOSyCmsNEJUI8R/3xjJBNgiQ6IMGVsOqa3vdMe9Pd89bcFV/V9BbO5aSBrqKTEl6t6aul+DXGWc1b6trVSt9y8sSPRRu4ar/woZ+w0dEBl3+1UPgAuSCUQ2mJwOFfeO6F5avTsyf+5sUz153AZuLxo/t2dBxHyyAxEF1Mo9YvLWNG68WCM/81tFoDK5aXp+3y5XHrHex0jf9q/xMay/FaXcnjITbxGrXBmh+ztmyDgwPO89zAkWpTGeJZ6g/XO+oCr1eFVBRCo4ow+aERmg2BEFUl9EXncAQC2nrHh9D3QP/Sbt1Wvy8GbchDA5Zc22Uw1LAVPHFtZPGqVl2Bk4q4e4v/Rp25F/fSfljS9u7eDsw+Jh6TuLa2RmHLDIbhxJgUClsOYzat1U1w9ppCg5ZbJUYWR8tpxvHmyZBp4d8wKKr+fOVN40LjhKkpOOo21WwILUqs5iE9IzoiJ6NWLXMu9NVIM8qGipIiy2/SPDWhkpRM5lntplpzNo1yx4INq+ZWuTaPQDatJ9vtOa9YxeXlRbtx45oLW93dUiKZbwPBtVPl+OQ0cWvUlrrRV1Ai7ZColbJj1F+S/Gu6ppDfGwcgYZcV8OZYeQNT9IlSnw6BKR2NBZAASvGVLz3nzSFDUAFSAYAAWBsna2BNECX3ka4s8f36r/yUPXT8DuRjK3w9q9aMnBuz8pnPftVW8tRpIrycSKRP7Niz3xNYX6t+dNdI9/He/gFsZhOepEG4DTIUsnUqWPxGTU7zkHVRgeH+LqeZ8Tioh4Bv5NfJQMC6u7sp8Cro0EIQAtYFCVeqndaSaO2crRX2tDCuWg5qjYplcBq0BaWcu56ePrt85Tqom7Qwnr7WSujp7YeWUoyQcmrbheULp9wiF+oCVoF1YfLX19Zd/BK0sd6M2xxtAB69sAIqOQGpYjajxAt6ElcRZezs6nY7CmqqdAH6orUDNO1a4z7VplzA7FdKahTHxCHkcgREj9zGw1gXjbeNQR3Ee5MIsLxkNf1IkNT0o+7NgD9CfrKEVaRCVYE+BFQN4prrJP9d40c1cCgN5Uk6hFb3r8a3ikurxWXrUH24ncAbAAnCrG7nOBUdg2JoBUgppBSf11w+1K0r+lbBWmrcsLxzUubaUpeWJLBmaVBVihcKgMakJUYZKI9ySjX6Tiiv7mKtnFMETKZn5lx9NIprtg49kwNQBVzUhCngkXXW2IAglFDDUddWZ620gXNH2rUfWJ7PQw+9wfqGOmx2acHm5qZtbq1kF1591cqU2XWcxXWAYWDbiA3t2mN1aGEglFwOxUIn/P5vewK7vLh69Mfe9/bjudVKIt7R4ebji8Ml0h18qxLV64FgdHhdtjGcMpn43MYamrtgA4NdJDTu2grDJFirHOZyIHPUByp57Zhebwn8hoLUtjyxqLeBhDfTE76Lic6jTd2dmCgqXcPL1PQxMTkDuc86fiquKQH2QRvEGbVRcgvPcmB4xDI4Iw15/YTVt2ObxbO9ll+csbGBtM1PX7XbH3ir3XrLPltch/turDrNl4mXEqjZRmsRqDlHpl70RD0uQhmZbgkqDxAvXA5ao54hCZ+8b80/gpQgrFqcIuKmtrvVp/knfi4HsFrUTFxeIA4NUXQ7nROmaFaFsk5hubRkusyplEU7GnrNOuKHnoMi1K8hqEpbPJHBmcPBQbCurmFNAjxHmamzR0iXL2gIILQHRawBEpqoqK051dhfwYleXilhGWM2ilKHtN8EznCUMKvkpEm8LeqoTphulBY0TMvDywEvoIgRPPuWUDSWsY7+YTeEsQlCC3g0XapN3ueWRVe0X5g6dDrsvgfvsR/+8R91ILLvwD4rygrFgm7BvQTKpvlk8WQX5dO2nTv2UOfjOJrbAZ9ZrHoPslBe7skMnKg2R7xmrR0jo0enJhaP44Ykto30WDSUdqZNbfwVNUXFcXpA1ypOilCoUSvZ+qp2tAu7yXBIDQKIx49GVQugFd7sOmZMGi3zEsdzlgmJJ0AV0G2FDAXCPpudmiZRBUyoHB1QFrnQMLfe3h7ohfaNAu07qVTi28Dr70RhtJmdEFq7ea8vr9uotBDEE1/0ReHTAyNo75BzqDqHBqx3bLftPXS32yk7TcUPDKZsEm1uIXhyoCS0apzO8zse0yK/Vbd7n5Zy1zpjbnYBJkt9MGpsV1ObOi7arSJcUr0z6inWsETPsXBNM6IVWpUb06kFOkQngjiRyUyKslJaNdpL+8eqPdssSfmChyAQTi5hqe1WplsjwjRqzDXYu7GnlKejOAgzlaP25b40YEE8Ka6v4S/IidJOlpPzC1Yl7rnVhnXI8vkTVgCRb7vtdrvn9ltscKDD3vGOt9vhW3bbrrFtdt99xxzf7INeqGWht6uTullDYckDgq52a+2insDLV3d5Gl6cziYtA3Lu3zNqO0cH7YF7D9swPPq+YwdJasvuve8O5xd0ZDrtpdNnPO8/1bbcSsHGdu5xY1M0XLPiun/bOJyrULUsXBprVaniVNZw9letq7tj+frV6ydS2c7rvi989KPxrz799Ad/+Vd/5Lfnr030ZrOdwP4sPLEMV9EYxaB1D3abDzM2MzuH19oBgZaDItOPsMHVqpihIFx2hchJP4UetGynRqOTsd5uq8MVS9UcCRzG9KVscWkajhy25Y0Nt1SlBreoe1FjGFwbLhUVRqDV1z+I0BUx21qUYg1Eb6o5KaApxwlbnJ/nXtEGhvrx2rEKaH4BlN2J40GN2vLSIg5hny2gbJFoEydtDA6r2cAaJ1FBCVZd79DFs6+6/blePnvFxqdnLBFB8IdRmvk5hEujt7ptda0gTbdu4p2YvGSJUAJaoQU7NK4ziXVYcaimjgTxUHAH2cSsEpccp1AojmIJiTVtxGedGZzZJZSwOwEfzriBKL0DA5hQ0B+F7OvtU9CuY8GtGMjvFKioMbMaNhinHLPZPjtyz902P3HDKnM3bN+h223m2jnbu2fErkws21QlbhcuXbFuzXRthu29P/p2G79yDWTTQikdNj+/DAKOuFaXOuDw0jNP26HbbnXov4bjum37oKNMGqCdg9KsQ7d2ju0ALDKWw2rMzi5YT0cGGVHnUNLOn3uVeorj+I3Y1PQKFC9tN8bHbfvOvTY3O4HAgs5kSoo2MX7dUZgO6qejO2nbhnbYIpZg4uol68ZaBlGUeEzbqxbaE1NLFwoblQ8fvPXgNxDY34kHIskPFou130bTeyVQS3isRbhGDJ6pWZCalKcBFxovObpzFIScJ1NqtmghPgEEZ8XGhnotCu9T/3QY89mOhdzY1RU30AIhDuGkUcEdHUk0twwSaX5W1PoGYyBLHb6rtl9xVHmImE05LThKognhKGjnfpdAX54T5wWZhARurjsGN4XAuT32QegkVAY74JAXMHPmulRYN62TL7MpUy4BCGgwDYWmzd7ELTU8MtWdssLGMuGlQFIDefHW1YAP2oQiSbe0+bWpVVsAwQbFnTdyKHHUTj33nOPZ6rTo7s5QGVHHk7WAh+ZRCX3FbZMAQkdXP3QmhQLmXBvp5WuXLAaiZuJykOCRCQ3PU9kMUPYr9g9+7mdfW6ncD33ZWMwhuGFb04g2BGr/wf12+QLCokHSkQSUFPpA4jWV+9gdR21qapJybZCmmK3kGtCuLhRLzYHddv7VK9bf14di5AAbSBvUbm0pByCIkMFfNfULpVVnhHhmCuGvVRq2e/cOAGwGq9dj18cnbHTbqOXhuIlUyi7ilPf3dgFEOMjwZ7G+7o6sG4gzBpqPj1+l7jssAi0Ywhqqa/vCK6/Yzj2HoDM42yhtLKHZ0Afs+eeeaY9sH7sQiYc+3GwmPIFdXqp+sH+487dzG/neSk07b2tfUbzTvCadlUiEZm3C0ZKgZTkPL4XfaOU+nIOenlEqbRF0gENiiuRpruAAaUao5jBl+wasXliGdONx18MWJcMtTGmhsOJ4T1JdfFSaHDu1VWpgtWZpXrp2xToSSUt3dvJMClSpuu3rD+3b53ic0LOzS1NapP05TNwAhaOZvTg9WnGrijeN49JBHHKyNBmu1dAqJRnulaAyVN4K5qhU5xkNIle/ObwT8wS+ux42edrqNFG61AjeaIWpRHhhuWmry9qlZtyOveEoyBqzgV41q63Y/OIiirENJ27V8e46Dmi2K2bjE6t25OAeN9dLbdJrS3OUTwRqpWnlSRwUkMzXIA2drllIA19SKa43tEp41M6euwoKjSH8ZZR70CFvCkC5dOmc+VFuWYwhrMLVi1eQ+ab1DUBr/GlLRlq2WmjZ0GAvgrts2orz7ntut6nJadAT2tTT40agpbMZUFBNhf3Wj1O9MjdjlXrbJqcn7eiRY/bic6+AuH2AS9mGBvrdSpSjo302iTJoEmR3p6YOlQCkHtIYx3m6BtXYbufOnrU77r7dFmfn3ZJPI/29tprbcIA1MLzNhgnrmaefs737dgBIG1jmPnv5xRds106NiAsBPK12uVS/EE1GPhyMdH4j8L7vfzCEeXVbdzZbtYTWFZWX6ba4wdNT54AfviRnJOTTKHkhlNdumcIzzqvgge/1xXmHeB1dWThLB0KirSVxSOol50w00Hg5IkPbd8BzQSfItQRTu3xHEnj9aKHMZiJOYa2uUPhDvEc6YlAQnAI1OmshjxIKs7iy7ipVtENTiJFElKRgWsdVy8GvYw06ugecQExPTrjOA7VaAFCYLy3Vk7SF5WUswzKmtxNlUjdjw1595Qqo7M3g1OzVl1580QYoYA3ykdnX+AK1vcph0HSQvQcPw1N7eb6GAi1ABSpQmB0IeBGuhlMCH1TriKaGD8DLZ6bmKL8WCDNpY9tHCSeDeYU2wVmluDmsSRKTr+lJWmVGA6zllM7OXrO9uw/g/Ky6NugaSBqGrmnkmhB7aAgei9LkC0s4Lfstg9AUij43COfJb79kO3eN2iTlkM4kTMsHlaFo5YrGXESoK6wX5l2j7dzqO9RhiXgW59Zt3/7dToBL0K2Dhw/a6saKGzwODYfnZx1F2LtrBItHODjLE5NaEKWAQHe4+WdaljQQTfB+EctURih3ujIY3bET4ACg4OtL0IBIOEY5hqAPU6A9VGUuh/lrem260TR5DS37fdETaO51J7BrhdLhWDh5X7FQjMWjkVayI9taXV9vYYJa0Beou69VqW60KmV8xUa9FUtnWzgDLZyuVqKjtxVP+FqhUKxVr0HzA233TK1RaWWyaQx3oBWNxlvNWq2V7iLc+alWJBRstUvF1sTlGy1/q9Rq5AutTHdXa3p2rtVsFVtd2WxreXGJuAOtTtJSr9RaN25Mthq1egse1ErGoy1MTwtHDbkKt+C8pCXQSsUTYgqtuemZVm9/tvXKK6+2hrcNtmq8v7Gx2konOlpXrlwjL5VWrVxvZVKJVi5XbCUi/lbTH+T9YGtluSDHvtWol1oUbisSibagB60Q4c/OzLYooFY0nia+WKtKHnBEWtFYhLQ1Wotzy614Ksz1cstH6hbml3g+1sLStPxBXwu61YpzHgq1caIDrSocKOBrwhbqrVKlRDlmWolEFic8SLyB1uLKQqu3t7cVjiVaczMLrZHRwVYX8UWCkdaLzzzd2rP/cKvSUN7yrWQq2sok4q2V9ZVWJBqjDJMt6FKrWam2hgYGWj29mVY86G9Nzkzzu6vVT7hXr11pbeSLLQShdccdd7UWluZaoH0rnU5T/nPkhbwnQq16s9YK+1qtWDDQKhULrdnJyVY2STn4NVQpSDmGW5VSvtU/MtLqTMZbZy9ccfHjXLeuX77eQiQA/Trp6GkFMcvL5Mvvi7R2797Zym8UW32D3a3x61N6qLW+utzq4blUKkvdd7dClNvc7PRSNpU90fQFbvi+/Ae/HIl0Dr91eaX+Y9nuaKYJP9EKdRqvWMphHuFSmlO/glPU2zfMtTXX+yU/OCDIwivNQ+I17SIO6kEincMhE1+taIEGNYQ10V5vCfC5qXG0dsi1IgCMIJu250lYBE9SQ+LkZWvD4BjIo4HUOdBUrU898M/VtRUw2uzTn/yCvfXtD+KscH9NPWzE0aq60Vh5OJ1G32v6iFYJX1legEt14ODlrECcGjitZrVrV6EcIKD6seXAab+psBZwgwakuL62vA6HzcNfoQbthkP+jiz8fmXOzsK3br/zbqiFnKsaeVm1tAb/wIMTiQ7X/y7ropaUVDrjykuDgGogdwH0alQ0FUZtrxlnWrU3WA56oj1u1dYqa6a9GeSwaVVrjerSegb6rT59giH91+zQrbfYLCZ5ZPtO1xRGIYDyJZ5rwqvVetPAEiSgQxXu17BRaiIL2Rpp0Cxf12aK83jm3EvO+dGy8uKd6m0SOk6Oz9r2HcPQjzXSgrnjfgM/Q4NxNJmys6Pfbty4RLmo3HF+oX9aW0FNhVOg5d59ewmrYUuL+DG8ru1CtUpNgvqSBWlUq5bt7Xd0Ru3k6qjQ3DT1lhby2llSM37XrK+rZzKWjH/s4mzxJd/v/M7v+A+kc1m0rIePWnvNMH9meOZ893f2w4FWMTdkUte1roJGk/FJ8sedItxq6N46kpwrDPGycIp7bvVL734nDoeWHNo69K5Mdv9AJ4msuej74TXz+QJmMumuJQmjs19dd0mbn7xC0IRZ4EHFsxmufumv0pHk/tb18+cn4VqdPErauUyS4GgD3OUfBN/LbsqunD/vPYe3i5wZtJZwumx+dY4ygAfr+Rrp0I2tQ/Hz/iRp8uJM8a5GVWmc8IArt6QrS71bI95t7ttLrXetoATxOxnu5NtddXe1i7jKRodmwyosneujMFdJ5Nazur9VCqur8+7a/NyKbRsdMG0+nMRc86aLT4OGdkERCphulWNhlbhJr871fpL8KS/zk/MuXB2OUvH7ypUrtnt01D3jPa9DefXS6aXRq/eJiTkcs1EX75NPPmd33X/U5rmmptBOyltx612vPLzDFafqY/Nb9aO0txuV6oUzLy+89xc/AtHZPPBJXvv9P3dAZP67r9x8b+u3vr/7uPn6zc//r+N/HVuHJxc+9Tq9dsbRbrf9j+PfDbXbgSjfAXUM65h1f18/tNenju++rkP3tq5vPcdx8ys3XX7t+J+9/r2ivPn47ni+4/nNkznv6/9vD9mRm9PohoR8r8L5f3jcXDb/t3MUvxkAAP/0SURBVMfWA7xwc7Q3Xf6O47uvz3Lhf6qM9cLmy1oezB063/z998LYurcV4f86/oeHZGdwq2z/f3BsVcXN1ff36mfz5t+ruptPbnrmu4+/F+ZmQFvyIdm5+b3XHt36cVPYNwfz3zu+47nNH4rLG5r1fy/bkMFWT9Farx605nsh5EBo24HoY+12cOdGO10P2LC1bLQZsN5ASwutq6OY/xxRvmLwZp0F+COfy3nkuqk1PfiSu6Vebx1Qaneoz9KvtzhX/09dD3J4oW6GoRO+g3yrnV9HTO4b3wRtanrXLkhabV2PahRbgrQk/erE97t1OnREeCG2GfBW+IpTGwbcfChcHfXNNLr88FvhaEGWzcumWR1KmEbP6Zra/jX0U1PN1Ivs0qYHt97ZfLElL5P7et4Lg2MrY0oZkakYnHe6dZnrGnvifm2+42LlpxojdUVBaOkrHSo3XdSIxs0n3bFZvC7srUPB6VwLELkHKTf38uahljeVCa6Qy5cOlYeu+fmjZS7IsuuZVkBuCCphbKXrOw8v7FUKfoPy3Kya70zY5m/VjYYQu0VhdJDB10LcKoPNU2XTkyUdW7F6suWKQMfrl93Prcs3Hy48PlvJ0PfNh/o4lHmFvHX/5qTffDRdDF78W+l0qXQRb+bEe+S14/XwXn/uO49NWfoeR11h8rILQ38kwNRPoMl1FDZGInZl0SP39HceuMpWrDacvCpGN7cU/3tLFDpQHF3X/SrPRaTIXKhqHqxacXVdH85VNtI1pwsop4blSN41619J0nITWi/GhUg6NXhPk6YTm8opfdMhfdZ7EQQwsnlNcqYCqPNH4bhRrw53/FbkZq6kyT9aD9JvBRI7u65FpRSN17bjle/W3++8pm+v9Ld+8ZuCrPO9WQyvlf2WTCl9Nx9b928+JDP1dqDha7ZzPr9v2t9ujCdC0aWvjfiqWvfFN9VuR/01G/G17X5rtd8Et73V7/dlQ742pewR2dccIR7SidaxE8f1IJoDn80bj7V56LlNEuwO9YS6r9evabjDFlHWofObSDX3NIjPZ0GEJwmwbNaBO157SsnhRK8q88WmRpWqgrTwDvLHDVdGLrHc8BMepwrLi1+XNkNzEXhF+BrIcUvPq/s3QZh6Uqmstlu2VvFW0FIXpt5SeA2lRx/CdPlx+dUb3qEhNK+X0uY9nlOaFX+E9xJhn8X5JIM+K5H/EnGon06PqDz0jhtqwz9tqdHiZe0l+b28ZkX/WmxbySCxbYTCtyU8xKswXGZ18FtpVK+/27xTmeMZva6BlSo0hRXQ44Qj5RuK6bW2LZQ0IlYDG80WyqTTFYyfd/mn9xQK11Tmel6Hqz/+aUUyHVsyobv6qe8Af7S8h4Jz1/RDb/HDyZTy48L3XtAz/H8tbG+FRe/Qc1r9KODi5+NQ1WWRUxcwV700u3LRcwqQwz2jeHTZXdI9wiJ8jfDWoNOtfKmqZGSD/FPT/mvlr/jdDwXifrjAnLy7c8LwYXA50awOjSJWjWgNCMF+NhGgzNvOwClQ6cbWoTqTjIi0yFiW0QdNxJdJ18BUt0sw9eGtwqyHeIkvxavxeBIJjdKW7AZJg9IqIxvkobBOua6Bq2FAMR7TKG8NjtBLel9THDQpC/DmUjahBlqFrZHd7hH3qdY1EqlBXKSlQZn5NIBZg1I1vrCGwcfQEmeUP+CyC18zOTWiJhkNEY/P8sS7VPBIg+pIwKxyV1wy3Or6VJUrH/qpepX8uYLhWoM8aKSP5Epl63RIpaeEq87JgcpSxsG9TsG4vfM5XO01+e2JjaqAIHwVCOkkaXuKEvpGvBF8xfbaugPYFyF+6Xx7jPgf9rfbjwQCvmO8p1ZBZwwJwCVC3xpRLAHVDe3osBmnYnVKo6Tp6U3pu+ngPUpZV5VwCbwYr7dmsJcJZVxLiCgMCVNIlctvhwOKm5d1zwuD6wiO5q+oMNVPrDueAHjfOtfY5wo/FafOtzBEz3up4apubd53r+nXZpL0hH6GuL4Vv2ty9B53W7CoPbhGgeuSylrfWm/TVRnsoq2RL9wnue4JVawHDARBRFpmWvUYDMNCfIgyGYoDrppeG+P3CpZaZaG1f/TtDt5dBOzEEhWu5vqoLJywce7KgEcV/muJ5afKSoerU+Vn85aDlc3M668zDgSgZ7RuqkpLd7aqVbddHN6pOwSAW4fnHJEeKk/gImiQ8HrxeuFIGTwBVx17MQhklW4tMKFvbKuTM4UlI6PcSP50Sc8r3d5H97iiE3dTafPCVKSaVa48CfAVrgb8ii+7B7iuQcTu0c2/7hlnHciDTnjGhafffOtQdpUfAan3nnd4b+nw8ifBCWPNtOqIpF1p6Y1iSN14A4Gg3tFgY8mNRw7AUOuPIDNE8J2l7Mm9lN2tJwVYSa/k8XmxApKU4aKW4XRAqrojfJd+/vHt9C7E+4Tj7XYI4DVUAy6xgF6NJMtkkFYyoJLVUvg6lH2RD62VqhPpv55THbv7/JMshwm3imzmqxWLQ3c1SF69UauVuhW4rvLWGIg07pHGX5Sh2BqplnAA2kKuG1apebOWxT3LpE/cWWN1lRMZCCejQiLSIeOkylX56nD4R5KAf2conBF2IEtueFSnrnr50YbGK/fyBOoayER4kiXVt6tLylHvaV0yHuGekzT3V7onEMXolDkd9/mCJwnyUV8zcDo85Vt1ADsLwBYBWG48zIuPEO4xvjtRILKn9HvC68qUm/rrBI6K9TK5+c25Inbgxg81K2RgYqpcVZcssSsMnvkfHQpVwKpdTJqYJLFRBySEpW5JFZwOWZjXma6LlkqXwki4JYhKB/f0uJ7jCaUHcuUUwytg773vPhQX/12Bu9/umsdadeKsIOCzpXTKGVHhantlJQUQSEpwBIxh0qI8SKG88bKkFfmQy6Q8bSl/UNeUB8JTvrU4MKcWoyz5bwUFwj1ZVeVFjLdKHJrRIKXR3S1B0+HlQSkEhCkv6YKecQcBuyWNJEQSQKWdPHLFvaT33MELXl17h8fQlYrXDwmpgEKHW72RQ+l2KVIhc7gwuOiVqfeMrrky5HvLMDgSoefcE0rK5i89qxA3z/W8wvfSpjx47yg23XHvuUc3v13Ar4fnUuX9VCpd3O4aJ+6cj+REwauuvYH5PENFe2lVLF54VK97QaAqkImirD0ogcKr8JrkNOx0xAu5orrS8y58WBzCSg70oEJydU/VEycfVyF6zzvcRE2e89LBKw41ABNONNY6x4tqVms7cPHKR7KiQzrjrvFbxSEDL+attAs4tceEgF7sWWG65HBNQwuyGAbNLVyHVGieo+p8s6XRpcGrbxkSpdmL0yVNhcBzOvfAkWcI2MWr9wG5VMTvBkNVRUp0WWkkwADPKh4F7nlwXp14JsB73yXBpVVXdELeuaXDe8orA+VhK+/61kMqc+mLu8arWoRbjQYKq0n5BZUZyvV16fZ6Yv2AvdY3obwkymVqepzHXgfYnd8FsFT0w5w/QjDHEB4A1h9UIjwh9iJ3BegSqExw8CX2pMRsXvEOzkNY7b54wGO7fJyMcGiXfmGElz8v/CC1oGYHCZTa+pzO89HWTWTFKwwOgbrqqihXR8+468StbyLRjBzNLtZvVbwG7kuo1b6odiNIgavwrcRKXVxHNtck8LruFF/P6bdySrrcI3pPV7jvXXGveb+VTHd/66dKaOup129LnnS4cwIUEHlCybH5uFPwzcPl7/VguEBd3Hy+dRDwzdc35fC1VzejdYeXH68G5V32AND6LearW0qbQL2odbM4bn5XhztX2nlQvyV2Hnslba5+vPekqF7IKo2bD13luhSGM5WnAEYAJaPljLme2ip3PpINlzDvkvelP16lcEtGwcuT3t9SBZ17oenRm+qEr83g3eF+8kfKpt+SHa+YON98UPXiPeeFrXhcDrjoZEI/BTLc6weI9K0yxbu1Us3brUoPKzjJpcRN8icZlw7pkC4oZIGum3LItwtX33w6AWyFXCdd2k1AG9hrpQUNW66RBrFXhbCVf/dLZSSE0xdXtu4oLQ5YXLlwpvp0Pzaf28o74bt06SJpCmsVAr4LsGTF54JX+C6RAk/ec/UJAHFJ+qZ86jkdWzqgc+clbBoBxaX0iOG7xLj6Vqlz7gBZCXSvegfvOMLgAiYiHZtfuqI39Yx0wckEv5U/tWN7eVTcSB0JcoSAgla5+Xnhdf0RtikOnXjxeCWsuPWX37hDvKm5pOM8erIeaD0aqjUA2OTrAOurwmCb9jAF8givHOONTkJ2jocKSGXnHYrEO9wvbrjoXAp06kXeCe1XKsvIlNiVHtYtDV5zz5EvlZeAVLdlMZRJtwwFGdHqqfqnQlEnk4JXHKoclykOVyYqOgXs4teHQ9fdNf1UxUlpEVYKJAaiuEkgPMaXE2C1Ieqcn3x7ob8WD/9dRekaH2cY9MDmud7TR3X23YdzjxWEe4iQVXG6sRUG18Q6lUfl1y1QybniUzOB57VuCbCXPv1x7pA7ONH1rQRybD3r6oMycPZJ1zf/1Li+ZUDcuwrLnetbD3mnekBlsxXepkx6J6RTzMMBzGY4rwfBn83DPc9ffXvC7V3Zaqd05ce3QEKH2vmkpy7bHLqqW3pOYW9WqTtei0/XdM/92Swr7utd1xTBt8d0vGt6zhUXz26Voyezur/5pnfqDlc3RKI7EeokC3PBKXHX8yhLDiOke5Kl3phx3nLuvQyCnvOO10L+Hx4y9hu40Wok1zIo8mTEBOXmamqukqzJ97JuyzCVNdxolaQzUsQgb8QZOUXI4ZifYt4qqM1j65fqUEtJSw/FWGOEvSsLaCPoE7m6lVvAHfdUTyqnrTxo25oQ7/XFQ9YTC9hMoWHjJUJ1vW8SfJU98MF7isulUS8qLJcU1Tsy7prQlB/u8iVg9pqEvFbzBvGor92LW8DnaZqe0GPCDBEqpVF6IO2RVul9xezidH8UGmHzvAtBMqy4Np/RTiyKwzFqJEapldx5qqVrOuO5TVnRIQbu8IcgSFmZLI2TppMGwLaa3wWwdRgs5O9h4n2EB48RZieBOYD1Eu4ViiyZfgu99e1klFAVrwBC306c+CGXyp25Uy8jSrASKVfXzw3HTDh0V4Wl3k6XIX7reQmXu6IvHpXlF+sS0KmxXELhxcNvHtJz6s3cUjh9XBrJhN5TQ32YxKvxXXnQR0uVKjKlZDM53+Nwgbz2k+Rt/dwseu+Qguja1qHHdC6x80pA36TZfW/GqYs3HVsAs3VshaG/Lr+vnXuHsrp17spp81Be3Knu85Ec69uBPhe9cL2HNovZ/Xbv8X1zWO4317UNTZwy0yHGXwBkvDJT2auuJZgK3QtIZf/dZaqgbgra/dYjW0rsvr0rm/duOnNyQRwUggv3tbC9667eX1MLLxb3vheAqzfddXf4rWe8kuCUi2rGiiKcwrCk7uiiY2fuke84FIYnZzJcavdsW39MDOx7Pr55uLde++UmGeoH1xSNmpMqoJ0WdIhoBL9cUR4vax0tntVKJmoGcBjLeQE3vQg7XkMXRFS8JivPRddSms6YEtMAQr5RrltfNuo6UtW+pHbRzar8jrx45149yCgKyFS6uuee46O4lAad5VBa6aMyntOSSgDefFFkyZM17auldl7Xlq3/rg6VNsLj3AGdfrh08RtAVV+Uyl6X1I/BRa/elDeuOwxW+lxq9K5LMV9SbOVet3XPPajXXbpc7euSnhZY87ze64yjV5TJellNLIrJLSHigFfrpOkdtyWn+6H3vZ+60iT3+M1lUu6aCHgAgP2uJoItBuv3tR+hUF0bLK97bdkEshWmDhXM1rcrE35IMVQgHgu76bj5RVKkffodY1Q6KSUtne6Gf2D5FexWWDrUHKDKUWdAQsbQpUSVq0r0u3B0RcUmm+U6s1zatoDba/sUgOqy4tEvAbm8NTHMMExbj0qPJOwuPAWoH5sfV1Hc0zfG2hkH3fr/5vDyqMq+6ZyPotS3/uje1rmevfm4+Vw94R703HQone7bA5Xvfv/mQ/f0tsrcSfrmoVNnQPlEiUNNMWrXU/2quUVBqk1bbmp9Mx7PyHlhialLMR1T4LKn9DKEiKAevul4ra6/8/Jr50rLawe/Xfj6vfnA1n3XvaEE6xl3nThJmzo7dLhrfJRMla2WXt0MgQ9MEfdGQQpklCa5qWkETM9qvTLP6Km8W6blC9QZp7DViz2jNi9VGv+VHvXw96Kwao6qEI9mdCtMyZzuKx7JmCt3L1J3LsLhD6ldT0PXVAEti5GGkJCMwizyjEiF0iRwrRCgCI9Wkp+fmkFXmtY/MmzaZuov/+KvqAci5FUvi6on3HYq1rFyV1ZKl4A8Zr/9m7/lhuup3rUcgqbDqf6UxAbnEc4Jgnt1WyqQPlKhZa80ZNF1PpLGVDRkM3k1HwQtSboXYbQqtzTMXvpdosDUbuuATplw7jnfHBpJ4CVWJ/pP7K4eAEDSKAB3BoAEenWrLAkU+bF18LqAV1c8gCZ/VLhjyJvvqDuLp/hQL7BtPefKWcaGZ+pgS413nLw7OeY+IUrqhTGulVxhKTLCU/W5p1uBMnU8DvifxBN7tNas/P0mgnDbHiYVj5CHY8TZ6fP71TTqIvEi4lDqtw4Sd/N11+4iP5xD7pHorzKlROjQq8qeEpqn8JURXfOg9fVDiuiEj4KhiBCcAK49Ffiae6ZwUClKR495PY3Eo0z/9w6eU5OintfQFXlhYrwObFXLXHcF55RBaccQEL86nPSOU0w9pnd4QB1qrjODZ+WiqLI1rGrr4Nbm9yYgcAAB7lvn+uU+nGjK6Ze+fNLe9X0PEl/A1B2pcrr5UBpc3K8VuHfouvfju743j9fK/qbrzgXjhq65NGw9o9/6vvlhd/DspiJsHd/9jADEKz/ve+sQ0G4dW5cd23nt8N5xv747Wh1cE2Nxz9x0f+tZJUvxSeR16LK7xR95KTpUb5IXpUXgL2xRwcsbEnZpMCLkwirlqkWo8BZusYtO4SpY/vCmXiIcrm3KwVbNKm1bzTveOX+45YXhfr52uGYLwnPNJNxXuFqiTZ5VqVS06YlxKxXyNuTWh466+aHZbNqt6yy9UNV56Q46XVBU2mlsfHLShreN2refe8m++OjnMYpa+i5CHGJiN5exSJAH+DqWFtZs28iY/fw/+k2X2DDg6HaBIHAZCumfntVYVbFnJ7AkvE76BXgh9F15vLJec/KttlgNC5OOy7CqXsSkZWS6MTqKX9sbr1WVLioIkFV1eKWpkvIAzEMRDkXpkqo6QVPVZME/Mb8tkVSZODngn9Lq5czLq0iau+tYqcsiT3kg65kQ0sA11yzJTdUNKXDNF1tpccBOqAJgvaHylHHVuYSpRWVSTqhtW/s5n2z6Ao+2ajcxWN6J8T3G98O84tpg+f1aE8F3H64oeE09+QIWr4DIhv5wKLFbh4Y06f5WtnVHQlqlkkoUdA1pldB7nSTcV3j81GpLcul1yEqpsrTYo4sXyy3jpzYqGWmHFypI3pUVzmpMFb+/1+HF4h1epfCoHtf5d72i+3KF9JSj8kqjKmAzw5vl6w7wmmOrylUFXphbPzTM5TWA5ofW1BED/Le//0e2trGgJ03rQ95z62F797vf617TZzN4F/JWercOV/mb+bz5ug73/mZ6t5Lurn/3g1uHS9vmb47Xfm5e9IDydYDXVe+X9/3a1c3nSNnfC0/y8Vo6Nj/uWV3/jmuEwY9KrWhTV8dtks+N69ft/KvXbH5hwQrlsptz29vTbX/yiT92vewBBE1jIbUimT6zM1M2OT5u83PjAJJkR+2MPIAxbNQDblylykfZUZwyqDKuiVrBegpzbgVgbW5gkTh1FbQf++0/sGBHn5dWveMyslU73jXJq8RQi1LlS3nzw9rWN1ZsZXbO0om4DY0NWSJFeLyqhVUF5tIet2A+ideCBGtr6+RxzibmFmxqbhKWit+FgEoH3FpIlK/GIkvp09GY/dC732WvvnzDvnHi67Y8P299lMkEID002muNqFb2BcBIl2szV92oEwpQEeCpmBcX5m1kZJd98Fd/xxkOVxoub8S5pdm8pxoVsGuMbDyoEbgtR1Q0oUDA6haUlS7zhhubzS/Xtk5Ycq3FntuAow4nx2pb5bpSo/4RkTMHq8of7yhGhyxYPsXtZF3uP2/rSdWV9F75aJEulYvXpurFeTPQKhkOUpU1ytLVuwtfMikTooc86FRFug67zXhckgAGYYQGiql+hUEBrLKYuAtbleOHF6mJoNU+2fb5Hw2HAqdr/TcBbB4GW3ZNBPYIun8MYemMBl8HWFWoEq2o/58cKnDvWxlyWXHXtq7r0NAMtV855uoySeVQGnzxW/bEe1eugoBXmXKWVRmFgqjYpURiuVFS7FWjK66bDhWYZ22/G0h1vJ7O179VtToUnhaZ1qmuuBLbPLw08yxaLmagtjPVgtZWl1FoYAwc8+CeWI6YwfkrU/bRP/tTsqZtHnmc67fs3WU/9/6f8RTdC/o7DrWgyxP14vfyrMremhmnQ+Wi/G19bx3f61zHzdcoHK9siMFjIjrfemDzBR2S+Zvf4/jO85tAmBtbZa1cbRngmx93ikOCXBpJg6c8nFOPvwWrevWVp135bNs5bNv3bHcekpuBI4DQswQqEVZzk/BT95UelbsXfssKxaLrwdfa9KEwhr3c5kMueU7p0vPaJ0ph/cLP/rztOHjYKaPWOxUECEwKuQLAveQWdtMaTW7/gUbNwsGwWytLi0SoI0prUWmzh6WVNbcm1KuXr9jK+roTonqzSooVGWDvIldzQANvyNuETGDiyQpSQBlolWy3qghgLKbdnczYT/zgT9jzp8/as08955oFypVl0pN1etCoS5783hqwhJUc6XdxaDFgByOKgvx4zSGSx4AtzC8DsNvtp3/tn7nRCN5zPMix5X57nTkExbmW+NySC31vNQcpZGVJdzyg8+rhNV3hRD+9Wtk69BQ1LgDjn8pG0qcxuE4u+KcZXQrXHdIfea38072mn7pxEXjve2NxvXhUfpvJ5OAaYapstRKOEqUUSodEzIQ1avISPrg8EoAXHk8AvIrDM0sKSf/0Q+nYUj496S+nQ43xRDx4cqVQf7Thi78OsLOzFium2mOBVuvhYMD3CPEdQ3w7w/ghsnqSZWVfgi6xlnBEqdAw32INpF4PuDbRrUOZc26CEkTFuUqVAriwtg697B2qWiX89Xu4zoCVY8gkSA3mekBhaot0rxDcJaeYSqP2YpAWC8Q8gW1bBIG4OcytQ++5gx9b7XQ6VJkCLvfb+3Jx5qs1lw/NOAmFJAA+tyKilhDSiiWq0FAoiFJ6SiJg0UqMWjtX23aqjP7t7/2RzS9PEBp5Ut2Rvn/6Cz+Hi7bLCbPr7ZZVdKX8nYeqUut7q/1PRSFVfT2FyqqE6KaMOEX9LiH/jsMrAU80zYqlil25AlMcn7UHH7jdLVuv9/S+6k15d6Lrrm2+S3wuXh7ciprHXN71iGegNutCLyocfqm89bzqTTl1nRZ8P/XUN+30K89gpMqch8lC3YuXytU2BJqWqZXEtcmJlu6XEdM6vFovWACqldr1jhincqUUa31hDYFyJANGKXDuzXTbLkB0+7Ze074ciXjcLVnlEucy6LdYJGrNWh2QnLZr41dtbmHRCsSdK617q1rC4uR+Cwy1oLTaw5VWBeK2IiWcZDrlFr/LaxMVpUhFgIKLSWsfB6VfaUsS1h3HjjkmrjWJw4Sp1SqH+4esUWzac98+bRcvXrZYtGovn75qR47toIzwHwHyWCxq9Qrl5MpU9d3yFudGiAWwKjuhu5Nrfrr6cp1ApAdYWF5ZtZHhUfvAr8NgsdYCIleXkh3+uTGy/HPXnKJ54KfwlV0vz16dKlg9q7+uHF17q9LlyYD7bN6VjiiurcNdVxj8kKHTe+7gojRCf7fCdeG5XypP/fJOdL51qsOTO667xHvHze2xOjzg3JJRdOu1RxUfJSf5476eUzNT0DVR6D3CbeO3EnY8GGiPpgLlSqM2Tp2exAg9WmtXTu9MbrbBvgjARiPVMRTyYcJyTQTUhWsiUKO4ilpFoXn1qi8xM5cQAlc7hNxndQQITLU1kzpFXHLJjDqbNJfdGReOVOQ7gViHBmGruUGN+RIHsTLKn+CJ111TFr3wJbhExd/vdSjW733nex2bZbx5SACIi9e3rqvM18sVV5g6keK6vLe8hcG1U5MAV4P7ta6aAG3i+ridO3PaLpw/xTtaVZ/KgE2UFpdtpRG1dqbHBrvT9i9+47coJ1xVwmtQmC5O/dkqu03Z01cq7OX/9cNLoXucd1UnAmvl3T3FHxV3kbBnYSjTsws2Pjljk9PTlC2GggLUcxqeowWze7MdKH3N7R519cY118ERsJjt7tpm/+Sf/oJp9I3qxUWh79f+eF83p0wXPDXikBQ7BeVQ2bqLm4fkSOn0ZJRDYOizf/9Hf2irG9MIBFDoyhpQ5LfKQWUfbYfd1mraVkN7dHfgtvf1jVoRRrqRr1Ju2jdE7nfOau2CHdyz322ru7w0h7uet9m5eZufm7HF1WXzhZFtwFDrErp6RQqdV0Q96iMw0XqEoo9ip+rM0f6JMvbeBjnIJOnz3G1+I+Tq4KlpJhQVqD3F3M6kvOc+PKNvp/CbRSRumQC4g4E+G58bd1NPNVFlEXYaT0Tsxo0Z231gJ/n3w2a11nbb1lfzLn7+u+XbtMLq1SvTNjw8SDq8PVw0zKp7z16e99o49a0catiX+1b+qLnZ2TkbGx2zX/mt/8N5krqmxDldc2xRp3pH/zy50fhmtx0JN/WKFmzXby9vKguBJ/UtMOLUhbWZX0e4SIMTDYVHeevQbc/T5rcnEO5ZxejOXP1wX/f4r+fV96FwxDy30i0ddindLGMv3bpLvfJji0zpKf2UDLq0ELcXxuYXp8K2hoLWBeVNz/FT5ltgKyHWoy1ZWJ+v3B+z8Z64/2QsZI+iQadJw3cCLAl9mCAeIW3HEJpOv1uLQOFLwDddXGKWQCnZbls5EuAy4QTTEzK5iCoMd4hKK/GkRL2qyZjffesQM1IvXhnf1w0/cs/BDEFYr8lc//xuJpYCcGXGI4pDG6u7TXm4qLtqK9WgZkULJrpntahjVJXpnnj9UNHo49pX+WjGmarPQQARrGgLCARd+9NohX8ypki517TxGxP25Dcet8WFa5ZIUGKSIBjHpedPW6Q7YYlsFPanDTc77Pbbjtqzn/8qzGDeipEO2whl3QIWO4a328988APW3ZF5raPMS6HKDkVS+9Sm0Ki8dbh5+pvPVUjTeqlsN6Zm7eVzVxwLUfuQ3B8NUdNDbm8awCGM+xoD/FdxU+fn560LYGpTaXLDvGaMpjMOmp2jrffm52dcfFdevmrrC+uOhcVCUftHv/Ahe+ePPoJwUa7uCa9HWVtIa53xM+fOAc43rAT7bMMm50t5pyhqI3cKTb6qgLgPCRcABEnn/ccO2fs/+Av2/DNPIUtRC8aypKttuYJXKJWqenSbMMyIDXTFLQngTE7nrQSD1CKkQJwVK2UUvG6RaAjmmLDhNG7+r/1jK9RmbHBs0Lp6ByyblgvtAZ32nZcrLbdeh/LutH9T9vTMloJ7SueVudZPF6htXdO3kyPyobDVRCSl1nXVXFtNFcSlHSGkDa5dkTLXO1oS3A394Ti4c6dtrCza5W9PWHawx0qwT1nMem7RGUDFK/l9PW5PRtUE0KJwFXcFBus1jYiQeJbZuenBpuVzWse+gfHSfqQRt9MdAbsd5aBPbm+jbLrffu0j/5x3BB0eGMprE8A4Vozsa22AZ7/yNfvT//M/2W1v2G03rl+10dFhW1zM2/bt22xocASj12OZ7m224867kSf1SkhnN8vUpd07nGZzqrLQVZWEMERjeF3HEbKuteJ3d8aUVCujqNfXXGOBG1/fn8KIEoDebda8GWuqMnk5Na2DQFmobXihjMfTUD0LT4A8lwSFT5zE4Qi08uiu67cHwApZQL51WeUvFFGZ6q6In97Xegx+6n9PR6iNvSlze7xea57E6DxabgdOX0zeNEwrUm2P8a4bRUCAxwijE1dbY/xdxK58FLAyQmTqTNJ1nStBnuXgnsu4wFLZ4p5Kb/PQz62PDt2XpdUYP7FWR8OVYb3vQnORum/9krsiBVSliVEobj0r4Ffe5X7NLa5YV0/Xa5GIIWhHNaVXvefqCZUrpiY6ZyF5zqWdAC5fOGenn3vWFuav2/r6Am6jVvyNUjEhO/fssxZOJax7bNgGhsesXm7aHbfstz/73X9rtx7ZaT/wwZ+1ZrltL596wQ4cOmSP/vUnqEBcyL33WjiZsUKhateuX3AKNH511nbu2+HYU5T4O+JJe/NDb7I3vfVBW4CdnLt4xWZmZ90OH7gdDvwcpYV9ao3+jHaX1mIXsDGXRxRHm1GEcXW9JhUyi/LhOLr2PTQRVzKGQUOAVVaqTFk3DtWPlFdr7b9y9ixl5LNivm7T58ax7gAcAFquFEzbdMuNVrP80Fif9Y5AzTEaantMcE9AulEgvcWqS+/O7UO2a99u2zl8KwAYsoI2aCMuGYBgJOzm23fG/daXjtnZiyuuPS0QjlFPm4ZO6UZJOjFY/d1Re+niotUxAKGI9qsH1AhDnQ9b8pCINe1Tn/ikff5Lf2PRGEZFOzX3Zi2ZScAE+STTFo26ka0OjJx7x6HFSSSski+BpTT6tV1aOFXHkspP4q42Sg/uKDc1U5FPgY86MN3QQT5uTQgeduO3KVwxYyoNFt6AZZesgYGtUldlfpcor3qhboXFNXvPT/6kzVyfJM09LowW7wTLa05GZeQFqG47SRKmZigdMg4Cdo0YEHMWa1YeVL9qptA9daAFQhFXx6orbYBXpU51XZt2VAHYjmyX/ePf/X23ulUaL6JAXSr9EcopGfHb//mRf4kXdIMyDNmZ0xdt735kl2KrN8XiJZMiW35ku2X9Q4O2bduYdfWN2J1veTtlJqjWsSl3Nx06lbyKWKkOXT1Qn2LX/chGkDrSlF+NSmj68TQog65YwA0VlJHUPmBljLz0V0Clj0ieGLbC4lXLuRELSJuMG1EE2hhaMV/iF0H0tMA7XDr49kyil1aHEe4fByQh5K/baJqy5rbkSOVdx7UptuplsGy8XvedrLV9j5Lv02v9Nw3TSgGwsMmH/f72I2TgmGSbdKCfr7vkkhUd7jd/BI41Uqgmga1EUD5uby7JrYRSH72mjGx9C0j1tArYfbim8lUFOPaga0SmMX8a21qhkvScgD1BwNpqMoaAuHRga8voyh/954/aemHFkc2+rqx9+Jd/1bOGPOQUdvPQHGut5uwEV2mggIJQ2I//wX+ys4993qy335LZrGU7e+3grmFbn5i0vbfssL6hvbj/87YGs7hxcRwwfsYOHb3NDt922G2XHybdz3/rBXvyK1+yaIpg7njIqpFuy2YypBfwvnjOUtkIwl22vu6s+eLdEF81K/Dh3RQgUKuX3QbQmvxcyZel/bgWUVc42llSy/rVtD2U2h24JgbaJLwY77pD+SVfDdceic2GWWvWj7ZHHRoYsKH+AUCmZaW1nOXXClaYmbWrF89ax8GdNjGvLU0J1l+24kaR+LStPC55NI6hiFgk1KI+qm4TkRoF3tWVdhv81WvaB9izWA5+qHcZK21o59oukEQ1EwmsVetSINWJmL9LLfWsNHpNHJ5s6AHVrXsOsFN+xLSd5yQhVBj6gpegc4QNGHNNHYzSLVfditv9ELNUmLBnjWkR6ClwXfL+8JgHSgpR+wDrZ7tdRbZhfpyjAe4ZqZ1kyetM4ZLKi7wpTVJyBxKE6ZLIP5WHU2V1rFAwUn6XLpURQWi7rlpFeWgDthUMT8w6MrB47SJKPCEf5Z3b2FSerTSqvDzPQwqvPKtsBaYO9IlDZR+Na/d5aFW1RAqI0KWTUkDGBNjRiDYFh8mjMD292+x3/vd/DXjwjPJOMtF/e+yxJ+xzf/c3RF+z9VzJ2pGoJQinujGLTBXtB3/o/TZXqNn5sy9bs6JtbIP28gtn7ba7j1kmPWT7AOK+rgHr3HPI/Bg4sT1P67x/KkdHBpQrIvY6zDbLVongUJu5fqk0NahJdeA8Xd4L834vbFZLXmqcrppW9LA2N9f2v1E8UFdmpFleTps6KCO/moGn0UvKrGPoikh1p2c5XPgc7l3SQcow5kq5C949qmf0lGO6nEBcoFe+cS6d9Plajwa+J8DCYInvEQTyWCDg6wTfgnjLXgSKkI8qxFllPiocL11acET3dNnnGKlW+1HSxRgd2iuAzTC8IvV+66OE61vH5mOm/SoqWCdFIFarraxkwWWFlalKtWwvvHrNPv/ZT2nPE8Jo2i+9/wN2aM9+dE3CTuUQqEsf4aEfTrb1WwbBFStCef78S1i1mp165iV7+fxli0eaNrZ7zN71vp+wEiDXhm2szU3auReesYmrF8hLzerady6strmktSIpa0az1g5nbCVXdTsBlcoFZ9Ez2U4YA4CJixZAABooQATmpQ6MaKoPgY3DQrRhNmVH3uQ6a2dTCZLKNAjt1uaSyXjUsR4xJrElbc4tQdNm4PUGgl/z4tMYQU20do32dRgLoKg9QAkENzJvLSy52icr5TzP43qHqT/C0/Rl7f4ZpW6DAL5cS7n0QLUrr7b6SAm12fL2cy7kUBKns2IPPMd9DYzXroLVYsXtgyfXWOwwKBBs45oGcPFcA5helCvLF+kNQOGrVTFK6oxKEgapliT/2oq33dZWaDxLOKUc5U6etIuqa+JwuAr75gnJlJRWuz8FeEebTKoNXEOFAgqnrl1PPbfa/BHC1Zw75V8wCGC1y+7bD9uWUmv3rmCYctRyei1A18m9Oo8oEcpIE12gf/zWVsoYMn+CMOpuuJ5kDRUnjzKKAA/GTXsVbiyvWvdwH3oD46c+tIZrSwBTrlEGVdIMGwUIJAMN8lDESKptXCtINQ1DUyN/AEo7oP1skJsIgIP3oO2H69R0CIPoU5wUoltljvDFxiT40mFpiWP9m+ASUgFynsn02J233WF9nd2uSejMK6ftC3/3Oesf6EJm6/b446fsjjuPWG5xiTwVLB7utd/787+ydQytgGZ6bsH+8vf/hasXsUy56Br98PLpcTt4YI9NzyzZnj3bbWRgu62tb1gUsNixY7slE6QV0B0ZHrYELDrR1WEdqajbEkXNBZI11b2OjUrDSgBjr9Y2Ud64KWBdQaY1gUH4glS4dnLhhXBI3o0rAQcCYv2UNfUne4uGWSygVeuCsHTkl3cke/osYzQ0S1G70MY0rZ7nNfkigQER3DoLpBIlXJFMCAW2wVcu1ZvjrXr7ZCgUeDTVDpxObjUR8HQs326PQTwfJgmPkKljGIDOWhVN5wL5daAq91IrWym9kgu1v4rdqhAqUE0/iVHbqJ5Rx42eU7bS2vPaJU20HQDWeCMO8oZSC3wFF0qyerOrrtJcWwjf2gzy1VfOWgZhmrlyxiLlFVzRvF0qBmCIWevCXf5nv/GbzloTlJLrPioUx1S+61A8ddykyUsv2sLsqk1fv2S10opVSuuwsyoChZCjFFVBA8LaDqeo2KAbt6se7Nz6KsqySiRSBK6jp9oXUSsh6ZCrFqLCZJ2D3PcBnK7tC3dG7YbqUNGGUKlEB8oVAIzSxBSwZDJuowO9WOK2XTzzipVWZqyWW7NmaVG9lAiDwK/GB4ZCoWtgeptwmoBnPJUi3BQCjttElbkhY+pKdIoP0DTlFonRxokbVw5gKMNSAwG5nhFbwv0LR2OWK5rbHya/UbVOFLlYKOLay0NoW1fSZ/liDcMnQyHG0LaODlx66lbuZFiGARDdkmNZfO0OLPfUWTbJgtpnqQABYMUZKmATFhWO+GA/SScvQYRKsibjODWft5FBGJ0qU5NJxFRbdTfOOmhRJx86l6srZhwMNKxZJR0kQj38akZpYAR8TQE8CodyVUqwUtxeVw8YZrVDBnyAFUEJlOemVqxrMGWpOIacfPIQaVJzBOnlXIbSp91LSat64aXEYl3yhBoleUMx6qXBu7D7ut9W1jCMPKOtrEOaY4xB0nt1BLzeqtrGGi56H95MKOs8kyQAo62yxciK+Zp1Dw44plDjvdzaqidz1J9GT0iW1T8iMqsEaVSB8qFRPvIiFK/G8koWnWFoAsSVok1cu2p7D+7jfoh0aEvChL3hoTdZtn+7bRS1dylsE7m9euWKY9lryPwy4Cp3WMy3t6/HGbKpxQWbW14G+BukKY+cALiQIhmxZqkOe+0mXkm3iJbkQ0xSDFTt1n63Juzc7LINb+u25589b/fed9Ti8QziE7Gdu4dseGTE6fHw0Da3X2i6b8D8auZBBxSGMxw8oI/nPejz+rkzLptXG9RRXxjdRG/jklVer5GfCvmvglcybtqQV5OapMMVdW6CVZo+G0F/JeMKt4pMxTbbsaUHwgqAvq3WikgoPB7z+04S7KOBdgWA3WSwxO/GwRLHw9VW65Fmu3WMEDpxaUAIrcr/+jAPfZxbxLkq0bVDyFshFF0TSkqfSIf3rCwGmZH11A25SXpOlsJVOi8iS/bCU9+2ldkJ21iYsCuXz4FfOQciqf49dvbMS9aC8b3lbQ/bmadPWO+u/bbcztqN6QnrSXbZI297oz10zz3OcrnidP8pEEBRw2d0pkxKeCbnFm1uZdWuX7vhOticewnzaAAeyVSE60rDvC2vT1k5V0DQ1CbkDV1RXmS1xM4UZkhtdfyKxuNWx5JGkzFXEZFYEqaasnJh3Worc7Cgog0kUxZCoXzq4MEQiRGqc+L2N77FPvNfP2Gh0d0Wy/RaIt1tg/5la82fszrp3ShWEeqyVcsAPwzG7684AdB+7xFALxaNEHfbbTLrAA4mIzCpwCBKWGJNxqjCeMvqWdbCJFUZClnoqo30wFrFMnkPKuTYlnioKtGtSK/88g9DS/5bGAO5yzBK6v3s5TzXxJpQWipbQ9eUL5lSb2abdrVGWAWYzQrCKKOrjlIqm2/t6aqhRvJUItEU9aQRF4SFxZLbJsWOxGD1CHEiBqOraaVgzQmi/Ai77Y964IbxaIpJa00E8hfJwECrTVteq1D/5AM9GRr1wDgUhDHBCuutCqBMugAETYWRnDqXmx8B8hDgWroDwIcb1zEEpXUUkTyu56uWSWHUiNeHYQpjXFowPOcmItC1Ep5C2U+dkFK8DgG4yjGezFg7COiozRKB0Y6HNXkkxCB2XHdWSR2A2sUaQ0E6GshMtUpKEh7Y+qgfGWalMRSOUtbAlpoKqEsf3pSYvOqqRTrlRfgB4jYGQ4bKrwkTAYwjhvIHfuoX7fC9b4el3rDl5TXk/aqt5dZtbW3F6a4MhaYRy+AXICILc9QdHunY9iT117QMcqx9Zrfv3GE3boxbH6QgBKMXQKVgwn39eHKTV+3bzzxj3aPb8ZLw0sIYe8pf7ftKo9p/PY30WKpwRJ5ZAH3SJtICNTXrbKzlLJ3usBdfumy7dw3Zrh178Q5ztmv3Luvu7rSeLgE9YAmbV/NKpqPLerMAtAAYWXYZIgIBraRahlvtu1sdkyJyVQSzJpBUepRGnpaMilmLIeuK3nbeusIlSL2v6cx8ufeQLaq/XcYLHQ/4mycDrdajoXD7dP8WwG41EYA1bpgWBuiYP9DuhOoHxUbd8A219xAiXxwSQqVd7rtcbiXfXfb+cC72qI4ogaeGXwlMhUt1FEHgq6TLjTn5xcfs8c9/3PAX7IH7jllxZcmO3n2vPfnEszY9PQ1D7UB48q4tNA876L/9zbhgUfv2c9+0hYklWEPZBkb67ZbbbrHh0VFyDPA4xkg8CHGJ++o1L6xrB+4qrkia8OR24i5TkOocUg+0vxmytY01V7G1wobl8guuHUeYrXZIsaGwlA+FCpLp/CIMszhng6ksWVbbKILdQIhhkpV2FLDssD39Hfatp562bQ/+pIWxzBrKJu7lPAGEaCztt1Nf+oRVYl2W3vOAa28VW5OQZ0uXLD3/dWf1gwhQaXXJUghQQxtLh9NULAkjLYLEUq5sly7ccN5EIFKziBtrGUYBiQ9BkPIGqJBI2mOwGHAALEYdCazVRAAYBMRGAwCmXFuBNNfwdeu4136Ay4kAgijj2UQIGvWWra7gMmssKM8KnMUk9S6whkGgWJRPZCQk1xmgEnP1wZqrsDcfZVsB4Cr1gHUkcX99Ve5rBSlsupMxjB6egydzkhYBGrJE+XntuE6wkSUUBLakZp9yGWYdJT9+SgeFEJC7Jgyf2h0BJACuofZcUE7elzwKdR6pU0RDwUqkRfXSqMTwMJSvsAM79UP4SbeANdjAqMKCqCQKm7pBhhRXBEMsffARtgxEXmXWsdNb/wISEaIO28iJmknkuGpWEzzdMX3FSWDUc8gpfb1cdL3hGg9svih1xTOApYZ/CbBVp2pGEsiKIWoGoAytxl3LaChPWVz9EAzl3rvusvve88M2N5OzuYU1e/XCZVuBdZYrRSdL5ULVQoDpixeWbe8ggkHaHNiRFx1q9nDyAANV/YsgqSlLM+k0IiOBm7+ykuObdwFI5b1SKUMwJFNBp1uUtK2tLrutZgVJajpS9bhvykZNLI7BKW4hGIfk1AM1Of7mPCsvrwE7f3HORkd77RWAd/+hXdYz0GOFXN16ejpsBFC/ce0yRi1mnZmMLcysAfzatnfZOroBZBh4AsYuWRVI9vX0uJE12qo3jAehrXMzWXQana9Rltl4BC9VINzC85MckjbKQHKq8cwFxKAJs6O4AJrAOHV7kgp4FIH7zjZYjSIAAx8mN48AisfAi07EVGaRA+QW+iOVyqwWmdBllYkKSiDropbQS6i5QcCIjHrdxDv0rhRCsgaA4Ub8q9/6l1ikuB07cisKEbDpiSm7cua81corZAjmSGW0YYGBjmFrZ4bdItXruLLl3IabQqme4WxnBgH1W3Z4lLpNuZ5utRn5qISoetZhiAIztdmIMQUQwLTmd0t4GmUKL2Hl5QW7evllK6+vWW8iSvXXneXO5wsWjaVt7toVS+7cbZmhIxbKdJmRpiBsIhUo2itf+L8ssuOwpXceg8Xg2hGslDWI0PTYlJ36xpcss/c+C3XvtKQGA1Mecp+UpkQYV2P1ij176pQN3vlO0g8AR8QepOxeOXXVly0z+VnbmJtzYF9rILzlipWKObdP0vJiGZcqCerASAvazT5rndky7ikJwQ1W3agWAuqBBQAksBqzLNewieL4fDFbXVoDIMSOqEMxfkDAAKNWq0w6cKnLyA3173ftoaRNdQiTFksuwPpTSQyWm5HGe47Zq72PMhBbrME360WLaQmuzWsSAs13d+1XKKNIZG6jgjwCXsiI2qjrGAi1EzZx/zFnZEXAgysLALnxQrBvCbmGpbUBeGvjluMqR8lzAxDdKNRtY8WPQWpYOiWllGhSBo5ZCwRgt7zX1NJ65Fll49ssE7mnTRiuZNU9qwFLEnSxZkDRsWb+GWUKRXRg52aucZ/Uu/pD6G3a108xZsg73o1GgshQUPd61pWjCtKVFT4BcqtmATVPlSEE6qC0FsaF9MgT8crdGybm95NXB0SULXokoBCwkwCSQD3x866777Zf+Ee/BItfg4Gu2enTL8NWl3iG8KnP8dUVt25GVzxl6+t5y3ZkiFez3ep25qVztn/fHounE64pLguALiyu2OJC2Q4c6rds35DNTM5YzIfOEuYGYH3n7beTVo8YRGNRgIpyIH+5kuSyYEXKKUw5DQ4OuE7eRrXkgNI16/FRvsRaJa3yYNTPIuP54z/xw9bbN2IL83N25swFuw7JyuWWLb+BwXRt6B4463kRI8mPvEoRN/U1aOJJCTZfLqFreAJltw93yhnZ/DrGIdnGOx63O++51SZurNi2nf0OQzrQc82O6+/rB3BT1glL7x/bZTVkSDgYIWx1oLlhcsSbiITbgXarnKs1xnMNO9ls+R5NArA7/34nV+vhcq36yPi1C8dawVDn44+eCMYR+ONvf9iWZuchmQkAKo3yxpzbWSpryEedhHS48ZA3Ll22REc3QFC1xZlZ6yGBawtLXMONSIbt03/1WXvPD7zFrr74pHWObrNEz7CFUz1Y1rwtzc/YjVdfBtjWUZKCs1aueQGJAUOxGAg7haeN0zUEpaOzx5IwvlQaUKFAfM2aFTZmUUfcZwpaFGr8+mUAAosOA0r3DtjCjVkbveWoJbbtwQXsANQAxXLBnvjEf7Ij7/gJSw1sk1a5QpSBuHrik7a0UbQd978HVyRGJTp8gM1WbeqJz9hqsWT997wHJoFQcVOKKnaebm3Y5LOftlV/j/UeeAArrnY1OR/epAKx1Fs7q/aFv/2kdRy802Ldu1wbpta6dAacNPgRyHQQV+/qN2311WdscXqJMpAI4tIGm9bZHYa5wmYjgDXsP4jbWCk3rL83jYHivWDMKV+tlrMmbKpWEbigBMRRr6rTBDYl1lbEClNGGo4GtSMvTYsB/oVqA6bTQtDETmHUGaAnzFtlgRypSFOec/O2fThouXW/JdIoOAQlrPZMx2QoQ/CrXgbgwl68bnC62n0B+kArDtvCveWamJXaMRFbjKdGQAMo6iglLSoQyYCaKxKJGOUCoKDIalOrV9XeXLWGmA3lO9jfA1cHHKHbPot5TRbE1aqr7VfNXJyHuNeSu4zrDvjpukBPHWFawMTfiJD3Fa6paSxGmVLGuPti1QLIptpOq4B9SB15pI+4tQeVQI4SdvLRSvbYgh9WBItsY6xKEAKtPCXQcO4n5S4lF8BqA39HUMiTXHN91wFO6RaVzXPkn8g1DEwsW89q9IiaZtRUoKFn4UgAGfPZj7/3hx0wFAolu3Zt3C5cuMj7eBPVipuZdg2Xvqcz6dIg2XgJ4D146JCrq0I+h7H02sGVBs9lD/Au6eBcY3LdkDbyoKSrScA1nUlPqeh4KgORwYADeI8//py98c1vcAZ3dXWR/GBcMYw1GLNGPMQjMM2hXtuD259Op5HfLO8pP+g3xlcdflXKbGJiwa5fH7ci2LICEdAkmRB1WoU4qX/AjSZCJhIQpXg85IyzylbsN5GAeJDu9fV13tF1EQrpqLAEGSXNkqulpRUAOuIYrBi5PJ4K9SsS9MKpl+3e+26njGO2Y8dODESfS6PaoMd2H0In0nJitKZKu9RQB4ONh8PBkxuN1qON2vcYRaAmgnaz/QhVegwJ7fy7T34quDI1bT/9G79OhUjzsRkk0ikP3x5DkuAZQkmmAZwcVm9OC3LwW4teNBBmDXrXeLUmmRTjUmYFKEVqKojASphLxQ2bn5njecChhduCorbKeQIvWRGLG2xUcAX6bGlh2Xq3DVk802nVQJctvnrWfEOj1rvvPtfuhC7bhS/8sY3d/SbrGjnkGq6lHBce+wpGYM32PfQud02utRq0z/7t71ujc9j23PeIc7NQQdcrPfvCk3b5hW/Z/rf/JK51r3MFZSHVnrMC4L307ads9MF3WTDe4YE/wKmlx1oot//61+yVSzes/84fsHAiQ7oQPLmqpE1KdKAvas996S9tvR2xnv0PWRRWrTRSsq48FY7aMPf55+yLn/uUJbe/wbZHZ231zOO2gYnUHkZ+0pLFArupmqStipvc0PJrkn7iCuByi/Bp4Y1qoUI6YGiASgSWVwFstWeSX+UA261WcSkB0tXVCgZU6UTQlJ84LjJhlQDgOG68xsA222pPJQ4UZh0W0IN75Xrb1b5MmgIAlibyNiphqzZLgJo3s0qLRdeaGgUidkjdohyaxqJ7Aji3RJ5jhUAkzEcyJgarHneVSlNNFZJmXgoKpJthx+pUTuoYUxtkvuKBb6FcQ+Fj6BcMSe9ioR07J1/yDoJReL2Yb4t0NDVTTyWP0QEI4jA2CZGYq9oW22gkUQBiYkwhlJfcldpWzOcx2mnINDWm51QH1K3WOFgNj1ike5tjayTYAaHG/jqgxN1Xc5OnN3gIgIk6JfVRuZZqVdJE+gSikmfeVYccmUbO1PaqMow5RXcdnujh8eO3kdaozS8u2eXL1wHYDcq3avN4Pu1wEGPUtiEICQlAR/G8Xn7Zdu8ccQCptRSaar7B4DYxbrk1PMhSgUdVj2QNJQci3G8RHv5TFgmVKmXqTVIRIItAqG01ksiSXuRZHgzX1cZerVTshRdetrvvuc3JVYnzLG64On937Rh1xCECHghTOjs7bXVlhXfrNjU5b0WYtZokJKNy2SMYuyhkJxlN2EMP3ukmO8T4rdE0AsschKgEbhQAYBnHdc5VnuqQkndQok7EngXGedi1ykQGUnlQ+QuMHcGizOQ5iHRcuTxrew/2oR9V0pf1pjEPD1tPb7f19nRZ79Cudse2HeV4LDKOoT+Jp/RoqxE43f/dEw38TXuYgB9BWo+1A/7Oj3z4I8FbD43ZD77/J4kQISYxajPyShsXjUTJ1fvCiW9REVB0Skpgo562Fgond0GSpOFEYpT55Xm7dO4li3BP1lDsZQUWduDILTZ28Db72L/8XXvvr/08tHybdcOK/+h/+zX7mf/3b1ooCtvEKn3sX37E3vszP20dPdtIotmp556xy2fP2K43vQdh8VZ9XX/hm7YGuA/f81ZAXD32fovmFu3Ep/6rPfATv4DlT3JN7qXfJp/8vI2PX7NjP/ABQAtXV4xHQrE2b+e+9gnrP/ygdY7cSuGQd+RN7UGN9WV76m8+bpn9WLDhIxZQ+62G8fjUwx+0eP6yvfD4163rlocs1D2K7snNpGyaKDBlFA/WLLNy0R779vM2cvs7LYgFl3uockVfeFZC3bKx0Ia9/PW/tg1fnw0ee5MFInHrbs7b8mN/DItDcRHAKAAoBrY2t451x0WOAraBiK3mSzbYgwXHKMVjAiTqjXJQoVVxlwSuaImtLTVgPpQamauUmrb94IDVtXaCOlXwBFz7IMLvc/mrEKeACUMjNgIwyT1GNgFa3D4APhClXklnABZoAmKe1UgFAZVcUwm13w9rBLwcaAqMkat6C7DKbu6xiRXyjLg6EmCzdVS/ViJcP3WXUhVDnwgXli2cDwYw5FwUwK4sV8kWaQMsW7C2erWIokdtcb6IpSFHGJkkeQ/A+lt12CPxmB8vrOaxSjVlhCIwUlJXR16lXy5CXMMYoBbRaBgADymAiamyMFqwHk251TqndeKqZ8ZsPu+3ZCpBXgMWi8Vdp6JmnGnSh+t8oRzrgEYBkNbkGAGSlFoGWM1YYrrOfUaXNOZVMqR7atcUQ1RHDTm0N7/pAVtaXKCczLFTta0KKPTM3My0dXV1cK729gYGJ2Gnnn3Bjhzeh5HRqJe2vXruLMAusVAPOnKs4iBsgavadV3TB4fLqv5QFq7jE5BUG62eFdPTbq9gLXFRIUA1TztdCZPeLGnQyIoWMqS2zMtz0zbaC0GCeVYq1Es7AOgXbN+uXbIhtovvubkFB36SGX1OPX+W62M4zgJxjL7KAHneuXMnuumN95WBWl/fsL7eEYBYzSo1mLGGScJQAc1kKm2DA/3O21P5yqRqsoe2L79x45pNTE7bwuIyZQWQUzeKQwfZcOEL20QMEXl74okzdsedh8GphPV19VpPT0+7uztVzmQ7xldX105+9rHTj9Ytdro29R1tsNUxEOBhNNGtB0v8nX/87z4W7O8O2Hve/34KEAEVv+Zw6M4DSugzzzxvp77+OVvFWoYR0P33PGCzE7M2SIEcvvsh+9LH/8puO37Ekr2jduXUi7aRX7a9xx6kkmr2tb/8L/auD/2CRXGTHv/sZ617uN+2Hz6GKxqzv/ujP7FbH7rTBnbsd+0i3/zrP7dMf8b23/FmzqFmuMGf+y9/ZB/8zX8MICRdm+vZ0y/a41/4nN3yrg/AqhKUjlm0WbcTf/rv7fD3/4glegYRLDiNBGbhmj351b+0w2/5gIWx7nJR5Lo3AY7rX/u4taLdNnbXW6lUte+p0Z/aR5DOf/nPbRUXe+TOtyCUGoMoFwnh4plUZcUuPvFpq8OIO/cdRyEAc4RR01jVDo3zYoe7Cva3n/i/LLv3LksN7LOA2qK4h35JfElY2zqDMM2Jp+3pl161W9/2I7jjfVYEMLQc3PDyV6yxdN0xpTgA2wSE1F4ZiaeoEZgjmWvjaouhq9POXwfoYISSFxk0P+WiJoTc4rplKU/Xqw+ANPAwApShpgc3K+su3fA9C8C44L/Uesg2lqasp78TEkmaSW/TJxe7BWhvwPIHiGcW5Q+RBg0NE9sTUATNH+81X2kVwACM2hrjSVnwjIxDsrvbmhurlicNwXDKIm2PcWiNX43vlCHRegDh7KhZeYZyCqEEZWeUQrzjxvCmuyy3OmeLc2sWyo5ZqwjoqH2MZzRhQNOe1UbYve2IrU9f43cO2aDuJAgookDSn+i0Wm7J+vqz1s4MkN41ZEWdMqo3ZVasGkDPDFmT59x07jJ5AKxRH+KAGaW3WQ5ZXCu2YTlye2F33JXyqy27hBuuzl5NFlG7uF+IgqEXssklV/1IsZW3rRW1xFjFqhyoylBi8Q4cGLXBoWGAaAaAXbWZmRnHhCfmZ2zP6Jh7r4ncy2gIPLTgzPYdu5DhNgxvw65dueTqLZmMORKyuraG7MhYCbyl356npvS5NJAeKsK7JyPBu5gpVx5ieXpXh/Kqa/LGorBKitzlR8xTQ/HSeIItjJKaYjR2dgCXW512auvvAYg1QmVwEPlqRixfXLN10iVZmMGzzWSSrolIK6IJ9cS+q3gPGpqna88++4rdd/9R6sFr2tAU8S3d1BhytwAPCdPIgCBMO4qhzGaykMCIdRN3ElaqONRuK2xbWVm2J771lBUBejf2njrSME3JswJ108t5rliExCSi7Y3VRrlvIDXe1dl9sre3/9F0On56ZGTkJoDNA7ABADbgfwSsOEZtdP6nf/sHwSYW4Ff/+UcoVCrXWTSxCw9cNUvk9//Vv7G+ndutnp8h4RkbueWoXXjicbvtbe+2hckbtjhx2Y4/8i6EsWxf/5s/tx/9lV+1ZDxp//xX/4l9/wd+FFehx8YvXrLpy+fs+Lt/wDqy3XbyC1+2PEJ86P43uzjnrl2wyy8+b0ceea8lE2lLwDK+8vH/ZEff+Dbr27bdtUlpNffP/8kf2Xt/6Ret2NQspLCtI3Tf+vOPWbCr23YeezMVIwGicOoFe/5z/9nSO45Y397bcd8EGOIEPlt86ks2O3/VDrz9xywcQ0moSN4gv3VbOv2YnXv1Zdv7wHtwubMeOyU8AaQf8M2dO2Hjk7M2cOe7LZDQtEwUhbfVQSS0H4hW7OzXP2lrzYz1H3sI4fY6LIRx7ZaMF84qQnk0dcO+9Neft45b7rPY4CG8Aq9TSCIcIa+1KycsUnjFnvs2bODobZYa3I4ke/O2ZT3U892z9DSh1ezJF5cs1tlv0a5OhB72RWThqJiVZpUJOtqWxZ3O5M9bTp1pgZSdncxb/1AvGES+GzAMlECdWXLzg8EEeBzjg6sKKwmNP+Ha1sqNuE3AtnfsGUXoEPq4GJGzGt5n85BCCuyCAIxYTmDmBassr9j+I8P2/AyAmtmtUrAKSidNVZaclog6EJ6YnowZBeYAUh2aQ+0166pftQJGZ6UWtittPByVK2D/+iGZFQRQioSh6bZuJIHAnuA78hdtIB1C2SJ2aaptV5sDLr8qd8GN1wmjtYYBj40Z2zXcYfl60XKhIYCsBPAQCEnemroZgVklEinKC6aGm1sslUiPQNQl3eVJ8iEAkXchNiivzhkFnyaJqB2bugSkdU2uucDq/vvvtlx+HUBt2DTAs7KyBNuuuoH9alMWmG/gwak9tAd3dmN93YH/+XMXbWWJ9wAJjbgIE5YMs0A3Sdo7o3ij/pptlKJWwZNTXCIy+pZ8qhSkC8qjJhK4/hGyLBDbOpROHY4hqtz4COTVVhqFzXqMPmGJTIY8h2xhec3Onrtib3rTg9QJxpy4NjBaKcf6K+BLRX21jhCI36yt5WxkaMBefvGa3XJ4F+G37cqVGbvjrr1E6qVZQChWrPKs4zl7aVE6JQueDOg5h2GUg9Kn3wJRtcP29fVbZ6dGFag5xm8dGYw+sn75ykV74fkzyEELVqwhdFXXXOFWUqPoGo1GudWqjc8vrJ1cXW08+oY3HDrd19e3GvjIRz7iy8+iw6lAFtKwnbTs4TNA3cc+9xef8qfTMbv7+P24wSRaCeUj0cC820d+43fsrje90fIT521+esXuefe77MR//Qu7770/JLJnT33x7+z4D/6gA+fP/ulH7ZEPvN9NVfvCJz5p98FOO/qh89DuZ7/6d3bowbehWGG3SPJLT33LHnzX91tXZ6dVizn72sc/Yfe850ctAc3v703Ztz79SYt1dFvn9gMwFaw1yvjMZ/6b3fPGB2xgdLelYXbJWMiuPP2UXb162Xbf+y68Sg3Bkbq2bPJbn7ZcM2zbjt2PZaMguep2r12bsaunv2m73vAOC6Z6nTA5F4s/bZTqzFMnbODwGyzaMQTz9Lv3xE81Qyg4f8FePX+a+7jzCFAoALtSYQVq5CpgcdjbxqWn7cpMzsZuP47FjFtvV8K2D6ZtW3fado/12vaxPhvyLdpjn/4bK8W6Lb3zDteZIQUU2ZGgKMasP2cpHNnp9aolAdd4xyDxYDxg1HIrZXBK105ZqjNtsysVFHyV1ypWLeQwFQg9AFUqVC0dBSwCdavmVi1DmM0G7IL35xZhpPE0rLnsQFJtr0WeiWGIVpfmbGF2ygori7i489Yb1VhSoBwBX/clMdWdAGAAAPBZvtSyXAnDU2pYkccK1FOh6t3L5XI2vbhina2ytWob1jvQadfXYd2BLtfB5qZhoyBlGIeGwGnkipaMrAK05WqdT9MtH9hqUrbVFUsFSpRVxEqkYaGs8bM+3mu6ZiyN7BBjkzssd1lKp04uudb6qG26L0x5gO9ax2Bh3WyuDlhR99VaC0VFDsiflCuBsqUjAFgd1r2RM192BNyH6yMrGkHDQ0IY5J+0F2HjkitkTizUU2yBgFxOpII6E5uS6x8ORVFkQAhglQfnWCv3o3pP9R/22y2HDtjK6jKucN4mbky6+Gs1mHGp7NaaWMDD0CSXOIY7Qj2q4/eF55+3c6fPW2E9t8mSNaQs6PYbiwOsYUBfcq7dRbQWgTyEAAXlo0w0VEyzoFuUpRYh0rhbNd0oT8qmOrrUjtwkfxqmRxFRZpw5UBO1kMwSpwTXfcwxebWNilhk0gkbG9vmOpu/9rXHbHRkSIVoGl557dpViyfDyJzaeHkVnBDDlAcwONhtL75w2bZt77WdO4Zd2Fo/QvlTm7XSoRERXhOGmhPQCRmwTUPmwJU0Kq2ufwA9FcDX8ZQ0ekjsVQsjqaliERldWV13xvLOu++0Awf329133eHiySPDZQyn6pcwGvF4Yj0WT9wYGuq4Uq2uzb3yyoWyOIbvZz/0odjBg7vHltdzD4eCgUcC/sgx6rbz2tXxYF83ljyi4Tp5y4LsGttaa1ZtZjpnb/3B99i3PvNxK2407aH3f9Ce+fxX7M63vNmC8aw9/pcfs3f+zD9AMNI882k7cu+dluobtqXJabv66jk7+tDDCELcvv4Xf2b3vP3N1j2w3Vmsv/z3f2AP/Mi7YBKDriK/+d/+1A4//IAN7jpgKTJ5/dx5O/XECbvnB37MFV6NqspfPWMzk+P24LvfRx3KpUKJcY8/8Ye/b3e95ydt375R2z/aZ2ulqp389Bft9IuP2+7jb3EDozUhIIpl0d5fpz73Xy3UO2b9h+7nuscgJBcBhPjSiU9ZJZaxgWMPogCbrtNmBSaqy3bm5F9bu/uAdQCKSTUryLIDKE2BL5+UoZAl2COA0qb8NIsrBYh/5q8/a2PbtUJU0HaN7rFsedlOn5+1obswOIkeFFFNCNgzzR7hEEuIzjxnkdxZe+L0pPXuPmgdA3uIT+1iCBM1KlDsXnsRNz9vT7+yaBt5FDCTsGR0s6OlViNpNcv0b7M2dRXDuu8LTrgOgQLW/8VzuGTbRq0cHXSMSCt5dUSbtjqFix4NWhcGIbehZoC67Q8vSLwAwohNtnqsHOwmsQg76V4vaJiOptdqBIKGflGYPN2bjlg60LS5UsUO+6fMT5733rrPTl5q2hJxtutqMkEyOaQQSoMYlyZLbLEUP1oHbFosHLFR37INBqfNh1u6UE7ZuVzCgZPWbZW2KaStRZxlYuV1qBNFTFb1GCJ9eyITliHenqGYvTzVsku1PpIKuvCGmxzDLz0/1BGwjta8dYRISzRui60B7qnTipAlL3g6bhC60gxQavSJ2ix1T/HLvdahfOlQ2agDzPXIq6alkMSnDi5uuUOurdrFBbq6v7i04gBBkxyuQki2bxu2VDoNw1tzz8qYaGnRL3/xS86oECJ11bBUVB4BeXZEA5YdathwD3JOvorIn0aiJMiXv1WxiSWB5SazpqSlD0VYuWYmuqZCgE5yqZJxn8386Ey7dSgdKhI3coRD5awmDummOpxqGEmVaTLTiRfb6cCaBMC486aRS8tzE7yvzqgoeQ9Zk/DVWZ5bx5NcWrXb7z4gO4ZhUjMdcfBRM55behJQV1kLUOXya2TClhzp+lZ6dEif1Kzl6bpXR/pIznToW52jzjiRJ42ZlTGTNzi2fYT4WrDcTHtxcaH89ROPj8/NL5xEPh8NBqOnp6amYLDE9acDA6FQqJGNBRrbG6XynnIxNxCJ1mMvvXDNv5ZbIRFJ2zGWpUJxrU+9aOlkn+05fMRe+tJXcUsCtv/ht9ji1WnrHeqy3l277IUvP2p3PHSvZXqG7OqpF4RQNnzoNotSCF/5m7+2u9/6NougDKe+8hXrHRuy9MAYgNO2v/5TwPb73gJ76kToQvbSiUctjPu688g9bqhRfm3dnvocDPmH3of1yyBUULCNZXvhm1+329/2bgdqGj8q4f7Sxz5q737/u+3QkSPWrLSsWIFFrZeshc9x4MgbLOzL2F//5z+xufFn7fSTX7NMbckWNsq27Y43oxjqJUUUSa/cuuVXHrOp+RXbducbca/jThDUSeAEv1211bOP2Vzeb/23PICnTprkjuDy+4mrBcuLtpFWnk+nIhZPJ61aadvM6S9bX+uUXbg4ZW3cyGq1aHfdusNeeOo56zh0l/nT2ygDhAdQ1CpT9ZZmFQHYDRSvcNlSraKNz6xYuqvXgskMwo4VRkjdOMxWzRL1WdeTPL5YQD2C1je2wzGjptoKUVaD5VT9EYyAmj/a1hssujbChi9k84slS/UMmC+Rpu4Vp2YZFW0di12CRS6s1Wx1Zc3qMMiBkIQRAfTHbLEK09WAfnxvLYquDeTk3mnEgEaUaCUwrSqVJNo4gl3gWo9toKsb1tGVsolcwIoBb+EaDZOTuoI1pEGuXA1lkxLBUvCe3I6om3WdDZZwcasYrpBtkJ+FCgrDu5QUQQhh1H7YtESM+uIdLcyu99XUpKLwo0C9vnWLhovIc8ym8AwWKuqYEbtTIwpp4VtKmlYHWX7VIhgIgULNrdClRiLC4b4rfuishvYIHJxvu3koPCmxlFZteG5tDRRVHcM6xKZcByOZdh2x5M01GRD3tuFttrS4ZMVCGQBXBx8GgusaWpXLl+yxk4/b9tExt1qX2i6fe+IJt7tHVWN9/XVLx2CDSgpp2DEEC08AnsinmnaqIQwObDWWgTmLMWKotULacLeAGnYqmwAoJ2H3hZqYn5q1VMLoCDogQ6f2Y7Udk0Hvt2ikyp/nVIla8c2bKr45HAuXXF6B3G0xR43Q0T+1NTeQkWYNXaXuhINq96XabHkl54ahaWqtY6b/H/b+NFqyK7vvA3fEi3gxD2+eM9/LOZGJKVGYqgpDgVUsVqE4D5JISnKzJUput1dbS/KnXm5KvdzdsmzTq9tWt03ZMkmJMkXSHFREsVhVRM0TCkiggARyznz5Xr55jHmO6P9v34hEAgVS0ur+0Gs1T2a8uHHvuWfYZ+//3vuMgCp8oG+HTX2TF6zDvcB6lfw4SGJlBiAbgKvagld4Ty/4Bua6hwJgoJTVeShyokJ/3gGwGQAryhM8ODywW7eX7ca1O/KS79Dm7bNnTh5+5KMfvf38889cf/bZj2089dRTNQfYa3/t+ej0dCZfKO0vDefip27cWZnZ3jtIFOuFcHI0bul0yGaPRmWyx21idMrK1Z5P4E1KFuKjMzYlt/z2G9+1o3KfQ2qAmhrrS5/7X2WtvuYLCB75+E+I2Ybtj/7Zr9mHf+RTsoTH7WDjrm2sXbNzjz1jn/ujL9nlS9+zbqNsW7e+b9/4+tessfaGrdzatCc+/sMWT2ctM5K2P/2NX7MzT33UspPSHCJsV0L3td/9bfvIT3/GsiMzEhD6riL2nX/zR9YWqB995Bnb3Nqzty5+zwGi1a3a5Vcv28bKJdtbftPW11fsQNrwI0+etLurO9YMxW3u5KPGphVs0CKWt876JXvta1+0Ex/9jCXzNCxsBXOJ8Pok9vT89Us29/jzNpwMVoRES7s2lanY4njcpmYn5NqMi15tWcG/ZZXlr9o73/yivX19297ZGLYdty679twTD9nN712UVSdX6MiD1ovm4BIXuuCYZoRATDAkN7WybsnOrq3crdm+XJni7roV9u9IgaxI39y2/ZW37eSsXPVaxW5vVm1k4Yjccgl0Mmf56QXb2Tu0dmJajBf2+YSVw4LNZxs+2FNTnTdlRQwJHHZ3akI2WbsCyZRAVKaN3kF7S0nUGlIUTVsckYUO44mBN2txa4mpcXNpHxaBQCQWEWBJIiTcz0ry2cMAYZ1iWXCtaVMzY3bzoG2haF7KD4ElbjByizCwSglmZ1MbBiroWoLxeTwRq1lmqObvVDoRK7ZEM7BRFjbWF4uJogJmwAWrDze0J/cZ8w6LkzP+R0MHFjOBXTpsO8WoHbYTyKpc/04AJgJhrN7McMdyVta3LFUJbiWUVXqIKdZp4B6zdJqyB1YdXEI3FgtM6OoBfPyWDH0AAKDASoargn8obr6hFYG+VfpS6fcbCD0fRt8BgpiQkwHD8bGsXb96ya5duqKyhCyBJ6d8hwXyabU1o/zSY1IScduosxdAR96E+Fk02KpGrSWPIhuTd6V2Y4VdsdazhSmBapEltyq36C5v26p6LhKqfLjblIV6qlwDoNNfwBTlgufgq86Uv9dHLwTdJJJVYcLgRBDoAz/iju/u7llChgxJkAczLSrlto0LN4Z9VgzpSEEorbDaADqjsPw39AVk+af29j5/1ZsSegAsVXbaNug2wqp1DeLWLos36P9lpzGfRy7wB3xR8AA/bcxG6rzLKkJ4kHcKhVJ7ZXXj8ObNO7cvXXrn+u3btzeWl5cDgC39/V+OtqvR/NKJh5ZS2eypk+cXZh44fzJx9uyx8PhEz44en5EZfNLG8sftrVev28Mf/rBV7nzH9vZaduYjn5DmXLClBx6yi3/8r+ytL3/WLr3+LdWgIVM/K8GZsez4mL3xZ1+z2TMnbGL2uLsbB/ub9lM//4u2vXLH1i992WprV6x897rdWKvYzHjMagKk2YVJgXnTpo8csze/8iXJ6JAtPixLmO36RPi3/uxPLD6Ws6kj51TxoMLbKzcsGh+yo6d0r1W05z7ytH37S1+125e+bq9/8Q+svn7RLr76tl1b3bP9w7KdPTdv4VJJFu6wjc1OysJNWjQ1orzEuK2KXXr5j+zJj79gDz/+tPLA6/f+FifsVOfQvvvVP5Viedwmx6btk88+ZI+fW5LwV2xscl7W8V279Pl/aoeXv2qXv/aSNcq79tbyoe3UkxZOpK1UkYub69ixI7M2qoa+sV6UZk/Yzu6uxVAiNuwWAjsLdQVGqrKNDjctUXzberWyLe8cen8nOEYfEVsMsuFOp9K04zNZ3wrv7l7NNtcPbTgVslr1wPZ312y7yLJQAZQYvS2hQGMvpGo+gb4mQdrak5uYiFlXwMJ6+47uZ7H2BPbNjoBe7yZTykvG4ZQAx91/0WOjpnaJslIG909uZ02MCSD4QEDA6AhiVkLCKaWFRtsWomVjh/RxKYSVfbN6JOvWOu4e86ZRMICq9JqxHR8Wq++WBJCLIJFo1yaisrhDbPA9bMV22A7qkh4JRUSCwJSqRFwWuDygSKgpYJXlIqDEMouwOk3xVCubjLYEOG0/3iUkj62TZDUSghRYNmIHG5YgT+cFRKUD61aL1pEy6Kq+CDYAQV98QpYfc0sByaAvEkuUegcuq3dv6ENbKkkXdMCUa4IrJv2An32lEBirazZqJ8B3KBxV0Ef/kwLL2+vrdu7Eoq2vrtn1K9f1mLjiG0WTvW3ZKFO/mDMsek8mrdiLqTTDlouxM33Ubu4qtUjM6rS9vIhjUyg0tWkkJfkL2cSYvMciDUBfpwwogTe7idEPqxqqvAJa8RGl8k103HpUBam/eMhBjxEL8RsDzQAvfdAsUnAXXP+Yn0r6MQFrtdSzUrUgj4OBMdFKFn5CPDMkhQQ/QFNoDj0hHHPPAT76VNVgal/l5korsG7donazCLmV54FHJZ4EUAddAQQHZFUKZRcc7UObUkcUBvRsy1BhbnPQWg7Q5EvctvyZTvuw1arfbjTq16vV2kY6na4N/SPFPnVqNrpWXs3f3ry+lEtlToW7CzPXr+4kvvyFN8Iby2V7++Idu/LGNVlKu/bRH/0pu/nmm/axX/wPrVLo2ttf+E3bOdi17NGz9oU/esmsuWm39hv26JkjKoCEaXbOOnt7ahCzCx951j7y9CP2tc99wa587Q98ZC67dMa+9cXvWLS5JgtIRI/GbGk6Z7HchJg3Z42DLWvur9vylWv2/E//rIAkK6KZbd94x2689Zad+9gn1F4pO9zdtqFOwZ57/iP2wAOP2O/8y5ds4+3X7dtf/7w9+Mh5e+PiZWeovcO2AC4m4W/Z3LGMnZkYtf1axx545hlb29i2toTngTPH7NzxKXvt87/vltLHf+KnRXQEWkTVn0arblN51jdv2X/6n/0jW1w8YQ+dPW7HF5fsDz77Jfv+n/6OrX37X9udK6/YxkHHtstDFu8VrSLLfque9TmJ3XDUSrIeZ49O2NMn5+3N169Y7thZ72PKx2tyBw9sZO6YGFoCikUn+sEoMwffcaDs1lu2tlWUtu24i8kmys2GLNMmE9d7dmIuJpps2soOWxoGa8N7+i4c9OxQ6Yl1xBzdYP9ZMegDR0LWKMkqFUOvblfkWqatKeRmUjeWVk4uZrlSkIBIOOR2wdCseJkYErhlh33HrfWKfH+1n/crinFbAngG+mBtwILtCLEtcFfjArSqmGKyXVC8sqXzKVuRBVtROmExfoNRd5WP+ahDsia6sqKHWLXVUNlkPQ+rBjH9Tgg0RiNFS5qsD0BZ9IrI2k0OK59s1PL5iFzbuOWzCcvmYpbJJCzNfNhUzPL6PTmatVxe1qoEekj2O6dkbOw2rSVTbTTWs/F0RN5IzCYUNxpqWQqwkuL2vkEps0o4JZIAsMHqrmFmc+g3Ysl4BQoBZe1A4QAbWH1uzYpG/lv8jMwC5O4eq97BvQDY6fsNQFriJWsP8MR7YOkwy3unZMCwic1XXv6arGPlK0DD8gYAYljSeoNBn5NHYnZQleUrZR3pNm08N2SX1nHw1aayJslMGGfFYtdm86zCqsqgCFtG9Ooq34rwi53w8omkrgEugA6Qo7AoELoz+BkAqddbbcI934hJ8QFHPoGi6BmnYvhgmXiSwTJAEEuWebI+ACWasQoRowzeIw8HVgVo5+nzT+kB7g6+oj9ch2r0OHz8DeiHPMhzURxfkstNpz3FQxkGHhPpMMMAzA7qEEz/8vbRfZ/WeR/YSyG29fxQxbg9NBS63uuFAoAl+Z//+c9EF6YeyNcK6aV33r576uKrr8+8/eabidGRtCx9uXPDMXvxZ37MfvKX/rZA53O2eemrVhQDVouHlptftCOPPW9/8pv/Shbfdbu62rJnP3rKRmfO2cKDj9tHnvm4HT//IXvn1W8JVH/LvvLSH8k6ytnicz9mUycetD/6n/5ny3RW7VCKYa0YsmceX5R1lbCGhDk/NWWjk+N249I79sSnf9yiSVkMokavVrLXv/Ule/pHPmkfffIJe+zBEz7a+4Vf/2/s1S/8tr361jv25Cc/ZVMPPGqzx87bF37/Dy07XLGOhOjatgik+jBN9rmHTtry3U2bP3bSUmPjNjoxYTtb27Yvi8BKW3bpzSt28sM/YnuNiO1VqmLDmLUL2/bXf+ZFO3Ns3s6cOe9u4uf/1e/bt/71f25f/O1/ajfu3LWFZ/+qjZ5+1nZWblq1I0G1NZ9Gs1xMqw5JuXRpW1/fs7nFnD15bsF2l2/bYW/E4tPHvculsLUj4Sl7B340P2ly7sUQQzbZuGqd3bet3glbSpbEyvahNzZHqrDmPqV0m2VZZ2KKpdkRNbxAeE+Ak4ja+OSIRZIZWYhRWW1iLrEUq4BiYmZ2pzozxuCXgK0bs7WDsvVEoINCUwDedEu/LqWyKUAv1SMCU45cR3iH7OxIoNFr3YgUl0BAHFYpMaleVqx+tutM8m84iBp718q6Tyflig7VfenjPKP/3YqUyaTtl0OWysq6FzjEZTnHI3LH2c+yW7b4cNeGh3Q/0rNMLGTNyp5NTCSsJOWdtqoN9xpW2D+w7YOGHTCLQNZxqSQrU+DE9B42C9mRxX9QKFuxUHWgqDeaVtX9bdF7LCo3UvnGUhE7lEAfiEa4fkyiLzMtRwBfKpessLOv9mhIUqsCpZSVxBXSG04DllwirAid998KUJjBwG9CAKgIa2DZgjHE4zftyEqjYbn17IAGOAITSD7dI8x+wKJGsQGyCHpc+b/0x1+yI0cm7PuvvyU3muW1opvogxVXk4JMuAcQsmQ8YuNjEau2495207mQrRTl2lZxr9X24hmsSvJByc2PSDEl5eEIeAtq/7QsWqxZ+STKo2tl6i0jAQAkyIZ0nFX1fJBPV14/QDjoKhlYnNQqqDv3AWg8NPYKARShD3xPPQHZwkGwiCYl3mUTJ2hKWtDP6ar40NDpqraG7DwP5u4SAu+JmQnlSsmntOHi42VhWQOadFd4m6EMvR4qJ5qGMuo+fd78gOYsTMCA4Ogdb49+XaVA21KEh/q+LTteANt7F2DNMtGbN7fzO5ubS8XC4SmxxczcwkLiF/723wr/zC/8oi2/9m3bvXnJ3njtVbnu25Y//phNLxyzlXdet3PPfdquv3nVKje/bXc2q/bMjzxrP/ITP2sf//SP2Rd+65/ba5/7Tbu9ekuAO2+5seNi1CFbuPC0ACFj3/nqN2SKvm3Vasmub7btyScmxbcR+8hP/TUbldu//va35e4WWR1pI9PHfH7a0dkx+9Aj5+yTn/5RWWg1+63/6u/bn/7OP/P9XQ+U9tN/5X9vk0fPO9GY2vLa5/7QqpUDizW37OqmiB3Lyt2p2ZOPztjG7W176KnHbXNzz4bVgHS8J7JZm4y17NKrr9v8g4/ZI08/4yu7fuEnP20nlxbs1MkTxp62/+V/9n+yy7/7f7Gv/tH/00Kyhp79m//Azjz/s/bA4y8IsGQlXP6m3dnYl2V1aEOyLFcO49aMCDyGkw6u6bGeLR6ZsqXksF1faVru+BkLSWBoylha7n1Z4FArWDw3bUO6P5MUGDWu28VLazY2M640K3ZHgNdgObEaHNcFa8+ZXPnPjUXFDDHFKQkkWdstgNyVFS2rMx6XNIkx2nU0f9PK+7t2ZorZIewaNGSrWwcsG7KQgDkty69GV4Z+s1O8fGvVAQswallZd9nOgaVl3VUFWBuVIbeo8VbYgexQng1b3DGIgSw0caNlUcnxs7FU12oCspFITR5tzeu018pYemLGR8RHZFmy3wXWXEGGc63GvgoSDKZZtXvexTCqsg1HujaZxiVsWDwtIUyPWTids2Qi5nsIjIxkBXzBKa0JfRjEYqclXOuc3peoW0pWLd1BrHzDNWxYynrJEYkathGWvoRLJNvbkeUq4J9Is0hBdJRlXFJcn1sdZfYK1rsq2g8oRcDTrSuuZaPh2uO6IqyADzNlEH5GpVtd9mKNAx8OGgSEGBriQeHS8hvgX1vflOWdk7e26JbYG6++BVrrTQGm5IU+WKZWMQ0LB5lBpKTkodDo+ErL0VTPipKXitqNedYMoHobuYUcsplcRIAUsmJNlqjoPZYJ26a8MaxDNjtphFnCizUeWOT0JSNzuvKyusWN5yVQpauE51i0gFcHBpFVSFnh16APlr0CAHn6nBN29Z0dm5xO2lsycubmp5Su3hP73Qt6Mcgv6NuFxlyTPtdMGwMwOdW54buT0a+q8us5bcQ7ZOigqbyhN/OQ2XiHZwzAoXDc81P7B16J6KpCQO8hPfOBNMUNLPkht2AV5bayuJ5IJDcULwDYU6dORev1Sl7ovdRutU5Jg840a7XEd776tfD3vvLH7k5NLSxYVkJRKfbsqRd/2j7/G79uz/7cX9WzhH31D35drtuhnTn/oCyMvG3evWZbBzXb3y5b5ojeGxm16el5u/zad23hqef0Tta2ZQnc+NbnrFe/aze2hmz+iISlE7eHP/FTApScsQH0sLg6MZy2R59+3hbmF5RH095+46p97p/9X+0Pf/uf2dDIlM08+eO2IEv4tW9/1Z74kZ+ThxqcEwXx1t9+xa5deccmh/cFGjU7aA/broTk1Pkxy4sBUtNz9vDzsowzE7Z284aPwLKhzcmlE/b0J3/cfu5nf84Wpsfs3OkHrCfL4n/8J79qr/7ur9gX/pf/RlZ2zc791N+zE8/8VctOnBXToinDYsiWrb/1Tbv42necaWLNFWfkjSp7VqasKiuv1SqpvqP20WNzduXqHV+lFRsZVx4J66rBxsYmJHRodpV57ZbNLp2x3uXP29e//AVLnX7MEomsbOmC3bpdEAjR0Q44SuDFHD7vUgJ5Yj4vq1EgvM3GJi0xRMpqHYCwbUVZeZwRNjwsq00CEFe+JyZwxdgqJWJrW00BTMq2ttkQWlaRBDAeacuKlYaX58KkcYmlAKlnczEBpPKuCrBD6SlZiAJ9uasRWTzVWtBfyvJD+s3pvmiL4UmrJ7DeFa2OZMX4ArbJqTF75e1du7lZs+XbG3ZjeV3phGx7tyT+SdnouKxvlY+zu8oC25osntwIwgIcChSLoiF5ijKlJqPGEnC1MUKLVUI9HZwlOJJ7fdO1wqCo6Kx2ivdUc/qKrWVbxbBVeswUEVwIAHCvsdH29ko2lk8JYGTVb5REh2Erh5PeXxwADEAmuiBUyhhhB4CUg+7IY0AgdR+gYJI8ZUNs2ckLd7SttmEKFKAUABFzgJk9IctN7YoFTFuylyxr4He2d+2V77xl0/JOrl+9HeRHy7gViQ6V/MTZg0J1U5oqutqf/Rd6AtioLPWwW7Ns+zwst592YnkrNFocE5BK7kMCfKlvnyO8UUApAJaqtyx8BqscKBm0ErDCe9QXrGNTcugB6BXrh3YoLcnE/8iQlJO/o3iiKX3Xrmz0m64Fn3mhWkxMJvWMJbwJ3z6QjdGhYdClEoBqMFgWACr58A2YY7EyTgBwBwNYKCrZBrKAmcXgVFcZgoLqPgNkSoc2Jg2XF6XPY2a/BHmIpnRfqQ0po8cmL336YC092D1UPWTBhq/X6/V3LVgAtlvv5oXgS+GhyKlapTqjxk9Ehzrh2Um55SJ4u7xht1YK9tFPfMy+/Hu/b//bv/8fysIZtX/xX/yqDbXW7a2bBVlkGTt69nGbOfshq+4XZGGu2skPvWBHj5+1b3/u9y0iy2x0ZNKy41P2ud/4TRuR67yyw9pv81Hv4489Z5nJRWlyFbywa29/5yt2UNy1UCZqr3zju1bbfN3eeeOinf7kX7fZB58TMI5ZpNu2r/ze/8uOnX/W0jPH6WUXMcXMAsBvfOlPbTQmkDjct1sHdNTL2plN25Mn5gQiHXv6Mz+ruiUsyqbVIl5DeSXkatJPU9gv2bJA9/XXX7df+7/9H+3il3/LFpZmrBXK2PWtsD32Q3/FMgJFtzSkyXeKTdsrNSwiV/jVL/6hmCmm+q0LVKp2c0+WaywjQEvIzd612aMZe+rsSdtfX7bD8KSs5nG5rZs2FB+xRCrjm85EZOFX93Z8I4uzYxWL1bdtx/I2dfJZ788dru3YyvaBhL/iE7LTqZwLoETc2GD5mCx9Nm1e3e75QGFulH0fBEKxtE9vQ/hS8YysXjGjPIjzS1nMRKtYVunuqk4CNFmzCB1MyMovLCfctFKpJhdbglEt24MzSR+Rb3eH7erdPfGWwEIkcXdP5WHBAIKBtcOUIkW2FG5+vGcFGUtzw6KZmC0r76TSSdiRYydscXpGwL7n4MIMCjbw2BXdKEujVFZ9Gu7yxocqsooavroqivDGZHW1o94/2Gd6CRU4y5JiBE3gprIgjLi0UZYJSbA7oleyXZKCKel52GqC7OYQ++EG06ly2TyibYd7jNoLDKQQM0kpJCnkZmpcIBAsCghAFtFDdnlDeek/faiBtYMrSjwXO78PTXlGoIzMtsHCdctViotnKE6gHwuM/kPeg+8YaJydGfUNXNZW16iuAwFTpnHTme/KYB6AhiKhK2lfHgYu75jAttiKCnCZBSKAUT1dKegDKE2n2/L8VD49Z5ASq3j/oAXOC4QjVukqvsoGNT1ffWPtY6VSN7f6AGBds1MbSqJcPpQnVXU6QB32CPDRedWL/Q+gN7SBjmxChGXJtpywUADWAwUmgBVQBnQkX4A1KAPAymAUSpP4gzphafKb9mH5MemRjytA5euKDdmRoiB9uhLopkAhuvITL+LdgMttNjIXL1IiJ7hXHo1uhyrTbbX9dbXP+wA21M0nE/ElxTwlvTLTaVcSp08vhLvdpN3hrHxZIPVwyna2VmxXmuzy9Vv22jdfsU5p2d65WbVnnzlm8ycesVMXnpA7GbFv/sHv24Of+ITM/Cl74wtfsGa4ZQunT1q1WrevvfSnluqs2uZ+2+7uVeyJB6ctnFm04w89JU0lcBGgv/7yH9kjz/6wpUZmbW/trj164Zy99q1X7KGP/5hFEmwgIQtDxLr+NYGZtCJTxPx4EiospvrWS78jSlRtuL5uVzfV4FF29ynZs08es6uXV+3JT/2MRdlpHjLBxJmsJeTwXXn1NesmUnZ7bcXWle+Jh87ZA898TOD/gm0yK+D1N+xH/9rP28ziSSd8Xi5oRUx7oHqFBNLrb/yJ7Rw2bXS4Kut8x27siokEyolMyu4ozdGRqJ05MWMzkY7dEo6NnP2oLPFFq+9vWKR5YJH8hIMYewrE86M20ly12XTD3rq1Z0ce/bgtHjtmlb1tWcYHoh0reWTZxEblHucc8OOZEWvLbV4cDUk4inZLVuhhpa72i5mw1GdBWKgp4Wn4/ElxkKHTH1zMWrNSUxtHbH23KpomJQDBMs9uq+v9ca26BEwAikWHFRgVSM3FCw7WNVk0qxLAVCYmQWb6Df2oWENdy8kFbzPFKITF0pKwMr+y5ZvBTIZFt57oNTFq37+5Zddu7dj23ooYumKtmoBUAnVMZTt9YtLmJpI2K0t3di5no6OMjDNin7aoLGDce4ToQFYZioTpZ3RJYEnX6szJbehb9RY4VgWMNVnSgECzWQ5WtVlZQiULWcK1p3q2hhI+as02i3Up3D2Ba6lcs4R4ZWEmq7bW9bjeklJAeSCsDHwgbVhkWEMILztKIZQB8ErYeYLQ6zcfyswzhJl3BwNfgCmx6UuEhvAa7wOu29ubFk8M27e/8apAixMHaipfQa8rL6XBjmnEYwUip5FghUci8s4yEd9UHEsyr/Y8aPSMvVLZBY2d1eh/DXaRokuAgxhZSSdw0Sc61BUfDfnAUUgWLANezE4DW1BdeCqD7gAVHYxS3dtqgxo2j0BN7aD29NM/1FYMgAOMKAL3EEQTVrX5ZkKyVjfW1yyTidvmBjNrZA0rT+IwJoTyGSgpdpVjWplvQqP6+yoz1Rsre0Bfjwe9AVru6YN1yzeB+Hz02O/RBli7xAeMA6s9sLqpMLNEqDfqBc8Ab0j1bkci4cNOp31bNLyeSPQ2hofvB9huPa9KL4kQp8JDoZmhWDzRjsbDtW7DEmMZCyembHxySpbYmD384Y+oAEybCNvo4jk7c3baGmLsx5953sayOfsf//F/bZ/5Gz8nN2bKtpdXZAlesYef/Zil8rP2ta98TRZMVUxbs3dWyvbEY4v+7gPPfcaFF0Nj5XtyhfMjlj9yxkanJu1wZ8vuyt1viGmy8YQdP3tWTBO23Wuv29tvfM/OPPMTYhBWmagBmGpy+VXbWr1r2dCWXVYezXDetjZ37NFHj1hrt2aTx87YyMIpbzA0GQ0sSLMbr3zNWuGYzZw4bhNHjrgrtXLrliVyo1Y92LcrX39JFuRZO3PhaSfs+FjecqmkTY2kbX4sbaXl1+wNWbzMoQ2Xbsui7dpuI+Gj2sUiGxo3bObIiD1xbMxu3N6yzPGnLTxyREySsk4kIYA/EC06lhawqmQWk2VxItMRMG9YLX3c8vOnxMhisNKOLNo1u3prUwahBHS455tXMD2nXC6JBlJm+bQEqWW3NuVCJxNyucYspntYPVgG9PlNTMq5lrmZEUMzNacrS67ejdidrX0JS0KeBVZGTELIrlwxKRJcTQmiAIqpKeFO1c5OChBE86bKlZ2ctunZGbV73mYEhGMjAsTpUZscTdj8bNZmJ9O2OD/mG4OPj03asbNHrL22rLx6NjKZs1o3IQWyZBPjI/7exHje0mmmSwUDOlg9LEvttsoWC4nJ1X6tRtUSslrScSwXufMS0kNJfyaBRS/rScLBaD8jbuxLKlHX72CSO4YAWx+yq1MKy1R0YQBEKVpvGM+t7d0dlG93u+D9eZlkyMZzCdVdIiaBq4XZBxVwFR1EG3cb+acssfCwjrAgWa7pAAza6KEP7MgLQHABp0qlpDan6xvXOnBJmffq3V16EvQHY7kCLljdPZuQUpoSnW7cXHZFCDDyL8bCAaa0SV6AEKw+0syl41YLsYCCPRU6VpYHQRcBFjNT9thHlu4B3lvKh60imtSkaJk2V+s2jaPXW8q3LBCWqlS5WexAX6voRrsong/6SCmxm15NHkFNXlS5pm99qCvlY/5ruVqweqOiskkJSSENhQJwDbpOwn6C8/jEmC+tvXVjzaZm2AYRyz7ozw2sT/rHVQ7xOfRi1gpAycAZswSgU2DBMhAm6198Ao0I3Hd66QPO+sCX2hpeA3wBasoq1SEZI54kUumSr8jjdUWBsMKSdu+oEu1u51BPbivydfFcALDKIFQul6O5XDofiaWXpMlOFculGfltiRNnT4XpEGcVBufLV9l8N9qyw8KO7e7vWEFMUTjcNY4AkZFgt++u2urKilx6Jqnv2eY6Ft+rduLhR12Q9zfvGl345z/6CTt6/gl77NFH7O6NW3buuU+qEXEnm7b1zqu2sbZmRx/5iO/uxG47lc2b3me79KGPCYySEuBxS8W69vnf/i07+9ynLMaGvQIMaNcr37W3Xn3dMiFZeOslWSNROzgs2fxS3k5MZqxQF5g8+QlPGyYPoRFFzK2LX5Hltm+5nCw5CSHn/STl0hb2DmRFmW299me2I21/5ukfluBIO4ppsYiKxbLc5ZbvWft7//yfW3c4aWPdHd0TYxwmvfshLrd/bWPT5hbH7IUPHfeNv6upI5acfdg1M0zL5jARMQfT0hJpNnNO2YlE1aqb79iNjQMHh+HpE77naKS0benOnq3sVLw7IR7LiNECCwBgjkhJHJ0M29rtNVvdkzCImaKyeHZkocposcNS0xeDyCH1FXXMb50XkHc6FYGLrIftpjwHzmBC5HETZQFHESlZHtHA+hC0Ocg8MB0SHer6FRHYxC2RYHBNgIKyA0zEhKGwLCBZAr4mXPEAABXHNyUxWe64hvmxpG2VQsqXZZPB/FdG5eNya2NxLDqmh0V9mhx99EOsgJKFyW5IKXkDoU5d9Yx632BTtjUDWTGVIcmyMQcowKBlBTYp1zts3lOrlsVzek8SE9c382Y5H6stZReSxearv1J4RWFbv1t0YUpgVAioYsNQoGWlXtrX9rulIzo7OOqfLlV3skZIcZNly7hQO0kdmDCImMReLck6LgWWGv3bWGkMbAkeFD+wiAFx+iTZjJulokkZGt/9zlt2YumIvfXGm543gW+sTaxIgBurji4YduBPio6VWtdnT4wkenZQE4i3ACCBnFqXPCgrq8gy+ZSJTSwupSAMtIhc+WpX7jlKS1Yoc6/pP2XKIvv2sgiDWSHQ2feNlbHEen2fEaA6iqAOcN5/rzZksQrT/xys9KHfkyoAuAwoYQSk06zq61kuz0Bl0M1D/ZyvFLwbRe8xsk9ZSI8AkOPaO6lVf7oMSIf0MZqgqb+rd3wuq64H9CN4+l4W0lNF9cxnQwiwuQ5mToSkDOkvhg7+Ps6hT9PqdkPX2+3+NC02e7H19ejIdDafjTSWjk6PnXri4dMzpxdPJ0Zkwf6N/+Bv2kOnztnHn3vefvxHX7RPPPuCPffRj9jk+LjtbW/7OVQNWTiM+LZFbCzb8bGcpRJsa0YpZVLHh3wJ3s7BoSVHcr7LOXsbFOtVm15aUoU7SuNQJKhbsXBoU8dOWrkgUFGccHnbVm9dswuf/Fm5hnM2JosWzvzKb/8Le+JHf9pSOSyiMZ8Iz/SdP/nN/97GlubtsCVhkFXEmf4cBvj4+aPS9Hv20HM/KgbJBJpOQsyS1+b6Zbv47W/bAx/+YRtnQAmTX0zIqDxL+fJtWcLLW3b+uRcFrDnjkDSOFGdzjIrqLgfOXvnjPxLADNlotGqV7VW7VZBbHE5YOpu35Turlh0ZskceWLCk4i/rWfbsE/IARtxtB+roAYqPTgpg161eLNrR2YyFDi7Z9bVDOyyXLSKBLHcyFstkBQYlizTv2sr6vuhVF6i1ZI1hvTcl7GKrdtXmR9Oqd8iW5e5HxOTJkbzvE4tj44e5KV+fEK87jMCfmpHCqUlR9IatqTqqMKqbQFQuNhuB9MLMMGBUVows65GJ5qKszXEGlizkmjT8nd26ldSGW4cFtW3Rdkt1W5NrvVOoSgDrVm/J8urpW3RtiVc4htmkqOkSSQkIt+tSEnHVWxaQkNwFBGuLieZxATegG+yBy0iurBe97wMUzZL16sw46PiZ93sC6mKpovxklcu6KhabUkQZ8VTFhaPXYzN4LCEJCwIooZsYwvpByUigJydtZGRc3klKijxqCQnc7dVt3yOBpcPTubR16gdqdRkWNib64lb2rSUR1IFRtEK49Ud1FnxJyAEB8uDED+SEyjE1qyFeww1HObISENuJNBBcABsvy91fvct80Z3tom+vNzM75lbd1SvX3KNzgult+luZ2kQ3E9Yp4EDXZU6GT5Wl0SpWerhtew21reoEaMh8VFx5kAIxQOjESFNg3JHyVKkEnkPimQIn/yvt4Uywp69v4wkNwyzakLzr3WDalZSZ0qC87Lmqm8pCUqJ77DfCkVCVakm/W1YVHTkBmE2/o2zcrnbH4sfrUm6iC6vX4FmAOwA2kdRpTRhcA4YA5+C+u/0qj9dNIRjw4jnlCwAVIOYTKEfaT+nzoSWUJx9oEvSRB7SkbHgExPXdz1RvFL+s5Lbayftg5SFdTyQSwSyCf/gP/1Hoj/+XjBzsVt5qpaXKwd6pw93Vmb2Vm4m33r4WvvTma7a1cddHf3/7N/+VvX3xu3blze/asAR1jPNq5CY+ee6kZWS5XXvtDfulv/HX7ENnzlpWGicvof9rf/0XbVzu/qbAeE9WbUkAWikUfY/HWq1iW1tbvpUbmw8zqut7koo4ydGsW84duXO52QXXkt5fVivbQWHX4nJF6zLpi4V92z/ckYW7bctXXresQHh85qQdPX7aTp15zM5feMrOn3vIrn//LfvEL/0dWYdZ1zwIJv1pLCy48q0/tdHTj1t+claucNImpmdlSY1ZNDNuaQHWtYuv2cSJh21keokhR9e4tB19WVifB9ffsDfeeBU+EjCX7MZWwXYLEmRZlAxKlCuHduz4vD00nbBLtw9s4eFnLD0245alsFxurBpUgsPKlV4obUOFOxYvrwgQRZPUqGUmT8gClsews26RiUVL9w4sXd+z5bV9CUHTmnVZH7IKmw3l3xTAV+p2fC4rRmrY7Y26lQVoCdKOZf2sJaZt5XIjPs2ICf6ZRNqO5lUfKY2SYPPatU1LCaAbskTrzPcU46M8ncmksPyk0wyHx9XsqK45x6vB0Siy7KOszRfTivvchcLuDbb9Y128XEzAmnuRlsCpZRkp2ZiiM3uh3JH1prKYFBMDgm0Bk2+Rp2dYR2wB6OvTxdS4f6Tdk3DGWkXrNeWKFmsCAdLIyl2Upaq2wthgN66wBLhWQZF33VLEa2lLofR69HGGbCzMSbMtEVCAFsvL0hd4yjJnwHNts2Abe8EWgFjoI2kES2Aha7Aha5rjarCmKZPvhSH+cOdcQsgADjVGuH3TF6Xrlp14A0Hd3WHwTvTz7oDAlffpW2Iwn+oEzIhPsLIBE/33/ldmMNy6fd3S8nzu3L7j4EM+DEihfMR2or8Ugt7FQxlWWRLJsJWVJGCVVXnLAnw5YSong1gMpMkqV1kAq7m8rGVZt0ORtGoS9KWWmckmpdXyKXN6LaR2kSfEMl12umLPV9x+wR3Nr/fpsRX9pUDoWgrm4wppmPMqD0LNqOeyqFGOKASVi+61CP3fAi26B1Cqd1dXxUMR8RZGG+9gIQOooqfK7nVXRgGUOok9Ds/aqiPlwAL2Q7JVhqALJqDrIPAbUOYb0AUfUPzEhR7BjlxYtCgLya14j+l5CDC/9b8t0D0UGN9WpOtKow+w/8hCrz3/WLRUruRluS0dFFun9g4aM5PTucRD50+GR2aSqlzTbl676P1UHNf7zT/7ljKk03nI0nLp3njjkn3kQyctPz6h1mvZy3o+O5WToFft9e+9bl/67B9aWyA4GuXoilFLyV06OTchq2nEnnnkAfvZn/wxe/yJJ+zY0TmbHhuzfDZtk6M5S4ph29WiBKOgtBhMYVQVK0EEEiPRaCkm7sfkSspVjqYzPhUKyxTXhYnFJQFosVG2kfmjvllMqXyo9Ipi6KKVqwe2vrIs0JqwnCxrbEkaKtwTQZVmWgLw5pc/a5OPfNQmFs9YUxo9lZSrhWsgWoTEWKHSqn335Zfs+FPPWnpiTlbssM2dPG2Lp4/KwpiQ5R6yifkxe/bsrF1++67Z1CkbVVrshxlV/TJJCbhABMWZkKUfiqXtqQfnrLx5w66ttSXYRbu9tml7sh6YWjU2PWV53L3Oht3ZKgswZJmMsOJKbiu7e0gcWFs/P54Q+BZteUfwJLpnOexN4IdxyFaKwge40BqyapPDXRvvldR0VUHesADl0OamJ23u2ILlR9iFK+O/x6R0kgK5uBh3RB4KXsO4wDU6lLSKhKPUZhGFhEDc5jsYKQv3jJuMYgtESgKNphhbwgqdG52wpctVtVfIxiejtlYwAfe4Aw0Dkj4KLabnrLOu2kQ2iRKTEMji9nPrVQnJj4XrZdu+u2kjoyPWEtglxsZ9vX06GbekACgul58Na6JxAcZw2K3Ggiz7pH7HE4wW90TTpnVwJ0JSvPISmBnANo0Jteft2/LUAHoJU6wXtskRWfACxIpAppvMSRaULmAufqReASDSDwmRFcetT/OjUianpgXw4lWZNDsCV99bVPcRbHZp8lVckluAjsMSOW8Kq3IACnwO9kt+mOLK6rqs0rQAaM3vSzLIXAobS1xl0L3gVFyBrhoiPixvTZ4dU4/ScebBsgSX/FCSxJfyEZjgjR4ZjdtOWUpTcsTmOCklLb2ta8BFQCyGFRuojWTRqaVRzljDfsYZldV3T/IKKGZGmAImBSJZYD8Q6EX3D9tJYvkmmGEjUI0P52W2JUX3oC/2+rVlPymWPnOUJKu5cP3hcVW0X2e6j5Qftaf6gB6/9ANPFNoFXQqK6QqQ8kv/30fPgfXq7/O6rtntzptP8fAGaAu3hnhH/7yfV88G3RQKwvK2ADZ8W3nfB7BK/7WvfCY6MprO90KRJbn3p9Kp4ZmkbPT97Z1wRFZFR67etNxXzh+KRRq2dGROGisjwmWtsHrH8hKI19540zZu37BC8dDOHptQxiyDa9v1179nM0eP2vnzD9k3vvh1abhde+zDH/bd6DGx5WvZO+/ckEbt2n/3X/73dv2t12xpYdJmBXrF3S1blQX98Y89J4Cu2k+/+Gl74ORJO7OwaI89cNo++tRj9ti5c/bo+fM2NTkuy7akRhpWY/fdXzEVAw1oZywMLDcYVdRR40NYadQcS1clJHqP/lg2U2HLk0oV13zPktMLbolxWkBPigbQ4ghgTnat1fbt0ndft9zcjIRG6citmZ8/ZovHztuJ0xfs+AOP2UOPfNiOz5+2q6983o49/5N26sGnbDyH6xkRUIkx6PsT4NC9MTebs2mBXeXmt+z7t4qWOf6ojZ182pYeesJ+8ed/wn7qJ1+0MyeWrF3ctF5xVdaplIUsetxmGJZ5etF4XPXs2OJ0SpZDw1Z2amr5YFXMgQCuIteZJZ8M/jDBn2k8ndqhHckPuWVR7sVsc6dkY/Igig1ZmVVWrwgABL2A5uG+vAeVPSErLA3Y1veVZ9RKAtF6U3Rt1wXimE9yK7E6Re6U/oRk6YR6dbmarEIL+aqzdH7a2lvXxFNReQ4pK3Sz0jKcsqD4ElBFcwuki5UpcA0NscGMyhJKWSKlNovwnbSDlXXLJ1QPtWlE3hKLDRJyY9lInY3CsfaS6ZRlZbWzZ+z42KgdOTplU9NsxJNRXVIWlXdEXow5lKoRGzvzqMXHZ31xyLW3b1i5Sd+z6BjrSflLiet3pS0eSubFGzg2TB8KgltC+kYQAUyEnH7c2fkjyKc/p8+V1WV+qKBoxBlVDDz6loSCGaZSFQ4LvtGLD6CRngCQWXOMxLO6jJkgDALeXdlUGQAbYYMyoH0Y5CKzAGikuADYxJAVZMFz/HdGVnCFaW90EUhGiIP17e+I/jNZgZNApC2Lng2nh9R2ZSl5vDaOuGkCoj1yRIHL2mPvBgGqbroRhFsN+LFLl9wFeVaSK+nElOhVr8mTaWBK6xkopnqxRwRgx7tsd0hlUBhJKUmyGnQB0HUECgJwHEvv/aLIeF+5eTpYmnreakN7pQn9ZNA4f6hMQAANBD2xgqER5e1Sf12jmAaWKx+eozy5T984+EH3G+WGAgC3aNYW+B82253btWr1eqlU2hgdHR1YsKej1VorX29Wltrt0KluqzkjQWFwNsw2eqx0YSf7VAozWYJaZPlj3QoNVUTCns9FfRPcBbntHdScgLjd3LNmcdvSuJI4gM2aPfjgoh2dmrTa4Ybtbm7aG5cu2jvf+55t7WzZlz73Bfvlv/2TYoSIba3t2uf/+N/YzFTK9vd2BVpH7PVvftHeeut1++Y3/sxSw3KLGywtLNmtG7dsa/22BFvunhjmztWr9uSTZ2xhYc7OHVu086eP2akj09L0GZ/s3lA8jmPOyUqW/hRsiE5oIwk5rqN3eqtBpfdFfEYNxWCyhmgc7wOD+CI2DcsgwsjctMVzo7J4dU9M3Og2rVCm22LLtjZXbE1l2xWNYjPHxdgSLIE2K5wKpT2ryZqulg8EkkVp8JDlOQVh85K9ceWOffxv/j07evIBO3H8iE3JMsuPTogBmDYUs9LehnX3btmd9bL4RIIjAMEaRqDZ8IYNrk/Mxq0lS+3Orly0Ov1XXdtmnq6YKCYwb8jNw3ViZ/whMeExWZAiiECuLYBtWm4sZy21dVf1YUXSsJRUUpbskBQQsxWyGQF4rWTZUA2eFAB1rKCm54TTaCLp/Wl++J0Ao1GVYpPasqZ+K3364zkdtlAoW1bKhT5MG+5YqaH7EgRpZgvrPgc4hqE7GlPXISweAS/gzZSqnngQ6Yu1D60n/qLVGkPiNjVqS+6/nDa1V0NthyWDomBSu9pN4INFS9vi8iIzHXk6zSp9obLyhsesJNBd3yrYnWu3pVT2ZbExgV9u6pCsXXkaHIfdVd06Q5zxJncfYIQQ4iUA1QdXBCDBdKAhm56ZFaMFIECfq2/T16j7POf8iJSCvmNSMryPYsT7C4XrApuEDAVZ7wIC+BI+BErZB2J7e99G5UGuLq+4NUmegg/xN4NNssIAJm87WeMqIxv3MHBFu+dS8ogaHEZK96sAXXHp63ZloByOjMTkjak9ZGkP98Qj4oMqfeSyYDuqJxusSzzuARIDTcgLgEa+3jUhmtBnPTi5Q6yqcjeCrh7aUmWDd7FkG7JwOSBVeKa4KASMBt6ni6dhxcOi+Eb1wCUCelVWtzqpr+iLLDLly7dPBFSpk3jGu21UVpQaoAkv8D5lJ67P/ICiekY6gw9WPekHx7IHckXBaOKgK0HVEdDiuWBxK2+2ezlUjNvyAq7Lq+4Pcint1659JhrtdfLNZmip1O6dakdTM3IlEtHhoTAbGnfaQ3Z4uKvCMSIpq/QW04lKFmntym1Qo9VZ7jhkRTEF8wyx8oZEVJi60RZwsSorEbPqQcGJRgMkJKRT+YRNyZ07d+KIzUyM2ze++me2vbZmU5yWKkvj5rWbaoyc3bi1bqPHl+zit19XRRq2W+ja5/7Nl+z65Sv2/e9/36YmpmRdN21xbsQeOX/GGsUDe+3lL9u3Xv6STeQitrFy1w627lhO7vdJAe90NmkzsnA++fEn7ZnHLthjZ0/L7cvahEB3/2DHGrIs2OsUIKFfiKWMuBtOXRoDDkDz6Qv3xJfg0RiAAZTXEwYo+FBfjjTHwnTrmWdKwN9Ven4SrmiDN8wm2DsCgPjErO3urdv21rJtbNyynb1VW16+bCt3b9rKnStW270jzbdry5sqZ7fu1pnv2u+DFGLM5JDNYZHKUrizHzAHo9ilcsfyWYGCLFzKTT0Syh/XcTRaQgQEsEmfU5lIqbzidnboGpaQgELVclGCJFqoriyNzUYlRPWC190FNyxLkM2TO2J+XXMSqBDIgZsP1WdjGiwsVl3R5xkulwQsslQEyrsC4KhoQWCSPMoMHnIrDO7uICCMWKv8feFG4LvFXVlIAKyUrACPXfmZveAgJ2YDjDkaxttK77pIAdhKkhFyBqQ6pYIAluWUQ3ZtvWAHq9v63LVGoeDKa+nhJ+yBx5+0sdkz1ty/5tZ1XYXoRMkvcHlxRYMTSgPXFGFOJrI2M7fgAgl9sQCZdVGtlOVVJG1E4DqQXBYdcMx0rV61sjzBiJQax1Iz0MIyXMALJcKucgg/x5qIm2z1zl0lEfAe/+gOQMboosAVFg4oLZVF7jqLR0QWyyXN58RWG6KJNxBWWDBYBJvPjfRsvxCWfLctIaUaFo3KiITnIUWmRJjBQleZz4jQS1G8RtGCubfIB4sI8BwZGOVMP5FE7zLYxYIVLHU1qW6qhN5FEA0ndSXAkgUKLesyAhwcVe39A/Gnismp1MiQdwXAF0qzrbbES0P50N56CEUdNLFi8TwG7jxMyDcSyD/vzlBw61gBGUXR+Pv6o+wVX+BKXh5HoKq/3PMZCXrfBzC7Utvd3qHKcVtX1yVvg1kEvdBrr30lGk8dyQ8n8ktjU1OnqoXiTLtZkxcYlcXO2mYaJy60T9na5o4sLVb1MIGYPlC2yZOblYja9saGn5lDP87a5raV5FKk4hK+QtU2Ng8kPEP2ne9dk9ZNORM2Q1kxdVUCFpOWbNpYlgnlRyzaE1OpEbY3dwV2Ddvb37O9u6vWq5ZVM5FF1sbcaFQu3ogqHbaDzTW7eel1X6F09NgZX0Y5Pjlvjz1+QYTixIKu3byyanfv3lU6l9wivn3l+/b9r3/dvvaFz9vtq9ds9fIbtnblkizyfdu4cd32l2/aA6eP2yNnFu1nPvMpO7Ywax996lH7yFNPyapckuuZcg3MiDzzI9kCjf4hB1gRnTl1tWrRdjY2HdzQrowieyN5owpcJbhsxRdsrSbGlGXnbouueUZaTNlhYAAa4YYOy8rpVvct3Sra1ZUDuWYJXwXFSpxuVACVlsDLQp9MVB3YV3ZlqYVYKisEl3s2MZKX65x0UB6W+8XuZbj7o7GKM21RXsn2TtWGUymTgSq3TgqzyKmxNWsIRdn31fvsVA02YMm2saJlNbcYQFE7simH6sveBeJCY5NtP5JZ7TvoP8OyQQj8I2VIF0c8HbVNAXIiOa77EnrmUiICErSwhJGujyEsGKwaXSdSWcWV+59IW6u0L6VRhqIWEqAxUOYDmfr4NK5s3pEUa4XRe/Ya9elpoituOfkVtlbldWGthGxXXjuySFvRZyfxtDIVrlcsIVqXVq/LRa4LZLDLE303nrZTUqoTdOQ7lsjYxNS07uu3C3ZPVnvBB8/gH87u57gaPxLHrdaSysCgZdCVBdhxKq3Pt1Q7YSmzPSWDLYAOVjBAdevGTZFVeVAABaZlcQUA4NqKlcSrwbzfJkeV62kqJg9C4Crd42DmXRNebtVX4DGdHrL9CoNUei+i/K0hixeQFO8qzZbqDoADNyx/pb6qoTepqKffooX+0b0QDFQCfNBSXoniMAclFkWGZHzJSmfgz+VBaRM4Qoe54wyQMTcYoF5f33KFFIwVqo6q3yFL0w/Ltl0s25q83Y2DQ9vaP7BNvg8kfzKWivQPq7yUsStaoyIIXpcAX503ue/KXPdRxq7gde3jPkG0PiCj/IPuAX77vg+dXlvte9jtdWTBdq+rre6fplWK9nLRvJhrKZsfOTWczc3EsqlEYnQ2nBkZt9jIjJUqFTF3TxZPzNpy6eaWjoooMEnShW5IzB4Zasrya1hJwJJJ5SSAIQGwtK8ITL8XltS4XMsMy990XamVrSI3eW9r35odgefQsNzqfSvIIgmLYfNKe2IyZkfH8nZ0liNys3bm5LiNZnK2IMArHuxbKlyx6dGcjWTidu3qbSvK6rv2yrctWlu2w7UVq2xds4oI3q5t28rNW3ZYaVmtsG2r196xiYkx+1v/yd+TRZW1r3zlT21Y1t0bb1+3E8dOWkhMlo137fxDF+z3//Vv27CY6c8+9yd6d9M+/4eftZ07m5aRK/bTP/opa+7dtOr+oaydXZsdG7Pixoq9+Jnn7YEHH7AnnvyQnXvwrJ0WWC8uzsuCZN5pz8ZzaTtz7ISdOrZkS/NztjAjK1xKqyxQBLTR9bhDzCwIpsLQe4QWlWsli6FXWLUbmw1LjByx3MRxgalYNpWxhtxmdowfH6p6n/NWMWT7pbLYGuFkEroELATdZY5I8HGhGYxgdyuUKfsm7OyWBUACHrWHT0GSYLPT/sioGH046avCkglZHHJ5h2RJC719ly22+EvISvIpQ2JQ1szDhKGwXL8QexEoLaUnD1F1gbfF8OV1KeGshaSIq5YTaOYcTGJSAmx8wmIW5tQqE1mtYmw+ShXPAg+hLmvPSrvWqrLrkizJ7LgAOFihR/9hYIHQrUP3RcxBCyCRWKiIsnz0jljNChvr3gddk7u6WyM/WeECHgSM+cDDmbQU2YQNpbNWWXtToMhhkKKn8mIvXvJBEDkxFyBhTf/k5KTSkZISLzEItHdw4Id/st8FQKJosgplrZar1pCvPnCvAagAvLAK5UkI3hKy3DjZgkn6VAbvAqBjBL7OlDTooPQAhcCCpW0VRWUiI3fZ1TZF0YwlyPlkTHn3TFWmqe4BG4CBVTk3aqIFfZdDFhPfMFxQFhhTLugn38P/gZbe5yreQQEAuHTBYXy4waE7DmReDmWgz7DAjvPH2PZycLgjoAbfMJcVr0/El+e2rfYPplFRB05/YNZOSsp1t1oSkEpWenX3SFlIUi4zeMosiohlpPRa9JMLYFnVh8eQzWV8MQl1aAt/BqvlMGSY7YHMOQ2UB+kEdXWN4bTkKe8EixCkXGUEUm4+Cm0pUXYCvR0ODwtgg3mwUnq90K/92q8l8sn64uz8Qy/IPHwxGsleGBnNjH7jm9+QLEeloSWeAlNG6+nDu7u2Jas1MNeTGQksKiUsAllSGkIMUylYTgTdkOvS6bLChF2ARCO5UzubHKlcsxkB5MqtZQFonp3f5AJsyFLLy3LiBAURX/GZd4kb1fDO9X0xV9Kn3swvnpRleNctlEJBlpHVLSSirm1s2SjHLIgaPqKuhhwbyblFsbldsnqrIHDP2uTMuCyHpr361oq98t1L9kOfeMwODtu2ubtj0YykXwDc7aXs4cdOWnbmATFY3Y4cV547O3YgID042HXr59XvvWWnH35E0fft0ZNjlps+at/+6lctMzFhx5akAKpRqyqtJVnlZ84/YgfFkn3/0tsWEYDOLh6xEw+c9x3CYDp2LKIFYTaaD4uHKUkwJw2KldGU5VMUw1y5esW+84e/Ya9cX7enn33RhY/3mMrCrkEAVunN37Fmeceu7MbsR/6D/9RpBdOzYCGYGF0Vs8SVtqwmmaobX/inug7Z3aoYauSsjeaxFMJ2KCVWrBzY/t5hMLtCLqEa3OKpYcvLysw3V9SuEQG56J2ZtnQOazwAAZ8CBQOLUZmq5Zut6B/7pHLuE32QXVn4k9MRi0lBrodmLZOTNS5OwloHlPCG4C02swmrPXG7fW4naag+nGpRX79m7fK2LJohyxw5Yd2UgJAZBs1ASABVRoGZ8kN/I/xBudjgpNksWl1e1O61y9aqCegEIjf3BSwCNsCCKYP6YXOPPWrZkSlvm8qlz4uXZLGLlkfPnBVIyOgIhMwDVnGOk1PVJg4eym97e9vbj8nzzHhhlgBWa0MWK1O0CK50aG+1DwDgg3Pif2iRl+IeGZ9RPnQFwCoqR7VuNy9flgcyZN/6+tdUNxIwtX/IWN6LSz3oIkhIPvK5Idsqcdx1zcazAiLRkTPc8KCYkUH3DSuy9F9ljNpBnRV/EesJ/Nn+cL9MrnKvw+JrG/YuDWavoPQDUFQyDDBRQOqufx5f/1odpmIxQAYPUSbAFctXNFb+bl3qvf39XTt27Jh3o8Dz1VrF9hp6v6Iy59mIvynZ4oQOlDdKlO65iO3IMCnKkMCIy4znjVMy4FOAn6lsWJxp8qa7S++xly5tA2+4la8P3o3fk6Lwua5oZWmWoNskaEdCYOhwjYegZ2FgtFtTnGXJ6suq3UvWiV5cPT61T5OE/s3/8D8k8scXFm/dvPPCF77wpRfHx3MXRsfyow89/FDk0qW3ZHXG7ZlPftJGJ2bt1pVrrg3YtAGXJMsIvNAWt4eCAMjXb1yxjICXkd60XL9b33vdrt96W8BbtLnpMWlQaU4xwMLskhpE5jv9qnslAeywD0bRfZDKpuX6rMhq6djs5Ixtbu6KaVO+XDMkYlWlrfKyXOuyxKYmU7Ka22KclqWluVgRxpaEqWzcsnJZ2bX+yNKMl7VaZXVOXMJXNo5YxhVpyU1j+7uKGmnPJ77LPalUbVwCder8SQlgy379t/+NpfW7LZB+5tM/bt/6xrfkrkzYkcmc/eHvfVEWXct+6md+1E/9fPKFT0kB5+wLf/wndu3Sd+x/83f+ji0sPWC/9uu/ZTurN3xd/+OPP2lf/fJXXMHIkLLzD56yjzz7rG2u7NiemOmVN18VOEvr5uP23HMftvmjD9r61oaNjY5bbiQjoG/af/Gr/8TS2REHAxgICXWXRuntbd226qG8gZoaWHV0be3ApGhYCZGAwVMxWWZxtceVz/rhhrLL7akf+2WLyr1FoQa4gSvJnFG0N24/8yC7tr96xw6++T87Y5bkKj/3d//PlktPukixe1JeIE1+ZYF0Uu1KGWuthgAgqbIEG8H8zj/4K7a4kOYIM/vh/8N/Jxd/RIKIAhAwy9rwgQsBq88vQ6AkQCyrZJ8BBLLVk6L8V/+t1e5esq5czOPP/bhlT3zM+wexMHy1kJRXWm0OOOJWsmqIfnXAG5ButCv2pf/6H1iDaWqq29hTP2f19pDK2pSgV1ygsOAY+QbQI1vXrdAsid9jNrlwTELdEk+lvH5jY+PeZUD5cfORi1KpZI1qMBc5pnIBNGxcg2XFmf24u1iB1BcwxCJK+6As/a8SV93MiPczuVlXegw6YtR0VJ49GQWbG6se58b1K/Lgdi0R61lDabQETHhBw0of/s5mzdYPXI+rHaVidJ96MYMFYEfpUAc29inLXM2Lz/A08ynRvVEVgKntAZZwzOp9cKSOzL5RDRy4US4ltT3dH6XDgvhXRtX2nh+U2RbIUtcolq6UL/JKtwBbW/q8U/p08dAEbnzi8sQK9Y6t7u4J/7v2wMlF5TNk7XrTVldWfQYJe53UpZBurdylBz4Ad7SMf4fszJFj8rwFoJGgX1YV9HrzHViwAW8B1tAKDCPvKG6WxxXP6MXAi1R9FY/fqoDzFgCuOqjJujXRblm/X1YKL3US4YvHpwSwWLCKnig1Sovf+torL/zeb/zLF3/kRz9+4cr33xg9df50ZH9nz/LTArC9qoNBq83SxWBjXkb3OL0ykYrY3k5V1pjAzQeEGFhasZyAJDpcsxtv3xUITlilcuiWBczCwX+5iWkJWs+2NralRbu6P2O7azfd8mAvz5WVWzY6xppy3OSorClZKarcSC5rZWlvJp8X5M7Oz4vxVNmeQJOD9mLM85RWg1ixYbnjYvrc2KgfszuqdzllFQ0pK93i9HXK4mKk2rdrk/Yvlzv29vU12z7c9v0U0iJsbmJYFoO5Bbsuq2t+dsSmZ+Zl9R7ataurUhC7Yp6OffKTz9udG2smytijHzpnG+sFu3r5ov3n/+Qf26Xvvibr85JNTs3bF77+VfvI0x+2Z577mN26vWGPXHhIz27Z9u62ff6L31A5Y5ZW2X7sxz9ur75+2fdEWFyak6DW7T/++//Atjd3rCVG+ef/078UUMoqVSO+efm2jU0d8bqFZSWzucbynWVrSeAYgU0wLzQWlUKUKy+Llr5RRsbZiCWmssfFWFh0B6WIZRdmYEcFMaJ/ixFhLDUAwoDbWykVrbK+JoFn+aVZRODflfJsdAVsEniszbCedTvBwImfZybGxBLFAsB6q7zzhuXychslBJvhWQGxXHxJPda4D2TB3ICKBItacpge7q5++j028+7cectSJgupJecjMWrV/BEBgxdWcegz1rf4C7euA7sD2CobZWDxAANk7fUbDjLEa6dmLZxOOrjBb4BeXjw4OT0t4a7Lo5KlK+ubLpjZ2UlfNAPYLywedQsVAYZGgBUnvZYOD93CA4Sx1tjfgB2wsFwBYAcpvc/KKL4BSyxgysYzPql02hYXj5mMHvHkqOSKfskh+5M/edm++KWvezdGWCAKzQELaMRqw1KxYJXCoSsUgCkkDwfDjLJBXsjEKiu8BvYUoL8Ui5apUpxvR7uwErIqXmLTHF9hp/ZoinfcWlUZB7uOQb8gqC4AnPiAFXaCKsVlehg01w8BMwNPKGbfe0HtgZfZUhnkV7liZ/Sfftd9Af3w7JTKHPeBbPbLwCOW9pCX27EG3SOKy/Q6VV5Z66O6Uz+6vkZEp1giIQNty06dPCmlVhMmxCQnGF5M3wsMDbYahZ7QmrEQkdDpQP3pumGlHkzHYBp93LQx/OMbqouxVaOajJtlAfvLkUjoJdHi4tQAYOkiqNe7i5VK44V6s/5iuVC5UC7vjP7CL/5YhFUfjKw2GgVZbwKmakMElRuPtpGphBtTUAMOq7L50VFZImoUVRhi+sRlFZrd5bE8iOsAHMv4aawMfNG/kpMleiiXf2t331Zv3XDCsYflmCxm2U6GfmTEmb7ddnPI8mKwkgBtX+DGBHQshrHpmFyeqI3lxmXRsftT2ucJHsqS5dRQi4ZsJJtTA8jakNV39codm13IWiKSdo0VDKnUZdllBdwVW767ZfVeTADJxsZpm8unbPbIlI1ksra3dyCGxFWjXG1LkVe1IkAru3WZzWclIHNi7pLapCsw3FTD9eyGrNO3ri7b4X7NHv/QaXv74lX7xb/781IOY/b7/+K3JPdN+9gPf8q+/OVv2PM//IK98vVX7GMvPGLP/shPu6X9G7/6j+3v/IP/RA07bH/22d+1uWNH7POf/6btHlZEG3kC4oGNtU0bFz1ZrLG7tW07h3t2/OQjVpSr5f1cYpZC4UAW/ZRlkinbvCtw6MiaZwRdpvSHn3leltCa4tft1s1bbl3vSdF88tOfsjevX3eBqNVqzCNXO0vTS5A4d+3arWVnyuC4DphTgikrOS5lR59ZqRrMeEiIPxYmZmxHtCmUS2JQpuu0LCpJF4dYR88RdjZYAR71x9qYWbok3ZDamy4GwCAAE70nwctIYeTSI+4ZBX1isuAkhPtVgVm1ajlZJGWBmuRCceSWw5vKC9g+98BJnwZEXyjuJG3KAgWfLiUlgoc2NTUr3pAbKUFj/qoDp56lZLHtbBfszPlTEly6RoI5sRSB3fgZ1AJTAF74lK6BAwEu5SvLE6Q7QKzhgc1gvBtOeZCWr8vXfQSZ46L/d//xLwncZfmqLbGmAdSXv/w1+/rX33Avhr0o4slEH3yxAgPFBhh4H6uumXZ5S17pmtryPcGJG1wAmHgrAYhwB3pSYlpEQC6AbErGWSwjxnY3mf5WAu/4tz5+WKAUUVbtFBMWx/SMKa7eR99P1b0QEYvpskXBFAtF6JcFFyj/9u6ujU1O6T21FOApmcP6pg23dg4sMZKznvIHDGu+SX3FuzpQUskoxwMxawkcCgaJIQMDal5mxfHphBgZKgB50v+6u7tlSyeO2XUZPMyMOHN2wb73ncs2NT1jR4+P2Fe+9LqdPnvSd3X7xjfesocfOtMbHUnVLl26vnzy5JGXs9nMSzs7+xcfeuihoIvgV375lxOP/tAzi3JRXggPD79Yq9cuiF9Hx0fyESe0iJzO5MVI267ZspmRQPu6S6DGVIW6YpxdCW5e5ggbMCMZdNwzwR1iENgEBM2fzUmQRExWZjAtJZtLWlMuPqY6rkynG7M3vvctO3HmrF1+4w1j42h2izooHdqIwJUlrnUJ58h4zvb3JACyPDP5jKwqWaAiEqOxEAvNFIsPudDsHRS9/xityUbQbCDCqhPA/7B4YHPzY7IemHeHcEsI6y2f1lIs16XRhmxE6ftob61tk3PTXl/6JVnZxNza7ETWKtuH3hccFSMMC7xC0rop1ZUBI+lFqxb3rSbXMhHPqZFjdlhq2MUb27L2b9vC3LxdvvSGyNa2775+zU6dEFi0olYuNe3cuVnb39m3NSmkpx57xOY4IHBLQn3ijBRaz6qyEK++sybhrahuPbuj9M4+eM4iUoKFQ1lcuNfS7udPygITIx0elGzrsKzyF0QjPWrX7fyDj9r21r67gLLhrKK2Lap+D5yYcwsSK3+/IGDRe+Oq6+SEPBIBDe1788Yt0X7Izj96wa5fu2Nl0bNWObDTD5wTCAXHrUxMTgrE22La79vM5Iil5JbGZRXWmhXbL7UFDrJaRHg1oU3I7dvc2vL+uqoA8tbNK34SbSY3aWfPnRVQccx5Xc+k8KXUACNmGQA+JSkG8Gpnd1M8xUwXLMCk3V1f9T7H46dOWDIn5bNbEmCGLa18R6fGXOjphmJnrcLBrk1OTquNInJtx71LocCyZfEG05BwLRko6tSLAiCOucmLbmE/YQB8oT8Rhbu9ty+AofsgIfc852UGlJkHGwwAymuTws5n0vLURnjRFRqgBij4LlGqCwOdlOUXfuEnrcLIupQIlvj2zo7dWV2zz/3JVy0mfhuVgZPOjtri7Kw9/eGHbUsK9u0rzDCQhaf8alI0ayt3XO5eefll3ccFFlAq32DH/r5lhrAqyLH2cgw0AJfwJxP5AcYAYBmI835IB1XcaN7x35IDuvtCapO0A7HaHBoSUbnAaXicbOhUVnpVtX9MhgQWJluPMrRzIBrOSN5cmUIb/cMDg4Zr6+s+S8SGZSMLCPFEOG2C0aC68qSNsqItXZkAtPf/ygiDX7zfVRYyoEubotDBfSxY7+rUO+5ZqKS+BwHXog3dVzznN6XBA2+32z15DDWRUlYGfbBDL0n4Lq6uru4LSix0+rHHokfmY/nJ8ZGlVDx2SvSfkdGQKByURIuuz1Hk5AJGjhuqxPCwtHiJuZ3SOGI+JpdnMqMCMGkhaWyAjQrQv4LGYTDM+8wkuBOTo36mON0MPQHW6OiItI8qKpBWQb1fg5HSYzLnsfrnjy7YwrElO/nAWVmuR+XCj9jZR87Z7PFjNjazYPnpWRsRQ8VllR7u7Tjg0387OTfhFmatUlcZpbllEceYpkK/D+WWu8N+k5x8OjGW81Uqt25elaUw7QMSuUxSDCn3RHVjChpCdfS4LJ2CrMX9Q4GThEcW/cTMhFvlHKPB/DmEiZMxafjwkMB7p2RlKZFDWTMtNicRRRmtLnI0tqz4mVzYTh2dtnyya6dPLdpUfsSee/qcnV6at3NLx21+YUrlaNkDevbYQ+ftUIC/vXtgn37uQXvlOxdV7o7duv6OT3ebnB8VI7YtJ2unIJDLig4lKZCeAOPCmXHZhwJ+tV0k1JDlqXaNm731+lv2qU//iA9AZQUQWFfvvHXVZufnUAkWl8VYkRVckXJoV9hou25PPfGo0hkW7Zgw37a7q5v28CMPyuto2KgU0bGlo7aksidFh7RoHB1K2Xe/+kV7/IlH1M4xCUdNynnIpo8sWTI7ZdOzc7LGEraudGbm52UdsiEIG7JI+KpSpALEcCQhxRS3tqxn2Txu8TC5H2uESff7Wzt2/colKb66wHDfCvsVGxdvnH7gjCXzY5YdUbvozaX5SS/X4sykhSW0dF21pLgTAo5YvG1HF47Y0aNHxd+yTgFyufCHUkRMEezWyz7F8LHHn1K8BQlZXF4SfbQsv62o7cVP5YrzMavBUNTlUk3A35bSqchA2bKZmSnxo8BZRoHPT5acJJJYrVLsSof+yHQ67X2ZTJ3iQz/f6Ejezp49I4EWuOhd9xDV1qsrG7a7J2UkBZgR743kEvbw+SVZ1gzwZqTMRmWFF6xWOrDN9W0HF2ZTrNxZQecaW0Ahm4AcO975XFKBC7aqzzcWQHCPZ/ry+1jZ2WxWeMAMB7VRmwElCb8iICfMVeY0XhSEz3PlRcUD5HifLgYJh+dP/zr7ubIvgu+UJmsSIKT7gYEspvCRH10nwcBv0GVVknLHyGMFHDvMMZhGF5d8CAdErG26X+hPHljXBHDR+7DRYv6bNDHuKAcAqpRUsGCBAtMkWfyihnSayNuQ/Hp/rgDSlYfec6wLh9vRcPRQed+WbFxP9Gzj/IULwX6wj83MRM9eOJWX27Gkl051eq2ZkXwqoYYIY+GRqG+EoXJ6hioI02fQ0hw3ggXT6Tb1DAIxulgTY6AJhkWkqiogCzOVEUhnXLg4LrkuwWFrwF2BIn2uAAONFhajkJZP1FbDiVayJttuQeTFPNVaVdo+I0FNSeAkdCnAn31OMzYyeURFbNnVG9d8Aj07qQvr5bZnbSiZsamJvO6l1fgd33iELg72LmVi/Ug6Lit2QQ0igJdL2JVmEn4GnfOytu9ubNibb78upVB3N4wVUOiwrY09lVWWUhjgKMOBoo0ET6C4KwujDHPLLatXGtaRJZ9MsW6bI60FBMWCbWxsiV6cCCstLpr4tBu567K1lVDXcsmsTY3mJezD3i/HRsmzU3lZ/nUbH5+0+YmEu0iHVbPla9d9S8hHHz0jy65rV69eteW337K5sZCAfkOKY8f2ZBliFbAKC/fo4uuXZdUdM466uXr1hltBDz1y2jZWr9vpY0fVdiGrS0MdP3FSSiPqa9/X7qzZ5tqyTcuywCNYWpy1G9cv2/kHjqueRdvcENhduyRa1GSxNawpzbt4+rTq3xbdBT7lmgSgqXaAgYdsY3PDV+S1RPB8LqP6F9XGaYFBwir7N+z0mSMmm8I+9KEHJUxt5XdMbR61aChq63dXnLcAJPYO9qWxAt10OmFHFA9XPoMBIAuvUdmzuO7X2aZQwNWWAlzZKKod2YUsaW+88X3Rh8FU9h6NySIdscnxMfHNhAvpwe62hNjs1vIV8diGlaVsWt2oNXstm5zOWk5loPuI3fCj4ZIrh7IU65j4lQ3rs+lR8W3b+78PpbSOSQnBw0xXwtKlb39yikGylCzymCsxLFf2s82IP2dnZ9zjw3BhBkYmk5Glv223bt/0WR8x4kpgpuXhVOsNeTJrtnp3zQ5kFDAwJaj0/kWWx5aL8qRkGUO3TCbndGNgKpmiKyPt13EZVjFkTN8J/U4kJHP6MB7i3rqkDSDE4sRAcgvRMUAf3fe+bqxY3BIAStdYgAC4f+vDOn94ooegisa+exVgp7h4SJzdp4gOiEw5c6wUnlRlULACLCfMqLk3MGQ51R/AhD6AMKcPM+4QACzvAoRY2yoXAKq7BGxvwHTQvUH56SqghpQRDxzvFRCmewRF6NPnFI8uBD4yDNv6yIXt3VZ612WvbYy++WYAsJ95/vnoMx/7WD4aiy9JU51KpdMzh4ct0T8RjouwbC3H8dUIBC5AsUgHf91qEpTwUMu3EfS+VlU0rgZosGO5CrK3u+vzX33NNbsyyRzfFBNhjk9MzFoqnVF5ZNrL9md6DMBFhzSVKRSLPvcWV5rKwHQZWak5uVRUmH6yMpPflScaiKN9G2xtFkvZwtJZm1k6adERCYaAKiqrLSpLbPdA1oXeqzZkKaCF2iKq8uPYFLr52UQDIWeLtXKhYZW6XOkdAah+Mxk6nlBdqqyjlqsnVxm3lK6Dw31ZcrV9afIhNXxNVk3J9g72nbHYv3ZYrnBRYArQFvZYEaO6FQ/lDsky7kUF1lIkETFfUy5jdswyIyPWrlfF5ElXBsGpmgkrFFQWWRJMy8rJygmF2IWpKdc5YzeXV9UGAmG5oluiMVandIUAKyUFIQgRx7G8mHmfTH9iv4KD3bJNT+fVtnG3qrFuLr3+fbv1zluWlQu/LgGVurSNO3fsroSYLo5qcU/CuW03b96VUMfcarir53euX7PFI3NunVz6/vdsVpZT8UDg1a1YUa73O2+85u1Q3VmzWGNDbqOsQuW5dvuGAEiWoujGgYIp0TOtOqDUOuKTVjtsx+XNJDNTYncxssDozu1t8Xo32JNY7cA+EhlZ31gu1HFIfDDsk+PZGTZkd5bv2JTqmZ86KstXUC0A3rhxR7QasZLaaVng/kOf+rhlphcsJ48qIV7DnS2XxLcSUuuV1X4lG5uctUhmxIpVtYmAfk8KdG5uymen7O2UrSOrht3XEglGo9m4xdQ2aVnxCcunpRinx2QdnxDoF2x+bkYAUnQAQC629/dVr1V75OHzDnrYafQlI+iAwvT0uBsbLO1lhgTW1LWrt0SDA59W5daWIkwpD1xY2pNBOJ9FIbnFWvZtInWf/vGdvT0HFjeY9Jt558ExLEH/J0CJVc014AnY0/+ONYlVCI2Y5QDPIaOUOQZgA8pSIMhrSliAjNOe8f4nwX4QoldE10Pi4Wg2r3t5SwrgM2l9i89Ji+lf9ImzpN3BT+CKw053JUDOzAxANylatBkQ0HUiLCBWPentYDC9JA80o7QIYCpgTzr0DdNtABB7P7X+AczkA9yCLYNTDEgX+vEM69anlGEFE1f5sAgEa12Y5EtlJau3W53W9XC4sfFmsRbMg/3sZz+buH379uLhYe2FUKf9okzoC71eZ1QuSKTTaVpakvqhC0titp7AdEpC3ZLrzTQZOoYjAqY1uSRjxmbcOQEEyxf35UYnZHU1ZOUmEmkxhhifLhuxPNut0dAlMTDW0Inzx0UQWZty3WEgNsBgCgza++7dTR+I4FRQtBp9WVW5qgB6S8LU6lX0LCmXS0y6sx40rJQCGg4NyMitTwQXQUivrXzR0nWBZ11AnZWQcVaQSG137qxL6AtW2rwtNzorbR/2ZX5qA4FjSXSgfygp67PmdCgUqi4IWOtDjJKy9FCKgRM66d+bW5ixu7c2rK4GGwrJ1RNdItGuxWMwJuDa9NkU9FszxEM/WKvJ6peQFAfHmrBJtFxhVkGJwdNiVgYd47GkntVkmRTkOnXs66/d8YGgTkcufZxVcmwEzlZvEl7liWfA3NdKvWKVioBAbeHaXB8GXtgWECGGyXBfoRNdIxUpUHZ9CofiYiqYE5CuG4OGwBeWAe4w3URY4bhLBEAR95E5u2zSHlU56LphGoyStHGfOw1TMhdUrqP8uopAi9fZ3IMVYohTp4MlIqs2PSkrXfSVliiwS3S4JdeQPm5ZVOxNKiFnhHso0rFNtWFWigllD3CU5dYvnDiH0WPXL1+Wtdu0/b2WnX3wAZWzZXtqy7b4+tyZUxYRMJQL+zYmkKc/u1Yoy4LNWKEWlmV66AtgRiTwHPtdlxEwMzNjI2PjAqtDK4snQwLio/PTssiitrtbsH0BMNbN6GjO9/PIKV12zLqzvGZzR474ysKZmUm1EbQPWVHWKddY7r6SCO4SyELn4VjP5mampZjh6bStrK754B0nx27v7DoYYaBkxNsfefox8SJr/oP5tiU9W769JsNBhoHqC12uXb3pfABoBeACTwQWnFt4oIcCzwhBz6zK0v9NGkIf8X0ATLzrANVPAyT0SxiYn/zQc8CKpKgv0YN3/ZF7sYG3HAxQ8gGsieNpK9yfF10YdF/syTtMSgazzHjQM9Ig3JFxND8xLllkzmvQhwp/kyH1RYHQPsG8bT1Xldx6VbpBXaljUDbKTV1ZxMNYAYqAeHRpyDKncDXh07Jyfzk01H1JNtHFfQVKEnrssccSD52ZW0wMZV9IpaIvPvHk+QvDw2HxxYSU3ZBcSg7fC4upxAQHJVWsZ7F0SswxLUYwuRFsPcYqCvr4IsZMAwrixJDFRIX5Td8MfZFYpFgHE3KrhqMs2+SI5mBDXM592tzctkQ6JmuOgwIB6aozJuBGxSEW29UBcGglNk4ZVkXRpqzwmZmedy0vVS3B2LNi5VAupQA7wl4DuzYzOy1LTmU43PclncI+8UNcoFa2nRtXLTksgC5vCOyVhEBvZHzc7q6vWVYg0ejIFRFA7O0yWBXROwIWgU+p1Lb5+VEBRkjvlgTQsiLUiCMjKTWe0hCIsoEHXQcMdjC/0Pck0Ie5lcPRlKVHpHyG0j77oCC3bmZ23GmJpp2cn5DLGXgRuC0bOwd26dIVK4pf6GNmZU9NVmHQbyxNJteeObENCX5+XHmX66oz9AqsEkG904q5qDABg0yhIRhLYIewin64igAoTEeeetmVDPOGfbK8njHBPpA5AF4gKMDkHZRoWeWNJwFhMbSEJxhdd9/ShYNd7+NqU2YS4OGgDFGwBAZiEAj4i3hYlIFBEVgSTBNEaWDdM3mcmSC+G1SXfsyYFCgbOIsflF+dJbjipdLevuoknlLah/Ig6L6BZ5gxgCzRJtVyxafijY2P2sq1G/b0c09YKD0OmzkfAxjs8TuVTVpKFrmbS6L9d773ps0cWbSs+JZ+1OXbtwR6eENde+KpD/keHWV5APDzwtHj9tY7V3zp5/bGjn3qRz5hF1/5hkWkjB56+jm1hTS6iITy7tIvKtni3tEj824E0BZINP2mdOFtyGOhTAnRT865/dDHnpJMiv9EI8D1UPx44/pdTxOgYAnqBivXZOEyFSvoc1SeVE+xAFFcbuTMAV7EoS2YzoVlyz13lIOGd5DmZYwEt+x0FVh6aj/FxUJUw3neQVr+mgfSpb+T+NTYrWY1NHQa8AsfFAVxg6z61qUCg7YsSMIqjXgeWP3BFDwMsqDdgvEgSgifUAfkA57imwHGotqKI5Z4jxk/1I+5umjmYLGPDAnJS6D4VATVjXbwrhDF1HO1tC2raC+LBV9SeS/Kqr0fYJcWBXYvyGR98cXPPH5hY3Nn9PT5c5GOLFD6A6u4xkqwKsZd8A5+QbbcOqbIMGd1Ty4OVcBSgVAVAeistDnz19Aahf2GbWyt2PyC7km4p6dlAUpj+8oLgZDoIze74gOW9VrQ58HuXQhAQkIBccuyDgHd4KgPuQdpduLpKR1OVpUVIIKwxrtaYdf8qluHIyP0z8mi6eodxcV6hQHSabkpKgkjqzCyKOb36RdlX8paa19WedaBmsbc3T2UYDLLIe9LFjkSx+rbws62W8rVgx01jpRFSloSq0yMy9xYGhRGZJewqiwI+n3ZEQqBQSPGMxnVV0Krxs0kOIZGFpoalYMG19akOKRTxkbGvXh0iahZnaaXrq3Y6uaWMy2rsxAQpqIwhYq+L+JHZb3ScQ94pNLMSGjY+MSoA3xFNGpImcHcWE3sGcpcQPGSwI5pQF0JKelAnZiNS8kQHysDYYHJGDSkfWpqL8DJ5KJxXA1exO7+toSX0V68HDZ7jqueuNuAsskKz7lQMDrMxuAAYwDMspilsGBeF3CEPyIQ7rKyR2yvjHGPue+ALiuY9elskMKuTUI8AXZTQhoVr6SsKFeSuYtMk6IdyuxSJX5mwjuGAYOB9G9Td1/QoNSRGVz8uk/r4piZgt4NVkBhqe7uVOzJDy3J3T/pdYNXX734pj3xzA+ZHxKJVKtdWPnHrlMTk/OeF17Vq997zU4dm1Gbpq28X7JDyQ/91AADU8GOHJ3zJaEEBphrkgkWgDz7Q4/ZN75+UXRWnSXo1AUFQ5kPpYzpa2ZwbFgK8OnHHrSJqRF5kQXJZcFPd1i5u+H0Ih/4lfntJX1j+DgAAnTs1qa8BsDJeAqAhysOADr9ATkFfAv4hsA9BvqY84zBEIiT0giiKk1AK7BMeR0ADR5gSQaWOoYcZfOBMI+v9PTh2vdbJQ994DN2uILB/T0l4+VXGJRbbp2XiXf5DMpMIA75+DuuADAwAF7JgPIGiJml9OC5Jfvohy94l2U+Nyq6sn/vlnt1OzIyK4WSra9t2NtvX7KZhfne1GiqNjI6ttysd17e2Np+6frNOxcvr66+C7BnluYWh+KJFyLd8Is/+YmHL+RyI6PxTCxSKbEjTn/6kgrCoBTuJYMFLaZdyRUbGc/Kuoyp8MO2t7Pp4EW/EzK3J4sVRmHTD9XVK8Ak8HGZ7ozmsVnw9PSouze4tDeuXnYXGIK7dhCAMUn4iLR3PJn3ExAmp+RSCzgYeMMCgp/Z65IpVLjdjIziHtXLLM0TmMqN7LaZHB9s9Mwsh2o1sF7YLg6CczZTKMz0MdKgnyspgZLrK8GlC4Ad9g8LW7KCM76C7ObVa3ZkadEnctOFQbdBSkKktrXKwbZtba4JFMKWlrC48pBrTt8crmWrjjtMQ/dsenZS2pMTUEOWkRsYExBt3t12AMai29zct45c4pZc/kNZI+sFWe4HewJ5BtUCRkoKIA6YhiZhADjZXb4rIG+rzumMXGkVwPtqcadVN+obuNARMTRnHQFywS5PHMncaqrNYwGYVcp0SdCfyAAJq3ckiMqHhRwwOP3h9MkFQBlYwEySpYshcKGGpMRkvYkxOXCRjV7CAmIWoxTk7sLYTP2j79pnHMi7AeTYf6AhZU57IUKAL3nAZ00pqkxWACjA9716VVBEC7DAz6Mvksn8BDbvJj7gwVQqPfSVbCgjlFBLz3ANGYBDlcAbfoy0rGLlqvsSRQkiFlRMdRI8KB/GCYLl30Oy+hnoI1SlHLtdpgke2kGxak995Flb3ijY8RPsAxtyOvDJDDXFqweifSD462u3bWu3bZ/5qZ9S3niEwQqupAyMJ554xOc0/97v/q+qr8qjUjpewPS6YFYMCmRfYJ2SJxhV+01LiT759AUrFeq2KmDd3TuQ3Ox4lxh1K/hy731vXwaVoBdgA52pv77URvxUO+vC21ztCFjpSf9ewHss/OA0DfiKMLBQvYwkRBxJiFv/Hp8pU3T/BLwSDIC9C4i0D3UXIfU7cMFbfbYiDqvzyJPCY1kGO3dhTAQb4JClfyluMLil30qX8sP3BC839/WPupBdVPfEtfbpTz9lD507rzoFSiDw/lEAwdgFPIIHiHJg0BCl2Wo0etHhoVo4mliOxeIvi84viacvTq8evAuwE7nc4sho9oVIOPzi84/OX8hmBNvdkHsrWGzsTA5x6SNDsH0akhi1eFC2Ekwjy9LnuQrEjp067X2sFd9NaltW65wxybxRC1smF/cpTtAlKSDd3NqQ+54Twx3a9BSbWzNHNRBEDg5U7u6GI5zw4/72nmXz7KJF31/TwXB7u2DTMzMSalRATI3WFBFFTBGBjnhMe0ZCmZ0AoABsEJ214QxqsccBI+ouXA0aPzifCatodGzMDvYOJbANy7IKTPWdmMg7+MIPKYECQMDSOhogonz9cECET/Rimk9xd912t4uyJIpqSAlhJ+SzH7Dka0258AJB9mWqSlA42oNztuiH7WYmrF1YVQslrCYX//Urd3w5INYWc3lDAl5q7BpZtAGUWIhB2zBj4bB0KNBKiw4CQ1k+7OPrh/gpPgNrXZWVpcVMn+NkiMJhAJbMI2ZusneRCPxYEUafKd000ZiscdF0b0eWvujNgAPb0vlqOxGE1VnBhiy4eYA1q4MkNIrHiq+QLEOWXeL6sgdAlIER0V8FdgFhpLhRx7Wr6zfvMOe0oXKrPHLC2GSZwR8EgBMCZIsqH1nHioPljAgxeInyCE46xdLCSh+WMpQ1mJCxEGLtvPhZHk9b1n+wpZ7AXsLtu1WpXXinKfcTEO70mLyOZ0ZdA0ub/XsRfgSePAAYpo0xOMP0RQbk6CI5KG5ZPJqWG8setgJjGQALxzmFGeGs2/pdGRgyNk4+8ogUqXhXNKTPkJF0dqKampq0g/09H2SDb6UeHSzcZcabkeKgy45pVHEpQIw7ThYem5j0tmB/WxQT2ygynYrBof39AwE9C4ZQNFGXCQCWPnkGudyFFm+gtli1hLEzsAQHfZkinpeDa+oe3MKKBZkpI9an2lN0AsQ8jvJga0gJgNofAVFaig1gDtIP+k+hbWC98iEAdAxQkyfp0Qas1ArKQZ6UWe8q/mAKFgYUAZ5QyfSP5ygB6kr0sM2OjdrHP/mkzc5MO4/iFRDIg7wA8aAcQXeAbnv6eBIoli9/9duSiXjv+MmF2qXLV5bPnD738vry1ksj8/mLzebwuwCrsDg9knlB2uzFX/6FFy4UC63RWrkSWToya402B7NJtGU1pjLDDrAZWbDsNE9HNJZoJi/XU8x39dqa4gg8U8E+mQx2LS3N29bOtg2p9Sn4/JE5CWhFLsqB4nSN41rQ8KqLmKAeTJhO4zozOl/2uW4iiW3LRKcfMZ0cpXtV7dS1/ULRkgkmE2MltW2KzWNE/ExmxAkLs6PhmZqUlRKgvBVZS/n8lI/20zYMxrmV0gF0AxcbKxzgUKXdSoPQWIqtZtjPUQpL8FMCQPpfud9uV3W/6F0B+ZG80h2SgCTcBT083PeGZz6x2tBWVtYtNaxGU57Ly1uWzo5b63DXrC1LttywpXOnbGt9zbtk9vf27IEHTtrKugBaFt9B8VCC2rTtQ4EFnfou9AzEsVmFwFP5MD8QEMIlc+FAoegf2yrCxFhOuFoMerDDPN1vzBShuyY/OmZVKQKOxxlOSFPDbCISdIO7vI10yXzQZotpaVIwLXbu6sgtnZR1zi5deA6M6Ms6FATiHnMET1YWFu42wsZyR+QBwWeHLzbyBghQTOwd4NMAvR9VSk/tkJPFSt80mz7TjcRRPAgvm5CH9BLWGLxFnR0wmUOpfCmvCqS6BwOGaYBaYB6J0s3AHg4MdgzqKUBqCdhi8jokzIHiwkKivziwutg1joFS36ymJbhTeQPgwQsSYRB0hF7eEBCVSjMXOBi0ArATiZ6MDckFe2WoDux7S31zU9O+ObkPcgn0kKkAvABRvAkBJK6y0vTAlwiBLQbIE1ilxQY7dJUoC9FTtPK6qf3E24AqFjS7VDE3l/5oQAVrni4V2pklyvrj9fEFBHo32JGLHPRH5Qi6EShbUHdXpyrvwDVHESBPxA/aBfpQHpQR9aDNGVxiyiKbjsdVB7UHfKrnYYTb8UDt2k+PtobX4Z0gaW9YLxblcM9YdGD1HcrRZUJ1YckwUx3PPbBkp04tuvGB9d6qS/bFmw15KDPzMzLmOra+vmsNebZ3N1d8g/t4YsQWFqfs7dffEUaYLP+CVZXe0YVZWzy2aAVhz/r6ptp4tJdKpmqdbnt5aKj1cqXYfCk/NXpxePjNdwG2U6stDse6LyzkUy/+3V/6qQujE7OjrW44AkBGRSVfwZVP2/XrO3JZZNkIPGgc8ZoyV4VUQJM73mwmLD2etSKbNus+XYJZCUd+bMLN6WD0GM0qYEolrFKQi63GHR2fsZ1d1nTTgCwNlAEtBmezDUbtOBefUwRgQBY7sLYaq5RVY8w4YDoLYMcmMDTC5OSEACwAF6yEZCoroWW3KVlNsngYdKnKKhyKovGkDcXo7B7P3EAaFUsOpoMzWFwAAHlflBo2JmuNxRCBe4r7ysmlVdUzaSm9d3hYpNnlXlfU6GaHe7uKU7MjahS24mOppw8WSC6qtZJtr634ipPV23ekVCo2OTtlI6NTyq9jlUNZLuz6Pzzs82qHwmlb2bolAY/auKzMOkApcLt1e12AG7b9g6ovoWRmIMtYESyR2q1/d+1d04vxohL/jqxlATuQEI/jQmGtSpEqLvtLYGnjOext74pmsnToBtK7eB8cJTMUFaCofmwKjZ3ACqNQ34MAoJi9gfXJ4oZiuWX5XM7blO4ChB6XGy+EtMOiKzYGfcYAJLyFFcrIPVOJVBXlKYUQy0pB7rlnohLoGVaRXPsQu1LJspSnVS7judAFIFCpS+kNp72MWIxxKSWsNoSS8tIFBYBNTU4qr5Luq0IqB10ozIdtSXkwUOVTd9RunS6UBdQAE4GQ2kVs4ACKBcspqAFPKGlAUmhAF8LAamoJhElhXQqfnfCHVI6M+HdcXlFaitnnbitN3VZb4zXCggBPYEkxJQpFRF84+QTdKHqOcaAycw9lwJQpwDY4ZFLlUYIo2JIU+I5kGmuXMqnYAji65zgiX6AvmWIhAqv9wlIA8PaY2g2krOhdFG02lRKfql1Vv5a8VMZdWJHFfOztrT33CtjRakRGlsxxK8soaUvuBoOJB7u7vpxe4iq+T1hRhlksHsja4faBFPGwW+/1ZlllG5FSaErey5ZNRgWEdb3HVMWMlTg9xcc4WOCTFD8OC2BL3r7M9mB+79KRGT1L+PziphTi4cGe5DwkI25WHsa+aKJ2U1mqun/spDzvDmf2ySjrNcRHAv9kcIQRaaSzQ8KCksB3Ul7zgd1du6vyZ4WHmd7m1m5tbmFiWfLz8uHu5ktHp5YuNof7FuxnPvOZhBB/MdqNvjA1nXnxR3/4yQs3r94aPX/+mLy7mBLP9d3jghqs6pP40Sr006VTeavUqq6JGDlvqsXoA4TBsCbqVFiAlBSANCXAGPNVac/iwYELMX1A7Nwj9vCBqUx6Qg3M6hAWI9TFeCJkSWDKFJoq+5QOq3I1GxlBO8bEjIIMESgeS/tac3bcQqAOi+uyquo2MTbrzLGzvaN6jPiUJFw7H62kL0Xs3mwg6EyKrwrYkg4S7DVbk9s4P7foDMxgGLu7d0NVW5hb0u+arN2G6sgm0cNGjwqH2I1ISLDcuhKkyFDcNja2BfZjEkgRRA3lICfGZm8BaEhfZUvpMgK7p/eh28h4whosHx1qyS1uGquKJD+ixaRtbdzx/uwRWZqyMVU1uflSRtUyK5/Mvvbtbwo5wvbRZy/Ya69ftH2BWbuTtctvvCNA37XR6QWVvSTtHBEjSfhk+feL5oDkC0bU5vSlMTqPBcfgIKPUPjtBAUuNPk0UI3TDCwlxioDAiVW5IDaDVeUKMyAACc6JCtw1+rgZxGJj7roscuYU48rR3vR70ofMCjQIUVU9aVu6ObC2oWtSggfQeT87wBnHokShSekyF1o0oF+PY00ymZSni4JmwIapglintdqByqV2UNpY0JQnGmUXN2Zg0J8XWN21KpPMBTp+VNKQXPWqrBXxsawk2pHVgSgWwM+BLcRMGdU5FDP25Q0mzStvldkEYG3xc1aywcAVR+44EIuWd8Sb+3sVe+D4rJ06fUK8eij+SEpRijfUOBgk0J9uDkcohEhcSj82O0mJAKKjlJbyqsqiYYYO3h97aJQqUnRZxhlCNjYxZhPyBs+cmbLjxx6UPMv6yo/5uEm1GbGZmRH73mtv2cbauufPxtXwfig0LMXEgOChgDtqWfE43myFWThSwGwSjlWLImTAk8HquPg7OyIF26QPPyZvUd6ZGJQN+rEE4+mUcVLEkMC9I/BlHGIEjFBa7F7HLBT6sqFlKp6SxxR1z/D8+XPuJTHvuSUPKhpJ+4B6qXRo01KSmzt7dmThiOqSt7feuiKFFJU3mvV9T44eGbeCjJ+QePCg2FBbxnwAi6X4FdUnrLyTGSkEPUM2Wd146gwbxLAYpStaMuC5b1PyNhTVYumI3b56y44ene+lUvnaneXV5fxY7uVapfTS1t7WxbNnPxRs9vLaZz+baCe7i63G4QvdVudF5XRBgDZaK9QjrKnncLyaUkTT9RhE6kaso0pmp+Z8sxBWZY2M5lUg+vBgsiEJV9mJlJClG9G9YEPhpmVkSSKQ9L/lR6VVJACMHLJ8lt2o2MyD1Sq+hE/uGqixsDBjBQkeO26xETN9bgeHGzYhqzc3MqZGoPtgTYIVFdhhaaXFfnIt5IZikdZlleFm0o/aFGhiHQMIWE4AZUkERBMxw4BVJow0i2vdOmK9PO6GOMqnvMh4cCEl/q5crSSHvUkz0k/MnDyW2c6y9DOi+raYuzoqzS76yT1buX3b5uYWBGRhWfR5WYbbYppRr690gAtxR5ozk84JqMetVK2I0QGyIdtc31Ce46IhrqloprLnsszvpS86cKUYAEKp4JqyRSMCSp8bmzFn4jkx15YUzozcdfN9DTJp1b/cttsrdyVMe9ZFaZS37PLNgi0enbDbt9cURwKhtmG+JZuexEVfRvwrEmi3OLGMw8MSoIadPHNcQrtvqQnVaafo9WhLiIqygIt7e1ZVWbJ5ZgnoJdEAqwtrAtcPoMJrYPBIZHS/D7LH44GbzLSt4mHDkrJ0mGnBIKb3vcnKA0zYvQuXmSWkcbUP3TzMNgjRay1+zMnqqIm+rQMpsQ7eRtbBwPuZ5cUAhAg8Vg4gtib3Lx7p2KiscAAXTycsi98Xf+DCquycoHt4GPTPlplfqjIDZEwJ9K4FBboqUEw4tKqJlzWZkGsuMsZUN/ZFpRx4ZlhneFPCbhvLTtq5Rx6yx59/wX79n/6q3Ny4XPuC71ksQ92Wjh+3lfWCd30Miyazi0etVtq3tZVt0ZEpjczVTNsnP/60PfKhh+2Vr78mSphNj7LlJ4BhtrJasfOPLtreXlFxk1YqtoOuFymKa9fetKefeV5K5cBW11ZtfGzM5S6bScrF3pElKOUXatmyeGfp2DHv/kqlxR/DrKySJymFWBW4Dg8J4IdDjh+VWsemBPLFIhvlSBYVLy1r/fzDx+3G5cs2f/SET6tEAc3PzFqhVLGkvLRGuaR81mxh+ojFBIDFfQbWx0Rb5oH3bLdQtjnJHPtIlOVJzi/pXbXL1spNe/jxp6ywuW13tw5lfW7Zwvys3bq1LJo8avvI35jccbXlyuqO75Zm8oQw1tiXFoU2OpoWOO+r/jkZUAVhx6T4o668OZU46PLqdtkPLFJLppLLubHsy6WD0kvNbuXi8LfeDAD2s7/2a4lCfX0xG4++EEkmX+w02hcmpyZGiwLYVrckjSNNlUi5e9KVX4vlgstVE5EiMVmzYszXXnlbzNK2Bx846ZOv9w8LYriOazcpeCuUyw4IpTL7hDKoxYICmfsShp5cm5JavyV3Z3wyJu2X9H5GBi1asiDQYlUxDxs7M7LOajEEpyk3mbl/dAXsHVRsfJxuAFmT0kz0CTKXrni4J3BXmeU2sxJlf4epYWjViE3NTvgmKvKkJMhZgdiaazvcSz5Yl3QdMLGbfi7mVqJIZJO464prgmWFm8zmFBwR7jv94+IJJII+zrSvbGMOL64zU8b29tmwfNjBsHBYsjG5UxMTU2IoNeD4uFwouTHKO676YxlgPZAe3Qto+GKBVWJSAMr/9rV3bHxmSoCbFCCFfGknO7cXWDwh4WXddFPlpt2871MMiQVPfxWuIP1szBNlcIY9FZqtkiyYLW9DVp+NSIExsMIMDXYhCzNt6aAm942dygo++Mbij4nxnP3h775k+VjVrq1XLDE2L/qj9zu2e+eOTSzOy2KW0lGdq1LI9FvX5JIDhLNHjvo6fQ7lO2DdvxRtIpZVGVEegbUM79Gf7lP5ZLnjfADOLDnGwmVGAX0bDtd6yJHtWE5Y4QxcxFn+ilU1PiWXvmtbayvWE11YnEH3UUt5YrF0Va+UwIzFBJl0Uu3AlC4lLW8Muu3uyIWV0DMdEIBnpHr/oKx0ZKXDd1LOLCcez2f8NGXAOj854XuZFvZLooaMDyn0s49csDfeeMvpMDtzxO6s3hFYRCwdb9mp4wuiQ9GGO0WbOPmQrd1Z9sG87WLRCrsHspyyDuoxBpbFU+n0uNqhYBdff8fOS/7KKrvMC8uNp2xzbVMykrHyYd1yU/LgVMdcNi+5Ul3DeBMRW7l1zY/HbjUiNjaV8vGRuSNzUpK7onPPDksdm5aLvSvXvi5vlUMa9woV67VRdFi3WVWT0yXYAW/MNjcl+0NSNMmIz/NdPHvOVxYeUTuv3rktOanY4uKCrYjP1takxOV1Hjt6XAZKFTvGlQ0LVTY31m1ictoqDMh1QgLZ276hDpvyfOSjj/sYDjhy585dO3PqiCWzo1ZSuTgy6qoA+0NPXvBVhqVi06bmptWuUdtY3fIuS/aOyMp6nZybtZI8c2S1LBpmM6MWk1VO19btW3fcarZuzadKoiSbdbXD1qZNTozLqJIHVm3azv5eb3x6rrazV1zOp4dfXt9YeykdTV88+6G+BfvZX/uHiUgyvSgcfqFWr7wYHYpciMeSo5VqPUL/A32XdLBH6DASs+1sFaS9pX1lBQ5Li8tytvJBSYLQkEsrYIuHben0abt6ZVXvdl2zArIjYyM2Nj2hClVsj+lHsghOnp2xI6cetLG5OfvG579gMYF3pbQnsByVi8Dk6cC+EYIIZGvSiiWLhmShhMWqKhd7mYaUzhCj42L45ZUDm53O2+TMhKwI3GBpu5Gcyos7GbFrV+/IVZhSI8gtKbCstS7gbltW1la9wRlHOVunb0VuFVOblk4dd4Gty4XBtQYodyRk9LX6seCSvq6sp0wyIZDY960KWVCwtDQni6Sr64rtqkFyeSkGjtiRa1gmT1UpLxeOlVIsJb4t6xbXFpcmJSsB7V6X1T2amRQw1t0bQBgqFfoUh+xQ7uriqXlbv7MlK56D80IOlmwEMjaRt+31XbWZXDcBKkfFYDkD0vT54jE0pO2ZjsXEHz/iQ0DBwCLtxPlfWFMNMR1rvUuqD+v3UZDflxDPzk2K9m2BDgM5LcsoDtPl2EfB+8TlbuNCr9xdlWs3IgUld1xeRouVWcqA/qvdrbty02pWUBvgCnI2GDuHHTAAI+ZfmJ8WpER0Xx6U6FBXe4njfEYCvFgVzcbGR+RipgUQN2WhyjNqYSmymXbZRiWIWK104exu7ek6aWNyz88/fMGF62tf+6bcQUBXCkwK/cMfPi8FwzzclABgR3Xl1AuOd6F7RxZeekx8LNdX3hhgvyuLvyF+iCRHVefgmB6WwFakdAqNnl148EFfRXbj5qr32U/KcBhjFzpZ05wjtl8oWFVKuiZP78atDXv8yQ8rrZ7t7+5bhh3a1D6NdtVOnHpIVnnFlq/f9QUyewcbAmrRrCkLX1bz5KSMivioTTDPV/zIHHH2ImDXs5GJaTvcrboXgydAH+2oPKd3LgeASpmZcraztSGasY1nzj2V+SPzNiZDYm9nWxSXNb+xqzJHLJsYEeje9j5k+HRGFuX23o6DbGFPeaQiau+0tcJpO9iQxyVvBT6VSrdYMmyjuTGvS1WWsoOpQHPpxFFZlJsSb1n3krHTots7b72p/OWZijcxJuaPLNndjS21T0eWa04u+XHfrH5yfMJWV67b6NSsFN6oTU8nvQ+YMQ7ZA+4ltuATyZnMA9vavuveZizGYpQRS6SH7ZVvX5THOSVlyWB1WmW5ZeNSEiyXl/hbXUptbHzSRmUEyYGXvMelEGJ2+Z3LAt9xKVO1ab3eKxR2ayNj08vdXv3lVi/yUigUvygD712A7UaGF+ND8Rd2t9ZeDMViFyJDkVFpkUhXlsHI9KQsIll9QjoEj462dq0hcMI9QQiacmfjQnmBhUAQpmYkD2gsFfdU8VkVmHPnWzY6cVSacE1mf9NCkYbNHT0tK+yGGmPYWtJGzG/kWJiQPriL7L/JSEA8lhEDl6SdCzY6OSPh3LckgxjVttUlCPT9seJtWsTp+bLUYQHllmsjNtnOTUz4AEOzERXBmEqT8QGIdFZWrIQaAGuyOEEf4Y7qU7awLJ+sQKfElngMBAxHfDoaFty63A/OpmKPgte/f1mW96QdX5yxialRF8oVPWeFSLAMNnAV78idYhPylBqFrhfmJhIYQGOX9yZr6CW8WGR0qaTFGJy3RP8oA2cb61uWEJDjpmL17rprJ4tZFjhHIWdkmbDAgT7K73z7uzY7NSEmy4l5YtLeElqVYXf70LsImCwxMy13Tm24o/YYFkCWZYGzqYt3VfSBOWBIFnQEh88xqT4qy7kocIgKmLAyN9ZXHZDGJ/N6F5dXgi+mpD+wUpFyFbLjMtIffezYkjVVNxQNo8isl2cUPRpn9FuKTFZlMo0XwBaP5idEQHN2XKIfBcsNM4cBQDmzbrWjNOh7Lx1IaR4ciD8mRaNgIGtvb19pijlCnDZA+eRw6B2fEC84hjYh8RjzpW+8fdOOyvVGAcG/7OXKXgIoNk5xwONiHjaeTa3atXC3bfmpSdGFvQGwtuVViV4LC0fs7sqyD9x+//XXbU7ue0QC3JPHtb61L75cdlA/doKjT4LFFZx+yhgCI9R18cOWLL8Pf/hJu3X1pqzKEdF0yHY2V0UjlU3eV1x0rksJ7x9s4UB5twDKenQqbZfeuGRT0ws2KZB8+8ZtOyrlyhJpdvZvyQAaE7hCu7uyHo8fXxRAlG19+Y415CmOjTLdkpF60VVtc2RhTvUuyxLeFz+PWlPKJi4v8dbtO8qV46SyjgFuwYvHGJPZl4cmOJd8sanNvqzyYPYOXi9deBubh84HUdFkTXQSa0gB5t3zxBOk24ZpkyzswGNdW9mwxaV5u3njph1KIX/ko0/ZK6++ZkfnR8UfVe9OQyZ2dwX2kkk2kb+merNgA16dkkGQlmJ88/tvq906dmxp0QeqKrUD299YsWOnz8jS3nCDjYUxc7Mj7m1u7ZZlsG3Y0089bbdv3vTl2deuXBJmZOyxx54S/skgEP2b7VCvWd+pJYZHlquNg5fz2emX1NQC2NF9P/Tw2vq1aCqczde6naVMLn9KbsTMcDSRmJ5fCFfU2GiWbpN+B/oSS77KKJVkZFH/mfKDEDKDQMKB9cqKKnYgqshSYLOHHWkV+qvYAKZelUsuAmYzwyLqiJX3JYBiTrQOfbPMAcRiwk1gnh9aDkE72DuQEKfFbFO6XrehNu4Nrsu0M1dSjcMhhjJ0lJ5YrtuQhsn60k76TNnftStU8fmOasTl65flQk3azatXFV+WnTSVu5dqFPpF0fSAZlzuI7ulY3nlxDyoDbWDW42siqLfb2wsqwZj1JodoGK2dnfFjsolxgpdlyu6tyfrSxoAK475skXlRd8qS2pxIXE76VuG+XDJcZPSbB5drdne7qGDJmcycbY+U6GIG0+yrV1SAIGLxvaIKTF5XQK344ATFRhygmZbQARohWWpHGCRiJiMdHOefrnKajdGS0vGtpEdWUWqhFx4uT6ydqA/Aw5hufqFww138WtqG3YPm1885YBIfQH5AylSFqU4L8i68aOlwwJCLImc6CgFxQpAuiyGkxKkSMxXGSVVB/l/3q1Rk8mAS3qwJ/ctn1deHA8P3wWj2VjazRZ7G0SDVX2yONh8OiVlhbeRTEug5MlglbJAo1ErulAzw6QpPgZYmavAggn6/5lmiJKsFOVqqp6c0NusF7wbhy4HBlBxHa9cviJ+ZEJ+2JUY3Rozs5N2iJLX+ww0RiJJV6RMsWKjbVa5sX0mZ2oV94vubvbkUdGOs+Pjcn2lfMenxB87cpN37KEHz3sXRzgkY6XQlAU/b9/9+lcEoswOqNv1K3gOswLJmL391mW9LytRSnd0Upa2pJnuh0SsbMW9tssB3SJ/8PufswUZR2pItW3bxx7q1UMbGU078LFHwq1rN21cAL5dUnt3Q5LLlNKekLW3KTrIYyrLdVa7nzl3yppSqmnJw8T0uOQ95Zv7JGW1crQLBsHx40vKt6U264iOYEVdPJLwjXbmZsalTCSTuXGlkXGFv7OxqmezUoQtkTQs/glmGeH1LN9eFX+UJBv7Uk7yoJiFMj4rQ4B9Luj6kpclI60k76fbZZyEPTfiUmxrlpdHNTWRkRfDYiazW5dvCLxHZHQNSS4n1IY5lbOs1oLkzFqRuhGO0eV3+Z2bPhAJcM9I3tgDha6OTjusMsviPnrEx0t2NrctIzrCk3QdTUzOt+V5Hs5ML97O5FLXS1vljaFEgs1eLPQ7v/r34unMxEJ7qPNMtVj5eHZ09KHqYTUviyVSp+Ndbhdz4Zhv2lVrMSIM8Rqtig0PMWeQ0dS4LIEhu3lzy06cHhUTZ31Nd0QgKCNHQoEGjwhoTRUctx25U8OyikK6geXIprdHj531naBkXwlUmFzC3M6oA7SMCHcREpmoGkluZwYgYrK1hEaVZFCnp7wA+ZqEDyBLy0WpHQrcJNTBAFXDLRYaMUkd5E6zzy0bOe8c7DHdQtpUlqMs3gjLLpXp/uG2iLckQcJ6KypP5jBKU0bZRyFiK6s3ZZExQpsXo7el1Ri8yyt+Rq2n3wKAslzGWYE5U56acvuYNVHaF6hKOzcESNwfFaAwEb4lF4pNmOnn5sjv0clRMU+wP4D1RC/RBKXGwAmbKzfqgTLCZeZMJ/qaccncvZFiZB+GBblALJfEwsgBRioD1gcHPzIIyKbWJb3P5H2sX7pI2HPi4UfOSqBVZikK+pXpnmByP1OSKkrPV4zJskxJyJBi+qsYYS/Ji5mcZFMgdlCTdSeFwQBJo3Ho/bssIhmbmZGlAVMzwESHCUfyyGsQzUdGMmrLqPffo9BQbr4STcqa/nM8JKxs5kizYIA+bVbqMe0LfggWVwQDcOz6xKgzlicCw9QpJlGHxYtsDsP8bo5Sqembkx0Ab1azDQ2lHFTptmE7RVYDoniZmlSWsMOP16Sk89kx75ObluLL6nlO7ci5brQRsy+YY9pTmTlllgkV0NdXCepeu85UK/GsAJJpVXQVzUzPiA5FKRkGWUJy04u+QxbT1rB2u1KO9KVjVDQFZPWmlKMsOGkLP++srThMgOeEBpQwCOPjf1jlontPAP6VL33Tjh0/ofsdWzx2wgexRgV8ByUWNDSUn+RT3tWxI8es2qy5lfbkEx+WFXfblpdv2fz8gmhas7jk+PqNO/bIgyelbPYE8MHAK3tC425jSW7v0edJ331YbSdHXcp17e6mvrOyhuUVqf1y6aytrd+1qZkJHzTKSb7vrmxL+Q3ZpNx/pmX6frsyQFiyz7jJqJTIwvyiaMbRO2wXCp8wba0hOWz6YPOdO1t2KDn7+Cc/Kvrg6dRckeNpME8dhGFDIusO2+zshF2+8ras4gXdxzsKSblWhCFZ36eYLqpcKueAy74frNrEMKRLLhwO9fZ2y/WhcHslGs9+Q+l/aW5q9M2Nkh3C2fblX/mVyHbWsp1OZb7ebB/NZhOTgsOY2jEMw8VirLyI2jyDEXsCO/0bYnpRraVCyBoSkjNR987tu94nRHdCTBbltDRFTQyqmkuYZbbqPYKKZTEBHZtVNHC/E7pmaFS8T5dAlBxkpflqD6xbueFKRHGr7kKUBZRjWNAKTJVocBqCkg6TpqyyMRGrJjAgS7oQ2AeUCfQIk28/x1QAxae/kQGsouJyMgFbDGLFsAEMneyAA/lFE0kREWDmMMacSsQ8RLn9SptjtqclADU1NK5iQ/Vl3T+7WQ2F2Reh6JoTpZGTtTY2MuGC9MbFSyq82Yml46oZNjSua9BdwMILNiFvi5mgAC4aMRKiSZTTPvcEBJiiUd3thG1M1hAzElAcDNIxBWV99a6EW4+7dSmRETHQvFvOd1bu6HpW90THSs2mdR8m3ZPFcv36bTt+8qidOsGAA6vQWHsvq0hWMe4nMy5YOxUXOGXHhqRUJoJ5j3Wm1UmxjEkwVlft1JkTEi6BnEKVPXJbSktCQDunc6JjKxCUtNqOubfsw0BXCnF2ZPWxkiotZX7z9nVZRTOKI6DTZ29vU+Dqybo13FHdo3hMIgWj2NGhhOjFXE2Bl6x3wBgeo8+NkJTSbwmgCLisjaos1MaefsVFW1NdJdypsWB6lBQFR5JwwsaU6MWEBehH2ngQ0xPTtsfG8QIVrNXNzXXR8qinzVLhclnWd0vgpDhMTjw4qDh/nzh+XOljRyc8HQYSGUijrRoFKTmByp4AyhtcH2jOHgNYvjAtm7yv390W/bCSE5I3RrWDAdD11W335DheBsWOxcr0RBJiFdn0wqRVC1WfF83WhQx28R6eJqsy4Z9smnYoWnmvKAMA2ZDxIzBC9o4LlKED9Xj7rWtKtSqL7pTzCXOX2UaTtmwrbTdQFOO6LOT8iNpddEXWq0oHPmCANhaTglYb0cWXTmQlV6x2Ywct6EF3guQZLwxB1ufgcE/W86x+B8RhBzGU7OTEpEUkezG9syNAR4ZWBK4PyOrG7a+WizYiq5bBsDHxKGUVLspwmrQtWaKj8nR9dakYiS44wBf+uHt33QftkMXDfTCEedwURQAtOcDzikUwxtoynJrtUNuK9Ubz7lC4u9zcX915+p2ifK9++JVf+ZXw82qq2uj+UKkdCSfS2ZCt68Fs8NxsQ58Z21jnW1ezM2a6Du7qWvF45vf/PwzvyUNhVv/WvTAfFCjg/QV9b7xZWS3vD+sb6++5z+/3h3vPVYb11yiP4nCvHzd4rppzy+8QZqHEvbBBqfWuk0q/gxSVnp54zH4WHxRI5166nqV+DWir357G+3+/J01+cfeDw7poPHh/RnEp6/2B5+y49Nhjj3n6QXWp7Lq9xrtE0vtBCu++fy8tfhKpn6y/H7z1g3H7gbQg76Bu700rSMzj6PPua/fRpR8+qD5BGsElzwfh/rKQOHW+F3Fd10G2+h9Q8h7NPyD8QL79pKDlY7OP/WCZFPydQT7/ttAvx/1l+MA8vayK008Ty51bQQ0GcYOK3aMFSQYRPNyfpvOKRwjefkxtQZln+Pa7QVhff+0H6cML9+oWpPIDdHhvkfTdf+H9dNHPAR+9ty5BGNBiUN6gfEEdPU9PO4j7F4X7469vqO0kA/fSpX73peP14bdilPbWuzvLQv5z73R+9ud+FweKCSjvBga8+pd/Gf4y/GX4y/CX4d8zhILR03vBAbUPrOG3ZfSyeynrRbjvSP3+AHL/effvC4Nog9v3X98fBkl90LP3hw/KdhDuz+cHQv/m/dr2/1dDoOGD73vh34U4f0G4//W/iIYeiKAXPuidDyrG/c+4DrT5v0fQi++pq8Jf2E7/vun//3F47IMa7P+LgaYYZHGvWe5vn/vyH/CHh/e3oR5+UFE92gfEHfCY88373n1PHv0HfL0/mQ8Kg3Q87n0vDOTxL+LLZqfXO6xbN3Ey1HnerCugpR/DfJrWVwSsD2xb3FKWjiV7qbjZcLMPvgSmLfl38BUEfgiJg2eDJ7px7+99QTe45/ff97Dcf9Wf688guUGef2FQfArq33z1vweBR4OPp8n3BwTeoRzk2fyBWByJEVwN6tr/uhfTH9/LmIvgybtX94X7X+L6fe8FP9/7ZlCvoBzvffLBIUgjCLwT9Iaqjv1vwvvpy0/u+buDd/Q9SGsQnd+Dex8UiLepjDwvz2RY9wZv8ytIlDSCp++m/e8b/L2/4OVB+j8Q7s/8vvDvU5b3p3t/Wf7cfN8XBnl9UNwfKMf9N+4v6Ptept2GJRSjavjR9z3rN8e9tne+7t8jDKLfn9X9z7nmZ7mfwIBfSMfl5743/RUecMt/wNve+sFv3Q/eUZn1m/J6efqB+/t9cCAfrvg5iNN/5CvBRlXpfTEci3BI24unT1PXRA9e4W/T8+Id0ulXwwNlZ7zr3vv9cN/le+6/P4Qj1qk1urVONF7u1q3yqZOhFiALwIZXe71Yqx6aaLd7i0Ndm5f9mg315/cPQlq/onTOM6LQD97V3DYfeGAYJ8Jcf337OIQeMvrLgJgHffk6ca65r3T8fb8RhFhUf/RyWN9pxSedhp7TKV/VBf8YAGOOYtbz6lqV7eOULsVioIIkBoGcK/p4efrBy6mPD3X086bjnjE2dgljKI5AegxODKpLObnkFc5xp856xdhlizCoB1+Mcg8Cg9ZBrv2ECIyQ8eXPuNBHhaA+xApoTBx9s06ecigu38kE5QweEfpJDaoSJBVc3ruOKi7XLRWYo206g5cVBs8TuvA0FJE0oQmxoCn3yZPviAjMmBHvvYdBPBBD7aG/m7Wu1bpMFVd4f6EUiOmzAyCcMxAR7nGLLoOrd+kfDAW+G+M+3tIDpskOru+7DH74RRC8XfW5v0iEwW+4Mog+SOVekd8Tn9AhrjL2mJ6Pfvv3ffX4c0Pw7p8XBqV4N4SdN6P9gjJ457xOoTphi+l7NtW10f6A3v2BlMribWYuML2pwbQU0TyCwOkhr6T1h3jwCHmzoMPnwypdn4uuUJUgMkXTFx+RL7cpFOVx2Wa2R8fqAoWuysRj4vF+NsbCnOCVAf1rEjqWJyeY1aHfyLnzs34wNZINpLISdJ7x2ag0LCuGpA0Zqy6oTjus0uwOKT3WyJEuVOnqOrjDtxeQBBjc9lgKzG5SXtziLoGs+dCO/oIeUD1eJQyeD34HYYjZS6p6WCXqbQ9Z6E47Gr0bWwgVPxYKtQHYoeVDy3SGeyeGOvaE3n441LMpvRnrDrH+OiAI0xb6RbNgg+PAwL0/Q+7EhntECH7QG8Flj2nYwbQVKuNTb3hIPO+xGKTHxAn+9SwRDb6ZwuOVVryOPuzsRaKQ0XcZ6rFolnLoPo/CykffCP+QkqzoR1MJkDKBOpCuB8oW/BEj9YztFQnUx+vIfb+j9/UKkzfYX5ODAwlMrnaQJQFFoHw0Gu+8vyH4zYFsxPHSqF7DEUqpa0WknhElQ/lS0qIp1b/R7an8TD/Ru4MiU2e+9YGm0JNyeP30wElKYfsBGgT3dTEomN8a0Nofwyb+nDIM65sJcOwzSqy02hSLASXEND0mgkWDoltC6U4KhEme+Vh1XexIq6EDqCujtQSftqQbbBhN1z9TtyCw56BrXne8ISFeZP6g/vVr5nl1FN+3zuMn70As4uo9/fV0ggt9FC+IyS0mrgW/AjIozX46AY8FVwFpSMCTDNpKN/tV8LYZXPN8kB3yQfDyskAj+Ol5kjcB4+eeQuqXEdnqiC7Ih7+kdOAf8hncIvSTv69tg7pRFrGJDeuFpaz4qS8b74Ygd4yUcq1tEj9ZbhEZKy2rN0OWTbHyr6E0OAcs4u1OxsW6GhrisgeEMkjF2Fxd/CbeR844b45coJvLnX4h200VqK332fM1sDEkGUJYkqWc0Mk3Ptc7LKXFEGGfDRbKxPWsJb5g2qK3vCrL5Juw6sQqQyhJnvBfTeBbEIMdNAJZbPX0soTENyuSvHAUE6XyoHJwzcIUuADYhU94JShjQMcA4gcUHwSMHvHFgKSK4nxLgiorU+4c0YjS65WERTdUhldCve4brU58S1ZsE4CNrJcs3432Hgp1ex/Xqx/V58jQUCjO0oBBg90rsArvsw11u49HQaDh779BYzth+u/2n99L5wPCPeYhbaKrwlQ8JTQFWIPUguBXQfR74NMQd9aVB40AqBLBdz/XNxOKiQaAqB36eSimLnzzEf7fdy/4OE09RFWgmH5TB7WhFcRQtTp5YcfwHgCr3/r2vIIK/EDgvoPdIPTj8B6aOSXGyySk1fXN77IyA2gBf94NustpVtWRsvrbAO27aSLkAIgnrduDJzQJgfJ6lcUbgJrf5h39g/HuEdQrr4j+gr50n/wpqzM9Cev+qNpnROhRlFweSNuloj0riT4oBzZ0IeUgclB/Bx59D5IehIBl3m3lfin8Nx/ikrc/0A0EmUtIQn2Dd4P3B6mwqTjKiza/V4Z793TTIwswuPa3lIvuQW82/hnQzKPqPu9xTwaaRRS17R6G7nEfmntbBS85VFA4/+hacfyevqk/9HTekwRzz99Qm3YEbhF966kXDxoHq9RleER6Ajy2lZdKVEGSQi14ehBoOh++1jU4ybagDZlpWMsdpdnQb04Zdtly5CBVbE+2YlTeaHOVl7sENjxiI52Ing8pP1iCE1uZkwotSJ/cnDd5QWVn1RvT27KJiJfHaQtteK4/ZWnqtgSURTDsWcubmRQnf6gcHaZlikOUdgrNoQwBb+Yps6Um+09wNuBuFZDFQwJkyV/1hvaDkusP6Trv8dBpq3qTn8qPEQZNA4UYxGHlYlBz/aNdFALlH9DJK68wxDv95958PVmqFjpUDm/qzS/p8/WR6PDq0wuheujLAtiFcm9UCuxR5ftp5fMxvXdULyb0AYBVWdImQQoKwT27QBj/HYILUz8EjBTc45rdcMjAjRZdA05kwytMQh+RNedRdIOVNNxnG8RgKW6gfWD4IFlIExCYdj+Aivzgib4BLDWZB5iDF708ZNmPhwjgAgXpBfG5VDHe4xJjoRWbPV9pw6F9Xi7y1sUADD1zGrWfON8BJBBgcgEVz5QZW+el2eBFDJSUEGGpyTC0qh7vyd1mIcawOGIkHhSsKUbBDUfrU4cBPe8PsP4gDJ5DKzQ8xXAB0YUDngSrq988AzgGKSnae74pt4u+4vpUbR6orN5++uEKit1zqJfSAaSgQVdtyUohAnjjCd5XXMoKLwx4SiV15vVo+jN4hR8k6Zf99wd0VxYKakEBSlBfFY1EuEt59cFbIGHiArS68oSJRRmoHQ4KG2HTPgHz9TPqh3sGBj9UniCtIA8vhxLiWfBa8C6rFAfB20H/oGNwvtQg/SBR6IiM5dQQY27myGPopxP89ZJ5GsGvwX3xfK0jnlE59I8VbG4hurehNmpjMbL3Ai49G38DTrQRwNqRzEA7oFYtC5FJVGXjpAq+gaKg24w2DsoAYHmzEkfpsZk7GykByuxXUBKY0v3EohzKQzRW2tGVwPvBajmOkw9kOqbfHL3eUNxkjNMWxKOUE4HWC3sC5rKsb/SAp0C2FJNLrwfl5Lba/x5VgjgDqgnexWuqh+oUdPHRFopN4YjlddW1XveW6jMlsaADedF2BOdRB9ihfb31uiz2z7Ws/eXucOzOj85a7R7Aiv4XFPdF0eIFvbSo15kpfG/SgRdX137ioiLCuGFViO9AsPWQb68pP7k3CDA7L3Gpa0/HLKkPC2IHAYKV9SxOBRUvxjf3dQ0xBjG5B9G5wfs0vGLoX1+o+pEgVEnxsCzdte6ncT/xCAFhgzz9AekoEZ7zi/RkNLiGQ7gCkA7yLMiladIP3H+VNDjJ1H/zjn6TLEDIs0EeMDKZuGWictFFER+W8lK8mEA2jqUihqOaO3KFxulfHtCA9PS1Wg/o4IxLmfUPq5YyQggXZL9UfnoHZqAw/VQoRp9RgrIRj+8BvREcysc7MKDnoXv66cFp30+KW9SVn56i1zeIC4YMnnhZxENYwg5MvKN7gJrTgnsiuL68XVCjtIWDkbe5aEQhSJN4usWR5RwMCIBzj8ekENRH8KtvlIFblm61B+3oRVLA8mSlkQfPggeUUX91SdnJG8vN3ULReOBJEBBR3h7cCu6KPlwobRxsngNdRMEVP5IMYrlbLF5AQRXVzu4FKd58KnCrB2kReJe86BICKBtCRzZnkWHnCplA/LKYryAQ4hd14B0uaEMs42TMqap/Am6lUxWgOdCobigCTrsINvtWuaX4nW9Vf+iCHEXCop5fB2Wk7EHbBGUENEm9IgOg0W3ZaDImPpVRInDcZsl61zukVMuujQh94Td2wGLT75iUCnss7NaUt+jtm3rr5QblVxpBvzV5BTyEMQOWePl0340bCqFPcK9vyOiKU55pd557efUL3vFtJv0F/uPyS40oLkctddGWegZfsil8RzSidmCAywq8xZ6hIdvX/YvK8aXIUPflajS2/B6AFQRfUOlelBC/oCQX9X5C4HkPYAFVriEqH4qCwFMuqkzg5wDkXCMQjyj9RCiYvF9ndn+HmhLnvgDIOvMr8BbatSw04cA6BMRdYRUQ4kM+ND19O8FyXH9NhBA4w9iePMIQtroS82UVXhTK+G7G913eC5QP0hIG10SjEQECPxFJDd/WUxo+KRNX+BjUSwGAbaoRaUeW8HkWKn9LH7fo/HlHbpziiEM5JoOzogJ3bMjBNROnhrKSlWpC7wF6zuz6pk+vrnzFl74JDwCFZY9gwXgDJuIfP9yC0rdb8eIOV0ekRQ6KS3n47hfTbwzcJMIACHkYPOZN0Zz6K01+88FKJC4cx7fXVWnhUtEDFrCC7ilecO1/vBwEZ9z+vQ7AqXheVrJWFbwt9Id2JRqU5VmfxbydAG7c2aB2cBtlD8rv7aMX/B1d9qsUlJXfPHawCSJ4nftxyA/AHMQdBNqDdLk7FJA5KI8KMh7tWV5tCb9Cn2onrLYNautc4Un10+OmLvFO6JdU08rK1C29hyHTdF4RXdxKk++hZ1FFTIrxKCZ0Fn65HGyL4WWkenpeH8qtOGkxQF180vIHJiAXgOnbTxhhpExxOrrBZj8su2ZrR8CcBz7QqLjOh0qSE53ZKp938friiu9nbgmc2SB8u6a0VHb6hpFfTj3gffgSry/EKj4l7XhAvk7FtuLoh8BNEfTtLRa0EeCnNNrwEnFUJmjDhuotgJI2FpBhGEBb5w3kXzHDylN2kNoF2eOO8tUXHhy41NK7airPyE2UkCTcAdYzdr6EHwN4VZqiicuA6iAeRdwFsCaAtZe6ne7L7dQHAawsWGXyguR9UWVMiLmoqRMUAhAospeYR7ogCg2rB34LxvKo+jEqsw/A5Q6AB/cPDIW/KPAGH6w0GMwHlkQ1KgR4AFJcY3XAuM45+go6xYP8o7qPULG5SN9Y8GgE9jSpU1D99z6yP6dMQb1cDLwhafhAi8I40ma8qG9o4B8lCOAP6zrIizLwFQxAABaAIoNF/SLJdaIcWCP6oUs2YgYchlURlCjxAeFhug4QOqVXowIKQY5ypfSsilCQBOXzpLwA7w3UmftkyZUuESQHDJUBVxSrsSth4X0vO4HHxLkXRAc98+TuCzCrM52u3SIgeNoBgT0NJUq7BMkFbQp/EYjFFbQLogYZOBv6A31RQf0gzoDmQdtA6yF9Ix79tDwvf40fQaJ6g6QIfHOb4E/6UQLbLfgDmHOPDwps0EfvHpy+iReUI8gTduSCjRNzMu+y+tC0gCNt2LcB9J68Nd2Li2E4jwpLDdoH5RFd9BflyaARCppkB20A/3k2KgPxeerviV5smsTK8YIADv4cvMN3v2hBWvo4zWgbgFO/h73dOWYosKyDugb0RYXI87e06sAgWKNLTQKXnDRJkfIElj3vi1bIrO4Dhp6Dyha0FUAroKMUMJJCPC6+V5SqrOduj53Q9FR5O2X9fUyrQX2CciJP5IuYEjC0gEBXKIOgZ84rXDhnBPeQ3yBnIpCaYng7Uu6gjbnHmxCXOgZlgOY9S0gZMW0LTGj3uu1QOLwvvRkArCzY9vstWMW7oCRf1LsvyOwNAFY5UodBIwWFUQagmAIagVuutf2OP/YwpAqkYyGbYLjfixUEkvI0771BGDylEhS6D6xq6IDBgvvOyMqTjUyausN9igJhaJAhPeS0Ty+e3qN4DNRHdSMudUVRyHUw8FVXHA4xc6HQhy+EJhBWxevXk3wot7LwfHgoOok3uImFprJQMH+P/JW38hjUsc01z/SPO6TKZjbsFMaABXtX1nDpguw8lpdD32QRPFB80unHCQL5B2nCcpTL+VUveXn1Hu5P8E5QBg/+QtAmABbTZGoSdurJaD90knfn8YPqkp4nSDJ6N2BU0tWTwDXXNe3W9roH7UX8oNYkFlyTjLejl8lvO7NjF3igXMTxHwGjBx4N9QjqEPyiztSdf+QdPKfNyZ9nxJO4unU1qPvgPU9Df/jmLnc8Cvf6337hrwX5+C39Iw/vzujHIYoPmClBXPW03Nwc7ozH7lpFglKUGw4gYG3Sr4jC3aur3BgPRBUN+MrIHcFghMQ+BVL3BuUgbQxEuoVImUMxvRtFyML4RFsVLygfLGBvc1dsAFBQNkJwzX+VTOkAEJyEjBWLIw0v61KBG8FzbxsJ+UgsbGMJXeveykFL5VbLKA32rSB+oOLfbRPyp8sDKA3+YRmqDFRCdwf9/h7VGS1o0eC3nlNvfegD9vJSJP5RL6xJ6qTnUI43EVcHeL8dlMKtzsDl4WX+eymJFlGC/KY/lscMWPJNth6XH/y+J9seW/+C9LrskCeaqexAIXu/XhShXrKh9g92EahRL8g9f1GxX1C+ixJwkVJJ9wngAqNL8vD8g7w8DIgy+CLwWlogMo77on/+voK8CXdveT+IHjALAzhcYcmhQaE3zADAUiEXLCWKxQr41nzKkzJRIl4MnumDBg+FB66o0hV4MPrPNnhJVXJgQRCIgpVM2WrkSR5qJfImUSco3/rnyekP5X5/GDSIP9dXwKK8xd+AAUiSd/vR/EPfJIH3HUxV/uCdd0PAAv2g+gKg730evO/U0/vUoU8Wj+gDLtSpX/AgDt9iXP1OijjsWItupi9NcurCtif3jjeCt94b/L4Lp75FrDZp8gMO1zWMH4zI8jyowaD9CAE9g9/uDnoYEMPZ973B0+Q9xSILRaWcgzqRE8nAL1hLCCZPiB9Q9L4weMDXfY88rv5QMoKD+nvK/G4cGGTQZxvkpVz65eN2SrycFaNxH1e8KiDlcEoADeVO2f2cffEcrqn3x/MuaSgBlCXWIHNR4WnqiXWGtct8dMI+7rnep92wjitqPIAHl3xAX6epvvxa7i5txd0gBPXy/lP9i+jde9CqR/f4RV/UFOXFO/RDMz7QlHFQlSACkhyuyDMHRE+jG6RH3fSLW/7k/m8u9BRLdhC45e0l4AqSIk3lzx/l31L8ITEAUE1pHJv0od2dav7Su4E4TM/yQTv9IB5RAvoMahu0XSCj5Cv84DcvKwYxAwoo6MGAO/sLtRScU+gN39ePi6Fw9yWl9a4FK0JGbgpghYMXROgXlcgL0gKLYqyEvtXcQTHuBRfWgECDLIIGCCrEn4QYbJTeb73rlpBu+igg3If60JcXk5KRVnDpFhQuqzDWMxik7ymRoX/rTVW0KS3Iu8i1C7a+vc/VL4O4CAfdBrFQxDvj48OKo9cB3KCb3ZvT3w0ugssKpPZ8+uVUCFIkP6WuD2+SPs+DUWfF6adBZC8u3yqgW5669hM+YQhownPi60McLnlGOvxxweLy/oR1HVwF6Q1+9596cIWkGzx3NiRvHvTvDeJDMsqOsEfpE+zXhSkv7vbQTnoTASQ+fePo+QHgOKDqkt8U0YWpnxH5UI7BlB9o5on03w0WUgTBH+k2NPWBLtLjNUXpjy94WT1u/zMIXn59AguQO3wPpPzHAAD/9ElEQVT3E7wvDH5xG0uTMhN98Nef6Tp47j8d0PyS+J6L4vClmyzMGEwDJI7/xQrSfbp36BqIQxS9CRnrIiLPVLOgvAImH3hVZky0h04FuTGAblB+wFBv9usC/WiHSDhqM+mgvE3d2KzTF6+0dE17ufWmADiQu7/v34GB4pf6F8R6N26/KQNXXuVmLIA9ThsCcejBc7p/gk4B0gGEAvmkhpwxx85mrsxVn5BMby+K4hAb0CcNgA4Ph5kTPIE/faqY/g8GI4nTv+V8wKwW5zm9DwTi63gAhBXRa+MMI6AbEpe6tRqkxRteli4boiuO4gHETN0DSNn+ivxREMwoobx4AdEuXU36qTSoJ+l4lsTRJeUb6oFS8vVkxbsFG+rti/4XVdyXwvcPcgGwmwLYFl0EEXtR9XxBSfoglwoZWMUKXkcqCYF0QQWUnX+TPVrYr/UjrkKmxYVsJE9HOI3PfZjWBUjXCA33KSx9WwgXfU24ixDfBU7XpIlgDxgkmBEQ/KZhlbLf98LRCgru2nOpeKyOIsWofC66CphHyFlKlAEvDqYhhX4qCuROcjAbTPHuMxXXPwTqTkQYCeZ3huKWF4EbxNFN/6009ALv8vxeXfTcG1L1dD3o/1VffXOERTBizUse3fOg3LBVEPSDv/oa3OGin7yn7b/1xTv0Y6OUCKSF3TEor9PUI+tbkgLN/a2A73zeJ8LGNfmReFCeIHP99zz4JgRcAfvrrl7iPgzL+wM3lGsEdxAbF3jAQ/Cdp8AfArytMhDbf/bj8Js2covaC9YPuuznqjbu14Z3FG+QxyC1e7/56feDuCj7IFpwMy8FjfEA5zO5faeqOEFCcp8lbiqQPHRLiqnIEbANQj/RvyBAI8pfFTMxqs+Z/sOSX7oQCPTf0nfJwDLKF9C6WYGpRFP9DhS/vlFq+k2OgSQpDABWNwdFGpTMDQ3dhDeo2VwmZFOqy4Zcum26MNTwxHUehTdIWMyMHEHzM2Ns49mzS3ttK6ss8PmQ/nT6yxQHfOUT/ft0dIXLPTWoW6f66SXVf0bqe7rvs1B0reT82tPxwvPRPf4QBylz5aaYxHPZp+aUW9+k34/vvx0RkDyVL0wfjEtB8G7wqkgqjlKdnF7+diD1lGEQaCtoGtE/lVM6XgDbFcDaBwDswILVQ1mwAtj7BrkChL0vYf2kj5FAXch0EIX5cWiIILpu9guNptaV9x9RdixNKAfx+GA1NcRIgabjEzCMUtSHLxFCTAI4QzZPSx8IFVCFTAKwJFAmKj/4htmJ5svyxLQAPUUgoDl9b1VlB8h52f4tYVBuyA5A9Ml/L81/W/CVVyqzV1HB6UPdlADlHIQPSo9X+q/5+1TdrylQP9yfxiB4XsTno7iU2e8pLm3KZZ/a70n3/uC01H1mOrCkEoan3PcH0uaWpz0IfX4hePx+fv65P57u8Js8eIjidbo4YbjPgyAMyvje94Os7i87v3nNs+X+ID734YNBXO734xKgSUIMxRxOFk3kZZW6U3ZfYDSeLcGZD88yUqYCZf9dGOh9gayZccLhk4GS0Ec86RP79du7FnQ9rAI474vGHI+/L6uIJaU1egCxYpWStwkp6D26hvgX1fttt45DNqwGysdDdljv2UhCniZnjOnR3WKwD+uIfjA9klCUTFK39ULbRlJD3j0x8PwY7+CKAPCzFfxb2xSDRQ2UISLQDpiSfv5ARgA86kv99PHnAdd5O5Kt4mJYMD2Kfm7knDNbyRcviii0KYFfbnkiuQ7MSo0pYPpGIVAN4oInLC7wAVJ+DzjdHwaRyJ/+2gjWK5H8QzrEHfxWGrSH0/hd+VVVRN7Qfrfbuai8XooMhf5igFU671qwukngOxCwAAgIAJprHpVhMKLpUyX0j0K+CyIUbJAGLlYwkMIP+JE3iIbbhdWgmB7Xl2rqp/fTKV3y9qWyep8RVvpiHYj14dstyf413yQS/ANU6dMKRkqZpuRgre+I0ov18+cP+f5g8KcKXlj/ItC0ZONtpOsAcH8w8Kyfgwdv8H4afEHDoJROyv7V+wP6N0glYNYgkD+Bsnhag2z04/7fgzQH7w7EY9BG/Lo//r10FAa0xDUGcGKiGXU4xDvRd6BwA6Xo6fFO/16/ud5NXx/KOgj89qB3YTby8le51S/0gDYe9CxQvsG7tFdQPPKFjgRuBl98D9o0eKv/Wz8o4+ANEkERM1IekXWW1LUvPUUosXb60QbB36SA/cLut7gXsrGAsfXp12WQuYfg/uAKVseo4Jp3SY4ZI5zrpRx9pJqZUy0xNh94Y1iNwDOSQVYOmgJCtUNV7yH4bq3ymPooDu2Rkuuc1kuA+EQm2p9K1pWn+S633Sur6osFCWgCdMFTr41/8xc+5D736EcuNVReCVdFLikLG/aqXf8QgzETVj41cd3Jjkr72/CzfqocGJ+u7XQPvCR/Lii/y4peQcHg1ndAXaUx4An+kqRXhXhkQiL89KyIr1hY0KofbebZOa2GBKodSyqj0ZTZdlmeiVvs/FP+xHVaAPPyg7wgnonTlfrzaYd67YgN7evWRSX4F3QR3APY3j2ApZIQfsAn/S//zbXnyW8qyHf//iAivwNtQhpiWhUIQEMoKTZaCSHlWBLO2+nAKEoTEGREmylWATGYx4prJMbyNIN7Dhj6vj844+smoI/VjECKr9y9IkBgZhCgQL1PVuVgPh/JMMWKi351vPzvBmK858YPBMo1cBuDBvAmf7eMeuSK4AOSGUS5P6CoBsA6eE6dne5KI7jP33cTHDzzJzDXfcF5V9+DtDz0f/Cev8uNQeL9+zBtnq4Vvw4eUa9DWW60IzjkLKcLn76m4P3PSsfbit8wZf9d/+7fhy+C68FDFwGPg4hDK/3vvxN8yKJvIHkgf+JhPXki+sHj+3nP8wmevhtImC/djERkwYjn2FCF5b88C1zVIA7v4YKjrOFZQkW/8YD25U7Dy9OxngOX56E/A+XLbwwCDAPaH+MBK5S+6gGNKJ23ttIfFpjERW82SqEOLAjwI3YUAzqTonDV9gSwWNhMzSIn+hw54G9C5Qg1Gn4KQ6la9dMrOJWZ89c47YBjgzjymmPtf/jjP2xnTx/3Qra7dE/Qr6ifFFp0DgypIFB2n4+reKzOqqv9q03Vpd32o3ZY3oq8XdvHsqaPGYtY76vuiXjP96kICCrZhOi6T9cTdEJxQAHy8vbShUeFj0QT6BPUvV8eaKaf3uQKKAQ4D5lxPHKmCHjWlbLiEhVLldWG0qOOJdPSPnPpYMEFqz/XC8xyF7CShEo11O/e6GfjgTYKiqa7vXBbimRf8S8qt5eELgLYzHsBVu9fUMwX9d4LQr9FFTpYaEBi+uOC1Q+epj7+0H9TURVJlRrcuxeoaD/Qv+LMp3cBWDZq8H5afdgd6P5AerjycRUoE8P9ChKCeDAlLgpuAySHwHXlyzgaxdQrCoHGl5YICKEP71FA+n5ZmEB52R2KhsV65j3cdw/8UBm9SXWLOmL1JsQNpDto6H/nQBp6hSKQg18HT/yb8r3/m0D8Qbj/2kNAEi9b0FL90I/3/nffE6X/m1tMXn9/gEGZ7A5taCMSBXzIEoHgmwFMEiAtysAHSdFfBw2X+X5FBs9dcPR5f5nvu/Qw+E2SfPwnyQ8q52kEl4G17Bcehy/ydcMleOLFQBj4DtJUSvrGK6IvP+CZoF7UgAUxcbnkWHp4PdznHZFARgK/xCuKt8EMAe8H9VueYUaSOxGD34KRb2YckFcXK7cfD9l32vEDPhON4UcyoPuFbjM2u8KiHvAnIOrjGWqAitA6pIZjQv/yrevWrRT9vKkjx5fs//F//2+t3aq7MiA76OzzxVVJ76NV4LA+/1aeP/Gpn7LHHnnY+3lpF+TJN2OhzPzRfzZ9AVQL9bYdVAWuEYCUo1XabuVl0mFZgDBK2JJSCkVpkmYnIiXRFeCHbZdnWKBUVPHdklThcP+hCYuheJeAKz945pkP6BRwgWIF5fTuE33fz09Y7t7GKsOgvx3i876n62mo7WVRgx8Y1qwMZAU6A3B0a4BH3jVA1UmTzhfKrjfBAM9LhYZnAn7kSMTIvhRGH2A/wIINR2TBhuxFvfuCaOlLZYXSAesG9fKg5/D2u4EI935Tof5zPsTlHwykaz0NmEWMRsMG2pxKka7++HtBYlSCGxwUl1KD5MWw/ph0dEHFWmJs0om6Rgr7/gCQkmlDEJnmSSg+hMA9Qlu12gJ1aX0nDjRUPhAtOdyzhsx4H4XXw8ATgdkgaJA3f5hXS98cbjINTaAsXk//9eeHwYAOf2ksyso15WSteVMZNTw/7vJR7D4xuRXceTf0SXUv+Gv3BXg5eCuI6Ixx30tBPgp+L8jAn6tAfAUlJfgPfYhDewa3SP9eGv3gm2n4vUCAENZBGEQdvOMCQVoKgeUZ3BsELgdp0eY/EPSIxwFkBO1139vvyZ90SA9rO/jtX+8J3GPOJem4fOkF2oaPK3uBDstSUSysnWemCW3mAu8pKOiCa4SXwR6eBuWirronpmM2C2mixNgMR0aTK7E6MuAV1QN9MQOGPU4LB7sWVqRWsyyQbopXhuzEsXnLpdKKCvgH9WbBwrdee92++e1v28rdFc/Pg9xgnvmQkf4D+NAZgIIu/9Hf+o/sgVOnvL4UgX5dvEnicdYeu15Fo8pVAFys1K3cELDC9ciUQBfMZiOWekvAOxx1+apItgMAot5sXqTyKyIy60VS0Xx3NF1DJZ+V4lRRXUQDZBMZpM2gnW67xUt5XSkGd7nt9zyKngfeK58gtSDAC4pDPP0PWoW+VtYbBml4Rv3n91pUbeL9rbyrAjHvNaBRQDtPUpmEOXHVwrJgmQfbE8C+rw92ALCyKl8Umr+gNxfFGwJYSBSEewyuRAkwBwx8L6hwABXlpNRxbumD4vR7Csi72sJdh4rQ0Ae17iWoDwXmHpqXiuiDe5IQp7EUNS0GJzZ0AKwYu8OdZK7ru8T84ED7kVdTFcESYH0z6bs12xe7vhg4wNJtwPQlSCDvx1uL7guvjCjLQA8a0pfnKo3EMP3D5BTUexAG9SPtwX2+Ka//Vl2Lja597c++YD/5mU+7kvB5wjzrB+pLoA6Da8L91+9JvB8GdL8/HswCbWkHwrst/G5whr0XVG5+3nfrvc9JkzjBvfuvCdDYv+9LAz4g8JP8Xbn2W/A9ZebD80EZ9Zu0SdM3hiEv3YYuvMe3R+u/x71BUbyvkzh6QJ5YgYN+eO771Clp/LA0OkLqNNI7pEEmfHlXCAnqP3DlmSvc2xxIf/wriOJh8D0I3u+r9B3E9Zv2YL4rBd3fXrOt9S2937Ejs2Pi/aglk1EbHxv3bglkiXmnHERK2QGnhqyVzc0tCTr1ito/+41/YWtrdy2W5gRZUZqP56OSDepCOf0T9pOaf/pnf8kWj516d5GOPhFlRhzmnUYEtjE9GxLiUX2MjraEgq4ErL9dgfB2RfH1Mt6QezaKFywgUXKqT3o44iCL3DLAVpNiYZJ+v9WV18C61Ae6+/2grMEPp5a3I7MZkEvuYHVG+kCErAXRg2eejuqB9TlID8SBT+iH5g/LYfFEnAe93YkRZElXH1u9UhpfsMP7PIAI+kWqDkEyv0XLfambi71Q5CXJ9HsBttzrjQoQL0gTvqgsfJBLCSWaNBHIDTOrQqQNsJKVV9xrQeCCnKgk4KpK6wfxeRL0ZhDQtUGnfFkogjlOgV1ovNDBtWsqXf+/WfsPMEnPq84bPlXVlas65+7pyTOaGUkjjYIlZ8sZGYNtTIYFlmVhCcvykvOywLLgBe+yCywvvAQDa2BJtmUcZVmSlTXS5DzTEzp3V1fO4fv9z9MtCy/vXtf3Xd8zU11VTz3PHc59zv/8z50en1oViviGwEkYprbyC6oepOvl4J83op991REk97/9oNPuyeV6+K1K3dRVoQEDF6VLcOvQZ31V+Vx5aNxgVM49fTxKGAcIJ7guGP0NMpWiqDpq9+1ibB++TJB0nLFRhNWNvP3mb/8Ocm3ZD/yL77Q9e/c4AG3ftw1GOrZE9Mqhr6+c492LoGP7/SuOV9+//Xn70le3gcvm/+V45ZqvOFwftg5do+9fee2XwVa/61MQhuozqvDKERjKl++XMW1drh/1P1h5tPW7tEAfUZtXznUV7ipdnGKv17T8Zt5OnXjZzl84bY1qnXtoA3XQqz08c3IlgvnB7/7XVq8UrFgqWG6tYJXNnN28ecm+7cf+vU9Vc1tQ+V3rgsPrwjmdVdm979kLRNkxGI0lKA/tXdEHxBQKm3b+9BnTCvbb79zjT6jtENInYknfl1XzRGN9ce+/FFPWFn7FUtkuXLxk8zdu2Gpu3ZljlXvU7/DVX/Uea5XN/vzP/9zqjaL1SLcTNYtlkpRN8gAMKIcvAZUs3SEEMm0C0N/y7d9vkzv2iQz7mEQSui49LeBwkpEY4B7McOiLah+FENFkAO7SzUqDqKvbtoUKdSQriVIRpOaWioFKrsqnQxraHEqnBMotyi9sCVISi4dNujJIlAJQzQxQGfmsBHAUgV1hg8he/7btS+0ctDtX+3twuE7KwQhgqb+3M/LwwSt+V/ePO1O1nTCH61xn+OfOzNPS9eoeCADV81LanAmcvA9+tcGHHPkcb4daj1DBRwd78fl7tgGW1zD3HONGANYe4vMrg1y8f8UhIAqESfKBEIIc/ZwiAH3Vb5r2FOVdBds+3Dh4VQFYTXPRxa82lkCgwR6Xyl2n5e11aHTXpwfxXY2tVH0Eku/BnFizLEDs+x78M0eQypcPv5WXhLnlBF85lKXqogUSej696qJznvRWQl4+3pWOMxo/uG7rk0q0/dmnZiGg9pbnV0IvnD5vf/nXH+UWlIC0YhjSL/3Cv7dYPPm/paHUt3P4547t63Xos2QkWarMOrZlqdf2Zz/PS85i+/v24V9fdbMrFt9f3dmve/VH7e9nPTGdC/Rj+/CP/JFBBu28nYbS8w+v1C34SslJdGlh0Zbmb9mlcxfs3IXLdvPGom3k8w4u6Uzafv1Dv2hTe/SIcG4hkigTvuZzOVtfX7P5q1fs+vUr1qqXcIpKVTKmXIBqpaaPlIFCuuHwWWAglji8fslSGF69WvVt9GKZFOAwat/723/ohVRKAp+gZYLDQYw0xIalS9VyxZqE8tas2/LSLasWKrZz97QNj4/BBNEkwCTWl6TcMnx1O0StUqlYvlC0jY01u7G0Yje5bw0g1dZ6ErA2y+lRb8lfQtPm7ffdeZfddfvd9hcf+VtbunXdSsgmt7Fhe/fusCbyiBD2BY5Afce8U6+gvBRU5SXNJmX8wDf9gE3t2ke63qIkH1wny/U25Y+GLgWMsgMNvqmPuO7dDupX5VoMSNPK1O6yVw0TKTnJQ4AmSWvUXofvYCVhbk2pcqByRRdoKjFeXKHBJTFWCV3a7PXm922M8Bbwenki/K53XRZgj25V2yg1AayA1O00SMrPKxUxbHeMDsT8yLdXz/QR2w0GxjjPuTD18DSDn5VuG+ebA4tgsKFHIn3dR1OvBthtBstdAGzPtyvkPgCWT1uHEtQhUX056f/zEYRYW9eqRtync77snpdYrkS+vhUyqGED8XEd3sYn825ZqiYSS0kcfGlgbfkm4cnjKgcpS4z37TB96+2VQ6moCIHqBEeQ8tb71g3eaBz6qmv1khHGthpP5f1y2roz+Obp60Um24Ntalq9q85iPtv72CoM/eOP/o29fOoFLsITKvyi7j/8r/6lHdx9m9+zfWx/BhOkop6+56ls+ei/6327UHyWbP2yf+b4yvO6zQcy+ORK5iclfz69kqgnG7x/+ZQf+rpdJF0keQV56H7+0y6yme3z+kn1+HL5dWbr87Yx8G8VkPnh7/lRq9TXrOv9gBpoaAIsGCcNPbNzzN757q+yaGrUKqVNKxaXcV4Nb0CN6qvNpEP65B1AJKyNnLV+f3GhwFd+F4PlJ+l0CBzLJlP29jt3286DR2xgapdlRqcslc3SfmJ6KhjXYWEKOwXK1VrNCvkNt+1wGLYH+9RWf+l02qJ8FjsS+McjSX4D7EhncXnBrt1csIXFeVhp3dYKG1aqVlwHHITkfLmuqxVIZBnWqi6ANd5HiK0+V5jJPffcbbOTu+wLn/2iXcTxXLlywXbNTdvmxroNDmasVCpabIAy9KewGfVhqeiUWwWg7P45DPNCTs1mw77mg99js/sPcj4AwIDQUB69b0GAgHKrYT0slyI44LhCfBkVAv3kM3ISGOmb2t6vkOxoEYG1zikN7zflnNIPWl8vpR3IQztnuWY6+PHy34PLvI+bNNtyCEExaFOxT4GCrlW76BX8SIt7dCyA1P3eheJg6RrJeZV5uxRcJ4btZQycgvrPA9are70G4AHnRMC1kitkxyPd0CO9vj4ANvRPARY5H8NbPBwJhR5CKXaBA0lCFJXMDwlA31458X84JORtYFVhv/IIihYcKuxKretPI9B9ul7GocyCKUbBOeTlfS8yIO2Zqt+9D40S+ewEL7CmWW0J538rKeLlPiUZNPg/PbbLuf0usNm+TgNQZOs/uvJtKZ3Kq+9a6qiyCJQ0mBDBmPRdI7wapIjHYxi/5gjSGLz+04d/z1bXb3A/ps91ml/6Cz/+4zbaP+oA/pWHDLxMlj5HmOtVDjmWYJ5wUBY/zflXH/9v53Rsn9dX6ae+e511D3+2DUVXvLo9JYivTFP19gETl5naLbje5cNtagtX4a37vuL2Vw5vadXHhdC2D77jPVav5210csT2H95rA0MDpIlRUwYNaoondQA+7T/qDoFDgzEN7QbEoTLU6jWYaA0AQz+ScRhRhxBdwCB9knFQRhxMp92yOMzuN/7r73oB5XO6ALZ6CTuE4Ruri1Yq1i0Zj9r45DBhuNquZ4lEjLA+Druj0C7HnpVrVVu4cdMuX79hV69fBdTRC5WVwqpM5O4DW67GvG/LqgeoaomqIEfdAhq1b3VabvjZaNxec+yY7d991P7mf/29Xb98nevKdv7cebvjjn2kjb5Rb7VCs1G1WH/a+oaypE+oDmh3Xf/gdQJY8pOQIzicRq1pD3/gO2zXbbf7tQ7CHF4eycCvlf3znc9qS4d+/13vAh1piW4KdEj//eTWmy4Teww23gHQdIJDNrWdRqA9Oh/cp7/SGemTGKby1jae2/fqZgF1qEsLeR4qnxqAn7bkKUCWvgTvalN+V9cE36Vigm4tQFAjODfXzwJQEvfNm6THr5QpyNfZvS+PDUDZ5QWDTVgv15+045TokXIz9GjfqxlsMA+2c4yiPoxAHoqFQrtwqMmIUIKSKXRSiVRohd/yXNpUJcgyyP4rDwkrOI+ybF2oLhA5aB2q8Pbhot1qEN2kjuO8g65cA+rIffpBl7gnVdrKn8ppsonKohHedEIiC8opvRCbfTXQbmfpyW0d2+f0rteXr9YRhBo6t70pjAxZCtqCqXgDkZeYkYxaCuwgyjXNloIkGXyf96Np387NStV+9Td+k99gLPymOiQTEfv5n/o5mE7Cn2CgieX/3FEkHzExGb5kIIB1R7R1BEYTHG4jvOTIXzn0/cuX+/HK963fdJ87IF76SUYVMBQdUizVN/iuenMieN/KW58lo+20ZBTbd+vQHQJHVwj9pov5rvv028WL5wjxN+zi1cu2sbYKeMlBVTwiCFRResJnVZ6UtfFzgdDau8X5oQMYNRqAYl/MYjg1AaOXH/kLrLRvqHbZ29yg7cQYEabOhwCngVTcdkxM23u/7oNWLtdJr227ZqZwjoFxChiSiYS/V9Q/my9bbjNni0s37dbysi2vrPqqS++pooHkeMmBe1VuznH0wUKVnw7v8wdQBQaNVhOdEdtGf3AQvvsXv6krZHKg397+hndauVCzT33ii5YvrNrJE6dtx+yY9afj6FZdokB/0DOchPRTDiU7PGghWKwYsPdhqzzom5pKrSR9iUTigHHL3vWeb7F9R49xDT/C6jrkr7BYYCmqokOfgj5VyUMNF9i15K46qK7OS7eUTpf69cFXv0736F13B3YkNht8V/lcX7ycwXVSRHWNaCWa7/eK7KX73tYUNcACHTIapaJSBn9VF8FWwMZJnzR1hWSlcslJ+Dl+j2gjHIiRHICC9rCMTHLyW4OMBN7ukB0RaD89UE25oeiDfaH2odFort7qHQcWHlmvtR9NN+Lz0wLYV7Yr7HSOxcLhh5HtQ6S1iwDHAVYjh268Skt5KXUS1b6QngWlkGBUxVdjg8rWUEOoompgvqvRkKl/Dq7wGvihhlRanhcVVQe4hCAhBoLQNepQx1i02oIflKoEJL2IU3DZnRePdymn5i+qG+IrDwlOOSsrT/dVl2zXwU9t/VYGLLViReoQjaojQmnIQNToeuRFzcPCFtfpex2D0XQVfxwIgKvyn714zf7gj36f9OQhMQhA+cDcjP3Iv/4Bn9ngg4LINZDUVxyUoyrE4lBXRZVLBK7/7LUcUlKvXHDLP6nflw/9KF8dqObCzSWA7YblVtfs6z74HmGS36c+bmeHW4k4Q/mKw0POrTw04ULZK81X2Mx2OUnHu334qJdXiQJIlhrQ+bVf/wWLJZQx50moS9wuFeojItA19XrdGvWG5xUH7BQVRHmXyreIFOTUNN9T/WpiZ2qfPgBL7E33d+pNS2XStnN21m47dNSGAaEEANqfGbUE4Y8eY6J26QvHeO+z9bU1m5+/QUh/nbC7jNMvWalcQPc6Fo5odIG8aG+FpXL2OgQ2yUTSy5rNZmHLRXe+Meqg8rW7RDSxBCUWIFE3ZHL34UNcO2C5QsmWl1ZsYnzchgaHLBNN2OZKzT73uc/axvoqdS/ZkMpMmNZq1t1pSwfk0B0oANkGcpAskv1ZCw+mUD9REElEh+wLuTsyyS6j1m617a3v/Hrbf9d9XKNz/AaQvdJmpCv9FQwGekWe+omP2+Al2QoDvELuNTmnEUEdDhhcG7CkV64Nbt3Kg0O6onx0u+SqQxounVFKGiSTUvk1fn9wfVAGzvH7dsS7fWxfs31IhfWrAHb7UuXrkCkwRweVnmBU/yQF6Z8sVlO0VIU+dSlwTVeDckoDsJnrD7X7wqFcp9M+Ho0lHml1mo9GS/8MwOKZHg6Hwg8h5F0UOQkzpHwoP4lo4rHLnkQF8JrGoZ3O9WwfTUDXhH3l1yY6EwNV4fWCGHiBvSz8Uxr+ZevQV4lebaOKK301p47grn9y+T85vlKA/98c3tCvStlz5OuWWrzyi/a2LlRrzlJ1VR+G1RY7Vb78Vz9cKpXyB72JwSrdOKFoo95CyVq2duu6Pf3cl+zJk2cDcCEDhTpf+4432sMPvcenZWnQxPuWSV9y0NI8sS01/HZ5vvIQwAI1Dmgqq2SoEooFi23r/Pah866kvGoYfm6zbGcuXrVz5y5bs6PeXUAmG6UtO3b58gUbSKbsF37mp027tktGqpMog950bL35B4nBjY8P223h7eL3qS6BnPV5+z6Vw0+86vo4oPHL/+k/WjKFM6t3rQqY1OtVB/dkIu2zNyQROV2B7HZ9E5pWxcuf38T3kf4h27fngO3be5s9e/oFm8WJzUzPaoMq02zFKO2HEfiIvroG1F+7AWu+cOmyXaLu5SoAqqhDpaZ4PnNEYZfKjy3IiEUY1LObQU6KWORgyzBp9ekmkkkfyKTiOAaBW3C4DF0WqnYgK8nmnr1HYEx95H/NNnN5GxsfsAunTxPuy6aCsD6aiNmt6zeo0y7LrZWwRbH0OKANGFCxCICo5HUUiyXSpsypfouNZPgd1kc9xBZVie2l7PofDgPIjZq9893fYEfuf71f54dAjc9BSB2Uc8u/ermlL6qPUtKhvL1+/nmrIDq4Sd/U3oqGxDp1+KAW926P5vvA1atu88v4vn1ewK9druTst8uud4GjgFLXK99t/dPUsoYAl3PaNlFOL7CxoDzBVcHh5eO37fx1zXY5dX+w2EHRha7jIn4LKBKMVhoowqTeDwvlyOU4dz+SiUcercNgvYtAADsEwPY1O8fQlYe58yEaaBc5J/vQJCXl6/h519xPFzr59FBMHTov9iEdhCiYP7WSCyQUVdjnz3EpEY9PsE6JEb+qigJrDXDpfg8DOSfQDpSQ9GVFVEzndR+q5Nf9/+NQmtuHZKdDirV9XrMcSoBrBDYjYWtTY0269mku/I6ncuWWZ1M/a61Ss/Nnz9jx55+y9ZV56sv1obr1tSO2OD9v7an9GKHZD3zPv7CjB+8G3LTpNzJwxAmkIvF69ai3FEoPqNPuZPr9y0dQQh/p5N3LzIftPQH0V0mulCu2dGvdbiwu2rXrC7aWWwNo+J3r1JZ6ekIGQBgZyNji8oblipt26+YNS3Iud6Nqv/ErP2nTe+bcwFQ65aG0/Y8X9ssfX324kaktpbh+n//1z34P+iB714wQaZHS0N/l1VX7vT/9z0SpgJ/mpXJOYbwuEKT1AJ2R/kEbmxy2gf5+G5/cayNDYp/DtlGsB86eduiPR+z46cfsbQ+90eJ9CQB0FfAq2drGii0vriCPm7DJhoXx/mEUTxtWS689TKdtNVoe0uASjk5lEEHQec051ewAgdb2jmwSivRBMtJnGXxgmPzG+cBKaCvS1m9+vW4UYvH56O7d1ir07PyV65RvAz1Cw2t1O33yhM3u2MFlIVvP5ezgvj04hQ7tc8t24jTmry0jh6QStlq1idOIWR2gFxNX10MnOmSDO8Zg4jF3RNLbvqhaAP1F+Pqk90ajam9/5wfs6IN61imHl02MnN8psFse/1FFtZ6DjN41WCu9bWlKGO2lOgVWqpeupe4CUATALUE7c2MwAyNIS3qhkuhMcBcHFzsb5oya3iM7zvl8V77701z5723CnVqR5VqmWzwtyke5pV8qj2xkW/d0SVAPElKhuElt4maj19ahaxx2tj77Baq3KsChMncwTo0D+PxdQq1kpJebG+w7nu4LPUJQ9CjymOfSLYBdLg/3xRLHKM7DlOwhiryL9LyLQMVS6A1O8tIIPoXCAwUKo4yDguhKF6Kq4ed01n9whVU/qXbmSfYFSw/1M6d9ilZNf7jPwxPONaB1fobPmsgvptyGlpGtV1h9q1oEoA20X33oHoW2AhfNnf3/5ZBzqFCeNizEnxtEFmIx7v1QDhmkQkLVt42xXbtwzq6cP2mX5i/aIoYbg3X0A1iRSNIahJRveOOb7cTnv0AiLVvpG7b/66d/ySaGxzw9GaU/X4mKyYmp/Fqvrg9yLFGckQbY1Mf4zx2ShxpfMte69vn5m3bi3EVbzxdtbbNgTYSm2Re6TLsTdQgvBvszNjwwbKvLC5bf3LRkPIUTKVsawCoUCs7mmu2GzZ9ctigK9W3f8j77l9//XUG5OGQf0nEdyl9l8/5gyZ3PatpatWE5TRnKF6yYr1gOgMuVCa8LDQyyAmgSxjYi9tM/9n2vpKumb1G+X/1PP+1yHc5mbN++QzYxsQNgSFsYoBxMJmy9PWCbpSLtn0Y2RBaSG2GbAJDGsWy0bY988hP2xPHP2NzctCUI1/t4hfAmMkWxT8GepBZGyHKe6gNtNerepRPTIJPXB6ny7syPttp+hr87Dw61ncBCJhD0rQYV0e+ednCZHzonffHPXOaAzGcNZL3+9qP2uY8/YbFUkjZskyahaB2n3oPJEyml0ppqJXMPu046ePNNzFNMVbMWZI8a3NOh4olJt1MZ6yRhsJQ5GoFtqeuDcskO1Q2iMqo+6k548E3vtHvf+M7gZo4A9KRVXLVVjwCmyA9d+cT//GsrbqzZsbvuts1a0UZGpmzm4AHLjEy4THR4Xz03u+Ph0PmtnzjEqkmNS9Sv6SAXXE4uvPsV1IGTGtCWnm2lyr+QjSW7NpOJEr2QPqXVAHmhqTEbs3KzDZ7QHlwtHFB6OtROekl5VTd3MXyXLN2Rv3KlLlJZdI30RNdIDuSlcnLCq7Z1uX4bioXbo+lQbjAWPPSQNL8CYLcYLEk4wCIJf6IBQsAZiAoLZFUUVZgkpHP6TAOpkV2G5CiA1H6tYgIqjK5STeV11LhpvD7Rs6vLdqe2lsuqf1OeUcnIG1UBhqBiGADX6PlUylMNFDAFmFcq2DhG4K1rt0dl/XHEpBmNh2B+8oD/9NC1KppCcyUlsJa6BWeVTs82AYiOBiCkgCSmPrO2BlCqVXvqiaecoUajsAXNFcOo12ATufyiZScGLJMdtv7BaRscGbb9kzvsuU99zOrhmtWyu22jApvl+u/8pn9hx+49SngaTC0Lcg4O1VwKoOYNzAp5UzHJWTKXshUJ81c3i3b6whW7eHne+/Y62nqZsvssBuSsOsmABwf6Cbnrdu3mPHkTSgNcnhLtKaPXoMtAJotSNu3q1Ut+rgITOv3oKYun45bKZGxqcMz+6CP/zeL9aUu7vIJ2qNcatlks2OWrV+zU2fO2srlO2Tu2USK87wEGch5cF2y7CRuknTXNqtOuWSqUsN/7rd+w5bUcTuoqDQGADg7C1mqkTQ7IvlCsWiKd9pV8dx0dt5MvL7rRUUjABtmgm9W6+l3btHfGhpIhO3/qlP3Gf/slG5sZ5jVlY6OTOL3tgSOiEu/DBZAI33VOeuVAKT2irM7ctl7+nZcGdTXAsn0ITHXdNqjqWn/nFehn8FJ7eWuSR2AfwIY8CsTANQ5gmBkftpWLq1autmCvCQfyFuDZrW1SNq7z6A5iA4j7pvU6KI8PkAksUAj18cbj6hxCJtRJTNeQdx2gVgX1CJm+aBx2mwrqhzxDpBeKRrwP9q5jb7L3fP3XU3Yu93LLAQQgpKoI9JuVgv2nH/0FIp4W7ZuzoYGk3bixZHfceYeNDU/b6NiYpbMjduT1byJMTQOcqmEgm2056pB8lL4EIIzQWYlHm8y4zMQK0aFdwzEbSeiJs2YLOOYNDDYDQxtPBcvmVTqlWa370JSFZch4+KBtwj5uoocuKr2WNw/XKE+1Jec0fRCqpB+CsugKvaswOqXyql15wx04g5YeqOVUA838UftOpSM2ktIkP8t1W73j9W7nEfTy0dLGVh8sCb2y2Qsm8DBpPtTp9IK9CGhh3oM+E/RLdP2VASv+ir3g8IMCbsG7Z7+lcDq8vwr0k376NoVbFVBBVdxaUwCr2QKqD4aDgLRvQDBSuZ3WP01TR4IEkyiqHnmiKxv80R4Huk1lliClmDHKl8HTSSgSsH5TWO4bmChPBKklgqqLlLYC2msOY7FYthvzV628ecsunDljtwixC+VN64u1LQWTUl/s+NiI3bx43TauXbPh2T12bXPVdu/bb7ffcdhS1ZpdPPmsVcinb+aoLRVLMDlCQABO7DXG+fe+/R32nne83RKEtTrUStrUQ+8U3ftTy1TqxuKa3VxYthsLK7a0skSCmqEA+COrPtJJZxPWrFV9YEVzJtudmlWqdRsaGUduyJc0uoCrP4JEOCEhIAx1b6gePQy3BoObv3HVf1pZzNnSuau0TcPBKZnKWhxA/N7v+05rJpu2emsBxa4AxEVnflEMoYKhql8zg6G3yKdUBGDJo1Wt2MzEhL/GRsYA/Cmbnt2NA4tYfq1oR46M2clTCxaOw1KptEbD1VptMRvq0Wm07L7DU3bm0rrVYLhhgCHmYCLmqQaX/rRhqmnrFBfsx37iRywSb1tmaMAGJwZhV6OWTqX4XeCCYSEQjwhkzHwONDYAWB1iRH7oN66RPLTdnusml8jIfGYA/4I7pGv6TBq6Xunw7vMx1QeDDHSd0lV/sYBEEZzO5Ykyrpyft0wIMJmYtBQsNpgJgZNslLkH2YZjDhptPIrS3y6XD+JR7yYMRWXTSyxWv23XS0VJa6EE0VOolwgGYpGhj5TzW2EzTyki9kM/+lMW3bHH7wnmgspWqAMvzTk/e/xF+7P/+ruWGRCjTnkZ6oB6HwBdKRAtrXTt8O17bGp2FqCdtMMPvtGSREli/14eGagqzOEy5byARfkpLX0WkDq2IN+JbNimkrQraFdDdzdqHew7bHNZRSpKK2x1zudrsHx0LkY5fJ8IDQRxgbryFLprheYmelnGqTXaanvypCwibSrSVksHZaFcEorLzYsVIroO2k73+R4VfFO0tovyNcCJbDrqUR522K432zkw5TiA/0ir03m03sv+02laYIrmaTxM+g9RzV2kn4xADz0DMtRBvVzwAqSgEMF5/RyUT5+kAFuMcrsGW4fLJvjoFRHbrcM4/akHnNOULA8t/CIqtKXY20rjSowQFDb4Sg5d6ucBcQdWjJqyyYELoAPmrRAJOFLZARfdI7vU4Z3bNIa6ADY3NuxFmOnV86dtfeMW6dVgVP1YRtgWL9+yjeWb1r9zBgDda/HUqI1nY3b+uTO2dPV5+9pv/Sa768F32KWXT1GCjl0+ddbWb8EAdxy07thtNjI6Zk8/9bTVCY8vn75mQ2NDNjY54SFaDFDfu2Offfd3fbulyO/itVt2/uJF2yyUfKu5ppiKpCG5aHtn6j00kLVibtPWV9edkbZp7C4tr5kLGkn2MA1DjcCI2oSAMjxFG4jB5edTk7Zk5+Lmff76dR/xlhpdePEaoCsG2rVyuSDPY5l+QBYmn0qm7aF33WY3N8owooynneqLwcDqgCqgIJDNJGz/wV32wN2vATCGrQEINFVGtYlmYVAHjdjetXvQTp1ZsnwJxxBPEd1QbnQhHE+iZ5ohkLS943G7tVmyjU1Ni8Oh0JDSL80nFkuXMaldM5EaMvw+5LUB681YZjhj/SP9lCXj4Xd/dghQEjBzPYzX55wC1hTG6yfNlXGiWXxAcyRDzkpfNCNFghLQaYMXmWGIeqo+WpYq0FQKmiYlkNC1bcof7qot0Gx+l/PT6jB12ygqKhU3rFFuWqtQs7e89W324vGTdtc993Ar96qft123cKvsDFb5q41i6opQGKASIASx2npLsRj6rS4Q6bLqwm8abKtUSjYA0KkmmsUgfSuhUwIYDcAVNze5Lm7/5t/9hKV27PfxEQlCTl4T8lNcf+nkCfuLP/l9mkz1bNtzz5yy+x84bPliw7KDCerQImoL26kXF+3+1x21ZHLQdkA2jr7hjZYZm3A9kx1/5aEzTni4wMFt65DdZuMRm0yYkws9sr8XjlKmjg0CpAN6tHJTfeNyrEE/vWw4ip1GxGK38tLfChXZaKB7tIdDE4rCFf6r40aItETmOKnf0QofaPcr1Iz6rHfe/DyfR+I9mLXuFYhzD3rdINytd3s5oufjjVDokbq1Hu02XgWwZQC2A8DCOB7uC4ceory7SNC3K5Rnoc2kl65snqEaWY3EhcpXL3V2qx9R2375NbqPUutWP/GqIzgXlFhpa7BH3tLT4o8A070Zt2lJnnbgUZ+Y1kTLmNSbpr5ZpapNOqTc66Wi/daHf9dGBrP27374B1FkhQIoZUxgLENRmkFdxJD1XTbk5aTxFmCGH/7ZH7PkYNT6BwYtAetJa5S40rLjjz9p7RTnp0Zt35599trXvcEmR4bs6qWL9sRnnvAljtFYz9711W+wx//xces1ClbEY47e/Q5LkFYxX7ILV84447r8ImE4jjYNMO2++4jt27sPwM54A6v+Pk+SsoUwQnXQ6/Hj1WqZNPI0ZNOGh8YBoLj3d2p1jxikujIEoNoExCfZIzuBo9pMrEeT4RUKapK8wj3JQfCUTCXwwlm7vrRkpwitxSBrXHfj+DxAArCrTbi+Rv5iQenMkA0KvLJRG54Yt4nd4zYzNWNzU1PWj9yjAHomm7bhrQUTN+fz5Kenj8rpcYaKdzQJHkcBobS19QJtkYSL4pZoT7HvOiG/2InaZgj2pedDrWzULBUL22a5ZGF0j2ysVK7DjLSnE4wQsL6xcA2jqOKUYGgobwzA1lQu6YiMRRPxPSqiTmK86ovUj96fTr2dfdIAHnBq5J1r5Xh7MMXtgU31lUtvJD1dqxbTgKGnQXLOKPhB5i9TbvWC7o4ugNDUo65xWk2AVsBXJcKplWrWLjWsQxi3a89O2yBSeeDd7/S6+/LN4mJQ/q2/mlkSdGuofVXeoC5eNkcJXpyL4Qg16FWpVWygX6vgkT95twBuzczQVoPaZ7ap6IPo6Rf+/a/b5MSo1yU4QlYEOEqFsn3j+7/BDh6aRpZECMihDrPWAJeH9HzvRIYAirYtLy/Ynv0zFg1N+/S3mdlpO3j/ayw9OuvllLyCbkNkqLIGHym7iJRsmDpR/jD10jkRCbWX152bdUfAPNU+ATYIfVQMjdFo/14tMhLgtsioRJpav6oUNNqfQL80BlTU/HruVJ7qKhAh8qZTGYU5lM2JB3nrPSgmDkxl5kJtV6qxKN3HD76bGmm1e6GI7weLYT4S6XUf7f6TpbIC2IQdg1U/jM0+RLq78JxJlCnk/Z9BPihL8C40UIOqUzkI53VOwpEQMGgHNTWTl0lFUVn8pc86/B69B29+vHKOdwF7DQ9UQxDOD8gvpdQw2JjvJqQmQYkxwOdePG8fe+SvnJFoj8zv/a5vs/179nv+lCRIlEPlr+PwfZI3p4VBOrmWX7Hf+pEfpkHKFoVZDo/usNnpMVojZ7t4n9y7i3SG7MTJl21uetx++0O/bQePTNux+x+w3RhGIpqwVqVmP/fDP0++SQsNTVr2jrdgBCFY8ICdO3uBgggIewBr2LLD49aNERIrbMddxJP8xWOUYReNRgUF6/MNQWQcGsQYgQnkNjbd6US4TkokNuLsVOAKWPuB4KQY6meUEaiCCqc1WX5yXGH6iFVKq1Yvh6yyumBLl6/ban7JRu86ZvNXFihDFyMsAYIwa9hAKgnr6Us4U4qEWt6NgPi9TAPDKWtU8d6KQKoNb3c9yyvALeCbsFf9gK6cnFNEI71Ro6jd1J6uwGKS3KR+UZ8VoUbTQV1C1I0PVIP7+K+3gFnqNKAnSSBjzWjRaLKW03pfqwBI1wJIaIhScKfSA8U5zUt/PWX/q2LoM+7M7yEngCvov9RuSz7QRTqqlxsi33SPiirA3WZoqpcOAYWfQ0e381L+PjOBd9mG+lObGFCLttLnSqVhMzM7XG4dDdpRjF6VNscGAqDhH7qtiEFddn5GxAM5tFVvEnZHQFv5wB7XFYoFG0D/vBuBf5oj26zXPKSWfnRh01mIxC//5/9u/Wlt0SQ5UDbEovx+5N/9OOnVrF6r2snLi3b00F6r5TesVVuxeDRtP/zzv2wf/u3f8znoatoSv8WicRsYmrK5nXN2+OBtDrAjkAhvf4GaZORi0h/JXm1Fbi4mPquttpTA6y3RSxe4U/rv0RnfBcD94EwmoT5ndU3R1mp3ZIMfQS5dyhWMrqjbUS2tzcH1LLU8zkOHcvOUScsJngqxVR4/eNNHB1u9c0rt7RGNGlTfVQ/CFHQuxwXHKcMjoc7/AWDRaX/oYavZ01aqoRjGuT2KrjT1ku5oeWirKQ8hdVTWemFMlETsIA6jU1+XF1AKx++aPqHy8NWv9mOrMm57CIif/BBwy9vIPMKwKYX5TU1D0cRyCqlKa6XXR//mY3buwgmfq6sNg3/hR/+dDcC0ttPZPlROHRpj0GM51M8k5jx/9pz9yYd+1m47dtC+7l//rK1cfMHShMMXzl0njI3CNCo2inefGBsB8DJWXl4E/Fbs1sUrll9ZxMuv4B9pVKtaLtey80tVm3rNO11J+vsHUeoGcipbhVA7HJaBmI2OTlo0m7WcnppHvaOJODIJGlnMw2Xm9QZEO1WY5hBKDeMhbExlkuSnEeUm+gqA4pk1mVzdK2EYrpZ8NmpFjAfwada8P1kG3WzVrKGNOsWM8OECgG4PKogcNLtUo+wyYAcT0hM+awzPmR8yU2jaadOO6hdt1d0paJmiBmpCAG6o07ByNW/pVJzruR92GTyjjcy5JtpHS7aCte/atEeDLh3YajIbc1lpHY0H/X6fDIl2qrYcKGIRrcqS4xGDI02YsNq/LwLfpKyIAbBS3fT0UP5RDw+1EaSYqAMbIOTPyPdrFAyqrvzltxZyUhTQQ3YahBLb17YGyQygo3mmZEAVkBvhPmWoNavuSBLxjBULBdLBiUGRwhrI494edWuKmfYlLT4xSF3kbNDbWMp6OFk9XVghu/Js4320v2tH+ct+1MWDyICTLWeDBNWAyEOkQv3uIS20cYsSOwsiSUUcIQlCIzpihei46qdVSeVKmes0YKtFCHVnfHJqvr8Bkdlv/s4f890zczuhavbr//nD9tQTT9j4zIhVieL6s3Heczjnoukpzf/1I3/rUdom0c2Hfu4nbYB21NMU5DCfffq8vfa1ryGa6bepsXE7fPudlhocsSgRSQrb1PxAtbGKKl3XQJTaX3NWfYtAFUB14YMef66nRgiD9GQEV0/OZ2HhmkVUp73EvDWfWSgjNl9UFEQS/ciyIV3gs/pTUXKfsaTvXOm67n3qfFYaiJdDmsGl+qi/NIJk7e3g6SNTvkpbFSU6UaDSfMr1euHjpPxIp/cVS2Vf3UWAR3kI4xJlS2KPISkDJaEgJIxQHAJ1TsXivMqNQ7Q0tRfyq19VMwMkCFF2eWL1X6j9dJcOyS9IQRUNju3fVDGlWa41vNI6r3l2Yk8ZjU6iFJror8Go//Lffg/Pv2EdQpRdY1P2E//2hxyUtvTxlTSVnvLUGQGr2k6ht3ZdKm4s2aVLl+25507Z+uKK3fvgAdt94IhN79zjguwRZl0++5Kdfv5pvH/OCoS10SgAgQMJxUatRazbjQ17h3s4PmjXr50mlwjKC/vTgE+LkEqMXsaE0mfSScv2D1m4fwLwwIBpYE1+l2G1ASpNHPeGh0F2AaMIRuv9ARSmTYNIEXvUXUCkps/nbvoke7EvtY8rA0CodeXJKOmhmO0aoThpBSwHwwcg0qAnuktJpe+E3eEYZda3rTbTyhU3Xyk3xt+BunrfZQSGLICSYlJnGJ6HYih2JV+1/qHAQQiw+7zsyIm6q2QC6rB7XeqHNjerTYtlk9RHgxMCQpVb+UrLqKMrCuAoIGzU7NaNZduxZ8bb3xd+qF3RB3W9aOAoCRvrcr30s9WFgcp4ZJAUQwyo20OnTACL7EgTdJP9+NGGmvcADMmx1caZ5VYtHMNx1dB7OYMu8iMtOadQOEvSpA9rJnscXIr0NLGI/MjLr6Edo5E47UxoHUnajSvXbWZuxvvF1ZXWrhb5zD0N2hWA9znk1FG6GwonfRRc/bhardYDoOVcWrRpPJVA32PoFM4R5+n9yqQvjxjGGWknf3VQhCM4IAosG1AVfQtQ7Egt4a3sKsV1pPmAuryGRm14cBjS0bRPferjtrq6jJ00ec8R/ufswL4521i5bimiqx/42V+zmdvu4FpyIu7+nV//sOWXLrgstEOYIGp1uWRrKwXbtXvWBzwP37YHx5AE8Ko2MTVh01NTyAgQHMjaOLabGBmxQT4PpLWvg1iikEGFVPdGzzaIkjSeMprGPvhFP9eRzTryQ8XMd/iS6iN9v1WNJYXbsnxXFgehQM9SCvU5N5rRzs8iXtgAQFZvkiYORZHhAO2j6Etg1mi0LI0TFcaJ8QqNa4C7ZNwmdKp1ujn04Xi323kkFQ492sjG56c1TevVABvq6z2Mnj9EeLgL758kn5D6VpWoMsFh+EwCp+KckjKoHjIeecVg6gKpUunAQwSMlnJSYP2CACQEtToV1DOyvLH5LgzRoVHBagNgQZhiZQIdtMjKuYI99/QTzqr23XuP/fff+yOurnFd2F5/3732Te/7oJJRsn6IBfg7BZW5yoN18F4SubY6/N3f+i9288YlFGDO7rvvPpsh9K/ny7Y4f8GWb163pRvXCRPzzhxbYjaWtlAqZvkKAs4SdoWSViw1MeC2NQjtxbXV91WuFJzteQhP+TX1Jk74pb6uOAYr4Ekm+y2RGff+Pc1O7MNQFN45c6tXUXyAFAOTUcjr9kX7LK1uEXUP4Gha1ZL1KuQJe6jjIIaS8mgCOzkXLeeNY3soOvn3YeTdHuxOPZ1831jbsD0zk9ajTPKTAh9JSI2pNdkyWhkivIj7KQfsW1ILhRO0J+VF41JJWhzQjfFZDiuEUSoI7QJYERJU8C5glmP0fT8BEDEq9ad3aehatY1Mq1YpVZFf0xLIpQ8v3IX5aipTE6ARY9RUO40Eq9FkNNJ1OXx1jSRh0C2cjB7WUS+rq6RlAxhpKKT+VWqkLbeog4eUqp8OIgDtRdAHs1RqEm8PhyNnphVuYppRnKJmddSITGhpAJyIQd0GITgRMgoBZnJe2gOgo+WqCWRuyAY91AKElvZ1JToRq1VZMlN7kY36cbmdtmh1KgA5JKRetmunXrahyUmLpfpJQ05G8qE86KoGGdXPJ32RzJuNIqAM4FLoBFFCqMOrL3DImi8rnWthN9XNMrEUwDWUoL0BK/SmVNIzuHAGREoamVcUqEGMdg95w8JDfI4lUxIMaTWwMYBcEUoIOZC2iw4wU3sKC/YfPGrZ7KAz/HSm35790uO2eO2SjQ5laEcAh2hCkUC1XnOH00C2EYBZkUcqE7OXnjplD77ltbRK2CYmNCc8ZtMz47Znzz4fM4km0xZNZ3wGxHBmAAeFvoE/BaKDFGXTocVJAla9tg+PAtE3HYq4HRA49NGnikqpaKdZaHFStqbreNWbAmVkT90ErNreUiAqUFUS6r6TBskZa/aENnHSfVrBWa1p3wpr9/WFc5jecWz4kXan+xUA2+sN93UA2Ig9TPEfqvdsFxFoUnamcE6DHzJGVU2AG0UhSdQfnaJDBRSLiaO3uqbeFPMU7Jo/V0gDX/osQ60SJqqhBCZ63pBAVgKQWFTwOiytq/ywKO2EdOHceVjmunWK67Zx7ZTFYAfXYUrLEUIvGuZffdu32NE7jnqF/aWMOLYB9tWH/0S6C/NXLbd83W5evWmbK9oztGgNwKqLwarcdRxElYZohrKEeSlrADyqUwvw29i4heAJ25MyvoTlCRH7otqKDjPCqPEFCAGwQhE031AMQ0xIfWdiqXqlUwMOWAkpEsoeJwQeGc7YbbCz4y+8BHtassr6irXLG4TaVZ+SlqCBxCrj3N+nOV4YsLRXAxbhRBbnBiDiHRX6CVM8tKUx9BTetsJuMSrN56X+hQ2cQLtCuVO2Mn/d+keHALuyFathKxdLATg32r5stNZQhdpEKBErlLWSCSlT19Exyq9RA1iq3ITqHMbJqHtBspCCRsXcoxockZGqUJrMr5F8AK1VpV07hI7ULRb0GaISbg0aiJO81zaqNjc1QFuSh+gRZVeI5m4ZoJBRhPlNq7J0TRIwatQEgoReZNcG+GUUoS6MD5Ye6kStXK/4yLl24BKLDeGMkBS617ZiLs/5uCUHAHzCaTlMNWgw2V1wh3wJ7d3aAAuFl1TTdRW0ApyoM0YRht1qPnKh0PAZFGor724QyVD/XyhhTdokj2NOJZOWzE5aG30bGOhHH9AV2lQLALKE1er+6dJ2GuiU0TVpF7FpXKc7J0XlkpmDi4AWDSYpiiMQwCGrbJwV4LQqMMPWutUrXRvByQpvGshu322322vf+k67uZx3B5LuH7WVlQVbW113B7m6uEz+WrbcscmpMYAlbVUAYmF1zTapgyKiqrofAKQuDkayTGOpAwMD3uwJ2QeNq7nuCu+1Q5gMdGFh3cbHBylbxG5cX7bDt+9C90ZtZCRpe/fv9YG1ocEBG4BZJ7KQktEJbkM3EaPwR5qgv18+9F31RR6c9oiIb7pCop9O8Yf/ivfU3y/ihFsFc7gHvcqgCxpI1z4oct66UTilsRI5FtVLyJbECYssqO9beIgetGHuuXQidpzPj4QB2NJXAiz5Hut2eg9z30PIbhdJ4apRIwQCPmC0ykieTP1nMiYZb1B45IrQuiikwgPAUmwF5d9mvgq8/L+uV6G5Sl0K6kLQ9ToqeF/p3rUrl60/gwjqLZs/e9JOPv+4FdaKNjLUs2K5ZHvvuNfOnLtg65GE/fCP/bzNzewiYUBfGXBsA6z7MU75+9Yh4dRLdfuLD/0E4CODQZCwih6eIV9pWmbiNstt5m3h+iWrFtasAZvQPFH1cSgslXdv4gS0LFYbZehQnaQ0egkkVGft9uSPHqFhVNt4Ji0r9I1GZERjeP3psVFArGXnn32C+i2494/hjbLYdLdRcMag8DiksFwyhI2ItQlUvJ+PkLa8WbLB/gHKBYPEs5ZLNTwqhgCzaqt/g3Cn1cLYkU88msHoaDuKBJGz3EYF1qIBMBgvQKK0tQtVpl8hT9vqBaVX8XtSOM6Z6THARSxE/YkNKwHGCucNU9Jbrwuj41uBsN8XoGhLfQVsGFwIGeObKI524G9apS4GR/oNlQtgRPEVWlJs6odAxXrJV+bRorxh2HJLfW3IMpHQZtUK78QitWqnB4ipn7RjAzD5SLwFA4WJ1fswUIFOx26twa/Ri2QarQ3XiCQwEHRUobcUUL0NrimwZYW3NQdK8d8+q8HyPF9ADm/nXRFirdILhdCaHTGQ0ah8l3KEcBZiO8iQv5EYBgh75wPOWMBMNEFbRQBGTU2Uo/LNWPi9Va1TPsqNznVFs5FDty0mL61VMEvxKJ+e6KrNZgy2rx3DtDmuZm/E0eE+ncdpik0rO/X7Sv98NzyApIwTTePU49mYPfjmd9neu95kt24t27PPH/fNzAXSVdpPGzy1UBLpu3RCsw00+2B4eAhyQZ0BGuWnMokg3LZnzk489bgtQIBgFVZthi05PGmDY2POCAVSOvqwCfWI6n4BnqJe4b/6yzXNLBHr2eOPnbd3fdUxe+apC7Zn7z6b2TEKoGdsdnbWxklvcLjf+sg7PTxhoRisW2vJkbUDCyigR5RPpNW/TcLIUNJbq6jLJuRLqH0miF8Lo8VeffWcxCnV0G/ITjYtufsWqvyTI9Ih4vIKaOPQtwdEsYp2XyiUi8b6jodanUfC0e6j2Xg8WMm1DbC067F6r/MwjfgQ53aRkK/kUgBEnp6orxAiTYU7KoTQTNMa3Elu15FDIKO+WC7nNEWksLIbNeAraTkT4RruqVfK9txjX7TS+i0r5W/auVNnbTRNBVJDtrnZtHy1aP3T+2z3zJDdmj9nc6/5Knvi+AkAqmOvuece+8B7v9rGhgYDD0m+6neTQSlPHXpTF8HKSs6ur67a1WsLAHoJwRGCUvgEQBiCXa2u5q20uUEYfcvW1xbxci0UgVK60DEbGq3HtQ6o1EXlV/+iWKMqpq6ACErd4Zr+VNZyizesXVzB8GM2pr6zaoVCNQCsFErb9elZdUK3i/PXLD13GOYwZhMpypO/YM2cNpAWeJSQEeyq2ECpBeACsBgsGKNPpwCSNuFaGkPAmDAwseht9l+vaRd6s3KtgEfmXhxhDUeiUDKeCdlUFuXAGahu6lvtafcqPKz398HCqCXq0wX4wig5bQbqaN5nnfPnL9cBKoCUercBiwSA5PtToAtR2LZCRQc6gDeE9goM2xiAJoOri0BMtFqETeJwGvWOZTK0Aff6FoPaiUlGiQFqqW8Cr6DRb2mMliIT4vBfIK4eNxxkpG61jZ4NjwCcyF57Qqysa2oXDiMTx2lwC6AlYxfbrYvZilhSLumA+rllRGGNrpNtIjlINIYChWA4hOVNWPym5gNjSsI0Oby+SIp2EVMFdBVuk2alSA1hawLpxECSPGH87QjhOp8Bly5pyV83YNG+4q4vCQBTB2wqxPeQEa5HiKJoAw3ohhOE3LEm8pRwYdqAt+uZ5qlRF58TG9IMDuqHvHpEkhrk1LPqtEhBj6RxHktVmqGm7b/jPnvr+74dTzNl585cseXlJZ//XGvocd5EYshOCxHkIOswaOnBC88s2gMP7EDXNNWvZdVy1QFPU9vyhbyNjY34YGQskeLzuKXTxMlf+KKVyTmVGbFUgqhOdk+aimAFET4TQq0pw+RdgCt7isdTlkjhbHBC2lchS8PdvLnh3Wsjg/2wZ7Hupt1222FfQJKFjcSSWSmm29Lo8LANZ1OkJxgnLwGidBJMUF6KnIVhwinpvGZgVHAYPgjPOeGU2k/XiSAKZBWl+MKFrZfazWch6Rru8WHcLhKPhHKou3cRwGgejW5vV7gNsADyMfTtYdgnABvaBfAkyRj9DgrnfaguECmrkF6NCEfBuBR+CMylpEFIwoHAhO/aBDtJC0uwmp9GhONAqNE3VVQj43/wI99HGNC1iekpe+H4NYAqZve99W125uUX7O1veb2lRqftH/7sT1Gijg3f8Rarwzyef+5xWwcwx2dHUSAArD9rH3z/B+2OOw6pzSyPIsxfu2mLKys0WMeq6idE8Ao/JajyxjpMBZAQaFCTNkyiUSwT1uVR+k3Lra1SLzmHFtdLBq4SPrcyCB2lhHUbyA4bbt/SgECJsD6OwouFRtWPWm4QkpYMu7MGAUF6dM5iQ5OAG6FONGFHxnr2yd//v23ggbdZZPIOS2rzZmSbuP6IJQrnYKUVGxqHOWKcWqrYQngKdX3fR9K3lvoHm3ZlvmKLG3WLARQarIrFtLEHSsx39SfKx2ogMiy2GAHUAb0mIDfcL7alcDKFUZddNjJOLTfWhHj1TyoELdW0PSVgG20haxgKwLZnbtzBQl0PPmMBMAqF0pIkykd0oBkmYlR4O/UvtntQWDkiGKHmrTYxZNWhHUrBeDqwC4ANNh2OorC+IEAOWoAN2+mjfLSDFgeIadAa/CE8lwV1NL1IA0GB4rc6coC0KLrWBUzbyKDbCtiunt3fgXHK1GXk0kEtOgipnAJqkm0S7l68CsigD9qyUA67LwyTU+e/yk8epOQGpkhMpAHReFqyE/UIABcW6Z+y5qD2+JUT4geRE+5rEZlpOpnHgJyW0+w0+EDdktksvzUt3AJMkzJy6ktbBTs6dRzM4chEMIAfzlC2pv5B5Z8IJ2xxeRVyIGDqs2SGW6DmAs2xqZ323T/zi8gmbZevrtiFCxdsYwMisb6MrmMbODg5vAx2t7GRgwCInQcLdDZWuzY+JYmJHFFO5Kxpe+qbzufVpRK1Z750we6/n5A+iSPgOi2YGRkYtGuXz1ut1vBr/B60Q+REMyjU3SB5qYl1TjquxyqJlcs5d31FG+0HKVC+mj2xvlGye47dZuW85rdD/bADRQL7Du6yfiK54WGBbpa0kZPsFYBRP6lPHcORa/VbzLsrAlIh3KrTbnAdwzepObwMGrCl1SwVh4nj4L2l+VFdCtqvV2REXSfas0T9tgil3QmFc+jK8VCo+wit+2h3ezetVxgsAEtDPUwbPhTq9HZBkpLdXjikCohCK3ef3IxAlHnwH0PhNxVBhVMhSNAv1mdNndKGJXqmuoSpnyQwTY/SPy1N/anv/Ld2+327fIekletX7Y7bD1kiO2Ff/MJj/rv2xVy6DFslrIrue631T+y0sydO2HphxS69cNVmdg7a3M6dduSeu7h2jPYPQnVRFDVQQw0Fa6u3qq4k6fQAikc4iof0NdkYqaYMlTbLRGoIm7C40y7byvINC9PYpObAPJwBmKolS1GnWmnTusV169VysKO0h49VwLaJl4GfWjuaImzaa5dfety6c6+xgbk7YD4aJBIgoawCBmR2IL5pf/kXf2xzD7zf4kM7MBZFAwAsZR+48ieAmvYX4FJC6yiCF7GLgWphwLkJ+IppCKeuXV204mbJw9QobC5GRg2Aq4Pz0rzgPhQxEo5bvF8T7zF/wKODU+oAqvEUBtqFAaN4fTF1F+iZYVlnth0or9qzQ8aBGvEdBqqBo/W1uqePGfIbbArH0uvwGyAisBLbcbXhTySieqATVCaEs202SA8g0XQ5hY3an0KQE+XiKGF0LwwLAyAVBWnOrZBcDGh7BaHiKs1CEPOoVeo4op6t5xs2OMCPAIomg2u+Ra8tYxKoCvRxONI/AEKGp4FOGa7KKV5Vrond9Fm+0rXBFIAAe+MrDgygxWH6hEHAWXruMhR76PEHyutzvzXYQDo9ZC0nlY8MWbt/nDoHUYXAWjtxyQaUv0BFK7ZUfz14MKJZJ8hW/fvtRsv7YOXg20Qe3gXURpeRhYBd3XUa+FSaClNTsD5NuXJgoQwp9DY7mPGFGt/yr7/XmuE0kWDbrl2/YefOXvRwv4k9lPIFb8+lQgPBhG1iCMCpa7aJBq0jADiyF4ODhDi/QvdVFo/g9ELvJcfV1U0bGeu3peV1m5ycgA1XYK/9yKsDuI/a4o0F11UBrK5X2j6FjPbT4hgHOxE0MXJJkTyd5XJe12pTcM3s0DzmOqRoda1hM9NEszdWbWJm1PtqtZhm9+796EPJN0I/eGi/Lc0v4pQotzALWx8aHbYYctb8X/XlpokA9cTeYZhvIhGHhWsO75BlAesm9fOl/dhdAyJQb4ocqi0pP+e1NDeP/krb5fsobI6cjtMGj/QiXwGwvlQ21DmG1B7GeB5CB3dRoKTaT02mCdGquhRDGqaK69BfeevtxydIUaXE8tju+SVAFRSjEnigy9zLdbxy6xv2zKf/ATCNWbnUshKM8/ajRyyNt1tZuGTNct5yC6v2yU89bvvuOgzDuw2iWLOB4XE8R8k9XRhF0UDA0Pi4FfI12yzlHci0pFC7sssoEwi0pbAARyHGlEwmgq6DltYow2C5RnNVpUtp0mzUCDdzS1ZeumGhJunR6BrhrteLhLaEbZG0NRDu7Mxue/Hpl2ziNffb4PgdFoVB9zQ/k3z7EPxo9bx96fEv2tT977VodtxSNLDEF+zMHrLxeMhWT3/O5lc2beyud6N4Sc9H4YkGbGYa89Y++QjOYR2ZaeqNHAYNXWlYOiOWClgKUAFOEb5ul9gVtiOiJZBu9erUCSPBIOJJwi9Ayvty+aeJ2VBMq3VCdnleIEkbxcWU5ExgWQAqpkx7NXyEP5nUDAgMmjJr9yoxa+1g1W1j/BHNX1QfIw6T796lSD00CV7tLQDRKjeBMnBJ2QRwmnanx+iELJskzbjaBmzUkEMowbuAXSPzvBvXqcFIM6zFGqSrTKSRmqDvc3e7DStUKTsZCjA0EZ9cHIjkcCMxCkL6XYXZQgoaQgDtsTPXdHxCJqwkXMF5RmB/AB7l1iIbzcLQlDyxpVBH2xuq/GIwUmbakrz8CQuAjVisFLxHW+Yyc+gXpScbOW6N9GsesfZV9i4zbEYv5RuCjcViSR8kajRw1ACuwEZstqU2BBAUmqrccjwKTVUhBYtqazlBzTAhc4BQMxYa9tY3vMn+xff9a7uJDUnvnnr6uJWKJZdRtVa2WrNghfUy4Jykvlkr5HJeTl2rx9/I1tWdkk4n7fjxC3Zg/y4bHum3tfVNWCA6EY/biZOn7MiRQ/7do1p3/hFYa9W0jPr0hRt2aM+Ez/mO8Xu1XKJNyUBion3iOPVg8FddN8HgGD/5d+1zUCuX7R3veLvt3rMHZpqCcVdseXXDNgsFu3jhnC0uLBLtpuzKpeu2e9eYXbmyYgf2HbBEpmuf+eST9ta3vh5GTl2x29n903b2pQt2x1232fripo1OgBuAqfBKc88FrJLx7j27qFvC+jNp271vH45j3DYqVdN8aTkwbzuVkiZv0d6aRcMJ0EMAa8fRif+dwb6yF0Gv93AsFnoInd3V7vSS3I8cVGUSJSEpp5Qa1SB9ztMISt+xSwoN2ouZ6pyWlmmOmAbC5OEFyr6BLu+f/8zjdvLZz9rBAztsPw1XL9btpWdesurGgpUrcgSkEoPJpMYsPXHAStGMba4v2sb1K94fI1gfGBz0tPqHxyw1MIl+EzphaPJCScBH7EbKqxBLSiOjTBP6qI9NLGGKMKav1bVb187YzeuXbQQPGCPsqmwtZSxWWzbeP2SXrpyz6fveZonhXd7f04KdqjugdeUpe/nF52znQ99KnpQFY5RRK+iO9RpWu/gZW1gt2PDd7/FRco3Ma3mhNyhe/MhEn33yo/+PhSf22dDOe/DCAkA8q0JrLtLmEjMrnzFbO2WrK+vIPm012EWxmKfegAv23YYJhlMCCPUVZ233DgyMUqgV+uIaUOCzBlgAfoEefobSqUsEhwKr6hF+rG20TDN0tGhEgC1QIkE3bi1M0OCST6HSDAHuFkgo2NNyVk07cqYXERByDaG2SoAHAXjiRCoKZVs+eKcFAnAtyqDGUNNoxVLHcnl0k3L4lDbAsS9BSnIyvaZHOhFCX1EEd9bSCe4Byjija7QOX99EMSveD6gZLSurbQAwbDumZaxiyeSPc/GZHaQTAkg7sCHpsk8vxMDcsan/FycRisDiMCgkQdocapcutda96h7Qb8g0kBM6TZXd4Si8o+3KoZhtJvbhdDSTI+iekKOT/AI74XrwEltFhoCJz0xAprRvo16jbeVMYE5EReoTdcaraEt1QM8F1jo0t1m/KT1drwU+AqmP/tVHrUQ6uVzRLl28ZufPX4BVFqlDx4qVii0WNm0PbK6UR2bINIED1b4XYqfnz12x2+84aH2EFXWigyRO9dz5ZZuYGAJsslaVLgFYmnZ19vIFG8sqgsSZAIba9yGe0kbgCdNmKLcWc7Dpji1uFGzH2IiNT0zaxspy0F2F3CUb7QIm56t2VR3E3NWd0D+Qth/4wX9rS4vLMONVe/nlM7a8suJE59bN5WAmCE5FeUoGJAWRky6qC0JgCKAruhFeAZya0dKChWq/ghzR1+Bwn10HkMfGR23H3E47d+GK7d47bVki3CR6tIcINJNO28DIoE3t2mnxgXEsACqCU9WYgDANk/fIIRaGE/csV6h3jjcs5AA78ZV9sBrkQj8e/p9/+FcPxWLNXVOT08lcfjOUSQ3Yxua6paDNaiQt41vdKBKuBWGWr9dGw25cX7UO36cmJ23X1ITd88AR2zk7jb51tXO3K6oU6tSLL1hp9ZK9+NTTeNAlDE39TXEqnrFWIoO3m7YqQlm6ed3yGysYvNi3ZioAlFQujgDkdbVCKZsdwqtO+ahiHGYqcNAc0GgmYQNJXQMzQEnlkduNkq1fv2qLl07TqBgFla3CYvuHsnbqufO287UP2diOfdY/OkmZYAPQhDP/8HtmQ7M2dc/bnXViHaZNJzQY/cJf/rbFx3fY0N3vwBNDIV3RBQRmA5az8194xMKT+y254w7LJoK5lN0wgCOvxTUHUuv2t3//cZu5910WTY1QbvUNYoCEoZr/qu0Hd0VbduEjP0fIo7miZA840Z6WylIAjpBGRzDUFuGj5pCqv2BomDbhu1ZYabQZW/AwXSPoApNYPHg6gCJvsdhSXSPGUnTYPkAoW3efSl21oED10sT2CI5Kq5W2+8ryxbZNjgNGAlOK46tauC8Mk9bAlLYnDFEXchX3pt4aIAsm62svWGeAKEQdkNAmKQIm9c8KqNuEq5qq2QTAfPofshF7T6dhSgrTATgNdijMbFN2DUhoo5pstp96UC30QOwwk0laiHt9MKuFIBz8uQcgURv4TmJkq/BbobfjFk5aza9BwaRWzTkD5rTKy/1qF4WIPudX3Rlqgja66d0uig8ittLCmfbvtST6qXmoshshqgBF/cRiSuq7AwpcniIvAgHfEIYISkAoGuNPeRV6c6icHskIxElrG6ill5KZ6jNFJPczP/uTVqfMmg3w3HPH7caNazRzE5BapLzUADC9vrRmeybH3LYEUpuE1GpTsclLF2/Z3gPTRDzUjX/qT5e8faEKmWheru5TP/fS0rLt2DGH7cZoK2yT92vX5tGjjO3cNQUhqFoVp5Ert2xygPbHUQ2kh31vCzk+OV51wUgWmgan9BXx7N271974xjfAlnN26dI130azWK7YqRNX7cChMd4v2c6dMy5L9bmq/mqzdCpN2XC3AKSAVt0O5ULZ9VFOLkpkUS5WPOJQ+bUhTiFfRE8GcTAVHF3Unv7SSbv73oN217G7TZu+T0/OWFYLIPohViOTNrxjt8tJkXaadNUdWW3i1rq9XF8kfLza7j1S67Yerf+TzV4cYDvHCCEfnr9y+SG4y65isZr8h//nj0Pf8+P/1h8DXKCyI8PDGPcg2EP4AHAVUeoRTe6mua9evGj9I2NW3tw03z9AfZxYXLXatpGZCbt65bobaKyW51zeBmbnLDs+5wMoy0vrtgj4rS9cwXALCBqgAqxldFIqoZYekaHpKJryk81mfCQziuZPTkx5GSprSwixBj9DIQgjN3O3SG+DsrYA4CiKcMCef/5FO/auD5DvKGx0wPsy5x/7O7t1/abd98HvpmHEgtXYXasvzttLn/5L2//mD1rf0JQ3vgBEnrEvd8Oe+ce/ssljb7XE5D431LiHyGg8jZ1cft6eO/6C7bz/qw3qS7oB+5CnFTudhHWuvvxFu7y4atP3vAPm1c/v0n6xMlVbPLBtB5M5e+ZvfteihTXqU7aBgbhB9m04i+MgjVatgSwSPvDWxDunU4RceGqfPsJLq8j06BoNZIQBry4htsJhTfZv9Qh7Gn1WIQ1Nc1JXgDbVySRgrYBJsdxGWWPOMBIpbajS5iXSRjjXF7N8vmujA2KYfXh8DCXWhGVpHiGajmYr2mkpJAYQ1H+u/kV1PLTlmH1XibA1q4TDAHkeI9B3cVMhf/DcNSkvP6Jdqo8CF38GlUJlyteAgWoyu/YrVreMtgIcnuh3sBRwkTPtG0OeAkYcBXVtAkyxZMvK+RohYT9NJfar0F6ABwun7LV81Wo9OWVNT0wR7hZwTho4gS2rC4WwORoRa4JZYqRaUOCMEjXVFoxh2NtyZNii6XF3/FqdJa3w/WQdSOQHke32OVpaeqVuG3WdCAgEtNpiUl0Ofp6rNDCswVqQg3Lh6BBI0nczo/3RhR2T4/at3/TNvmBiYWHJnn76OX+UjcYxmoCcBokahO4ZH6VvY9MlXlUbHR3y8ieJ/NQVITVUPtp4XINsLYBVgJ7kPjkBybWmJZ7eLnyDXGj/hDhhkAbsLl+ZB7AGbGp2FDXo2tpazomAALWNzETkIW92D6F6CjzQo8g1LqIoQmkqytAqMsnm1OkLRCOrRHB5GG2CcL+AHgXMVPsjqKz9AwNODNKQKs0AqNYq3k2Y0QwbZChmrvNi5yJc6juOEgUo3K/SNrJZ/S77lJ6tQx4HYc/HYcw7oKAT0+M2OzMLfswEGxkNDaBnM7bvwGHTalA591INfA1HcpFw+DiO5hHoxJcfGbMNsGDaMfJ8GAB5CIDZ1ei2k7/1Ez8b+qnf/FUaXZQ4EKgOn6DNZ4GNf5dHF5PlqxuWs1oZR9cf5Hb9xgqsd9W0U36ayotFeBhewpPJg2FUFy9ctPXVeZS0S8NoVVQWxUm6N0p6t4CoON6ivG4hPPJgJmZ6lEofSrm8umJlWE8IZZuc3muLp1+2u77uGy05MEtaKnvXXvybP7XB3bO26643kxbG7mhZt+f/8sM2dfeDNnPodQgaFoJyEQTarSf/wRauXbEDb/tm60vBjLwPVd0AHdt44ZN2+fwlm3zT+y2BR1bIrEEhhXRxWFfx7CdtfqVis/d+tY+sdnEQ6ieTSIAku2dHzx750z+1yBSMefftps1rNAiAUAFysX3qz/Wz9TP26Bc+Y4dnBqxy9bTlQNe+cBumkLSVjQaOBcVBFnGcUQPgxMkCdMBXWsv/OpQZVh/TYBcssVmD/ScpKfmor0Bl5iotFFi8luP+JOGcBluEcRiag6mYHrIXBUbO+tdua9YAiorxiWB5vx1tlgJkfbtKbtTGJZrIL5l1uwAQzDoa66DkgAVYt7iG0XK/wrxUinLwm4BC+wqo20KMQ/mJaUjmqJAP8PSnNbKt82LtPd8qT8/j0nc5EiFVgjrqs7RPMwYy6FAk1EAaDatTdq3XVz+k2HwiLUZOiKpIwHA46K02d1E/IphCHiVr19WnCbtPUlfyETMuFLqWJmKKcr8/ALETI2sBYNM2JJ+Je3BKOE31/ZOfzEbTyoINt7me3GQ7WrXoq7+Qt4BFMzf8pTnhlFEv9bnqvhQgr20XFaFp4nsms7VbGHWenRq0O+88zH0CtDU7d+489eqDvV63c/OX7Y59BwA/jfDDmgEY7R188uQpB7sjR/Y6y5b+ad5tQ/sycJ1WFNYBK1n89uwb9auLhbvzQmSKGlWGMIAfBWCjiVFkpe4ZrqV+QxCfmzcXLLeOkwLAM4Bkl1j6OoTm/vteY1/ztV9FuQLWKr0XG1fXwcWLl2z+2nXAdd37cz/7qRfs/gdutzZ6WAUzBIYaSAxr1R6gKeDT2Ira1LtkNECoUEly964fzTaQE0ng8NStxHWEgnJmPsuB+mu2gQ8S0h46rz0mfBpkh0gGfRBTlpx27pyzWSJzfd+/H7mOTSCfaBvilEO+x2mQR0j9y0+VdYAtA7AJO0bOD3d63Yco+q5CtZr8vV/8ldAP/PSPWmJg2AWmw0NlbygRc72j3DRUmdBGm0rouUKrvHwuHy2okUNVTtNyEt7IpIEQ5FE1Au1PxwSANmDIxUKOa4uASxzjKWLXVZShYO1iHg8VxzMR3sYBWjHYwSnAOG0vPv5ZO/J1/4pwg3BMHdFLJ+3Ms4/ZvR/4Hksn0q44nWbJHvnvH7LXfuN3WP/YDMYgRtdnpWtn7PlPf9Tu+brvtcHRSS+Xh4J4vqc++t9sZMdBG73jTTCpGKwhmNoRalbs2b/9A2unRm3sbhgssbuWqMaUDyCQba7YmUc/an27HrDE9MFgdFlCUviIDDVwczhRtI994mM2eufbfMmsprBKaXWogcPhho1Farb67Cfs2kbbdhy530YW/t4un9ZTCUgHL55KYfRRvC+NXvX5jxiFcBCj9d2pItqWLuFMRcamPQD0TwNVmrbUBajV/1YoAOZRsc8U97YBDth7g/At5b3JKKvmbvJJrAkwUTuis3hu2DLglNFc3k6RkJKyA5DaXEUdUv6UBYxfTsXniaI2znhIIwLoNnoVZz+KftRfCgKShgZU1e8r9gbQSt5qU9I0GLSWv3p/PpqjupITZSBhdLGwCWCntDkPFF99cThLzB7WpK4K0uBazbfVdKtoVGAsRwFwSJ35FbxHZzHWwTTpNYTvGL+eXKsZAvyGzqj3WRVaml+H2Qz7LBOtrFK5tElJDfDcqAK6E4fleZBD22Wv5bfqQ5VH0rxXCVCkRHWVnHSoztVGHeOmYsqJ+zSyLYelMFSzDPpoLxm5yuWj7Djhg/t32NzsFJYYtQsXLsFeFznfssVbt6xSrVpidNAGICkCMK0a+9SnPmuHDu52h6isZHsoPDqBjQKoWjWpDip1T3CLy1+Rl7cFchK4S2+8F5xG0EIENM+BLUb6iXQ/31BodEOOVYTp+PGXbW7HThuE/UmuWjA0PjFuQ/3DNjM7gn5Ib9AT5KSBp42NNeqxbKVyxaNnOcAK2CI5amMkka6jhw/YXXcd9pVeknFuc5moCgwi7Xq9gl7z3qhauaj9PCL+XfIWeKZSWtKO/slmaYsaOiNwdZkib32WTmiWxpVLKza1YwA9UBdDGradsYmJUZucmuBdT/8dsdlDd7ST2aFcLBY5ngyHHyGYfLQXD/lKrsgv/uIvhnNNImuYO57rAFLcjS4N1prN6Bc//2jotW99PUJMkvGXwVVxjsStk2IYz774kl2bn7dr168hvLKzqhIMVbufu6ITOqY8nME7oIQKJTJaUUJGN86dtqUrL1tt4aq1Vm5aaeES7V2woUzUrp49b2//+q+3e976DrvvLe+zz/7tZ+w7f/wn7eBdb7Qjd77Gjj/1DDHCoA3P3OHCEMteeu7zNrz3kKVHdnj5FFoVrp6xcilnO44+SFkUrouxtO360x+3FqA9DYAF8/TkNMzWr16wW5dfssm7Xm+J7ChGDOjpFoCtvTJvF8++bDN3vs5isFf1nGoTFCmgd9SvnbTrKPfA3nvx6v3cpxkNMO2OeEHHxjMRu37ySVsu1C2z4wh6iBHxC8XkEMiqDGHbk6rZi888bZGJ3Rafus3i2Tkbqp22GICeTtH4eO9mrWsbJcK3aMdGR/ptaBgWOpTkd9IDOcQwtUF2X5g8KEOGvGWgkS6AirPLF2oAKmxooN/yOdg34NtSJMC1rYYGXbShSZV6J6wGe9YTdFv1KF6/Z7USjLDWInooWDFXtWJe/cuasK49WSvWJSTXiiX55XBfyyqapw8z74MRO7ABqm31v+KE22ikGIdPXwvBslVerFurllaXGhgaJqtZFjAQDVoIkLVHQaeh7RIpRxXGgRzEqPpSWgabApfEFKNWQB9zOc3LVRtyvZZic15HFCflc34BySYRgB4LVNbu+TV9bgLWHepSdwKhuZka0NNAbnZQA4VirJQ5oggFZkSZajZk4Ym91tKsCuqThNXFkDMmAsAB6BiubEhLh33qmIfgbULeatAlgoOSvcjQBaLSHc0ZFbBo/maweCNw9tLWQ7ftJXQd9wUym5sbdvr0SU9Tk/SLpYINZFNEeTD1RMQWltbkQWyQMCdB2vost6NNt9cXb1plE3Lj/b/SZbQaIPXtP1FJgbP0UgsPhJDB3M8AC7SaTVOepLsK3cW+1X1iXT2JWaw0bCPDI84G1b6KbrP96nLpWS6/6XNphRcFSFQOYjY+Pk5dSoTqG8gomCmysrzh2CGyJFvUgOedRw9h730OlPn8Bvl2bXx03B87ND42SSg/atnUiN197E5vp4fe/Q676+h+IgjZW9iO3HHABgdGrJAHrwBP9TWra0RgHByy5y5l1RzatF29vAhTVrujxVy7mYOwoq7ddtVWb17pnn/pRO23f/cjS5/87NOX/vHTn7v23AtP5N/7lje3HWDLAGykZ1Pce4A0d+OxBs9duhq9dfly6E1vfwsCF7J7rjjwIMzw/kQ0J4cCnzwDKNKQGsX1icIog8I/NaQKHibs0d6Wl1561m6eecIqty7bwsWX7bnHPmfDI0m77dh9CG/ANgHlN3/7D9nR173bVteKNrd72g4cewueO20vPP6kNZtF23vnvbC1YDT0sY9/zI684S2EaupPDVuGkO7i80/ZjnvebBGUW09QVaj99N/8uU0eOmyDU7sdYN0j17n2mSds/PD9lhnG16A8AgN5tLWXvmBlyjx9+PUIBoWWQ0YA4nTXX/iS5fGS/bNHMOi+gDUjmwiCiwPaGxefsUqv37JzR8hfCiq+RaNxvwapDo5H7dkvPmaDMwcJL2a5EVYkC5SSkobkHCcMtkWc1s0Vm7ntQQunshaKZyxOWs3lC1h7n0H8LTvWb+1yHXDTbvlaZVO35TUUrtC0bJLYgZA8pi6FRI+XlJ1oA9BIZsIAocHwFdajpPmuTe8a8hHTodG0DRLaDQ/3w+r5Pq5O/oz1A97DoyM2MjlmY+NDNjyG4g1mLDMUB6T7aSMilEHCxNiApTBsHxnXHFsfIQcoiDz6AApNR2tzqk9slDpFYoRngzjg/n6AZMDiOIEkxhhN804YNjiYsKGxpA2M4aAzaZjXINcmve8tmY1bdjiBjx0kLUBJTE19eeirzyOVSAFTgaJvwI4DyWIsvrsXLB77d5kDhRgwLCweJqzVJiqBQ1XbaSc03xMXwBFD12wVbgBYs7IG/+yKw8cYjqrZN+5OXX3XWrOvJaBVwlAK4XqnGRIombPbYEaIVABgJUMBmqZbCWD1OS5w5V0y5DJPU7anIH3nzknbMT3mG+YoSjl95oz/JqanlYIauBoc6ue9QpvEfIpWD5aa1jJS9LReKxKGX/FR+j7sRE7dp9JRR9m1MgRv+KzzFJ/I4ZWXvuMsgnEFYgM+64m7ql+DusphaCm0vseTWgKrJ962tO7ebiwt2vDgEDJqefuUtZcwHzQ1SiRFBGB5Zc27BnS/tgs9d+a6jU9prjY67KZEFLG0hLNsAK5FopeiXbp8DUdcsheevWyLy1epd91W1zdsfX2ZOoVxxjXvs57dMWE75mZsAGI2hM7Nzo774Jw2cVGl1c0jDNARsFoIEo5+bEL7h4SdUZ88cRVbyASMGMeMI+0ODqRqx+7cvbS2snLpxlLxWv1mPn/x4nsDgCVCgNvDYEOhA8hzNxxmECITPfnEs6E3vPMNVAhDJHNnrRyIeOtzyF54+ZyvJfedlWpl6xWLtnblgl149nG7ef6ELZ162Tbza1aq5q24smwzh19nh978XhuZ2mubKxv25q/7Dhue3GFPfOJzdvvrX4PhTKEQUfvMX33UXv/ud1oqk/UQ4It//4jd84YHLD004flu3Fyw6/MX7P0ffL8NZ1JWpEHXL7xsRRpy8sidgbJi2H3Nmp0FdA+84R1YdQplUAXCVjj/vF2Hce973VthWGI0ChlbMK+SzQOwQztu90UNvnID5qlwwupFO/fs5y0OO87O7HGPqvDIO8hRlmT5ll07exJmCuMcnA0UQn2Yms+JuLSSJ1VetFNnz9rgnrtxAv0ol1QbeaK0kqzMfSxattVzLzo7HT1IXZIYGB58AHY2EltDWeHfPT1Gw2xgOA0oJAHDLCw3i5eNoQxDOKOIZSc0ADJsvRhA1gebhk3FYA/RBKEO4Vk0jRPsj1lymBCIcvbCKQylZyW8er6sKUtdwkxCa4C60tJ8ZdgWYXSzLacQtYYcL7VagR0NjI/hVIdwRjgD6q3+cyNNGVAyI1DEQVA+bXqSiKcsBdDpiQoa5FhaqtpateldE7mNAqF2lPtCVoTlL28UrdyIW5Ewrlxs23q+YteubBJ6wkqjWZgPbKKIYVdCmqtgNdhwBV1od2GVlL+HRWoXtdRQmohDeqwBDwSn8J42aeNAu7wa6Ir6kzMDkz7oIp0Q0PVrYFergYgcooC4ppP11O69Pmf9UerWEwgm+n1Pi7IG3whpUzhFKYUv36bx3XAxyGBOK4weIPSNsaV76I7YKgqLrqs/H5LiIK8pR9oZTQOJ2uZQOtSDnaXtCCFyBZJRqWhDpEu+/FljGWLH6o/URiuaeXHi5HNOeEZHhy1DPTTAdf3qPG22FEw3Ik2fd0u6Av+ANWoOLvUEWQVyAhqf2QDrVdeMwn6xWDE/X11GPdVVJQegDeYV+ajs6iaslmGyfE5QpjZl1PLXfKGIHFAh0ltZXUP+kCMfJFOoX6LtIGXIWODaJo/h0WA7SD2C3CMwZKVyKBrQrIXllSX0tGaXL8+TNkyc+qytr5B+m/QK6FTOme7a+rrlST+XQ38otxzg+MQEoDttd919px08eMB8JScyEpNXu6nuPmdaCIENphJxm5wYQzdC9o+ffNRmZidsY31TtLPW7TSXbr9t16X9ezLXzm8u5y+++CIwunUo3NJzk5z2crm8mUbIVEF/ISx5MkcKeS7edfeFxz9vT//dX9lT//ARe+LvPmo1cOjkiRP23u/5fvva7/5RK3Vi9q5v+hf24Ds+SMUatuMw1B728tITT9hr3vp6V6i294HUbXxuP0oXtbVbi5ZGWVuRfkK8hi3eXLNyYcFiw+NW5Lv6b5/41CN292uO0cgdFCdi9x+YtJWLZ236tgPoKWyAl7zrjdPPWnpsFGaj/li8P+XWePXq9fOWHJ2ijjE3CCmPBjnqq9eRQ9eGd+x3JdeUFHnoNmgmxyE2kpra4+UWp1WflM+J45pOYdmqmpw/No4RYiwyWgQqQqrHEw/BFE4eR+E1YIFhRjTNA7awPWgomWoJ5ECoaDdvEC7t3Qd4TloS1tfVAA15ia2nCPOmZsdsbuc0oVfCRqZ32zAANzo1bWPTOwDM3ZRxEjgftBqKrHbVLuxici3LoGxh2JMmT8cA1jQhLiBRJ3ynTAr3oiiewA+kdHbWtBFbublkYUI/Pdmg29OzpahvKNgtf3Bmzpcay7C070G11oQxVdEbQqzhSZgGoAbotapVQrKW5WFdK+uEtaWW1WFVWqK5Y98dHs3MzM7CcCI2PdVvc9Tx0IFZO3xkj+2am7BdO4Zs945hu+OucYxi3CYG+2xuZsL27J8DCOUGBVh9PlKeSod5EUnFupYepE4Ybyii7QxxlrE2ThzWpNkfsLkI4ez4KHKmPUI0Vk9LimFdmr6jOcQ0LmiADAHVSHqYKC6KPAGyDOCsjVvQiVKpxucM57ENZC2gCgaqBKo4KcJ2TU+q10o+mu8bx1NW2ZPASWxOI/fqj/RloJzXZ18K691aPdddDMXe81XvtlKhCjvL2flzF3FMFbu5umTauESDL7JXOWuBgPaoGBkcJsIBrCjLmZMnsMMNt/EIYKErm6SpmSYKkRuk4SDLu+ZtK1r0aWXYgYOtgFgMVljAHzFZ5aeZD2KQK5QDw3AQVBoorm1urFi1tEI05fEEIKVpgeoqadooUZMe0a6FRhoA1ib1im6cBVOe1ZVNyqbZKpIRQiJtEUzZ/foGOkz6OdjqyZMXaO+kzybQZWL/tVrdu5A0W2CdkF6Da2fOnreLl6749K8TJ89y3zm7dWsV5x08SuctD73Zvg7StmfvLtpIc3q1qCeIJDS+IWKpJ4Soy+LNb34Q2Zfd0b18/IxdvDDvT9oleLLvec97XF7OYDmR7PSFpzDyA4htN1IbLNXr0Wcf+3xIfRc92IoulkyD/pdAwGsbq/bcUwAGBpmFDc3d9VqMLuoPC0yP7bIzTz1rt999m03v3GVLV+adwe27/S5P55nPfsbueN0b8QoJO/3kczY8nbQDh++0FF7ws3/7dza9ZzcMbBoD7NjFZ5/SHB0b3HnYB5PU2f7CY4/aXW98MyFbyhWitLpoLz79lO193ZsAoriDldbPH//MI7br7rthWHNBAwFyncKqXXrpCZs9+iDGN2FRGs8f040RLb78JeoQscH9R13BfZSGtOQNl/gtDxCN7rvLmYWDLOUhVXhR3W6d+Lw1YyM2MHM0MGhqrNvVhaCmmU3W7PQLT1p8Yo8lR3ZiRNgugKZpb1plJWZNEGiD1Wt2AZYxuveoVUKJwLEhtUZu3Xq3XgYgq9ZCeVQXzaGsAWg1wOvciUsYfTBwqH1sMQtXTK0w0ziShlM0tUhhnhhZCGZDW2N42saqZi0MpISy6Am0nVDKn77biqRQ0E1LDoxYnesb6EIVgCkRNrXKRCytEsDZsAs3ylZKTsMIh63Y4V7YZR1Z5Gphq2EwFcA4Dwuu9qWt2BuwVnQYltyx6vqiDWRhq/mqXS7322o9ZavlqN0q9tliNWJL1bgt5kO2VIzYrVKfLdeitlRJ2EIhZAtFs/m1hqUbMJRy0/saz623bLmesRwMfq2WsNUWTLOZsHU8f66qh+ARvbQJoUknV+dcPY4T6thATFs/Jgkt1+3SesRuFuKkH7bFSh/vfeQZsYVy1+avr1oVFrSwvGbzG4BOctyqPZg6Ai7CovJFTTwOWJ5sROGv2koDPm3aRWzPKavAUhfy7qH51nd/si56pz5YGbYOZ5DouMD17W97E6HvKuDTtJXldRhXwYFzhfcMkYmWgi4tLZAD6eEQJidHuU90MWKPf/GprQEd2hVA1Vab2oGtUcURaOYCjFddRmL9rvP8ExALVlEav09M28mAvmwNMCqe1fUBAMpWoDCU18Nr3h2kIS1ioLqX/9hWn81fWcaxCVCjgB2RH85BS2Hvu/8eO3/hstcr7w9mhFhoTntMoI39knW70wC4Nd0uRZm6Nj42TP4RB0XJsQmoBY5CjDxwDgJlzdjQLJMCkXY+X8AxVpBJw6eeVWEjmgurAcbDhw7Z7bff7v3C6i9XmyhNEQrVXSxXu+rJ8ayv5boLN5dR8/ZSudi6lCvUrqXiffl77rknYLBl/aEgNGMgTIBBfURRCnztwkW+byuADglQnj4EEH7KjrzxtZZbvmlLt1ZsFPZx/ukv2a7bbnehn3r5aRuc3kmF2valx75gd73uPhvt77fyyorN7d8pzu39klfPvmj7jtzl/Zjy5uu3rtqu22/D29FQsIDr50/ajkN3IFhKB/jdOH3WB2a6gGsJsCmhNCeeecpm9+60oWTG9k4N2r7JfmtXVq1QzVlmdJ+vCtLgiMKe9YsvE04mLZEZA4Q0rUSjxnjsasHmL52xgekZF7I8uAbxtPVet1SwJeo5PLMX8CRUQRGxHkqomvYs0S7aRr5mmYndABfAzNmWwEsIi5SjYRQadlxrhGxgcg+/qk8UYOd3TdURQ5FFTiQKdu7kcQ9be4lR0zQclVkg24KZFo/+K0tNztrzp+btyQstW0ods9XxN1hu5l2WftN32MbUuy258z5fgaMFCp95ed0uN0ftWminLScO2lpin1XGj1px7E5biR6y2tT9ltmxx51iqFW15y+WADezTQC2EMrYWpdIYnDOKqkJ62R2WmfgoNnEEYvN3ItjnfSZBFqeWullLTGxwxJTsxYZ3W3xyd0WHpy0xOQuHMpei4zssL7RXdbNTFvf4JTZwJT1jUxbtxnFyQ1bXEtmx/ZZeGgn9dxv7bH91hk+6K/W0B5e+6w7os8HrEd7dscOWIfv0dl7YGJp2rIf5UeDh/dak/LW0rt532PN7EGrD9xmjcED1iCNKuWvZvdbbXCXNUf2WZu0Gv17rEuU0NPiFRhUwWZtMzpmudio5WC966EhW7MxK8amrNmnx1FH7O43vs3CMFx3OjFYIy9tQhTMDqjDdnBn6JSeGiqGowE9nwuMLugl0HQAwPj1WYcWgMjMHJQI9bVUGaVAP9QFJ3ZLiJrBAa2u2MLSiuWKm0QSmnnQsh3DA/5crZp2X0M/BfB9UVg9BKVaKdrTX/oSxYFpU5YiEUS50rB6pW0xvP94Qo/J7lg/bLwOG9f0SbE/RSAiVHq+lboCZH/acMgHhfinvkkBrw45E68G4Bp0KXQ9xFfdNTVKfbL5jXXK0LIE4Ko9gxeIVKuAu+p84MABl+vNlXX7/OeesM180bSXbmao3/FmLb8JC8WJF0p24sVzMHMDhM/bhpb4inQhd19AowFEgNQjcF4CQwGv7FggKxxDlP5SGTVP9vrNG7DaSzjPeVtaWCcyKNjC4qoD8jvf9Q57+D0P29j4uDu9/n7toqPaK6pvejeI5s0eODBuYfL+4he/BB7esBdffNHl4gC7fSgSAu+CRpZyCDokOY7A80iYgTKoEideOmm5pbzN7pmzeP+QxVMpoJkQDEbbzudteIjQE0a6vlm0WmXTQukRAK9mT376H+1OreFPE57SAOoba8DdajjpF555xgZH1O9FSA9ItAuEM3iQ5PCYz6tUH9S5l5+3nbcdQbk0P1Jb89Xt8tkz9vq3v912Tg3b+EDKsniiGy8dt4lZjCcBSCBg9e30uk3LLVzBvncTqmcsKqOgIdQ9UF27YvEMRja9L1AUv6djzV7diqtXUN464T8AIS8f6VhEy0ZpJEmlfAuPa32W5HctGXXgxJJcZByDYO7C1UvWiqctHA0WFmAvvt49wQd0A4NoW6JVttxqwbKAqIUTHpqIKaNDHr5qECIaS9qA+oEIiZp9mp+Xpjyaj6gBHC1x1A5UeFekKkZTWL1lnRqhVg1vXW5YhXCoiWJHQhhKk5C/Tv1bhG/ZpMUTlIs8Ir0qeWoqEKyrU8PZtayUv2Wl9XmrrV6zup54GqpQbpyLHE0UZYaddbqwFnSmjiNRf2i50sFgmzAFbTBNpAELLMI2NzHiCuxJz1tT6KWVNdpYqNGhhTE0dUmJWZYwTm0Ko9V9Zd7rGHqNl94V2ha0SkotgDyzIwM4c85zrban9M1RABAu23rHUXHO21T97VwjhiMDxJ26rAUaesyznLHmFuux8uoqU7eUwgC1hQYCV6+fQ9aapqRuJNkILpP6K77S9Cl1CygsL5VyFC2YxqTuC0178j5LnLCcuPot/UVEpAnwmvSua/WS/ig/9U1qIOrYPXfY1atXyC8EyK5bo6INUNo+MV/9/ZoHqgEurWSLAQaKkDqA9LOPv2ht2KlMWWV0xgw49APAcdqvUu9YodZn1RbxE8QqBtvUvgiVSh12h7yQg7S8hax8dR3t0oQBC4D1LoewPW83cA7qUthi8AI/8tD+xVqN6VMxa2V0v8/uu/eQD5SK0Gm7QbXbumY1bObs1OnT1KnPnyjc143YMniiOb7JVNhuP7qbtgjZXUeDPQq25RXkieydGAWOSd1qat9AliqLDDJ4bctYhwYKc96NcN2Wl1eomxEVNWxlacPZ94MPvsbe89XvsvHxMUsmk9gI6UqeIk+SPdGyZku97g13YNQNW1yUfYhG+VFRHf1iHRplXFlYRtGaNjSkqUi6kALzCvowzc6eOmN3v+GYvfTFR61CwQ5TgIvPvmgH7r0HhQzb8088bofvP0YLh+w64LfvIOwD0KrWqwinacMjoxhKy5559PM2fRAW0ew5+B5/8ik7eN8xBKm5e2ann3rKxmBY2mc1S6gQ7latuLlmmakZDLiNd+xZcfGGe5T+wQEajlIS6sdpnLMvv2iTuw+74aNTCB7lIszO5cs2tENdBmKQCoHUEF3LncUzptRfS6PrPIYTdPTz241rFidM1vJHeSLfd9aafl+8W0Fe89YB+EKExjIcrQTqA5QieqwHFclY0afKjM7dZolUnw31h2z3bMZu3ztmd982YW+676C96/V3Wre4ZBVaVwNsbe8CIH+fgynDFVPoEgZpZF6boADKMvCtUE1enGz53nAjilEPEe14vAMzKVizWOD6hiug+ktH+0kb4O3CegJlhDW3wlauAogKpWHtmhtagplrtLarNoINrSzlbBUlbDbKRKHyEoGctB1lRdOIKScECfDTs9NoH5hlAXnVUbCKT5EKwzxKGLXiJcqPDDVoV6FCBcLCopaMYugyaAGjwjptNVjXxs8wKIVy5VLdKpRTRLGh9cAYV0y6KeUEnNVvp/m4etS5Fk5okMbBgHJoPwX1k2lwX483Ul+6ysEf5CpSIfAgb/LXtEI9lsatgjqqSyiWwJg1gtzAyRIJ+cIEUhEGIwk+4QhqpSBf2kFgqpf6JeW0AhDlMzoqI9f+vjofxki9n31rMYFWCIq5Kk6Ka74153K5ApFJ3rsdJD31Uw6gl0pj/uZZl8NwJs19tAPR3RcffYJTmqaGs6FO0pcB8h2AgGiVnUDJpy2GNKovhifoobaAiuZAi7lqUNA33AGodMgxObMF3H3sgjoiVkoTsF3XRbUFthgIlXcpJof6ojVXtQbIaiMZXXLuwmUnSB1Y/g5wQeqsfvRej+9TRKKUf//UlO2YHvV23Fgr2rnz1y3dr3EV9Il66CXHJZBz4HBdoF0EtCjFNnv1cvFd75SWYvE71ULMzn618k4O6+TJl+3ll16yG7cW0NVNd9yDQyP21re91d7//vfZjh1EajhM6UlbaLwFoGL4wMIrh9d65eQVi+gHP7AOVTCZQDQwBcJvTS7X6hctj1W/SIuK/9kff9R2HNhtu3dmbWM9b0Mzs3b5xAkbmN1hXYx0DdATMGoZ47njz9neO++mkmbHH3/adh4hZCe7Ll6ysLxoO/fdRniTsmqhDDPKWf+oZozhXbh+feGWzR29w1fSDPRn7fyLJ21gdBLUgLVhKG3KPX/2hO0/dDuNHExurpPu1YsXfCQ4PjFpowNazqcloG27cfIJa9IoKRixD9TRYHoiZwR2V6oUbHzuAFJJojgIQYqEiLr5nK0srlh2fC9p6jHWMdOuUprPq02QWxs3bXOzYBN7NXsBA5KRcHtM7wAH+GbrS9ds4tBhe9PXfrXdjQN58IH7bNfuXTDRcULkEWtHUra2sGg3L50h+0ELJYdNT9kUa1Jvrm/VJ80DdDWApzqSLCCAWm8xKJ3X6GtKMwcopyaLS4GbOKE+PjeIIoprS1bm1dfexFNrZ6KcK1ybtAUTPe0wxT3FbtIKoZTViCSqpNcUKMGWFQYb5as2+6wmh4UMNYqnfjD1bS1tEBZ2owBqny2Wuja/0bSlUshKbVxMb8DyALcYnhyqjDOiGRawXpW9VC5TxgBEy2JPgIh2UNMmKNqyTuxSn/Uulix90tJfDTAFjEqhK/XAYuRE9PwuyUbi0YR+GZmv7AEYtDmLh8Dkq2sUkYlAaHaAYjeFlBKE6ITmWHILdosRkZb2fRDjlJGSHCfEoLZHuMWk1DJEAurPA0zFxMRc/X7Ji5czqu13GkkvsUtfDYdcNENF/bcODLTH3OwMoeu6X7eyskK+AJ8ADp3WwLBGzwubNZeBtgnUYpXHPv84IIiMKKQGnPr43E8Z1M6SvTx2ksjjwHTU9kxEbXZErE9Og7LzniLtEI5YUY6Wnfr4C+UKHmLJseXYVUbJ0AEM2fPXiYEObQXqM3D4TdPFBLpawlsAtAAK2r5BBGQ2MoLOIzdtY6n+2SOHDxJyo7eUQeMGeGB3BhogHx1L2sHbZmgTeTTaiDQF7lp16F16ck6An7eDxLlVtm2Gu/2uayVzXasxFbWffttm44qMl1eW7eLlK3bh0iU7feYCLDqP3afsfe/7Wvu2b/9GO3z4MN81xYwyUF49x0tpTU979QW7Fj5/5XzymReenHr5+HMHXnz+6d3PfOnJwUsXz0RzG5uh1dUle/yLn7PHn/is3Zg/b1987PN2/txpgI2QbWOTSq5ZGuCJJgYIH3M2uudO25i/YPFk22b3HrQqlP/6pbN28N57LRlP2qN/9/d2z1s1NSphy5cvOwvaf8dRS2WzsNWnfeu26f0H3WAWLp2zjeUFu/N1r7OBVNaF+OTH/872P3i/9Wc1IkzpaaRLL3zB9t73RgAnaXUhN5D06b/+S0sMDdrMvjvsgUOTdtvOCQs1Snb+ic9bfHbWUv1aQaI1+FrSSRgLsC2t3rSpQw9YH2GWFFzKrjxat87bws0Fmz16ny8J9I24pUb8KGXtrJ2x+eVlG9x9H+w07aFmWKuHCA01oNQfbxDi4rQoc23hpuVvXbWVW9ft5NMX7W/++DfswsnP2MnnnrJ9IyE78fxL3oeZnthjYUJHKbAOPSVBz/uXkcSL521+/hqMOW1DkztQMLEbFFvGrvzCdQtXFi1fathyQY8AkcqbMwYtLa7DHgTP0dFpsCFjQ8g80i5giD27tFyCQaGgYzutFUqjaFHyTVgGg1Norx3ntbdmF4BKhyqW7NQJxaO2VqbOmWHYpWyhS7jZtTxMS3MF1RdZATwrBZgLF4wPhj0t8Mcy9WUbHh8ifIza5UrClV4gKH6h/5zYMgZYKYzQGbvcHkaTRJHVFnuyWqOOE6Jt5gsx7xNWuwXTa5SSEhKX2A4baVM3XF2kZzHhDKvLLh8NXlyrpchB8z9oZa4B57wd9Z6Agw+nADa+bFbQuMHRrTyC62SwrhcRhf4yPJVXeSovfuei7dBUZdSmRb5Sy79r/wMcNPqjLgFFPiqrjuGRYbtx4wZybAB2WkobDGwKaLU3R1bTGdW1ww3qK71w4rQtr+a2ZIdPpI31eB7NoHE5cHJsMGITI0SVMPFWL+vX7hojQ0BPU+WEn3HALYHL0T4iejadD9J5HeWOeCd/ffbzgJ3kpAUZ0jjppA7vgqFO3kbSacqjKWQqu9j82CgMHLJSqanbiugnt4aubOCwt+YPk4ZkpcUPzzx13nbtmnEio0hRQhX7lxPRxtpeX8rgc1+3gFWy3tYhHQJRHYF85dQC57d9jX7XPX6Qlph/IU8ECHjK6Wu6Vx0yobn+e/bM2bF77uxWa/XaZj6/1Gk1L+G8rsVi7fyLL17cmqZFRCzPZzBTbWqhsFdTRTT5dmVtnd9qtnN2ytYJr1vtPrt1fd1uf/29tnDuhK0tN2zXXUft2gvH7dA9d1FZAO+lF+3uN7yecD1hV6HZR+67DyFFrZyD6Y7p+R1qkIhdOXnGZvfth130YfRNO0dIP7V7L8pD6IZwX/7ikzZ36CANlnLAXZ1f4N6OjU/tslQi4Z67nbtBM8csmRlw9qpQslzK2/rivH3wm77GXnNk2idBiy3ECIVj0zP2hofea0f27rU90+M2CQjv33vILr/4JYuoTzguRZOHA9Tkf/D06rMlZsEaghVt6mulIC78aKdiizeWLD00jZMYwkPHPQxthtqmZ2F1YBW5i9dgjcu2dPWKnccTHn/ptH3sf/4v+9Kn/ofNzfU7WKWiMD89UJHaDM/tB5wBChSoh3du8nsTw2+jwHUUGT11MAGKpF8onhRHcICyq+yiVbx0RtNVtr25j4Bi3Fmf1J+xPGG6dl1yNgMrExNTp72W96p9pJzqT5MxFupl8heD7NnKat7yxbyzvjZKqme0qSDaV1cDIA2cr68CE2hQCvXntWlfPS1AA0DCOpXY90clH0m6pw27uVaqrwFHTXUS0/R5wnpJ1nIUlEmLXeIeTmsaoUar1S46j1Fp/1TKrAjDzZu20EtpxxBcIqaHbYYtQ8gtZxUJCmLZtAZbJE/1IXK1FED/kaM7W/7RFG6QbZxDSHWChcuYaXQSIR9N6fI+Vk21ElsLmJ6XjdcrRsuhz1qhpWhIv6kYwawB5Al46JAeurHT5msr61YuaqpXlbJxnjbTun0tdQ2Ys9o5hoxx5uh/eW0BvNsqH6+k5iaTp/qhY9EmrDVu2RSg1on4vrWhGDaSJVoJZWw4k7S9BIkJ7tPSbEVpCcoThMNi87yULJXrUndN7VMnlnoRUFry8OJvlT1wPiAipCppEd+chndFfjgJLUzQgJ6eWJGvgD8Ca8kYPWrqeXJcI6lpsIra2IOvP0hdJU9FIHIWgQMVSKJFMgb/TV1LkonaQNGOnJoOyVqHyqbPsgt/oCX5610O3OfwooN6qoKef6dBOl0rndag2upazi5fuWwvv3QWorNCZKEnLdxlP/RD32PvfvidNjm30xYXPRuV/TErX1nBpRStplHJEkymkbP86qrlNmgoQudGlYIAsmuwyVJh1eqVmsWoxMGDc1SPBgZI129ctfjkiCUQTrNetWR60At5/cIZG5uds3QmY8984VHbS7ivjXm17rlZLRJ2ay5q25aXbtrw1KwNTk146K3tBZvtsu06pMGstjPTM88/aTN7tF2YHgAYtqFswhZIf3T3HkIgQA+jkrAXLl7E40YtOzxI6ETD5VuAQhnG0bK7XvMW65HWpz/xBfulH/1B+53f/Cn769/5aY0n2eA0YI6S0koInDpTF6sXbGFpyaZ3H8QgtOwRz0k+6lOTDUaq6740NDuxF/BCEXBO2gpR+xOkuc56Kza4s59yz9qRe+6wBx96yKYGk/bue6p2z8EJqxWIBAo1m6Hu1wHiRjdmLfJRf5wrC2xSq53UV6wNLro4kSqOT5iqkEqFkLIoLNQ0G23Y7GDKd2eDvRbAP2rDM7ssnR1AUZAQ10ttxQjUr8dXvskMcLKAjJaP+i5ZGGCkT8asvuY2Tq+GEeAwClWrVFHIJk5LYVmLcmwZkjb5UX94gGs9n5vpiwJQ4CAq5Q8GKsjSJjzqX7ZQk3uRG5USy5FRbIORFFt9fQJhAbkG5pJx5IuRSUQ6r3LrkeOKGAgd/B6ZkWSk68MhPdO+48/H0yCsBhe1W/1gf9wS/hQI8uxJxhgU5VT3ggxcctQgmMJFBzvS02Yl+XLRIjipbhgmQEZkR3mDDxpEU/7bU6x0TmUJ+iyDssnhqX5Bn2zA7hQ1CKc1Pxe34XkHt3M/aQtYA1nIUSoq4V7aSCDyyUc+Y9evzftAViqRtKefes4fg+Itwj1KV3NQpSvpRMj2jGuaXcfW9Rhwor6eBEKDeZuoq4fIoF4P24Fd6uMP2kv9o+m+oA4BAeGzbIT7HOCoj15eXl7SKQruoKd9GLbbU/fqdy2G0KHH3Ks/Vk03N5olMhHBU9iuaVkBQDqr5HXx/HXqTDtxrQYRt/Pb/qyy6aW22/5N9qypZUojKJeAWl0otAkRkaQthqr71BbSQZFLtYmzbs7J1pWe0vAN6dt1n+a1tLJsJ4gUTp8+Z/PXF+wmBHD37t32nd/yQfvFX/wev55s3mx7907YjqlhGxlI2NhIxmbmxq0v22dHH9jlE8eTwylC9TWbGJ6w8dEh23Vgrz3z6Ud9Fc3R17/JeuWCTR/eb9lkv107f9be/o1f6yOiS/NXLTUyah0YhnZHX75+2QbHAVDtSXnujA3tGMMo9BC8rp06dckSY4P253/wEfvI7/+OXX7us5YaGEIBYK8ItIF32bg1b7MHbkNx5HUI82o1W1y4ZfvvPOprtLXkTVuVnX7mi7Zz/yFbWmvYZqlim9WSffjXf9k+84//aI89+hn7+Ef/2MK5lwhVM3iolk3247kbMMeZ3S5QP1A0HSXqUGk3LDkyiQICrEjMe3wwAM3L21y8bmUaJz2i5bZ4UbEoDK9XuGWp9rodum2PTUzM2tQMzgiAvPjFT9jccMeurSTtZj5sZ88tWhjgGM/GbXVlg9AVxeglUAT3++SF0oMkAhBpoexYU/0ECp1W2FqVui1euWRrNy7axvwpWzr/gjVKK846b91cglAlbHTXYdjJiK/CGpjYa+HsmD85VYNGpXyOawWsGLXqHAqWgpaLhESEoykMX4/+ScT7fZ6pwFkDCYm4lFGDRwAKIC4qiBg4MCnojR6452Gvwkb11fLSIaXTwIQ7DF4hjDTUi8MWAD4qB0ySjwCIOiIXDThp31BnFkhEKwZJEGaj6XXYPsDPRSCBxghw/ACsAyhyorS+vLhf8yipgxAeGyMVjJxydjAWkqWssGrl0+3j/gigLEYkYyRdDhmf2FaP69UmE6OjgFnRgQMzJZcAeGTomm0gZuoDq5RrG4zkAHWvjNwNjwoG3QIBIDkgkJ2u0aGQW+d0jJFfsVRymQQvSAyAV4OkeH14qX9WIHTh1DkVyRo4Aj0uX4eYq6JGmsRGh5R/gnJqzwbeYWcjsbalI01LdAo4S9oHRtzADsKxlKUBF49w+E8rISfsDoTzvs6t9LXLlu994S9+Q+Z6qX9efdpSqEAWtLfkK8YN8KWIGHU06pqHLShu2amT593paraMuhwkUzkbOdF0VnqkMkjRgvzVQnpty9DlStkdSMlP7SK5bh9qVw1Q69x2mQSaykdTytTHryhM400a8PJxJ37XS9cqmvCHnHIIyOX811Y37MLZy3bmzCU7e/a83bix7L/rCK5Ml60Ia632NWwhv2Gf+NQX7eIFhbOXyQyF7SvYna+ds8xoxBauLdueOw7bSDZpF69esDgM9KnPfMZ2H77DyoTDe/ccsj/+739mv//hn7ZLxx/zBQOidguXrtgU1Dka1mqLLMz2tO3Yv98fo/1nf/g/bHP5il0//YxF23mUdwPAuAUQqy+sS/gG411bBNDiFhsYceXV47NvXThrsXTWEtlBDD4I21uabpHftLm77oBxdez8uVNWvHXNvuYbvsZe+9oHrE2YtXvHCAysa7cWN/wBhTl1g9CoudUVGkqtQWOjjTEaJ3ddg2oz1hcfInUabIvJSB165Q1bXb5pqaExn44WoZ6j2th69aodOThms7u11FZ7GSTtsf/1ccu9+GfWWD5hj3/hCXvmhSt25daGJbRxSxRQIRwpozdRwFQjt1IQvQTmHsYCrgETFJtDcTtcB8LcOvuCVTavW628bPW2diOrogAobCRuUxMDrjil/IoV1go2uWOvleotW98oYDzqCon4SL1CPu3ZKUasfzEYYqVQsE3kUi6WrFhYB6wUJoVxwMOWgn0UYLHFWs9H87UloxioQFJGrk1VooCoHJ7Cax2yRRmBWIFYotcBQ9Hzt8RIJFHNACEu4COhGgaq/Jw9coE+B8YAK26IWcrQMGJkJpvz0FfdIaQR5n4xSf74fFS9fHoWIKkIQBP+9fLfxKxxENrIGrj1ARx1WwT97yTsrFrAIPmL8WytZlNbAB7q5iABbysfSNpiPoHZB3VWuV8BAJ3Tr7rHz9NUopjbh26jLjJipan7+rP9r4CH6qlpXTr0rm6UXbvnbN/+PTD8jl25fNHlp+0ct7d7TNMO0l3p0nBKCy7MKsi106zaSKJlazWzMysRqzRVdj01I+j73IRApdN6dL2+dnFAskYJnLJLR7fY6CuDTHrnN4GaFjmoy0m/q5J6F3Cr3mK+ak8xQ7WZ2lgETF1O6mfXlpG6TVPPJHduQR97Nj015/d7mhKUi1gOQQ5Zaeq7ji3HpnJKByidju2fdb/Ln/oob8lVvymNYNPzmtdBv7vj5CUHK7DVFo4CXn96r5wC11BIdzrruYKdP3/FPv+PT9jHP/6qebArK9xUqVq3VrfhgZ4dOTxl9909ba+9e7/df++cTYyH7fqlqzY6OGD9IwN26/JlG5jst8mde9yQtMFL/8yUpfCEV849af2ppkUx3qWVVVu4ccMHkl78wuOw3EPWB/1auQ54xjJ26cotGx4K2w98/3fbWBKQ5N/iQsl2j8QQuNnCwjxpK3TpszNPP2tDe/YgKvUTCmDadu3MKTtw111UVHP0WlbjpuvnX7a+VJLwNcLnl2xmNG733neXzZ9fsFNPfMqayy/ao5/8uF2A3WFTtnNyHLBoWf/QEELHcAUyNIB8Zi2/YCv5Asx2n4Vi5CzjC0QGGMUs2drUOmQbnjxkE0Ojlmlv2ki0Yofvug3dSlsHlrl4dcGe+sh/sOH283b+7BV76WreFjYJ5UYG3Xnp8c67p2fs5sWbeHwYBWnr2fnaIb6hGRzNttX53sEIxQaHwsHjOvqIdzs4BRlZOt1PaJjCEOVo+i2uzWGQlKZpaV6q2Ki26FtbvYXhRmz60B38DriiyNnRSQcVATj6iAxaDlLamjCRCNNOABf14D+OQoBXtX5C6+GRlEUA5r6k9iaQQiMx0lFft8Cs0ZAiUhuUV3YgWWvWhsawdWhpsZRau0lpD+FcrkT9tgaWdAGFEcPTfElFt/7Met61nWSD/Op+Py8MRSG1sFDyaQEa2sdWm3sIQMNi1+iGNuqOqSyUrUtIFCNy0oi1yqEBJX8EDOnL0MPaGlG7cVFmdWPIkDR6rwdOqsukUK7a6q28YW9kqqLKiDXyrzmrMU9HQOOGu2XMOqnvFNI/Kz0KwH/1NZP+lgORUetw1sZ3yV0bt+g3vcSYJGsNNHr/Jq9dO6c517Ub1xYAJaGh2hJAJ011DaiOckaa3ddTHzHMVQNMw5mwlZoJADdmDcpwPhfIOIOup7KAMixzYDCYLolywm6blhSocI0DD2n6P3Rq2wGKnZKKl1HVVZ0F8vzijlTjGsG+C8GAWUzdX5RFrFGNeM+xYxZPZLhGspKkQjBL5L266l1EkqeH8hRpGxjbcp60sS/vxYFKdvpF8vP8+RzIVsCv9gyAU4fSCmTLedJRSUVK9LuDNCXWS8TLp+3xUheNPyyT6/QssbYv9tDG9TWrVqtWbpZ9MxqVNWxvNtu7906777632uzcXTY6e8D233HE9hw6ZrF+lC7esf7R/bb74FusXO63+970Zrv54rM2f+6E7TxyFNaXsx/85f9gF7/wmH3xz/7Qjv/jx2z+6k3bNTvrfX56BLeWoHbRRn9Oejxp66uL9t5v/0b7nu/9V/b8Zz9t//A7/8FunPi43bp0EqnpUdiDbkQ7d85iEB0ftMpvrtrOfUc8NNX+pL16yTZyq5Ydn6WyVJyXOqXX11bs6ANvIM+GHbv3Tpud2m//40O/ZZef/5hVV85j0XUr1gmPSyjRYMKyeEl1lmv0eB02KgEiVxomZMWrZzDhsH3gA++23aMqO8Cmhuc3scTq6g1rxfrs2N132GR/3d73NW+2nbv2ojQJD+ue/OgfWfnUH1lhfcOWV9SnDEttKITUhPIsitW2GOHrVH/alvNFq5dr1j+YtloFJi3l4J9YqlA3wrsAJ9NdsdzmprMxefx6q+INr+WJqBrKQIijrbIICbW8V46nUszbxtoyMlyz1bUb9vwzz1upqv1YI7aak/FyJ/oWbEcHo+Be9UOGQmJ7ur/q4EWgTp54eR8Y6yNSaGDAUULsNiVFSWXIKKLucQXln6aWqWQU0oFP/e3OPMkU/YOdayf9jo2O4eBQZJ2UwSkdsQZ1DQQWThLIQDbipzDUmDbMpoW0Ljyoe9BuYj3qQolxOi7HyDWUnO9itdr/ts3vegQK3zFKbbnnS4ppn4tn1m1qKArIEE2ANs6AUAixWe1XK+DSdnnaMUzzkTXgiHqjb7QX18jB6JEyWgX5ZUPW/VwnQKWQ/lly0HkhmiTlgBQwfB26RkatJllYWKCOwcCXDoFsobCJDLSxDWEsxi5guHL+Ejc1SS4AIC0r9e6BLfmNj0Q5F/d21wYy2rx8FbaqiNCnk+G44TfYLckQIVWaGrDV4BlyoHwaqc9mdM55LKKDBNAmmh8sEJPLc1AhTw/TBVDuUFRh2C2yU9t766kLIKwZKZrzq6lbeh5ZoNNPP/My1+ouWUCfrzLcf2iWagQOK+gTV7QkwFMbyv5pJ/RQN2p+r+9ORhk0xkCp+CcngBaIuOD4NZAZgKhk/+WX8nSQRU80aL7t8FQLOV8BucqrQ2UhWbcV6Yg/+ggpcKX/riNsjz1mJ0581h57+mN26tLj9oWnP2kbxSWMQaHFPuvmp+3xT1ywj/31p+0qDRjqy1o4hecZmrLXvPH1Nj2asd/9qX9r5eqG3cxzXzgY+d0E/BKZlGX6B+z800/b5J45F1Yhv27v+/oPwogv24d//DttfX3eVkqqsCaZJ218LGlra0XLjI5bqdS0CydO2vXTp2j0lA2MjfgmJAqjly9ctOTgoHvZOoLS3Ld6qWqzB2+ze+49Yu98+9vt7z7ycfv7P/iwbS6dJvzGkJDLRqFuUdhepZmHkWcJnwvUpR/227R+vGqT0Hh6LGaHd/TbJoxP3Rr1RsOGhpKAZhbwpKlQuJRpg/G6vfM932yve+0Re+DYvXYDZr7/wB5rFmv22J/+qg01z9vJ8yVrRwjV8W75ehznoHmBfVatYOhxQB6HEe02rALwhuIwP0LytevnAJKtjno1No0HgcDAYXvVAnIdpFVpdFpdDLBcqCDvNSvmKrRbHTlr/4J2sFKKFDpNbV6uOYdazIEioJjqb9JabMlMTzzQQwmldEKLelVKHAx2SUU0fcmVJdy0dEKDK1Jc2DQy8UEtFEyMTWUVIInFxTVQwHdMyI3MgUSA5WAlcFXafNfvEYxCwCJDES2kPOrXhWNzCZ9hB3rFCIH7OJ9AxwY16g1LTvkjwZV+FGOv+nLFREh7kdYApYZlCYnTCT1xQTk1LJPoWJIIO9bXhvEr/BaICQhgJjiriWlIAYY4A7nYP5OynaNpGyIC6/M9TmEtgFdfHHCFPOixOw4oMjRqH+3bemLEq44AnAPg0SHmGnwPQn4dGogUC98ezRbBE5vzz9RLtiHjl7F7OoTeCZy4zjWaIavWNQ0Oh6n0AJcQ0YdkKyYmpqtDDCuJ7i4TKdSqLUtp8ArmWWnQ1uiQwwI6t1YSYvSwl7A1act8Ve0cDFY1KU8PnVcdgz5YysJ/ByfuV500DgGCa3TM28TZq4DW2yiou1+/9XL/Q4oCOzHDaq1qczsnnPBoupr6RF9+8Sr3SQ5BvfQKgE86p/wlFz5wbL1t/R4cAlodGiz0yIKLNXgmp9VGRgLs7Zf018Mh0t5uu+20fCGPfqHckrX3x8oDbl0bgOs/PZAIFDaTtjaV0QTad77h26xb2GtPPn7J/vQP/86+8NgXoOe3bHCoz6bn9tj5l07Yg+/9Rnvvt/6g/fVv/aZ97qO/a3e+/QPWGdhjWTLeqIVs775xvASsAcbXw8NeO3faZvfusdfce8h2TszY7/3yT9oTf/8nduQd32CJ8XsNm/U+DPUL7Zoa4nOI0HUQ4ChYc+OWLV05bQfvPGp6qqiARYpz5ewZm7vtMEDUx/1xu3n5jO3fPWzf+g1fb+fPrdgv/9i/t7UbL9ndb3uzDU0e8OV2fRhfuZHEUNOkFbLJoRiMrmYTczM2umMXYWfT1hfO2iCgt7l004qFkt33ugcRrLxgkK+ehKrBGPXlvfZrvt6++n1fCzvM28jwEOB62H7lZ37Bbj33F3b9/DlbrQ5YZGgHQKppQ2Ert6LOXpOw1HKpbENjAzaOA9pY3rBuLGlDc3fTaIBoA1BuFcgXReIlby3Pn1L/dFUrr1ByQEZpaq9Nha5tFNFXD6GYbVhMt1NFQfUwv55veCzn1u7UbX2zaj0cVBkQE4PWdBkFQppu5U8uBWh99y3fIBymT5vEaCAp2vY579tDlzb1CJtInN/VBys2ifKLqYh1w24oDAroTt6VWuEuNMProicb+NQajLqM0/MZENU8Vg7gA5x1WLNWS7W0HNSneVWtqbm0Goio1a2QE5gCDOhXGN0R49GUtsnxtA0jXznPkaGMZQl1BweHbGR02AZHBnwZ9gC/D9Bew4MDviN9NpPxummuZ3GzYGtEHMWSylDEVdVxuEnbPTkgaSBzZISj86l/PnAk5yKWqwLIcLdABKlKa1Rv/lNf6u+MyoXgLzk/Dbi4I+WiwFFp+ek2a1Ykobm/6tsUa5NhC9y66LCcaM+GcQTpeMhuzt/0+33qGHk74xSzoh3Uzz44EKN4yDuiZ2u1fKxglUhOEOUblQM2EXSpQZo1/FoCp9+rVRy89XwrgQlabPU2URQNqpDfMYXyq+qCNpVdEaBqqL5ySkEZ0C10UPtyCEC3gVXXSm6K6rS5jFi1XurnHCValG4gAe/fP3r3bqUeyJW8trtfgj5W1ZdibJ1zEJSfkTwpiN9DXvpNtoCqGPCiO7gGkKTe2uBFXW0+M4hayqEpXa+DO4AAsJWWryqk7ak2ik3bUTL/J7Clfb0riX/bB0UxOzoxYQd3HbbxobvtxPEbdvyFl/AaJ3xT2STGo47oTDJms7cdsPd+8wfsxqmz9tEP/Qhec9n2vOGrLDo0YRcJO/V8p3U9DA/lnpybw2AqNjy1w77xh37Y3vPwe+1v/+8/sb/6nZ/HE0btNd/4gxbPzNiNM6dhJ2Ura1QTBVd/rZ7cijgAvh14XfO1yUmAuVZTg+C1N9atUNm0qZ17rLR+00YyIfuX3/HN1p+ZtJ/8l99iZx79S4tmG/ZV/+ZHYYVjtlmoEvJ1ADhAHAMvVYs2OJaxIRq0TePGslkbnZwwPRyuS5k1sHP1+DPWQmBrtT67dqtom2Wt7OjY2NCw9TZX7Ru+/gM2PjpNON22fbcdxBn9mf2P/+uDNlA9byeub9i7vv/nrNhUB37NurV1q9JQetqnGlPOpwWYhwDyPVPDtry8aaFUv/UNjqKICYtHCf1uXidaCJrPD5R6oLVga6uLsC8UWPaMwftSxk4NxijWqHBOYMi7uiEI58KhhFWqdUsNaGVXyo1IE+DHxwdR1o6HQaTm7FaDadoxXiPAlQryKjctl+va/ELRyk0MLJR1cNb+nQLmfow7HIJdSvlxBMlYz9KE5Fq4kUAXUjDDOAw0CctMhnkH8GOhKqArxswLBhgmUz3ZUwCtuakp2nvAlxJ3rB/WmfCVXg2ATVOTtOqnhS7CPpNah1+jzBgxDkUzAiJ6wqwApanHgASrmrSH7fpazvKbZdvMa6OTiuX4vJEr0M56+sKG1WBlQAPyobzpCPVQuFe3EuCujYRq5ZJVy0XASw8KxPFp/wocTziScKelLhoZsI7AOIU8fObdgRcJ6U0GqiO4Vudk8EGYKqMVcVKLy3FqkFWkX7vLacZKACwC3mBrQL2UTlQvDF3dCFIVOUsviRzmFqDTtMhS4wpJSxKNaOOhCBHGmh6ZDjCouAqbVTqVdrXcs/5UyEYn+i0KwCmaUL+0StciQooKP5CVQMxfqgfOTiAjfQ3qLcDVLaTP73I0OiQbMdEgPA++K1N1cemjJu/ncXKaiqk0Ll+8hU7reVvB1Cld72DJu+4XeKqdvwzagcy3rOZVealmHLqO73IEujYAR67euiG4jvu36qWX0lee2+kEbDW4dvtcAK4aJIy+eqVs0BYGMFUrsEBC3GtXLxKir9rISBovGffGnt69y97y/m+x3Tvm7I9+9gft8qln7f5v+l4aJWqZkVmrlYoW6yxZlZBycAAvhIvYceS1dsf9b7d3fvXX2K1LC/Yr3/91tnjtMYK+mO26+0FvmHIhh8GVsW+YFaGJNmpBf12Q+aVlSwHUeortxDQsMNFPQVWxtl04/rzd9foHbTCdsO/89m/Cw91t//lX/7N95Fe/G4aas2Nf9QE7+s4PIpiYXT1xwkEwEWrZRgElAlQ1IX5soB/wKMJaACEMRvMQkwPBTvzzZ0/a6tKiDY3vtEonYaVGlbq1CB27theG9C+/65tdjSdncBA3VuxnvvUbrHLyD2x+dd2Sd77Hdj/0fYZ1Wpd6ZGKAAxpeAWzDsGYtHSwWapbMRgGJJKy6BkyGLTs8jRLHAdpx6SSyuYqR8Qty0p6kURjrCGFvtaM5eT1AOIUMexalTP04prGRlOlRy3rCiwYA1ccXxaBCAFIiDutIpy0xEA+eYQQYNWGyKcJMreySH45xr/qrtJhAj1JRv6Q2MdbUJ22Nt1nK28pKzlbWACfu1SyMgVQSBdNyZU0f0yNDClbBma2sLlP2js+b1Y5K6l+rVRqAVBmQqjo776NuUYAxG4/a7KxmhnRsABBIJyKw2ZoDvh6sqG6RBDJM8VscMM4qKiI9LelskX4ZOWtaWK1StsUb8z5Ypr1utRG1ogQ9J07T0aqVkunR3kVAVqtw6g3KV2tybd33c5Wxya0nkZOe6V8B8DQXWYMYFU3XQWaFvLoJCJ/rhON9GCB3BNPQKCuNhuk6e9LhhshnMaqAjQpr9DkAlW3D1bsPlvj0ILFUnVOXl4w+RDlbzqwcDJRIkLo7yYvn5+3xLz7n9iLWKy/st+GMBXWa5YBgg1som0Bc0Yl2rGuQljZXUd+y+sm9j5drtSpqDYAdyCq6APgB1yLOVnlrWp2kJGqoSE7n/LyDLWAm1sznoK81YIHby1R1bAMjpzjE3ANQ0u/+9Fx+UP7ZfhxBBtaMnifQxY66iHpBt4QOpaHDwc3TDsBPG8T7Zupcp7M+NqFrKUulWoIwEBHDkDXvVYdkr7yVpz7zhc+SHA2nr5Ihaeil7gPPg1vV1aG28u8kH0QVGjNQf74Glz15P8JvfrPZxMQeWEe/3bq+aJWiHqGsfqoU3iRp3/Rvvt9+9pd+2Z77h0/bn/6nH/FJmIcffItVFldtcu9uDCJtJ558FnZStltrbTt8aNpm9hyx227bb/fcc7/9zr//GXvm7z9kU7ffYzvveY9lRmcJhwEbgO7Jz34WEChatdtnjXbIxoch18ms3f32r/FJ023Q9sKFCzY8O0sFUGAqoY2r3/3177fv+K7vsze+/nV2/NmX7Ve+7xts4/ynrdwbsrd8+49ZJzkGK0ZIeOrFW/OWjqLMVL5Q1wa6CcA6ajsnR1BeeXm8N8YnzzMCi1WneQqWdQNGMLBnrxvF2NioDQA4X/OuN9rBAwcIUZE+DO53/+N/tE/8+rdbunfFotMP2s//4d/Z0PRhmx2O29lTJ2FWMUsCBJAzy1cJoWN4Zb5oN/tBrtk9OmalDdU/hkzU6Y94CY+wNRsktC1uLAdKShrTUcCqsAZgaWCLSJqW1txS6UUDIKpiYGr0WBJFxY1pk5bg6FkJtrZ6a8ny64BP/iYyxGipVxpwGxnRTvkyfBTG+xkjVgeYtLAgC0NNZdTXJOMSWmigQCwm2O9BewbIuLTc09kwt2u1VJIopNHUTlKaRC7mV7V6s2zBE1UjpjkOCcBSm2E3AGiF9n2krUUt2qNUwOV7XsDiIrSdBpLUlZjE2Ho4jP7hrO2Ym8CpDNq+PWMw1LI/CmZyx5hHWzIqGaOeeKrl0Ol0HHkPUtd+3jM22J/2vuQ0hqxRco2GkTJlA2hi6leWaWlHfQwbpxMmrO4iT23kIdvQSDmF837j7RFwGZmDLA0iw9O7XtsgBEIgKxl2AA76bftdhinD1pQxDfIEhhuwMTkpsS2l3SafIG1Kyveh0SwOcwxCFMwy4AbepUbSAdL2NDQy3iX9iBUhRPVaAAaaRiW8UpdQAPwBCxMTDffF0AXtZqbZIC3DvwhtkAFgjF2Buw7qusfT8jqiH1JgDu+eUF11j0pC2wqYJGEHX95f+UzeWk6tdDQbSF4pk9a0NF0XtT27dnlYH+y7EMjEUyA/XaNuO8nGwVt14H1bfurm1zaRmkWjTc6DSGCbnaqkpIvsHTx1vReHtlV5KZvmM6vrQNfLAW3X0buB0A9n7HwOBmyDLoLgeFUXwS/+4mP2e7/3Z/a5z33eao0iNxLm4T3uvPdu+7Ff/hVrrK/br3/fN9veIzutE++noGEb3rnTXn7sC7bzrnsI81O2euUCjR8hJE3ZPa99m33NN32z5RfX7E9+8d/Y5soVy+55jY3P7LPlM2dsfNcBy6YSvLJW31wm1KpZrhKxTD+FxFhvO3aPDcDmBqYRbHURNtG0xatXKDyVRLkfuPcQIH4YIZr92k/9tH3m93/SqjDMSihj+x94I6WHjbpHRhjFTYykbuk+wr0aIS8eTqu6RkeTVt1Ytb4sLD2TsZXFZRhOxXydNI3ZbTYtk+23yYlZy/Z17ejuaXv3u9+C95fpm129ctX+43d+rSVXPmVX1/L27h/8D3bnw9/p8wflJAYIaxeu33QGaq2iA2YTsNVGFXq+k0A8RBg8M5awjfWG9WsRQxj2SUOpPJH0kEVgKOuXTsGuMWgUKVa6bsvrAPPUrDMrrcNXYcUu69ooez3nK+O0LFXz+JotGWEwX1IDUfVmxwoNPU475tNdBPKLiyt268Ym7K+kaqNY/EUrNW0pApPUs6k0PQwdRK30PeTTefTMrImptEUJ4f027TvKR4Xp1Vqdz2EfnPDNO6SKlNfrhzLWcKQlyqjtEVsNGZ/S4B1HsmP/bbZn/0Hbd3C/TUyO+9Z0nU7KlnHcuVzLVlcJ12m/Kgxa83prMOZOuwJo6oF6Skr9rWl/ZM7I2IA/2loj0CmYdrBYIdihXqGzng6q3dTkUILVUxgKjkz90tv36BExMrwG+lADBLSiUPKQwxETEuOXkStNGWdguFuWy+dtxuZfefk0IeSra30+M5/VRSMn77aLnLwfnAv0ElBoZFqGq+/b6V2/cYPzXZvbMWN3HN3ju/7rEOh4ToCDHIyzMcc85Q4gdkqQ3BrXUSZnmFyH3PXcLTlN5edgT4HkvGu1mDXqSeQB4OpJxGpL6it5qck0PUv5aN6w03UBJu8kTZr84at0WiCrAWa9C5B8X2fu35ZVMPilc+hnvGPz1xbRn64Vimt27vxFt/2gTzQASKWpmQsCQZ8lgGx0XmXZBlf196obReCt7/pdbRUAN4fScIelqV2KGhANTsMXf1BGn1WBI1U5JfftdHX/9iCvnOp2uwQy3kr7VYeLX7N6FMr1oNdiP7ppKJuxX//xH7NTT33MDj7wOjt7Zp4GnYJNzqFoeHzC3f7+YStv5CwVKdqR+95kH/ovH7IHHniH/elv/LZ99o9+yZY2izY4vcfGds4G9JwwXSP/2qT5+HMvWDKsXfcbtlkO+a5cpVIHBgfDpVK773oNWhilMjHbfWi/7Z4btze+7j4bIYR77NHH7dd+4H1WuP6iTb/pG+y+d307Ao0RAo95hTR9Rmzx0vEXqCECbhRsPa+nqmbxhE0bmxrCMMO2//ARu/9t73dBbuY2Yc0dQHXALl24Ym9451fZOAb+HV//HhsfGbNKHe+IAfzer33IvvDfv9eiLdjk4GH7tp//E1urDfmWeRVNUEYRN25dxW5hr4S32omo0NDqKEpGw62urViC8Gsok7QUtS9p9oCcJuCl5a0CtbSetQ5N1ci+Rpi1EileW7Nbq0sWH95pG2sAIvXS8/jRSx84E+uA7iEHdQ90vR+31a6hFDI8bW0Ygc0lgcm4ra3qmfd6AgDhGOyuBuChNq50FAEHEEVOvMOUNWClNeH86AotJYvhIGsAeH9mgLTxITA7LYFNRNPoUZlwPmn92QHqCVME5PoHsjABykCdauWiaVd9ZacpZqhtoNzIZs/4Xp9atb5SstxGDQMHjDXYRdi8kd+wtfWi3Vgp2Fq+hFOtYZhlmJGYLg6MtvO03NhQemr05f0MIvxeNW3Zp7Xl2/12wBWOWPNs+0w7b8mZCfRLBUCINHyfXppNDJhkeQngelbIlS3Rr42gAUJ5XH6UXCSjbRaz3efoAEeoS2lwAFRUMuZaqYPuUdk0FU2bn3gbcJ8MHLjwcNunYKmRKZuSlKGPjiB3Igz1IatLoYqD1fxmrZzSPzJU4l4GvzciaOwRZWonOHX7AYyOf7o2AKgYEauWsKdScjwCZl2g/lINssWx0oaXR0ClwR8HSdUZBfDUkYVeylvT/aQrqqcGgtS9VFNXE15Yq/qUrQBYv8uBSEZqMX+wJP/0gM4YTjubGbJ9+3dQLkJA0lFZ3Olwn3QmyFM6K9lL0Jzk0DUCWD3hNugbFggGDsLBnMs0DVJHGz3QIeBUfUQJlLjaUTokUJcD0XRJX5CjtGinbWen79uP/gkOze19FYMN3kDYrcML3Krbpz/5j5bfXHfW0aiXrZKbt2uXbtp9b32jXX/xuO05ehQwGrfHP/VZFKJsL798wh79+7+1//Ibv2LZ6UF72w/8mqWHdltmZMQfrrY2f9OGZneAARh5Mm6XT71sfd2y5QnT24RG4yNZG53aC1okXJAJlK5UrNu+Q8fsnrsfsOX5W/bs06ftJ3/wh+zxP/uP1je4y17znT9lqfEDduGlL9j4HCywL4MSbE8xqtrCrXnLRtWvFbK8Bj4Alf5M3GayCSsj/B0HDls/IVY0M2L51XXYdMfGRsft2EPvs3d89dfa29/+DqvWMVI0YAnW8Kvf+02WWP+UXVkt2Mxbv8GOvPPbrVDCYGm6SIw09RmLe/rTf+MNlY5on92I5evqf41bMtMPsHVsYChme0dGbUV7qiLzqm+cwicaSfMnMyMTMMUEhh22zVtXLN5c92eQVbpx6yQGLYHBV8qB120AfjV1GxBKSqmkuGKgMg4ZkVRXoV3LN4/W5teaWSCFUj+SBoK6NtA/irLLkAWygbLJELSxS6kM0ANCXULDJmnKw1NdtDgEW+UegN2nYKFToT7YQAMGi3E21C1Qbfl+Fnq12w0fRIuofTCq1eUqdewBcJw0TRTv2F898kn70jMX7PSFa3Z9ZQOnWPJByJmdIzY9PWOTk8M2NALDJ1zTpiFiWQIlbQcIn3BlfyXEliFuhZ4aSBKIbTPBwBDFJBUSq6WCFVi+RBmCoX0OtAhEBiQ5lcsVKxaKHi7KGUu+q0sFmZ+XW3kE6QagGTCaQMY+n1kNxX9do3+vgK8Ys8qpyMhDANLRpVzvTw0gLTd00tl+12/9gHuCsnz+809hIw3vqlE7KxsvB/91XVBPDWDh0FCGphRCDoGjp819VBovCzUByMUMg6lK0p2ePyNtYDiJ/jdxfFuggpw9tFefqPpiyVq6ouxc1i5PherSiz7fglJ9qRrXUbQVtM0WIJOHL6/VvF1AVButa5XXJARIyBTsxRs4LC8lZVU7ST+3ROhlldML3gFshfuSnfJRPSiTfkfzuFePeUJRKZdeKovaVLLVdUpf96gt9JvGavhB//28+mrV/qpfmzwC2QX1dsa+dcgOt48tgBWSE4qiqD6lQp4eg9dz7+TJ5wmJx2cmLTMwYLffcdhunTtt+28/4htel9duWrvSJmy+YTduXLXXvuu9tvf+t9nZJ5/2lV479t9DSJG2cn7J+gjjVchasWztzTWL1Iu2mY/YyHDCSqstmzt0u2kHfm2okrs574MNxfwt+5s//4h94RN/ZY/85YcJ/QDIt3yz7Xjd11ijDbPDIFauLdnYriMA9RaY0OraZ1brsWNobL6C0GlAdQOMTKAwgFw0OQKYZ7yPaWBikgZs2pHDR+3s2RuUt8+eeeJJe+rJJ+3Muav2+7/9O/bpD3+vdSsXbK2YtF56DiY+40BewPjqAMbKRsGWCgBCBadEfWkhC1dLlIHwXI2HjMvFIg3V9i0NR/sztrmphkSh5WlRPslaU3L6AGta3hu1urJg05G87b3zDuv0UWaUUJxBS0nN+8+0UUg4CGmRnR6TrIn3YmkK5dSnpLTVl9mua45qwpWqBbB2msHjTLRSK6znmGF9mpwuMNX0N8nBR0bJoygjBag0Cp/f2LSlxTXKC+OrV1FdjKSZAPSrOBJ0qNagrRUKSglRQP7IOLX00YGf9tFTH9qEgVoWqTqJoQ31DwEeWo2GE+Z+6YHKnowPbil8HfY2ZnHy6OKcxSTUzy7e46t8xBRp7wBc+JWkZR0yMAGHDCMwFn3SdzkVVUvtQJkU5lJ3zcxw28Hw5YxkVHocTaNRxjYCRpcluhE4aDYHCZEm75RDRqf83egos/iOM9Ot38SghKJ+HVGFBp40mKTrlJQf3KvfxeqdWWG8KnEAFGZLSysui/0HZ5BXGuCibdAJDabJWahADu68Kx1tCagneoQV2SUkb+xdMwN0xVamYsrb+QZsOY6zT9pQWg9RJFQWMFNOkvH6SleUmz55vjrHj85cBbp81/LrBKxZ+yaobRRFYG7kLVLCNeQVPC6b1sKRytmr2+bUieu0V8NK1arN31ikHeUYdZXuQobkEawe85O8b8mbRpDta0WV8tSh87pOA3lyvjq0T6/OJxNpHIFG/qXncjhyiFH+IiOBNmnpXgG2OyD0GSzmXe2qPMHMbXCmaJK5Xq8+XvkmXZSSVTQq6xeHbGZ6wrAB33RXq696GPDV0xft8KEdlh0YtpPPn7GBSM4WN9u2/8AkTkINmLUU4eC1C2dtfP9ePOCYFTc2AL+4NeubFKxjZ54/af2Juu9+vwnJO7R/1HoYeBJWpzBCo8frNy6RnPr/2tY/twMjp1JtmHRvzCwRPLqb+tnitdPWTRKujkx5iIQOeLg3f/JlLqHxuGetJGYnoWqjjhEr5up229FjpE0oDACOjU9b/9CkPf2Fj9vseMxKaxs4gQrsIGe/9Us/Y4Vrn7OFVsze/R0/AdCEbfbgvZbSptgkmEnTQABqXrtL0fClG1cI+ft9WlKnU7GNOo2rRxkiu3q16xuHjwwOWJzQNg+DTE/uRfFxQLk1HwUVoKmRBsaoI8xgKN2z+soFZFy10bkDliJsCnZRwmC0E1SMUDZJ+A9DFhDImEMaRnLQCgafwup7TEi5AGbu02IJhd3qF23BUjVlzFfBcL10VltWCujldLVVmz/Vk3IJJjxv6iI5KxrxJabOeAnZcVJSSDGmcrVi2lvAR4n5p0ECAXuSl0JUOQHVU2Gir00n9bmZQbt9/5ztn52gPBhIW/NjW/bS8VO2vLxm9WLN5q9eJQrQSDCKHdHKGlg47FvFV9eipvI5IKkelEUsF5wjL/WTYkAuN7SdMqtNxLK6HfXFBiGwRtT0ED6N4otwZDIZG9Iyajks6oDKQt67MNogPFdG28a+bfDbzElGp/fAyAWsLkF3et5X6ed1xzZ4qrwCd0Gf7JE8aVM5G50T8xUYaGm6AGHPnp2ehgYPt9MKNkkJ8tX1vLn89Vs5r9kfVZd5cHFQZn1Mb228ov5pbfwjh6Q9UNdXV32gTaugxDy3bvN0lYw7K5WBL3rpswqvd9VFT1rIpkdcP9XdVa2vBKxfAMbv2wBFzu4I9PHQ7XMuo3Q6YXv3TbscdF7X6jq9pDu6T+WnGKRNemo/XoH8gzK43CnQ9rXbAKjPctrSca8X7bLdfaGIR/23utf7aLkuSFOLUfSARBytk6Jg9oeWO2+n/5VHkBtHsOKDsDabUnPTkJqTBkWHBbbbVVtbLloe5vn3H/0Lmzt8hEZO2Iknv4hym62sFW10MG07D9/hnjK3tGw4Lg+JM4Sza1ev2+DYsI2MjFgXVnfp7AtYQsE2qkmMDnZFGpN77yB/zdvEWzYqtrmxbqNTu6xdLdrQQNYmJwD7Omx3x05XAlVGS/3mTz5rEzMHrMV9brBUtA/AWF5e9SeFypOVGzH3jhk9FnosY1XC6tTojDMV/wdTSQ2O2wTh0AvPPG1PP/cFe+GFL1kJxfrgd32HfdX3/Jy9//t/xU6+dMYf53Lo7ttcGTQgMUi4psdUa6J6l7yuXjmLC+lYMlrxvQhKda1f1zP1ExhlzoaGszY3NIDy5qwVBoh3HLZkctiapRz113pq0ADlSMDkFPrdvgNmmLtlNZzB/oMHbXS8Hx0I+njUbzs6u9cm5vbZ8Myc7ThwkM+7LJaJY8s4pD7tzwBAdgC8shSwiYIgbGJ1TS7XnrvafUzhcwuAFBOR/olZSLEEbtrcWdOIIIhoXsAkAjDQFB6UjzLriRAOCrx7vx+G5I8k5xVRJyXfSRADEVDTPnGx2TrgwWnAQYsO9MiYQn7T9BRRINrqOPoG4WUi1rM9O1I2mOxZtNewFG3aaZZRbE34Vh4AimVgR5SBthcT29zUE0PzpieGFkolWHfVCtpmkfRLlTLnFDltct0mUU2d8mMk6K3vQ0G99cRd7cOgLg/tdKZRYxE8DRDKnJcXizYwMuhGhzR4DwzsK18B89QV1JPvEp4PdHFWv+uQA/IG5yoxMRm9NhLROZVF8mwjf7EpXaXfx8aGfDPqz3/maWSnedW6HmPeAh01ohu7l0F5cYq0g/KrfxQwUJ+kl0Vl6uGY1F8PAyQvTYnSkmYNxmqXXrltV0uVhWsU5WI6fr3u9TLz0neBoSb0q666vkUeyi+dGuJUDAJVxo7zzlx1TzA1TTXTISUL+e5UslvNlpi/tkLGAbA6aVC1+Lc94KV/cnL6rH0IgoUGALAulYeTXvKFVnSZSEYqpz4H7ScxBY7Bd2zjdw12x2FCGugSzulaX4hBWynaUZuoTjrUVy1mG7Tydj2+fLwCsDQdgKX5ltp4Y4NQLI0BRlFwKD4KZpEkHiVp67miffzjn7OP/tGfAGQacOjY6GgWz9ixI8futLnpYbt64kXbe/sxGxb4VKq2WdxAWVGkdMpWbt2ylJgHgJerNGx2cthyG02b2LcXb0fDUo7Nm5ctOTBgh+5/i2UGZ21zFXaHl9HeBr2kNoKguFImQLqQK9jU/sMuSBcyjZZbvEbYXvUlqFptpDCuUNqAOcatslGxofE9Fk+TFg2gKTgKhUenp6y8WcKpZG1k5y5Zk926cd0iOIh8ueFL+HIL1ywzPGvDgLPmz8a4RlNSGigJamfN/JKtL29aV+FEJc95bVoDZaVBGlqJE2qRb9hmRrK2tlG11NgMjghDhZWqz7lb1/ZzmIAYIU2TImSeHNejr/lO3a2H15JiU31tmvP/4eo/gyxNs/s+8Ny83pv0PrNMVldXtas202ZMT2MwwLABDGFEUiBEDhnSrviB3FjGxkoR+gB+We1+kCIkRWCXS3LJEElQK1IUQAAzGGCAGQBje3qmvavKqsqq9O7evN7fm/v/nbdyhthbfTszr3nfx5zzP/9znvOcR/Jv+w/3rXJSlUFiF9e5jCALWG0XNs+HlUIR30KZYD3ReNfazY7YecPacqU4vBHmDBMlkE+VeImQ/knYEEsET/PiOYZ6IpS41rIdNhI4wR77uDn6DCAyP5NxYzuZj/r4UEaS3NYxuYz6x86dFnmnw7jnyvo2Wlfenu083LFP7ty2e/ICOACSbbPFTMLmZ6ft+sa8Pfn0FXvy5hW7fmPVZudyAn+B64Rc5H7NwZDshbYAFL0CLL1giBgqc4Wy8TdGlXzjIWls6sOAedG4oWTkjY419oeHhwIAgCGseae6lFif5IoNCRF9Zn6pIGWUAWMxg+uKjSOPzHOgtMHT1Y2XPXTx6D39BHj4PJ/ihOKL9wArfsdYqTk+Cyg8AIs+E/+GwTJ3nGjqC1Sai4GMFN9D/vVNb1PA4vW7N0L9Y8OGjBttYQfTT2tCaA6kcxRdUddl9MTkdK2e7j/mGJ6+ru+f57r6isZTYuAAwzfZyQZMu9nQBS5+x1XvDiSH464IBgXYmxrLpgxiECbEg2KHWXAtfUft5TvMExke1AUODBdhGMBe99M9PdSjn8wX7XG91x3pFww3GCuAVLLxCBMYm4tH8N3AKFz8fWEgePr4I/n6LmPI2gSei7NnxvLRtSf0Hk81kos8uo5+91n96eMnAMvtAAkC+JzUiEuQnLtmR+W6jSJFy4o5Ts/MW36uaPPLC9apHMu9zVpbVunS1bzeW7T5yVlbmS7Y/s6ugGjWQXXno/esILd8Tm445+7c/viORQYNsdeBNeTOzc9nLSEwPZebzSq6tMaOHty1xUuX5YppsNktVTu1u5scSIjyZtzdYCD2Nz+wEDlziYyPNQ+Ge/feXT/qotc9tbNG2CKZtFunS8tztic2Pb28rMlkMYwJDFYmU5rEw4M9m5pbsJSYNnmuJKhzblVdhmD39gd+9thTt55x680RylEJLBXGnrkyb6/dumLnAtiJZNKyZHtp8MttKYAmBuZwdnQqwYlbgRN3+2JX46hY/bqURhYyuygllYvWqQcKoskiRMMxIeTvNUdJjft1a0gnOHoG+3IuweWjCGGzQQJ1245PDvW7GKALlnjHOcnaAmqN16zmZWY2L48h44BZKHIapwA1xqKOxp2dUhT10JgHTFQvaYxZwSVoPxzCXohDIXSBazUSKEbGGnuET5e4vKaxE1vPJiJWkvcyN5W2kty8osZ/Mp+zQjZikzK6eYzbWGNzLpewL4VGMaWMn/vsU3brqWt2dX3NPvWpG/apl244mHH8CnFAVnHHzJl+xnCdAdVRx42CGqE+jzRmWZeDsawq7ql65G2WEEu0SN/RK2o/rjdxP5RwIszCiL4vQOk3h1bUNVDSlgC1J5ewq3vIBGn+CL2I4cq6RPOLj4CZsUaNBAiSowBgfQp97AkbwRqDPFmYFEAYMKbgJ8AOuARy6DFXB9vg6UoLQOj1C1fVU4g05s88uyHg4jVAJZAb/6we6Aef5S82Q2BAKYwf42BOdTsMmGOANEK0yXNQ9Ua3G8REKQbTlSwQXvJFLckKtW4xkLTV6yZ4m5EJGHTQXuaAv/siOO1u3cr1UyvXjgXYmid5A5HYhGcUkHPtx16r78gr7QiMiby/JEaHsFfM1i/N6XoO5d5OHwqNxYVBgWVzX4AXt34ogOXhQOnXRUd+Cnp8jvvw4DM8LtLbLv4O7vHT7/Jkbnzg9FnugSFmvYHv8n5wX0A++N7F4yd/scrLg7hUXEy1oesdHHxi/bgYh76MdXmwtSM39JZdvvGMGGvLcjPX7XM/9wWLR/K2ev26l+778Q/EXi+v2OLSjKd63fvgPTHMazazccNO6udyVetipSmrj9OWycmSqV2rjz8la6DfNQ69qgCteqprr/rETi6vSGlJQq9bW+/l5DKymycuUPjgjW/b0qXrmqyAxuO+hNXOk6MTKybEOHpidGJXdbHFnICZhaVwctJzbLHSTG6wWntutf1Na5GXqUHLZbIyCtO6v9nRzraEpWe14we61sjWH39cVjhkqVTM02UoAJ3Ud5rNir37w7/wKmCR85om8tyrduFiEn4ZSHmzhaStr05a47gi4ZVQh3N6RiyRnbKJLEfpdLyIuOfZyXA9sbGqth/ZSaNj0XRB9EJCIEXgIEnAgh1oxEqDqk5SIglBXNaWeKG65i48Sp0WwCUyGUtpXlNyfUmuj8RCtrS4qOthjaV8oZQmX4zMhSlY/GF13o+yRrgkPLxH2lJITJfPJJNxDwXArNiymsunbHZhyhZX5mx6Li/vpOgbAS6vl/QzbxuXZu3m9SWblWzceu6yXb4iI6x5BAQBIXZ7ARLxOOxZv+o+FRk1FuLISeXFqAyCWuT9jUUFppIRUpQi8g68YIsMTVxsLCNPB9AupPR7iipoPcmpPDLPhyXWJzYoAzkatdEtXVvzcd6TBxPV2Ep5dH3mja3NtAUVbTbPdA8A+lzeypmzt2AFPWAwyJTHIumRron84AV4/FqshyepULi8HNxIn/k+4ws4Axw8Ln5eXJdHoOCAbeCisjsOj7LPbj8MnB58UnCga+o3pkvfZeHOaxCM1AtCMWoR5T75x7jTSP6RhUK/uN1Fycka5ENjeigD29NPvAIyP+oyOmMZ+NGInOeujxtV3IYDslJw/YmJc7oGmCIQxKPT9YJ+6pb631n1RMarpe8KjMfUzlD7vDkYwZEd7NU0blF7/537NiCVUeMeyCGZH/SW66i3uhd6zO4sfcTH249N0jhdsFoefJf2XIAl4+rtUVvcILBbs9WQ99cSMWvJ82QberAQyAPADzIYuF4QQnMvkWFFKdTPgXCCWrH/8YN3OJLLSqWil8qbn5+0609c9QWm+cVpCbQEVcrIgsJIbt/B4V379nf/2AuWnB7ctZ3t+9bQXXZOa3ZvZ8++8dWvWXFt3brtjm1vblo0kZAAxC2uDrWPjiQUQzsdZCwpJnP10pI6Nbb45LwaywSOrbpz31JikUMJBYfnUZG/3ZTSpCc1hWKtO3fk6icsF1JH1OGM3PXgLCUNmAb49MHHEnABZ7thldaERVNFd09mZzNWr1T8iBq9qNlhYLF8cp3lwpztPPRFvGajIcUcWGluxhKxlA86cePT7TuebdCGQaFIUhAYznG5YtVG03bv3Ld+RywQKifL3VFj+iOxSE0w2xNxcxLZhM3IJTxtmE0uXrdQPCVFFBNkFlJT6oPYotqKgHrcsvXQztgH70fwpH2zRK3FXtier4Bi1eOaGy+oIQEGOFiBD6k/8ajAHaETiFApjDO9as2+NYd6PZWVN5C1ZL5opeK0ZJbFRGJesnaayyBiRSxuKPcI9qOmedUqFrFQxwA9qFswnkC5WFjCvdI7+rCDgoDPC4kL0AgVANSwIgwAJwYkEym57hofASNCq6nQVwTsAoG4xh0hTmeSNjc3KWMWt3a7brVaw85kpMPyWAZs3FB/RzB1MiSIS8tARBIC6BTMfOgZCTEZZLZ7oxCJdFTXpLCJxipKvFvtSMqj0PzQN8giu8qKeTHmQc13oPXafU+JQ82CFB2AWEqGYQEs9QpyxIN+E//jpyu/nj9hQv4vAMzgfZRccy9w6belzI9c3yBMwJhrDrzdAXBQ0IjVbDYCUB91Z7ui7wQLihcP5omcTa7B42IhyXNsdc1Goyf5ZsEKgBCg6zW+xOdY5AKMEtJXDMudusRC81IbiVwI8EZysCZS8sYSuGeEWXQN/esJiKjt0WjLEPY1ZtbWnGhOde2MZCwVwWNiwwvjAFNWmwTwSWq+ylTSZ2SX+fH4ra5NeUQPAWlMNh5bU7tIvwpAkaf3jbFSH/guuzQvHhfjjRHicVGhzMdRr3H9C4DluyyYUmiI1y+uHxgal/KffM+BWoaPnFeAlvMG9ZZ7dz7ekgc+S9Gqv5Sm9eqrr9rP/vIX5YotiyVk7KjStHffEYhNlcRSBzY1M+XuWJqiL2p8OpX0raPSHLlOfaMYdDRTtO3dbbt39xPLLJTs/ffftQ8+fM/eee9Nyy8uqHER2z08sK0P3rbnP/PL9jO/9Gv2S7/xFZuWK772xPNqN4tQchsk0B++84ZNLVzxTvU0sSYr9+Dhlq2JNc+LPYdCOX3W7Iff/KZlphcEFDkLy10f6vOkDe0L8GOs8lY7dnhK7IyyZxO2OJOz4+Oard18UmABB9IkSRgp3DysVmzv+FgKKeCR0gy6A4sJaAhRcORI9+iBmFTd5taueA1UTr9kqyh5tQgv33mg/iam5718HgJbbsqSaq4R1rNK2eJJuc05AYdYVbUnEMnD3thdw7yFLTe1pHZKiWBJalMxrvHd27ddse+whLwr4MfSAmLUDWCicYPj8azmhQyCJMZd39V9RwlnGoeHVXopQcEt65s+JlAZ29HRsdrUtnL5zFoSzoELk4Qb4ZIZS6dTlhRDhwGQw8g/4l/nYYF/qKtxowwiyglbIgyCZkvYQSi57/TJwUXzyvlFsBRCDeQ7AjMQtFZD93ZjEeyWMjZljIP4X3/YkswweMTyND8yOBxFXpqcdSLA6QOAbj6ftcnJoowXc69LScBh42QMaNj1uwyo2kKvMKL1ek0KxVErmjc9Mabtbs3vSZ4w6wJ0pVo+8W3EuXTMijLmviNNbRzpcyww0odIjPGSIKrpHutlpAPd9webCgIADZT5YjdSoORqFKhJX7tiPdIhUtpcqXV/8Jvx48FPvCxqIQBQsF5CZBRdgRyM2L4rveS6vM8FLuYMdoWcs5lCQ+GeFsWUaKZohQMUh2Dy1YY8S+5F2hjXy4i5pyTXs9mCrWgcwg36KOOrtuHh8kC36FPQf56MoYyV5oz0Qf5mAZRH0J9ggOIpeVCSbz82SK8hN8TCCVH6LkfdtyLCRp8keRob3PDgGhfjAjj63n/dz48U1+sX4OrfU7sugNTHlTFhPh695qCuJ3LG/PMdH0M9gyI5jGmwfkHMmnYG7Ql0wXd7ycAHi5Q+MpI5MVwfh58+/C8Kbj+5dtn+i7/zq/Zf/9d/z/75P//H9g//wd+3//xv/1377HMv2vWVS2JnbSvm0pokCYgmmxVbOo+wMfkUF2FikfSltXnfSbR6eV1MAyvXFvPds9nHNuy0umv7u1tWPtj1M6NSpSnf9lnSz8HRqV196imbXlzVa+zjn7Dm7h2LZPOakKI9/vgNm11eIZPGDre2bOXa017AO5tMyMLL9Rs37c6deza3sGA3Xn7ZnnrpRU9LKc2kBFhp6ww1INRS1YNBZjBjAqTW/j0p4oQtXX9e95EBKaUtLWHM5zLyykNW3bttnVDS8lPLUmYxUk1qT0LR06TCgsqnJ7a7/1AGYWxpARALA80hTCnpOa+dftdykwm7Itf4VAZsQmycUAXMaoiLqevgKfiCl1wMYmrTYvoYqEYrLNc2bMcPNvU6zC9mPWKR0hgqKcUm+mJ8XT/6hqKBsQmEJggNzCxmJewyFEJWtjJz5DOLVQA5BVLaDfISe54WBxsb9KTw0khOhkglslJMjZc8mVhSLjUCey7DpJ/RSErtBa0BTBZaItbtn9tJuWbHzabty2DdeXhqH9zfs4/vV23/pKn7iEWQxiUgZjedmioZEgsQCvB9F8WwWNwIQU1IafS+XmItIJXR2AgYInHGSYovL4D2ezI7Gq82oZwEGohJnlVrYvsCVP2OF0Sd03gyY7lsRgATly1Qe1siB/IIBl2BKm2Q3Pbl7sLkV1cWvGraVD5vhTjeDmxeIAyT071MrLNa1jx6A6V8GBX0ARTzngQgGhTdgSnLQOKCw6ZkLHylnu/qWg4Sun6QigQQ6Nu6Fw9Yk8upHoAZC45hPRMiN4/fvCQ2zsmsAIZ/xB9BGwAK/gCQ1R5d040nxpd/el230yNYmORBJTZAJwibDSwthk/9hWZdDNk9KgmG5F5Cp2uPJNuc0ybAlhcSHDMe1FYFtNhGzNZb2LUXhheo+Xvqb0suOAWE8Hg6vZZkU2NKWpjGHaAVXOt3irMEzPBYmHD/3gM6pmsGQMqT3wN2eQGGAUA6COqzvtkA/dRPHvz0k5n1k1gtD89Gkp5g/HlyLYaDJ9dh/GGrzBXlEy8evKYX/XVk14/9nsBb1dio/f/xTq7wP/pH/2hiKplM7u69P3+yu79RPtxfv/PuB4VP3v4keunKSmhqasaefvoZ++IXf9a++DM/a5995dN27dpjDqi47rCoHjRbippKCVSkkEm5gTkpxfaDbSmpAEICQZk8Tw3RELJDAldjamnVosmoNaqnEvaKFKLmMeCm3OJq5VgT27X3vvtH9twXvmzFmRlNqtiDJGb7o/dEfCI2e+kxL96RE8ByFPP2O9+3ptyUgQBk9+hIFnxoBwdndnlN4N3pWHb2klzzyz44PDheY2LUsbtv/IkN4wWb0/UiSVnWbl8WvSXGU/dye7WTfeuH0za99pgDii/ySBhINSGDoHtwYPc273iMKtLatdPa0Mr9mNdJbVLurtO0qamEPbE0Zw/un1p4bsPik4uayZjvjgpCbii5gJsDC9X+G/Nioe0TMeuOPAtWtiuWXLxuhXTcOjvvWbtTtpOawEGM07d7CiBQQi41lQVE2lZvqf9y9Wams9YU4xY+6p6sI0owJZScmYUwXJ6W1ZYHIc2zj/fq9kt/7W/Yu+9vqW+sAItJS2HGct9hfuTm4jrSr/Ws5pp0JinlXlNfFwg2JQeANhsbKIZOJbORIdAojpiDFA5AaeszLCoNKic2OUMWysD6mTkxyEcul4Sd9jj46ifZCNzX4236PkoF6IdMbLre1Gvqn8Zhp6prggcOHAFj4XBIVIGzyMZjlFtsXkpBwXMWzVJy71Je8hDQjlhycsZ/xiRTGMG9/SNr9/Se2pFKRW0qwap72BryFMKxpMYIZgcTDBRcDdO9Hz34Uz94CUOK/NMfr60hw9n2sooyPZqfrIgEHg/Gk7j2BSvjkvxkHaRJvjXX0mUcaDQ3h/sn/hn6jBzAUfVNB1HiqcjlVFGeAp6i5o+DIfnEWVM/9T28IeQ5CNWci1yYTSbF8DsCYP1NlbOq5GjItQEPvAP12cFLbUV+g/QljTN/cFE96EfQf/5BClhkgq0HNQJG5B5rLpkn5IVdVmQy8chm0rrWWHMkLJFnSfoVY8AFL8b54km/L8afMbl4DaPCdy6A1tc2/BnMF8+L3wN50dX1XX/NPxeAq3fC3yNuLyBFmvQSc0Wf9R0mvKNeHkTC4U19bktyV/3xj388DK+trYkHNJNH+5X5ej+0MTs/s55MFQrt6mk0NNELfeeP/8KOBSCHD7ftjW//ib35w7dsarokxpSzVDRtf/vXf9V+/a//Nfvcy5+2z778gi3Oz9lMlhXjjFzAjqyUQFgTXJcSnIjpUecSIGCFftTr2dt//n25qW0p2ayzImoIEDPJFjlRNmSl1auaHLGvVt1OT4+sWju23Y8/sanlVYulxEgSYlPRhKUFjD/42u/YZ3/5b9ri+uM2Pbdqc/OX7fpTYr1qy9bWQ1vceNKSnIcR1sAzWJrATmXPHt6/Y6s3nrU0xZd135jYZEsCUG7UbDo6sl2O4731vCXzUxIFBFlC+8jdYC/12d137ajRsUy4a7WzUztsilmI6XJqJwyaiv1XL03blITosDq0ySvPaFKzAldNqv4jR5GYFiGYUetIbDti2dCJPdxpWHZuRUrVFBhJ6aZWJIBpy7c+sFq1bfunuNhoGuAFaOh3zfVsvmCj/pnHbA8E9oI1GyAsanvC95oDHiy4SMjkaWzMpZw5w1JuH/Tlnp14ObvVS2uuFN1eRSwQhsVikYRR7aQM4mqWfF8ZFbV9pyyQKskoqN89gVFIDAdWxiIW84rg9sVcO5r7pJSlLhYTlqGNdZtWmi3Z8XHbYjNzAnN1AbdNc+6AoX9+XLeUGneM2J2zDim4hwKiMnnNE91L7Fzz8rASZA94DQJdx/VdbDeWkMINWBQSAJNJoNdoN8VekjLEERa7YGiEAJKaZ40nWQsY0fsPytYdSNnVjkwqZgkx2Ei6YKdym3GXAUpXVpRR4+87wmBDYnpMT6Dwj8BGc5Ugx1KgxhZcFl5QfmQpKzm9iOGiwN5/dQC2Fii6AEpMD7b0xhtv+tbheq1l5bL0ioni80yyfjJygGPMQYCu9S2WBrQ09/qbNKgyp2zqsgBKU2SJ+Cv3SURGkkERoSGbSyh0M7BWd2i1XsDOaCO7LDlGXsMs/RZZ0UX91vp8kL6I8aNgDIuOQdzWQU33B6SQSVgmXrDvsFKHyewAiOOxtH34/qbNzMmj03usdWBgWcuhShcGgXtdACmPi9/pC0/aSBvcwOoJw+befM7fZ4D1uADXi+vwcICF1T76HPru3pxeYxKRKxg4i93Mq+ZoLODuyCgeiAVvaoy2Jicnq3/+538+nHhVX2nde8+uzcct19sXWLxld3/wdbv38bv2T3/rt60hGk9T4tmkvfPjTywRHtuf/u6/18SeWqexYx9+++v22/+v37Lf/If/F/sXv/Vb1jk5sWWKV8tN/I2/9gv2t/7G37BX5KrHxRaTauSgJ3Z6WrFKuWxH5VMrrM95fisnuw66cqVawdEXDAoWDEvPTqNkJmGlqYKsWd7mBJqmv+utij14eNs++PBH9tbbP7CuWMX29kM7OdoVow1ZcXLalgXQxNRe+OKXbENMvDg1Kde/YEkBTVbKWn94xyKpSU0gieMjuUbUDEjbnNj1Y9eesR4VueR8x1PTElRWg4NJ0sj6BJ5327Z1777Ypti3BHoYyUpw+2qzQFjiQpwxm4/b6kzJypWGjaIFsfaspfISGMBDo8tEEYqIZNgxVLJQVwrT71sLpcvnpCgJYahEV2PeFKBzf4L+TDbK6buOxE56UoJ2g5inmKdei+g7cNyRXKJMNmWZ4jw8QlIlYEglLanXsgUKb6PUwYKiRl2ACLvN2McfbXpsbjiUwEnIMADuoWT0zEVkOCS8yKWAnTgsgs923Uw24XPoYyTFIoQUxGIBAQllRAxX1wmL/Sb1UzbXKg2MBcxBwB/izDJ2jMEigowJ7jOQQvflcSCQtJdUH68jqt+5duVEXlQyFcQaSaPTd/l+o1G1nsCkLBmT+IoVReQmNhxoHQg1lNzXQUzKPyE5uGA9LJbwMd1AbRIAyG3mXDhZQo+Vej9dQ/QRzK/AP3gA4uBKoOSA0EXGALE6FJsY6IWry71YHHHvSK8FW2gJJaDQwTUDoMAdn7ArV2Rs1c9GQ8ZX7YMZa2jV3kegAJ7rJ/2ADZcySfV36N4F1/VdS3xH7aPf+XzewR4d8D7pWiEBWkgGPan+MsZypGzY7lmnrmt0+V7AIClrWswX9VlcB3K/+4iYrhWwRjYxeEydsZD89kS6hmpHVHPPmgIZTGwsaMmLJQ5OGOXqtVU1QbKhid/Z2aaluh5tDwATdu5ngemyEAX6T1uI58P0ieXCjAFOXg9c/WCeeI1x4cG4//8DLJ9jrvkOY49RuZgDHi4XGiOucfFdxo2Hy7v+XTzCa6++OlGyVrLT7c/Lgm6ch5Lr3f6oEMlGo9cuL4cG9ZrdvnPXfvDdN+yzr75gq8tXbfNjWZfZWYFt2O7d3/YYCQzh0y8/b6Vixr759a8LyEo+ed/+xp9ZX25QoZS3z3z6RXvi8Sfs8Y1lX/CZElvEmmu0bahJaMsl78iqU62pIibIxCAMCQkSCucCoc57x3yyhpYRGKp7cqNlIGYXBBKadI0FBXapVn9WObLtrbuaCPH0M47AaMjCxsVEElKUCbv75rfs03/1N2xyYc0mSyWjhqi7TIOhNU7Fbt9/23KLq5abWtSgwgskvGIppAZBGKONQ/vRj96xRLFgQ7H67PScXbv+uK2Tx6vZPzk4tJmFol1fLtrdB1Urrt+01DQLf2wdRckCdhIE1mHGbXt68VyG474dn3ZlcHBrY2J2EhppUG5q1fLdTwTcLTuWO0wcrDSZlkuVFNBS2i5uM5oDykDWpQy7VbVRjCSSLVgPxQ5F/Tx6TqqACXU7Q1vLS5k7NXcnP95ueHm6isY2m53WWCXkxvZseWlOf+csr/sk5T6OxIgWBKoJKRC7wrYqfT9EstUbSo+IdSGwMKpAkalsNBCAEEqKyO1rCfQjKKL6UeB4cY3nRGHR2SDKzcIf7qNzWdj2BMoezK3HW33xRGxELNGqB/qUxoL0woE8Gr2Tj6ctkkw70OJ+smON8FNPYN9qsq03KGvZajUsn5ISyYjDZkWJLZaZtGgq5UCnybHN+yd6nfBj2NJiUoVUUDfipE/1qdQjJQ/m0EHalS5QPnTaU7nQbQlMKkmifbAjiIMLKesI0PLwa7nSAjJsDEEmuCaKK8btIBGAKqUY4YwPtx74NbgXxoBShFxDwqB3YdYBcJSyERkKdAdjTh5wxE6aMsT6J0vseoZMMl/p2LnlEtKhgT6veS6lw9Zo6f66PobW496ECIhpag5ZZOoQ1+Q9v2fgsTDveEjk+bqL7/3B4BATF5HR/ATywakMQSwzEWWhGfIRfJ8FwDl5xQAnY8vHGQPupLcF4IwJ11BbYbe6B08WtALwU1MZN7WLOfAFLeaKK3gbud5PfwKczA+azneBYfK01Wx+87bzk3/eBn6GQoIkLH/4QC9shsbxrWQy5gw2/OqrJLdMJ4fj4Xy719s4KHfX5RQWluaWozMLuVBiOibJGtvafNpCo6jd2fzIF0em55ZtIhGRy96ypem0vfTKy/YXAuGDo4YPXC6b9e2I7779nn303jtyW8N2ePeh7T3cturRsfXEKqal6H/1S5+z5196xW7desbWLq3awvyMTcrFvbxCLdaoZxZQ2KLRbGjgNSwaTNgK8R3yVQElBpCBcQsPEGskfYAYAo19fjY44bYvxWTHCrmSlE88Ptq3o5quL+tTrx7J7S4L4HE1JQACy87hQ9tl4e3FnxGjI3c07laXhRI0fULCV3nwvg3kHq1ce8oH3VFXgMZOGRZlWI1nd1P+fGB7ZyObunLTEmLhKEyKFCi1e6CvhHXPRCJshfSkZVv3bftY7n2davJj26l2rCkWl4gn1JcVy7fuScnadlKVexwael5rV+DFKj1hgtli0oZdjnkx26+f26TYZjiek7BIWQWcg04QA+NIH/nNNh/ra4rbav3Ybu90bW4mb8srl/26xFcX5MKnZHhYzKHkX0iKldI450LyLFhJFbDvVsPuMQAVrHLHHqVjAURsyIhqInpNzhCTm4/YysjFxUjjHQHsZMTawrJ2tOhKRox0LEPD1lxPDfM47CiI3UfG1u409FpUBgfGJCf2ZF/9kFIKTBvhhB+0GRfdisqAEkbAqAxGbc27QESy3Baw0K5sTkCT4OpDS0shcalZFKQUYZgwADu7ZIDI5HCl1Dyx9buQhGWeW3UYFXuTWy0QdNdZfUSp0czgR8CS9KsMC+wzqjEV09PnAU6ORukJmC6YKcAAEOlCzpIIx6DsKP4FWyJWWq01rNZoaSyitru9rWuj9MGN+Do/fXOAnhxAio5k5PKPQ7jqkjXhYzQ2tuMz8lQZJ72un9yTNqclz7kEJxuEjIJO8/monVZkGDXnvptPMouxR3Zpn2/60EUZP4gP4Rd26RGnJhxHgXu8tBjbnCVvhBBoG6DsIYMJGcWJpH7mAhDXa6fyNvg+RoMNPhkZdsYx2KUVGDJn2o4FvAOQ6n56BOMVvAbT9fKMvK7P8xNwDcCXsQFTfgqw+l/w5HXHGxkIkSCYN5/nb54eKtNYQfI0bmrCeUdvH8i72NQdt6rVchCDffXVr0zMZeS9h0LzxanCxvR0aV1Wo5DPpOUPJULteseyApNStkQmjS488lXc6blJa52VLSqwOh917cnnX5DSJmxuIWN3Ptm0ublpOzqsWDo1Ya/8zGsCj7FV9rbt9t0dO929Zye7h+r40Cje/Pv/6rcl6GP7/h9/364uLdisGNmTN27oec2ef/ppe+WFF+1TAuDHr27YtdV1O9jf14TKuvU6LuDB9k4JsawLAwv7YRCYHI2WPutmj//00Pv6m8FhfzGLZ1ES5jXpMKRxSK6KwKkq5tvUz2g27YPbaddkWAKF4EIASETC8tEPv22v/vJ/JpZ61VYFnit6Lonlr4qpzq1s2PrGDZMTbg9lmMbZRSvO6alrkiWRSavtKKeEDyKPci+JHTZOPrJ7+x2be+ZVm7v6gl16/Cn78i/+rD3/8qfELjNW/eSHXv3/+IxdTFKIDCeMmgAoWLyZymdsIAPSFVvZOUNhAutNwXDfdaNxYr8/yWrUCphPi/nqAmOx/9vbHZsqZT2PF2LFogRGo9VsyhtoygBVbaY0KyZbtOSwJtwbSNEBcjEw0R7SbThLjLgabp+GSfeKW6+j68lYDDoDgUzU2iMBre4drp9ZoZiXeyhFnLmkNsqA6r583zcQRNh9RBYEhxJOeLjBUUSgCVDhYoar+1JMfQlQLyxZDGAlRCC5iCZj7sLm8kEBbX5fWFgQwMg7UFtmpuZkKHsWI4zhdRo0KnKL0U+U87RStyMZOGK3xJspE5hns4MUrNIXGKfYJRgYeB7InYOMOoFC0nsvgqKf85p7/039ajRkAEmNcuYY5J8mSV/SYHpOuMYOT4r7IbfO3vSTylvEIu/IqyT98OjgyO/h99Y/QkOSYok5Ms/9ud9YpCUhedb39VJc91M3rdoiC0jfZRz1Gm0hZJGRoc+nz63WhUnLYKfNzpp4DYCZrqt2kdrn91Sj2Hmld/RZPdV3DuHUh5zZ6tKaB3lK8mITCY3rMOzjjgvPiAFQ9Is1hAgxdYEr+opnygNPqXJW9dRBjKm02pnwxYNWXIBkMNq6KuCvf3hRhCickfr4Ac76+ajtPPgbwo8R4nfNmv/jO/zN3IAv/ipCoe86Q9Y/1k3AGM3zWHPWGQ77B71eb1MyuaVLXwDsqxMl9s9FJ+Y1mBvNanc9l40X6rV2dCIyDvXbUvhaTS3HQvc9ITkvFzSemdJAteEWcsVb9rWv/qHt3f9QLlDaNpYnrdk7t8Ot+77K3210rXzSsje++yN7/dc+by+8/HO+wDMzO2fF6SlLie1u3t6z999/X8BxalOTs3Z4fGJf/Xf/m3VqB37u0HjYs7nZBQ/yL8/O28vPPWvP33ranr3xpK0tL3unAQGS1FFQFMxPg2WQNMhYXsIMAHAg+EyvhE/vO/r4Q4OvP5kIlDgsNzOdJbYk8MhK+F2QRtbtEWqoC3BO7WBnX2BBfG/fWrWyTcA8ZIBYjEFZZmdmbffDN6wshfr83/h7VoBdiflHJagw6Y5AW3RIDHFk04Wcxc7u6Von1hjr9+KKcCRmq4slu7Q0acl40goC59rWj/3I7YNyTUAflstPWIM0GbVZSjdViNt5u24tsd79BkxZ7O88ZvWuOjLu+u4zVs9dmcVQlrMaBwEjWRUf7zZsZlIMWwyTXWmuAFIeF0x+amwyGX1f45katKQQgE1SAKu/BdCEAca6b0jzlJJgJnWPGJ4D35WFhtTMy0MRClpSkj3RKFthKmuNtualsKD7SSk1E6gS9VIBG5jr2Ehfg+2JPcTzHrpgMQTmWL13R3NLXqXey895P6gUFomT4gY7k0DI2MjlcsWJx9Uuycn0zKS8Eil3va32sZqv38f6jq5RvHrT8vNL9uFbt63R68p4sz333NJiYxQRYsGvNsIwy9CihAKdi4cro//UnSWMAGoimZEhzOgegFhf4NqU/gSVwCAJ6BVuu3shkleMJUyOQuWu1JJH9u4PBHhsVSUOOzMz5acbuDXQZ5Brsqh4IOIXAE96V05z1pVHwHfJjgC8z1odgY3up99x43HXYdkii+qjRpwcZ+l9VvJTrff1GTFQGTauSQ4rXgAsj/7HklH3NJ1Fqg1eT0Pz60xS92dzgSZRn8eAECuXH6P++D31fcpWApxB7JMyjqR+IjNh94hdJXVNlNFlUfelOD1x+p8AJ2/7Z0SguB0M06/B3ACG+q7Piv7Sh/k8r4Md6Dvfcd3XaxceBT8J52Cs+CZGhntB0BjfRx7HOBqLdsLh6IFe2tQcb+m7/zHA4rWN5qv18sZoMF5vtrsFfSiqS/r9fBLk8pKPqNGyrqxZQmAQIWYiYUvI7bq+sW4ltqOmI7a3c2aH+zuWEUsoH1ctOmpoUs1uPPG4BrBgv/dv/63c0Hm5sF1Xkv/tf/kPtrd7x1584Wn7hV943ZaXF+xbX/+Gfe5nX5KlPrErV1fth9//tn37z/7Cfv/f/6594w//wP7Nv/yX7qYubVyWsg8FCpP21OOP2bUrV2xBoD1bZPFG7lSl4UXDq2cti4lhYU0J+jNI9IXJ958+qHpdk8BLPpz6ryN3OpXO6DUsFQLDwpsmhIcml628pGPpotLhkbX7nFp6bAdH27bz4K7tbN2x7dtv+cq0SbC8JqsmPJJOCoRTUqC4s332uc8Wp6y1+45tHfbtyZ/7Jd2X2qhiHLqnZxioLcjp2d03PSvjSC4eYQW64rEstZ0cxmI+5ccu18QgdqssTvSlXFGxUnbXwJzFDtQfwIsY7KUpCSlbHvXvzm7PZuby+qxJ8XN++gDjQjhyJAB3kNS4E65IDE8kcSjJ0A4acX1erhSCrLFgPFk8mhgHsTofTN2ffoSlsFTRkguivnV8B+FxRcaiOG29pjwifT4EowRs1S9Bi+6pa4r16qqy9Un/yT28Zmd9Ty3nZjIsiRnJqwbpXAyQWJ0Uw4vYqA+EhVFgmAesJOrZCRFriqVGBeIspqFIOXlJBRl/DnZ8780fa+zE3nS3TCoohpQMD6wfTlhLAEuGRJBwHjDqQGxY1ILFBkrIc25+3v8O1hVkNNR3voMsUaPXDxiV0SAtjgVMtmtCCFijCLJWAsBgEQglxzhGNA7b97d1PYwgo6HnoxisRsnBAjnHGBbl5jc7fFesW5oNiJ2xH17XDcei3j+96SebUGAno3Eia4BrT2YHkmndQ2NFDjaZCBzD7dig//kY6x/XhFVPRFig67vbz1xQi8NX3X19BJc78G74mRTQ8lOi6ywVuUI2YcO0hTxbYtXlk65XomNcnV2GIXzIvkAw6LiPE99VC11XYeOMb9BG5IiHRoaGX/yuzyJjkkhdi9cDUA0AO2irr/tgXLDA/q3g/5ANLqXPjcXIO/IaPAar7/9lBhvrHyW7nf68rrqRTOfWU/FBYTSciI5HfS+CRZJ2CrMmga23B/pb7EuuG4Wzx/VjZwQsIsGGOKWTbZoZVprF+MZSFs5Xyqfifiroea9il66s2O27D+2dN9/0U2V3D4/t7/7dv66GUu/gwP7Vv/hXcr0mrCnmHI90bO/hnjXLD6wndvHyp2/az3zhM/b6L/xVm56bte/+2XesmBODOjyy9975yN5441uWzAm4xArWF+bt2saSrc9P26RYGaeQenFjDWS+kJfAyVVhhHBLJLCAK3uQOfmV1B512CfqAlDZUeRMRd/hXRQHC+vujgTnJzEevQbI8FlStOIzCza1IJbtu996cs2qVque2NnJgZ0c79rJyaFc7aGdd06sdbpnkxu3rLS4YYV81hbVh7Tc8fzklCWz8hySBdt/98/kYjbs8LTr6WnssccgIBB9tXtpWoawXxVATNj+meZr4tzggIPzqGWTYzF9YtCUJ2QFd2zXFsT+ehJGAc5H222bny2Kvcjmqu9CKbfgZG/k5Wm02zWv6cqhhpGWPAZ9B6Z52AhbNpuQkREISWETJFOKMbKTx4+hltLbAFAQo9WY9AWW427bUqOmJbJxe7h/ZtnZdT+2Z8Jjq48YktrAXJDed85CFKxahtmLiE/omgKqiabcZFmesVznrkAqOBqGMIXGVIpPsZOhgLwtlkzstKv7Dj1mLQMqA9KqcyoyK/d9ycOEHXQKdtJo22m5bsdbO3oNpdZ8CpiSAsXoeUuypFsDqlJ0WDRpYwGbwSERcOk7KCePQqHogIDbDisls4RVdBY4AfqMxtVT2XQPD0d1dP1+x4EXpgkM+KKuxsMBG1DQde58eMeBmr7oAz7/SCA/ARtAhZoNE9LHnAxruy/2qz6zuBtR+yotH2bdV/Kj6wdxTc2jhwg0XWpzRHOYn+j6WoCu6Ncda86Jweo/v5e+6saUPGI227ABhc0sAK/esWQqof6KuXsbAW391JdIS6MkJpsduuqHb8SQnECCYsTqpcPoFn1mJyRyxffdmAlVA4ADHHVvxgcZ81aqYd5/+hR2UPYx0T/9orf0k7nSGPKTfsDc9YfregCuwZMHeoAq6Kt6MAak+AHMeIy6xlgAS2HiUOhA876pO/9lgM1YK3k+EZrv9UYb6vD6KDRR0IejE9K4dCrjoNRqEKPiHKcJOzzr27s/vm2XFpMUrpOFlIshiaOodVuu2MLUjNWkwMze0VFdijv0RZWuhP1EVvPOvUObFW1+4uqKlcXCXryxbH/ytT+3d954y8++2rr3iX3hSz/v8aWjSs9+9Oa7NrW0rK6F7fi4YVGBzPvvfmjvffiub3d840cf2u3bH9n3vvsn9vQTT9kPvvOntiCh/jf/5J/atWuXbGZ+0dZWlmwqn3M3jHijx7g0eaxXSl40qRowTTzV6n3GJGiskDLR5BASU0MZfPABDF0DRhI8GHABBrOgVmIJYYesnDNxCC9FQwAqqlX55CIGUkoWziJJMU+5ii19/qPNTY9/Hu9vW/loR88D6zc5zFDjKQPDwlr93nf86Oy9Sltgxy4cMTXyj3TZsQzdfCln5xyhLUHfq5E4PvSdVix8wNqo8Yus0TZY3lpB7eo3LRyP2ifbXctm4taARUp2YCIs7FCsuVGrunIAbGQgZIdtCxNzFYAfNMS2sgIfsf1IrCBlI/gquehrLDjhQEpBzJlqTTkBMcAelUE1GVzAe6jxD2dnNEbkV+r6KAaCrXHG3aTBgCVDHGzvlKDr3mQRnJ/tuPLCTptjirWwKMFCmX5qjnok1woBej3yTQE2TbDANzyh66l//bb6IUCDILQlDzv7DWvuHVp1j9iuuqHrsokhLkYf0/0SoZ66FrGOGPOE72oTEAGEaqsPLPL1CBh4vVia8v5QDYv2sKurLRCFoVLMm3njfxgh6uEim+yCwjXG24IsABqO1wJpGFVb7v3psTwIMdau2s89kdG/HIOVfdS4ItCFLGegic2qf0kBLmGUsyZt1Xe87ZwuIG+N9D11Oh0PWbkuxq1rT2fGAli1XfdQj6Tz8hcAMAeigCX7whO6pLnhX0h9oQhRXDJFOhwLcaRcISt4QE5mKOLCP13LK4Tpta76lZJQk+Xx8MG+5aWzdIQCMIk4HrTUh3vps95BdeGCWQZ1aH/aJvCKn8yD30eve6xZbUNHAdALL+OC6UKOYMh83mfTpxOPILgGr/Fd7sV6B+e+jc6lFLLV8pQONEabIhR/GWBZ5NLIzIsBbAxDifWJlJy2eDI67LflqXF0r9hCBGFh9TFlH72/ZU/fKNiZlFwG1/pyRzlUj1XBkZjNweGhBE+N1eCyet9sit6LMVLKLqEJWphMW1qTjLIWMykrTs/aySmxuLRFrWWff/VT9rWvfVOMSSxqELa0XIOQhHvn3kde6Pjbf/aW7dy/5wqV0eufev4pe+nZp+xzn3nZHrt6RYASsbd+8GObm83Zolz4O++/7Wy4clTWbAzs+ZsbFum37Re+/CV7/uknbWVxzrJy2Uk8P9zfk0C0xOikoPqssyBNgq8a6p9bWFd+DThyjNQz6vyP+fYJ0a8+2UF8h4nE2vFgEpkNRwq9BOvBGtIXBD2WK4mpZuW2abA1hjKO1ho05c6d2uHJtm3v3rVw/dBOq1Ux2JbYT1zX0zXEKodihWwkKKQkfP0zAbbZXn0kxiUhCAWgFpwoyv399hIWs+lkWwArA6y5/Xi7ZrNiwKRNJWPyXBIp9ZF+Byxd3ZHusplgbKVwy3NG0eWjFmBREKhTFS2w8owd+b0jsTWEkuvA7DkyG7c7KuGJSKkzBQF4O27h/KS+ywCqbVI6BJvx4loAACEKxo0wif50T8NZX2XfGRC1NEzgLjOkcZWrpzHlWoCMt4NxkhurpjgQcYQ7j3ZdYOdZBrqWPlttyYNRf3GPcR+Zj5ufes2Wrj9ujZMTS4fbao88LMpBykh5nuQjkBqi7DKi9IO6EPPzyz63Q/UBg0FB8LZAix2OZNqwPoBM8Xnismyj7XU6zkw5MJLvetlF9QMw4Hw4AID3p6dLVq2cCmC7PqU+n+qnLqnPeteCv9XXrGQCD0b+gaVgFBMjq7YBSh8V/z734j6Z+Eg6NJL8yAMVK51OhawiYkR4gTjwWMaV5TE2gLjR0+/MB4uK6INuGbSVa+v3fpcQgPRA8kOaHveA6BDO4H2K7HNUC0Vh4nFBkbwQzznXXJF3jdzu7x+6MXLw40v8p5+BbCCfuigTq4eHavQrfYLUcB0ePoaPZOoCXHkEf/sFH+l58FnGjrm5kEO/J/+jj/5N/yT34D9nsLrTX47BslV2lEgmB6PEfKE0v5EvxdezyXyhP6xHw+ejEEcVx2KaFFnRTCJt+2JUS4tZ++T2nuXlipcEfq3WQKz0rqxk3sMBoYgmKJ3TJIjZbB2KteKL9Kwv+Hzw4IE93Kva5LS+19PkTWbkIh/Zxtqc3RCjnZsqyGKnbVrff+zaonfyrFK1Ox+/bQc7NQ+kry9NWUru03/73/0jS2Wmrd9qCAii1igf2De//g0bdKq2qwn5tb/1nwtgr2jSMlavn9m/+9f/q737wx/b/Y/fs1/8q1+2//f/9E/tz77+u2JnFXt4e9PmBFa/+jf+ut0S6D755A27ceOGxyu7rbrHjEg1yguIr25cto7c7L6YkbNWjTOr3lh0WCuDz+twh3r1TP0hjqY/JAAQ2GAbnt7VU1AgFgnABkqKAiIQCA2TCiARl/JdbvoeC3fn5Ts+JpWqmMlU0WICQazfBMXRpRCT6sd5q2zl2sCOxTxiFFvWGEzNLli+kNR9Jby6NoKId7KYkZUkNJKM2e29nhXlH56Uu+6mdtT3ofoZEhgS9/V4HUKnNudkDAltUBPguEt6ExWZ0m4wpAfWF0sTIugefQ8NeJ1ZjUEmLjeZRRwJ6kSvaVndrwlqpqcC1x2AZrhQGMZJbfXzwXDjdG2KjbOIyQJTVH2pH9x35Sb1aywjgQsdZBhM+FZLyD2T5DvmdC2qeqFI0h6PbbYln+FeSyQhYGZnHYqPD7wNXKcpkjGUp4A3Vzvat/igZiP1uTUKjgMn7QhW5fPjmochwsVNiYEVBEqEmYIFVo5Lh8GylZyMhqCiP8DT92LhGCXGFwbrFa7UVq9/zLX11P/02YFAR3MqGSMHtlo5C+RFLcZwMGxcE5ljow5MIC0Xm+punBwRD2vORJiqFBc+B3xotMYlLkDVvak3Ukqz+y/vYJ2TB1SVBws4g2MjzQlg67LvEuywo74HLA/y4cVrJFv021ff+YTYKwuPwmeNP6AKk5UHJ0+AUwScCWteCKNATOgn40rfSqVSIA/Mm3dQT/7TT04OoWhTT1ynw/jpDXYbuveoW18Ybb7CtZgkyBJ9xYDCpn3i9J5Gj8vqT/7PA+MH49XrF5/hqd9dDzAuru7nrMIe6LVNvfdTgGWrrChSMl9MzYfC5xtn5eb66dFe4fTkOJrN5UJQfqoJsfvpoVwn+XQCnIHcnmCVPCRBKxVnfPWSCkfnslD7x1VrUiWoKfeykNbgpKWgcbn/HQ/mX14pCPWTcjlbvrPqvNtylkuMUzhm7VrHDo6P7Y03PrC7W2w4qNu41bfF2aLvBrNe29aWs/Zn33nf9u59Ykf7m/bwk4/t86//kq1d27BMadkuX7kkpUzYH/3B73veZiKftTtvv2H/1//m/2R7+2Xbv/+x1cpHNjU9ZRENWLN6YlXd85tf/0P7g3/3723v7qadykX/7AvP2GOXN+yxjVX79KdfsptPPumTwCRrYD22hMLARJlIWIA6Z5RB60hheoCMxpCFOCaGz7Aw48Kh7zvQ6RcWB8gAINXM3Rq/utwpQggIlYQXoWNCY419Oy03PE0LgMXKu/IJXACyovB2ok2a1sAO5boX0mxgFCuQUKOA43GQvsT4cOxNKaHvCjRiAoSPtsXm2MmVyDlAdOV98h3CohS6CWnOcY8AFvkmcpkFvuFzO2zGfWcY8c4EB+upr3hOsP+Ej0lHfWVxSsYkkXClI5vhXACeVIN7KGu6qK8R1xTQ6R8J5bQv4jFOFjXULxidvh+LpCVvJO0LFCo7Pq4oVCQzHwAv4yZw4gTesD4Pg+J0XFbMo2xCUN8l3z7GtdqBABZvRc3UPcttxujRPKhZI7WBhcypyaLc8kOLDipewrMzhGH+FBwCpQyUj3DA1Kzaovuxco8SA4YALDJC/BHZwZgAph7/VQMIb/DgUlkxXFi4r8zr+8wf/cSAAG7H8hSRDXaoXXyHcUd6+Bzg5nMnUcok8bqkr2pPOMQCm1ipvBtcbdp44ToDQITPcdIrraA04lSGUpfERwFP3ULt8Yw2ASGxYL5PKMPnHBjGJuof92YsaBcYxkm9lGcUBRZZIb1NpIL7u3zToA4sIAAA//RJREFUfv1P1yfGytzt755YoRhkXlRkRFg3SKRgt+if5FFyuM9WYblqx2LylVrVqnWOA+KY/pod6VlGB9XoAXPI2GncfF51HwzwRft4+BwyhDz9s8FcBmEWukf/HrVTv/EzGDMWAyQO5+MDffIvAywMVkwimS1l5keD4UYylVyfXV4sDAbjaDYTCUXESIbtju2LMcVjfbEhdpCMfMEqL8ZKkvGuJnp+dsaF+eysZYe7ZcuIlYQlWBkxPsIMlBSMhYYW0SQFqSe6lq5ROT2wajWotlRt1q0lYNo/PLGSmO3q0qwVclIQuRqLywW7ujJva4u6p8AkWM3t2YN7mwKUpCUyJa+T8Pb3v2Pv/PA7tn/voX3vOz8QcT627//gfbvz4ceWL+Xs7ifbdvPW4zY3t2Tp0qKDCqXfDndO7JkXbtjy5XUZAbP/9Ct/2+bkkrz1xo/tze/9he3c/sh+59/9G2sd7Vki0rXmac2eunbJfva1T9trn3lFAHzJNq5elXs9bWtLi7a6umhLC4s2Oz/jIFl8JCjtdtPZBws45PxhVbHM8QQsKCQGi/sR/EOQPF6l12FePJwJnXxoZY3ZwenAcpMyECEWlGStJZgASCGpGWoey26GNW8jH/OhgIhNErAZwEPiLkBBXMY2kxSbxO5rXu5sdyyfiVofViFQiYtFkYtKXJBk8cm5WSkFIDu0zLiJLZGCmR3WIpaTIZ3Q4AkKfNtzLE6+MLmPxI/ZjSW2QKpTCuZCfFZGv1OzwiTFaDSfU8TZpXwe0wzykll85H5sZZVIOzPx8IEMDgKP5zA43tK1pLgoZn7G3WwfMwxSiBgjmwECVkkbXLuAcDFqFL96fCIm3Rf7l3HXWNXbugdKqO9IhwUoKZteWbGsxuPo8MCihI90zdYQY8LZTRIYTU/AZwChse+Wy2ZY9WbWAEQxxjMxTX0ir9dRUBbGkPf+I4D1GD2IrgceDcz4ghXH49I79Y+NBhhG5KONZxEa2In0hXlF/QODzTMATLrLvQoyuvUuqV5ji0dgbmEx2CDbAZDkO6SU8WBrbC51LmASzMpg5lIjAazGmbd9TDX/6lPANtU+Xd/j+cif/uZ6yGvAuoF7PTRfPeEB8xDX+9RTxTgEYIdnEcwL18SgAH456Ss7ufyEYc0XR8ngDRJaHOh6+9IBTZf+7llHGOWgqD5Pi0yxiEice6Axoh7ISy+/bJWjI5dbHsSrKV7vC5NqINrl40ZvHoErr/JPjfP548Fn+I158teCz471um80kKHaDEXPtzQyAcB+5StfmcgnR8mzTmdejd+Q0q0fHlcKa4+tR/eP2iH9tKr0g9JoBMClrWI/bAmd9cZNMNnxpBSkbd0GFd+HYoViqH2BsNwSijTA3tibz2ppNkEMiZSZsZ3Vmtao1n1i4hyDPIrbUNfJyeUlZsUx26RiZeX+c0xHsLVUzGBuXkKp30NdWwJgBBwITCErNp2J2UI+YfMzWVueT9ml1WVbmc7Y1r27Pvm1Vs2WxL4/efs79uIrr9oTTz5tb/7gTUtNjezO3QN780cfWDFbtN/9l79tr/2V12z74b4trS2KJdRsVgy6H0rY9r0D++53fmi/+itfsq/9h/9gu9ub9vWvfs3ef+vH1pPF/OSdH9pjz97w/k7PTdn8/KzNzE557dJcJunbdC+tLNnj167ZpeUlGZI5yycTEoiOlIYYldSUxQCxRJhtoDAIGexXCli+a6eVtm8LnV247DnJLCjBfgnPEAUY1I7dG9itIw5iRxJkmBMeCeckjQe4gyjYyOayUq5hW+PIIlfT5qezVq3JVUzqu4NgwWayRIw47otJpNvE9HuiX/MVfzjTYWtCXk4Q541rzlBcCn0wXxQMOSc2qzllJZitux7v7DeFaFXLT096dkqsMCfFgAEJsSXYKK0fiKhrAKwIOmMBcMCicaeHlHc82wmMhQxZajIAaYBxBOMGaASkMDa+6wsTUk4vjaf3GdNG5cRCuk6bLZ8a3kZXAKFxQvO4T1Ryz6GVWcnd2d62iMKZmje21nlS85lzIEQXuBbzRNunp2fUfsZBQC5gQck99qr3k4mAXTPfACsHOAbYhjqjsEEdBC9+LcOCbMfF1lkIgi2qcT7XjOdYQHK4e6D7g08/BdgA2LminnqTFLN+SAAtshUnhKPP19TZgMUBloER0H+WjuN1iAz0CetInmLnVm8SPmFcdWHNDwzWrw/+PJqXR6/40wsP6eHXpTF62cdGc0l4jzzlAIwZr+DhbB2DKjxg3m7fue0ZGJgOYqy1RtPy+aKHck4bXePgx9l8yjOU6o2G5lX90PUAdwycF1pSMxiXarViWcIV+heAOn1/NFZ6/yfN9/YHD/cKpYf+uz6AceR6/I/P0y+6ya+afwHs+UFkIrx5PhERwD5a5AJgP3j7Q3neE/OitRuVamW9kEsVhp2+GGwmlEwLTAsFK83O2fFp2+L5aQ0ACcHC6HTBhjEO4xtZWxSeU2STuYJbOeJsLBRgtV/47GvWOD3yFeehJgPQOjrc1jzFpbhZOz44tFa97YK3/fDURuG+lJuJoZNSME0sgpYvzbpbVDk+laJOWLVct+mZKSl2zE7VNsrKFfS90pSEPpa246OKFJA90iPbuLJmH31yx9LRnn387l27J8C989E79idf/z1NCEn309Y4qVpBIF7Zu22//JVfsf/ln/2uFy7JlVIyBiz2iQWonxiMcGRg97e27dLla7YwWbBffP2Ldn1jw06POPKmbs9ev2pzhVl750fvCHB/ZDcee9xuXH/MLq9dsseuPmbrYkTzs7NyOyfFemdtaW7BnnriSXv5+eftuSefsoWpaRkMXMSIxwP9mGApO4tZ9YNNKx+37catl2x66ZItrq3a9Vu37KlnX7bl5ZsCi4HV9j62jkDkqBmzVHJKY51w1zwUSQoQxE7TKbHTjLPWUkRMqNciMCaAFYPNJm1meUbAiKsN6wyLaXU8FNISGABsFIEpTLTkiMillRIdt8OWJcc2J3mQyOkjkhHc8Ky8maLIpRi6ZAJgGfXH1tG8xMRE+426FUtJq/diFi+SRSAxfoQOCHFQ7AcpDhQVQecaPBB2zE5996ErjMcrp5YcPF159VlBsZqHYgXfH3D6rN4j/5Ki6bDy2tGJjfW7bIN4fcia3SAcESiTlFAEIlZic0PMzo4PLUkWgcCgO0rK0yrSCI0rgCxgkfJybY77pq1oH4yIE2wBF1KPAG/CA9QnDZ4yUnxUoM3D4/kOBGonZEPom8kXPGbLKQ6AFjrI9mg5BLazuyOQgFOqKdJ4Fpd40HyYIc3IpgWOE8kgNimDQ085rpz2slAYdJgvjf2QSqmB5hiGLEM/QYaLQE6X5WNsrncwe2SEaIsDkA8Yc0bclLHAuJG6xSKc3hNYwT5JwyL8w+B42iTAq/t4IWtdp9nqChB7IjYLdsbJwB3KW2om1dayxrFaq/uawGQ2pfEJsg/q8gToG4adHVzEs+k7u05np2YsTRoFWQWP2okX5I+gyX5fHj4PGkn65uMn+fAx0vu03fNiJUdkCdFHxk6fYy2wo/4e6JfNifOJLX39AmDXJrq1WHJldWm+1wtvzC/Ort+48Uxhe2c3yvcP9w/FQqNWq9c8DuvFOnC5xBaSsuwckEh6Tn5mxdLZSUuJnmdjej0hFlSuOECRcI/hO+LkU7mFHCkRy+RluatibKRwydWVO9Bodmx6vmRzU/M27LbdRc0Xp42k9Fiib8fHx7a0vGKzi7ipE+6Od0dyR0XVWp2qr9wnolRPamuSWnKFwgKLjMdvDvbLYrQFe+aJazY3XRKY3bA//tN3bCCWdfPGY/bWD98Qg4vbwcE9X1XevbtvL772ku3vndqSGOisnv1e3c5OTsUaC3bnkx21vWON9tC++bu/bxtX1+1Pf/+P5Z5yrk/Hmecff/0bVj/cs09/9mWbLU3a7/3vv2N7D7bs/gcfaeZGNjkl9i1FRSmYX2KWMD7klGr901OTuvecPXH9uj1144ZdWlqx9eVF+85ffN/KZRmiTMHSuZIr41n5zI+lrrHrTl5Abe89a4mBPPOFv2avvP6r9vRLn7MnX/icrV65ZY8/85zNrzxma1efsvVrG1bbuWfWlfcRjttpL2NXnviUZQrzAo2UrjEQW25ZsxOSuyaJkwCDdwmBZ0xjboSfJOCHzagMRknvsfgigSSLBIHXZ939FYtliyRbXNluDbMzsUbmuTiZsJreiglgUQ5CJ/K5JLWBKwtb1I2gDMH3JEwoUlyGYkDRZt9oIPCVXManF/VeAFQaVVdwnuSXogm+6MKbKLXaNzon3elUshMUfB7IqDQHhCNgOShdyHLT8j4W1iwrWdzbumPxc7ZLi9XKQBUFsMHqO25yAPwcT0/feaCYbC4gtxWXOJGEuQUpUSxs8aRPzP/F3OOl8H0A3QsLSZZKMriEf9QDtTsAL1IfWRSk3nCrGVS9Y5j0tvqMQDEC5gCdy0TFzCmCpO+I6ER13ZRYajZxboXE2PJxeZ6pcz3FcDWnMEZKEEbFZiMjShaSSxwYuLEAst1nY4GMpdpMupkzQ/UPD8FZsdoJUMHscflZ9OK7/IuSE6z3Ag+Fz8A8xehbrBOZFYrE/2VIjOLpkhGNRzLKhuuhLc5M26zGvJDLuKcEQJPJUcXz0+eiacmlQNfLNGqMqFfCMUATeh/MIDPIUVRjc2EQeHi/dHMPxell+oDR8j/1uYucZowH8+PeOzJEX2UZNacdAfCBXtwchYZbsYsY7Fe+8urE13/vR8kPt+7N/8lX/2gjnY+t//C7bxfef+9H0WeefjpEPczy4ZGVRNURdKoSUT+AuGWmMOkKkkmm3EXzAWdKcW/12rlApKkJPdw7lE5IqdTQ8smeFCGmAcqJtYrFaCCylO6T4mVSXIf0D7k0Et4BeY5SCMrSvf3ju5rgqH3wwW3fqdQVE7n7ySdWa9Z8kYCQREsuRGcohRuE3L2iZCHHu3TEEpYWxOImJEQCukg8pUkwe/7Jx+zJx5ZseWndrl9ZsZZcxWtri3blCkfDVO3HP3rPTg72oBR2/8G2wH7SGrKeX/v6n4rZ9e0XvvxrVhJY/3//7e/a5u33bG550u5vPrCtB8f2sUD0ynUx2uOy/dyXft4+/uih/dHXvmrf/dM/ssJMzu5/sm07dz+QsIilSpQqMkb3Nj9xvQ9r3Ig9EZ/DUDDjQ2fNEhQN7/TaFXtv60AWPWzl+pltyW09PD22I7WVhYTwsG6VnfvWGkzYws0XNY4TVmudeb5krXYqgUUBx24gzsey/ocfO8BOxHJ2/ZUv2ZOv/hVbEDNfv/aEXX3mBXvi1mfsqRdfsSf0fEws+akXftaefPlnbH/zQzFfAb3mZfbx5+36iz9nmZnLlppat/TUskUzs2bxgp1HsjbiOZHwTJLxecrYnHo+lOLVj+SZZMRAojaI6zMjMQd1EnlClgQ5aq8kXkrh7R5K7WRUCb4xJu1u14ZlyRfAI1kJZ8RgBZCk14zUNxZ1BFFSgrj1NQ69kb43jgho2HUnBi22SgW3kfqPDvUsKcO1KG8sY8lCzvK4+tmSM7am5Ktfb1qtfGAJsfUJXHiBoKcxoni6J8wVwL0AWB4YPUgAO5X8WCDdyLcAw159UStgbjCji+9xHa4JiSGkUShOSebibiCC+KoAQorOLqfJyZLtH+zr7yH4Kp3BqDgHlizJ09QYpBNqf0fMS/3va9zbejbaIY2B+jyQl3SesKOa3G7NZbUjvZW3xsIV9izHph/KSfNPxnMsMOyIdWMwSM0EKFsiR4wfxpTt0sEWYeCUcCC/qzX6m+8EMAv7lTDrNcYHZo/OcloD9WO9UL+8NRgsdSCmxEAnC5xGLEYsS89WW5SF8Wi0m2ofAIuBGnuYri/jTYZLTkAdlzzxOWTGWTWd0q3VHQdKHrT1Jz/1urNz/YrRY14vwDj4qb5obGKsE2D0NNz6nxhssJMrFor+hMGGfvNzn4v88v/435bqZ+1bf/TV33v9o/fvv3bj6Str83NzyXg8Gnpw7779tb/+85bIz1u7F7KDh1vOzuq1slxY3CM1WGpDDQB219QbA3tw/45d2VjRxKFAh7Z/b8tu3/nQcsWYZeN5q2sAUvm8TaenNJFnEviQbxgoirWxx5wYH9XvD09PrJRL63dy6cScRfepETuQu4JHRhpHPpOWlaWcnya2OxJDEGMQq+SkgYwmLZWOW0pourw6p++y31vvi4WHxVUCwZB7BhtKxe3k8NBX12uVqiYkZYuXlm11edn+5C9+aCe1tn30zj37O//w1+0b33jHXvnsLfv+n37fFuZm7Tvf+o4999yqmOGnbbIUt6Lc9JOjiv32P/9n9rf/1q+ItE1acXbO/pv/6jft1q2rtr4yYw8enFijvi+GXxQJHNgXfu7nbX5+yfZ2t23rqGEfffyWAMjsUy8/btevP2sT0axYRNPmZubcQPwP/+Nv2VGlbKkMu4RwyYLgPcyj16jZ2eG21euy/vImzqVUsCZkA2ZJvznXi7oR8UjS4uUfWah83+KTs5a+9gUrLF41Unb8aBnNLkBGuh7xuJaEORymstbQ3v/f/4klevu+sPXYL/0fbOWxVySMYkyhkWwsK9NSJNqlF2E/mmYkVgY0roZEbesH37D3f+f/aSuXpiw0ec1e+o3/ykHGGY0UBcVibliYAXcQfkIIntak9ygQQj2MN3/r/+yxYUIet/7O/01tRk50byk1q/R+6q6zLdKbpDC63lDfJVQC873zva/Z5l/8jrPKYXLOck/8jIBiaB3yoSVjDmiAobytXmXPOgf3rTidt0RxXoY6AD3Pr1Ujl5aWXAn5nZ+w19qjNCrSrlgvIFOA3XSAEbm2bJw4ZwGICVI/+G42p+sLYAADqZitrl7V+Ikp455rHgC6bqtttz/5yMcGpvvjb3/bF3/ZzjyQoQLIWRAmj3aq0BdwRtUn9Z+2wfz0M64xosYCBoqxyWaT7kkChCy8siC7WkQXB9bV3OJMDOJJcUkBt4O9QE7yFGS/yCCqbw5Iun6wxZoNBvJYxYSJ3/rCrq4Rk7dRFqmYm1/QPPc9Y4L+E/7wtQIZLkD03bu7vvvx8UurltbfzEev1bf3P3zfnnn2WRmdmN3f2be6ANVDKw6QkiH1KJfK2sLMrFGVi80ZPNyI8VN/U/HLc2RpkMaB+7pukLUilq43/DtuHNRu+gc3p3/INjJF//Wy0Oq8oj6/pfZ/NRqKfDMaPX/wT/7JP+mEfvM3fzOSsWap2QrdmpnMvC5r8NrG1am1rYNO8q03Pwl9+Ve/aG++8aElQnVbXpm11WtPyuLI/ZZSzc7g0hFaenRc7XnUamdn7m5xXv3dTz6244cPBMIDKxYFnmp8R9Z+aemyM7OUJjGdy9qumBfVqSi/NpQAYNwqZx1Lx3o2FuDu3N+yyWkxT7kf1Jpst+sa2KgAfGQzU6wYji2WTlq90rQCNRLUY+p2Lq/PWrPa0uTKLdOANRp9m5rO6PeI9bp1tVGCnMl5iILQB8dxdOX25gT081KUH3/w0A52d2xmvmR723WLiIG01Lxuk4IvdbGMhJh42rfcjuplWfyuffHXft12DrtWLZft86+94gL1P/+L37ZXXrxufTHrSxsC2MvUih3av/xn/9rTUC6tX7ath/v27T/6XVt8/GVdr2l/7//4tywhC2mjtrU7E/buW9+z6dmClDRrb7//tl1/5mX7V7/9u2KFAGtIip5WP+T2JShVKKWVCniVeXkSUY3ZBTuijCKMBrAEpBDkmhjgUO0dSTGbAqewDBHFkwEi6Y17Lbj+EbFPF1TNjzTdwvd+bPGx+h3N2MKnf8VKcxsWY7FSSu2ZALhmEkDO5Ie9sG2YuhYAKOxj953v2ju/81u2tJa23Nqn7NYv/D1fJSZG2u001H5WjMVS5TrmBTh4QCiH77d3QT+3voz17/w//kv1fegxys/+/f/OjTMcicLOUnNXOrXEWSfGwgvSkHerd7n+ne9/07a+9/syTgLg+LTFrr0sYOxZ/7znaxwUGtLAaa7lbspj6rdbmv+G7pdz44LCsV28WCz58SY8iJ2Dl6ciCZwaC2Cx8MJdfTFT3kRQVFtgqfG8OFgRYEBxCyIgPl+AZCxia+sbMqySdRbmpF9kgpCH/fDhtq7XFvieW+X42HY2b2t+RULYXam+UcOWEGsuJRZHaUaNOyUBGUlYfhCeIlQSeApUdqNymY+12sFpBpeLY9s9k3ERDk3IKxhIZkbSRdggGwZ0QzcgwTjLJHs/ZLo0ZswVOyIJSwQbD2DVkiR9H4IEcwXUnC1jkDEIuiZjR871/e1TS0wVLKZ2TmbIWlK/pKscY0TosFyu2rnG1WUVY64vugGSns5OFiyfzslQsJaQ8PHk7DFYvW+71d9gDg9AOEg1Y2zgBLBW9UIygGFG1ghXeViAT+h9XtML/EnyckVj9lY4NPHVUeT8m6V0OgBYDUyk2WyWGu32rX/8P/3W61PZ1Gvbe9trt27dTN6/fy+0sjxvYQluu1GVKzIvcIprkCSYuvj5OcnoxFaCpGpSZShgjAWISHlb9Yd2Vm9bXMLMQWP0ZSyLmC0UxWJbtrr2mCXzIfvoR59YQkBHrYBO48xSqZxVTk+lYNRTpTA0BTB6crePxPhyloxzvtC57Tw8sCWxvnNZSuY5Fg/b4d6eQLPkA0iAu1hKCbwzckOzDv65XNEaujfMYLpUFNPlYDZcUgpLCGwHXbW5b+/Kpc9Ny308HdrapZwlBK5b946c2Z2eHNnaKvmWKYHdHV+0qYo1FnMxsbEN60mhyrWerV9Zt4ODA/vCF16Rcbpq3/mTP3LBPqnWxAiO7B/8g78vxi+hkGDOLizbD77/Pfvz74tNSkgkwrYklnT1xnX7/vfflCEpaLzmvb9PPPeK2tyx//B7AoaHt70ewfZhVW0s2WlVhkCC0G7WNT/n9tHduxbPi6XK/UomSFqPucHJiIWwvddZgxgEUbRwCGalv/MFufcZKbxcWT2ZXzgOCqRhd+aCQa3s79l5t+Hg1YvLO5AX02YlEAyWsgDKCKzUmi7qEcThJKYCgIH1T46td3DP5heydjKQ4BYekwIh5LqJXESUhgeG1VfppTXUdqVos7NhfWxYr1iu8rEMplqoa1dmb3goIHCj9Xl9ltAQcWLfP097BCQAGwyLe53Xj2x4dqrPy5vRnI7FTL1KEzfXNSksvzg5LfmVp9QMYuxulCU7ly6v24cffOwnT6xdWncgBSBQZjansCiLm4nL7yxajUYXAoAV8OAZ+LiqM6CCfuAqc74dCu/xXTXj8pUrXu7wyaeu6zrseKLi1MD++//+H1v5rMkg0VoHZNd5XYoDBhvyxnoy2GSCjGU0QmMWrvRBAF2/cG0yD2TJ9T3NFERHk4zhxVOlbizHqVeqmkuBq4+jyMq5lNnjlGojxIk+IG8+aFxUBmAkw5RQGxlm5gIvRojkn0MOwRFOoPD4pq7V4nsad98Zp3FkzruSq/NUSh2TsZHM4JGEqBGs64YF0OTbt2F5uq6Duu4DCPb12UGtYpfW1j0EAamYnpySPp7YY49f8rHlJGZChRy+SRyZ7CZS56gZTRshkT43aj9S7Cd/cH397sZP9yWcpQ4PQ+PzisbvLX3vq3IPv3ne6/0UYPUs6VO39HxdTwHs4drv/q//OrkwXwht3du1pdUZ66lDWFViO2x7bYmm9wc1TWRKii23RQNKJaRMamztWlk3D3uCebVaVuNJiq5KkYOjTGSTLTs3JTe6rE6qh2r0SIowk0naUbMvlyRsJ7JMYSns/vaWrGrEAYLOHO6d6v4lzSF1AkYCKyw89UpHakfIUtFzmypOicnmrSQ2S7WoigCNoh43rl92wGABBa+gfFy2peWSLClhjpDtHlbs7tYDuVGyhhLIczHcttxyBrmQyqtvEXvpxad8F1U8KkORn7Zqra0J0iR3cT8jtim2fXxadtfxeL9un//ii/beB+/aqDmwxMTIdiste/2v/oKtXrpmZ0x8NGkLS8v2/vt3xUD27epTT9pHYqg///rP2s7WsbOmK9fW7UiGY3f7nuRWbmd93+IyNN/99idi7jFntR/oHkcVQiNDm5mZtBWBMUdR7+0dWWFm2reAokBdASJnHHH6AS5YRwbw2iKVx8JiK1JIKVJd4HFUPrMFuW9Dsc4JMck4GxOkdAg9yeFsm22xmivr3haQhOWO5cTgGCsUBoEMrD4/xZSkMMTHJgRuGH7YRr/bErtrSqHl8kugIzIQhASCM5s0Rxovybbk1/+veZNoA5ACbl6BgQw19oPqqQu/3DIPxwyELgA4yfOoBjpwLlZPFgQAG8vA0PUegK33w4SXZMAJG6jFvr2b+CiuLUyxJIOTkSeF8iL7J6fH8lBw+4eWl/G6f29fSvuYGK1AUeMMIwNryByoVyX3uj+nFQCchK5IP6R9nErhdW+hmBAWxkt9YhMC4MbDK7zp16ckF7/2n/ya5Lkr8rGnexXsY7HVb/zxd61Sa0qnArAEGPhCkOrEDjgYGjHIABz3779vR3e39JoAVmPBA6BzgOQKeklQI33Qg+FTm/iUMzddG1AeCazOpZMALOENFo9oN0+/Dp/T2IEJ0ZYIlmSF1LC4mGOIRVHaqs8gF0Jo6+n+1C6u6q6+dhJP+LVh0HuHxxYFhPVdUtUIIZLBQQGbsJgp/TrTZzoiFOFHYwh4ErLIauwyknHGmXvNyOPe2rpnN27cFEHo2u3b9+zlTz9l77+9I/IyJ+922r79nTfslc/ccp366L1Ne+qZDe9/XXo+NcuRTmwKIsSFYRJhoUyjhEW3qqgzb8lD/KrGTQD7kxDBtyKzsx+Xms3xrd6g/3qz0Xyt3ayurawWky+++Fxo1D8XEMh9lBB2+9RbFbfqRdTYtK+Mkvc4kuBmxIqykyUvrIGAsPggTXCWxCIAAkNcJqoO72xv2+Liiq/2o7h1KUi7XrUPP7xrM6WMne7s6LsxsVqcUk2aJnooV7kl/zyK24i7IYU5rZyqk2lbXMuLYTdsbWVFLhEgADtJiOXBFvoC17qUP+esAFcvq4G+d3fTFmanBN5pj71RkIaYHKvYDbl/O/tVG4wjti9ge+KxdS/hli+wvTHl1ZeIGZ2d1cSW0x7g78p4zMlC9sYtyxdnLZctCWj3NQRRr5bV6o7twd6+vffxjgfdFxbm7fKlGbt08yX74MM79t4b37ErYqtdgTv7vUMRtau8Y//33/ofTDJq3/rDP7XHLqXt8o0XbdDu2MnBx/bdNz+yza1d9TFi9W7TjthTL4CdninZ2YmMnNgKhXGihA8QeF0bd5eqZWvryx5XPFb/ON2B7dCLSwtiMCU7ODqx43JFRvHYQWZ2ft5mFuftzs62TeVyVsP1RvEGY3vlhefs+2+9rXaT4KSHPIk4mwLUx4gvXOaklBpTeTYoxRxHpiRSdnRyYj0BXEjskjVlIY4NNJdjfQbAld6JbUlmdFF2dRH/0odlpCURfhZYUEEKPJGA2fzkrNRT7qsvOElp5UKS/nRYb1pBNIWykw78ugzhKbbawijJKMnnM1atyFgAEroexpwQBznaXRmBqdk5V1TWBnCJ8UoAT3Ka69WO5HFk129eFzzJTKudUn1np1Tlp64r4a+0dALFJzeT3VyAWlMTGyK+TKM0emxISVLoRH/7iRCSe8ALkP3sqy/b5z77eatUKsYhmIREytUT+8M//K4dHlUERjKAiVjQdlgoIOSgF7Atf4Q4QLBmP/jaHwsLYH3Bg9sTEvD+M86OswEIosPB70IWvYWbTKqlb2oR6BEOgrVfPGi7/9Tn3UvotC0dVX/0Mk/qfTgw6zNcnwwBjr/3xTXNM14CGAO4AooNfX+yNPUIkPlWwNJPZeBY0ktOFr0SHO3rdyRjgyCrYSB8mJud1E0wYMTH8d6Ir9LuwJMD7L34kcigGzK1a3dnT57IsjP5H3z3LYHtcx5Sev+dh/bip29qTg/tg/d37fM/+5xVz+p2+5N9+8ynbww7vUFld/vgres31r7abY++mX4UIgi/+uraxNHR/WS/354fj9obYujrN2+sForpbDQRH4eOD0+sfLBnk5NZG3VCViomBSoUyRjJ5ZTQqVEE72FIxD/JkWt1+nLPg4K6CBru0KzArNXqWbN+4rlrCFcmk7dCMSWXnwwFscRi1oVncUUdTCVlrUX1bWD7u6fqvBilBpiOxzXXw6EsitzmZFLsVkx3qpTX5+XqSiAQhI6UjlQUBIZKWbj2AB5V0zty8yYFlgh0U+CL2zEtJRoIaGOJjJhtyxYmM7a2ULQnr1+VXDJZ0zIIAiIJFqlJu/sHVqCUldBhcrJgk9Ozkh4JR5iiK5pwCQ4xqKgApaS+kK42NTVrLz3/pL3wzBX7WEALA5xauWTXrj1hf/6tb2tcY7b14KEEs2MsL3GkMwt/J8dVe/+DD+zNv/ia3XrheT8h93/+5//cZuYW7M4dtaOU07jWbUZKnNHY3r+/Z4eH+zI6PRmfZYFAw+N1I/UvmYDtd+QyyRWWgFJUOym3GOtNRf9Wt63X+lZvdSydm7HLa6t2eX3Vx7VXa8lL6VhCQvLE+mVbnJ6xGXkLFOnY2d9XiznSWteKp6x2WlVfXxDTj1lK85OU8SJ0Mpa7mtT4+eKkpipOpolYfbQf1nhP2nyhYDn1AfCiJCNVmbKax7AAVbiq186sKdev3WhqvuQ5aC5LYpycsAA2EFXwE3blQRCTfXA7KOnHjjjigBxZPrMw4+BvIghrKwtWqzY11mLhugDA/ODuPTecHLY5Mz8nRhUwJUIU5HVTWIaj6YfyBvbLp3bz5hMiAYCTPvMIODgxlnqmgiJ3T9nxhUvPohc6QfgAd5MYPXFz8oWpKuaLO2K7ME/WCliBJ7zw1NM3La3P+SkIGpOoDFFFCr61tWPH8tDiei+VSlta7YZJ02YKtMfFsFiAo3oWC5N1Gc4jGXqYuYYqaDOYKP0LWGzwO0yVn/4U8Eqa/T1Pn0PFpPe8h37x9cBI6CX/Pz8DTg0YhgaUhsT8BKGZgfoNicDbCsB1bHU1howMNwyMta5HJo1nFYjRYiSYA9qYlBGpU9lN45jTHAfGPWSUZCyIeabTGifJTiaXdpngQTvxLC6uExgfsXDCV7KqQcGliHBq2kkhX1uRbCATtGlxSSCvMaM2dLGQtYQAOjohmRaRzKRj43ar3bl79+HB0mJ+c/PDh1t7h3tVGeKgmtZyaS556era/MxUfiOXSq6HIoPC4sJMVMohe9W3jWuPeePUTwlDRh0oiBUG+Xt5KYSzVLFY9VcdwiJrANXpbo/TJDVYGrxOeyAmLKYrIZB5slQma3UpyXDUdQUYS5gRjqtXr9r29pGtr65ZS+75SPfhOJB8SUqRSXlGAHO7IgaGoCblMlCcAreSrYmcaMlqKDEt0slIlGd/Pmk/lMsTNXQAZMDL5aYvZrBIhzs6JplZbl+OKl4aTGI++wdHtrA46fdqCyDSUgIKD3txEQFLJBS3joDUA/liOyTk10/PxJAiliWWiaILLCbkgk+EBqY/HWivrC5afRixO5sf2ls/+L596lPP28Pbb1u92RZ4iH3KGu8enNo7P/xz+/idN+1w+0P78INd61cPjdMTcAEvra5acSojYZJ3IW+gJiBlUU/cQQp5Q8A/Z2cSNJSWRY7nnrim+0+Yum81uZU7D3fV5rq8jZbNza1blTQdQm36QKc7srnchOVTYhJirKw94s6iqI9vXHHB43Nn8j5uf/iR3XriGVucWdCci13Iys/OBHmbx4dH+jkSOGQ1vuzoosi6xmLYsjRxTgEIDGzt8ormo+Y7pghHkUOdisvYHR3bwYOPBcJdW5pfsGuSC3a/waRLEvaCFGyOAzalsBgkFPnsrCzjdWbHO7uuoJRnPD46VF9kNC+vevyejIBJfS8eTVpRnhdKTK2ASuXEJotFrxdMWhVnkQGonAnHYiqbLABFAJLsBN/OqieQwr1R9KE+c1YlxxsdkdzJ20HeOCYGJs3KOt+HRRUkI0WRg8mpouYmcI+DEAPs/NyBmT6srC741nQ/PFLy1mx05Gkc2JFk7XjvRPqUFvDErZAt2MvPPm2vvPS0DPOpAyH3htmTplcul/WzJTLS9uvDUJ3h6jOs4MPAAVEHViGv4yZ/8hke+ukpYPpq0Fs+yt8saPEBYFjv8LuAk+tRAyBYxBbQy7vhmCRfaHXiSxw3ZB1dE7DHq2CbNMaF+UwJMD2erz5TQxbgxUdo1BvexrxIGbn0PDKSbcgUnyEMQzUy/7T+dpb96B7oLs3zvF0AV0/64HnIet2Ngdru48MQ6T1+JVTFz5TGmfCKmqq5E4gL9JLxWGdlafpA99sszRa2VleT1R//+E4AsKFYP7m+NDufTyc2pifz6/FwpJDQiNA0AJAcTS4Wl3uOVecuCbGyvqz9yfGxWMPQYxaAmudZyjVDSDwGpw4ns7Kq+nyxVBJDqqrjk+okgDOyrJSEVT1f+WUSxSZhGOei+mzdXLlySe7pJS9pd+nyZdu4cdNWrzxmCd0vIwU4OuvY0vK02iSh1AC5ZdJkMiiJbM6ZW5e8PgGWS4qMwuzCnJhPW8IsZqF2hAEdjhvusxjY8zAHbHgo4KXNWGyEk5XIkZBmIECij7hV7NvG3aM2Awt8nPrgC0pZjigfu7WtnVVlZMTCBIo1uazl01OxkpSGUa7uoGXXry/ZH/zuH4mJdAUcCfvlL71mb7+zrbEZ2ZX1q3bn3pHaP/R8UWJ/P/jxj3yRKiGgSgkAj9gI0Crb1IxYoRgLtV+XZX173bGAUoBw3rXPfepxGbm2lDsol8fCVSys9+QZPPHU095mQGRfTFSmxtpnhwKyabW9brJaroCNet8+Epg+/fRVzbdYs8ZQ5F4GJONjcXx8IBmZkDcwI0O5Ie+CUxvEomQAp+Td4J6l0yWLCDhL03PBqa+SheXlNWdgCTE32MgELC5dFPDuW0wGb32NUyt6nhuNtwBz9e2lkhEWs3C7p6bykhdWh6VcYtlUmMpK7l5+8QV5F0WbFkOn8haLGJOlooxxxk/B4EA+z7iV6D0Uc10XW5+emhLAiqXI6yGDgfBTLFy0hkA7IUW4eu2qhQWOEh+BaUjGR/Mo3aCwDx4W6WXNVt/DA+NByKuQkT9NqIzYPkdkd+TBAZ4zahfZKLAn5B9jGCySBW6sg45AidoWU/KSqroOmSCwKjYNnB6d2sPtXXl/ec9guHn9ks3PyqMc9OzWrSdkWE4ky6SbDW1n+6EvSKG3dTFxMIPx8+Ov+UNzHLxGHF0AA7DwlN7oEwG4Sj+Jk2J8KKw/Vl8hJQB5sCgpSwzf5Zr6BwkjQ4Ki64Cag5meDmK65EX2AjXo6Cux8WDnnTnA5qlpoteC8pV8R+/ov6qMFb+kZby6MtwAdUoATkiFZ1PfpeYJ4OoGhE8IYy/CMZ4RoNf5m5e4H0LA2HqYx19Ht2lP8DdygrEKNiAE/fNry7pIvzuak4Nhf7gZjyS3wrHeTwG2328mV+by86lUZqPb7azL3SmcHpejY0lHVmyVorfEQS6YZkzuZbtFVgDWQG7h9FQAvs4eAZ2MC3LQASxS1I4ExGkqG4ViApmKp2f4aqFcNSi6U3F9B4sKK+DY5F4bYUyJCcZl4eckIHUB8dCSGX1Hg56Q1S7OznrtUvIjCXTH0rKUAru4FEh+iKeZwEgZ3VQiYpl8SQyrjAxI0ZO+CYGtdO+894HNyNU+OdY1BBKTYuZDsS2YMVWx1i6vqX/SqPOBmCIn3bbkKhTceBBa6Ap4CyUprKxtVNelor6kzwtxjDVudVJ1NJEZD30EydgFKRbFsZMan+vXV+3lp6/ZlUvL6kvPbj62busCyeNyw57YWLTPvHRT7StZXQzxV17/rC3NTtndzW0x1L7tbN61uZV5zc/I4841sdm6wIAttG997137T778iu3cvW1ZMbjzccskMjYhQ8KppjAEjuPGugNusgNigA27fOWynYvRhcQcWABq12ru7n3+Z17x/Fk2elTrVRnfrs3PTWqMcw4WlOFbWVqxdDIlYKl6aOar/+EbtnFlQXIYEUPcsXd+/J6M5SXJR8BYUJzt3X3NN4wlb3s7B+pHU95JzA+4xK1MJPIal74d6HOZyaJcZ3KXU27AOTPu/r37tnV3U0agpjk807zkbG5p2QaSt54U/+hg18ZibetrC8axNVmBRPWsIlmR4pCXHRvJUM8LiGfVT/WN/ko22O/OwlKoWxZTOrPPfPYlMdJpPx33WPdhwGBWYf0ku4UK/T3SnCT3nXbTvTcWBFl/ILWPM9o4O24oOfZyfK7XqDe6QuxUwE1aodoI0PEklejZ557Qz5hYdlcKTgrWyMqVime0HJ+ciQmTXSMGKwO9KJ2gqElPxoFi7If7B6639+7syPAuCrhaHstlrnHXAzAV2KmN4FewfVVAog8wN/6++ghoerhBcwbAo7Pkn+vD3j+gC9LA5wBavs8FJ9RW4uKe7M+nHKxEavQXOWqEqVjo8jKFuj5ywWdJZ8sVpMdcjobpu7QTsMNDcBIlHOmrD7BP6kA7jKtdfBfmD5Hj4WOpMfWSl/578PRG68H9gv4Hi6y0EKPh4QR9xvvyCFDpOw+u6fKrt6MT4Y6I4kEkGtmMx+JbFi4EO7n0uYmbawvJ1ctz82rnRjKVWG/Wu4WzSoMUulAkIle/LYCQwMEucbfPahUvfovCEvQ/PT1WwwQy3Y4YBjUkZaHUEILqsvEu9KQI4ZYALFkpNRPOcRTtjiy7vnfmCwodDRTb6tglgksv10odJPCPAKYznBCqydUgkZvph+GJQXGY3N7enjNeyt3JBsn1rcrVE1MWO2WL5vRUQe63BB5LK9c/LqAjDzAtQCaew84ysg7I1w2LmlBYgh0lBLJZAWXRZW//1AWcAUcJOLzt5LjheY7ZnFx1sQtqN7CXulnHZT8TMwtLwI/sxsufEsjtuSCwcCJp8pzf07KuOehYvzV2BgwKE3tMiNHgktwUuyXuS2rR0uy07zhjk0C/w+6VsX3rz39sxwJE+ju9kDc5HHbp2uOWTOVs58GWbaxmbdSpypCZ3G0BMgtvuh+Vrjpq/+LynFxcCsX0bO/g1DY3b9vLL79gD+8/kAGI2sHBkc3Oz1l+dsFKYhOsyBLaKYox4c5jfBu1hgzeWOAx6fODQr/91o+cqXFIYVI3P5XMINiNxtDTxGCJqMzBngDi6Fiy1UN8fWfQNrnTzoo4hWBgCytLMqJjge2Bh3SelwsMcJTFzsqnZa8HwLbjebZRzy3YhLyRjhgujI/xbtWaIgMCUDH8c4EaKW57+8dWE2PnuB1A4mD3yConp3Ymb21vd8/SibRliIuqDyy6dGrHMkvn9uDOPfvog3fso49vS47Gzkplhayk+c/nJgRefTs+2LEpMe3KSdUGam9L96EfTY0TxvPypUU71FizUYAQ29Qc27CJDweHigbM9ZFyO+fQd64sqR1pB0cv5+jhrLE9lDFiTDjOh3PLFuZnPd5Ptsi23rt7f0sXEHgI9Lw2rnSEtrSQMWeiGclKytOluC8AT2oki3wOdgIe3HmhkeReeqDrBECl34V29J/FYV4jh5X2orMQGMcuAT2eLRsggspbelUfcgzW98n4wAM4B7QkH/SZewNeLD7jAWLA9Kc/iVvz5NhyQJsC3X1dAyBLAtC6Bw+Pu0tGCEcEYZIAuN1wAa6PwDN4CE7VFg9z6D3YtjNwtRtg9RNvNQb6hr6DcQnGhgdemf4eR2KxTiQcOYhGw5vqlwD2P6oHu3FzIVnKlebrjdZGrd5YL06mRcbyQisy4sZSGlhkVkBW1HhRgjArdlIXixWTEyhWZU3YxkdpOtxrGurILvAjrpUXayS3NZ3KSkQ1OL7QlZaiVvRZXKGIv0caBdaB4t6tBiv7uOZdX61nz3i9NtBncVEQJgmDOgcIArBTYrhY8ZMDFokGNjczLYbVllCFfRNCUxZtdXlR7RPoa2D7o6YAmHQzTmUY29z8tA80LoIfWyEhG8vFn1+Zs3K95bFYiZPnCOLOttSurtxvybSUMOP9nJzOy83WxE/IIGjSEXi2MGazeTt+sGcZEWkyjshjJFYMMxr0NIYeDpEgaHLPTok9SpE0ztQrbdXkFehaJKn3pdAoTkPt68rqLyxM2dNPrMlHT2mMZKSktJ1WTUAzZ2+9+a6diaWkYmJOjbKVyyf6ngySRazVQUiH9nC3aif7J5aZntf3ZSyOyvbSy8/63E4KLFKak3Qm5yDDAllYY9kTgJydnglg4zhMEtixz19IbJ+aFYRp3nv3jq2sMP5n+kzMYjJukwW56DJcQzG3k9NDXVcGUmMAu4vK+G7d3xMLTgjEmZOq3XrhOTvZ3RbjlPeUTWlu0/bkzes2L1bKQXgQmoEY++Hxgd4ruqIzflUZrJbG6JIYOGdvycmSQZecyCidlPd90TGSFGgWM2I+EXfni7mU7e8deDhgdW3d+5yfnHQZ8II7uq6XBpRizy5Ixtpms0trXo+DI3qypZRlcEdFGLYe7shQw7bllssjaLfqtigDAXCuri3JE8zLaB3bkvpBJgpEpSH5Pjo8lgckbzEnggKwSX+IG4IBgAYF4GFYpHeRYO9jIMC5fecTAXhL+hRU6HImm4oLdPsyZsRZyQllsZndXRpvgS21l1uNmhMhZN7vA4A4eAS7mfwJm0avBXgxAR0hH8IaABWEB7DEWAI6gBWA5xWo9DouuJM+/qdx00sCecIJZBdQCUw/9XdwQoL0ztsRXIe5haETViPEpF/0/Qs3Hew+975h+NjQMRYLjur6LL4iA4JJzyABI3DpeXoD9KBfQYGWR4bCjQZ4xX1hqGq3buLeN8ZN94TBB9/njaBvNBKDQwhBr5IOLLozOlCbN4eD0VY4FvspwD7zzEZycW5+Pp8tbExPTq9rAgrRKLW2J0IUNfaVP1nX7a1Nz3Wk8bBTP99KTwSFQTk6OtSA4+JEPY2kKWVH6dJCFkIKHLk9kvvEQMYFClgBV8rzuAasYom0rJUGAEbEA6vKlko6CUix8DAWlaS6fcAKBLrVvp2enQrYamIsRZuaXZNiUV+TWJ6smpQJZkk901YjqARFzIj6kbkMBqHmAlaXwOEOEjclzw1BG4dHVjlt+ao1ljAykdaEsnJI/iJbH+MCvqS3K66bEQaoiK13xJTZD45QF8WiiblOL03K3T/zLbQoCgU6cKr6mrshqVly7dndQjiDs/aDNLCyjJvGR8Dqk692sgWVM+MxVIwnhadPKzJ2UijGknt+9NF7Gs+6wLnhR98cikkBqEONSVcgy0LLwVFLAHxmeZhooqj7Cyg1dx+++76Av26nOw9sTuPZ7YrJQ39DYlgyUijpWL8f7+3LqE2LxclQyNB0xIhyUm4W+3yBKkVSfstSMkr37t7za3aaZ3ZlecrWluZF1MPWqNbUt4Ez4fMJeTYyxAPNzfTMnPpGKpbmUO+zuIhCohSVk7JAKOfxOWKHiYQ8h07LlYJc57gAyziYMyElFRDhNc3MzUgWEjK0k2JTUTvb3xaopsU0ieOx4NS35Wsb1mi3Pa6fL5U09hV5VTX1I+H1bFhESuXFulkUm52XbOue6isEoV5vyGzJ8MqA0LaOSAchs9JUUex6Smx1W3LDibIjl7vZWXkEIizO1PSPYiS7+5wQkvEQAme1OYOSYrubrvtvXLvkBoBNDtkcGTpi/zKOMGEyE2Cj6BXGDvechTkW07gHoR/AjNeQuabAiVM8AC1nZkKHC0bHT/TtgkEDnvzuIIwOSGf5Dk90/6fgGnzWwZgnYQ69Bmg7EKlVwe+AoEBJr5HihWt1rutwgjJMmkU+2sycAIaANoTNK8qBO5pnfpLLnZJBVg80gwJOvUEB92DBSsTMv4/R0N+Ak7eAB2AfsHHvp14P+g+rDT4T9D9gtD7++j6X8INNuaP6BbDycJYrV3g8GnYkowfD8WgzbAMB7FkQgwVg/+aXf0ZeXHJ+OBpvaBLW9flCqxWKFidzoeqZwCKii+hC07OTupgGRyBHqUAMgwexhfQIf0aWn1y8LgPBVIohJASk3X5Hg5ew05MzYz89aSeARFpAQh5cpy2gEFtIpfJO7YmBNVpNa4vdofQsVMGaGUyqVQFuJBJzzDEnfaY5HE50F/Yo7LK83MXC/LKwOSVXm5xCzsyPuPtOMvl4HPeqWx2BRSo3b2V2QeUnrSfBi8ilR7kwCJWzMzG2thgQZeIoPhOSYp1K8MWI1B8MwFmlYYeHR2IJpN7I/dXg++4weY5UzScMQPyK8QqNqKkbVR8AcfHhrhordsr5ZUQEWJwDbIoz89YoH7qAsTWS/Mu4lK4mwMyVqIQ/CAru9FqWEeM7FHAfCyzJqIgRQhHY5wEKMWuEIifF9bxUgQO7rdzl02hms7LwZBpjRHXNiljuiYAzPO7a2uqy1QTcHRmMzU/uCQzLHlNsi5UCPA+2du3mzasCup792Z982566uapxTtguebXVMxc+dlGV9dlKueppWTDv3slDO97X9Wpl27qzLUaYlhGraGz6VtNnCdGQz8qGkHg6b0ON/8pjT+n1OcmAjLu0aevBvnscR0fH3hYYYkr9BYjiKGOvJqWSB6D5waiMR11nhMgtGQQtXQTviroTeBiL8jymltb9cExO5QAsiHeyaBOZGEomm1Y7axiHD7YxIGKcezu7YqGLxlZp0qzIkImEB14KkOpOHNJHbd+OjDHF2JMCJmoPs9jGYmNfOtGVfDuYaOwBQxtGbH5xVvPNmoKIgIgNNJWshYWlgkhFcLYZax9HR6e2vb3tC3yEFwAMdGV+QcZEv3PSAuQRaKEkItfnvoIWN7AUrnEmhvICKOqzJNBB0k/IBUycrQVA64DKuEhGCY9dgOzF674DTH0B0CBOwcmwIlsC/kQ6Y/FsRjKbsVgua2HpPZXIYiIRUXlJSckfBol703dYJJ4llfpIn6IdrPyzQBdscZWnIl0vSKbEC5yxJiGVMsYIAS4+GzrIPojqdwAUhCRmTF/53fNxfZ4DAncBrpBJHgHzfbQYx0CCcPIGgtAAeotvj7liQ8oQe9g5H50fCDs3uwPbSp4Nqz++I4ClHuzl69eTk4vr8/Mr1zeW16+vX7t5q3Dl+s1odnI5FMvOWPXoSGCYkFAdS9jEgvpV3YAE6EfBbg1Cs9FyBsmqIK8DKpJmWduU03ny4ogDOTuUO9zvEzwXjRcAd/ptWe+srDMpU0FwvCh3CbeKDnJ8Ndt9qUEqc2c1ubAkyeMwMLkoVqlUtGqt6hPc1/VODk/FZqcklGI/AL2UqVo5skS2ICAYOzDFslMyCBnLzZR0n4RlZ6bFcssCbAE9LqEAfcSkaMKrZ1W1R4I0AcNU3wEPMWP2ci+vTavduEQU8mh7pgF5lo1OwzjvCVeT4HpTADM6V3skB3HdN59PyFiM3QUfajygYaz4cm22QkbCOT/XKskJAHG5jurnhAyGn2EkgcsVU/bhnWN78KCq+42dqSBLhHFiAmqsM59LyM2D3VKhqC+2jGtEEZwk2xDFRoWz1qxUrN+u+Gr8VCknhRQD0OfTlHvT/fw8/ZTGLp7SOKRsXsb27LgsxvuR5lSGr1Nx9vDwwaHtPtiTO7zsyoLkPbi/ZRQZ5+jqExkDQEic3Y5PxfykiBjF8jHF1wlpjAXiFWudHVtbzP/ZW8/o/sGppH0xw8O9h7a8OOVM8B71eC+tSa4C1kFsvSzApN/SHslq29JitCMZx8bBAz+eCKbO6RpRGWWPGWpcRmKAY7WVWOZZo6N+VWxlaVauftbK8jhKJYqlT4r9V2zYgr0fOKBsbFwRwLU0hmM3VgUxXLIrqGORL5SkE3XLZiJ2vHNkz33qZTHTsO3LgB3KMDggya1fWl72TR9sAW83zmxqZkatl7Yg1JJ9lBnXeHZu0mWdbZ8w9Uql9ijXtit9IHYPKzRbELsmIwG9TMkjZK3DPSTJhq9BYIDkxbX13YClBnoMc+VnwOaCsAThBGp4OBMlvqlrAkPoJ23hyec5YTj4Lq8JDwAtwI0+qi3+Gu85mHFdvhOwQOaf38EL2oKnApljoxLeA/djDTBol0ZGn2OxtaG5yiTjDrCaSD/VJJsUgZC8I4eEIUjZIl+VMeQ1Dwfo+own18LY8Li4No+wPE/69x8DbvD7Txf9SDljbmgn6zgQWP3dOQ+dH4TGoU35rltnw/PqHQFs6Fvf+lZkZ2entPvw8JYu9rr68ppwe204GiRDE6MQxypcuZK36aLcJrG1y1fX3YInBRC6rG7CufJVDWjUFpdnBUysSsp6CxigCdTsZCJI78B9xA2gQ+Q67kpBcmIPVH+fCIkxiHVQ24BgvKcSCeDYDcMRI1QEYlUQlscR0hlZNxaLBsOOQKFk9zkKfJ5CL7jPfTuRkmDpOEWAlXUEIIm7LRbJTq/eQAIWErNVJwYDsYDuWEz0xNpHt51JMNn0hYwC7kFtWeI9IXaYpQmDpHyhYCDXm8UfGHWzJeEYBCd8Li7OO0hvb+862FEWMBQeioURxwp2FnlGRjTj4QDG8VygjFufysixFkhTrjCisSTliyyKk5N9sSW2K0vApCCESPaPW3Zvp2z9UUttRRlCzmjaLfKKg4UL4mgsGLCbClYGM2JsiamRlREWmydwT6yJHGIAHabPccuJmO6nfzG5v20ZDNhxs1X3mDljB/siDk9RDxyXoLiHFEsGoirAIKTiihqSQYxlpCAybnqPPpBmBGvhKBEK1WAEE3ovIQYFwLCIGY0QghHga3xbjaEMEK4hh3AWCKjJ7ReTZ/lJTH9A7vDWA3eziXGjZJOLC2qTGKaY7qBx6At0C4uXsJnWl+KU9feTlx6TtyNQ0vg1a6c2L4NbPjmxTIKYvMjCRMY+/OhdsfCk5pZ0vIEXpSnmC2JmwUYQTlhdWchpniesUu/54tvJwbGtr68LNPNi3hQ8yjs4usFPR+3ObbZiPunzRQbN5id31LZFn4sL5gSYEAP+8pe/YN/7zhtWKBTEint29+6Wxv880KPdQ/eokPGXnr8lecKYoXPMz8hTtfb3T3wdgvlid+P2gx0Z7IC5Aro80VPARJcNQAgW56AEUwuA5iKEwMNrGPCfftJeHv47P0FFXgte/slnkD/A9qcgBjMMXHAJh5Ml8tRZ8EVPLu7F4+IewecFbpKhSkNyqp8zmYQvQoItPOrqK7s6kwmBv2SMsSFM4oCo6/M59AVccXdfesNr8CnuwngEYQDGJmgD7JVQIXFhbuOGQjghvJNLZBUZlbcEMF+VC/DNbrf74A/+4A86HiI429lJnrVP57ut041SZrCeTY8LidggOlUohmam0l6HkYpIUV24Vq3KMgJ2QUEK2GiKHVmFotiRlEgDgrvmFktsjzNx+r2R7W4fSOmk6FKQYAzIpZXACSRJ8QEsmFiOIq6I5XCCwaTYFCXTqELPz1a7YXW576wac+QywWpAYdATXOh3BpGFt4KMQVdtiUZTDiLkheKSA0p94pbsNwgXJHQVz3AoFqYcJKjkHhYYw0YA1rQElWTyRCwrkJJrr3Fmxw01GVrNvkY4GGSEgngfDIsFs6jAF2bL7irCBCjM3Kxc/8l5j2VTdHk8knVV21rqP0VGABJSg8h2IKIUjQiUresgmXFBm7Bqndw+anD21O4zG0g47m/tywOgr4hXyL0AaigQXsClIdRBjNQZuQQG19OFTcCqUVDbJRsSIJgd4Ao7JYYNy/EYmBSfbYS4Zywq4MqxSw8p9POyNJl8h0wP5ownO2lIn2FxFGtP2T2ANorSadBgwdQZRk4IdbBzidNXcQlj6hPjSonFTDYvYZbBFGj1AFZ9jsUxn3sBquDAjvZ27WR/XzJQ8dMGpDv6bNtlhqR8iq1Miblmilmx7fte+2BP38FL6IrR1QSCnAt3drhjJ3sPbH1pxtPF6md1MaSoHR5vW1hMH/kvn1bVpqw98cQTHsrgZhw3zykTpLJVyw+NU4RxL9fXFtVuyaXkqCzvh5SqvPrHIurq6ord3tz0GhnMCazr/t1NjRPGhKOpUexgRd1L6olVnZzApAt2Wq5YXUbYsxek8ITYuA5GlFDC/PyUzcxMeTshOsxpXTpBeEk3098yl1K0eq0pGbtwjzXkajP6xH1h2kE6k9qhJyDMPMO6OYAS+Qnc+YCdos/eVl334mgenuBhAFoAlF7TP2QKNuyhDv2ObHENdMQBT9fEIyIrB88PggAB4ckJzxdbgYnxEqpoa57xmqeLOUtIxojhIkC0BUzIJLMiAxkHxWRM8sP6hvAqlynYJXkPG2tLTj7ICwezghoQEBBBK64Vvzkh4QXYrwyAh1xgEwCx/tagihl3RAoOzkfjzYnxeGt4/ojBfu5zn4vE+v3S+uXFW1Kg1z/92adfi0Via9PTxWSj1tdYiw/K1cLdA6hIWG7r56wmMqYGc2NcEWesQns6SHwnLrZJPDUR0cTHxIj0PSwHgIhrQ3I1EzO/tCrQbvoEEc+tnTSsNWg6iJIoTEfOpezTU7P+Xe6BkDQFZmeVpq7BDpWOFzg5PqrrZ8nBPqk2EUM9PDzwQ/WwPGAK1bLm5lddUMnzzBfTAoqEM5uTnT0ThZT7dKaJiegeI8sm1HYp9KBR9cUndtu0GmQeEA+T4ut6sLFIGOVPOkMZCqCIOxeKszY9J/dfn4Hx12p1WeaeAKztwE/RYhlYgWXHpmfJY0yJubMQ0lJfw1aaSvrKPic4AEAs1rFABlv55je+Z9W+7jWOWwcDJEPHRgEWOYhpMy/UcEWJaCcF0n2hSGBKrJRFBMacGCrpSIx9UKhZczwMGAKxcoAWZUFZYwJx4o2EiQBUYoxcE8UAYBwI9R4P4ltsTcXqexk+XQPFJuwAi8GtIycar4C2sKWTTAzO+kKvAXO8Gamu2i/BR9/9GiGNIacDRHzRBgYRj5OPKcMGEOj7voGDcZL8kGNJPJQjyc81n2Hi2Rr7GgZKDBmAYwGL1B/c/aa8NNYROKr8yvqMWaakJkhW/d6Be4mRmpfxRcZJH2vqs+9+sGW3Xnha+iFl1RhLueS9lO3Jpx63ebFovIfd7Qf23HMv2K4YJd7Sw+19m8qVPAf6L77+Nfv05z5nyVzRxwQGiCyh7ufnPXvq6Sft4YNdX1CDhaH6mhI7E3jDzh34BFSzMibPPfu4v89cHh2f2nG56h4dc0iopd5o2cHevgyeIA8l1APw89RKfTPYQqp50/eRHUcSXgdv1X8WjQI3PwAyJxnSSw3Mo+/rMw7WtF2ypM/oF/0VhCR8HPVd5AFA9uvoFlzbd3yp/wArf/N9ZJC2+98ab+SW39lZiIGhTxO6N63ks8ib35s2nQfeKLgBMIOQaoUDOeSCKoAxGbamdBKs0WUd9AnHSYz8QUEhZNavzZVo/0X/JI+68XAcGld0i7d0z6+Gz8+/OY5Efspgw8lRcjpfmpcPt7G4kFtPJrKF6tlQpOg8FICarFem6EnliUzUCiUxWr16sQuGRhITg2VQbi6TLhinb3blQlObkvqiGIOUAAjLl/XYKs1TR6SAjEdXTIvvZLJJgemkjaUwR4en+ryshQCkfMqOlIbYW1cKEvO0GfJzU5m4xzZZwS7kOW+KBPeamMWuDeV2oqgoLTmyxJMwEAm5u/EIAjlhp6enuo7YVGLCJmdmLFXMWLq4bOnJki1dumTzlzYsnZu01cee0BjkbIjVV8szuaQADLYqNqjrsqqlYZd1TDkQAxgI6W5bgC1GNWQFdywjdd71GC3MnSMvUgLy2ekpCUvgop/J2ITkbp5zyZ5AQmPbFittizHv7YutHZcFJj17sHdiJ2JZHHKIwSJ3GCCi6k88DjsWG9B1YIC4vow3ngwuEQ+EjqN0mDuUGaYzFGB7nqEYMHv2RyN2swU/ncUi9BPB5g0/nFE9xJMhrctBEmuh11BsFiZRVHQLOfdjZM6HkgVUWf+c+YtNielTXJs5pkK89E1GIWx9uXgcjEn9T9qGcfFkdr1GbI0YYlos2Smrrg3bwdDyXRgR3wFo2SSSFmCS7I5XgiFhQY/UPsm5hz66LN7pfpS5LMiwk9Hh27z1XilPwRB1QS7+SB4FmH909x1P5ic+D0gj3HhMk8XpIFyiTiN3JcnSzNyijA7f42y4sYxzU2MjZr134B4au78AqEbrTIZ/yeOcAA4eEeEWwDwcHtnGxmW7e3db7dDrDk7E/piBICQEELF5hzDcM09dF5hAcLoyum0RkZrX5mDMCQmxMQZPEJAIFnMIBciQaao0S86EERhnpeCH7gfwAWrMKQzTwRBQ1+8YBObJ2aiebtT13SAGixse1GEluwhZJFOD7Ju0SBDb48m79V1/eD0wVH32pyAZAC8GlfbSNt7jcExqK0wIJAVTei2QK4igbzDg3moHfQDEIQE8gvgrvz3qn/rpIQO9yN9kCFAeU3eSZx2XTAizAOQJebJqX1Jki/YiY6SBcc9waDSWDHfUjgPp2OZwMNiaiEadwQYA2xkl85NTAtiJjal8Yl3Wv5AvJqKpXCpEAjMl+9r1rg8eOXaTkxRuaTsIsiuJPeRtMT8sKKutXX2e+MzS2qo6TPyrbHfv7ElwqR1KvUfYq5gW4YIIFo+VTQpj47qOxS7LEgT2euOWym0qTflgkX8KQOMG92RxCsWkJi0rITrzAQwqlMfkap/5fZkcNiRA/btixb4POqoWTGgCdC8S+NkOmclm3BrStqpcJ4xSkjxNtrrKvWCqO1IkYrLTM0uWLMwb2RVTc5MC7rhNILRS2ly+JEDqiT0n5RK2NZx969VHlteE4IKTSmYSjLRcXQLuBYF4R95AXeS/1WH8JIRRamSmrdPoyKgca2x0c7GwcYizl3ouqA0p6PZhRd/hnH1S38g3lpUX1ni+I25yb+RhAVjgcMyGDMCQhQ+5qWJZfJ5iNwAtuazsaOKQQpQVSx2JwFx17xBWPqtx1vc0N4QPUEMElIwIwI10IpSAB4nrHn7QNVEsEBZgo/g3oIAhJl7PJhNXEoHuUO4u7WR/PougLE7RBt8Vpb7COagNEbBd6iWIjWu+ABAAHTCg6AYZLoA7gJmTOx6wJwqBwF5gzuSQUmOCWJ/Arl31nkyc9y2Xzgu05UafC3xlnNhKS5Gf0+MDqxzvybGp2MHOln309ocOgpOTAgLNF/JUKR9bcXpOY9dRvwKGy6YZQhQN6QcyjHRxMvHx0ZHNTqasJJIwYcSUqX9Q0biM7eYTNzWOKD6LVNIFtRdAmZkpikQ0ZcgkmwJpPCbilR5Ll4CgixcAqx7bjccuSTbaDq54BcgNBoS4ojouo9Py19G7i3ljjJlwPBxecuCUznndAEDH/w6efA8g8zQt/c77Dn4OrsFnAEl+cn1AlYsGYUPdkzGSXEAoAEnYKW6+g53+pl9ckwcZM/qwzxfPgTBDQ6T2YhQkuzIM4M7Fwh5AjEhctJmfvB60OWg77eAzjB3eAG2kz8gIZubK8qT93Beet7/yxc/YKy/esl/6xZ+zz736Kbv15DV74snH7PLasi3NTPl6S1yXunXr8fEzN652nnnyxsHK0uKmQHgrUq16FsFPQgQLl1dvxcPR15+8PPXaY9fX14ajcLJQzIcacieolkSSOdva0BnOcqJGgaBRLnbRGSCDwkARt+BEx7QEPCmg4GA2mA3WDqEbSdFRWpKf5+bnrFat29aWLLOEfHFh1jrNse+jh30wiZ5P22yKFcriUcxFTIk8WLYVNpty23WPk4OygJA95lN2fHKgSZYllCvfaNVdePsCxlWBPaCNELJVdnZWbFVWE/bHjLHdl4UhTbcsbE73nrCm3DGYM6yE3TGRaMoFlHq0vU5dYzD0RamJYceqA7GD8qk1zsq2sEzpPLm87YbVGjVLCfTJN+31OxIWubDhjkYuJBCGBUqhxeiTUtbz8NgODg7FxHV9gU02Hbea2pdLF+2Dj++q7VG7ffdA4LpnnG1VlPEjDENuKoBAjiR5yxQCITEcZaQoNFWYAFIWE+mr75zS/QFNxhmKSWEbtk0yrjRzOKpL4NjVwwIdoRDcdZgA3xE7JdYmJSHO29EXPEVHAsuRI777TYYL5gsY467DDIYCUzYqwFLIUw7TZwGFp9UILH2LqD6XEWvw7cS6pzNdjRFuPjF/gBTPQC/6dcMCbhZFMKQRufK9HiU09T1dE6Vx1q02As54GJxjFtV12JZJoZt6tedtYxMJsVo3pt2GJQQKFM8hFkyMjroJgBDGOSJScCTPh2I1aVb/BXCn8gZelhLCfgfSjdOTth01Ydwju379mhMEd891zWICYy0w15h3xDiPZYyb7aF9/rVXffs2hihghCZvLm9razP2gx+8Ldde8gLA6n0652Cr9lHzl1oebFpgzv72r/+S7e7ueX7o4fGp7WwfiDg0fKGQbILKKScfk3EDQAYgyPUgPTyCbABMTwC0zCvgx08+EywAMW+crwbDBqB0jf/owfd4wI6RG8CUj/An7WdeeR3DGQBc8OQ+kDOXS+ZYnyWDBSzg8xgA2sGbfkfaAjjrH23m2m5Y9V0H9Ehwb7+u/vbXJQtBH7iAZOQClDW/i7PT9ne+8quSF7w+6YO8O2pfEBLkwFbPNydUKD0D1PHAJYeCjfOK2vmW+vvVcHTim71o98HCwrNBiKAzqicnS7n50Si0MTtVXJ8qpgupdDoq10TyMZLwCmAZpEHbTo72xTSlTLIcsk2+IJWVK5SToKGodGBufkqTPenxIuJdbLMlSRoBY0KIVy4szNnh4akEhKD/kl2SO65f7XD/2MGM1f6j40MHclzZQgkgP7doInDLGEy2uMpOWakkgJICkFxPylNXlgXFp43EipeXl6V4fd+eSRuCBRkSlscer8VthfEx4uQmYilh14w/ylcoFvQWYE85w6Sx64YKWfS/J8ZKyg+hkcnZebVXjEtjUJELRkwvLSYtuuxKyAIX4YLGWV/30ZxIwTAyGmHb2X2ofoj9jWMO6LgszbacUgnH7tZ9bx/76psAk9o+8kwHBIaQB1sjEXSqmsmdj4vFiR1mcjlfDKCsG7tycCnbAv0LJUXA9Kv/3mp1XQERpARJhSFc7JDHaPETNbMOVr4gJ/CRM2YjXYDdWNRXQGhZpcUgkrbjwIiCOOslS0Cvq+HEJ4N0MTFlgUOONL6aDPaQRS95HWojzJYCQnyGB6ve+lOyIrdY76G06rqDM6w3rJ+EDziaCCVCAVE6+odRgyt2dA2uTQx+Qtdx1x630g257ieDT8iJ8AHhCuTFKzjpH/fjQEFqWcCwYJYYWfp2LsZLH3KFhIDsUO542TY/vmcra2tWkocCKWChlHhgoyH5CWksOuQJAxy0o23HB8f2zPPPi4jIgOt+6Bufv3nzmt24cU3j07a7m/d9ntz9ltL73DlwEP8HECO+uMjvxHTZfsqOLTYVoIeEegibUICGwkUALddy9vcIDH13pMgA84P8ATI+lvzuQBuMrccoAVvNMTF1wI/PeKxcsoFc8nTQFCBzD2eTeJB6HSPg4Qm+z7X1mrvoDohiog78wb3YIRosjKkdmgcYPk+A2dkzr+sffdFF/T5Uu0NWkUl9yb1arkFaHtfn895GtY12gCVsfFkQuP7N3/iyt4/3wQ+JtBvnEKmRIiRU00ums95myE1L7qc8o7E8rU4ylTwQydyUHmxZ7LyazS4EIYIRbDWXmVf7N/Lx+Pp0KVPoNOrRg4eHIVId2Pcd7NqAESTczWIg27K62VzcGezu9p7lCywYkSQs124gkFBHq5Wqsf2PIjCTUwUxExJzqf7UcleaTQLVk7oGAvdxYPNLFFnBGqF8WabdimKmQ7mQjCEdkvT5whclydoeP0PJ9T0pGa5/qTjt1yWeSM0B2gGj0VccPH3hRQBCArZmy1e7+2JbfVaCa2Jfmhyhnk8yoQvSjLgpkzS3su67zbBqxPP4ICvsnGrJQl4kUdBTjHVq2nebjcWeLS42pj6xEDUKxaVIWOa+LV++Lva9bfHziG/NRKGX11YEtNO+u4cQTEOASIJ2Ol+0j+9s2/Fp1dpSfqmLdJRSeAFj9IPdBF4oJgwPoeBocAxboCiwDYGXhxBYYQ9ipLQ5AEO185x8V+Y2oTkkcyNh1HNlvGCWeCjUS+V6MF7AhhVu4lGUBOSUBIaEcaQYi/MMjXdPAIvsoBTEBjtSfBbdKEre71Hzgdhc0oE1KGCOqw7wBTF+L5OoKUEGSRAH4EjLQsgpEoHCBIsgGG8pl7wt5jsczgjcctYViKVT1CDuOijOzk4KYAgzdHzMyame1pjjhWFk2CyCcUUOkCFioLohw62/gUAyFYipBnFeAIbrTssL0l19m3a9cuwFctCLGXlmfRnzjox3v3niNXCxGKQl7u0dePrZ9aef8OszH+gWhWOoTTpZLBlH5t+//1D3DRqAAYeRSXT1i4BN88eCpPTXkh7D1HzIeJ2eVowzq3oyGhhzDBQegG/m8XnHfdfAAnIaWw2Z6yHy7i6+5tmBUeMRPAM2G4AsmACgBd9nVFzm/Fpkn+izAij+5roYTEJRJLW6wVL7CZO5my89oy08ANrgHvqurokOemxXP/GapBX6XZ6UtysAR9rh9+GpdtJu5l/D9JNrA8RuNC6+p7bxM05YTq999jMv2i/8wud+Emumfb7gq/nXDz2CxTYML+FAB3Jdk3z9Zrsxvn3nXufhw/sHe0enm7V2Y+uNH21Vn3322UcAWx8lc7nEvK68EbPh+uxkujDoU1tes4e1kBARjBcVcgGjTBxbIZMCU5LKGbCS3JPDg5rNLiGogbUjHMABbVkKcavR7CLyYtT6x2RRo/Lo6Mg735drR71LDYnHKAGEgZQTsGXLJIFlYocshDByHHpGviggR3WhaEIvAhgSomqVRRfYJmEJXMAgLgTow+iwZKMRkwYDAvCDrY0ATSGTV//UPskKi0LE6xBKtk+SptNt1SSDuCJE1ZhQCbSEmjoNGJ9YUqAnMETIiB1HkgmjNGJxZsEOd49kYBqeRzoBU5XQe+X3cc8moiys1O1UY1g7OzbOnj9r1ASyNWMH097eiW0fHOjanO1Ev4m5UdNgKJAV80G7NMaZjABeAkfFJtxcNiXgcp2V5Q43W2IHhFY0lxJEGC2KExdjHZ0TxomK6QGCvI6XQvbBUGONi94T4MpwFAoeS2bLLqEeSYMLnCu+A7BATvfXLf37AB9xfE4QUEM8TSmja0g4/PsTxMofxUljUY5wlkFJUNyHS4d8rEjzEo47C2Y7KpkC/X5Lfde8IaXAmtx2Nq0gcz31AdBFXs5lyCReGq8g3sbiH4dm8tqE+gzouGz0zowasZzHD4ChTOy4c8Y0AVuSJ6DX8Yx0MY0ryio5oM8yrmATrBAyQuYNuwXZQBPT72dH+1aRN9Y63rZ8QgocwVMYy1s7JeRrq5emLVua13eC8YRVe81Wyd3m7U2vFIZhxNUFQIIFPCmi7q1B1FPGXx0i5o2sHooRw/7JICAfWJfUtYMwEGE6GC15zOgg84/Rw0iybuHpdLQRdufgFjBSjLH/FDDxevBdgYwm2gFMv0+IjKHL6DAg6QbxJ08MtT7jWkOr0R1AL/gsunfRHj4fvPYIdLmmUI5vwky5PuCH3PjuLM0L8gdg8icLfRhivkcMORifgBnzu1ex0udI6/r0C0/Zl7/8ml25vOJjxOPi3n5fb4Ne1w+YbRDG0nX00ln1zL73w3dsa3t/PL8832n0RgeTxflNOd1bl3K56sK1a48AtltPJnPZeV1wI5+MrS8vTxfSGY2yrp4usROr5W4owMjCEEys2STnU+ApVxm3CjcoV8rK3Tm12cU5H0RiZ+WTU7GCnq7Rsfubd8RKxYBHotcdKV6e6u1Zn8yCwIg4FhkCpFbF5Y7V5PKz1ZZNAM6spFgcs8322E6HSTWBT1HDzekKYs9yobFyLDy4i6tWkP/GYNXqHMUNqADIOLxyXVtU3BHzk8Egx5Y8u0aj7MDK7iH/LFW/dA0q6KPQuBtJGRcEmPxGthXWBTjUJ8UgjKW0FPImUTotVj0RY6fWpO0/uGNTs+tWrZcFggsWzkbcNW5I4GHg1Acd90PWkvvISbvtWtNCArd8aVIWcmDv3Xlg1EuVyAioYIQSUXUTpsH4XcTS6BsLSfSF/d61s7ZATSw7Qd2HuMA4bYvL867gLPCVpkp2clJ2cKAEHHvrEVTP4ZQ1Z9WZxUeqFvUE9ghWq65xEFsFZLhPh1MQBH7eDjIgNFe+cDWk4hHtQ2mklGof+Ya6rPrBtQUQAjBeh90AGuw4A9R5sr03S7k6zQdZEl7WUkqBCw9LEx76GOhl3UdsV/3EIBJuQC8w/MwTGQYs9LB67S4lAKrX8WJgwBgO3E8+C/t3z0QXcBBTh2GD5xN4LBEPX+G9+ANQEBGIRjH+GOMgxqneqH0yupJldiESS2cMVuaKumbfKuWGdKYv9pM1zlyLx0UsYH9qFzuPSB+C8ZENw2Ya+ghhIJxGNgOgz70cCNQMYoF6Rd8nrBJ4eJxMTD9on5+W62RhqHHgRFsK4eM2xzxWD5mBtaIfvg02BthhYLk6QxGAqAOW7gUA8tngtYAJ+nua44CdMh+PwEl/ANK8D0gDeBgJwMyBlz48uo7HNB/9zfsO6P49XUsPvkeYJ7g3O6qQJRgn4605xO1U551Jy0g5h9V4wXr9aB5YtNqzdmnefvn1n7O/8qVXbHFpRhhAal9wXZ7Bohh/B0CKDhAy5JigDz/4UIZx1/782z+wB9s7koeMCEdTeD/qSAYOUsnopkjNVnRurrqw8ChEUO92k6VCbl4Tu1FIxdYvry8WHm6Xo4uzs6FRh6K2smoaPF+1FKhhIUhziSDEaky2kLeZ+RUh+YEmjxVhKZY6eXxU9rgadQSI+7CnH/csnSwKgKqePD0SSaaaOyuhDCDu5cLisq6fczcWppzNBWldVapw6RpUClqcn3bFJv2EUojVutjfyaHGVezaE/kRhECxPY1JCsCEUHmIFdZwKDhjiUln1xGxFQ4hJHWHdC4GnQMG6TCxU5TUc1dbnJxL2g3ng6UlkOzNlhBLqVnco48UmJ6hVB5MV+1piI3kp+YsIUUrLqxar33iMVjGLpIqqU0aT7Wt4+0SI06mPJf45OREBo08T7nqqYzF1ByUJSnFIHk8K7ZKbA2XL6iEr7444AbgyOIMoEpyPrIO82EzRL3RcDcc171eDdK6iGEJmuTm5m3QZOUedk8eJnnQLK6wXx5mJiCD9WHINEYUYyeckCLTIJfxbadMFjpB2MAZiuaV7ALiwADgeMh5WQIDMUxn2RpvXFNYjVRT94AJEtJAQXH/e864ZBNk6GCkeu08yC7A6MPc3KXT+/x0wPE2BGwoyLOecKOiUVA/uEbwN6zKDSoKLeMAo/WQkfoOY1HD1AeWxwSS+kyiuKA+Nh08gjGlBbDdYBMIngWMfiTGSRiM+Cw1j6lRTJ8pMDQSESDFKyEFZgwBvbjGB+UGBJ1p6drMo4ZZ440RAkxpf/A7vMxxR6DKeI00pl21Cw+FFumr/gCc9SdT4kagRzaBLkOfLypjASges5SuhCRbyD+LQ+xABHB5n3CRx0od8AIg4snf5B/jWuuHj7N/zsEzeN9fUzsgK8EpJ6R1UeuB8AspXHiehHjUJ/6HBdSD/gG0GDpP09I/NgLwEb+Xrs/vyC6Ay+Ye5pHxwNj6UVGShSsLi/aFn33eXnnpKXv66WsWl7GMh3u28/Ch5Knlbb0rAvPR+x8LNO/b97//PTsst+3Bgx2RvKq9/fZbtvtw004qDds/PbJMqWgrVzhVOmotYVQuXxpLPzsyigfpVGJTRGur8slm9dpFiECuiPy04XxYAJuLTqxfurRSSGfT0UQ6rCajlGOBUNxjgSym5Cal2BIiFolOxDo3bz/wjsSkqAtLcxoasgkitrQyq0EgHafuR1mQTcD2VNKGRJnFYHOWyooBS0gBWHIsWQSaFGvDBQDUynJtA4EQ0ElAGFAKxbBFlQRh2CS7lSiJWJwsOpNGuDyeJSEiKT2W0Au6HorD6l9eLjzVrLDUSCAJ4z5RsCMJM7u1eC1OfFjAHcThWAjr29TUlAMVADA7k9Nnc3qP6kFJm5osedYCwgobIu5HG9hkcKqJGYzD9nDn0GY0fjOzC/oMrubILq3MuNsck1Ehtjw1m3dFgXGxoEjdUk4+vXJ11l770pesXTn286tMY9lqi4Wr3YQ6ABXCLuxYi0TTGgO51CxYGS4sZefkPeAJRFO6/4xshwRU76mJ6gOMfWx1sWoAjaLhVHxCO716lTwO2H46E3WGTMUojmHmBAcKrFOjdKjXWCiBOaHYuJOMBQpChgNGVvzG5caVRgqdywjQNVa0H/ZNGqDHhgkNjYmTCgAiY2uKzbGoGFV/CDPAvKhOxeYM4p9htkWmxC4FnlyL+H3Zq3rJ/ZUCodRkL0BJ1GzdW6Aub4B5ZweZpw6NJnyXHnNGUZYLVxUwIjuGVLMaRlz3IuXLQiweSqkFyswTMfBgW/aEy6EvzIo5XyyukY2B0dhrcqDm0GosLOr9lAx0UnPvcUK1ypkYoKjrwlrxCHyl/NGY4X0BTA6atE0dYg7RVWejQLHayzhiMDCchBfIwGHhi/g/x56MxzLozKE8FBQGWKMQ+8S444xPLpV+6m/dH50C1KjRC3BhAzzlUa854BIu0bVYICMjpCuyUq8c2OHBvjzTisjWoRRMRkmGYNRpyNPdlqwiawFT7w/aDr6EOAgjuvyo/YQRqKWhW2hMCV2oDQJ/FinxEmvVU5GFmnVkeMnHDmkeMOJ4n4QfG/JcNUL27nu3LS6i8YM335OnXbR6T3PNArOM3xs/+oG19J3ZlQUZFN1D7SzOTms+NO6S6/FEzgsDleYWZGQjNj1XsN29ps3Or1pE8pcvZsfyzDryrA7q3fHmOFTfCrXGfxlg1dn5iVF343Ofvr6+PLdUmF2ZjdZr8lklZJwYy86oVqtjH79/1wrFtCyhBlOTRKWc6WnAk6RyjhUZOKucEHD0xDRJGJ+amdf7KSmtlAErLDe0NCWlbTKgbSvmipog4kAwPr19LjiQdSD9J5MJXMLJUsFzODOZrAsI7MXBVu2KS8FxYwfdnrNN6h3AdDlEjhhntcyCWk4CgJAi7Bw3gjUVaOh75F026hL0VNoZBAIDmKCYiRg5rBJWTSpKSr4myhvR93CJYcdkCBD7xa1gBRilbAoUcUu3H27bxx98JFY+bdOa0OnJnMZvynKFktfYZQUXd5GV8mO5Htx/9fIVq8klmV1YlyESAxJ7nLm0bM1qzzbvbFm9fQZxsUvLJfieFTJyUUlzSgQVt7IC8LGUZNhnIYSapxJs9Tsi4bHzmD4ngJA61as1B0EsP55D6DwuxUtYWEJK4WyAGmbiBcBlLNh8MBywa0pjrLmIxyQDMqDhqBihFA/Xk7xYXHna7YA/7Pk4wqgxWgAgwAgIASVtzX9U96PiFa42oQbi5qTNseOII2CIcXd6MpBiVMMubeg5ABMOwpWWbRcjGVpVykZNVuYLQImyw0ssHcOBorKWAKMGOGkbgAX7TOq6wUIf7SW+idK3pNBkO+AeUtdA8COBA9ycaau/yAlABhYRokC+AHBdQOMpo6I5Ic7Nrj7ayqIWObwVyUZLfYNtAaIw5VAoyM4g3kE7L5gb7rJ/zn9nIRNQJcuC2DcLs4KPAdkb5DoTOmDDiVooGXTg9afaiPeiz9YbbeNE2MCD0rgLYFJZEY6RDLO8ymwxbzFS/TDUhBsk86Rc1uSdNURKPINB128JQFv1M2udHGmuzcr62db7e3v7nhIWEyDl2E6cLgnEJkQg8lJ7eXrnUduTkUrnZcB0/4lkwrqaswnpbJ9iSW7IRFAkDwP1WdNnR/J0B4OmnZWpucHCZN8qZ5Ib6XhLQBmSJ5mTvBC4oTYzsja3MO+HUX72tRfsuRdesWdfvGUdjU+pKGIn/ePYcciGyWNEFpcXF4Ulcc9AmplZckJQa/R0nUsO+JO6/uycxkZyPdZ3OOCVOtWcIjHstceFyUJnIpI4iIaHm8NOdCtULFavXcRgRfWTrUZv3saxjc9/5sn1dGG5cO+Te9FcoRCaWVxytsJKKwf5zc1RFFvKown0fecCQHYooXyAYrYgayxGlc3mnT1QNg53UtiLffR8TXY5VU8bUgDZVmH4Rx994oVaqByeFRAuc+AhIQMJK/S/LwEnNoqLhMCUT8oaZNxGTdbukYRbzEEsqNWu+w4rwB+ryJ5tYnucKjCUAJFuRe4nqj3QoBHUZ9EknZz0HWGkOLEIwL1xu48PD9S3rq/+EiTXf25kUJJalfaQy1p1Rg3wk2+JwndaAisxQsCTbZJPPv2UhFZgOsGBj6yyyyWUNT45OlO7mjY9taQxSdrNZ27Z6tV1Oz0SC4bh1CTAzbrHl3HvTG1dvXTF07diMEa1cU6smXOL6tUTsaG2febn/4qd7J7a6sqkXb523dKTU7a/W9ZtpWCaI1zxvkANKw1LBliIxZHagiLRflgRCxa+eUN4QcEQXHJcatgpTAKQorYqjEp45+CSTGgOYaJigj296KlhIxkmXR/WD6Bi3FjE4mRhQAPEYJwGYlPjoeZa31OzBGptjzl70RuxLnKf2VwAqAEguIExGVauS9GPkYA3IrlCiVj86/WZe4BLSqzPww5hPOd6H9eSe3MNByJ9n4M8e/22OkLmRdPYy0//KabC93GbPbSgeSUf/MIdhQwEcUC8LD6LbAGowSo/bjELocM+YRL2wRdtMpuzeTJd5PG1dP2G9W0a71BKzZjxPfpJfID4NEDJ4iPAKqpEEx0sYczBdlGMQFvAVlUbSM9qSlNkMDS8ft6V5q/ewIPgWJuEbVxek2EO2UsvPm2feuE5u7u1JfLCjj/MtbyKgtqieUyKcHj9EF2TcALmKEJudr1hYxGiTGnKMsWitTWnIf19LgNw+dqGzymn+kpcfH4oitNU+6jIRznOdIajlgR08lSpjJeVsabdGD/S2pwRsz0Z4y35YuG83hQ2CBhlFyQHpN2NhEXz9tJL10UwqFMQtl//66+rhVH70pc+56+x8A6zbqnvJ5UTjYdkRkQJb6LTY1edPC4Z4ZnZWds/PrOTg0Mbh0WQBKDTc0UZrXMx8EORO85jq/hOukJ+UfJRtZPjA8lTWX/LS48Mx+WTWkf9Ozg6qG2WSumt6blQdWHhEcAm9ZgsTs4XSqWN9SvL661Gu5DMxKPx8Cg0EFhRfm0k1gkjiwqs0gKDqLytfI5aBEmhunRf7kKt1hKyU5gh48UyqKBEkYaBzFBKbiZxUGKkdz7atWKJLays8uv6C9N2sH+oQcp5/ObwcE/f6Qrw2OSA5Q8WrHBxUDhcjqKuV6u35aKTcSAXEMWTASgWpjWALbW1bil25AjoETTAj0B1WQONe4grA0vlzVo1YKHUqqX9LD4RT2PrJSfAEkOD1XCkNvU6yTiA2QJ6ADSlEmFdLKTBSrHyFCYJmI+ETAIIKBOLxAWGVcbiCFjWd4YRi52QMu8fnGqc+1acnpdyTVhJbkosktDnxN7zRfVBYzEk2yJma+tXbFoMtyBLffXJp30xpbh4xR5uPrTnnl/z8n8R4XlMwhjLlOzkwT0ZoLZ7ARz5TKYG200BBd/ZJPWhuDaVtVBcjFZQm0CDJ6WjcLkfAa1x4/vuQWj42OQgyAIRbARTYx4E/mG1G5bJ4g6sC3ZIfJjj7SiAw2F65Ofi3vPE+2HrcQBg5q41xojQBXVQicMPR2JGGiuAYELX4iggzsZK4zrqujGv1nXuhbzxaiTDYJQTAaq1pcXMmA9SxGjyudw9jyHqWo26XnvEIsk0IQbfqOGutmQABb5yX9npxnfYigkKQlhJuIe1uiciMMMLS5OJovfoANHSBIXiNc4MJSyPWrCEdQipMZ6HR2WNxdgm5d1waOS5vASuw8AB6oS5AF3mhfoShGZC6lOnP2HyxfSZocab0NuENdrIOHnFQ3kHAzs4kRH3+Qzb9cev2o0by3Zpfc4++9kXXW6jE327IlBcWZiyJ5646UBCDWQ8GUCb8B2Lxx0xblg6sXRSH8fSw4H6Qf9h4GQfEFK7d++BM1DdUXJN7DUsbADOXQhkhcTopYekNrKIifHmNI+2wG55cdJJB30nXNAXayVduZCOSuaTtqQ2/sqXX/c8+0+9csXymWlhUFrelGRDsktluuOTY2eVeB+zIoMffnxX80e4J6bXMZKBMa1UK17zuF5lV6M8UM3U2tq0A3e1dmz7O4e6/8CuPrbqsVoWgyFdRJbYBMN5d5VTMVi1/XwcGotkdU5OGwfJ1MTmwcnp1nic+ymDzefzyXw2PZ+YCG9UyvX18lG1UGs0ogvzk6FsPqULHTlD7Df6Dha4OmQTNGVVmrWyXAVWWIPjHerVuib4TO5cxPa2yxIWTYKsUJcK+xRSacAOYL8SPA0MR0awXZbAPSvXMCSYA4rFrhbOMYI9wHwByMP9E6/TyWIVcS6C70SPKG9H1SvyElFUdnjFxPxwOUdi2EGh77wmpOADWjk+kRU6Ecj0vK0Un5Hd9IklM4ATWRFAzkBKZEjiztrczJyHPQ4PDqSwwQ4iLDSMVPLsC1wkdhNvAjDm50m9ocat3lT7Oq2uQCmoolU5roiBamw0YYBoEFpgcSrmjI0yeb4qn8gITASyMNXpSVnxOQlk1o7EnKNi8IVJhEITL8DMpiclZAJ9jddYklkUs45FR5aSgO8KYOMxYpYwEM7rFzuTEcPK9wA29QcwmJAgUmgb4GF7rWbF4lmNmVgdsWQAsHLW9DiYn9wJO9WcUf8zJqNDbQGSwzsskAkE/JRQ3GmxNLb1DiTAExM9MSoUi7xbhkYuteSLk3Y5pQC3mBAPdyc+SwnDnsCUewFSsB3PV5QhY64GchPZXejJ5wKZvNw5MgTQ55AgaGKCGLU0VW0G0Eh/SsmVJDdUb2r+xm5sS3KPOeuJ88w4JSEwEFERB06oEEToeizMJGSkCAmRlI+xhG0x3xQ90g9dF98mYJD0EQDWCw72kApil+T8En5IxVI2Ky+DeHtS8kmclvPAyB4g7MPx1JMz02KDGnc8GskuBb1PTyS7fQ5vEAiP5BHksg6wMMnJueDE3pD6urKybM8+/6zNlTL25M1r7m1VK2V3lTlF4N13PrZnn7lmnHy8uLCoz9yUx3VVxjxsS8tz9sqnnrXTgyPLiTTNzBbt3iebtri04HoMEJL1ABBBOij0wzhmRQY0cNBX7zfe3zQkRLo4XRBZEJNdXV/Ra3l7+uYNS2teXnzhCd/evL68YDcf37BCcsK+8IXPuNv+2qsv2+XVeVucm/KynNSS5rReyhTWReqWlybVd/MqZWQrLanPbCs+Pa5aLiUyI2/tYHtbwDzjQBtPQgLFPiSrY7IzyKmWoaiedd2Ysf0+2BRE0GHCSRceBLsxISIY6Ql52wm2gIvUCRPHMnqd8+HgoFptb84tzG6N9w49Bhv61rd+M7Jc/GKpfLJ7SyL0eqN6/FosGVkbdkPJmKRKIqyxGoqB0RhSltgCKpYlRB8MY3Z/864shSyhJp396wBaPMnJAZSMG7vbhotwVjkVo4TxqkECHRaUcM9YfSZ2xhlXLFyw0wgXm3N6qtWOrS7OWEJWioPwVpZXNakcL1PWJGW8TiiJ5KflfbdMwXbJmK/CY1lxd1kEQUEk9s4ckklc2rFYotwN3QcXhQwJik7AKtgSChi7m6LB9DQxWS4oz87OrhjntMA+J7BvAese/4K9wno4ZRXlJ+G8Rc3U5LQEHgMiZiEBxt3h1NrL1xYFNLiYGi+YjRSZlVTagvAVCiUpZkYTDGML2PnRwbErB/3kOqRHwYYxeDBTFnD8PQk9MV3flSUhSMugPLy3KQORs6QELabxpmQjZRrJ7QT07j3c0vUy1jzetQ9vP5DACfB6AKDcKxlP2EcPYCF2q/fY8krWQqspt0+K1xT7I76LEWQb6TiaEqZIsyQ7npkhAd7ZfqD3JzT+nAwhg9Qjxo1R5Ph3KnsBUEmNpVBDygngchIDC1zu0rXl+gtUUVgW73CTg3J1XRvJlSvIra1pzL2YDXMnMBTaeqwdbL3+wsv28bs/EmMLgDeTpW6GrpHgWqTzBYwYT6mj95vyFHICBg7DhDwQ20zpftNzs14gKCePAeZP3BmZZws2awqALJ5NMB8iI/ou5SnZEktCOwvGDsQuWxxAyGdT+tkTo8PQdN1lHqgRv/Ff/hd2X+777R99187kEXKNlhT9ukDpuNyyvf2yM25c9MnJrOd1sm3c2b4A+bErq3bj8WX9PWv37921KRnj5aV5Ozl9YPWKwFBu9MrajG3dP3SjBgOdn5+ze5u3vR7I6pWr6nPCdvYe6Ltzzr5ZpCpMztrWvR0NsIxfCo+NdD28OummxpDw2JhNKyPqMYgNy6Ac1yT3q5fsQN7p7Oy8bW5uexYSZ9JdXZ+XMSBEEeRBJyQ/fG9yXoz2RMSscSgDG1XbZ4U5hKLStn96aItTeekXRyYFRxRR7pHsm9I0xfdr1m/WZdREXkRo9nb2bXpWWCNAZoPMlatrGqOhtc5qwoIZjW9T967bxrV1z6OvnDVsZqbgrJu8Ye7JJh9OHo7HR2K1h7a6tmJHh5SwTA0b1WYlk8u+lc4mv1qpHn9zOEw++MVf/MVO+CtfeXXim19/N1mrDuf/P//4X2289Olb6zNL1wrVk9NoWNBPahJHfVABiLjAabnmjAM38OHWrtx7ua4CysnZgiwVRYgFDBI60pa2tw8sn86rwVWbogiyrsHhh9WzA1H5E3XuzPf7s/ZC5wzXvm02LVcBl6N2tOcr6mfHpxKSSaufyWq3a2LPCY+1VssNKTtWW5ZyGKw4skhAub90mpxDtVOTT8rUcNyWcsXkVkxqktoCM4rSCBwFYrQfZSWODButSZhJFn+wte+uIqXtKHiCe4R7WKsTf6U8YNMBdZI9/nrkBGbU7ITpaWb8fcCg22+pn01fdLt0adUVkaOmYVXULiWHlspXIV+dHuo9GRi1gzzdw2OOO49ZrlC0TF5CKCBgBbgjl6hCXEmUCfbAfnRYfadbtaxYAiwsKeGHKcFSqbBPjU92J2F8WFxBeAC2tbU5gVTDmfHnv/h5W11ZshMWKhJ5Z8an9bafxRY5j9qV69ctLEXErYfBFeV+ZQpzen9WTzIX5IaNAjf7tHxky2Lx5Ga2OlUZ4iD/Nqv7NGVQ8wXiXTBAMTq1B1bNOW5UTEtpDDndgdoILIomJOCUY6T0JUwpKneQ0xgID1EECKVmDYBwAKyXuCSLFyPJB/0+2NvRnEZcUWCb0UhW40CqnVi75p84sV6QXRjaTHHaZqeKbugAPhSRPGCMCwjPPLI46LuBPM5LSIQFGoxzT4YwOG2ZWHNMT8ohhiUHWc1fIhGxyYUZ+/zP/ILnOxcXV+y5Tz3j5TYLArEZ3Uc+jH3mMy/Y3Q837fCTN+3xa9fs9S9+ym6sL2iERvbY1auag4yHc3DXswLqpbkFyWjUrm9cccP4n/2nv6T2dmxWzHF7R4REXiNpY+HouYjCifpQtNv3PpGUJr0Gw6zA7P333hc7ndfcJezBnU33WvAI5d3a6f6uUUsVZkdqHyeQzC8W5Nn27YlrVwTgd3wBiBh8u30iby9vfX2fzTycWbcwtyrP6MyWV9cFmsc+J+je2tqiNYQXLCIHBCzsQFsWNsgvEnDnbFdgdvPGVfeMpwTuZc6qk76Uz6il3PdtxJ999XP2xvfflIycued1+dKKdFPzI8ICGbgvD256btpzWVnH4RTih/f3LcOinkgY4aSO2sNCK6EeCFdDct9qVu3spCLjQaiLuHjEDoRdp6whidAVJzOEMsfRZLzT6gwOxG42d/d3t9L17k8ZbOXjTEkKcKtUyL0uY/6aBH4tly4lq/VaaDRgNZwVajUCCyxho8AFAILnw02rApKPJAzXrizZrNzYvpSMwwQl7ppkfVRuavmIOps4nGxLpA7BiaU0SdWTM4tlk6Yxsfpx2Wbmi55DWCrOCGzkXusbA/JOxWImBZSkXxCnJc4TlhLr4naogWbAn3r2Kbkwd6T0pGGxm2foAE7qTDwJExSTlHCwApwUaLHocCJ33jMM1E4Ail0aLJLA1kgxYuWWrATqHLjiSInZWEEdToCBJOS0WHRfrKxa5rTVkgaeFfdA+X2RQABDjK2ImyQWQOoMrBdLSoySdDXPu1W7aGurWVGbsn7sNItpqWReihFUH2Pca+UTCUXSg/J+JpkUntMBYpGUH9sTlcWCFbJIAYuiPB1gLvxwgxCHYbI7Cfc9THxZICYXHpa/t7PjmSG+914Mh8yJs+qJ+h+yS+tLRhEaDtvryACQZhYVAObySdvdrtj73/1Dzf3YWpF5j79lMbZShoH6W5JwHz7cFVuHkVLZTIok4xeRXJVKk3b/7h3NKwtPAjyNQ0LgzrHoLDpiQFjsQdkZWzz7eCyoZcAcddQ/DAkLdnkBB4uSfFb/8zCO704Sw8xNL+rzSSl6xZpyk0NjxjNsMbEfotDUgCC0AkizCEYmBEabUASuOyy2UW/JQymKjTO2bKbASEsmJS97+w9tbeWSxkQeXmHabj77jNzYc1f2czHTZovSngk7kyztn5zatY3r8uzqSLjaXdKYD2xuMubyPZBODQX200sbVjm4q3HXnJ73vDh8WQofz+Y1D9sWkiFKSdFrlZqz27kpNi7IS+g3xIg5tLPjGx6GyKKAN5UsCqSydu/+rsCZ3Ndzq4pVLi1f8qwR5m15ac3e+NEPfddZTLKQxGVW36m3cUfs9sUXP2PvfvChxqtiq8uPCazTAu0HbmxisMW9ffUnZ9cfW7Z7W/Lqzrs2PzunOQQMTJ/dEXNetc27D0RWqvb/Y+9PgyxLsvtOzN8ey4s9cl8qsyqrsvbe0AAaC9FYSJDEQlIkhmM2H8ZsxkZjGo1MI5mWMdnIQEqfZKb5IjPJ9EUaiTay0YCkxoZDkCBBAE1sRDcajV6rOquyKisj94w94sXydv1//3P9vRe5VFcDJI0j4UTcd/26Hz9+/Pjx48f9+r335Zevy/GppTt319L162/IAaMfzWrW9lAaWZVaMiCm9Pu//9X0+R/6lG/avvUZeaDtqt/hwQ3W69dfkme+p34sREl0ff2BBrdp2yCMIt73kmYdOHnspcVR6gxU/7I8bmHhCDHr8pY+pT24f990+3LG3pRTcffufbXLlJyaDesQn5lnttTaW08Lp8/0Htzf2pIef+3BnbVfbUzXfvPzP3r9o899rvBgK8f16fmF+XOHR4ev9Lvlq8NhZ/HguFVbaE6XFjX6sG65p87NewbY9Hy4z00CppdS5FI7zasRFjQC8OIGFtaP5Gkcaoqzu8/XVC8pH3dRNT1vqmNL7/fkurP+xVMcZY0M3krUkhFXxedYb5Qh4jFXnm461qi7JIXmtWa8gZ4p/MLqohSIWyvyEmXoWNOC9Pq9u+n05Zfltj+yh+a34GAoNOVi9OWVb3i1bO1i7+rdtUfppZcu2dix3sZ352fnp9KKPL5ZeYDclKID7mta0ZjBI1E9ZKCoD+vNfNqGUYblDW6asUXEbw2SYntTvToMn6NhOg8ud53xIvCG+Lputy9jLwVC8Wk4OqpEorpq2nck/jUdO9w/9N5ajGZLfKj95RFo1iBjglfZVNvAC2/4UdHyuOINYngzeAOMyjPNefHDgxes/3E3uC0jJq9NxgPPS0XquqSpGE8XraitME6V9MF7N2WYNP2eO6V6yIuHh53H3kI1pfrOyTtYXVlUfQdpXlPuVz/1Vnr5jVcl03Ppojyii6eWdT6drl46Iw/ttHhJfiiFhybwyF9+9XVvXdvc2U6LSyvp1OpZe/10Uta6ebEPa2wzTcl7bkYDA7sGebFMeKal6pTadiF1MYzcbNF0udM7cnvwjgG/dU3GtVrnzW7zMvi8oKUjgyBvXIPo3PKpVJJ3MyVjde/RY5XH0tKMpvTNxPe1MOq8Sc5b3ESbKShvZWOWweB57bU3VO9GOqd6/vRf+vPpb/7b/wNNQy+mz3/hzXTx8kvpzAV578K9eOGK2lOGmPVStdG8ymU6z0M264/u+MOQUtg0JaP0nW++mzb3j9IjDWJbUo/33vkwfXjvlvLv2HFhueijO/fSh7fvSV/nZWQ0MMp7p7OfP99U3zrW9PUdDVqn0+PNrbQgj4/zhbNnNT2/m1qtw3RG3iUG6K3X30g33sWLrah9LqSHj9Y9HX708L6M506qD2ekS3vp3AuX1VceqK0XsF0aZLiBXUtXr77g5bS7d+969sV7Q7AXr8vb5PFvZjNtPsckHeTGVkfGikHq4sXz6dYHa+nC5YX01htve5C69+CB7QA3oO7e+0A2pKt+z4vgk7zJJo+jauq/nOo1zQKk24vzq5ohbds2be+wlCbjt76nqf9lv+bTj7VKxqx770t2K/LCeQhqY72lWfc56dlx2pN94tFy3kIWT3pW03ff+XpaXljS7HUtvfDCefUNDb6KZ+Z3+YXTthWesUgnSirz4ovn0ld/91uDS5dPHy2vLjxYWJl9f3H17K3d3ZJvcpV+65d/udp5qblcrpY/22p1fk4e0U81G80r7W5nWopa8ssM1Ci8zZ4N5kylP7j1oaaRl3xjiTu8h5qyHcsYnl5uyqvhJpWm5rNyxx8/8sjQ1pR95fSyPN85e6C8W3Z/hwXxfvqBL34hLcqzaO300oNbfyyPVh2sKYXR1IXpvv4TnymmofEk25oaM2Us1eUJyUsdykPjJlhHiCxef3jrYfrsZ65qyjEvA8t6izysxSl/c/7B/U0Zj7a3a7HEsbHOo4hHqcqTTOpI3Oh6+GBLRkpxMjxnL51SBzol3JR25DXiEdWqzbQjr3JKnZtOyjoca4k0ptcnpSzcqGNBfXd/X/U8EP5jdbLLNsKDIU/K9GQAKpIHT4CVVLed9PjxfXkX3BHVtFINt2tDPJPmmI4PDqV4eHR8q2jHN9K4Ybe4zA3IY9VHUzNvoVLnXZyXYS2lxxpkmBJviu+l1TPpytXL6ebNDzQ10sDR5/Mzm4kvAsxJQXmP6crCitsTI9yWEWLdGcONF7d29yMZ09nEzoh/+A9+Lf3gF15XB5Oh0zSPJQb4xPjYa5Ax68sT8B5QDVor8qhU2VSRh87TeewL3tnYSQ83NjTYyDBqwN7Z21Zbz8p7Xku8k5VPFM2rUx1qJjOlevJqSLZLsZa/v6uweONpuek5tlbxaPCmjMvVdIfvTGkAah/vpeuvvuFBjpetsPa+sjqT3n77s5LDxfQbv/4vokyNVqdXT3lt9PXXL8to1tzWPXmCb7z1Vnr/u99yh2d/cberWZN0zLMD6dzDu3dkoFfTtqaRjVpHsq+n9YeP07ba7Y0332LcTXce3LM3zJuarrwwLx3qp0UZqQeP+QKBHJXdXcmom1bOvKBBQXqvmRwfemSWdFpTz0MZvkvnzsswPpbBkUcrms3Zanq8oam+6B4d7EqGktfqpdTQIMdyxLIGPLabsUTT6zXSu+++L297RlPx82qvobcasXl+eWEh3b73MF06f1aOwWL6nd/5Uvq5v/LX0+3bt9PZs+clZxmvuabkWU3//Eu/lz71qc+mo73HNrDSDk2Z2deu/q5ZxvbGrjzIy2l7czeVp6rpo5sP06uvvSBP9q50m/dIJ81sT2nwWZI+ime1Ic7P6qnTfqqSLWC3b3+U3njj9bR3sJfOrKrvyHFKkgAvoucmH3tvb374frp65WXfC2EmeoaPrJa6MsiP0o/9+I/IAZNePZbRlEM1o0Fs7f330ynJmw+M8iWMTTkxeCG812SKexHSC7+3QjMmdmKoCO/2YZcRRntZM8v3v/tR+vwPf1bjX9vLWi+/ciXd1QDHjHCRWbbyHR605J/1ti5dufi1/b3jX93Zb/1mr1f2GqwN7NaZ5nL7qPXZQen45zT1+alut3yl1z+exki3Dvc1SshyH8mTXJyOqag8g431fXUueZ9SOl5vx37Wjp89r9jar156WQbto1TVKM1Uknc6Hrd25WlwZ5YpXryP4PzZC/J62VqiCi3zFJY6p6aJy0zh5TGCfKTOpezpQA3jGwb7LW9Mrity7tSCn/aqyKixfaisjocrzzeuNjUiv/rpz6gTbIluQyMl66s7aWllxYKckcfCmuALL17xtIQHCJhZYuxodO6U48HsHe+n8xLm5s5GunXrrgzbnAy/PChN7dhm5b2k8nDYR9uYkue+w4I5j+DV0rnTZzwdYTqJ+35XysG6MLsSePMX766NjeAdGXp5AQrzcTyMHzddWMejE7FtKZ6KGsooddQOh+YX75RZAZv4WRapScG5w7wwj39fl/clIyjjn9Kx38XKtjLuLrNOxY0ueN/Z3pfS1aJzHpdkZJSzwfpiWW3KQDjlmQt1YFcA66/+9IuUi7bkxTL+FHlNBojZiurCDVAGqenZWlq/f1f0VzQtfS+dPjXvjrip6d8ZeRJvfeb1tCvFZS12RjJZ0MGaPfth2XP8wft30umLi+rQC+nc2TPSk0eij/Gvq4yGBpJ7aoMV8ai2kkF9+LjlZ8WvXbqcLrx4Ia1vbqZLFy5JFsO0+Xg98Y5eHnXmwYm5uSUZ9Yf2zHkijRkDX0BYXl1RG5XT/j43T/g0kqaSqjdLVodqkxk+6yK95yGKI9Gr+aXv8S249967m86cm9OAxBcTFtPave+kjfv7SZ1PHpNmd5qqvvyapv2PdtNHH9xIp86upruPNtOLL78sg3Ajnbl41jp58cKZ9Ej8slxw6/1bvmdx6dJpeXUraaXJzg85AJfPppt//NU0vXLaBuKFy1eFdy99+1s30+rZc55hnJOB/vrXv5Ze08zi0ePHGohOeQuf99yq7fxwjfy06Zlh+tYfv5tee/31tK9Bgiel8FSZJb147cW0rb5X18xsWwP25ctXZBDvaEZWkce8Lv1eklFc1gBA+k7QHPB+X77LNiv92k3Li5oVyFDiyX74/kcylBdlXL3JTDLcM+6u8FZUl53trXTx/Om0rplN+6gkeTbT17/x3fSFL/xIuq0Bk73tfF9LkwN5vt+Vrp+xV0w/2t16rEHsdPro9n3J7YP00z/z426zjfUtGfgFL1Gx15YXMTH4Xjwvb/rWe3ZOWB5YXVlSO23Lwehodl71Wi3LaN/9zrc14MzYi+fdIdijZfbl0i+ner37dze2FpaWvra/s/+rx6n7m9PTp4qbXF/8Yvmo2ZmenZ8/J+V7pdftXj3qtBfVEdVXa6V5jaoLy6yfyDOdWhATfU1L4ukZ7i7zOGhdDakyvd+sxddMlWfr0VbqalTm7mJNbsVUvZdOq7GZJveYCstTaMhbq9ZltA+21cRd4ZXT7HTVTybhDfKJapSapQmeRefmBgI6kqelCbc7PTsbth6uq6JHmjbwPksZLhlxPq3Ce1rva3q1KCPEtJgpPp+5WZS3dl4KyL7JOSnQ7vp2OnfxjEbbDXWqbdWBld9e2tva9tregTpdVwapLuN19ty5dOPbH6SFhRkpS0VKcpy+/rVvpnV5ZaxtNRp4nOwzbaiMs1Lchqeu65qC8m4BPK9Lmj52ZMnvyYOQFVcDyutVXTAqWCw26fMyHfaZYvHZTsX7ZXnun7UwjOni4qq8wHsatHjvKzd+5B2t8sJlXl7NWuo9ed/zXpapy9D5EUt5/pvbG1LMatra0dTv9Krqu6+6duQ5HtsYsnaGMeEGEXWLkV0evgwzvHHTc2dzI/ElX56h56bB3i6f+16VTNj9oE5Vm/ZOCr+0pL8n77TuR4XZPsOa9oJ4f+3tNzTQnVI7q5NuH/ixXBYreFMXxo6N/swkrrx0OZ05c1bp8qak1NxgOrUsAyhPe0ZTed7/e0ZGigH8cFuDjjrPpQtn5bUvarDS4KE2ZNA8ki7y6DUvF6Ij8f5gPP2llWU/vcSgx/tgr7x4XTJk6Yc3hy1LJlPWPR5SYB+43551vOv9k7yti7eBsXuCNkTGszMlP4xzvHckR0HenTr2pasX/I25TbUhqy/3124ltie++RlN0d97Tw5IL33+h35QU1h5ozyiW6y3X3/lmuowSD/wwz+m/KsyBpfcH7h5yYuPWIM/f/WK9EIzKnZn9HiCiu/j7afVxaX06c++rRndbd+0vPHezXRBOs+3iM6eoZ8eeEbBl45r8gIPD7qq+0squ2THg21MZ89e9AzkkYwp2+R4YpMdKvflvashEy+yZ186d9ZxkJrsAZdzU6myX3Ra/YBZorxGGb5lOTX379+RbFU39WM+l3P75k05B7300rXX1Pc25WVfTnt7baXJyLXY1tlNb731qmZpm+lzn/m0Zqxt3yTrHh/KuLH7hJfVz6cL5y96CW5nZ9e7WuhG2I7XXn/NRpz9xSzrbCP/duy93ZZesDsBb5UlPbZS8iFLHIpaRTOeU2flEHwkGyEHZ199UV4My4SPHsn5kk07e/aSZmMP1Ff3RW84OGjtHqnfPJhu1t9fbM7dOu7GEkFhYNO0pu7nlhaWX0mlxtX55tRipTystbv90v5BOz0WUb4Oy1R1IM/KHxKTMvFUCTe8WB6YVQc8lFBm1UlbezxiyYI+hm3gG0J4P+w/hFHWMVmv5L2bx5ruVgeirakH+wvXZZjpDEyDZUfTggzgPF6aGmlOnYdX3A37KldTV7aJsCeXbS9MyQ/YWqRG5YUoU5q2qg5p+dwF6YIMNW+6Fw81bgpICVnba/BZZil3ZUYeeFdGcZY7sxr1NcrzDloNMR48FpfOJr6hhYGf0vXpM+d8k4aRlNH/tTde8XSfdcvdnS0/XMFiek+diRtqj+U50LmYxjOtPpKnxGsEL168IJkceJRn+YHnoHnckVkCa8x8upzp+3DAlKaWLr5wmeee1aAVGSDWomb8tBpPrfGgxoY8Hp7V5wXN3K3mhllfMuJOrxhRp6x5HyX7RT+4dVOKxJLFwJ8Yn1MHZg2XdWPWu+9Iee5qOu/lISnZg3uPPaje1TScjet/8AdfUT2n06qM3dLyshS0q84maWDI5V1t7zzWYDKrTnCsa16Ao0GVwUScsESzJ49oWTLGS2DQY5cFNwFZhsLL3NBUjxtaDQ2C3GDkSTw6UAtDKXmxPs6UTsXJa9m0ITr247YVpfOC8wN7quAwSDz2G8O4wdbxGjxPI7L2zTY1HALW37iJye4M9IUOfyAPliWLKT4br8qznQovOZV4lHhaNeHlPOxa4DPxD+XVfSgn45xnc3furKWNhw/Ty9dfSjsavGgC5ER7sq+Yl8XXNc2/dv1TGjymU1V6XZEDsM9WoPNXVP87KV47yJvj2POtviFDylc3DjRTuSAdPa2Dddwb797UgHVF7V7yVsFrV1+WF9bysgM3VTceanCTrh1IjqyX8w7euhwRDGZV19yIbarf3lm7LW1mVlpJ9+7fS2fPr6YttcNHa/fTm2++nLbWdzVwa3bUXEif/YE30ubGfnqdfayabS4tLqZbN2+nzyj+3e/cljO1Iv2Y95LbK69d1gC745uZmxvb6a23P+VlsVOnz0m+u+pHLAVOp+++94EHsAuXVqV/99K7Nz6SrsynmzJ0fIEEg/feu99NL2ng2d3SbFR25rT6vT+Nr3aZnZ/1bIObgCxTDTXDYBcAjgXfumPQr0/xpBuecyk1l5pyHpfd186JDoMFe4RPnb6S3lNdeDESn+vpS682NOPotNEXvrGnPv1ww04ie4JrjalBrT5zVJ9pPtDs/311qVunzl6It2lhYCsvnZleWD5/bmdr55VSZXi1XKnKCC+rPzZKvOiEF5v4NXIaMdjigvFiexC9hbUhlFo6yZ0SjQgySDIwPY2UrMPRGTUplfHk7q+M37DnRWQ/06xMNLi9OOktewTPnjslhnmDVlNeL5vu9zUiddMez0nPzqYDNFWeAzfNbFw1PcGIM5UeqINTBm+5qU1zE0cjU3sgWjJEm3v2JLn5tb21pUFhN/VV7gGvXRR9Nv0fsx4kA8p2LTpw3uu4LgXlvZPc/Bpy51/l+Zv9LHPIQO7IK2QJYlqdwHeVNeXh0UNGSbwJWF6Qsp2X9+u70gwmGpCY7vguvRqVqTXTJfYC8zIa1sumytPCL6k+Qykaa7CSl3jmLui+BjP2yPKV1zNnLmjEXUyrp1kvPxCdnmQmQ6LRnDXhpdMX/aw4T+b4RcVi4Nq1V31jiK1GfH33cAc+NfWRfPBe+ULu4vK8PQ+/slGeDm3LI8XnL2pq/+kfSGdPnfFSxbo8azpm+1gVk3z4wgVbffDI2TPMDUY6F4++8ow6a+kVdQg6SH1K9ZSBZavVzp6m5DKOpfKUb6T1erzztSudGaqeC5J31XLkZSLxOeuqp3Y85ss+XKbo3kutwY1lFehW1EaHmprzCXa2JolD6eK8potnJA/238o29zQL2tIAerht75m1WADDf3zEBvSWHQre+sU+XZ5g5CmmdQ2cK5IPfPgLwjICePUsYSxpSrykGc3N927Lkah6aYjBFXk0NVCtysvFqeChjY4cD40BMlxz8gS3pAvyxtQmrEV+8NFttUnH68/Qbi5InlNlzX64a88uB3ZX1NK9D2+mrgzx1Rdf9N3+r3z5j6x/zNZmNFPk/RcP7t32VjE/mdU5SNvi/+bNj1JLuszXiXlJ/YsvX9FMS173ZZYdePLsWN71D8nwPE5Nyf+M+ie6NuxrtiMvcn9vPXUOWSpih9DAywZScS8/dQ/7Mlyr6q+HGnhW/fKVK1deTA/vP9Agckqz3LsekNlPPS2+DjWgvfX2pyVzecmPNry0s7f3MK0uzapPibrKePmVy/Zk2xoo+brKOp90alfSK69eS7fe/246lAe8uFhPp+Uh8xL3+/ceyIG45N1ElXJb+d9ILc242GaGNz6U8cSA8ug3N5lpJ96AJo8nXb1yVW2pWbOMNV+rvnBObSc7tv14K115+QUbdbYPqg/K1ywf9frtBy++9NL7qv6tew/Xxx7s/YOD6c7R9ll5aNdkSF6Qszh/uLNd2d/bGk43avKuBwNN0wfl2oycm+5gqjkz6BwdyNZ2Bxq9B7KVPtcb04Pjo33N7nsDdeZB97g/WFyYGhwftAbTczODen0GSy87eDCoNOY0WHUGs82VQXtwPKiVBoOl1ZWBvNeBRpjB0f7+oDkvHP11u+1Bc2Z6cLB3rLStgbzDgQzhYHXl1KAz6A3Onr0wqM+uDKql9kAcDSrl6kANNxgMaoMpDdES7kD9TkKoDGoa2+anGoODg/6gvfNYztzxYNBtKX4wKGtO01N56mCDo+PjwWHrcLC7uz+YnikP5JUOqpW6rnclj+6gWq2LZn1w7uyZgaa6g4pGCrXRYGNrY1Aalgf37j8YnD61NJiqN5V3ejAz1Rzs7m0NGlMzMgn9gaYbojMl2pJP+2ig6etAHp9EP5BT2RscH3fRJ8mpLrzSQEo5GEhew353MDNbHzx6uD24f3dNMlsU3d2BTMzg4YNHg5bkdnzUBVVtNj24c/v+YGfrwWCqVhusP3o8mJufH2xvHQ329nbEW3XQ66qtDo/E48xgZXl+MLuwOChVa4PN9XU/w7q9tTNoqx1vvn970Gg0dJQGt24+HHztD39/8M63PpQjID5L8F4ZaKosHSkNuu3jwe72luohl1F17TNKpdqg2ztS+89KyJKy5F6r1AYaWKQXU5JdVe0mHSuXxOfG4Pd/+/cGL798bbC1vTOoi2ZfMqloyrC3taV27A5uffRAefqDKcmnLX3QDEm0q5KbLOJwMDi1enZQURtNi2cZX2/8lec2mF9cHOzvtlS/TdnmrnjsD44PDwbzaiN5bnSUwXH3ABbdJgsLC4PF5VXVe0r0hmq/pPi5we7O3mBDdTx37qzKrQ2mm1MqYyidmBqsP5AOVIaDs+cvSu7lweWrlwd18V6WXhy2Nge3b98bLMwtDg72jwfzSxXVrz5YXFkebG2uD+RpqozGYGFxYXD3/uPB6umlweuvvSF97EnfF6wDjel51b0xuHzl0uDhnfuD73zrq4PPfe4zg6WlJbfjoeoz06gq3zXr3oc319Rv9gfXX311sLQ4L3NRHnx06331gd7g3IWzg1nVsyq5T0lWmp2pTmcGO+i5+nS/pzbstYXTHCzA4/rWYL91oHrODjSzHVy5fNW6TJ87dXpZdmFvcOWFC4OaZLUw0xj0NW2bmZ8ZvPvOzcHsdEPmlylmf7C3vaH+2hvMzi8O6tXpwfnTC4Pz588O7t79UPKtDs6cvTRQcwymKtODT3/mrcE7795QO3UGO9v7wltQO/UHq0ur1vkzp+alMw8Gl86eU+fpD2ama4OZqvpV93Bw4ezS4NG9+9aTnvRRToLavz2QwRz0+hWdLw4eqb22N/mk1lC0zg4WlpqSUW+w/nhHuLuDr375DwZXrl4arO8eKm110FxQ3k5v0JydlV6ro2lSfiyht3b37jca9ffaR3u3FtvDXV647Ztc9+fS4urpqbdbrc7PHBzs/dj0TPNyozI9xfKE1+g0fWHjN9sleLt9X96RHClPJflwIO9G5Z0F7ChrHR7I01RaYz71NCXhEb+pBjvN5C2yufzUkrw/yVhTlxlNyXuiwTRycUEjZl+jYE/TmAoOPHs0NeXZ5o32dY1YXcWw53Ne3s0phUrCx7NqpI68sKGmQxV5R92DQ3lS7XTx6gWvA7NQz0ZiFs55KQr7LFlvmWnWND3pyruVlzqoywNi2qCpbE2+mOrKI608hcP2k1pNo35F9db0pXXEkxtLaVtTTjxt3n27tcFd/RnVgxfb9NPK2Yupo1GZR2zL9bm09uGH6Y0331RdeZs8W1U03d3krVcr9jbwGlnro668j5U7rauaPrc0otfl/fG+WB4vPT5kOYS1Q5Y1ZtNsoymPdddtsCuPB8+JfYyzc2c1lf/Io++sPLumpk48VLGkWUF3cOx1TGYhfCCSPbFHarut7Qfp0gsvaJp4J93+cE18LKdXX39J8uur3acs/xvffdeb7/0KSHnP7H9t1Jppa/NROnfxrDzVhbS1sylvnmf/y/bWZ2d5SgnNkFej+vCCmtqUPIHF2VTTDIZlgKby3X+4Jg9jSm3F6wNXPfupVeWdSX94OxZ6Uq+x7rYnurJy0mpeZ4jt3txkbyKv6avaOy7JQ+dFMI0ZzVjkGuKRLWmqKaPkG3w8ICGhS4e4IbmbFmYX5V09kEd54F0Tc3PyhMWIv8rLjSx5cXw1ghmK9yJrVtZXhb7xh19JF+SR3ZeX+fpbb8jjxUOvajq85SWd7Y2W16p5PJbXE/LeYSmZ6EynjW3NyOQx8p6NUqXJwpm8RDzHy/K6brsObEnja818RWJHU1yWwbbksfGmNm6ScqOYjf28MpM3WCHrjfXHkkOynvA0F+v1PJWIvFgjfvToXvrtf/619FNf/HH3Mz+MgoXo9h3+8NbNdHrltDxtPhwqr7mznR48eJRef/3N9P7772tmdJxeuPyC9LWZvv3OLfWpmcTnyVlaqWuWx9JdWzJjHZ5ZlshK38SL+ESGe7ut9PjxrmY082lBHn5rqyW+2EolL/eUZkvqY2xRZLfIkmZksgL2Jv3VD7XvpjzplmiwxY/v/t2/z04NZnasCeNxb0v2U+lrX/umPOXH3lbHOi43h3m4iLfz8fVhZi7s9+YdFH5B0eAo8Qj8y9deVBOpkWgn9d/vvnM3vfjS+fTB+7fSxQvnvecaz5o7y37b24xmboftXr873JEefrPTr/2z19986Xd2Dh/c+cIX/q3j0q/8yq9Uave+M3c0PLy2cur0D1bS9KceP147c/bCuQbv4JShTR0ZAPazMb1kXYA7yNxs8ssPZGRgSJNyb984aGkqqXR/2kNxhwebamz2z6mxNVWR/DSNjP2ay17Qb0hpHqVjGRFeaUYZfC6DqTqbuueWF1L7gPdGskeUistUN8ppRgaCO7e8C3JB04+WFJb9sWy5YS2RqSHT6dYuN6ra6bSm58cy8DsycLy4hWbj5TOsYS2rDN4WNcPTX+o41fp8OmzzZiWWHI415WWaXE17UvalBZ5HZm2zooacTbsytDz3fPrcGS+Cs0Ee4yC7IWPQ92vd2KP6ta9+XR1imE6dPpuuXrvuu8K8B/SDmw80jVp2HoA3Wm3JYJzTFJYFeAwL62gL4gHhSYwyVJKLRjHeVcs+Px4XXdTUmcdw+baYeo7apyvDOqUOJoMhWbJ3dk8DHlNn7uqyEf/ixRckq4EMtDqrZsWHmobxMpaOBgDu0C6pE9y9/ZHarppWL15KR3ubqdfXNF1TqLvsDJCRbWhKz5Yuplg86uondA54um3F+sFSxebWfa+pvfTSK4rnfasVTdn2fOf46JhHlXmOnUer2947yo0w3knL1JEtYEzbWfaoSRcBed/iiY3hkvcM28p4eGLK2/oaVR5DxZhNS6+2pQi01FBTxyMbIm6iHUoP2HnAk3Is4vIClcqQrXCn0v27t9P8TCPtaUA6f/5c2j3YSbP1BS9dbMsYs9566dIFGUazonbjab5K6kme881FRJ+OZFh4oov3JfCCHHR2SjQfPNCU/L33pG9L6QUNZqyL76ktDuQQ8Ah2U3pCg7IcwY1DmUVPvfdkULlhx04VXsZd4svE6Vj615AsMZwahKWb3HT2tq2VeGcxDwGx7g5vvCuVqTAv4WFnAQ84bG4/lJ6dt4788R//kcquaQr/kgfefqedGs2ldErGkRe0Ly8tu76stUL7vZvvaQr9kpf6eIJuY3NTg+GBMKa9NMUHKbknwVIa27JwCkJk8Y4O2oc9pTwBxmDMPmnNVCXjbeXXAOyBMllHuOGF4b5/53Ha3tuQo7DoezO8MB+a83KcsDvrD+873GFJq9zwvt4Xr77khyCQ7anTSzb0vGjeHyeV88SyEc/s9mSdeWcCuydoQ3QQI8yy3OHBluo4l2bmecETN7xqckj4zD7LbT05FceaYZf3O8f9m2cvXPjKQfvg6/P71Ucv/6W/1Cn98i//cvn1+b3GdHP+1OFh60q1VL/Yrwznp6qNKltVDo8O1KFm/d34vkalvc31NC/PS+baIwqPES5L6PdVGfUQzQRVuIzY1fMrqSqh9BjxpSq8HpAX9fJUT02+bteTcuGLiopRmBskGl00+vGE1UB5eIyUZ9c9ouAlmz4jUC+dPXtGwt5J02ooborNLy15zaimUVmETE9T2/RYo+/CvEZx0WYtlzW7JG9QcpI+cdHwCIrS9ClH/LHNZFbeHs+JNxfn1cEXnVZTo5GjKq9gR6Mo+2/xHnlxsGqgPlCVF8fmanYBdNPRgRhSPKP7+bMrfpae56Jvr/HOzC17mzxCKDtl2PMz/ckvleHtS+0j1UEDG+8oOK3BiHcrDPqqhwwu63QYN8rizuzuzo48DryVWrp996EM2LZ44y1Yi1I6GanZ+XT71n0ZdXmVukbuvFaQfZ337z+SAlbTw/VH6Y1XX/ZLR/hYI54IZfvl0qrH5uaRjRz3dy5dPevm5rHH7c2DdPb8ogzXUVrijVDSE56wYwbAV3r9PSu1NWvHKG2jsaSD3Q7sq0bO0c7rmw9ZlUh8BujR/fviUwZUAplV2/bkvTMo7R0deavRjGZI1HWQMMJNr49y44ly8JgxyInXJvbkIYmbmdnTGoi2xVuUp/FHsq6kA9WPL/BOSW/QD2guLS2mO5IJA5qmi2l5hQ9YHmh2xsMW6vzNeBeFH5NeWZJR21MJGmzkQeK53bm1praJJ7+Qn1/3qcFgUbR4kTf3LMplyUjKhJ63Wpuqg3QLvZHO01cW5NWzbYn3diwunpauqrcJhycP260j3+ybX5j3jUH2cNOvNrc2JTteyBMvpR8oDpk1pB/s226w+Ct93y6eDsQJwt+hnWi7lRW+rqGBT43E14R5enBXzgMEz6u/8SgrHj3y/eDDD+wdX758UQMK32tD9/Cd2RvPY+Hzmg3dV9/c80v4Nd7IUOHs9Lz+7c/+qD57B63UVLvxxi3208tmuS35BBKOGnq6uf4wLaletCrvIqGPopubm9uJD0M2NHjRr4/EM7OW2x9qkFxY8VoqfcP3JKQ/PNXIDhlZUg0Yp5RHNHghDAZagwAPpdBG1G9T9o29xvGViiQ5bEvHzwpfMmYmqPrw+R7kXSoPBt3eYbs8nHl8dPj49nC/e7d9+u7eT/7k3+7568Zf+lu/XFk/tT6VDmea1fnGbPuoVS+XZ5jV4Yb5hEvG/lY++8vNkLr+5LymJndGdb3f2kory2cVbqmheVgAF07TPXkf+xI4ef2nePANnOr66QiXf+E4TWGnkTzxA0le26KQlJK3YzlhIg/5KZt3AUBX0RpNuTvcerClyyDqs4P8iJrx62lr62GERQteoetyVC/NLBRZ1zQi6tb0NFL8KN00ludSR54G74UlwVV0MZ30ne/8cTonOV1+4WXT7HR4A6gZdp1bmy11Yk21RYtYXnZ8WaM8U0FzQiQAP6JZl8zgkzJu315TuR15+jIE8oQpkzzL4mdra1+4DeVhj/E5CJBogFfehsZ+v8svnDM/D2/fNn94ICxPUEdkTDnN5oroBNd1iWjr4QPVeUVp8tTUaXNbZMglnVW9gai3YlWZUTs7gah6Wlt732eAG2Ikt9SWWw+k0HORp16fC70SUGeYaYqZra0HpndWg1VHMkTmy2qzMVC2TiMWCShONLZk3FwestCf6yE9QoesS2CaVWSvQzI9q8ESaDaXJcMtyxHEs9Z/8NEJqAHipSlectmi/fDh+26PrdYDklUW8pM+6S/yNl1f6t8RffSPemGIb99+qD6l9pUx5H2ovO/DnKtgaDYLGYZemrzS2uY56Bf1NP3QP4rMcb4GpzjQsywjgN0VilZddU1Z4OkPuVjHHNVJa9IlOKmr7egT1C/jwkcuBxo+gzvxi1ybfnDJl47lW33kB+ALupG3nt5//3Z6mRtP+oNf8Lc0YGuCYXlRDnqeIYqWDOhzLhKeclwhFyHlM3phWyB9gwfkQFnu90qvdNv97qB0tLF1pzV4WD348tZW92//7b89sBHFyP7dv/tL5fSd1yty8ssSHUNRSudTenBfU1hNlYAH9/2r45zinkxTWH8GpWW87xtUxgP9Oadon1dB96PgPxGQfxLEJr8n4p+k/3Se56QXdQ84P66tAg+U534U5hQonFe9MiWmn5Ogmk6kPgGmI3yKDUIRB43JLCfZ/kRAucCJshW8r5hRjYTCtBKgXqOyJyHzBeTwBJ1z50/Wj9whnZM8ILMTshnRLQhOgnCdPIE/SfdJyDIelwcEzafTFD8qLsoxViSfgMm8o3yZ3eL8ZP2BybKe5HtEK4OCozZ5Bg8jcJZx+7iMgviT9JxEu1LwEwxEMPA1mThZ5BMX8gUKvYiYqGuGItJAxieunyL+8TAps+fBSR3KxJ+P76QCLegjaZ8iSVF/9Ed/lD73uc89gRtyuv9HD9hNNZyrfjSY3lruf0nOLcYVnPBSC8DQFsF/A4HVlmexVyyGGUifvH4eZLxML4efPAOfhN6fwZ/Bn8H/f0K2EwIF9X/CYEykBgy9wdVw4iyr/BTuv0z4YnH+M/j+QO3yZ/BvAPyZ/v7J4En9zXL8M73+M/gz+Hj4M5vz3x94np37/3X4k9px3vzE+ZfGDqvPJbbXTcDIKS0c15IKLJ/SMT8csiemWi2VKmWFlZEnRtg4McrTYlPGnxD+pFlni/PHAXesDB+DnJPgY7IezY/JE3cNBAX+x+J+HxXM/MbdDUFB92PIj+RnnibK+j6KfSaM6gicuPgkMFk63D+Pm4+r2b/BMFKsMTwj6k9Xu4nM0H5S54Bn6d3zyvw4ffg4HX1WEmVM6udzIWcW3vdCBSbQn4JHRWLGsTy+l14+q1EK+Jikj4VcZM7/vOt/qfBxRCn4TyGH/94AdZyox4GuZz9J3b8HPE+/J2ESJ6c9K9+/boCXlySD2U/QuTK/oE6G/3WDy9ZPNNuTUpydUOcDt3GGyWZ+Up2tB0/B81pqUgIKPUN/gl7w8r1kC6Wwn+KXU0FvTDbKaxb8tDKeYLaICyp8LzmlMxPlQXeMOw5DPOhHvgxmu5DFBJkRPNNPGRF9NjxDPMqiTBP1pMjWiMOnCzlZxCROTnk6T3+YhjPD0rAvh/SwW+rXmsN++Sj15vdK/fU30kCOP7e25IiGI2tntHBey99hu+rjVK9Op6laNc2Ue8PZcqU0Uy2l6UFpWKvJoS0c2HwUwF46dpf53zsdR0DS+DSGnv8DlMge1JMQ23z9ZENGzGHOz4IRwYARasafyAvtNuUSl4su+OZUrRIZPPSLdOJHXPZ4ZU1kyHEuXvHP4o+HLrJcqFMRdCbn109mL9ebx35GeM8A8pGHrz58PGYBRUFsvAcmc1AWcCgcdiz2jKdz5u8JOFGaeHX9ijzjVF0pPzwWVyPx5DjoTwLPMxkREiamn0Jw8Uvu4pTzFlEjmKBpEs+AEfkTQMYgVinCvtLPBMkniosUMEftq4PdnA4rkteQPU+OPCaQa/ZcmGD2ZNkAb2SIMqoFGTiiDTNp2sW/ipisB3Fu98xrnEyAdiqKNExymMvxSZlmi2toT+YBiGN/I7QnaXxvKJg3BNU99bdtEeTrcKE3pD9Z4tNx6GbI+TmQG06A3o/KnWybjDKKCl1H60/COA8hfibIF7ZkjPP9Qs5lMt8HwEMudbL0cfhpnqwP/FjWo9MnghE1B/jJcLKMjwP0NfBz/k+eN8Nk7pOQaUebW0eK8xgm+osC8bREIZeIKkB5RnIKulFmhDPFrDEBYYUDL2PlqwD69IKi59XBZgoZ8kjTx40LYNF3GRP6sgEgspMb/e+3J3JB46mK9NNsHgiegLAH+ilweRQK4BEvyFDGJJgH/bQZYPUPXwBlEq4oF9/z4aKiirLz3vT1H0WoNSKr40J2wMlynuJWEbaFcKUw6Ty/+mQf5H2TPPeMD4CNhq9Z/eR6ZPTJUglbDkW9eHIG2jzB4P4VnVtQSVsH/bQnI0zasgwgdA80uG4f9BLPBYFqG4bwKJc4HfzQbK44aSEMwSggIOEkjNpyBMLPNPTjYsSj/QqF0WzKD6o8DTFB34xUxzFW+nhiYgROFA39Ep/lNQn9/gSNidAYxkwPh72haPBk3JDHFoaDYXcwrB6VKoPD0qBxUJ1Kh0I/Xl9PnfRG6v+SHFmc2FJeeZXzWq1sDBtT06XZ0mC4LDd3NZVKZ5R+SulLwpoV6YaQKZWXNPMkXIACPMERHu3QO2ipEIh8GraqCH+MR2EgdtiGKz2C4oITL+Wp8nCxEI1rZ1t5h9QtaATk1eSSSYM7cBwvKeAddeBHekCkBU4G0jJe0Aj+eOu0TqDmxAqfMyglnr+o8sAqUAp6PG/LluKe4nlxbJf3JEVlfJimcKckFB5y4vlWnkqlWbvKywsbyrxfwlqisMrmlUTIlbxBitczBIzrm/wJ1G7m0QBv1KsAaCg9HpeLqEn04umbIGiQPFQHngWFxwwswgOZpxyeKCnxfknK4PU/AK+Rd2eFjuLJlztC4EW4T9goBYExM0T6EtoZ0A3y8DOOzryKd+RZ6JshIykfsi07MI4eARGKt+wJxGUMGgR0drfjUSIxX6ALoqxJevRFXqwA8PEwEkfpkg+vaCLzYKJvw/dQfE/SgT7xbnTOjqQ8wlEuEHyMY7I0JmFMV6m6mJQRIfqeZ6oTZfHSXCDoR19xWMm8Hb+muphOkaWlfnfkOqkPmQudlYGvUtZ1buiaPoM+13QNLWRFnwiIQOTUr/7RmSPJ61AF8Alg9J2HC3mHkGzUuF7wwJnMgqxrkRCRTkf2RZjDfEbA6senPeALCHwd8FrQ91cyiR9B1DGQA9DtiUuD+2ERBsbpKl/EeWM4AHeBhwyFp/jJtsr5JmkBxMMHdeAZZiJyPmT8FDgN+fHd/jG1bGej/Z4ARym94BUAnzeQZ+BpWsDyz/FFXJTIZehAEe2ykJnRiVTAaYU9ANeXwqsU4eBB4aKMoBshZG1Qmh/bLi4zRHLmJmwGYFLK7HT/FMQzFPLM+EX2EYzkXyRHOQFQytd+7YNoaRRWdrWz9Hh+Sg6rbAYv85vXWBMfsZsgXtA0xCLUKIrXVrZ7w8Q31WyHFYee8ogk49Jhu+dXPfLsPe+phU/ekwB1+OIdE3x23HZOkKljw3mpCV905VHseFxTjpY6YVU5cYzKMoq8WCaDTID8Ho2LUgDsLfXDeYo+HpRpzxgmuY687nuK7CngMUFHTxg4hwN19jys8gMb5kRZeT8DtoQXCTXMIwkZoP10/4k+pYD4pi9XC74yIE8Q6ZPGL3jE3hBRklz4IGZF7VQetdO4LgSpGzHhq0undIHtwm4d6zjSRVuGrFcMhOBSafs+7r/0D/UMD3YCk86VI45wpJmEgxI67mC+DEYEwZ/HFxgp4uDRvHGpfIiJd0rDS8RqnHPnDmphJ4RkZnWd5VOwxZiQIXIoLqoSMKKVz0rEGVVApBg52uoLB8NyeVsO6rp6x6NKebBRGfa2do9nDjr9Uvs7b6Te3xJ+dmDLH/EI/+5wZthIvO3k3KA/vKyKXBWvl1XGOSEtqpAZlSMVt45ndtyPqAt8T/BegAQGfxTzzPQMUFC6CNP5PLi7Y0ux6CCF8qEOdAaX5+s4Z+B61DY6YxzAKPq6IWLiDLAanXWbzvo8YBKsSYWXoTMQDFpyuhXgrT52cCbKGyt34LmdJY9CJAWgBJNXyC3UiNzg0qHQY9kFGwKwkUQHJcdQKB72eXcqgKwJ8SFKSyxXUjCefQTksQuUcRuRe5wHcFoRRZhgNtTIMVpH/CmU68mXKdxxlYJBYnJBB8KoRlbqGUTdYQreeO8weZ2kU2gDZ3LlSNIpcyKtiAtQjOhxSS6+gAHwfSfzT7yzSPrI0ZyEEvI2NT7KiTM3pcalXXkJ16yEj7HDoToQbRs05aIN9F9cc8jwuLhczzFbbluXTY8NfXZ8cX4WFFmfAuIxV1FWAG0BFKyNjAdtRTD3B2wJQdqHBNos9FAR4pFBNTBI05AjBPRrwuc2HjjWMxFmQgY9pOlNRwrHYB9OHzT4bFQZ+kpmMthQ3KJkOy3ZQo1MlLMjIWmqbXl3GBVF4FBxLdqxD/PoljRDOMiS4qBAaeSPwZE4aaSuiwvH5jyOJS9nfvVvZymnuQ4Kqa0d70pEVE7mpfVu/EKQ/CIWLkEHoBaqLTmI9ayDgPkowkBQKQ7oToLy5oyTeQDa1/3RGQkQzLi0rML8I3jA/CoPolSY2HAUi/TcuSeBfqKKeHCe0DP3mwkwFcXDY0gyaDqkYGSVTAgoAn0ABSqZEvKynKExJlFccIrI3Hqmp3CmQeqJbMU5IFqDtKIaYgNaoqaOYZ51HYN4IHgcG1ELCL07GRcQPcngADqPvqsMtUVfeegzi5rVzchjhd+SjLvf5oiBVkeh1MgKL1DgSpzpmjBjAXYSB5O3Ch4rgjwcvIsHG+t8wmFhhZpQV78LhbqitwU+VUA/sr4ApqXG7mnggVRoMOmBRV/GGeYtejix1AewLVAGFi5MWz95zCr7Vm70ClKhGP2NuuhQ33a70j908D4V6gcgI+wxZQU9/bkepId+B2aURaWG6j+8rK7D+3SwG+YRe1CU7EvR1HlabYEDDPDlmYEc/hib4EWnwpDWPcl3MOoXQV+4fFUYXhxUDFdUgYWqg84gbR9roqH2MK7SqJ8/G+d6RJ3oZJY5uijF4c+mgLEJ3eAs/vl0HfY1HEgkrnrpguVMxrNgSuVDUwSjzII/XWSdp9xIdEUJKCry+lxgGa84OzqDo3NE4MSVZAwNQGVN5sF+UCvxQCzMdoV5qLFYpr/8QBnWhHBrUBqspWr/QbnU2G70S4frV1LXq7BqePa9Vl5RmxzsD3nR6EqvNLykNnxJMnpZVF8S0UuS/op4YhW2LmeSSUeuhWDMEWxMJIwAIeV45MhFrtMzYaKSGWjMnPd5EIpcwEQBzifIyZNoJPky2v0EUJ8J1ABFWI91xtBgcFhZ8rgGsn5OiGcCnhX7FH0BzYp6ovTM1lgR8rU6YF8K0VF8FCWjSCePbFJmx7q+yAK509ENVvjiYsRI4Gb5+JTDOoc8gw5HhhP4E2dw+Va4X53xBMAjDvmBHJCODK0NBB3Pf5xVTq6IIDu1Btc3rqNekpBZiwY70e6CfD3qmGQdoRTXUFScgxN1A1hVqEtwdRnaOs6rDAhOLEYOTBwqpEmPO5RHzksPPVPWNTi8RY80dKKuvORhECAPrj2GjBVEFMmOrIIhbyI/HkZ1e4LnSbAeFgAWlz6yfusCHLpIphd4OYxOEcbwhV6FYxMA3kiXJiByB1iHVUDWm0wPFpAU54zPNV9Ir0l4SIgVGCY8Nr9ComxW3ZB6B8NOjGgTMvsYeQXglRWGCnkK4sQTzHz4yhFcUb/RhekxsHt1TGHo5XygZfEVUQaXD55OlMklB5DP4BvvRDgwkRG5WQVxHfAOdXa5oOjsyYPOHIyv/lwh6YUC+1qBoBSQ29Z0/B/haPcoGyBXtEoA+bE7BJAwNsbdUnlDkwNMW3huR4WzPro8AXFAvs7tYZnqj3wh+9CF4H6MD2Qa4IwGQUFemCA+ckYa6LQvf8S5rUmDV+iiMzpRH3BdLijGc+BE+bSFVxyFTKqdAIXIx4H9Z5U0rzo1hMueO1Z5cOJCr4WrY8SjDrPiK3P3XOiq3DbGXnR5/brbVJ2iK/vJXb8M0MNm4WQxkebLZLzi2e2i9LA7nKVlEoB9N+W3fKEJgULvcKKoYebPNEhzjGoh3Fw0J0vfdY1wAPLO1yGDalVUhcQKHn2Zvo39jzW0KM20HRdljhYaaAcRqSgvDizfu8Uus6oMr8QN+z31DdGu4pxmigLld19mrFGhLlMHzr1tOHLSNavRAO2dJ3i2e5SvPxanmHhgW3irKZ8J5Y5s5p424UNIXeiIad4qi6PdlbBbakOxqjEgxj2/2F6ZSkpjTIQ//RigFfKWrvoU8qZ/O5POdvzEM2BOFVSMApPtxhHc8dfXTNg2wrZS0c4IDoii6ciMHUB70D/op+5RwoHkyE66vOhrThBAJy+gjPuS4opyPZEexQOKLGn6qqYQvx3ROlAJmyrhjuzaB6VK6X05tB+kcv/OoFvf7M2WDubeS50vflFVUmEjB/aoNWxKx1ZVzmXp+DU13ivi45oU57KKW9XRlNDqYkVjjbiFBxgKXpFzhBUo+I9ZC2elcVuELPED0yizL4q4TwAF3ROQ8+a0CVpmJ4IG+ELOFAtrrI7ijIwFGmcUh8kay/2hSmM60OQzcXWcHMWihD1V1LNUCY5bGdViFmegTAnG+qbG8xI8MiJJ8Z4UgqM/dx4lgMpP9CMS4bGgqUu1sjqCOgx8wkOkOB/144zRyNkBF+uAL0fAZW7Dp2GcEDLSdcE7wHl0KMmGSuGJ2o9wMyBPVg7g3Z0Zo0KcjQomRZ1J16qxDoX4R366ZqB2HDlUUXdQowQewAl8H+KVPEA2sSOgI+lkXlHnIglDyXdVWVXAGfdApLQKqyTWl5IGqjgD7Gna1yyjrbkj9SeNl5hOSwdwYHNtAkqpLdY32sPUYhAqYt1ophd859t08IQcHPZvUIp4Ha7bhG4IiDtpICIvMubsFGXjTPmcQ6YnIcf4jCx9JXzRjjyAfuM/rkx8DCecDiFN6gVVRGcChOdOQDvDa9Eeo3IlRVDUv9RsitOf8LkGwEFO9LFIi/j4LSBfFGWOyx6DLKKTGaQcUMOTjYNVZ1Jdf6WhE8RTL3ijbr4u4iIkIHJ8Utq4faI0NES8FzH829nTAZ4xZG84RwEeygympZxGl9HKLUM+sAot8j/berC3vv1eEICNGOQCXFZxjoApx7Ug65ljcj7ao5Cb+XX9IntAUMzyzjzSdITAdWafgneOcb8N3QUI5zN6YLoFvsnop8ima1PzGaC9mEzO0EkVRbmsesVksmzHDeDE5zJdF0c4Whno84M0Xy+nhXo4qQBtlScEwUWRYK4zDcXpP7A4HGt8QuTIfSPnDhBvynsgW3EgQ9lT20cuiIm+666gyan9FcZRAExX19isWfHL3Q14hSvSXHfNnrvcmi9sr50p6VGWY9BWQBGsBBZUx22pwMghUVwez7MOkI8ztUQ6XBjDDCsfBRXx4cwWuuzM4MqWquH4JjrfNmJcze1CGUd8hlnhWTm03vZEPKmqJNsXcCZpXxzHCvZYB5/lZUsCb2ZvTlVk74Uvmh0NSGw77Gscpwy+SlmVzecN5rB71BmkrYOexizcNhY4YiXbMlBZHdGkLL7yRtn4A7H4BF/UzTW24+nRjHogV5imvg4UALLo4oeExJRHJ9oOcDsah6yF08p1xlaYK9rD7Ud+/xEKQlF+xJEH8ORF8b4bInBqEQd+mfYpkGVNiglolOq2FC542CRqRiohRRU4QsmFCSK3x0mJYoj57QizVSoNNoaD8prGwZuiwvcYbg5K/bVKr77Rni61nnJg59Qei3JgJdtVyeOyzteUeF0CuKbyLovwqgprihE5sIVvBFeCCX4MXBf18iAFGFVxNvo68tk1IFxUfBLypZv4iTShG05E50ILYMbkLmfaOpTMDE1OelQgo58kfQJwtOjYrHLigI9hnAkyvh3uctgvIsUjUiicrHSF5gkjsuraA7DCrDzBDzIhX18diVsGbBB33dXiTlc2rlEEQ1EGeXo6s6JHZw7DrwidoO9LQxFQZEFhAoo8/D6dOILJpBFZAfHB3xjMu4CBFKeWNA6MZJYVTgH7hdkj6gFEhUOHLQhmZESQLq+6qbKgsZ2Czs2BASUdyTCBYGAEL3IVZUGoEAbGGqBtyY9nj/4hf3Iw+65UWFmRrhQMaIIYHw9THHOThkavKZ0xHdThsOCFQYKvJ8H4pD5TovVNUbwb+kjlHSjQ5UJ5vHoCn7CoH4wcfHS4LSj5YOigRn0MPsUgn1M4kKlXLTgUZRY4gHxdkAAsOcWNZKS0UXLOJyDd8eYxWjbjoaW5L434A4LcCFyW8htEg3bmMAMFs7mc7LxwzSQgGxK4dJLxYtAzP1yLjpMgR0hxE1UwfSBMK3xHsTFkBjiH/omhxFwvwJw5WfmVAB8MEFCl7cb0gwc7wYQn0iiZUI4DL4PpE+0rZAq2/lRWRovb7EEYkk6BFvhcGZEzVwrp7HrogC/SRnzTl8AKcgZfcxYSFMnHnkmfyRMFBChobEggD2PlvEpWfPCRqQa47gWAx5VjCl6BLB+uR+kCy1Z/9EvXVwc4XvmUwOmTUKVvs+IFvhcIVNC8nLhZGX9urEbJgDk1zXEp5JFtknzAxFywTQuHZEb9fnpi1c0yVSDrK+WEPkJDVIlWm2XnuIYhF7Bax6ey4Z4FDRwzvteVb0sDlpvbSHnUnykLR7bF3R50Q3avIGu77zoUEeTBhk6X3Dt9Y5kVfu72wA9osGKZqE7YLuREzr6QQGPPKlF8IM8PQeqCD/vhBNK4JgV16qv8vjuYHVAKMNv64az2CTthLk3Ldx741wFDjoeiIsiHLKg/7UA5jMGYAZzRvaO+t0vgNKKf03IkG8pAW+GAsijixRHnV1mizLgAAuWw5Sf0U/JHEOzT4bY7aRBRvLjmSjh9T2hyXhaM6FcAPUNXCtkldb3Aov4WgY5czzjEietatBBpToo/KHnLSiFf2opI4iMN/RXP0BUO9YJLwG2hM6vG9EfGJfKP0mEIMEnFw4rCsYbtIh2mQbLtorxwWtEmqMMbGXHiQz7OojD8gMFh3dSZK/4KF9ttlVPgx863mJBeIFIc0o4CLcl1QyhrQrippBtSiJuDrhzY8nMc2Ffup/rRfDiwakc7sNKX6xLUNRn6y9KZVRFsijnuDss3LFrQUDCnKCKVbwQ27JyLAXUEwnFzGTfyTWQLXOPEOZ/cASha/zXlp0xu+xtdP+giM2OERNENlVvLxP6UABUASjmMrmM8WE1k07pO6sQ4FtFArj7XyoSyEJchD36mpgBsZrFWfeGUAo+QzopjxmhnSnHuQJFlhGMeFHZHU5gi4ccKTX6j8QN94RDnq+8PclVy+UCu36R62NEknoL0j6JjDzGUBQnz59VN6iYDycZwSEAFfWI1FIcDfOrm79MWebLhoF4aW0JGENW1p3Si1VMDYITs8EJEQJkYMtiCP8cjF6dDU9LVNbYsaIo/XbAiAJ/em604nGmMKTyhf7Nioq54Oj6rIR1lPlQHohWhQ7nUARlhbKkgT/JTv2PxyFZPosHzVpGCYRu7CI7Al0UctDN4VYQ6GHI+6ih5EYYmyco0aqviLLbjjBEiHdm4pkQSDsj5JnUaGkE+6nciTUGkQDWA0EP/jwB0b4OBtv7px6QzkAG9gv4IivgoB8yCGvkVl/kACDOQjp2NoOUyFEBnIkVAPuFmqhkmw5NgPCVyFOIrBoGxvAiN2yTKPwmRM3jGsPuyyB95Y0rLoOpIp1meCkCPIO0F744DSWCaXPGfIwXU25cTcaYZQUXHVQzUEQNk3ry1SRfGypEFTjy3MEE485epP1F/slMXeAKcqh/0JGot0EVFSGj3lMIrDTmU9E/SBGR1O5sIB61KbuoP8BurmjhsOElMrgGwc9mxvAtu4MfBr2hRvqLhF9tvvnWgis5Fmi6M5zN5ySd8GT73KcWgi8hofGs9+Mz93N+HFJMVOY2Mn9z+7ijhQMYBR5TyoJ3ph84Q5pISAlggQScK7fJfBtLqKpzJDHaIyT17Tms19uWKHvzDl/LzzUKcQsphtRPe+GiuF4Vks731RbhWPeiIJ27LQ89GVPWiatkXYJsQzmVXA1OgYG/hSlLWGXtI2+OMAbm/MBlwXsYQ5Kq/WGhAL+CJUMgiy8NOIbjQ41o0I12xfuCJWGRIu4iqOi+LIcblZygtEYmYqAHOSBbxqNIUjDE3UmnhbEcDgj/XXziku1pF3SwbzqAV50hXfFGHvF8ZMP0iTNmksHUqKoh9QO85AqABDvIB6M/OZ1x4ie1tHMI2DkBt3feRlZMCP4B+EPUwLbdr1M3tAIZxx/S4rgjZ47ApQwU+lLGsmYIcWF3LgS3LgR2OHFiN3zfLtYkV2PNyYCVylXdyC4EayyuwonpNJK9zrgy8pWBVJTZ1cNdcOitOxJdwQmHhbsznCMZVjeQRiiJyHs4ZD/B1jtAFQjEUeaj2TG2YFuSp1iU9BDaZP0CYlrjg6cQ/MaAEGC35KzaAbgiK4prwM8pSkmfvrDJGRxJLVjbxjQJwrR9SaEfrqeqFiPPta9J9KInuZuBCeKw0e9uCrhlyrXCkw5QDAUgKnuHRdRDzONtcj5UygEtnL6IJZ4BHn4s0n0aIkY6xNZqO3Cn8YF4BGAIrvzMUcTocI7QIB8Q5Ok7uTJRHH8XZQe7UawTIbtSZRc9pcfYTsZp68hVm/hrSo4a8Tmgcy5p6OwO0C3qUzZ0zTAGHFx/0x6Bth1icEqaOo101Gvzy5AQytDVtakfJsUUCJ5+DX8IYKcKogAVREAHNJkHXWf7BifIVV2NQOSofPJ8jagJvMr+AS9MtwgW4XhJErNShWeBAU2fXTzG+iGwEkRFgyvrPaRkI5+OZIPqkoZ+EnsKz0nHEL3LK8ojYgKdzTqQW+CNQEjHQgn/zPoEz2TfQW6+Mci5o8ut6+1KxRd6s7lkmQOYXmiRzZP7d5iPIqQC2YII3zspiUZA1nzkRDpQR3VxeBpdd4EPTeT4GQKV8lxlRI+Aa0kVRz4ST5IWoiuZbxYYCgbpBa2S/hMGZOyE4pExiY3sOTlcxWTUV+p8miqLLRJK+XBUOGtsQEpPKmEwIFKbkYykYT+xTeTtUisfZsrOnI24jx23iujo9Yf0XpcmR5Faz8rqPuPL0N50IgajrOEsTFQ9NbADOl8MZGSjiwOc2eZwlB9UR54kPRR/JXvHKJ/ZTujRWC4UXVBSQfMbtnePH4LiiHNIIxzHWTjurEdIBXqRlurGSGDheAS6whVCcNBYJZWDnaZhOTad0aoY2K9ux2znopd1OSnxjPd6XVJTg/Mo4AciA9OgTkQZ9rkGPW9xhf8nNXVVC2F6Ap+YJSZr6pY3kJVN3C41zUCUvYWhbNspfl1+BQzaUjBmvuQOLi+wchAtc2p2zgTBn/YBNuXEXMJfCWXGSH/3IV5TBj68CzENBNySsNOJsTIiP8ke4Oo9oql5BTj9unyJvgQ8QMkpxAKR7wUN58tYBirMkTVu9S5kKFkaALHGaKY6JNW08GvdQ9lyAQbTV2HFXWf1AA3buNxwKw0VfvmZHTddSqRtCXxM/NyWjG3KOP34LwVMObLGFQOSvieBlMWcHVtd1FSifCZMWYKEVIP6jjiOhjdBOAHIyBskEdBhTZ9JM50kSXCNQnRAUr+9ZZm+PzoGSEYGCqM1YHhCDJmdQM33n0g9n74eNGOMhZFbWbOtQSBpNJzuuQoMuiJkW+9CstwIcESuZlaDkh0+8Z1XIODyxUVvlUtkI+FSobeG8hgEmaaSIOmXxUwYPEdC9jM/KoOJYhaYuJyHyANBiFt8WiutmXNIxzFIdBSmOmJzL7RxJkTbZ8ILcChnMLnQkEAyVV84LGNeliPNl1DxjRRkTuLoYUxiD05WG3N1ExOkg7yS+0SJlVJKdYB3QoDnslBb0olxWSNRBhOO7aIobtRcglOiIE6DLyBl4uYqTAIkns5HpSdTJvIQns3BNE2TjMslb8B4wyW8YzMhHLAeD9JwGet6Rx+rvoRSClRGn64dbbOCzWnUkw3MIUjG4nQBFw9NJeUjSxOsn64evi5p4oqFGyDmyzHO9oRUxcQBcG0/MmabzONconMsyjuLcFgqPaQSG0QscgrDjM6RUafq3jbKuc17DiJDokF8HEnF0Lk953C46iC9EP8oKRD0IkSOMejwoFGl5QMBSWOIuL2SPo5zlDQ+TbT+qsyB+dS7SnwXUnrIc1innt5kp+M4wpkICh2JyHvNblDxKGvMCjOSUz8UFxYuEL3O6Ay5/mOZqoaeEoZdL5xfn9fCYPZ2s6sU6GLzwsA06VlaDMnnl7g62klcYHcsY4+wOhn1PgLPcsiw4eFreq4uKV3bTYaXQjqbyWH1hoQDXVZHEYbfJw1ge4w/6JPtCWHljdVYXEgi2BdsFP/ASR9TLY4X/gCiNK0tAl8F3pOB05Tjj5XNkg5ggXxS0nV/jBs6+sjO5ty0tcDIEJUFBEwj6cvB1hiqrsXYqVWlWdmvYTjlHyHyqUfE+0702D2KOJ8RADIWK4xL+XboxFCd55s5D2BoUEoB/MhHjxSFfZtxCFqZRRCkABeoXLhd/cBcwyiuI/gJ2yBqeopYFn45TDO2tCnBL3WOc0uLOXnAamIozPeFTNgR8PQY7gKIPnRHtCRxCvoI+P4bAG8om5AdPgZzLV258cJAjEYCuEZciXGeFKdc8WtboKtLVHzIvihvpkcD6hzxNNB8FwEy+VjsQsuypWiZmcAQCQzCMsB1dtjSx2lDkmlJvarIjB3YoB7YiBzZ9vAPLQ1xdOazqp9fE13WRvSail8XkqsJ2YFW8JqpjUdBRM0TVx6A8T0GOG1Mg7iQi5F1hhW1EFcLRYCbOaiOv3ZlSwZSNIEPU0fG9j4McknY2ChNFjYAifUwmYuiiQHcqjIxpYIEEnsH5rENnd9aI8S/wZFnUE7VknyybyjGwzFLtEE9gM2gCjlU9ucVEatQMhQhwXCE8P9EpWWDXWT2gK3L7g9vbrEJgQG14RbSo1tMgvhhoo5yQYcGKIqlfSQaf226iUeDQFgHm1nXMeUZ5BW5XZDYZ+TFgtChiBI5T+URnPcmmgUt3JB1hxhQKRLdbGGhHGyxygdnKtCzLaEdK4ew2U7oxnKCULPMJQU7Sfh6c0K8nYFLvQ/66LsqZTAOyGEfxusYWcLj9inwAOJPXQL7mlzxIC4PCdgj27uZ+7HQdYa4ZJJjUQJMHGRhUC8QCsswMEH4GULZbp6BjrRKZwNaVKpf1jzbyrUwheu8geDawOkv20b6Kph0gEEQCj4O6F1FjKGI4kXcCIfdpIPjSIRyqSa+zzosmDs1IrpMEBPQvYjgyO8AE6RDNiWzUG1JFpMKguKcXUVmc1J146OU4UIrgCYBcIbYTxZ3gJZ8dCCpZbqyR5H6emzqzSNlF0Dzl8LNgJCJlGoUFlJIvKXOyDqEHJ+k6r445GTe22qBt0Ij+zQQcx1Vxxapk1h3k6rzCs2OheJ4472uc5A6RnR8l2lmVEWWfJ/wwXlAC/TzapqBDnH6RTRFrvnKDBD+KKCo0Vamm+SlWICOKvPC2xypkT5NFEc2OrYp1mm+Nk9mNRd+zNhSv3sq4RQGmGDCKK/I5WMT5N6IEuU4BoIzpCZTf6XS4J2CUjWRlyTL22dFhBxAH/cELNzqI4zBtMKm3ZB11D1rEOc04IeNYxYOQTsXgGCWEvKhq5hJJ4ELGqmfQZPw3thLhMeLjDJgzKbhxi8qRPgq7NPiJkB1AcLnW2fkVp1/rEIGgpbaU044u0G7BB1aU+igsHt2/QNS/t15AIw+qVAy5OVk/jnNuV5SYvFJKPCn4E/YZidJhvwQUXfBOZurEghUQHJOVuuKMR08gg8UHX84feMioaIaRPQAsBw7qZNRxIs/wBFCDyB8AvspTudS75NepKR/F8ezbYNhR3lZpONgoD3mISw5saSAHtn9zMKjKge3KgW2e3EIgCpX72YGtpdVyr9hCwB5YVmCHvrYDK1zvgaWWME1dC7F/LIBLHSwbrosjVzmfAYRk4mLA8UUB0zJgCzXmSzGotiXtdj+e/ueWBo1KNoMy2s/QtWlAk8bnHJeFoaKxdS7yeTlefy5eP7xyZLRfxhjx69lzblURdXsVlQM3g/PlNB10JMfpkvhR2ggUYXqZhngBd6wBhlCaML4VzorzrTZVmnoTz2ugCDMD5po8dox15oG03G4mPcnCc4D9V3nPUWQInhjwuJokwQNlpBZ96gRMlmcRKkxUUBtDvs50M45Fo4MzvPAkOlGGiFSbKU5tVMw7TMOdWqGMa8OiC6E6DV7RO+QCDkehgSE7NTJXlqVjKS5TA3JsgK/0A330w+UUAiEMkN16Cl5EFeVG2kh+RTFxil9uYbqfCMKw5LbRtdKst1yDV1AHg1A4KODqrAozMeQ2VUHGSeYXFA7huK40liwlr49hUtfnXYaKchalBx+6Jj9xhaycN4dFFNqQBZCty1MYWrSFw6SBQGQBOZjrmQcpwPvtLDT4KGRhIpHJeY0sPhTOMikufJVpAcEyvChFF+azgEm8TMZtHMFRYISngMMTuAAks05E3XKOqBdROWYSTsbFgAiuSfhndBrxxUCeM05UZRxX/IwkKiTa0cFsLCbkYO0qaPs3X6ginNBrVu15BoHb/8S1ZXS5o9Vh36PoUPURadOLu0d1TarQPfdfIRE3xUNOimOc5y4T9DhgkaLzA0S8uzkD6QDx/PhcAGH3PQWoEjRYYHCLk0Ccktn3SRuh7+hx6BmcYUsleRXnN8sA1EmZvAVBdWF70mytfOJLSdR5uy1Htlds4dI1ZVMgeUe3nkkrZGrb5bAuCvD1CMb4YIyxTgI5ci7OLl00M63YUhC5HaO2m5EH1OSF/Yo+khcUd2iwl1W/G52xaeQg+ggewsbIQSquA7iiPpQ8TLPlflqcLqdZeflMjh8f8H5teBCWBBVOI/njiL9Y/EEU0EUTiGXbABNtgBgS80ool6M66o/VTpZ3xhODAMoiHHLkUBw/CsXWCJMtMhS4BAX0i+jXwqDjmBZycg5DOPSiG8lKwZVCI8hY6JCAHMSw3c2IxDgDZ05xtuyZ8ngfL7KCaxxDXQqogbgyrnuTHEYc2agfo7kAo216yks8QeIFnDmgQsCsEGekkA9AOlsN8tXYgS2gaFJ+4BCvIcpCS6wjZkg0YgV2kDaUuCb8m6rTjZIcWNV5rf+sPbBQw4Ety4EdyoHtFQ6seIwtBHJghRUrsDyfInwVG3zkGijR1Yh6nRDCGNx0kUU/4GTgoZ0AIgvCBNVAGY1VRm5zAN5jSUA/eZU06BXY1hCpx0hwKoMkHcgWHrPaYJzoENCIpzVJ10WhbISZHecqGxCb6wxQb9LjyrG+JISRjlqjdBY3ddLhWZTirIyGsQIHFVMKUBDHyRLM+JyNoh/zF5dWCaV5ZVbyiq9IGTHQVV9okB1KqA8d2fKZBEhSrxPwJNL3BnjOsgbCeGX5R2y+HlVCgHieB24fn+HRwTEoY0EiEIqTQ6QViVHeCCXkUdCKh0ACspxGILki30kwDR2cRimjwInYp+BEPcfFjviaBOKeqi9Q4Drdl/pTBYmOoRZQnOsfGI6k0Z2YMcYw0jOj5pTQmwxhhIIG4TxYZHRQGRM9LqKjwuHF2wDyz7Sy7rmc3H4EORdpBkWcuHwyTdcjGZFZZwdzPtJ1ctsrAM/h9sS100WUfb+soURmBgQsXvRVomJwLoA8uUD9B0YA9RlfxxVn4jLveQULiNQcEpiniHkmFEkUHzmKX04FCWc3HV8aTqSPg4bJMBy7nYgtyoLvXBPvGVWYhySdrLo05GXOyXOtCyFiwSwyGzRSCQ8njo+BwAt31dgV6f38cvZ4fZ3bTPGTk+2TkGlC/08PmRpOkN8SgA7oYIWXg5ryQBXOM1u1kCtjh8cPdESCYQGBu184rNjfzBk2zwsmosM2h512P+335HAhXLY8IAT1i9yXcKDND2c6suMzhxOQo5wOrlrGJBQWgzgVutQ59h6y+sVKpbNotGP7GZ9x5Sl+HBrusvF2FO6yMHItNlI6PVv11ycZJ8jFtrP1w17a4QlTxbF1DYe2qzx0cbHsB4z5KAAyiDuJSlA1piQb3uQAXyy5TQkBfNdNdDo67xwP04ODfjrsiyffrVQasrWOwTvOZLQNQHYDK+vGDafZUf4N8shlBLqmhvkcMiMeRFihLGQZ+z9Nj9VC0wjdRwE8lilJ6iAI3rLDzWvraNdYZKCA4gyt/Fv8cPs+0lAI8inBeaPdhv6aiUv1ObIFnfzaNCoRuJHfPKNTOtmRt86CK/kQOeQTOroastmwoE+06mzKCEU8mCWdOXlQ4ZR5EQ/mXW0ZliL4p9DAULxpKlhkIRDjRhHmV8xKD/rl4bAjhWipT20oeU04N4cDHNiSHNj+xzuweQuB9M17YFVJv0ZL6ZdVSDzEJTxlOLGFwKsUuoSpJyGjmeHimjAOgBW3oBKNHOkYLe9ZAoH4TJa8OpE/0Me0geDDQQPR0POqpK5zcaYR7WAezIcAQ8R+UIyrP2enNlWfKegTiBNqQt8Z80FSNJzrSx10ZSeSg4xFIeyx5DaRV8j0R/agMyFDSHCCVgEn0gVjXJWlo/BPrZjkggPK935YHfj9pLE44XTncw6fMTHIiGuceREX7xigqMu/DChYNISqqyxRj51IJ9OBqMmfFqAqOjpRraJrhjxJQQ5EgKIk61xcjiDk8v1DlBRQdOsRZD4ABj4Anv60dS5UwucTEUWYy3HJhIuy+Rvx4dMJTiZpBp/ETWJE/GSccXQ0ZBB5oplwm36lM+8wjs8TBtYTpIqyigKVXrDmMsZA2528Lv7HWTMo8smoDCfiuSgizBP5JsoMbYn6Z6DO7jPECjdMi7kwXtYf40GByII2xwn64Pg68kMA/DHGGHK+LHO4Ijy6KkiYBmfwyAOOgyfb61lAd8AJ4cgLBWXZRR6O4o4Yr6SCAvvmKS/WgTK3H0ebHpAHxRgPuG4r7PedDvg4TMmveZpYvDwBn4T/7wfg+sShH+oEjzi1LJqQQo0plfEGHguTYTybTp0Zz9B42JtkEV3gziEPjPJKKu/ZFd6RrvkE80AOCzhI58nb3vmcn/aPK4IhR96Qgvyx86xG02ZTcrrm5TAuTAtPaawmH3YGaVbO5Twrw1FTHQFwzaunoF+sFalc1VjXWbOA0OFxXvr1oZzyqVrNrxnLMNJBAy2MllLDMVAttoD4ITp5/4y5W3KQN48YgzV+qlIdDcY417yK33Yqy6I4oz9+2BS5KD3GweinXq3lSmmA+wnnLFcd1r+4FEwyLVzFcww1eEI3NCBo2nEj36iiQTv0uShfR9BQWuZBYfMKCVrP219EEcSck2scUJeT6QPSjoLZiFV+Ecp33ShsfAc34zBpRO7iwSel02cJuk74KUxtyBtjMh/RoNyy9ysHPdigbNfDUaF7xIUMCzzRcF0KtnP+gCJSkOnpgICmLGWvwNqBLffXROKm5HKDs8r8PhzYJ7YQCCke4ipWYCmawoExa1GJCEZs3lcHpzkpQ3ZaATdSBOxk0QikjgrJUOR5MnoSyEOtcOo46BCQ5DYUs3lUy3guM6sjfzSAo6KRCQYqUT5yuTQaB7fv8yqElUhx4OUHtQAbOB22fwIekAHJnQ+CnIiChDHGZyAaOPA5A65jcc1tKHvkYhoHbFqNyG07O89F2YDRglPRimiUjC0ZDBKoKTyO2kJQiOH5UPAD0BHGMKYxDn1/ADUGDm55ILJnAfyBRxkY78zvmBPaNa6j7pMpz4dJGTzN/7NzQj/OAZM8E35eHTK4bUVikjptPAIakP84RRTHswiDUGSdNCTAJP2J6KDPaRJhAopUl4f+ALkY8jjd/ZaJU0ozOvL30f0LogKZPKs2R1K4jstlkFQy6brOOFF/HqIJXRjjxOHrQB2BX8ROmvpCpOlXvJiUwKcibABp8lrgqEl8AWWNCiVIXJH4pGaBQR990n4VIh7Tliydk7MJFvHFQSTUYmDjMmys964VuKMSAsXsEQe9EVeKKEIGwubS9CdoKODJsCYdTGC5BU450GIvJ3tQ7VCOMhHIMKIS4CT9PCED2hKVzY4ftCPMI8iltNvFoZNzqLJX6joXOhVaIUT0Q6eTVCdAaDEoF5dcMwgQpzqwWswrD1ntw2nC2bOCFNYDdllAwfHhnaPkz4sN2NSq8OpScF50j0zA5+Hcrt/rJE5VGdqIdMYy26Uo3rjBV/C3ryx7LGlyIeSWHFq+jZ8hsMb9gX41qwaYZjVN7YN+IU/imxrc5KdaLrxeOsa6pwFa3msrfo+PjtP+/o5f7n/29Jk015xxmWZnVC6/0ZcsyxyXK6MTac8qy3cXwBMiq81MglgUyQsFZG9LeP5KlS66PbnzqhdbNGpysuvlmscwPt3aEt7d3V46lH74gwGu/9DPwnBQDG+WYEshD5N1uj21WrhlwXQ4aDBqHUQfkJ8i0HnaB0C34hkkfnT4jQk0dCDk+iAd2yddc45YXXLYWSSP4igePIPwCOoI3EKuOgYq1Kv4ijG66heOqGSHEhHFj6I423/IVYugzrRdX3RUb1dECZypB5cD1UVn+ofveguf11/x2s5lKdaZ2bImIaV0oJnO7mE/7R+zEs6ky5XIBQcfgpBLhLLWAOP9uLR/xgkg99j301k8iqRiSv3asBRvIRiWNsRjOLCDwY1Sufq9V2DZQqC+NFqBVbtcV9nhwJYUrz6iguzAqhHJ68bkNkQ0qvgcMRaQZz3PAjfkMyCyROKIbibzVKZQ3IBCagIrRtEwU7q2IggRjBBx8b5NDl3Fxv94cbz6dhhU/bhZMH5k1Il4P5WteFY3MRygMttl4omqkwbQMTgox86n4pA2NwVwMFFU354yXtTYx4QMx0FljH8dilRdHFaQDk6dQEXPuSFAOZQ9CVFPxauu1Js8fBPYZ6GSF6cC4weEXMc04Iv6Uz5KST5SM8YYE15UEGVM4H2/QH2AZ+VFXgC0J4E8Ic0AdzABdQcyze8FYwqT4TFHOcT5SZq5zcZ6KRqKM+5E22bdngT3xucBNHRgD7hwWDR8JmZM+gQEfsCT5U9eTxZ+IloX4OZUBg1fu1D/u89k4Bp9mtLBpBHZs+qKXtoOC4H91Hy9jnLiReURbyj4IM38MZAojluOGUC18yfUEd6EpuS4kYzHSeabvDkJGIUhU4DjnrA3I3lDg7Pi6BNg5XggX3NkiLoIwXlJLJAzFGWN8AoIGhO4ikDcREdaQCYZD4Wgo4WOiEHnFk3Lg39nJnJCRgLjk4BtUzTjH5NxYWmAkC2VIzGjtAa4SjcfpE/QyCHzox/0hdvMWYPc2pSjS3w3thK0NWphO5ncszfW3Csvt5953ysfKeBBQyZE8ES56JRfcUQcxATmXf/YOe52Ydfhw59PJZ7kovL+VSTngJAFeFDC+cSRNWX0zwlRD8qzM6R0xgHbT+G7ngqDiSNFPh6m5dqy4hDP3G7n1VjchYenYzvSqq8OVhwpqnWwn4Zy6FYX59N0o5K+9Fu/k+7cvpMqXTkoot0fdlQvHjyLHZ099bROTz1LTpzrrYOPCzD28Bop44oLeIBJakD9mKjUy9PpF37u59NnPvumb4ej0+bXcpQbqDpkPSE/KgaPtG3s98XJrDjfJIDDqjpOeVsOs997LRz2KVdUUVagsY08XOcVfuXxWx+EdCSHtSEn1rgqG33kTT6PDvrpQLKzrEpVyb3vPdOMNZSDIzxVo24D76ttS9ahFzorTBkD2RTGX/jW/wjw06wegnyOLRy6sP0ZV9BR4ssahGyQuU7c7o/9oHHvAIzQKwhaa4zn/OZmDKTRQlnW6HpBwWmOVVqkBoAT18gPOcrDID+vVXU8KaEPFU1roE8foJ2dR6jIFsd1QTMyPgbiV2xCVf+s2u8eM7FC12LiHFn1i3cOP5JnaBY2nXgQSDrJK2xZXsIhLb+HXe2ibsy9Hb82vaXrjWF5uKa0m5LlDRVzU3FyYD/mIa68B1b0WXG9pjpel+7YgVWf8gqsig4HNlsMgZetC8jBiRj/ck3zA25HAcqfIRpXOOoBufEAB8eXY8KKI8sEqmBMD4BOblzPVlBkXfAwDgoRX4AKXK7p9DbWmUHBJC+T8RBCn+0wYtAVZq+pH5wKjBG4mvCrU5Qc4FvHI/KRYhz94ERioK0U4EzgcsoH5RdL4sINGO3ZQpb6Iz5eFq0ydIFDjqHhtTI2OBwqhjD7z+DXeRSZX/6fxYDRyGGMTAwQETEpHgji3NuoizC0Y5W3KPNfMcBKZifz5TiVPYovzoA7dRZEAVzbUI+uIzSZ7yScrNhJeTwB0kHahv/AC+QcxyUxljVhIyl1hD8+B2IEgZGe5vSJNC5yco52vWjwSbyctwD3gyLdQR3xDXjHWE6slBcogpBm7j85PquxJ3S6gJcCxeHJPjYKSwfHsQoLH3YnUEdhaJFvfF0QL2CS/pNpkbe4eFIAI4g8Y54zHnWhb8R5BNAsgsCT7TuZ6FXDEQ1iikIEJ2gqnqvJmAyT8aGv0f8znGAN3nQNbbsOtEdOMyL9FnsWfBhfB1jsEc91iTfD4MRFP6fP+6w8vhNU5Lc9ozydIc87l/nAxyGRUFM7W4cC3QBevvR+TQ7ZWMqyI6pEPwiloGWngm1/SeJQOo5oXmAgDt2DJs5mgVrIPnjEx+IjK7ZtQkG3IYRjFO/OVkD/NRlQbL77AHg6cEZxwrv9fjpsd1K321W6CaQK9LpH6fDoIPWPO6nXCQe0Xq2llaX5tLq8nJqzTY9POGOdXjftHB6lo3Y7/f2/9/fS2p012WycE+oq64sM4AUwnzipileFKZE0vpo1xMHUNWll7+OUTozi+qlcrWjwn0q/9Ff+Wvqhz39O44PwRCPaOui04wsGdmSpMDyAwINt0PL4qjicTb+DV/LGIT0+7qWWBp99DWjIFd0x38ii4MlOjGiVy7VUleM5Iw+K11JtHvPGiFKarjO1YawGV04qSqLyYIF6oqPcRaQNWYTC8QKfsLWhcNztsMK2fvsoCTRg220f/IRMweIACvmSK4pVyJhFvwia6BaxlEm66WUSBRi/iMMvCXx+BcQH2fFZOWCTcqknhUMTHgH/QkcBsphmJEHY8gj9gApgrdA/21RAdK8XISQCHjQLYsWJX/7UHBFZACvMTgfPZXC4NRwZzix0I8+omuI9b5nL9WGvcGmolpbnXx5WOrpoKeuGLtYUx9aBG5Vy6aYmOZ/sIS555pcVFyuwg+E1FXtZfXVViHZgdWbSphPMCDN+dIinOI1gxDhhV0rhogGKpBMwwlFG3yKJC8fRcRBPbg4gK0Lg8RNAXJHLgNFhY74nRqKAQ+eGEVLMHcis+rjRFSpoZRpWyKIyVnLiCnx4rYlmTb12qh4vz8apzJmhFfjiQ790SjuU2ATlLcuz42GrKRk6Gtx0jV8QEBAXKyHiNxLNB4MET+YaFE/1bGjJrWtugQ16fBYxwlE5lS1ZQpNLU9UsHnp0GWZTjmJ2RaAwqFQEBxaD7TYokgHoWMnhDSC/A6qL8MijCboc/BiIaNKoq1Fs0DBwHgxldOkeIYXvH2ADuiGtoBH1jLjcHkAugW5APMa4r0FndqqhtkKOOPLoT9B4Gp6OBA/ezUeRDO0n4Vn0xvz490S+6KoBI7oOP03IOjqK11mIlqf+x+jOLZlzJpQTQvJxdTLOITde0Xa+Dix0eZLHDGNeJ2TvDDohJF9Ge0f7TNDIhZBmQhNpChbZDea/wD/Bh+LCoJ4EyjE/BYNxyvm4iHDGMf4kDyNU9THS8iU/xcUkOoDoYrAv8FUB4zsYIcohnOOBwgfyj1MIw5j+ZftzoolxlWPARY8zd8RPguWtv8l4yGaAE2ysqYl5r7Tq2rzyX2SESv41qv6imoFXXOikFIwBtIya8QLN+Q0TVwT54XKyXRWEPGnwNdb3MU4eShlJAjfKs2lD9uaPgTzyBj86MHf6Y5Jv3nTdPu6mo739dNTaT305lzzQVdNomO+69Ttd2Vrv0vQ7T5fkkM7Nzfs7/jh08I7jSc1xJLk7wbozizbY8QxwwrjEvs9NlffNb3473b69lvYOWun23dvpuH0ERoGpspXf9KEbAUO2Ab5bpng7pSMZYWtL6fGjdfG5mOZmF9Mv/sLfSNevv+pVUt9dlLMMb/6ULCs94remung1Vn/oVZ87lowxhUMNTZzmOMSRyusKh4UQJiydXs+OqGUgfigD2TExOO7F3Uqc2CnFt4nr4HRHOV15nS5TNDm7bsUgFDZJNCXjBd5qUC+n1mFX45zGPqWTlyqQI9oYfIXEF9qSpQJl+wBuRSJIdSD0R3nI4Fg1AbIH2x8CgBfhEwM+MVneHj/Nb85cgOi5tAk7AIz3sgY1l0sUQa4LIAyLwXHBM3FFuaauMCXHcB40oR0PqNFI0GDFlbM4pC0jMspyZ8D/IJ6DWMrSnxTVOAqjke5n+nOPUln2VQxj3lw1ndEV84XsZBRVijSp5D2wIrwhx3ZNeDdlW29UUrVwYL/HCuwsr9Gq+K0D1+TIegVWBeLQropBO7Dima2fdqRheuRRCyaCBt+6F7gzIbQinIFK5o4G5L0xrmEBpCB7RNBQAuFnQpAYQ0EDHnFE+JLJEU9YeiYXvBhQwqL8fJ4E4jxTJFzkovPBNxvnKYZv5LPiyAos39H3V2PcQE8CMROVGwGUQzWelfqJ4USBuhAx6u5Dl35VkuJchn7Yu8UGfJxpgOq7nuBmWWR8QbSD/hSBsxkr5hlfh/90lpLk7B5cIigAuaCjIDKbkreft1SARzwGfZwngGvH6WdSz56L9wygTnQg0n2DRZWlS+4cHKRf+/V/nr759W+kualh+tmf/GL6iR/9UcvCDix5i2Oi6EInngbKifpPYo/BtJ6R0VHMBCSzp3OOY6wtCL6AE7hcQOhpAs8EkxG+yy54inBxATzZsScArIyJbCfB8i74zPo02d+fBU/iA6MwaROsWGeeQcuO1gTgEIxgMon44vpJMpPXkLPNUOAk5eeA8pr0BH10JQvLp1xuEUH/fyYobTwQjIHeUgw1LsM0/RdFWo7qX0dyfA72dlOn00utg0M5Yu10fNRO7baOo+PU7bTS0fFB6rEX8TgcDK8+ymD8lb/xC+nU+XOp1MdJUhxCsQxCDjKDtvFMSuGRhbp4IKXgx0IEk7BP5pCYfJ1hhE9jyQjkdqUeVCVLHpszmZcg6SP6o0RFij8u7ZSoASjbdkd2eiBnan9/L+3t76bD1qGY7yiOzS1ygubn09J8IzXqsyY+HPbkWFXTTGMq1TQTr1dqogNfUGSwRg68urCmOOKDZwCMvryno8NjlbWvYy/t7KjcViu1WnuS+XE6VLswprz99qfSufMX0u6uHNdvfDN941vfTLt7OzIJHeEcpQ9u3U6vvP5Kmp2fValqfZehElS5PCbpUnXFhjgphKN/0o0tZsFjn+jD+xtysptpaelU+sVf/BvppVdfsR5YW7k9D57yenVd7c9KNqkd6QaOJO4ndEIWUaQ1UnKxE0u5jsOmoyeEuQKQnOjphyY/0s+GfPOdY9XMHUd6JJlSN/BikgJpUeAMGUWwpY/xIpxoLELfq/SUCxXiB9JLtgcca6DzA6RS1hAR9Yt3ksKW5ScFob6Es6xCp4LvzD/tyj/p/nM0EaSQBv8qV3/Ih4mgnczI7rPrRR2UP9usKIs2RVcjbsxDgPkcQehB/ogFvIALtsNRiuKM7LLIM7KRYoQ3w2gaQSzEFQlBeCKkOGX23RGdoRl2R7+U43hoGNPgeJ05IMe1J+6SrScbAvgIzoTAcj3DbFkObCq1hL2hBvNbCAalwQ0l3ixVS2vTpfpGY1Bq7T/pwOqoK8xbBlZ1eAVWx/XibAdWx+g9sBIg+QyUDHNE8MuCAHEYiowFexg44qmaz+QpHEDHKtIN5asApzm+CAs4IwM6A4lQQFmfBZkWSstXTdgPw547XqQ8dmJpPHhEnAG5emB4xkKYCgkoywquTOBxQMG8iyadp8HnHvTPrSio+vYNHcNGIBSbirAqmnmPGQk0OURP5VIGXxzL/Hw/UEg5LgxjKRGbawsv3tDuCHKNFTF3IN82EzhNQUSCUXCc8qkZTR5seAa7yOKZuEWna8uYzPpnM38YtDgo3vl0AMQBT15nyPGTIcBFqPAsZz+oofYmjltwGFZ/yk6M3njvw/QP//GvpY2dx8ppAXhWjbG9/sJL6a/+3C+k02dO2YHNxRTqYDhZckCuRwbKzdznZgzdjwsnFzBJexImo0foTxSe6UA2hzlPqs5kWcAJulH9p3C+F0T9KCf0P4cBO14jgpOlAeOCrOsOfbyuQ2qc6yQ4vshKuBiTxvg5LZMvEoK9uPCA6ZBAeCPWBawUuEL6py/zuqTCJ9CgL/MvB7Hb69ox7MoZYtWq3e6kg4NjOYxHSuuF6quzLC7OpSsvXpEnVXd5kKbnsf/Td1Toj8hB9Ok7+nd/47Zyt9uW3dBArHJ2drfS1tZm2t3cSRsbW2lzez112wepKi0sV/r4IK5Tpy37Z++S8hm8GcCiTEWYvg8uVWmeuKbc6uFhmt7dTY2yHDM6a7+j/lHspxRuhfdFKcwDQ492j9P/9D//v6TK8qnog6JrfcjnKE30x3bIDqDTZMVhIDA82BtECDr+o3jkoTSHhyHfI/HY7/dYxbFNof8eHx/5Tgoy6hx3Uln1XViop+WVU2l2asaLDPyVxHncjmfLU1VtWk411anKoXZi2xPAsxFsB6CcXreXjttqU7Xx3t5e2pZ8tre25ZRup91DTRbUPgPhdXilJULEWVK9sEO0vdsW3VS9Ty1Pp7dffzNdu/p2Wl/fSd999930zrffTVub65YriwQffHA7zcthPX1qyfQ6kGhUFc5jJxBWO1oS+XAV7Z3ly4qxUqxTxCHDx48eSiZLaXZmJf2lv/rvpHNXXxZvbjznNShovRBF8lGKr4gTP7Gi53+1iWtKa6pvqDwh8dBZU17DVFWxysNYcqyDu4LI1WOk2o7V17bi/BYE5YceZXhLAAGDYlUepfDnGCOiFzBBivJO6BgAplf6TAdnSqjCcXc2gdArxgQ7WgUNk9Z12DHRVsYsYzeigboy1tCoRZrkAn9wgf7CVUX80f6Qx38wKAzblAidHIpz4BAyLQXyeJyBy9BflSHClGgchTO1aDP9+VVcGeBJ9RPL8AJ/ZdFxn3AZ4ccR5s8PhLEMZkfXCaYf8iQUv+SP0qKtXb4C7rOe7lDWmA+khJDU/kNptKbOxQpsKm3IV1gTircQ6Ppmv9r//hxY8XZdrFwTgXgLwXMcWHP5XJhMVBb9WwAKmHkigCdpjKmrwkWyG0K5TCMARwM14zqv9tqZRsA6iEGkrEAS74bQPzMwd+eCFi/W5vUmdCqU2x0GHqATZE0PoJyRcVZunwgVcXY+yUy8NdhYxrHiKsgJPJQNG2d8/QMoBWWRlb01rOqyQjkp8u8J8JgJZsgVEUhRilBA7ooBYzywJlfY4RmINgn5ApwpEZ7BRkaZ31H+MZkCyJUjQ0In+QjImjLSA850Nqk78ivJKeUWlFP176CAQbonp6Fa5XOS0hLhkrR/eJS+/LWvpX/+e7+fDlo7MuzKhmGyN6I6gDvopvPLK+mLP/aF9JnPfF4Tkulx2aOf0clAOOsmx6S5+FgQsuk8JZ8A9Jf/cfvHNV2XqKx/z4OPS4ciyeNBa4KJiYzoNkmh88AEXgYlhaHXAS4knRAQ0WO9jDBnXU+QG1XTqfrNRHQm6MtRpNos4xPHwKG2NF5GUbod0+La1TRGZDTPBeQkcANvAhQHb71eO/2Dv/+P0je/9q10795a2t3ZTZ0jOTfdjspn3x5DQ+iSCeogHw+tQLMq54nHFf7X/9l/mn7sz/9kOpLtOTxopd3t3dSSM9Q6PvCKYGt/K7UOduUktdLh4Z6c4q7fL2o1FW2cSITMpabjKkT1Vjtyu5LaMZj0pMdM1qqVmXR4xKQ9eMHZMw2FmdBTYbp25CcdR3qYFkrtdGa4lSrdYztgPLFcn15OtdmFVJ9tprOXrqWZ+aVUm5lLqTGXLl1/LVUbTX/9Z6QLnBTOusN2C4uGcjgUh19Hvfrdvm+RdztHdhRL8lgrqh3vsARKg55Xh3vydHgTwMxswyuIOJyIgH2gqpX7MLYBZxS5c6uanX/ICrkcH3Yl31bal3x3Dw68In2wv5+O5Ji2DiX/o8O0q/S9o5YmC13JjVvLVS9iFOyHfkj+YVdoD97coHT4E74XLVQxO61KZ19nc3omvfLiS+nN195IU3Kkb763lj64eTvd/ujDdPfOmvgspZnpqfT+ezdlQ0vpjTeva2Ly0Ku/jXrd+wUH3MafmQq5qby4a5mZUjmK8ziE1+BIeGa0A8RLMZboPz168Dgc2OZK+tmf/5vpwosvq66MDtJVtxeHAOQiaEeJIg2iE9ULII/+SY5oWkNneCLOihB22P0fdCte6KyVUADrDlEWlKyvzuoj3CQicJRi3DHFwkkbDnJ9A6gLD25RDXPiW+dy0oyPBxFlekIFRlEQoqUcLmlrcocsxAFtHGjOS1rYaLjhbMvtsonhuRQi8mS9qDFVcEjq4fLjCgh61iH9RR2KRZ/MyxNAScRaB1T+gPqB6licZ/RC1MQ7XwtDDuCCYge2kH/FcrWk4qCSJbyoKJOa4aGYL4d1JUS/0aOQIV3WPEvU8EtPth2GRBTjPkrTSufkwDKXGXoFVsdGuTTwFgKN9TdkjW5qwF+rND7GgW3JgVX2VRXotxCont4Dq1ntZQ3yq7r2p2TFgie65uApIPo5Sf8KoJDDcwGdAWxMBVxLZiPI3LJCuyvR8a13hG4HSbiWTgHRnAg7J+jQP/hBRb8QL8craOxcRRalhuI5CyjK77MEOepqoiM761si7I8KRY3GeZLn50OolotVGZxRTtjNvAA5CF3ouQoFTNbZCj9ZeAHuEwJUlawcqDMrFnTWMCgBY9IThRQArzlEalarLH+AlSz2ZZWrcXsOFOTmCUmB5BV1WQBu7xHHwech/TxrWQOP2mPtwaP03/3aP0nvvfddpalkleFVEeXHwHrP16CTXnzhYvqlv/rX0gtneZvcZE2ehhM10kVXxKRGlmeWEWA8F0SNo+3duSeFPQHkB54h+k8MmcbHQSZvnTbDEeM+UCSGIyJdEsqYJoHvzdxzqvcUmO4k7VxxBaGR2/lJyP3aeiH+zWPOmsno7NtfDkJHoeIUEDpuXdcfOJw9SI4rLHxpuDrjo3v30//hb/0f092P3k/9Hit97TTosc9Oeip9GsppZFI0Mzud5pdm08KphbSwuJCmm1Op3mioj8uUsy9S525XOiDm2AOPtnqRTOWO7gaZb/Gk+psXWNfJvdwdWqnqC749rIpTJfpKR850T5O3gXgpyYnb32unjpy+3JfBJBj1Jn/khQse+oHPhvrN//Df//fS6vkL6nt18QzvFrP7Zm4SxkHyFuyJM87qf2KJPtZtd/zg0n5rX5nU59gMqdGu0ZhOzYb6tIwGCwcSnvIM4xa9Jp2sGLpu/OmMVYmVUdpGf2p8HD5k3jo4Snu7e2lzezNtb2+n3b3ttK/JwFGnbwcUh7ivxkMunX4b6ZlZ80rdC7kAcZdIEkYfHA+u5IKtcB7lUprbUJVk4os9J979yCvxkr/0YnVuJf34F34inb+oEbfdS99952Z6T8fD+/fTwcGOtxJsbm6mN998Oa2t3XZZ586c1ln2TGMRMhBVya8lubGCL7nNN1N9gddduRXFUzghwNjZKfgPz8rpXHtVVHLkGpk+evhYurmoScBy+uJf+GvppdffUluwuQp3YywTRehf9CwwZBR0AVbrfaY8nX2lsCcqlCNU9JUmJt16nM94b4aQX4TGQEzG9xU6rsNXE4jkBctyMDqTCNqvkEdEmja8GEyrCAvPJy6RnS+gp1BxMULN1wr4T/LHmXXRRqJNRA/6oBoLWg76KoqTPlEJO5Ehn0gvAtCnDrqyMxkJQRsqiiAuyqZNCUedfQaNOAjAk1rG8SM6xJHImrn6pIKR11FuN3j1BMN4jtaBvhcXSkPChOVNhj2WYchtFHqpROpCBcmT37ElIBUeqInOmpuWO9JZObDDDVFck4m8qb51o9eXA1vV9fNWYE+8haDXv6zoa1LA67Kr10T4snR0VTw0dWZ7p/quWFNO+EHyCCZetRFMAYRZrs3X/3LAJY4gmveTgRvmOcBtiyOJgg3nNJo3XQOqNALmtgd7SJn9e9O6mo1O7D+fBfpBKEjUHcPXBQ2aR2GnRZR7OmGvwjpBBlmnuoTMtgE+1+kn+V0KmGSCmzFMhgNQDilhXPicj08Kk7hP5kcqlICUKJsDQ1f0lRFu1tWQT9QRsFj0kx1HBg/ieI1KDKIVDcAy1IpERsSwgkoB2Why6mlwztsCarWanYIeA6OIsuJCZs5HGjRYbf3H/+Sf+mnectlr8epMCF+E1JlwDuqaMfzg5z6Xfv4v/EKabswoiVuKagfRC86/N8Adzmtbh3VDbZoH+dzuMTHBYDDwBs4JKPAykJ3rfJ4E61NBfzL8vWAS70RZhV0ZpUNTp3BgI/xMRkgrjmjmjKT6TbT7x0KRnmlM4o/KV2RQ028ERg4s4D4lsEiNr/NEOnGmXYQNT+DkPIzzqBHXOJmdTlvO0LF8k44dvH/0//kH6f33vpbmV6bTnBwA9BidpB+QaSgdpu298uUyES49RRdi2q8+KuMo4PjKYaw01EdUrgjE3QXlEAEPoLJF/na8Dm5jU06v1xUeul+V7qL/4RBzJ8JyMi0GBhy4Ydrb76Sjo2hg+h5C8p/JC1n/VVWa2+hMnHkglcWbv/7X/0Z68wd+UHVXfVS2PHXzPFRf68sRZPAacBt4KH5EbFZ9Z64pftRneSzDd0no16oTzlSlLEeYMtSlY7DEiadOcjJ1QIt3k7Lfc3M3nFGOze2t1Dps+d2t8FeWbRyK39ANMSonAF3DsaXvUnMxS6Lby8MjvptwSiW2bShN/A5ld5CBshgbcthwRIIckVVXdWfLBvHQpT7YJMtNwANd3HFamptPpxZX0pWLV9LVyy+m1t5x+ujW3fT+B7fSw8fr6UDO6tz8VHrvu99Nj+4/Tp/69CuiRrt00tRUTTTluNem7HCjb+gAjMEj3LEdgsWNKelbfX7WOxZ5GCw7sD6otiB0QPwxuxA4LIhxzbVUXDk9frwhnubTwvxy+nM/8wvp5bc/a/3CopNuQB+V330ZuiojO378TvbB0aINfBNWkGvGCzWB8Z0WJ/3kzOA61RAhfiM912ecL66jhEgnGGXr32VRd+qhfM7kJB+Av8mvi/EiQj6LvxE+uqQ/03CUrohlaUQliABbDVi9JLftPvquiyrOuWjn8gIij1c6i7w48eDzpTHSAyvSc70pK9eDrE+BsoYs8jGmAT68Z1vsa+k1EzU++Qpt5IRTSpo1RriEyYJ4LAOihQub0LN+wDvZKY1LYbBdJybXgRd8oEshQ+xbsAJh5cAOkl1GcbZa6pydr7YWG5UN5VjrDYY3Dzr9G4fd0s3tw/7aUakrB7b5DAf2fqofzceHDNRhLpcqpWvyUa+roGsq4rJMxapYbao8ObAl+QsFCyql6MdRWXjlmjAGWFKhwxPBrRU/5BTJ1KwIBJAXyCsLz4SJpAJ9FKCbj9JktJD8k07194YRVQMNAvBLCvtoj0Tbn83zABMNixRjkKG5mJEJW/Xm1lPM6IVgCxr0C+lZdlQ3ZFbSwBEH++s0HtEjXAaFhAOnPHK6eB9ijXwkkPcTQJF93EZFHNGTRigHiYeFScjX4JDOkcO+eaeq0g7EsSKKTFB0rxAV4PoISAMw3OhKRwMZcuOaAZl84OROTLiHc6s8tWrNT8Ti+PJkKysVHsQlO1T6g7Xb6Uu/93vpm998R7zIIEtmyA/dwoizP5bbjWdXltLP//m/lN5+41Np6EGX1qOeoTdMBQh/UoC7Y51VHcs02rbouIESwnkGED3CeR5AqOBtEtm9eAKM9gwoRB8wmd8/Y9qgcaaJOJv/EdExEeIwjE+VV0SE0XwyEfyn40DDnkwmEbZBddhm3NQcR1tS8ROkivIcD28RBJ8UABo2MTrMnssMIu5P6rNf+u3fTH/4lS9LpxQ/kNOqiU/WL/SB4cqOpp0Lm2jxLj23zsatNts98HEMpVusjPLqpJ4nX9IUTaL8/XZpDX0eHnzbWXRqwschhTZl4AjCovuDmLbdgVXFmXMFYiKpeNEq0YeEQN1xvjYfbaWD464c3mnfJZlq1NL83FxaWppLDYXnZnloaSEtLDTT1GwzzczMppnpemrUZlVvnRtylBvT4skvLJL8ok/a4VVZ9FlE2T7upFaLW/OH6eDgoAi3UuvoIB0dsxWim/bliLYO91Jbk0ucVq8+F7LF4UK29P2wd1EOjmSelhONTUVOtEmj1kD4TkB+7DUmjGPsVTLLFGEpsxTB8lSYSQT5ylXsgcrgLQLCJa8l6ckHY4hKpp0Rpuixv3WqMZUuXjiXrl95IZ1eOSf86fThh3JW3/sg3b9zJ+3tbKe9vQOvsJ4521Sb99P+3n46fWpFMkMb2doUlgYZ0PbIr16vW0/gHaDu8HR8fCwctk2oHeaaqb4457sKo32tomO+aXPqUMgNwPTmfkU5yA2njdXsx4+3pAMLauu59GM/+XPp1c99Xg558BL9Gjq0CNJXLEQ4WZhFumi5pCLeYuLSqOhwlGt2IptPdj0U7ygSizQA/DHkjJyiTJwtYiDxJJzMW+ARV9Qn6E1knERXOo4Ye9FByU4d+p7RMoWQUkFb9axgDxRlp9bxIRdjufKRlzLiSvAUTwp70qG8WZBF2fDBda7LKL6g/SRYNkrzuKegb+nrnMclIqOPUc+gYVp0AZ3c/s4h0AkNoGzHOGIP4T0AAP/0SURBVJ8OX0RexnAI80cQfwe6lkLRYGyBcT9WlMvSP5OjumZr52br/VPN1JGf2DruDjY01q9JWW+Wh+Ubwr2pPrjWKNU39pql1vlYKwoH9kuq2yuFA6uCV0tyYEX5WqnUlwNbuqaaXK6Uhqsqx3tg1bUxN1G+fnwogZkxfKOzdKuCTx80CQFw4tv86sJKjweqoKFsio8VR5MYAUJGXtEgOivg10PpggHGppOydPKhC4Qk01QwFPmeBxkFiK4vdOhxzi0tmMSjjKj1JwM36AkKuqIMG9ZQCo4o83mUCznox4NUgfXJuQgIJXx+rpPOLHIcR5zIVTCMzNiAf+SVFA3Mos+AzcooSu25DjwLz+/y02DAoM6ggkvCgEM+59GACPDqlpIHcOVRGnVlVYev20DuWIMN+WamNajKIGPcGdzfuXEz/f1/8A/T9s662459PpTL60I8Y9Q/e/u+8INvp1/46b+oQXvZDjcroth9moMjDwsA1eSXejlWDIz1M1InJUOdQKUdMx5YyAjjFi6Pwvp5sh2s4wKrnYD+Apimzk9qhlkS5BlvwBiHUL4K3aZQBnomDP20s7uXHq9v+3io47C1K6xOqrIVQ4xubW2lrY3H6fyZs+nn/vLPpmsvv+jN/RAdlwK9OLOioKYY8fW9wLpMgxY1jHDAZNhs+4xGBmAXvDJUFJZvW7l+Cp5gYSIfQBba2WFwi0ScAr768/u/89vpt3/3N1J9iraEN7WlysK5oDw/eS0C6LcfqJLud3BOdZYmGrfObXc5CThnAI5epcTjTnJa5RT3ubXt7TFRVxwN3wKGH52HSkB/ptWPcHBxnHgdEX/0oY4OfCzen8lT7kM/NFROL7xwKb1w+WpaWV71K5LYQiN3xRO+am0qNepTKpB+WDi9OHH0DeQh3Br8Fnbv+PBQOtFKmzs76fHGZtpcf5x2uTV/1FY9VVfl6arxO6oLsrFDrwrYrokXeHX7iB7koYnljmvqhKzov7ITsgn1Rl0yrzuu15ZMux07eMj2uN02DahOq9/jvPIhA68oqy5wjC2w3oie9/nKhjDJdcnEC2wvdCZHWTbkrGzAz/zEn1M7NdL9ezuyHTtqU7Yd5IfyDtL9uw/SwuyS3xjQVRpbHVglPtakoNeRDvSOxM8g3V675wf23n77unCP0tGh+pJMGq/boo3gC72hv2KPsGeMZXBWUTvWajiw2Dv4LKnsYzuUfscriyGqalUTjJocWLpcflB11Fc4KQFZImdHKxMndAM5c4CPbj54+DCtrC6nuZmV9CN/7mfSmz/8o3KeoawDXGV0+yFLSz7aDYi2pawonwOsInnEk/P7XOBAt8ibgT6m3yIc8hBygVMQNAT/9jIF5iECtgcGnQkFxair/SfFx9jGT1ELqsnfqAjFZzpPADQA8095CsczLUrQmS5jX4V+LAToUl51TFwwlgFp3HZ3feGxwHD9wMlh5XE/VdD3bFymUX0mb/xBL2odPW+MBozsI9mLMs1vQS7KgvfJXALzwp9wMgldcO0H03TAU78se6RIlyt94ZzrylkB1Zlr6eOo/cSvkjCljDiSvRzTYUtUNxS/pnw3Rf9GKvVvyoatlUvdjd6TK7A4sHNyYBftwHZWB4PKZZnpaxL8dRV5TfPXy2U5sCLYVLF+iAsH1sbCXIhBMW5DKIbybBcjjl1kBsl+JSLteBGvy1xZcBGMnVc5pM6vfzqr7IsMkLgQDsdIIPoDrSr8eGedyoOUcGRHRVLGWaO/X1pLGR8D0MXEsW5CuSgweaycBQhFiJTvy7gGwI/TcyAaHn6B5+P964XMf5xDnlZSRWReAWT8PCDvUbfnJ0m7rDpJOAwquSOwcmHFFXg1BLkqPdoQhzOcTlYd0KUejS3IedAur+zoGiPPwNna3fbDFuuPH6SH9+8ovCMDv6+26qW2nNqWBoz1nYPUbcxKp+rWK2jjja3I6P/ln/mp9IXP/qAG6Wm3+eQ7XoPt4N26q7wM8o4p5IBsCBaX1hO2fWRH87lQyGQEIm6dI1p5c3bMjwFZCQdn25dCwMnGCSYMHnnQec5c84T6sV+R1PGDant7+2l7ezc9eryZNrZ30sGhBkNWncrFwKYf2ij6EU9fEylaKqMvcwLendu3NAizJWnoycXc1EL6oc9+Pv30T/9Ymp+b8dPEhcgMaJLPRRzSs24pIlKeDbnNjVeEnwVZt4CgW1wIJsNR8knI6TGcU8+IcFvrzBW3uisyRHcePEpf/sOvpA9ufUdy25QzIqdF6X5vpQTGrVw7tjqwU3m1BYhb9KoHNk+0w2GJvlCSvg+lq9z6nZ2e8yrnVLUhGybnbWoqzczMp6WlFR2raba5kOaa8+lQ7dkb1tJB6zCtrtTT3u6m+kMnvfjy1dTuHosXekpNR7EqWa67vHDC5CDLEez1OumIbRBywA4O4sn5fdHb2tYERbrBw0t2RHC44VNtb/GIjr8shDwtpLDF2Hrcer9KyauyctLER1f2gD6ODLD7rN4hG0Z16m9nUoafNFY8e+rzPKDEaqBXsEWDNs76wlIJtLAT5GdbD2mxAisdBQ9+deR8AL/uSxNxHq9GYQZv0e9VUkeTtFdfupp29o7FD7amK5nIST/spsWlOTmRR+Y1Kb6120q3Prydrly94Nv89+8/TBcunU8NOdQf3LqVXn/1VdmjtmzVXjq1siImSumPvvrtND/fTFevnhX+Y9M9f3HZMr5/bz1dvXJJk4uhJosHaXNzJ124eN5vUdjd20tnz55K6+ubvj5zZjVtbhyk6sxCuvLmS7K5HbeDba4qgy2SICxb6xwKSyupzraBAHVGsAJWmNfu3HEZvAf2R378p9Jnf/Sn1IbINOMUAeTGgZwVxdhtUZJsxeA6+pxvTSs8ahPxQzzI5HF7mC48RYp1ZAJs34QDBqim42zgiY4blyC6EOX6sjiAjAI4XXiRpvyEFFlIxenmUtGSnMvL/GfIsjAvZC9wUCTaAd2iTJxS5JMf9jYdSiSs+MgLPRM1TUcIJssOGRdlKZ4VVCbY8fBV8AMOeSJv4DveMSED4gDrQwQNxs+IBQ6/I0d3AjBlpOFEk+q8JIgBv5IMm0ijOD3qewKKDEiIbQt80tbRyl/wN1S5/V651KkNh61qGmxoTFrT3O/mVLV0Y36qdHNhprIm53ND9dOA9MQKLA5stTxsVmsdOapyYIfDa5XS8LrIXpPB9lsIJJemSuMFUZWSphihXjCB46rKSbAx8MeMAZ7DmaWSMmhmFnwqSGWimmCy7kY8wC/GhURuAYmq8tEpnHwCKI8yQhyCKMCDsV+aL2HxOVne0/okZHqyWTKSzKJ1obygsvUBvpRV5Q9k1GSwaZ/MgxIoO16LJQJRTflJ4lcKYLyIdvn+OonCRGNLUASyPR9QPdU7Liwp81Nc/6uEXCZAmLKZFNjgiwEMBgNRW4NVjqOmMWBJJjKoCIDVGBsm/TtOwK00Vqn4+gv54vZjzfLY291JO9ubqbXXSrdvfZQerT+Qgb+d9nYeS65t38acneU9jKxSKLOcMbVamltZSAvN5fTgxq1U7Wx75WO3X02d2dPpqDyVrr14Jf3SL/5ievXKy64PPIfTrQFVYd6Na93UH21K26EDtDcSDy0NgGf0jbakdbhmWwyfMmTNg9jvDeg0QB0cMB10rfhxXAb4PZBjurd/kDa2dtP6thwQOad7rf3i4ZUDOSdHqoOoordiIfiWzsr5gE/fVtQ/Kz7Nmak0r4GZh2W6co4OWgc+usd7Kk3ORK0mh6mb7uP4bmwqjv3Y1VSbbkju1fTwg410vLGbPvOp19Jf/7f/WvpzP/kFTwTYPsGMHLD+c45TVGl0MU4PKHQ74+gc6QWSErJEEI+LKORUdL2Qn87EIlu3oc49tTOrd7zailXSw+Oe6tmRo1hP58+fjYEQxAJyEHrbO7vp//lf/T/So501lSMpSl9o3UEHJw2eQ0eG6gfsWZ+Zaab5hUXp6Gyal0MwaHdSU07oqfNXNPGQjZuaTg05qNOaXPXl0B0etdPO5rZ4Re/UB3Bi6+EEllm2E1R8G7uXlngPUbedfuW//W/To+01OTPz6fLFq57gtTUxabf7ckIP0v7Rfjo6Ur8ccPucOx08hc9KH06iaBWODG2V3Yo86OW+DIqf2idOjiPOIzMtJj/YSZZ9WRwAz86D4liptF0QbtwpiTd/ZNr0Iesk+BxcS6aUR1PS77jIe03BAcyXhGz9VT0cJ2OE7PPKdsalPPMqIB0GWcWmicPW6pp2LPChudJsps+9/lp6/9sfpL2N47Sn/nTYO5Jtk3Oo/NgwWGNxpXt4KN059Krw1FRDdDRuyIA0ZljdrmniyNYCTZolD/iOCXo48jURgA74rKqyfYFnHBjXmIzAU5kJt+UbExHsIvGuv859DVA96VFtcSlV5udcRzWDdRPwBEAHAoU+7ccRso0+YTyuBaze3r93Ly0v8xaChfS5H/mJ9IUv/kV/dQuMAi2AzCo7ujeEOAIhyzNAcSApjpOf/Fc5U9JtST4dHRzapjDZkcZjkFIJfdHkrdqYEi7PQNCvGIyRHXILfTGYtupcXNqxoiwd6FfYb4Uth8ABAh0bYy2kAOsFlaRXT5TgNqAYsrN6Shn0FTALs2Nc2g4ZxWqrqRagkP6Z6CIa4qkD/hFjRLNWTnMNtS+2WonYhuPuIB2p4ix+8/AZW4vyKqVpC5E3cihWDqD0KkqJNP6Uh7pDD76RD3WA90lw/UkrGOM6191xxlG5Cmc9iXpSl0Iu5COHLvJnn3lrgTTU+KSS1TQhAX6gx5GJBKZ+3UeG5VJVNex3Vhql1oWF2oZE5LcQCOGGeo7OFV6r9Ukd2N41dfbrKueaesXl0nCwqnrJgU2a3rtfULIBoXJBRag7V4GAamDhnejrLCSA9omcAZNpQL6iIbMw8zkDeaJsKZoalnJlOh2H0WnU4uxN1pmGpag4xWMvGHz5rKxnErp2uW5AOjlODgZaEhONSR6hlw0Ie1IrHnNQJrJTV844e8gBHhUhegx2mlXoTNzT4DIKXulkbQ0e7Lm1syybzXfIbZT+BPCkjIEnZXoSQrn5bndbzgADY58HOZTFT8gqMQ8aNp4FkIvX4HBLkC8F2VDLgdja3Ex37txO9+7cSvs762oX0dPghxHvaMB/9GgjHWogppPyjWv23NWqDTsHNQkMXmknVrBefvlKOrd0Jn3jy3+Y9jdR4JIcuWHaPi6lQ157JYdhZflC+sWf//n0xhuvp6n6lNvcxkQ8jg9VxjKP9rA0VEE6v7e5qC4MztHeobHkmzzn45MCEuPBwa4GSD63yIrPg0ebchofp80dOeFtOaQyst1u7PH1qp4MYG6+WIFSlPjxgEmCjmq9mmaa05K7DEpfDtv+sVfZWvv74q+sgWrODqq/OCZ82gwaecuHH47RH87Vw4cPvUJGa/KQDbesNz7aSOsfPNJgU0vV6bpXZaeU91Nvvp7+3X//30mvf+p192vYBXiPJetz4WrAb5xJpirEe/Lq6xisexI6n+FEDsjj3v2NtKlBb31TutGRY6YWGfBKFxFjhRwngfYacptV+slT1PQ5dBR9t87rn9u+vMu0LDP50tlz6T/5n/zHfiiItnXHFxL9ilXs/b09yaiTvv7VL7NnKq2ePpWm5+a9WtjuqC902Luoc1d9El1TWawiHh0dpgtn5tLp5Zm0udVOd9flrNjRkhzkbGIruOXOHYOyymT1Ep65beuHcWQfel3p72FL5crxqXTT6dPz6Te+9Dvpv/5vfiUdt7fEy1JaXJajLH6as/NqN/ahQkfliNc84FAXO6JFG6NDOPP0V/piAHYLLQ5dYEKJOERM/9GIfiCr0DXrG7KWg8REznv+lWE0eDpdcTToCD/aFfqErQIuBHsLLmXH9I9yAeMp7wigIQznUnu7vKJe0B6VS7ozBDAYSxyRrj/rncvWud9LL1+4nC7r+O6Nd9Ltm2saK5rum/jKPek+d44sW+4wyXHtd4/FI30iQCJwmyFjFeI6UhYTp1wH11180Od0qevYZoU+wjDssG2A8uiHTPZznaiN61DwzMIBm1TaKrNUatg+VutydKXX1I3ykQ3lCcP2iYdGvciDLqh9EUjwXEnr6xtpcWFBk66F9Nbnfij9+M/+nCdDlIy8M7j/wmsh3Fw3y1XhEX9CQhZslNl88Fi2+Wvpwxvf0VUvvfPtd2SPdtO5c4tpZXU1fevb76cZOa6vv/aKrlfS4tJSmpltpjrbQ2bUhy6+mJZOn7WDm+mPQHxgvxy0nMTvJI4YJZYo8iIHAxHkVd8D25cO6KAxBXaYqZvivDSn+Lhtj56rT0oyjWqM4bxtiAe/j6U0x+oLPMaJhkMpDr5qllJTcj8/V0nT9hFIifIJw0MGy5yiCKtBWadhm+Vhe5h2j9TuCqs44UV7A7RytAf5irKxZ1wXsoEeJTpNf8iD+kW8UQ1uyyIPQFr+NZCkS/JTfmhK2HjXqMhqmuAVWTmFTUCXdMW/hV9KU9LdpenhcGmq3K+WSx2NGS1p74b4XFOb3uz1Szdks25WS5U1dceP2wPbag6GtWILQe9aeVi+riL8KVkV5y0EKrWua/l1uG6AjII4pbtQKTOJo4XDpTR+6SwwbsdBBLn0S6Kxt2QSHqtg1IcD2YMPEGZGQjxg41yEwXHJnAsEssEZK56swtZUBtfEcwAhan6DPs4pSuGyiQNHYdKpD8rOLXLi3Uikj6gprLqE7qNE43hgzDdpDNal1JB1xMg0KtEJIgeIJRknnksFH8PnBBtg+PQ1aMgXWvqhc4iEDYydmBNQ8KITKXaahMMZ+sSanBAYpGUmCoUb58M3OJbR3Neg7j1c4BW3/KkD7cFTw0eHR6mtwftgfy/tb2+mtY/W0mM5QPcf3JNxPpbhxIhr9qNGr8qpZSVwIKdoZnZGbJTS1n05KB/eSYP2fqrMz6TaykJqyLBWazNpfn5Vxpenc/tpeqaWrl05n2py+v7wd39bsyke0NIxM5sqKxfScHo5be8e2Nnh6W6qg+EuaSbPXYGrFy+mH/7cZ9Nrr7ySzp47kxqqR2hDUecRMNiFkciys9x0gDl5IPtYLwscvmx23OZ2fqzobMt53NreE0/xNPXR8aHb0i/WVgmsMrC/jRUhb7Vhpu5VMw0Daq/j4wPVkSfVo901U3N+VjN4GIZ61mqNVK83JOdaqkjpqVFAtPHIqSnq69uvxtKf4v0mB6XxKUz2FT58/Cjt7e2YCrqL/u3t7qePvvVh6h5oIBePOGw1Ocw1DaBMMljtq1bq6Wd/4sfSL/3SL6Srb7zkNuOBnp70B/3g/ZoHrVZal0O6u7frPbZ8meigc6gBKfb+dZgQqU9Rdw8YhEtH6eGO6Gj6Fn0d3WNyGPYEBlmhklciOaqGEhCD9vzMTJrTwUM301MNnWdSc24pvf3Ga+mVa29IfkfSsX7a3n4kIzCb7j7YTSXvEeWfFTSkpF4r3bUfSieWnLyvlFvr9AN5dxWVtzxXT+fPNFXfTvpobV3tW5VdkbOituvIQYW9mvoOex3t0GjyxooTJUFbrW/dYQWX1dYLp+bSu998J/3f/ou/k26tvZvKtV6a0qRhen42zcypTtL5BtsOpmdMz86TDjsqPqSV4tftrgMdQKZ5iwPOkleq0BDVb9IRzGdP3MSjLsniM/wGDmHilUCTEKcTNEPrAi9DpmGaCjP5oEz3T0WA6xVcK3n0SDu4+rNdEg66Sdhk4R2akhu1oH/T9rHPDrsfiw9Q8teWoC9c8y7doNy69JaJ3mxtKj26+ShtP9hO86uLqbk4ZzxWw0XN9HpyYAdMrvvtgn+Gb2QbsnffogzVgTtNjlc/pp52igr5opfguT0ETFLjGryYTAYetaKuEc/ZE1fJp64JZLfTVlxK09NTiucBNPpLze07rck7kxfGLvYOdzR+ce0PucgGx3MHuJtyx7A5g2p69e3PpR//hZ9Lp8+eVRyLFOIBOZsJlU+DZKBgpQOhI+JJNn197U767V/7tXTru99N6/fvpoPD/XTxxTO2Ezj1DTaYq1QajpVs9jLzwPXa7Q3ZkGa6eOms4mb8Gd7V02dsz+ZPnUovXH8j1ZoLqo9kTtmG0G3A8iNmlDYGS1ltwZhuKHDhf0wpDvQR/cnXjI3B7yDN1IbpTLPmFdSwntIJ2wf8g0Ha0Zi011FfVz9fmK6l5RnplwToVhRNNYUHVPjB8vM8CNve0FGwkCE8Vmxb4ZcJIm0ku4F9xm9Q29OXcZj5VG5HRMGgDdoaF1jNdYYngBpFrUIe1JzxOGqpXwWRIQCJiA1SjiWtkAsADeLztaHIaOkKP+ssgBzqcvopl7LoG7xtaUZj1XysRtMb+tLXjo6WJsYbvf5wrTsY3pTtvCHR3BwMS2u9RndjZ+9ZbyFQGfOtYbNd8+uyLovatVIlXVfiNZV5WbJZlVz9KVnFYQ/C9unClSlqBDkI8iP+g2FfY0Qijko5TvhuNOKcGadNZ4VpJBsycMAl1nlVXhEBphUWAlCIljGIrJWPy3xkoCwUCMVhBaHfY3UiFMwGDsqiGcYzygGcQhxlnqAoHC4pXzDuFlEPGwJfyzhRLzHnwUZo8CmbUshAJKSY6kOup18KrIy+XT4Cyg9D6D+lQw9nHUfW6fzqh73BhQ1UB4sD2mbTSDqU5wR1XbideNM6QEc52E8bcggfPXiQHj94mHZ3NlL7uCUD1Eq9zpFvobOawGcoP5ITenDYStNNOaY46FPs9aurKBiti0/Nf8TApRcupGsXr6Vv/sEfpW989csylO1Un6mmWc3EF1ZfEAP1tHp2Jr31+qdkjGfS6dMrqaMZ6G/+w19N9z/8jgxhV4OZHLX5s6k/t5p6cnAb0/O+9frg/sO0sf5QzgCrTXJC1L4LcohZoee1PThEYs2vOTmzcjpdvXwpvfnqq+kzb7+V5mYbRTvLOKn6PckZSSAjdJN9pNt7e2lrYzsdHh56XyGf5zw4bHtP4aHSedUSOsDgxSCKc9ovsQdYxkv6hmHi1UczTTkqGCBeGySZsT8RqGo2wWSBPXZsAMAx5eDBKpTc72lU21bltHKLF6cTmdLylFnjc5amJPWRAqAD1i/aGyx1ZOuO4hyyLqFn3C4e+H2dd+/dtUPreivjkQzzo1uP08HGjohpgNYA12MPo6bE4YSU/XAQ+5krNR7C4T5ISiurS+ml61dSs4nJb6dHm5teyYUHHAivOKmUJTlkvCj+SFUpaZBjhZ3b5xhyrMXxAfJt+clublsxYC/N1NMPffoz6cypSzbwqSI5NXTUpuWkLlrPj9v9tNdiNRvnv644tS4DhNpgYaqarl5Z0gRhIAdxS+VX1OY9DfY487xzOG6LD9RxmGzV67OWFRVj8MUxZRLOq1uuXFpRn6mktQf76fAY2yWZyXHgCf78Cim2MdBGQ+mtV85Ufx4K4nZ0f8BeViYspbQ630itre30X/6Xv5J+/yu/lbqDXa/81ooHnKbn5LiqfzWmapb3lOrMJIKVQgZ/JhEYZ+wZ7KK9nG2LdcbRJ7paBQ+9CMeIM/piu6cDZM7QQkNQn7FDw3/oUe4v6KY1SUSxI3nVymMCBQo4QSlsKPZXemAHGbuIISQLLQcWSi1cGUo+ZUsW+qK3E6hyyiF+sd3sT1UbCY938XobFw6kcBgoW+1DO0lMNPg6V08OKKQ31zfT3Y/upu5RL/U7nfSpt99Oc0tL6eHmVlqYm0sXX3hBZal8nBqVS3+sioMqq7ED0VB51A3pWE8oW33dMhB4vy759ZflR9i231eRL7+FgEkladQz+m04xCErRMFr02pBR2EeArS+yzYgEg8o4qYiPWpIV8jPnRMc1bZ4n1K/NC+K5+G8jiaVkOYtFEzs/t3/8D9Mp+QoHkicsXeZ9qa/RB+kzGhSruRU6WdaHaCs/vyVf/Ev0q//6j9JX/m9P5ADvCzZrahuXU1WZdOG9TQ3NyUaLAIN08bGXtre2U9Xr12Q7A9lZLGr3TQ/N58WFxdUhmyHdJlS6uLrlBzYmZnpNDu/ml5681Np/oxsPrpmPZEszVMcIWfkUIjDATe3eTaAqxO1cr0idgROKyLRY/SaByBX5JCuNGRmJGxu9bMNjS+HdSRf7qpo6pXYKc+YPyfhzGpc9KswQ63tb/DQJs4uE1om6qyuwjd5sAdMAuAI28mdMr9PHhbMj3QM202F5ZDhu+zJWz7QmRV47hayEEifYk9qCAWJRM2ZRAH8Mgbl/hlhJxnwqXA5nFPIY4kCY0T3ey5zovNIPjooOmigI6V0ZqaUptEp8S0zK1ulMxWT/KzLSuprYGv3uzxb3JI92tDccU3962ZnWLoh6d4U0prG46cf4qLMJx1YRV5T/eJTsiU5tGm4Wh6WmsKvS4Aal0uFA6uU7FHCcEjHlxgXUOwQgUI0AuMi4xbAoEIkf1QekibvxCK/gJPa3KRszIr4SUDcRAe1AKgDXJMeRUdZrPByexw/AIIxI1KQcyCageBXP5Y89UDxFNaZHAySrltRLjqU98e6Q+iIsoOuqZgm2PpVGCPM4vZxt51+93e+kr71jW+nn/nZH09vvPmWDCg3swUFUzhHqDdFQoGysqzhA6eSMYEmxjF2Zg6l84wOQD5+bACVxq2sv/srfz/d+eD91D/eTwdHW+qcvH8QZ1SGTs4BhpYBHqlWNRtdWTyVbt+4l26/+46cpyPpmRyPxeVUnpPDqhn29Myq2kymv9dKr798KV1/6VL64z/4RjqztJheefWldOb8RTlvnXT/4YZm7rfSg3vrqXO4K74302tvvZ3OXbiS/uC3fyf1FFeRU3Fw1E3b+ymd+/wXUpo5baM+KweIp3Xv3rmb7j28rfpJ5dUeO4930/qdR/Le0XYNLqrHqVOn09K5U3EbXAKTKVB9yhr8Z9Pi/HI6tXIqLQkHZ5UZMqvz8SBJOKbIzCsBkjEDFsaHNsEBxPw0qqIrA1Ya9tLRvpxaXi10dOTbt9OsBsoYa5QxHQbHoCh9oEOJlgcInSFLnvyeT3d0Bk/F85ok9AfnkcGZFW2cGfL1uBUpWjiVblPx6lUf4fM1IHByGbyEnHwMvsdyyoB3333XuBhu1ILVm9bWUXr04UMN4BoUJS+MXugvDnXH39THMcKB9nYEOUecvdfZLmpKZy6upOtvvppK0plOF9l2zL8dZ+VlLynfkqddmqwyTjc1uE6lWR2sPL722stpbmHexm9hbiUd7JbSo0fSE/XBWCWk39EmvFZNZUtmFMxT4RgUeO1LDky4Xrmymrqd4/TBra3U7ipN/Q5d4GX9PQ2gQw2+5WrYpI6c4KqcBJwA+BuyxCK5DXvH6ZXLK2rTenq0e5DuP9pXneX4qj7wWOEzsVhm9R9auS4ns8/quZ0xHK2uyqyKX7WrlKwsJV1cKKdf//VfT3//7/6K9GbT8pSySMfV56QHDfbRTjfS1CyTharbDse2zINQKrtWY0V21vV350cmbm/anXaj0ei5ulYd7CSZx7CQtIeQ3e68OoqhFLuGzfPqJnqvNOyZFwBEkLBzUIZO5PIDbNAz/woLhwk1tD2I6Q87yHUG+ph7A/wWcQC4EFbr6UopFCUcygOP8celMXBr9OMjAmzN8R580WSF04O69KKtNqPde7w5oK3pivpmXxPvjvrplZdfTFeuvZTufHg7rS6vil9NqOXQliR3y0WlsJWgLjl2D7bER9gAy46qmAlW6tFF1VHx8Id9yGNDtEXgQDNe9eXs0f9dE2w3YcULN+exgyt9oc39KVsdM7InfBAiJCAnSH0OwAYAON1MtpAVThi8eHKjenSUHx7QqebsYvqP/pP/WVo+f0HjoPqC2mpW/ZTtbuy75fWRVJNx8lgBkZGuVb2H9u/8X//v6cPvfiudOjcrXVTf6csGaHLNmyq++tWvi6th+vRnXre+4rwhFSZkvFKOfeVM+Oh7M1NsMdtPdz7aSi+8eCZdvnpBvM5qzNEhR3Zufk58zqbm4lJ68Y23UvPUGdke2mUS3AgGZGqwDH06ARnTesjZCIpV21kPdRWtEIADiO1gBZb+y90SegPyohHJHZRoDU02hOu7o9gWUXKs2oGFCGjb7qlMtzF/6q58PMR7NCV/xhbuYGG/8QtAwJaS51jOSkc0KZprVtEZ57Fj0iylBE98PVonA9VDDgGyT4W+Uf8cbz1THN3XGp95E0LIh+NpiHSoCShaVKqa2DfralcVw1tUmHDQh1lECir0C8Uo40CMyw72e6Uhfn1LFxu6XlPyTdXrhkzGTdnNZ7+FQJRGDiwfMlBfu6y4a2rH62q0a1Kuy2qIVbHl12gpg+RrazRiBHD9HBvHCVBirr9XXQlK2DzwhH00FzrT0UMQVFhnxbPwJJ1RTFarEDpAfnBy2ZNAFMeTKm7cCaBsBpHI/gQRgemQLkTC6oPYA+djCd+3PFEg/Q1suFAIDiG7Ehj8GMZ5hZiNiOKklybESg4N3pNcbn5wO/3mb/12un//jnAwkHQWzSAunE1/7ef/Yjp/8ZIdNYNooDiFrTPnHBnMkfjEltmJVTbpjuvAD3LIskC1eB/i7s5O+vV/9E/Tl/7uf60Bei/Nnl9MC5oBN+cXvT9Jpkt5BunCqbPp1MJS+hf/9Evpg+98Q7Pjilc5z1+5ls5ffVHG7LzaTQOAHNgLF86l6fp8+mf/+DfTB++9k7a2N1LrgAeGeDioIse4nlZOLfuYX5CRas5r5j2bbr5zM936zrfUqVs2tnuHR6nSXErLL34qlRbO+1vkvK9ybn4hHbU76eGDB+nBndt2uNmnyytstte30oyEPtuUI60Z/orqsnr2bJqbW/AKK19Q8gDEQEuvZTbLGKB2YxBh1QLptDWh6GvWXJaT1eXrS8IjG1/bOdxvyTD3JIN5H+x1o4FZSYhZnmoq0oiaDktcnYdA2LvC083CZVsFwCw8D3bImUwYOiA70ThCflAQWorntjRvDMDBcD7F13EkSVR8o162Yz6lgYo9yQMGDlYDrRyDtL+7lx4dH6eyBsPvvHPD20F8q0rUWYnpiMc7799RH2SbQDj83EnwO0Gln45TNfn2frUip4B6yRGs1eVMqR1nG4106eKq0++s3U6N2el0/a230qkzF8VDI+QhWU3JAePByw5fTVL7UVevrkkGZZXdldNx1Ooo3S0nve6k4+NDDYRt305l9RTH5lhOgZ++VxsxeLMix4CjoUa0wEGa8KtJgcOqA/0DeXriUzhpolX0Il+7/bADxCNnRRhFqRlXFS/w5ADbREb7BxWAwR9+uAoC5HVbmIT6O4OOeGVVVCwpmr6ryKKMyAvdsDGm7fxcg6c0ypU+I9soV1HKZx0xXzkWssI1DxEHDbgdDmIVzMVmMB86WfekIaO8cAki6YWdVrwn7qYGkO4UJRX19jX5YUk/JBbpudNYp/lTnUzBNpU49CAo2H5Kl9lv7+/x03WERlt2u7yD9jD1pT9tXs0lb4w3deC8cgx7mkhoQs57aZlY4VzNz8vOaBJ77uJ5OXizKoeVaUTKxFETwu5+6suGMcDDd2zJiUKxG1ybM+opeSMR7ii4HnAtYtxloU+7PagPtESCMGnhxEKP1fqqJzC+qyO9ZWX18PjAk5a5uTn1OfgIHQ57IekIx/2IiaVkxCSIfg14T69webiM173NzK2m//Q/+9+mhcU54QaPYiTk7XCcoQxXB5LbP/iH/zh96Tf+Sdrc2vAkbloTK15vuCu7uyQnc1rOtHnoH0pOXfXdXTucTAymNKAvnz6Xtlpt1b9i+bO3mTsu2Cx0kDc+vPfO3fTK66+npZUlTe5W0qnTZ9KpU4u++1CuTmlsupgWz76QyhpDZJHpXWYUHi1KHfBNO41rgohDDnmigNwsf4WjH4TsT+YhLvIFLlrHhf4dDS4c6M/tWZRetC1xqG4wRR3xa4Jm2JV4xei0Os2MdNAOn45YdY8tBy1stxCn1GYiqskFCwiy95JhbLWi1mpB6Ze3Xuqvp0nCnsa52IoZh1sWPji4igq4In4YmKB4RS4RDv7HZ0cLQt/R78k6js7CiLLgBPKEnY0cTgNP5cABN9fUO0stXWyIjTUl35QcbqhKN7tyYKc+kQNbfEpWhP0hA+nU5VJ5uCrCTcmvrgE6VmCVyISPh2cAfgveRjAOB7sWinoBq52YH1bJaDyzP8JWpXRJ01IGKeqzUm41OPG0k/F0VhYLTkYA2hYTmSV3SHIgXOMWucDLQDjTmgRQiLd6FQgYMM+YlHIsMTMD42YcSsTMIvDlqIopOgz7K9WDXb/Yw4KRU36nU7byy8ActPvpn/3W76Vvy1k7PNoXntLBkUJi8l57+Wr62Z/86fTCxYvKjxsc+V2g4Vk1CF5xsHnanu0DKGk8bY/CcBYd/fFw1MO7d9N/91/9v9Ldd7+qxON0+srL6bM/9ZfTP/v130of3fiGZsTn07lzF9Pbb76VPv3ZT/vzkPfX7iW2Cxxopr27ze3dfTkOGgRkxOYWZtLKmeU0OGynr/+LL6fW8VZ69c2X0md+4HN+TdCgU0mdw8N0sLeZOtyCV979nd20u/84tY/k3Eq23/r6zXTv3nZaPCVaV6+m2StvpEFzNQ1wJFUHnNeGnCM+bnAsp+v4QAYdD0ji0BClszq3FLYsGXvFWAavInxWVGqVhowgry2a9ZjcaR+kw72W6MiRk5KxKsHtHVbdMCLcnq01lF8OCu3INSs9nc6xnOBeasxMp5mpORndA5Xbl/OmmTIDlAYTVsiy0rrZ1C5+uluOFg/2QMu6ia4rjVZhZSb2wmHo8q3AcNz4RKlY8sMEvrU2ywqFtEI00Qvv21P6gFcnHfHkNK/U2ko7mpzs7G5aP2en5uWs1SUvViqlh+KP1RE78eYF54nyeDCKFYG4ZWVQWmgOQ53OVkbJXfoV/TDwGcR9KzJx21ZOkfJ7v67KRa+5e4FDAD2MNdf01+igxcCPnioNg+gVCLW1UYgvxYq4xGBe/IowDG5xDYd27KCmM3lIx/nyIK9L6s8mEdeGMuTgjo22cMlPu0DDf0xcJBvVo9sppX3pDK9a4il09yjlh1eqwDYcbBbl2MzmetE4ZTkVRmJFRfiSFeyFY8OkgbyxlSImQfCiX0hogMduwhO6hs6wZQN7QmG+Ja0/nALaxfITDewQmULO4sHX4fSQz06Y4nxXwfhqfV2DBg75mIZTKeIVUbSx6KltIclkwSCdQA44XP4ykejxflnzAE0jqUzFBd9izHoU+ULi8MIgngfJAHTMIik11HLiB4dHuO5Hlj2Y4lVhWjZWpxRn5x5eTEagMNeSsccy8qg+1In6smob5UIddPGK3M0qHOIEUp/glTR0lvoYH330WXGiZ5Hrj5yWlwixym1nUvFM/LAL0KZsQOREE87kaGK7JE94Y/WTLSrwghPLdiZ4xWZQVfLzOrDQVe4MueqSEStvkoniOOMwNuoN2esz6X/zv//fub2mRMdVElA92gt23A5K/6M/+uP0f/rP/89pe3MzvfDyOTmSfU16Wc1lnGvYuV1YbKZS71g2WTZV9h0HNskm8/zEX/+b/176Cz//N1SXanokJ/VXf+0fpT/+g99Lg/Zx2t7eSnOyybzNgbtYfD6Xtu7IQb/x3btpdeVUuv7aS2lWk+1VTTCuXrli/qfnF9L0wmqqKG9tig9bMNaFztMujJpUChmwx9VbPagbEc8CTzylfyOto80VZ3R+1J4StG2G9Ql7WaQpLp73UFiRnX7kQy/oQ1NS2Wldz8pbZaU77CoTHPQPGgFYTnTEYakS+5bboke7sVJLu7idhMPJbS2eeDgYT5Dxi3G/q/J74gfNG4HyRi4FOeWJtsLRH41ivs1JjvNvgPNbptE/7Ncgg8xXgZyD7hcT9A0KOt2R3AtKHel/SxQ3lLYmtm6K/g1V5aaof0IHdmIFlrMaKN5CUCp7BRZ8+pnsLLwGB4Wg0XhfSsgong24IjwQeXAcg6JG2TgpizpYnOmEzKidolkjDUhlyzJCfsBFceRxvuIMKxz8OKxI4gHYyGBR5QSBZR7BUGrOE+mTQDKKwR4WBhGv1tjIIQz+wznpynHi1UM4WEBWRPAZPHtqmfdv3Um/+ZtfSg8f3VVn5jaBOoWEXpFCLzan009/8SfSj37+h1OD2ZboZoX7ODiJATdAoWATMXRo2uSrX/lq+rX/5u+l6dpxunj1XLr44ovp1dc+rzrW08M7j9Ld2+9q5vw4rSytpruPt9Ps6un0mc9/Xg5awwaUd7KyMb8pp4oOyMofk4yd7Z10/6OP0t1bH6a99Ydpb2tdvoGMbMm7DC10FJ524RYwxobBBkenO6zIqdcAPLuStnf3E68vL88uylBO2wCgODPNBevY/v52OJF2HDDU7K1kawBPZjO4Jn9tiP3U6+s7qa+0epMnt2XoZGxxRmkPy71wTFkF5QEs5MNgFtslog0tP9WR91MOeIl590CyKMupnLfj3lE+O7dqZwakWfYCk5fOq3K4m8A2AA+QcnAHPTne7T23EPv2wgmI2598cQ3bhoPICiH70RjIaD1kxwEeLJHCw2zhdIHLoMwqBd1HRhK96/ISdjl9cna4UVXD+SAP9aRB4ELGriRctmrwYnx3RMV76wH9l4F3qDqqDUsMAgz4kinudJTBYBUreHa+JKuBBp++JnwVfzpOA5LIxEcq4FPleT9LoblCYbWUPaG7O4eptb+Xzl04JX6YAApLfc39gH/6S4WBQwkDDfIqr6L6FMolnUBa0is54gxkPAjniSGGSXVG3rPzMyFH6jVQPGk0gmRWljGElFpB0aqReROe0kIN4UQ4OCqwr/J4Dzd7E5Ej7SzfwrT0L1B7+FOq0GF/LRpfOAtCoH6Iu9vuaSJ77Fuu8MMNSD9VrES/AYRc7jPKKFoSQRRvR436wXPXZXryofwSsspjSIzBCH0zDYUH0gf00brguuIwScckSmrIVgehWC93Hm3KAPLwGXIoa4LXE59T3hoT2x1EQcNQ3PJE13mY8UD0RJP+pj7JmMAAXypNWe6D/pFsveQ74GFAPv6ALsOJ+oHI+NVsOI+aaDH5wlmSqMVnRfpcSrMrTTlG02JQwhZP7J9kmwZ3AXDUeTsFffPgQPqPQ0SjihbWh72LSJjVUU0ZVIxsrfQZnwP+kQtnnMSKJsAlnQcqlx6DnNl7WGbPMfyhy+LbusbdCeFRB4+FRlZlkKgaxiG3rSStOqHV6KsCOtOnwQDIx5n28Un1of2CL9fCCdEeYtjty8ou9sYOshyfsDVqUOkAD6OB26jV/SANnzF+6eXX03/wP/6PRbPkOPm5kKcU1UCup+zae++9l/7wD76SPvrow3TYbrltcZJbreN0+/ZjtVstXbp4RpPqauq1O5owP5RsZEtUr+7xMP3AD/5I+o/+5/+r1KvPpF3ZTtMWr7zN5N3vvJP+yd/7e6l/sCHe4+4Q44p5lz6ht7vbhxpPZ9QWjfTB+7dVzky6+uIL6k/Y7lqanmqmU6dX0pkzp/1GA9oBj4gvyDHB5F3LU9NswWEhQ3omPbEyqrKxBQnNUJuInnu22wf+pRK6npmqyn6r7SR/boKy9xV5+sMfKutIMm9LV/EPeEh9Wu3uh7jQddHyJElxFeF6EUM0juTj8C5tasg/q6g85I30ef6CtqQe/liICmWyK0K+UwWBnvo3foP7MlTQDYWVJfQFyYFDayqCNnVB4knWMrFLii/DMakmn7REMmP7A3wYzdsQDsQn+3tDH1UnSEAyCCpO9l3ILld/PJzOa8KY0LFIQzw/drJVPq6dX2Upm8uqrNqb3kOv7cgktIS2oeg1jcE3Jb8bKvVmvVJaK3e7G9NyYN/7JA7ssDy8LqLeAysWVsV7Uwz5PbCSZantL5BIjhJAcA7rAT7rusygEEFXHzQbUF0jMNXP1/RdGpeGQafIbxoCBCq7E43nSIgoKM1i1pmFyYQHeqAoyuUBXNMJAeK5fh6Q/iQQF7d74IPBWaCCbPypiy45s18Rh2J2tukZJLzwio29vT0NSm3fUuUztH/wh19Nv//lLysuVlsztzx9+Oq1l9PP/4W/mK5cuBy0RcP8upkC8COUFCLXNUnM8LmyiIpMjMNE09m8cqxEJqfcVv+tf/ob6fGjh3IAN+VcbvgWPB0Xo9acm/MMd35hNn3q02/KkdhKq6ur6coLV9LeTksO7UHalkO69fhBun3zfQ1q9zXY8SJ0OoHkxAqQB2je3ToruTWkqOJFnm1ZxqRflVNXbYonDVhzswo3NPM+9KpTSQ7O+voj8cmAVJaDvKHKaQCSosnGyFjJYUIIEm6lFk4Lq9g8wU4H5WlXNr+z4s2gg34wuNiAaQCtTS3ISrC62pGBxCGmc4Ue4bjyMAzt2FN5/oqSaDLwk0a9EDrlMwRBAydXErbhYP7oCQ3s0SXo0OCK15jQiTe1jb8zLwPBYNqT3Lbu30s1Ge06noiNiUTiP3AVJyoYEvjUiCEUOdf9Q5ROosHVUBk47wzwZBaHtLsNJqsYOIhyLGcact556lcovCMUvCTnz6sImDiVJTMkGhqQRYCHjXAcEt+qlnODA6tamBc8Gmo66LWVX+mYHwwkK4Hcl8CoYuwZMOXkHB93YrXX68YiYOcYmWBsZZjpV9RRrPjhRQXUGmo39gji/E6bNg6cv8ZGPZXBEwP9URaGEuGXhkhOAB04VhpDEA4kqxhqYm/f2NrZTKU6d1M0aTqWrJW/XOFpbXiCd12LP3TAg4JE1u3y8I5kjUMnGZXkWPfUBtyabohWXQaM/odD1jk+8n7VKg+1qXhvLYFf1TMceMVRB5WBg3XYkg6w71DtODO7kKZm1EcGsZrqyUYI3oe4cn7WtfzKOUkVwwBtcaow/QEHsOxBjpU5+KUuXtkWj7QnNoetGKgxjthQ/Q9bgi2ADMCtS0lA8f306OF9P/zD4M8QaEeXtrfzj/ypn2yBJzjKg9zcD9TufdKRgcpjX6roeT8g+ic9pJ+K0aKK6DJ6LCbgTXUcIgsGijQFgieDPBDYPH0m1WYW/Rq+juzs/dt30nxzKs0szqSKbC4TDVa5mBjZ2deZCa9fiaU2Zs8+K8F+rZVHCtqbYiOP9Qi5qa3ZW46Np7qWk/7g0W98YPiXM771aCNtP9pLswszqTHT0AQVLFWRPiYnm17E/kARtG2mL7GPklbkCZZ6g+0C6JAqWJ4SrmjIgA6ldDNz6puaCA4lKyZDyKPCnkx6FfLXZLtP21nnqQc2jD5QaIxxkB7yjnp6xZcwf1SVJqLtYK1wwHBw3JelC+grukw6wMOJm5tbaW5uxtubmLhzRy3xYK7qMWiX0vlL19P/6H/xv5TtZz+37LBsN10Aa8ourUePdtL/+7/4O+ne7e9IjGpblYcto02mp1jAiUk4Cxx8CGJdE6mG4mdnZn3X753vfJDOnj2TLl85k1q7R+mbX7+RLl++kK6+dEltLVpMKNTOi0uLvsPGw6fz8/NpaXlJuhx9nFfSLShuZnZKE1uNgVPTiTc8MKHiwVS2cPhOierPBIXFmnijEPWQNNSfmDjgnB1iK9QHZ2XzprFXqgF2jtd1MhYiX7YeHoq3eKc5VaS/IFFdFO3CNfnCzpGkNhIeq78UrBT7PwaTMSH/YQvoLuTFPszW5VQrr1//Jb6hiy219oj3mMRCWyR0ZiUXHUc20PWkSH/TPDsiHG9p0xl+PIbAO9ecRARzh7/kuzLQpH5qQ/Dp975bIRwWKkkS2IGVQ9tSmRuKWZOPd1N26oaSbw5K/bVSt77RbD7xHlgFTjiwaqPLIhgPcQ2H8SnZynBVPDTFRV08VfA1MAwqv+AbDtWGqjQMsupjQSheQQvGV0hVkOOIpr9ByDMts6O8ahUcWowUNixWPKHmbmgwJSk6+2MbaghMCHQdrYP0Lnl1SG7BK5F0Sp1wJpTN+ZxBAI7pFsADAPG5R4yW+BKeFaNIz7ciWZF79PBx+vLv/kF6eO9uqmsgmG0M0oWzq77Fu7O/k9a29tK7d7fwwsQHs2GIldLcTD39hZ/+yfTDn/9hdZoZkUMt+Qu2Qo5jkK6dgMlkwrQBilGQt3JhVL7xR19Lv/ubvyFndDZ95vOfkYO6bBnLe0jtw0M5qttpd2szHezupuPWYTre39f1w9Q+3pPBkZzUaRlw2xrweLhpX+l1HhjRjBqncCBDO6hIRXRgELtybo6OeGXSI+uDV55VFk4bs9Ryte6XujNI8AJ3Vgzi843FvkW1PZNbZvpMHtANdIaVUgwgioMhZsWFh4Uw0hhXr6R6QNK1yvXDPGpxHgqq13mVMc4Xm+m9Xd7pzOD9wJH0gVVUOle9ISPDyo0mIA2Vh2PjvaHqIBUNDOgd++eGMobe68V+OhnzviYmqXsk/+FIhngoXcAAdZRHdRAe7/1UrSx3nn62QWDCI8OOk0ure1VQTSOJuxGHrDKqLirdODGQ42Rj6DWgCN+3pq0bGiSFg2Fm/xtvisDIVZkUqF7drnghXXVmZXrz4SOXObe4oH7WltFmxQI9jEGDQfXBg/X0wuVL7jcqSu3HE/VyVNVI7D9lNR4Pj1v82AVu+R3xBSjpHbqIQ1VlSi/AZEpgQucLU8IXJT/4obZQ5Vx390RO0jdq7YfXJLO8h8rOMX0SNLev6Eh3TFt54+4I9gXHTU5cV31A6b3+gfSrq4FEJl1NoDFKk6Wh2ndKZFWWsrvvoUdqZ4rDxtBm2KFKamgylVKrLSMoKz7XFG3pCBOccMZpVgYERK0L/UtKysM+y7IdVAYfBmKclvwS9J5kDLrbUjnqNTnJpEm+dqJKmiio7XiLIfWRxCQTJEc+5ZFK2SnWP46Gcknuss/YOtFCd0t+UT7yIQ92CxnpTJp0n1UjVqX54AN16MsxlyQ16auonzfSrJzCRlV5cT7xvGgKyuR9pC5YtNBrOzus0kqOyEXlsrHcDrj4wTlmUMT2UmkmJfQpHETkR32oOw+88WYOnLkKEwMlUnNJXsdQk9t2ancraWZpwe/ixQH2REP0qVNVOowTVNKkpK6BpM/dBTnpdenh4cFueuePvytWa+nNH3ozzcxrYisNxOEG8l0Q+h77YunfKPKAvt4+9pjgPanw7XZROSiL6gcJ6sHkkjpTPya7upANYFUYPDqF+oDyUQbjIvk9PiIm/SAjbBEf3iiLfx4kpE/TTaKh0Q3yixblMCFWP2TFHJol9W8+AHN0cCQdhb74qcnuqa0rFdlr2QnuBNpOyuz0hXvcOZZs63K8l9L8qZV05ZUX5XxeTYvzp1WmbKJ0gZV69pYfaMLF82EqKR3wJhVN2I50pif7jRvoh9qu3TnwFoed7b3EV+WkPqodfV20hE29mTz3Oq3UbR8qHf2RU0O9dHhPM3GqX1V1ZpGFBYoA5UfnsD1uf7jhIdGBbL3GBcuKvt9P9+488Mos71AG79aHa+nx4430AxoLeTZgfm5J8or2Zj8vdwOWpFuLi0t2uLjLwENkONTsJ27K2W3w1g+Ne2XxVG6obZkdq9496S690I4nchAXalb/cvbEjjaPyFH7jyGHCwTByHfSaRJ3MsxERhHqW8O0wGogIhR+UzrPA2h4nKHisg2SKWMMEmOhzX4OaqkCpNK2fxg9HtRGz+NOVuHQqlLYDm+NUXm0hx1u/XGN3jPWs2AAP7Y7ounJFPpmDtQuogee+pq6RaWv/toRRks4G5XhYK3EJ2RLpRti+6bs2Vqj1N3YazZPvgdWAZq53hoOmxL/qoq8LBt0TZmuq794BVZ1W5XBbXYHpbo6N+uG5DMzvPoBf0K82XCTUMg6jKwu6OR0PnCic0rIIICnOGYtKsMzFPDBzTpKo8CmDbLwXYbyoN9csMqEoYKU4wRM5gFmjLJFVkxWhRjrGhjrkGfwaswAN4FotCV4Bm6kg+PFEj7bFpgjeBVGAy9fZWF/YU/H9vqjdPvme+nRnVtyeLY8g5ypDjQ4llJTnabVm0qPNnbSo9ZR6k7NpoEcqUuXLqe/+vM/l166Gl+Iouzo0sFT5i8UVoECVJ0RBO/jGkidihCxVqf04bdvpK996dfT0f6DVMa4CYvbDrzIm/1XTENQIhSUlRVEeKDGYO/MUEaQlWNetr8t3js4LhqQ+oN66rRRekZOWghjHKsqrEZCl71JtGt8xzucvJ7kyqtumAHSKVAUxpuY5RUKrgMHlNs6AB3CL9hXOThu6Fw4pWpThcOpYXWZlRmVzaClhuN1UqTRdtPsd9XkAMeNW0hsgWhONdPUTDWdWVpN84pjUD/Y3k/rD26nx/cfpK31expwePNoT6a+nRrlrh1SVm2j59PxGHwVJ53CMqCnrPyyr9hPW0vOaDwyol4Bqkef1Uje7KAZ+gwrg3RsGcKoioAhWgF0Xvx7Yuj6ctuzKz2RgdAg0e3wiiD26tJ3WnIsOumo1U/HiujKscIhacmZ3Ns/lnMtR0b8WN6wJPK8EaE05B2tcpDkQON0MHmgz7AX0043g63wGVToR/2O5K/yed/swbGu1XA4YLVqL60sSbaa6MS+R+UV/zjfPJ08Na3Z+7QGT8mmrrKY/eMEsiuJurlJJU8AqdnZQZfQETNALEisUEm2ikJ/qAdyxy4QBS30caD2or+WNCsXdetPj09ti59hn0+zapKBTcKwS6Y4CKmCc/f/Zew/n+S8sjRP8LjW4REeOgAEAkBAEoIgk0ySycxKVZktqkXZdNfYzFjbzM7a/h3b9W2/jI3tp7Xd6ZntrZ7qnqrurKqszBKpyUxqAZIAoQMqtI5wD9cifJ/fueFk9nT17njA4e7ve997zz33iOdcKZr0HIGOD+uKBnQlBGAMfWIX6IEUgFHOyD2y7NNKjigEkAfQIv1CPkQk+I76BONEGdgmRg8OZWt0SU+mZMviib4NDafFe+UJrdIp2ism8CGtFPaBL5AFbcrLSVQ9BQDJm6AE569UapeW9LRuKcmZ0+HBXgiAfG6oOxZdo72UnjQePPaafqLdugLuyWPT7ICndg1Tbpgv3qwz/1JBnQhjziHO+1D1hRf07AJw3U6KZwCpRFb6RbVpLN2nPQLQFU/pDTmyH2o0JdFdAT1AtZ8kR2XFLvwCA5mSQucfPa6tpoCm9+CoPiqAQIIior6zhq4J9PgOFwi02p9eae90IAd0UvUmyGHHiEPJCcPCB2UF5no+k2NqgGyW0iP3HLGKP0MvALeMAPopUsytl8zDB2SIZ1moBMAFVPl2dzSSeOtCS2SObCRp/4RVD6oKhBRYq/0EEY/qKX2ULjCyEsIRASu1CUGjB+iRtNLpunjGvGvkigDeAbsYoNhQwJXREdq5Jlu2Kf3LWrZYkP3LC6yN2fFTJ2361Ak7dvKMpfOjtr1XtZXVTT/Zr63gk3n4uzv74pTaQaRjv6vVimxNO/BUtGCLaQtkBhuALQw9+vhaggZ4J16JH6q07slOCOwdPz4rYDxtNcnS6uqirS4tWr1SkVtVUCve+qiRgsxgp8R3tSk2klErDj8oFsJuJOgf7e088bbHjmJ7RZMMAjpAG+HfnEdH9mKQVrkrCOo44Ia2Z8/WbWJiwqYmh+W/Yra8uGMLD5ds/uwpOzN/zHt92bGBXnuO98V2ZwVqSyMln9LAgTvMVWYnFeqZyeUtI6Drp4whB5ITJyD8gzq1X5BvFJlrMJskA7+GnjCNJiU+cORw8CPBL8B9OqFaer4m/mArZWKt4IEyuqL7kgFfLKY0oedctlv1V5bui7E/2E7mtdNuvOChj/roO2rDCx9EO5AWeRDhLl9uP5UZlygfe8WPwF+VLz2mw8nlWg/DZ+/NVRpo4Q/qpLt+kIFavSrh307GEouS5wXleV9ELkTj/z96YPX+EsD2bFaZz8sGnZdzBMgypWBM5eTF2qRsn883hom6JgZRYX5BYCAa2oPwhQof1SVERPxW2i97ZXUJ2yWu4PjcyHOfQpx7NLLbwlBxPcZvXrDbTa9+q3SlD3lCHt/9p97YDjoL4jI6zGOB57z48PL1H9HCzs6ez73JSxhh9ML9e7b85KGNFDJW2d2RQX9qB9ub1mnU5Ag6voIeMLe8uuPPAqyOnxy36ZNhbk6v3bDN9S0Z6UNLKaLdb6VsT0qYKeTtq8+/bM+dv2gn507YkAx8MKvQTl0CbbwHvwd1HtSfuvt3v/vlfdgKT3iWF5fXN7fsZz/8ge3vrssTyZlJufrMx0sJ1KFc7tTitrWxK4fQteGJMY+qO01F5M2O7W2uK8LetcrejjcERpNthrx8OR2G3enZ894f8SCZpu1kPFW4O3f+XIlo9zC070MWtJH+ML5f0K97/paBUmpdASwRzShPXcdAuFMRH+nZRdDy7KkqQWVoEhHrq+3odSlmInZcDph9P5vVA9uTQa7u71u7vuPgaWJyOiw0OJDxFAFtyS+rOgGJnb6iahnS+ePDlk3KOEtIpVxyck3xHsdKTyeLd1piifgkB3fYpeeZXg7RQG8NK+lFl/eEirZBDzQ98CwwgwfVsp7X/UwW58c2ZfBKrSp+1OSEOPoV4OdRrrNBdRaIZMgbA8qQFjLAM/pP/Gcjfoy49EL8YXpHV/JKcMN+i+gXeDudPOKznnPQRrk4QXiqnxxOkBYP2ZUBs8dQD9Mo2hxIUKnKcIaeMKYj8J1eaowrOku5OGO1rAxjCGwazb7de7yv3zkZZAIf2SCV2e7ErdNC75GPttpdmqDnmTLECVWEddCI/qqRPU8cdSqJQVebyAAB3pDfTof8sAcCFKI9mSAoo81oA73VRvQoqEmUVsXIHuRzzANkZIFeNfqBMahKIwXzE73URj5PEXtEnXUd5w1lyCSywDxppBznjVIwrYCpDxGBemwO8zDhEb2Mhzhnfx2NLJCHeEj6lP568kaJ2KHoSihncledxRfkp9mISw8V+LATm8rrqz4ZgVNJGlS4PnU79G6KWSxyUz6JNDoSABgYUa5ewQ3UB31k2Bcn6L3+knvaj+4FdBcARWDHXspNvVkkyXC+C6fusXH6QfVQOiSbitPUs6yIR4ey9NbhRMVDbBXOkXaBxjhzI3UVXsDjODJE7yDyraylDnozZ5yeVGQrBAdM1eAzI91NZSQHKckYYARcQB3knGgj780FwFJHcSaqYAZg73XWC7mHE/hrQCYBKNMqCFQIEPygCuWnCkh/FbjSmyWu+BQm1ZleXobxPWCX/isT3ZMNJxBBTjw1bHKvJHoCvwKwEj/cDpAYOgCDahjlC18BBIz8RbAbeszBonTD6yYymP5AWkaBfNqAQBFlseVcNMmIQ08BaQjO6CU8cfqMnb3ygs3OX7SxmZN2UD+0nc2KbW/v+lHU9EJyWt9+mfUECoqlGNhuX5iodvQ6yN5iownM2f2FtmGuLjuDbG9UrDjC7jE0XgC17G+ck01m5xMOK6HdikMCzwKf2JHKflnAL0tDuL/AITNKkBfIHh8tyW/WBaIPBKb3bGv5mVW39mQ/FFzIHhQmJywlAJv0+eTII3mIj+Kx99x6W8BX2RDxwjtMZJC5xtWQJrQNafUFkXNwl2KOHe3F/2r/lvSkLEA/NlZwW4tNvXv7qduOubnjqkPKcgKtqWzOfSAChT6NDBdtZGTE65uXXWenCNZDuA90WtFVgpykpfIFAZOU9ROZ4OdEkwdWavy8+JJLEfCLP8iCpAmbAY3hf966pjrSm47sofsuuson3EcvqCNPhBc8wwL4aJTa0msML/Qgz3i7qxyfPiHehQ4m/ekaMtkmMOQ78owS6RXWBOil/5w2fTp/+Y4MKc9wkSvIs7Nel/giUUZBov22zGU1EY9vq8hF+ZOFfrfrJ3ElE/HFVCT5n57EpS9opwNY2UmfAysDNN+N9M/3+v15NdqsCh0T8eEoWcTNuYMA6Ica1YVQr2D8AoMC7VQl0D0At7RheIlqjMEXFQnXAJNk7wzze+E5/63c+YUMkA8NhfGVrjpIpTRSAQZhNPk4MPbrEmhd9K5uLuhFHpzNfP+TT+xA4HR784m16vtyDHVVsmO54byAXMQe3H4kcNKUoqatxGb7I2wB0rOlZ8t22Nq34ckhu/TKq1YcnbXNZ6u2ufRQoGjb952M5McsNzlv0WzRFleWbXNrxfnjBkKtBJgeSufs2MS0zZ85bS88f81mj8+4sIt00YrZVaIjfodX4AN1pLetclC18v6B7R7Uwv6lvhCkYVUBaDb09547WVe4CkBBHNNHxoQ5rQ1AXJN04XpfBrSm5+mt2d3asvLOljvDQwlIXemROSJDeqJ5YaD9EgwVvWG6gdqchKqjgzJ90go0ltdN8oBgE7nSTpzWRBslVX6cHh0ZiUJuKDivnuqyV7YW9avsWFRguSRjk0ng5AScqRtyIEdE7XAa9Gp5T6SACytB+yy2SKuseEYAYMjOzInHAul3P7tlm7tly5+Yt9TxsxbLj3oPIXt+QnFMzibdq1n94S+sv/9QYFABoAwpvfREpLkciwMEMJk7Sj1kFPo9/Vb75gpsNk8uKDjtCOiWnsbTqn9Mzl4GpCVwKYEtCwhUDjAGGF5ALYpGL4bKUXvg6LnnPRrScue/HqS3B0PCXGB44HugqhyIjwtkw2/v7RZ3O4fM/TWbGc04aHND7zqLTuiGt9FRL6PoBZgdEtnrOXTKBZC2pP0IIPTZFvjc2QnTStCP4rAMMaPGMmzMgY+KF8CrhtqovN2Ro5V8JKmnHLDux+ldBzxCp2RsoOcqXfXDOUEWxk/5SXdd1uAhDhx6uQ5vVEd6xFn9z5CjRFs5yEkoHaXBEIa26UUFGOGwdisMe+pWXzTT+5pg8WXYUJy6wcuIPEfEArJCsrB1PuIzUEbxEWr1n3+KbfrknnPMv1Ojw55QlpQdG+kbxGPQDwG0ok+2hp0djQCoEThArymjCQAX5tRixxptcbItXimPoF+iJYn9VV4SRhw2dA5snn/qeXrqPDARR3x+Mnqp6w6m+e7gSnkQrSiZL34Sr+kNY0Fqrc5zSfGtJ/mhDsoT2dSjPtzvyM1FzsG4r1dQ2/lKbLVdH+PMSzIfQAftB6V6I2dwSW0CiBZ88+Hweg17g5MHaFIPtXc8aYSPLOhKFXIu+3Tahy3+FPwoj6j0TrUQLwGtki85f8pg+zUW3HC6E21EEIw8E1T6Bf1rsy0bAWgy5/rHYkKC0cN2XHZIwYXsHwCP6R/MCw+9n0xjk+4TCMJi5Jr29fqpTuIDfNc350VPb2TCdVo0eKAlGxEnuKHHHbAl/gKi2aqOBmEqAJ0liHssJlun9gxtoLQqD/lEyg6q+zY2NWPf+Yf/1KZPXbZEftzK8gdbzMuVjdsRmKzKfu+XK3ZQUSBPzyPgh8BU70ZTwFdtQBsh5y35BKZ0wUd6JNmyr1KuixYFV6r3/k7EVlZqduxYUSCP4FD0CESz93JS4Iz9P9kPlsNemHPKsbfUaWdnx+3h2BjD9n179HDJDg4aNjnJkbIF76SAR6xnGBouhEBGdNUViG9uyh9VymoXpnWFN7TCD/yqgzPJLfVAvgB02KuABQJ4pT78poUGgBZdCc+rDfQg+bk/0U06D+CR56s24NPn1Yr7D+4/s43NXeNI3HRafEplVTeOLZcARbo2WsqrXlPid1sgv+BT2dh2jK3A0vL7HD7ClAV0DYKhhSkNafkq3+dZfMRHQsMAZ0Gfy7bocxwhSrx3lSodvXy4H6lQhnQs+KI0PYjd8F5utTvBOEfk+wmdsqHwJ0gn0oTkKR/+1z3/7fqp/PRDrsFSsmfoMTYECYd4bIKEXv9hAcVf5Uk5MvGhDP/TQ0rnHSwk10tXxNx+WwFlVU9ti/OLynFBZd7XzQXZGV/Etf+f3YXgCMCq/WZlm+ZVp/Mibl4VnlVdOeAgr9QsUsS261kqDFE0aGC8rvvriH6vWHhBLTf5rYQuXDyPYUeIeF7MoH30yePkgXDB8C9fYh+P6xugiOTSf38DYv+jpHrJRvgqOpSFMmhhSoaxXgldev/dj+0H/6//xWobD224lLWp46M2fXxSwO7Qni08E0jqWma0YFOnztr4sZM2JWFMy7jUawe2tLQoQLrnvU+M464sPlZDVSUQeubYORuae17VZiJ+3NYWl+zx0l3Vq2sH21VberShuvQsOxK3kdKYTyBPZZgLKUAkBJBL5XyawfPPvyBQl7F9Ra3Val3FhK2dwnCfDCiVEFOaMhQIuUf3oDdpGit2OcKzrUailxVwCo/ZzgT+s+cnnywccF4rosau1wVo03kBWbVBZWdbdldlRjgNad+qleqXiqSGR4BxHMgBpKBsGDd6o6GHIWXanp4EJaMxrN48UCENS8hhNxUsJKOity1noQzS9K7EGZIWL6Ql7LHK6TlE/c0mw9A5O3vuvN368H17qoAgMXnKitOnLTM0pmh2xBLiGzsWDCbbB6ADiyRX4gmgeTR9aMdSVfvln/2JLa6tWnLslE2c/4olRk9YKprx9go9mqqH0gtWWK76zLIHTy1ysCDBKjuPW3K0zKvzrbJUe6aTyF/K8MggSQbosUgyvxIghINjMZToYJ5fVyAYI+hAT+zc2qzZxvqBnAQekzWfXdHbFU/SzrdYCgOHkxNgZThRjiX0ihAI6ZYADL1O4fQcAJHaUs6YFewscmNSfqfF3owmIEQPasedght3B1FMIZBR1JO+MEv0Ai5lI70dpGUOGFh4CMD1gFl0MbXGu8C4L9DPPE/013eGwIiD8tFV8bTfY6iWnugjM6bnvWzvlZRmYi8wJmi2KoUToQ08ysd+SHeg34kSb6CT6zH2LFUxbKXl8y/F48EiLNpcKfSQ7slwA2yVkctqOpNWAJK2Wq1tySwAuKm8JLcu3zjBIxr4p7wwIcz79V51ggTQkxtuIBinDZE55YivKgAb42BG19GzMHQmeeKm+Itk0ZPvvYWAVNWJaSDUI0wFoB7YRdGrfHBS6DGKiQ76vDQ5ViwhoAeZp2BftCQaSINTglropJeE04FC/UUbzMA2Yo/hOwGLrlM+PeHYzZZ0rlqOWqUi3ohm9JwecfgPOE7KgQJI2UkFgA6Xgv6nRBVAB0cZFr9xV82pe3xDJ6BJeam8MDom+ZLew54uOiBbwH2mM9GDrQt2IHDQyZasI5nyHmO46G2MbMpmqH6H2Ct4KofZ67OPCXKhTEUi1aRNKQNZhGX0MDN64u0lnrockl6JGLZ2o+hOHAlAvvScZJ2HkRG2xAP4cAKW2CE7xTz6uGwhe8jKLoirzAePS08AJ314J0b21eYAujAcDl/0SbCmerUFAit7FWvWqWPE8rmsAuKMJTjZUGQctpgT2rNMMWMXX3rJvva7vy+9GBFgDEPiW9t7trktoMpaBoHVPYFXZAE7XFcQvr+/I77RBmFEbHm9YpVq22Ymhm14CGr6Ps3GgZB4nZBhwyY7KzxgYasoRiCRBbWd98CLNrU3IJ88saME4IySILOc/sY+vPVmy8Eu80npbebo5YP9lp2em1AdQ2/4jugfH5vQM7K+Ks9tpUrlk15ORt1qLCje3xNv0VV4qTIl8/Tmikhvm4EOuE2n0ZULKk1mtDe0cx16eQ0ALL8BeeE7+WALkSm2uQtg1v2bGpzAmRFcAHf1oGYry7s2MpK3kbGsAkCzGx89tmJhxE7OTVq+IHAqwEpwUKuFPcVPnT0hWUk7yEVO8wVAbSb4UtFATym2NScZoJeYOvqUOelfrV47olvyq+vQNOA9628AwRIfyTc6SX0lJroXptuozUQ/OyYx1cXXgwgLkIeDfEklC8AxE74TAsygLN1hgVpWbeE7RegPMVCGPhXBp266ogX9oDyAI4veCPoOFEwe6L6smOyBdE/GSmRhIMSAWFX12taNRQXefpCB7i0cHu1C8H/oJC6ZCt9GSyTMK/dZfep6Px+JRZIyPj7VxocoRTTDRThKqkUFMJcYT3+ROx+6zl/4oX8q1oeslAzSmbPmL8jRv/B0+F/JvBwXPv3D+Dtr/RMgyjUEO5TAamy+BcPIs/pOWSqMPEi3+mzN/vYvfmwfvf0ru3R+2v7xH/wzm7lwTb/ft24Dpd+TEEi5Wn3b2dq0zY1NNULPSooYS6Mly2UzAlkJP970F3/zcxmmXReafiJr/cKw9dN5SxakjEOjHrVu6Pn1jRWPWohMm/tVF6iR0aLNnjquPCdkmPSs2Mh1hqiIZNhSB0HrtJRegoyK0bvhQ5n67cpEZKg7zHHy4TSloYufXkl6El3xlY7hZ/Kgt4tIuCaw5cqussjYyxbarwsgY1wAwj7fS8/gYOA3PRQ9vd2xdSpWr9TkoqTUKo8N6HMYOclhV2kwwFmV0xWwxlCkM4D+sk1NjancvKLuR2or0c7K+H5GVLOiRuBR9YgpMo2ymMij1RH9znvd0gJdw1az7Sf3bOHBA+skh2xk/kVLjx6zmIAiUaY7OrU3zY8sIpPwhBeylBS4OzORtM1Ht+3TD963SqtjpTNXLTt+xvrxvIwtRgCGkIGcMQ8DxvQxoXaebNy3eGdX/pjjGJseVJDOtxsSn5EDjBuKT/EOTADhziMAmNqGQV+P6FWO3lzDsDP9AGDD8DgHELhhUS18SxIZK+aG0UnGcurDvhy9/2A6B70Vqhs88qFEgTeeFbCiN817wJUTvVggCAICHI9Hx8r3sCM6aGfQBfqCk1KbS5L0jK7J0dE7pG/+YuiQLblUM+WBHVAZelNPHyLlEd3tCxD6YiD4QP1Z2CfgTm8T29IAuBgWiwpsyHRKrpVQzQcfQq9xW/nIecVT0gHRqsZAnn0rO6VhuJyV/ymBe6aEYMDdtkh5EGt3VHqzZzPXAeD0OGFcmXbQafWskIvIUSSVBkchwlVGnMDB8QnDlMqAHkOxzhfQqb2YBx0Ww+EocHjiR0cSQoGyP2K90igP1QG+Uxf02cVRaQc8pd27HbZsY/QD1idsdz9Mt2DhFkrLZvMAR2wdhq4tWaSHv99hHp50mam7CYFeonXJh8/3FxO9h1R1wlirQJUhOYE28Q96fF453CeYoL1pXBUBtAXA+pCgnCYL4Gg7sJgvPPOWGoADBT3+KdJQO9FJby/7UMJHgj+fD62n6EX3VciiAZ3ye6IPVtBuzmYCAT2L3kbpjUTvlN7lT3lUmNZTnPbh1pbK8e3doJPnVI7DQOXN1J0wPx39UNmUpXw9sBCN3HN/gLBhK6gPPHEwh9zBMtUDGZPM+pC50juvnFFqA8k57YN/8SlNpNc9ABv2Uf/0plH5xKmjT9DKB/npui7RG+4BDZou/lJ3t9dcU940H/qLbjqdstHXr1yx3/+v/ks7fe2i1QU6m/W2tWRPWKuwu1uz1bUNAcAd0SNZanDqHXooUNwBMAHuZecPCEgEVgSoeR80era9V7chAeScAnzK4gXtUCfCREcASSzi8h5O3QPocIw4HTkAlempcelOCB6bKvugWvVnAFP4G55hLjH2kDmlyZR46DzlRT3V/uJZq9WWXssnqBzkuCF/AvBjtwymQjHHd3gkKx8Xs+JwSTS1fMecnsBlUnTAPsBvyDLYKN58h04fCdB36ORNetLSjoN29rr7s9gT0pEIntBuyhsuiTYCL+bBDhXTlh8CZA7JF2XE/wDusFtVBQ3lvW27d/ehLT7b9gVi+XzW58c+efLUVlc27fzZs3b8ZEk2nE4g+CLbJv5yGEciF7diadi6soN133O9LXp0TXXPZYu+oxAL5tK5guqX8g4WOi6oD9Mij01O20GtbrsKiqgTJzwm5eep21CxaEW9s/K5zOOGP/CKXRgA0bwKQ3lvQ3qR6Wzj9D/4AABH9rCf1BM7F3Y90he9BvxzHjq/xUPxnmN45RqRduReki5GRXE4kd8CsLagYPm+xPj/P4CNVqv5fj8xpoadldDM6+Z5OUi205rVd58DK2r8JC6Vq+AZw4WxEdE+xBWMHuIOUbwGcydwyn5JCh3uiXoJJgsR/DK/MT5+VzmQjxv5L/OCEXrEP8nOBUrXMdAEeI6q9ckbpnrETAL99loqn/LWtj34/LY9uHtTCrzrCsFqdCbuz56csWsvXVekNCaBTPj2Uo8FkpaePLROo2yNg6oA2L4MUUNZylBRbxnwZiehaCJlJ668ZP1c0XbX16zGFj0iv1gcFdBrWk2gmFWRTo+eG/ajMgFcnIMuyqTYkByh98GNqpRLvPXzt3VNmm8ZfQJKxHS/Du/hDL0oPtREvX24R3nKwPhiAik3hgYnSxTHfE/mNjYBp4qSEeycnDdzjwDWDNw0FNE9e3DfalI2FoB0mlUrZiXsMrp0fDlIEdHMc2of7Iv3ET+MgZ5uX+6kNvcVs/SE5oYsLoXKZguWFOjPSGnSUrKlW5/Z4vq6DZ04Z8Pnr1syP6b2o6dy4GyI+IIBVTWpmjBbT+C1bO2Nh/bs0T3bl9Eemr1i2enzUiaBXT2LHIReHREqIQkcQlZ0XXwQF+z4kOrZ2rIPfvOGbe3uW3Ji1gonL4tmdmVIyZhL0SThbsDUNj7VQY2JUtLuCRmF+PZDiz19w6KNDXcG7FMKuRRLuSkBYHfoxmKSiGSkpd+0kwiRUXI5VX4eXQu8+M4LffGuqbaVM4gzfSVNYIKjVF5kLv7TO0vwBj/caYvf9HQSZDOMDChh3q70GBGCGKcdPsgkq2zVAR5LlpoC08+e7Vulgv4I+ObZt1hyR2+QCpCYiW9yVAK93ium57jGPEiGtj2CVx0IgHw7FiqshqMs6orx9OErdBkAwNxIATZA116ZIIihV/gEM8iLWqHz8IWeavgkFMnzSkvvJHRh9bArvuhAsh+mTWAQlD4WAg2vJ8aCBhENLlO61uvFrS3H0EL+AavsHyvgm4g2w339pjyGPr3Xk+500RjaAEXVP2jBMbgDo8dJSdQ2cJj5i5I+bwv45fVCn6XcACcWTHiPpMp39OIKrPuu86JJ9+sCEr4KGkur54Mz0Gdbv51H9GhxS2XpPhbU25jvqjOBlPcoqmRIhAx6XR0cigbAgU856VAX2k306j7bp/EcZTDa4vO3BV7hXY75jQxde37UW0BP9eAbVfA9dtE3PU7VvGcF2VMdGUmgvTy1gGh4qe6wHxsNTwFnGEykB3AumSMv1AUATCUqrYgdxIctUZqWw9RDSoANhAZ4DeBEpggM6SV3B+oEklb1JntddwAKT6kqNOrT536LqfRIUT+fLy0b51sj+jx2ACeaJ5Dp5SAvqoXaNazOphKBrwHgwgvP2Itneg/811e/750qno4Leist8uPBEvInQ+s96tQR2dDzV69fsn/4j3/PTs6dERvZelC+SDrVaLR9PuvKyrI+2f9dL2XD9CTkjGBvTX6PaWITpaIHxa1Gx7Y32amoLwBUdNvPcc0sTGJaAUWiz1tbu+RmwxzhLB7RM0dPLmAc/8K8TuzA4tK6lcuA5EM7dmzUxieLbjNiypO9vNsHNUupXIBePJG2+48eWrW87z5o7vQp45AceoYBOOKa0+UgU2/m8nqPvvjHC7/7YGHRDuotOzE9ankFwjJKrjtxPTdSlIzIr+0LzDInHf0AqNMQLr/6z0et+K3yBguMaC7aGVnhd1f0+IiHysRuU3+Yi3wwYvnaa6/bpUuXxDdGNWMOqLd39mxjfctHNvf2dgTqt2xvv+xyQn5gJuwHuzJAG3Pu02lGvugcIiCWfPbb4mncKuWGaImKN6PiGVigY8uLmwK6G76ojJEjguiVlW21ZcWOnRi3yekh3/3l3p1nlpfPnT05bdl80rY2N4Rltn3e8fkLM6iTrSzv+LRDzyufsZmZ46rPVdva2bKVtSUB5J6ANAflZGx8bNQmJicd4BK8MCoxlBegLeRteHTUiqNj1hWPGeUj0CQgcWjJW/+w8bAPDfKDFlxIQ1rnr4xvLHLYE4/b3cNItX3Y35ZuLsr2LKgtfB9YKcSiZHp7XAB2RgAWUdB9SkBc/+M5sPo9rzvnlWK+sVeZVVFjqXQqHxfak2DFpHwKflUEnJDxQhldAFUJBxBHykn39Pr6tj16vCxDJOMg4cgq6mIDfOxSPNm30RLnzh9avpCyfUUW7MfG5OaaANKIUD89Ypw+RCSSTkudJdDYfpXs4IZ8Qu+qF+mGBeMOj2Aaq1V/9je/sCcPPrfrV0/ZxNiIO+yd7S1bevbEN9tvlCv+XJi7iauXFVY5gLB+LO09gmlFOoIqtrK6JQWmN6mvxmBVO1tBHRp7vUaIRMTEnkBau1nzhoLDRKAMe9Aby5wWn2OZZGpBwrdwSUgYqBErWWmSdDLrQz9EPwg9IJvKYmC7nHqiawxTs6UNC84YunCnKLrpqUzKGeQFOtMYK+XDNIBqedsOdvdsf1ugSw4qKxrScpIMSbC4pdUM26gguC0UWPT4diAC87E0G0ALiBYV7YnemNJt3btp64tPLTU5YXNf+YZF86xWLoh+1VkOngZwQ623TJFAnQBLZc2efvK2rS4/NsuP2Oj5lyw5Pqd7cogCK2pW56UHK7StfoNDmOec6dcsWX9izxSArO/sWmb8hJXmnrduuuhyl03JYOoZD34AAw4U6HHCcQdZGM+ZnRgye/9Xv7IHavekAo7C7CXLjJ50B4ahQ74QBowpYuw9ilSKHiQqpWu5fsuKzWXbvfNzO1i6b4eSsbKARxjGl7ER30jHvDU2806nVYcEMkoeSiMQy0lJbh4Zfo0yZUAaiWMWt8ZKQzLE9HiqFUS/D5GJBtLA2650zbePEgDp4fDpHZXxpdW850npMPXMIwZMOO3M31Matpjxld+SVwLIeotgKdStxxQEMYsjIdnGKJPG2NOTqABGThNDS8MwbAR/cLiOSWR42dsSPgMqlbFIo+GUXPkwdOq9L9K7qgw9C4yK0nf4jUPCjDB0i7OhvkfUeP1wXPzGoTIfEpZxt696gOt9gRc2gV4tARTkCPhEKuc3QFp66mBY9Af+MaTIdw7D4NhhpYFlAuw4LwISlXzUXuREvuFZVsIjDr7/NTbNF/vRq6mEACWXHXrNQ/uQmGuApwD+QjvRSN6iui7pFO9UJwEjGi1XKOo74Ec6KEDKlkWbm22rVrsKNGJ2cjaj9lBxCricTyqPHnKvo2Sf/V0DIFV24iv1IgBi2JpdGTBKAHcoQL55wUd0L8yDJSDjO+BBz0bZXB59gLMKjhAD7L6u0dZqRl3DIUGH5EKPosPQ5sPxzndK0SdA0C/pP9HpYFoBDsAq7HAyeNYfUDmyQWJTW8CnbCMKvtkCSvYPm6Rr2EeOFA4gUw9LKDx40AvyAKI+d1F5And9aFM3fFqPZMvnOZKet4rsSrahB/vBTh5s/O/56l6gCT7RNsgbcikZgEZ99/sqE7cMv3xI3a+hW4EO6CU/73UMrA/1JS8pEJ88gj4TSF27ftX+63/x31pe9rIJeJCP4aCLWrVhDx9yWuGK6yN5su7BOxZkn8ka31kXUFo5OiVxspCzUj4tth+VofZFDyi/LEBJvfFVyAELrxafrftzU9NjPlrIoqREKmWV2oFUG3BNO3Z9l5PNzQP3a1NTJemwZBCwmspaHXsjmmT+VKZ0UkZ6r1q2ze0diWXPTp6YtbHxMed3WzwF/KXkJ/PuE83YSg2gzqIoJIwXfGSdB9Pjuv2OlWXnDqp1Gy+krSDQnFS5haGC253K/p7qwJQOPUjb6NNHIeQQqLcHdkf8Jxhx/yO+40dCjyHppIfi8alTJ+173/uOZbJ5tUPPtrd2PJDglMMd+diVlVW1Ucc2xAumkYyUkqLB7OnTNduVz5qdPe7gmiALe0YQwGFHtJ2K0ls+Ur4QUC0p8etIk8uo6Axbg4kW+QPEpF6rBRusP+QMO8P0FtodPW6qDdlRgnIAo+TX7uoZ8aWqNiPgSCoAgNeMtNy+/ciPcy+N5VTHtNqBUx+Z0iOmRcJ2gfTUTk5NWak07PlCL88zNSaVY1vNtOWGRy2SBDsFHvvR5qLTDzpS+7PGAHvPoQ6u9/4SOb0uA2tV+Y7tVj+62OgcLnT7kfuKqxfi/S8B7H9ykIHe/wmAVR3Pb2/vzP+H/88PZne2H4wlU4n8QaWZrFZbMQFmAdiun5E/PFIUkRJiKcCWojrmatAoRERZVQymMWmYnkgiWt+KRAieIUEYk2dejyyeR356tSWYACe6mFlAIjMhAymnJFJZoTgsADp38rgNSRmZ50QD09WdyalxVZsUwFCMRWC2lxatsbNsDQEntryKKnJiy5dcdkhOYsSiuYLVOlJYGcKOBKQpo4Bv2Ra4Zd7WrqKnsHJYFyVcrZYib3Hat4w5MkbM90F4iNC8VxSOIowAohjzKYNA+pxQ9zoCjSqP60SZGCa63lOKZlK6z1F6TAsYGlEkqftyj0onI6+yo4AQkRKXZ6KnhX0Jm9U9n+ZQ269JMRpWLLGKs2f16oEbZnoXWnKKXRld9m1FuRN6x/LDiqIy1hF/lu58brt7bbvyrb9vI2cuSAHCPLSwSEZ1ApCoHfi/K2O4e+tDW3l8w5qHCTt2+TXLTZ8R2M+IMBQpvFypxAwfWheQTHaqtr3woT27d8ta3ZaNnX3J8ieu+OEGYehOwu18U7nyyT7Me2RMGPZP1Z7ZzuNP7MnSpkXTJRubf95i7E8oPqLYYbN3OWdRACBELtiKhUU9ON5Mqm/H831bf3jT7twUDaIvOTlnpRMXBcKggd4B5CkAH+aphgUwXOGtPww/C1l0fzpeturdt2z55gfWq1blPNi9gMTsO4khikiO5ZD1XCIuQ6E2xOn5Wf6qJ0O+uIAMRkk8pp2krEyl9tXlHBIwNSXdYAqTwEVSRinO6ijVE2DLTgYe0ZsMIPySLMCrrAIXDJ7+8x4cZMvPGlce3nskveXZdku/5SR39ysCSQyDpi0pUJL1XtjgeNFr5iZiIsDWpPeh6h6jCdLjXttadZWh/FMpGXsBe4AQdXfeKZ3veaxrihZsdHzW7t9/qmeqNlxgD+RDazSoB7pC4/cgW3QD7TB4gK0AfPuiBVlUKu99xUAzrQK5hAs+b1TpcISyJuLpkYslLc8LxIbpA3Q9CuAh2+J5U/YGWQGYunsUL8jbO/mUznt71a6UkUBGVE96g3EiHL6hZJI/6Sj043D0ZiELTiScMkZNSKWAl7nJyp8pEz4fV7YQvN8k0FCdMe5RXWNokd5fFhyJcpdL5ir6rghy2Jxqho56O6m8voCWChO/9SZDWClZoVeTBWLtesvbLZkiKGeUR/mJdy7j+uUdAAQ5kg0fveJ5AGobneLgAujEFoSdAFh8EpykZMGfhUo9r9/gdvIAyDIiFOZ08qjsKPyRjDOqxAp6bAzXfK9nbJq+sycy8gY4lklQvn2riY69mOzW0DHpagBRKRyk2rbVbjiYQBdwlrQT1wEIro76L2ynSDvTDqq33hTuAYXKCa3rl5QOGQE8oC/YAd3Qi3mlgcZwgaqQF2V5bz8y5neOXqHa4Zry5YUF9ZEcp5PgU/lLvig9xjQVkUPgc+Xyc/bd3/2OnZw77WmYK8kQOsxdXVm3x4+e+c4BIXfRKjqZzsQ+0+tbGw6eSsPBf/h9CocnKssBkMAY9RyAb75XKgBYBUgsotVzgDzWUBBgDCugJkhISAbdBsIn8Rx9Ik8fcpeewwvK9ECXZOSv8sIONXBZVeCanqEMaZfnT4buD2XsqvWaT4VyAKw0n35609ZX9+z0/KxdvnY+8Ey84oS3Rp2pDAMdC/lSXwLyRrPiAK6QG7WRIidzceS4gLxowdZgDykXOaEtkEmm1vke494eogEZUkOzAO3q1as2Pl7y3sf9ctUWF1d8ATjTJMAFylA2Q2WonR4/3FAOhwK8Y9KbroDurtVFa06gEIAMvx38SdapI0EDQJfRrS9+65NedAIjAgfAI1P7XNTgpD7r7AhTr7s88QzySxuGOawEzAruJLfYV/cx/ljo3SYL1tXwhXUlfk15NpvIOYEMWw227NmzDWG0nIKMIUvn0jZ5fNqq+1XZHPlB0cXBTczXxWaNCLPkhSnAf+xWwZHs49PTli+NioejwSaqvdm3H1vHWgPo6fS6fQU6iFRbAUVVIrKdiEUXZVYXat3D+5WeLUhPHcD+5+fAfgFge7Oifl4R8nnlPd+PRdhWC2CbBwNJKGI/+Q9/Hvn8rbft63/vu/atf/x7ykLCo8oH4ZYwHvkNf3FdpUiOcSeuTJJBNYyS8g42BH76M3Sl85CfaUw6HJLyJG+2dWKRE42Pc4HRbq/FCHpzOLzkxkc37ad/81N7/XdeMY6Oqx1Urd2oGtP82P+TidhsV8Hq9MZBw4V0WaCIBUr0nGwoimo3DuzgYNcNgxt3OQGfI4WTEm0ITIjccCwSDDp3pNzQgGF1hyxho7dLtfVokKhFJdvU+IgrKKeVdCV82xvrAqItNWbHMqozCwEYLi/LoLAyU37VhoZHbGV1TTRWbPj4mARmVNFOydJDAr0IXyovpylloOXv37W7N962sZOzdum171pmZFZ1kPPAmWGQxdRgQCPWWHlojz960zbX12zy7AU7ef3rlimOuhKTxgGoGgUl9vaUQ9p7+LFA4Ceir2bDJ84LiL5gkUzRFQxQ4OYY50fbUnvlEeO4yLUHdve9N62iICE/c8ZGzj1vllUUh+FCwZQau4fxoeEdlCnOj8soZJobdrB40xafLljD0jakcnOTZ8T3EGXTi3Doq4KPjKSDFzlQ/aYHKKm6nB6V/FXX7YO33rMtgbZYoWRT564q4mGjagA0Co/gKgc9wx+ZuZ3Ti7wBBHFVbCRR90VgN379a9vYemanJ+LW2V6zWllBmIASmmipQ0WxkgPVrV1XnQspD/joEWWPTU4WonHd5BKwySAwt5Q5s10ZId9myttLRIgmgkDm5qZlZN1Ys92UZDnwmbbCIaksP/mHxW448WCU5NdczpEBelnogQXo4XQJ/upyVAf75BeAK7BGEFV6Rq8nBciJCiiwGphTgbZ3uzbM6IiuE8EX0pJsP5dQRkmNCBxENzpdFnEoX5XNR4+gVfWPpeF130ZHhgT6pcfuOAmaYDZ8Vh4qC+xD7dh30XtfaV9AuICub1Xl82uPQJKe6+geC6I4lJDpBIoEJEeAc+bVwmflprzVKqE9pc8MzTVktE3ygxwx95LAuCNw54BLoEXuXg+KLwBP1VkwJNgRZN7JAgSmXO6lgsoHTadAwLTyVFnQRzvCWXo2oQNA1Gfxkzt8ZD6qwFN2gN4PAnIFDypOL5UrUIhskw3TDNizNENvEw4PfaMXXaCRHRn0iyLUngqSCFhURIsqKB9sMzaXgNqnJih/inC+0tsKD5G3roIpBScs2mMI0yVR7ehBpd7QhJwqqcphFTwvAD2987onWW6r0ASBjZiSUDBPIrW2ZFd8UMUC+OE5tTVARHxymyvu+bCr6tJSme1Ezqx4zOJp2QvxHXvrK/aP+AqApQMhBHSqnMpxG0e7yEE4P5SU9kQfgz1DP7DhSDrlSickpFwHwJIz6QBn1JNRt8Ew92D9h3fGHD2DnUSWB+CDjpSw7y7+islZ6IjkRW+ucyIV4GsgQ3G13/TEuJ07e8Ymxye89xd7z33KWl1dt2X5ABbYUt6BguZqFT9V9rpOjk8q35TAAD5sw4ZHcgJvrC2gDgRbwa/eu/fAVpbZ73TSzszPucyTP/ViGh4AlvmVAD0CC/gCz/RFdVBgLtrZX5p59C5pzgOlU0PSg6lsxB8BQPkQFjj5lmYSF7cram/K8jUpooYAjc4peIPNZoTSr0me4CH1bLZbAvBNB1EJBddisXgr8Cc7SIcZuqunlQe4A7npuq2Iym7BI8rHrPRkt2ZPnLR/8Pe/Z9MzYxDpMoOdgk6UAhq9/TFWetEpAP+ZWrG5te6fzFXd2d33oILOCKbz1QWU33vrU8tmEvbc1XnxgYBMNqcNb+jRpyefdQ9dB8DIFSOyqRQ7EaQdz9DpgL3F7vEd3AEd6NVgTjTvgXyRB23qGETXSUsb8OI3OsdvZGzw3EDuCTxYdMZ0QuijE477vghRQN4VSG86IZkDjn7ygv7799hGrGcnTx63sbGS5x3ANR1JSQf7nOaJfSzkst5jmxZfANWZ9JANlYbt5KlTasOUtSU3deyMVCgqQTuMsvdftKrStkXn4mE/utCN9O9L3f4PANjfOolLdfQpBBLaeTFyVlSqxc0XcdWazdjPfvjjyMMbnyrCOGX/xX//L+Sz6QmQlOhBGDp4hagYQ4BgYNyPjIzSBWAIo5VAj/CbSBnLizgi4JzUgPKxEp2hBKIJItGKwF/l4MCjYhjP242JFAgmI4j0YtKNQs8utaSrncgAoIexQWkY9ldSyJbv7Vu1Vra9vYptrW9IOOouiNCn7P1ox1Qy62l92F00JeSEGdplbk+7WvP9YTudunxAx0EKhyZk0gAOMRiloj5yGk3RxXzLw07TFh4tWHpk3EbmL1s2z8KvkqWKTMRm3FmGsHlgS5/80jaWluz09a/a+IXnBVqHRVcAAYAQWB9VvfeePbAPfvJDSwg4XXz921Y6dkbKnP6yTcQIHAXDrZ3yji299xNbXVyQcyjZ2Ze+bSMzp9zYwk/aRtSK/6HXAddQW31qS5++Y7sbqxYTgD710jcskZ+xCAZaThSh9UVhSs3zABFlYOXF+7Z88z3bWF+xhCKxsfMvWnR4SuAnBBT0BA3anZ5GFA+gRQ9wprNvtiOj++SObe3VLDYsxTlzVWUOe0+72x7R6z02ygPHiMFiuJReOcDxRC5iJ4Z6duPt39jjhQVry7lMnH7BksUpgSnmcSGHOLRgDHg5/TQ2vPVhfim/NGlI34+lDmz57sd2547y6ieFw6fs2Pi49dbet15lwap7DNcrPzkHcVssEMAV2KLzEtlMpeXEBS4ApJkEJ5KBKnCCKljlJOC95J4tToYKRaVT5K7fCRnlMEdKht4EmNSWgHRGKrwnDqglOYD/bLVEnr49jixEcAjKlzopLSDbp410m8or5ouqmMdWr9O7x+KoqAx4y0cu2NKJBRU0bYT9f2lfHwpOSgfluOh9Ed0spGLOK9vgAGZCwCQop7ZgagoAmGebKjufS5pvkSZyOc4VESCwgy9hLqmoiiZVptrDey6RK72ibKKvsiIqo8dWcH3bLx9IDg6tOCLZVZ6dVrAg2OJOk7IFyFRvX9Uuea7VcZ5xYytKTmbyKUeYIYbI6dnVb3ps4BGjRc5TkKTSMI0AR8+8c+RBzaK8FTzrO8P96Amlo3PMzU2KX8wxhfe67fbJAxyqpTSUxRunRQ2jMvTsR+y7C4jHTbUHWxFxIlYiG5wsdcd+eB6ojjJWdZxXgAMWW0XEO8AZcqsCVS/mWTPsChiL+Alw3sHtgC6AJHgGkOWHB+GSA/Zb5XqYCqDyZb/Y+g0neEiPgRrOp9lIptAh3z1EdfEpC5JHdgqolvu2uSY5kvyOThQsVZD8Ov+QEdFGuKQ8eBEcoLe0K4vIDixj7dS0HaYV+GcKMC3IL2/REJ6SzMmWeM8f98UU9zm0D/5AadFnyqQE6ur+gvalAbmqiwMnzzXf/UTfHVArLXng6AGWFErboVPYYZw33wH4AFMPhJUX5dEGHuyIJ+RPOgcoRwEJrJo9OSUAOvoFAKgr4G02O7a7vWfbW9u2t88iYcmUaGdqGSvdqzX5GsluR/T15BtnRsd8Opn3aHr7BVu2vLzi8poXmGVtxO6ubNfSuo2NK4CfUlQvfsM3eva9B9AFijzEGwEk9rPmtD1OaGMuuxghKvT2YvQf0o4cKw/nG+n8Hr5cddQ9ALCPBiqNz1tWEdTGr4lGB0ACdD79TYEswKofCwu2SEOA4vZd/KR+lBuCh/CdeZmf37plB5WqnTt3XnUbUb40Kv9FbIs5wMINJ2ZPiPdJK5XG7OqVizY5OSx6QqAK7QBs5gPzAnQClLGh6xubso1lrxMnilWrDcm/dEn4odliEWbE7t99qpJ6Njt3TLRSNDyFX8rCfTX2DB8nLOHAVbbKZQEZQsck1sZUHemD+AWeoo680BPdcJ1j2J+gYsBXL0Av8ggjGaF3F/7yODRyj3RMSQRHOZDVFdqKnnamVMFHbwvRE/AUgRn5Bp2g7vhlAht4yh6/dIzd+fyRZGrfrr80b9mcQHkyp7tJt3PUkZPMRkeLVigMOUBmfn++wHIq+VKB29LUSUvkRvvRRLIn390WHVUxYlskLwoLLMT6h/cliwvSw8VUKrJ9WPk75sCGRVx99s52AKu8fRstGa151XRWhiAs4lL7HtTqsb/5wZ9H7nz6iZXktP/L//a/sfEpNRpNQMMdMYL3gLl88svFVl+CodE/NRKsrCuSWVvf9OgRgaCnlZVtMAFD5N3aGJCu6D7K1oVO3g+zj9AxJxBh9xX0EngiSuYLoXhpgCuWQi8UAcPFKTUYhJiAIkMvRJ0He2Xb3dq1buvAYn2V2airgdnXU1GKvJ7PLYoAkAViyVPglAn1nJ/MaspkJqvvw1bdqdi9m3csmc/a937/n9qJM2eN1XupdE40x2x1c98+eedt+/Q3P/fj50698m2LF45L8DjVJQBMjHqyVbW9e+/YkwefWGH6lJ14/muWKUw6SPQeBwyHDAKLk9rlTXvvR39ptYM9m3/pVZu+cF3OkCPxMB7wGVBA+0QsIZ4sffxLW3lwwypyFGdefNXG5gXoEuw9hzESL507wYDjNDt7+3ZPgHddQJJ5Lude/a6lJ07KCeZdkcR5PYfhVFvreRwRhrO/t2mLt963xw/v2KHoYci+cOI5AVAWXimd0iAP7prFWJ87eKRgyV7Tpw5sPfnIlhdXrRUftcnLr1okNyoaAL9qfUAc8iZH7ZuQi79BX6HaLJvo2oWpjK3d/8Q+fO89q8rpDs+et9S4wHq64EaR87FdJJWPyy8/eFgfzBdSCfSnWUYgBvB6uPXEPv3wA9uuqY5DEzZ88jlL5xRddncttfvAqs8+VDCjdAIgGA+qxBBhXDTiUGmPyKGMlGrdEEDaK1et2yAqV1kCtWwHhLIjw76/q8AHaxXYl1VaK8Ak+RaQcJAhIpEZpqfQW8pUBAw7akJPYFztqccl7wAYBWSA04yMjPh2sNuwlnSP+bkAP0Bqq61n9XDcg2GANr1x4iX6JgPJavuWfDign4ME0DXfiodIAp4pbQh69NZPAK2Y6DTTMMmEHKme4ZCCbk+MEfgbG0vLKVSVP+XK/ImWJIuYyEE0Y7gPyj1r1gALupehndoCxHIKBAnsKys5rdUYUsbpYYhbMqYCkClW0Yo2HB5OQel8ey+1pc8xlfFuNAUqRUvMD0eQAxVf2XVElVG2gBBogRraD7vkNVPdVVfxA1lH/gAsqYyAoWwDi0+QaYAAxp9gw3uYeVQvrtGTCZ/cKeOMJbtr61W3J+wh7EOdLCj08kOvC5+AbMBIp8+0LAUiTOOQXDuwVr38WGHyVHp67jmKNZ6SfIhXbg+8OtQNIKe36hScJNMOJD/YzaYCJdnGFiBQ+RQL2NcAUOIOLsgnKgfZ8WCJXUZSaeyvgnOa3J0roB5brIJof+kDkqkPlaPnObhBLIngcJUe/ecsfwauuqpPpdG2VjSrYHlc73CiEavXfese1Q/ni8N1hfc2P2oryRw9XeiyMnY/40DWf6t8yaeDV9XryPJ4vQA5zmOSSbaCrAAUgu8IQA39pC2xOUff9UmPtr9pZ36LJHRsAAiwiZ6PaAs7D/Tt7PwpOz1/QqA3ZjvyCUwvYccAdq0BeDJ/0W2FqkRHCYtxACSsHmfVvc89FCCgvLTsIcGET/vSCzq3tzbt/r0Ftw1nTp1QndvuKwFS6C2+kgV+HK5SFzCuCxj73rCSLd9bGznBpusTtvjetEd1C6BIRcJTcZGk4QE++BTvAivVTkwZCbfDPfxEeNb/dM0tlhI70MOnKXihJ9Z57L2yohtwKV5SJPn66KD0uqu2XVnetL29A5s7fcIXODkA86AIG0hHR2gLnmXEid1a2Ns2I7kNAQ4yS1uHsvGv9I6eOHHC8QfPMbXwQDzyUSzJED2gyA3pAbG0TUOYAZrBB/QS+9RB53nMJsbH7NvfetUKQ1kPYAgMBuARfiAH1JX5qgBExxh63gMepWHhFx1n0FoTHjng9DJ5gKb05N6dBe84OHF6Vtd3hAPKfgjD2uq299SzcxL+nAMrwFRM1whBBwtrVQ/5AXhPjzLcpU7QjT4M2mzw4idX0B8WESLTw6W8tZp1u3nzoWjr2NVr533nAlkc1SnqMpihTmqLMQVbxeKQ04QNT6VT/VQh3+vFM+3trUq1309s92ORRcnewkixeF+0LDR7kcXhTHR7dG68ejAz83ftQtDPK5D8YhstRQ/nRea87s/KIYyJg/l+PJJcXtuM/fm/+UGksrVsZ8+csT/4v/w3oj80EI3sddXLK6nfXBv85sVv7wXSBaIM+WF7860PbH19QyhdGFmVZd83BINu56Aw9CbgfGCylFTPcw/h92EoLLEaEkGm58K30VC6tpjL3EMOo2HOzJ4iheq+orGDfTq6LCIH1GkeOGBttiWYEkLmqbDFyF6jZ2efv2pjx45ZNj9kwyOjDtgf375nf/Vv/9RKit5+///0Lyw/OqO6B6fAnp9LTx7bz3/w760rh/z63/ueXXjxKzKGGBdRK6EFSD9bfGa/+MGfW1lCdurl1yx3bF5Ok/O8B0ySAhwKUD+9aY9vvm9dCdKpF75uQwKxwTii1DLMGEPVPaeA5JNf/JU9fXjXjp0/b/Nf+brFMkWPxL40NIHv7CawcfdjW/zsfdsSHybPXLXT116xqMCc801GDToceGBk1EbWq9nyR2/ZxtNbVlVwcWz+JRs+dUXGc8iF3HuRZAgxdFTBnTOFysjuCiTf//R9q0nZ4yMzduzSqxZNFS0qYCVzr7cEQIkPAUt6hPZ0XgmgFNpbVnt2yx4+ECjspW3y7POWGD+p53NuGOAFvUMuaPoWw0oqP8rHgEYjHTs7lbX0wZa98bd/Y7tS+mTpmOUFOJMFFhuQB/VVuxzxHj6Jw/4dPvAnl+6AbcQOrNhdt4XbH9mjJ+vWTxdt/OxVSw7P+rziQ+XFTgnJpZ9Zb++hddgsvCGQJGCSSofdBVA5ehQAHPRghukpgV4Mri9mU905fYt51F3RIHWQnPZse23PJko5q9Xr4BgbGVFAxHQAjLXqDPBhriO9RMxJhTXsVcsG2+QZz4za7j4n4dQlPwI2crD4vcJwxna2wjBjqZS0oeGcZBVQFICekjlfPAh0UtFbGCXQJjBFJM7Rn+zpp6fEV+oimlQXHA+9cBhsFlQqWtT3qJxImO8YT/QsnQ3bNTVUr4QDwZA3ABMe0ZvOcLr3Kgv94JfEand80EPQRLBa3qu70Q/b8zBvTHTpvp4SDQAo/VMePEcb+CliopVFkfROyJq4vBO0BJeMYwVAIKnUDJAn0C7dbDQJeqUa7K7Q1KdsSaEYUSAjiU4oQIiHwBc+Mq2kLzvkjk51D726zKNX26seflqQ/pi6s7vLdCKGSFUe9RVfsX/oo8+9NwXRchzRSNqaaut6oytwz1Z1gHRRLDscV3tbpCl9DgGMOKn0ygfkqCaNKu+wzysjVjhGuTYxFVDHqAAAAmDq04L0u91NWlcOTqx1/ZamubzCXIZR+R2CLgXxAFi1Hb26h+680DHxgoAIW620h0KobN3mNAuThB0dSH/Ec7X5YTZvvVxJtc3ZQa3h9p43so5e0iFAfgRrON028gZJEIiw6uW+AuSlNvWRPPyDPnn5M5J3nLkI1BXx5MhW+iiVPpGzwcvz8k/qKguhZwAXXI8CVPB/R+XjCxkK5j4vByFuq3jJr5w9Y6fmTlqlXHbHjjyyFRVzEhcXnwqIATLQg9ATRp498Xlri5HBtnwRuwLEHGAF3tOeKktlfPTRDdtY27LLz523ooASpyJiG3x2iGQXOwZPNuRv1wVuyntlGx0dchsxWHwIkANQwl/YyWvAG2yu81Q33D56Auw1H/AyPBAuw2vaM/AWEE6y8Jw/4H/KzdvBwT8PoqPoua75T3ip+gWAiS3NyPfIX2IfRQt6i44ySkNgwzNSS1tnoZg+S8NFySaHA2QcYDJnNeAH2lo+P5P2nRYgmcBiUO/R0VE7duy4976y0wOjvgTaPEv7MNeY7b5ufHxbzyXswsVTIlZ6o/tOK/IhGr19lCcLnSanJryn3KdXKM1gv1fA60CmAcwVYYNMGqAbsb39sHCc/ruRkTGbleyU9yuWV5DLGhNGhElHBVg8y+5BRWEp8uM0R3rsGc1iKJ+5wYxwJON5+/CDz+zDDz8WAK7axOSoylZbqK2QMfSKF+3hsq+2G8gz36k/HRoEBfAD/iIbjTq99RiiAHxRr63tfeGqnGgvOG/YgpTj3TmhrFQaEp3ZvsB0L51KtrOZTLXe6W0/eLq6+ODR2sJBvX+/FbOFaLe72Iskt1PZfPXgvrXffPMP/3MAtjcrpRCA7Z+X6PHpUwhETz6SiiYfLjyN/eiP/n2k367alRcu2vf/+T9VFnIUUqQwjcDr+MWLyrrA6rsLp1/zDz0Wsdv3n9rdB4/FBDFKDe2TqNFFWfaUDD77TQJE2S+x02r4sasIBT0P7cqeGLZv+xtlRbCrcooSWGXLthCpVNz2dyqK3LOWLRSNvUTTQzlFBSO2cvuJra+s2td//3t2+rkrLnxhBXPEfvJH/97ufPyhffX7r9uFV74m4yJlEWNyuZTvv/bTf/8nVttdse/9s98X+DuvxmBDYRxdT8LdtPf++m/t2cJtO3f1OXv5298TsGHuV4BEGLm6jPEv/+ovbeXhA3v9d79ts5evWl1gptboW6UtQyPe+AbtO4v27MPf2M5uxWauvWil+UsSTk4McjlVfiiZlE8OePnG23bzrTctL1B95uVvWX5szqM/H5Z0nsvh8YyErbb8wB5/9GsZr1XLTRyz+Ze/adGhMQk0PZpqx9BEKoPeJnqW5CSXHtja5+9ZWfzOjJ2wyUsvW7o47s+4MQeA6TkEHYHGUXZ7ddt9fNuWbn5sWzvbZgK7J66+ZpxM5kMn4omQAkKhR0ONEJ6EgwWBmm7F2tsPbeHOpyq3ZcPH5y177KIlciMUJFqVXvz0Hik9B7xAnHGGLof6PZmL2Hj0wD5//w17siTAmSqoza5YfPiE9RRseBCgbMJiHdHg4qvvqAVKKmDjdlbgqRjp2rH4hm0/uW23Prlt3VhRgcdpGz150SxbdCcEIMZw0SHYW/rEOg/+yvKJlo8s0Gt2cNC2WrVu0UTHnRBKz8lmrbrqK7nnVC/fpkr0sz8rPYnM3aLHKCagh/P3bbhiivpFKYGTStR1hIYeI+7rO/KDEwDQOytUJwybgC09rN6bEQ+bb9OLG48JDPlQe8dKEyMKzoaOAJaAFoaLNqJO3WCUyDviSIgeYdFDkfS46hZ0y3R7uc5b0cWzQQZxxoKBMvIORJVIPsCWnm35Fm6+G0VWoFpvbAEnVQH+AFo4X6ZRSFXdSCNyODOmMLBrQEz2Q+LrsuHdPcrPRyjEv8EUB3oD6KHiLnNFaTO4WqvLKSWlx+JLX44EGWQE5JA69kWr9xTrOaYgHM0T9T07xWY23IdUnu8BGPUHy8U11ZXRoI7POWa6Br2UaQV6nJXeV1oW6jnQZwqIO4WI7e8eiK2SaWWKM1MLie+hB9HnI/p1/Vb59JIBnqsHAh7KNyawGk9L7/3QC0CxGKJnkQldCVTRKNK/WKSldpNTpK3EfdJ1OMgB6pWEgHJ4iFORFAhIrqDH5xgrJyTOMQx1lI0B0JCL20GMu+sfxcDDwH/fHYRgR3z06Qi6HgCfClN7Ong90iEZTevGM9aKDylwzcg2Kn85vSx7ROs+z2DLHPzgSOkR64ThU54nQPCAxR1NoIUXo2z0suKgGUoeOGSK9pSeVHqHbfHfkjPJE3bbr6MH2ATo1PUAdLgfen8ZTfIV7sig8iRD+E11qeHx4zN26dJ5n8daFlhllTedCsgGJ0xt7+wo4KS3j95letZYpFO18XE29I9LVxoKNpAByu3bgwf3BWq3VFbUD3cZFlCD9RzVOjw05Au72A4N+4iw7gsYs+AXe8fRroCvWq2m8tQWojcE9N6qDvzgB2WRv9d98FbV+B/+k57XAORQU9pWjyjFEX/14h7P8hqk5Xd4JsjK4D6vQVkhOEfe8UXiNW0mGfJFXkkFqgJvGQFAto9Et5mf2ZIskGtVfGVvZ7aCCvlhw47kgnbU38b2hsvv9Pi0TU9MySbL9shWkO78+Qu2vrbpbQKAxOrRywotdLB1xD++MxcX4MeQOThmMA3PASw0S358CojyZY/X4eFhlcPc4CC/yCUyiYwQgBOM07Fy46O7tra6ZS++dNUuXDgt8BcJ9KjcEfadVRtCh891VRkspMpmM1ZU/sic+yJGN6g4OiodYi9XP+BA5XOdESDsH3IFDcjgxsaWra9v+V7CHBYB/+Gn6yptofLI2+VcPPFRVxVBG+onmu3XCRbZm3jx2Y4HD+PjednovvBUxnvLS6WSz5EVn/qS3V5xKNcuFPJVte52Kh1ZLAzlFhrdw/sPFp4tfPZoabFc62zv7h9W8wfT/ymAHcyBlZESgI3Mq3LnRcO8KJ5Va4+J99xPLq1uxP7qf/1hpLy1YpdfvGS/9wf/RI3nXkVv5CIISngFAXUh5boa0b9TP31/trxidz/93DpN9kWrSbpwsA1Fhbu2u76paIEVsGwrFbdWTU5/cswmTp6wTD7sXbf8aMk3o7/29Zftua++KoEuKH3c9tZX7c0/+3MJe8Je/Hu/Z7nhkhA6UULc7n7wgd18/9d29SuX7dKr31BDsFVVGIL97N137fY779jk7IxdeP1rYnpRDgdnzwrgjsDpz+zp/Zt25bVrduGFl31rKfaMDYasb5++9Ru79c5vRGfJfucf/SPvaQwnStGFLuesut/45S/tsw8/sPPXzts3/t53LS1AxwIwlInpDttsSSJw+UTgdfXZYyuevmTHrrwop6TGx3CJVoRTYqOyzRorT+yDn/6lnE/H5pgje/o5GXeALhaEtlBjIFxyyvF6WWD3Z7b4+I61E0Wbe+F1G56eFW0MLwQj7O2oX4AmhP6wtm6P3vprax3sWy83bMcuftWGZubEE7r/5fh4Cdwx1EUUSWEAlvbWsj397D3fMqstYDBx9gXLMOWA4RzVAQMNbYiDy4OeQ4GZN5imZ2rnoa0+/NyjaBNYHpl7zpICnlGBrS+GQd0ZUk/cvAqVONMWLPJJW9vOlOK2cveGffoJUyUiNjZ7wQozF+TkFW3LIWNUKDzsOqBv9FDJ6GLAfHjKb/ctpXKOZXYtub9oH77zsZUZZs8W7OyLr1h6ZEYYi8UTGBIcu4yU8ih2li2z94FFxfN6laF6ASFyl+FleznvgVD+ndqB5VjAJMDANQc+4g/t4QtHBFhFrBtuemhxLr1Djnxk2FfkKfL2ch2EK6mMIr0/AQA5zNUn9ZBZUZG+wE06Fe6rPMCurnsvnN6tetda4hUGmbIikeAEHbCpPBqXwMiURtmoCcQztQn7ADI0v722bZzjPZSnFzHM4/Y2EohRCv9rq+yUZKlbr6jpquBryfeQJbJ5qx+ovaUHuqJ2QAQpF77iyDDKcEagTvRBe35kxBKZYdtZXhW9ctYCWQz/ei+a2tO/w1sxR6zXb10jbwUPmXzOjwZulOtWYRu0dNpKx0/axuJTAV92JBG1zjN9AoBFtzMTUOj/9IxoI8gePnbB2gpEGzt3RLTkUXymfBb2tGoAoUMBcwIvOTa6XVU5H/IXf0akg3sKVDceP3SQi2Pup0dtZPyE7SwtKKnkAAdO8aq/l632Z80DAQ0d5cgrgD4SSdmZ575iT58+ssOm+KvymctIz5T30tFo2CvlB6jxYyXlvJDJ4YnjNjo+Zg8//1C6fWjjxWGLF0ctMzpt9R0Bn27DQVWn0XL+emvSM6Znnd9yvKwl8F5blVGYmBFgPJAN2ZMMUR4LHE22pGUHLMwZV5sLcDNyoirpOd03yY1koy+d2G10rNFNCcSxg0JaDpohSfSWUAhZVJbIhgQIOWFYnd1aGB7Hz7g+6M1cQmwrn4AKt3M8rDft5z35/g9gpTzDLT0vPuleACHYHP1WpuTtYEq/yYv7Dlb0G1mht3BgC+AS+21/43det8JQxnvzAI0cgLK7syf+NG1XwJIgx6e8AV5UPME1xGCj6OEif6+TyqIHsdmq2907d+ygUvM6njlzxkqjo8Y2VNhHAAbgplaVXK2vCzQfqK7SJdkBTsAqCMQwVYSTnLoSoOAnvEU9P3jHi9/IFS+vt2460CWRXtBHnf2e/tyCMYLCfYcX4bmgQwG48v7fv6gXL/cJohM+w296KAHYjM6IEF1X2ZIXb0e9GcZGrvF3AEeOIads7Bc7ZyB27A7AcPri0xW7cPG89D4lexxGBLakd9i+E8fHbbiQVd5xy8oO5HLCNJLlepVtEOVNvjjQQjrDUL54RocA9WdHEoCtauryAG0DORvIUKgPNQw9shzHS50cuKp+Q8NDkodwqlZO9ME7elBhFaMFA357p5R45XnqPQD4vBgNpUyuIzPYOvgOiKUOtCP8pPeTRWRh/+4gr3RSMAWBXmI1o+cj1vpowNrauq0sr9nOLnOJpf+SK5XuAJWiSUvdv3gpr6APQR6gl/bgL6l6b2zsCtRuCGyn7dTpaeGydD8ey/RSyVQ7m8tUBcS3E+nUYjaTWigVi/ej/ciCZXuLrUp/WwFodXV1tf2Hf/h3ANhwElcAsLp1XiTNS6xm+5HDsUgPgBtNrm5ux374Rz+MbC49sAvPzdk//+/+hSKDvCoShJgKDZjN67e/D170oLCZ/l/80X+wz997265//UVryMnfFPg7dfGUba5sWenEaXvx+78rBevajZ/8RKalay9/73flsCYtJQS/ubhqP/3f/sROXTpm3/zH3xfjwwrvWrliv/7RXwkELtnr/+B7NnRsToyW0KgR1x48sA9+8bc2Pj1iX1NeieyICGQro7Qt3V+wD9/4iSUzMfvqd75rBaLeBP1CwVB/9Ou37KYA6rTA7cWvveKr9WO6L21zRVpfeGI3lDdzZK9/53ctJ2fAQQXMV8pkAnhevvfQ3vrJX0kw4/aVb3/TTsxfUCNL6BA0eVe20WLY8d2f/dw+e+89S5Tydvqlb1ksNyGBkDIgFKLnUPyTi7NorWw3f/W3DnSnLpy3k8+/bqlsURIVBNclETtIWgKDex/Y0u0btielmTh12abPXZezIAIib+AF2yUpaHAQK83v1Ozg8W3beHrHqjK04wKRY/NXLJrICpygSIM2DwYHJ+Zltmu2euMtW1m8r+cUeMyes4IcfIpTQsSP4PxkkKXcGAkHc6KRfyk5+kxt1bYefWRLi88EdrI2dPw5teMFO1S7s3WQD8cprf53B+QAVDmQgVoDDtlktmGx+oq99+s3bVfGKzM5a2Nzly2aGdWDrJgM7RqcFv1w9AihcHqJd14XGUAA07FM04YOl+zeBx/a4sqOteTMTj//skUA1IBhpcdhiMt6BkMug9Ras+GdDyzW2ZMDbhwNgxaUb0dKTAp6A+jdE/DVEzHxFNBj3Ypvir27VbOJYwqgpPA9BYhNxsRkiDsCR52ejI9Ki9H7J6fMoh32JXV2hgZ3g0Qvli6ojJZAVNMOdvZtZJRFNJTloqG8OPlJbS2+CpmofOUpcM5Qe1IJOKY1LMihB1XV0zdfsKXvxjQDlV3TM9RaLeOAKSLwg88DSENUcE661wdQh+8Y3ngMoKcoXYDIj/2VPrHVEwv5wkIGhtnIAnCuDCWX8Bpg4PPEVQeAW7eNDqaUBllSXQYypQQO4qMs3ATAi3bpV0RvN77KEp4dKlBm+JS5l/1Y3ucz+w4G+k0vKj0OcZcxFajftB0t6AuQlIEvrKB3GrlUOvTCUygD2tvi9N7Iocg5MveZIIBdM9jVoKfn+wLA8B2aGe6j0i12WRAQYDoEO23g1FlAkRB/cHhhyziVQS+sHCn18V03VE6zKSkQaGeOcjIBn8QT8ZM57sgnTh8597rruQD4BKAEonTbUgK56AcOjq27THLkvd7YeA+Y4KnolyMO20LJFjgzBZYHvFWRihJCb7L4xJZ/LZA2EgAPZfe6gBHVFf5h3yNJQgJArOomWhv9rNVbtAtBU+hpCwGZaBCdADXaFBlgxTigAnA3mNPrcgIhyLrKBISGege54MVv/yQf2sttLDIb7ntvrMpDhrGTtMNg0ZbnhRDqNQBgyAqAmp5YgNbY6JD9wR/8E1tcWvbFLj6VRu24s7Nj+3sKbmUbwubwAkVq11sPH1ha9TwxNmEjnHgkWgG9zGOkKBbDAE7gM+DHp9qpnZiOwZA2ACubKfiBAw8fPvR5iT5twCsaOhl409NHfZlLyWJmD4DEqIEtoyMIYOOi7PIW6ufVDV8dpNCzzjVkAeuJnWBqEvn8dk82zCJF4NOA65I/0eBpj97kMLhLvuQXgDAyKYCqYIlneAfghOpIvvSn5rW0fDknYbHNHBrLi55x5JTeWYAcIwAcucvz9JgiC+TLFljrAmv0eNMzODRUtOefv0YOtrKyZGu+E1Bd7AhzlfGx9+8uiIdVmz876/mRPyAw7GzAk9TZOeuyge5trsnG19t2/jwnSEq9ROuDe8+svF+16ZlR3yUBnjkIdLkLskid+c49rsMpX9ilfH87mHKeOh6j/tINpaGOAx6TjnwczGYYys/7cD7f0XkWIjI66ABXbQhoHuRdrdZseWnFHj964ovmyNvXO8heAqDRP3qIue4tfkQXbTpo60GdIA9ArPv9jfXd3pPH2+1Upl+9cvX0di43sphMJBYEvu8PDQ8v5NPpxVwut63nqufOnWt/85vf/M9MIej2BFjpge2fV3HzUZ9C0PcpBEzOWtncjP3lv/n3kfLGU5s8NmH/1X//fxZoUsTsoCeIHkSG1+CTa9wLv+PJiH349gf213/6Qzv70vOK1EftN3/x51aaFPiSEHVkJJ//zvcFeEbs/kcf2vqjR/bCd75hpdnTPG2Hilze+usfeY/Ad/7p79n03BkXJuZpvfPTX9qdj9+13/3H37Wz11+U0EpC1AibWzv2N3/yA0XoFXv5O98UQD3uvbJsrVVRJHzrjZ8LZGzYV7/7LZs5eVaNWXAhRPhu3/rcfvXnfyHBTNjV11+34uSUsgwLEFCw+u6O3XpTz5f3bU4CP37qvCXY+F/Pu0DLIdQP9uzdn/yl1fYqTtf56y9IycJQA7YSo8Eenst3btv7v/iltQVOvvsH/8y66XGvM8qHsHZxfuJ1WqBk8ca79um7v7Hs+KRdeOU7lilNKr9AswuKqKNZ6PmtL923p5/+wrYldKnh43byylcsXhjx+juAlYBLvvSJcZCRllA2Vh6Ing+s2jywobFjduLyK3aYHra0gCRjTKE3IrRpUCgJrZzH3qObtn7vM+89zU+cFOi9ZInipCXldCOJI0DDY6IRdwHocTuly+nDstnOfbv/6Q07UPCSnjxrY2ee142cnk06MPN+DfGeOrrjEc1HZPjQcinZsVJkz6cOrCytWT87ZiNnnrPsxJwShM3PA+gVj/Qgz+ox5RXy9Bff9TGcbNtscstW7962u5/fs3I3ZpPKKz911vfSZT9L2hBeOFEy9u4A1d7lpx9bJlqxTGfHDhsVazXa1pAzyuTzelbyJd4fykj4UDZAQURErK0PFF3tKFB2KMcLLaVMxBq7yxZjWxNd2i13bH2nbW0Bh4IcXV9GAho4dtZ3ZfgthwNI8F5TlUHn4SHyIWYzgd6BitKMF6OW6lTssFW3yta+yj60hmTpnU9WfDI+53OnJdNDwyXvsWHoHNDIwgqOhMWBtQU2vNcAZ6ZnWbzh+5HCD9UT3nhPIEZve9lSrU2Bp7pxKAiHATQF2h5syslKnoenx2y0mPO61+sC1XoeWr1C4hJOhJvo/UAO1Lj6TksKDKl+gzb1htR/vmWSjD07RPTre5arPrN+pey9kHPnpwRMora1H7HHZbWN5NaBHr3yet53xeDP84IOp0LfuQ+o81rqt9pfbRBWCocUvqgOOvUdOvXVU4Zz6Ls21tmwofa6rnSsrmCCaSak7cj+PW2VrB3Nqz4BYHzxsDL+QlZ5+S34Qtn8xHWG+vOdP+8hREEAJNxzRweF0vdu1TLNdTs5XnAgmFUgz0EW5fKBrddSttIrWQOZpHDx8YuylSfghzwpjF5q8mUxaEo2pLmzaSOJrg0nFLjlsgLsCrgUTC9u92zm3PMCDXvKUXooG4RNESlOM/P0OpJtdrBgDjVOlV7YMNeW3qS4A0lsSUs+w/cWFwikF9bRszI5qmXggeybPsILeRXdLjO/xUO3Zy40XD5y9OgVNtp1iJ7QAJpINAC5OGu3f2K82wJlyUKzmekJ+853vyngumdVAUV2E2DBDL2mAAF67Qagk1XvANKW8kBfC+mM9JL5x23b2NhQ/hErDuW83ugYz7KoGODgL8CR6Fhe2nBwQd18uFw8gCZ639AVny4g/vh9fVIb9H9I7Z1mBxAFOypevJTetVPWwVYqwWDFPGCY+rkNVx5wz2VBP2lH/0PO5HO9BfQ93CZl4DdYAJsXdJd2IKvQOqQlPz55cTmkCfLr2ejFNfgGgPe2kSw4EVJQpiHSTgxbs2ewTztQ+qaAFb21jVbfPvrwltJF7Oq156wgflIgAQaHEkxNTVpxOC8rgkyrHOwF+n0EyGu+PRfSxXSOhNqBEZKmy4/7e9nE4BvFRwXXS0tbsrVpm5oZEfZhF5OEra3sO+2nz8yIr2o+dFE0uO8V7e7HVR7txj3qyKfzAd7rxW+CHq7xLNcDXwbXQjra5LcY5/oJbaSHp95zi4zojU9iTu3oaMn9Cr3F3KMX19teOgrQTQvgQgZTcpYVnC2vrAmA78tWh/3+eZMf9fHeaa8b9Yi4/rrMiL/YSSdHwthqH7YT8Vi1129uy6Ysbm/WFp4927w/PFxYuPT82cVCKrU9OTlZ1YPtf/kv/2Uvpv/IJXogixxps4tNOxs5jBZl1UoqYEzs0KfpdyyrqiYlyLHt3b3o3U9uRdq1mojs2NjkmE2dOO4NLG4cMSu8vhREhBPLICbLEd2/s2B//D//W5ucP2YzZ0/Z+z/9iY3kk76Vz/Zm2S589TUrTZ+wlYePbOHT9+z8C5dt+uxzEqS4JVXOJ7/+pW2tP7Mrr75iI8dOimltqyuiWrhzxz5+5007c3Hezlx9Qe5AEQVOQjS8//M3bfXJI3v+9a/a5PE5X+lXlIOUS7fb771l6ytP7OSlazahe/TQuaFSC21vbtkvf/hDq1V27frXv2rTp5mLkpFgSXx7ijRkRB598p6tLz62qfnTTmcinXchpPcVGeo2q3b3vbdte2XFxmdP2pkrz8vJCwCrLmzXErYJ6dvWs8f2yW/e8OGl1773bRubOSFD2Jcxi1sxl7BSLm3DUhDhXAGqz+2jN980SZNA80uWGTmuZkp7L5IEQkBFAoPQyCAd7q3Zyudv2c72rvUTJdXzRUvnRwXQs967o1ZRE9E7EoaKJeLW3lu2p+/9wlZXlyzK/NXLX7FepigBzyhP2lPPKH/vDZJRRVBlyq2x/tQ2Ht62tc1Vi+aGrXTyvBVGiTQFPhX5h/lbUkyiXpiDoqEJyjMVaVjiYN2eCCyub1YsPjJlo6efE3gdEnhNeCTthoGyeUaU+ipdyZbP09SdXLxvY6mmLd39VFHzhjX6KQHX01acOaXnqSuRJAYdOo4cu/LAMYeeYRlxN7xirQz6dKJq/b1Fu/fZLduvtS09NmX5Y6ctkRuXrQyGMjgGyMGh6Wl9Z45tcvy0xUqn3LEMZVS/3KE9Xd22pYOIVWND1huase7QGesV5qxfmLV+Ue+RM3ZYOCWPMme9/Iwd5qesn5uyYjZj3fKajEvCutGkVQ56tl2NWcW3iJKBTwrsEUhmSqYIxaKpIX0WpLVFAYdRSxfGLDcyaoXhMctkRwSiJ1WHjK6XFIAWxDfJSW1PbSK3I78HID0UcFrb7UjEch6h5/Lsxaj6MlVEOgLnu5IvhuMwmOlUXnpYc1DSbctB+4l0Ye56q12XrHdczmmnSG3bMv0DcZ2gR7In3nUlt5ss7lJZirolnzKSgm1+2hjthpOSzOA6aH/aC0fI8BT2hyYgoGL3B0AqwJF3WyCIT+b8sqsD+iFkZLHGvrVrAgFSmvFxpvsIMAgAlTtx66UE1JmDqzKY9QmP+ezhUEQV+gXwbqtcgg/kP+izDLaud0RDW1Vr6zcHIbAgy2kSkcx19cUnqgagPydLlTmsycmxuIxetoLitYI1DlO23U6Lx0xhEvCTrnX1DL225MM0CuoyCICCHcHa6rpo9GrqAtegDWcnToiFBFySf+rCs0rP/r3ZSN3yqaAX+HwWgHHufLWbs91uQXmxETu2JZTtdaE8XaRN/M01fbr9w4HJPnISbVJ85TCaFDu1yDFu1jqWHymJLoF12QSPR9wOqC397Y3pukWgReNiL8gXm+Ogj1Xckj1WzbPwhaFd7yjRM2HxjGQEXed5uOJiA8BEX1VPXXXA6bYgOGo6LcKpiWGXE7dNegVfBr9xuAGw4owpg+CQ3mDfgJ9renOM53OXL/puAmVWhdcPbH+vqu9h9bgf29rhoAAOFZF+KHBkAV1Sbicvm84cSaZGSUosLd2H32YBsOcKadEggCB6sGOMOt65fcce3H2ovDnlEltImwvg0ekh+Uf2mRtKICZlcdCa0bNp0a+SZP5JJ7mUrrVkU9oc8KNGYaoJiyjRL3q5mYoRhtKlb2K1OOr85sVPZE4XpG+0UQBKLh96Dz5d//RGJ91vhMf9fnijI+QWboTePGRtkKdo8WuyCqoIvdGAQdqFa8yH5vQtQFSgSvKsNnEQpvQN2ajN9TB3eObYtAM2+Mhes6WxkgIlpoT1ZavXbLO8b4UsO+1E7emzRXvy5KkvliWYaUh3N3YruC61GzvKtO3R0oo9XFjy7eryuZRoPfTFq2xFODTEVoQRH3HaU1Dj6yCyoXfTfSLygwzKzumn6oOtCrznhYWj3sgE99Fp+B9kkyCLfIKckufgBRD2t8oO76ADgzfBU0u6xBQWepbpRWW7NgApi7LCTgmhTdgpiQC+yXZ8CnJYHFYaGbe5uVm7cvWCzc/PCVfJdgv7QHuYF4zPhSYAcvCX2CF/UQf906W+kvWikX47FonWBarL2WxitziS3SmWhnYt2inLTtcFhtuyj71vfetb/b8DwMYEYPsCrNGSbOmYqldS4xSVSAC25zB9c2Mn+sGv342021U/duxrv/N1gSE1sAwCaF50OIGi18UvvMVwhpgELg72D+yP/9W/s8xQwp57+RX79GfvW6xbt+LIsD17tCSgdNHmrly22m7ZbvzqDZuZPWYXX35ZFSbi7tuz27fs4c3P7fRz5+3s89eVOdFO3CpbW/bxL38px5e35179moMulLclIbh/46bdfPstu/LCc3bm8lXLZnPBuKpVHt++a/c/+cBGj0/Z9JlLAthZcSQukGA+pPD2TwTiBCzP0jiXL8sA5yyrCIReP7WQ3XnvPbv51jtWmpywk5dftIwAAkYwKyPI6kaG4x5/+pk9/vyW6ly0+Rdelh3Kq6WCI2DrHOm6daoVAeH3bXNtxeYvnrUrL78kJ8YcXFbsMS+H02dChFQWqHznp39j7DV78vw1Gzp2UWAl6yLhDl3KNuhvyChC37zzgW0uL1tNjnn64mUBumOWTGd9/hpAheMAkVCGWfAcMQHu8oNPFI2uCIQO2ewFAd7RGYGXnAQxGH4UJxy9h1HCmfWs19yz2uoDW3v6WE42YsPHAY6c3c3CO4Q0AEV/XoqtEkWnjBJD0jI+2e6ebS7clHFZtqjoG5m9aNHhaYszRxSZAsToE8PtWRx9slCCXsWUPkdibTtYvWdLzx7ZTqVhkcK4jZ8SCI5hhBBhhh5l+BR9p6QxHFEceiJxHnrjRJQmm+pbKVmzTHvb7n4s/u3sybMM25CAcHpUQFMAVY97W4d9HgHC4opoYPgWvjIEp+wsH9mxYryhOqZsU8C8I5mN6vn8yIRP4UgqKPEeSlVn4BT5Da8xnCh+rL5l24/u2vhYXk2dslqjblUBr64eYu4np7X1OjW1QVnlyLmpTTBUGHVWi7bbDWsq0GvUGHpsiOamZQRE+3JsrIaPyYGm+4qUO4AvQZAUfcExBSL0xjIvS0GEaGHYHLQBjczrZpFSp8WJXbQPw3q6Lv3pKBKnd6laO7DGQVW/6/pkPnDZWlU5hUhTjhNAhej1lZdqoXwBsMmhEZ8Py8LKlhwJJpteUnwvToMDQjhBq9Vk7pmCppYML6TL8fo1NvpvATDZhUHXONlMz/rxzyyoosdEBjvT3rGoeCX3Z6WJouqZsIP2oW21M9ZSoMcWUuwf26R3D/ArmcUx8wmPOPcQmhwYSnVI29Z1Pnk7OOS6KunpREebvHBCPCOO0Sb5Q9lSWWGmSuDUWZCG/NT6SduuS8+OgkwH8R4kodsDHQg+AP3FCYYREbUEdKhgHJ6DAtFCmegs3oLncYwOxvRcXDYgazUFWsiTgi0JLusPaNtKJ2G7HXrjaGH0Peg8cwcpC4cGDQ5qnDbkWHpEOd2W5dJdG/XZWgKYh02V27MtAbni2DH5BeRctChtsCXUg6BFTFNWoZeYe4AXybLkDdDqUxWUdmCDeBFMDsAA5cOcL4ZOJcTM1QV4sFjVN7s/AgvU3w8ekNySB29knYCZoWgWCXpvLPlL6eExz6AD6Cf2h3rHpA/QfHxm2s6dnzf2Hy0LXO4yz1Jtz3QBdh5g0ZYfS8w0AAkuuw/Q7gzpetmit9NrhryhSTxm71B2ickKXPUls/CMnueP3v/QFu4tWEtAw/e+7iBbYoZYD0+93koLnMmJ9rzkKicdZaMKJsP4nHEH/TwDQAdcqC1padUrSIraE16KRua389uH5JFrvdn+i23ikAkVKBYEWQs5iQ59hySCMJcR2tmJ5B5tGEAZ7cnV0K7oFO8BbUGmXBb0k/oH24a80M6hzUOHSpClLjrL9AKlI7ihcWhHpk8cP3FcQcYJtae4K/talb26dfO285zFgsiXnxol/rOIe3tvV7ZwXbZE7SIejg2PuC5zVC8LcGPIqWiMZ5I2XCrYxOgQM/ncHhaLYZ3NwsKKd06NjhVtYpIezoxkEflEVlU3eKfKucwrM+QUXlJXt3+qDwDX+TCQa70HMsN1D8ggxHmEbtKsIR1vB8T6c7+vtxiqFPBQZasMl0vxkDaB6YBb5myXy3veOx2Ozd21nd1d1aUqO8xIQMvzRXbAM+DC2RMn7MqV5+zk3Enhl4zyIeiTXqsOZB2+h4WXR+0iIvo91bUdiyXqvW6/LJp2hbV2cpnsrvxhOXIYqd+8ebO9+u9We8/s2ZcA9sHHH8divSg7bmSl4EVVrKTLY6pASZpaVEYCsJZU0bFbNz+P3v3kRiSTjfvec89/5SsCWnlvAFhBhgMGUile/O7HxBQJ37/7N//O9rbX7JW/93VbvP/Ydlce2PGTJXv6+LFNnZizC6981UeAPv7JGxIus+vf/oa1ozkpSNoqKxu+UGpYzubF33ldghdW+PcUUX3y5hs+Yf35116z4ckZ0XIE9hRp/eKHf2nH56ft2tde07WsnKKcj2hbX1wW+HzDMoWszT13RQCT486CAWRO270bNwSWP7WxqQm7+OJXlK7oww0YLxxaeW3NHn74oSWzWTv9/Iu+AASDl82kbKjA8WoZW3n00D5751cCWH07dfVFS5TGlb8EE70UiqXHkzmKe09uec/j0Oiwvfqd79rI2KQ4FwAm3EToECwOTPjpD/7cFh89spG5ORudf87i+VHdRRBQ8KDk3qvSa9ve/Y9t68lN2622bPTkvJVm50TvkBtvB4BKr8YRfZgbARA5hNbKU9t79tBqEs6hyZM2euK8BwS+L5/qTitjFHCqfBdlDpo6a0u2fPeO7VaqAsmzVpq76AumcBooHMMhPq9S5fIk4I7asddlsinleHLXg4Wq6ElNnbTC9Bk9nxNI1G+1pRtiyTmn8fh575y5rc+E6kDP4UhSkW5rXYHQgu3LXp19+ev2/Ou/Y8fPnLRTp2d8z8XnLp6xa5fn7TS/Tx/XteOKHmfs2MyknTihIEZtfez4ce/tzta3bfHWDVtSVC24Y6nSrBWPn7N+siDCw7wpN9Yq23utRB8uPhgjAK2MqsBjUuAz09u3ttpjaXVPeQnAptKWLha/6K1HUwa6MzA83pMifnN9ONGyfELO2nuLU1apHNpBM4Az9sihZ9R7i5QYJ9aVTnRbZemI5AKFkpOJi75CTu+kaJXhqOxtW7W8be39TZPNlexyeIcMnIAJ4KXRZc9iBQGiLyF6q23mriuwk9GuC0T4rgYClAArFnJSB3ZVwCYxv5GjdQU1BN5YjcqegXxnh4qeZUQXoIkhf7kapx/wuVuVXEjPIgqWmEJS46AEBR496QxDymUBvv1q2yqNQ9tjCykBzgPyFq86yaS1FOi1RWtDMlIXXY3+EQCIiAaB6M1yVenZ0ixqhV7NIu2mGN210ijHt7LSO2Ir+8q7l7GG+DgAnGgXPhfQ6g7XHUFwCBhlHJ47TBlqzmkHPMIf9lPlu7+VAY6b/HC0ekRtJcOqoKOzt6bAOilnIWCPkxJ91a6AY5epSrJxsln0sDLfmZXVzBulZ83neLrXU17QCYjRGyfhYFb3oBRHT48a81fp0e75lkNyUJKLtmQoLx3LHR4ooFNF9awvHJJzr4nfBwKvO+2k9ypTFHYm2Hscq+jQ8+yUQHnuWHWfHkny6rXrVkgpiJOygyHCaJnsUiNiQ6UZ0SnH5kUi9wD0YH8BIAM/EmANAJUFawGw+klWkveBvjAMiiNHATwf7rkz1yV997mtfOrtAJT7PCs5Qf9kDKXPg94w2TQ9hy8I94NeDV7OG28jgQfPTxrgdvpQQH3Et8laXFryBTDsR0tZm1ubDlShH5pYoMmUB+SH/BiWJV29UbW98obt7my67GUzeckIc5ylkwxbRwRexa1bH31mNz7+1OXFF7E5X5AHVQVBVXrVREA1prd8tXRfcRHuUglCUKMK6LvS6SOrAHJYbjyX61qaU/V0ndE/Ks4zWHlsGmygPAmP9ambZIhs8AfkSdHOF7U9vPObvP155IPvevHhb/03uOT3SEc9KZtrEHz00n3aBYBKewLuAUJc5Bqv0L4ANJ470k/RhpyiP4MFSOTv5/Ejo5LfWzfv2vbmtqXTTNFg+6qe8ldb6z+2qsyrfSZGhm18eNiKwwXl2TGZLBvSf0zbEgd8BkxefionO+TaIZpgM3eZOgIYHBN4TUvPCUSZJoC+UAdkAD4h66Qn2AoBF1OwAh+cbuhx/aCJsCcqV3Xm/Xe9Bte/4LtePOcyrnoN2gSgTYcLnyFYo/Mj5E/bwjfegFmOrw0LESWr7GwhMLvNe3vHKrqGfXLbhB2Qnk7Jpz733EW7fOWS60ZxOKyhwUZBFmXJdoHbe0ovABuri6qy2nhX33dkz3Yl8gK0kbr41G5Pt3vPnj3r+xzYN954I3ZwcJDcX97PdyKdsUxxeFYOa17R53lVfV7cmlVLjx0edvKqSnJ7ez92/9ZdldtSg8Vs/vwZmzs3r0qFI9987zIxhnlLgA6+15tVNwY7Ow27feO2fev3viM2Htrd3/xU4DBvq4sHyllg+FvfsfTIqN19+z1bW1iwF777TQGhExIEVfCgZrcFUpvdfXv973/P8sPTtLJaQ/m8+549vnfTLly9Zmeuv6DranzGYqRgP/qj/01GtGavfD8MycciEggJCqu/3//J3/qq1SuvXLeZ0+f1XJgPCjh99vCRvf/TnwlE9+zq6wLFE8el3AJjypth/+b+rt34+S9sa33JTj1/0XtWIwLUKT3PFiUY1J2NTfvNj35kle11m7t62SbOXVH0x0rHEK0Sd9JT1i0v2f0P3zLOnr6uss5evi4FOYrM8CbKE6MMzz7+1Zv24Ru/ssxIwaavvCxAdcqKAluXBdCJJnfKDdsTWN3TZ299xZY/+bltbm9bcnzaJs5fswI9mhIelB8FR7k5AABgFJfSHlZ2bOX2e25A4/mSHbt4XcCNzbaZ73jUrysFIHgDAEtWDRjX23yq5z7yIw8T+WGbunzNkqUpOTI9p3QYHFci1TfYFpQuwLa45KO+dNP215/Z8ta2RQqTNnbqeQGZcSkTE8r1bFQKrudZ4Er59F4B2hn+R1Ey0Z7NFOU002xnVhFIFzBM5RUhArJkPGTQmw05AnpvZMBTgCJ9X1j4XPcObGxy0ibpXc0NO+gYtopVF2/a3c9u2uaukMbQuE2evy4LNSagIwWUHDDhlgia6rDy1p0kdKlaTN1QrQUU2xbbuGljhytq37K9/f5n1ogqGFDQN3XitGWGJy0pEKuHVT+1geqJ7Q69Omp7ySrb3kzFBHK2Hwlw7Xnv7OLKvi1td21fYIB5qzlFvfQk0BugRxwwsagJmWArE4hkdTgLBSkvpvIPkSsBEbaNOpbuWMF2XI/bApIxgbr9Xtzev7Xkep4fHpIcTFk3O2pd/QawheAKS2o+DJc5bFhDRozFCPmSwHmGIU/xvS7jJ+cR5B6j2rHppIKjXtWk9vhCtWdEwLRrT8uiceyExXOjcuD0Poo+eqgdUMV9SH5n50A0Doa2ggyht/SsYAyDl8OAClgqDfOHJwoRgWsBp2rD2ko7Ihpmuo8t1a25wz997pTvLbldadqn6xHbjk+qDQUBdK/bEXXiLfKHQXcHKceAOHsPJzKs30nl66v6fysNL30VP5VetDJ3GHozqrg7IoHkY5FNm0qsq+1YvBWR7DLiELf1etbu7yWsJx3AFsCnllAgeStz5Yls4MwCD/g3GG6kPC9YL9JDNzJwdIWkeut/XUMNx9Nmo/1VS/UEoJWoNMpm6gnb2q3Zci1jj5pD1pHOIJs8609LZsmbMgHN9BQFfWRvzbgNK89ueUf879qY3n3RTvPEMzm7+WTHJueuiB+SI89QvNUnX2k5R/dH9CNr9HIjPH6yFY5dIMEBqwPm4PhxuG5jjl5O21EeA0cdeu5IR/tJX6VLXzp/0pMGcMo1nuX3EdjVZ0gbCKWkQb6AFUZx5ufnFVxWnGaOG2Ue5ubGtm9HRG8iYEDeUbLLXNiypQWMCOx9lbiY02zWHRTQWzs+Ou69ssgYHSoJ5d9sHtgnsiHbO/sqPbzgv3MAHqmBGF3kkBjfwgu+HPEAYBk+mXIlUJaOKnCNW1YNriys2QGC86zAbpxrPQWQChJrbLGk4MFrrJfKGdSZNnLpU1l+/HuSKU4qg/Lho95erLNTz3ni8IxEwb/T4RIShRd584Dnr+e8hY/u0yyDNvBLvHn+qI78dgCtdh3IPXbC57EqCe2PnUjJP/gWcQKIzFllWL/ealnWt9wCvBHYhQCDOnQZ4pE9ZsoaAH4AKAl6SMPBS5TtvebiP7JJoLi2uusb9h+fHRWZoRcSuilXEuX1AmwPdAk94tmwpSWVU9VglO5xP7A8gHKYSH74IApXCk/DC5q+eF7XvBzRxl32o/dOFpXrNuToHq/wDDVTkqP8BvkM5H+QnsveksqOFOiM72igfNnbFtkFDIfFYmGLr3wuK18hAM8JhUoP31dWV/uPFh70NjY32416p9rt9rebzcai5HohEovcT0TiC/1MbDHSiWxns/vV+/cP2m+++WYv9od/+IeRubm56I9//ONYOVpOlnfL2ZWVZ8W1jUel5acPxx4++Lz05PGD4tLyo+zy0mLy4cNHMX1Gy3t7Ec7irlQ5enXXhIZtc/2ptVt7VilvWqO2q4rXbWVl0bubaRS6mm/fumWXr1+1ohD5B3/7U8sNxX0j7oocy8XXXveV/xsPFuzJzVt28drzNjJ7ShIhxyVj8OjGB7a79sRe+vY3bGTmpBo97Yq6fO++Pfj0E5s8MWmXX/2qMCiLphKWkqF77+c/t8rWul36ygs2fvyMaAq9VAyF3Pr1W1bdXrMTF07bxNy8rqfkQJJqBbPK7p69+/OfyeiUbf7qdRuanJFyZgR0egEQCfzefufXtrX0yMZOzNjll19TVDUsg8AGxSh6X2lq9vk779rKswUbmz1us5eUT37E9XgwGZpI87AiIHL7A9vb2bbJM+ds+uwla4o+ekXgcTjOMAjuwmef2EdvClTL8Jx5/orNX7hs88cnbG6iqMhPwJkosZi3E5MjVhCYuPfum7YsUHjqxVdE4zdsanrGhzamJkt6T9rE+KiM5LCuDcthDVtadD16+6e2s/WUUMhKc5csN35CwipnqzCd4SYXeNVPoirBJXpXRFvfsjK9p0tL1kmmbezMGcsw7zXJkXFSJgn0YDjVF6O4QqJMMrYs0GhsW2Xzia1x0ozKGj91xbLDxywqQWc8n2E7yvUeHgF77JXFpDgovskAK9l4XgaUvU3bXJfRbynEqgusygAzvyuKA9AznUbVPnjzA3vrF7+0jz/6leq2J3oatrn21O7f+dge3/3IxlIVG07W7PGdx7a6VbZuXJH3qfMWL0yIDwJ+Av8R0SUN9KkL1IvOCsVL1lJ7tWWUu5KzntLRe5JsKRjoblur03DH00EOJaOFkRHJa05Kzlwp1Un1wjhQvQHgIADEQgxFBdgONgQ2OA0uauVK2/YV8LCPJ3rgWzzxnOoJqAmnuskI6i9s9UZ28F5GW3LYiqZ9rhs6AWgeSnYt1a958MYZ9jj2pni9tFmVc2V+WNa6erYLb2kH1Y0h5C78Vh440XqlKgIE6HBKqtP+QV26H5Vu5OUYcqJRwaMIobcoH2laMR7AGFMFfEGT8t45kJzoe0z6VsZxyi8A3Ngc+6DRtKoAdpMgRHwlZIc33pMg2WROJNNqOOGGT4ZnO9LXtHDOUDbm9aoJjPaE2OgRLEbkoNoNMb1nI+NFtWffavW+bdajVlWgC3jGQag2yj+ETC77MFN0w3F6S3Gw6DXGHHDUVf14Oc/dt7jgOxgmyGEbubT0CyfEkN2YeD+c7Ok60x7CllHINT2wO02AHat4Q7Dm5WHDRA88R27g4cBxBYeDXshBkF6641NjjuaeBV6JnC/Sina90wL0uYicbbwunQ5zQIkZ2cpwVzTsH6aUI8HVl2VRY/IBAYfV3LyDk0wllSejgr2Gz69OWVuyoSdEuyygbe82LTvEAY8hLx89cEgTRqWQW4AAYIJr/CaIJ5DmHRZwhZGsMOT6pXPlFWgZONrwyZuaf3lN5ehS+B5AhwMQ9NufHzwjymg32Xanl+AIvTxqV3+rcjho5qACYDkvH/E8KFd9oQvtx5xGjhsGGDEve5+DVeTg2dg+fTR9gI6PtAA+wBdZC/M4xQHJxvKDh/bo5udWrlaBUn6dF+DT6dVnQSAS2fZeQekEbw4AwdckJOfFTNSmRxI2mlMszol2ql61LblHj+mzjaWsqbzqADjxPat2nMjHBHTVntIPFobROoAPWEPInpJ85RQop1QGPXjMF29jp5EVpWWuJjQOaB20s+vRUT0GbcRnkK/Qftg/v6c3fzzn9/RHL6b+1+eg3ektRy5Chw+LSJOSFVbUA6Y9iZ5AP1tqA2wd9CJ7gEh4jG9h7vr2XsX9fUaAnPGx8v6msM26guCK1dVu7TbHxrMnbJjXD80D+UJEeDF/tFLeV/7S75GiypKjUgGITgCyyLiegZfouO55nfR7MBJAdl9kSNa65tqh58NVaOba0a9QyS8+v9RV8R6B1G/PlmKPZJfyfvvlQRb2xdMq76NP6ODDR3hI4+0awHTYyo5ggSlq4XQvFnQRxLEQdG9v39/7Ctr29jkYomy7u2XHQuz2cGrudP/69Rd6L7x4rX323Ol6aXikHE8mdtOJ1I6C9t1G9aDcanXrufJhe6cdemBj0PXGG9+Mrq2txabHhtTayWw01i8mYtGSPNhYtpApFfKZYjqRzo6UcsmJiWIsFolH15b2XGVZlT92bFIKeWgpETIyknXl7B22bE9K3GhK0XBAei8/WfXFXpeuX7PP33hDgKtuueGsQM+2zV65blNn5q2+uWN3fvOOTRyftmNXLllEipyRAV59cN8WPr1hz7/yop2+dlmYVkIpZd9fXbHPfv2GQEDcrn39dZ9PCBjgmLg7H3+q98cCqHM2e/68BEVCLKFIiOaHn3xiq48f2fDMhB3nXpK5nYocpeyAnnd+9gvbXF6ymbmTNjw9LaXO+LAfR/t1Ok2B7Hu29OCOJTIpu/Lqa5YqCtjQo6cGxan3Wm2BzRsC4jcsWxiyC1950UaZdyplYFJzUvQyoTzZ79jK/Ru+uCw/MmZnrrygunBiL0oVBI65RpiWyvq23XrrbSnErl1+8bL9k//i921yYtyHh5hTxVAV8/LUpNaSo19bX7XCxKSdufpVyxRGw2KHescPY7h341P75d/8hf3ND/83u/Xxu7a99MwOFXTsPPzMVp4+sJaEcmhyzkonzllUIJShDB8+ckcKGFXUiTyzvyZzZJYf2trTBauId/mpGSudPGupjNrCI0mMnRROAsNWRABRaU1QBpWT7pStvbNoTx4/tUrz0ErHz1l2bM63cmK1Ju2CYWLnBd6diOrp0icDLF7eeecde+ev/szu3vzMbul9987n9vDePbt/9449enjbHt6/Y0tPn9rq8jO7+8nntvvgl3Zpct2WFx5aJsvZ7EUf2mQolZXBp09M2cX5Wdt4smxPFhatqTLzx45beuqURVKsZ2RoR2ZbculKrfp477gaDCMCePMqCpSxgj2qNo7VVqzQb6pBu4o2dwWiZDgFKPLFUcnQkFQNoyVwedTubmSUlx8hqn9g03SvZr3ahkX0LEZ2n152BX8MAwN8sqykdcOtoEBGmd5X6GB6Bj0ZbPTNNlWHCgqqAvXMbYz2GPpX2bo/TEDQrItGVpay9U7S2qr7ysaO2k2ymspYkvm6hREHIQybM3wNUHI2iN50guHRupUPmnIOYfUpsG9nr2zrazt+fjvXOAZ1WOAmJdrgJb1wZNIW2N0TnuyzL3EiIycjYmTg4Sk6AC9kJv07w3GDoXufu6U86DGCx2E4MxhgvEUhG9U7Jh0RTcqTOaxJGdxcVwZUtkpXbWSMYUM5LxWyXotZtZ9WpRx9uh4yv3DwCgZdt2krZBFA41TRW0PvSmgT75HU80rqOsBQNEfl0jYEuuisiLaReMNGMjKSApGcqIMTQxAqrYStC9AfCjypAM+J4vy78oGGQEcoi3I4WYzTsBj6dBpEEzoHqfpwwEQvvI+K8Cw0K9Ms4CZyYFmBzb7qk0yHnjg6HvY7SdtpKXhhCoHSu7PU8/CBtiGXgRP0T/grHmREdleBhMlmtvZ3bHh0VEFBxNaW1q3SiVlhekzyG8CnBDW0l/L2XnRdcy3wNhSbxCeGWX0hjt6UzzWADemdFn9eyY++D34DLAIYDmn9rbzYJtF7c8UT0tDOAAsHM0oT5ieq3fy++Ks3chXSUWc4Dim0RcTOnjkr8CoAW654zz8Hg/guA5JL76kXPTzLY9Qux7xW0aEQ03a25dzl4IfkL3iGN1M+CDzYI/qzGzdsY2mRDk4Hv0zPYSEabYUO8mJOe0amyDmnMnxMVvTmM32bLsVspCCb41v4Ra1hSdm2uDGgjnwB2oCmcYFaP1FNPKY3Ev400BnRkpbMDuejNlaUvfEdJKX/XnfxmQLVZuKYj5QoO5rNgQ3fgv8IfOKNIHPfp7EdPRs0SC/xFv77p97c99GK0JxHeaA64QLf0VX2VA5gFJum9uET+0Ea2lT0D/LnxRQO10Gl4BI2BKCPTWKENCXAyUgyHEVPJawhf90nmMHueyeByvag0nP12rqc5ApJG+dgmNFhTw+50E6dkAWXSfJ2WQ9yJYYof3gR+EN5oZrkrnorfQDuyCWyq+/KkyS/LZO8KCPwKtAT8lA6lad/3jYB/HOVskUDNhSSaC99kr/PEx74caXl7frAdx49aodBvUJ+yDpTngjakEO2a2z6AkZOf2Obt4MDBXfCDNiYWr3Rr9WrvXq92k4kYvVjMzPla89f233p5Rd2rly5vHvx4pny6Oh0PTI01J6bm+u9+eabzIENADYiAHtybjqZ7FWz40Pp4mghVxovpMay0X4pbZFipN/IZtP9ZCzajYmY6PrmeiSRRqjpwejYyNC4FUslNda0FTIFKVJWaLtlm2t0n6eMM5Y5x/r666/b0t0HVltds8mpaXt456lNnZy3i6+8LCAUsU9/9ab8fs/OvvSSz2PNpVK2t7JuN37zpk2cnLFJGQi22mGOWePgwD5+41e2v7+n51+y/NikDHPGcvm8wMcTe/9XP7GRiWE798JLKjsoYraQs6WFBe/JTAtEnrxwyTLFMTUO2zpErapIeVXAtdWp2+zFeZucPyNnHbcHd+8r+oz7SSe17WVFwTd8Ycell16xkamTauWkGoke0zC/bXfpiT369ENvwPlrV2305GkXFIw6w7g+P0xCsSIQ/PTzzySzcTv9wnXLl6ZEpyJxGQAEJ3THyyIJEN/8zS9s4d5NGxfo/s4/+YdWF/A4qKqscsP3CG3KmX9+a8F+8pd/Yx+//5k9e7xmi0/W7OmjZ7by5JktL67Yzfc/sI+Uz2c33hbo3bNsxqzWqNje9pINJ9q2s7zoPeLJwriNzl+xRH5MwpuWPCOR4e29ayAq/y3wsLtum0/u2PrmtiUFyKbPX/UjS1FulA/H5EMVqr9H0fqOhvh2MFEhx70le3T3U9upCPyOzljh2FnlU3LU5kPUGGnUE8WQIoxks77IrL7xzGKdXbt0dc5+53vfsGtfed6uPn/Nrr/4gl1+7qJdffFFO3/purXrDevsr1kp3bBLp9I2d2LcYumSpYuTtvhUzqCVFB8VaPUVJQ9l7dL8aesKyD75/J4AhIxXesxGTl2T5x+RQ0tLPlUf1QsjhsH0+UJ+eksAmu6kZIQGc5GZG5xqrlqys6PffdtQINLqJb0HNstG8axwVRv35SToOWRfzx7OS23eZtHT/obtbzy1kpxQNiaA06lhG2xnvyUgKsMgek6cu2RZpmuwp2867wFLjv0i85Jr5AeaBM1aarum9CwWTZsfMkB7Avgk7+O5nvS2IaDGKENDOiMg24vZ8qa+S769LaRfvbh4IDcFGGNxoW/bpXbF5KYEfgCorAgHFNErzb69bZXJ4qkAOEWD7MGois+IJgx1TM4RqehHU7ZTV2vLfrD3KIc/IC/uhJQXwRz+EFscQMGRUca5eMBAfWgEZJMMRZvyL2QSVswmRYPqJL11py4MNNyvWLRbFf8VyMh+EahV1ebrddGbKKidFazIULNoA8DpBhur7rIfgIi/lcbJEO/c0MuhcZ2eL6myBxQ+6qLf3qOud1xIhN41ppqUBGCHYgJ6otV7H9Vm1KwqW7fXlh7Rq6QMlaX4LdlTOh/J0G/KEGkqQ6KqOmVSoSxVyctx0qBFXzj3nt/eK6dqpCW3cSWktILsbtYqAq3kDYgJQNH3JEZN2ymVyh6c8JqsAVBqD9Eb5t7K8em3Bw4qIykaAFOHCorSAmAT8iTsRCFhs6GxvG1XG5YfHqUmog+6cLIQDYHQiAOUQyVf3fPOB9EDOPGRmJDKn+Ex/610AQRw4Shf+KU33wHAfKKz+AO+8xrcB1CEoMMfD7zih6gkWPO8uXSU5+DFs8PSZXped+WYvWfqCNzxrNeDdvcXi7nqyo/eSoLgvi0tLdunn96wzc01q8qpl0aGffERRWAXPv7gM9vb2Ze/FdBCFtVGPiwetEYEHXqwwT6YdDGoAdUeoQ6loZidnMjqumRfslRVkNgS/8KOGKqH7Dt2J6k8GcWT2ouX8EFAToEdHR9MA4vKX7YUXDH/nNG4kYK5H2s1xRsFNqHHTjwX79lNQ1d9Nw5y8/+d1aFNwjV96rvrE/zyJoOvSLXu8dv/9Km6+XN6kxefuuiyQAOxgGwQoPz2i99+TUUMvg+G6798iZcEwbSHfBKHjCiFy6/UVgCL08+kAPIPtFWYt0pAhG0gLzIP+fCJTXr2bMMWHq7IpoxbLhd27uAmab+gQ99dho5+A8bJ12VikKc/pw/dC7pB8i+fD5eU1i0BVBPMfPkKZJGvnuFTP92O6At6xScvFhMOZHagc5Q3CPbAIhAD90nDd/jl+RzpBN/DNWhDfgb1C/dI51NhlK9vB6oymT7A8bxbWzscltDfWNvs7e+V28Kw9Vq9Wd7b39/tNDs73cPubjY7VJ6ePl6/dOlSe2Zmpvev//W/FoD9QwHYb34zWo2sxTqRXrIhG7a+Wyk+XVouVdr1sd2Damm/3ixu7O1llza3khu7lVil0WQNSSRdjNrIJMd6Jm1yZtTi6Y4UeFVEK9ruKpLPRaXUOeso04ac8Qtf/7rVyjW7+fbbdvLcrC08emLJoSF7TtdzhaLdff8d21lbtCtfe8WOnT4nbkh9pOg4g5PnLgpUFe2zj99XmicW79UEEp/Z6uIzO3P1io2dOWdC1N4rVq3s20e//JWUsmkXr78okDAiQ53xbXlaBxV78NG71qzv2fELZ214ekZAIm27W3V79mjR1gWsGQZl7u7Sk2X7xY9+Yrc+et9qlWV7/PCO7Tz9zFqbi7a7U7bh8UmbEwDuAzilFPTsxuU8Yu2GPfjwbStvb9nMmQt2TOBCCMeNJw3rUaMaury2ag8/+dh2FXXPv3DFTsyrjumcyk7IEXHud0zRtgytlGbx9i278+n7lpATvvb1bwv0jAlkx32RFYB5a33D7t66aVOTWTt9esqmjg3b1PFxtcuUZXIpW155YLloxWYnM3bu1Kj4KmGSMWPBCSegXTp9TM5LznK/rqhcwqcgpHT8tBxG3hUeOQw9EEFAcZ2oTaS2ZYsf/sbuf37T+pm0eHrNMiMzXgccNwYA4UUxMWjKwCIoiZ6V+7be3lNbeXQvrPDPFqxwfN7SI9NSGPG0H4ZwWUxET0VGYPdg44ENx2s2M5axE7NTNj4+Zvn8kPLFeMUslc4qyouIV7fs/ju/spjyVzhj0d6ewLwCj4Ulu/HZgn12Z8k2DqJWaQr8t2qWHYlaOh+3i2dO2lQuaSuPn9iWAGK9y+xetcfYlMCV5EvAwo2L2hEQDycGwALDB3ii54UmpldO5OsjrHbP9vcdHC4vbxkDqlIJO9g5sP3NPQUOK1beWbGDPcnf3qaCs3Wrlhetps9mdc/a5R07IaefFNjoNJpKK4Xf2rd6W/Ik/WMfZnZ0ZOV7SgFcjiMG233bVhqG25PpjKWGp+wwMeqr+Nmeh2HNpvKqM7wpZDddSCsHESUaWdnNFJf6oYKs7ZraXoCvILgph7dbEV8EarpNhlbCrDg3XAImHKyQAtjrIifiwA8MICCHBSEMoSIXOfF4JN21XFzPew+wHLDQTr3bsb2WnCtuVE6zLVoAc6HnC4MrOQKkIkr8yWEyn0sq4vcGL9okGFARosRD0puhnGoneWdOH70+KfFgSIAt0iNoiFlpYpxmdYC7KQDbjkv2PQiRBHj54pu+kycGnU+MvM8FVpmDuW84dXjiNCDvotGNt+TC+RCyEcEsalJAIgA7puBxKMYcO2RH5YFG4X8vYY0+ukRvqkAhPSFec+rPW5oIPUpLGjIPvSqSQ/GOHjKV5vl68CD+ujOGryonOGa+H1qy37KcHYjzakf9MZQdUfuwIHCvk7L9LusZaCtnvr9oFwfsgALlERwg055YJMc8c1W227ShBItdeE5ykhDVCgwk+r6tWwg41FbiR5hSAb1fOjz0zXtej+Y3066qnt8PdTvihJ7j7b+c9+KL0rvz5ree89Q8zCf5HLUZr5DvEW9/65N2DQ12lEZvz+voGi/SnT59yg8nQK+gK6QJ7ckfYIuy6PVjhGNQHkAaZ84CxnSqIJs2KpuWV907tr+7Y5/f+ES2oKJCPFunhSF7H+2DBsCbLrPneFLtgUxIyhwQ5pJdmx4Tvbp60IxZE3ircl0G9R9b/ecld8NpwMqhHUgeGf5nP9jEIcGGArKIAJiAXbMVdu8A/HU7SiNAm02rHOk1HTdOm/KnfCFj92GMaNJ/SUuF+9ITbxO+BWAFH1SIntNF/Qt8CdfcZxw9yP9Krf/D26uOfvnbM9SzIb/B7/BSzuKRd6gcpYcG71VXOtcTMqOd1F6QEwLSiE8DuXf3gQN8jl8liGKrKXwSUw/gc6CRcgG+5J2wsfGSHT85aimmaEi+oQeS+Ax06ze0ojfhBllIj6FLysJvvQbyznsgby5PX7zxx8GuSgHJ4qgeIS2ZUkeuwUF0JtAS3h50Hr1CMj0rwfHU+j5YuMViVKaOuG57J0R4js/AP3Q/vMP3kJY3vykblgKUKZd05EMZoiQ8BzCSOe20D9uVcrW+u7tfXl/b3H32bHFnVZ9bW+vl3d1yPRJZb6dSo725ubl+7A9F9ze/adFqNRUbHU0n2+06C2GLI8V0aWS0OJZKxUr5QrwYjfV9F4JmvS4NbEXz0pS4DNzTR+uysy0rlfo2NhqzM2dLNjzC8E7Ht/npdiO2uVa15164biMTY76DwLlLp2zlyWMBjYadf+01G5k+aYv37tndD9/16QG5qVP26cd3BWweC1Q+slufvGsLd973fT0r+9tWr64p0jwUeF2RQ+3JWZesNHlMoCntivzgvQ9t5dkjO3v9ig3PAKayMgg5V77b775nG8+e+V6uUyfP2Nbanj34/HMx9sBefPGCzZ0+LsCw7z1e+Uzd8tm4It+GVWsNK+WTNjtdsp3NhhQ2LkfXsenjAn4jRctkkpZJE/2a3Xn/fXv24IHqJYB7ld7IfFAWCaE3qlqyVd63x598ZGvPHtvk3KwA7EsCwEMO1gG5RNo0MA2+u7pqn/z6TavWazZ/5aodO39OapK0nfVNH+5v1retmIvZCfF3YqwkADNsK8u7dvP9j2x3+ZHAz4a1q7u2urxsi4tr9nR5z5Y3y3agejJHbv70tE2WSra9vm816QFBQENlR9MFOZgRpwljiKPF0XAuPIIXlWOqP7tp68sL0ryMTZ29JgB6RrhD7eARG8M1MrSADARVb0kpKiWZObR0e9saGw9tbWXZmocCGBOnbWj6tOKhjM8HGx7S52HNrLZpydaOQGvWTolXY5PTvuCvg5apHHqvD3YP7NHnn9qNX/2Z7dz+mWUP7lvv4KktCbg/uL9sz1bKtrRetf2qAIxAWW70mIO7jsBLXuA1X8zaqJzGxZkJa2yX7enSqlUFBAD4TQEPtvvpJ4e81xTH4QruQ3fBYKKcAKzgOAA1uqdPzFtSZcSrzywXqYqHXRlFyVOXedJ6Vrrjq4oT4jc7KsiJsAVXcOTwTTyUgTjsN+34ZMmnYHCiEbt+dGQYqx12CjDLDIUFTOEo2LoAZkXxX9QKpTErMYc5lrZt8WhrZ195RSyTLSrALHpboce4hKm8jLIAjIr34UvZTmv0FMitV+SMFETk5chUf8r1aSB9FezgR0ZOBp79kHF8bOnF0aocpEAPD8dW5rMpGx7m4AYBQwHqZq0pQH8oUKP8eC5NT2BS4Lpn23U5PTlNptIIO7njZyqKg1H98/+QQ32GqQPiN+2BkPIpvruouZHWs3rn5GzzGfZ4Zbjq0J1qVhVl0Ro9sARVTCVRYbazX7WNqpxIpuTGlmKRWxwBXwHL/sIQY8gpSwXqp96iy8t3CXFZ4BhLplNIlHxLMGwWdUkxRUOEkOd4qmkZa1hUhhyQG+YKx6zSUhBy0PPhXZcDAIZ43e20fEGU1182IsXycn0CUr18HIVIYNRDRueITqYSIKvBeXmdpP/02gCA6d3PyG6zBdrhoeRCAanFGRWQDRL4AcAiFPRW+0l4NIF47nmh6foNmBULnQa2p8uyHRgL9axqmbgcIusHCMDqbdtvRHwKDRSgKYBb31FBvzyAUr6+mEXyyclGoRy9jz7Db34G++IvffCbdvBeoKM0QSYoibKCTPEtOHfQnK7pL4BVf+Qony/LGHw6T/25EDzwLskHtKQzbJk1cMzYBV4OGpQmNEWoH/dSTIXQJzae7RaPH5+0mWPjrmfof6Natkf371u12qQo0dtRm4ZdH7CvkMA0AviWg9dHdYJSvyx7PTmWtrxkv9lO2n5Teq0AkwWdnOFfzChwKuLH5EsrfdtsxX3Kyl6jbzKVtqMgLpHoWyHVkk535Wckm7JHvlgVHyWZzqcIdFgk2xGNlA8v4bt4KVtHRwaDWL7nrmjCHnoPvog/hI3wyQUJ/gDm4Jh+udKpTZyHoT3Dp96DT725/8UnKbxtuKbyZas4ZIYAWGxze4DFVmLVAZvCSEUAiLQX7aYHw1svrgMmCZ4YeSWt7xjkeoTckzSkZXEW8+vv3H5iW7KXbI/F9AsOOyJN6PEXHSrH6dXbp47o0/Nw+yIJVBkOAPXmc/Cd4Xcl0n3RxDOSVewdpQdvJFp46x5l+ItPnsdG6Cs2h/vII6CTz5DsS1n1Zz1T55Q+9T56xu2P3oP8w9QhfpMP+svztLCuQ5veJEWWvwS68JlpUkd2inyPdELl9NXuipdlcQ67dQV1Zdnr3Xans9Ns1nbL5Xq5Ulmrf/75aluBYu+b3/ymSFA5b7zxf40dFF5MjrZS+UwmNtbsNGd7vfh8PH54XtHWfK/Xnm13mmOKHPPpdCaZiKdi+h05qO1boZizfYExtgBJxcL8U7xJKpG2VYHDX/70DZs7e9bOXH/JfvMXP7RcQkZXRm316ZbNXX/RZi+/YHXmxz18ZKcvn7cLL1yzrMDJvU8+tc2nT2xnY0UOf8t297aV374Md8defPm8nEFLhlAwLpGyroTk6te/YdOzJ2351n278eabNn3xlM1euGyF7IgLE8L8+PZtAcYnlh3Ky1lN+T5wZ87NWUPO9J2f/8qWH96W89/x4zZ3d3Ztr1a3qoBVXQBmbDRuLz03Y2tLOxZLCDDPjFil2rCLz79mM6pfMpaVUiRt5f5tu/X2rwV2onb+Ky/b0ORxOX9WOiLAMZ//FVMdNh/es9sfvWdxCfnzX/+6fOW02g8DimEKRhagG2lU7MYv/tp7WM9ff8GSQ6Nu9DiWNpynnLKLZ8/57ghvvvGhwP4Na+yvWapfscr2mhwZEwrlBPe7trQrQ8jCAObzKtpP5s3mjo3ZpVOj1q23bH2zbT05i/HpMe+liuTG7cSFq5YU2KEXEiHzFbsijuUc9dV7tn7vA9vY2bFT5y7Z5Ve/YVsygq2mhF91QPDDZuEYFSmBlBDxjkvIc2xevvPIFu5/ZpsCDMn8tJ26/LJNKqgol3cs0j2wmakRm5oct6GhMdtTmu1d8V519z1bs1mBtIZ99s4bVl+/Y/nItmUjLdsVONzarUspRKSA1Xbj0DYOJCOigt5smQkbLo3bhgB8s9uydLZvEwpKcgo+rp+ds5LSPL33yDbKLetEE35WflsRda2TsJlz163P1AiBdYwNW3lFEnq7YcDY4DSpK2VjACJWVKSeaTywWPmZWWXTI/fPbz+y7aaAp/RkKMN82qxFJPOFIr2mTeURAoZorC2ey3EfJqx5sGVfOT9madWxKScp12KLGwf2ZLthItVSeiaeT8lBsXOr6jg8DMstm8rIgBxauS3wEEtZNp31FeeshMdgs7KeVsnq/Vzp0DK9TXlFdnGoG6debcmhfXB3xfkzrgCpqsBtX3rHjgAYq0wmpfz6ClYFxJXTsbGC5LPrq3mbh2F4ERDZFdCmV06+xHfaiCn6mBBYPl5i5EJp6B2RR5MPsHu7XWvIliSHJn0LLXo9HNCrPoCZhvIEEKJLfqAGTkXo0HsOsJhIqr6HHg45WFE2NZJSkBa2hNqryBlLiEcVNJzoL9lhZVd1iNi5a6cF0KO2tlOxe1tp6xROCnyiPiFPtYi3O4EFvOOqizl/OFxd0P/+4t6gZ4I38wcZTSAPAp+s5CwvYF+uCSkI4F7IiRdJtauMOw6f3RA4/nalHLGH+8pHOqts3DEg29gKykUfkilJdbwtHrPqGVnEWQE04gLIX+6zyHV6SoMjxaGAnkNggEPOW93GODVOAnKo9soNMwLSt6XH61ZNDNtaZMSkMe78PUvIkWy5riv/wCbKF5/0WRC4Gc31rCvZzSgAG013RWPP9vfb1orlbKebtGNnxHOckECvO0ivW3DC9EaxOhy7iQxR/2BXVJo+Q7nQEHgycMiugt5OOGa/pE++qJ6q+yAPWVu44jzxewjn0WsAav7TF/UM5QyeIz/0jSNZGwLn/HYwpBd50IMV5lQSuERta2vL7+dkwxy0SM/ogc0K0OLfAO/7lYrdunHb2pIPjlpm7raPVMAovViMKpURMJV+SB7Zc5zaBCFBTLo2NhK3sbyekR0ri9dt6SM8qjdrPpo1XpC8dKO2WY3adrUjncY/Mbc99HrrP1mfrp2diFkxLTmWf+sqD+wFiwrZqD8le1Mcilil0rS9stq6Q0MCCtE90ZiUDMru7Mn+ACYHwZPri8oAjA183pe9kbSK0qse8ItroS2P2vSI5/6Mrg3SuNyRl/LmO8FjmBP7ZU887UX7kb93qLhHCm3E1CfaBZ/KTkHQ0wNl94UBZLO25edyuZhlUqFcf0mv4SlTKgC3jUbbe2qzeUYukTfaC5wyCMACjc4f8vBrSBXyJL30X7A+3PN66fcXQafeaBd5uHxy7YgW6iUO+SVo8gWukjmSkZa6BT59yU++Yw+wEZ6/Xjzrzzt/KCJcHzwLkfCMXR78p9INeop5OWCWHfLpXbrPM//x/ZA31/nOS/f6esukR9q6V9XtbeHZRX0uqF73FSwt6N6i3tt6pjo9Pd3+wz/8Q3YhsMjcnEXXHuzGqhv3kysrz7LN1kFxbX2x9PTZwtj9p5+VHq59Urxx593s46W7ybWdxdjq+mp0bX01sru/7ac1HHZS1lbUxshJo4ozk5E6qNpH731g+fyIXf7663bzrXeturlg+Uzb1lZ2bJzV9mcuWWl01F548Zo9/8IVe7bwzN794X+wj37yb+3jd39m60sLtr/0SCB2yTZ3qrZXrdjZCyOWz6atKicUldKmc1mBySnLFYsWbbbt/Z/9wkoTo3bs3DkJUcm3b0Ah9ra37NjxafvuP/q+XX3xuvLI2Ue//pm99df/q73zkz+zh7c+tn0B5WZlxxoHGzL8Tat3onKgimxzUbtyfsZ6rZg1uvT86VOCOj1z0tY2tgSwRv2IxN31ZbsrUNps1+zsledtcva0jFTBtxciikNQ6HU5WH9mtz9+V06+YecE4vPjxyQFEl41pjeyy43Mq1qvJf6mlcf0mTM2OXPMstm4nTx+3F55+RWBuxP2qYzcj3/w5/bJW78UeH7Pdlc/F/1byqMtpSVib1ul3rFVNkWVUiYSWYEkCVi8b2OTRZudEX0S8rWNPRkoWUQJJft4ZnN5ZF8KLOOYExiSwqSTisazUmAZpebOkq3c/tDW1zYsL+P9yrdet5Onz9qY2mGkkPfhTIZBEXTf009ROxEbYCfVb1m+vWMbi/dsp1y389desasvvyrcVLcXr87bqy9dsheuPW9DuZJtCmiyBdaQgo7jc7NS5IS9+7e/sps/+2Prr79tkfIDa+3t26On27bfFMiWIz7sNNyOV+SEtxsx5as6ZBj+kbxkhySzTQErOZhYz8bG4UnMzp2YtJnhrG0urdrq3oF1ZXza9ZoMdlsAgW3hIlYTuMwWht3p4LtoT6YRuKnVfZ87Rc8gTlh/bFIwFNm34uGOdZv7KufQOrWara1vmVrH9QQM0RXQZiNoVmt6dCCj2mLeVZuhRtGg+vSaLTs5XnLw79tHRbp2UBVgP2gLKGII2moj6BCoTIsu0VQ9UABWr1hZea1u7um5jgD+jpUPKj63lNXlTTndioKDXrNhcyWBEwUWMcl3U3XF6ABCVzZr+p4W0Ez7rgpNGSZV0YfKmS7AfG0MWUJ8yQmUhV5EOetgu70tvFdRvGHhGr3aEiyLdQVqFET5HFrVgR4mnONWTYAvmrF4uiDeyNghP/4nww3gll6QMU4KQOJmkUJ0HYPo5/4rH3/rOoFeLi1Qn0sKHDIMKp4LCOSTbRs+rFlf+kEmoxMFN8psEbbFQFMip8eDw3PQomIxunxxI62/AJK/TDPo5aBc6ArOlqBLvElJ/jLSCTnLhPQhW0gq2aHFFUyUki0rsMevdMTnSor39NxWmXMou+PD1uKPqPMAgS3O4nE9m+jJ2TKXUs+J577bgL4n4izNUUUPWwIJAlACE+wSQK9YItqTbWDeLDTSu0ZPbkvXBUZiXV80u7656wt2qERlp2NDo1M2PDFuw9mMFWUDCuJnTPkAyjxwEMu9hdRW3kMnOvNJBXCyVw3JXbdeV1unfVV2WvXOlIas0j5U0DYsmjDRoX0RLPgGv3DoAVQGRwtgHNhH+I4T5B3anLZRyiNgEMAl18KzXOPti4744xplHDlh3iFjZE38B0Tp4pflhrxDmsBrl0IRz/ZAYbU1enIELI5egbbgwAkkmW5Sq1e93dnxRlIjG1i1nf2Gl0NwzijKwp0F2xHQ9Z0v1CZerFqKL4EOAQREUvczzAvmyhE/KD6vNhodoY2i1mirlUkrmWdnG/YcHy8QIPStItla32sJhxF+Ak4BJgT6KkN5s/cyp+wVcwqZJS9ysVZtJ6yuQLbVky0QadgApufQU98RIGYbOeiDl+ggU+sYhevqZ49201UY7vVwxuqafnMdncJ6coCCGln/joCP7jsf9dtBob5z31PrPm+e83TIC7+PntGNo1eQGddR5ROmJtFeoqsD7QyNA/SCTPGYb4knRrPAbnVlVb5AMilyWL/B7h70BrCweH113/Z2GzY5NWWpDNPOAiClTGgOL0bm4A1tRLtCBzQN6OR6kDuXIb4rtQfN4h1lfgH2qTOfEBOqfZSetORxxA+9CBrd5up3yBYekA/PBRD5n3t7IKyy6LhinItnCI74dJuoF7LNi7x4Uw42DNugVEfvoAMDugfP8PK1JKqH+ExCHpKURer6XZa+7OpzR2B2NxLpliOReF30+0lcvohLiSPf/OacuDAWq7Vryd1GO7tR3i/uVXdLB436WK3aLaVspHhx/qvZMydfTmbteKzdyETr1URkY6lnd26t2ltvfGhPFzbtnd98bO+/85Ftb61ao1K3Titi17/+mi3dWbLP33vXJs+ctPFL1+2l7/1z++rr35czr9ud939lb//4T+3tn/2Z7e9s2+mXXrPRC6/awoNN6x/sSYGqriwb+32bmRixueOTVlO0mEjmbHhq3CPCTCJjBQnLvQ8/cGU4dumcpWUYM8mMTQrMPnflnIDajG1vbNsbf/ln9uYP/t/24S9+5I589tpLNnHymj1SefLiFmmXFY0JHBwmbU/KrdazU3NDVsorit3vWlKR1fDUjITCHBSPjhXsYGfXhhSBPfzohi0/XLAzF87Z+edfsNxwyVK+ylWNRiOqUTuVXbv7voDm5rYdO3/Bxk6eUosJGKjZGLpn7m1TAHJvZ8X2N1dsYmzY5s+dste++pJdvXJN4Cxp74nP/+GP/9TYfWHj4WcCeDtW4hjMVMb2ObVHQpcRPWyg35TxWtsWyIkKnAi8shqw2a1aSXQfl8OeFjDcXNu2hhT32NlzNnXqtFUaLQEnOdTckMDwvpyknP1QxuZnR+zUVMmyMkzrC3ds/dljRdVRu/jCi3bx2nUZBDlkKYf0UQKKQEtR1C4+jNrjiEddFw9GMz0FIDLOmZI995Wv2be/97v26ldfFp/nBCzZdqSmZozZ5LEJnzJQVnT/yx//2N750f9itUe/smx30ap7q/b0yZZtVWLWSo1bJ5YTwFZZtQPrq3EIMnZqGQUhLERR8CAjDwBjp4FGnT37GjY8JkAhpzo1OmTzqle7vG8rKwKXkYyfBJXMF+WYCAJalssIEJbLUmo9UxSQTArQYZiwCOIB5g6g5Q4QEC0QlRE4mI5sC+wvCqA2FdzVJA8ZP8KwLkMv0y5nJUChdmfbEcE7Hw3g2NW+z8tElwEJDFnFbHpsSKAY0Fmx/e0970UWqxSMCBS2K1YosDdtWjIiOg7DcHK10vbpClEBD6agYCLoxcSA0CvRUFks5kqrjaeG5AwT4ZQkwK4v4BGAW9rYl/wSjCQVdAlm4oiUBv/DLiQt0ooG7HlGoIVh6arAtZ+Qp3ZkYSXzwtArjBqOricADX9KeXoQ1Ta6j3Fj0cc2C6gEYGOSZ/aOlRAhTJ4HxpQ5r9hGOMgwFc/SDL0u+wcEB4DR5AMZxNCygKuQUf6tpjU7bemIWU4OJN+uC+M1LCLQVxzLeTtCw0a5723kW3WJjwzJE234hvJy6OSLy+c0L3jt7kIGn7nE/S6g8KgNOi3vVWfXhUN9P2y1LKo82G4oQSCgNol26lZKtC0voILzOewDbDgUou/TNQARmZRASUpgSbKcUQDP/qwZFqYVUpbPiH/iNXMOs5mYglzSsM2U7EAuo+/swUh62Uo9x6LafCEu/WZqR17pc55nXI4pLZqZcx8ROM7mAAucFCadVDUBOwRVhwruAeBF5TmmPCaKKZscTtuw+Muc16gAObJHQMM0AnrcfQqKgHZ6qGTpkSmBvartHyhQVvDL9kFipssdTpMfBKo+B1dOGwcegCjtSdsefarNPT2Nf/TiugOeo+/BaYZrPMJvD3xIgwAfpQv3g8xIYnSVdlD7Sv74VEt5Plx3mfJPng4BEtu1MTQ6KAe6IItP8scuAiTQY3wCYNWBl9JiIyWiAoL6ri+b8g0P7j+AJXqJNukeNHtdncBQX4IobIdqdDStAVkHgLZtcizqBxfU2nE74HQ6KS1zWFlQN1OMqD3MaodpW97pWaMjOtTOvkKf50UXAbs4INoi0hfRJ/EnGKGnsSEQfEgUKDlgyz7SYh8zav+yBKXToVIA1jD1hV7eTLbgBwcpR9EJxQFIUu9QUf4b8BQgBG/gm7JC//UGbOqHyiNJCEiQjfAsOZJDYA/BApkNZIDPwRse8cIu0L60i08L83z9jopjpAKb1ZMPaPnBBbMnZ/S8aFRCOqSUlSfvsgVZra1AMqGAjMMoVA70kp2XGWjlxW++f0lTuE6Z/PFCLnQjyCi/9T2MmoTv0I9PIHXgRbjuQNPzDGn04b2ugz2p+QsBdxgNJkHYAeTL9IEeKOc34JagmkYK9+FZuB7kG2fPbyfm6MXvQX1DOtErQrnuoJ7s9QrpKFt5QB0J1XTKzAGsfpb13lVeO7omAMvJXH8ngP3vVFo1ls+nkhLnrOx0MZMqlo7PnBmbGr9Qss5ocW25nr1/+1ny5s0Hsc8+vR99+mgxsrXFEDU9VClXXnpkSiN5O3lyzNpq9Oe++rrFskWTd7Tv/NN/aC9/81tW223Z7d+8bR/+/M/s83d+bDtryzY+d8HOvf57duLa1+Rd8/bez35pne0nlomyuj5qizstgYm+XbwwJRAgBRFT6DVgyGNy9pglxay9rU1LFUfsK1973V76ymv24rXLdvLEjH3y4U372Q/+zN760Z/YzV//rdWaNTt+7VWV9307eeVVCUDR3vn5m3JKu3LPZSlU1WpSuJ0aR1hGbGYqZScEnCsCr4fRhCVxBvkhywgg+xYp+7smmbV6ddu3rRoTUJ6//qIlcyOKOuXW1CZEykRxETnYhRvv2tLjBRsan7CZCxeVbtiKeSl3QxH8vsBTbcfOzE3YKy++YC8LtJ6eOy1wvWR//Ed/Yj/80x/ZrY8/tKVHnyuI3rXTV+ft+ve/b9e+/n3bXt5TviviTdOyMmCpSMOdyPp2XfVJyUCxJZBqKEA6PJq20fGkTebSdrC1J1DSt9KxY1ZivnCmYLlCQQZPEamcFUp5UFZgcXxazlEAUAr96NMb9vjzz6xSr9vIzKRde+V1gWJF2eJXWxaroTCdoS1loc+21VS3Qi4nRzdk26tLPt/2G9/6jv3Od75tI2OjMqwMm3atMDRkU1OTAtdj9vD+ov3r/8f/0/76z/6d1VY/te7eE58vvLRUtuL0KQUIX7Wdg0OrEjEfCgRF5VQPd9WONSlGzyRmtttWdC0Z4bhT9pGN6NPPdT+oqh3NCgKuJQUkcwpyclKEdYHX3bqUXsFRYeqERbLjMriy9O2GTxdAxtkih97cvEDsIRG0lJBOV/QeQOM6rQt5OfLJiED6/oKCudC7zUlHLdHH8ZJtARSGdwFg7GfLiW0dORkMMgCQ4TeGEnF07lAEoGYnh/Vd7SrAlVFA1Y0qEOgo4OmmvbOjNDoufguQCqhw1CybaDcEOnaqDTW9nAjDWtLRXIH9jJEPORTpErLZa9VtblQgLyfQJIN8qHYm6m4wh32fubsyoom0AoKIVTm4irldgAsFLe22AjMQoczJkBwVvQxsts82RaxOxmBxohDzur33RMYdcJ4SmCzE1e4CQT7cKNuGc9xtyXGIP2zsztAqW7f4FlZyiFQUQ8xiJLyq/GkAsvoela7xnVX5AEg/qe3oezGXEoBlvq3sh7IBcrIDQvFwX9k0vGcQR5sU2OY42x0CAxaFSpboj2IRl/cUC8yo2XVd9Ip3YqC3YURtBX1R3ff9WVW/Q8CsvtP7Af3M/1UiPdKRzWSagHgjOQHkDiebAtSqE/eZoSu6KYgJIWwn5vuequ0AFNh4tlXyVeIJhjnpNaJ3BKcPYBP4xWkopS8ggy/wXHJJrzuywAp3hj9xHPSo+HxAnFOvrre4o/pkxa+9XbaEEsBXkFMWzx3Kqc5d6Sxb39QV6GJnGIIFjXAM85CCwuGcApvGvgBOW8FQwwqJngBuQgFVzUe5OFpypyoeyPaJelEK+8Qn92FHuwVI7tX0/omjcwDnL/QOPaM9lF4/+K0rSvflfQc4gIlw0z/DOwAKd/a6HnqsVD66yG/y9W88IxB/5NQH26jRNO7I/a/vAYAuuB4FoEE+/GZlt9LxgFJiPziggLbi+GlegAOZKA9EfKcKtdMnN+iUkAHjPiBa+STiAvP67XTqj100sBWcJuc80G+nTvZwSvY9p2A+kihIf+MKgPSMkjCSMzmSsmxSHI+kbHG3bQfS5bA7jOyMAlZkCX5TD2cmWSvnlmhmD9iCFI5t/CAmpaAnq6CZZmEaQ0pBIAFWQ/6ERXrMgQew0mmCJONLOAHTj6clbypz1B58wlMyPrrs10Mv5lF70C6kVVl8D388AhBDjsN9kgDQnC38548qrd6hPTw3fQ8LkgZgkNwGtJAJ1xj6hy6CZ9/5qC77Kt5AF1uwsa0k7V4q5W1sTPaZwET3kK0QPCk/vUKRgZbBNV31SwMaeQXaeFZplI7fpB+kccDObycRGr98NtRPOuTyLJ7Aa33nUertaXUdEOt80jv0xAaeD8qEdtrfn+FhyS+fpAfUY9/dprnAQZ/DSOf7gM5AS7AVvMIn4DkAZ8qj+qH+uuekuaL0lF9btNSVpqzyHMDGI/Fd2bry4aED2/89gP1mdGamEBsezidHs1PZocLJYjw5Wtrd7o4tLm6UlldXiutrK9mVlaXk5tZaLJeNR1PJWMRPDpFiQQmNJZtjZ8+ftNLEpM3OX7Kzl67YydnjVtlctzd+8G/tw7/+U3t85zMbmhq3uYsXbWt5w4ozczbDPqVD42JA3+5/8Kmt3P5YIKwiXewIvMpo9uN28fyE5aVgsdSYXfmdb0k50hIuAYnhSTt57qp94/v/0J7/6iuK9Ibt03fesT/7n/7v9pu/+Fe2ePvXtr2xLLByws689h2bvqI0w2OScObuRezjX//K9tYfWcqqFpUjq8th7zQSVm72JZBZO39m2nRZwouCsXiiqUeTlhPYGh4VSJWTApBtrO6pYaN2+tp1G5qYkYDJgMj58HbFUgttP7xnd298bEkBxEuvvWJpGb7WfsWmxobspRcu2Vdfvm5XLj/n+6e+/eZ79j//j/83e/uH/8qWPv2l1TafWuuwbGeev2QvfP8f2OnrX7f85LyUJW9r9+/ag1s3RbuAvsBrPtGS82zY1kHL9ptxq4jGVGHIdnf2LZ2P2dhEwS6cmLSUHPmOLFgik7eJmROWHho1GhFDxpnelX0BLylATs5ma3XN52zVtzfs2Z1btr4hsJhK29y1l+3gMCeQeugnHFUUmTNHscHcLBmR4XxOIH/HxhS9f/O1F+1rr76ksqatrXQSZ8vmCr79GvO0PlWw8T/9j/+D/fqP/wfbuf1jix88turuoj18um7p6Yt2/NV/YjMvfEsB0kl7ePu2La9tODA/7FatIGB32GKlbt+q7ZTaMO0baQNeCbBYEd9uR21780Ca2rHxqZx4kbTjozk7MZy3mnizul22lgz70PQx66fz5qdjSYvoQWKRD8DYNyJvdgS2Oau/qHamFnoLqMmkyXCjyIc2bpuWrjywZKRpTyTnbA03pPDwUDKyuaVy9ExTgpVNZcWDrIy/gGU24fsGFobSxpzyHIsAInLkkn/2WJ6eGPJeMk6OozRmHOzTWyn5SqcFaKR/GeVF+g7ba4m2FkBAPAAUs5q81+4KjEvtZTPY41A+yR0kQ4AzijWzUYBgVECPhUFpq/XitrzFiT8xS3OkpfSuXlc+MjosLEC2qwcKChSkVGoKAKMtgdW2bYjPbVauN3q+c0Gry1xbgRDpgURKQNxsaqhtUyWxWDxzCybe1OVtd5k3K7NCL2NP+qjHHNwwND0kniRBupJdYSW9+95jCLg0htgBuD3OhFckIn1VBqojZ/EfClzT28Ixh4AD6UmkbsW+wL2ABcPhUyfHfUuyluwC83xZee1AFRLQYYCn768KUAJAsmWVTInamCFzgAjD9366XIQpHQAPXVMevjcrYLVZFc0M+8pBKNjoqRGblZ4v8CvlYlYXL3c2y9ZWoNVTIEGwsKFr9bqcp9IS9DBUDQDluEbsy/5eWdU8FJisCywKMCpNVbrInEx63QkoGVGpMh1FfGPBDc6NhTwtXa8pTUu0cDJhXgEFIJydDBJsDScd5vm2hKufyvv2SwAS2p1eeOY1IwecTEiwQdu3FCRUDqSP0oniUNanvMSUjl5YdoEQM3yuM+ApITl3p0av+hEIAXwAEAbgkzcOcfDGkeLASeu2Vfe/fAXn6ABV7/Csrh6l+e205MXLAQJC6YJGT6nqImDjQ7+Sc6cD+eTNPz03GMrlN7pKkMkzpMLBh6Fi0gYHzs4DrOSmSMoDLOwrMHzv3fdlCxsK3OX/9PTCg0e2trZ1RBvlAhDcLIu/BE8BeLSlJ6x6Z7qHbnueBBe5dNyK+UP5kJg1G5IRyTJ6x5ZZuVRUQRyKn7C1/ZbtKUjjWGfP06My5UvPqtIzjYDKICe8mHogZCF7jj8QwGHUQ2l6son03na6dck0oCVq1ZpkS3oraQfZKrueBzbsQV2m4fUKgVage8BHXxTkX2lT8Z7rgCf9eY8qNYUt/tI9vYM8fCkjJACLIL/+OKkkLKEMpR08qf+8F1TlE7jwKO8AuoKM+W4Anpb2ikmmy9ZUMDYyOuyjRjIysuU79vjRmh0oyOM6AJPghGd96z+VRnm8nDy9oIV6OyX/X8r+80vy9MrvA294bzPSVmaW7TJd7R2AGQCDsaSGpCiOjkhKOnuWb/ac3X2x/8IM3+xLLXV0liK1y7N7JJEixZkhd4ZjMBgADWCAxgCN9l3d5auystJGmvA+Yr+f+2R0N0iNtPvL+lVE/Mxj7nPN997H6XmOufPk1zi8KiqXqs1JGdzh0nte5/knFdE7pM1JblyD/3wTF3p9ALVKxMEsf2fvcfI9bNoRovyU37v/z4An74Ui8k7gbX/P7wU54ID3CbjMD54jDecfhJVyqcxE8EnLE+Cb0qDcRGH1zExyAYMMJ5NZVzRp6Pux8juSk308Hkd8K1m98+8DWIsWChdig0E+2ZlmskcHndL+/nF1Z2endnx0WG03GqWdp0+zKnayXCwI3ySjOpVjIABA7uXXv2R/++//5/Yb//HfsQuXnrXdh0/t2//qn9tb//Z/FMB6yxqtti1efsWe+42/5VuyvvfdH5C1XXztywKXK/LOUrb3cNve/4s/t3xK4EjGaP90IsaY2KVLBTu3XJbSy9iFm6/4WqHPPveyvfH1r9uVqzfs5ODI3vrmN+27//r/be/8+X9vB9u3bPU6y1c9L2UdE2Cs2qKeS1UW3bNnIW/Gxn7w07+0Rx9/YBkZsuS46UqmMUx7ZCCTTdr1SwuWZqyhjNml51+2eEGAlUV3203Rn4hKypaWluxwf8/2j/Zt88aztnLhusWTOVdoHi3SB2syjhoHtrvzxF7+6pft5S9/yV55SeV/VYD1hZt2YWPdWp2+/dEf/In9D//NP7K//MN/ZscPfiiDUheiqNjSS1+1q9/4O3b+uW9YtnpBrc1YJQmBdEz7YMeHTjRkrCICrQsZeZQCOJ0Ws5djUlJjy5fydnLcEANNrFLL2zOra1aOZm1vr24jlQ0xg10Zy4pXnRSwYTtghLbdbEkYk9gcs96RtQ8f2ad37tokkbGLL7xm2dKqnArVV7KekvKsiNZ0kcbpok9H7cuv3LQvv/GSXbx4QYwf1r1k4H62WLLTRsd+8K3v2L/+x//I/uJf/SPrPvi2pYdP7PikacO0nKAv/w1bePlvWfXZX7VY7bL0V8rWCgLkT+7Yxx/cEmHzSm9gpfRQmPRERnIq7x/wwVqHAHEmgbD+L+udxm13b1/17NvCYt7XCl4UqL+2uWyz7qk9Ecjsyo3JlFd88lBEzpG0uEWTaesPEUQZHwGjvAzyZNqVkRv4drkRgX2ULEIOYARI1WQk0q37tqzP+w/vC4TQpVuwhEANx/FxVyCJ6KjABBOadA2HwZWFQNJUgGrQZr3XmY2kMBkfOhR/rFVLAkECC0SZaZuunIYOQFjGQrzr4ynpClSCKpFHArASALyCd6EnLas2SsmYMP4uLZlLqmER5ajAx/lyxnICaMxcYsiHzIZ1RhF7IsCNosoUsuKzjuojcCgQ5kMbVHGiwrWlpHc1M3YRjNJuqa7Kn+0wec53pGm2fexxX2BsIpouJSJWVn44AfA0p/wgGTm6KYksRjx6n5Sc0YV/csLkFxwkGV+BtpbksNVp+zh8Tp9Eo/IR8QNIMfyAbul0Uoa3GJcDoXoKnDiA019WoLIs+Y4CVuRgLK6K/zMh0iL8Z0nAldoVB4XIGEadxd2RC71qbAHrRoX2d4rrkD4kSovDI6bRbx6c2ObGOdVfjoCc8otyii9d2rDDg1PhNoG72NhyUYFoQEAWRyFiSTl8rEvcFpjvTzMO1ELyWBOMrjgaUCB6Y3QwTERN2F8cwA2YxIByzaNpOtzUyIhxn65nB+Y6SXsmIEOXc0Z0IRKLP8B4P/TCTE5dV45MWzzr4xipl9JheAEbs6DrsAMYLIwbeTfbHWuetG3c7opVBNCzcrIEjufd6Mlk1ntJGJIFzYhuYux80p14k6hOMPKwcPj8PA/KDUDCgoSD3xw8Cz38HV3jajCS4Wm+8+gcMPBeuE/anwNPvpPXPO+5QeddPfrZwftES309X12fG24OPuffMfB6U3Yu4wAH/Xr/wUM7rrdFj7QVixnlZfbJrXsuM85NzjuUly5r2pBy6kN50g4xgTxaKNRd9NDzzD0opPS86MtY1cGEsbfSEX3WaKanSs8r/0ZnaF3xFqWjhwIAm5A+YLlJnH4O0qX+gG3GndNuy6WE5dMCc72h0pdcq97MB+k3RzaW8OI4s6Wqb/tLmUQUqk7QNiZdinyTl28AIH6b50G9QgDurA2d7EGmXL5QsAKPaKW4AAD/9ElEQVQ50NPH+nKb+3p/Xn8HYCqjf4qPUIR05Qu76zYyEqR0Pr4WOeIfmdNutCE8GNI5u6/nY9EwFKpQkM1YXPC2ICXWz2at5NpiUeA1r6cD0J0f6DVxAMX09Bwwn5WXM8g0ZecIdeS5Oc/wni769c/e8/Lot971N2E6HE7ZDXqXenJGGZ6DUwTPkRZ1g785+PR5A0pjfs3L4HmJDkpLL/lVv688ozLuDOlDrnCYaVpddX4IbSU6KQkcPf+uI8gSdaeUOPXSRegcb5/Qjl5P3YdutKiue2WUzlBZd/WKAGzEAazeP47FZo2MwNrCcDZUYwQAqxcjb37jUVT6PxaRNZ4MJ9l2e1Q6PqpXT09OaoN+v7rzZL+UzaaylWopKQCo+seji2urkS//0i/Z3/0H/8D+5m/9li0Wl+yd73zLvvt7/8y+90f/kz269bZ15dXXLm8KAMQtv7hu17/yJQlq1T747vft9GTHLn/5NVvevCpllvF9on/wB39k+ZkAk7WtIRC5Kw23tFyw17/8ip1/5lX76m/8Dbt85aJdu3LFuyy+82//0H74u//C7v3kz2x/+2NX2Os3X7ILr3xdBmDFtu4+suZpwxY2L1ppfcPz8fF+hbQ9uH3PPnrrLUvNji2tPFkL9XQQtb0GXQoRu3yxIG8zaY2jga1dvGIbN5+3pY1npAykFDpNGeFjy8jwRKRJtne3nTkLAsgLaxtuuHFoUwLLjGnKy4A+d+Oq/cLXvmY3nn3e1tfXrSDFfbB/Yn/wP/2+/f4/+2/sp3/6z+348TvWa297t097UrZzz75hz/3S37Dc0hU1NoJBV4Y+xCOs5BARkHjy0bt2sPfUwXcxq/IMZDTEyHVhjAOBoFy+IM9x4BNXSpWsba5XbFFKCECLMiFKms6yvmNQImmBOsCxdF7YxlVMO2j3rZIxtXHGHt9/LABhVt28ZIVz5y2dF8CuLVhWxu50f9curi7YV165bq++8rxtbm64pz4YipmRCRGl1evZn/ybP7b/zz/9v9mH3/wnNtz9vuVmTaufNq2bKNorf/3v2q//l/9ne+3X/7bVNi4JUBcFvFLeJblckKo93rZ33vqxd/MOpECINqfHLeECtlSdSrGm7WSgcotQUYFXWW8fr7q/f+gCnlUaWdGhkM3acxeXrSAnY2fr0JpdCWamaPFKTaA1q3cFKCVoRJuSOQFglX8kxJmQwkoL2PRkmDEM6QKTUFIu2Ox6RFdpob9j59ID2378yI7ET+xjn8tEfVciIqCH0F7EHgxFSMYG06iid7/X9mExvvyUwBfjY8OYJRQYPQJpS0Um1hQAzqTUrgK/R20ZTwGdZIxxqCgc8zVaewJpLQGxjsDeULyNkuvL0AxlyNqnXffOg5IBEPZ9zPS5SkLgRfUSzwLwVH0f/7YjZqI3JJMOExiB4SmBYdaFzeWzqsdM/CSFJBDEUAjK0VM+Pv5Z5U5lspbUu8mU6FNknJgMuMBkMSY9JGML8BZmwd7YQKAd3mX4DruwsR0hJ6CVrXGZ4TsQDzG8BeU9H4uG8sTQxiVr0ABeZvIIE/D6rK+pxKtyqOjS7snwJsXb5ZyAqBQ9zElkfWG5poQSMshTawk0RssLuqXyp+kqzVmpLKcGo6s/xvfNhPKC0Z0pH8afpqyQg7fU3vpdyAuYqLzIwFjtXswXvftxSvRU9CcqxczzclnPsS+4aByTXDsh2PkM5yidt1lajovKwLqbnMk0kxHlbCm/NOOHxTN0z3IygzqjPJ1PVcc0z+jdENFnvGv+7Lt4SfczOeUD3fQ8E8OYYAkoggdSWdYnDdE0thQeypAz/IIDQMM95JoNXMIZgAp80CUCqx/ZnORP1cnhKKmRcdgYc5yS/LVGor/KMO/CxpSxPSxOGBHYudHGkM4//eC7PnAe5vcwhhhJN4RqF6AZbYMThmGGP2AMeP4sic8+AbdzIx/APqArTGL0rT9J0/PyN/jPn+UkX4ACtofE/M+fDffmzxEtd6AnPoafAP+sFVqU/Fy4eE52MWvbT3Zsd+fA06NuUIS0xLUqh/KE2HRZS+8QsWLIjIhMadR20ERtJpBQzAXAydhXVutgHOdgNJLzapaRfqLX9LQj5yiIkOgv+tBIojnDQgDk8zqwnB62BaBBr0FNabNRRptVVKZhmNJ4rDYTwFkoKAnJdVdONTxzRml3/nCGoqp3X8WlbQO55o0Ay6s++u31FS/oSgA7Doi4jpiqjVDE+s4j3nNDOfWnl/xiAHvhDEdIN0yUOgNbnl44OcIyTzhXYl7aS3/oEte9egTeQVZGA3qbGDJJr6p5j8iTrX05HEMrlbIk6+BO/6Qf+J/3AWz65mUIfARg46B+sBTX58DP33E+pl6fl5Fn5gf8MQeAfEcXsiEAoBVdevbKWb7kE+jBp3/3dMMzpBvSCoDTs9E9aALQBaQCmMEJYVdIlVW08THCDGuSvPKMV8TTlC6U3iIdaMFF8oaeYUw7ZQH4htPpQrLOEHyVgTN2N4rShdZQeY+VyJEe02eiEYtluskFlP8ZgP2H9g/JNnp0dBTb2dlJPnr0KHt0VC91Op3qZDqq7R8eVaORaalUKmTL5UrymevXYy+8/lr05mtfIqBnb/3Rv7E3f++f2kc/+mMxf8O+9jd/yy6/+HW79eFDCWjOhvL0ImL0S698RUBs2e69+55tffKhXXr+pp2/8YoELmsZGb1v/5s/MGvtWjLekcFPWmX9iv3tv/uf2t/9L/+u/eqv/Q174bXXmTxpP/jjb9s3/8d/Yh/94Pds59EH1hn0LS8gtXztRSsKYCaLNUuqtkeP7tkxY1IFXJcuXpfxZd1LGZZcxk4PG/b2939g1t63bET5DbvWHKTsoBXz6MvGRtrObxRl6IdWXty0Sy++YeniohpBRlt1iMkoTtttS0d6tre3J8LLUMprZeY4XsbK0oql1YgvPn/VLp4/Zxc31m2xXPQxgU+39+13//m/sN/9J/+V3fr2v7SDRz+z027Xqhdu2s1f+GXrd6J2eNS06rlV0egVi2XKUlRSAmImGMNPfSemuHvnlj345FMZ96HlUyNLjU9lPIZ22DTbOZVSlVHC4HQEaDIC48trBdtYKthEwPao3rLlc+fsN/+zv2+9SVzAhpnw7A8t4AKTiQNhDCY+6aZtCPQx+Whnt2611WV7/o1fsEsC9p36rl0/v2y//Auv2esCrYxhZdcgADMeJoCM5cb+7N/9qf3z//r/ane/9c9stvsjS06PrN4QAJtW7cav/W37+n/xf7K1G78iY83SSTIoAjJ0bTAL/bTRtZkU8axTt49+8gMHuyzpEpv0BX5bAiWn4jG5bHKU9jpJG6o9YhIW1hVNZTI+Gx8HKRIXuFwSv4kPbpxbtJWiwO7OvkDmyDoCZtlq1VKFkto57UuY+Vq8Ukco/HyxKP7u21Bt5VHLdNwax6eiT9ZyRdYPxbuc2lKyZ4vjXTvavW+HJwLmrYjVzl9Tnml3fAAt9XpTBkCAQEo+pzYSlSTsQbnRravKS0Ewyxzlr3KMRz45aGUhaymBDJkA0UX1lUFkHDDjj9mhjMgJAaSuHAa97d2MrlP0PONr2e6Z364MVV8Aj1SgwJAMV7tplbgADOuAxrMOgKUqrT9J2tND0R8tg4EjhVRG9I274sFoMH55KqNKNNyX85Fianf6zjuC4f4MRsFnIutkjFxSz6zmBCSn8pwT4jMZR4zuQDShy3xiuihF15MxZfY0+tFncYsPRGzxlwA4qesnetUjjUQkVe/ZVNZeN1DsdJHzne7rdDoYc6jgGyTIqBdU39mIKOjMimwOL3qzZNFJWzKQDBOcFipVT4PUJxiLTttph5ZWkUyYzA7qA9s/bLvsHp50bO9Y51Hb9iVnhxLIRqMj/gnRKsYfJ9NTla2t+qi9faF/gRS4jXKpbQSlRA9diWZtJD72iReccTnF4guWY4NmnBhoUcH5B2NL+zKTmhUUKB/NjYECcHIPEOAGWm0R6EnUU8/K0UmDOmTMJ1K2RILbvZbTY8hE00TOgTS6jkgfNPBIrvKcL+nHtqd0ddM9Tt4sz0XEi6W5EtKX0CAS0/dMwU4HAqnIqdKCmTCuGE3acm50OaiXGzqVPdQRYxeucTg/nx0BqIZPrvKIp6P0/X3KI50S7ruF1UE7yglUfagHgE2UEm1Tn5WHw/P7Qp6cDnz128fY+53QfUs7Us45iCUSWT+qk5XTj2sMRSmW0ipTePbRw23p5eOQBWX19Jwlg+Oj4pIO/MtdrjFxFdsPb9Ky7LSWl6cMoB2JrwhRhXHTrPMrHScnUo9aS06azIKOoGMiTLiU8wZw4QhDOMSHKq+3i96l52YxLyAiGjbaEx8PP5ZOGTN2XLp1SQ4wY0X3jofWnqo8OHikjW6CZ8UfXTm7oWLkCaACxKit/SIn7c49gSJ/Jjzn33WP+jsRucI9lU1NK/EM4MvLjOOiH96zwz89Qxc5rwYgy8n7/KZt5hFKlZds4QulgQOEfAG+6Tm4d2dP9r6hNsNJl97td6zTbVmpmBPAhfdTnj8Jkwc85nKHg6O8KIy3KvXxc17HUD9/IjzIN36cpcP9eVkJFAA2GQ4VlkL0taCdp0ULPRPo8sV3z3j/LG0+5z06c/787D1/50yf6gzvUBblLwL6SghnvMEkYI7g/IkraW/VZT4mnhUduAcA9mF8pKdykdg8L/Ln06PKIrg+JyrzUN8FYBkyYGeTuBzICsDGukdHw58fQnDhwoVoKpWK9Xq9pCqSFZCRRRaymERr48GwmkgkSplMMjseDZN7O7uxW++/F/3p938Quf3h+wJXXdu8fEUGP2dXX3hJBrhvb/7RH9qF9bwIPbWWwMHmyy/5slmHT3btzltv2cLGqj3z8qtqeAEqff/OH/2ZPb3zkeVl/Evlsl258Zq9LMBaLFVsZ+fE/uV//3v2+//sH9tPv/N71mjt2IWXX7HK+Zu+VWrZl62AgZJWrrFmaNFOnj7xGfKJcsEWr1y1TLYi0Cklrec6vZH95Ptv2unOA8vHusIKDeuIOQ+aEWt2JlZeiNn1a8smLC4BKNjF51+2TG1VDY7XhfIgSpk3NlXceXxfCjxvl669YCvnn7Hn3viSXX/2BdtcX7flhYoUlPJUQ9+9+8B+71/+C/vD/+d/bbd+9G9s9/7bNpXWKd94w6780m/Zpdd/w6qrF23n3qd25+OPBSgydvHF1y1bWVUZEAoxjZQ8DY2QMc6yX9+xj97+iZ22GsqjL+UEyBtaqzuz3aOhjSSweOtdZoPHJrayUbILy2UBvrEdH51YPFuwL//yr1m6smwLK0TJZVAFFlhblW5YXzheAhZXnguFtPWaTctVluzyy1+26y+9ZjeuXbM3XnnBXnrxOVtcXFJbC+fKGLLeJUaNcW/f/dZ37ff+6T+yd//tf2Wxwx9bfLwvJ6FnJ7Oyrb/8G/bGf/K/txu/8JsCjRu+LNpoJCSgujFZDIMwVLuw+QRjI/sHj+zeT75j27s7MnppG/a6Vkj0LDph7Uw9N43ZXjPuW59i7GMMsJehYEyWD0kY9axQTcpTztjGQtXOyaGI9AUwDk+sNWCWbt8Xbo8mczqZBS6QiKKUYGFgc0QRBYbHgEMZuJiAOUCteXzii7EzyWW1LIdh+yN79M6bdnx8aHsC7jnRtrpxzaY9eRXNPSm5me3tsgqBAOxgYqN+VzSTwZSsUPehwBRbRDLcwsGOLvd7gBqz1UU5YYBUgQCfENLqWEOGiLG+A6XjC3cL7HSFiXwTAHFL0PdSFGofFjD3GR2qF8tuua7VH0NCUYaXV5R+grwEWAQQiW52Rb/t/RM9JbpKCY2JUAqANuV8mIBis9nzew4u5TyxfA+Ku9eX4uJ5z5+Ihuil8tFFiQ5LK+8FgbZCktuqtwAzRrgrg3ik+lYkc9Go6tIT6JEDxUoS9CbkclnLF4pKI+GRXaJZ3t46ce6IOAajodq7wQdMjH3Zp3wqKkeGrtOJDVWIdHJixQjjmwXY1NrlWknGXLym+wenMTvtpWx7+8i2tvZ8TeunB007OO762M2Onmnoy2lTAFv1z6rezOwH1PmGFiI8ER1sE9E3IrkilIPIUqksOnC/IQdPUFUPZaNDm8khq+/3Lam6+IQvNRC74nXEK77GME1HpURPjIQvCaVkSXsmufYf6Ae6FJUP42L995nR83GBlFYJ+QLuZAGgo/4MkVEbpDBC+s0QCKK7dAk3WSe0KQpF5YSpffQoMMPz9zJRHqVP/SgDW88yXIR1l4nWUZ9MWnmw40a8bLWVdWuxxJteYegM9ceA0u0bdBxHMKjwDZ+ccyM7nwjipx8Yz7OfGHJ98aiuCuRPiCx608vm76uNSUsX9KxeZFiGeBDwJVL5qhr8Rgfymj+pd9D/vDf/DVBnVyaeQVaISnmviZ7gd5CJM7Ch59hMJ5/Puj4BEL31w/dsZ3vfllcWvY2ebj31CaYBvJEvOl/JK08cBvKmO9yLrv+YeKdsdJ92FZAUDzCWvijHA/A1nCEL7OVPueS8S+gYjz2RXWiy7KU7tNBK9VR9onImAO04Sd7NrsOjpTqRUTbLWCrIGdRno6s6YRP1/lgOTlqArkoPmep6JGeNsbfwFvRn+Tzv0YonrSN9jrzSDl45PaGkvX3mQHZef79HXfUZntM92oTfZ+/z7FB6h8mrx6cnsu9dHz7EJFK4FJ1D/vqq9gvyQNW8LZFRPcd1ftNe/gjviRcApA66eFl1qS2nbHk1I0dNsiOZB8xVqiUHr9hoT1gCQTQRuZg7Sn7Gxcf+Xfck1+EMNh0Q53Uin7O6+kEdKReypYPnxuIveGzOW6HAga95D3oxbCKMwZUN53Q6hbw8F913nRCIq3fC+5xc4rfrTeih7/yF76Gc8+f5RMfNy+fg3d/nDOlRR8rijrfKwHVPkXR1zmmAnOuADfAIh0qzq+sCsNFjnQKwRGADgB3q+F8EsHopKW8qm0xGSmrAaiIZq4lM1cFwUJJizqqkST0TU0Xk1CnZ2cDOnSvbyUldt2bWOj21J3fu2cJS2cYq1KOHdXvtF1+33/hP/pbNZDh++md/btKB9tLXvm4Li5u2sLxsP3rrbXv/hz+2ckxMPzixB09P7S9++LbV9x7a/tZ9u6/0Lt28as9/7a/ZlS//qj3zlV8RaEnaO3/2A6usrdu5mwKYAhCZbE4KM2FjMfGTu/dl+BMClTcsv7hhjO1JyrCzj/anb39oDz9+34qxlsVGRzLUEzuUgm60Zx5Vu3F5wRISPnbLZRH/hQtXBFYwujSOCK6GmJ427Ondj2UMW1bICxzLu1xVnbMCMUOhh26r5V30/93//f9h/+r/9U/sya1vW337lk3TGavd/JJdePVv2bmXftVyS+elAFhYXt7s7l378Cd/4btLXXjuVattXBUDqtGRCTF+ELBgDMfy/D740fesfnCg1pNBTApujbsCFhPbrvetx3hCMS5drwOhk6WlnC0tpq0cn9nh3omNY3l79rU3rLi6KcCTU7VUN5QL0a5B19jJCVZNpdJ26eo1CemqVZYu2M2XX7MXXnrRLl68KGNdcIMIY+MVIyjCCfbmN9900PrOH/xjG+780JLTA9s/adleR2Dayrb8zGt25at/3UqrV5VvMIhd8QbvMiMX4zTQ94PjtjU6fWupffqdup08+cDu3PpAloJxr3THDy1nTRu3m1KWY6t3BSZHoR+ayB8TC9jN67h+7KA8lZOCXSpaReW+UC2I36ai37EdNgUAVddYXAoZA88+/2zGIWWC104EBqPAp1C1R4zaMs6+65RA0VD07QuoXrmwaun+E0s071rjcM+25EREsstW3LhpI7agHTbVRsduiLa3GwKfYXFziYkP15CJQhQdWAAcUAYoIrGs+E/3pLTWV3KWSURlYHte3r5od9IWyBmzqxMwKnQtUQei2AwlwDiw7i9r6aKM3SumzYjyiq9wNogO5lSvG+sLAhMCtmK6ocB9TPzSHsZsa08IV7TI5oriT/H4mGW/hg4WWw3GA0vBAQ5kQDMqu9SR9YZKXyAfME6efGJ9KQvrXMZUn1JE7cIEKBSfDDry2VVarYmUhHif5a6I2IV9s7mP4ZtJ7trWUpt2unK2RAu27uRkVRDqCRijfih3VdE/05KRnGjJ7NmmR58mHm2uITtnALBcY8e8hLUEoD/d6di+nDpV353NoXhsNB3JOLLMGAZE9YC2KiM7KhG5IwJcEThFeBiLWizmlJ4EWIob0J3OMJaOJQAFUtX2s5Hqo7ag3TNq/6ycrox4igglUX8Wfh+ylHws7TSkKqp+iFbAofqBPecaEfAAcsWrqjT0BgDxIAYlGAq9BOTQC/QWoFu4yRqYPGOTrhxhOR76jk7IyICH5aH0FqszqEy85MBJ5SdNZH/e9YiOAvydnrQ9akt3tq/nKuNelm5NqA3ZAnk6YE3khACsAJYDBBUTY8epZ533RbO5ceNwvtZ3N3r6nH/ndFrof/6gDUcwtkoXAOzp+E/RJFz3Q8KB8YUnaHfqQX2IHgFuEhh/vctYU4yuJ3GWb9B7IS0cp3m0CjLyDl9czpQOz/EOvMKzBCNOZUMePtjiadnQFR9OxDqjPmFUGdFGJML3sLau0lIaqpDS0h1l7UNm3AFR+rSDLjIchB3nZuLFpng8AnBUSowHT8tOsQj/WM5fqz+TIwePKEkYWemyqQlyxpAi6EKdKLuDJmRIwHU5FxO/Kx3xOWtil6RPC6ygIL5hGBNOU0O6bSobBPAO9JJsnOlPllxGRwcgQ+ahLdXy/PC28jJxz3UwjkPgLb7TaxDGYwLMlKbu4bxPXDblBKqc86X6SMPBmtKhqfx9/XZn2q/rWbU5y/tBTzYi4Hl/xwsHkFUezj9x299p2UDAP5NNSF0xDr9tn36yLacDG7vgQY15m0E/t4t6F14nA+QA/qYcc8eMw3laMuuOr/J1vtZ1nAG+kyYOkC9pdcZLpB3eD5/+jk7sJ2cAkCq36uCOoT69SrSzyjR3+jkJAoSJk0GmoT7XKTdpQBt6aihKKLFydblh7kB4NhRFul7lo+5ef71Au4e6hnq5PKieqp1+B5me00GHNBhDCKRup+xjbEzaOtZ7R3zyu9/v/4eTuL4IYBOzaFZJlkTnqhqyJsGuKt2SPFpdNyK0ArCz6HQ6jKydq3o3UyLGWBjlK2+GGdjZUt72nuzZ+Yub9lv/xX8qkJS2b/7+H9pJ/Yn91v/u71thccUSAnOPHzwVqP2WxfpPBeI61pCXv7XTtvX1il2+vGTdXsRXM1h/5jmL6/msAMlMRuvdN78tIowEMG9aaWnNluTRFyVMEzHyvY/fkwC2LZHLupe7UFvUu4wBy9nOo217+wffE3htWmJUt5mY/KSdtMOWGFzGn/VeazI6jdOhLV28Zuefe0lCLfAqhvYoh4hiw7Yd3P3QDrceiHRSDKJ3qpTzyVAPHjyx93/6l/bgk5/ZwfaHlo93PBKQXnzGNl75datd+4oliqtSLlm9eSaQdIP26nbrrT8XkGgIdF+3lcvX/RkEz3coUgP7MiH6Y3za1q137Omje/KAoz7mMjGVYA0HtnsiGg4wtjCwDESraYWFrK0s5e3qquh5KqDcT4im12392g1LZCpiqKjaTowkAWJ9UBa2nwrEsNHD9oNtax7W7UuvvWjXblwWgMl5NAwA1zht2WH90B483rGfvPWe/Q//7X9rb/27/876Oz+yWX/HDk/bNk6VlP+S6pq000HWEuV1u3DzJcsXawIUjBlSvaSo+zIYwjw6Bbpl+Do9gHcQAHb8irUO7dEnHwlYiGaqV3Tas0qib6PmngtBY5yw017WZ0g72BPdcvmSHR2HyT1RAbGqQDxR1EvLq7axUPY9xrcPBIBRrBKoVCIXaCweBjxMo2dgOEl3qYRZJwIsLaQ2lfiJ1xC7SCSlMk6sEmvbRmogDHBqB20JZ7Gq+q5ZfuG85fMFiw0FXocnyouldNo2VFkZMD+W46Fq++SdXF4ANcMan0pR9UfJsjQZCIW1Ry9urAr4RG0sJ4ONITrdiB2Ld5nlzzAYds4CjvcF3uANYSyBYQFy1zwRy+dYVYE6CjyWSqpTwo0zIJGFqy6vs86s6C7gNhFwiQmMtsdp2947FSkEeESDjgxUV4aRceIoJ1+/VjRxRS1eZdxkT6AevOoKUTzOrHhfA1YGYqi8T5stiwx7dr6W8XGogwFr0dL8OC9x2zuZ2vEpM+YBVpJMpSUGdcMF7VHOQRFjcEP3HGcwPhiHYCCQPZoMU8mWl8VUAFwEolVqAcapVSJ6X/wPAxarJU+XyP/y5g176ZXXbamct6VSQQA/4eAAXDFjBnhEDjFd+yBkteOJnLTGSdcXPGemMs5jp9HysdIMZ2m0OnpXoEAVEEsJNLbkaDmLKS3WpB1IuRLVVqNRV9hSmfXkiDPEh2vBeOkRTuRC6bhumOie2pt7gjE6z7rvVCsShwa84zpMf3T1eWTGjZXuYbx1f9wfWEHtPxt1VIyRMc65J70yUPoMIRhJJlj3GbAEiPSE9Qn4w8FDh1CGTkuAQnxBNyubmNCuORyIDG0pHabKyfeyjuoGEXxohLddKBP86hFNfZ+fzsNe1mD0OPx//Z4b858/1VY6eWpuzPnu93gTHtIn7wJgAy1Cuh69V+V8+T2vl/90PucePDk3vpQHfgOY8ptycnKdhfHhe9JmYtbxcUO6IO95ij3t/IVlW9+o6V21se7vbO9IFkdKR9l5fUNZiWTiMChJJ7lqq/8lb+KlEH2lmVVIf46eBtFSNB3JDkiL6HlkXgBUbJSKjZ33u8OI61oOrBBlZBw0mVOPOcDy704bvRsf2WJBkqK8ThojazKOVrag2+wpfelQeFZ0bbZwOM/48Yxu6Cac/85AF1RgAJV/Ulk/+Ay043A6+pVwzOk6/z5/DxkhysrJGGs2laD3CB5nrgIYQA/7s/N3wqoEpBOcF8cuZwd8EoBcAF7QBT3Mu60mOzzKmklueQV9Q72K5YKuoQvgOfKAnpy8H074jftB7rDP/2Fd0EIO4OeV1gEfceIwj8VP2AVuB37m0z88jTBsYH4v8Cbpz+sxP/1ZnZ+VVwm6g6z3fHwqn+IbVBF5UZ758z5Uw8sU9C734GcHrZINeoa8zKKtHndnlwAfKxSEqC69Nsr/rMzYn/kqEUqX7CYqsw8h0EnE1Sdx6boDWKX9vw5gowkB1ZkAbDRRFZqu6eGqEHap3W6BOJJC3GrPaHRpoRgp5+XdjWM+5i4ZldHtNwUkp75MEGPn6jLUP/vJe/bxO+9a/elj+9t/7z+25UtXBLDEyK2h/fDbb1pn774lI01j8fzHu30x4MyevXHOGILHclRrN162aYKZ8ay5NrUPf/CmHe09EQC7buWN81bIFy3H2qy5jN19/207Odi3TL7sALlcKYigTEbIWnfStx/92bcFIljvtekTDE66UTsQCCDyeG49b5fWFxy8FqrrdvXlNyySLojQqiPWRBSPq1Eaj27b07ufIvUWlaJgB6OxjFWqXLJ0pewRplxcAEFe6WOBu2iiYGtXblh6YVGNJTAkZorBDCQo4UsIwNz5yV/Y7s5jy1eXbfP6y5YsLAg4nxkFuEQHwwZo+M7uE7vzwXsefUta13JRNoyQcmwMfO3a3hjFlhV4a1g6F7eaNM7Vi6sWlVAfHp5YtrJomzdfsLSA9FiG2KMO4kKij3TZMoGJNR4jKtf51YJ1Dnbs29/8U/vOt75l39XnD7/z5/aj733X3v7xX9hHH71j9z+9Zce7j23jwoJdeuFFW7hw066+/uv2lb/x91T2lNV3TwWAGtJ+CXvtq1+TY1GzXE5aUPWB0VlkvaCT7kYm8DQ6AylxJEZ1l/gkB3r/03ft4YMHoqUcBbVjKSND39uTch6rvlM77KWsPSQqlFG6cUvnw844jdOGG5FqNSk+ydrGas02a1kbnR6K1w5sqLZJVC5a9tx1CX/OhWo4oguKaB9bCVKuEDHxLrApQqz2U1kZC8nkNibVrJRmdmOzaq3de7ZzeGQtvNVkwdavsGLGovgvb5OTfYv2BGIFfA7UDix1T5cf7ydSROoYlIL8ijNEG4bEEO2fd+nl5TysLgsUU2sBjZn4qKN2YpUJjAJRQcbSZVTPmRxKls2BR6EjS+NkMgJmcj74zpg46srAf7aDZNINSztdXpOTwRhbDPhoIIaPW3ease19liebek8G0Wm2kSRiybi24SAoLNe+Um7ZtAyJjC173rPNM1UaDVF0kiQZeQrFcl7sprdcjFte+aEUnc+l8QCXdfFAQmBTKsmjy4yBxQhyQH+iRNQhRFyCOed9ogFMsEiLZjk5u74jlGTM1ybNJKxSSil3xnMKGOteKSljH5Gxk1FgmE2lVla6RGAj9omc61v3H8kpfWR7j7ftuK42a7d8CTOizwzBGA3a1utwshaqlPew48N4iJywfM14SNSEhdB9vSLnQS8jS3FFicSqbmoznIeMjMZMdW3ISKIffMiQ+K0xithRCyAkQCRQiQMJQJ6Pf5M58XtUgR2TGDPOGG6X7TMDhlGEh7zdnYxqy8QZTdUugVHEQ6O+L6PGihY4G8lUxqPc8NJAbtogmvG0SINls4DICbW39ySoXeixwaCdHLUDz+bFuyytpL+e9FF0CijQ8/qNIe7KZsTOtlOdL8dIOwIav2hsOagHRvKLBphr+vLZp0co+cozZ0CBws4jtuEdHg28xHssbUV+Ybta9GHgZ4w+INrTplz64/vZT+dZ2plePyLwXkruIws844feUll4D3qzGQxlgSLky/CbgnQhdWJ96adP9/V+iLpxLSTBd/ROADNnQu1ZMLxLIqg85mWDt+QsyIbCx6ykMcSRUTnH4p20HHnGOtOV35LO6DGkQ2mIQgKX8IPkWumG8YuCvqIB6eKAUimZE8ul1OaSnbYElYl7ACt6oVg+LiNnkMnADQAsZFBiTjmBSXiEXfy6jCmC/pQbaXRahfrN25TT25Jc/TPQgHf4b96WoV3Vbvw5jeBDgWXWb1Ze8Gdv0FD50F8jPa/6SKZIhv9J2UEVbSnsFHgOPgg8hqx6XrqGk5LNMgdF/Ase0EHZGDfNikbcD0WmjUIOXCMAdVZFL+P83hcP1fjsLeDYvJ2hreywaBfqFviI4Qke2dZB+hyUL/B04A0+VWzdZyjBPAL6OaANNA3ln38PdQ/p8TwnNJ/T2g998Ah6hWAGARBoGuRF5aMe5KFHSYsy8RmcRBw/2hVawxwkpzbwMgHQCVZwEIGNCMBGu0oTwPr/J4CNRrPyiEuJZLwqhVeT5q3qekmCke0NuslUKh6TIo4uVLIRvE48OaKb3ZO6lJUUtkBQoyEjAwCRg82i1vX9YxmNuD3a2pdyE3hU4W9/dM+2PnjXkrFTKeWZbe2zTt7Qbj635kRPZBbsuS/9goDWkhREWkBHgPDD9+3Rx+/b4sXztvrMVSsXypYv5B3APnzvY3t851OLZ6U4q1WrLC0b66wyyJwusg9//J61j3ctOTuV5e5YszuToZQnKSBdKcXtmfML1pFXOYkW7Nrrr1u6tCDK0IgIsVpOiqR7vGNP7tzycXmXX3zNt8Il/aT4GWCQTedtdXHZUmq0B3fv+xIm61dfssLqRTEZBuQsMqSTRk7KWOzdfce2br9rsWTGNm+8Yunlde9qQTjdq9ahFvX8R81Du/P+T+201bSIFEyNhVyHdTsVkKq32aN+4t28jHFFPKtLWbt4vmIVGe+nov00nrULL75gC+sqD12UShPRASj7WEXVFy88zoxRGeeowOPR8b6xE1BleUOAXWBOICZfqlg8nbIXv/xle+lLb9jVl160lQvPCPivWaG8ZhEBsif37tvunfdt+8lD3+Xra7/x62qza1LiC15/DsBrPifQJOXGRDS2vMVxkVUXzUWGaddaO5/a7Y8/MBZzRwiKKRmcft1ndUOXRi9pp12i5FnRWMIqBSPSeOS13+sIKMWtXM1ZTV7ytbUFy00HDiDb44yNYkVb2LxuUfEYEUVA3LAvsD3quZGdZeQ06SQCwQmJRCR3LtilatRtyuC37SsvX7LG4SOP6tZ7UTvS+fwbv2xLa+u2Ij5kZn778KlNOgcOpvbkZA3VtgMVtFSuiJ4rli2onWor4ttVKy7UrFitiZY1y5Sqli7kBIIzVi2mbdo7kvFvu+FgVYH9k6G1RLOxwBPdz2ybeyqeJnDLDGIUDZEZZhcTrRRTOT8Hng7dxMzUxxG7er4qOo4EzPoeQYvoXbaL3K13XUkyNAMHiVn8zEAd9Kc62Y1Hz4o48BxBHIwqS2VFIwI80gMsFYWSCmMMlb7aMa1nltJyYGJd5dERXVD0ER9CcNJPeMSSaN1QjhVRadZUZZb8aCKrrHdhEBQg3eVuKJQ+DUS5fbcsvctyWb6/uQAz5Uol2I1oYB0BdwxtVka3rPp6BFY0KtcEuEWTvnRaW/WuLp2Xw8E6vXnLsjZvDmU99mgawyAAMES8NtZrdvFCxa5fW7NLF5Zsealkaysl21yt6LNiK8sLtr5Wk65KWqmYUjmYHJQWMMBo5i0lOiXUNjgP3W5XAAGnhr6HuDVE76b8NejHKhrBsGCoVWSJEUCFseeiuspOC4Q6+mxyhlQIUEPvPitSdNlhr29dOUBMkgR8MySiJyeo1xG/y3nLxvuipQCsEAhDNgLfiPeln0Yq1+Ii3cYZGXPVIwPw9KYQj4tHZcyZMFo/bOgdATHRKi5GZBH+FTmOLOEEcMsWBQylkzoT9Enao9KUnF6OObicG1MO2tKNng4ZLzeonFzjd5isoxNjqWfc4FIovvv/4T2Oebp8cmmuj4OhDfkA4Ljm0VdPGh4LhpqXPE0PFul9vcdz3BtLDkI+/pIbeq754UWi7KY2HtjP3r5lO08O1B4DW99Ys/39PTvYZwvwkN+8vHzghKXUFg4clB/syn3nfXS4rgf9hC1iCIEy0W82BWFiJCVmeE1WaWSYrCfGaUt2GXJGVF7cJLYXM0mOAI6AV9InL6cT5dAzLMNVzssu6VdH8o2cELBhpQOX/djYeY6eMtaMpdLztkEPsZkLwS4VTnfC8XldVXroe3ZA73CPX7QVBKRen5/Yr6l4il0PAUbQALvJECICM0xkZLmyYMOhvcpAzxS6gueUn584Y/rkMmUm3zl/AIRxPtBbDx88kT3btnI5545yvz+y3afHdvfOEw/K5LJ5Tz+kQVk+56sv0pP73n7QfH6Q5xnvh0PtpmcoA+/PaeNl03Nz8PpZXkqXe18859f4JK0vphPKEQ6emd8PeXL+/LMuI55vAPAeldaJU+xtyzuySZ/JDemq7MGhYxIf76CnvcThPonrgsikPCgDQjWbRCLToZwHj8Aq2Z8bQqAy/W8DWJWppOSqyrCmLKtC0KXxdJhNxAQPYrNYqZSJxrNZ+TQpqy2u2OH+gW3vHVpBhrfZlvLDmxazL1XK1j498SjZGCLL6Dfbbbtz61N7eOcDK1TYZz9nWzstga6GXb686LtZTMZx+8Vv/JI98+x1q5WKtrZUtG79wH763e9bsbxgm9dvWF6fAOeUAMbW3Tt2+2dvqSYS0lLB0jIQ1eWaxWT4mHm9dXfLDve2LDVr6ZGOAOjIjvtENgYCUTO7IOPDzjOjUcwuPP+SFVc3BKwJOIvxBTwRFGu3bP/2R3Z0sGtrFzdt7TKATUBDdab7h3M46FqlkLDdx48FUg5t/dIlu/rGG6o7Y+SIpgkYynuFLVgpobu/ZXfe+6kEfmTLl27Y4vnLei6lhgxKEcYKB3OSh7Zz7xPb33kqI9C1UkaKUeCVyS8inQCszF02LRDYEQjsWrmStvPnKnZluWr3Prwv0BG1dQHuc1deUJ2IZitVVQtGZLkiGJZ8YERmqkYHJ3a4/dQaJyw9Vbbi2rJlFgOohxwsZ3R6cuJ6XBBASkCnyo1CHAo87nzyU5X3th03xvbsy1+yyzdfkNAXBHwYV6OsdIrHJASigwwqBpYunWhMbSglu5BPWG/nrt2/9TMpWikZoteCrNlZ38b9pj/bGMTtoJ2RAks5bX1ilc6+jPKJ+I6ut8piTqA5bRfOVW0hF7cTgcz906G1ZylbunxTAFVgPJG3ZK6kdhA4GqnuUlZhjJ+ABtF/oZ+kQCs0cmdCB0tzRUZDe+HSovhKPC8n6aAxtIPm1Mrr122arEhhA66ZhCTeOt238cmWAKOcpmZbMkG9J9ZtdD1S3Ou2rd1sWqtxKlZrWbfDKiJTO5YD0Ww0BMiPbbUk4KByMUaZiFGzY3bYZLcstaMaBSWRlsIGeDL+lCXj6AZNZ6ZWXSgJcAH4UMisC8k6gQJykpnRTIBd59W1ok92mgjAz2ZCxeLVnlTE04O21x35Hc7iMlgR0UP8SfRCpytK/WFXAOt0CfXUnkStx2onDCInwx589y8ZF/mZtihnJGmMr6VPTvmKuKNpwo5U9b7oyTJdjKktyhEtCNCV5awuVIq2WC34Fqg8T88MEUvWemVpKMoAkCL6x66AvEO0d6GYtYquYfxbjK5Se1bTaUsDdscCogkB2EpB9Ylaq9+1PV+rV/WXI9ftNVVuAXUp44TyKRRY0iqMVa6W86J7iLABahlSoQqKNgABcE6gNUOeiKjMWHdWtoOeASKzTJgajrt00FtULxDxdzphEOjdmiV8QiYRSyZUSWQ8msaYRpbRChE+dAWzrOeGkkiT6ojBkS5mHWQ3ptLJ85nDRBfj4gOPyoqX2Go2wS5+EelqtR1bdCfkNDKmVTjHGkM5mHJcjk7Fr82u9Hjf2gKrrZYAsJ5vs+6rGPLoqCmnQXWUgc2QhxokqTOXGqvNo06ftNoDh709pK5008s2CNxwohd8zB4G8kz/BUNK3QBw4Zof1J1PFJLqzeMY0GDcg9EmisYzTic9EJ4Pn9CLcnKK2lxxJ4+xqozrm+c1N/akT1l8zK9+E1nypYE+uy5CeZk8RyTC3+P6tnQpVygfDlm7wbrjY9s4vyoel814ui/gf4h69ec4vC29zqEXIeTBdUAb7aw6i78oJyAXXZyUk5bLKl+1/SQqHeUrWCg9XUJG2E2L9apbQ5xapaF8GG8730oWujOkg6AG6VJ2Bx6qUyI+sarAMfcOj6Xz9BxDwFjWK6FnSpIvKtBoi9dVLrcogWWVR0zP0kOoC0oXGqkW/sd3XzeWwkBzlc8jsDzn9eIM79HW9P4MZANH0lMMF2QiFpFKZIvtk3276IFkDj0uu0CdoDXtFCLtQV9xQFOGEZAdJw/5JCydPD8HmTxfFhZZWRGuICagNJSh66i1czXhEMmc8mftZpImKaLOfCcP0vF8/Qx5cw/7p9ue1nzcs6ehg/fgAT55B37ycbQuJ/BZAJY84/fPzr/q4DnnUR3wNL/nxxfTmF8PsvS5HAY5CGVkM5iQFvqcYEXQOxzztOBHH4+ra7SBrurU/6ozSfrKHXzRAwBdyZPelME4i8DqFlPpj8WHR/F45FiPNDKZaXc4/F8FsOPseDgpySpUJXo1Fboai0dKyiQ7nU2S6Vw6lsrmo/1BPBLPlKTIWEz8yM5fPu/Rs8LKRdu8+aI9/+IrAluHNhI4Wr9xza7evGmXnhEgFQjauX8vdJEWC3bS7Vs0FbdzMp7LCyyGPrUvf+2rduPFF2Ug8pZLp6wjZfkn//PviVR9u/LyC1aqLXuXKpNIujL6d376loz+sa1du2Gr569YpbbmIK0tT/fw4MCePt4S2OvarHskgNCyE5WzLg8SZfXMxWVbqZUEIka2cvmG1diIIJN34s8FbCID1tz62PYe3bacQPnaMzcFFiuuHIhK0a3aPj60uMBx7/TQHm49lIJOK4GI1SoLVmUcLsANpSyQ5101/SN7+N4PrS5AXFhdd2BpyYIaNHTJ0cUJg8vBZBCDtQR2H97+1DqtnpWSE0tNT23Q69vh6dQOW2qpeMbHVbZPOm4g1tYW7Jrq1jis28lJz2obF7xdWKA/wlg2Je7gQ4IqeOGRAsbB8CuiOhw+ui8QfiAgJifl3LqVFgXU5DAQgSXiRhch5WNBeYYeINVE/UYC8YcPPrS9+59Y/bStfDft1V/8imXL7DQj5SjmRaGybzt7slfFA0uVku/zv75Uto2lmq0vl+x0+xO799E79vTpnkBkyUFVMSGD32eXGhl/4Z69rpSV6owyQSh861KRrb5fV93GVlnIWaaUsnOLJbsgJ2jcEbDe66j9o1Y5d8VSxY0wTESKfiqDHUlmpfiGlpKiTiVlyMQzMbrwAYKqX5gBS7soP4nOpVVWdej5UI6t7QPf3SZePme52nnLy7lJZLIOAlJKo1ff8+ErTLogAktX2mgogolHKDdJY9gyAlWujCXHvouKFL7PNld91hcZQjBTuzMGVgC2O5TjMlK7xyyfnonXAOt5H9pC1y4TtFjHcoyxEpCmSz20+cxBGE4SvSgsccIi9tfOlcVIbVUxLhCDQUtab5JwAMtwDQzbSHQiMujdxqIDSo0IJ8accmYzSSk0Joj03RAExcT4KClxcYBP6JIxySYjtlKYySBKKQq8hkX5p2rPmZ10Zraxec7OX2D7YjmkOVYciOtkgw21h8qaSsaswPawcnSq5az39BSzcfFTXk4ka7Em/MxIt6TEa+wqhbLstEa+2sDK+oKDxlSfdaddyKRX2ApS+kbALJIq2qpkhq1xFxcWrCSgWhHArQhAl+UkF4mKC8DSgwBoZ6hHKpkToM6IpkSeA5AiQptVmRlWQeQ1J33Bd5lNBwxMEGR2d1KgKR8XL8eDIwd9Zausp7qOlBarLviC4tIhgNGceAW6Okxwwzf2KDbLVinbwKZIs8AugFdi4mACOceIsxsb49PQckRle92mwBIRWF1SG4nxxD/IM46OgLkc+mGMtWOJPgXQhjFKic9omzBGOuqbkwyEeCUhctZEAyLnul4Rv2UE9Fk3mh3uWGatO9Z7OIL6w4nm8C5hN/KIWTCyABhqiIyjt/ikdrRneEY1FV0w7j6WVmAevgxdvTwT0kQ3EHELs88BCeTL87qnP4Apcwl8wqDaBeDmQF/fedbnCuhZDt86V0cINFBblYlynZUJ6mDg4X8ifHQ9M8eAdPqS36IcqkuXN8Q74kLJw87uvpwAyTXv8zaF5SBZJQcfkb9+uW3itpNBXxxg6qRuTJzLyxnxHhKcQtETrY7DlJYxyWJXpC86ckbo+fQsPDH9U12UhLXkjDAEiyEhlI2oOW3A2Nol35BCdFLB2nqJYBGRYObesBkI8xm6AgKMdae4KoKkTLpOz0AxgKpaVPyom+SrV301C5XLgbTuQmL0ie54eeAF+BTgrpYzVpRBN7J73Aydod992Z3eoOO0Zc1bIrGMgQ28pHambsqPtsBhZOcwZIb0QrsyxEl6GD3P31k7kzfFhE8Y37m7U1d7sOYyC1lGRKehL0lJjxMTm92p0EveivoM9aANxWdqI06/r9PhGnUiA/+u8wv86Y6S7vtQCaUxB5N+ip4U0XtqPc3A3yHNcHLMASsH7/Hs/B6/OfS06K97/CZt/Q60l+5WGQCo9DapYGgbv4tuU1L+SSrofOd3z5tyhLygEXX3tGhMvU2+PuGNvFw2Q5pkrGeVzHSoegsJzhqqpq9CoHePVdtGLPa/CWATWRnUUjqZEnCN15S6gGyspMSzwmvJVD4Xm0WT0UwxFSlWAU0TnTN5ViNXtJ1u2w4Ftra3H8oTO5WCilun3xXQObXjwwO7f/e2iDCxxYuXLJdfstXVS3ZufVP8PzTWrVy9+opAU8H2jzt2cNSw+vGJ/fnv/4Ht7e3YM8/dtJVz56wkTwhDJr1vH/74Ldt+9MAW1y/Y0oaAVnXBhxCki2XlO7Tv/8mfilk7dv7KusDtJVu4dMOe7PXt+Khp6wLN5zdKdnTYsMrKhp278bxPbAKcQE0fHi9G6u3v2WPKLT22cf1lS5fWRMszwqvOMD1j35KTvj2491D2nzGLDNafWqvZsPWNFVtarAiMy6Cm5YFbzz7+/nfso3d+ZvFC1S5cf80ShZryJGKCIlajiwGmY5RrRMDr2B59+rEdHx/L0x1axlds6HlXzW5jIqPPGnRJX5fUohNbWs3b1fM1S0uR7+8xoW3BzsshSJSWBGAlePAVxk9pf85c8NPUEuOWHT380B492rK+tA+LxzOemIlw7EyUzRcsmZcxGwwspnZn04SugGFZ9UuqQXq7j6z+SGB//9CmiaxdU77rl66IUQMw58QAit9cIIkksUg9a4ky65xJI3tPntiH3/+effreO1ZYWLS22jGf6lti1PD8WPKLxe7ZMlai4F36RB1Zo/Lp0x0fn5ctJHxdz6qUynMX1y3WbdnB7qGdCDSmqiuWW7xs0XRFliEMpRAEE11UX5WNna6QL3aLYutL0ifi7APoxRsYyIKciKXUwArTrvJ8YofNka/+kFu5ZJlKWCtYdh/2URpDm7X2LDXcN3bS2ts9VZ2YyToTmJkIIBPtCvRAETlAyeZVt6CUHIjq3uqCgGZMwFpglHZrdSZ2qPYfzkRPFdjBr5wpotVK1aaqT1wAMZnVvULeMnnJjUCgcJAMIkMH8j4EJq52Rh1fWMnJ/23phB9GAvTmaz0+3W+pLEzyU3uxJI/SRjehuCgbBskXAZcRY6cvFVXGhYgHz+GZo9H0sHjax8ypDX3S2KJAX0QgXTSJiBaAcoYonArAFkpyUHNJ0YZyMsYsJjCr51Ms1i8g5WPPkr7kWkZ5Mj6N3dXyeV3LRy0jJJYVsMrqM6f3Clk5kwK6tVrFFparVl4oSaGJ5w63XRaiAlulKuOeZ+74tkeidVGOk5wlhjYFY8HSRRgelPrU139kohKrNRAFIsJKL9B41tczGHAWR8f4C4iKx2NEIAXkiVgBZojOMiGMNZiLAkrMEg/bMUrzuLMk50Py10LGWHdafJLPZZwP6YVJq20L+q1kJadqBwlxR0CU5cyG3h4CLvrESPikKBkbwALd0eghonUOBvUcPQ5IU1KcI29ROlCtLJliCMdITvdMbSBmckOHQUP3Aco4kEGMOrusNU+7yl81UD3iEYFg0ZN6F9VWSfHHSHUdD9vG0nGtifhegNgNNDoPo6x0aetg/JS2LgTW0f/oWwSCa/rg+txIUta5IQfMUecwG5vHuc474kV9D/pON5w3KWsYNkBbDXx4xVg0SjrNgpFXDd1g8z2AA95xQ6w8wjN+iwLqt97QJ0M3cDI44Q/ycidwpPcF3j2II3oyJO3Bw8dehmB1Qnqkq5Iqj5C/gwnqTT46KI6DDqqicvhwNhw78TyOQGsg/aUXmMdEVz+9HkzkArZxbyDeA9Rha9DL+o9MPW3oOa+b001/hVRENiwqHcomOQPriZY98XmPLnu1cWPct47oEkCzAJ/eYxgQYGasZH36mLJgmGPojaDrX+9KFxBMmjtbOHcMO4KHhGXEg0RTVQmvKnQP7emRev3Fo9ITSpj6ezDDa0Abh2dpa3i2J3BLrweAHLsWHA3oqTLqJXoP4WXS9DrDQ+Sjx8hXyVmrJdiuC2nZRMpHmo0GGyExMTbrjUI74VR4j7jSIp3AI/B3KB0HwNF1CXXjN23Lp97nXeTZ66m0OOdDwBw0Khnu8Uk6/qZkxOvqNA+A8osHv+f35uXwawBP6RQAOktEAvLDOGjahDHhoQcN3T3/TX3n1wNIV4uLh1Ra8Q7BOpWRcvJJmUWDEP3G+QvvUw7qQvnRTSRCqZWEXCu2kh03lOexynU0Hk+O4/FZo9//X9hK9h/8g3+gdorEnn12M3n9+vXsyy+/XHr5tVerr7z2cu3Fl1+qvvjKC6Vnrj+TXTl3Ptnt92OpTCJaKhYjFISdrjJqTHZ5wTAVCgINVbplGZslUCepAXD6Ejf6ncimBWwSUug9a7fq3kV6fHIoTyphfRlH9hs+PNxXuscCvHu2u7UlgLlvG1ev+LaDNAkTJvoS+g/fftvHvQKQLt64aeVqzQVtorxO9g7sU4FbIgCXda+4sORrhapgdv7yur38wg1brOTsYEcgO1O1xQvXLJ5dUOoSPgc0ahQRvrO3ZQ8//ql75rXNq1ZYOefGhe3wAlPL+MLgg1O7+/4HHn2ICyjQ9UqUMMwqjVi5VpPRlaAJBGx9/JHdev8dgdaCXbj5smUX1wQ8ZGR0Elanldljmi6vmEDbzicf2K7qg6AXkjKordBNt1PvC8QlBNwyPuYTQ8tWsRc2KraidtjfOfKo+OqVG1ZauyBQhbEQQ6lqkhvVT8wjxgGkwUQYmNMHn9j2gzsO/hlDTPeej2MSkCBKktVnSW0NaHdDqueIThYLResfCSA++NBODnesKQBTXb9oF6696AaQiACqGVWIcDD0AUWCYWdMIQytAtm4N7CH779n3/uTP7bi2pqDs4wATi7SEZAXQBfIPu5KiQ7SEih5zQIyeNfpTM4jr9CFiE/Jo5Fpe/7yohVNXvLRqR20lHe8asXVZ0T7RRlWGWXRwwNO0ESKVxV2gxsVCJiO+jYhPS7LYRLKEf2k1KS4NksyylPVd++BHcgLP2227fTkWEapaNmFc85nCCg9Zm6UOnWL9Q4caBy3BJB0nbLmRGP4ad615UpBJ8ZDLwaFpTLB+GsCXYloWOasJaBwWG+LDuJBKQecCV6JJmUQVfbOsGcTGWiGwLRaQ9+NraEydpQnUVQAdkJAkLGWhVLZu88XK2GFg5jKhiHBoLFe7fZ+W0pOxk8O2ER8DzBHPFwZUl61HROzUGRiDxkphhB09YmTpFPtivJHTqQpbcoyaHJ2Li1mLJ8863bXEUuFMbd0QWYEDolIE43kffg1TKrwRz0vVTnwsejrkQ85d3MQFKI5klM5FTwXxguK/1Rej+ihOOl+PN1HY6iqaSuJvjzPkB4iz6xkgrDQLlg4yuFKmuEseh7lTITbx15HWDlC3K17cX2fMQN8FAArIJx1pGkg1q4lCg2vO+CKMj5MoEPgIg74ZZkunCSBRYYSdWT5x0qfruqYnA66RON0E+dYrYIIv4AbQwHkLDBpziN9RJyVJ5swFEpyOAWUMKi+G5LyG4260sdMQpNGkS6dqa19xYZhy3cXZNMMwDqU9xn54vuI+JrVLSIM+RD/M76VSYG64HLMpiE90a15yvCTqepJGcSXqmk8lrYc5VaakIHhGtC/NZL8qV6MmaZ8DlzFcwE4uUHzA/3phhle0Hd0fFS0IXP/HYyf8pWDIf06j9DS7jAqz3AgV0GzY0UCQIGPAa6MncZ+cdJdzRqgcwCHrtMXb2/YDWDB4Xnrmsv5ZwY5vMN30qF3AmC1uyv5Jx1R5OMPH9q9Ow+tIB4vqB077aY9eSRHytOkHpyh3CEP6TkVNUyE0QP6R7QVelBFOBO+plw4OVnvzo5ZvdGzHmNUaWfp24LahN4lVihpno2BVaXCqTQAhMg0oMRBiK6TP0AeEmcycrYEPBvob/E3c1OS3m4J1VGgH5kUKMZpYtIxtgx9Cf9HpaeJ8I5wiLgP3QFF+s27gEEmKdJGARjhgCk9UZyJV4yjDuA0tC3lwh4xhMjXIlW5sa8eQdVzHgFU3iEwIOESDyeS7BxYlJNLpBTwjuagrcLpUUTRlHbTFZGFk+dCWyATzLfJq83QRb7soq7TK1OplJx+6AnqRhk54I/5wbOcHNA58IcAO3RwAKl2kix5Xnpvfrot0EH9kVNP8+wZ0oGJAxBGDyoPlZu0/TmvH/fh9/Auz43R2YBPnSJwqDPvKt35s/Pyku98SAUyME/HAb7e0cXPT+WnFvvsXZdp0tLpvKpPrjH5cd5D4rTwehCBJZQhgz01AVVrKHePwAqHHI/HrAv77wFY/Yi8+eab0Xa7HesenCbv3n2QvXX7k9L7771T/ejjd2v3HzyonhyflPr9djaRiCWXFiuxQjEflVKKsMsNngJbpg57fQkjCzXnvR7cQ6GWy2URIIxLQ7myhiVE84gFRlL3RAqq/FlDUfGxGLpQKlm2WGAtIGtL6aI+WEqLMWXNZkNAQwJCNFCMRZSX4QI7u09te+ep1QWi6gf7vswWY3Mj8awATcVK1SUrVpYtKsPChKzy4jl741d/3RbPbUggifSwXEhEnqoMUKdh2x/9VEI5tLVnrllpeV1lUJ6UVoYYzMV2ftHuid39yQ/t6PjQli9etmuvf9WuvfRle+7V1+0FnefOX/buQxpy/9Ed++m3v2V9Mer69eds4dxl1SOn/Ig2hS4mX3FAf0kB1uOnt23rAd65HBO80TZjIlt2/6kAU0/P0JWoJsczzOUTvi7vcjlnR3t1X46qrHotP3NT4KDkUTxo6/LljI5AQGspPn0f7D2y7fu3vOu/UFuz5XPn1YYZB1gjtTOAhygf7zMDsSvvczwYWCYlhTls26y9Z6f7T23/ZCJHpWrXn3/DpvG8TWXUWZ+Tna2IjIhiSo9IVDB+CIJ3yYiWJ7tP7ON3fiyPXgo0zWYYAyvFxWetI79/KrB42GONUAy3TugmA93qCpwJ2A2nA8tV45YXgL20vmSbAiXtkxM7PO5YU2C4tHrBMtXzFkmwpBTRQ+qvGhFlEjgWGWRsc5aSchwpzWhMikVgEEUZBUCo3usLut/ZtVt/+T1rtHoeDe52hgJlclpaHe8mjWQK4lb4XmBNinXWOLTE4MDiAuMHR8eiHRPGBh4VYSYrXZa+w5fSz6QyMlgAriALHpFXOVdKotGkLyWHgRDIGjERUW0jnozpf7YYHUmBikQyTnpUdeoLqLBSAM6NKile1nUZ1KkM26CjtHAg6EKWw3ipJsU87qqMMsjIpoxUVwbp8f6x2CVmaRS3QFMqK5lUeVQ0Vzz+yZ9kIptThQA/kl9GlsySgAXxnIjh0SKVgQgUy3Wtl2OWEcAdjiLWlvwSTeyo3PtttbfaHwDd172+QHqvT4SerkmGJ6g+Kh6zoIfiD4we6zmPhpJZykMjquyhOw5wCkASuFC5KOfQu09VLumg0fGpxSYCaHqmWGUioMoiENMeCzTm1I6RpPIhMko9UfjUAdYRr6iBPMqnNBMs2C/5ZQMNHA62tE2mWc6NbUPj4oOMj/cHDNDtnmQtTek1QGaOHg7RPTJlTdy48lC5qYPo1hHPd328dIhSMVyHcf3DQTC2RDI7tKP0Az0PvX7Ho1djyQHXTxttlz2GCTROT63H1sN91UO6C7A2lm5jNYxBVzKrmiREL12kxche9Ba4UFFYyYtVMQAtDD1gTduczrATFMZ/JCDWsU5LTp90K+MK0ebO04m0VeQLxCPMEwCEKt1JVDpdtGMYFoYQIyk6hYjX3Hg6qc8Mavjt+mtudPXnIEf30Q1ffD5EhfyyTj2p9sPuYKg5yIODyBwggnGvGHUCFTg/OAy0p0eueVZpA6c8KuWAK4CXuc0iTy/H2Xc3yBTP/1R+PZaVQwTAplegWit6bwByTbtsP91xGvAu6c4PwJPLv/iXovtYZ/haWQEqeB9+R38go+gaxtlTfYY+pVSPMHxG+cvRSYlv2eENOaPHk2bmJnVkKNNINIJfAn3kiLK+suoL2Cxlkz6OPKU2JZARk37JiB/jSqOg/5YyU8mSeK2NnNDDAL3x2wSM4RGdABecAyV91hYB9BN0CLSkrQE9kmUMhJdP/0WkE1QG6s8BjdA3RGjZ5toYf6rnAzgOQA684T0aTjhdU7mhEfgEnoe3eZZ2ldp0O+jtqj8ig4BUjpAePBCxe/e35Iwc+iZL6BWCMSwpyQoS6AiGFHlQ66wN5+3JOec5j/YjV2ft+EVnDRrMn+Wcv/vFA5LMeYzP+cnBNacb3/X5uRygd0O+82dJ34efKP8w5CnQ/XNZ4ynRGfpzzUHs52ULZQ3fOedpzp/hk7zmdQjfdR1hOPv0e9heNQDfdE7URkPd6KosDZXlWK8dTaeR41Qq0tDnzwFYihj57d/+7dirr76aHJ2e5ref3K9du7K+Gc2mrmRzmWsi6RUByc2FxcVaOlvIj6Rx5L3LHkQjWXkeEIlxR3OhxpNiofGDwwNrClQdnZ5Yu9e045OGPd058K4txnIBftzb0rusBUarQFanmWiBcC4tLZ15Juzpn7eKwHAIczPJJm6ttgCLLBlj+CqViisd2o5xjAMpJNINBiY0NjOSvWtEimnMMkv1Q5/hHcWTjKWUlpi605WnFrqOWnv7dlTftsvP37SldYHQZNYFkAYmMEGsOzpp24c/+KYdH+7as7/wDcuVz6kSMasulCVAeIPYAwkAY35kRN79zp/Z7v62Vc5dsNUrz1kym1f56QolSiJPVt4mXVtM5Ghs37d3vv9te/B42y5dvS7wvRDGzGVSVizmrViu2js//dj+7E+/Je94ZmvnF+zm1fMW641s6/GhxfMCka98yZKVRYE9ATAKA4351OnrL0pIEbhp69Bu//hbdri7b9nqitU2r9iSgPeg17HWaV30mdrK2rKYFqUusCXQ1e70bHtr25Jq8wV556f1J/Z4e98G07Rdf+0rll9YE+gtugIGXLGLEkoFJg5GJRgEysKkoEmjYZ+8/ZY93X5oE+UD6MrHBB4HdRu3GtaTwt3piC7jjFpUQI8leFB6qk69fiSD3bJ0NmaV5YKtLlTs+YsrllJDPdk+sMOWQMbiphXOXRHgZSWEnM6o78Lm4q7yQB1BFfGIFL2AZnf3ofUbuzK6HcvkSpaoLtu55UVbSQ2sfv89a9Uf20GbtYRZ+QAAhtJOCXRUrXbzDQHpBe++rsjJ6O98ZImjT+WodO3ew107OJnKCRPYVnnphnblKr4nokd0D0ULMGKsEN9R1DfP1ywj55SJkSjgveO2fbwtACN6ZJRGRQaRpWpOOx21gTx70Z3IGMqBSYa+uL1ojaH0sYKoDOXJmM3EuGm/fEPO5uDEx0c2TwWmBLJOpyn70Yd7boyvv/ycpQo1++STbf0U3cQ3CfEty3ExsxpA5IuoC0y3VYao2pp2BkxGJhiuuEf7Bz2zxWzUXl2NWzHes5nqnkiI7mqPej9in+5IuHQtXVDZVf+YnE8MOctqQaNmC2MVtixlfCZnPDGzSikhIxsmNrE2ddKdAJQ7dWYHIZVF6QjP2yQi4z4aWO/JLYtI7gHnGxcXEF0fvlQf5620ccnGzKgG7PrYQfQIrKL0JA+AERXB+dmHCwjEJaTbWFbHu+XURoBXQBvvQUTqAAj2dRdpH53TmXRO81gOTkff+9It0t8Ci4C7w76cXjmqUnmu9wBV9G7BqcyEzhcSAqO6OaXbjrHPDAZh6FLL9SNlymRVV+m4gRwBIjykw5ALwK5wA1zgIFXa1RaI0A37uiIaSTaHeh/QnFvbdKdsxoO6i5EME2dUjxlDS2Z2685j29mXI6tn6JaWWpZcz2TUc3a+nLZslDLJwZO+G6ish6JxPF1zHYQxZCIcn1804qgqDtpv3qWKIfw5w6hnXA/ocOcFzvZ7fA9WBf2PA8Aay7QjkVH0ITrGARp2RXQMjh6TVKVfi0Wnt/eAkIfSxt5hgwADweDP8/JkdQDAQpTL01Lh4JEwpEMt44wQTsw1OrguW/n2T9/Ve0HmwQscDq50ShQESsVHdO+K9zwAIJ4n+AD/8BbjnylbNh2xRTmGrCxyIscaRwHZoe5l2YhCYmxtXTtom2RUYEb5hOia0kJeqYvTi/YPkToOyr1UjsvJFQATXx801eaTtNPeo7vJqS1k5UC1h1ZvScZoH5GNtaRZaSKSCrYQveCTpsRramGnFYcPEfE2ZcyxgLToC/3Il6hjmP0eeAM6Y8c9civ60OPjtNIf+IO6eObeJqRJPvqJExsNyxKOx+Jx/eaZdCaL+hffB57wHTQJjEgPx8T7gDz0JfnCg8h2IoH2lEkXjmHHxFazZyXGxhdzShOHJfAj9ZuvKRvKHvh2fnB/fo3P8HygCUfgrXByf35N/6n84dr8PrTiN5FVDgej2JGz9/icl+OL+c5/e7pnzznddX3+28uk23zMy8jz83QIZOqVszR4Hj4N6fi7Z+lwzPOc53fG7yLt1LeR1de22rMuntjS93uxSPy2krmnd7Ykj/VWq9VeXV0d/sN/+A8nESUa+Z3f+R0B2LXk5uaFfH2nV/v0k1ub0177Smlp+dr29taVVDK6GU/GawsLa/lkDIsl1zk+jVTOLUghjQU4dlUYE4isWrlatYvnN1VAMZ0aGcPmaxNKOIiYeteMmMPHjerv8OjYHj9+4rPGW02WdRk6kzCWh27VsIe9iEVgWcJ0+cplW13bsIODY3v3/Xd8zCRLaXlkI5MT0Mh5d+7x8YkUJcpcBBIBWcsOQjKWEeEgD7q+iUL1dbITSkGgM1cu8oYzMsvxwOxxMQHKzbsXVOYQ+saTkoLvNmznsYBJumALq5e8myItzc0Yz+DFCyQSfRYzPXn3bdvf3rYLr75myxevunDISVAeCAPDBzCMKLWEHT15ZD/8d78rg/DU1p59wQqVZe+OZIkj9lJnvCpoHWNKlG00bFtRNEsKSD14sC2DkraLz71qldVNeeAIlVjBeetMgMRgREdgtGGzbp3HH9r2vTvWlCGsCqxvXLphMSZtqTwquqWlyE/3DwUSiUqioMdq+6Z3vW0IOESHB/bwwVOBy5RtXLliyxeelXHKKU8JkE6MlEeAUbhnzAtD430RzcoLwBzc/tju375rLaU5UFsnpn0rRdvWOdn3yNuhFONxX0pT8hBPMMM+5UtxnZw07ej4WOBjbEvLdOck7eblDVsWeDzc3rOt/a5NC0tWvvSsJQvLUngFd24YH8b4bSRovrYewsR2oplM3HrHO9Y9uGvTQUOOSkqAqmTXLwucCsCeMqnu8Z41+inxoNpFdI/L+IssdtQU2Fp91pauPC9AnbKVatFmB7csVf/YcqmhfXpvy/YbUzuo9y0ruqbTAQwRqUIuEilMyET8pXIFmOn0fumZTcvFBQ4bdXGhwHy9ax8/6VpXbcakKKI69FYcnrR9nJsYzOlMOqwSEbragvFnUwfWKfXor2QnE+nYV67kfGIT652OpJgZv344TNlbH26Ln4t27sJFe7J37MNS4B+pctE8KOfTxqnaVsZDQI/IKEaNLnXaPEyuIVJH5F1t25taMTKy184lbSknHlYa1BOdcTyc2e1d6QDGpNbywr6Ao5j0CDtgYRiiTlOPmusdJoWoKKon9NOJspyFbkQW0Mb4zxjPKyCWUlpEHAeSZXaBK8oQJ06eWlTlzMnwrG5WbCa+q7f6tjtMW156Br5AjbMDHkAOQyfCKkMcMLptITNypE/lh47hN8KGbFEnMIAe9TbEcFN05J1jgiyznvNAwK/J6hoMIRCBI8pLdNntTO3xiejI+FOXmQAcaV666DNyBFjHdyyVzCS9ZErGRUl3BU76A1FIckeejDV3mugmwz14T7k7OOhJRxMVLkX6Vo70fOiMd9mrbozTjsjop5fO2UygKIBCFQ+iq45EfgFIbHf88e2HPn4Z8EA5UwI1afElYPBCNWOpGctrUReGaUzsWI5eNFM0saB4ED5iSAa6IfACh0clqSz/z42hy2q4iipz0KWTe3Odwg3epWEoH6AjKdlgbCtyADAjvbAaBxF88Zye4+Q7Zcae+dhap6F4j8zgVKUJiOVZ7lMWwF4w1pQllBmnhiEaJ0ddO9g/tvWNVa/frVufWKN5Yl/+0uuyDwnblf382dvvCjThmKhWSnd+MIQGHmYJK+yWz+5X/bAF5MVasAny1HvYo0I+bguluDv33aFkR84FDlxfzFCROczGBnIeUrZzyrJqAEnlpWohwzhGra4AptJhWSi30dBO9UL2apLVZ2rSdapXC72HHtDLRB6TcTkHciJZju2oObE+k2LdnokvpUfwe3xSp2SOSDtOrzsDahfISvtBG5wFlv8jIu6Op+pG7y06hHb0SCHfVR50C0MRaR/sgC+fhaDp4D52n/zJgzYjsk7b8p1dNz1/PU/0F5IrN/EheoQoc1Y6i+UZAa96XpiFsjAcpNXo+cTNuHTxPFoN/aATqZDvfCgDB2WgflzjOTKb2z/e5XDe8WcC/9Mu3OeYpz//PQeuetB/831+L3wGHp3jFK7N5eOLn/Njfm3+/efTCvnPn5lHaMM1nucT+gXwHOrMe+GT5/mc5+dDFcAuOvx9PtXO1EBtNpHc40G2RY+6ntsSD9xTm9/W+/d03QFsPp+X+2UBwPL+b//2L8XW7Fqy2Y7mh8NWrbSU2xwPk1f2TzvXOu3mldW1hc1oLFV78NGd/PJqJXn9xRdjzXY3sitjdnrUdAa6fPWideTBHB2eCtR17dzKmivYqQrLmNjl5UUxpjy16rKUmBRsr2fv/exdO96+b1//xht25aZAWqnmUYNbH33q4yJ/7Td/zRZWlrzb07u6JVi3PvrITgVO6dpg0tZQypxliGAk9m8+lRG4f39L6bCdIeNJCOYAljkgFAIhhayTLgR/rtcRiEhbT8atmC9ZbaHmEV4mlcDgGHppDgdOmUJB6QmwQXr9C0zL188bHoHzyIS+c43xYkRCTg8EPJROUsqFJY7EDm4LETYUazwqUCbmSEbGtvvwU3v4ycd2/cu/YOcEhBiziNGLx1gKKIyTYdmesb6jKGM6H7z3l7YtEJisVW31mZsySgWVAAOKoAZFxJaTKAG6qPPyRZiM1T24bSdPHzggylQ27Zlnn7eEFDgeOfzIlqzQEMHBaA+JzEgRdEW32KBj0cM7drC95Ut5ZaordvHm85YtLSK5an9VEMZXeSmzKxWlCW34fyL+iGPU67t2cPdT297bFQHz3s1ZSnSsdSwwrnY/aXWtMcgLfNA9q3Ilo5YVwObe4eGh6ji0ci1nxVLarl1YsGcWy9bcr9uj/VMbxxcsf+6i5VcvW0ygmvGIvo+36EGTebudtR2MgvHM0B0vp6ZXf2qjkycWF8Co1DL2zLmajVsHtnd0YnsNGQG1wermFTtUXj0BS9azZZWGjmVt7eaXLVlctHwqY6X+p1Zo3LKs+OrjO08ExkcCmn3RRQpUdEVJeu8A9FHbEOkHqCSIGkipUs/XbmzqfQDsoXcx7x327KPHfeuoLgwkQIkni0Ub6DeyhkFyRS0e6AgAwqpUkzwwuIBB51VdTM+G9rVnyj7BsNtoCeRIMcvw7A4S9sN3nviybzXqnsiqjnQhZyxfKgok9WWMW3JAj5R+mHhBPkxQwvuHoNBZv1Q/5QvwkyyUk2YvVGK2kNKzqr+qaAk9ryrZ3QMZnGzM8pWsDHBC/CbjTPSY8ot3GMsJD7OAvw9VcIUqnlZ5fXa9vhOdhd+QYwxYRnTMy1Gim5D44lh1zg56lmsdWVIAMylZqG0u+hjOe1t1y6ydt4XzF8Tjkn0BYkAOvSg44BhzenOQDZlT0RM9oTrKgWKYAcOc6FiADqEMSaf3THINIIHegSYCLALyDFmy+pZFusdKR8ZfPHR6MhD9c9aQI1ofJuWcy3ETD0zE5zEBAwwaUSCGKZAPQyzY6StfYMiCDHuL6FnSnYypgCmOhXfZ0fZKH/6iixfnBd6CjhU5IAusAzwO2+XOoDmiIccqXlqVU8FwIOqgDHXwHrRnDHD9qGOfPtj1TTW8zrqezYUVFrLpjK2VZPgGLem+kug1s5NGx44mAglyCvOqm4rlOgYQEwxlMOLoCPKgHADSoG/JQzTURTfmfg01c2aYYRJ/D0Uzj3oRvAiT0BwIiidYmQM7QnACHcxzY8ku94i+EkmHPj7umTKRqtKhDeEH5JX85uCCsvG+/9az8/LDK2xnzfA61n19790PrdVq2i9+9XXZoYTdv/vY7t29H+pMRTl5n3LrRFerGCo3zgK0iEgmxD+qKt33rFBADxY9fWz3WsqzxnZWukk6TvxJOoDCSjpm2aj0t4DyfmNgjQ4AliIGGrPRSMhD6TrPBlpAA3h+QQD2cg3gb3LcGd4D/wKsz4YDKjd6TFusK6y89aRkUfQRn0JDhqBgc8UAamtoGgBl0MNEB+Xs5GUD9exIfB54NkRg2a41IT6E3vNhZyqatws2zMfbKi90GgKBHCGrDNFhYjnpc6KfEtIf1Nn5V3mSLzwB37hciQ4pIrDiR5xWdtxjKB0gFrvEjmmsS7+yWlXeDNEa2N7ugdp44LuPsmEFNKKMsCbzZWhblsgLbYyNmQPSUHfq5byEjJ59/+y66sWnUgr/dDpAlwyQBN/nIN0dLtIQt/I+176YHgffuf7F75zzdpgf82vz+5Q5pB9+z9PlQL9ROJ7hmJf98zwpp3hLf7pKNSTP4blwXzBWylPpfgZgxYVbapt7eua2znsCr+y9/PMAlnze/J3fjrVsN3maL+RH7WFN+mhTgnAlmUpdk+G4IqbbjMxGNSnAfCSRTrb6k1ij2Y8cCLwysJ9C0E1UqSyJyWSZPPLakiFv29rGRTX4nl179rI9/PSxrW6cs+rKskBow0YCPzkZ2G5bTCXmePjoiR0cHdpTMcily+dsbXXVOgJJhSI761Ss0+zb+uaKZaUIOp2uLa4uigFTVsxVPM1kISchjllbSmlHQOjo6MhXP2gK1CI4jB1kfBbDC9i1piNv0weOSxCI1orPdJ+oa9wjtRwA7SyAE8YWyEVQgrHCO1UDwkg0h0/GSPiENry4oLzUQGffYAQUGYcbPJUHuiFEgGee5BkOPDYWLWd8KS3v676ptXkexmHcFokS4YIhkhKwcaNhBw8+EoyJ2PNfDUMZ6IqmaIxtEmsq/SCojDdNqbIIwP79j+3xOz+yRq9vl179slUF8hAGPCWEnTU0laMrzslUzCkDDXhnG0LKN9j/2OoPbvuEgZGA5+a15620tOGRZ7b3A2hAJ7Q/yoKvMglKhxJJKFTlWZNI55b99Kfv2/b+vpUWCnbt+jWrsmqC6lyu5CyVlYI2ef2dkR2fHkv5ntjW4yO7+8lD1amntplZpVq1jfUFe04AdiIw+WjnxLrTvCUKq77CxFSAgHFhRNUROMZBerc6bah8oHEwiiajK+Mveg3EO42dO5Ya7NjlVRnAYUfPjexpXaCtMbQNOVFMHmTs4/vv37H6ybFakGEvSYGgy1a9eFM8UbBy945Vep8IpI3tzv0d22X5s6OeKADvM6tVfCzwgXCzzS7d8MGASDmNUSRDe/3mhsDwyLpNya/abuegYx8/EaCV4mXnNMYk5qsLNs4UBDQFopTa1PmIIUVEF4Ly8S48eEnKft7FnZSsfvl8wnKxvi9NB12YKb/XTdhfvPfYoysbl9asLdDBPuqNU9Za7NvSckVliQrAHEvm5QCp3dn/3vk4ioETnxEJTQCkRG/RmhUOipGhXctEbDGFoQO8qCx6t96d2u29ieWqeQHYtByWqHgtAFXkEvXnYFIyguImijKWYoSviCbjEDCjlrFyrtzExwAfdiIrFmKSfZxJlUl0KMhIZo7qFpNeiOdStri5pDSntltvWjtWtNqFKwLyYVydR1Qkt/DKfJ1Q8o7qt+sBjAlaWvlCZ5Q3UXV4ASl1nUF76B0iEIxBZqx7TIBCmVq8sWuRNk6AwJTKPJky4UVAYZy1YwEFdmrzMWguNUT+WC1Dul50pCeip++CA951z5Jwo6GAhfiCJvDIr8oZ2h1ekuF2MM7GEmoTyqTrK4Wp1RJdlW3k3anKTHVO2VQ6Ni3HdBxJC/hL39O8uk29+AI97z86sid70unwld4DmDHciYh4MZ+1cxXlZ23nZ5yK/dbYTiNVy1UqlqZerucCeKWdgyFEc0Jb1VrlV7J+Dd7lGnqKA3kFvFAw+BzNwj/SIE2uA0adf1RfrgNaj2RrmJUO6OJ5ZN91n9pjDmAJdsyNNQffAfA8w3efXKf0KNP8/jwNXoG2gEKi3NAEVe6AVnYtJwcc/iIiu7e373nA0xye39n3uJSkXpWciuK6BL8xZEO103MMMcBJgrcixkSthZJoKZ3CEIKJ+JF6MWykKgDLUm0j2Ytd1p/uYkfgSh0uf9J5ah9oSP4eFNK76Euxty0WZ3a+orqpfgybGqtFkSN4OinnLZ0AqIuuLeUnJ5o0fHyjkp/q+0TtNMaO8Sf6ILOMUUdO6CFlQi52A/kBwPq45KEArHhdNRItg8OE80zPo1L1cbGUkaWzfJyr0wL7qzqIQgTRoHewrbSZ2ki0ISiAQ+E75ikvJl97mnoMR5s2zbrtA8yWVLcwlt2dKOyvciDQwUYgvpmDg/iJ2/I5v8z5D/r7ZE/oSql0je/OdDo+B4XwNHyjp3QbPuM79+ZH4LNwne/wSwDzcjQI7Ije/PZneQZKnJXHs0MfUgp+65ynM3/Gr+uY8/f8HmVG58EL8/K486jvBKf8mhrUA1Vn73sPld4Pp9rqrD44LjynC2f5+3UHsDqHeheAKgAb3dLve6rbbeV/T8yxJXT57wFYleN3fvu3Y2sCsDIL+ZTNairu5nA6udLp9a+1+tMrp83hZrvXreXS0fzCYikZTyVjKUkNS9iw5mQxJ6AkT+XDW4/s00/uWi4rIaosyNvO2bXnnrfuccuJRjdGrlS1heVzApUtgdhDSdjAKjUZXVWivvvUvvKLYcLRsB/xxZ1PGvs+tm/Q7YuAM1csaYHZZruje0TeJHuRlJ0cndiBlMD65qo9+8INX4eSmef3Hz4RwybtpReu20K1YrWFBVtcrsqDKsgAz+ywfmRdGXmW62LmPcLZOGk4+G232u7t0Q1E1I9lmgC0vUHPGY1GI8rFenMAeMbpOjOKsbkHQ7rR87aS4SOSq8PfDRz6GcPT4PPGplEBmqHLNyhcvaCW4l0xhdsW3pl3f/CumEbpM9wiMFJcIF2eKkD1LE8A2bwbDmFknOfenY/s8MlDW736rJ2/8aqUB13zCFvcQT2/Mco+3m8mhaZyoCsozsG9d+zk4Uc+dKBy8aoAwEVLs00sAEF1YFYofKqslYauSXlTP1/TUn8mY500GRC18dtv/dDq7a5tXLvuO1A1uz07re+q3RtqXwQc40kUTGWXUVWVbe/wwA529pTMxIqLWVtaKdmLl5ctq/ba2a7bscBXP5bzlR5ihapALtFXuqoCwKB9MOp0qWIQxtDNKWvGUkNjGQ4MRqTdtvOZhmXad63dPrGdw5YdHE984wMf0xsTIFZ63UHUJ86RNgCgUFuylesvKN+aVQePrdL/SMZ6Yvce7tv20dBOTnEGWLx+Kt6JS2bKoo/yV3MTBRtJeVNfWnCgvF65fsGXE2ufNqTCJsYuXLe2J9aU05aS48r401S+bMOUHDkAjoyj/Kqztqciajf9MXkIQIDR8NUDRMz1xYxdyXUsORHIGHTdqMPz9UHavvezp1LiE1u7sGitUdLixbItLl3wKC9GeefpDmwtpy8sc5VKhW5AjDarVIwFrqOxgXJmbDqzbqeWF5HXpH2q0kjMimYxd+Ekj2rfPphaupg1lunr6nmCoD7WTe+44heN4CP4H/pAs7EcKlg1pjZjDOZszBi5ocVTgAIZFhm1jOozEUGIviIvBd0vdZsC/wII0mHLm+JdpbV3PLKTWcEW1i+58cNp9W1hVUecVDdiTlcZVJULEEFUezpjDLvAsPIhT5XaI50unwLWtCly7uPqlIb3ioj+8vct3npqg6N9Y3c1xqeyvjTj4fdbCTsRgM3JuYkKXMQBGMi58kiXVF7JFKCQXcfG057SDtHliXiC9uePiK532Up+ZnTtSp5YCSCbRUdN1CZ6ahgibLW0DDFdy3KO3YqKGceqW2lxRS4VS7QJJJVK1mF8rdpGqk75zOzW7R3bOe3oGQEq9IvKQTQ8LVlj1vbGgq7NmPQZhm4dqlEbkZKvqw3IRZ8wxIzeLSJ+agidQY9w0mDwTbgOH9CuQWdym6IGZC16cE0JEokH3BcLJecRp73KhDwwCbjZPPEIIHqWNqLNeAb9ALjx8cYqKyCAyDAHcsSzlNHv69kAOjH0PBN4i0/KiPMjBWH37j2yQqFgVTnntAeFxrkiUPHeO+85PakvB2VA5kNCylsGPxkHCFM3eF/pyg74sBzJEGP2AbG6ZIV03CpiC0Bgd5JQ/ZSOaNGTs1mUfLHqBw7JTqNnR3LA1SrOu6wKAd9SNurGGVbL4AAcj2ypEBWAFX+pfMcdpBm7FPRnQeC4nDHrKE30EmNvMVtUgfaYwu+iz0T5uKOnNAB2uquvgGLV2ZuPYTDiM/0hPyqY2zAXJ2jmdJF+yMixIvik774TlF+GbjwnZxbnUZ/e6yM5Rc+j/ehWd9CtP3jh8zbjTV1H79HDKhkBALPcFlHkOGNnxQssmbf3tC46DWzz/IrSkvz0SRvdQ9v4V6UbAKHbducFetcCCJzf+/dPjs+/KyG1u379B89Ar3n0lXqhE0nTsYd4jYo7n4seLlhcOXvfxUT8ylXoMD/83lm55hiEk+Oz3lPopTxcB/Obe3pn/jxejgeClC3gPqQlS6W2DXZf7/mr6MxAa17jGaWjR2YegVX92rpf1ytbah/GvnoEVq26JZGrt1r59urqXwlgE7VEzjbFXVfiyfi1WDwrIDvZHI4GtaWlcl4vJFOJbGw0HUVa/Z5tHRxI8Yih0gkZobQNBPrKAjFM1CBKUxb4hBmP9k+kMHpWWVmy688/69EaFvgfCES+//aH1pECf/XFy/b40Z7lqlW79sKLHraHSB98dNs+eO9jKxdz9uzNK1aSAaUrZnevbh9++KllJZipbMQXgq6V8lYqZXycHUo7lS9JqQomtU5sfXnJcsWKA92+DFer0bHrz16ycxc3rbSwqnQX7MHDh67or12/YdlcNUTUIkM7d25NxlAZqUBEECSRbuTZ8YNxoYABujkZu9lW3QDoDG04aTT1DMMb9PxZg6eI5MII/jswm7ckRlFMR/QLQxiWTQmKEdZDsf37B/fn11G0/OPgXQ4EhgNmmjMbhy8ppE8AsS66kuDguXl6eLz+EMl+9p6UNhMDRh073dmyxw9uW2Fx2dauPqc2KIo2YaY+GoWF531xaNWV5ZoANUQs8HRJD7+ntXPHHn/0ge/k9sZf/00ryLlJiwEB+4x/ZrktFqieThibhVeOIQuzhaEVQL/X6/iawEv5hJWsbfWdHdveH1hrFrfVm8/7FrelyqIADnkTQYOmpnxCdKLTV3qBXGoXAIY+pcRY5goHaVG8lWrdsVTvsW3vHtlWfWrDeMYyC0vSr2mB32lYmF2AbqZyFTNxX30jk8/ZLJ1XXlnLd3csefi+rH3DDiQXe00iQAIi4rVUYiIAm5SBY7KSaC8A5uO8jAjsWDSXMhoP7eVn1i0n4HF6vCfHUYpUIPrWNrPUzTICsOViXjQX6JvGrCcngeg36QdDQSMqaSkT2teVvberlIjaviAZflYgAwAbY6kl0T8metUHGfuLd7YlizO7dPGcQGbOhjKATM7wxdIF1ENkX2BRRp7yuvMlHu6KJvATZdcN0TQMzWAGPosVZDs7VgBwChiRfky032vP7EFdzpNkuFwtCbz2JSQCUShpjJ+MKnzsQ3tIF3phSGXoECMU+FDgaMiEJb1KBCeXY4zc2HKZmGgFsehKjlpBxjpVPxAGHFumkLKltbzYdmqHp2a7vbRVLlwTLTBgTA4F6HRVV/Z1BTyIeeWoMWyB9TwxsDgc1LcvHmBiJmvKQl+6zPtDgUvxPr0m6PGJHHefja3cZ0ozdrRtk5N6cBzU9r7snOozkCwM0zj4qrOAAjtmqUH1Ps4Jcht3/nNQozYbKZ9sISl+JsqnuoqLKEu7KXnRTyJ+KQf1rEsrI+TREAE9tWlk2LCFmNpPIBrwgpyid2bIfKFosUzeAZNPqAI54yiI7o12024/PPA1lsfcU3nIl5VNmLHO1ptrJb0nGSYaSQ/VcZdtdnKWLVUdfNGm6MT5ye/5AU2VkU5+oe+ga+DjLz4HUAo8LhkXHRcXl6xcqbhM0eOFHiUiRtT15Lgehg+gU9ReyMU8AkzUFXA676GYg1dqjY72CByGkC5q0eSLkbO5npzrUQw1ZWE5RXoACWh88P4Htre3a6+//rL3mjCBi0lljA8Nh+rkdaGeDCFgiMDkLAIb6ovz43ZDBSKaHgIZYyvJtlSLyluAqdmn7YLM4ICVJHSZ5Nimenb/VA5EmzyVjcqKrkilM6ht1xdD2Q92F0RfM1EJO3F+MW9XlwRyld62dNeA9td1ejeXSylbE8BttAcCsJI/OVDoUsrJVsQsEzlWPuydECgkGn0BXLnTo3rSVj60QDQeK13KottOYwZK8b+4X7SlDWSLBdiRwXwh5+n0OgSX6AEjohsTuGSIgmcW+IU8VCZkkEPfJJ8MOyLqD0+Tl+RB+h3ZBNwndR2eDIBX7UnvrWw+S4aSJ9Fidk7c32P3x4hdurLhn6FHAJ6gbqH7fQ4auc5JerQxkoYepix+X4+FRwONOObPcvBJfTiZ/O1lU92465FRnj+rpMuILrjN/8L78zI4ICV//+53/Xv4plNfSZ/nXIaU3pwWHPPPkDbE1nfJgy6cpfn5CQ08VckPOEsM4rI5lsLR4RFYtZ8AbIjAJpOJe6JliMBabEu2pa46f3ESlwDs7/x27NU1S0qG8uPOsDaJzjaT2dQVJXYtEY1fEb9u9nvdWqPZzIurknFpoEQ6HWGJloj4qFBVQ6rgeCWs+YbxYAwd26wRseyrsUvVik+wGkuwFpY2PGTf77Zt2j6RgE6khPFkVB8Z0kZnZof7RxZNRG11bcmjnPX9A1dMF65ccqXEWJTHD5/Yzva2nZdhf/UXv2ZHJ117+vi+vfryNbv14W3rnTaVttnlm8/Z7ftP7a/9+tekc+PyErsStGN7fO+Bby/aFcPfvbdlW/cf2GtvvGitQco+unXX8mkYLCZwURJwvmHPPX/VknRf4JnFk3Z6dCQBj9rK6oqNxURdAWYEnolZKEOMCgwLY7rQyCCMIZgYAmPDAsisztBot1yZsje+HnOF12yFxZE5YETd8ob/IgPOzy8eKCKiCoBFuqXFCIHJVZ4vHjAd1zlcMevkWT/OBI/TvSNdnzMpCobn6RKaAtqllBn0jiGAecNwiLM6qx7wM4tV+yQ4fooGDBfJyLONTXrW3XlkD+7dsYvPv2gXnntFxpeli1i8XmBT9Avj9AR+ZVTZrYnrLbVfJp/xelIeZpFOmk178JNvWv9YgPjgxMqbL9vaM9ctIt5hxysfx0wUTHWOSPHSVYUjgYGasMo2UqqKUm7WKxY2UWGjlhOYK/Z3LdHfsafbW7bbmNqJnLNs7bwlyucsrrzhEaLN1WLaLm7UfNF2okzKyQ0BYPiTn/y59R78xHIyILcf7tvO6dCOjrtysok+Tn3sog9bUVujNFn6auQgh2EF+i1g8sKVRSsJ6O0+eixAXrTdk6F9vDu0xpixbXIW5RGkswXxc8w6o7hvhYpc0k3tuy7BXPpNUzrIcNbRp9qSDQWeX45aWoqFYTYArLg8w4NO0n7ynuovuly6tGZTgf4R3coAGMlymBQGgKILC0crYq1mR/+n7fSERfVZam+guiVtcWHR84U2KbpF208tPWVIBjtsAeTMDuV4Pj6aSlcQ/Q8grj/p+zhZ2goF7xOSBJyIPOUF1og2wXM4kPDJULxPtbodgcdZUvdGtlATfQWe2cK3J/DJsJpM+8gGDz+1Mrt4yeFYXCngMthJR/RL12zp8g0BnZZ49oxOMpouM1O8Hcac6qt+InNcZ6kjdvKizVOqDwTGuMHD2IikwD/8zwGQIxKRkN5g4tZ0/7FZs+6Rf9oM+WJ1hmhxxabZVZcdxteKOxy4A1aIMDK2ENYlPUmdUgbM4Hwqb3QqjojoC33SAtoAXFaJ4UnKxF7xOJ1sU9s+eWTliMoi3cqyZNSNHhe6oSOJgsWyZcvVluXIIzfiLeU/FEi+/cFHdnjYtoYAzwBgIbpEo3IYGE2mTAqFsm1UVFa1NVv1AhQO2yNrRXOWq1RlWHn+cwA711VznYMeUoXFH86wfFU68+jN/BrlAQDpt2Rqobrgm67wHI4uaeEccJu1xgGx7NpEFHneJQwgJfI4LweRdxzweQSJnOihYzMVeJ7xlWxnDv+5Q6E8vqiT+VQzODhm/dNOj8lJY7tz+54HN1579QXVdWQ/+dE7eoghaTATZURuPQFPx8fASl6GvnMWdZSdVDlEfj2DxNGWfE4EYFNWKSqdWNKarF6BDhChiNQV07Jl0jWs/HPQGliTVQjEj0yyRYfpP4CE21snLgygA/pxrlXidrEiHSrGP+3F5ZTBiyqMnOWi7PZiZmxtOfH7JwPpUIIYoq3TQ99FT9RsX3SYA1fy8Lrq08e/ym7KsngwiCF+c1p6NF18HpsFOUfX4MAyrAgwS9sRafe1cEVDKEEO2Aj0J/NpoNc8qJMSjYYCG85n6ELlEbrGiWDicPObHf/kvNIjIH4laOV00UFZ4BnSJBKK084KRp631wV6ngFiL0kAgH5dJ884b+sTa8p3Tl/jVdc4eIZycdA2fPd3nAtpz9A7y8HQovlQFyo0f5ekwil66JR68utzuz8vBye2lk+uqeH9vh/6jX7h4D518iElZ2nO6zUvK+8GexDsSEgvgOf5d/LHSaEuXJIa1DdPgAr5EAK9D1DdEo19CIGeuydeY0hBPZvNfgHA6n2PwArAZprtfGc4rOUSqU0x0BUBhGvpZOqKGnMzlU7WBqNevtloJKUUY4sLNXFVWozQUmFUAglghchov2enAmasDas2lwGC8NJkooJ31UjB1zbOiwuS1m82bNRtSqGe2PFRRwoHA5wNy3IIXKBwMVrN07YUQM/qR6c2imU9ysRuI/3TuozIxDcJYHwstoGgw9bjJ9bQsy+8/LL9zb/3dwSwF+z9dz6xH//gTan/gRo84+PqnnvxOXvuhefU+DkxYcx+9L3v2Z1PPxbTm3cLNE4H9sy1Tdu4UJOiSlq7NbbtpwfWbjRsdbUm45nw7QCLxZrtH5767l5HR2xjOrTl5TUrFBdVlm2fod0Q2Geg+6KA/KVnLtvla1dt4+IFS2QzsosSQBkyX41AzIrhYYxvW8C/1e3a1pM9q9ePrTsYWF/Ga8Q4OSkmlhbx8XZnSs27YkYz745KZqKufFG43IShOGGiwGyBeTjm9+YHz3DCrERbkEF+E5HlHR51IXDlSd44Lz0pIIG5eaJSOvN0Pbqh6864+sTQuK5WGfBmPQ/kGWOu8iKYpEK65OFdrbpOvhhbxvAyLgoeY5waax/WH9+2Qf2uPbm/ZbHKqr3w9V+zTKGm94iSBZDjW7Pqz4dXCORQVI+QiK4Yc3ZXQZDZxSmvdKfiw+Hxno2PH9iBgPb2YdMaMyZKLVokV5EhQOGqzQSk2CXq/FLVt8NNZoKQjxlzLQvGKhR3f/amDbfekUHv292HR/b0uGdHpy0JtgC42onllXA4eA/D6d1SKiB7oGN82u2+vXZz1RbSAhpynKYCEE+PB3ZvX4B6wDqMYR3adK4sgD2x1lDKJqH2kE5IyWhBPLp0aY+xlN9nyko0Hgr8JGdte+NC3iO5KHeiNvFMzHbaKfvLDw+MySEXLgrA6j026Uhmi5JnlDfRJ3bKwYgQiQzGDsPeODnR7xGs4LqAxfcTAr/eFl05GUMBtknXuxazAlJ0/R/0I/bkWGkJqJeKApzSGYJkklkZGPGjrwQi+aKL2lcb8E+Uq2guR9idJv2WG69PGSilGRE/5VhySoBc2tF3EEopv+SoZcnWDirTZ6gvrZVUhqntHPetnVywwvIF8YZ4UTRTLkpW/Ct64QzwHX6EfxAFz1R8zJASIptMtMRY0Xas25rM5FWHpIyi5EC0RbZwxliyCj5p3fvUYr09Ob8s8UMeMpIylJP0kk0zC0pdgEVK37v/kC3ViYgL6xOTHm3BMAWMKw4vY33ptp3Lske2VD53XJRGGOcHMAhO1kRghB6VIkN6VCZ6KQAnLr+Sy2myaPmlc1bdvCCySy8QnZKz/uTRlr3/gx8b45A70g8DlYWIblx634e0qB451XO9JnkatSXAGTdY9WbXBomq9F/W6YlOYLgFvIHO5wj86V91QN/wzXXPZ58qnz55VGbSnWNWwgmyDH8KxEu+g5EOk5k4kQHAK70D0Ibo33xYAKdHpQSEoSUgjPfhcRwStnImArewgF0IoJeIG/zAGaJ8QBPyn0pvOkxxYDbvhUJ3AzjZYe3tn77tS7XBWyF6HQ5PS5+AV9orbPgRuobnupTDZRk6qK44Y7UKRU/YSZvy0twe4bKlonSl5IpNg/YbfWt26eETf6iejGX0HkYdDBEA7OFIK1mnIXksl+J2oUxENWJHcuLZGIgILzJfzkWtmuxZozWULRx5j4HzlsRQXOnOFvzYk/wqSaerlx75VT1I31fhkb4T+3j9QrvxkN4Q7zo7qA1myl8tre8AwGArnO/1HvIGzWlPdAQ9f6qiOyyBX8Kz9BiRp+d7xm9OR2UelorE6QsraCBjysjTpQynJ13b2d63leWqraxV1S5hGArtzDbUTMhmOBUF85VL9EdbIfOAPQAnCcHz0CHkS8uGMsCn84PvXFMh+eHpuFOmNqE+8+fnjp87IoGy/j8hBRc4PrBVep/nvUz+BLQPdsHLBh/rz2+dHZ6/PxcALJ+cpDWnHa9QCR9vr79gr0M9eI4zvBPa1pude2d56Z4en4m1p0M94wBWDbol3XZvNgbAshpBxAGsnvn5CCyTuO6YJWUm89I1tWgksTkeDa7UG/VrEwHZpaXVTSmV2nTWz0vYZVPz0n2zyHDalzCPrC3PMigfNboKN5sNrVwpC6OmXRk0O0SbWjYSyEmko3bh5gsqcdqmraZN2seq/NhSWRiGHZZVehlrIrkwTfu0a7miDLEEgtl+rCHIDl9sP5kW0JDpFUOr0SZEAIlCRC1byOl+xFqtvkeDMBDDEYu607WRsCNdSxZU9sHYNlfWRTyznd0jAWWBxcePrVhJ2v/x//J/sJvPPq93o/bprfu2v79vp60T1Relc2LnL66KO9J2dCAjPe1IaVTEtCW9v2X7BztygAHFzLLs+CYDSysr9ku/+g0xOt2zjAucWP3w0K49d1PAlEiR2ZVr16xERAJQKiELLKZyS+kBuBBYgKBHNyUsJwLGT3f37ZFAMpPV2kMZBXnABTkSSQFjFEFIIfwB3mAaPEkUFIw0X39PrOVMKAbxa0wG4TvMzzgj6gIDKmOloA+Y01+defS4UCh+xpzOkWeRBH6TDu+6cuYhFLWecSFSGn5PfxgUkg2MrudISZ886SXnn1/WFdEvgOIzb1wG6Uh0J49CaUH3ZEST8IXKjAbTOwg9SgMhDA6WTn1nxm4mS/e7+FXXEWRm2NM7UL/7nhylJ7Yn8DrJrtqzX/s1iwHeRH9AXjrFGDiBBUCHqIg8Az4SyoeucrrYAQr33nvT+g/fssREAPbxsW3X+3bU6LqhZ8mupJS9d0dL4boTg7FS/eiG63TH1pRh+NrL562WmVqLseMCM7tHI7sjANsQ2GWCDCA6LmesOZjZKWPfxJ+ClFYpM4FFitnbYCYeGbgyVjNIkUsmRMtcbGjfeLZiiZmcpC7jVUXjxNj2+1H78Qd1B8cXLy3J+CWtN5W3r3LSdYUMAYDwqB1UyTnAaWDMWFvGmehrIikA5yCf1SwEhlgmSmCm0DuxLDFPuqhjY6U3s6NB0raOBJBTM/EUxlp8i7aT0qfXIiqnGXBItKwv3ZNIqT1V1jGTPfSMd8OqXpl03gbdoXMOjlUiDc8MxGPCq3qDyGKm37Xi6JRxBgKYaVtYLcoBHtndByeWWblslfUNdwZFOU8T3qeOQS7gddpWucOjc8Wvg0k3gJ3ZWLyHEMrBZ6tjVuTw8XrO/zI6oiVgJ8LqDYcPzaQLkSsH4eSp9pvma6pMVfkGOaIgkMMjJnoXlUt69CIgo8wTkE30CWDedatn9FPp8r4LrMsNvRliB5c1IMVsnLCDh3esMJWjjb7U6fpBgIMNQzaee90muUVL5os+NIFdnDrSxzsPH9mTW58oDTkGqjM1Uy0lRyyqz/eI5eUcbC6mbKD6nbRmlpN+7ojvRkkALFsmi/cld/B+MPDoHpUPkHNW588NNmKB3H9+LTzD6i8ZK5erbnN02a+P6cXiU/n5sCOB7KBnVDYRkvsAJXRCLp/1Tw4+0ZNEkTjC8CWWTQLcd1QOxhCzpTm6I6vnREUVA21Lmk5XwJpeRz+JNN5DwJwKouZM/GEDB559+yc/kW1kbQzaJ+RH+bxWelHkF33Et+JxNDU6MkR8z+yBTgAi+bCiQ7WgdlBb15vSi+I5jDxd6rVy2vKpibET32GLMfzQ70z3630cEtfr+sl1yIrtIS+WtTxXydj5suohx/BA7w/1iT7FplUyM6umetZRmofH5IHOVzmVnm+YoB/u/BKx1ad3sXPog/KHNlSe3vZn/Kpn0OsuQiEJPQK36Ic+0WUMq2H4hE+S0rshyirZEv85/+pZ2jEMa0LHCFSfBU0oAxPCvOtd5aTqOBnwHnzInBaaIxoJw4jYZAb54kHGnNP7isMVwOvITk9bdrjftFK5YmvnlpSOnlX+pAtIhKdoexdQVRIeoUdpzr/K0p8NZeEL76l1nFZBFjhd3tXWBMT4DYgMaYRyc/DbeUNpzL/DE3O6O3+5fM1lLDynx/V5lq++uBzqO8XhN+XlN6e3ndePt9Boek9t4E621z3kEfQI30OdVRJe9SOsRqFfekCYiIEEUtpSQhGrK5etyXQm4Dq7Lbj5VwNYhhDMx8COhoOaDNNmLBm/IoV7bdCZXun32pvZTLRWyGfy8s6S8Xg6xp5feBoY77QMsA8fiOdtJONJw0bjCA2E1veIFIZUHJOhZNPs/t6pxdUIGytFW1ss+RqNGG0icKlcQd5SWMYHPY7+oItj2mcs19TWLq2JEAk73j1EVei7lIAEhM0SYN7DnT09JyFeqFixJIWUlFctJTOcpXxy1mQkD1yGbCAlXMxkLSVA/cm9XTs+bdpx/dB+6etfkRfVtC0pZgzmxqXLliku2qP7j2x/96l1BUh/5de/YdeevW6+A8funlWrC7b1RAD4cM+i41Nb3Vw1lso9bYvJs2k7v7Zi51aXJRxmd+88dRB/9dplW1hk2Z6GjBvgUsBYwGHryVMZzZ7nd7i3L4XQsms3Ltuv/LVft5pAcDonoCiFsr+1bU9UxtLSglWWFz0iyTg2j9KIMRgDxxCFrgOhuHdhAWAW5VictiRoR62gAMQAiLl79TCD3g2RnhB5AijDgES4goCgRYIA0PYsXo/B8Gv6c0HRPYzOXAic2bmCVTn7DEwfhIVnUJgYpABCArNz8Oz8+xwseDp6HUOEMkIAUCQAaVaMIHLCwbNMDpSu+0xguIYIKRP9AgzI0FBXCVxc30mXTTmQqQkTfLrHatOuwGLDrr3yVSvUNiyWKnj0LIBNIinizURKoFhKVLQjeY/qKD26zxgL/NH3/50Nt34sLBOWadqpy6kT/zA7PqU6+6oN+vT6CYQhL/GYDKOqSjSDoTi/+PyKFVgl4PQUSvtasiw5dSygFhdzUfVsMW2NnkDvUO0lsMhEHcmu+x2TEco7GH7qTg8HpKRbO2t9+4VrWYtPej52HDAZSSXsaTtmf/nBgQBs3C5eWPVxbwMp9IgMhC9hJYVFu/iag96+oqc7aUSf5SSZZJ/8dK9YyrkRwZhkRO9C79jKaf2Woc8IkLIkXH2YsCd1wIToK6NIrymLskdEW6JQlFusIj2j6onnUeZDlZctWJnownjKVCJrvc7E+UPU03s4K3GrZCnzSDVNG1tspicdK4wkf2qTlIBUUUCfSRm7x10bZpesunpJMin+Un6AVaT0TNeqnbA2XA98Dk3nfB6iIESOBbj1JzWt72pXeM8NjFpPbc1saCKyyPP06NHZMlrIlVhI4Haq+rUF7kfRjBoPPQp/hBM6M8b2LGYQZM6fgd9lUAVoRwKl8CEHsskQhIiXNyKa0h0adAVDIxir0T49tEJUYFr0HPnYQZVFfDBU2z45Fu2SZYswTETNGREQQXewLjVhNsBaT3VmDCwCQBEzejau6wUB2FouasPOicoUtYyAQUt8MM1UBI4LKpfaWHqaZeDofYCfqA7XOV1X6EQX4VB7T5PqEUBW0C8Z6fIFhqhQHwEr3uEMOoVl5cKqGUTehoOenLie80QYBpBxYIEOhLY4R7xHHvArgRMAIN+9u3jAZjdsnx02zwEsETVGs1B3L68+cXKDLqSNRCulSU8VQ2DufPJQT4/t2Wev2rvvfWDdRoPm0El7hXc4CJ6JJMoH+wlBxIXQXulRL/gRnQuw8J3wWIWAMbB6r85SasrF9bvKvyQAm4lJJuRcsrFLS3rC9auyI8eoAz3xh/iS305bGkAHNF8pJOxCVTpEdxuybwRe0B0MGVzImU8AbMvZrp+qrNJZ2BEV09sc8DpSZYZ6Poy5Jd2Q9rwN598D/cIRAPWcspzwABiDKDY6QABOspJRO9LGp9KNwVnzJ5WuHheRGC7W63blnEkmddF1lk7XhXrec0QWdY8secZ7RHWHCVhsBMK23yxjye9um7HwcsakpwhG+Wo24nXXEw5UdapNvC6UX/qCDZzQDT4Zal5n2s/zpLTBxoUynekYHdznnNOJNOkJoNU8jTM6cnzxWQ4+5yeP8sn7n+uRz6/x3mcRVR1cpzz68tn9zyLGMN7ZMxxezy98Ur/Pr1G3IKs8DVX5Tjq0pds9PSye1r+pDyGQrNf17JbevKd7t/XQvfj/LwA2kkzU0pHUZiyavNLut67F0+krsmSbvcGwpgzzktvkZDB02Ky81GAoeHnZ8sxz+Zy1Wx0ZyeAFEbZnQkhtedl2BJg++GhLnv7QXn3+om1uVH3Wf0sMP+z05amPLVcqefQmJWUGGO0I0LUFZvsy3sV8Wc8wjmZk6aQqjoIB7UcylpXg9boNy+bSAqtJJ5BYweLpuDVaTdvblXKQgkpKoJYqFTG6GFmKbHl51QXcu3VkbMqVon1658AePtq20mJS3vyC3bu7bQ+3dq0gwHL+yopdff6m3XtAPWaqw7q1BDYZoD/QbwaSs386g7lHp0c2k0ElQkUbl6sVO2l0fVzW4dMntlBbsmxJYFR/DPJ+TulWKwtSjIylbVqzceQD/C9dvuwAna1DRzLSj28/8IHqlYUFO6kfqJ5TY3tcdu7JZIsecT5/edOuXH5GCokIT9xPouEIV7Pd9LFYRyfHAnzsnjQWmB+orbq6jgct5S5QigrD8NMVTJc9zMjwkE6v6/SCNYlKUDeY0UGihNO7nfTdmVx/n3naXNdBGUgrgAJ96n4AyQEA+K5suokxIR3+Iw9kwcGxnuUyXWIoXwQORXMqRyCs2xiANmXiPsKjXDzKBE9SCtLivh98qPDUF9xB+QEZRGYxWES+cbwwahg5eJ2JPqRBVMy7tPQJzVg300GG/igHURGWokrIqZwc3bfimOElA7tz/9Ceno5tv95SGwMwY96z4LNtHRQyS5wJP4xhjApcpV1hvXRhWcDv2NpHAtWi21E7ap/uT+0U527ctlJRgE75twdRyRWVm4qHM969y5I4UkcC2kI8tJcqgDJFsULqYmpsz6+pzadMlhP4RgHLGD5pxu3t93d9CMHGxoLAlBwFgR3WTeVdogqhS3MsUJSSXBKREF0EHh080Q6iPuT2FRto39nIirGxpVp7lpD+oL3odgfIngwStnUSsXIpb9mCgERC4E0GYz4r2FtT/OHbWKsNUH7suAWA7csxmzsBaXpwdDCWGB5j4f58iiEIEe/mJrKTAIgIVEUiPcsrv4JO2nK/ObV+suqTE3HMmZQ4UjpMTKB9PZLt5jGAJPITRb2uGAXAP9F5H/tK7fUoGzK4DMBfoiERI1ZMYBa3KG2T/Qc2bddVViZlCXQTBJAD04+UbBxXueBjHBsPCBBBhl8xxAIHKgN8yIGM6JLAEpEvrp0ZCkrMECB/hmglzq6+COx6VFLgqLG/ZyW1y0T6kbHEgBNS6Im+j+vUs2i+6gLv6Qa0ohGggdddADS1wFbdFenygsXF0zHxwv7d96yYaCndtvSuVDG9cjhTonFY35oys+0uy9zR1tAx8Ch6QV+9/HMjHyI8YjWintKdLJ9XlO2gPkSm6QKn3gAB0kGOcZqwRwBu3qVHgknHvnyivqNP4GOvi95Fd+Acc0IfB7TSA4Bf0mO8OqsK8L736qg9U+I5lVLPhrISuaRt6DonTZL2NGUvDg4OxKMx2YOM3f30jh0fHrlOdIKf1XVeX/hbouMAGLsmknjatL23t/Oc6it+Q59Ui4CcmDX6orHoAWswB2CpwLArxvcnrS4eb3ZVJxUKxwann014oBd0YKlJDvgEHQs4q6andqESsa5s3e4pwQHxngrD8IflcsyWskpTjuNRU7aK3gfZfs+b/6Qn2DSGcfnOgN4GpEsbU5cgOzQdn8gZh3MghPuMB84+JVcsc8WwMMrMBDd0FjrHaa+EPJoLXQiQ6Q22QYdeKoDeo4cB/gj6Wl/Ovuur27EQ1aRsHMxxYFgKwTFWmHny5KmXf3VlRfkgWwy5mVpd7djutGxpacXXv6d+rmdVHU9fesA/lTZyyf0v5hNklWdVYi9WeA69yaf32FB78aTbN571N9CF0jFem3Blrh8CT3+etvMNxk7HPF+e4X3PY14GfXKN8av+PGXiup8hDy+np0+bhHxCnbnuP/27HuOG33M+1wH9YAXaS09IZXq/IP5RW7pFQDUioDW9J5m+rWLcU1m3xI8/B2Bjv/M7s8ibb74ZbVkhFslbctibZI+73dJJt1edxRK1wWhSjaWiJQGrbCZTlI3KxgRoopNJL5JJzuTtlSwt0NbpdARwGGfCpBsmyCTksWQkUDkJSt+2HuzYucWc3bi2rsrM7OjoxCM9k95IHjkGembH9WMftnbcahu7cwE7WFd1fX3J0jLyhQKz90VQVTxfLvosb5Z/YZxdQx7RQb3twTfWJ60IHDKrUlAiNLooGJcRZBYvE0bYQpYVAzrNlk/6SAj8EmOZjbtWkzu5vlqxvOrw4o3z9itfvWmvvnTeEqmMvfmd9+z2xw9t2BOQaNVtf/fAdrf37OHdhwLbbcsJBI/UQLc/+sj6UpgFKaiV9U2VbyggI0FT3RhCUCmm7Dd/81fsl77xdXv+5k092xXIaBn7WK/WynZxY9EuXbwogwHwNjvaeWInT3atedJSmdmyM22Xr12zeK5kqVzZ9vfrFh927ZVXbkohPrTf/90/tB9//y/svffetb948/v2R//qX9vW7Q9s2j2yztGh8li0jGiJ598V2D6/UraXbly1569etueuXbErm+v24vM3bPXcsoBRXm2ZkpOikx1aVJ4ZQzZQRjrwgpzl0awSCJ8drVvM8i8XSs4HjO8aYwx0uu3XCSCAmRELFwd9RwgwFu6FngkHpwurzrnAzb1suh5Z8YHJY0Eh+m1/jvsIoSdOAZEilc2v6wyKIXwPQn12Xd9ZUsajZa5YuYZwU1LKEjLx/5UGz+Lhsx0pW6vGBJSi7EcuLK2aCIAoHZW3vR9m8x8IbDc7cggEipjo6GBGvOVjVhkbJ/AyhW/j7M2fcFBKlrWiAEJMYFQOCAZXfozVO0Q1BEygvd5ifWJmANOFx45VmSyR4jCmC6MApeeGQ9VS+rzFZKKRLRYAU0zMG3q38UzArTGM2/YeY9rlhFXycvjC+PBRD0CnQulk4wbyH8sw0x3P1ruDYc+H+tATA92IUrDmMmvvEuVJiSSpUVfvCRxI8YdxpTJw45g1BwDtlEeupU2kJwAqQSGjO+gdYJc8Iof+lvho6ICLbj2iHKHNaS0HQyozQzqyaieMWZ/eHZUnwftyPOBBtuJkO2cYpSMQzUS1dJ4IuPgtsFxQ5pxnfEO9XOFDSNEdggZeIeIa2oxXadOZDABOphOcKCKTObkWIUoqQ9pv2gjHWi9NZZRxHn03Lsa4urFR+jO1IRpfNfKI97wc5EE5dPqGGLpAOwew7cXya76s1Fn59QDJiK4qpwMiAd5uz+KiD/qTJbxIGWNLOOK0o8dZeUEvzuUT84mR5aQsE/FVulT1MZbIS6ZYVd1S1jjcs0y07+B3xqw83WPDg2ks5zTwcuvdYNCUp8rENQfQOkMUM9R7Lt9qcgpkKyvrVpQNcnqovN5e0JjbVFwHDjfDBOBrrvi4+UzYxY8hFr7745k8AEKoG0EYenQAOmPxN4DBo7fiO2jlY51VFSLG6APaaz78gHxDOWlf2kmfXvZAu6HaNy0bxL75lKfT6ljj9DTwUSiyfzrv6qS5AKhBF+qG0vby6rG5zgJEcc23wU6oYAI842ngO8pBLwjsHY/j0MUFUCVr3u7QixMQpbKwBbQqFhycwF/oUgJKTGouZwkFMPxCekuAF0CHs59NSKbF013ptL5s8gRDrOdophCokJOmtEIgAXHBcQ49Tf4cMi05CAAzROV8ONfZb/Q46QQakOrM2yMrGmILaBNozB/yBm8ytIB0A6H0oTSoGz9FTW/D0GOJrUCO+U3klHaEFwNvojsZW+29kM6bcYHTqi+15unrcPuksoFN6AWEx5yfz2johz5D7QOv8en/Uyeu6VmuwO/0bvAI6QabF9qfB9AR8JRe0LXwDOX3RHW6Q8uf0+UsdMM9HvZP0gi9C4Ge6OggM/ODdzgCT4ZyeY+t11OX9Nv5nD+ui4+gBelwepvrvtddL9DzM5+P4/XUtTnNaHfaS8lS6YmeG6o+XZW/oRIcK6sj8cqx0mpIlrvS8UM5j5Pvfe97MyK3ANjYnTt3kpnMJJ+KpGoq0WavN7gSmY2upRLJK/1+b1NsUZPhzI/HnWQyOY1NRoMIu4skxSwwGoxAVIMdXMoCl2xl2GC6tndnsdi2FLJo1JPhg9aMccvIaM98ZqGUjAwQ27+WKgVnDsmLEwrQk4hPfWJMeXFRyi1ru1u7MkItj9D0OwM7PDyxI1Yc0DNrRFWlIMgzmixIMcgo9BoqY9Ty2YQt1aqWKgj8FsrWBLw1jiWAEnoxZZoxLWkGX0uA6SqTYNMYZY+MJq0jBc9kiXan69HjZrtrRwLNTw+a1pUxxrCypE4+E/Gtbg8OTpVeVvUA1Am0VqqqS9yWVku2efmaZXILEkLWnT21+u6OrW2u2mWBViLF7Y4APmO2pHwWajWrqu5EhB/c35aXt2cr587Zi6++qmuLqkfbTk7qqEsX6N2jHfv0vTs27vfshG1iVe4bN67bitJ49OCO2qZtC0tVF1QmMNEuBz6JrmCHB4d2sL9nS+WCXbh43s4/c8MqtRUXTKJ4RBCIrjDZDjbGw42rzggUMBbh6soQs0Xw/h7r+DYEzkPXHdxJt5pHTuBU/44QwcgoasQiCBR8jxDPfwchdbHxT7r9iTx0GmGiUL4sw3lmKFwOXJAk5K7sgrDxDgd14benyfNK3yOvOnkXwBeVgiVfN3xiRgezOngPwZ9/5wA0UZagIINwkqafuk7kZnRw39LNR5aJTOzj+3u2Ux/baaMr2hZ9jU8Mhorj9BwJiImMAnBZ0U4Gj/zEdy9eyls+ovasNwVa5fC1J3Z3f2YdyUps3JCzRLnTNozkbGhs8MEMc6Kp0EF1Fj2wsUQzAZEYCVY66LR7lo707ZnyyNKzhgDq0MF4TA7gk0bc3v54z7IyBtXFgkcvBwMmIwlksm2p6gwApekwsvQv08XZ7UrOJTPRlNoVetOtKyjELmhs3MCe7NWxZG/YlrjJEZGBYKOMg37U9tri4yJLLOVVWOkIgZiAD0Pb0kqAEYb4qBW9DcQs/KdyhDamW9EjpionETQmyRXk9DEmeSD60lYxtsttIDfwT9YKFQEKkWqvqbaZSQ8tnxdQFu1RsEp/3kWokih9GTfa3E9dolC67rzF17P/+XQzLtpEoYdo7qsC6CXohYHAMes++chm7SPRICh6pxmTRzIVMUIhGDTAiwoILXmfHBjnTdcxMgCdGDYBndzZI1/I4s9ijNG1QX4oLu3v4wYlIyPR6FhOcmrYtGkf/Ul99ZSeZeWYB4eS0agAp2iHqQkyiszC78Fosk1LRvq1XFvw4TTlhWXphqI9/uAvLdF6arm40lWho3LwWsOYDaMLctqYOBVsCJNzcRBIl5Pv5BVoHvKbGz2+l6VP83mWMpKMqZ7IZQAoAchCR7rs58tAkUYKR0W6C5klHd5xedU9QCvPcWI/oCW6yuVdz3Cd/AeDntsonOa0QDAHdEhL17N5S6AxsgWAgD9VadGIdEgDncJGBswJKZdLtruzY598dMvHxDp3UT+vLymL19QMCQFU3g2TpsTpStfpr2fUjF4f6pxJii558Y4EptWjV0OOqB4aqcyVnOQqKRmUU8xOXPTSzHmJA9q5HoaGSpQ2Qd9TZ8atLzGEgElcsvFHHekZEx+jWsQ7xfjIKml2tpQdbwVHFGdzPn+C1WAYDsQSXHOZUVZONw6vi74CfNAPQdbCervIL/epM20174WDf1nxh/HE3GflDQ7+BxTxFxWgpxy0gtNKIJVJWWxApCtBt4juvD8//cGzg/woI3oEJyVs9ysdsXso3pLTv8TcF5XBHZtQDtKlzuh0L7/+Al9T75C2cvL6I2PYRKwja2Sz+oJPQOUxnoUXKJf+sI+AYvQ4+ofvOKSUz7le33HU2chB1YaYnhfYLNQBun7W3F437B5lozBcdydM9JrT4ovlDkX6Qh341Al1uTKnFccXv9MgfOMamIoyzA9PKuSn2zOpudlQZ1ty7+vAKlcfQqBr95SeL6P186sQOID9HQHYtc8AbC6b2Tw+bl2JRifX6sfHV8Sgm9VSRsB2lO/3usnpYBYbD3uRqUBbRWDVvRNVAjBChGVAt7QMJMaqVMEAja150nZB9LC/fgOqRFLxigBiuWz5hYr1dE1SrucnPgOf/YYxND0minX6Am873i22cXFdeXSsJAPL5KlsoeANwLWTk471Og2r1bJSjGk1YtwKMoaMTQTosbC6s64af6D82KqTMagsnTET0GDrTZbQwDscjPsSYLPGkQBquy+jzgLLI1c6rCHLoHwA6kmzo/ynvmblcbPvxr5WLfpQCBhbhbD1NYHASFJgte7GKF+pWVuAsN0+9QgWUaaq3lnfPG8Ly0u2eG7DGi0pijqLbbe9C3kogRl2WzK0RWNCSCFfs/fffseWF1J28cpF+8lP7zp4X9o8Zx+//75d2ly2r33j63bu/GWriy6RCYukp+z+nds27PVtj+WmZGxKlZLA7sCOdx+pHH21YViOiIk31cWSzxRuqv7v/+w9O7dSsV/5a/+Rnb/yjOjDpIG879xEBO305MQePrwvYCPwgAIUAMvlir4BBBPrSgsC4tUlj1YCLlpyBI5bDd/+t9Xq+La+5A+oHosmrXZHNNA1/abzmKEMdOOwjiTd7uzChjCgOHBgjuUIEIULwojISADVFnPhDREzQBwCq7soLp5B0EhIgkSEHwDLTi0cbBXIUkTOMwirBO4zI6o/VyJSUi6HZ8LIPU9fNHDgIWU5PnpkiaM7lolO7f3bT237kC1Yh1aulq0gh4Adz1jlwd9FAUqREH318qsorM15dTlmudGRtY9OfSvdg9ORgIXoLrBYkGFK6tmpeGxgkjH4Q4o149coDsqaQgHqGE/OnvAymLoG/7Gs1fnCyFKzU2MWOisizARCnjQi9s6tAzlg4s+ayinDHY3lHSAyDpBhJRJ5B/DeraX2I9qD8Z+KrHG1NWPqAm0k3mp3nMNCcmzZzoGleUd19mHUKtteJ2F7Lb2j+lWWSvoMq3TgZBLVACyzBSjtxZaQRE2Iisi8Wfu0rt8Ydk7AGsodXog4SGKyHMYQp9Fbr9+xyfGuxZRWuVa2dJ5u1IQdtqfWjGYlgxd90qZaQGkALTBMZ8aFdnI+g8eCEQkHRiIYBgw96l0EEPfKYRB48qEQohV8yHAngLEqFQBs80DtIZAj0OxL9mBo83LaM8HRJS0AMDxGPnQrur1R/hG1O/fGEyZ70s5wp3jReZX2AZyEEroRgQJ6BlsdejbG9ujuRwKwI4vJWWLlBBVLpI2Kn6L26FByJWeCiDnRHK+vvwspxEO6Ns1K58nZLUpPRoddOeTreqVo9959y1biHbWjgHI8pzJ23PmfJhfUhkycDN2zn23BfZY+zpzLGYWEjmcH95kok5PDTZ2QywBuaPdAf2S01WoJLPZF04lsT9T1cVjpAwcuyLRychknKgpQpn0Bvv5ddQUsQR+ArBKnsioPICFq+VzeJwFBB55DpqgPKwzgaLBpCoCMd8PkvaA7KFOrKb13dORbrB8e7NnHH3zsMuQL84dqOnEBlKgiAjDYV6BCoHmgg/ccOc0CwGVny2pBNFD+vRH2KuHyD+guZyR7cfFXJBWWMZMDrOI4fX040Bk4Q8fND/KAnuS9Uo7belFgaxK1w5bq4nVkHPTEasqzksUZZicuyb+c0RAJpCxKUPw+Uf1YXMXp6B/w8Nl32WHaAzxAe55ddnrRQ+G6l/s6feIxPK4rRMChBfNxfGgbbKlnGUbCkAuVXBfQedRRTkYsp0/JitqQa05HMtIx5+mg30lHJ3yoL9xznaf8PH21d082EyfU20AvetsKMDQabJLRlK1bsKXlZbUZaWErkFM1pr5Dm05Xzw7UHp5tSKM/YGk3ZJh6h/eopxgjNLq+ezCF6yoTbQVtAOGAWiYUrkruxuKxjN5hlSYOyg8Y9TrqQD+Fep31yOgIv6n0/Ds0olSc4fr84P5nJ7QVDea3KaVuKG//5s/4V7WbB/PCZX/PdZVu6hlnM10e6nJb5K3r55Z01b14NH5b130IwV8BYN+Mte7cSZ4KwOqBWq1c2Wx0OlcKmey1XC535eTkZDNbyNQ6rXY+MosmB6O+ZE05SiERiZGkC+TVBShRHlPfBSuXlcKQ5B3snqigKpWMEMBjMh5IiORti+GIMCHgdOfpok+8YBvE8ajn6zuy8xKTKKYCVACTVrNlbGLwzNXLtr21ZawuEEnqXdGAtd5SGSlHeZyD/ljAioH4Q9+9hqWKAGO0jYf1pTC7ArKsiSho4N/ZNMEnAvUbAsFNXw0AAWsKFBUreQkDS7CMZXRSvrsMk1qYCMGaiKKLtVs9CfJMijXu4+n2d+thaAIesUC2au9jT/GkmUjD0ksZ1bHVGFocL3na9q38mD3MFqOM3WP8JbN5S/mcHe7uq34zu3FTRnWAEyAPL0P3Kgp6ao8e71n9qGGr59dUFoBqxvJlujgEGmQQiZb98q9+3fLpnN2+dctWz20KoORt/eI5WxdYTibSApIt+5M//qbd/fAd+8pXX7ZT1ak3gLYTj9J9/Wsv2srSOXt495FtP30ouncF5pfs6rPPSZGn7OnTLY/wFoppeYACG9OhR2JxAgBijJGczeTQ6G88ok9yaiurm/oeJg0VRPPLz1wXoKtYazDyiDxLsrFIdH/AMmQTnwBClBxhoW6ABwbyo3zpyvcdWHSg+L3bWgZ5LOVLJKHZbFvztCWgLZAmnvU0xGNITthlRTwrI0QUHaWE8WZWOuOYEbS58GNBMBhEtIiou+jy70ygOYISVE25rv8mJwJKB+8Ss7AP7x7Y7hG06VltZVk0xBirXqqDD8ORHLtTJTr5bFlViTFs56sRK/aO5YgJUKre9dOpAGzEDjtDS0eGEiEiIikfpypxk3OZkwyiHVUWnaKSik7XYjAIE1k2qVKVSPUWQLtcUT3F/8raPXsRw54cmwPYRHRsqysCDAk5M12UMbdDRI8oBjKIIiS7eFztq7aKxzIWzwiYUwfJEjTGeAB80zO1+ekDWdamygFvBN2x14jZXltOpNI+t7EYxvCJlrzPGENozxhbZv36pgIq/mwSeoBoetYzVXOrDDL8TCJSZQBnCQHifJZ1UGVcZTFwoiOq6+T4qWo/lbGpWW5BjpfqcdCQkc4sWmVlXY4eywmFSCAGgDblAOAwJpW2wQhgOT16pXLyBM/zLPoZ3ggHv4l863mMsN5hXVS616x+36yzxxMC6EOBXYF4gbpYYdmXbYP3PdIdJVJNm+lQm8YT4hXRHb2JQQhjCYPxgZ6hMBhMImEgUu6DevUe5YXP9V3ksnsffWgpGc+JR2Cls6WMWDi/r7SensjIyDGi3OhFp4XKygL8VNANnfR5enHJinLG+u2WrV9+xixdsgfvvWX5keomZ2dgccsVEz7BdZyo+RAxIqJMBHVHwI0slRP9VB/yCrKEzAUQgLwwaSvUEZpCS/GhyxpgbSA5kiPe67lTBV+mxcvYHPCD2wBdY6IrUVfmAbieANR+Rlt0A/QL4A2+m8u0AwGdOYFX1irGrtDuSelAnHW2UJ6Jxu5s6KDnCkcRh9nLK95heALzDmKifbtxYvc/ve+TjGYR8SUV0eG8pve8h1AyQxnhMU7K5sAF8IR8edrSjxKCck55qAzHPrzIU/J7NenlXIJrUauL/u2e6oMOUAUYrgFdAm+ClwLvQHPKMRYNVitJ26gATs3aw5wsJ8MnRD/JSDk1tUJqqDoJebRFT8kY9OKAQ6AXvYl9BAL+kdSpYbwdOBFk8pn/nudLGvp6dvAlOHKeNnRXGkQN6eHjAnLHdf2vMhC5hT8CaMqIB1jblWE7cxnhJB+n9dkx/w5dvKdGZffnxTzofHjy+ORY6bPiT9HbXgXyZ6AT+eHIpJM4M7Ltug4PIbcTyWxXWIJJpIDsmNoyJX2Zkn5i/XE2PhrKgURXz+kPzlhdWVDbUm6cVHYQrfv8Hpmx8KyXV/pXuOTSlctWq1asvbMn+gQ6kg68wicH5ZrXHz6CZqpt+O08Fb5zUD8H8vqbp+Xn2fuepCc7fye0zxwYcw39xWegdbC5XhZ9krK/FFhlqPcEYGcCsFMmbd1TO/hGBn/FJK4zANtqJUenp/lxKlKT+dtUda+MJsNryVj6SjyR2mx1O7VYbJYXDZMiUmwm7UJErH54IuUH8CRknhGQEaPk6ZqO2dHekUf2GG86ESGHzVMZGVVMgtIXIIqygcGMLnsJjoADxd9+tGXdRt0Wq2kr6z3GfOZLGfciiVJ29B5jlhDySqUoRa8banD24I7JwLFmLN1py7UFN2JTKWS8ZEL6RDMxZACe4zaTkcYeoWLyFZPPiMe1pXhZ6Hjt/Hl7svVUwEHlFVVjcdVRjZBWHSdSMnh+qpS8/K4IQh1oPMZXsSSSmEOWvCOvl80NfJIJuz1JD7Lry9rqBXmxdKeKNgK42BUP/0s5FwVWj9sze1rvWGUxZ9cvX7bGwUM9JxmREDC0grXtWGgcxh6w7aeutZpdX0OyWMhbqpCxh08O7a2//ED5m9LM24VzZdFjYqenJ3ICinb+2k2VQQ7GwbG1BeyY3NCVQX/pjVfs+utfst7p0L4lMHv7zse2UErb+aVFKV2AiRTZhYr9rf/sPxeo7tmf/9E3fbvXS9euWE1A+P33P7WHDx/ZC688YxfOXxITM7EuLvo2bEsg++Bg30bjnjsiL7/8si0vLUvAB7a+seqgn53QLl5c9yj3vbtP7NNP7wpE92x/f0/t37XXv/yqvfr6C1asrqj8cgBkFIngQleUBGCXbYcRGABzRYK8orLXakuubFDS8A6bSgQFd6YopXTwphNSUAAt9CtDOO7cu2cPHz+2dqfjHr4PQ6ChXYCDp+/yp2soFxdg5FL8Bh+6IJOeQOfw6XuWmg7sg9uH1o4UVY9ftCs3X5AHnnLnZh6VaUg5DgYdGRfeJ4KPARnYuZxMQOO+ZKehLOK+EPm9o5ntN8Wb4jO6R+M+Bjfp48N9HJYAD2WYznp6B3Anw0L9qSvdW1ImANmcAOrlkoyDACUWiu6ySCpmW42JvfPxkeUFMJeXijZlPCfAVHQMEQXSw1ApddV5Jp5OOU9jaGK+ZBXRCg7oi/EbD2eCQn2rxRr67NqoR5sozyxbjMZtvxu3Qj5lxaJkTQCKJahYIzIyE3iDrmoDXy4HukvtxUDNMqdR5SOYLNkgYgbgoOuO9X0Z7iCZ1AtEN9kymHaP9Vo2PtmXcRvbwmpNDhRDmqK2fSRQEcvZgpwLVU46g5nHKF/0bTB2c2VMc8cTtDUTX1QMAQn0sit9eOSMv+af+qcz0MujHfCT2mdcf+xbyTLBjYcAqlHJd3JhxeLFNbWR6Cz+psq0J/rC85du4SLanwAB7cpvwCoGBOdVoiA6YPwAsQBhXQDpMUhb6YrlpTvidufddywmvkOhMPbTt6IVrfoy3NtHoleUJYfIM+ZlCKCdnJUMlM8XLbVQthRd9DIExUrN89358C9tIXrkTiRd2nHp4BO2q02UpHsZX1/4TG7o+ZjTaw4c5r95oFIpqz3DePe5YeQ+nxxEwACGXckrbYchBuzC6yG9AGABucgujpYPE6LHQM+HtlF++vQsdQCCQyQb3qPetE/UJ3Lh+AOMSZvl6FiDlrHOjIMm6g94gaeUMq850GIZO3ob2d51IhA9kQ7b3npsT5/ImfL2I38YhRoLwIo02IbQmxdo7zygMpAvCbvDrTJnBHTLBZU9nrae5AWOYeUNJj2WxE+55ER6c2YnbbPuQHTzbACbRDMBaJSXigc+9/pDE53L5YTJjOi9qR2cAEgECNEhksVKdipwzA5VZqey0yPxVYiuqX0gJE41sqmkAD6k7ADRaRzoOW9rDn7zff7b6+mHaEPZ+KZ7zhfia4+oq4z09nCTKgDCvT31m920CBDgXDDRhvcA/cg1RyjHPE39PuOV8Jx4UfRXgcULPM+avH2rS1fDv0TeuQYNVVsHtqzCwoR0bBB8wpAUbIf3Tvv8AZYVTFqxRO8Dzpvqr6LiSDzYeSqMQbtCjy+USfcA5E4T/eaTP3g1ITlTq3uArVQtqZ2TJlSiUgVaUg8/9YdMhHqF605b0udP1/Tvs+e5F9pC6bhOO2sHPTMHxPO05m3Gby+bn6qUDtrM/ychHfPnwunXCKwTVhKAjbT1qy6yb83G03tqCwHYyD0mdaVSfyWAvZPcvt3Mp6osGlDb7HRiV1pHJ9cWlkpXMqnc5vK5xdpoMM1vP95O9vrtWCw5jeQyBTFFzhU4C++jxBk7VRSw7LQG1hVgLZQwpFl52Xk7Oj7WM4zzkAB3WFSeSR7yii0hRStAKyAjFpNSyArkMKC8abl8Wp5iW9eSlhQDxKVwWo1TAUkitQOfFe/jMSWJ4g0RRgSZDr17EQYCdLb6bT0rJmdck5RRguiMGmJ3d18Ap2THx6c+lpcxTOwYRNcvs++py8lpR8BtYLli3BYXFmza734+mQUFIMFhP3F2+FKFBH5QBAJWTbri6YZnAfW8M/Z42LHqQlE0qfm6uG2B36yYv1Qq+coDesLSuYJ99OljO5JwpCMpe+bCsi0t13QfwB8aH5snlnFmwzizyQLGBOOO0XnwcEeAf2LVxYqAgBSa0v/09q7d/vieXqS8U0sX8wKsEjLVsSuF+nR3x86trtnq2oYrX+p+5cYNu3zjOXvru9+yxuFjtQdjtor28pe+ZHc/vW95gdCrz74ggSkL+B+prTJWra3Yo0e79qd//MfKR2lcuWYFGaid3W05ODHRN690BvIeO5YUYEln5Tw0h1YS7RclzLVaya5cv2a50qJ3qbFM197Bnv3k7XelSCd26fI5AakNGSk5O08eCZQmrFKqWrM3tO/94Lv2H/36N6wgo79fP1I+bV9zcnX1nK2sbARQRiMpXVfcIqR7lgiR6ImAIvCSZT9c5M6EjIs8heBhwPkt9ejPDeQksY1xs8UQCJwWGScVEE+ZbYSb3Y7ot2XH99+1rADKx/d2rDfJ2I2XXhPtFkX/iSsgZmDjnBE5TspRIlyEVBM5KJUKNq1v2eGtN61RfyR5iNmxjMVOUzS7/Lw9c/NlGWlUFt1QjFtjlj69BozNwtjJ6E36PsGqp/IgDwzbaLZO9EzH4jLiz69ImVpDTp94TcYpovbZbpi9/f6R02CxlrWFxbIAcs75zWmB0hIlAKlEqjEaHhFDFak0PhlOmmgE+FIaUCyja4XY0FKdfZk06Q39j3ERtLLDUwHYXsKqlZzqLMUuWYrGJJNqG4AA6chck7KnSyt5BERfoZVH+pW+lw+pk74R9te7ktgxEygZ3hTWg6S7nNVC2IhheS1vBTl+Yxm3/XbMBukFAdgVN4wuazp5B6MXoq/QFOUekyJXddF9AgpSy06Xz2ijT+qNIQilleLXOxgewJOsv18f7D9QWQRgVWYcAY8UCXCkl9csWT7n0TfeDro+GJGQj3914wk9nCf1EDSBv/np0Tm/TvnDUAy+M4eB8dniEtdTDz/4RA6WwAfr5apsDmAFRNj4YftQRpJZ6iI1NkmvO0Dh9HbVmanVLCeasRoKQxbKC1WXgXvv/MBWUi0fWy0NLj6N2VF7aPFczdbWV1VXjJ/oqpJ4t/MXaOeA8eyoKf15lJD7HNDO+U3549TQdYueopC0GpO1AB/spsQ76BCfga536GIm6joWTwUAFKKrfOoBpRzKAunCMIsAiOBingNII3PMj5gDocpCzXUa5Qx6hneU71ndvI2Udlt2q91q2sn+vm/0wCSue3fvGhsbkOFnekh5x6VHWWaPoQ4AHL9MuXTMI2XwFHXDnrATF1vJnvaiNhDgoszYysVSXMAGfcCb6EKVRcn4qe9Eif1P5eUItOe3REf8nc/GbDEXs45QaMeHtMCHkgWVKSt6xMRHo1HU2rKLAcDO6aUyS77pHQXAQgvvcp63oZAbdZjT8LO2Vd1CGQI15vLOd+rv0VW/L8eM4R6qP2DbaaNHfRUCpQHd0srfAax0CcOOuP5Fp5TDZYbUdQ866IsTx8eyiv4N2etOR/ZTtGVoXVzOANH1o5OesdU1fESkF2BHT8h4IodNejUt/iiXyl5W5xulRRCNYXQ4iMxFcYdM907kzJxIL4ethUP94BcKqlT1IbqjBCibThybSrksMJy1GPwoADuUDESEPZSckyvQNvCJ2zjqp/S45rKk8ioxv+9zOVT2L4LTYCPDe5TV6Ray93Oe/vzkoNzkMc8HOjqd1Yaul3R4fq6buIzL9v+l68+aI0uyPE9MDYvBYBs2w+rucI9wRHhsmRmRWblX1trV09XslqaMcBYuInzj16iab0AhXyh84UMLhQ984IzMcKaHPWQt3V1VWVVZS2bG4hFwD3e4O1bDYjtggAH8/Y7CPCKray7c3Myu3atX9ehZ/ufoUdWcA8sNXUps8nmH+m6j1x8DfbavJqZ2CgDYMgD2MQD2T76eA/vHf5yK1W63+vv/23/VgDk3/81//6dbw17zUW1+dqtWX93ce3XcQBdUq3POk5+YvHfvbsH8Pre3syIlQOzq2gYGWEWQ9wp2kedogH9UfNA/B5gdAWJm8fgxGA7NG9Wi43sY/JjolYqA33OU+HV40h0E2jzBBNgtABSEu3oiF/w2GHR4ThsmweBCBkHX2vpK5OYMzq9Tq3Wcmgd7qVoxv9AwPUYZwKyXYqT0AqDhENIkSlUg2m0fh1c+BYA236UOaHA42Yjs+p2NWG2g3Tqlfp00jREoV2YwLCiVQhGjr5fuBDZn3AO8qItRUvex7gBuHHpw9x90N8D2HFAyibKZTi2AVxcA6XJCU4KW6EbKogxniw4xruYUwuK0sKAe4B1688FhJZnaiTU6RhFFRDG5fWelVkThzMLgJbzEUpqbdxjyJsCLk1g+/mSbepYAJYtpdbWa7m1upicAzz/6//00DW9MXZhNzabrNgKySz5F4ZmMKGbztJXeef+9tLi6Gnk8Dv/P1wAlzkCeKKenz5+lpaUFwHojPf7kMUq5lVbvrKadnf10cAiNobV9eufBA+igY9NKn/79x6mz/yp97ztvpdV76+npk6cYh+nUWF6JyWUn7cu0t78P+EFgcQJKpUpEW4rFMgBlmH7t+++l73z/R9BgmnrCHxjLv//536c//4ufpvPOMfzSTd//8Y/TO9/8CIelhVKajmFLhy8dujFHbGF+KSaelKuVMMDKm7LnUKZKRAVJF3BeXgN4KLhwpsZPRWAUyFQW7/G7QqxiMs2gT13/L/+n/2N6uf1ZOmrhUPG72+bOFKvwRSl76tTFl8pIxWTk1iV43J409rFu7abul3+WzgCyOliHx/10drOQPvrtf5EWVt4Iw6D33+6cpTJgw7xCo0fyuJE4FV1EKFDgRmYdAVGRRoWhweM/+r+nieZnqhPaDG9B2+fNi7T5wY/Tt37zPwk+FzzZ7ohIyKtBJECBwNKgKMWbT26+49VlF0e1DVBqpyF8MqQOvUGP/qD97Wa63Pt5Kl450TQPDZuT2xwU0t5gKq0sLqEnAOTIz/R0Ht6EnKFHfMVSXyq/6KNs6BziC+WIgldWjLBrFFS83lyKDQYwdPSlYKeAsRgc7vH7JbqrkirzOK0846gH8KgspHpjBePHczBYkW9KXdR1bkdseapc2xvDdFDfykRk1I8+g74IWobedqY9v3FdGFnuz1FRQD+AsffiKR77afBNGELaOwk4Ki0BYBfvUJb85CPU77SPz9bJ1BC/jKOiOuwxFC9NkHef4fMyCXK0UX2mEfYaozfqLaO7z77YTlOC/It+GFd3WXN5rXOcmcM2/Y5O9Fqtl/S1DUFbPpuPXkFWK8vLyS3DXfS9CP+5be3OJ3+dlov95E6CBa4zV7uLga5xbX1+4ZYO2UgqQ/Zn2I0oO8uSTn6kGUjf29++fo33mXsYUV70q2cFmN5jn/mSPtLW97iOzwJ1vwcfc4zL5WR899B+SVefYTnqJd/97uoVAivzm3XW5hbmqWuDPpiRIzjGjgtloD8s2vuUyU6rnfZf7aKDHCW5jC3XP/vsMTKDd66uoQ4+myZDMwER90dd/Mk+VS/nOlsH611Cry3U/TyBbUEP0l3aaa8X5KlH4I64Prx4AOg0n51AJpDMDic8jk6Tf+Vx8305BRNzvX1ELewHA0ECNct3XWe33e7iO3TO1UPU0TZwWOc0AYDlNaResZwZ5VdrrmjjMpZu9artnI+25JUertBx/G5/025txnjybRy2g2dbuu0O3QdIj+FpZYz2jvvdaxxVk5ZOZs1Op+2FetLOMqPc/MrR7Bvs31Hwy7J8aqpAqLzc9sCUPKMHpjl01Je6GVl3BZ7FuXKaxU6LA5xPk+vlxhfjbYczZvKZ1tt68TO2/io12700uJLX6DjKD55aXkodnJ1z+GKSczoFlmdtY8Mh3q2TtsyJ8ZGqZdspn5L5VV6hXb64zsPvY12qrfP6TBN+87y/88rlZDqGjEKE7Ljfygn9Pr5ufETdbu/3sI8jGu8R5/Lv8dywR3EPqpuOLtxGYFOKSVy8bwNrH3PN9s3E9U7hcqZZLn8tAmuRf/RHf/B6EtdGY6nRWF3f/Omf/9VW87D5aKZc2vq7n3+22e4MGivLC9Uf/OA7yuzkZW9QcEHmrbceptOzk/Tzn/0sgOm3v/8deHUmnZ50Y1apeRttiL+C96xAnw8HMGYx8mbcFpT+SJ3eGR5KKQCfAqLhNjeqi6FzaN990Y+Oj1MRo+u6sgrABcBPGzpTmUqdZisd7zZRWAK4m9i/fL95mM4BuA6prMAA80tzGOXpdHh4GsbL2YjXPK8+R4eXICRMa1RHYKhhlHllULomQBtv4YWVAU5GczRiMRkEQyqzGS0RVB/sNxWXtLK+THmJ+g8AREJkVMWFC9JT98s+4NL8xJlQEub/GWEz8d78W3cXMffM2bMTE5dpYaFG26o8R6U8nbq9QUyUiN1XfD5Cm3NtJmlvAqzWA+D4fXTlMGIX5kYx8bzzDuCNMlwP09yvWqVOfa9ScbZOfeooz9PYAKHVOoO+OWrtZBK5rAi3XKHEroaT4Y3uHTfDW1uoVsPQH57Rrrl6amyspqX1e+mzv/8EA3aQvvHR++mLJ/u8voSGl+n9b72Xfus3/jk880ueD30XFtPRYS999otP0t7OY0BdIf3wJz9MA5TWyf4JTH6dFlbvUH+8TJivSttW19bSy/2j9OkvPk4PNpbS7/zuT3AaplMPMPvJ4y/T//d/+qP08vlnOC/F9P3v/hrtGAHq62llBWWAoXO4/t7djfTjn/w4LSyupS+fvkzNwyOwmEYKhwHQHlFc+rSlR2uaC+DZtYI3NjZTY+VeDNM7y1XajBWAHr6ANHuWGkyNVlayeq//7X/736W//Ou/Si7sXZ4pp2K5qnoJA6nSHRtUAYXCEXIv3c9RXledNDreS8NY6mYUoP4cADt/526ahp/kAYfTBcMlAKzyZQ6oij8DaYAC9fKzeXUqIp0kWAH+vEiv/uq/ThMnTwJ86uhNl2vpZfsmffi7/2m6+/Y3qYtAw3bdpCM38AB8XMIPYZjhTSc2qp/cyMQJTOZ8CShN/SjBe0Z9YkUFaNE52E0v//K/T7PnL8OwCjTc4ad7NZW+9fv/67T5/g8A0BXu0RBmhScggyK3spqBgS+foYJ0qDSiMlRGI2FEydEE9WKAOMpxi1SX7Lvh/eAX/z598m/+dZqdukqr63UcCnQQ9WsVGmli44M0VWvgcObomv1grqEGctBFJ6EHBKTKqPm0ED/AhMYWLog+5PIA0fYtJKOy1NYKe8gTAOfLwjCNBhi4nV+m0vkJD/FZOtE4YvTBeWU1DSt36KdS9GceysQ40GlGPe1DdWamu+BDTZMfo2z6Q0TBMDg+M/NpNqx+duKHOMbRkoNP/iK1n/1VDGsbAdIREcROzK2lN7//LwCyBgIyuLCOjpo5NGqwQV3oYZ+7PvQI+gbQgp6dg5dpuneYTrvNcA7VFz30Vn0J57TuRCwdCrc8Nn/Utlh7aW1K1myAV2XL68aGcfwKWeGlrYgUH3Ux9zqD3qFdh4y5MsqTDwQkglfvucAOeC4fPk/6ZDoFOKcu0s7vpqRYh9lZo64Aee6IVDFY0TaH7E8DtOfnUrXqnAcAE+eUNy+WFyPC6Y0cV0NpfJVO0KGnp64UlJ+jQ7m7+yq9ePIEcMLF9LPsXsSJC7rTlgxgLQjHThn2PunDn/NO5qrQib4/RnbdOCBGDODJkF3b4yFPKPgczsswzQ024shgJSLw0EpampbmSiwxmkN5yrdLKsbugzxX8F0vufbyVep2ceIHyFg8Bh7geuupLbqCN6+ob5ZH2oTM24faY/nHFSU4ERF0d8Cr16vYrdlwTAxm6ZDUqrUYOTBAZjqJASbngegYuwKPO4bltWGzrlAP26fqPtdvdZvYICsvaRhOEf1oXwgSjaabvub5UIwKMfV3boS7CL7mT/9BM0cSXx2exAQ1J4i7XfeDB+thh5GuaL/y1AMHaEOsr31gfynjBgMMuPioA3ihBUjVIVAmA3/47n/yI8/1XDybG1zrenUZXZWrE/VSJ4xlI3jY3/yRI3RS3Iy6or7jtkR7OASa1me8Oc3Xf1fPBDD2JaNQR+mrXlFuPLx+fHz9c5RuO+TCrz+XeyPAkL8HgOWamMSFrm/ye0Rg+e0x57cnrgs7l7cR2K9SCCj/D//gDya/s7FRfNnerV4Wi42r9nDz808+25oqFB698d79raOj483Zm1GjNDtTbV1cF6dmKmjraZuV1tZW0uPHH6fD/Zfp0cM3AKKCxYW0cXcTAupNDdL07AwdqHHLzJvzixz+dsi4gcesgrhKg347nbaPU71aD+Yyp9XJVMdHJzBtC8EFcAH0ZA0J4L7/TjzotfZSHYB23GwiPEZ+8bxhSnclGVwodHlIEVpFVNXoKTKXZuiU4dUAL0eBnEOh3UQOrPmUkl9Zd8iRy1Kt5jBClfp107OnO2k07KXl1XqqLwKMr8sRgVWJ6ileXPYAvTWUXZl2d4NZjDIIJlxfU+Xgkhm2uQJQdzceI26xyLydyUsAEPm3tMPJXOcIaJ6lPsIjXInUh/HGEQqwa1w2FuYwCPVQ0g4jT1znhbIXofEZ9Tg9PkmLADDzUfsaXuowvACswZTz3Gdu7dXNMCLlgiEnybn6g6B7rl4OT3lxuY5YYkihhXlurU4nvXq1Hwr+ANC/87KJIBQj18chx3/1X/7zdIMy2H3VAiCe0pZe9IPD17BFWltaTM++fBmKWZE4PWqmD7/5Ztq4s57c0nRto5Huv/1uuikvABYr6fNPvkj//k//JA1wmtyu7/1vvJN+9KMf4UDU05/8u5+lnc++4PwiwLCcXr04SH/3dz+FpNdc9yh968NvxvDmzs6rdAavvPzyRdrb89kXaQ7l96Mffi/903/5L6HVBeB3J/37/+F/THMry2lu4z5O1nVqA+rv319J1XolLUH/mHSh8q7PpvX1DRTqHZR6Sp999ou0/fSztHZnDZoB5ODTUmU6dnuiq9LnT56lzz7/IjlzW+EV9CrmflaRqQ4UZWUAyYC3UBUON9GnQ4CsOwE5nO3C4JqYyDmEv/RowzigqFQq45f7FIfC4PXaMKsqVCq8LNvdxiaHOHetwzTtmDvHFAbkxTH9VV3jGYvISZlqmiKTh+kFjW4na2qGCj8ACNZWxWYETqMh//L0iGJzOrQZ0pBG3dO0+9P/Id2cvcAQYHjL8Iy7R01V04/+i/9Dqq49pGz4DOGzPd4nXeSbufocnyjVMvmHgOO0wtuNpaxfbCf8iPrBsHVwFATyJeqrsuVOzjtM/uVf/nH6m//6/xZ5gSurNepg3joO4/1vp2//y/8991dioo65a9KM/6LP7WS3uh5HDOnBoLNL0C0uLaVS2fVSrdrt8/jPnEzz5TxsRwx787u7DjpJ9a//X//XdPzkZ7QVcOOwbwGDXquke9/7vXTvw9/jeYJ5KWnEC7kdDUMejbiYxyrY8GFOVhr0h4AMAZVA2idmkOVoUQ/wbaQr10JQJL1cEeQs7f38r9PTP/u38EY/dIiOBURLo9mVNPfeD9No0rkE1g9gxPOdZCs/2Ue0NPMU3yNiRp/kiB9g5vQoVa666bB5FstOFSYctZpM9fnlmARLBai6Rt28UfglaJMjqNoHgbn0EjRrxDV6Vl9gZlTfkTRzSmNtYK7T+OrEBUgI/oMInBckuzGFes9228axrNCI0LtUPuofTpN14pzPDYeUc+p0eV1wrNxYEctRh9Ji+n8RPbACT+uwcQ88om7LFbZVtlVa5bQFN545OtqLESCNTvA7f8OL87T9yadp4GgfPonrR0tTZ/e7mYUOuQUKICOyRj39m566SZUyT6Q94M3of8Fr1iWSQbmBb+MHztBnpiO5MkjOexbkOYpnQo/8lpJrjnu9QQrbPIm9LJaQ/yivQN0v0+r8TFqYPI9dADvnLv3Htfzm/dbLFLsrbQp1FQfoaI2BXAAYUbp8II24SRkOmvkQ6/r6oDfVjdKcvlUfSX/TBEwf4hHU3aGgrN/yLVCA54hXeBIlGPW9wPl0srg52AJnxZvfeUWkF90iL2cZzjwVesWyuCbojn476fRT00WSoYd8Mk1VV7HDNexJXtaRPrVtlKWD9erlS/pxlO7euRvPcaUMdxEbUV7z5CzSWoLXdTq+aoCk4Rz1kSTQVSC4hGO3DD6KOnN/5DCHI8LzOEJOuFE1GY6u5cV3rgEPhWNOmQJ8OCvK8TkxqZQjOCZugS7ew++w0S1t+OA1tDlGhCg7eMsG02rLjGAJ98ZJf7P8/DOnvCbrTV/Uw81dZbkhj+8WJm6aPGOHq7b5DIAtbE/eTOwUCnkVgseP14d/8ie3KQR/+Id/SOucIN2tdk+GjebR6ebq+urW+x+8+2h0Mdy6vG5tNg/3Gv/0n/xedaZcKp60u5PNg1bhy+3n6dNPPk5vv3M3/dY//6fpxZdH6U//x/93urPh0lYz6b33PkwFDFIoaxpiPqOd5t7kJxgcAZrMGAYMg2jHykzuBuUEpWF3mLqtZtrfPUkL8zVAkUtM9FDCeab0ytJ8Oto/AhQM0wwEWWzMxfDV6elZCII7Vzn8YaTRITmjLxAkdhFS0U+MzM0bomTcKm6GZ47SgDqenfAcvLVqbQoDUQK4nKMoQR4T1K9ST0d7xwDEVgy/l2YBJdzjsI+escNzrsuoQjsH/CmoMcnows0VKjxjEjBTTm1zhHvmO54DuBoBeN3Ry0WYvbbfBfijJB1eMq92BjDocHmAJpRXtTILrVSarrNrvWqU0YiUC7fDdIi+ddINoKFRMENc/e7SX8DjKLffAfia5kH5fZfogo6zCOKMecA3MxE9vsDwTE26PEte6qZ3WUzPdvbTWa8NTeG2AUAVoLEwR/2wpbGOLkrWSU+npxfp4198GetfludK6XDvALq6WsQUDsE8HnOFvj2kPzGUieeWXAWinaagX2Opnubw8n/0e7+TjlsDwLf5mv20vPYgHZ8ec38hbT18J3Va/VhV4IuPfw7YSOm3/ulvpMW19TQE/JbLNYS6iNc+H0q3PFNNf/qnf5x+/vOf4/R00re++830gx/+OvSaoZ6f0Vc3aXV9JdIiXr7YT/fubaTHXzxLP//4lyHMGgoV/ebmvfTm/fvps1/8PN3bXE7f++730uFRK/35n/9V2nn2LCIU8/Drd77zftDUlJP3PvowbWy+EYrG6MGfArb/+N/9FN4xh9t1YE2OucYh6KYmdTP3+oP3PoDu1Rj2VdEY8QiFwZ8TRowi63GXeZajCBFZVUmoGOhlh9jkf+9QyYd3jiyq/ELZ+JdFE969gufOkmuAIojBLyP6wUmShUINNAsApCwNjSZAkTYCSaF8E7R4jhZAQ0cE/B5GU2XIP69yiCzWb72Cz+GDy73naQrnaHqmAI8ZlSqkg+5Fmll/M9WW1gHBDnUDsnAwvCc2Y3DSZmhBlTWvUIbwt5ODVLAqZM/zgwYtLqZekCKXZcU5p4G+PHiWmh//JQ7ZeVpZKWFIcHgRksvaZqptfo9n1QBaGllAOvKsIrf9MXt4SuplIyF4CBDHc1Ta9rH8Mi2453qjpip5Hh/3C/itg7qoDM9fou9+/m//n6n18hP0jAm7tI5rzf/d+O7vptrD7yEj5xElEjNpvI3G+Qz71ZEr+9ORg8irA6hbR0eKIjfQfgiwlY1gLDmFDtBI+iz7aDQ6T9fHL9Po8FlsNmLUJ+rLfxc31dQrr6WhEU3KkHY+23QCaRCGnT+XI0MlUPfJ2InIkS9zbAfwuztYZacMAw1/OUFSB2cWoXXEwtVeXC4v703vckClANrmH1qPfGTDqOGz4rZFEOLqNAYOZErrIsAcD/NblteFsx60MvKZAawg0KKtu2X7D06CZjqBADnlCNplOtCf9EfkvSJnnvTekCX+lDnloYoebzTWuBa96oof9JMjXtovh6EX0MvFoo7fRHr56iD9zV9/nHZ391ILWTZFw3KNcgd96ae+E2yH9A0ypcNizqW7wrl8navsRCSNesSWxEiKTVHuo3b2oTThpHQTdCnrmZ7qgUxL/t2e5/ttWoD3Rs4353wX6CYHbL03Csg87REOMEI+NXGZ2oPL2KRCkC0f5qgvNeABgjQ5Jg9DK0+3ZcX3DJJ8t7/GwCbqFBfyHL5T8OuXfeiWxm6iEmkw0EinNUYHKCM7PEYNrSvlyvecjx3YgkdwpG9lwMmdPsXRHJvr8pjX9KflWacAcRKaI3jQMvk7PuunLviisrqE3ZxN5315C7xBXWYKOPETEYqlTOrCuXBPqIcybHDM7ehDVuErV71RduwMA1VWLEZvbg/preyaV61qK1EPQaxr/gadbuupzZfG6iNlzHY6epz7jnqglwS06izBtfrNe+UPz4cuifP2n3WRjkEIC4higmg0LMu+dM0yE797rT/zCn1MPcMZ4Ly6yGIsJfqYNskb3gFNcN0LQ57X5acmbd2BDttcF6sQ3PwKgH0MgP2TDGB5VABYPhsiaPDa5LVFdR4d7B1v/c3P/nqz3W01Hn/8SXXnyRfF68v+ZLlWKjx86w0U1d3UA6BNzKgg8bBgKMP+5q91AUiNxmqEzW1cs3mc3HJWhWsOYq93FB5fGSN9M3mFwTLKYC7cBY3EQ8bjKyAUAjkKiKVe3K3GSF55uprmUBZGbJ2hXakADDD6Co3e7NVVXkLF5H0nKJhPZgS1jwIoAtBcwstlleRWTqXeaRuAc53mG8sYMRREB5CM0E7pWfE3wsO3+6r1akzYcStH2+SwohEeN25wKMTIpmt6KkyTMI27f7VPKYtr7Lb9vVPahidf1uudSnNzi2l3/yQV6VyTsF/t76blxTnKgKnMNkZZlqaKAKELetgaXAPeKpRhDiwGANoqyIJ0I9oa4BbPu7zopUXKuYOnVwLIuRyVzLoE6FcJu27k2XGLe88jpUHFqLS6c5hM7CQiF1R2OZr9g5P0Yvc4tZz0oTFUgALYTGRa8Mx6bZbnGEXOa7VqMFTS5vzQEenO2kp64803cAaOUcQ9PE+eObxMswhgyX3oy+W0+3I//fKTbZ61hyqeoH9nIh/0xfNXCUcqra4tpUuMwhyOwNvvvpWaR/CCk91mp9NPfue36N+Z9Gd/+h/SzaALzS5D+I0E9IcurH2Zagur6Z/8s3+RHr37bkRtOt12pEtIO4e4VlaXY4hzerqSfv53f5d2Xz1Lb73zVvqrv/0kffLpxzhkD9ObD+7TjZPpIwDpHLzsbmsq6Rd41j/9iz9DAd0ApItpCUPVbvfS5588S5v3V9K3f+3XcLb2USiT6cE7j+DHSvr//Js/SZ9/9im0vgleVuBdRuX585eye5qsNMBl0+G5h5JR2K+hGeXX5+Yx3O0ANqazHLVOUYQo81BWTkgEEPNdfqGbuN9IFFUPJWM5KB0/eQ3+gxtXrOE0qFR09FxG6+IC4EEfja6cgIF8GdlAbp24koehp0IJjkLnGlFRpfGH4lNx5qH+RBnDuFb+959yaVpBt+WEMfia7wKAHGFC5uCFAn2patIBCXCoVaF86aLCEoCN22Y0wbOhDG1XNFTFi1KHV/MQa1aYHipcjdsIfr7EucB8hUyqir3/0kJn6Q/0UTxLQAHdMg3z07My9ln5jAo+q1Je1MO3qIZ/cd57+N+fvMS68vnGiXXI9uhsPxVGypcGPIODANvlOV7mLk9HFCyM8OsycrnWi5aqpXi3DdI4Whn6DcIEDaNC/s67RsW/18ZFQwlQGgKMLNZ7lR/7sADvmVLCFzs46pXbnY2b9bD/yoCChdk6+rwU8uYyghSCTsnpFjEUjKPfR/bP0dEa2jcfbkbg4vmzl4BRHX6M8nIjUoTi2ZZ9+5KHosU2gMNh5W63l2XQRnONwDVWBeBa+yTqyk1XAAYdQXnRfvP7+H1cXoAoP0oy9Zyv2/b5bAMB0tq2BH9bL+hhnceHuvX+g820sbGWPvzwWxHhk3ccKfOIiaToC508c/o//vhTHOrHsZOiIzGOykwjY/aX9ROsSJ/bzot7rW6mCfXlpcOkPHqO/yC5o5nn6Qx72zk9SOfoOYQ42NJiaNVtWcEt0Efa0Z+WG43n8y1/+BfOjLfk//jdl4KXhfE1D/Cr9ZCe2omoTzyP30JP8Bt1DSai3l4vaMvg0LZ4JveDR/CY5XI6g1efzxH04MVzR/IROj4cJ27LL8EZdOHdvsp95PMsK8ttTjPK8ivrmN6BxYDe8Ap2cMh1l9AgHNTbl0P+0tsy1LEUk5roYMer3EkxIo5FbetkOGJFXnk00kmRlC5dcJoE27q4sWa1z7evOS8v9i9wVJGDSGW7pWXmz9u6x3fqeck12MRF7SfP8RpHoZQH027u378f1x8dNuGtI+xLPb396E0cxhnsRjc9ebKDrZ5J737wVjhUw4uJ9OTz58EPbz16mO2RdIcuA0C5AUWXNg0HHVrqXFkPgbE4yOdr63XWlRFpY2BNTaKecITQPpD21kuMkfmbtvEcfrNhjj1B+kIAWOizc1MoBIDl4m0coJ3C5eV/vAqB9N8FwNa73erFxU2jPxxsDjrdLYzJIwzY1lm7s9lrdxuj64vqyUm7ODw/mSxNXWNjBJsu3gszOPMf4+ks8+PmGQ1Fcbnj1QyeKMbGx8zAAOVZvO32Gd/xcmbML51L+69OuIbrjUQVMZSddihgO9p8SAlh7qfKwZmxRnFc0WB+YQ4mkFAw3/A6dfvHyS0lB7zkxJurc+pQTY21jdRGgZyeHKW19TVs01w6oxOVx2IJ5YSx7HaHqQuIjdxAwLRDDFNTgDk6rsAzeycH6eockAt4POfamxsAOArfPLC5ihOKLgC35gXB/DCfCt0/WB3mMB0AxT1QiY0Ar+bx9OnoazzyJepvROgqzS876W0CIHdG/VppY72BYI5gpgqA2+iHXhJAgLJrADvX8zRVoIhxgVRRZ5nBsmapt9HgAJo8UwETeOlFX6pQe+3wQudqlAOAG5yPoEUJQwlNcBhcbivRRp/lRLmzs1Y6OHZd1gFMWqQf+BkxFBgMr9x4/ybyLnETktvOLi3P4h3WIq/J3Z4E3c6kNlLtLMylhcU0xFAbnTafwzzf8Iavnbh2lYYYJevlihZuGzzg3j3A/8lJPy2tzAP8ttPTpzvwnMvZzIRDpE5z0wt3wHGynXTo4Fi4luvaxgoGdia99/57aQGn6vPHT9ODh6tpbmE5NVbvpRmcrmucqb/9y79JP//bn2OwVR7X6Ye/8b20vH4/ffLxF+ns5DB988P3oGUp/c1P/z6NhgMcglr6z/83/zt4bD0Upsbs+PA4XV+00r0HG+kcVtTTHgLYzvsdgNtZOsBwbT99BV/QDzhpbuhgXqavIbRqA6o6ANMW3n0TBdR3i+JqMX3wjXehs13sJIsMZNrdLnw3B2BeipQCZ9hf+QPyJmRERNPlzTCdnnXT3u5+aixXI7I8i6I1Ytk+a1O3AaCDezHwLolj/nRs01gFSN5MpU7rIlJxOr0uMjagLsh1uUI9dYDMB79KJy3kCQWmTJr77natRht1wIoo/fGQpcBRgyWoc3hJ4KHii1xS+q3g0C98KZ+rKJUjFZRKDxYLftSYGFnhZMh/AER+i+fJ43EZyhF+8r5YKho+FRxDYs5pwPisYaGD1E+uFW2E3ftHFHozYcoBZkaDiN4KW+1jeAk+MnjIz9VA+6NKXGmLCiMbwEb0bvxKHXV2neBKZXyO7YBfBCgy7pA+vkGv2ZYAJXjrGskbJ2/dLvvjsoCmChhJdEUSlwO7FlhyCJL0xG/g4dyPGugc7Yz0Au6fQQanccCFBxE9AyxP2Q/QSmfa/hDA9QGxDs3bFsGQudsCMQ1TpAZQrkDQ/Fef5SL0McmKukS/8awAD/SHfetuYeomVwjQGXOo+gRdouy4Msnl+TU2oxXL5Zk6dOfunbjGQ/0irQKA3Patz3cb8tcbFaDr+ZnD6GvOfTUKK91jdQh42gmfF+jr6DB+yfVwhQnIAI3kNZ9h2YpPBqXSPINVl03MfMdv0X9oVfPQLM4rOafTWKstpHff20q/+zu/TR1Kr2nlJjvqAMiJSYcu1PH5zvP0s5/9AiB7nE7OsJkFh+XlCWGEUTDBl3xC3W5B1JgWvnz4V5/zkUEgPSeSU96Sk9oG6ckvPklHONlwE6e9Jh+21cP6yxMBaTkXDiOH9bC8AG4Kg8UGOPU377MMeTgXpFxYgN/GNAx558YrflK2ohCf59Oou88W0IRDYIHexXvI09fOxQGfj51vdck1vFqm/5wsrczIITESwHN8vo+Lu2/LGZerXPqDaUWCWdNibIWvIXavy3OG8LU8L33lg8iBla4c9oe85WpBdBD2a5Fr8ioybu0d+c7YWrofnZGf6RF1wGYZi50yEFAucg/OHvyssx3LpSEr6qaIfN8Yzc060FZH9Ja6utymaYO6rfLIa4eBw/rGaFVUFT2B/CsPs7PKMPYaW3p0dETdrpC1FWy0u5kVsA9n1Nv1vhsxOirN3E3z+bMdaHuD7Xs/5Nyg49/97S/DLqyvraT3vvFmgGDX3/+bv/489bqD9O77WxG4UTcYyNzZOYgUyTt3N1JlrgQjQGn40NFyU8/mF2p06/WIug+hNQD2pgnf7IwuLwGwo8fI/nZhpgCA/QfLaNHCwh/8wR9M7u2lYq3WrSJrDU5tcvMWRuARBW1RiU1o26A7qjBHcWtrY/KtR28XnHUX20nSOYPBNUQ5TAtL1VSfW0zzgJejIwy5nsf1eZotLQRom52dDIE2X6niIufoAIeLVJSGsNF+6eXOi4gsLq2splZnALhsxRDM0iJVo9Eyg0KjsnRo0Q46V5EF4HX4GzDlEABlypw9AKQscI3CFcg6TB8z0Xje+QAFDQPqXblGretv7r3aA4SV0+HBYUT4llYbqX3STYPWGQB8Ks01llK/ewEIcxmxibT3YhevxsTyc4zdiLIc4rtO1Tlnmc/ErjMazwoe9hTA3pnqOhxGgfvnpgfgtfHdfLilhTJ1y2vTmjYg+HHo0Nl6tkHDYLTwEi/NaK87HTmE6kzSKRkYwxZCx7kpwP8Q4HF9ifLgJz15I7Ordxuxzah5q3moJ8FknaDLNI6CIL5Cn6hQTag3QmbqhOsHupOY0Y3YSW3afEicknI1HBU9yqthO5SnucsO45uML52tmikdemvXgCJzZB1QMnI7bbQXIOdwu5O0ijzb9oxGPGfQBohP4jmaf4mimHM74cTz22GsBPwm3kuX8/MugosCuphMn33+ND3+4st0FJsWTMSw0fISbUB1tFuX6YtPP0vffP9+2vrwmyisWcpfSn/xZ3+VXny+7c6dCOu76Se//TuUW03/07/9t+nTTz9JGwjfh9/6MP3NX/5d1P1mNEzf+cGH6Z//q/+UOs/TP/QNbf/sk8/Tf/Ov/89pbaWa/tn/8r9Mmw/fB5B24KHT9N/8P/41Dtp+Wli5BxgHKNCWDsrr6hLFRhv0YE3z6PT7EcWaA3CosNwZrYKzcXp8lrYffwHditHuucYigHwDmcIDPz0NI6rSUnFqEG6QPbGNgGBldSlAqUOnYRThp1Pq1O+dpQvA6RVOYKk8HTvC2Vdz8/M4Ivfg3wG0xTE0HQKQJBjZ2z1MyzgCRuCff/lZ+hBg/wCv30i+5558+TzSITahmf11AngZFoZp8969tFhfoJ+MYODA1WqxxfF+8zRt775Mz1+9UiVRN9/y+xzORRHaqPQEVwOUtpHZzdUN9MICPIDzRvtiogy82jx2C+NTqMD96IQ77luO0+hQm8PUPfTPCU5yLCQPL5sqYWTamdhT0GAG2qCW0rkKnvouIO86NzqVR8fNmJglMBfsx/Af8hJH6KX4EF+NRE846xm+dVk7W+PvOuvysgYqR9f4yrvpPMvouPLkTBg1wYwjLS7HIy7wTgFh5BNDA52Yvb1DXrvo4SlkWgPF9fSv8iYdc3107EyDwpuKOkIZzs8iV3fvrqXFJWQKvnUovofjaM52Hk6cQBfhgAP8BIsW6giam24YRJCWgkCdVHW4eiyGJrnOtmkslXdB5oW6oNcLmusAVHE65ctzHE4nScrj99/YTKvrq9xzW+nbNluPoCF6SkCo3bEs8x4z4BQwWeecniZvCcC0CwF2b+uJMER5no9IrAAInpIWyop6ynszUBS4ZMdBWyMYyMBAvuVZ6GNzDuVJn2/91Eemcv3kt76b3n//EfakDN26AfIxW3QZ11IfrBLPH8XygLt7zfTLX36eXuzsUjN0+DS6D5uhXo2VDQTQBlGCphnE5vpJnEybMXDJdZUS1om2QWDl2BSmF188TfvPd6ivEx3j8rjWe8b30QjuzeXE77zxq/8FP+Tof74nnvP6s2AkR9Zue+71Nbks+YBfaEsGrNI11xv8GHT2CJAc1//HdbOd6otcmgA01yVGCeBrl3+bifQH5IrzTm6zPO6K6y020yy3Kzv5PscXskTbREOuJ38BgFUvXyu/lJFpnnkwHGrrxbsBmVMwgaspVGv1uC7Kp4yoP/SM+nK9bRR4m7++i+50s5JwEujjMqAQAcQGoIPQ3/KL69e7Wsc0dHOzA2Xeegb/98FO6EQxgs6458f1ipQJPo/5RD0R8mCdeYbn/ByjZ7RJOmZHw/vpR4Qh6BZ15p2Xv4UzwMtulL+0FcqRoxJuaCOf6ki6cpER2+VlbE3F1AZxTT998jG8dz2V3n4H/Y8dhjvT/oFLx70KDHJ3Y+nm/oOlEY7icH/vpPvJLx43kdGdDz96e/ve/fXHNzeT259++mzn+fPd5t27C91qtZpTCKRvBrB7xbfW16tvfbTVWFlZ3oROW/1u5xEV3ro8v9qsLyw30PLVvVc7xfPecHJ0cVFYv1vF4M3QvBmUuVtXllG2CEzfnCeXx8repykF5iO6zIMdO/Z+HerPOU4wHmDJBfddS1FveRxN4RcMAaAHk2K0dwTQMV/QyWEqZZW1nWKnW5ZKxBUMKCKdnLrf3XlaalSDwM5AdCkrdwpzSSgsD2V0Un3efCWY94IOxTi5tM0Nr1cvX4UCeOedtwBXV+nksJkGAJE7mw9SrbGSdl7spItuN7VPj2nvKD0HMB24bBdelbxjDp4M4o4c5dnZVAM8ZOUyAsiXeIaKEIVoG+gIVx9QaU9MuToDzGudAbzmzsg4Qwym3pz7jJcAjJMzMiOgG2GAl1B6MCnMbgS6d94DzEwAdGq0yXpQAEY0BFwwXCjCWOeAkOVYGWJ3fz8MgBE0B1Mmud5ZyILsiLwAEBz2NxIYOWb2DWWVaIcTvTRwtfoM4Gcez2yQOr0ObUSBt/vUHecEZe/QhtteqljNP3aynkI7gRDEdrHUa25pLoCvG12YguHQm5H7ubkMqgT6PZyH6enZNL84l2q83F2pebAfEeULFRrKQuBnPpo8eOJQWquVZqslyl9KzaNeGJPn++10VaynKei4vLhEOQAkAPvTLz5Lzf3tiJg4se35wUF6sn2QHr6xkj76cIu6OpnoPLVpm9HjcnU6ra7dod4qVkFNBnhX8NlPfv0H6dG33k3LKzg9vVH6d3/659Ge5ZUNyjhNd954I/3il08DGBzi8EmHi3PojMyoXPcBKEf7hyjXUepCl5W1tZi8NlOu4KmPIip6Dkgzfy5kAQVmCo6zYF0Tch4wekN9modt2lkF6Dmb+AK5kid0BFrQyPQRjD2/3d+8h4zc7ibE82PYmj8dxAH1cgc4t1dV9gSLbwE6XBtYJelhhE75HcATgiHzvZV1P9+7e5c6Qh+BMHK0ivfupKcrrtcTPzg6AcwPwwmoL8wDbm5S58wNHS6Qu3Y4UifHRxEd+PZ3vo2DprI3gooaUymrkKm0UXhBk/nFx/uv0jrO9PLqQqohCxpO1wbV2TSKB2tTzkQAiKdPD2ISzt07m5ST05ykQR4axDDwZ+6mO+AIcB3y9dnqs9bRQRr22vRbLVXgOw2aaTiO7kQeKgrGdT+dJGo0T503GPT43rXqaWFhIT3a2qI0R2xcnqePE9OBnhpvDAT3OLvaHFmj4xoW7Y3pOLt7TqLME5ecXGNe5AnOt+k/dRz/arUWwLCCQ+IShU76NLDgAvpFjNKdB/cicKAOM51G59sjDCL6yFnygiAnoi013A56Ed7RGI/4vhT6wPqMgYYG1VzTcFbRG/ZRGGd0cxew6ohQ1dQsfncJPYMK63fvpQcPH4bDno2sIppBkS8P+VujKc268JMT9fzF51oHR+i0DVZaQy9/GiyQXn6P+sC/fscU039G1qZjBzvTsdRzjloJ2sfDxTEvWh4IFounBQ9bNw+j/AJ1o8/aH3nm13/y3XRnYy1NoWOd2e6zBRjWy/sijxW6HEPXV6+aONvbONtPoQ+ONDpyBvvlsLDBGPvdOhoFdt6G6UNWQ4cyAAY6M4jAYT21XwZ1BEsC/C5OiaNR9vfTzz5L5zoi3OK1tmUMym5PvD6C7gFsvjpiGJ9DGfJvTIOI5nOp/TAux3OvI72UHz/d9qNgLZ55+z3awSvK9Tz18nrrEECQd5+Vf/OZGSB6kX3qpKMCOq2kbeOSWMtU20r9/RwAz0dZtdsqBJi03nICRUaqBr8hAgBY7uFZEQiCF+XHnD98W28fwtGBD133e2mpEf0+rq/lBUlu6edTLEM8o248wJ6on7ggRgvc/KKLLjKoM6O+pN90NOZw8ko8j14K0O2hrnHOh3xSm6tm5yv/FM8fv+J5gnhefo42AFrH1/nd96B77jza6q/KcD7v4T25b24rwDF+hnT1vnF549/kd+8JwIu8hbNyW5785uG9+bNBB531G0gOKihMDMFHXWx6E725g/qMVQgKhZntfr+7c3TUai4tLXXBG78KYHHji9W31qubm2uNi/ZwE9W9dVMsPEJ5biEIm0tL8425uUoVI1fEE4QvpgousTK67odhmQakCbqsuAJqtNUoo9E5vVUjZbMBZAW7KiOUdM8hyOtQPg7jGYFzuF2AZ96sIW8b6PpnGgA3J3BHkdhpByK5zIagzJC4jKNhc9cL2CWUk9ERJxhNTGq03eo1DyMWMD96wi4JcWl0A7AaXsjNFIydia2xuPAeXg75nwMWClOjWCZjALiyY8zjM1IpeJ6tY8CxakYmjQQuLC3E0KMK1xy34mQpHWFUZgCZRit67TPqo3K1nIvUWKxCS7oRsKlOkh/0mM6hh9EyDWooEF52/iQKV9BRFRRzempyBsbG4HGdmzw4tC54U4lMGcURpNAfGchPRMqACl5PVbAh6C8BxJwYMDVTAYwBzBAg0wqMBlURLJWmNLkQvFwBMulnn22eqjPzFTKX0FlZXuA3wBUC7oSHxcVVdNYUxuQMpkXAs/WPOmksnM0Zm1F4P32JtqWeifY0AVwF6jGLPHNtbE1aTuV6ifpUAqg4rDNTEahilFHc8uQQp8R2FuGfIeB8AVBu/7s1LZqK/gVE83r+4jT9h5/+JY7OPsB9XlZLd1c3APM4JPQbTl2c054v1svpm996J/37P/sZShGQIVCl/jMT1GUewwWd3N5PZ8Q1aAfyxEwpff87H6QpiHQG8Lq2U5HIR4/eTHfvPoAP6unp54/T6hv30nEbwNWfTM+ePId23TSL92qETfmRxn1AeqdHmdXZtDA/FzLk0MzxWQsvPo8gOD5ew2l55+11Tk1AhysA0FV2aHBynBzZgb4uxm3EfXrqOj16eD9yEw+Pm7Hm7tbWe+msBUAAGOuU+DIi5BCz/NMG4LuRyOp8BVoJyuV3t0jmd2Tanbp60JiP0IfrAaA9gNjyylx6+Ob9KMsRA+XNPnESjgrfTT+OT86o00zkSiuD8Wx4A44PedVZc1g2tqCGKA5JqWeke58+f+vtN9PCHIAYutlm9xXvCnxxVHXOruHti4uzcBYLnptyGZwuvwOY5xbVrvyi9bHPHRLLwMtl9OTl0zPuha9K9KvASFkw6qiTVanNpFp5IkDqAfzjOsWb9x+ku/fuhfHTiVNnXSB3Gl0jr+PcRnXm5YWOO7qmOhM5pDqkpiI5wzvmAGCmTPdwjV9tyfHhUSyObhTGNKzp6RJA9hVOVQdjWkIGV6gDThBG4hw+Ffi66klxCvpx3nWwNYLmppl+EIZXgwSNlfPD/Wbae7kHfU6RvyKA7E5aBGRrcGNJIeggsDZAIVCKIXr0hBHhFWRIZ8GM1chNhW+UFSeu8CjoQFvPOw4b0i76hbY+24Hv4c3ZWjXaU0O+1VMCOA/1rX/9rpM5c262TjWVhh4CAUeMDGgZRVV2shMjwPSzelhB8h1yB/9pL4zgO4dBAGIUO5bI4jp1rHyZkYP2S32cgZS/jY20h5FRD+2caxZ/93vfSu+++w466yadHh/HdXl0AFBJXWQwl5Y8ODqCPwfoob30ycefQ5OLVEMP6fwY8LCfyrO19ODeRnr09v304P565PuH7MAXL18dpc8eP4moFywcoEyQH+3FgfAZL3Z2wnHQMdv++Jc45vv0iSDLvgaoQDvbGyCDpip3AU5sELo6Ptt4Dv+P7/YFX4zS2RZxSC7D7xKKz3zisrjOsiOFiEN59hnSglpwBvDDd8Gt91OjaJ/P8hiX6S+5BvnwvH0Q53TgaXOR4rTP48ln4o8pbKifvyrxthR5kjqpR6JPOWUK1gDd5RpELoFGTZD3cUTTiGWuu9faHvWmPKqt1wEKmkY7qes1vBLyxJP5Go4CLyffNdFX9pO8bcBtbnEhNi9wiTKdcgHsFDSsl+BH2y+BLZPPbtxkKo4yXqu5Xj1SRr3H9I+68vLws8+UP8dA1mvGYNbfbYttkD4RMZbMcShtuY8jmMi1AThvnxX18fd4hr1muflzrsu4BG/JjpL9Gs+8LcNrrFeWbXoCRTRxcz0El3XRmU3u3OHUNhgmrwM7mXYKhVGzXL7sPn78DwBsRGABsO+/tdaYLpQ2KX6rPF15NLwabdEVmxfXw8ZkYbI6Nz9XBHBN9geDgiApM5uJvjmh3iigS2u524VgwgRxh5aLGC7BoQDVz+YjTUzSwbTR+/W8TRSORGCYLhZCp5NVyO0Oynp+nt9nuLjANTkh2HIsLyuTydQ770e4OvJKMfgHAEaB1crKItdOUVYvmMpZ/M6SPjjcp65r1G8yFLyermDMa4ykSViVtIDaYbQpvGyVotFlO9AIhx2xML+I8gEMomtdMWAaJVOcBkhD8egw6mcUJsLsoNwpyixg0GzL6dkgtl6tADwWF8rp9KidOqctGEJw6Wz9Gh61uVN6KebFzWKc+/T8FAq4ns4AZUbcRDTr60sYnLw8VqxcgEJ22HcJ5eX6pc3jToDps5OTMEKCLoecaUJqnbZj5YIZFGar2w8DqdfeWFoCAPIcvD4nDFWMUCB05g5X5hyO1hMXDA9TiX5xYpbDu0uNRe6fTMdHZxjENkAsJ7fbpzGsYBSIBzsha2G+HtpOIOS5194c7/KMaw6aTqAxLxbhIZ5lvnWpiJGDpn363UiP6+Kd0n77xLX3agBwI0s8kn6tB484OUnBMUKk0pd7J6g3Jol+vUgvnh2lP/73f51q8+VIkL8XOwXpzeff2z1n0duOAfwI39LGT77Yhe4aDfo0Aeampf1sHpbi2UY8KYFnX6Z763OpOlNO66t3Yz/tc+pZWVhOJ9C2A7A0wd7druZxaFxGzGgnrJrc2ebo8BhDNE/5E/DM81h26orzLfp1Bln6Z//se2nzwQrO0SAU6BXy51JK7rbVwVD2+zqHKpFpeAjwe3yIsuzFiMT7H3w7bWzcBYTg6CgP8JsgYX//KGTw+OQ4IuJORKM70ne+9TZOhNH6YmrBT8rE2KBNuGIB8u8OYx9/+ll659030o9+/B0UJPSgXkbsDw+OgzfzsDNAEqXcWG7AxsgepdhX8rkG36FtJyUsouiNVHo4IVQArPOrzdjZeZk++eSXaXVpLq1trKbVtbshXwEWAU+Hh81YWWLjzlra3LwbPOLECuVbhlDWNaryb15n2khlP/J5izh0groCtJSPIQ1tgBfODtP0Df1GPw7oYxc8dyk9U3Fqc/WYCKGjXkcHGQl3j/OL2BktTyCK/fdhEA2OBvEKcGU+t8/X+MdyXNBGcChfuL61gNoJfEaGHO167/23A+QYge8NurTzMF0ArkfUV8dfwPPGW1uUA4/fGtQz9IsTTTFtdhfyOkldLpBXgADXOL9AOX377beQRVMscpTZXGyddWkeQQdoKI/kgIWbwsA7iICjAMNhD5p0YgTo29/+KC2v38WhnzHtNr14sZO++OTTWFfaqKUpUdLjgue75J7rVZszfINsOFlkvCSWcicN5ZDRNfRvdQL4u8awfSUfaWODrji09Ghabhgdy6N8Ai952QlkPs8RwUVXOkCfKVOOAHldvl6DrZE3Wp4NuL95n6/gH/orTDSfBRL2o1uV/+7v/EZ64437oYeNFo+jwBPoKu+1LJ1/1/x+9mwnllba3n6emqedAJqmZORRyzKfZ9Pq8mLavLMajrjD+PZZHZAfKVR82Xmxm7afPIMn81wER0rarV56uv0yylpszIf9ebb9JD1/+gT+E/h5CCJuQQX1smBtsd+1VTQrfhewSwM+Uv98j+0fH3723Pjar37L5zzU06bTjUdqBDtjWqqLXoM99MOY1h6WJyD2GD83Ir7WdfwcyphCzid8594AsVwbgInrhHO5zFzX8WGusXLnqXBYocuA5zl5S1sV4JD7Am9QpgEvwSCciRwPI42lCoisI+cBbCnLibP5EZlXeIO/bRcnoaH8cHqGw8FFtseRRYNELWnAtXBa6CFtaTkAuO2gLyyRehkYkYeln/NKItXHh9welunL9tp+5SaAd/Rfvi6fE+h7Lowg1/7qvWMyBf05XpcXtBm/vF+M43lrMeYN+pUXH6OdPiuXmZ2Fr+7PLw/Og1VHIweCaG8AWG7ZoY8AsNeP0UPbE9OTOzPmwJbL3fXHj4f/1RjA/uZv/uYkQKn4m995VH3/o60GBW2WStWt4fnwUWFicqs0W9qcLVYbeLPVdqttdvzkAADrZKwFFHO9PB/GxLUVBYNGQQVIEu4Go6VXby6lANFIocQxz9K8JyM35maZEG/nxdpxenDcFwnTXCyDS2WHePk5jIlKN5akAizpuWoopouT0amZ2EaAjCa4NJXLTDmjWPBCZ1Ka0Q4BluD0egR4Ra5i2RMIrALTUFxxXh5UicvMgtxcN66FdLZFr90+VvCnATQTBYF69pBdCqsOQDMR20ludiolxbDSOIXAPc6NKrdartE6n46Oz9Jnf/NJ6p64jJO7ZDVQfLMI0STg4jwtrKyll18+DUDl9G9zFmPI97qI0sr5pw6DufyRFXOmoZFZBcdFrp0tbgP0LAUqMuHk1AiDNpNOMJBGN4w+z90Kx/DyOupawhs0ei6oGEGnS4AVpOc3J/qYb5YjXi6R5RI6rc5V2j9oQlfoBb2N9FgfBcBlk2KiHffVF13HDucDA2201uHcEuDvysg0wLdSLWOE8TTpICPVOhHOyNZ5cJjU6L9DzvPzCzE0rRGaX98Ih+Lg1SueK4h0BijGGf6aKaFsaDo9Tb/rxefhTocfMUkoEZ8LbXm+BkrjiVsISJhJ7hpnhBm7BP/Qp/BxCSMi71CtXJ65vBhyhwArIL0p3k+Ou9w/RbsmUufEIVQMY2k27R210iePd9Ih4NBVN149b6U79+fT24CSyUlncl8B7KCpk+NqVZ6ng1UJAxRygKF+8tmT1Gq+TP/Ff/b7AJc2DtBRqnBNGcUquHDJLqPleVvlLF/nKPsBdDtuGmUdpHfefyvNwjMxkYzzRkG5NTVRtH2AmrnsLWT9ww8/THUMvuudvnrySXp7cx35oS3Q7GaE/FN+gboaLXdo7d6b9yNHWxBg5CUPcZsaAfWRO+nrcPnR4Qm8spcePnQbY37DGTGaNb+wCACqhvFrt9whagSgPghnzFxH9UaMAtCbpp28wBGsz0+n9bvwn7vjwKf2UdeoJX1vpNYl0BwGV5GqWAVqGmWBshMbBBrKs3zmkkfqA7g3NY9OocEJstqmb+FB5KZKW5zs5Gzy5TXzSF3+ib6iz3tn7dRrtUIunABlJLYI7+kgCMFuoLVgJLYOhX4hsxoB+lUZ29t9Fe0TFOtcXdKQzpmpG0PAsf1bSUsry2H8lBU3NBkOkXN4wKXqhoC7ea7Z2HAXrzzC5PrYrjPZh6cEOxWM58adjdQE9HbPWqHjjLRPlygPIhg9L9Kfzqw251ew7SovEZVC5sbRTWkZoz0CcBzxGxxu1wo22u5ujPKYG7MY7TR9wcCCW2bXcEZ2dnZCho1GqYsxq+ge19d21RbAzbmAYCqWZ2tHOcVIW3OjFde0VU8b/DAXUj0jDSEwdHdUbogDjm2CR/KGMQB26mHK0QC6q3/VLUaiXRTfJb0iKg2vRm4lZWkLjMqqfzzG4C9kENukHPo8boj3b3/7g3Tn3kpywxt5KEfbruCLSjjg5lsLdNyN0Qjei5294J8XL19Bm0v4uo6edSUUnQQBTjm9eX8zgkJz8JHraF/iPLs7X9t5F4BV15r2szZY5lVnv3j+MvWh1/Kd5cjR1sYcHRyklwDmmJfCdWMQpT32P4MH1i3aZZPk/QBe/Gw7ORsghNfrKC5HjuL6aG0jesa7vUaAwu8leDtH/HLwaQympG8EhOAhrUSc946oUwbSPtPRx1xPyg2AaNl+tJae44nIodHKInxZ5D7vjSXG/Oxl/Oc9cdAYZVzAKNi6khZ879NP5zpOyHEAM+RhXOecSuB3Qa0R9E44lm4aZPt8hsVLk2g3r5ALv/NnOdbXScuttpO5BX1uj7zEecq7Dah4vXG9GrIzwzPHdIi685+BhZajbhy1ejVGMINKQQufa/An0z7aLh2su2X4Rz3GUeXxK9fXEn3Pr9d9y++0Kt6dN5SBuL/k8sfX2z6fG1FaPkLh+O4/9bfyE7IZZzPvKEOWkXnC9QQMKwJgC6lLic2picIOP2xT58fUertw7U5clxnAfn0S1xjA/uf//DvVD779XuPmemrzon+11ep0H1HFLQrdvBj2GpdX19XJmxmc7+LkbLlUMLLk+qjukewsvGmAlg5iCCmNVlEovBojFyB3kok5jA6vuQd/A/Di7+FJ0ol6ifV6OUBFEJF383kcojM6G8s/IYwxUYHGK8xOzBKoaqwhd3itDgdpmHL01NwzJ6gAUoyecL2z6FQICdAnOXNZGHnqbT5WlIMiywu2q0hvAALnlG2ul2VmBZnXeMSbRik7XCFj6Jm5R7JRMPPXbJ95pUtLSxRjLpt1M7rleo+ZRhpBh54KU9JmJlV5dgEA8+SzL9KFk1EAvxq4569209PHn6bvfuM+4GArHR8OMGonyCOgD4NgPtR0CaPNM80xdB3KpaWVACUKW/eMc665iSI3DaLb6QP4q6G0VXBGYYxcr97diAi468yWAF6tUI4oGfrWXdfM7TNHdlJwCmNKYxeX15jsHu5i9HO+29XwJs0CmmFf+gTgAv+qrMI4IKUuVO+QqpNdRkbkMSgaZvswgDL1Nr9I4+lSPqZTXPZV3plml9B6esYly5xp64ziqdgJbGF9nfIAmHjI8t64ziGKPKON4TMXb2Ya0IrCmsZQuOoArIFi5llc59rEYVThQ/nPzST8wYlT0tn80vMeDgI84LUqJ4XSEQedBqNkA8AfjQDEKtTTqRfRYZ2ZK74b2ZpMh4A3l2179qoZXjhEoJ9O03x9GjBWh0/k6Up678P3Use9zQFxDmUfN48jJeWsuZd+//d+lAqAnaHrJNMIJwgoQyoIdFcYn4ichLJw8hcnqeMeDoubPTx67920tLxKv+mIXOHw9NLu7lHsfjcN6H748H5aX1uj3pPpGc6TaQrrK0v0kVtCXqfdnf0AYj/6yY9TdX4ur8IAvxkpN8qhvLmsjxPTqvVSeuvRIxSx5zHo6kkqaOTPCX/Pnj+N1RZQUJEe4L3Oojdq2Gr10pdPvohNJEoxYalE/XBuACFGs1WaRgYdVhcw2O7WoAtgG2DMO9C/ne7fvZsW4RGjhjpMGiYBlbppBbBofpoTlAKo0PfqHK/Zeb4TEcg333iQ7j54M9IszrtNHEfknDYYHTYS6rC/UV/lwVSVPfrXNJ2PPnyX8672gaHietN6TFHZ3d0PgHXv7j1gqnm3bj2JLrtV9upA1y3VIVAHHdNnFfiisboSyt9Dp7oMmFbuh6b29OmX9lFamKum2uJKRDEj9xEZ6OMw64grM90+vMlfBX5wW2s3bZCGz778krb2Qy4FFU7aUmak2eJiAwdgOQy3EUXrUOV36XWMA/Dy2dPUOjlMU9DedU9NlzJ38/PtL2n7NUD/TqovLfIUQBXya46phrFam03lijoemaO9jpSoX/cOjqlnzhc0V3oFve2wuxNFDvcPkYGjcBBMrVFH6nA4dC89cEsA0KYFuAd6GXBYxElppmfPdgH+5Vjea3V1NeqvDjOqFaDyxYvQ0e+++17MutYGmI6hTfIIORdI8WdnKtMGQfgPvl1JP/jh92hThb7I29tGtJo/HYkYpdSY83Lt188+/SLt7u+lp0+fcU/eSjqvUYpDgz1wBG7z3h3s1SLPV2fm+QKmDzky4coNOp4XyKEOiEcfXnFDH0c5Y+cpNLCRO52U50+eRp2pLG+837aJRtiaX2mjx/i77/ICF351D0cAp/G9vOK+cZHQSL0T9PI6rjKya1nyzfi8f0Y2eUK+jt/z9RbNNVG69eE85XHy9l5e8H4B/ubt9eoD+SU4gz8pK1Y7ifpTMf5FvXwuL/GFjpjBtCt5DN0uKgq9xCH4CwBLefaZNPA++87yDToJCq2Tx1cymdvgK3SJ57jO1SZcYcbfHW1eQm9coON66G0dYGXY+SVVnon4eVeAQqtu3V1ByImBXldHj8U2v/7AYRW+7hz4HuCVl58NbvluQXkkMtPEl9dbVz97/df7X3BqW9UNfH19fnyf77mNOSjgy0AmV8RnauYdIQeCWCid+5T7Ir0h6jwBBLwZcUoPvwt3NOmoHa7KAPbqmvfprwDsP4zAPgLAfvibANiPthq4IJutk97W6Oby0fXVaIvKbVbrtQYeXvX6+rJIpSYRNrDLNAxpEVQKxWjESdAhIc2LmlJ4JlCSCNZI8HGdFyN3IoTrZarEexh5h65UHipvAeESwFbFdnx8hgd7xHmF9jyiLgJBy9DrlmjnF70gokwmGNQDcVhSjjbKConDAJof6TIb5o7ECgUoHW6LuguAI9cDUHFy2oTQriWoMhyF4bQ9KiaXCDO65nNttUBEATUCoidp9AXRiGjbxARtvzYvxlwXO1Awm5I7hNlWD2cXC8qah2cRie6dd3AGAOB0tOsxuoGAsxELRmkBbgOUknV2BmsbZeTC/1UAv2DYHORIzUBRhTDzPEGnqyOUjB7itbtPvhNYzC82B9DrjI7bFqPGpiwYresPjYYWqR/nUY4LC0sB8p0QYIqIM6pdRszduwRMLc4fn7S5V6OvF+YOYEatEXhQhE6OW5zyI/cZiQQUQFTpq5NglKY0q0A5zI4DgwEr4hQpjALvIYrK1I4b+tycSftLo31zg/KBqAsYRJ2HY8CCkX7p4r0zAK25eYzTqJROqJ995K4zevTO9DdnT2VWq9hvBYwLRtuOgQchS0SjzMWz7XrG9rVLVjk7uIVjoaPk5L4CtPN+wbArBRi1MkXCtJXhJaASWTCiNQPYah6fBk+Ys+iKHDAmiqWUjgDJn395SLkCHJddc73KnJrBibSwvARNZtOLl4eA3jOcJPid/u1B+8X6DHzhkGgJgFEJ2ULdcr/KX86TVkYUeJ4jImkmHTQHafvpc2RvGE7jhz/4QZqtN3ie3rcOm9EtncJEua4CMROR15PD/bQ0N5veeHCP3+lb+kTApSNkCof9oVGQJ3U83CTEyJMOgABo0D9Nmw/uxMoJnA7axuQCKio/fPbJp+nO+mp6441NrgUUwJxG+7788iA9/vyL9OjRJvwyG5O+YkQDHpsBLFyh7TUCyo6rCLgn/LkAm/p5vQ6VYNjn6dzaP/a96T9F5CEmdqIDXBf4EBBr5Nd0AwG9IDLyyJEfwX9ptgIdjtOrnc8BfYVY7g6OwVAWcYDP0/zyXGrQX5Gfe3RK+2bT+sa94FmXHIM8sRxcL4Z8jc6VoBtOOPV3co/0UNlLDzcEieFXN7QAQKs66tRZcLwP8JE2i4tLqQb4dDvNW7MDPdF38Kn1L1Cmea7KuZu4zJQB2tahKQC6gGeRj+Y+Cu0Sg9xIuzjKve4Z9cS5RI4+/OijNLeAoYWW5vgL7pQ3R4UEV+bsuRB8RF845J2zkyY6ShlxRZXZNFWZT6eulU2ZgoPj45NUx8lI0EwwYZqUyxcuwouVAHA6F8pZl3YeRrk6CZM6i9BMHU5Xihkx6P3QyxUcF3PpHX25hDed9DntvAXqqkNn7qAjNauAf2mcJyIqY24S4KTDfvCpttuUsYdb99PKqessNAAAxEdJREFUyiq6pxr6RL0QjiplRboMfOSOiZm2/hlRm0s//vXvondz9FpdH2VDE28xWGD/KJtOYHv8+XZ6+fJlevnqJX3rvI8K7cZxQkdGRBybuLQ0B/+YCuEErskoK9KtsJFKuvXt4xipK6WHkXtzLaWJAELdFI7vyWnaff4l12S5FniMQcv4PQ4+h42zzZwa/+ZrDFhCq3DeY3zf+Hvc5P+c99xX5z0X/9++52ukhc8aX/v168fP+XpZ45eBkNCR6Bo/21KH3NV/9kakEVBC3MufMspbPNsromz+Rih7VAGyCT85lMZLoBV6KerK/VxuAMDP6o+chzoTOtcjIpC39fyHr6gr1yjPjiT10WsCb9NETLHRgTX6G2s9UzbwIZWR+VzumN68+GwZphO5upAjURl/0U7q73OkY37lZws8bcsksur9Y6CqLfDdlVciOnt7fb4nf/d3j9fnb/vIdJsgZPyWHZGvA15f8v3YWbF8772NtEb54+s9PAet8aeuR+DYvJFBKjR5d+mC7cnC1OObwtX2xNXkzmWhEBsZrK8DYP+rrwHY33r0qPij/+TXq3NzM41SbW4TY7wFHn6EUt1qnbU2aU5jeHFVRYCKS0uLk5eXFwU9ShWtM+LP2ieZUHowgB4jakMA2Qygr1qdR9YFkuYuZkIoQ25pmgpDjF8dBjQCax7YZURAJJTeo8sDCYb0thRgZ8pqWF2EXs/dYTE7yaE/10rVSLltpOE+o3gqcI2O3kwFL92InAZIAmogLX9hAWB6hTK7tByHxAThCANtMz+yxHOdGa7SMpoLxSU4CsZhNL1ih8czExs9zAwgMwG8Hdbm4YJnc6EGfYABbaQI7nGJC4w+z1IRzuPtUzKGDy8dodIzM0Jp4hhikxYbFco4T0fNwzS/WIvliPoY3NOjg4iGxXqwOAlGWJxscXkBo1K2+0NrWB2CLc1q9PWSaAuAWAOvJy5ANEI8uByEMXVmbtCB55rTJ42rlWLk/kUuMwrTffOGPONi4LqzSB11NrXD4S26Oozs1IwgB6MHUHfr24EAc9aJOEXAQ5U+NS+1jFIeRMQgz4hH4Om/Ceqtp+tqBYsY7Q50gbQhCOZcuuGAAu998oczsm2X+X5OzDHvUyDq6gj2jZ52Hp7GA6X/srKXPwQLRsOHofAULZ0VZ29HbifawRwpI//mwZoWEw4XvGe0y5nmluswVuQ5w3NTRmg1pPT1fH0+eMfUDPsFtWvXQ6Ds+csnTvj74vlB+uXnz8MRyxMRkBn6QFUmvzoJKxbFps0TKll+Nypjf8rX5kmDQuL5eKvU0eH4PNQpg/Ik7lXB2FdwGmyrAajUF9MM4PW6kPMkBXaCTzfEODs5S0d7L3ECjPAOYnWDh2/ciciQgMK0jl6vQ1tpGwWaEyYg4wHxbOXPTqMWaUibX+3sR77yT37nNyJ6Lv3zqMhV2t09Sy+eP0/f+c4HsSOaozIa7FarnbYx9PUyeqKAEwbwcQjZ9J2QLUEyj9l+shMRM2fnGv29AJA8Agjf4JBd4JhJhqmpGUBcmWcmwCU6C33kOqVGxAV1ykStPhsT4PAP0iygyIjZbBHARB9cB31pHpwSa/Ye7aVp6L60upwaG3cDUNNz0X77zM0mBLKmgeQAGbJWKdE/8tQEv7nBS94L3y24BR1hZABJ0q5c12m+TH0csGl3JLvupxoO5Yh+dAtu+8uojm34xoffQD/QT9Tb/GtBmBPd5Ae38j453Esl5HllfTlNAMrcoKRz1kbOkFH6ceuN++mbv/a9dOBkR+qjLvz8lx+n+/fW4ZWZMOBGTa2jkUSHqrXb5tu7nrR60iM2taD9Q/jIIW5HN2yTciafHB8cp/29/fTwzTfQl9Xoe8uMKHO3C60n0/rafDib8rigUSPXwcG8oKM1mjpwAj15W7Cm/nfVEJ3INx5spkp5Dn54SR3VebPBk47whN7lsG0GYBwtoZvSAN42HcOJg6eud31ykra23kyP3n4LUFmmTVCEm7ONot3wkpPSQq5oZy4WZ2ZjKX3rw/fSyXErorYRbQ2wgM4ATDvxrweQj3XJzzrw/EHkNLqeqHVSt40jfjpjC8hYBX4pl7Px53HhmKhHwWy0zdQn86TzKNvAkTTK0VkXoHuPMmSU9uSomfZ2X1LxW52grKsa6MSov+UHgSyRBt/S3ZfaIy6JXz1u2+zv/Fle1O9rR743v2cd9KvXff3z+JrXv42f5/e417cMdHM5GTT5kw6Edxjh5Bc+06G86YhrS+IiylFWtKT+iwMaq5cD6NJPjmRG2de53gFKfTxno25c7/cz5E3n05xk8Y/X8u8W9Ge5Dx3q9R7cG6scoLdNIRjIw5RdR2bMv1bPqBsluUC8jH0qacc4bK/lWBfr4J/LGvYHQ56fI7DKh+2yuto9D6+3Xpn3Ml0dPfZ7AFzKj7QIbHS0mt/zNfn+oPs/OKIenNfWeHgJRed63b7G9/t8bWTcQ910wv0ckfbbZ0lXy7BMaMbtNyOA/XBqYiLWgaXWO1BuG10IgE3bVHenUCg1y2dn3cdfX4Xg6wAWg9AAmG7Swq3z4c0jDO5WvVrdRJE2VlbXqzegOggBoJ8qCMroE5TgWWoevkqDjrNv88w6QawKWEDrULKGvDYHUOkMYnbrOYZCpWJUyryqShVwoPJW2FBGKuQqBkuP1P35jZx46Ek70xRtgsKi51Gesq0eu0xRqej1plB0ejsSVWIVAVICq24HTxXhFjjVMXROilLJ6dE4zHkByFhdW4okeYGj4Eiwag6pisHybF8ABgGRbaRjYn0/P9Np1iGnNOROG3tJEQXA8EZEhzaUK7XowQA2xSnabh6ceXkZOOplRzI999p+/TgjDxo3h7dbZ6epe9KEBALhvEKDBt1e1QCXuNftRlWIsYc75Zh7PIn2FRxMAwzbgGp35Zor44hgf65GeXLGALB4g4EeYvyNFGdGd3YvSvgi79YjmPI96FuaSRXq1oOGzgKfjChk1y2iMWwoXICfesb8yplZl4XJANKJdEYaNCY5RUOBAwTSvwIzI8Jz85XgDSMtrnQxg9FJEzgs5Rp1hFJ4sA71CsZs/yxA2whbt+2qCYJGecDoNM4RfFjm+WWQmPuw57b20ySNXwM0GfGfmuC34EPKAyjaP76XqzNp2DvDazVqhKMB//ksPWhTGFQIrjwgODFSrEKhOfGfPBvRb7x2RxDsF5eCcwLL0dkoHR7304tXh2FI3X0OnMT9yE5GS0Fj6x99XzS1JUeu5FuV2njIxhSGDGpVEABbgKxR0qBNOF15uS2/X7oLFL854dIdv1zoPjtdo0hBOTwAbCLH5j677mwVQ5qX9zKnzmjPZUS3fKaOmmvV6pzpWI6HMykQx9BRC+qAAtVJMpK5fqeR7t2/R/9OwwMn6dNPHwNKe8j8Tfr1X/8ODtoy7ZsEtOecySZgs0+d3vvgUdTfFQ6UEXPxdEIdUu1e9NOrFy/TO+++l2bh7Va7mwbdk9SoQ4cbHNNLJ0qgEuH3CZym3b1WLPf2zQ/fieVret1LDHzzNb/rVGzcW41+BGNhhLKByVEtmoKRUpdvbT2IPm31TCsSaDgsDuNzg3Q+PDji1eSeUfq1X/t2ALFXAJfDoyN4ohRRPqPAkPWW/zV4jnj00sGL3bSEnjpHDhHzkBNHpHQAtdPKdGwDTf1ucIjq8GgV56tUnUvnV/Cw8gFvYlJDXifUn/IOz5KOLm/WOjtOu0+fpu9/+4P01gfvp2bXAIJRSFM3mvR5BcCm/MNbN+q4vIKBHOeIi6lc7qomLy4tLSNbgH6dz+5ZjLY5mfX5zk46wSHqoEfVg9/+6KO0vrHO97ysUzSesoyEazvq8OKwe5qukCNHQsq1eqrOLcazNcDN5llEoE07MAVgGt66Qle/eLmTNu7cTW+/8x7yOhcpGzvPnqednRc8xAl1ppjNhG7pGLGmoRXA/DxA0cN87xdc+/LZbvoWtHjvG28jj+p7BBlGEMAKVPiQ32UEjjDslIkvm97/4C34Qad5KhwYyWS9lVkjvE6GPTlr3Y4iACwBzEb+82RP9LL2xbLQqavLjQBKBksoJn6T/7QvAVKolkENV7MZT2iWhjr+jnioN6yAOM45Evu7e2GrPOQzwVa+hqt499z4+/hz/k4B9E8+sv0IgBdfc920v8E4cTpfqw7zsKwMnuiFr4G78fM9l59llI9z2tS4L/8+vi+O1/X66nM+7XsIBZ/Hz8i/R7pEnLedfrq9/2u/xXX8rlz75/GaRvw5QmP5rpZiLnljyY2U/IX6S1M/j8v2zYP7LVPeMTKus9kzQMGFqzislukKM/hEtJkXz67Poj+R/6AJtwZwtgjeDX50cV66OKpzONru0hnyc3vQK/HuI6X3+LBt3m9ZYcv5LSal8T6OwI4PP2daSEP7RocnP9/LxEPjsm231/kalzH+HGX7HMoQM0krK2Y5X6MwL+lfyBFY1A73drm0iU0DsKaYxEXXbgOLdkqlEQD28isAy8N86uuduDoXFw2Iu4mB2MJbfHTe628N+8PNs86gAQiq4qEWW63Tyf6gUzAS6pJW5kKWAYT3782n0UUPoe0FGDS6srRcD9A1hxIWuIFDENgTzmEQqwsI3JD3EoAhK1SDSNW5WRS4E3IQVPRf9kxRmhhPDUMs9ItiViCvr4cARiOq0mAEUFDBzwT4s2kOlTtBzLVp9aRVLEYlnCTmPQ41BSkBDTKq0YCG67oBwOxsh2uMZGiYNbzmtunJ2TExY9pCuN1SHDZVAMdemTSwPI3HKQa4fdoO0KLiFkQ21paDkQTJRosXFxYBQoJVACwG1441dxSVhgJDQdPWbuSj9lGUkwHa1BlupavyEji6JIyOhdFTo5jziy4230EocyTRutme7IWVMMy0AWEZOase2ub1YfOi+KlwBVgcpc7hThoBjucXnBzVhSZd2uzM5GzMbKxCcX1zgcHoxg4hbqNHd9MOngN95HcjeKYzuGyIeZbm20b/12sI9E3wQQ/vcoQQ0sW0m3Lpu/NLZ6O7yoETAxEenuXs6smp2dQ8Pgu6KyQa5uKU0RJXiOhD/y6GHrMLr8xj/OShAcZeA+qweBHnydnTAiyfZoK8joR84iHg87kuci+93ATAiRIK88xMJRSJUfxZ6L2wOBuTYno4DsqEzgTwM4xSLDJvjjCGWW2jwKmIpKMRwxf7rfT4i5cRNZNXnQBoyoeKwDSFrEAcdsk8FrxOOUa8QpHIvkF/+dfQNxR0UIA+MoJvOoJHVsQoJYzh5ISrQkzxPCPsRnIsy8i1ShOlinHPSiw/V362HjpuOmmWZV9YF9cglb42rANosUzr5mSpc0DQs2dfBrDyAuup86JMKxsRfaPOKlHLNIpcmDAn3GFkUztu0t7+CU5G5t1vAA7kWR26ielCOgZ8bX/xJf2OM0I9HeFZXl5MLlvtvuwt+Oyy24J3bFXmdUmmAbqi3jpLppzMa4wwBt2OTo8R4WE6O2vC87VII5FuOoKuU200pd+l7vC/4P4b33on8kRdpaEfgC2PftjGDsBkF/BWgg/v3luho6CZC6Vj71xb1olOAuNY2g1aWksji45WuaqFE8FMM5Frxs6M/eBIj07dJYBy442HgPJSGsHb5zikB/uvUgUnx4XEZ2oOqV/C51fIWT12nAsag3zkTR2EIXrtmgqVqcPdB3dTdXEpDGsH/WqE3RntN7Tr/r3l1Fiej1Eon+OW1xAwHbveNvc6qUSd56x6AZ+bkZh3p+Nl2pNra56etUNfLy0tQtcqIG0Wp03nVMB1Ae8oazgGyE6tWou2Nhpr0MlRGldiOEtnrdPgFwMR6g9lWBn48a9/L5bgUm+7WYe7B7pSQcf8XZwr5cqh1Eg/4k9w5c5Aa+t3Qo+GzuR540lF+/s4D4uL2KbscHsEaL19Vz58ZbmSFNfo9qX03rtbOAVtdFw7aJWdzUS9W6HPpbv3u/KGEVN73bxGh4Yd+ZCPNPIafJcuc21mU2K0CY7gWJ6/K4fW02i4Lx3us7NO8K8OdAQN6B+1TqQecI0510bkPenolPfr9KvT4luA1GhNvCv3WQ8IJL2Jz7f6JwPYfE3WEcp3pkPYl7iP5+fC4xiDIPk83rlO+nmNv3l4n0fIw+0zx2XliudnjSPffh7fM37/+nN9F2h9HUyPy/uH11sf3/PapJQXv+mv5H6XR7SN6l1z7b1iDGIzpfMRII0bo02We9s2yxrAt+o8HX05p9PHdnOvdSlNT6Q6fa1jbJn53nHbOTjVQvZcdmsVvOAOpQY1vNeXNIuD6wPZ8QRv8m7LUG6izryrc9TH4RRyNkdkPc+1t22Rx6x7gPoo/Pq2n2yfn+Mh0f9ROY4o28+3dbJMbzHFUcfM+8a0sW3ehU3m1E3sxMU9Rh6bnN7hym36+zE12qY2O6XRqHl2efmPrANL+byqyZ24Jq42rycmtqavC49uCpdbo6vRJtVv8F4FBBV5UadCoYhSUeCvAU4rK/W0+WANBbccSsy2XuMVnpyc0IiMws2ZcnKLW9vNVkoJ3EUDNNp0JgrXdV8dxhc4xUQwNLvRLSNakQ+ERzqg8/SCBRoqFWdcZ2ImBDcvO3Q+7PMsQMSFAAkiU2ReFcFoKMoNZhZ8nHf7Aazri/MQmd9Rug6zmyQP3YO4KlZnxXs4xOXwmADZsgSwDtsEU0AHZ+CbTmGn2V5TBkxxEJhrkI1auOSTE198wDkAyyF/h72WG0soaHdkmkRAjlOndxIrEKgvXR1BUEo3hzNgWVcqIdS8nrhg1mF9FbaA3twao31GfByOlpMFQhruUrkahtrbTW7XM3qyvU2ZGDyMieDgctgDNGLkoN356UEqXEqPrOicyW4urgzrckwCkMhXo70aVAGCA4gOw0pHAZB5vhq3RQzeoOfwFuCcPu2f96ADNAdQr60uQUfXve3TFvrNqBrGNYTm2m17fc5NqpSnMSrQBUXSPDwIEOzmCBG5oo6KqorZYf2aQ9wobXc2yxNSdIjgV+uIPZI3dJi4mfY4g9rJKIKcC0D2PLQppVbzLNq7eX8zInoufSOvWZ6G/8K8WT67iYdsEDPRoaMR2y7ts9cEOjoHplfoCLmW3ySKxxGE0+NOavdH6cudw+Q2sBNT9BcyYX9NA8qklUZag2deuHQ3ZcXojpE4lUs2pvA2MqJsaCDN75XvjZIavVEfaSjkB0c8HBVQAUtz+80UFvvCPo128NmbVOT2r5MofY711xjI0z7TNB9lwqFSZUvVpYcOFbmdayxFNcNnJ7XEUnieg4iC0NjmlCNy56lDgAvq6moh0V7O53MaitzHWYbVEZRBfaQF3BnlmG9pVM8Jcypot6WF80Ne5VHlTeNjtNgyXPJNx0dw6xJaRqPzrNmxguZeqn85dAQGh61gZA1awmQxkoBDPFVwVzuBD04Hf+aYqxuc1IqUULKAUVoCkGjzlI4jTo4rBpjbP6URol030D62e4Q3h4N2GgGCY5i/004r6AedHQmq/rCf5eGz1lm6d/9+qi8sR/+5rzoPS8+2n0XKQGVmAhB/Bs9dpDv3NtMKOkV9I1CSfq5I0TrrpZWFRor1hTXc3B+hEPjCfLzNuyvUCVlHdnToHZ2Zpu9rOCUzOIIuizY5Td1wik7RQTs7XyJXw7SAY1rj5cYPrttsrrvrcNvn6kWl1UkpJwBl/S5Tv6T9xUU31VHr9Sr0ddUaHS3qVC675FUpnMi9V/uRMjVrjnrwOrq6107Pd15G9PaDD94JR0b6Huwd0U+ldP/BA2hzkw6ODtMnv/w8wOCdu+v0p8P1eYkngfcZAOX5F0+xVXPpLuDRDs+GN4MM5cB7xjxsKoH32r8FnMdHj7ZCn7i1tvLqqJ7gVJkRaJoy4Mx3+Rkmpb3DWCEjNm0x99VAAuULuBxh+MEPv5Xu3l2NtDsj2gYudI60AZE6AT/ERiPhPOxzHumDP1wWKutkZdGRvsv08sVull3lSWbisE35UM64lsNz4/O203rqgEQULQ5/542f/DA+7WRMZemr+3M78qOkH585/Gr/j+mIpMfLa+N5t8eY5nHG83F7/t2AWJzjsJy4bnyv9/ExwFecsj5+zu3zunyPn3N9872379yszrD/fE7UEF5VjrMesZyvnuf7uM3jsnx5nfzyGqTf0gLyexd9k9LRCc4HMqmzMe9kQ53t2+sjQBHlx+XR523sRxsssoCucNv2aXSwOtfDOht4iX6yLur+eCD6x/p7EefVSpwIfRQkRfcUsE/2sQ+SbtbZ8qRPtDeKpG188M9T0aagMfWlMVE+hzTy5fW2QXuijGQwrPzk38b9RvkRgeX7kDK6NLUJBXcofnty4vox+goAO9oZjSab8PGvAtjxKgTz0xfV6fJsY3qquFm4mdyaKNw8Kpent773/W9slqanG8XpYhWvrohQTM6Wa4XhRa4ENiBmsWbDmlAkfQTqMrkEkl60kzsmUBYq4sP9I5ToCo81AnUeM1UljiDR4RE7SsB6g6FxPUQNXkzmgMwOzctEUsk8FYdtHQ7RE1dI9SwFKHame4VrdDXmDuuZB2vOohxjFMvnWEfBYKniFoAuSWE+VGZMlZFDbta/iCHq9h2+dlkiVykYGykVRI5KOZRq1bQfdkq7bQ6Uy4fklIhMGzpQa0hbTHFwZYbYXUqhwGrVzZ/VOHO9hpmmobQzXa2TdRVgmf+lsGdwcxnR29q8O1VdQmsZ3mc4fDwTz4NXqEcRgz1I7daAegDWeaZGfwDIGt30U3m2lObnljEuTgjopqERzNMO4NXZ1gJJo9tXGH7AV+RKwohO0DNaRt3dl13FqwLzGkE3TlAIaJWyBa+2GUzK83OERYa+uBqGQTK6TYHQFKNgJQDi7upktHAWPjJ30aimqRCmJCgIFxemTvhc+EvQAe+5bqIRTyewXQESjIba36aMuAqFs3bHk5Nmq3ldxUGvAz8IhIrQCmB5lXd4W4A353C43PPf/Fhpej5QmbkIOkaNbnHoPMZjUUDm2qkAjDC5/JRKxFUc+hp4hFiA6ugEaiKWqOrAq+1W3pFHED6i/TSMPnSYVEAED9IOhd0jDwnqhE2FkrJO0lunQ0VlukBEXGiLAF/P3GhhKBPuU4n4uypI/g+gecvvAYwBql6j0/A6Mgvo8HdBfFZmWWnJi2PlEx485VuW31Vkpg4pJ852NUfViFg2ALfKXSrymwpZuY0hrWinkcu8XJrLChlVykbjtnx4R94TNAsih/SnEakA4shNOKxWnMN7rK9tM/poJNocZg9BQLSBugs2aGKUbx29LwyC91JeKGvoqNPsu7SULwUK2QFAUC3AG3gZRRdg6kiqU7zfOkbEE/6N8qItRsId5hdUUwK0EfgOR+eUD53UJ4UMhtULmh0BkPWTXjosBfkARWG+pc5+CfBmPnfrpJW6J+0Yfp9fqNJ/6Dzalkd7zF/NUdgcpUcHUW9zc+0DedV229+usLKxuprubG7QtonUaRl9he/SBYBwBeN7mm6QzfLcAm1xiTfpYO43z+KZ1tXNXlyPNBwdnOpySdoiu7RdQy4HGmNunrYAYHs4HQI0dPpVN91Q31mcbtOFHBmTd4wuxg51R+20vLISaTy2X/kzRcSd7hxlEmjroLvc2Mbde5Fr/NzlpRyCxfEUDNqXq8sraXXFpdUuY0mxw1evcCAG6Vvf/ShVavO0wSFT+Tkftkm+la9gCDouy5ygXaC/sbGRGssLsVKIL0GkfJij7OojQKVcEDJjCkAPHXAW8u0a6ON1b2Unik4PH26md9/ZCjngZ3jT9o1HDF1qzAm6Rga76QUAVfm1WgInCwkdqK2g/13WywnWlqt+sl5jvo1PnJAPQ07hBd5CniNSRn3l8wDecgy3+LvX/sph4ZQnzaTVWOZze6TVV8+wnJA5P/GMuIz6a99sROgtfhQgWVZc7zP5iwJ5vS5PZvKchUTZyr/X/Ooxfq7X5np41rpylv/UkfJnlHt7pbTWxuRgTW5XVMffKcBbcv38fnsOGaIB1jBsmc+zHA/flbE+fXF81sY22FfXqYasVAzOKSuUNwaS43b4bmBKmsUzoy900NWf0npcD+TY7/7ZLq+7rVd+3eAglmON/JXlRpqbX0gvcH5cTzhW8vAF//hsU9IMNKqQcruowaV6OKoUOjdwmS2Vbp70Wf7HEfXh4uBp7s82KdOQHo6r+GzLLGTIu0O8TciRl9GaLDzmvDty7UwOBs3LmZn/GMB2u93i4mKxepfWTBfKmyibLcDQo+L09Na3Prq/uVBfBMCiSdDFGM9JmLmg4FVrJYTdITdzQUcoG3O5HIa+jFmWX25/CTHcfnUTb/ZBGAEbptJ3VQEVTAjbpRHLbiqi3ExsVkEoCAqBRtyJHDGZAiUV0dfpCcpA8dJsQY8Ap8P9DqEIPuG1CNGbH6Sybiy5mYFb8eUIqS+Z0aE4HhKdECkBRn0gsM8/x9i4palpCfWlEh0rOHH5HkFpjgy5HI3ArDxjZFQv1yiFII9nwIQOGVlXy3Pt0nOAqUO183NLqXV2BvkFU+4hfBLrjC4A9IyeGoFqLK4ClI1IONFFZkLNwwuY/KBF8DT/yQgqTpdPOWkehbBo3DSg8B9G04WPMXJRxxwVcG95GdyhStiHGigIGBeM2JErPwC+1RQX3ZM0eQPQQAn2e236xrZ30/r6Rmo6k7pzhqHJy1mVypWIZkWe5lQhneKwWKdyRMFgVM67+1MBOqFPc5sAK/ajUSGjL+VKI64DxkBvnZRrjICbclxGlMS8xCnXR6zN8RsAqQS4wiC44oSLsxfc8ACjq7K2TIcerZPR8FAIUO8M4+WkHYVudhZB4mnmDRr9cok38+rc9MJZ/q6XacQy2l6C/6QpitLJJpgSdU5qrMzB84ALQJ6TnSZvLNtIlmkdOcJif1jP47NB2ntxlKYBtr2rCwyPaQKu3mEOH0Cb/h4vv2Z+uOBCWgg0XBlCJS//qciUvwnq5tJjpj/Esl3wnTyl4jGCaf6hcuRpoD59JyDOM0I14i5ST5FRptfJL7BG8ItgxjJiUhgyHQaMIgPkOMGGe5SjrOR8rsbSiZrKaQkeMEuSvqRMJwsK+GI4letjvVmuE4h5n+eM8AteVZ7eo0zK4zqgTkiRTubNx2RI+sY8UMuIbYjREy79Js4Yg1Bf8oFybr3jBRAUkEgN5d02KQfS0zpEbiGF2Dbr7/Ntm+XrEHsiItG8Mj2gH+X5su6SQWDAL9EnXj8eofCZXi8/WK7P4am8awCz7jFPn088w0i3sp3X1bYt1s062wyL0km3zuY1K9PWOVYJQE/E1qjuQsj9RvCdSyDQ1Sl3ol0EBwCKLtYfzg4VUl7ku1gMfsZVVDI9To47yHoLOjsZTWeaa+mf1ZVa2nrrbQBnNV3QV6Y4xLbR5lnz2XKL9J2AwOddds/SW/fWY53XCcpxTdxoE/UyN13+GOCUXmCWllbX0FfTt+k90Fqm5Lku7+UM8OPj0/Tl01fp0Tvvpvc/eBTOns7BQF1Cnxu539/bTR9+60PumqDcYUSHWy6nxnW2Vx2urpqnPoJOnfjnTz5Ln/39z9L62kp6+O630kx1IfjAl4S3vxzBkSeUpQApnHMyjX3v7pAfUJ+XgAHzqXUqxgdUi7Z6r9AoR0pdLSZvD6reFjxoEwWxEa3jmRXswQ++/+2ItqkzY3UPrrMvlQN33DKq3Tw2r7YdPOF9vkc7uUcZsW/d6CIme3J+HDmWtzzkZzlXTo0RAdmV67Jsa7WV9cyTyq11yIdt95p8vbIiP1t9z4cc0jY3GPAYXzt+rvdkLewX/6NcQJPAWUZTnse6Rv1nBcdl+MX7o81cH9fEM3UWvvpuwb599Xt+dsjlbVHhEFJ3XzqWHv7k9UEHXhaSy7Pe/p5/i9857TO9yWbkc/Z6ppPP9JzH+N0JrbGKh7LDZVGf+In30Nu3z7u9flyX26/RbmXR85avg28B/p51zld0tm72dy5TPUhZnLefvU0bFhHSuHas02/v9yT/WZL6zc9BD172jf3Nhbk+nPMS9XjUi3LVw/KfzZJE6lwDSU6O9lbu928EvbD4SePapPk76I7tm+urx9yyfT1xFRFY7MD/PIB9c+VOY3KqtElLtm4KN48mRqOtb314b3Ntba0xHBaqAKXiwf7R5OzMZGG+brK+KwQ4eUojfI2HPkx9jZXEUrEW8my5SiXvICQxjC7aMAXVRmnUuq1OeIkumC7DujSMBI5cPN4d3o69xQFqpgiYsG+HlwAdTl5on3Ywcv209fYWjFiLpVeKM5xHuB1C1biZ+2rkxaR/iWj4XKDmzGY+YlguA/w4Ycu1/QS3gleVjnU00hsLsvO5Uq1H3pLRUo20zGaE1zKN7LoNq73luqIOjbr7ixHYWUC73pB0iNywSzdpEJxmpggwR+WKAHKXjPE6jUzMgKfdXl+rLsYMakGCQ6ZGZYxaaujcM99Zq+Y3Zka94fc29QGYzdbjnJFjd7CJYTy+wwzQFY8P5haQ209Tk+WIfN8IwlDYo2EhHeyfhtGszRWTmyJM3ExAI0GrO+EY2XI5MWf3mueYFbRRdZUxbAzdZpJbQe5+8SmAZsD1Aq0h9DfBfRSRSiOz87UaAGk2ue++k5G81jVqwwEpOSvbPc67tBXnBGiMj4KRPQrPdcUFyQE54CjA3xVGsh11np0ppyvqpnG3/xRIAbOfYwKeIMgIN0CkhRPkWrzqW/vXSM78/FxEvl3nsz+4itw2iJKWGgshuMNzoxwX9All0DLTCFwb9ZJztqsAiHEy4hCg6valRxibszaOBWBcAb++MjqqwCvM0l8QbNpKXnUgg+2chqDEC3A0IpEnGtrMF/2NrJgLLcBymS55xNSSiNpyvZHpyJU7PY2omKBQxabREaCraDR4QLYwzlleM8Ax0uqjrItAxbQfNZp5pIJ589rzMkGek5fhBQy7wFTQZrTI+/1NUGdaj8AvAAzKLGRJJSoNdOy4zih7HYChI2gO5DhqJt8qi7AYbc7GMq8YMRnl+hzBjzTNEeJs0KRXDPVSx8ijpX1qb2Uit9cEGEwOv8VwLnLnNbgUnqU/lOOvFL0092W6gM6gYBGRC3q/NhJUxpUWPKdDEHudc1usV01d1DPRdsoM4Gzfc49977PCKeQGnQB1l5FGr3dkQadYp0F6eK1tD/7m0KmVd2KUQCvFNUbZBYuCZ9MfzDuVn5whHzsioYegZrR9egpZg18KBYC5hp3fzpFFga6LrJs7LJ3lU+kehp++5gz1Rbb508k8OemlI4DT3ZV6euuNO9xXxvlwFzd5nAImHMly9vx1RGFL9cV05+69kB+DCKab2TcCJoGakXZBrBMjJ+jPaZxOAYfG0+BG2AyKffnyBc9tAijfT4445f7DYR7kPPMJZRVeNppkVFcZcMc3c1/ptvTuo3eifdEvGn7ewznhNw12rrMTcmyHfXWZfvjj78XI2oudg3j3kL99SX8P+cFyw4Gi3rFGN3rRfsrAIY8QOMoiTbk5/ZPf/nFaXKimPv1FlUO2HM0RkE+ga00NOjLi67KPwZP5sDx5wH42qizddL69X92QwcftxRzKljIg71pPD9+jf6mYr/w92xcrS/d7UX4q3y3z60fIGEcEdczv4sqQIe/niOfwOTt+lulzfSnclBu20Ut4v5Wn19+/dsR3f7stT5AkJ/JUZIo6cG7sQHip7+qySE+izlFa/JafEe3g3ad5zu/Wcfz8MVizzPE1+Xr+5Gu+h7NwRR3ivqxP/RzfuV/9ZBmZRtQHPo9yODzvy6/qtzEdx8/PZY7Lzue+fo3187ufx88dX+cxPhfOyO35uNaHcT7fb5v4Sj0jUAWmW1ttpLe2HqRNZFl9JC+5hnen28I5BP+BG+QxR2/U+6YvxZJ12paINPscny8fOIrpLn+9m6nJ65FxSX6JVQhw6HYw19tXt1vJFqavdiZNIfifBbDFYvXum3caEwLYUdqiwx4VJ6633ntrefP+G3cbw8vrarVcLU5MTk/OLSwVnI1+Q6OMFDnrO5ShUJ5aubGBRkfBMn/MJYDC8Fh5CrchGmoBTsy6BJygyzFCg1DsMp9/Cp/MoPIZXfOMc4AGwmN0Q6MkaFARaACdmX/cdN/1pdRAWXqfZTo6Xao4CxTlTX1OW2fJvd5dwy3nihbS7isAEODSxYGtoecpAC51GO0KJXzKWSf5zCT3IDb/UAbwuUUnfBUysFUROnNeIGyOoZ12brRWQpuNF8EgUx3MG3MSh8oZw1+qc+8xV+XhN3en0UA7zKmBE1BoAI3WGOH1vJO5jEZpoFV4KjaH9Y0GGKavlGuUJwjKUcQL3h0GCQHh4ogAQSNBj5FFDaRlOZxvpFl1onHUMTGnU8BiNgN8jVLJkXKBpDNezXHTMdFAFCavMLKA2r6GOxtzGVl62QdXAHF3yTGiLKh0ZYYJ+GihDv1X1tLlaDodPN/DvHmPiroLnWZTfb4SYNyFzAW2SwtLsbSWS7i5oYDpHhpl2+ckLyOpaaKY2sd92o6Rn4Rn4E/zxUw1MQdAQXKWsUuBubxXfa6UFqqODLjrGA5Vp0U7XHNXYEZZOA7mqVYAVa2oy0Vy4eyYkILR16D0w9FR2QkKBmn/sA3HT8Vkkk5PUE3/016NAhUMpZidOmmVnboclc0RLXerMrXBdglu9Gx1CgQi2cO/jfQJFqF1Htp2uTgdvlvgCj+aqpFHDuQl8/00vAK8rMgc+rZPBAPKhDpYICcg0PlzdQIj6wUcvjA14Yih8KjTeJ1Z2xQ0pTzf5acYEQnelXc05ub4YgDhdVeVuIGXbIvK3Pbl6CaU4TOlcK/l5Uh2RHb8je8uF6dUaUwdno/RFB5q9Mhr1Bk6dtIzZBkZ0gHS4Dgq4+F12WBCe/WKABnaWffMrzh10Mj6+1l5DgCvbgGMmhsZ8kB9pJ2/CxYF88pv30l/nFfnSS+wHzSVusqojoBPzo6eS6fZf7aJavN8yzBFoR/1D0NpPyNDYTx57sLSPA5SL4CdfRqrH1gCxI78Yp4p8JJ28qdROydYRpTyagBIHKAn5tPKyko6PTnhHrxB2wtPmIpTKuO4ozN13iNSrErEIJ/jNdpGV2yQZtbL57hc0/7hCUXoBGn0zS+mbdCpWLpJpRl0Dc8333yC9pdrxdg+1WCAw9+fPv4y3bv/MH37Ox8Gn1Mo7+oRnSHahI7S4Pl+0DxJA3jJjRUW5hbDadQJz7nRpt+43NBF6qJf5iszqbGoE9uHJ7AZIQc4qNx/ChDs9QGkANnmyVH06+/89m+nxeXFKEsetv8D/EBbDW/0u/3Bd0ddrkeD9O1f+4D6XqenT1+mvd3j4F8PeUW+tdflyriH/6SZqXB+t56nJy30iZONoQ/6JDt48tVNevftB+nbH70bI0KOSJqvLd82cUTVZfn+s+QOUY7gxB/lj3nmPCacOrHV9L7cXxmUZrAiLfxsDfkUL+vo8/ORfxl/992Xcj5+xRHvtJT31+XfHi5j5m/5M7/Dmzo5kDOfGz/LB8e5DMI8AjvcXvjVM+NrtGVcP8/n7/nwmkgtuJVxj1z8V3VWT4wPz+U0K8/nesZnb4oi5PP8qzJs/cYA1kvEIJ636PwcD/WJzorty/3ifRmwe518kIHr+OWNcob6QR3vEfdQRugM/hvXf0xiy3lNwzhyH3pZAGp0tfXwCD3N78F9/BuDc9/VwzZRnGX/uRGLSyf+6IcfoScMLFIA9wjOxzpPXNZ3EiJ6w+UyZ8o4lTj/BtLUEwaRlPGYtEil8uia0XWdzhkDezfowNF0oTBEbrrYgSY6bAectz0aXj0eXV9tnw9vdvqDVvPq+KLbqdWGv/Vbv/WrAJajeufOcqNSKm4CrbYwBI8mRjdb33xnffOtt+80ZqamqqVSrYhn7+BVwYo5TJW9CL1ABUujotIxqokwP9kB3Myk9Tt301mnjVJMAEAXpDayiZIJYIMpgwgqJRWLwlmfd2cnlCMNrtXrKEmUMVRTqQaTRS9G9XOnQgiNq4rTw2vcfcUUApPmHYr2WvNS5xadXFCn/BSJ886c1jgJAiN3FQWiEZ+aAsiaiA+gcmJPzAKmnRpMQZ4zADUaDo+5CkAZALwwPx8TDgShLm0iaCwUMC5Fh4Iq6fT0PCa2LWF4BPwaHBf5LwFkr4YOJ3UwYpMBTF1vzq1x5ylTo+UyNE6kcI91v6vUPayHik+b7MQf6+MGASpAlb7DBqYhCGB8nosnGwVRyb8WJpjSqHN2BNw9R8AGSKCdzryW1Y3GaEwiqttrR1TE1AnzgZ0ZLIitAuxitymEOm+NWEmDYd7drAhQdPUFjavP9RrroyFwpr+ARKOrQnGZtbNDlDPAaxj0xeHAcdh8Yysd7Z+EwCBC9OuAa80xNg+2kNxEwvbkyUelUF6C3FCUPhujKdg6O8UJoN7SzmW6FNbrmxy5G3RO4A/zjFVItbS7dxiLZbuElMEAjbRLx7lOZRcAf4OdqhgFulZhT0a+nkbi2c6r1Dxr0/Sp5G5g0rFan08HR6exk5XtN0Ugr04geM2KTuWiIZb/7SMn98UWySiHiGLCXypRo10qHGXpAhopDQ4VG6mNxeOnZm/BTZ6V7LUeqs2IOvCckD2eodz4Xfk1x6loNBZgbNqBuerUiGsEbBYgoIHmGOhxGbbbQ2Bo2wXgypQAxnxWNG78rk4I+aXJ8o/KVz0giFa+7SevMUKrbGV6ZEfWfjWfXudI3jeqqWfvGsIxuoLcyvv2oRFKQYcRgkH3PGTTehnFndUh1CHgiQIwR2HsB2U+JhHxWTAcsoOcSbdYJxm+F9x02so091IH+3Ds9LkaCD0S9be9Geg4AmN7cn5pGDsqaDqIefXyrE6d9I+2QhBpGrnx9FHwsNshc0845FG2siqwR3agmXR0QpOGxuFxl+eTFuF88mxzGeeXGmmIsTEdZ4JyY1IS32Vo6Wo/GKUMPRp8Qkugu8ZJUJ37Rx2b9YojRfKF6ja2+KY+5j3LlxUcSQ15zEkA/Jq65LC7wNP0G4MPtqOGPPlMo8g6/6Ez0FHS8pz+u7d5N+hunVzdxCjPWWeQytWltHz3zXR44kjcCOBaSOsby9Hv9qlRLB21qBvPKlKnMrr8atiKegcg0GbxPDtS+TCg4aoq3fObtLp+Lz169xG/ZTkZA9igk7LHQ4wkLi7Mpbv3NtL6mhNQC7Ec1rNnO4DXQ8qCH2iz18o/8jhPzbqOk/K0kSvrbKWtbyxyj70bb0qj/GQZKKS56kz6F/+Lf0KZ17HUn3xvEMjnyBuOsrgEWEyg5nvWo/IoDpw2Ffk38BFbF8dhO6iHDg7tjHbRhvHh9zxvQxr8agQvItHwg/QY/zZ+eXjOI5/LvOTnfF6wxz0+n/8zsJSut4Twf+vCy+PrZebz+Xe/W5yf8zVe/9V9+Tc/IC9xbz4Xek7+jnPCN+Xqln8px7aN2xXlxP+3z6Efov7yjr8Eb1AWp132MerktZ7IH3xMnLeOlmE9LN/ffJ6KMOrB+xi7+Bv/oohx+6PM+OcvvNNX+RPX3LYn6mw9uUdZUpeoLcbXebwu71bWx3XymtA9+cfQ987DaICVfvi976R333krbKU55l7tvZaVcZg8zp38s1xHaHJ90Ob8jNmFLzMGUKZ8qQu9P0CzdcI4w+sC0kghQIZjFQJs3TZ0f8wt2zeXaedy4qp5PXvV3fi8M0z/KIBdXm6UypObMPYWdXiEJ771cL2x+Y137jZKs9PVWVzyi8tL7D1PtnbXMDmlFxBy+0XD53eVkoBBI2u3hjdNhzvr11yfAYDUZYyMxGis6nM1BKwXBByN3HrWXacksJEWo1AYBxptyoJEN2IxPB8Gf7qPu8NKgi8n3YS3QUkyhIonhopnHJZVGdzEGnwCRHttZXkpDIB1dsLFEEVjZMSorrssDfptOk4gYAh8HLVxwogRH4fgpT3Pos80kkaPzSU5H8iM1+nissNveRKH0Q3739m4Mr6rB9TrCyjWPJvY6KvLfgmUXb9Q4xfXzNduBQtBwPC6rqOAOYwcvFupVaGhysY94/vhGZlL6dCYwDhSAjA6gjcjenpBek4Oe9oA6WmEzkODb/3psaCPh0rfwzVcjb6E4oXuznDXaPmK9AWMu8BR0RNAeM6+C1rfTITBLgIwgSOpXBQ0wkJ8diF8UyZGKmTaNNSgYZBLGG83E3AdUMGc2zWaHnF60sYJOMZg40RwnTOV7RsegTHFQNDHBYCJvNa90NGYSS787ehVpV6mZRg4ANg0/FAGzPd5vlucFgrmBNK3CP+g24th0glop1A6ccxhR50IQdIiToVLnrnxw6TACe+TDsYZypPkrqDz05399HL3FDDhrPNuWsHQuY3g6FpjLe/miM500aHXqQBORtbtyzw5L4NEP2vQChNGdI1wz8BrecKYO/aorMyflu7KmXZIZyzy9nhCLKNFhwkCBQcCC0FIMI/D/6Fsbg0LZZpn6CHwlE8npygTORJox/J0GgF4RFplRfZVPqzRU+nukRW3kV3zUDN/WofY5Y46OEoQThUyneXUxb3rfJ9N+4cHcZ+yHVvjXqk7HLHJQ/yhapElQaRpGi6j5fCqfDJNGwSGElddKnhK9IftNU87RooKbju8lNqnJ8iIOkZHOo+qSD+1bqQooAfMBw3+o62cov0q8Kz4x8BaXha802RooRYTYBbhWe6h3RcXOpUCWB0rJ2u6ZaxLuOmY0zb6yvssz+/aJKMW0syJUequcPgDgCHPt8BGGsdKDTzPRf/VXY6WXF8hw+oMmN7RCukf9DBSTtuyw6KudSjcvFXaIg1ijVwupSyjJ1mHWgd1h9F6iePv0gEDBU9IMy4POggoQyfg3FE0943pSB0lC5XwmZZv38nHRnfVjwI2bYF0VIVzK/3uetM4F/CHdXPUT3kxAFFFdx4ctdIMOsJVQ6yvzpz1kE/NP3VEr4IhLpmmgG7RqFr3bLjRZZxzV72Tk05qnZynxaXl9JPf++10jo7T+QoQZ2dwvc6299lPy8sL6c691TSH/nD3RJ2qzz77LH3++EmKJQjpD/syR+SgLfSLZ/oZmkpLaSGgpbq8Ml2ckJkdw2zclUvTnz789ruxDnUZ57h91kmRv86NppLJczpxkQMMUA05V74obxwkCnrwcgJXTJLl4LZwpJRdnyeQ8FymjQADmVbS1NPKcpzXqaHCNGQs8+OXvPjV9wzYMr1tdT78mM/xO/xrGR5wZDzHw/7L0UoOboh1y+Oj9+Qycu2tb35u8KBlx/lsk+VPwVO+1+eq53zl8l1zlZrya1wR13ifdKMWfP/V9uXrcvlj4OZ52xC3+AzO25ZwBvgXDgvP5KGvr9fhsNPt5/E5n2uZXmUZ0pof/BbnhMz2hbcq6xHEuL3Xk2N63VIt2unh7xns8ue9fA8ccVs/Xz5PpzV6n/tc6eP+vbvpm998mB482IiRDY+vl+kROCse73n1Xa6fh30YX7g2+uJWV3mrVfWnfJ9l3SDjvZvL4WA06LSHOzuHQIVhE7y5M10ub6NHH6fp0vZceWHn6OioedFsdmu7u8Pf+sM//AcA9rJYXd6YbdSrc5uw5xby+4jHb23MlzcfPVxpzEwXqxNT7ttyM3lzdVNQkTvD1H3qI9oSE3xQjNcILcp3chJF4jAfjGAkQcVmpV28vTjtengY6fNOAEQnAek1alxkINqbVleXENhqKmC4jHpUKwsQxsTzPHQfeYgyDgQQpHhOz9At8yTuLMpRgslEGkM7UVCIRERPGxlw6LGIgjYn1CFEl8YxmqlS13hdXZ/H0LWbKjj0Z9qDdFexqxisj9to9lCUftdoTaP0rlDK7hYmalIRVCsAHpSlOZKWG1EnlJvG2yEjh8UFzU7iMHKi5NXq82lvbz/Nz1dtJHV3Io2KHKFxGBdOMFKncrd9OTIyDMAkY5g7lA1QZh4RnsDSHEk9/okpGcjVIHx2Bjd6WRH+pw3ZSPpkPXr3Fa9GRFkALig1ypZXW8iTpORZ86pkUHPGYpIIZRgFKQHu26dn9J0z2gF51M9oqZHWK4Dg7sv96G+3THV9X4f8FQhXsjA3TMCX7xVoYJSh6/B8lF4CEoedHoYEwzdCSYOVZysYGgzteUcnaiY92X5GHxUxOEs8FxpgZIvw1XWCP7gn8TIyBDxK1Rp9B43dhWpqknpzXbFYA1zqXHAHxvPGetE3Z2fHaQAPukoBDY0cLzdj6HLti1dn6aDZSufQzaimfNHuDAI4u21mvVLlXAatOTpl/mzO8bZPYi1fHDkjyznHM/NeDInrXHANtwfN4ergI5navjUiHZ8B/A77muKgoGvYBLz2R9wlqKGzBF/yhTxyjZtrXvN5X0NFP7qsF2WFI3rjZCnA9yV1g/7KofZHx0DdF8pf5agy5LO8GMqTh2fDkMGZPClfCQRUdPKL8uB6stEWwI9rwfpy/VJzOY3yy7MOxHitq22oTyz8RnB0nZ+tDhIcmA4isPV5gn/pHrOvoV14/8qC9UH23QlQpOt6yY4O5B3EkCccWnWH10sb99wf4YSqt83zcl1g0zcECzyFa+w364d8SxP7BqthKokTTZXdHKEw6ueETIwFfCHIC/pQB5+TAQU0k7bQXnAj2JNf5AMBfughzqsD7GMjHNLNiLK8RlUiD03aYfdDRl1yyr70cARDRzly0uwL+kgemUBn1+s1ynPDFwA59Q2dA32n4AV3oXPJPoGifWgZ1nM0cmKkRlbnhTpTAVpFvfkNWrqE4muj7y8yBYe8MD5sd6TOcJk6061hNQQZcGDkjGpSX+8xnUXr1YPXe+1egLv5xmJef5oCCgk96prkp8ephj5YW1f/0h7qY3lRBvx5hq0wPUzHcQ5Q/MF3vpcmZk2Hsp3qafoDGlsvgyZBI/7T3iw1ll6nTinjrgoioFR/ReRaotLWMdALo+4Znw+DKJWeF4xkmyDIha9vgXKAIWjheSfeVSvOYRC8m3d4HhN/1VtGYwXIUteJMfJu9M2tPRW4qnMjIs9zvFA+08mV76JHvIHD73EursnfBa+OTkSd+BzyjeyOgUwuIx/jc/k9n7dkv3nK87ZhfMv4ueP7PPwsrdQPfpZeFvIapNEByoKH9wfgjfuN+H1F4yiR3+OX0DP52fFE/+OVdzPM7RrX5at3y/WZykAGYuNrx8/0c362ksr3uNp65PMGC/JI2S1A9T6uCZttn3Gd5frOP66Rb3IalmW9rjPV0MFWd2TH5qv6juvhoQ0alxeBHL5n50M9oc7gvtv22L5JypNNF5fq6Z13Hqathw9SY2kJHYNQIyzjFJfxM3x//brtD2mR6fsVT3jXWLbz7/Exfve2/K7OHqWdFztpf+/gpjhTGjVPT4eTE8VucXYKAFveKc1UtuHzxysrS9uj6/Od0eRUc2lputvp/EoKwR8AYP87AOxlda7RaFTnKpuTBQDsxI3jKFv3GrXN735js8EDq3jwRTx+W4dOyTtf3WAEYrtRFKdK1PVZTQNwEpJDe9rLccfYLY6YamglkECRfszeMZZwYXEJwQPNT5TSAKM6KlyEIZktL6baYh3QcpFcjkuGMD9VptHIIvfJHUg0crHO4oXK4CoE/+ysHYq4XpsLozfsX8UwzMJiDcWk1+96myhzlIKz8GPJERSXisHoixHcGIaP70ZQjVKaVuDOWA71zGIs8vI0RjidZCawL7lO7hUMhLISpPgsAYJ5f/ZzDDtCl9XVVdprrpjroPagXR9m0ZA669ZdVU4Be65mMIXSdDKcxjsruQDNtx57CAR/KiuZ0zp7jcNK4RQgWEZDzAEt0D4VmJGnHiAs8pOg//z8EnVE8K6HaXGxEXS0n9qAcTd3sF+NJBuptWzlxucI7sMghrKtpU7rDPAxiMlC7oeuFRWMGDl2yN79xZ21bVqAeVurayupgUFw0ofXcEOkdhhxVfDKs3M5D/kGwMlDr6iXs4xrtVloPYPRrQRv7L06TDvPXwIMADFh8EfpWEV/7aSTmXiORnCCPo/8adqJzeb3q3R8dJTWVxqpisPwanc/+HdpaYX7T8PJyekTU2lxdSWdCkY7Z/BLIVI8Xr5q0gcz6aTdTnsHZ6kNzZF+ZZZD7eOsYUEighuKJCvA/Lrtu1sFcYXSM6IsP3ivekDZMW9aBaSzGBFT78WwnJ/Tryg6RwVyqsAUToybeyADPNrrY/1T6CFtVf5GPjXKKsNYhgyAcH3jxLobHJphqlXn+GxOOU4YhyMlcCwv+zwbEPvdOueVLBwGxYGkvFDe/KkE7Wt5+fT0JEZYSkbeuWa2miOO8pNRSe8xGlRDRkMFwle2W2APnIQumQaDvrmcpiVoFOB/I+5GStDw/q4TZ7sdcjbSsbJ+L1bmcF3FIjS5wNEa0Q8zyKd9IIHijWvlc50m+8BDMOg18o6jMzqgXpaXxPE95ygbFVYTSQvb7OCUgNVJiE7CkSaxUgo8F2vd6tij93ReIDuyhCPFn2CPpwUokh7yq2kPTkDNNaKPqbvOim0NPoFvlG31UKaRy7blGedlALflqAN5MOe7wQ/yP1yI3uCLNYeHbJf9IF/RtfyGnhhYPsYPmthX0tbn5eX7bg2tpEBveN94rWo7zyCFu99lMEnh0aHwGN+NSo71lYfO05JGExofIYM21j7QuHlksOQoyAw0cdlFVxXQOVOGjJCX4hlOhKrAPzO1eYDrSZq86oVeczTwQsfDtvBc9bG6SZshnzsSY90mS7Np4803cM50oDLgtt3jCWIBWviTbkYhlVs/BxDwnXOOTulg5fZJFwFf5il1s0fQTIJbmh3iO9d7rXQa6wTBi0tkySf2k/SPuSI8J9YfR5c7wdfrrav1C3kUxEJb3+UXAawpBtpanTl51frZf9wM7/t8Oj34x36zLbkP/O61opxYSskaQn+foxxnPUZ5tHF8xG+WfXtYzvgYf85tHJ+HMjzwq+++Z4ATz0YmxrwiH3iMy/dZ3ud1v1Imb36MKKF0zUTPPOizbq+PS3Ozog7eaJmv6XPbH56Tvh5+tz5f1e+rw/NeN66Pny3n6/dbpqOX+Tm5zrkduU25zMwL+Z7MO+H03V7rz/42nskvNrBNOpbiAUqNuwzk5FxW9TJ2gt+q8LnBorfeup8e3LuHDJRkr9AZXjd+5Trlzx5fnYtvvNvGzAvZcbAf8+80iwOspRNMXafoN4MZjozpkD95+jJtP3FvghR7A4CDbupztdF08WYIOOlOTEw3u+3eTuestw3fPl5Zu7P95sM3dr589WXz4mK6W/tHc2ABsLP1emNuob6JcdiCYI/gna0HK9XN3/j1DxoA1up0sYI9nJrstPrQS+UI0OzDXCiTUYBWiehQj9FQw8o2nP8UEgqLoU86yqESQQEnb4VsPMSpxzKV3Eavg5d90h6kzc31NDvrMjUqSYfd5+Kz23G6I4z9vrhQT66lZmRiH/Bxcd4HFCL05Qm8C4FrEUPmWogAqUGb+pkrB9gqz/EsvfZrwFI5zS1w7S3junSX0SondAkC6tVaGKJgUjpsFGAUozVlfiIN4Z/5n+5cI4OpzFWUwVQahelCAMhOyy0anRTmLFZzlTw/lZZXXXPQiSPlMCAaMI20z3MnMZOjq5W5UBYOu+VUgDxsr7IyghcGVXArGD4HUGMwXTFBpX1w1Iyos3m6bUCxy6gYOVh0IwfoqlGTo1ymynyzAPGAjhrPVcrt00ptIdUAiypVr9cge6/PF/gqBJbipD6dGcG9DNt2N6TZIn1XDwCicZRmDglaN8FXAC6E0shqp6OzMEWfzABQa9BIoAGfDJzABj1xjGAVnteBn6DncSedYPxclsutL11eRmDhMK3tL88YRb1IU6UCtD9ME7RNQFOjv+VHh/5dCaNNGWXqZ+Ri0O2mM2i2sXknFavOFIe/kc4qfKKyMMWgf+4kRjoX4Txt9dPu4Vk6OHbdWASXvgnhV9CRFSeMOKxpfxnVMV9VvpNvpJuHvOfQvMrMNA75xj7WkVGCBLHmdgtMYv1XypaWRm6vE21WpjjkU5WjrzIGXgcxgAqPs8+NGnkvRYfMhBNCX8p/Ln8kA1sno8D2mztrGf1V7hziVR7sswDAyJbRN27lsF8dMr6ELtaY8q5UoBOp20Emqd6s+bUBFkvRhwIRYBh6xEmArp4An8+Vw5nsnp0GrTM4MPpumbf0CuWpgVWZUg/qpCLnC4paGsLH9LltnpjQeJunr6I1yp2Bk/WKyYnQ29QcI+hjZaztEOxB2KiDwNH+Mi1GZ+AcJ8r1pb3WFQ8cGQhlzvXqQcGCOaACfCO+0llHVhmtwpNFdwbkmtPjfYqw75yE5eoleUUUy1A/eFhXD6Mwns8GPacGjI3k2KC5p7/vlmd9Xf5LOYuhfRy6mxvzU7kbuoexvHEY2frm1BX5QBDms22DtDeoEL0ZQMYe8CWPOLpgHTylkTWNRUNmJJy+RleX0bHtk2NoYD6mIymOyshrOmXZobIsDV44ZgGC5W15P4OAGGGgj0zP8XmRq8216pLITafsLDcZ+DpbGqpxLfYF8Dqgr4YXAg762XQj2ulok/3l+sn2vbuU1ZdX05CKj1efsDx5ygiWNBJIWB/5wXeZK67hQb57zkis6THm2AbNpJe/0cQA5bxrG5WNkMGQu8zDyp653dJcGqsH4mNo1QwULYcb4v4cleM3HuG8Cw/7zc/KiDJjfq9r8qpq1IHqZO+T7vJNtnchvCHP8Zz8lXfaraPqZ+vM79LCet9iyUyPuM9m2uLcFmlrveLc1373+If32N8+K8qGFuPonWVZzuuyOCcPZt1qfwRxoj3SMPg5ausz+XzDOW0z10kP+0Tes9+yrkVWLYf6qFN9zlf19Tm5Hh6hh7hPfTzur6gXh+eCP6wm522Hv4VNi7Ks1S3v8G5ajmct77YIrpOunkMC1M82hWdaRpbTXDfXCv7aTXzmeZBBJ1wZN6i4vLgISF1EFzi6dh2jxPfBUaY9KsvKSrniVvrOB7D+zoOgfNqlEy89Lc/0HXGAuKDf7wR/ttv9GGVwRMul5+Qjt8c+PnXNY7fkz5PLnWsgk8zPV8B1g+QulS5lZ5rRNz/8IHSMOwHOzta4bvKm1++PzjGo0zPA0U63eT0a7dy509guTk4+vr5I2wuN5Z3B5Ki5BID9RydxYaCr9VKpsdyY36R9W3hmj6je1vJicfP3fv8HjfJUubq7f1Y8O+tMbqwvFsoqdBSJylzPaAYA5R7kMoKTJcyrcGKWCmBuzvPZCEUHYRgECdN41Ub6+iiy518+T3ff2ETBlOJ+tzeV6TQUU9NGGWBSlJf8Z55eBc+hWnFCktsjwigTl6k7wOtGeVYAf3b68Dx7/DKtwycOebvclqDSiVSV6mxy335YAINrbt51OjxsUkeU5jRgF6DrRAJ3wdG4yPSCWhPizT2zbYJuF+43FUJmUnk4O5+q0jl5KD7q3BWk5dm7kD0Ujd50LF8FUw0HZzCYy4VVU7N5mo6bR+nevTv87koJeWF0Q/oXl9CPZ2qYFKSoEwYrJmFBRz1uhz6LAm8UvMPhejler2K2rQGQMABGmVyD0LqUqxgDwJn1dSkpDZx7m7v7kDsbVaC1isClttrtbvRnFjaBVo5imEJwcpLpp6OhAdeIanCtowZleiZvp6jBnJsHkCOb9pWCatRTgGCUT7XqPa8jfZxXMfgsI/vRv/II19gGlzHT8He7J6Gk3fZ3AD3uPXiIAj9Lg9ZhLPatsN1/80F6/MvPcVJaMWR5tLub7q420v0H91Lz6CBmLhuFcbjAKPBUTA4DSHbgXxSiyzmNEGB3+3ElBRfld01XVy5wqLEEWDKvrz3sIReVNMQR63YG6fAEpwvjCVnoUxwRBNi+zCMWuW3mGhut9H4VUuSuBXjTGDu0XUTwuzEyEX0Z96F44FcVk/miAliPMATIpvcrczkaJL0FDxkQ6uj5rkbNhsXIqLt5DdLySiNApRPnyhj8KcCeQCK8fAqyD3LU8zqiv0ZynEAkgFXZqQwjhxwA3oGnbIMjCNW6oCOlvb2j9Oabm+nw4Ax6mEduVMmeF2gggxoF3kOhUz95Vv0SQ6G0XYDljdJ8AtAyzh/0pEDAPpMXBWYaMuW7j/xX3dqWAudwyHSCeUSUL1DMfJgjxCr0ufp8OGwCd88byZKeLoFmHSTxhFHIWEoJ48v3yF+mfyqAN6/RoZ4tz8TojP2UU5Qc2bEPkSl4gIre0h9nV0HhUG5y5DPndSqfts1RKFd6CQeI77ax29VpVC4EegIUJ+U5eSLTKrdHkKtRzSMK6itlNiYJQjeXMbQseYY7rFJEhN2i1RGpHAFTvw94tobcNIEcITdHPUdc8zabpmV1MXp51y9ECR43H9d7xsbfOtlHQUeeq/zLO/ZH5Ahey29eo+x7D46f0XOpxvW2MW8x7nJw6qYMBpUfv88gQ1O09VL6qKf5rd9tpxJ1mAYMj6OrptloI+pLjTSpY6EcQksPn2uajW0MneBhnegb2yMX+KPt0ejLP5EnyhH8wGfBj4cA1jukQQRCfDZtUL9LB515aR6jZD6PP21VOJ9RNuUKLqQhNLutFHfzG79LfwNBlmX0S70iLWJiL/0QXXtb1wCwvGyneienuORARoAueJ3q88q8o/MVrY2fsrMgbfga5fkhmu1Nnudh8ra63MNne94jyudX7wvd47vlSae4Pbc1nuHvcYzv8RHwfH5YOEXKp2DLFDej1gk+KmJn5+uupmPuPo4TbQz5xSZos6SRNsi5K+N0CvValinqn7ss+MyH+u490sMjmkyVsjMpzfifMoIP+OLcGruIK6lrvl/nxiZq04In4p7MX6H3bsAC0NnVdtQ3zl+w3vJZpIlQdqwIwn2W4XnbVCxMo2tc3rOE/gXHQBOBZPQp8ngOLtKJXd9YTW+99RBbdZXmG/Pwhs418ksf/fKTL6ADeAr+N0XK9YfvcP3CCjgJvXx20k2fPX2WGit3cLpP0KGltHl/PXXP2unF0/1Um69yzpVesI/Q+BIc1gG01sAN2o55d8akPabjuda8/KedMWWpVq/dgBdHAN/h6XGrW6qUmqtrqzvojO2rq8Lj8+H5dqMxu9N61Ww+aw66b/9jObAC2Imrq0ZpZmpzerqwVSpOP6oVpre+++2Hm++8e69RLtWrk5MzxelKCe6dLKigTICvztcSqiBC8UZOBRWhLDk3wtu/6PZQHIA3iGS+WY4auGMXjAbhq3WAITXpd7rR2QqoQNUt8mZm6xBikIoof9fvu76wTI2jEZ4cqez125EnurCwwN2T6dXLg/Ts2dP01qP7MEc2tOZjYqqDiexglf0Fgt3rteKchkQwLDBxrU2XMZGpNbYqNgVEQfS7ZQouYtgcg+gwtAatTts0XKYnyIsxnEgnmUZgBNJIrrP0Z2dKPFNh10vOkQSHxTD1CJ9AsZQW5mpRtspHmsjkXucwq5MzjHo6DNzrdmILSGcEa9QdOjby6JqeeYegbAxD4VDGNUKx++IFzOa6pv5mXyi0Kn4nzdR5WiEm2tgmDwXU9XQFhBrIvH0u7U8amlFEa+1Pc2PdTtMcT8Gu0WeZ1Yk4RvBUwioAmVZmEXCG8NIWJ0gI/M1PjbZSujwhWIudZGJ43Il9TjKCv3g/ODjgNwHuZFpZXk7Hx830xpv3Q5G40oW0GSFE7g3ebp8gpJdpBUDGY+DbbmqfddOX29shqA6pGAU0TaKFl3jj+rTQxLzd1eVV6nOZlleXUQr0N/1wNXRjBAHddSgeaWAu7BCgpqEe77l+iUKamKrw3f3oW6mKc2JUexKQ6haZ+82ztHd4HKMArm7g8G8oOQNONkQliSJ0fV9KTWt379OWduojd6YQuJYvjMFlGk1kAj5WJsKhgT8j7QF6aiQFr51uN4CPfWMUyuXaVIhVeC52a0KZadBi1zQcTOVYoyhPmHuXI+4ZsI7zQ41Ke8R6wjobKPixk6GjQgsCIAm6xkfkoodxy9EIrUW0V+Akn4RxF0ga/VLubIP56e3gM/k9g4CbAK+wOMBUfhUwaECiKJy+Mm2hDhDUraW1GTqdlh318Nm2jhvUA4J5gX0YmDCiOiR5/WjzQqVrTHTkOZ3OWdZzEziW/KURfEl7BjhaTmqN1RyggbvpDZHzXofztM1IvOBcICu4sgzzCmNyDQ6lo0C21WipNL3ACVeWNdjSw2dJd0d01DFOEjXKEg3mfOgmvubJdhkIRn/5TPUq8iftbKNOocPw6gu31XalEfvdKI3Pk1bqPdsd61JTT9MVdPYloQ6we+zroCvTGn+BryB0eiY7Qq6Tap/K39bH0Qjrbx9F2/lNgKER5QvXyAvKT9Y9ARrotysekoFcvs5d7tTTLgPiqbyDG7qDeru0lKNX+PvQ/iq14MOzWHtawtB7lKn8CByq2IU67dEumFpk6sUU36VRWDF1Z4AW65EBbAAUypGmAv7gA54laJEfBZFCu5hhzfkMMHPUz9/Ut3yNtnkf/6I82UhaW27IgoaEC5QBLzJtwPYHHfge/WRdeOWUi8z/BgFiJzscJdedjnkH1EU9mzeqkG9vYuSqNF1FpgxsQGsq4DbrBk3mtKdUMu9wNwhZcnTQZQ/Vcc6hCBpRx0i9of4xWW3SbXlBBPCnv5ve03fpR9pupTM9BYi0nVecUz9xre0LfuW0R9u6oy+v4A95VT1ACwMXyrdT2Lv+aDI2vpDn7HvfBUqWUaA+OsGCaVOErnHeRvIysqXzoiw70ntJnY0Uzs9V0uHhUYC/SrmaztHHrn8qX0XqHnUbLxunHnSkzb40STXn02IbHdlwZIjvpt84aqBtngFg2obYXMlRGX5zsAE1wYEcIjfaVcu2f8VARZy1mGDKtc6tkV+157Pwp6Nx9pkpdOqHBw8epK0t7AN2r+pkPzCHetc1802da7U7aW/vlLLlT4N4hbS2dj94dmmpms6wK2cn6NdyJYKCgt1B7yR1267pOkzrdxaj35R1A4iATnqigB0+oj8A7pTj8pWLS/NBF1d/MuXLDXYqtXKaA8C6nKoy4TUnx/30/PkedTNavHDT7Z2MTk57w2plsTs1OdEEi+2UyzPbc3PlxwcHh9vn56Odqamb5v378/8wB/YrAHvVv2qk4tUm4rtVmZp+dG91dut/9Z/9k83VlY3G8LxUPWm3i93W0eRiY74wU5nFgAPGrDwAD+6gIx1+0YDlPLxWe5RePX+W7t7PCfaTBdfy7Ed429ykUPwOa6kMoYx5nxJW4ZVBbgAA7iWtZyHxoFG+B4b0GYI8AaZRipkSXj9C7MxTBdl1aL1mvBQOtheDAMigPL14lYQzPM0x297ewcDRqQIPnu8WjA7JGwZ3SFowp1JVgFQQwXLXFyhoBBuDWoCU7vJl9MztSlVo1i1y+ugwIwNee43yEjBovNSusWQNzXUSl9ECD42e+cCxhSxCoJEy9SFowuXnCKHG1D3fB/1uqlcrAUokCyKKkASRYNQ8XOzKBSoJI8ozKGmVkoyljnR40y1mHQLT03dWOmQOWqtQNP55hnAGLbHbEOUaoRVkKFAOS+gA9DF+qmqH/gNYCBSox8nhCQLtBggu7wMYgG+oHXUwsngZaQX2n3lapl8Yrbed1slnxNI69HE4ENDC1BWdCJWBClpv3Pqh3lHUHQynXmzCMWqkS+4dIawqnz5Oi9caAXapGiOE0/S1W8m6DJU85TPOTvJmGrbTCIWR7/nlJQz1IJ0cHMZSNG5IAfyJlIXipBPz4AXK0WwtbqzhnHUBJ/AuAF5A2sYDdjb5CJA4VcC4uwUvdbIfpwFHeug12q2SabfPUqVewRE6Sx8/3sWYulSZi9dfpTL0O8dhS4WZ1KL/Z6sY3jKedNso4oiyoayGG3oLsgQURZSugMEoljvdQQR0uYDpFqCi8GlqKGb7wVzCGQyVMjM20o5seBitk2GzE+oQLiCIfnfiY4A+CpqiL6yrUQ4nhJl2cH7hiIzAGCehpCHN0ZVyyclsGXBrCHyWfBP34L0jIVEHnS35EnbA6JSDh/PEM00ucoHCDz1Ev2toBQvhlNEGjXfkXsawMkzPK4ADdRUgaXztZyP5Uxgfl4+BJPCDW0Hbh3mUSdDphiAeAlqXkjOXTYfBaK+6w9SVC2QLssa6xNeXhaDN1LTOBOC0ptLHiUMXOUoQOfH0EWwHL+LwwDcaNRf0N8Jbn1+Cduojo8vmxSoTtAH9YBtMvcqAQCCEDsKwSS9fHtJMGklX+9rzXq9su76vOkKjbJ6cDrbpOjo6Ru+4K6511MeIoOk4V1R8YsKI7SxgD4pjcOVx82uNgGl4g7ahQ6Ar5Qt07MfsUOvwG00XwHIRv1C9oLOfqW30oXWy/8ZRSuU+pzbkfnTugM6Ad6hvdGp1NMLB5/lubmN0zQ11NJgX9K1Alq9oiZzqJH+GQaGOzuOInG1006TAiHJmKxhs6kHVA4xYN/WOgC3X3RoLxGyL0c9R8HFuh23i2qCfbaKPaUf0BQ3M8ijYon12lWzJefWdOtmyxn3ls6L/KC9e4d0adbVGAmk+3H63PEGtANbRKPvGfjQa6eYU0rrnBgu0UX531FR9UcJ2Gd0WBMfmPlzYc9lLaCivl7HlyuQxOsmI+lQxO2cuRzfErrn6kA6AowTqjtZZm7rCN3yvz2FHeXar5dByH8CsQ+gz4HdsQAUdUgE4TnFOh7cPPrBu6kYB7eq9jRiddQUR540A86DTFWBzNmwh2Ba7qr3RSRpGIEq9ZEAh2sOz7RcnnaqPBj0cVOhqapz207kzMbKFns2yQp9EX15hQ+aQWZ6LrrQMnUL1hWufm+PtspVh6+FNJ5YKnh01c+URGcvdGUvQi5vhN/oTejqqIP86Mmy/ZR2svVeHwZPI+dz8fNp6c5N6GBibC+xQhTfN2Xb+iAElN9vBtUz3H6ymbsflC+l718rHARerLCwtYWews+jzM5xtgw9ztSXsbyWdnDbpk+zoyq3K7/wCfQAvdbFR2ly6Az4yIIXDOr0QF95MZIznBMIJ2m+gyhWkxAFOutzd26U0gwS0CcwjT8mHyyuLsQ21jo9rSzsvxWivzzdId3U5uFlarOFxzwxr89XuxXm3OZlmdppHre3D5snj1ZX57eGgt1OeXwHA3o+NDP7RdWARmAYU3CxOTm6VisVHmyv1rd///e9sLi0tNfqdy+rp6Sk4lF/R8+ZTTkEM11nc3X2VlhpzASQEdC6YH8rP3C7eO50+iv0yzS/WABB2tMDD/kMADDfTUSWNI9JspRTScsVoIB0PLAvF6rUAFvPHVJa9np1ilMFlavKs9WkEKU3maJYKREVgPRQEd5c6OTqMqMGVUWL4p9sZUk4HADiP4Gp4FRy8VYTPtVD1iFwBwW0UJwG1hrv1tPTQFhcBWho/FGr2do3W0Gbqq+ALhhwOmIZOLrl0enacDF6rVPRaNvBwFHw7dqzMrKvC6xJhtblyquEVyoyY/FAqqKZQdua5QEJox3d0q0AlgD/XRPQMIzoBoFCAjTJZttEKDZYAwaFX0wIuR0bIroI2Lspfq0MUVQQeaUyU4WUEM4ycdUNBCDpjAwjqHPvYI3gqeAXetAHVavPkFCXnSgOWI8ATCBlJ0qPNy0LNu+QZf3pxgjxp12q7nmlW2Bos+zAUucZKhQdQjKgrfObyHvJJOCkqA46IcvBZ50GJs6+tj0BcJ0Qw4mQro0Ya5FmMn4p3YX4BpTMTRs3d4+QbQYwKmP+jP3qtATQ7BZT0gh4qRmf15yWYsjENQyVAhNAukSRPGl1VMcsZaCTqdI0yB9DCy+kmDzvPxJC2w//T6eXuDkp5lBord2NCSf8CWlCZxkI13dnYSD//+SdhkF06aGm1gTLpplOMUvOonR7//O8xCNlQp4QbSj1vdCyhsvxRccUMPOK8hSgyQz0jkoF82IcBgjEEtkMH0whkcdpIOXUL4GQrlc98n0btinbo/Ojc6CzmfoZHAJKCEA1wyDv3CMScmKQy14jZ/7bfCJNAWBm0710RxHd+DeVt36m4zS008iixc1QS9qdcwbN8Mjb22fgbAdHAA7Rom9cFcKAdyqpGKg8X5n7TAXXINU1q7Kaw8fYboGyKflLo0EQaT9d8hGCyVciEDphLxEn/EvJt/YxIuHh8XoJGXs4ARyPrSJR516abuNTc+TmgFT1hRFHjPs3vRmzbvT4PMMo/ibECQLjeKmUZQXI5QUjIU3geZUkP0wt0hCMdwX6ifyAD1UYXSnsNFm2I3cz47t3WSQDGv6j39BRGzL5Uzi7NWYYnuF96Bp3Ra4J4HVZHSwaAYHWjej/0Pe00mipfKJfqhIjOUb6pJOpE9bbgJaKTHD4/GsChIXTYM4Cduh1jrnE3X1pbojzLqxF1tP3wiaBllj5YufNGap/2Uv/kBL3FjzzLesVyg7ZPnQ4YU6cLqg1mdNvnqU2fnyLT6srJy5u0Vq+im5dDDswBL8akXaOpAn8BpStYwM/o1Sw/mcfku7yblrS6tX82ymtsarDaWLdl3pYHkY6QE+XHYIxBDmXP0RV3fpMH1XNen9MlAI72S5TOM4J8yq4A1GfBfci9ywsq+2trC+n99x+Fvtl5sZfu3F2hX3mmm9Gg++bR2Z98+iz1cFKcFOm22Rp4wcdAEIw9GS+3JasNjPzxPGXP95hAyDNf7LxERgVZ8tBURAJdZlDZ1B6aqjNbhN8H5vGXYjRIXS9/uGKEMu9IqUPnpqDYXqPy7tLo3Adp5LKKThR2+2zTvwwuOCHcPrCvTeczB1wAZoDCIFDYDsoSIwjYtc/2hdjBQJGCbL0d6etD75hHAHMZRZb35On6PDLebnMfsoRu0Db52VHDBZxMnTLtqOBb3edI1uLiInIq7kCe0A+OHLn99Ztbd+hjdNDVVNq8v0L9XBbTIIwjG+AD6KOecIOOFvzZA8j3+i1UBHSjvXa4m26EXqOuJyfQoQTN+VwFTGqXyzi6TgjvdlwmsBDLi1Zrq+lv/+5xWr+zSl8WYgTSFL4cHZ8A8C6kCcpxZGn/+YvUoF2Ce/lXYL7I717bBS+pK+fnFmIUVGLa/v2947SEjaqDW4zgu1ShQQCj8hOT6O9yNezA0f5+Wl6u4wSX05MnB2nzwRsBYNE5o/rc4nDn+U7sxAWu2llda2yfnZw8vpma2r7qD3aO90+ak/V69+233/5VAFur1YowWnU0mmxM3ow2C9eFLZTNo+npm63yzMQmgtpAuVcNdt3ZaEw+uLdQuLu+RAc5PDyV5hYaCB0MIPij0GmZEQa4wkhqyB2eVtBq9TIMppESBApi3Wfe9UEdslOBGvEQXOSJEiMA1vQkBpTOyZMocvRRQFJF0USOIB2u0iiX5zH4eqpGbvNQjEoy8tr4bu6rStQIXrlajZ1LvI8mxbtbzypMsXQElXWdVA3nTMlIlpFdo2YC7nM8iGOeZ76JScwqc3NS9fBgMKTcyToqKcEwJ0I56T1qCAQ9RomkzdKie23nIQDb7jWmZpiHsri8FN6TQmQbWu2TMLwxZIqMmYTtLk29fido4/C/zz0+PorrN+9vhrDv7+2nB288yIyP8QrjTF/4rJjAcAUNoadMjXpFiVF3FIHMprOhN+tSV13AJZIXBkchF6CoUFQA5tcIFlTg0dHQQEEPI4NwaJjsN719N6dQSQkkNFRiAfmiVnMymUN5Rv90DDKYV/EE/XhZP3nDoSyHMe0fFbxLIDkcJG10YmxJHvoOExJ1tO80uhpXJ9w4KU8BMHJmXqDgtdtrYWBVYtMBsPOwOMTmeteqnZqWJwAXGD/rVJk2Qi9Qy9FAgYy/C5gs24iw6RgHuwdpsdEIMOvqBxpAHbH1O+uR/13FyxYsPNl+jALrJQOeRkL6vWbqwqetZismmei4XUHrB2/dS3Prq+mn/+Fn6Wz/LE2iHMzBbR0dpc7xIbSZTm14b25pPoyQBs01hTXS1yOM/lCFbqrHOLouQDXqQ79TN4GeAMTIks5AgAn6VP6NaAZ0lofsX02A97vk2IVpHtxj30n6YAWucMQhHDPqErIK2NJpidxGFIaOrDoBkcnGWeNjNEJDQyHKsZG2C+Ssj3NmPqmgYApn1SdYXyMM9ncAOM6FAYYGdTelQMFW5pbSdbGeemen6bx7Bi3oU9rODfS3kbucHxt5wsHjThZykp5tpf4CdUqeENjYZhqfwbOrO9j/0g/wUMBgz/AbQHjiBlpjnMZRtxt0jzSLbbbRM/aH6TXSxW1TxbsXvDsJKtbJhudcE5unpoI5t8iPEfP19bW0un4nPfniC/pHh0A6ASaQCQ29zBeOHe1SRnRWwpnQmCNvGkgdsvGKANZNsO2EO/u6WqV+AEaBlL9rXG2nvxlFj8ge9CpMCsBypD/y9ELn5sjnAg5+DR4/OjwNXeKGLcpsBkDqZ+61wzXEAj50inUUoMqLEI/7TI0CQMw1kJ+l9PLVi5BVo7C5n4PNaK9cJpUyfR19E3hcAV7lxbxyxUToCEd+5B15+xIdaD/LY1363hHAaeqiI6adMkjhc7zHJe3MtZWXXdVAWjocLI1Mhwr7JT9RC9smfxm1NwqrvpOHbWdER2neTQGACUNJP0MUN14DDZ286NbpAqijY+wMsuIQ7s6L3eBRRw8NJMxSv6urQgRVitghQYVLyp1jD1wF5/79uwEKnSTZWJ5PK421WF1leXktnJqVjaWISh8fNdPDhw/gswv0aDt0W2NlLR02z0KvCv+uAE831+fpyefPUvN4mAo6/ugnRxMpghd6FfnQqTey7+iDchTRTW0LvDhbr0RL+6Yg0C/2ial/bvtucMUy1D1G612lw/VILc85FZYlCHYrcpc7q8aclCL90ksuF2ffZl2Rwaz8YF8bOAg+oGyfR+Fh6wT/rlJSmqkk0/qvXVkHOqrfXMLxEt24sGReODYGXGPqheuDq/vUTQ8f3ktOhHbd9YvzEe2tIpMLtKuf7t7dCJsQPEZ/7u8foMcHaW19A1nUdoF5+pdpZfluyGET+nfaneRqRGgIfmvjQK1hO9AptGMX29FYWqY9Bq16wa9Ptne45k5EgheWajGibariHteOsEtOEr93/x5tNiioEzyV9gCO9oMjlK5GcOfuamo2m8gSzkSsdASegH7SdIbf5+gb10OWroJwtx7fefYseKuHXtUZWl9fSfffuBe8uv9qN+rS7bm2O7oFPbN+ZyP3K3jk448/p4Mm0v037wKs2+lmCEiHxm4TjzMDgL0eFWdnh4PzLmw4aF5eTeyUyqVtnJjHUzNT2xsbqzu7u8+ag8HkrwLYP/iDP0CM9oqpSzdUi41avbiJzG2ViqVH01MTW9Rtc6pQaHS6g2pjuQFWosm46+ZlTNHowZnDizl/boixMzrl+pga7ukSYA6FbKqLKQUymEtaTSBsNRD+4cuDdAjRHR5TEM0vdKcolaYgzCFnboKGgqFJzuWJQq2zs3R62oZxKGfO5UWMbFyFEBtZlGgyayXW8ZwNBeOsfJV/teqyDShxgI4CqPGR6VV8elQOl83MOmxHfbjQLVsV6llAU5H64A3wnIX06sWrBCRK9YqTpfA6YAwjgDKhRkdv36F2lZlL2WjgnEQmUDEnxAivhlvjYEcYDdUrzEt6ZRBg1ER6OSHE6JUTyvR2BG0aBQ1rxTVqaY9eUv+8Q7tVJoK+qwDUgmVzHfs9ziFAeea/iv+G8s2XzcOOTnTRi3NYQIWuYyAoNSoQeb9cK1H1eC3XVSc0Hnqv0sxUD4XfsjRuHvIA7EC5RqkBoBh3l9US5LlOLw2mPA0/qo32Sn+FeraCsRwBZFCOOjkvX72MvtJ4NPBM9c67LQTNiDvtje3qqKO7lwnmfZ7GW0XoMmpGX+bwonVuLgDS1xh9J7QImGNIbNKItBM/ckqDylInSYMiaNSr1ohUqnPBY3k5NHPtNCT0n/wT9MxDoS4lFk4AbdPAjXO7BAwBjAaWh+J1XVmJKL1RtvaBoGoGxWpkybxI95h2NztTQOST05NOmgPsu7yae9P3zgfBB91W3mLzqHmQpnHk1lCCjg7U5xuxXubznT3AxD4GwPSHHN0+OXaoughfdlOX9roY+qhHezHm9+8t4+hB0/4USvgE4wj9oUcAFhhIOkSrAS/mnxr5drTA9ljXyCkU1NCn7gvvhDr7O0dQBZqOkmRlKo/JNw5Jlyo6guVoZxkZmjIKB31ndB5iBMC8aiMH1BNDqCPmqhI8nvIdGjZyfpmubswnvqHPXKLuEt2Cc4jKm57Q8fXisHg8M6cEyMw6JdJFWaIx0VadZwGVekfn12iJeiiGxdpnnDOSqSxqPB0Sg2+gQ70mWBpAh1Lwu7Klgycf2NaIVgPScy69OW5GLC+4XqBuzj0VQk5htriHAiQfhraCfGjYj4OevmhVyLS8NwvveX+MJlBvb40INyC5xH25bJ6HLMQIFto/HHToqqEqotdtp1F1hyUFYDovQ/hdwHUJGL5GHmbgLdskDUPe0W8x4RFjb59G3iV8GesNc79OgZ+lrQbNSLTbK7u+rsO+ThLTeAo41HXK1Hjmu/IpPQQQyqV95Hd/M4ot+FXjaJzVAUqKKUgCAx1ida3BkAgqoIfUGbZRPeFLYCl4MnJoGfJHvrYPbzp0jD6hva7pa+64zOKwunLeR5+ur6+nh28/TDu7L9Lf/O3fcz/mtJeHzAWubh/9zvvvRV9mmXPnxbyGq3rNyN/c4lKaW5iH/k40a8E/izxzOpYPdN1XbYajVMViFZACMEaGHwIG3njjblpaXkk7L/djNvrGRgO69lMVW9VuHUOJEkB4D71m3vIQ4PIGTlgdAPIq3UFHmNPq8oyuzGNQqXXWD11pvqIg0LY9f7aT9g/2oGcPx34pfeuj9yNnslo2JbCTDg6P0Fnl1Ol1Ilr59MsnsSxiBT327OkXae3Ocnq1d5ZePD+iL+BH+hWAkg4PjgJYzsEDjmQZ1HC09t7mndB9iETUYWYG/oBOxwdtAP0MAHsOpj1PG3fXUvPwDN0wDb27yPcwLcwvop/Qh46sztVp/w3XAebp2+0vnqS333k3AlBVgJirg7hE5PVlN1JHCvQxxIkd1oz6fvl0B5o4b6AGGHsQKWNug75/dJjmoMM07TNF6O7GYlqHlo8//Zy+n07LSyvwHXYRnfnF4y9hl8lY7cfxZVfTKQNG3Vzn6KCJLNcUjwCIgmJHZnQ8FuZrYBzz7OnH3kn64IP3w0acmxLQPEn7h4fpnXffRddyM7x6dIxdgH/aAP47d+6kcm02ouDqqio46PDwBD5Z4Lu7fLYT4DA193a5/gQQuomTuJT2d48A6nnddgN52mKdJfUpCiht4DiftU7Sq5evAMgbPGeNfnL+AXJcdQe56fQJQBUxVS3EJOf+oJPmFxaQ1TB08K6jKqPgDzHFyWlHLHeDHI+ebH85rFUrXZy05tX11c5sqbzdaDQeX5z3tp/uvNiZn19pTk9/bRktlEDhj//4DydrnY3i8eVsFYDXGFxcb77Y2d06Odp/dNk53vruD97fRCk2piYnq6WZanHQG0aqqIZDZTBNJTQC8zBOdW4xnRzRCXSqWwbOAHBVr0aAzN2rlotplo4qFGZT57SHodKQOHM+z1bVYATw5QGCAcGf4MjcCRlUZSvoukCAHfa+GWEweXYdoyxImwDIONvadTEljkP7Cp077jhZzM0BXNBbT12lfEnHO2nn7LiJxz2ZVvGSzgcomeZeOj3EO6EMJ54Nr2A9FLuguuJSVnRGDyWj8psE4Ws8XDy9PDePd9GBydzaFXADoyqARgw1bhNF6w1wpdIqf4dHel2Ay7VD+Zcx7GDUpkgdNbCuxqAhECTtvtoHrGK8jBxSViwDw1WChgDDGAuf6QLwAoP2aTcd7h0GHVowncMEDs2UoZVr9hac/IBC1es271QjYtRSzzHvOpNnS9uP5hXb3xrx4bCHUjZX0hwrhzvoM+iu8TRyah+aemAurkONWRAsL6cQyNgOfcLG0CzPuL8CCOpoOAFIAxdLKwmcw/BJK50DQQ7CbdQIIOwe+hoZBdGcoHA8jMpiNHQKHG4zYlQquQC9UUPLlv7yK2oNZe9Wwi7ObjuMGiiIuksUG8My5us4w7zXu0wt+LXVOUv3MBgqGyMEHfrZZZgien2TU1wiWoPhyXmK5hENUbCT0LeaFRKG02dAhODvWqUeRjK2Zoa/BfJ69aWSE5BcJo7OhoYCQUoMkKnxdrjJ58zO1gFz3Yi+FGm/dFYeBU9giijXYWq3vRX06Xzo3Ei/et08KpQ/zp0y8fTpkzDMZ8dn6dnnn6ceAHnz4aPg0b1XX9IPhXRy5v7+GaDaXp0pjZApPhpjWIq66fkDJukz8wjlV6OnTkRwlzX7a9a8dmSgPjcXvKixdxJo8A397VJpysjRyUGaRa7Mo9OJtE/lRUGLIwyu7epwl3355Mmn8C7gEJqVUKYOkzksOb9YpTsKXDMMsJAmBJKm7DiagTyoWOTIADk6Xub6wh8xG1jHS6fIfLccyXZEQUYWQMdoCv2nvBg9sk8DAMNg9TmML20yTcgoqPI5ie5zfWJTbORN98BXiRnhVOfppCmXiBI8bT1nIpInEXUWdJrccEVj4YQ+wXJOrxqm5bW1VF5cBnA8T4PWadBAfnNIXVmcq83Bw00MmAEG6gaIllUF4LFzHzSWrudYoEiBkSG5X6e61aVvocPMLH0PkJpHLzqEbvRVORQEK1fWxXQf2y/4DeAP3yhv6hVtgU68PGwEM+6XltTflCqHfHXE3IgiQAx9GXmF3GekR3qHTjKyjDznCWXX8ILeLs/levnGCKWTaRxOtm9jtGxC/hFIOxQMzai3UNA0jEELsAv9e+eAVuzNpE4NvFag3+r1SZxCgGgXaeH8ED00v7ieJgBtS4sz6Sc/+UHqATTb+88BtH348xo5OU0f//ILdMQlfbKY5peW097uSWo58xtdpwOvs20qSPP4JM1V6xj8ZWji5OKzsBsXAEpTRmIFHPgFMtL/5+nXvv+99NbDewEGzy8ByjiQf/2XvwzgpA5zowdnpc/NzwJw7wM66wF+/+5v/yY9/Xw3zS0tpsVl7dowff8Hv46cjNLOzhPsQNYnp8e9dHp2GHKoU6ndGd3g+BQu0vHRSXr70fvpxau9tId9aSyZOmjaAiCttoCMtdLdzc10CEg0steBRy8vpwOAapdXlldTpY6jiqPmyINDAi9f7NlFqXV8nP7p7/0ufHaZTls97DxAFCC5vr4Uwa1fQk8j8bEyCLzjihKVWiktImenp02A9AnlFdM9AJx4QDBmoM1ggFF5wdweoHl5uZEef/IJ99Xh41raAIiJRUxXOsFuyqumFpoupD5cXllOJfsAmTQI04M379xb49p2OEmrDVfpQC+jS599uRND/SCXdPfuPej9AjnVJsn7tH9tAeB6EKkHcwuL9P0xz3EIfj998I33Q9/M1RfBPKP0i198nFwZ5N7dTezTQgRsCtPgG3jRIFmdfmzuHiDXZRwK8FQlbzv/2We/SJsPNmIEV1lzxEbMpL5Q/zuBfYCDNQsecITVSc/zCwDY/cOQ2wgQAoQNJmqHFpYayH87HJkGPPbOO++k58+/RM/1Y51t5dJRuTfeeDNWcTJgUam6ypOOUDcdH7tmexm6zCO3OOkl04luIoLshLPZ2Wm662J0PVkcViq17qB33cTO7yDG28j546vh1fbkTGFno95ofrKz06397Gd5FYIxgO18noo/+9sn7knaODk92xyen28tzi88ev+D97Y27q1trtxdbbTaw+rBi91iBTuLoiqYr3htsjxMqberB2t4WYXlTFv3Zu6jbCsoRYc+vGZ6hmtRUOeDEQItKodBAQGTKCHDznofomON85yeNV46MoTgoKSnITzGyhnlKkyHvwV+giFzLKfLgoapZPK5kZgY2qFcjZHDi6YcqDzP8DgE2HXzHvlt0OpD6Ol0pU3CBN0AAC/6RlOuA0geH+pBzCRzUzT8Lsbu8JBLiM0ghJMwlbPPJ+n4AsI+whhtPriH4CMEMJBlmqfSBfCqUEyJ6KLE5s27RThKABuF0zD/VAjzy3QOc917+ABazsaQ+5RLiEE3gS84JQCDQxl6R3qYAk8VgHm2gimFxeVv8iSibCxNrPb+GxTNmQvLd1TsluXQmhOxZkPIXTLMmZgaB8HCGJwKkn2mM0fDiGBkwnAZzubhea3Raeg9G6DUCK6bFDgMdz7sIpRzlFEJr1vwKsh0eSHzZmsIrIxvZpfgt9M279HlqQqx3JkR9JhRD9PL+AKi0QjvGYGcpd91Plz2SV6Y5Rl6qoJmLg0QqKFwQp1RYI21E5Vy1GkY0XG9bT1dh7KMnDn0ZXTHYUM9cEGFRjKiQfRDDyNj6kdl3lnQAk7X5e1EFHIevpJeAm6jtsJVXTNn0561WiHs84tzvM9Egr/G3a2DXT3D4dmzs0600WExZ3Xev78OEMLpAshYR3lPZ1Gg7PrA5iObXiFyVNl4iMesk4AkP1PlST2hhdhLkCW6NS3Fdfhi+2BoJagT9MBBMUrhhCY9/JH5lyjCafgx8ld5t4+bR0fhUP3FX/wUY3SBCyYCB6BxzQiaSq86dYUFo66OQjiBIfIqqa+g3GFvU1Iij5b7esjj9eA0rS2hEwDep/RV95J+rTbC4J3TBstR8VYF+d0O8kd/TgLccaZKOM39jsZN2uBkAExoMjLtdq4Y6LKpN1142CFYZ+ALJATfRhry8lBGvkwL0XmSLkbrzGc39cKJIHRbOCY6WR4RXYfokX6ArtJgWseQF/jDERodUvtUkOch/wlo7ReHQ+VF5cm+j4iuF6H/YjgcXeL1Ri683890GZ+j2wPcqdt0hNSp6jV3i7NeeeJon36fSrFLlJM9eO70DPyMo+gmKrbJ0SProxN0zvslPOls/UgB4qUhN2dQZ9C1ZNVBAdQ5vEbwr66NdAIIpPwKUP28rK6nslfQyzaq15QLAZKTenXSBavSdFKHa+gcB5eSK0Ebl/YrpAVHrdAZtt2IuYDfMgS35mkLjkZX6DR4jipEWps7KK5urGHoAe48p9nspHub62l37yX3Gy12GByQI7Hpq0v0wztvv5OePX8WEb6FymRaXapTfiFyzqWnywb9uz/6S0DsKD36xiM7yc7hjX6jo9588CDtPH8aW2DfQKPNe3dSHxBiJPgCnbV0783UPDtPTz79FGf4fnr+aj+V4Y8yeriHPBodf+e9d9Als6msk0e9DvZbAJ9lHOGp9MXnH6dLnt0CIN/gWDx8811AMaCbfh30O3hfzgZ36ccl6vFKcoRToP0wp/YOYOiguYde6HLPDXaoho3bT9/56JtpBHB02Hl/9zgdHTfTo3fuY8OM2MtHEBXZ6KPTH755P+28+BLAVE0b9zbT48+3o78evf12evb0S9VfTNpV/nUCjYq6tNIkNHcUcnVlLmyO4lOaqaaj/d30zrtvRzTb0Rj5/pe/+CSAY5E2u7nPysoioAmaUgeHoJVtR5eu4aG5hUr65d//fYxMbT3cgp9Mh+jxrE66c2c99P/zZ8/iu6lv3/jg/fT48WOAlvNf6tiAevr8s+3UaDQi2mqfOvop2LKctbWV0K2OqrlVsJ9HXKOsOQzfwXlZX10Nh7CPDpnE2d3fO6IPwBzoz+PjFnw/SpubG9gY07Zm09FhK0ZxBMr2k+vOv/3OFrzv7qDuctlOi64EUdDm0d/oMW2xW62X4Wv1/8rKUmp3DS6Zz38FdtgB7N5Flp37UaCvoGVBHaRMOgnd0eMS19xPF9eTaf9gP83i2IibTGe0fEdx1RPmH6sfbaOjbdKtjz4OwI2A6dRMYS9cY/sEB2yC8oJmVxeAVoNxtrWGzrxAD3Cfk7QB3Y7OPNi8F3qhWpsBNL+Qj27m6/OolsLwtH3aHV5cN3G6dqq16e3DvcPHnVZ/e36htDNo3zTvv/e1VQgCwP4hAHYjFbFp1bnaYgNG3ETbbJ1fDR+hWLcmpqc3C6NRozAxrK4srxX759eTF4NBQSA5rVdIhRTseMFMpxhgF042N1bD6/mc8yhNCxgiULlEx9sRqGoM3bVGgOtkGZnHIS+HTVRwMv6UOYgwjYbWhHbTEvr9VlpaW0URV/HcDL23I/fDpZdCwXOtRs6EdKM6Do8JYK55lnmNMqAzG/sAOZcOUcH18JScJW9G1WRhmNbX5hG0BZ5ncjhACUWjoe12TinP4fQMdLrt/393Z8IUWZbd95skCblAAklCAkVRC1RXq2e6tViWRpIdngh9Bn0ejb+MI2yFIxxhfwAvITtCljQzGnXPVHet7GtukCSZJODf7zyyuqa7R7Isj0Ph101BLu++u5zlf5Z7rhsyymllzbBiJ3lSlAWgKxDwJYztmBTgmXKpMG6ee7+L2RBaDqByekZbTJIeM3daa6GbOmA4ytC2DODObBXeNXN3h7A3T1MF5o8lmK6G1trU65EdNuCzBYgKF5WuXki9xgMAiYB8QlNTxSz4hogvLgV+EwCkKuvHWBmDyovp4Nm9YAAVjmHTuQWPuAVUOyYat698HYUgkNXD6qhvYy0F/Vqo0wJNFIZAzHCpCllPj145w2xqEtNG3ERyARNZFkrlqnIXXCjczLEzQd+QjG1FThzjUtGj7vluP8JM5tx6WEaP5yp4pM0cEFfFZUkuhaKGhUC/BvOaOmAprgj3sgazM7WYR5pg7IBxBIrPM+Q0y7rOmwCPAAwwgGK1dI9hq3pjCcv7MQLqNASawlPPmuBaBu569vrpcdBoBlRh5BkNGXfZmovt3ECzrJEhdEN8AhVDiJHrxSiMAnh/FrVI4fER2Bi5sE29V0w749To0sjRmz6E7i09ZDRAT1mm1AQOen1VGoJjAYbARFpRKOrt1hBUaGUe9CzUKpDVcxAGJ/Nk7p1lakRW0oD0J+HoCRMoeHCEIWCIPICo/RTAmqrTg7aKRdMEptLxyUXULj4FZIwGvXSMcOxi8I7Md4X3pT0BkHNWANjofbYE3wBhO2IMgmAjNrPm2UIvzovrYs6e83gFkF1/8ICxmG7ghjfmEdoXhLnGGnsC4m6zGzRcwHh081AchDFRCqPANXSuNWgFiAXWzB3GeQ1EJEtER5hHUzfCL0u/NVz87Ab6lGdY6ljL8OAaWZBneM85moKWNcLsuyklkcJyv6ZWHXEd9JQE2KVV7zUHucCPaQMeze2RyK638jdyM2m74wlV9MsUI99wPjK6YM2QRb0r5bQe5OxzuJsfbuRZemjlvZmKMsE4i23fp02hZPXWRq1QwE7QDW27Vg7TfmgkKKgCwM4CYFkno1exUYT3BZElxq2xKiDpXbRSBZqp1RZjHjqd47TeeICSaqQ1gIAe0t3dg/Rf/8ufp88AX6uNWqyHuYPlKWTqZEafRUBwE72QnYxmfmuBtdCZAdYrmA5VCxn8BYDSNLD6wmKylJi52Ce7e6mAEbeEnnn58m1aBDCVeF2Y6KU+c1EsLQWfd1on0M1tqs153DlrujDPugzT2d4xcgWQ0TOKyJphCD1ANpydHTEmQAC68GoIzyOTnEdzu1dW1sL502oeApY7vN6IfMR3r19x+016vLmZmh29jUfIoHqAJaY/czycngW9WM3k0aPFdAYfnZ32U32xkhp1AODbozQ7DxBn3D5TOfbmzau0XGsAknd4r4ROqUHz0/BOliq2vfMu5F99aZExXcOfR+lR42FqHp5gNMIfyGe9g0YYBFoC6WyfR4k1awfvqDNC50MLNebX0k/9q3bIlMePt1Lr9II1KAL6D9Pbt9u894g5N0d0Kn3xty9So7EOgK8yP7m0/eYdQHM5zVUr6eDgABkP+Acsn50dB+7YwyDYeLjGvAMy4U35SOeFqTOLbkQCXB0wdzqolNkrqyvp5auv0tPNj+CtLCpxdHIceks+lQPCi8/Y1NcatmVxBfr0DEPEFL7uee9eV5WCl3YAkqYPmteqg0Enj3p7FjwkHRgF0vOoR1aaNR3STYVldS3yZ3XjcepibC0vN9IOctBTJnV4vX2zk7a2HkM3ldAlpoRYs9X0keXGMmM20nQdjgU3pRWLFehniTVBf0LTsVGTNVbuqic3Hq9DZ01k6DAtoAON9CpkPEDIjcZiAlMeKvCHclgnjA4oN4WZ8tlpo0OtwY7xJfA3/1Zru9vVeQi/I//FLerflcZKevRwJSoQjJjLowPWCxx3xlzf3BXu1p88valUy8OL897FXG3utFGf3/7pT3/88urq6sXq6oOXc4uN7U6nf1oonF7Mzt7nwAaAvffACmBL01N1AStibAth/BxwsIXVvFGYmqwz6JkptCugL98+Pc+pTFWOhmMy4WzIy/Cp3ggG7qlgCKXMcyX6N/nFTTzWDb1LQyS43okQegiDyNfie1d963cOw9KIEAbgZgjg0EqYxBJwUgN8YS0anlOpaUVUIt9FzxOCn765o9iNF0X+drOZlpKWQCTjI9RUgCrXOz039NmEaRWFp1NcoKAWAX6CZj2LbkjwYAATrj0DvQjzH+wdhZI2X4suhCWnZ6ndPEc4Y9Wj4DwdTFBgHlRYQAhdPaLWllO4Ct6s2tAGOGt5L63XGQHzpiJGEF5dT6ZrrPaJ3CAS8RdrdQRfpuhUMKY/WIQ7rDSeI6BBDgbQ0utWYOwqe71L795towzmIDwBLcIE5Q1/BljUA2yVCHeCWwNR0OozFpfqGCGzARBcH9dbcKVVnbC86vWVe8/mRTpvI6zo94RrUbRaA6wfDErfeI5MIUiauMtAsbskQ/3yHL1weo9cQIWlub4ydoBtjBrn0Fxkgb1WomOLYvEyPILIU54CDAEc/Ewwr1SvMHYBcAYWTZ6/CgHvxrxQ3NCCtGjulCBOr71AWwvUQyEEtiUs5mxzwRQCtMIcQ7P0x/QOw9Lmw8bueu4VjEygrJ2jIv24YZ31xgnWLfIfqQ1YwN5vWoQeX6ML5rJO8bllkVRyUTIJJew86ykLjynaQuMoUkIQju2W3oM52igiYKr8zEITmcBG+0Zfst3RWvAIa/NFoYvzDjSDILNEinMheDN/zfxMvaimsQii3DXrpjXBqMJOZg7DEnrRsjanUaMxzuHHiGwhmPRen6KcFeR6CbTckRLhVWBk0KMVIPSgugkxMyTMrdJrGqFxeMYcRNerhCKRRiflj3ZPUcjaZp5wPdV6WHsYEHrh9NRYL9eScDPm1p9201mznfZ2AAHQuh4ojR6NI6z5WB896x5lrIzx2daTNt92ujSbMNSZ6zZAACMT5SNv6TmSLz3Bjull/OayV4OO5DONzyvW2RQp9wDkoEf5UcMpdlcz9xpp5jNH3mwOOmZ+NMCaKCmB4QBlUVtaAjRNpwNPFMTI4oH0X8mWKdPClJ45awtbk1V5ggGI/BUMqqQ02uooixLK7PjwIACzO9BHyBKtMUuiuXnQyFfIEsYWGytZo9lqMVUF/gJm6Ch2tsMblv/SAaC8qEC/I2hH77zeW+ff+pkC+kcff5SOdo7DENEAF8hY7k/PqhuyrLnc6/bSDManeYrmti4vAwAEH8jF5599GnmUtYXltPNuJ7368lWaXVxNd8rz7l6aRJDMLqzGUcDn7W7UIC8j9//6L36avv/JJ/Skm452d5mPmXTGOn/y6WcB7gUk+k9OjCwBRrYer6YXX36VPv7+Z4zFepSH6dSNJawZHYUnAWEz8/AgPFpyzt1DYd7vRFpfoe+02Vh/nv7iv/15lM9bf7LG9ydSC+BgSaP52hJysZoOD/fS6mojZPIFMmnz+W8wx3PpHUDEKNdF6zj9/g9+L90iK964IY+5umWt1x9tAWL3kYOm+cyhHwRnyF/Y8KR1xvqtAMaWWTOMVPO94Y3cDXKrdZqmMG5Nd7oenqet55vQTIExDtPa+loYWz/5yx+jS5YZ5nVae7AWaVBN5Imy0j4Z9Xmw9jAtr66m129eM+7LCAlrlMwhf92ovYCMcOPS3u5xeBw1bsQAa2vL6dXLN+nZ1hZtLwC4XqeTo7PI+awDoHVeDfoafXdp9eEqPNVmXlqsjI4OdX8WEVlfX6ftd8y/u+MXU/PMg0503OhA0GmA7EIOViq19PMv37De9Hl1Cb6tI1P0vHbi59wDd9DJ8wv1eL6nKOo1dj/MJT+G8ff3jxm/ZaQW4CGkFe3X0ZMtS09NFOmDqQdu4hOI3cALNeYUbVBMaXdvP0BYrb6U9g9O4JeUfvt3fhuQdgLwf4u+muF5HuiT5X2bM6puMTLnuqrzttHLzz/ZZAZMSxylzSeP09t3r9MMumyV+Wwhr63fvrd/lK71hKPvdEAU4B9B9TS8Yd1yJi7VFlfALmcYOO4ROoeW1TEaiU100QQgdy1Av7xpX62dr0zXqz2PLtHRaFqEaSJubLM+7Op6I/YpGTVXNuvEMy/aY93VDZZH04teQIcPoAW0aTiFzDM2nUF91zf3H54pgNnEJosYJOK5PjJX/YXRd1cqTN7AXszULRh2dMpabdO3l53z9ou56sLLwai/3e/nTxcXB9/lgV0DwO7PjHKpPnkzvTEc3W5NFW+fg+u27m4nNmZn5+tYUTP5/C20AizJTeZcFEGUk5l5M24hmHMUQJ7FKQUguB5MAPpE2OYqIWABB9bDpPcwVANmELhhy6sQARy3CGC9BOYiGfaXMbTIVepKATAFIKKWWmetdH7ZCgUhSDCFXyEenkcUgso3hzKaQbCqLC2fpaJyI4j5fBLi/OJ8+ux3fzME4PBKT84gtQGux7tnqdfZhyHdkOamAyzROXNaUJ5YTuYquYmF9QolbAhZh4UbkIYI+6y01wQLjyWNMi8CErrNC4TPFdYVRCc4hGAsGu6VgX8Bo3k6KFMUsXlo4jl3RmqZs/ahxKZKVe5l/ui/yfPzANppBK1CQA/SDKBFC1KgGPnDALbz8xZjZ3wQkZ4M84AFT3qjI0+SuasuzIQ3V4vYddSzriHi6WGeOmbOYRlC7CAQWu0m351Ji8s1hB2KDSU2gSFhUemj7XfpdngRhkF4JplvVjAAg0ztsY+C/ioGAQuOscm4c8XwoPYBhIJTPTnOuaBRb5/lZPSaCrgMgdtWC0BjfqE5hKaVuLnCVADLi6kIT46P6X8uLQGwvdfd5R4hrCfR/E2FX4Rzw8LMvF56nfQiCHzNrRY068E3hKUyzzxVjIW5V0g6NrWi822oWE+ra6Bwtg3vd36zjSIT4ZXj1pj7PnMkF2iwenhFowEAC3CCwca97rQ/OFSZCASttwwopg/uyF0GrOkB1aPlegX/wFvdDoAMehzXGw7IwxxYl9Fwvd5FSyMpMAT18qc5qm7UGV5lhpRhIYGGu7MF24IWK2QUoSv7GTveWRdDnoJL59UHmdPqmKUhAYO04yUtBVid0UNtMfQKv/UAjoKvNTj0IkIK9MGNPbCIcwDvCpo1UjT4lDHALPh7nlbzgINZaMGIgyflwZvwXOfkjPs07vQZ5pLVOPL0yT5HTivCXp63QLvHInqYicaVayZg0XN7cqKnxd3lPYyEpiKHluzfLQpwPq2s1aGpBvf20x4G7Isvd+ijOV0aqIb7AcR6uQGY0nEYZdEXgAUAz4iTgNCUEVQ+gn4u6jEa5pPGzA0LWQqhRM1mxqrAV0HlIDbTcPQCmcZTnYf2mbPDg2bQgzuCDTO7fuZ/2HdTTeaQgeYfaqTDVUGTZ8hPS+i4hnrHrBZgPuslcsTUGEOkGj16tEy1GI4uWUNTgKqhiCxsL+iwHrG5x+YFhxyDtwRGDB3+tzpIH5pT8aMbkCOtdit9tPmEdZxNp5HuJF68SY8fb4Rn7+T4EvodpKdPH8Sarq4+DgP+r378l2n9wUZE2JSJA+Swuqa+vAjNC+QraX/nFHpCA14BbOnnRSer032NXK01lgP0dwHPg34uVQFirZND6PccIIIRcD9XFQAHUx7rtrdnWagcANVqMSvwCUAPeR5l6ZjLhfoqa3UXoOTgYC/GpCHmtNylfqrAs479tH0KzdS41/kwPN5PbqZ58uxp6hxhYHn0dL6YGg8epF2ASxPFb9UYjXWdMOH4gBdfv3nLON3ICzg4c7PbZMjS3/v9304//vGPeS2wuY30pJWVlUgPUt4pr9cfPArj8Wd/89MAcllUVDnWT8uAL1YoTiEcICM9Bnx0nU//7b//j5Atntyksebm2ZXGXHoNQP355z+HL4dp6+lm6M8Wssdwt6kaBwDCNYBkcXIEgH3F87tpqdEAlG4A+A5C/rG04VDZ2toMEOtud40Oa66urC6ghzMQZa31Pjw6GORT57iZPv74EfOM8dCop529PUDiYaQnCFSXMRQgwThS3GiE/GF5TCtLHB0eQ1uH8JuAtJyOj07TPu99+tlv0PYQEEYfl+YB2BjcuQLrAHiGB1ZWH8ScHgBUF+sLIZvevH6Vnn30LLz0hUlr3nroAboSWWjloL2DI8Z0lR4+qKVFgPPx6WnoLasnyDvShyVH93YOoJdcsnKNfDSNnrKWfa/XDRmh6LBknYa6ssO2u8isY+Rcnb4YPeoCbtc9cAAscHGZOZROT48AvnX6fRd7LlZWGjE+HQcaPQJlvcRnp6305tVB2trcCDlqnVml7IVR27lZZKOGsZsnc/CGFXk64WAQ5A7ALkacPGxK+aaXVWeIDkI31reaRhC6GBUrjKEQ+sQqJ+Zhd7t9QPtxOF9yyCNLWIJl7g6P9242HjWG/d7tRbt5ebq8srA9Vay8vOxdvYAPXqKqtm8mJ08fPSr86hSC0uxM/bxzsYE+3kKoP8ew2ULYboyGw/r0ZHEGBQO0YR2AxipJgVq1XkEpztPJSQTMGXrMXJcsNUDhlClkgSuAZKT3yjCx4SdDjSqlaQamB8tNHADQobs/LaZu8iv/Rz4Hlj8CaLrszrzL8LYoRE101jPDl2IyDZUvRH4hYIL/DCEYlhkyIGsE2uDlZZtnmoeCIgf8XQEW2gjWecZhMr+WSmO5HoI0rM92G+t0BsvY4scobsahclKw2D+tOts3dSIH8atEL84v0JcCMCaVZ7g5bG/3LYIANUyf0c/039DEAIFTTR2Ii8VAgACMeE6xolfKTWwsPMrFcU6qxJl8lY5eJAWWOcgqTQGjIbIRFqMVGQRVguGT4zZzeZ4+/ugjwH4RIYz1vJCBF6BCzIFCrIuQ0btXrc0EyHUjXVkwyPo4P+YFqoSW1ubpXwFmyIqgu6NWsGlRc60tk7T1JAMHEHCZ52vEuPQyvX31VdrAaBkOJ9LrrxQQ0+nZx89SA2t/R68JwtY6efbM04tGAB3ujOdk57dbo1dLOB8b0fT8eqm89WjG7mPniDV3U4geoTbKQ2Cp59RNOIJPjZco44YFHmXVWHMFpSBTj5Cg4Aqw7O5mmdM1NhxtGDrABc/KgCEWDPPiHLqOelmlOxnc09g8nUshIEhz48UaViskyXdMtQDUAtpnZ5fS6fEZ3+sjJKCxUEJ6zgtYyTzfE2MYn6XmXr/eDgGzjPJzU5BCyF3Qeofst2tqTqOGHyOhTfOmrJVYgJZRnr0RAPicfrVRuksRrgVWM+9GKwQk9+Fk+FLjwHxRc5HdsGeut0AzvHCM3RxF5y1L8dGAMDVjOkCHOYm+1jOnl2OmUo2Ihd5Mw/jOs94+oygCWjel9S66jN2NZVn5NUGQwL/Cvc6fXgsXws0GgtwsEoBBNnkTfVfOeN63dKq3ZmmpEcLUcJ2VHfKT5u6m1OueYbhldXxri4sxZ9W5YtCHpwKa22y+qxtB9cRaOs92BMnmd9svBXkWBRkli3frDa8CBjUeBOf2U2GuAWD7jtMQpHRrOUHpY3oaoMO8CpJNRSoj11Q4GmmO/7xt1ZPJAA5GZxyXnu4bxjyF0b6w6KagWiijS0Fm0c0Wpk45LyPagicYt8/S06wnVCNAYKwG1YOs59vKHV7OR3hLzLXPW6njKjztYTzz5eyI6iyFR4+Ux3qHMSh/cCkDXH/TYTIj5ybWx3rZAmfb1rOmcSEP3d2a+w5dlMqsVxMDGsOHdgWl0oF0aNvNpqHQ67S59TG0NUxvvvwyVTFiPOBhGlnc77Vj85GK2Rx5o2MaPVjU0CW6pVwFiO6lFiBCL7IbGU+PUdrPHkVZO/t2cnBIv8vpAIAkzT796Gk4PPLQcol1WV5bCVl6eHiYgVMIyYicHmz1Xvc8kzuraxvogDN4tR2yoYKxId+/e/sag28mzUJDU8igIYB8ctJUCkA4bXAzdIpcg0dWH6ynt9u7YVDMQpceXELTtHmVXr3a41mACvq8gPz76HubaRtAaEWCJWhZnjJCaB3qArQg8HiAzDkFEL/b3klPHj+CF2ciBCzYNF/24cMV5gCDGgMWVZWq0PCb3XfQXCeiCA/W1kNe8ik0WgZMdZGhACP48Qe/9wPW7ji5uVlnwcmhwO0yk0nIjknTA4tu9qukJs80QpBDXlh5wmiEvLIImPY4dwGmNKPDRY9rfXmZ1b9j7nbSFQbE06eP4c1OmirrRVzF0MxOwdPp4Nzv7x+kHQCxYXw3PLkHRx1qqShLYVnv14irG4lMfTRVYQL9NzcP3/GfO/qffbQlkOJHWWQ+sc6SUVpdeQgdFJnbFuD8ADneYCyWL5sLQ9TNzx5jf97rIGM8TMQUo/NkVYkeMld+Pjs7CLkjTa+uLEce6MkJ87vOugEG3atiKF7QrSNAL70pIW6k2t97B19WaN8oHroPXWTkr312BqDtQDMPUr22DB1Bl+j25mkf2gdLoZ7aGDryhXhKHt/fP0k/+KM/gP5yyJiz0LFPt57Cn+rKZgBi01qODpshr4xu6hQqFBCeGNnWHJ9G1rThUw0p8ZaGjGW+xGt7e9uhp+drFeb9LnUAsevrq8hQ6xmbLlfE0KiHUW2FhzPW0bSOweDq7vXbFze16vxwprp4USyUT6fLue1W6/RlqVh8AbB/eXV3s93dPz+dX89/I4XgHsBOl2Zm+r1hHSG4gfLaArQ+n5iY2IJQNm4nJ+qj69sZLP8pUHh+erqY04tiXTa9M5YXEsAZCp1GaBuKVuGlvALb3aSi43kWQK9cnoEbts12m+sNg+eitEgJhdWDcQzHKQwVZEOIInL1btzFKL+jPFhkgZzeE+soKrA77QsmQoF5F54KUwFyOQFaK/K7JkZ6Ju94zm1aY1IfPnyafvqTLxBux4hyhDAMNFFAISAs3DntaTNRuy9ktALaUKAbZjxV6zoAniECAbTAxXwZPVhaGAIt++dxpgKKSYjacNWbne3UPNxPNRbQMJsu9yg1BkAVGAqMI/dXzxT/Xff1LDO/VZ5VRgHQL3f/lwDUltHhFhRtFqZTs+txckdopDXkS2myiJUzec1HIwSRbWaAT0EWu7z5EXBIqJZ9Oe9YmNzi03pUVKAZqNHbpQCz7iuPiJB9SSXN2kUoGQVnlQgNk6gmgKD3HhWyKQyWfpmaqqQvv3wB6LP6BAAZejDXtHN+k/7tv/n36XZ4DpNNRc6OHt7NZxvpd//57yBEFPYATublBhqIc8v1GqKctUzN1bxl7G42iFOkoIcZrHKt0j7CqIaiF7ham5KBMi+WCtMTmBlGAni9+DQSY9STP7jWOwcNMldhiPGZYN7vChitvKHnV6PC3C2NMCsVKJSR0bEJyFCg86MVaxUKaTPb2HUdylBeWERYT6lsr6WTO9bFY14vGUMRGjeXyF22JYQEQMLFjvQSx10Mod9AGJjyoRILg4Yf6VRrO9IvWMs7eEwApBdSkGGY2V2oCtQK66lhKcj3Mkyql3kCvrXig4Blfm4hxuC9PkN6UbA7lwK7PH0V7PqZnksBW3hV4U3D7yUBPmvVah/BS/QTEKPXPqtUISgC0BWM2GjJC4AAvSg9aVxPtH2w5JMGqcaMZ523WgBzBKh9nFvIjpYdXbvpALAIaAKiJXBCevr4SURAVHJ6MqVJ+dJ0CQtrh4zCZDKkJx11OqfMh954y2aVACrmetmPHmt/lfUHYHaMAnz8+CkKZyHGKcE7P95nKRw99+MoiOBOI9zQOyI8A4WmKkAT0/C2bVslQk+Pz1TRSHf2kzeRJRpkyD2MX/cUKKc6be65sN7wCNrMUm2WMLo1CuVjU7ksw6OXRlqo1er0JVsXo0rKODfAOh7nwuNrTb/w6EkPYMijIM2pMxp0Aiiy/bk5QbLRFDfIqrgwYiCbMFYYq5f8Y1TADZ/yS0Q2oC91gHxZxQA5PWmmM0DkXA0lTb+k92wdXNvze8+hyhOay88Ef5mDJA0410ZYPKnscO84bb9+k/7lH/8x4PMEwHWepuE5U2Webm1xi5t/riKX1IMJ9DSfnnbTH/zRHwXYMxLnqUwaiXpuf/KTnwKiC7Gub9+8Q27mAL0Yyuik5x9/ln72s1+k1tlpaixqWN6htC0Ir8FlqT1zDK8BAed8v5JevfwqwJ9yQSCRm5wOgKDBu/nseQBGyD5oF+5Mv/jF6/TX//Mv0/c/+yjmLJebwlC6SOZ62j5QLR0enaanTz4OmTIzM52a7S6gbQ8aXYjIx3CYpVgZMn/85FGAQXeNf/LJx6zhUfqP/+E/MZdz6Qd/+Ifw+zRgYz+MP9iDe1hz+M9N1JA3NIGhjqxaWtY7dsHPIG1tPscwXGQefhahc4HYQ/So9cw1mC/PB8y5tT0XkM8YtbTnfErTAnUjSCfHe2kRcGrO5c7bfUBmOdIYFhYBgxgXhtD1OnrinIaS8laDeQi9Wf1G+Vqt1qBHQBlywKipEYhbaHJpJQPDykCPOR3THFAiKhroQYaQIqInQ13xPJaPvl5FTeWjIwBcFwMWGqswj40VUxdaYQDNw0sja9ID9NSNl8j6L3/xNn2CEWFJqkt0cm3RUnCe+ohenHQeGhhX+2kGXebc7h0cM7aZVJy8TU+2HgDeLnneeVqoL9DPEm3qAMN4hl+MXGmIaezr/ey0MMbhq5m5aoxBI889Ff1LnYW8c9cPUH/OOhnp0zEQhgd0jihBliDlMNJ+87c+hQfAO/Tv7r6snClsJeSVHmGrFShzLnpnyF1kFgacIDUcgTo8EMBGNE3R1Fkh5vFEQlMRPMhCL7/Gvzmz4rXexWE63G9HuujDjbVsnBe2OxP88vBhA/1q5Kp2d3S8f5PP37BsNxeT+dLp3d3t9tT01MtKZfYFa/PydtTbXnu8frq9ffZhGa0EgP3T9x7Y/PRMvVia2kij3NbwZvgc7beFwNzI567r08XCzM31CNov5EfDWwDsHYbuRGqfKrA16e9CcSu49aSNYChDky6oIX29BQI7dEukFHhSlH4aXfx6jiR4J0pgrAdNT1BYWci2G551B5MVUQIWglbJClgm4D6tzYuWYXLYCOJy846EruDU5a+SM49WwKiVYL5MJBbTB3fWRa7X6FIqCLe4wlQmVmjqSzSkYimoqRLCCoAlWDIkH6F2iZWxu4CG3iyq7A7R8NBCOT29edwv8PI5iXHYh7ygS+U7txhzwq3h+Sug2KuLdcY5hUDoYTl6RGc+Eu/Nd7WEWOwGpW8zNT1eensRIMyTNWp7WJoTjM0xm483XZ6HQbBm7S8L7Fnthri7WN8yk0p9AcVn3t4FVncNq6+oMXLW5rU5LKwBcy1TOSbBqmF3w8luotK6HFyZnwpkQKgrZOyPG8ysvxmpEAACid8KBCb16+mNygG0q+dLr5dKV2+FgOjyCsYABc4iaCzBohKyzp9lm2qMxfnX22YCfq8n7UEj14ZwLJmkN6kAY+V5dub5VIhZYF1mEwgLfCN3FmZ0XAI+c6+NEnhiWspZM/QqQqx6HPMTCEWEoDmUWugB5plrjQA9Pu7yNz/o8NCQEPRPE4ZLzG81FcOz6p0jC1HrUTbcXmYslvkqAuytz6mn3txUS8ZYFkxvbqwp4E8Qq7AQpM6zPm7yEpiYhqIXViC2u71NfwHDzF9BoxFa0ujb3d0FZM0HDQkEzcPVC6C3TsAMZoo5c+epIVC9cgtY08jKyO1SqWhMsugBNFQoet705vm3J77pxVgCSCswmVDmx3QhjJaigFJhnD3Xup8TefOhpKVRWgQ0SfvyqKAwjDDlAn3w+W4MUfCbd6UH1rBxq9Niza3r66aBRfpxy/MNzdkn6VQg6uYL1xPjCUNJQJrlhmMEoaClJzdHMASuLD0heB6BLZC/vQn3JM9GYjEeAZlHY0ZpMMagF7Y86/xlG5lULGEY0K6Grkoo8q5RDm5g0RMRsgS+kZDkc+Wbss7wYHiINZSgd8Or1uOME8eYF3PDBYfKLAGhGy7MR9S7Lw8ow2IDYLGSZqENN1xIn66jvZOWdKToPY3d5Myr+b0C7CFg3zlQmSmHBaJuCFI5um7WRXZeeDwyy/SsEu1CM9zkvoUraMa0F9OflHF63vzM8cv3+ZwpLjoaNDZZF72zIZuQgbIJ7R4enAY/V+IkuvvnK6MYh3ThYR8X566jnk7LjdEWzzJ/fv3haqovL0Hj+xFutoRYnzWcDMUO2CiV087OHiC1nz7+5DdCPpg/aMXC3e139PsOkLGScsytBvXTxw/DWxk7sJF1hlKX6/XUbamgq+nZ863w4P7iF78ID+3q2hprMcjmmXWaw5gRyJpiYo6loXudEcLPM2s3l6dS83CbfvTTP/8X/4KxTqcXr14xB4dBm599+mna338DuD9ObYBTdX41/bPf/900pMOeZqnjxHqrdfRD0zQ7QJ77ROZriyEnO60zaB7DZUGP8VSqzaPboAU3JzdWa8wj88fcnJ9fp8eP1jGAPLSgmU4Ys/nzt3fQJ6SKpAi5Ym1Z07X02EojbmrVCzccmVeqTpf+WA+eoVE6i7ycm9M7eBXRg5lZnsncm+6n3FPkaswpP9z01O3Qd2SAxkBjeZFns+6IEJ0NRWTjyTH6B/1qjq21l5W9kwXz3PUKViMqZmqOTqRSOfP8y4+xxwQ6d+zKVp0PGnDSn54/DeaoTMLzjMB1Ouaumu5lbfIZ9NGAdeZZ8E23dYkB8Cl4JpdW100VOUoHh8fQ61z68V9/EaH80U1Wced73/+YdTR6MAp+FOgdHuxFbrHA11Sbc2h5ZbWRlgH/GhdWbRILWAbtvH3B67nAMZboumI8hzyv1zJiXIwNvVV0rtWSpsAJO9s74IZJ6G0uffXFbpqvLzKFw9TFuBV/1RdmkQk19PdkOjrcCx1nOlpUeoGONRIssyUjqitMkXJPwjnrctkTgwFkMQrdrLX2YJH7btIJa6ljMXAVfGt1BiMb5+i0NxhTzWaPFbhDT3tAgXqf76KfE/JZ76+pS6bcfPL9j5A3pkcZuWS9i+W7paXazedf/Fxr6GK5vnh6cnICgC2/rJTLLxjYy8uL5vZNf3C6WJi/OP+6jNbXAFYP7E1upj4xlds4Pjjaoscf5QsTWwCxDRagjuAxRjdVqc7lB1eDnN4tw9UqS0MsWpQKPvPdVh+uR4243nkbooSa6JWudcGCgtgw9QBhowJVCWk1CB7cPa7CU2hVa7MsLsAEq8jwgug/Bg2BOmjmL7xTgkmgSQAiN2Tl6Ys1Oc3pGwy7scNPleSuSo+S03NqeGCAJXCOxTwP80xVq1jwnXSLRapFYZ05AbpFmRXoEmD/fATzuEHmDgsLpRLKRi8VoBEFbbhRUDdXq8KTE3wN5kNwtzunzFE/vDweQysI1fKj+0HkErtpBeaZTUAYofyxup03UwfkahWpmugWATJbNbRdQDBfpjuoWY+hyne6Yg1HNw5dRvjKs4q1MmVslQxrHfPvyU9NGNOzpA0vuwlAoBSHH9COHm1Bg9USLEVzhYK1iLeAxXBCBhABq4y9dXaejo8PUN7Wo8zCioZP3eQjwIiwMFpTj5n9dp7MgzVlQ4+I3k2Vo+FXN5MprKsISnMsNRzCHmKhDQMdH+4meBug2GLer3hGMcqIeEBGu225HvGTKRWGxbOTYvT8K6QUUHqWBQuG1VW01szzM09JaaJsFFJReYGHmucmgATf8mw9S1q0Kme9dGexjod7J8Cf29jJ6eTqsdjYeBR0qvITlBhOEcBbSsTyNAIIQ6IKAE9Qk3IVCApAwys8iucMw4vkbvgojwLdRr45z9BbdtXTk5ZPj59t8ltjbgrdn8dgGaaRgF0gwLM1NgTSGnI7uzthQOiBubi0LiOWOgrVneBuZLMyQQsFeIrydJPSgwdrGYCqKIjdNAftyT/QqnSg0Nfg9GxuPXzWf3b+3Tmut1MPsVEK57kyY2klaM/x0c7PfvLT5CEUj548RlZoTJoTe522949RZAtpAd5z3p1rPfhlhLehXmWLaMrwmD9rq+t8T2VF44hNPet61kJO8PckdCXYVGHJbcocwZIe2uZpJ/LsLHNjcX9p0Jxcq2H42zGaszsN3ws4p5g7Ny44ttdffZWaZweRv8dD0gADXAOsiIHreiaAQJRZg4eNRAl+LTHlZgrTibIcU/hIRQCvafSae6k3T8WiAvY5jlGlnUUwmH/o7wDAZ/pHbHoEXHiZ5lTG+GgzpwKmCDuzFhr65k4qy5wi+VWQHPzYPuNOdyR7fKXHWWelCcslPbHIxW4rzWLcu+nUvgrIBMtGLZS9Kmkriph/GHnEzK3tuUbyfHiguVS8jkEZJZ1K//Luzu7b8IJ98r3fZG4E/TowNAYyo/JakIS8coe5/NMzpI2y9WTAG2jAcLR0bbnBK+jPVI6yXh+ev7X1PPZBnKn4GYMg7xKA14dvJrhv8/kzFHEHGu4Bko4AJg/Tly++Qi4V0r/64b9ML1++ZL5MQUqp3dpPT59+H3lpdChzfJyd7KYSdNzuXqUNnqWHd8pT1/j8DHlYQ2ZqHAisrHOpTFprrGIYzqc2eu3dqzeRPrGyskp7WfqaMiBS6pADTzc3Api8+NsvQ854bOr+3m7MnUaqfZV39vYBQNDGxpNNxnNGW9ZYXYXHjZTNAL5a3DuNYQhwBSC3kfnlcj6qqGh0nQJMP3r2EbRr/eB6AO7u+WXUTtbz6LwZ/v0E8C8vGjVotk7CGWVaj4ZJv29yQWZgWRZLGnKj6OnhYXjzTYPa2d3D6MzKB84Caq3BaknJLP9dmSodShvQAMCMN5BNRrR6gRUiNxzZGYYChveE+Zus3wDj2VS5JYB2/6oLX74Ig1hw66ZOy6e5f0NDVtklvyytLEXaw5C2rSVcZh1MC1T+GX3SeFJ/tdFXpvvJj7ejbIOx3t02NGV6g8a6DglP3DKy0WoeoaPdmOt+hZl03GyHZ3Zj/UHG08hbNzAu01dfa9Bbq9mNo1bE6PeN0mg4DtIm6y8/zs8a2cqnBxub9E2DsZeaR8dppb6ULuDtnga6TisM06P9nVRCFlfQnepma95fD8VN4IV5dHjvhtcA+foshnV2YIRHCS8s1OApKwIc8Hz4GHylQ9E9AXpTnQd1kY4E9elyA50OIb74+VtoaS7Wzj6vrMxHaov6dsAzdTCW+b7zKiA/OjlKuzuHrG8+HDfVOStRqSN1EBXSw4cbd9DLzdvtt9in/YtiqXA66F9vlwCwgOQve/3+y9vry+2TTuf07du/ufjoozT84Q8/ALBfpoOpq+F0pb5YWMxNTz4sFqqbCKlnhcm7zbu7m4f0afEul6tMFcpTE3e36MeJnBMq4r8FrIWHEoWXR9C6s15LSGVrPo6lnEyeVqmFtwWQdD3KwtR6pvSa6I00hG5OlPmwhnu1iAy5AYuxhpBmvNdmsUoIKvNhBzCbBbqvAYYeqRdAlomWaWJHbp/PIfaNx8/SPlauZX70xCxW6yymnlKsLghjyPtZPhcCmr4KNCYAkfatgDLMI5z0UVwFuAPw8dzI6YJ4FXQqR9Yday8rvm3IdpL/JHrkBkQBSKFfjt98QHfOuiEly1NDqXK/oF1FaPqBKQazWJTWzFUwGHpXyGdAhQYRrOFNY8zTjEfr1mPxVCTQLlatdoahS8Gj6zLFGAB3CBwV986+Atc838V0o9FN/6ozhib04mI5XZlfWaZdZIleQAjRnfXm7AZ4L5RiHs1RksFy/G28VgVZqgigDW9oTWeKLVegJfrtiTLNE8NoE2l+sRoe8QhDTNww3noIVktqKATNKTxrullsHvpB+QBMqoCvJRjOME0D4W8VBytL5PLlSKj3ZJW9nf1gNgvZv3z7Mn362W/BaIYzrsOiFtDIRIaLdvea6dNPVXaXGFfl2B3tbvkGwtxEfgWfFTbcxBURA+bJMlcCPo8aBLsg/CzlZZrLKL366m0IpVqtklYQoIIDcxVNQ2EZeP5EOgcse6SppZw0lky/Me9P2jPnKSoBQM+WETLcLgh0jvqXAli9EVcswQjhNh+eFTeWMFTmJsvP1CM2v7QU/Mhwoe+sdIzCTmPLXcYwUqqwpir3AgBKA0EDRnAi6HUevSJdBjoaXGcVLc7OmhhUgG8Ekt42T0p79dUrDEbLtgk0spPL9jFcl5dXsMyr0N+AZ0Cj0PlirRFRgcjXRih+9dU2CmgWntJLd5WWV9YRenorsvQTQ+x6S/XA2Hc3Ry7WmDv64AlA0mL7vCX7wfvIDvjE/GFD6mkCAMrYBdjh/QWo65U1ZHo1dDMaczyzQNuW2MGABCjLj24aHSHTQnFhwHriVQhv5EFsPuFZKrk7ZJw58tKq3ik9wnoorN+o0tA4l4b8fA7FTid4jVRgvm3n3NJoyDQ+Zm4ZMJdVE6IuMqDa9AgNOJWH/XKzlzzcDY+tQwZsAiQ0oqUTAYahZz358oWn4o2NN9NXrjBOI68a5SEQMCxrSRwvc2Wz+Z7mmdzHXKeJAXzWiw2fAtzI6S2y5hrMRYxD5KUpFRnoAHSquHi+/VUR2jc/05Nnb8M5zXopN/xt/chJ5KFVHaQ5I022E0X4Bcnm3DK/GrgzVQBGyVqdswBn8xJNzxLgD9ICPBNVQRiDTBZGJu3Fbmj0Ev8wNyhxvieqF9TzVjgGznsX/I0SZV6658ig6gLrpgHk7ugOsqiVnjx5Bv/eQfuHEZ0zR1XnhZUdTtrDKMD/oDGLMVxhTjy0oowMeBuApRGbLZGf0L+g3zC6KWbSq8b00pJ10DXMNPTcT2C5vIlYS4Gr3mpBz+Ep4IL/PAAAKmLBMEx0MsCz7aaH6WAwYXDNQDMCClPKPBzkHBpWZqln/+Ynn9M300CqQSeeYe+pVAI+T3b7wz/8A0AYRgsGicaG+abb2wchK59/vJUs5Xd61k3HAKjGmt7MfKohmxcX5lmnq6B9ga0lz/YBrDopGCZzlwNE9tM5YNrqQCrKytxsbJa6wKiw6P/msyeRmiDINKKn46DZbkND8J5tMKagVyOrzFUczsE8aHA7VtPTLpHh0qjeaU/w0yEWtZuZQy+NNmBG0EwV/dv0uPV7x5Ob4WqmArEGyjs3PNr/qEgADcrnRhDUr4Mr1of5LpSUKTfosBK6KwPbUHnIKXn+tHmaztsewLAShp4AXMeQutT0DI0pWJjvW6Iqi1yMbjN+cgOlFW0UY27qNV/VTcnz6ITa/BL0nu2NMaXOA4pKfGe2XOV7rluW/zpnxPb8PJ1Aw40VT8vqh8dfI9lawBqLDfqmc+Sv/uonIYfUx/VaOdKmPOCg4wlZGDl8lOrolNnZqTByzLc1vcGonTL+BJ2u/DD66HP19Fqb1nlYrNUCI2y/2Q0nDF1lTO6DyiKhvX6H/jXScr1x1+qc3wwRVJ1OuweOO5ubW9xptfuvoKOvplN6lS/ld8qTN2fl5VLvg01cKfdnf/bvJnq9zwvlUSrXZyoLE/mp1evhcGOiUHjSaXY3Zku11f5oNH/ZPSlPF4EyxtJv6aZWPgPR4mZOwzrSk6iHITwdCBGttBkINuqTwZwKvRGWk8nPUZuQ790hYKTUWYioC/HpxTCX5xyiePHlbtrcesICtPjqCIGFBUObfc/xTuY1SlzuiDNnhslRgYWzKhcVAXRh51gYgejFBYKeewoApiIAUc9neLigcQWeXoM4CxtBbn5ejIV2rb2nYJw0XxcCNByod/YMq+uW/wwDCzRjJzHEoyVujqbAJ8fiRSmnigydC+AZ4I8FFHi42U3gqPfS0y+StQtVJjznGCu4BAgSNEvIAowBjKRANyxw1WPszKOKWoUm2NdqVFEbQnA3uG1L7IaUHCeal89gwIkM1On5kokULOaYGfa1xNT0tPVl6SCXylCmcROYNTe1gC2l4b0eGqGwdWwKSEMwClRLkun5NkQbO30Zw+217eUBXgLk6XugaGgcw2BqLp0ARvViKUCV8hK+HsNMCeVhWL9nnrTHBVujc8TYsw1m5mDeoHwcorljerXWVhdZY/Mc3bCVhbAUeHKktOGu626X+WMtLQPk2IMeEXoerODu2DhJynVijFrzplTI6D5I+vUkG0vA2Uc39xgKV5BaXzhSEwSEM1jYrKmF1p0/DT7n0x3aZcBfeOoQJH2UmkrYddMA9FxrIxwahc6tAM3yJ27ysy6whqG7kN1kdTXIykmpcNycoocgDvRgsNKxoT6NIBXsRecS2j1D2Xjyj2FC5gbBVipiFV92Ga95aG4O04OEwcF86KG+AkQvVOdil7P5k1H+BL4wLKhnbyIHaLE0VFGAO4WxonEBqGDdzf/VI+Fmiw7rM8kzluoLkCeCFMVsTUdDfaZ8CHACULve8IGCsEzfNKYMkerJnC5Dz9fWajb6ICgBNPIMQ26R28x7pjK0WEPrQbrL3Q2gOXhTKtS4asK/FxetyMs0WjBBWwPz7K5N29G7Ug0QaUqC5btUdIINc/7Mo9NzEGAH2aFscwNobKiCB8wV1zDoY2C4T8AwvxEYc0Td7KFC1csashO+8iAOBfx5F8CqjSrQU0BAZ4a3zdF2MwbkBW3OhSxUdnj8rLQgOGL54znyiCFX58taqJGfzNpfmp/Hs4ZD862ZItq7ZTx6nz0IRj5RjHkMsHUbNZjNUzOMOAwwC0CDrpnaoDn5T2+Mm9zcGV2G18rQaX0ZgEND1qGUJzQENYY8vlXesgpN7KaHL/SuR+49ss+8cL1m8o485EE1Au9MTiojzTUFYNNvAb4bZdusLx8hr8ppEbrXg6k+cH4idUav9rlGizIMGUU/YIUwam9TKArkOvwMb6qr5BO97RpqXsrdrJJLB7q5g/as320qg3zlQSGluEc9cAJoifz5S3Qeij0ry6QMFtAjA5BVPAaeQs7znvLI6JHrbsRJOWblDJ1CGlUMEwPtIuZ/BnpTrjr3huoFi8p2Aa9rYGF/BZUOoIg00P41hpqytU/7XfSlRqR9slaneZnyzdraatrd3ok5dbe6NTo7HUFPA0P0gGeYducei3aUIqsDcE9PDqJMYnVhOSKgVqmwcoKF9p9uPgG4NwA6brLKR3g5zt9nPTVGm80ma5XtE4ECw7GlZ5MOM7+5WE+Boak/hqXd7KTDRH1mNMsImevrunjyWmyU5l5TaqTj4ciDjjrQFkYFz1GGXGIUSg9GbFxreTA2/MJigmZT2qRrIzOO1Y1n8oF68QxQryFh34w+uefB9C/Tg1xMUz+yPStT6PkZdAT6MQycm9RumRp3gSHRTkNTrRbmkDVV5hwjCFxhnrqbXB1jpNwg85XhygsrFyjfdUxJo+bPiz0EuNs72/DKWbod6BUvpN/+Z99PG09XIjKnvLAt6VGdH2XrTNG7ECeAH+irUSf1r9U3jDhJ70ZJPEHOjVvmD3uASa/fDTmp4RsRV3jIVVJHmcKi/jDypQFhxSbpWntB2Sf0gDR5jsZgj+9bghDcALO6gdVIu2W+BOd67tFbd2dnrZtOq3s9P1+9RIe3O53uwXBws71Ur72pL89vd/qDg+uJidb09OXlyUnl+k/+5E9uA8D+6Ed/mvuewbDy5fSwcleZyldqgLE6c9XAml4aDW8XGEglN3k7vbrWmCwVZ3OHx8dwfBbW95hB3ciG5/VAWBuyuqClh4LRXahAZiDWNzS36BJrW2tM1J7tLNfqNVyeeccmaMOk+sGNKF7PJvNEI7raC1MypjkeHh/oZywUkxLRNEEh7ThxphFIDObNWdpEz4NhJAnZNs299CznUOosZuTxoPQZVAh860z6TOhDWAhRAM7czU1n4BkYydw0GKrsaSCLWJOX8ax4NgRpTlcIFWvw8Ty9IiM6aV8V6O7IdQyG6s3TcdepOcECacWhHgmfEYP0ol29y0JF50dA56YeE9C1rkyhMGxW0fJG6F0Dbm3fWouGC24BHPZNIY04CQ+TuSkqmttba6dOQgAQp1JTAchzPbFIZlDoCrpHtKXyYQlZW09+0VOKkgCEOea7CYB/wXBvtqvdkJj/6ZkRhEi8tuda6R0SIFiXUeGll1CvsQrdsdqvbv86nR2dpXmEpGCni5DytC2+FJu0TrAO9QQYLrIe59HBYaR4WDPUsEVj2dNK9LwyRubAnem3zFu7cxaA2tBdhPlgLmnBFBfBgzs+rWnn5iPrF+op0GKVNgULfAU6Yy7oh2vk+3rbrdlpCMaDNkLAMTD/tsySXjrn1N8x56yj1q8g65Y+6+XyGbbrfdKlobyMRvgRAHA5X9wJHRVSucqzWctyqUrfs5NbnEvvGanp+PTly18Azjw++T5MzhgFvX6soWkOj2sicVgySc+yaTNujrA+oZtQnAM9SouLS7QPMdCu3dTDfHJyEp+5EcYi4K6tfKABIUhX6F96qh19vhsZhr4Ob4v0zyyGsWmkxHDwAOBozqN0ZXsasVZX8CpXqigP5g2woFIQpOrpEyB4v6G9GD99Mx/d0JrrMkKhGV1xt3ghn+Xh08Pou6FJQ1jyoMdxCpQsCq48cAOg3/WwCu+XbwT6rXaHNbIiipvyVMKulwDKU+w0gDMwY4m6uao1hEthvCjrXDfVVKyw6xSKoxnK2rw7+VneUUFKCyoLDRHfU4nIG4LQWC9auRvJ9dLZNeM/gU7boZh4FONTLg8Yh7nq2YmH0p4PP4KnXPuFhRnau0iLSyvBJ2o/hhr8PU/fPZyli0EjyJ2vWr+zz1gwelFElvwpz8gT3AUxORb7OII/pBFBrfNmCougSuAaexfMAbLHyHpfa3TYL6swOF49T65jAYC2AB2qAGMemNcgbi75R3lqKsyrVxb3n0hzyJIZ1t09EcoaDUWfv48RaF59Y2WRu0fwSQmDBuOcphyzm2icA3eeG75eYL2VCYaHzfmW70wp8/z3xvIqYzQalQ+ZYBRAEKXMUI8p67OqC8hp855Za+fUkxf15OnU0Sh246LHVGvs6+XWIeAxn54gOJYroZOQm/KWdLxU99x9T1ID/OZ01mQpV05JRCl66Epf8H/IC9YxdBtt2g+BvY4P9ZSGl5vkBCzOlXMS8wE96+wwR3el0UgXzIs0fBFgU8PDUD6yeHExiMQlcWOxulz5pyyosNZGPHQ+xAZoaNcNVkaRfK5e0/2D7fRo4zHrsBDfc16kVZ8tgLJPAlbznOXTCfSO0blIRYRHw6HCfxnPaeBKf1k6n554x6JDx1Q96dSomTrMtZI/3eirw0De0pDXwF1w9z+aUZ1kW2fwkylXmTFgSo8yT/6mca7aot/PjoEv0A9pxOhrGfkaaYbQRJSQpDNGNKT7OL1Lp5GGEn1xnjUcPERDee6G9ozM3bOhwaqcRx4ga4xCCcwLyEPrg+u4M99WR0eGV+hHAHJzzAH09MdOmL8qoAze51LPS1/OsXMhFtEBoT7Us+zmO9uaQfdn6XjKX/pFuzww2vBe51qnZPAixm9s6jSqDn9E2hptu9n6q5dfpjev3qRHjzbTJ59+mvqsnbxm6o/1ccVlA4z8YX94VyyX3aM+ylv0/jr1mPXW9XCIwhse3eVzp7mry+b1/EJvfn84+N7nn4/Sj36UudgEsX/2Z38ykT7/hFGeTHlQWrFUMEOuUixN0Gq+NLwZFkoTucmbiUKu37/O5W5vc9MIXtaQCWDBmLwbd/nz2jBJT2DFC4d/w1/GqmMuVJz8oVVmmY08f/OX3QjrjJnmlVUKenwWzfIW/yrQaTu8ES4y7QxC8Wfgyfe0+G5QTsG0focvZUB0FGcXT/O9KopQwB2Ck++r5iv0QU9syiNgfSKLrcLyLU8C8hK0Rp+5x996SUPSZw/K7vEXPyM+kwiyxUdRyRRY7lmX/Ba/UFje69zYjEPM7s4IzSn1GozckW47+dREaC6vLsEk0wEwHMOIsTifWjTRHq+9ssfwxPvuDQAPhja18uKKx8CwWLTOYx5md949Qcx1ycZy/13nD8HnPfbFdlyPWBIeJLiIvvu/c0rfFR5MeKzFXG0pvObdk2Y8v2t+IG1ZDNu+d113Lu9xF2iVuaogVLKR2Gb22+e4npYmycAKgIPfzW4z/fCPf5ilJ7D+A5jDfg6Y44wmuMf6j4zT5zWPu6yHfcvoQUKbhvGknd23r3jNZ5Oelub7CH8+sQvj9XSgNyNjok5DMZ0cHPCZYeTJCEHaT73BXguMXVrpIlB83347HtdLEvIz12r3YDfVEOjOqflv0pACXqVRXajRz1ospesN9Wbt80bQOu0JgNz8I+/pjYo1pTF3uDuRhvcdV6wp6zdddv2wgp1780ig/YhG8IwXn79Mm5tbaXW5xtQwfvoyFyDrhrnu8AzvZY7ycwH4BgPWle9ddlCOxelUo7/ymDTv2Mxhd+qy9e3Ai/AekmFaTzrzIm0JQN7uMo90ZXV9NcD5MvQRp/DlWb+gGeZM2kPO2CeHIi/Y7iTgNCaEyzVzrU6aFkiHv3mOcyFoc+6kcy/pyxQcadbmsssyYPJLTFrMlW/IV4YfzQn2mV3kkzyrnPBrRXlGGscYsiqDJw25MLE+fM8+BbfTrmsQ+X2uEfPgGvhM8+PoSoxRPrSHLWjadh8/Xme+oCsbow1HkK2W37qXW/7Fd031kZ+lB+c2xsfaeo+8vQRNepmuML5ibhxzXLSbNZe9oj/WCnbepGN51HmMuWMuzKPzTPmT4ybPQbkDdl1X6am2BA3Ls9zjGoRR7hDu+0xPY/2cbxVmr2cbykTmEDp2koPUGcuY7s0fdS7sX8hxxuTaKK+V8c67XY+8Y+bfZ02PlQkfhD6JP+FL+uWJa+ZC8pDgHyYsvhrfcdy0Lz05PfYxnuUa0I79mYaXHYlzpNfMNXfug46gG0lImdbsntzLOmv2rkT7SyurQUfH0Ko0pnzwPoGUdOXcyM/22/GoUJWB5hGrd2Nu758J2SE3q6nKGAQsRozkcXnFPjgP6joH5wj9rlfISvmV715edZPl7nxPb7Pj8v5ek75jMHg4iWsuPdmKNFUxekLXlH32UZlbq9ay+Y6LOaCfb9/u0KcBtPyYsUl72bwKpAe9K+aRsTJ4+9JkTeTbpaVVvus6Yay8fJV5/hYYI7Kh2+ylzeePg97kJa/p/P3YB8qVLrRSYy49wZCRuB5uIOVvsYbz60ZrL7oHXzMrypJ4x/lTh/Md/pGW7Zc32Z+MJjLjIAZPm9KR6yv1SRNxcA+t2bNel3+RsdKja+K6Sis+rBqgOTNiDce7VvLt0moNOc38I/ti/ehDbWEpxqHeE9M49lgELvslXWZYxjWwzCS94bXyyWcEAcV1wzrbbiZbB/CrdCitlbkvwxE3mR52zLyepO+TkyPuu4y+h/5Wd9K2ekz6V1bIV1Hz1rHf98d+OR8ZNhL18C3m13xlnzO67t9N5KcMA93djPqj88vedT433X+wsnZ5PWr3JkvFy1ER6zal4RdfpJvwvuZMQLq/xp7YHwLbT/i5q3bz5yNI4XKYn5gu5SenhrnJwXTO3xmkg3Djn8xtnv3tP9nl2nzX5c7s9xf3xWXIzd/+w1t6WL7zGb7wA37b/ritcYv3rcV131Rc47aNsmWXf4zv+vaVfZ9/faAPGt/4YUN+7hWf8bcv37//zfa/+dqrkmZoHmPw/vd4xNnlSRbZXYYhsve8fD8uvh+f87qxYtt6c1BYvusHvjPuI5cesfE9Xu/buW9/3HVLprgaR0evsr9XGqnRyITt+B5XZ8Y+3b8+PDri3ploOzak8NvX48u2Hb73x/fijfF3AKvvv8of3nw/Xnf5Z1fWgHThFWPho4tDQ7PxVvTBj82N9j5DqY7f7zov37z83KvSyBrIKDBrP7uy94MW758Xd9gnmhvPZNaKfco+ipZ48+jIjTnx0bj76Yj+2t7K/TPtq4nstmIfP5iyuOKxMQ7bz76XrWn27KyP9i975eXneqXGc/DLV9br+6dn/97PUXbx+Qdtve/4B9er16/i+97XYBybm095lvTBPL+f5qxP0smrV0epQT/Co3OR0cl4jbLvQ2MxUfxkw3l/HUUj2RvxlWwivv7+/Zdt51tD/Ua/4/r6lvvLF19/jxFkf9xPqHNemWnE37bvmn54ZWvhNV6DX56/xgo3RZ95wZ8ZjX14ZXPWY168L1uvbBIrzNe4H87v/dB/6RrzQ1z37Tu337yyFvmXr389Rn7uHxe3jMfCx0e9w/FHPiTanEEGjGXDeL6tpTmmx3FXxq+/vsav79vnGtNPXLST6Y+Mb7Lr6++O+xut3D/X3+M2nTvXKKOJeIu23jf0fgwxV7wd7fj+/TPjPfoSMokvyyHx/n37Xz+PVzwj6w+f3w94PBb7EU++/8jf8vs3edD3x7Q/vjf6zv82He3fPy+u+z57RT9s7v7z9/M4fugH18y9jLmAZrPv8YJ//PW+HceXfY03x/3MGh/3I+sbn91Pgu/byi/J4pg1vnY/1uxfdMihc5Jdm5ub7+/95ctvZ21LZ6+RXV/TEL8/GFv2K/s76xY0GZMdb8Wajm+7/1pc72nt/npPK1zeP+7n12slH93/+eF139UP+5H9+fU6j5/lvKiTlHuhY7Ihvr8yGhivjTSQybtD5KWfbf7mZ9DkUTridXzfL9j0/bh+aUy0oaw6zDqWPdM2+fso1md8/bJ8ss2sHd/M2ns/Bfevs4uV+6D/4777/pjGP5yv7D3/Grc/vrhn/PwP3h8/07zsm5vru5vW6G5UGt5ddEY3uZvhzaBzOMp1qzfG//4zPz/60b82Q9EQhw75X74Esv4WzPr7e9/7In4vff7Jt777j73oTAIw/5O+7OP4+lZffWM8iA+/+A+9Pmz4m+2MP/uu9r/Vob/j+lUDGfd/fH3X87/r2ePrW30Yv/GP7fA/9Lp/Hr/8K5709T//n13/r+f277vG/fn19MFWv2vE//vXr7d/3339imf+Z97/Vje+3a9//Jj/oZdP++5+eP3f6Ms3x/TrG+Pf1ep3j/HX049/Kpej+/a4f93X3zevH34+7t3ftw6/us2/e4zf9cmHz/77nvt3Xb+q7/8n7X7Yz39Mn7K7v2vUv8YrZNt41L/q2eNRfWN2vvH2yfe+CID6+eefxG9Bq8iU/+N1dqX0vwAHONceeOjOCA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098" name="Picture 2" descr="Image result for earth ship picture"/>
          <p:cNvPicPr>
            <a:picLocks noChangeAspect="1" noChangeArrowheads="1"/>
          </p:cNvPicPr>
          <p:nvPr/>
        </p:nvPicPr>
        <p:blipFill>
          <a:blip r:embed="rId2"/>
          <a:srcRect/>
          <a:stretch>
            <a:fillRect/>
          </a:stretch>
        </p:blipFill>
        <p:spPr bwMode="auto">
          <a:xfrm>
            <a:off x="285720" y="1500174"/>
            <a:ext cx="8715436" cy="5143536"/>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Autofit/>
          </a:bodyPr>
          <a:lstStyle/>
          <a:p>
            <a:pPr algn="ctr"/>
            <a:r>
              <a:rPr lang="en-US" b="1" dirty="0" smtClean="0">
                <a:effectLst/>
                <a:latin typeface="+mj-lt"/>
                <a:cs typeface="Arial" pitchFamily="34" charset="0"/>
              </a:rPr>
              <a:t>conclusion</a:t>
            </a:r>
            <a:endParaRPr lang="en-GB" b="1" dirty="0">
              <a:latin typeface="+mj-lt"/>
              <a:cs typeface="Arial" pitchFamily="34" charset="0"/>
            </a:endParaRPr>
          </a:p>
        </p:txBody>
      </p:sp>
      <p:sp>
        <p:nvSpPr>
          <p:cNvPr id="3" name="Content Placeholder 2"/>
          <p:cNvSpPr>
            <a:spLocks noGrp="1"/>
          </p:cNvSpPr>
          <p:nvPr>
            <p:ph idx="1"/>
          </p:nvPr>
        </p:nvSpPr>
        <p:spPr/>
        <p:style>
          <a:lnRef idx="0">
            <a:schemeClr val="accent3"/>
          </a:lnRef>
          <a:fillRef idx="3">
            <a:schemeClr val="accent3"/>
          </a:fillRef>
          <a:effectRef idx="3">
            <a:schemeClr val="accent3"/>
          </a:effectRef>
          <a:fontRef idx="minor">
            <a:schemeClr val="lt1"/>
          </a:fontRef>
        </p:style>
        <p:txBody>
          <a:bodyPr>
            <a:normAutofit/>
          </a:bodyPr>
          <a:lstStyle/>
          <a:p>
            <a:pPr algn="ctr">
              <a:buNone/>
            </a:pPr>
            <a:endParaRPr lang="en-GB" sz="2000" b="1" u="sng" dirty="0" smtClean="0">
              <a:solidFill>
                <a:schemeClr val="accent1">
                  <a:lumMod val="60000"/>
                  <a:lumOff val="40000"/>
                </a:schemeClr>
              </a:solidFill>
              <a:latin typeface="+mj-lt"/>
            </a:endParaRPr>
          </a:p>
          <a:p>
            <a:pPr algn="ctr">
              <a:buNone/>
            </a:pPr>
            <a:r>
              <a:rPr lang="en-GB" sz="2000" b="1" u="sng" dirty="0" smtClean="0">
                <a:solidFill>
                  <a:schemeClr val="accent1">
                    <a:lumMod val="60000"/>
                    <a:lumOff val="40000"/>
                  </a:schemeClr>
                </a:solidFill>
                <a:latin typeface="+mj-lt"/>
              </a:rPr>
              <a:t>Global citizen – Entrepreneur – Leader in community building</a:t>
            </a:r>
            <a:endParaRPr lang="en-GB" sz="2000" b="1" dirty="0" smtClean="0">
              <a:solidFill>
                <a:schemeClr val="accent1">
                  <a:lumMod val="60000"/>
                  <a:lumOff val="40000"/>
                </a:schemeClr>
              </a:solidFill>
              <a:latin typeface="+mj-lt"/>
            </a:endParaRPr>
          </a:p>
          <a:p>
            <a:pPr algn="ctr">
              <a:buNone/>
            </a:pPr>
            <a:endParaRPr lang="en-GB" sz="2000" b="1" dirty="0" smtClean="0">
              <a:solidFill>
                <a:schemeClr val="accent1">
                  <a:lumMod val="60000"/>
                  <a:lumOff val="40000"/>
                </a:schemeClr>
              </a:solidFill>
              <a:latin typeface="+mj-lt"/>
            </a:endParaRPr>
          </a:p>
          <a:p>
            <a:pPr>
              <a:buFont typeface="Wingdings" pitchFamily="2" charset="2"/>
              <a:buChar char="Ø"/>
            </a:pPr>
            <a:r>
              <a:rPr lang="en-GB" sz="2000" b="1" dirty="0" smtClean="0">
                <a:latin typeface="+mj-lt"/>
              </a:rPr>
              <a:t>Maintain improvement of environment</a:t>
            </a:r>
          </a:p>
          <a:p>
            <a:pPr>
              <a:buFont typeface="Wingdings" pitchFamily="2" charset="2"/>
              <a:buChar char="Ø"/>
            </a:pPr>
            <a:r>
              <a:rPr lang="en-GB" sz="2000" b="1" dirty="0" smtClean="0">
                <a:latin typeface="+mj-lt"/>
              </a:rPr>
              <a:t>Look for unique innovative strategies to:-</a:t>
            </a:r>
          </a:p>
          <a:p>
            <a:pPr>
              <a:buNone/>
            </a:pPr>
            <a:r>
              <a:rPr lang="en-GB" sz="2000" b="1" dirty="0" smtClean="0">
                <a:latin typeface="+mj-lt"/>
              </a:rPr>
              <a:t>  </a:t>
            </a:r>
          </a:p>
          <a:p>
            <a:pPr>
              <a:buFont typeface="Wingdings" pitchFamily="2" charset="2"/>
              <a:buChar char="Ø"/>
            </a:pPr>
            <a:r>
              <a:rPr lang="en-GB" sz="2000" b="1" dirty="0" smtClean="0">
                <a:latin typeface="+mj-lt"/>
              </a:rPr>
              <a:t>Develop sustainable businesses and include world communities</a:t>
            </a:r>
          </a:p>
          <a:p>
            <a:pPr>
              <a:buFont typeface="Wingdings" pitchFamily="2" charset="2"/>
              <a:buChar char="Ø"/>
            </a:pPr>
            <a:r>
              <a:rPr lang="en-GB" sz="2000" b="1" dirty="0" smtClean="0">
                <a:latin typeface="+mj-lt"/>
              </a:rPr>
              <a:t>Create sustainable laws and order in government policy </a:t>
            </a:r>
          </a:p>
          <a:p>
            <a:pPr>
              <a:buFont typeface="Wingdings" pitchFamily="2" charset="2"/>
              <a:buChar char="Ø"/>
            </a:pPr>
            <a:r>
              <a:rPr lang="en-GB" sz="2000" b="1" dirty="0" smtClean="0">
                <a:latin typeface="+mj-lt"/>
              </a:rPr>
              <a:t>Regenerate forests and improve air</a:t>
            </a:r>
          </a:p>
          <a:p>
            <a:pPr>
              <a:buFont typeface="Wingdings" pitchFamily="2" charset="2"/>
              <a:buChar char="Ø"/>
            </a:pPr>
            <a:r>
              <a:rPr lang="en-GB" sz="2000" b="1" dirty="0" smtClean="0">
                <a:latin typeface="+mj-lt"/>
              </a:rPr>
              <a:t>Use recyclable material</a:t>
            </a:r>
          </a:p>
          <a:p>
            <a:pPr>
              <a:buFont typeface="Wingdings" pitchFamily="2" charset="2"/>
              <a:buChar char="Ø"/>
            </a:pPr>
            <a:r>
              <a:rPr lang="en-GB" sz="2000" b="1" dirty="0" smtClean="0">
                <a:latin typeface="+mj-lt"/>
              </a:rPr>
              <a:t>Use solar power wind power and produce natural energy </a:t>
            </a:r>
          </a:p>
          <a:p>
            <a:pPr>
              <a:buFont typeface="Wingdings" pitchFamily="2" charset="2"/>
              <a:buChar char="Ø"/>
            </a:pPr>
            <a:endParaRPr lang="en-GB" sz="2000" b="1" dirty="0" smtClean="0">
              <a:latin typeface="+mj-lt"/>
            </a:endParaRPr>
          </a:p>
          <a:p>
            <a:pPr>
              <a:buNone/>
            </a:pPr>
            <a:endParaRPr lang="en-GB" sz="2000" b="1" dirty="0" smtClean="0">
              <a:latin typeface="+mj-lt"/>
            </a:endParaRPr>
          </a:p>
          <a:p>
            <a:pPr>
              <a:buNone/>
            </a:pPr>
            <a:endParaRPr lang="en-GB" sz="2000" b="1" dirty="0" smtClean="0">
              <a:latin typeface="+mj-lt"/>
            </a:endParaRPr>
          </a:p>
          <a:p>
            <a:pPr>
              <a:buNone/>
            </a:pPr>
            <a:endParaRPr lang="en-GB" sz="2000" b="1" dirty="0" smtClean="0">
              <a:latin typeface="+mj-l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p:cNvPr>
          <p:cNvSpPr>
            <a:spLocks noGrp="1"/>
          </p:cNvSpPr>
          <p:nvPr>
            <p:ph type="subTitle" idx="1"/>
          </p:nvPr>
        </p:nvSpPr>
        <p:spPr>
          <a:xfrm>
            <a:off x="827088" y="428604"/>
            <a:ext cx="7561262" cy="5664221"/>
          </a:xfrm>
        </p:spPr>
        <p:txBody>
          <a:bodyPr>
            <a:normAutofit/>
          </a:bodyPr>
          <a:lstStyle/>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3300" b="1" dirty="0" smtClean="0">
              <a:solidFill>
                <a:schemeClr val="tx1"/>
              </a:solidFill>
              <a:latin typeface="Arial" pitchFamily="34" charset="0"/>
              <a:cs typeface="Arial" pitchFamily="34" charset="0"/>
            </a:endParaRPr>
          </a:p>
          <a:p>
            <a:pPr algn="l" eaLnBrk="1" hangingPunct="1">
              <a:buFont typeface="Arial" charset="0"/>
              <a:buNone/>
              <a:defRPr/>
            </a:pPr>
            <a:r>
              <a:rPr lang="en-GB" sz="3300" b="1" dirty="0" smtClean="0">
                <a:solidFill>
                  <a:schemeClr val="tx1"/>
                </a:solidFill>
                <a:latin typeface="Arial" pitchFamily="34" charset="0"/>
                <a:cs typeface="Arial" pitchFamily="34" charset="0"/>
              </a:rPr>
              <a:t>Reference</a:t>
            </a:r>
            <a:endParaRPr lang="en-GB" sz="33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r>
              <a:rPr lang="en-GB" sz="2000" b="1" dirty="0" smtClean="0">
                <a:solidFill>
                  <a:schemeClr val="tx1"/>
                </a:solidFill>
                <a:latin typeface="Arial" pitchFamily="34" charset="0"/>
                <a:cs typeface="Arial" pitchFamily="34" charset="0"/>
              </a:rPr>
              <a:t>These are on individual group member Reflective Reports Summary</a:t>
            </a: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3300" b="1" dirty="0" smtClean="0">
              <a:solidFill>
                <a:schemeClr val="tx1"/>
              </a:solidFill>
              <a:latin typeface="Arial" pitchFamily="34" charset="0"/>
              <a:cs typeface="Arial" pitchFamily="34" charset="0"/>
            </a:endParaRPr>
          </a:p>
        </p:txBody>
      </p:sp>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p:cNvPr>
          <p:cNvSpPr>
            <a:spLocks noGrp="1"/>
          </p:cNvSpPr>
          <p:nvPr>
            <p:ph type="subTitle" idx="1"/>
          </p:nvPr>
        </p:nvSpPr>
        <p:spPr>
          <a:xfrm>
            <a:off x="827088" y="428604"/>
            <a:ext cx="7561262" cy="5664221"/>
          </a:xfrm>
        </p:spPr>
        <p:txBody>
          <a:bodyPr>
            <a:normAutofit fontScale="92500" lnSpcReduction="20000"/>
          </a:bodyPr>
          <a:lstStyle/>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r>
              <a:rPr lang="en-GB" sz="3300" b="1" dirty="0" smtClean="0">
                <a:solidFill>
                  <a:schemeClr val="tx1"/>
                </a:solidFill>
                <a:latin typeface="Arial" pitchFamily="34" charset="0"/>
                <a:cs typeface="Arial" pitchFamily="34" charset="0"/>
              </a:rPr>
              <a:t>Learning Log</a:t>
            </a:r>
            <a:endParaRPr lang="en-GB" sz="2000" b="1" dirty="0" smtClean="0">
              <a:solidFill>
                <a:schemeClr val="tx1"/>
              </a:solidFill>
              <a:latin typeface="Arial" pitchFamily="34" charset="0"/>
              <a:cs typeface="Arial" pitchFamily="34" charset="0"/>
            </a:endParaRPr>
          </a:p>
          <a:p>
            <a:pPr algn="l" eaLnBrk="1" hangingPunct="1">
              <a:buFont typeface="Arial" charset="0"/>
              <a:buNone/>
              <a:defRPr/>
            </a:pPr>
            <a:endParaRPr lang="en-GB" sz="2000" b="1" dirty="0" smtClean="0">
              <a:latin typeface="Arial" pitchFamily="34" charset="0"/>
              <a:cs typeface="Arial" pitchFamily="34" charset="0"/>
            </a:endParaRPr>
          </a:p>
          <a:p>
            <a:pPr marL="457200" indent="-457200" algn="l" eaLnBrk="1" hangingPunct="1">
              <a:buFont typeface="Arial" charset="0"/>
              <a:buAutoNum type="arabicPeriod"/>
              <a:defRPr/>
            </a:pPr>
            <a:r>
              <a:rPr lang="en-GB" sz="2000" dirty="0" smtClean="0">
                <a:solidFill>
                  <a:schemeClr val="tx1"/>
                </a:solidFill>
                <a:latin typeface="Arial" pitchFamily="34" charset="0"/>
                <a:cs typeface="Arial" pitchFamily="34" charset="0"/>
              </a:rPr>
              <a:t>Samsul Alom </a:t>
            </a:r>
            <a:r>
              <a:rPr lang="en-GB" sz="2000" b="1" dirty="0" smtClean="0">
                <a:solidFill>
                  <a:schemeClr val="tx1"/>
                </a:solidFill>
                <a:latin typeface="Arial" pitchFamily="34" charset="0"/>
                <a:cs typeface="Arial" pitchFamily="34" charset="0"/>
              </a:rPr>
              <a:t>(Leader)</a:t>
            </a:r>
          </a:p>
          <a:p>
            <a:pPr marL="457200" indent="-457200" algn="l" eaLnBrk="1" hangingPunct="1">
              <a:buFont typeface="Arial" charset="0"/>
              <a:buAutoNum type="arabicPeriod"/>
              <a:defRPr/>
            </a:pPr>
            <a:endParaRPr lang="en-GB" sz="2000" b="1" dirty="0" smtClean="0">
              <a:solidFill>
                <a:schemeClr val="tx1"/>
              </a:solidFill>
              <a:latin typeface="Arial" pitchFamily="34" charset="0"/>
              <a:cs typeface="Arial" pitchFamily="34" charset="0"/>
            </a:endParaRPr>
          </a:p>
          <a:p>
            <a:pPr marL="457200" indent="-457200">
              <a:buFont typeface="Arial" charset="0"/>
              <a:buAutoNum type="arabicPeriod"/>
              <a:defRPr/>
            </a:pPr>
            <a:r>
              <a:rPr lang="en-GB" sz="2000" dirty="0" smtClean="0">
                <a:solidFill>
                  <a:schemeClr val="tx1"/>
                </a:solidFill>
                <a:latin typeface="Arial" pitchFamily="34" charset="0"/>
                <a:cs typeface="Arial" pitchFamily="34" charset="0"/>
              </a:rPr>
              <a:t>Gyurses Sadak</a:t>
            </a:r>
          </a:p>
          <a:p>
            <a:pPr marL="457200" indent="-457200">
              <a:buFont typeface="Arial" charset="0"/>
              <a:buAutoNum type="arabicPeriod"/>
              <a:defRPr/>
            </a:pPr>
            <a:endParaRPr lang="en-GB" sz="2000" dirty="0" smtClean="0">
              <a:solidFill>
                <a:schemeClr val="tx1"/>
              </a:solidFill>
              <a:latin typeface="Arial" pitchFamily="34" charset="0"/>
              <a:cs typeface="Arial" pitchFamily="34" charset="0"/>
            </a:endParaRPr>
          </a:p>
          <a:p>
            <a:pPr marL="457200" indent="-457200">
              <a:buFont typeface="Arial" charset="0"/>
              <a:buAutoNum type="arabicPeriod"/>
              <a:defRPr/>
            </a:pPr>
            <a:r>
              <a:rPr lang="en-GB" sz="2000" dirty="0" smtClean="0">
                <a:solidFill>
                  <a:schemeClr val="tx1"/>
                </a:solidFill>
                <a:latin typeface="Arial" pitchFamily="34" charset="0"/>
                <a:cs typeface="Arial" pitchFamily="34" charset="0"/>
              </a:rPr>
              <a:t>Sorin-Nastase Gilmeanu</a:t>
            </a:r>
          </a:p>
          <a:p>
            <a:pPr marL="457200" indent="-457200">
              <a:buFont typeface="Arial" charset="0"/>
              <a:buAutoNum type="arabicPeriod"/>
              <a:defRPr/>
            </a:pPr>
            <a:endParaRPr lang="en-GB" sz="2000" dirty="0" smtClean="0">
              <a:solidFill>
                <a:schemeClr val="tx1"/>
              </a:solidFill>
              <a:latin typeface="Arial" pitchFamily="34" charset="0"/>
              <a:cs typeface="Arial" pitchFamily="34" charset="0"/>
            </a:endParaRPr>
          </a:p>
          <a:p>
            <a:pPr marL="457200" indent="-457200">
              <a:buFont typeface="Arial" charset="0"/>
              <a:buAutoNum type="arabicPeriod"/>
              <a:defRPr/>
            </a:pPr>
            <a:r>
              <a:rPr lang="en-GB" sz="2000" dirty="0" smtClean="0">
                <a:solidFill>
                  <a:schemeClr val="tx1"/>
                </a:solidFill>
                <a:latin typeface="Arial" pitchFamily="34" charset="0"/>
                <a:cs typeface="Arial" pitchFamily="34" charset="0"/>
              </a:rPr>
              <a:t>Simona Yaneva </a:t>
            </a:r>
          </a:p>
          <a:p>
            <a:pPr algn="l" eaLnBrk="1" hangingPunct="1">
              <a:buFont typeface="Arial" charset="0"/>
              <a:buNone/>
              <a:defRPr/>
            </a:pPr>
            <a:endParaRPr lang="en-GB" sz="2000" dirty="0" smtClean="0">
              <a:solidFill>
                <a:schemeClr val="tx1"/>
              </a:solidFill>
              <a:latin typeface="Arial" pitchFamily="34" charset="0"/>
              <a:cs typeface="Arial" pitchFamily="34" charset="0"/>
            </a:endParaRPr>
          </a:p>
          <a:p>
            <a:pPr algn="l" eaLnBrk="1" hangingPunct="1">
              <a:buFont typeface="Arial" charset="0"/>
              <a:buNone/>
              <a:defRPr/>
            </a:pPr>
            <a:endParaRPr lang="en-GB" sz="1200" dirty="0" smtClean="0">
              <a:solidFill>
                <a:schemeClr val="tx1"/>
              </a:solidFill>
              <a:latin typeface="Arial" pitchFamily="34" charset="0"/>
              <a:cs typeface="Arial" pitchFamily="34" charset="0"/>
            </a:endParaRPr>
          </a:p>
          <a:p>
            <a:pPr algn="l" eaLnBrk="1" hangingPunct="1">
              <a:buFont typeface="Arial" charset="0"/>
              <a:buNone/>
              <a:defRPr/>
            </a:pPr>
            <a:endParaRPr lang="en-GB" sz="1200" dirty="0" smtClean="0">
              <a:solidFill>
                <a:schemeClr val="tx1"/>
              </a:solidFill>
              <a:latin typeface="Arial" pitchFamily="34" charset="0"/>
              <a:cs typeface="Arial" pitchFamily="34" charset="0"/>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
        <p:nvSpPr>
          <p:cNvPr id="1025" name="Rectangle 1"/>
          <p:cNvSpPr>
            <a:spLocks noGrp="1" noChangeArrowheads="1"/>
          </p:cNvSpPr>
          <p:nvPr>
            <p:ph type="subTitle" idx="1"/>
          </p:nvPr>
        </p:nvSpPr>
        <p:spPr bwMode="auto">
          <a:xfrm>
            <a:off x="827088" y="428624"/>
            <a:ext cx="7959754" cy="212365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What went wrong</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Due to the busy domestic and work schedules we could not meet up in person often so it was 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little difficult in that sense. We were not always able to communicate on time either on our mobile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devices at times when we needed to. Some group members also required support as to the actual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assignment writing and understanding, which was a challenge. However, I managed to take the time out and provide my support to everyone that required support, advice and guidance.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
        <p:nvSpPr>
          <p:cNvPr id="1025" name="Rectangle 1"/>
          <p:cNvSpPr>
            <a:spLocks noGrp="1" noChangeArrowheads="1"/>
          </p:cNvSpPr>
          <p:nvPr>
            <p:ph type="subTitle" idx="1"/>
          </p:nvPr>
        </p:nvSpPr>
        <p:spPr bwMode="auto">
          <a:xfrm>
            <a:off x="827088" y="428624"/>
            <a:ext cx="7959754" cy="56446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r>
              <a:rPr lang="en-GB" sz="1400" b="1" dirty="0" smtClean="0">
                <a:latin typeface="+mj-lt"/>
              </a:rPr>
              <a:t>What went well and did we meet often</a:t>
            </a:r>
            <a:endParaRPr lang="en-GB" sz="1400" dirty="0" smtClean="0">
              <a:latin typeface="+mj-lt"/>
            </a:endParaRPr>
          </a:p>
          <a:p>
            <a:r>
              <a:rPr lang="en-GB" sz="1400" dirty="0" smtClean="0">
                <a:latin typeface="+mj-lt"/>
              </a:rPr>
              <a:t>It was interesting when we gathered and discussed many types sustainable businesses that supported the environment. </a:t>
            </a:r>
            <a:r>
              <a:rPr lang="en-GB" sz="1400" b="1" dirty="0" smtClean="0">
                <a:latin typeface="+mj-lt"/>
              </a:rPr>
              <a:t>I </a:t>
            </a:r>
            <a:r>
              <a:rPr lang="en-GB" sz="1400" dirty="0" smtClean="0">
                <a:latin typeface="+mj-lt"/>
              </a:rPr>
              <a:t>was explaining to the group the core details of how to be sustainable and profitable from the search that I did.  I probed and requested in depth answers as to the wide range of industries that would effected the environment.  I was very explicit in explaining the different types of ways in which the environment should be protected as well as all communities.</a:t>
            </a:r>
          </a:p>
          <a:p>
            <a:r>
              <a:rPr lang="en-GB" sz="1400" dirty="0" smtClean="0">
                <a:latin typeface="+mj-lt"/>
              </a:rPr>
              <a:t> </a:t>
            </a:r>
          </a:p>
          <a:p>
            <a:r>
              <a:rPr lang="en-GB" sz="1400" dirty="0" smtClean="0">
                <a:latin typeface="+mj-lt"/>
              </a:rPr>
              <a:t>We looked at videos via a group chat called </a:t>
            </a:r>
            <a:r>
              <a:rPr lang="en-GB" sz="1400" dirty="0" err="1" smtClean="0">
                <a:latin typeface="+mj-lt"/>
              </a:rPr>
              <a:t>Whats</a:t>
            </a:r>
            <a:r>
              <a:rPr lang="en-GB" sz="1400" dirty="0" smtClean="0">
                <a:latin typeface="+mj-lt"/>
              </a:rPr>
              <a:t> App (WA) from our mobile devices. If entrepreneurs want to build partnerships with investors and receive funding, their ideas require innovation and echo friendly material. We all agreed that business that were committed to provide a robust safe guards for the environment would for sure save on using energy and waste and extremely cost effective at the same time. It will also create long term jobs and training programs for young people and stand the test of time and  meet all human standards in protecting the communities and the environment.      </a:t>
            </a:r>
          </a:p>
          <a:p>
            <a:r>
              <a:rPr lang="en-GB" sz="1400" dirty="0" smtClean="0">
                <a:latin typeface="+mj-lt"/>
              </a:rPr>
              <a:t> </a:t>
            </a:r>
          </a:p>
          <a:p>
            <a:r>
              <a:rPr lang="en-GB" sz="1400" dirty="0" smtClean="0">
                <a:latin typeface="+mj-lt"/>
              </a:rPr>
              <a:t>We then looked much more closely into the giant companies already committed to going extremely green in reference to the assignment by reading more on the net and researching. I started to complete the power point process and create the Presentation for the group and also my personal Reflective Submission. I looked at the power point slides and sent the draft of the power point to the group via email. I restructured the slides with pictures and made it more entertaining for the audience.  We all looked closely at our own employment also. Quality treatment and level of care and Health and Safety for the workers is key to get the best out of workers.</a:t>
            </a:r>
            <a:endParaRPr lang="en-GB" sz="1400" dirty="0">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
        <p:nvSpPr>
          <p:cNvPr id="1025" name="Rectangle 1"/>
          <p:cNvSpPr>
            <a:spLocks noGrp="1" noChangeArrowheads="1"/>
          </p:cNvSpPr>
          <p:nvPr>
            <p:ph type="subTitle" idx="1"/>
          </p:nvPr>
        </p:nvSpPr>
        <p:spPr bwMode="auto">
          <a:xfrm>
            <a:off x="827088" y="428624"/>
            <a:ext cx="7959754" cy="456740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r>
              <a:rPr lang="en-GB" sz="1400" b="1" dirty="0" smtClean="0">
                <a:latin typeface="+mj-lt"/>
              </a:rPr>
              <a:t>Using social media to communicate</a:t>
            </a:r>
            <a:endParaRPr lang="en-GB" sz="1400" dirty="0" smtClean="0">
              <a:latin typeface="+mj-lt"/>
            </a:endParaRPr>
          </a:p>
          <a:p>
            <a:r>
              <a:rPr lang="en-GB" sz="1400" dirty="0" smtClean="0">
                <a:latin typeface="+mj-lt"/>
              </a:rPr>
              <a:t> </a:t>
            </a:r>
          </a:p>
          <a:p>
            <a:r>
              <a:rPr lang="en-GB" sz="1400" dirty="0" smtClean="0">
                <a:latin typeface="+mj-lt"/>
              </a:rPr>
              <a:t>Social media was our primary source of communication and that was very effective after a while when we all got familiar and I actively encouraged it by explaining the importance of deadlines for this assignment. We created a group chat on WA to effectively communicate with all members.</a:t>
            </a:r>
          </a:p>
          <a:p>
            <a:r>
              <a:rPr lang="en-GB" sz="1400" dirty="0" smtClean="0">
                <a:latin typeface="+mj-lt"/>
              </a:rPr>
              <a:t> </a:t>
            </a:r>
          </a:p>
          <a:p>
            <a:r>
              <a:rPr lang="en-GB" sz="1400" b="1" dirty="0" smtClean="0">
                <a:latin typeface="+mj-lt"/>
              </a:rPr>
              <a:t>Did that work well</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Our group chat worked extremely well at all times. Any issues were raised via the WA chat and these were immediately resolved. </a:t>
            </a:r>
          </a:p>
          <a:p>
            <a:r>
              <a:rPr lang="en-GB" sz="1400" dirty="0" smtClean="0">
                <a:latin typeface="+mj-lt"/>
              </a:rPr>
              <a:t> </a:t>
            </a:r>
          </a:p>
          <a:p>
            <a:r>
              <a:rPr lang="en-GB" sz="1400" b="1" dirty="0" smtClean="0">
                <a:latin typeface="+mj-lt"/>
              </a:rPr>
              <a:t>Were there any technical issues</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All group members were given their roles and slides to learn and once that was done after I completed the research into the product and created the slides and numbered them with each individual members names, no technical issues arose at all what so ever. </a:t>
            </a:r>
            <a:endParaRPr lang="en-GB" sz="1400" dirty="0">
              <a:latin typeface="+mj-lt"/>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
        <p:nvSpPr>
          <p:cNvPr id="1025" name="Rectangle 1"/>
          <p:cNvSpPr>
            <a:spLocks noGrp="1" noChangeArrowheads="1"/>
          </p:cNvSpPr>
          <p:nvPr>
            <p:ph type="subTitle" idx="1"/>
          </p:nvPr>
        </p:nvSpPr>
        <p:spPr bwMode="auto">
          <a:xfrm>
            <a:off x="827088" y="428624"/>
            <a:ext cx="7959754" cy="44812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endParaRPr lang="en-GB" sz="1400" b="1" dirty="0" smtClean="0">
              <a:latin typeface="+mj-lt"/>
            </a:endParaRPr>
          </a:p>
          <a:p>
            <a:r>
              <a:rPr lang="en-GB" sz="1400" b="1" dirty="0" smtClean="0">
                <a:latin typeface="+mj-lt"/>
              </a:rPr>
              <a:t>Did group members refuse to meet on-line</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There was never any such thing that we experienced. If that was the case the assignment would have experienced delays and time world have been wasted on unproductive issues rather that the actual assignment.  </a:t>
            </a:r>
          </a:p>
          <a:p>
            <a:r>
              <a:rPr lang="en-GB" sz="1400" dirty="0" smtClean="0">
                <a:latin typeface="+mj-lt"/>
              </a:rPr>
              <a:t> </a:t>
            </a:r>
          </a:p>
          <a:p>
            <a:r>
              <a:rPr lang="en-GB" sz="1400" b="1" dirty="0" smtClean="0">
                <a:latin typeface="+mj-lt"/>
              </a:rPr>
              <a:t>Were there any members not pulling their weight and what did you do to resolve it.</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It was not a case of pulling weight rather it was due to lack of language barrier of the quality and standard required to complete research task that was difficult for one member. This was then tackled by myself by discussing with complete sympathy that I had for them and for that I provided easy tasks for them. This was very much appreciated and the relationship grew much stronger between the group.  There is a very good professional and friendly communication amongst the group now that we all understand each other really well. </a:t>
            </a:r>
          </a:p>
          <a:p>
            <a:r>
              <a:rPr lang="en-GB" sz="1400" dirty="0" smtClean="0"/>
              <a:t> </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ome"/>
          <p:cNvPicPr>
            <a:picLocks noChangeAspect="1" noChangeArrowheads="1"/>
          </p:cNvPicPr>
          <p:nvPr/>
        </p:nvPicPr>
        <p:blipFill>
          <a:blip r:embed="rId2"/>
          <a:srcRect/>
          <a:stretch>
            <a:fillRect/>
          </a:stretch>
        </p:blipFill>
        <p:spPr bwMode="auto">
          <a:xfrm>
            <a:off x="4643438" y="500042"/>
            <a:ext cx="4000500" cy="666751"/>
          </a:xfrm>
          <a:prstGeom prst="rect">
            <a:avLst/>
          </a:prstGeom>
          <a:noFill/>
        </p:spPr>
      </p:pic>
      <p:sp>
        <p:nvSpPr>
          <p:cNvPr id="1025" name="Rectangle 1"/>
          <p:cNvSpPr>
            <a:spLocks noGrp="1" noChangeArrowheads="1"/>
          </p:cNvSpPr>
          <p:nvPr>
            <p:ph type="subTitle" idx="1"/>
          </p:nvPr>
        </p:nvSpPr>
        <p:spPr bwMode="auto">
          <a:xfrm>
            <a:off x="827088" y="428624"/>
            <a:ext cx="7959754" cy="61863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200" b="1" dirty="0" smtClean="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p:txBody>
      </p:sp>
      <p:sp>
        <p:nvSpPr>
          <p:cNvPr id="4" name="Rectangle 3"/>
          <p:cNvSpPr/>
          <p:nvPr/>
        </p:nvSpPr>
        <p:spPr>
          <a:xfrm>
            <a:off x="857224" y="1285860"/>
            <a:ext cx="8072494" cy="3539430"/>
          </a:xfrm>
          <a:prstGeom prst="rect">
            <a:avLst/>
          </a:prstGeom>
        </p:spPr>
        <p:txBody>
          <a:bodyPr wrap="square">
            <a:spAutoFit/>
          </a:bodyPr>
          <a:lstStyle/>
          <a:p>
            <a:r>
              <a:rPr lang="en-GB" sz="1400" b="1" dirty="0" smtClean="0">
                <a:latin typeface="+mj-lt"/>
              </a:rPr>
              <a:t>Did you divide the work / Was the work fairly shared out</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The work was fully divided as there were members who had experience in research from the previous assignment.  I did the research and created the power point and the presentation.   2 group members provided me with the update of their work status. In group meetings however, everyone did contribute to the way in which the process was heading and any input from any group member was valued and considered such as changes in my progress of the power point.   </a:t>
            </a:r>
          </a:p>
          <a:p>
            <a:r>
              <a:rPr lang="en-GB" sz="1400" b="1" dirty="0" smtClean="0">
                <a:latin typeface="+mj-lt"/>
              </a:rPr>
              <a:t> </a:t>
            </a:r>
            <a:endParaRPr lang="en-GB" sz="1400" dirty="0" smtClean="0">
              <a:latin typeface="+mj-lt"/>
            </a:endParaRPr>
          </a:p>
          <a:p>
            <a:r>
              <a:rPr lang="en-GB" sz="1400" b="1" dirty="0" smtClean="0">
                <a:latin typeface="+mj-lt"/>
              </a:rPr>
              <a:t>What did you learn from this experience</a:t>
            </a:r>
            <a:endParaRPr lang="en-GB" sz="1400" dirty="0" smtClean="0">
              <a:latin typeface="+mj-lt"/>
            </a:endParaRPr>
          </a:p>
          <a:p>
            <a:r>
              <a:rPr lang="en-GB" sz="1400" b="1" dirty="0" smtClean="0">
                <a:latin typeface="+mj-lt"/>
              </a:rPr>
              <a:t> </a:t>
            </a:r>
            <a:endParaRPr lang="en-GB" sz="1400" dirty="0" smtClean="0">
              <a:latin typeface="+mj-lt"/>
            </a:endParaRPr>
          </a:p>
          <a:p>
            <a:r>
              <a:rPr lang="en-GB" sz="1400" dirty="0" smtClean="0">
                <a:latin typeface="+mj-lt"/>
              </a:rPr>
              <a:t>I have learnt that once you enjoy working with people you are able to get the best out of a project or an assignment.  it is not how you think in situations but it is how you react to difficult situations. I have also learnt that to be an entrepreneur  you must have many </a:t>
            </a:r>
            <a:r>
              <a:rPr lang="en-GB" sz="1400" dirty="0" err="1" smtClean="0">
                <a:latin typeface="+mj-lt"/>
              </a:rPr>
              <a:t>many</a:t>
            </a:r>
            <a:r>
              <a:rPr lang="en-GB" sz="1400" dirty="0" smtClean="0">
                <a:latin typeface="+mj-lt"/>
              </a:rPr>
              <a:t> qualities not just money and a good idea.  You can only learn this by working with the a team and a community, associating with them and communicating with them on a regular basis. There is a great saying that “You only know a person when you either work with them or live with them”.  Same applies to a group.</a:t>
            </a:r>
            <a:endParaRPr lang="en-GB" sz="1400" dirty="0">
              <a:latin typeface="+mj-lt"/>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1299</TotalTime>
  <Words>871</Words>
  <Application>Microsoft Office PowerPoint</Application>
  <PresentationFormat>On-screen Show (4:3)</PresentationFormat>
  <Paragraphs>319</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Trek</vt:lpstr>
      <vt:lpstr>Slide 1</vt:lpstr>
      <vt:lpstr>Slide 2</vt:lpstr>
      <vt:lpstr>What is a Global Citizen</vt:lpstr>
      <vt:lpstr>Sustainable projects</vt:lpstr>
      <vt:lpstr>Sustainable projects</vt:lpstr>
      <vt:lpstr>Sustainable projects</vt:lpstr>
      <vt:lpstr>Sustainable projects</vt:lpstr>
      <vt:lpstr> sustainability Leadership and Entrepreneurship  </vt:lpstr>
      <vt:lpstr>Research</vt:lpstr>
      <vt:lpstr>Sustainability Leadership Project (SLP)</vt:lpstr>
      <vt:lpstr>Sustainability Leadership Project (SLP)</vt:lpstr>
      <vt:lpstr>benefits of community participation </vt:lpstr>
      <vt:lpstr>benefits of community participation </vt:lpstr>
      <vt:lpstr>COMMUNITY PARTICIPATION ON ENVIRONMENT REGENERATION</vt:lpstr>
      <vt:lpstr>COMMUNITY PARTICIPATION ON ENVIRONMENT REGENERATION</vt:lpstr>
      <vt:lpstr>SOLUTIONS TO Improving THE ENVIRoNMENT </vt:lpstr>
      <vt:lpstr> new Portable tiny sustainable houses</vt:lpstr>
      <vt:lpstr>Eco self-sustained Village</vt:lpstr>
      <vt:lpstr>Eco self-sustained Village</vt:lpstr>
      <vt:lpstr>The Earth ship project</vt:lpstr>
      <vt:lpstr>The Earth ship project</vt:lpstr>
      <vt:lpstr>The Earth ship project</vt:lpstr>
      <vt:lpstr>The Earth ship project</vt:lpstr>
      <vt:lpstr>The Earth ship project</vt:lpstr>
      <vt:lpstr>conclusion</vt:lpstr>
      <vt:lpstr>Slide 26</vt:lpstr>
      <vt:lpstr>Slide 27</vt:lpstr>
      <vt:lpstr>Slide 28</vt:lpstr>
      <vt:lpstr>Slide 29</vt:lpstr>
      <vt:lpstr>Slide 30</vt:lpstr>
      <vt:lpstr>Slide 31</vt:lpstr>
      <vt:lpstr>Slide 32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Unprofessional and Unreasonable Management Treatment Towards Staff</dc:title>
  <dc:creator>samsulalom73</dc:creator>
  <cp:lastModifiedBy>samsulalom73</cp:lastModifiedBy>
  <cp:revision>249</cp:revision>
  <dcterms:created xsi:type="dcterms:W3CDTF">2017-08-05T08:42:38Z</dcterms:created>
  <dcterms:modified xsi:type="dcterms:W3CDTF">2018-04-28T12:23:35Z</dcterms:modified>
</cp:coreProperties>
</file>