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colors6.xml" ContentType="application/vnd.openxmlformats-officedocument.drawingml.diagramColors+xml"/>
  <Override PartName="/ppt/notesSlides/notesSlide10.xml" ContentType="application/vnd.openxmlformats-officedocument.presentationml.notesSlide+xml"/>
  <Override PartName="/ppt/diagrams/drawing7.xml" ContentType="application/vnd.ms-office.drawingml.diagramDrawing+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notesSlides/notesSlide5.xml" ContentType="application/vnd.openxmlformats-officedocument.presentationml.notesSlide+xml"/>
  <Override PartName="/ppt/diagrams/quickStyle7.xml" ContentType="application/vnd.openxmlformats-officedocument.drawingml.diagramStyle+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notesSlides/notesSlide3.xml" ContentType="application/vnd.openxmlformats-officedocument.presentationml.notesSlide+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notesSlides/notesSlide19.xml" ContentType="application/vnd.openxmlformats-officedocument.presentationml.notesSlid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notesSlides/notesSlide13.xml" ContentType="application/vnd.openxmlformats-officedocument.presentationml.notesSlide+xml"/>
  <Override PartName="/ppt/diagrams/data7.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colors7.xml" ContentType="application/vnd.openxmlformats-officedocument.drawingml.diagramColors+xml"/>
  <Override PartName="/ppt/diagrams/data3.xml" ContentType="application/vnd.openxmlformats-officedocument.drawingml.diagramData+xml"/>
  <Override PartName="/ppt/diagrams/colors5.xml" ContentType="application/vnd.openxmlformats-officedocument.drawingml.diagramColors+xml"/>
  <Override PartName="/ppt/notesSlides/notesSlide6.xml" ContentType="application/vnd.openxmlformats-officedocument.presentationml.notesSlide+xml"/>
  <Override PartName="/ppt/diagrams/drawing6.xml" ContentType="application/vnd.ms-office.drawingml.diagramDrawing+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ppt/diagrams/quickStyle6.xml" ContentType="application/vnd.openxmlformats-officedocument.drawingml.diagramStyle+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diagrams/layout7.xml" ContentType="application/vnd.openxmlformats-officedocument.drawingml.diagram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9" r:id="rId1"/>
  </p:sldMasterIdLst>
  <p:notesMasterIdLst>
    <p:notesMasterId r:id="rId44"/>
  </p:notesMasterIdLst>
  <p:handoutMasterIdLst>
    <p:handoutMasterId r:id="rId45"/>
  </p:handoutMasterIdLst>
  <p:sldIdLst>
    <p:sldId id="286" r:id="rId2"/>
    <p:sldId id="256" r:id="rId3"/>
    <p:sldId id="288" r:id="rId4"/>
    <p:sldId id="301" r:id="rId5"/>
    <p:sldId id="257" r:id="rId6"/>
    <p:sldId id="258" r:id="rId7"/>
    <p:sldId id="302" r:id="rId8"/>
    <p:sldId id="303" r:id="rId9"/>
    <p:sldId id="304" r:id="rId10"/>
    <p:sldId id="305" r:id="rId11"/>
    <p:sldId id="307" r:id="rId12"/>
    <p:sldId id="308" r:id="rId13"/>
    <p:sldId id="309" r:id="rId14"/>
    <p:sldId id="264" r:id="rId15"/>
    <p:sldId id="300" r:id="rId16"/>
    <p:sldId id="306" r:id="rId17"/>
    <p:sldId id="296" r:id="rId18"/>
    <p:sldId id="275" r:id="rId19"/>
    <p:sldId id="298" r:id="rId20"/>
    <p:sldId id="271" r:id="rId21"/>
    <p:sldId id="310" r:id="rId22"/>
    <p:sldId id="259" r:id="rId23"/>
    <p:sldId id="261" r:id="rId24"/>
    <p:sldId id="277" r:id="rId25"/>
    <p:sldId id="311" r:id="rId26"/>
    <p:sldId id="312" r:id="rId27"/>
    <p:sldId id="313" r:id="rId28"/>
    <p:sldId id="280" r:id="rId29"/>
    <p:sldId id="322" r:id="rId30"/>
    <p:sldId id="323" r:id="rId31"/>
    <p:sldId id="290" r:id="rId32"/>
    <p:sldId id="289" r:id="rId33"/>
    <p:sldId id="321" r:id="rId34"/>
    <p:sldId id="293" r:id="rId35"/>
    <p:sldId id="314" r:id="rId36"/>
    <p:sldId id="315" r:id="rId37"/>
    <p:sldId id="316" r:id="rId38"/>
    <p:sldId id="317" r:id="rId39"/>
    <p:sldId id="318" r:id="rId40"/>
    <p:sldId id="319" r:id="rId41"/>
    <p:sldId id="320" r:id="rId42"/>
    <p:sldId id="294" r:id="rId43"/>
  </p:sldIdLst>
  <p:sldSz cx="9144000" cy="6858000" type="screen4x3"/>
  <p:notesSz cx="6724650" cy="9774238"/>
  <p:defaultTextStyle>
    <a:defPPr>
      <a:defRPr lang="en-GB"/>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3891" autoAdjust="0"/>
  </p:normalViewPr>
  <p:slideViewPr>
    <p:cSldViewPr>
      <p:cViewPr varScale="1">
        <p:scale>
          <a:sx n="73" d="100"/>
          <a:sy n="73" d="100"/>
        </p:scale>
        <p:origin x="-1284"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FEC872-B1F8-472B-BEC0-4BDA30B8EB46}" type="doc">
      <dgm:prSet loTypeId="urn:microsoft.com/office/officeart/2005/8/layout/vList5" loCatId="list" qsTypeId="urn:microsoft.com/office/officeart/2005/8/quickstyle/3d3" qsCatId="3D" csTypeId="urn:microsoft.com/office/officeart/2005/8/colors/colorful5" csCatId="colorful" phldr="1"/>
      <dgm:spPr/>
      <dgm:t>
        <a:bodyPr/>
        <a:lstStyle/>
        <a:p>
          <a:endParaRPr lang="en-GB"/>
        </a:p>
      </dgm:t>
    </dgm:pt>
    <dgm:pt modelId="{DC99113F-E40C-4840-9805-5AC321F355C0}">
      <dgm:prSet custT="1"/>
      <dgm:spPr/>
      <dgm:t>
        <a:bodyPr/>
        <a:lstStyle/>
        <a:p>
          <a:pPr algn="l" rtl="0"/>
          <a:r>
            <a:rPr lang="en-GB" sz="2000" dirty="0" smtClean="0">
              <a:latin typeface="Arial" pitchFamily="34" charset="0"/>
              <a:cs typeface="Arial" pitchFamily="34" charset="0"/>
            </a:rPr>
            <a:t>1. Introduction</a:t>
          </a:r>
          <a:endParaRPr lang="en-GB" sz="2000" dirty="0">
            <a:latin typeface="Arial" pitchFamily="34" charset="0"/>
            <a:cs typeface="Arial" pitchFamily="34" charset="0"/>
          </a:endParaRPr>
        </a:p>
      </dgm:t>
    </dgm:pt>
    <dgm:pt modelId="{1F70E338-7044-4B76-8B6F-401CC4A9004F}" type="parTrans" cxnId="{99DB6163-9F5F-4177-B1BF-5FAA79DA0106}">
      <dgm:prSet/>
      <dgm:spPr/>
      <dgm:t>
        <a:bodyPr/>
        <a:lstStyle/>
        <a:p>
          <a:endParaRPr lang="en-GB"/>
        </a:p>
      </dgm:t>
    </dgm:pt>
    <dgm:pt modelId="{DAED4D27-4C22-44D2-8365-880C538DC66B}" type="sibTrans" cxnId="{99DB6163-9F5F-4177-B1BF-5FAA79DA0106}">
      <dgm:prSet/>
      <dgm:spPr/>
      <dgm:t>
        <a:bodyPr/>
        <a:lstStyle/>
        <a:p>
          <a:endParaRPr lang="en-GB"/>
        </a:p>
      </dgm:t>
    </dgm:pt>
    <dgm:pt modelId="{23D27447-5DDF-4892-8B35-9E210E5ACDF6}">
      <dgm:prSet custT="1"/>
      <dgm:spPr/>
      <dgm:t>
        <a:bodyPr/>
        <a:lstStyle/>
        <a:p>
          <a:pPr algn="l" rtl="0"/>
          <a:r>
            <a:rPr lang="en-GB" sz="2000" dirty="0" smtClean="0">
              <a:latin typeface="Arial" pitchFamily="34" charset="0"/>
              <a:cs typeface="Arial" pitchFamily="34" charset="0"/>
            </a:rPr>
            <a:t>2. Aims &amp; Objectives</a:t>
          </a:r>
          <a:endParaRPr lang="en-GB" sz="2000" dirty="0">
            <a:latin typeface="Arial" pitchFamily="34" charset="0"/>
            <a:cs typeface="Arial" pitchFamily="34" charset="0"/>
          </a:endParaRPr>
        </a:p>
      </dgm:t>
    </dgm:pt>
    <dgm:pt modelId="{F6E531D6-E53C-40EC-B434-3C5C396D49B2}" type="parTrans" cxnId="{5F27C055-47F1-41B1-BF84-965DA57A45D6}">
      <dgm:prSet/>
      <dgm:spPr/>
      <dgm:t>
        <a:bodyPr/>
        <a:lstStyle/>
        <a:p>
          <a:endParaRPr lang="en-GB"/>
        </a:p>
      </dgm:t>
    </dgm:pt>
    <dgm:pt modelId="{F97983BF-B86C-48ED-BAFB-3F8563CDB8DD}" type="sibTrans" cxnId="{5F27C055-47F1-41B1-BF84-965DA57A45D6}">
      <dgm:prSet/>
      <dgm:spPr/>
      <dgm:t>
        <a:bodyPr/>
        <a:lstStyle/>
        <a:p>
          <a:endParaRPr lang="en-GB"/>
        </a:p>
      </dgm:t>
    </dgm:pt>
    <dgm:pt modelId="{7F56E0B0-FFB1-49CF-8C12-633D7E360FD9}">
      <dgm:prSet custT="1"/>
      <dgm:spPr/>
      <dgm:t>
        <a:bodyPr/>
        <a:lstStyle/>
        <a:p>
          <a:pPr algn="l" rtl="0"/>
          <a:r>
            <a:rPr lang="en-GB" sz="2000" dirty="0" smtClean="0">
              <a:latin typeface="Arial" pitchFamily="34" charset="0"/>
              <a:cs typeface="Arial" pitchFamily="34" charset="0"/>
            </a:rPr>
            <a:t>3. Company Description Mission and Vision</a:t>
          </a:r>
          <a:endParaRPr lang="en-GB" sz="2000" dirty="0">
            <a:latin typeface="Arial" pitchFamily="34" charset="0"/>
            <a:cs typeface="Arial" pitchFamily="34" charset="0"/>
          </a:endParaRPr>
        </a:p>
      </dgm:t>
    </dgm:pt>
    <dgm:pt modelId="{FD329DAD-3374-4A67-A71A-5D1FC18FE38E}" type="parTrans" cxnId="{C06C53A8-F32F-41A8-B564-8206B21E0C03}">
      <dgm:prSet/>
      <dgm:spPr/>
      <dgm:t>
        <a:bodyPr/>
        <a:lstStyle/>
        <a:p>
          <a:endParaRPr lang="en-GB"/>
        </a:p>
      </dgm:t>
    </dgm:pt>
    <dgm:pt modelId="{6DA855DC-0FB6-4AC1-8705-A72E0993B340}" type="sibTrans" cxnId="{C06C53A8-F32F-41A8-B564-8206B21E0C03}">
      <dgm:prSet/>
      <dgm:spPr/>
      <dgm:t>
        <a:bodyPr/>
        <a:lstStyle/>
        <a:p>
          <a:endParaRPr lang="en-GB"/>
        </a:p>
      </dgm:t>
    </dgm:pt>
    <dgm:pt modelId="{90FBE24B-FF2A-48C7-849C-77417880694A}">
      <dgm:prSet custT="1"/>
      <dgm:spPr/>
      <dgm:t>
        <a:bodyPr/>
        <a:lstStyle/>
        <a:p>
          <a:pPr algn="l" rtl="0"/>
          <a:r>
            <a:rPr lang="en-GB" sz="2000" dirty="0" smtClean="0">
              <a:latin typeface="Arial" pitchFamily="34" charset="0"/>
              <a:cs typeface="Arial" pitchFamily="34" charset="0"/>
            </a:rPr>
            <a:t>4. Natural Mineral Consumption</a:t>
          </a:r>
          <a:endParaRPr lang="en-GB" sz="2000" dirty="0">
            <a:latin typeface="Arial" pitchFamily="34" charset="0"/>
            <a:cs typeface="Arial" pitchFamily="34" charset="0"/>
          </a:endParaRPr>
        </a:p>
      </dgm:t>
    </dgm:pt>
    <dgm:pt modelId="{BCA26F5F-C991-4BBC-A781-6D3AE0526D40}" type="parTrans" cxnId="{589A38B7-96C4-4323-A329-4F43C96C05D4}">
      <dgm:prSet/>
      <dgm:spPr/>
      <dgm:t>
        <a:bodyPr/>
        <a:lstStyle/>
        <a:p>
          <a:endParaRPr lang="en-GB"/>
        </a:p>
      </dgm:t>
    </dgm:pt>
    <dgm:pt modelId="{AA93F0CF-1DDE-42AB-93B0-B3C2CC3BE0A9}" type="sibTrans" cxnId="{589A38B7-96C4-4323-A329-4F43C96C05D4}">
      <dgm:prSet/>
      <dgm:spPr/>
      <dgm:t>
        <a:bodyPr/>
        <a:lstStyle/>
        <a:p>
          <a:endParaRPr lang="en-GB"/>
        </a:p>
      </dgm:t>
    </dgm:pt>
    <dgm:pt modelId="{8233B414-737B-4E30-80A6-CA72A115F83A}">
      <dgm:prSet custT="1"/>
      <dgm:spPr/>
      <dgm:t>
        <a:bodyPr/>
        <a:lstStyle/>
        <a:p>
          <a:pPr algn="l" rtl="0"/>
          <a:r>
            <a:rPr lang="en-GB" sz="2000" dirty="0" smtClean="0">
              <a:latin typeface="Arial" pitchFamily="34" charset="0"/>
              <a:cs typeface="Arial" pitchFamily="34" charset="0"/>
            </a:rPr>
            <a:t>5. Population Growth</a:t>
          </a:r>
          <a:endParaRPr lang="en-GB" sz="2000" dirty="0">
            <a:latin typeface="Arial" pitchFamily="34" charset="0"/>
            <a:cs typeface="Arial" pitchFamily="34" charset="0"/>
          </a:endParaRPr>
        </a:p>
      </dgm:t>
    </dgm:pt>
    <dgm:pt modelId="{41AEAD1D-B846-4BD3-A509-85750892D015}" type="parTrans" cxnId="{A474F269-CE16-4A00-BA7E-EA4BA1C33B1C}">
      <dgm:prSet/>
      <dgm:spPr/>
      <dgm:t>
        <a:bodyPr/>
        <a:lstStyle/>
        <a:p>
          <a:endParaRPr lang="en-GB"/>
        </a:p>
      </dgm:t>
    </dgm:pt>
    <dgm:pt modelId="{1354D231-C96E-4CAD-BFB2-13040EA0CD6B}" type="sibTrans" cxnId="{A474F269-CE16-4A00-BA7E-EA4BA1C33B1C}">
      <dgm:prSet/>
      <dgm:spPr/>
      <dgm:t>
        <a:bodyPr/>
        <a:lstStyle/>
        <a:p>
          <a:endParaRPr lang="en-GB"/>
        </a:p>
      </dgm:t>
    </dgm:pt>
    <dgm:pt modelId="{3B5424A8-D82C-4090-94A8-ECA46E6BBA1B}">
      <dgm:prSet custT="1"/>
      <dgm:spPr/>
      <dgm:t>
        <a:bodyPr/>
        <a:lstStyle/>
        <a:p>
          <a:pPr algn="l" rtl="0"/>
          <a:r>
            <a:rPr lang="en-GB" sz="2000" dirty="0" smtClean="0">
              <a:latin typeface="Arial" pitchFamily="34" charset="0"/>
              <a:cs typeface="Arial" pitchFamily="34" charset="0"/>
            </a:rPr>
            <a:t>6. Legal Compliance</a:t>
          </a:r>
          <a:endParaRPr lang="en-GB" sz="2000" dirty="0">
            <a:latin typeface="Arial" pitchFamily="34" charset="0"/>
            <a:cs typeface="Arial" pitchFamily="34" charset="0"/>
          </a:endParaRPr>
        </a:p>
      </dgm:t>
    </dgm:pt>
    <dgm:pt modelId="{0F72020E-0FF7-4CEA-9D85-AB78CBB81825}" type="parTrans" cxnId="{14ABA36F-3CD6-49FB-A3E4-D230078D895B}">
      <dgm:prSet/>
      <dgm:spPr/>
      <dgm:t>
        <a:bodyPr/>
        <a:lstStyle/>
        <a:p>
          <a:endParaRPr lang="en-GB"/>
        </a:p>
      </dgm:t>
    </dgm:pt>
    <dgm:pt modelId="{D93DB5CD-F9E8-43B3-8D85-B91FF78BF213}" type="sibTrans" cxnId="{14ABA36F-3CD6-49FB-A3E4-D230078D895B}">
      <dgm:prSet/>
      <dgm:spPr/>
      <dgm:t>
        <a:bodyPr/>
        <a:lstStyle/>
        <a:p>
          <a:endParaRPr lang="en-GB"/>
        </a:p>
      </dgm:t>
    </dgm:pt>
    <dgm:pt modelId="{13D60FBD-D3AD-47AE-8F58-8F5022B5A466}">
      <dgm:prSet custT="1"/>
      <dgm:spPr/>
      <dgm:t>
        <a:bodyPr/>
        <a:lstStyle/>
        <a:p>
          <a:pPr algn="l" rtl="0"/>
          <a:r>
            <a:rPr lang="en-GB" sz="2000" dirty="0" smtClean="0">
              <a:latin typeface="Arial" pitchFamily="34" charset="0"/>
              <a:cs typeface="Arial" pitchFamily="34" charset="0"/>
            </a:rPr>
            <a:t>7. Management Process/Marketing</a:t>
          </a:r>
          <a:endParaRPr lang="en-GB" sz="2000" dirty="0">
            <a:latin typeface="Arial" pitchFamily="34" charset="0"/>
            <a:cs typeface="Arial" pitchFamily="34" charset="0"/>
          </a:endParaRPr>
        </a:p>
      </dgm:t>
    </dgm:pt>
    <dgm:pt modelId="{A51CCD8C-B3D3-4CC3-B32F-879189788FA5}" type="parTrans" cxnId="{22104493-6B6E-4BAC-B10C-0ACDA852DB08}">
      <dgm:prSet/>
      <dgm:spPr/>
      <dgm:t>
        <a:bodyPr/>
        <a:lstStyle/>
        <a:p>
          <a:endParaRPr lang="en-GB"/>
        </a:p>
      </dgm:t>
    </dgm:pt>
    <dgm:pt modelId="{721FD03E-980E-4A67-AB2F-2872C12BB7D1}" type="sibTrans" cxnId="{22104493-6B6E-4BAC-B10C-0ACDA852DB08}">
      <dgm:prSet/>
      <dgm:spPr/>
      <dgm:t>
        <a:bodyPr/>
        <a:lstStyle/>
        <a:p>
          <a:endParaRPr lang="en-GB"/>
        </a:p>
      </dgm:t>
    </dgm:pt>
    <dgm:pt modelId="{00B4695D-0385-435C-9097-E524CE1E6EBE}">
      <dgm:prSet custT="1"/>
      <dgm:spPr/>
      <dgm:t>
        <a:bodyPr/>
        <a:lstStyle/>
        <a:p>
          <a:pPr algn="l" rtl="0"/>
          <a:r>
            <a:rPr lang="en-GB" sz="2000" dirty="0" smtClean="0">
              <a:latin typeface="Arial" pitchFamily="34" charset="0"/>
              <a:cs typeface="Arial" pitchFamily="34" charset="0"/>
            </a:rPr>
            <a:t>8. Current State of Market</a:t>
          </a:r>
          <a:endParaRPr lang="en-GB" sz="2000" dirty="0">
            <a:latin typeface="Arial" pitchFamily="34" charset="0"/>
            <a:cs typeface="Arial" pitchFamily="34" charset="0"/>
          </a:endParaRPr>
        </a:p>
      </dgm:t>
    </dgm:pt>
    <dgm:pt modelId="{D797375D-6BC1-4BAB-AD49-444A050952C4}" type="parTrans" cxnId="{DB6FDC06-E27F-4818-ACF2-9724F95FEAE3}">
      <dgm:prSet/>
      <dgm:spPr/>
      <dgm:t>
        <a:bodyPr/>
        <a:lstStyle/>
        <a:p>
          <a:endParaRPr lang="en-GB"/>
        </a:p>
      </dgm:t>
    </dgm:pt>
    <dgm:pt modelId="{B9BCABFE-2260-471E-ABBB-2FD5208F82D7}" type="sibTrans" cxnId="{DB6FDC06-E27F-4818-ACF2-9724F95FEAE3}">
      <dgm:prSet/>
      <dgm:spPr/>
      <dgm:t>
        <a:bodyPr/>
        <a:lstStyle/>
        <a:p>
          <a:endParaRPr lang="en-GB"/>
        </a:p>
      </dgm:t>
    </dgm:pt>
    <dgm:pt modelId="{7D2330C5-A3FC-46A8-A48A-93471B1C7F7D}">
      <dgm:prSet custT="1"/>
      <dgm:spPr/>
      <dgm:t>
        <a:bodyPr/>
        <a:lstStyle/>
        <a:p>
          <a:pPr algn="l" rtl="0"/>
          <a:r>
            <a:rPr lang="en-GB" sz="2000" dirty="0" smtClean="0">
              <a:latin typeface="Arial" pitchFamily="34" charset="0"/>
              <a:cs typeface="Arial" pitchFamily="34" charset="0"/>
            </a:rPr>
            <a:t>9. SWOT analysis</a:t>
          </a:r>
          <a:endParaRPr lang="en-GB" sz="2000" dirty="0">
            <a:latin typeface="Arial" pitchFamily="34" charset="0"/>
            <a:cs typeface="Arial" pitchFamily="34" charset="0"/>
          </a:endParaRPr>
        </a:p>
      </dgm:t>
    </dgm:pt>
    <dgm:pt modelId="{39F6ABFD-BFA5-44E0-995E-E2CB76465F25}" type="parTrans" cxnId="{9245265F-1CF8-4001-979B-B434E31FEEA1}">
      <dgm:prSet/>
      <dgm:spPr/>
      <dgm:t>
        <a:bodyPr/>
        <a:lstStyle/>
        <a:p>
          <a:endParaRPr lang="en-GB"/>
        </a:p>
      </dgm:t>
    </dgm:pt>
    <dgm:pt modelId="{BA932AB8-DD4E-45EF-A257-7FB37B51CD11}" type="sibTrans" cxnId="{9245265F-1CF8-4001-979B-B434E31FEEA1}">
      <dgm:prSet/>
      <dgm:spPr/>
      <dgm:t>
        <a:bodyPr/>
        <a:lstStyle/>
        <a:p>
          <a:endParaRPr lang="en-GB"/>
        </a:p>
      </dgm:t>
    </dgm:pt>
    <dgm:pt modelId="{7B52DC46-668D-477E-B6BB-5F8B7384C64F}">
      <dgm:prSet custT="1"/>
      <dgm:spPr/>
      <dgm:t>
        <a:bodyPr/>
        <a:lstStyle/>
        <a:p>
          <a:pPr algn="l" rtl="0"/>
          <a:r>
            <a:rPr lang="en-GB" sz="2000" dirty="0" smtClean="0">
              <a:latin typeface="Arial" pitchFamily="34" charset="0"/>
              <a:cs typeface="Arial" pitchFamily="34" charset="0"/>
            </a:rPr>
            <a:t>11. Conclusion</a:t>
          </a:r>
          <a:endParaRPr lang="en-GB" sz="2000" dirty="0">
            <a:latin typeface="Arial" pitchFamily="34" charset="0"/>
            <a:cs typeface="Arial" pitchFamily="34" charset="0"/>
          </a:endParaRPr>
        </a:p>
      </dgm:t>
    </dgm:pt>
    <dgm:pt modelId="{0D6D8874-BFBB-45DB-9DFF-422547E8EDEE}" type="parTrans" cxnId="{F5F5E0D8-577E-41E9-8B0E-ED17AFF115C7}">
      <dgm:prSet/>
      <dgm:spPr/>
      <dgm:t>
        <a:bodyPr/>
        <a:lstStyle/>
        <a:p>
          <a:endParaRPr lang="en-GB"/>
        </a:p>
      </dgm:t>
    </dgm:pt>
    <dgm:pt modelId="{40B0A2F2-42FF-4814-ACAC-05D165BA2C07}" type="sibTrans" cxnId="{F5F5E0D8-577E-41E9-8B0E-ED17AFF115C7}">
      <dgm:prSet/>
      <dgm:spPr/>
      <dgm:t>
        <a:bodyPr/>
        <a:lstStyle/>
        <a:p>
          <a:endParaRPr lang="en-GB"/>
        </a:p>
      </dgm:t>
    </dgm:pt>
    <dgm:pt modelId="{0525F275-1851-40CE-82B9-34A9265421A3}">
      <dgm:prSet custT="1"/>
      <dgm:spPr/>
      <dgm:t>
        <a:bodyPr/>
        <a:lstStyle/>
        <a:p>
          <a:pPr algn="l" rtl="0"/>
          <a:r>
            <a:rPr lang="en-GB" sz="2000" dirty="0" smtClean="0">
              <a:latin typeface="Arial" pitchFamily="34" charset="0"/>
              <a:cs typeface="Arial" pitchFamily="34" charset="0"/>
            </a:rPr>
            <a:t>10. PESTEL Analysis</a:t>
          </a:r>
          <a:endParaRPr lang="en-GB" sz="2000" dirty="0">
            <a:latin typeface="Arial" pitchFamily="34" charset="0"/>
            <a:cs typeface="Arial" pitchFamily="34" charset="0"/>
          </a:endParaRPr>
        </a:p>
      </dgm:t>
    </dgm:pt>
    <dgm:pt modelId="{1326CE34-A40F-4FC1-BF95-B07F978AAE43}" type="parTrans" cxnId="{B3C964BA-5861-4F39-9747-B24413767423}">
      <dgm:prSet/>
      <dgm:spPr/>
      <dgm:t>
        <a:bodyPr/>
        <a:lstStyle/>
        <a:p>
          <a:endParaRPr lang="en-GB"/>
        </a:p>
      </dgm:t>
    </dgm:pt>
    <dgm:pt modelId="{1EEC1BD7-F143-4AF9-8750-4F49B8A8FF9C}" type="sibTrans" cxnId="{B3C964BA-5861-4F39-9747-B24413767423}">
      <dgm:prSet/>
      <dgm:spPr/>
      <dgm:t>
        <a:bodyPr/>
        <a:lstStyle/>
        <a:p>
          <a:endParaRPr lang="en-GB"/>
        </a:p>
      </dgm:t>
    </dgm:pt>
    <dgm:pt modelId="{340C5619-AA7D-4003-8E19-B94D85811DD6}">
      <dgm:prSet custT="1"/>
      <dgm:spPr/>
      <dgm:t>
        <a:bodyPr/>
        <a:lstStyle/>
        <a:p>
          <a:pPr algn="l" rtl="0"/>
          <a:r>
            <a:rPr lang="en-GB" sz="2000" dirty="0" smtClean="0">
              <a:latin typeface="Arial" pitchFamily="34" charset="0"/>
              <a:cs typeface="Arial" pitchFamily="34" charset="0"/>
            </a:rPr>
            <a:t>12. Questions and Answer Session</a:t>
          </a:r>
          <a:endParaRPr lang="en-GB" sz="2000" dirty="0">
            <a:latin typeface="Arial" pitchFamily="34" charset="0"/>
            <a:cs typeface="Arial" pitchFamily="34" charset="0"/>
          </a:endParaRPr>
        </a:p>
      </dgm:t>
    </dgm:pt>
    <dgm:pt modelId="{5348A286-7AC3-4230-AD40-519FF40AB1F4}" type="parTrans" cxnId="{7BFE172A-6698-47C2-99CE-0D2E5B33BE9B}">
      <dgm:prSet/>
      <dgm:spPr/>
      <dgm:t>
        <a:bodyPr/>
        <a:lstStyle/>
        <a:p>
          <a:endParaRPr lang="en-GB"/>
        </a:p>
      </dgm:t>
    </dgm:pt>
    <dgm:pt modelId="{DC0851B0-A15A-4185-9B0D-5964EE38D0D4}" type="sibTrans" cxnId="{7BFE172A-6698-47C2-99CE-0D2E5B33BE9B}">
      <dgm:prSet/>
      <dgm:spPr/>
      <dgm:t>
        <a:bodyPr/>
        <a:lstStyle/>
        <a:p>
          <a:endParaRPr lang="en-GB"/>
        </a:p>
      </dgm:t>
    </dgm:pt>
    <dgm:pt modelId="{35C8CFC4-1C46-41C7-994D-EBD3BE8BCE9F}" type="pres">
      <dgm:prSet presAssocID="{EFFEC872-B1F8-472B-BEC0-4BDA30B8EB46}" presName="Name0" presStyleCnt="0">
        <dgm:presLayoutVars>
          <dgm:dir/>
          <dgm:animLvl val="lvl"/>
          <dgm:resizeHandles val="exact"/>
        </dgm:presLayoutVars>
      </dgm:prSet>
      <dgm:spPr/>
      <dgm:t>
        <a:bodyPr/>
        <a:lstStyle/>
        <a:p>
          <a:endParaRPr lang="en-GB"/>
        </a:p>
      </dgm:t>
    </dgm:pt>
    <dgm:pt modelId="{E2CBB953-FE1F-48D6-A559-423A03471999}" type="pres">
      <dgm:prSet presAssocID="{DC99113F-E40C-4840-9805-5AC321F355C0}" presName="linNode" presStyleCnt="0"/>
      <dgm:spPr/>
      <dgm:t>
        <a:bodyPr/>
        <a:lstStyle/>
        <a:p>
          <a:endParaRPr lang="en-GB"/>
        </a:p>
      </dgm:t>
    </dgm:pt>
    <dgm:pt modelId="{BD961BAE-6F4F-464B-A670-0B5032938662}" type="pres">
      <dgm:prSet presAssocID="{DC99113F-E40C-4840-9805-5AC321F355C0}" presName="parentText" presStyleLbl="node1" presStyleIdx="0" presStyleCnt="12" custLinFactNeighborX="-55016" custLinFactNeighborY="26772">
        <dgm:presLayoutVars>
          <dgm:chMax val="1"/>
          <dgm:bulletEnabled val="1"/>
        </dgm:presLayoutVars>
      </dgm:prSet>
      <dgm:spPr/>
      <dgm:t>
        <a:bodyPr/>
        <a:lstStyle/>
        <a:p>
          <a:endParaRPr lang="en-GB"/>
        </a:p>
      </dgm:t>
    </dgm:pt>
    <dgm:pt modelId="{B7A690D9-AE41-4E33-97F1-A35A8F815D7D}" type="pres">
      <dgm:prSet presAssocID="{DAED4D27-4C22-44D2-8365-880C538DC66B}" presName="sp" presStyleCnt="0"/>
      <dgm:spPr/>
      <dgm:t>
        <a:bodyPr/>
        <a:lstStyle/>
        <a:p>
          <a:endParaRPr lang="en-GB"/>
        </a:p>
      </dgm:t>
    </dgm:pt>
    <dgm:pt modelId="{A1C89AC0-504A-4F45-B0E6-4B2A47E9F272}" type="pres">
      <dgm:prSet presAssocID="{23D27447-5DDF-4892-8B35-9E210E5ACDF6}" presName="linNode" presStyleCnt="0"/>
      <dgm:spPr/>
      <dgm:t>
        <a:bodyPr/>
        <a:lstStyle/>
        <a:p>
          <a:endParaRPr lang="en-GB"/>
        </a:p>
      </dgm:t>
    </dgm:pt>
    <dgm:pt modelId="{530C840A-138B-47EF-8E35-8CB091F09AF5}" type="pres">
      <dgm:prSet presAssocID="{23D27447-5DDF-4892-8B35-9E210E5ACDF6}" presName="parentText" presStyleLbl="node1" presStyleIdx="1" presStyleCnt="12" custScaleX="148226" custLinFactNeighborX="-6790" custLinFactNeighborY="6604">
        <dgm:presLayoutVars>
          <dgm:chMax val="1"/>
          <dgm:bulletEnabled val="1"/>
        </dgm:presLayoutVars>
      </dgm:prSet>
      <dgm:spPr/>
      <dgm:t>
        <a:bodyPr/>
        <a:lstStyle/>
        <a:p>
          <a:endParaRPr lang="en-GB"/>
        </a:p>
      </dgm:t>
    </dgm:pt>
    <dgm:pt modelId="{925D9B09-E1B3-4B99-BCFC-096A21D69415}" type="pres">
      <dgm:prSet presAssocID="{F97983BF-B86C-48ED-BAFB-3F8563CDB8DD}" presName="sp" presStyleCnt="0"/>
      <dgm:spPr/>
      <dgm:t>
        <a:bodyPr/>
        <a:lstStyle/>
        <a:p>
          <a:endParaRPr lang="en-GB"/>
        </a:p>
      </dgm:t>
    </dgm:pt>
    <dgm:pt modelId="{DAA6E89A-F90C-499A-B222-B0E382968105}" type="pres">
      <dgm:prSet presAssocID="{7F56E0B0-FFB1-49CF-8C12-633D7E360FD9}" presName="linNode" presStyleCnt="0"/>
      <dgm:spPr/>
      <dgm:t>
        <a:bodyPr/>
        <a:lstStyle/>
        <a:p>
          <a:endParaRPr lang="en-GB"/>
        </a:p>
      </dgm:t>
    </dgm:pt>
    <dgm:pt modelId="{C9B9B40F-4DF6-48F9-A9B0-E0E8F8FB6767}" type="pres">
      <dgm:prSet presAssocID="{7F56E0B0-FFB1-49CF-8C12-633D7E360FD9}" presName="parentText" presStyleLbl="node1" presStyleIdx="2" presStyleCnt="12" custScaleX="146191" custScaleY="148548" custLinFactNeighborX="-55069" custLinFactNeighborY="5308">
        <dgm:presLayoutVars>
          <dgm:chMax val="1"/>
          <dgm:bulletEnabled val="1"/>
        </dgm:presLayoutVars>
      </dgm:prSet>
      <dgm:spPr/>
      <dgm:t>
        <a:bodyPr/>
        <a:lstStyle/>
        <a:p>
          <a:endParaRPr lang="en-GB"/>
        </a:p>
      </dgm:t>
    </dgm:pt>
    <dgm:pt modelId="{CF358B98-C099-4B9D-8192-C28A5D8F497C}" type="pres">
      <dgm:prSet presAssocID="{6DA855DC-0FB6-4AC1-8705-A72E0993B340}" presName="sp" presStyleCnt="0"/>
      <dgm:spPr/>
      <dgm:t>
        <a:bodyPr/>
        <a:lstStyle/>
        <a:p>
          <a:endParaRPr lang="en-GB"/>
        </a:p>
      </dgm:t>
    </dgm:pt>
    <dgm:pt modelId="{97D811EC-B727-4A01-AC9C-D78EB0B4DA72}" type="pres">
      <dgm:prSet presAssocID="{90FBE24B-FF2A-48C7-849C-77417880694A}" presName="linNode" presStyleCnt="0"/>
      <dgm:spPr/>
      <dgm:t>
        <a:bodyPr/>
        <a:lstStyle/>
        <a:p>
          <a:endParaRPr lang="en-GB"/>
        </a:p>
      </dgm:t>
    </dgm:pt>
    <dgm:pt modelId="{E6D04128-F9F1-4C9D-A392-2253ED533E33}" type="pres">
      <dgm:prSet presAssocID="{90FBE24B-FF2A-48C7-849C-77417880694A}" presName="parentText" presStyleLbl="node1" presStyleIdx="3" presStyleCnt="12" custScaleX="152978" custLinFactNeighborX="-6790" custLinFactNeighborY="-26841">
        <dgm:presLayoutVars>
          <dgm:chMax val="1"/>
          <dgm:bulletEnabled val="1"/>
        </dgm:presLayoutVars>
      </dgm:prSet>
      <dgm:spPr/>
      <dgm:t>
        <a:bodyPr/>
        <a:lstStyle/>
        <a:p>
          <a:endParaRPr lang="en-GB"/>
        </a:p>
      </dgm:t>
    </dgm:pt>
    <dgm:pt modelId="{67DF27C6-7C0E-4874-8E91-8DF66D73343A}" type="pres">
      <dgm:prSet presAssocID="{AA93F0CF-1DDE-42AB-93B0-B3C2CC3BE0A9}" presName="sp" presStyleCnt="0"/>
      <dgm:spPr/>
      <dgm:t>
        <a:bodyPr/>
        <a:lstStyle/>
        <a:p>
          <a:endParaRPr lang="en-GB"/>
        </a:p>
      </dgm:t>
    </dgm:pt>
    <dgm:pt modelId="{5D9F96F8-0E3A-44C5-B11B-531EDF6CF1B8}" type="pres">
      <dgm:prSet presAssocID="{8233B414-737B-4E30-80A6-CA72A115F83A}" presName="linNode" presStyleCnt="0"/>
      <dgm:spPr/>
      <dgm:t>
        <a:bodyPr/>
        <a:lstStyle/>
        <a:p>
          <a:endParaRPr lang="en-GB"/>
        </a:p>
      </dgm:t>
    </dgm:pt>
    <dgm:pt modelId="{0F466A69-9A2B-4C73-B13B-321D191B1A26}" type="pres">
      <dgm:prSet presAssocID="{8233B414-737B-4E30-80A6-CA72A115F83A}" presName="parentText" presStyleLbl="node1" presStyleIdx="4" presStyleCnt="12" custScaleX="162924" custScaleY="96941" custLinFactNeighborX="-55016" custLinFactNeighborY="-37771">
        <dgm:presLayoutVars>
          <dgm:chMax val="1"/>
          <dgm:bulletEnabled val="1"/>
        </dgm:presLayoutVars>
      </dgm:prSet>
      <dgm:spPr/>
      <dgm:t>
        <a:bodyPr/>
        <a:lstStyle/>
        <a:p>
          <a:endParaRPr lang="en-GB"/>
        </a:p>
      </dgm:t>
    </dgm:pt>
    <dgm:pt modelId="{45ABCB53-5E52-4327-99D3-B828C0B0D9EB}" type="pres">
      <dgm:prSet presAssocID="{1354D231-C96E-4CAD-BFB2-13040EA0CD6B}" presName="sp" presStyleCnt="0"/>
      <dgm:spPr/>
      <dgm:t>
        <a:bodyPr/>
        <a:lstStyle/>
        <a:p>
          <a:endParaRPr lang="en-GB"/>
        </a:p>
      </dgm:t>
    </dgm:pt>
    <dgm:pt modelId="{8FEE20AA-AD5A-4BA0-B376-595844DADE09}" type="pres">
      <dgm:prSet presAssocID="{3B5424A8-D82C-4090-94A8-ECA46E6BBA1B}" presName="linNode" presStyleCnt="0"/>
      <dgm:spPr/>
      <dgm:t>
        <a:bodyPr/>
        <a:lstStyle/>
        <a:p>
          <a:endParaRPr lang="en-GB"/>
        </a:p>
      </dgm:t>
    </dgm:pt>
    <dgm:pt modelId="{1060FE49-B1FB-43B8-89A3-4C14D35D4002}" type="pres">
      <dgm:prSet presAssocID="{3B5424A8-D82C-4090-94A8-ECA46E6BBA1B}" presName="parentText" presStyleLbl="node1" presStyleIdx="5" presStyleCnt="12" custScaleX="148226" custLinFactNeighborX="-6790" custLinFactNeighborY="-40836">
        <dgm:presLayoutVars>
          <dgm:chMax val="1"/>
          <dgm:bulletEnabled val="1"/>
        </dgm:presLayoutVars>
      </dgm:prSet>
      <dgm:spPr/>
      <dgm:t>
        <a:bodyPr/>
        <a:lstStyle/>
        <a:p>
          <a:endParaRPr lang="en-GB"/>
        </a:p>
      </dgm:t>
    </dgm:pt>
    <dgm:pt modelId="{4063B279-623F-4525-B6B2-D5942FCDE781}" type="pres">
      <dgm:prSet presAssocID="{D93DB5CD-F9E8-43B3-8D85-B91FF78BF213}" presName="sp" presStyleCnt="0"/>
      <dgm:spPr/>
      <dgm:t>
        <a:bodyPr/>
        <a:lstStyle/>
        <a:p>
          <a:endParaRPr lang="en-GB"/>
        </a:p>
      </dgm:t>
    </dgm:pt>
    <dgm:pt modelId="{D1DC93B9-52D0-412F-9525-00B6F412C729}" type="pres">
      <dgm:prSet presAssocID="{13D60FBD-D3AD-47AE-8F58-8F5022B5A466}" presName="linNode" presStyleCnt="0"/>
      <dgm:spPr/>
      <dgm:t>
        <a:bodyPr/>
        <a:lstStyle/>
        <a:p>
          <a:endParaRPr lang="en-GB"/>
        </a:p>
      </dgm:t>
    </dgm:pt>
    <dgm:pt modelId="{3027E286-2E02-4FF9-99B4-B87CC63AA4DB}" type="pres">
      <dgm:prSet presAssocID="{13D60FBD-D3AD-47AE-8F58-8F5022B5A466}" presName="parentText" presStyleLbl="node1" presStyleIdx="6" presStyleCnt="12" custScaleX="162667" custLinFactNeighborX="-55016" custLinFactNeighborY="-49363">
        <dgm:presLayoutVars>
          <dgm:chMax val="1"/>
          <dgm:bulletEnabled val="1"/>
        </dgm:presLayoutVars>
      </dgm:prSet>
      <dgm:spPr/>
      <dgm:t>
        <a:bodyPr/>
        <a:lstStyle/>
        <a:p>
          <a:endParaRPr lang="en-GB"/>
        </a:p>
      </dgm:t>
    </dgm:pt>
    <dgm:pt modelId="{EC3FECA7-3E02-4256-9605-4B8AF7AC65AA}" type="pres">
      <dgm:prSet presAssocID="{721FD03E-980E-4A67-AB2F-2872C12BB7D1}" presName="sp" presStyleCnt="0"/>
      <dgm:spPr/>
      <dgm:t>
        <a:bodyPr/>
        <a:lstStyle/>
        <a:p>
          <a:endParaRPr lang="en-GB"/>
        </a:p>
      </dgm:t>
    </dgm:pt>
    <dgm:pt modelId="{DD8353D4-CBE4-4780-917B-4B3703F64642}" type="pres">
      <dgm:prSet presAssocID="{00B4695D-0385-435C-9097-E524CE1E6EBE}" presName="linNode" presStyleCnt="0"/>
      <dgm:spPr/>
      <dgm:t>
        <a:bodyPr/>
        <a:lstStyle/>
        <a:p>
          <a:endParaRPr lang="en-GB"/>
        </a:p>
      </dgm:t>
    </dgm:pt>
    <dgm:pt modelId="{E51ECD6C-8703-4FA4-AFBC-691DDCB4DF5C}" type="pres">
      <dgm:prSet presAssocID="{00B4695D-0385-435C-9097-E524CE1E6EBE}" presName="parentText" presStyleLbl="node1" presStyleIdx="7" presStyleCnt="12" custScaleX="150774" custLinFactNeighborX="-6790" custLinFactNeighborY="-57890">
        <dgm:presLayoutVars>
          <dgm:chMax val="1"/>
          <dgm:bulletEnabled val="1"/>
        </dgm:presLayoutVars>
      </dgm:prSet>
      <dgm:spPr/>
      <dgm:t>
        <a:bodyPr/>
        <a:lstStyle/>
        <a:p>
          <a:endParaRPr lang="en-GB"/>
        </a:p>
      </dgm:t>
    </dgm:pt>
    <dgm:pt modelId="{017AE543-CB0B-43F4-B3DE-872F36AF3035}" type="pres">
      <dgm:prSet presAssocID="{B9BCABFE-2260-471E-ABBB-2FD5208F82D7}" presName="sp" presStyleCnt="0"/>
      <dgm:spPr/>
      <dgm:t>
        <a:bodyPr/>
        <a:lstStyle/>
        <a:p>
          <a:endParaRPr lang="en-GB"/>
        </a:p>
      </dgm:t>
    </dgm:pt>
    <dgm:pt modelId="{E2F4EEAB-0200-46E1-B7BA-1ED76FB82945}" type="pres">
      <dgm:prSet presAssocID="{7D2330C5-A3FC-46A8-A48A-93471B1C7F7D}" presName="linNode" presStyleCnt="0"/>
      <dgm:spPr/>
      <dgm:t>
        <a:bodyPr/>
        <a:lstStyle/>
        <a:p>
          <a:endParaRPr lang="en-GB"/>
        </a:p>
      </dgm:t>
    </dgm:pt>
    <dgm:pt modelId="{020372A9-7486-47F1-BCE7-42150AA1F644}" type="pres">
      <dgm:prSet presAssocID="{7D2330C5-A3FC-46A8-A48A-93471B1C7F7D}" presName="parentText" presStyleLbl="node1" presStyleIdx="8" presStyleCnt="12" custScaleX="162667" custLinFactNeighborX="-55016" custLinFactNeighborY="-66417">
        <dgm:presLayoutVars>
          <dgm:chMax val="1"/>
          <dgm:bulletEnabled val="1"/>
        </dgm:presLayoutVars>
      </dgm:prSet>
      <dgm:spPr/>
      <dgm:t>
        <a:bodyPr/>
        <a:lstStyle/>
        <a:p>
          <a:endParaRPr lang="en-GB"/>
        </a:p>
      </dgm:t>
    </dgm:pt>
    <dgm:pt modelId="{8F82FD32-88A2-42BA-AE7D-4B99E139ECAA}" type="pres">
      <dgm:prSet presAssocID="{BA932AB8-DD4E-45EF-A257-7FB37B51CD11}" presName="sp" presStyleCnt="0"/>
      <dgm:spPr/>
      <dgm:t>
        <a:bodyPr/>
        <a:lstStyle/>
        <a:p>
          <a:endParaRPr lang="en-GB"/>
        </a:p>
      </dgm:t>
    </dgm:pt>
    <dgm:pt modelId="{5C006E8C-DEFF-4550-B7E8-0F430D521F17}" type="pres">
      <dgm:prSet presAssocID="{7B52DC46-668D-477E-B6BB-5F8B7384C64F}" presName="linNode" presStyleCnt="0"/>
      <dgm:spPr/>
      <dgm:t>
        <a:bodyPr/>
        <a:lstStyle/>
        <a:p>
          <a:endParaRPr lang="en-GB"/>
        </a:p>
      </dgm:t>
    </dgm:pt>
    <dgm:pt modelId="{AF4AA34F-F943-42E8-B02C-4A25BD031083}" type="pres">
      <dgm:prSet presAssocID="{7B52DC46-668D-477E-B6BB-5F8B7384C64F}" presName="parentText" presStyleLbl="node1" presStyleIdx="9" presStyleCnt="12" custScaleX="155667" custLinFactNeighborX="-55016" custLinFactNeighborY="21529">
        <dgm:presLayoutVars>
          <dgm:chMax val="1"/>
          <dgm:bulletEnabled val="1"/>
        </dgm:presLayoutVars>
      </dgm:prSet>
      <dgm:spPr/>
      <dgm:t>
        <a:bodyPr/>
        <a:lstStyle/>
        <a:p>
          <a:endParaRPr lang="en-GB"/>
        </a:p>
      </dgm:t>
    </dgm:pt>
    <dgm:pt modelId="{EE289DB8-1281-4AB0-8EC0-96F727651864}" type="pres">
      <dgm:prSet presAssocID="{40B0A2F2-42FF-4814-ACAC-05D165BA2C07}" presName="sp" presStyleCnt="0"/>
      <dgm:spPr/>
    </dgm:pt>
    <dgm:pt modelId="{3244A8A5-681C-42D5-A607-84CE6E7EF196}" type="pres">
      <dgm:prSet presAssocID="{0525F275-1851-40CE-82B9-34A9265421A3}" presName="linNode" presStyleCnt="0"/>
      <dgm:spPr/>
    </dgm:pt>
    <dgm:pt modelId="{60D8BAB1-3FB1-4753-BA85-9B26ADBCBE42}" type="pres">
      <dgm:prSet presAssocID="{0525F275-1851-40CE-82B9-34A9265421A3}" presName="parentText" presStyleLbl="node1" presStyleIdx="10" presStyleCnt="12" custScaleX="162667" custLinFactY="-79944" custLinFactNeighborX="-6790" custLinFactNeighborY="-100000">
        <dgm:presLayoutVars>
          <dgm:chMax val="1"/>
          <dgm:bulletEnabled val="1"/>
        </dgm:presLayoutVars>
      </dgm:prSet>
      <dgm:spPr/>
      <dgm:t>
        <a:bodyPr/>
        <a:lstStyle/>
        <a:p>
          <a:endParaRPr lang="en-GB"/>
        </a:p>
      </dgm:t>
    </dgm:pt>
    <dgm:pt modelId="{16D28752-729C-43DF-8468-DB2DF5205D0B}" type="pres">
      <dgm:prSet presAssocID="{1EEC1BD7-F143-4AF9-8750-4F49B8A8FF9C}" presName="sp" presStyleCnt="0"/>
      <dgm:spPr/>
    </dgm:pt>
    <dgm:pt modelId="{E6292976-2EF4-4973-B75B-E0F5E396EA7B}" type="pres">
      <dgm:prSet presAssocID="{340C5619-AA7D-4003-8E19-B94D85811DD6}" presName="linNode" presStyleCnt="0"/>
      <dgm:spPr/>
    </dgm:pt>
    <dgm:pt modelId="{6E21DC4B-9EEE-46E8-875D-B10B0B4331C1}" type="pres">
      <dgm:prSet presAssocID="{340C5619-AA7D-4003-8E19-B94D85811DD6}" presName="parentText" presStyleLbl="node1" presStyleIdx="11" presStyleCnt="12" custScaleX="155667" custLinFactNeighborX="-6790" custLinFactNeighborY="-91998">
        <dgm:presLayoutVars>
          <dgm:chMax val="1"/>
          <dgm:bulletEnabled val="1"/>
        </dgm:presLayoutVars>
      </dgm:prSet>
      <dgm:spPr/>
      <dgm:t>
        <a:bodyPr/>
        <a:lstStyle/>
        <a:p>
          <a:endParaRPr lang="en-GB"/>
        </a:p>
      </dgm:t>
    </dgm:pt>
  </dgm:ptLst>
  <dgm:cxnLst>
    <dgm:cxn modelId="{99DB6163-9F5F-4177-B1BF-5FAA79DA0106}" srcId="{EFFEC872-B1F8-472B-BEC0-4BDA30B8EB46}" destId="{DC99113F-E40C-4840-9805-5AC321F355C0}" srcOrd="0" destOrd="0" parTransId="{1F70E338-7044-4B76-8B6F-401CC4A9004F}" sibTransId="{DAED4D27-4C22-44D2-8365-880C538DC66B}"/>
    <dgm:cxn modelId="{C06C53A8-F32F-41A8-B564-8206B21E0C03}" srcId="{EFFEC872-B1F8-472B-BEC0-4BDA30B8EB46}" destId="{7F56E0B0-FFB1-49CF-8C12-633D7E360FD9}" srcOrd="2" destOrd="0" parTransId="{FD329DAD-3374-4A67-A71A-5D1FC18FE38E}" sibTransId="{6DA855DC-0FB6-4AC1-8705-A72E0993B340}"/>
    <dgm:cxn modelId="{20C709E8-8AC2-4236-9DF0-517F83AF124D}" type="presOf" srcId="{340C5619-AA7D-4003-8E19-B94D85811DD6}" destId="{6E21DC4B-9EEE-46E8-875D-B10B0B4331C1}" srcOrd="0" destOrd="0" presId="urn:microsoft.com/office/officeart/2005/8/layout/vList5"/>
    <dgm:cxn modelId="{DB6FDC06-E27F-4818-ACF2-9724F95FEAE3}" srcId="{EFFEC872-B1F8-472B-BEC0-4BDA30B8EB46}" destId="{00B4695D-0385-435C-9097-E524CE1E6EBE}" srcOrd="7" destOrd="0" parTransId="{D797375D-6BC1-4BAB-AD49-444A050952C4}" sibTransId="{B9BCABFE-2260-471E-ABBB-2FD5208F82D7}"/>
    <dgm:cxn modelId="{22104493-6B6E-4BAC-B10C-0ACDA852DB08}" srcId="{EFFEC872-B1F8-472B-BEC0-4BDA30B8EB46}" destId="{13D60FBD-D3AD-47AE-8F58-8F5022B5A466}" srcOrd="6" destOrd="0" parTransId="{A51CCD8C-B3D3-4CC3-B32F-879189788FA5}" sibTransId="{721FD03E-980E-4A67-AB2F-2872C12BB7D1}"/>
    <dgm:cxn modelId="{4B828FE5-398F-4453-85C1-B73C614C0C63}" type="presOf" srcId="{3B5424A8-D82C-4090-94A8-ECA46E6BBA1B}" destId="{1060FE49-B1FB-43B8-89A3-4C14D35D4002}" srcOrd="0" destOrd="0" presId="urn:microsoft.com/office/officeart/2005/8/layout/vList5"/>
    <dgm:cxn modelId="{5F27C055-47F1-41B1-BF84-965DA57A45D6}" srcId="{EFFEC872-B1F8-472B-BEC0-4BDA30B8EB46}" destId="{23D27447-5DDF-4892-8B35-9E210E5ACDF6}" srcOrd="1" destOrd="0" parTransId="{F6E531D6-E53C-40EC-B434-3C5C396D49B2}" sibTransId="{F97983BF-B86C-48ED-BAFB-3F8563CDB8DD}"/>
    <dgm:cxn modelId="{F4AD5F57-3E6B-43F5-A4CC-7495826CA4B2}" type="presOf" srcId="{13D60FBD-D3AD-47AE-8F58-8F5022B5A466}" destId="{3027E286-2E02-4FF9-99B4-B87CC63AA4DB}" srcOrd="0" destOrd="0" presId="urn:microsoft.com/office/officeart/2005/8/layout/vList5"/>
    <dgm:cxn modelId="{14ABA36F-3CD6-49FB-A3E4-D230078D895B}" srcId="{EFFEC872-B1F8-472B-BEC0-4BDA30B8EB46}" destId="{3B5424A8-D82C-4090-94A8-ECA46E6BBA1B}" srcOrd="5" destOrd="0" parTransId="{0F72020E-0FF7-4CEA-9D85-AB78CBB81825}" sibTransId="{D93DB5CD-F9E8-43B3-8D85-B91FF78BF213}"/>
    <dgm:cxn modelId="{589A38B7-96C4-4323-A329-4F43C96C05D4}" srcId="{EFFEC872-B1F8-472B-BEC0-4BDA30B8EB46}" destId="{90FBE24B-FF2A-48C7-849C-77417880694A}" srcOrd="3" destOrd="0" parTransId="{BCA26F5F-C991-4BBC-A781-6D3AE0526D40}" sibTransId="{AA93F0CF-1DDE-42AB-93B0-B3C2CC3BE0A9}"/>
    <dgm:cxn modelId="{586A9BB4-E4BB-4A25-9B50-5155B9DE68E1}" type="presOf" srcId="{DC99113F-E40C-4840-9805-5AC321F355C0}" destId="{BD961BAE-6F4F-464B-A670-0B5032938662}" srcOrd="0" destOrd="0" presId="urn:microsoft.com/office/officeart/2005/8/layout/vList5"/>
    <dgm:cxn modelId="{94074D42-0880-4D95-B89E-102ED7C138E5}" type="presOf" srcId="{7B52DC46-668D-477E-B6BB-5F8B7384C64F}" destId="{AF4AA34F-F943-42E8-B02C-4A25BD031083}" srcOrd="0" destOrd="0" presId="urn:microsoft.com/office/officeart/2005/8/layout/vList5"/>
    <dgm:cxn modelId="{D5ADAB11-2B66-41C4-8092-7D0BC6A6AFFA}" type="presOf" srcId="{8233B414-737B-4E30-80A6-CA72A115F83A}" destId="{0F466A69-9A2B-4C73-B13B-321D191B1A26}" srcOrd="0" destOrd="0" presId="urn:microsoft.com/office/officeart/2005/8/layout/vList5"/>
    <dgm:cxn modelId="{7BFE172A-6698-47C2-99CE-0D2E5B33BE9B}" srcId="{EFFEC872-B1F8-472B-BEC0-4BDA30B8EB46}" destId="{340C5619-AA7D-4003-8E19-B94D85811DD6}" srcOrd="11" destOrd="0" parTransId="{5348A286-7AC3-4230-AD40-519FF40AB1F4}" sibTransId="{DC0851B0-A15A-4185-9B0D-5964EE38D0D4}"/>
    <dgm:cxn modelId="{A474F269-CE16-4A00-BA7E-EA4BA1C33B1C}" srcId="{EFFEC872-B1F8-472B-BEC0-4BDA30B8EB46}" destId="{8233B414-737B-4E30-80A6-CA72A115F83A}" srcOrd="4" destOrd="0" parTransId="{41AEAD1D-B846-4BD3-A509-85750892D015}" sibTransId="{1354D231-C96E-4CAD-BFB2-13040EA0CD6B}"/>
    <dgm:cxn modelId="{A78EF17D-8FFF-4585-A971-DBA5CA4C2E40}" type="presOf" srcId="{0525F275-1851-40CE-82B9-34A9265421A3}" destId="{60D8BAB1-3FB1-4753-BA85-9B26ADBCBE42}" srcOrd="0" destOrd="0" presId="urn:microsoft.com/office/officeart/2005/8/layout/vList5"/>
    <dgm:cxn modelId="{0C09CF4F-EB69-4D54-B0E0-5CB9DF18B145}" type="presOf" srcId="{EFFEC872-B1F8-472B-BEC0-4BDA30B8EB46}" destId="{35C8CFC4-1C46-41C7-994D-EBD3BE8BCE9F}" srcOrd="0" destOrd="0" presId="urn:microsoft.com/office/officeart/2005/8/layout/vList5"/>
    <dgm:cxn modelId="{CFB2F1CA-5CC8-4E0E-8DFE-13FFC73171BB}" type="presOf" srcId="{7F56E0B0-FFB1-49CF-8C12-633D7E360FD9}" destId="{C9B9B40F-4DF6-48F9-A9B0-E0E8F8FB6767}" srcOrd="0" destOrd="0" presId="urn:microsoft.com/office/officeart/2005/8/layout/vList5"/>
    <dgm:cxn modelId="{601D0E19-A31A-4560-8176-B7CDFA4E1C98}" type="presOf" srcId="{90FBE24B-FF2A-48C7-849C-77417880694A}" destId="{E6D04128-F9F1-4C9D-A392-2253ED533E33}" srcOrd="0" destOrd="0" presId="urn:microsoft.com/office/officeart/2005/8/layout/vList5"/>
    <dgm:cxn modelId="{3FF6A04E-3AE9-482F-AD39-E431FB3F02FB}" type="presOf" srcId="{00B4695D-0385-435C-9097-E524CE1E6EBE}" destId="{E51ECD6C-8703-4FA4-AFBC-691DDCB4DF5C}" srcOrd="0" destOrd="0" presId="urn:microsoft.com/office/officeart/2005/8/layout/vList5"/>
    <dgm:cxn modelId="{A8B3A34C-BCEE-4CC5-BA32-DEAD299871C0}" type="presOf" srcId="{23D27447-5DDF-4892-8B35-9E210E5ACDF6}" destId="{530C840A-138B-47EF-8E35-8CB091F09AF5}" srcOrd="0" destOrd="0" presId="urn:microsoft.com/office/officeart/2005/8/layout/vList5"/>
    <dgm:cxn modelId="{098746CE-E3FC-4DC2-9F0E-84BAE08A3CBD}" type="presOf" srcId="{7D2330C5-A3FC-46A8-A48A-93471B1C7F7D}" destId="{020372A9-7486-47F1-BCE7-42150AA1F644}" srcOrd="0" destOrd="0" presId="urn:microsoft.com/office/officeart/2005/8/layout/vList5"/>
    <dgm:cxn modelId="{9245265F-1CF8-4001-979B-B434E31FEEA1}" srcId="{EFFEC872-B1F8-472B-BEC0-4BDA30B8EB46}" destId="{7D2330C5-A3FC-46A8-A48A-93471B1C7F7D}" srcOrd="8" destOrd="0" parTransId="{39F6ABFD-BFA5-44E0-995E-E2CB76465F25}" sibTransId="{BA932AB8-DD4E-45EF-A257-7FB37B51CD11}"/>
    <dgm:cxn modelId="{B3C964BA-5861-4F39-9747-B24413767423}" srcId="{EFFEC872-B1F8-472B-BEC0-4BDA30B8EB46}" destId="{0525F275-1851-40CE-82B9-34A9265421A3}" srcOrd="10" destOrd="0" parTransId="{1326CE34-A40F-4FC1-BF95-B07F978AAE43}" sibTransId="{1EEC1BD7-F143-4AF9-8750-4F49B8A8FF9C}"/>
    <dgm:cxn modelId="{F5F5E0D8-577E-41E9-8B0E-ED17AFF115C7}" srcId="{EFFEC872-B1F8-472B-BEC0-4BDA30B8EB46}" destId="{7B52DC46-668D-477E-B6BB-5F8B7384C64F}" srcOrd="9" destOrd="0" parTransId="{0D6D8874-BFBB-45DB-9DFF-422547E8EDEE}" sibTransId="{40B0A2F2-42FF-4814-ACAC-05D165BA2C07}"/>
    <dgm:cxn modelId="{9C62D371-9042-4189-ACD0-FD6C427A22FF}" type="presParOf" srcId="{35C8CFC4-1C46-41C7-994D-EBD3BE8BCE9F}" destId="{E2CBB953-FE1F-48D6-A559-423A03471999}" srcOrd="0" destOrd="0" presId="urn:microsoft.com/office/officeart/2005/8/layout/vList5"/>
    <dgm:cxn modelId="{72EA3DC7-49A4-4240-8743-94B567A2BDCD}" type="presParOf" srcId="{E2CBB953-FE1F-48D6-A559-423A03471999}" destId="{BD961BAE-6F4F-464B-A670-0B5032938662}" srcOrd="0" destOrd="0" presId="urn:microsoft.com/office/officeart/2005/8/layout/vList5"/>
    <dgm:cxn modelId="{B5E511E1-02D3-47EB-B4CE-ED5428C63086}" type="presParOf" srcId="{35C8CFC4-1C46-41C7-994D-EBD3BE8BCE9F}" destId="{B7A690D9-AE41-4E33-97F1-A35A8F815D7D}" srcOrd="1" destOrd="0" presId="urn:microsoft.com/office/officeart/2005/8/layout/vList5"/>
    <dgm:cxn modelId="{F05821FD-7731-41B3-BA26-CFE94E35FD8C}" type="presParOf" srcId="{35C8CFC4-1C46-41C7-994D-EBD3BE8BCE9F}" destId="{A1C89AC0-504A-4F45-B0E6-4B2A47E9F272}" srcOrd="2" destOrd="0" presId="urn:microsoft.com/office/officeart/2005/8/layout/vList5"/>
    <dgm:cxn modelId="{837CD3C6-C808-423F-9780-77CEEFD66F1E}" type="presParOf" srcId="{A1C89AC0-504A-4F45-B0E6-4B2A47E9F272}" destId="{530C840A-138B-47EF-8E35-8CB091F09AF5}" srcOrd="0" destOrd="0" presId="urn:microsoft.com/office/officeart/2005/8/layout/vList5"/>
    <dgm:cxn modelId="{E5ACED59-2DDD-4018-9618-076DE011B2F1}" type="presParOf" srcId="{35C8CFC4-1C46-41C7-994D-EBD3BE8BCE9F}" destId="{925D9B09-E1B3-4B99-BCFC-096A21D69415}" srcOrd="3" destOrd="0" presId="urn:microsoft.com/office/officeart/2005/8/layout/vList5"/>
    <dgm:cxn modelId="{838A008A-DEFF-414C-9A6B-4C2F5F3C9F25}" type="presParOf" srcId="{35C8CFC4-1C46-41C7-994D-EBD3BE8BCE9F}" destId="{DAA6E89A-F90C-499A-B222-B0E382968105}" srcOrd="4" destOrd="0" presId="urn:microsoft.com/office/officeart/2005/8/layout/vList5"/>
    <dgm:cxn modelId="{90A943D2-3375-4759-8C71-6612E88CA067}" type="presParOf" srcId="{DAA6E89A-F90C-499A-B222-B0E382968105}" destId="{C9B9B40F-4DF6-48F9-A9B0-E0E8F8FB6767}" srcOrd="0" destOrd="0" presId="urn:microsoft.com/office/officeart/2005/8/layout/vList5"/>
    <dgm:cxn modelId="{C7F6358C-3AFE-43BE-BE17-F25A335670FF}" type="presParOf" srcId="{35C8CFC4-1C46-41C7-994D-EBD3BE8BCE9F}" destId="{CF358B98-C099-4B9D-8192-C28A5D8F497C}" srcOrd="5" destOrd="0" presId="urn:microsoft.com/office/officeart/2005/8/layout/vList5"/>
    <dgm:cxn modelId="{E0A6265E-D589-4112-9E93-98ED44A87A23}" type="presParOf" srcId="{35C8CFC4-1C46-41C7-994D-EBD3BE8BCE9F}" destId="{97D811EC-B727-4A01-AC9C-D78EB0B4DA72}" srcOrd="6" destOrd="0" presId="urn:microsoft.com/office/officeart/2005/8/layout/vList5"/>
    <dgm:cxn modelId="{E7830A2A-1C55-4DD0-B0C6-FBB6C410A214}" type="presParOf" srcId="{97D811EC-B727-4A01-AC9C-D78EB0B4DA72}" destId="{E6D04128-F9F1-4C9D-A392-2253ED533E33}" srcOrd="0" destOrd="0" presId="urn:microsoft.com/office/officeart/2005/8/layout/vList5"/>
    <dgm:cxn modelId="{B3DB2B14-25A0-44F7-B977-73D0D6889512}" type="presParOf" srcId="{35C8CFC4-1C46-41C7-994D-EBD3BE8BCE9F}" destId="{67DF27C6-7C0E-4874-8E91-8DF66D73343A}" srcOrd="7" destOrd="0" presId="urn:microsoft.com/office/officeart/2005/8/layout/vList5"/>
    <dgm:cxn modelId="{C619EDEB-507D-477D-A153-DC0015902B72}" type="presParOf" srcId="{35C8CFC4-1C46-41C7-994D-EBD3BE8BCE9F}" destId="{5D9F96F8-0E3A-44C5-B11B-531EDF6CF1B8}" srcOrd="8" destOrd="0" presId="urn:microsoft.com/office/officeart/2005/8/layout/vList5"/>
    <dgm:cxn modelId="{53C95847-3766-4B95-82C1-24524575A9D4}" type="presParOf" srcId="{5D9F96F8-0E3A-44C5-B11B-531EDF6CF1B8}" destId="{0F466A69-9A2B-4C73-B13B-321D191B1A26}" srcOrd="0" destOrd="0" presId="urn:microsoft.com/office/officeart/2005/8/layout/vList5"/>
    <dgm:cxn modelId="{94F917E8-CEB1-4EFE-AE9F-D7E476A04C4D}" type="presParOf" srcId="{35C8CFC4-1C46-41C7-994D-EBD3BE8BCE9F}" destId="{45ABCB53-5E52-4327-99D3-B828C0B0D9EB}" srcOrd="9" destOrd="0" presId="urn:microsoft.com/office/officeart/2005/8/layout/vList5"/>
    <dgm:cxn modelId="{23E57DE7-CA33-4904-A854-7B21ABCE91D4}" type="presParOf" srcId="{35C8CFC4-1C46-41C7-994D-EBD3BE8BCE9F}" destId="{8FEE20AA-AD5A-4BA0-B376-595844DADE09}" srcOrd="10" destOrd="0" presId="urn:microsoft.com/office/officeart/2005/8/layout/vList5"/>
    <dgm:cxn modelId="{68D9BC25-D448-4BAE-A397-9691A6705752}" type="presParOf" srcId="{8FEE20AA-AD5A-4BA0-B376-595844DADE09}" destId="{1060FE49-B1FB-43B8-89A3-4C14D35D4002}" srcOrd="0" destOrd="0" presId="urn:microsoft.com/office/officeart/2005/8/layout/vList5"/>
    <dgm:cxn modelId="{6A0CB703-C406-4B30-A9DF-4819741EDD16}" type="presParOf" srcId="{35C8CFC4-1C46-41C7-994D-EBD3BE8BCE9F}" destId="{4063B279-623F-4525-B6B2-D5942FCDE781}" srcOrd="11" destOrd="0" presId="urn:microsoft.com/office/officeart/2005/8/layout/vList5"/>
    <dgm:cxn modelId="{E3F6C1C0-661E-4411-9332-22B2581E6F33}" type="presParOf" srcId="{35C8CFC4-1C46-41C7-994D-EBD3BE8BCE9F}" destId="{D1DC93B9-52D0-412F-9525-00B6F412C729}" srcOrd="12" destOrd="0" presId="urn:microsoft.com/office/officeart/2005/8/layout/vList5"/>
    <dgm:cxn modelId="{409EB725-4557-4217-AF74-514AE7FD199E}" type="presParOf" srcId="{D1DC93B9-52D0-412F-9525-00B6F412C729}" destId="{3027E286-2E02-4FF9-99B4-B87CC63AA4DB}" srcOrd="0" destOrd="0" presId="urn:microsoft.com/office/officeart/2005/8/layout/vList5"/>
    <dgm:cxn modelId="{4549B16A-187E-4B21-8E5D-76C67F3A0EC4}" type="presParOf" srcId="{35C8CFC4-1C46-41C7-994D-EBD3BE8BCE9F}" destId="{EC3FECA7-3E02-4256-9605-4B8AF7AC65AA}" srcOrd="13" destOrd="0" presId="urn:microsoft.com/office/officeart/2005/8/layout/vList5"/>
    <dgm:cxn modelId="{3B2E1DA0-BFC3-4286-8334-6D0B3C8B7746}" type="presParOf" srcId="{35C8CFC4-1C46-41C7-994D-EBD3BE8BCE9F}" destId="{DD8353D4-CBE4-4780-917B-4B3703F64642}" srcOrd="14" destOrd="0" presId="urn:microsoft.com/office/officeart/2005/8/layout/vList5"/>
    <dgm:cxn modelId="{98B271C8-9796-4128-ACF4-B01040FE7DBB}" type="presParOf" srcId="{DD8353D4-CBE4-4780-917B-4B3703F64642}" destId="{E51ECD6C-8703-4FA4-AFBC-691DDCB4DF5C}" srcOrd="0" destOrd="0" presId="urn:microsoft.com/office/officeart/2005/8/layout/vList5"/>
    <dgm:cxn modelId="{88D704AB-1302-4A2B-8BD7-4C16BD40BBA3}" type="presParOf" srcId="{35C8CFC4-1C46-41C7-994D-EBD3BE8BCE9F}" destId="{017AE543-CB0B-43F4-B3DE-872F36AF3035}" srcOrd="15" destOrd="0" presId="urn:microsoft.com/office/officeart/2005/8/layout/vList5"/>
    <dgm:cxn modelId="{4CD352A3-F19F-4D51-A4F8-0A6566415EA4}" type="presParOf" srcId="{35C8CFC4-1C46-41C7-994D-EBD3BE8BCE9F}" destId="{E2F4EEAB-0200-46E1-B7BA-1ED76FB82945}" srcOrd="16" destOrd="0" presId="urn:microsoft.com/office/officeart/2005/8/layout/vList5"/>
    <dgm:cxn modelId="{CF0317E0-F63B-4030-AD22-3AE5F9052F0A}" type="presParOf" srcId="{E2F4EEAB-0200-46E1-B7BA-1ED76FB82945}" destId="{020372A9-7486-47F1-BCE7-42150AA1F644}" srcOrd="0" destOrd="0" presId="urn:microsoft.com/office/officeart/2005/8/layout/vList5"/>
    <dgm:cxn modelId="{7DB90967-EA98-44E3-A45C-A8E5DBC232AE}" type="presParOf" srcId="{35C8CFC4-1C46-41C7-994D-EBD3BE8BCE9F}" destId="{8F82FD32-88A2-42BA-AE7D-4B99E139ECAA}" srcOrd="17" destOrd="0" presId="urn:microsoft.com/office/officeart/2005/8/layout/vList5"/>
    <dgm:cxn modelId="{E833E49C-5F6F-4FC8-931C-07A00DBC6E95}" type="presParOf" srcId="{35C8CFC4-1C46-41C7-994D-EBD3BE8BCE9F}" destId="{5C006E8C-DEFF-4550-B7E8-0F430D521F17}" srcOrd="18" destOrd="0" presId="urn:microsoft.com/office/officeart/2005/8/layout/vList5"/>
    <dgm:cxn modelId="{C9249724-5E14-4A0B-8AE8-B133A87CE311}" type="presParOf" srcId="{5C006E8C-DEFF-4550-B7E8-0F430D521F17}" destId="{AF4AA34F-F943-42E8-B02C-4A25BD031083}" srcOrd="0" destOrd="0" presId="urn:microsoft.com/office/officeart/2005/8/layout/vList5"/>
    <dgm:cxn modelId="{42110CF3-76E9-4478-90E7-B34C47B84CE9}" type="presParOf" srcId="{35C8CFC4-1C46-41C7-994D-EBD3BE8BCE9F}" destId="{EE289DB8-1281-4AB0-8EC0-96F727651864}" srcOrd="19" destOrd="0" presId="urn:microsoft.com/office/officeart/2005/8/layout/vList5"/>
    <dgm:cxn modelId="{4BBEB681-C70B-44B5-A4F2-9AF6EE7B8A11}" type="presParOf" srcId="{35C8CFC4-1C46-41C7-994D-EBD3BE8BCE9F}" destId="{3244A8A5-681C-42D5-A607-84CE6E7EF196}" srcOrd="20" destOrd="0" presId="urn:microsoft.com/office/officeart/2005/8/layout/vList5"/>
    <dgm:cxn modelId="{5159B7F8-D901-4FDD-B156-5A6E7744DFE5}" type="presParOf" srcId="{3244A8A5-681C-42D5-A607-84CE6E7EF196}" destId="{60D8BAB1-3FB1-4753-BA85-9B26ADBCBE42}" srcOrd="0" destOrd="0" presId="urn:microsoft.com/office/officeart/2005/8/layout/vList5"/>
    <dgm:cxn modelId="{7A9E8EA2-2596-4D21-B58D-7F5C5A09005F}" type="presParOf" srcId="{35C8CFC4-1C46-41C7-994D-EBD3BE8BCE9F}" destId="{16D28752-729C-43DF-8468-DB2DF5205D0B}" srcOrd="21" destOrd="0" presId="urn:microsoft.com/office/officeart/2005/8/layout/vList5"/>
    <dgm:cxn modelId="{1824C459-2B31-4725-8D05-8FF8BA02B9CB}" type="presParOf" srcId="{35C8CFC4-1C46-41C7-994D-EBD3BE8BCE9F}" destId="{E6292976-2EF4-4973-B75B-E0F5E396EA7B}" srcOrd="22" destOrd="0" presId="urn:microsoft.com/office/officeart/2005/8/layout/vList5"/>
    <dgm:cxn modelId="{A08762E1-257D-4DB9-8575-478AD8DA016A}" type="presParOf" srcId="{E6292976-2EF4-4973-B75B-E0F5E396EA7B}" destId="{6E21DC4B-9EEE-46E8-875D-B10B0B4331C1}" srcOrd="0" destOrd="0" presId="urn:microsoft.com/office/officeart/2005/8/layout/vList5"/>
  </dgm:cxnLst>
  <dgm:bg>
    <a:solidFill>
      <a:schemeClr val="accent1">
        <a:lumMod val="60000"/>
        <a:lumOff val="40000"/>
      </a:schemeClr>
    </a:solidFill>
  </dgm:bg>
  <dgm:whole>
    <a:ln>
      <a:solidFill>
        <a:schemeClr val="bg1"/>
      </a:solidFill>
    </a:ln>
  </dgm:whole>
  <dgm:extLst>
    <a:ext uri="http://schemas.microsoft.com/office/drawing/2008/diagram">
      <dsp:dataModelExt xmlns=""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CF11C7B-2B28-400F-827C-273231B9183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2F7252BB-2E56-4BE4-9232-2ABCD4B262F9}">
      <dgm:prSet custT="1"/>
      <dgm:spPr/>
      <dgm:t>
        <a:bodyPr/>
        <a:lstStyle/>
        <a:p>
          <a:pPr rtl="0"/>
          <a:r>
            <a:rPr lang="en-GB" sz="1800" b="1" dirty="0" smtClean="0">
              <a:solidFill>
                <a:schemeClr val="tx1"/>
              </a:solidFill>
            </a:rPr>
            <a:t>1. Innovation in Farming</a:t>
          </a:r>
          <a:endParaRPr lang="en-GB" sz="1800" dirty="0">
            <a:solidFill>
              <a:schemeClr val="tx1"/>
            </a:solidFill>
          </a:endParaRPr>
        </a:p>
      </dgm:t>
    </dgm:pt>
    <dgm:pt modelId="{ED10E9DE-8A70-44C7-820C-911AB095CF61}" type="parTrans" cxnId="{9FAA9427-FF3A-41F3-B8A2-22995229212C}">
      <dgm:prSet/>
      <dgm:spPr/>
      <dgm:t>
        <a:bodyPr/>
        <a:lstStyle/>
        <a:p>
          <a:endParaRPr lang="en-GB"/>
        </a:p>
      </dgm:t>
    </dgm:pt>
    <dgm:pt modelId="{C09CCAE5-74B5-4B49-BE9E-7259C8BF6A0A}" type="sibTrans" cxnId="{9FAA9427-FF3A-41F3-B8A2-22995229212C}">
      <dgm:prSet/>
      <dgm:spPr>
        <a:solidFill>
          <a:schemeClr val="accent2">
            <a:lumMod val="75000"/>
          </a:schemeClr>
        </a:solidFill>
      </dgm:spPr>
      <dgm:t>
        <a:bodyPr/>
        <a:lstStyle/>
        <a:p>
          <a:endParaRPr lang="en-GB" dirty="0"/>
        </a:p>
      </dgm:t>
    </dgm:pt>
    <dgm:pt modelId="{204151CE-C0C9-430C-94C5-33E7F8989CB7}">
      <dgm:prSet custT="1"/>
      <dgm:spPr>
        <a:solidFill>
          <a:schemeClr val="accent2">
            <a:lumMod val="75000"/>
          </a:schemeClr>
        </a:solidFill>
      </dgm:spPr>
      <dgm:t>
        <a:bodyPr/>
        <a:lstStyle/>
        <a:p>
          <a:pPr rtl="0"/>
          <a:r>
            <a:rPr lang="en-GB" sz="2000" b="1" dirty="0" smtClean="0"/>
            <a:t>2. Hydro ponic</a:t>
          </a:r>
          <a:endParaRPr lang="en-GB" sz="2000" dirty="0"/>
        </a:p>
      </dgm:t>
    </dgm:pt>
    <dgm:pt modelId="{0F6EEE97-0FA4-4500-80DE-A8DC82FCE637}" type="parTrans" cxnId="{61237D42-35FF-4668-BA22-31D40D0E0FFB}">
      <dgm:prSet/>
      <dgm:spPr/>
      <dgm:t>
        <a:bodyPr/>
        <a:lstStyle/>
        <a:p>
          <a:endParaRPr lang="en-GB"/>
        </a:p>
      </dgm:t>
    </dgm:pt>
    <dgm:pt modelId="{C5E7E679-178E-44ED-994C-A7B849675197}" type="sibTrans" cxnId="{61237D42-35FF-4668-BA22-31D40D0E0FFB}">
      <dgm:prSet/>
      <dgm:spPr>
        <a:solidFill>
          <a:schemeClr val="accent2">
            <a:lumMod val="75000"/>
          </a:schemeClr>
        </a:solidFill>
      </dgm:spPr>
      <dgm:t>
        <a:bodyPr/>
        <a:lstStyle/>
        <a:p>
          <a:endParaRPr lang="en-GB" dirty="0"/>
        </a:p>
      </dgm:t>
    </dgm:pt>
    <dgm:pt modelId="{5B43B408-1A2B-4AB0-B5A3-6003CC0AE86C}">
      <dgm:prSet custT="1"/>
      <dgm:spPr/>
      <dgm:t>
        <a:bodyPr/>
        <a:lstStyle/>
        <a:p>
          <a:pPr rtl="0"/>
          <a:r>
            <a:rPr lang="en-GB" sz="2000" b="1" dirty="0" smtClean="0">
              <a:solidFill>
                <a:schemeClr val="tx1"/>
              </a:solidFill>
            </a:rPr>
            <a:t>3. Aqua ponic</a:t>
          </a:r>
          <a:endParaRPr lang="en-GB" sz="2000" b="1" dirty="0">
            <a:solidFill>
              <a:schemeClr val="tx1"/>
            </a:solidFill>
          </a:endParaRPr>
        </a:p>
      </dgm:t>
    </dgm:pt>
    <dgm:pt modelId="{0D5572F4-70E5-4BB6-B71C-309E52FE801A}" type="parTrans" cxnId="{E1ACEAEF-99A9-4A2B-A515-5C0C83891916}">
      <dgm:prSet/>
      <dgm:spPr/>
      <dgm:t>
        <a:bodyPr/>
        <a:lstStyle/>
        <a:p>
          <a:endParaRPr lang="en-GB"/>
        </a:p>
      </dgm:t>
    </dgm:pt>
    <dgm:pt modelId="{3D8F4580-D74F-4E76-A80C-200CF4EBC64E}" type="sibTrans" cxnId="{E1ACEAEF-99A9-4A2B-A515-5C0C83891916}">
      <dgm:prSet/>
      <dgm:spPr>
        <a:solidFill>
          <a:schemeClr val="accent2">
            <a:lumMod val="75000"/>
          </a:schemeClr>
        </a:solidFill>
      </dgm:spPr>
      <dgm:t>
        <a:bodyPr/>
        <a:lstStyle/>
        <a:p>
          <a:endParaRPr lang="en-GB" dirty="0"/>
        </a:p>
      </dgm:t>
    </dgm:pt>
    <dgm:pt modelId="{AD6A14D6-972E-449F-B0E2-609B6E0344EE}">
      <dgm:prSet custT="1"/>
      <dgm:spPr>
        <a:solidFill>
          <a:schemeClr val="accent2">
            <a:lumMod val="75000"/>
          </a:schemeClr>
        </a:solidFill>
      </dgm:spPr>
      <dgm:t>
        <a:bodyPr/>
        <a:lstStyle/>
        <a:p>
          <a:pPr rtl="0"/>
          <a:r>
            <a:rPr lang="en-GB" sz="1800" b="1" dirty="0" smtClean="0">
              <a:solidFill>
                <a:schemeClr val="bg1"/>
              </a:solidFill>
            </a:rPr>
            <a:t>4. Aero</a:t>
          </a:r>
        </a:p>
        <a:p>
          <a:pPr rtl="0"/>
          <a:r>
            <a:rPr lang="en-GB" sz="1800" b="1" dirty="0" smtClean="0">
              <a:solidFill>
                <a:schemeClr val="bg1"/>
              </a:solidFill>
            </a:rPr>
            <a:t>ponic</a:t>
          </a:r>
          <a:endParaRPr lang="en-GB" sz="1800" b="1" dirty="0">
            <a:solidFill>
              <a:schemeClr val="bg1"/>
            </a:solidFill>
          </a:endParaRPr>
        </a:p>
      </dgm:t>
    </dgm:pt>
    <dgm:pt modelId="{F8605D08-6585-4F33-9ABA-1E625A3AC305}" type="parTrans" cxnId="{2F9DD9FE-57B0-48F7-BDBC-564C0BEB6069}">
      <dgm:prSet/>
      <dgm:spPr/>
      <dgm:t>
        <a:bodyPr/>
        <a:lstStyle/>
        <a:p>
          <a:endParaRPr lang="en-GB"/>
        </a:p>
      </dgm:t>
    </dgm:pt>
    <dgm:pt modelId="{EE03BFB5-DF66-43DD-A0EF-A095EB42BA00}" type="sibTrans" cxnId="{2F9DD9FE-57B0-48F7-BDBC-564C0BEB6069}">
      <dgm:prSet/>
      <dgm:spPr>
        <a:solidFill>
          <a:schemeClr val="accent2">
            <a:lumMod val="75000"/>
          </a:schemeClr>
        </a:solidFill>
      </dgm:spPr>
      <dgm:t>
        <a:bodyPr/>
        <a:lstStyle/>
        <a:p>
          <a:endParaRPr lang="en-GB" dirty="0"/>
        </a:p>
      </dgm:t>
    </dgm:pt>
    <dgm:pt modelId="{B54CF218-77EF-4038-AC57-8A4FB0C1495B}">
      <dgm:prSet custT="1"/>
      <dgm:spPr/>
      <dgm:t>
        <a:bodyPr/>
        <a:lstStyle/>
        <a:p>
          <a:pPr rtl="0"/>
          <a:r>
            <a:rPr lang="en-GB" sz="1800" b="1" dirty="0" smtClean="0">
              <a:solidFill>
                <a:schemeClr val="tx1"/>
              </a:solidFill>
            </a:rPr>
            <a:t>5. Using Far Less Space  </a:t>
          </a:r>
          <a:endParaRPr lang="en-GB" sz="1800" dirty="0">
            <a:solidFill>
              <a:schemeClr val="tx1"/>
            </a:solidFill>
          </a:endParaRPr>
        </a:p>
      </dgm:t>
    </dgm:pt>
    <dgm:pt modelId="{E21F5E57-6F92-453C-898A-8D2A5966293F}" type="parTrans" cxnId="{9A2FA9C4-665C-4723-ACD3-1F327F3C6F54}">
      <dgm:prSet/>
      <dgm:spPr/>
      <dgm:t>
        <a:bodyPr/>
        <a:lstStyle/>
        <a:p>
          <a:endParaRPr lang="en-GB"/>
        </a:p>
      </dgm:t>
    </dgm:pt>
    <dgm:pt modelId="{0F4F45FC-1722-46E2-9514-CD4E9E7D7DEE}" type="sibTrans" cxnId="{9A2FA9C4-665C-4723-ACD3-1F327F3C6F54}">
      <dgm:prSet/>
      <dgm:spPr>
        <a:solidFill>
          <a:schemeClr val="accent2">
            <a:lumMod val="75000"/>
          </a:schemeClr>
        </a:solidFill>
      </dgm:spPr>
      <dgm:t>
        <a:bodyPr/>
        <a:lstStyle/>
        <a:p>
          <a:endParaRPr lang="en-GB" dirty="0"/>
        </a:p>
      </dgm:t>
    </dgm:pt>
    <dgm:pt modelId="{F26BC4BC-6D50-438E-93DA-BC64F6F306B2}">
      <dgm:prSet custT="1"/>
      <dgm:spPr>
        <a:solidFill>
          <a:schemeClr val="accent2">
            <a:lumMod val="75000"/>
          </a:schemeClr>
        </a:solidFill>
      </dgm:spPr>
      <dgm:t>
        <a:bodyPr/>
        <a:lstStyle/>
        <a:p>
          <a:pPr rtl="0"/>
          <a:r>
            <a:rPr lang="en-GB" sz="1800" b="1" dirty="0" smtClean="0"/>
            <a:t>6. Half the time </a:t>
          </a:r>
          <a:endParaRPr lang="en-GB" sz="1800" dirty="0"/>
        </a:p>
      </dgm:t>
    </dgm:pt>
    <dgm:pt modelId="{EAC98DF2-88CA-46B4-B099-744E145A5EB9}" type="parTrans" cxnId="{E3FCC422-E389-430C-9ECF-4CBFB95A1CFA}">
      <dgm:prSet/>
      <dgm:spPr/>
      <dgm:t>
        <a:bodyPr/>
        <a:lstStyle/>
        <a:p>
          <a:endParaRPr lang="en-GB"/>
        </a:p>
      </dgm:t>
    </dgm:pt>
    <dgm:pt modelId="{5B1656A0-674E-40C7-92EF-8EB7E316EE5F}" type="sibTrans" cxnId="{E3FCC422-E389-430C-9ECF-4CBFB95A1CFA}">
      <dgm:prSet/>
      <dgm:spPr>
        <a:solidFill>
          <a:schemeClr val="accent2">
            <a:lumMod val="75000"/>
          </a:schemeClr>
        </a:solidFill>
      </dgm:spPr>
      <dgm:t>
        <a:bodyPr/>
        <a:lstStyle/>
        <a:p>
          <a:endParaRPr lang="en-GB" dirty="0"/>
        </a:p>
      </dgm:t>
    </dgm:pt>
    <dgm:pt modelId="{1C64FEB9-99F0-4F64-8737-C0599AEE3BB8}">
      <dgm:prSet custT="1"/>
      <dgm:spPr/>
      <dgm:t>
        <a:bodyPr/>
        <a:lstStyle/>
        <a:p>
          <a:pPr rtl="0"/>
          <a:r>
            <a:rPr lang="en-GB" sz="1800" b="1" dirty="0" smtClean="0">
              <a:solidFill>
                <a:schemeClr val="tx1"/>
              </a:solidFill>
            </a:rPr>
            <a:t>7. Environmentally Safe </a:t>
          </a:r>
          <a:endParaRPr lang="en-GB" sz="1800" dirty="0">
            <a:solidFill>
              <a:schemeClr val="tx1"/>
            </a:solidFill>
          </a:endParaRPr>
        </a:p>
      </dgm:t>
    </dgm:pt>
    <dgm:pt modelId="{D77E3F98-C258-47B9-A2E0-1A32A8B77C5E}" type="parTrans" cxnId="{F4EC2637-FABC-4F35-B3F5-1321CAEA31C6}">
      <dgm:prSet/>
      <dgm:spPr/>
      <dgm:t>
        <a:bodyPr/>
        <a:lstStyle/>
        <a:p>
          <a:endParaRPr lang="en-GB"/>
        </a:p>
      </dgm:t>
    </dgm:pt>
    <dgm:pt modelId="{22A8E955-8FFE-4391-8028-9BF9C9D38663}" type="sibTrans" cxnId="{F4EC2637-FABC-4F35-B3F5-1321CAEA31C6}">
      <dgm:prSet/>
      <dgm:spPr>
        <a:solidFill>
          <a:schemeClr val="accent2">
            <a:lumMod val="75000"/>
          </a:schemeClr>
        </a:solidFill>
      </dgm:spPr>
      <dgm:t>
        <a:bodyPr/>
        <a:lstStyle/>
        <a:p>
          <a:endParaRPr lang="en-GB" dirty="0"/>
        </a:p>
      </dgm:t>
    </dgm:pt>
    <dgm:pt modelId="{684783A5-53C1-4C74-BF17-3CCFFDA1EBB1}">
      <dgm:prSet custT="1"/>
      <dgm:spPr>
        <a:solidFill>
          <a:schemeClr val="accent2">
            <a:lumMod val="75000"/>
          </a:schemeClr>
        </a:solidFill>
      </dgm:spPr>
      <dgm:t>
        <a:bodyPr/>
        <a:lstStyle/>
        <a:p>
          <a:pPr rtl="0"/>
          <a:r>
            <a:rPr lang="en-GB" sz="1800" b="1" dirty="0" smtClean="0"/>
            <a:t>8. Encourage Healthy Eating </a:t>
          </a:r>
          <a:endParaRPr lang="en-GB" sz="1800" dirty="0"/>
        </a:p>
      </dgm:t>
    </dgm:pt>
    <dgm:pt modelId="{450A491C-E7B6-4722-A3FE-19E09202A99B}" type="parTrans" cxnId="{7D34BAC3-9696-4996-8439-0E4758658BDD}">
      <dgm:prSet/>
      <dgm:spPr/>
      <dgm:t>
        <a:bodyPr/>
        <a:lstStyle/>
        <a:p>
          <a:endParaRPr lang="en-GB"/>
        </a:p>
      </dgm:t>
    </dgm:pt>
    <dgm:pt modelId="{B12B38F8-65D0-4C16-B4F8-DF22E47C15A7}" type="sibTrans" cxnId="{7D34BAC3-9696-4996-8439-0E4758658BDD}">
      <dgm:prSet/>
      <dgm:spPr>
        <a:solidFill>
          <a:schemeClr val="accent2">
            <a:lumMod val="75000"/>
          </a:schemeClr>
        </a:solidFill>
      </dgm:spPr>
      <dgm:t>
        <a:bodyPr/>
        <a:lstStyle/>
        <a:p>
          <a:endParaRPr lang="en-GB" dirty="0"/>
        </a:p>
      </dgm:t>
    </dgm:pt>
    <dgm:pt modelId="{47FC6DAB-B050-43A6-A731-8D610E699A19}" type="pres">
      <dgm:prSet presAssocID="{ACF11C7B-2B28-400F-827C-273231B91839}" presName="cycle" presStyleCnt="0">
        <dgm:presLayoutVars>
          <dgm:dir/>
          <dgm:resizeHandles val="exact"/>
        </dgm:presLayoutVars>
      </dgm:prSet>
      <dgm:spPr/>
      <dgm:t>
        <a:bodyPr/>
        <a:lstStyle/>
        <a:p>
          <a:endParaRPr lang="en-GB"/>
        </a:p>
      </dgm:t>
    </dgm:pt>
    <dgm:pt modelId="{88C604CF-A18F-4944-AEAF-314A90283B3C}" type="pres">
      <dgm:prSet presAssocID="{2F7252BB-2E56-4BE4-9232-2ABCD4B262F9}" presName="node" presStyleLbl="node1" presStyleIdx="0" presStyleCnt="8" custScaleX="220897" custRadScaleRad="138796" custRadScaleInc="195071">
        <dgm:presLayoutVars>
          <dgm:bulletEnabled val="1"/>
        </dgm:presLayoutVars>
      </dgm:prSet>
      <dgm:spPr/>
      <dgm:t>
        <a:bodyPr/>
        <a:lstStyle/>
        <a:p>
          <a:endParaRPr lang="en-GB"/>
        </a:p>
      </dgm:t>
    </dgm:pt>
    <dgm:pt modelId="{B20F348C-A15A-4732-8967-AC9557277287}" type="pres">
      <dgm:prSet presAssocID="{C09CCAE5-74B5-4B49-BE9E-7259C8BF6A0A}" presName="sibTrans" presStyleLbl="sibTrans2D1" presStyleIdx="0" presStyleCnt="8"/>
      <dgm:spPr/>
      <dgm:t>
        <a:bodyPr/>
        <a:lstStyle/>
        <a:p>
          <a:endParaRPr lang="en-GB"/>
        </a:p>
      </dgm:t>
    </dgm:pt>
    <dgm:pt modelId="{609FA21B-00A7-4799-8B2E-D6CC729A0DA6}" type="pres">
      <dgm:prSet presAssocID="{C09CCAE5-74B5-4B49-BE9E-7259C8BF6A0A}" presName="connectorText" presStyleLbl="sibTrans2D1" presStyleIdx="0" presStyleCnt="8"/>
      <dgm:spPr/>
      <dgm:t>
        <a:bodyPr/>
        <a:lstStyle/>
        <a:p>
          <a:endParaRPr lang="en-GB"/>
        </a:p>
      </dgm:t>
    </dgm:pt>
    <dgm:pt modelId="{ED353BFD-D598-4E33-A891-DF723C858430}" type="pres">
      <dgm:prSet presAssocID="{204151CE-C0C9-430C-94C5-33E7F8989CB7}" presName="node" presStyleLbl="node1" presStyleIdx="1" presStyleCnt="8" custScaleX="252929" custRadScaleRad="135092" custRadScaleInc="121969">
        <dgm:presLayoutVars>
          <dgm:bulletEnabled val="1"/>
        </dgm:presLayoutVars>
      </dgm:prSet>
      <dgm:spPr/>
      <dgm:t>
        <a:bodyPr/>
        <a:lstStyle/>
        <a:p>
          <a:endParaRPr lang="en-GB"/>
        </a:p>
      </dgm:t>
    </dgm:pt>
    <dgm:pt modelId="{8C234E6A-33BB-4918-A2DA-9F552F6EB68A}" type="pres">
      <dgm:prSet presAssocID="{C5E7E679-178E-44ED-994C-A7B849675197}" presName="sibTrans" presStyleLbl="sibTrans2D1" presStyleIdx="1" presStyleCnt="8"/>
      <dgm:spPr/>
      <dgm:t>
        <a:bodyPr/>
        <a:lstStyle/>
        <a:p>
          <a:endParaRPr lang="en-GB"/>
        </a:p>
      </dgm:t>
    </dgm:pt>
    <dgm:pt modelId="{D67B5F89-20E1-41F7-AD46-F8C1AAB4109F}" type="pres">
      <dgm:prSet presAssocID="{C5E7E679-178E-44ED-994C-A7B849675197}" presName="connectorText" presStyleLbl="sibTrans2D1" presStyleIdx="1" presStyleCnt="8"/>
      <dgm:spPr/>
      <dgm:t>
        <a:bodyPr/>
        <a:lstStyle/>
        <a:p>
          <a:endParaRPr lang="en-GB"/>
        </a:p>
      </dgm:t>
    </dgm:pt>
    <dgm:pt modelId="{0229A663-C94A-45CF-BE6B-788738A96CD7}" type="pres">
      <dgm:prSet presAssocID="{5B43B408-1A2B-4AB0-B5A3-6003CC0AE86C}" presName="node" presStyleLbl="node1" presStyleIdx="2" presStyleCnt="8" custScaleX="303904" custRadScaleRad="113321" custRadScaleInc="57788">
        <dgm:presLayoutVars>
          <dgm:bulletEnabled val="1"/>
        </dgm:presLayoutVars>
      </dgm:prSet>
      <dgm:spPr/>
      <dgm:t>
        <a:bodyPr/>
        <a:lstStyle/>
        <a:p>
          <a:endParaRPr lang="en-GB"/>
        </a:p>
      </dgm:t>
    </dgm:pt>
    <dgm:pt modelId="{9A5B8EC9-35F6-4EEF-947A-194A28F6E317}" type="pres">
      <dgm:prSet presAssocID="{3D8F4580-D74F-4E76-A80C-200CF4EBC64E}" presName="sibTrans" presStyleLbl="sibTrans2D1" presStyleIdx="2" presStyleCnt="8"/>
      <dgm:spPr/>
      <dgm:t>
        <a:bodyPr/>
        <a:lstStyle/>
        <a:p>
          <a:endParaRPr lang="en-GB"/>
        </a:p>
      </dgm:t>
    </dgm:pt>
    <dgm:pt modelId="{4ADF485B-4527-4F1F-B4C8-1012B16948ED}" type="pres">
      <dgm:prSet presAssocID="{3D8F4580-D74F-4E76-A80C-200CF4EBC64E}" presName="connectorText" presStyleLbl="sibTrans2D1" presStyleIdx="2" presStyleCnt="8"/>
      <dgm:spPr/>
      <dgm:t>
        <a:bodyPr/>
        <a:lstStyle/>
        <a:p>
          <a:endParaRPr lang="en-GB"/>
        </a:p>
      </dgm:t>
    </dgm:pt>
    <dgm:pt modelId="{74AAC548-79EB-45CB-9E32-CC270BE1794F}" type="pres">
      <dgm:prSet presAssocID="{AD6A14D6-972E-449F-B0E2-609B6E0344EE}" presName="node" presStyleLbl="node1" presStyleIdx="3" presStyleCnt="8" custScaleX="232250" custRadScaleRad="154666" custRadScaleInc="-45360">
        <dgm:presLayoutVars>
          <dgm:bulletEnabled val="1"/>
        </dgm:presLayoutVars>
      </dgm:prSet>
      <dgm:spPr/>
      <dgm:t>
        <a:bodyPr/>
        <a:lstStyle/>
        <a:p>
          <a:endParaRPr lang="en-GB"/>
        </a:p>
      </dgm:t>
    </dgm:pt>
    <dgm:pt modelId="{34C88374-8188-4557-9CD7-5968F2EE07A7}" type="pres">
      <dgm:prSet presAssocID="{EE03BFB5-DF66-43DD-A0EF-A095EB42BA00}" presName="sibTrans" presStyleLbl="sibTrans2D1" presStyleIdx="3" presStyleCnt="8"/>
      <dgm:spPr/>
      <dgm:t>
        <a:bodyPr/>
        <a:lstStyle/>
        <a:p>
          <a:endParaRPr lang="en-GB"/>
        </a:p>
      </dgm:t>
    </dgm:pt>
    <dgm:pt modelId="{085F6F96-B78E-4332-96AA-6E6DD73FDB61}" type="pres">
      <dgm:prSet presAssocID="{EE03BFB5-DF66-43DD-A0EF-A095EB42BA00}" presName="connectorText" presStyleLbl="sibTrans2D1" presStyleIdx="3" presStyleCnt="8"/>
      <dgm:spPr/>
      <dgm:t>
        <a:bodyPr/>
        <a:lstStyle/>
        <a:p>
          <a:endParaRPr lang="en-GB"/>
        </a:p>
      </dgm:t>
    </dgm:pt>
    <dgm:pt modelId="{191C7174-25CA-4671-8416-4B5BE292C51B}" type="pres">
      <dgm:prSet presAssocID="{B54CF218-77EF-4038-AC57-8A4FB0C1495B}" presName="node" presStyleLbl="node1" presStyleIdx="4" presStyleCnt="8" custScaleX="293858" custRadScaleRad="101745" custRadScaleInc="62288">
        <dgm:presLayoutVars>
          <dgm:bulletEnabled val="1"/>
        </dgm:presLayoutVars>
      </dgm:prSet>
      <dgm:spPr/>
      <dgm:t>
        <a:bodyPr/>
        <a:lstStyle/>
        <a:p>
          <a:endParaRPr lang="en-GB"/>
        </a:p>
      </dgm:t>
    </dgm:pt>
    <dgm:pt modelId="{7421CD4C-14B4-4442-AC27-C54BF4ED0127}" type="pres">
      <dgm:prSet presAssocID="{0F4F45FC-1722-46E2-9514-CD4E9E7D7DEE}" presName="sibTrans" presStyleLbl="sibTrans2D1" presStyleIdx="4" presStyleCnt="8"/>
      <dgm:spPr/>
      <dgm:t>
        <a:bodyPr/>
        <a:lstStyle/>
        <a:p>
          <a:endParaRPr lang="en-GB"/>
        </a:p>
      </dgm:t>
    </dgm:pt>
    <dgm:pt modelId="{563B9C0C-616F-4F23-9054-7B652B017CA8}" type="pres">
      <dgm:prSet presAssocID="{0F4F45FC-1722-46E2-9514-CD4E9E7D7DEE}" presName="connectorText" presStyleLbl="sibTrans2D1" presStyleIdx="4" presStyleCnt="8"/>
      <dgm:spPr/>
      <dgm:t>
        <a:bodyPr/>
        <a:lstStyle/>
        <a:p>
          <a:endParaRPr lang="en-GB"/>
        </a:p>
      </dgm:t>
    </dgm:pt>
    <dgm:pt modelId="{5323C84B-E448-4D88-8031-7F34CBE80D75}" type="pres">
      <dgm:prSet presAssocID="{F26BC4BC-6D50-438E-93DA-BC64F6F306B2}" presName="node" presStyleLbl="node1" presStyleIdx="5" presStyleCnt="8" custScaleX="268831" custRadScaleRad="142514" custRadScaleInc="102216">
        <dgm:presLayoutVars>
          <dgm:bulletEnabled val="1"/>
        </dgm:presLayoutVars>
      </dgm:prSet>
      <dgm:spPr/>
      <dgm:t>
        <a:bodyPr/>
        <a:lstStyle/>
        <a:p>
          <a:endParaRPr lang="en-GB"/>
        </a:p>
      </dgm:t>
    </dgm:pt>
    <dgm:pt modelId="{1396C9C3-3BA3-4802-BB67-6570A3E15703}" type="pres">
      <dgm:prSet presAssocID="{5B1656A0-674E-40C7-92EF-8EB7E316EE5F}" presName="sibTrans" presStyleLbl="sibTrans2D1" presStyleIdx="5" presStyleCnt="8"/>
      <dgm:spPr/>
      <dgm:t>
        <a:bodyPr/>
        <a:lstStyle/>
        <a:p>
          <a:endParaRPr lang="en-GB"/>
        </a:p>
      </dgm:t>
    </dgm:pt>
    <dgm:pt modelId="{FDE09DE5-AFC4-4BFE-8831-977FF668AF2A}" type="pres">
      <dgm:prSet presAssocID="{5B1656A0-674E-40C7-92EF-8EB7E316EE5F}" presName="connectorText" presStyleLbl="sibTrans2D1" presStyleIdx="5" presStyleCnt="8"/>
      <dgm:spPr/>
      <dgm:t>
        <a:bodyPr/>
        <a:lstStyle/>
        <a:p>
          <a:endParaRPr lang="en-GB"/>
        </a:p>
      </dgm:t>
    </dgm:pt>
    <dgm:pt modelId="{EE2F9CA8-5F17-4F0C-8797-9D6397620615}" type="pres">
      <dgm:prSet presAssocID="{1C64FEB9-99F0-4F64-8737-C0599AEE3BB8}" presName="node" presStyleLbl="node1" presStyleIdx="6" presStyleCnt="8" custScaleX="319086" custRadScaleRad="123891" custRadScaleInc="33692">
        <dgm:presLayoutVars>
          <dgm:bulletEnabled val="1"/>
        </dgm:presLayoutVars>
      </dgm:prSet>
      <dgm:spPr/>
      <dgm:t>
        <a:bodyPr/>
        <a:lstStyle/>
        <a:p>
          <a:endParaRPr lang="en-GB"/>
        </a:p>
      </dgm:t>
    </dgm:pt>
    <dgm:pt modelId="{CF630C6B-D8B6-474D-8AD1-F159320BDDC4}" type="pres">
      <dgm:prSet presAssocID="{22A8E955-8FFE-4391-8028-9BF9C9D38663}" presName="sibTrans" presStyleLbl="sibTrans2D1" presStyleIdx="6" presStyleCnt="8"/>
      <dgm:spPr/>
      <dgm:t>
        <a:bodyPr/>
        <a:lstStyle/>
        <a:p>
          <a:endParaRPr lang="en-GB"/>
        </a:p>
      </dgm:t>
    </dgm:pt>
    <dgm:pt modelId="{F40C0B10-2530-4EE5-86E3-A8A8EAA85669}" type="pres">
      <dgm:prSet presAssocID="{22A8E955-8FFE-4391-8028-9BF9C9D38663}" presName="connectorText" presStyleLbl="sibTrans2D1" presStyleIdx="6" presStyleCnt="8"/>
      <dgm:spPr/>
      <dgm:t>
        <a:bodyPr/>
        <a:lstStyle/>
        <a:p>
          <a:endParaRPr lang="en-GB"/>
        </a:p>
      </dgm:t>
    </dgm:pt>
    <dgm:pt modelId="{99819D52-1E39-4B92-9B9D-249EE3EA665B}" type="pres">
      <dgm:prSet presAssocID="{684783A5-53C1-4C74-BF17-3CCFFDA1EBB1}" presName="node" presStyleLbl="node1" presStyleIdx="7" presStyleCnt="8" custScaleX="360814" custRadScaleRad="118774" custRadScaleInc="29225">
        <dgm:presLayoutVars>
          <dgm:bulletEnabled val="1"/>
        </dgm:presLayoutVars>
      </dgm:prSet>
      <dgm:spPr/>
      <dgm:t>
        <a:bodyPr/>
        <a:lstStyle/>
        <a:p>
          <a:endParaRPr lang="en-GB"/>
        </a:p>
      </dgm:t>
    </dgm:pt>
    <dgm:pt modelId="{DF45829A-CCFE-46F5-9083-266251610E18}" type="pres">
      <dgm:prSet presAssocID="{B12B38F8-65D0-4C16-B4F8-DF22E47C15A7}" presName="sibTrans" presStyleLbl="sibTrans2D1" presStyleIdx="7" presStyleCnt="8"/>
      <dgm:spPr/>
      <dgm:t>
        <a:bodyPr/>
        <a:lstStyle/>
        <a:p>
          <a:endParaRPr lang="en-GB"/>
        </a:p>
      </dgm:t>
    </dgm:pt>
    <dgm:pt modelId="{7EB6F99F-5793-4207-9C89-7F9EE8915540}" type="pres">
      <dgm:prSet presAssocID="{B12B38F8-65D0-4C16-B4F8-DF22E47C15A7}" presName="connectorText" presStyleLbl="sibTrans2D1" presStyleIdx="7" presStyleCnt="8"/>
      <dgm:spPr/>
      <dgm:t>
        <a:bodyPr/>
        <a:lstStyle/>
        <a:p>
          <a:endParaRPr lang="en-GB"/>
        </a:p>
      </dgm:t>
    </dgm:pt>
  </dgm:ptLst>
  <dgm:cxnLst>
    <dgm:cxn modelId="{0C1329F7-A0B5-4CD9-9CA3-23B1542D763F}" type="presOf" srcId="{22A8E955-8FFE-4391-8028-9BF9C9D38663}" destId="{F40C0B10-2530-4EE5-86E3-A8A8EAA85669}" srcOrd="1" destOrd="0" presId="urn:microsoft.com/office/officeart/2005/8/layout/cycle2"/>
    <dgm:cxn modelId="{84A3CAF7-4950-4C4F-9023-59AEEF94A1B1}" type="presOf" srcId="{3D8F4580-D74F-4E76-A80C-200CF4EBC64E}" destId="{4ADF485B-4527-4F1F-B4C8-1012B16948ED}" srcOrd="1" destOrd="0" presId="urn:microsoft.com/office/officeart/2005/8/layout/cycle2"/>
    <dgm:cxn modelId="{7D34BAC3-9696-4996-8439-0E4758658BDD}" srcId="{ACF11C7B-2B28-400F-827C-273231B91839}" destId="{684783A5-53C1-4C74-BF17-3CCFFDA1EBB1}" srcOrd="7" destOrd="0" parTransId="{450A491C-E7B6-4722-A3FE-19E09202A99B}" sibTransId="{B12B38F8-65D0-4C16-B4F8-DF22E47C15A7}"/>
    <dgm:cxn modelId="{1745E8EA-C4DA-42B3-AED5-91A2530F0C57}" type="presOf" srcId="{0F4F45FC-1722-46E2-9514-CD4E9E7D7DEE}" destId="{563B9C0C-616F-4F23-9054-7B652B017CA8}" srcOrd="1" destOrd="0" presId="urn:microsoft.com/office/officeart/2005/8/layout/cycle2"/>
    <dgm:cxn modelId="{D7E1139D-8CA9-455B-A8DA-75B78F4C06DE}" type="presOf" srcId="{0F4F45FC-1722-46E2-9514-CD4E9E7D7DEE}" destId="{7421CD4C-14B4-4442-AC27-C54BF4ED0127}" srcOrd="0" destOrd="0" presId="urn:microsoft.com/office/officeart/2005/8/layout/cycle2"/>
    <dgm:cxn modelId="{9BF87030-3271-4531-A5AC-CDC352CAE3E6}" type="presOf" srcId="{C5E7E679-178E-44ED-994C-A7B849675197}" destId="{D67B5F89-20E1-41F7-AD46-F8C1AAB4109F}" srcOrd="1" destOrd="0" presId="urn:microsoft.com/office/officeart/2005/8/layout/cycle2"/>
    <dgm:cxn modelId="{47BBF282-09C7-4018-8207-72301E03B2E7}" type="presOf" srcId="{B12B38F8-65D0-4C16-B4F8-DF22E47C15A7}" destId="{7EB6F99F-5793-4207-9C89-7F9EE8915540}" srcOrd="1" destOrd="0" presId="urn:microsoft.com/office/officeart/2005/8/layout/cycle2"/>
    <dgm:cxn modelId="{E3FCC422-E389-430C-9ECF-4CBFB95A1CFA}" srcId="{ACF11C7B-2B28-400F-827C-273231B91839}" destId="{F26BC4BC-6D50-438E-93DA-BC64F6F306B2}" srcOrd="5" destOrd="0" parTransId="{EAC98DF2-88CA-46B4-B099-744E145A5EB9}" sibTransId="{5B1656A0-674E-40C7-92EF-8EB7E316EE5F}"/>
    <dgm:cxn modelId="{2F9DD9FE-57B0-48F7-BDBC-564C0BEB6069}" srcId="{ACF11C7B-2B28-400F-827C-273231B91839}" destId="{AD6A14D6-972E-449F-B0E2-609B6E0344EE}" srcOrd="3" destOrd="0" parTransId="{F8605D08-6585-4F33-9ABA-1E625A3AC305}" sibTransId="{EE03BFB5-DF66-43DD-A0EF-A095EB42BA00}"/>
    <dgm:cxn modelId="{D40D7988-BDA1-43E3-80EA-7089D1D4CBAE}" type="presOf" srcId="{22A8E955-8FFE-4391-8028-9BF9C9D38663}" destId="{CF630C6B-D8B6-474D-8AD1-F159320BDDC4}" srcOrd="0" destOrd="0" presId="urn:microsoft.com/office/officeart/2005/8/layout/cycle2"/>
    <dgm:cxn modelId="{AFCCD421-3331-41A9-A759-8DC66769A5F5}" type="presOf" srcId="{EE03BFB5-DF66-43DD-A0EF-A095EB42BA00}" destId="{34C88374-8188-4557-9CD7-5968F2EE07A7}" srcOrd="0" destOrd="0" presId="urn:microsoft.com/office/officeart/2005/8/layout/cycle2"/>
    <dgm:cxn modelId="{DD733C83-01CA-4D87-A02A-1B4498E464DA}" type="presOf" srcId="{C5E7E679-178E-44ED-994C-A7B849675197}" destId="{8C234E6A-33BB-4918-A2DA-9F552F6EB68A}" srcOrd="0" destOrd="0" presId="urn:microsoft.com/office/officeart/2005/8/layout/cycle2"/>
    <dgm:cxn modelId="{61237D42-35FF-4668-BA22-31D40D0E0FFB}" srcId="{ACF11C7B-2B28-400F-827C-273231B91839}" destId="{204151CE-C0C9-430C-94C5-33E7F8989CB7}" srcOrd="1" destOrd="0" parTransId="{0F6EEE97-0FA4-4500-80DE-A8DC82FCE637}" sibTransId="{C5E7E679-178E-44ED-994C-A7B849675197}"/>
    <dgm:cxn modelId="{7838B71C-3F21-462A-8B78-28F013DED955}" type="presOf" srcId="{ACF11C7B-2B28-400F-827C-273231B91839}" destId="{47FC6DAB-B050-43A6-A731-8D610E699A19}" srcOrd="0" destOrd="0" presId="urn:microsoft.com/office/officeart/2005/8/layout/cycle2"/>
    <dgm:cxn modelId="{60A8C051-E9FC-41BD-85C1-4680DEDC0CCF}" type="presOf" srcId="{AD6A14D6-972E-449F-B0E2-609B6E0344EE}" destId="{74AAC548-79EB-45CB-9E32-CC270BE1794F}" srcOrd="0" destOrd="0" presId="urn:microsoft.com/office/officeart/2005/8/layout/cycle2"/>
    <dgm:cxn modelId="{698FBCAA-5839-49C5-91BF-E1B89D2E9F3B}" type="presOf" srcId="{1C64FEB9-99F0-4F64-8737-C0599AEE3BB8}" destId="{EE2F9CA8-5F17-4F0C-8797-9D6397620615}" srcOrd="0" destOrd="0" presId="urn:microsoft.com/office/officeart/2005/8/layout/cycle2"/>
    <dgm:cxn modelId="{0138268D-4D78-4B6F-BC6F-60A538103169}" type="presOf" srcId="{5B43B408-1A2B-4AB0-B5A3-6003CC0AE86C}" destId="{0229A663-C94A-45CF-BE6B-788738A96CD7}" srcOrd="0" destOrd="0" presId="urn:microsoft.com/office/officeart/2005/8/layout/cycle2"/>
    <dgm:cxn modelId="{F4EC2637-FABC-4F35-B3F5-1321CAEA31C6}" srcId="{ACF11C7B-2B28-400F-827C-273231B91839}" destId="{1C64FEB9-99F0-4F64-8737-C0599AEE3BB8}" srcOrd="6" destOrd="0" parTransId="{D77E3F98-C258-47B9-A2E0-1A32A8B77C5E}" sibTransId="{22A8E955-8FFE-4391-8028-9BF9C9D38663}"/>
    <dgm:cxn modelId="{6C904C57-88C9-4ECF-9079-4750D020670D}" type="presOf" srcId="{3D8F4580-D74F-4E76-A80C-200CF4EBC64E}" destId="{9A5B8EC9-35F6-4EEF-947A-194A28F6E317}" srcOrd="0" destOrd="0" presId="urn:microsoft.com/office/officeart/2005/8/layout/cycle2"/>
    <dgm:cxn modelId="{B8176EF9-C10D-4C15-8AF5-DB221E09A9A5}" type="presOf" srcId="{2F7252BB-2E56-4BE4-9232-2ABCD4B262F9}" destId="{88C604CF-A18F-4944-AEAF-314A90283B3C}" srcOrd="0" destOrd="0" presId="urn:microsoft.com/office/officeart/2005/8/layout/cycle2"/>
    <dgm:cxn modelId="{9A2FA9C4-665C-4723-ACD3-1F327F3C6F54}" srcId="{ACF11C7B-2B28-400F-827C-273231B91839}" destId="{B54CF218-77EF-4038-AC57-8A4FB0C1495B}" srcOrd="4" destOrd="0" parTransId="{E21F5E57-6F92-453C-898A-8D2A5966293F}" sibTransId="{0F4F45FC-1722-46E2-9514-CD4E9E7D7DEE}"/>
    <dgm:cxn modelId="{9FAA9427-FF3A-41F3-B8A2-22995229212C}" srcId="{ACF11C7B-2B28-400F-827C-273231B91839}" destId="{2F7252BB-2E56-4BE4-9232-2ABCD4B262F9}" srcOrd="0" destOrd="0" parTransId="{ED10E9DE-8A70-44C7-820C-911AB095CF61}" sibTransId="{C09CCAE5-74B5-4B49-BE9E-7259C8BF6A0A}"/>
    <dgm:cxn modelId="{A31C7D30-4D1A-48B4-A075-0836FEBDEEE7}" type="presOf" srcId="{204151CE-C0C9-430C-94C5-33E7F8989CB7}" destId="{ED353BFD-D598-4E33-A891-DF723C858430}" srcOrd="0" destOrd="0" presId="urn:microsoft.com/office/officeart/2005/8/layout/cycle2"/>
    <dgm:cxn modelId="{7BB3345D-A2DD-4C1B-ACCE-206C16BA5C8A}" type="presOf" srcId="{C09CCAE5-74B5-4B49-BE9E-7259C8BF6A0A}" destId="{609FA21B-00A7-4799-8B2E-D6CC729A0DA6}" srcOrd="1" destOrd="0" presId="urn:microsoft.com/office/officeart/2005/8/layout/cycle2"/>
    <dgm:cxn modelId="{EA39C141-EF58-4809-8066-C0CCFB74DD72}" type="presOf" srcId="{EE03BFB5-DF66-43DD-A0EF-A095EB42BA00}" destId="{085F6F96-B78E-4332-96AA-6E6DD73FDB61}" srcOrd="1" destOrd="0" presId="urn:microsoft.com/office/officeart/2005/8/layout/cycle2"/>
    <dgm:cxn modelId="{40B53779-B62B-489C-B4EB-93AFAC754586}" type="presOf" srcId="{B54CF218-77EF-4038-AC57-8A4FB0C1495B}" destId="{191C7174-25CA-4671-8416-4B5BE292C51B}" srcOrd="0" destOrd="0" presId="urn:microsoft.com/office/officeart/2005/8/layout/cycle2"/>
    <dgm:cxn modelId="{B02CFA8A-D2E3-40CF-97F1-AE75CBE626CD}" type="presOf" srcId="{684783A5-53C1-4C74-BF17-3CCFFDA1EBB1}" destId="{99819D52-1E39-4B92-9B9D-249EE3EA665B}" srcOrd="0" destOrd="0" presId="urn:microsoft.com/office/officeart/2005/8/layout/cycle2"/>
    <dgm:cxn modelId="{C509B683-BD6A-41C9-9BF7-24C87E6886D1}" type="presOf" srcId="{C09CCAE5-74B5-4B49-BE9E-7259C8BF6A0A}" destId="{B20F348C-A15A-4732-8967-AC9557277287}" srcOrd="0" destOrd="0" presId="urn:microsoft.com/office/officeart/2005/8/layout/cycle2"/>
    <dgm:cxn modelId="{F4E3B919-0B3D-48D9-BDF7-B61FC604DE6D}" type="presOf" srcId="{F26BC4BC-6D50-438E-93DA-BC64F6F306B2}" destId="{5323C84B-E448-4D88-8031-7F34CBE80D75}" srcOrd="0" destOrd="0" presId="urn:microsoft.com/office/officeart/2005/8/layout/cycle2"/>
    <dgm:cxn modelId="{A3DFCCF7-1331-4A06-A592-4C7583DDD8D3}" type="presOf" srcId="{B12B38F8-65D0-4C16-B4F8-DF22E47C15A7}" destId="{DF45829A-CCFE-46F5-9083-266251610E18}" srcOrd="0" destOrd="0" presId="urn:microsoft.com/office/officeart/2005/8/layout/cycle2"/>
    <dgm:cxn modelId="{B6FD38DD-9F18-4DC7-8986-B33194260D17}" type="presOf" srcId="{5B1656A0-674E-40C7-92EF-8EB7E316EE5F}" destId="{1396C9C3-3BA3-4802-BB67-6570A3E15703}" srcOrd="0" destOrd="0" presId="urn:microsoft.com/office/officeart/2005/8/layout/cycle2"/>
    <dgm:cxn modelId="{E1ACEAEF-99A9-4A2B-A515-5C0C83891916}" srcId="{ACF11C7B-2B28-400F-827C-273231B91839}" destId="{5B43B408-1A2B-4AB0-B5A3-6003CC0AE86C}" srcOrd="2" destOrd="0" parTransId="{0D5572F4-70E5-4BB6-B71C-309E52FE801A}" sibTransId="{3D8F4580-D74F-4E76-A80C-200CF4EBC64E}"/>
    <dgm:cxn modelId="{087CA139-6EB2-41A2-B063-035537F00058}" type="presOf" srcId="{5B1656A0-674E-40C7-92EF-8EB7E316EE5F}" destId="{FDE09DE5-AFC4-4BFE-8831-977FF668AF2A}" srcOrd="1" destOrd="0" presId="urn:microsoft.com/office/officeart/2005/8/layout/cycle2"/>
    <dgm:cxn modelId="{E19F0073-65EC-448E-AC5D-BEA8DBECEFE4}" type="presParOf" srcId="{47FC6DAB-B050-43A6-A731-8D610E699A19}" destId="{88C604CF-A18F-4944-AEAF-314A90283B3C}" srcOrd="0" destOrd="0" presId="urn:microsoft.com/office/officeart/2005/8/layout/cycle2"/>
    <dgm:cxn modelId="{0EB2D384-80F6-4B61-A782-B9EE3FE1E4CB}" type="presParOf" srcId="{47FC6DAB-B050-43A6-A731-8D610E699A19}" destId="{B20F348C-A15A-4732-8967-AC9557277287}" srcOrd="1" destOrd="0" presId="urn:microsoft.com/office/officeart/2005/8/layout/cycle2"/>
    <dgm:cxn modelId="{660FF9F4-7F84-4C5E-AC78-77ECE576CAF4}" type="presParOf" srcId="{B20F348C-A15A-4732-8967-AC9557277287}" destId="{609FA21B-00A7-4799-8B2E-D6CC729A0DA6}" srcOrd="0" destOrd="0" presId="urn:microsoft.com/office/officeart/2005/8/layout/cycle2"/>
    <dgm:cxn modelId="{AB100F6C-D75C-4F6E-9B8E-F920AC08560A}" type="presParOf" srcId="{47FC6DAB-B050-43A6-A731-8D610E699A19}" destId="{ED353BFD-D598-4E33-A891-DF723C858430}" srcOrd="2" destOrd="0" presId="urn:microsoft.com/office/officeart/2005/8/layout/cycle2"/>
    <dgm:cxn modelId="{B7B6435F-A994-4CF0-BF16-1D1F2B521544}" type="presParOf" srcId="{47FC6DAB-B050-43A6-A731-8D610E699A19}" destId="{8C234E6A-33BB-4918-A2DA-9F552F6EB68A}" srcOrd="3" destOrd="0" presId="urn:microsoft.com/office/officeart/2005/8/layout/cycle2"/>
    <dgm:cxn modelId="{03809D9F-E738-4769-B441-6787FDD72A35}" type="presParOf" srcId="{8C234E6A-33BB-4918-A2DA-9F552F6EB68A}" destId="{D67B5F89-20E1-41F7-AD46-F8C1AAB4109F}" srcOrd="0" destOrd="0" presId="urn:microsoft.com/office/officeart/2005/8/layout/cycle2"/>
    <dgm:cxn modelId="{62EE4498-A8D8-41AF-87F2-B485413ABEC0}" type="presParOf" srcId="{47FC6DAB-B050-43A6-A731-8D610E699A19}" destId="{0229A663-C94A-45CF-BE6B-788738A96CD7}" srcOrd="4" destOrd="0" presId="urn:microsoft.com/office/officeart/2005/8/layout/cycle2"/>
    <dgm:cxn modelId="{3A751ABA-7AC9-4103-A0A3-1447AE5B2722}" type="presParOf" srcId="{47FC6DAB-B050-43A6-A731-8D610E699A19}" destId="{9A5B8EC9-35F6-4EEF-947A-194A28F6E317}" srcOrd="5" destOrd="0" presId="urn:microsoft.com/office/officeart/2005/8/layout/cycle2"/>
    <dgm:cxn modelId="{AD7F9A49-203F-4A93-B1D8-A9F513D9366E}" type="presParOf" srcId="{9A5B8EC9-35F6-4EEF-947A-194A28F6E317}" destId="{4ADF485B-4527-4F1F-B4C8-1012B16948ED}" srcOrd="0" destOrd="0" presId="urn:microsoft.com/office/officeart/2005/8/layout/cycle2"/>
    <dgm:cxn modelId="{48C1131E-9630-4531-AABB-581399B68409}" type="presParOf" srcId="{47FC6DAB-B050-43A6-A731-8D610E699A19}" destId="{74AAC548-79EB-45CB-9E32-CC270BE1794F}" srcOrd="6" destOrd="0" presId="urn:microsoft.com/office/officeart/2005/8/layout/cycle2"/>
    <dgm:cxn modelId="{C01839BD-409A-4C82-BFA7-1F3D191601B9}" type="presParOf" srcId="{47FC6DAB-B050-43A6-A731-8D610E699A19}" destId="{34C88374-8188-4557-9CD7-5968F2EE07A7}" srcOrd="7" destOrd="0" presId="urn:microsoft.com/office/officeart/2005/8/layout/cycle2"/>
    <dgm:cxn modelId="{6A498EB8-C7B3-4294-A1CC-CE5C18ADAD5F}" type="presParOf" srcId="{34C88374-8188-4557-9CD7-5968F2EE07A7}" destId="{085F6F96-B78E-4332-96AA-6E6DD73FDB61}" srcOrd="0" destOrd="0" presId="urn:microsoft.com/office/officeart/2005/8/layout/cycle2"/>
    <dgm:cxn modelId="{57BD2CEA-FCAF-4E82-B335-143553A869D9}" type="presParOf" srcId="{47FC6DAB-B050-43A6-A731-8D610E699A19}" destId="{191C7174-25CA-4671-8416-4B5BE292C51B}" srcOrd="8" destOrd="0" presId="urn:microsoft.com/office/officeart/2005/8/layout/cycle2"/>
    <dgm:cxn modelId="{4EA9B28E-53CB-4532-BD97-00CE5BFF591A}" type="presParOf" srcId="{47FC6DAB-B050-43A6-A731-8D610E699A19}" destId="{7421CD4C-14B4-4442-AC27-C54BF4ED0127}" srcOrd="9" destOrd="0" presId="urn:microsoft.com/office/officeart/2005/8/layout/cycle2"/>
    <dgm:cxn modelId="{A42C00D9-3191-4716-8CB7-141E48F61A80}" type="presParOf" srcId="{7421CD4C-14B4-4442-AC27-C54BF4ED0127}" destId="{563B9C0C-616F-4F23-9054-7B652B017CA8}" srcOrd="0" destOrd="0" presId="urn:microsoft.com/office/officeart/2005/8/layout/cycle2"/>
    <dgm:cxn modelId="{496201D3-A025-4081-9595-8A4AA2B50C2A}" type="presParOf" srcId="{47FC6DAB-B050-43A6-A731-8D610E699A19}" destId="{5323C84B-E448-4D88-8031-7F34CBE80D75}" srcOrd="10" destOrd="0" presId="urn:microsoft.com/office/officeart/2005/8/layout/cycle2"/>
    <dgm:cxn modelId="{E8264FE9-DF96-4860-86C0-35580FAF4012}" type="presParOf" srcId="{47FC6DAB-B050-43A6-A731-8D610E699A19}" destId="{1396C9C3-3BA3-4802-BB67-6570A3E15703}" srcOrd="11" destOrd="0" presId="urn:microsoft.com/office/officeart/2005/8/layout/cycle2"/>
    <dgm:cxn modelId="{D64C3CE0-B795-42F1-8B07-0AB7A3C128C4}" type="presParOf" srcId="{1396C9C3-3BA3-4802-BB67-6570A3E15703}" destId="{FDE09DE5-AFC4-4BFE-8831-977FF668AF2A}" srcOrd="0" destOrd="0" presId="urn:microsoft.com/office/officeart/2005/8/layout/cycle2"/>
    <dgm:cxn modelId="{AE8A4709-88E0-48D9-8386-706C45E88972}" type="presParOf" srcId="{47FC6DAB-B050-43A6-A731-8D610E699A19}" destId="{EE2F9CA8-5F17-4F0C-8797-9D6397620615}" srcOrd="12" destOrd="0" presId="urn:microsoft.com/office/officeart/2005/8/layout/cycle2"/>
    <dgm:cxn modelId="{7FAF0244-50D6-459D-BEE6-F54FBF29E365}" type="presParOf" srcId="{47FC6DAB-B050-43A6-A731-8D610E699A19}" destId="{CF630C6B-D8B6-474D-8AD1-F159320BDDC4}" srcOrd="13" destOrd="0" presId="urn:microsoft.com/office/officeart/2005/8/layout/cycle2"/>
    <dgm:cxn modelId="{06F4F971-0C18-49D5-9FFE-3E6427A7F895}" type="presParOf" srcId="{CF630C6B-D8B6-474D-8AD1-F159320BDDC4}" destId="{F40C0B10-2530-4EE5-86E3-A8A8EAA85669}" srcOrd="0" destOrd="0" presId="urn:microsoft.com/office/officeart/2005/8/layout/cycle2"/>
    <dgm:cxn modelId="{DFAD3A46-DB49-4DD3-ACB9-AD719C182924}" type="presParOf" srcId="{47FC6DAB-B050-43A6-A731-8D610E699A19}" destId="{99819D52-1E39-4B92-9B9D-249EE3EA665B}" srcOrd="14" destOrd="0" presId="urn:microsoft.com/office/officeart/2005/8/layout/cycle2"/>
    <dgm:cxn modelId="{C46B14E7-050A-48B1-A5E2-6A50CBEDE53E}" type="presParOf" srcId="{47FC6DAB-B050-43A6-A731-8D610E699A19}" destId="{DF45829A-CCFE-46F5-9083-266251610E18}" srcOrd="15" destOrd="0" presId="urn:microsoft.com/office/officeart/2005/8/layout/cycle2"/>
    <dgm:cxn modelId="{9DE19A8D-4FF9-491D-AAC3-F4C55D730268}" type="presParOf" srcId="{DF45829A-CCFE-46F5-9083-266251610E18}" destId="{7EB6F99F-5793-4207-9C89-7F9EE8915540}" srcOrd="0" destOrd="0" presId="urn:microsoft.com/office/officeart/2005/8/layout/cycle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2678A52-8F28-4E30-8648-ABC4CC56BE42}"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en-GB"/>
        </a:p>
      </dgm:t>
    </dgm:pt>
    <dgm:pt modelId="{3A8C5312-929F-4447-B447-602A7F7B2EE0}">
      <dgm:prSet custT="1"/>
      <dgm:spPr>
        <a:ln>
          <a:solidFill>
            <a:schemeClr val="tx1"/>
          </a:solidFill>
        </a:ln>
      </dgm:spPr>
      <dgm:t>
        <a:bodyPr/>
        <a:lstStyle/>
        <a:p>
          <a:pPr algn="l" rtl="0"/>
          <a:r>
            <a:rPr lang="en-GB" sz="2800" b="1" dirty="0" smtClean="0">
              <a:solidFill>
                <a:schemeClr val="tx1">
                  <a:lumMod val="95000"/>
                  <a:lumOff val="5000"/>
                </a:schemeClr>
              </a:solidFill>
              <a:latin typeface="Arial" pitchFamily="34" charset="0"/>
              <a:cs typeface="Arial" pitchFamily="34" charset="0"/>
            </a:rPr>
            <a:t>Aim is to:</a:t>
          </a:r>
        </a:p>
        <a:p>
          <a:pPr algn="l" rtl="0"/>
          <a:endParaRPr lang="en-GB" sz="2800" b="1" dirty="0" smtClean="0">
            <a:latin typeface="Arial" pitchFamily="34" charset="0"/>
            <a:cs typeface="Arial" pitchFamily="34" charset="0"/>
          </a:endParaRPr>
        </a:p>
        <a:p>
          <a:pPr algn="l" rtl="0"/>
          <a:r>
            <a:rPr lang="en-GB" sz="2800" b="1" dirty="0" smtClean="0">
              <a:latin typeface="Arial" pitchFamily="34" charset="0"/>
              <a:cs typeface="Arial" pitchFamily="34" charset="0"/>
            </a:rPr>
            <a:t>Grow 100% Natural Plants, Fruits, Salad and Flowers with no known Chemicals as a Business to gain income </a:t>
          </a:r>
          <a:r>
            <a:rPr lang="en-GB" sz="2800" b="1" smtClean="0">
              <a:latin typeface="Arial" pitchFamily="34" charset="0"/>
              <a:cs typeface="Arial" pitchFamily="34" charset="0"/>
            </a:rPr>
            <a:t>with sustainable </a:t>
          </a:r>
          <a:r>
            <a:rPr lang="en-GB" sz="2800" b="1" dirty="0" smtClean="0">
              <a:latin typeface="Arial" pitchFamily="34" charset="0"/>
              <a:cs typeface="Arial" pitchFamily="34" charset="0"/>
            </a:rPr>
            <a:t>profit </a:t>
          </a:r>
        </a:p>
        <a:p>
          <a:pPr algn="l" rtl="0"/>
          <a:endParaRPr lang="en-GB" sz="2800" b="1" dirty="0" smtClean="0">
            <a:latin typeface="Arial" pitchFamily="34" charset="0"/>
            <a:cs typeface="Arial" pitchFamily="34" charset="0"/>
          </a:endParaRPr>
        </a:p>
        <a:p>
          <a:pPr algn="l" rtl="0"/>
          <a:endParaRPr lang="en-GB" sz="2800" b="1" dirty="0">
            <a:latin typeface="Arial" pitchFamily="34" charset="0"/>
            <a:cs typeface="Arial" pitchFamily="34" charset="0"/>
          </a:endParaRPr>
        </a:p>
      </dgm:t>
    </dgm:pt>
    <dgm:pt modelId="{FE346161-2DAE-46F0-B284-28A9F7E2ED76}" type="parTrans" cxnId="{C4FCCBE9-A02D-4DB8-87FA-91B467BA9CCB}">
      <dgm:prSet/>
      <dgm:spPr/>
      <dgm:t>
        <a:bodyPr/>
        <a:lstStyle/>
        <a:p>
          <a:endParaRPr lang="en-GB"/>
        </a:p>
      </dgm:t>
    </dgm:pt>
    <dgm:pt modelId="{07A2262C-5642-4E3B-893C-5F86D5A34FF1}" type="sibTrans" cxnId="{C4FCCBE9-A02D-4DB8-87FA-91B467BA9CCB}">
      <dgm:prSet/>
      <dgm:spPr/>
      <dgm:t>
        <a:bodyPr/>
        <a:lstStyle/>
        <a:p>
          <a:endParaRPr lang="en-GB"/>
        </a:p>
      </dgm:t>
    </dgm:pt>
    <dgm:pt modelId="{B9056667-88AD-4E5E-A381-E758A3F5CE2F}" type="pres">
      <dgm:prSet presAssocID="{A2678A52-8F28-4E30-8648-ABC4CC56BE42}" presName="diagram" presStyleCnt="0">
        <dgm:presLayoutVars>
          <dgm:dir/>
          <dgm:resizeHandles val="exact"/>
        </dgm:presLayoutVars>
      </dgm:prSet>
      <dgm:spPr/>
      <dgm:t>
        <a:bodyPr/>
        <a:lstStyle/>
        <a:p>
          <a:endParaRPr lang="en-GB"/>
        </a:p>
      </dgm:t>
    </dgm:pt>
    <dgm:pt modelId="{9F2DE52A-2E74-40E2-BF3D-970E80A0DC01}" type="pres">
      <dgm:prSet presAssocID="{3A8C5312-929F-4447-B447-602A7F7B2EE0}" presName="node" presStyleLbl="node1" presStyleIdx="0" presStyleCnt="1">
        <dgm:presLayoutVars>
          <dgm:bulletEnabled val="1"/>
        </dgm:presLayoutVars>
      </dgm:prSet>
      <dgm:spPr/>
      <dgm:t>
        <a:bodyPr/>
        <a:lstStyle/>
        <a:p>
          <a:endParaRPr lang="en-GB"/>
        </a:p>
      </dgm:t>
    </dgm:pt>
  </dgm:ptLst>
  <dgm:cxnLst>
    <dgm:cxn modelId="{3F64B252-4B5E-4754-9CF7-50E6FEB45544}" type="presOf" srcId="{A2678A52-8F28-4E30-8648-ABC4CC56BE42}" destId="{B9056667-88AD-4E5E-A381-E758A3F5CE2F}" srcOrd="0" destOrd="0" presId="urn:microsoft.com/office/officeart/2005/8/layout/default#1"/>
    <dgm:cxn modelId="{C4FCCBE9-A02D-4DB8-87FA-91B467BA9CCB}" srcId="{A2678A52-8F28-4E30-8648-ABC4CC56BE42}" destId="{3A8C5312-929F-4447-B447-602A7F7B2EE0}" srcOrd="0" destOrd="0" parTransId="{FE346161-2DAE-46F0-B284-28A9F7E2ED76}" sibTransId="{07A2262C-5642-4E3B-893C-5F86D5A34FF1}"/>
    <dgm:cxn modelId="{A1934650-71F0-4117-BFA4-264AF8722A90}" type="presOf" srcId="{3A8C5312-929F-4447-B447-602A7F7B2EE0}" destId="{9F2DE52A-2E74-40E2-BF3D-970E80A0DC01}" srcOrd="0" destOrd="0" presId="urn:microsoft.com/office/officeart/2005/8/layout/default#1"/>
    <dgm:cxn modelId="{FC0978AC-2AF6-4EA8-A796-00AF018C0FF0}" type="presParOf" srcId="{B9056667-88AD-4E5E-A381-E758A3F5CE2F}" destId="{9F2DE52A-2E74-40E2-BF3D-970E80A0DC01}" srcOrd="0" destOrd="0" presId="urn:microsoft.com/office/officeart/2005/8/layout/default#1"/>
  </dgm:cxnLst>
  <dgm:bg>
    <a:solidFill>
      <a:schemeClr val="accent2">
        <a:lumMod val="75000"/>
      </a:schemeClr>
    </a:solidFill>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2678A52-8F28-4E30-8648-ABC4CC56BE42}" type="doc">
      <dgm:prSet loTypeId="urn:microsoft.com/office/officeart/2005/8/layout/default#2" loCatId="list" qsTypeId="urn:microsoft.com/office/officeart/2005/8/quickstyle/simple1" qsCatId="simple" csTypeId="urn:microsoft.com/office/officeart/2005/8/colors/accent1_2" csCatId="accent1" phldr="1"/>
      <dgm:spPr/>
      <dgm:t>
        <a:bodyPr/>
        <a:lstStyle/>
        <a:p>
          <a:endParaRPr lang="en-GB"/>
        </a:p>
      </dgm:t>
    </dgm:pt>
    <dgm:pt modelId="{0E6855C9-7E6D-4131-AA62-DE2DADED43FA}">
      <dgm:prSet custT="1"/>
      <dgm:spPr>
        <a:ln>
          <a:solidFill>
            <a:schemeClr val="tx1"/>
          </a:solidFill>
        </a:ln>
      </dgm:spPr>
      <dgm:t>
        <a:bodyPr/>
        <a:lstStyle/>
        <a:p>
          <a:pPr rtl="0"/>
          <a:r>
            <a:rPr lang="en-GB" sz="2400" b="1" dirty="0" smtClean="0">
              <a:latin typeface="Arial" pitchFamily="34" charset="0"/>
              <a:cs typeface="Arial" pitchFamily="34" charset="0"/>
            </a:rPr>
            <a:t>Buy Land and build huge Green houses</a:t>
          </a:r>
          <a:endParaRPr lang="en-GB" sz="2400" b="1" dirty="0">
            <a:latin typeface="Arial" pitchFamily="34" charset="0"/>
            <a:cs typeface="Arial" pitchFamily="34" charset="0"/>
          </a:endParaRPr>
        </a:p>
      </dgm:t>
    </dgm:pt>
    <dgm:pt modelId="{1F50157F-032A-4953-B234-54B3011FB0A3}" type="parTrans" cxnId="{AB314CD7-6D13-4909-982A-BFBC3BB116E7}">
      <dgm:prSet/>
      <dgm:spPr/>
      <dgm:t>
        <a:bodyPr/>
        <a:lstStyle/>
        <a:p>
          <a:endParaRPr lang="en-GB"/>
        </a:p>
      </dgm:t>
    </dgm:pt>
    <dgm:pt modelId="{9B347E52-C1EC-479D-A87B-1225528A0B74}" type="sibTrans" cxnId="{AB314CD7-6D13-4909-982A-BFBC3BB116E7}">
      <dgm:prSet/>
      <dgm:spPr/>
      <dgm:t>
        <a:bodyPr/>
        <a:lstStyle/>
        <a:p>
          <a:endParaRPr lang="en-GB"/>
        </a:p>
      </dgm:t>
    </dgm:pt>
    <dgm:pt modelId="{3A8C5312-929F-4447-B447-602A7F7B2EE0}">
      <dgm:prSet custT="1"/>
      <dgm:spPr>
        <a:ln>
          <a:solidFill>
            <a:schemeClr val="tx1"/>
          </a:solidFill>
        </a:ln>
      </dgm:spPr>
      <dgm:t>
        <a:bodyPr/>
        <a:lstStyle/>
        <a:p>
          <a:pPr rtl="0"/>
          <a:r>
            <a:rPr lang="en-GB" sz="2400" b="1" dirty="0" smtClean="0">
              <a:latin typeface="Arial" pitchFamily="34" charset="0"/>
              <a:cs typeface="Arial" pitchFamily="34" charset="0"/>
            </a:rPr>
            <a:t>Purchase</a:t>
          </a:r>
        </a:p>
        <a:p>
          <a:pPr rtl="0"/>
          <a:r>
            <a:rPr lang="en-GB" sz="2400" b="1" dirty="0" smtClean="0">
              <a:latin typeface="Arial" pitchFamily="34" charset="0"/>
              <a:cs typeface="Arial" pitchFamily="34" charset="0"/>
            </a:rPr>
            <a:t>Production tools &amp; facilities</a:t>
          </a:r>
          <a:endParaRPr lang="en-GB" sz="2400" b="1" dirty="0">
            <a:latin typeface="Arial" pitchFamily="34" charset="0"/>
            <a:cs typeface="Arial" pitchFamily="34" charset="0"/>
          </a:endParaRPr>
        </a:p>
      </dgm:t>
    </dgm:pt>
    <dgm:pt modelId="{FE346161-2DAE-46F0-B284-28A9F7E2ED76}" type="parTrans" cxnId="{C4FCCBE9-A02D-4DB8-87FA-91B467BA9CCB}">
      <dgm:prSet/>
      <dgm:spPr/>
      <dgm:t>
        <a:bodyPr/>
        <a:lstStyle/>
        <a:p>
          <a:endParaRPr lang="en-GB"/>
        </a:p>
      </dgm:t>
    </dgm:pt>
    <dgm:pt modelId="{07A2262C-5642-4E3B-893C-5F86D5A34FF1}" type="sibTrans" cxnId="{C4FCCBE9-A02D-4DB8-87FA-91B467BA9CCB}">
      <dgm:prSet/>
      <dgm:spPr/>
      <dgm:t>
        <a:bodyPr/>
        <a:lstStyle/>
        <a:p>
          <a:endParaRPr lang="en-GB"/>
        </a:p>
      </dgm:t>
    </dgm:pt>
    <dgm:pt modelId="{0D97905F-B232-4A58-AA8E-2DCE3FE00E9B}">
      <dgm:prSet custT="1"/>
      <dgm:spPr>
        <a:ln>
          <a:solidFill>
            <a:schemeClr val="tx1"/>
          </a:solidFill>
        </a:ln>
      </dgm:spPr>
      <dgm:t>
        <a:bodyPr/>
        <a:lstStyle/>
        <a:p>
          <a:pPr rtl="0"/>
          <a:r>
            <a:rPr lang="en-GB" sz="2400" b="1" dirty="0" smtClean="0">
              <a:latin typeface="Arial" pitchFamily="34" charset="0"/>
              <a:cs typeface="Arial" pitchFamily="34" charset="0"/>
            </a:rPr>
            <a:t>Raise Environmental Awareness</a:t>
          </a:r>
          <a:endParaRPr lang="en-GB" sz="2400" b="1" dirty="0">
            <a:latin typeface="Arial" pitchFamily="34" charset="0"/>
            <a:cs typeface="Arial" pitchFamily="34" charset="0"/>
          </a:endParaRPr>
        </a:p>
      </dgm:t>
    </dgm:pt>
    <dgm:pt modelId="{C1BBEF46-897C-410F-9B34-F332407558E8}" type="parTrans" cxnId="{38234CD2-1F01-4CBF-983D-2382C08867BE}">
      <dgm:prSet/>
      <dgm:spPr/>
      <dgm:t>
        <a:bodyPr/>
        <a:lstStyle/>
        <a:p>
          <a:endParaRPr lang="en-GB"/>
        </a:p>
      </dgm:t>
    </dgm:pt>
    <dgm:pt modelId="{301CED3D-1C92-486C-B947-3A84D33437EA}" type="sibTrans" cxnId="{38234CD2-1F01-4CBF-983D-2382C08867BE}">
      <dgm:prSet/>
      <dgm:spPr/>
      <dgm:t>
        <a:bodyPr/>
        <a:lstStyle/>
        <a:p>
          <a:endParaRPr lang="en-GB"/>
        </a:p>
      </dgm:t>
    </dgm:pt>
    <dgm:pt modelId="{B9021142-F962-4EC1-879F-779486051E44}">
      <dgm:prSet custT="1"/>
      <dgm:spPr>
        <a:ln>
          <a:solidFill>
            <a:schemeClr val="tx1"/>
          </a:solidFill>
        </a:ln>
      </dgm:spPr>
      <dgm:t>
        <a:bodyPr/>
        <a:lstStyle/>
        <a:p>
          <a:pPr rtl="0"/>
          <a:r>
            <a:rPr lang="en-GB" sz="2400" b="1" dirty="0" smtClean="0">
              <a:latin typeface="Arial" pitchFamily="34" charset="0"/>
              <a:cs typeface="Arial" pitchFamily="34" charset="0"/>
            </a:rPr>
            <a:t>Manage budget</a:t>
          </a:r>
          <a:endParaRPr lang="en-GB" sz="2400" b="1" dirty="0">
            <a:latin typeface="Arial" pitchFamily="34" charset="0"/>
            <a:cs typeface="Arial" pitchFamily="34" charset="0"/>
          </a:endParaRPr>
        </a:p>
      </dgm:t>
    </dgm:pt>
    <dgm:pt modelId="{3A3FDC4F-2185-43D9-AC7E-8A8E53B646B4}" type="parTrans" cxnId="{7A4AD2B3-98F3-47CC-8811-C116D4F26A3B}">
      <dgm:prSet/>
      <dgm:spPr/>
      <dgm:t>
        <a:bodyPr/>
        <a:lstStyle/>
        <a:p>
          <a:endParaRPr lang="en-GB"/>
        </a:p>
      </dgm:t>
    </dgm:pt>
    <dgm:pt modelId="{846547CA-99E2-42EC-957D-D3860CE88C83}" type="sibTrans" cxnId="{7A4AD2B3-98F3-47CC-8811-C116D4F26A3B}">
      <dgm:prSet/>
      <dgm:spPr/>
      <dgm:t>
        <a:bodyPr/>
        <a:lstStyle/>
        <a:p>
          <a:endParaRPr lang="en-GB"/>
        </a:p>
      </dgm:t>
    </dgm:pt>
    <dgm:pt modelId="{797C284F-F2A4-4AA9-92FC-12021BCE5553}">
      <dgm:prSet custT="1"/>
      <dgm:spPr>
        <a:ln>
          <a:solidFill>
            <a:schemeClr val="tx1"/>
          </a:solidFill>
        </a:ln>
      </dgm:spPr>
      <dgm:t>
        <a:bodyPr/>
        <a:lstStyle/>
        <a:p>
          <a:pPr rtl="0"/>
          <a:r>
            <a:rPr lang="en-GB" sz="2400" b="1" dirty="0" smtClean="0">
              <a:latin typeface="Arial" pitchFamily="34" charset="0"/>
              <a:cs typeface="Arial" pitchFamily="34" charset="0"/>
            </a:rPr>
            <a:t>Promote</a:t>
          </a:r>
        </a:p>
        <a:p>
          <a:pPr rtl="0"/>
          <a:r>
            <a:rPr lang="en-GB" sz="2400" b="1" dirty="0" smtClean="0">
              <a:latin typeface="Arial" pitchFamily="34" charset="0"/>
              <a:cs typeface="Arial" pitchFamily="34" charset="0"/>
            </a:rPr>
            <a:t>Network &amp; build sustainable stake holders </a:t>
          </a:r>
          <a:endParaRPr lang="en-GB" sz="2400" b="1" dirty="0">
            <a:latin typeface="Arial" pitchFamily="34" charset="0"/>
            <a:cs typeface="Arial" pitchFamily="34" charset="0"/>
          </a:endParaRPr>
        </a:p>
      </dgm:t>
    </dgm:pt>
    <dgm:pt modelId="{BADC443F-1143-4107-8E47-5E6FBF1F5123}" type="parTrans" cxnId="{E2EFCA8F-AA46-4CBC-90F9-9D912F2701C2}">
      <dgm:prSet/>
      <dgm:spPr/>
      <dgm:t>
        <a:bodyPr/>
        <a:lstStyle/>
        <a:p>
          <a:endParaRPr lang="en-GB"/>
        </a:p>
      </dgm:t>
    </dgm:pt>
    <dgm:pt modelId="{3B3F296C-2184-4EB2-8307-D74FABFF0117}" type="sibTrans" cxnId="{E2EFCA8F-AA46-4CBC-90F9-9D912F2701C2}">
      <dgm:prSet/>
      <dgm:spPr/>
      <dgm:t>
        <a:bodyPr/>
        <a:lstStyle/>
        <a:p>
          <a:endParaRPr lang="en-GB"/>
        </a:p>
      </dgm:t>
    </dgm:pt>
    <dgm:pt modelId="{B9056667-88AD-4E5E-A381-E758A3F5CE2F}" type="pres">
      <dgm:prSet presAssocID="{A2678A52-8F28-4E30-8648-ABC4CC56BE42}" presName="diagram" presStyleCnt="0">
        <dgm:presLayoutVars>
          <dgm:dir/>
          <dgm:resizeHandles val="exact"/>
        </dgm:presLayoutVars>
      </dgm:prSet>
      <dgm:spPr/>
      <dgm:t>
        <a:bodyPr/>
        <a:lstStyle/>
        <a:p>
          <a:endParaRPr lang="en-GB"/>
        </a:p>
      </dgm:t>
    </dgm:pt>
    <dgm:pt modelId="{0B7A0F62-7CC8-43D4-80A9-9CDB03ED25BB}" type="pres">
      <dgm:prSet presAssocID="{0E6855C9-7E6D-4131-AA62-DE2DADED43FA}" presName="node" presStyleLbl="node1" presStyleIdx="0" presStyleCnt="5">
        <dgm:presLayoutVars>
          <dgm:bulletEnabled val="1"/>
        </dgm:presLayoutVars>
      </dgm:prSet>
      <dgm:spPr/>
      <dgm:t>
        <a:bodyPr/>
        <a:lstStyle/>
        <a:p>
          <a:endParaRPr lang="en-GB"/>
        </a:p>
      </dgm:t>
    </dgm:pt>
    <dgm:pt modelId="{8F52ED8D-38F8-41A2-A602-015E35084348}" type="pres">
      <dgm:prSet presAssocID="{9B347E52-C1EC-479D-A87B-1225528A0B74}" presName="sibTrans" presStyleCnt="0"/>
      <dgm:spPr/>
    </dgm:pt>
    <dgm:pt modelId="{9F2DE52A-2E74-40E2-BF3D-970E80A0DC01}" type="pres">
      <dgm:prSet presAssocID="{3A8C5312-929F-4447-B447-602A7F7B2EE0}" presName="node" presStyleLbl="node1" presStyleIdx="1" presStyleCnt="5">
        <dgm:presLayoutVars>
          <dgm:bulletEnabled val="1"/>
        </dgm:presLayoutVars>
      </dgm:prSet>
      <dgm:spPr/>
      <dgm:t>
        <a:bodyPr/>
        <a:lstStyle/>
        <a:p>
          <a:endParaRPr lang="en-GB"/>
        </a:p>
      </dgm:t>
    </dgm:pt>
    <dgm:pt modelId="{55C2EF63-5CCD-4605-8144-8315051FFC4F}" type="pres">
      <dgm:prSet presAssocID="{07A2262C-5642-4E3B-893C-5F86D5A34FF1}" presName="sibTrans" presStyleCnt="0"/>
      <dgm:spPr/>
    </dgm:pt>
    <dgm:pt modelId="{9C14D645-94D4-49C5-91FF-31B7D253C49D}" type="pres">
      <dgm:prSet presAssocID="{0D97905F-B232-4A58-AA8E-2DCE3FE00E9B}" presName="node" presStyleLbl="node1" presStyleIdx="2" presStyleCnt="5">
        <dgm:presLayoutVars>
          <dgm:bulletEnabled val="1"/>
        </dgm:presLayoutVars>
      </dgm:prSet>
      <dgm:spPr/>
      <dgm:t>
        <a:bodyPr/>
        <a:lstStyle/>
        <a:p>
          <a:endParaRPr lang="en-GB"/>
        </a:p>
      </dgm:t>
    </dgm:pt>
    <dgm:pt modelId="{F141A7C9-140D-40DE-9FA9-8D8127703A3F}" type="pres">
      <dgm:prSet presAssocID="{301CED3D-1C92-486C-B947-3A84D33437EA}" presName="sibTrans" presStyleCnt="0"/>
      <dgm:spPr/>
    </dgm:pt>
    <dgm:pt modelId="{0C751D73-F9E5-4781-AF3E-CFF0BA96B266}" type="pres">
      <dgm:prSet presAssocID="{B9021142-F962-4EC1-879F-779486051E44}" presName="node" presStyleLbl="node1" presStyleIdx="3" presStyleCnt="5">
        <dgm:presLayoutVars>
          <dgm:bulletEnabled val="1"/>
        </dgm:presLayoutVars>
      </dgm:prSet>
      <dgm:spPr/>
      <dgm:t>
        <a:bodyPr/>
        <a:lstStyle/>
        <a:p>
          <a:endParaRPr lang="en-GB"/>
        </a:p>
      </dgm:t>
    </dgm:pt>
    <dgm:pt modelId="{B6CA2CDE-CDB8-4A8D-83B9-F02F219A1BE0}" type="pres">
      <dgm:prSet presAssocID="{846547CA-99E2-42EC-957D-D3860CE88C83}" presName="sibTrans" presStyleCnt="0"/>
      <dgm:spPr/>
    </dgm:pt>
    <dgm:pt modelId="{3E872063-05F5-4EAE-ADA0-6518C0C0221C}" type="pres">
      <dgm:prSet presAssocID="{797C284F-F2A4-4AA9-92FC-12021BCE5553}" presName="node" presStyleLbl="node1" presStyleIdx="4" presStyleCnt="5">
        <dgm:presLayoutVars>
          <dgm:bulletEnabled val="1"/>
        </dgm:presLayoutVars>
      </dgm:prSet>
      <dgm:spPr/>
      <dgm:t>
        <a:bodyPr/>
        <a:lstStyle/>
        <a:p>
          <a:endParaRPr lang="en-GB"/>
        </a:p>
      </dgm:t>
    </dgm:pt>
  </dgm:ptLst>
  <dgm:cxnLst>
    <dgm:cxn modelId="{BB57C418-81B3-4F4C-AE08-55D69D26013B}" type="presOf" srcId="{B9021142-F962-4EC1-879F-779486051E44}" destId="{0C751D73-F9E5-4781-AF3E-CFF0BA96B266}" srcOrd="0" destOrd="0" presId="urn:microsoft.com/office/officeart/2005/8/layout/default#2"/>
    <dgm:cxn modelId="{AB314CD7-6D13-4909-982A-BFBC3BB116E7}" srcId="{A2678A52-8F28-4E30-8648-ABC4CC56BE42}" destId="{0E6855C9-7E6D-4131-AA62-DE2DADED43FA}" srcOrd="0" destOrd="0" parTransId="{1F50157F-032A-4953-B234-54B3011FB0A3}" sibTransId="{9B347E52-C1EC-479D-A87B-1225528A0B74}"/>
    <dgm:cxn modelId="{500CAF6E-E601-4683-9922-17BFC479AFEF}" type="presOf" srcId="{3A8C5312-929F-4447-B447-602A7F7B2EE0}" destId="{9F2DE52A-2E74-40E2-BF3D-970E80A0DC01}" srcOrd="0" destOrd="0" presId="urn:microsoft.com/office/officeart/2005/8/layout/default#2"/>
    <dgm:cxn modelId="{09499D3D-1B28-4DE3-A489-3FF69670B024}" type="presOf" srcId="{0E6855C9-7E6D-4131-AA62-DE2DADED43FA}" destId="{0B7A0F62-7CC8-43D4-80A9-9CDB03ED25BB}" srcOrd="0" destOrd="0" presId="urn:microsoft.com/office/officeart/2005/8/layout/default#2"/>
    <dgm:cxn modelId="{C4FCCBE9-A02D-4DB8-87FA-91B467BA9CCB}" srcId="{A2678A52-8F28-4E30-8648-ABC4CC56BE42}" destId="{3A8C5312-929F-4447-B447-602A7F7B2EE0}" srcOrd="1" destOrd="0" parTransId="{FE346161-2DAE-46F0-B284-28A9F7E2ED76}" sibTransId="{07A2262C-5642-4E3B-893C-5F86D5A34FF1}"/>
    <dgm:cxn modelId="{7A4AD2B3-98F3-47CC-8811-C116D4F26A3B}" srcId="{A2678A52-8F28-4E30-8648-ABC4CC56BE42}" destId="{B9021142-F962-4EC1-879F-779486051E44}" srcOrd="3" destOrd="0" parTransId="{3A3FDC4F-2185-43D9-AC7E-8A8E53B646B4}" sibTransId="{846547CA-99E2-42EC-957D-D3860CE88C83}"/>
    <dgm:cxn modelId="{48712278-2766-4139-AF37-233DB6347641}" type="presOf" srcId="{797C284F-F2A4-4AA9-92FC-12021BCE5553}" destId="{3E872063-05F5-4EAE-ADA0-6518C0C0221C}" srcOrd="0" destOrd="0" presId="urn:microsoft.com/office/officeart/2005/8/layout/default#2"/>
    <dgm:cxn modelId="{E2EFCA8F-AA46-4CBC-90F9-9D912F2701C2}" srcId="{A2678A52-8F28-4E30-8648-ABC4CC56BE42}" destId="{797C284F-F2A4-4AA9-92FC-12021BCE5553}" srcOrd="4" destOrd="0" parTransId="{BADC443F-1143-4107-8E47-5E6FBF1F5123}" sibTransId="{3B3F296C-2184-4EB2-8307-D74FABFF0117}"/>
    <dgm:cxn modelId="{38234CD2-1F01-4CBF-983D-2382C08867BE}" srcId="{A2678A52-8F28-4E30-8648-ABC4CC56BE42}" destId="{0D97905F-B232-4A58-AA8E-2DCE3FE00E9B}" srcOrd="2" destOrd="0" parTransId="{C1BBEF46-897C-410F-9B34-F332407558E8}" sibTransId="{301CED3D-1C92-486C-B947-3A84D33437EA}"/>
    <dgm:cxn modelId="{DCE7B778-9846-4ECC-AE2C-7DEDDD789B77}" type="presOf" srcId="{0D97905F-B232-4A58-AA8E-2DCE3FE00E9B}" destId="{9C14D645-94D4-49C5-91FF-31B7D253C49D}" srcOrd="0" destOrd="0" presId="urn:microsoft.com/office/officeart/2005/8/layout/default#2"/>
    <dgm:cxn modelId="{8F2DA400-F4F9-428D-83BF-3219B1740046}" type="presOf" srcId="{A2678A52-8F28-4E30-8648-ABC4CC56BE42}" destId="{B9056667-88AD-4E5E-A381-E758A3F5CE2F}" srcOrd="0" destOrd="0" presId="urn:microsoft.com/office/officeart/2005/8/layout/default#2"/>
    <dgm:cxn modelId="{435D7167-473D-417D-9C32-E876D31DD056}" type="presParOf" srcId="{B9056667-88AD-4E5E-A381-E758A3F5CE2F}" destId="{0B7A0F62-7CC8-43D4-80A9-9CDB03ED25BB}" srcOrd="0" destOrd="0" presId="urn:microsoft.com/office/officeart/2005/8/layout/default#2"/>
    <dgm:cxn modelId="{D37C159B-6953-4FC7-833A-33554BE617D3}" type="presParOf" srcId="{B9056667-88AD-4E5E-A381-E758A3F5CE2F}" destId="{8F52ED8D-38F8-41A2-A602-015E35084348}" srcOrd="1" destOrd="0" presId="urn:microsoft.com/office/officeart/2005/8/layout/default#2"/>
    <dgm:cxn modelId="{A0AC2360-C570-480E-831D-8495DA522EE4}" type="presParOf" srcId="{B9056667-88AD-4E5E-A381-E758A3F5CE2F}" destId="{9F2DE52A-2E74-40E2-BF3D-970E80A0DC01}" srcOrd="2" destOrd="0" presId="urn:microsoft.com/office/officeart/2005/8/layout/default#2"/>
    <dgm:cxn modelId="{B92AAF21-25CB-48AD-87EF-571F958175CC}" type="presParOf" srcId="{B9056667-88AD-4E5E-A381-E758A3F5CE2F}" destId="{55C2EF63-5CCD-4605-8144-8315051FFC4F}" srcOrd="3" destOrd="0" presId="urn:microsoft.com/office/officeart/2005/8/layout/default#2"/>
    <dgm:cxn modelId="{F9BBD912-D7C7-4841-B2EE-46EB8E6BBE50}" type="presParOf" srcId="{B9056667-88AD-4E5E-A381-E758A3F5CE2F}" destId="{9C14D645-94D4-49C5-91FF-31B7D253C49D}" srcOrd="4" destOrd="0" presId="urn:microsoft.com/office/officeart/2005/8/layout/default#2"/>
    <dgm:cxn modelId="{B0924821-40F8-499F-91B6-96E4E299DD25}" type="presParOf" srcId="{B9056667-88AD-4E5E-A381-E758A3F5CE2F}" destId="{F141A7C9-140D-40DE-9FA9-8D8127703A3F}" srcOrd="5" destOrd="0" presId="urn:microsoft.com/office/officeart/2005/8/layout/default#2"/>
    <dgm:cxn modelId="{04F8237E-BE34-43E1-9F42-3C0F796A4CCF}" type="presParOf" srcId="{B9056667-88AD-4E5E-A381-E758A3F5CE2F}" destId="{0C751D73-F9E5-4781-AF3E-CFF0BA96B266}" srcOrd="6" destOrd="0" presId="urn:microsoft.com/office/officeart/2005/8/layout/default#2"/>
    <dgm:cxn modelId="{8650BFA8-2467-44A7-917E-8FBCED8623F7}" type="presParOf" srcId="{B9056667-88AD-4E5E-A381-E758A3F5CE2F}" destId="{B6CA2CDE-CDB8-4A8D-83B9-F02F219A1BE0}" srcOrd="7" destOrd="0" presId="urn:microsoft.com/office/officeart/2005/8/layout/default#2"/>
    <dgm:cxn modelId="{267222D2-FBE6-4F96-93C9-A3AF8BA909A2}" type="presParOf" srcId="{B9056667-88AD-4E5E-A381-E758A3F5CE2F}" destId="{3E872063-05F5-4EAE-ADA0-6518C0C0221C}" srcOrd="8" destOrd="0" presId="urn:microsoft.com/office/officeart/2005/8/layout/default#2"/>
  </dgm:cxnLst>
  <dgm:bg>
    <a:solidFill>
      <a:schemeClr val="accent2">
        <a:lumMod val="75000"/>
      </a:schemeClr>
    </a:solidFill>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245E4B-174F-4D34-A4E9-8D3B3399EE93}" type="doc">
      <dgm:prSet loTypeId="urn:microsoft.com/office/officeart/2005/8/layout/venn1" loCatId="relationship" qsTypeId="urn:microsoft.com/office/officeart/2005/8/quickstyle/3d3" qsCatId="3D" csTypeId="urn:microsoft.com/office/officeart/2005/8/colors/colorful2" csCatId="colorful" phldr="1"/>
      <dgm:spPr/>
      <dgm:t>
        <a:bodyPr/>
        <a:lstStyle/>
        <a:p>
          <a:endParaRPr lang="en-GB"/>
        </a:p>
      </dgm:t>
    </dgm:pt>
    <dgm:pt modelId="{3711D11C-3D54-4882-8F58-D9E688F1EC78}">
      <dgm:prSet custT="1"/>
      <dgm:spPr/>
      <dgm:t>
        <a:bodyPr/>
        <a:lstStyle/>
        <a:p>
          <a:pPr rtl="0"/>
          <a:r>
            <a:rPr lang="en-GB" sz="2400" b="1" dirty="0" smtClean="0">
              <a:latin typeface="Arial" pitchFamily="34" charset="0"/>
              <a:cs typeface="Arial" pitchFamily="34" charset="0"/>
            </a:rPr>
            <a:t>Provide natural organic produce</a:t>
          </a:r>
          <a:endParaRPr lang="en-GB" sz="2400" dirty="0">
            <a:latin typeface="Arial" pitchFamily="34" charset="0"/>
            <a:cs typeface="Arial" pitchFamily="34" charset="0"/>
          </a:endParaRPr>
        </a:p>
      </dgm:t>
    </dgm:pt>
    <dgm:pt modelId="{0B46FCE4-A05B-49D7-A78A-E1F84B75B5E0}" type="parTrans" cxnId="{7AE2C56B-BC3D-4368-9219-E04F5AA1CF99}">
      <dgm:prSet/>
      <dgm:spPr/>
      <dgm:t>
        <a:bodyPr/>
        <a:lstStyle/>
        <a:p>
          <a:endParaRPr lang="en-GB"/>
        </a:p>
      </dgm:t>
    </dgm:pt>
    <dgm:pt modelId="{081DE387-4468-424E-8836-C620525462A6}" type="sibTrans" cxnId="{7AE2C56B-BC3D-4368-9219-E04F5AA1CF99}">
      <dgm:prSet/>
      <dgm:spPr/>
      <dgm:t>
        <a:bodyPr/>
        <a:lstStyle/>
        <a:p>
          <a:endParaRPr lang="en-GB"/>
        </a:p>
      </dgm:t>
    </dgm:pt>
    <dgm:pt modelId="{AF1A5920-C0A8-4A8B-91C3-6B0A13A6EDAF}">
      <dgm:prSet custT="1"/>
      <dgm:spPr/>
      <dgm:t>
        <a:bodyPr/>
        <a:lstStyle/>
        <a:p>
          <a:pPr rtl="0"/>
          <a:r>
            <a:rPr lang="en-GB" sz="2400" b="1" dirty="0" smtClean="0">
              <a:latin typeface="Arial" pitchFamily="34" charset="0"/>
              <a:cs typeface="Arial" pitchFamily="34" charset="0"/>
            </a:rPr>
            <a:t>Environmentally Friendly</a:t>
          </a:r>
          <a:endParaRPr lang="en-GB" sz="2400" dirty="0">
            <a:latin typeface="Arial" pitchFamily="34" charset="0"/>
            <a:cs typeface="Arial" pitchFamily="34" charset="0"/>
          </a:endParaRPr>
        </a:p>
      </dgm:t>
    </dgm:pt>
    <dgm:pt modelId="{FA00EBAF-799E-443D-9E25-A642FD948056}" type="parTrans" cxnId="{2AACB840-2044-4EBF-9980-873713A71FEF}">
      <dgm:prSet/>
      <dgm:spPr/>
      <dgm:t>
        <a:bodyPr/>
        <a:lstStyle/>
        <a:p>
          <a:endParaRPr lang="en-GB"/>
        </a:p>
      </dgm:t>
    </dgm:pt>
    <dgm:pt modelId="{22397B1C-EE68-48DC-8103-9C1DE3CD1D5A}" type="sibTrans" cxnId="{2AACB840-2044-4EBF-9980-873713A71FEF}">
      <dgm:prSet/>
      <dgm:spPr/>
      <dgm:t>
        <a:bodyPr/>
        <a:lstStyle/>
        <a:p>
          <a:endParaRPr lang="en-GB"/>
        </a:p>
      </dgm:t>
    </dgm:pt>
    <dgm:pt modelId="{EBCB4D88-6875-4DED-BC8F-461A782DB200}">
      <dgm:prSet/>
      <dgm:spPr/>
      <dgm:t>
        <a:bodyPr/>
        <a:lstStyle/>
        <a:p>
          <a:pPr rtl="0"/>
          <a:r>
            <a:rPr lang="en-GB" b="1" dirty="0" smtClean="0">
              <a:latin typeface="Arial" pitchFamily="34" charset="0"/>
              <a:cs typeface="Arial" pitchFamily="34" charset="0"/>
            </a:rPr>
            <a:t>No Chemicals</a:t>
          </a:r>
          <a:endParaRPr lang="en-GB" dirty="0">
            <a:latin typeface="Arial" pitchFamily="34" charset="0"/>
            <a:cs typeface="Arial" pitchFamily="34" charset="0"/>
          </a:endParaRPr>
        </a:p>
      </dgm:t>
    </dgm:pt>
    <dgm:pt modelId="{F7CE4F76-7D50-4B68-BEA3-21BCCAFACC38}" type="parTrans" cxnId="{FCB5F8AF-BCF1-46D3-813B-63EFB4BFF40C}">
      <dgm:prSet/>
      <dgm:spPr/>
      <dgm:t>
        <a:bodyPr/>
        <a:lstStyle/>
        <a:p>
          <a:endParaRPr lang="en-GB"/>
        </a:p>
      </dgm:t>
    </dgm:pt>
    <dgm:pt modelId="{0A7EBF62-3A7E-4D79-96DB-C216B691EA02}" type="sibTrans" cxnId="{FCB5F8AF-BCF1-46D3-813B-63EFB4BFF40C}">
      <dgm:prSet/>
      <dgm:spPr/>
      <dgm:t>
        <a:bodyPr/>
        <a:lstStyle/>
        <a:p>
          <a:endParaRPr lang="en-GB"/>
        </a:p>
      </dgm:t>
    </dgm:pt>
    <dgm:pt modelId="{23AD1DDD-A44E-491B-B28B-CED38DD01A74}">
      <dgm:prSet/>
      <dgm:spPr/>
      <dgm:t>
        <a:bodyPr/>
        <a:lstStyle/>
        <a:p>
          <a:pPr rtl="0"/>
          <a:r>
            <a:rPr lang="en-GB" b="1" dirty="0" smtClean="0">
              <a:latin typeface="Arial" pitchFamily="34" charset="0"/>
              <a:cs typeface="Arial" pitchFamily="34" charset="0"/>
            </a:rPr>
            <a:t>No Pesticide or Fertilizers </a:t>
          </a:r>
          <a:endParaRPr lang="en-GB" dirty="0">
            <a:latin typeface="Arial" pitchFamily="34" charset="0"/>
            <a:cs typeface="Arial" pitchFamily="34" charset="0"/>
          </a:endParaRPr>
        </a:p>
      </dgm:t>
    </dgm:pt>
    <dgm:pt modelId="{94F00356-51EF-4C01-B442-83694FD09F07}" type="parTrans" cxnId="{506DF791-D052-402A-AF1A-1F8D069B892C}">
      <dgm:prSet/>
      <dgm:spPr/>
      <dgm:t>
        <a:bodyPr/>
        <a:lstStyle/>
        <a:p>
          <a:endParaRPr lang="en-GB"/>
        </a:p>
      </dgm:t>
    </dgm:pt>
    <dgm:pt modelId="{5847A7E3-39AC-46F0-8AA7-CCE50114DCED}" type="sibTrans" cxnId="{506DF791-D052-402A-AF1A-1F8D069B892C}">
      <dgm:prSet/>
      <dgm:spPr/>
      <dgm:t>
        <a:bodyPr/>
        <a:lstStyle/>
        <a:p>
          <a:endParaRPr lang="en-GB"/>
        </a:p>
      </dgm:t>
    </dgm:pt>
    <dgm:pt modelId="{4E3BE60B-37A0-4F99-8491-24849533EBEB}">
      <dgm:prSet/>
      <dgm:spPr/>
      <dgm:t>
        <a:bodyPr/>
        <a:lstStyle/>
        <a:p>
          <a:pPr rtl="0"/>
          <a:r>
            <a:rPr lang="en-GB" b="1" dirty="0" smtClean="0">
              <a:latin typeface="Arial" pitchFamily="34" charset="0"/>
              <a:cs typeface="Arial" pitchFamily="34" charset="0"/>
            </a:rPr>
            <a:t>No Tractors</a:t>
          </a:r>
          <a:endParaRPr lang="en-GB" dirty="0">
            <a:latin typeface="Arial" pitchFamily="34" charset="0"/>
            <a:cs typeface="Arial" pitchFamily="34" charset="0"/>
          </a:endParaRPr>
        </a:p>
      </dgm:t>
    </dgm:pt>
    <dgm:pt modelId="{60226A25-C8C6-4BB3-A5DD-56160DFDC7C0}" type="parTrans" cxnId="{C816797B-8528-471A-96F4-FC198A930810}">
      <dgm:prSet/>
      <dgm:spPr/>
      <dgm:t>
        <a:bodyPr/>
        <a:lstStyle/>
        <a:p>
          <a:endParaRPr lang="en-GB"/>
        </a:p>
      </dgm:t>
    </dgm:pt>
    <dgm:pt modelId="{002A60AA-7A09-47D1-ADAE-EE367BC646D9}" type="sibTrans" cxnId="{C816797B-8528-471A-96F4-FC198A930810}">
      <dgm:prSet/>
      <dgm:spPr/>
      <dgm:t>
        <a:bodyPr/>
        <a:lstStyle/>
        <a:p>
          <a:endParaRPr lang="en-GB"/>
        </a:p>
      </dgm:t>
    </dgm:pt>
    <dgm:pt modelId="{030519FE-7C17-4F0C-BF6B-8BA396FB71E8}">
      <dgm:prSet/>
      <dgm:spPr/>
      <dgm:t>
        <a:bodyPr/>
        <a:lstStyle/>
        <a:p>
          <a:pPr rtl="0"/>
          <a:r>
            <a:rPr lang="en-GB" b="1" dirty="0" smtClean="0">
              <a:latin typeface="Arial" pitchFamily="34" charset="0"/>
              <a:cs typeface="Arial" pitchFamily="34" charset="0"/>
            </a:rPr>
            <a:t>No Heavy Tools</a:t>
          </a:r>
          <a:endParaRPr lang="en-GB" b="1" dirty="0">
            <a:latin typeface="Arial" pitchFamily="34" charset="0"/>
            <a:cs typeface="Arial" pitchFamily="34" charset="0"/>
          </a:endParaRPr>
        </a:p>
      </dgm:t>
    </dgm:pt>
    <dgm:pt modelId="{57459A27-7CCD-4FC5-B541-1C484FF579C6}" type="parTrans" cxnId="{E5F2958F-193A-4440-9CBA-53106CA2E4FA}">
      <dgm:prSet/>
      <dgm:spPr/>
      <dgm:t>
        <a:bodyPr/>
        <a:lstStyle/>
        <a:p>
          <a:endParaRPr lang="en-GB"/>
        </a:p>
      </dgm:t>
    </dgm:pt>
    <dgm:pt modelId="{D3CE16AC-0EE3-4F69-B7DD-60CA49194C5B}" type="sibTrans" cxnId="{E5F2958F-193A-4440-9CBA-53106CA2E4FA}">
      <dgm:prSet/>
      <dgm:spPr/>
      <dgm:t>
        <a:bodyPr/>
        <a:lstStyle/>
        <a:p>
          <a:endParaRPr lang="en-GB"/>
        </a:p>
      </dgm:t>
    </dgm:pt>
    <dgm:pt modelId="{F5A338BF-DB6D-45A5-B0CF-74D984639BE3}">
      <dgm:prSet/>
      <dgm:spPr/>
      <dgm:t>
        <a:bodyPr/>
        <a:lstStyle/>
        <a:p>
          <a:pPr rtl="0"/>
          <a:r>
            <a:rPr lang="en-GB" b="1" dirty="0" smtClean="0">
              <a:latin typeface="Arial" pitchFamily="34" charset="0"/>
              <a:cs typeface="Arial" pitchFamily="34" charset="0"/>
            </a:rPr>
            <a:t>Healthy for Humans</a:t>
          </a:r>
          <a:endParaRPr lang="en-GB" dirty="0">
            <a:latin typeface="Arial" pitchFamily="34" charset="0"/>
            <a:cs typeface="Arial" pitchFamily="34" charset="0"/>
          </a:endParaRPr>
        </a:p>
      </dgm:t>
    </dgm:pt>
    <dgm:pt modelId="{42275A6B-ABBE-4358-AA16-493806E15A5A}" type="parTrans" cxnId="{6277251C-99C6-4C86-B4DD-4C417559B70F}">
      <dgm:prSet/>
      <dgm:spPr/>
      <dgm:t>
        <a:bodyPr/>
        <a:lstStyle/>
        <a:p>
          <a:endParaRPr lang="en-GB"/>
        </a:p>
      </dgm:t>
    </dgm:pt>
    <dgm:pt modelId="{1CFA3946-6A25-4E80-BEC9-72CD33A05B66}" type="sibTrans" cxnId="{6277251C-99C6-4C86-B4DD-4C417559B70F}">
      <dgm:prSet/>
      <dgm:spPr/>
      <dgm:t>
        <a:bodyPr/>
        <a:lstStyle/>
        <a:p>
          <a:endParaRPr lang="en-GB"/>
        </a:p>
      </dgm:t>
    </dgm:pt>
    <dgm:pt modelId="{F1923448-4F8E-4C4D-A948-63BA6BF1C32E}">
      <dgm:prSet/>
      <dgm:spPr/>
      <dgm:t>
        <a:bodyPr/>
        <a:lstStyle/>
        <a:p>
          <a:endParaRPr lang="en-GB" dirty="0"/>
        </a:p>
      </dgm:t>
    </dgm:pt>
    <dgm:pt modelId="{477F5CA7-781D-4F2E-B4D8-212957F7A928}" type="parTrans" cxnId="{DDB51A21-46AB-4FE4-8625-95DB9AF10641}">
      <dgm:prSet/>
      <dgm:spPr/>
      <dgm:t>
        <a:bodyPr/>
        <a:lstStyle/>
        <a:p>
          <a:endParaRPr lang="en-GB"/>
        </a:p>
      </dgm:t>
    </dgm:pt>
    <dgm:pt modelId="{83C8BAFE-6D72-4126-9DA7-54859D13F7D0}" type="sibTrans" cxnId="{DDB51A21-46AB-4FE4-8625-95DB9AF10641}">
      <dgm:prSet/>
      <dgm:spPr/>
      <dgm:t>
        <a:bodyPr/>
        <a:lstStyle/>
        <a:p>
          <a:endParaRPr lang="en-GB"/>
        </a:p>
      </dgm:t>
    </dgm:pt>
    <dgm:pt modelId="{F8A406D2-1837-415B-862D-FC7ACB2ACBBA}">
      <dgm:prSet/>
      <dgm:spPr/>
      <dgm:t>
        <a:bodyPr/>
        <a:lstStyle/>
        <a:p>
          <a:pPr rtl="0"/>
          <a:endParaRPr lang="en-GB" dirty="0"/>
        </a:p>
      </dgm:t>
    </dgm:pt>
    <dgm:pt modelId="{379F8D38-B478-4139-8E21-63D493B8A125}" type="parTrans" cxnId="{9CA3678A-8396-4460-89E7-CF0A10002519}">
      <dgm:prSet/>
      <dgm:spPr/>
      <dgm:t>
        <a:bodyPr/>
        <a:lstStyle/>
        <a:p>
          <a:endParaRPr lang="en-GB"/>
        </a:p>
      </dgm:t>
    </dgm:pt>
    <dgm:pt modelId="{93FCB85B-4628-4CAC-AC36-D90C51A1EFCC}" type="sibTrans" cxnId="{9CA3678A-8396-4460-89E7-CF0A10002519}">
      <dgm:prSet/>
      <dgm:spPr/>
      <dgm:t>
        <a:bodyPr/>
        <a:lstStyle/>
        <a:p>
          <a:endParaRPr lang="en-GB"/>
        </a:p>
      </dgm:t>
    </dgm:pt>
    <dgm:pt modelId="{E0B57DFE-1672-42C3-90C4-CDE1A1269759}" type="pres">
      <dgm:prSet presAssocID="{8C245E4B-174F-4D34-A4E9-8D3B3399EE93}" presName="compositeShape" presStyleCnt="0">
        <dgm:presLayoutVars>
          <dgm:chMax val="7"/>
          <dgm:dir/>
          <dgm:resizeHandles val="exact"/>
        </dgm:presLayoutVars>
      </dgm:prSet>
      <dgm:spPr/>
      <dgm:t>
        <a:bodyPr/>
        <a:lstStyle/>
        <a:p>
          <a:endParaRPr lang="en-GB"/>
        </a:p>
      </dgm:t>
    </dgm:pt>
    <dgm:pt modelId="{5B1B7E60-210B-4CC2-978D-755E6262EA73}" type="pres">
      <dgm:prSet presAssocID="{3711D11C-3D54-4882-8F58-D9E688F1EC78}" presName="circ1" presStyleLbl="vennNode1" presStyleIdx="0" presStyleCnt="7" custLinFactX="100000" custLinFactNeighborX="105025" custLinFactNeighborY="-24656"/>
      <dgm:spPr/>
    </dgm:pt>
    <dgm:pt modelId="{9E306BE8-4198-46CF-BC61-D05709D6E53B}" type="pres">
      <dgm:prSet presAssocID="{3711D11C-3D54-4882-8F58-D9E688F1EC78}" presName="circ1Tx" presStyleLbl="revTx" presStyleIdx="0" presStyleCnt="0" custScaleX="235360" custLinFactNeighborX="44056" custLinFactNeighborY="27026">
        <dgm:presLayoutVars>
          <dgm:chMax val="0"/>
          <dgm:chPref val="0"/>
          <dgm:bulletEnabled val="1"/>
        </dgm:presLayoutVars>
      </dgm:prSet>
      <dgm:spPr/>
      <dgm:t>
        <a:bodyPr/>
        <a:lstStyle/>
        <a:p>
          <a:endParaRPr lang="en-GB"/>
        </a:p>
      </dgm:t>
    </dgm:pt>
    <dgm:pt modelId="{58C95EF2-5389-43BD-B2A9-B7AE677513D1}" type="pres">
      <dgm:prSet presAssocID="{AF1A5920-C0A8-4A8B-91C3-6B0A13A6EDAF}" presName="circ2" presStyleLbl="vennNode1" presStyleIdx="1" presStyleCnt="7" custLinFactX="75692" custLinFactNeighborX="100000" custLinFactNeighborY="85524"/>
      <dgm:spPr/>
    </dgm:pt>
    <dgm:pt modelId="{5E7820DE-D63A-42E0-B775-92E1F8D9BAA2}" type="pres">
      <dgm:prSet presAssocID="{AF1A5920-C0A8-4A8B-91C3-6B0A13A6EDAF}" presName="circ2Tx" presStyleLbl="revTx" presStyleIdx="0" presStyleCnt="0" custScaleX="228647" custLinFactNeighborX="33570" custLinFactNeighborY="26931">
        <dgm:presLayoutVars>
          <dgm:chMax val="0"/>
          <dgm:chPref val="0"/>
          <dgm:bulletEnabled val="1"/>
        </dgm:presLayoutVars>
      </dgm:prSet>
      <dgm:spPr/>
      <dgm:t>
        <a:bodyPr/>
        <a:lstStyle/>
        <a:p>
          <a:endParaRPr lang="en-GB"/>
        </a:p>
      </dgm:t>
    </dgm:pt>
    <dgm:pt modelId="{D5D55DD5-50B7-4B73-B665-876E72B85451}" type="pres">
      <dgm:prSet presAssocID="{EBCB4D88-6875-4DED-BC8F-461A782DB200}" presName="circ3" presStyleLbl="vennNode1" presStyleIdx="2" presStyleCnt="7" custLinFactNeighborX="16565" custLinFactNeighborY="76810"/>
      <dgm:spPr/>
    </dgm:pt>
    <dgm:pt modelId="{31730E9D-C1A0-469C-87D8-B585A3538BE5}" type="pres">
      <dgm:prSet presAssocID="{EBCB4D88-6875-4DED-BC8F-461A782DB200}" presName="circ3Tx" presStyleLbl="revTx" presStyleIdx="0" presStyleCnt="0" custScaleX="202154" custLinFactY="10523" custLinFactNeighborX="-81072" custLinFactNeighborY="100000">
        <dgm:presLayoutVars>
          <dgm:chMax val="0"/>
          <dgm:chPref val="0"/>
          <dgm:bulletEnabled val="1"/>
        </dgm:presLayoutVars>
      </dgm:prSet>
      <dgm:spPr/>
      <dgm:t>
        <a:bodyPr/>
        <a:lstStyle/>
        <a:p>
          <a:endParaRPr lang="en-GB"/>
        </a:p>
      </dgm:t>
    </dgm:pt>
    <dgm:pt modelId="{030EEB2E-8C3B-4090-87BE-9BED58C1BBA7}" type="pres">
      <dgm:prSet presAssocID="{23AD1DDD-A44E-491B-B28B-CED38DD01A74}" presName="circ4" presStyleLbl="vennNode1" presStyleIdx="3" presStyleCnt="7" custLinFactNeighborX="-96647" custLinFactNeighborY="37556"/>
      <dgm:spPr/>
    </dgm:pt>
    <dgm:pt modelId="{03DA7A74-80A1-49D5-80D9-3997CE00212C}" type="pres">
      <dgm:prSet presAssocID="{23AD1DDD-A44E-491B-B28B-CED38DD01A74}" presName="circ4Tx" presStyleLbl="revTx" presStyleIdx="0" presStyleCnt="0" custScaleX="182432" custLinFactNeighborX="89623" custLinFactNeighborY="-74594">
        <dgm:presLayoutVars>
          <dgm:chMax val="0"/>
          <dgm:chPref val="0"/>
          <dgm:bulletEnabled val="1"/>
        </dgm:presLayoutVars>
      </dgm:prSet>
      <dgm:spPr/>
      <dgm:t>
        <a:bodyPr/>
        <a:lstStyle/>
        <a:p>
          <a:endParaRPr lang="en-GB"/>
        </a:p>
      </dgm:t>
    </dgm:pt>
    <dgm:pt modelId="{E7ACAD40-477F-4923-82A5-A5934B74F05C}" type="pres">
      <dgm:prSet presAssocID="{4E3BE60B-37A0-4F99-8491-24849533EBEB}" presName="circ5" presStyleLbl="vennNode1" presStyleIdx="4" presStyleCnt="7" custLinFactX="-83840" custLinFactNeighborX="-100000" custLinFactNeighborY="-13077"/>
      <dgm:spPr/>
    </dgm:pt>
    <dgm:pt modelId="{35A0A7F8-6948-4DF4-987E-E0AFF56B7102}" type="pres">
      <dgm:prSet presAssocID="{4E3BE60B-37A0-4F99-8491-24849533EBEB}" presName="circ5Tx" presStyleLbl="revTx" presStyleIdx="0" presStyleCnt="0" custScaleX="181339" custLinFactNeighborX="27747" custLinFactNeighborY="-46659">
        <dgm:presLayoutVars>
          <dgm:chMax val="0"/>
          <dgm:chPref val="0"/>
          <dgm:bulletEnabled val="1"/>
        </dgm:presLayoutVars>
      </dgm:prSet>
      <dgm:spPr/>
      <dgm:t>
        <a:bodyPr/>
        <a:lstStyle/>
        <a:p>
          <a:endParaRPr lang="en-GB"/>
        </a:p>
      </dgm:t>
    </dgm:pt>
    <dgm:pt modelId="{AE719BA6-9517-4AA8-9E06-B7D843196DCA}" type="pres">
      <dgm:prSet presAssocID="{030519FE-7C17-4F0C-BF6B-8BA396FB71E8}" presName="circ6" presStyleLbl="vennNode1" presStyleIdx="5" presStyleCnt="7" custLinFactY="-25723" custLinFactNeighborX="80442" custLinFactNeighborY="-100000"/>
      <dgm:spPr/>
    </dgm:pt>
    <dgm:pt modelId="{E17DB550-0806-4BE7-975A-3276D045CC6F}" type="pres">
      <dgm:prSet presAssocID="{030519FE-7C17-4F0C-BF6B-8BA396FB71E8}" presName="circ6Tx" presStyleLbl="revTx" presStyleIdx="0" presStyleCnt="0" custLinFactNeighborX="-43306" custLinFactNeighborY="-875">
        <dgm:presLayoutVars>
          <dgm:chMax val="0"/>
          <dgm:chPref val="0"/>
          <dgm:bulletEnabled val="1"/>
        </dgm:presLayoutVars>
      </dgm:prSet>
      <dgm:spPr/>
      <dgm:t>
        <a:bodyPr/>
        <a:lstStyle/>
        <a:p>
          <a:endParaRPr lang="en-GB"/>
        </a:p>
      </dgm:t>
    </dgm:pt>
    <dgm:pt modelId="{89103C06-D061-4127-BA62-DA88DA28161D}" type="pres">
      <dgm:prSet presAssocID="{F5A338BF-DB6D-45A5-B0CF-74D984639BE3}" presName="circ7" presStyleLbl="vennNode1" presStyleIdx="6" presStyleCnt="7" custLinFactX="-20117" custLinFactNeighborX="-100000" custLinFactNeighborY="-80185"/>
      <dgm:spPr/>
    </dgm:pt>
    <dgm:pt modelId="{762A45F3-94E7-4B1A-8F52-E9F2E557F5B3}" type="pres">
      <dgm:prSet presAssocID="{F5A338BF-DB6D-45A5-B0CF-74D984639BE3}" presName="circ7Tx" presStyleLbl="revTx" presStyleIdx="0" presStyleCnt="0" custLinFactNeighborX="507" custLinFactNeighborY="-27670">
        <dgm:presLayoutVars>
          <dgm:chMax val="0"/>
          <dgm:chPref val="0"/>
          <dgm:bulletEnabled val="1"/>
        </dgm:presLayoutVars>
      </dgm:prSet>
      <dgm:spPr/>
      <dgm:t>
        <a:bodyPr/>
        <a:lstStyle/>
        <a:p>
          <a:endParaRPr lang="en-GB"/>
        </a:p>
      </dgm:t>
    </dgm:pt>
  </dgm:ptLst>
  <dgm:cxnLst>
    <dgm:cxn modelId="{23ED5D6C-39E2-4326-BDD6-3FF47C075FA0}" type="presOf" srcId="{030519FE-7C17-4F0C-BF6B-8BA396FB71E8}" destId="{E17DB550-0806-4BE7-975A-3276D045CC6F}" srcOrd="0" destOrd="0" presId="urn:microsoft.com/office/officeart/2005/8/layout/venn1"/>
    <dgm:cxn modelId="{0CCC2177-7FE0-4420-97DA-69AA86742C5C}" type="presOf" srcId="{8C245E4B-174F-4D34-A4E9-8D3B3399EE93}" destId="{E0B57DFE-1672-42C3-90C4-CDE1A1269759}" srcOrd="0" destOrd="0" presId="urn:microsoft.com/office/officeart/2005/8/layout/venn1"/>
    <dgm:cxn modelId="{6277251C-99C6-4C86-B4DD-4C417559B70F}" srcId="{8C245E4B-174F-4D34-A4E9-8D3B3399EE93}" destId="{F5A338BF-DB6D-45A5-B0CF-74D984639BE3}" srcOrd="6" destOrd="0" parTransId="{42275A6B-ABBE-4358-AA16-493806E15A5A}" sibTransId="{1CFA3946-6A25-4E80-BEC9-72CD33A05B66}"/>
    <dgm:cxn modelId="{C816797B-8528-471A-96F4-FC198A930810}" srcId="{8C245E4B-174F-4D34-A4E9-8D3B3399EE93}" destId="{4E3BE60B-37A0-4F99-8491-24849533EBEB}" srcOrd="4" destOrd="0" parTransId="{60226A25-C8C6-4BB3-A5DD-56160DFDC7C0}" sibTransId="{002A60AA-7A09-47D1-ADAE-EE367BC646D9}"/>
    <dgm:cxn modelId="{2AACB840-2044-4EBF-9980-873713A71FEF}" srcId="{8C245E4B-174F-4D34-A4E9-8D3B3399EE93}" destId="{AF1A5920-C0A8-4A8B-91C3-6B0A13A6EDAF}" srcOrd="1" destOrd="0" parTransId="{FA00EBAF-799E-443D-9E25-A642FD948056}" sibTransId="{22397B1C-EE68-48DC-8103-9C1DE3CD1D5A}"/>
    <dgm:cxn modelId="{E5F2958F-193A-4440-9CBA-53106CA2E4FA}" srcId="{8C245E4B-174F-4D34-A4E9-8D3B3399EE93}" destId="{030519FE-7C17-4F0C-BF6B-8BA396FB71E8}" srcOrd="5" destOrd="0" parTransId="{57459A27-7CCD-4FC5-B541-1C484FF579C6}" sibTransId="{D3CE16AC-0EE3-4F69-B7DD-60CA49194C5B}"/>
    <dgm:cxn modelId="{7AE2C56B-BC3D-4368-9219-E04F5AA1CF99}" srcId="{8C245E4B-174F-4D34-A4E9-8D3B3399EE93}" destId="{3711D11C-3D54-4882-8F58-D9E688F1EC78}" srcOrd="0" destOrd="0" parTransId="{0B46FCE4-A05B-49D7-A78A-E1F84B75B5E0}" sibTransId="{081DE387-4468-424E-8836-C620525462A6}"/>
    <dgm:cxn modelId="{EFF12EAC-E873-45E8-98AE-39A62B1631D1}" type="presOf" srcId="{23AD1DDD-A44E-491B-B28B-CED38DD01A74}" destId="{03DA7A74-80A1-49D5-80D9-3997CE00212C}" srcOrd="0" destOrd="0" presId="urn:microsoft.com/office/officeart/2005/8/layout/venn1"/>
    <dgm:cxn modelId="{FCB5F8AF-BCF1-46D3-813B-63EFB4BFF40C}" srcId="{8C245E4B-174F-4D34-A4E9-8D3B3399EE93}" destId="{EBCB4D88-6875-4DED-BC8F-461A782DB200}" srcOrd="2" destOrd="0" parTransId="{F7CE4F76-7D50-4B68-BEA3-21BCCAFACC38}" sibTransId="{0A7EBF62-3A7E-4D79-96DB-C216B691EA02}"/>
    <dgm:cxn modelId="{F5FFDF94-AFC2-41B8-829D-C1E2C1E19546}" type="presOf" srcId="{3711D11C-3D54-4882-8F58-D9E688F1EC78}" destId="{9E306BE8-4198-46CF-BC61-D05709D6E53B}" srcOrd="0" destOrd="0" presId="urn:microsoft.com/office/officeart/2005/8/layout/venn1"/>
    <dgm:cxn modelId="{45E9F72F-4C4D-43AE-8BC4-C081CF01D517}" type="presOf" srcId="{4E3BE60B-37A0-4F99-8491-24849533EBEB}" destId="{35A0A7F8-6948-4DF4-987E-E0AFF56B7102}" srcOrd="0" destOrd="0" presId="urn:microsoft.com/office/officeart/2005/8/layout/venn1"/>
    <dgm:cxn modelId="{A22793BE-4E1F-49B8-8D4F-2CA15EC82F74}" type="presOf" srcId="{F5A338BF-DB6D-45A5-B0CF-74D984639BE3}" destId="{762A45F3-94E7-4B1A-8F52-E9F2E557F5B3}" srcOrd="0" destOrd="0" presId="urn:microsoft.com/office/officeart/2005/8/layout/venn1"/>
    <dgm:cxn modelId="{506DF791-D052-402A-AF1A-1F8D069B892C}" srcId="{8C245E4B-174F-4D34-A4E9-8D3B3399EE93}" destId="{23AD1DDD-A44E-491B-B28B-CED38DD01A74}" srcOrd="3" destOrd="0" parTransId="{94F00356-51EF-4C01-B442-83694FD09F07}" sibTransId="{5847A7E3-39AC-46F0-8AA7-CCE50114DCED}"/>
    <dgm:cxn modelId="{E58BF970-3EAC-45C2-9F6D-DC2EAAEE1660}" type="presOf" srcId="{EBCB4D88-6875-4DED-BC8F-461A782DB200}" destId="{31730E9D-C1A0-469C-87D8-B585A3538BE5}" srcOrd="0" destOrd="0" presId="urn:microsoft.com/office/officeart/2005/8/layout/venn1"/>
    <dgm:cxn modelId="{DDB51A21-46AB-4FE4-8625-95DB9AF10641}" srcId="{8C245E4B-174F-4D34-A4E9-8D3B3399EE93}" destId="{F1923448-4F8E-4C4D-A948-63BA6BF1C32E}" srcOrd="7" destOrd="0" parTransId="{477F5CA7-781D-4F2E-B4D8-212957F7A928}" sibTransId="{83C8BAFE-6D72-4126-9DA7-54859D13F7D0}"/>
    <dgm:cxn modelId="{9CA3678A-8396-4460-89E7-CF0A10002519}" srcId="{8C245E4B-174F-4D34-A4E9-8D3B3399EE93}" destId="{F8A406D2-1837-415B-862D-FC7ACB2ACBBA}" srcOrd="8" destOrd="0" parTransId="{379F8D38-B478-4139-8E21-63D493B8A125}" sibTransId="{93FCB85B-4628-4CAC-AC36-D90C51A1EFCC}"/>
    <dgm:cxn modelId="{F85B34BA-9A07-4781-A911-B5196EB738C1}" type="presOf" srcId="{AF1A5920-C0A8-4A8B-91C3-6B0A13A6EDAF}" destId="{5E7820DE-D63A-42E0-B775-92E1F8D9BAA2}" srcOrd="0" destOrd="0" presId="urn:microsoft.com/office/officeart/2005/8/layout/venn1"/>
    <dgm:cxn modelId="{A521A6F5-3B62-48D9-BF02-BB843D71D4D1}" type="presParOf" srcId="{E0B57DFE-1672-42C3-90C4-CDE1A1269759}" destId="{5B1B7E60-210B-4CC2-978D-755E6262EA73}" srcOrd="0" destOrd="0" presId="urn:microsoft.com/office/officeart/2005/8/layout/venn1"/>
    <dgm:cxn modelId="{2EAAE0AA-4DE1-4C6B-A377-C947158CD4C9}" type="presParOf" srcId="{E0B57DFE-1672-42C3-90C4-CDE1A1269759}" destId="{9E306BE8-4198-46CF-BC61-D05709D6E53B}" srcOrd="1" destOrd="0" presId="urn:microsoft.com/office/officeart/2005/8/layout/venn1"/>
    <dgm:cxn modelId="{DB194D02-5C10-48B5-99D5-86D7BD949DC3}" type="presParOf" srcId="{E0B57DFE-1672-42C3-90C4-CDE1A1269759}" destId="{58C95EF2-5389-43BD-B2A9-B7AE677513D1}" srcOrd="2" destOrd="0" presId="urn:microsoft.com/office/officeart/2005/8/layout/venn1"/>
    <dgm:cxn modelId="{0B23E417-1962-4E80-BDF4-FC4137A8F462}" type="presParOf" srcId="{E0B57DFE-1672-42C3-90C4-CDE1A1269759}" destId="{5E7820DE-D63A-42E0-B775-92E1F8D9BAA2}" srcOrd="3" destOrd="0" presId="urn:microsoft.com/office/officeart/2005/8/layout/venn1"/>
    <dgm:cxn modelId="{5100236F-9375-42DD-8876-5D2280536176}" type="presParOf" srcId="{E0B57DFE-1672-42C3-90C4-CDE1A1269759}" destId="{D5D55DD5-50B7-4B73-B665-876E72B85451}" srcOrd="4" destOrd="0" presId="urn:microsoft.com/office/officeart/2005/8/layout/venn1"/>
    <dgm:cxn modelId="{E60C8970-A4E1-430E-BB6B-C12038913B56}" type="presParOf" srcId="{E0B57DFE-1672-42C3-90C4-CDE1A1269759}" destId="{31730E9D-C1A0-469C-87D8-B585A3538BE5}" srcOrd="5" destOrd="0" presId="urn:microsoft.com/office/officeart/2005/8/layout/venn1"/>
    <dgm:cxn modelId="{B6FE0151-D3F0-4156-860D-0E16D7C0CD0A}" type="presParOf" srcId="{E0B57DFE-1672-42C3-90C4-CDE1A1269759}" destId="{030EEB2E-8C3B-4090-87BE-9BED58C1BBA7}" srcOrd="6" destOrd="0" presId="urn:microsoft.com/office/officeart/2005/8/layout/venn1"/>
    <dgm:cxn modelId="{85B1C3F7-FBEF-4876-BDA4-978EDF4F3692}" type="presParOf" srcId="{E0B57DFE-1672-42C3-90C4-CDE1A1269759}" destId="{03DA7A74-80A1-49D5-80D9-3997CE00212C}" srcOrd="7" destOrd="0" presId="urn:microsoft.com/office/officeart/2005/8/layout/venn1"/>
    <dgm:cxn modelId="{AEDE539F-959D-432F-B780-56E4EFBF2F2E}" type="presParOf" srcId="{E0B57DFE-1672-42C3-90C4-CDE1A1269759}" destId="{E7ACAD40-477F-4923-82A5-A5934B74F05C}" srcOrd="8" destOrd="0" presId="urn:microsoft.com/office/officeart/2005/8/layout/venn1"/>
    <dgm:cxn modelId="{CA2FE038-BE65-4701-BEB5-53DE1EDEE9B2}" type="presParOf" srcId="{E0B57DFE-1672-42C3-90C4-CDE1A1269759}" destId="{35A0A7F8-6948-4DF4-987E-E0AFF56B7102}" srcOrd="9" destOrd="0" presId="urn:microsoft.com/office/officeart/2005/8/layout/venn1"/>
    <dgm:cxn modelId="{2518DE0B-527A-4FD8-B0B5-162F5D106308}" type="presParOf" srcId="{E0B57DFE-1672-42C3-90C4-CDE1A1269759}" destId="{AE719BA6-9517-4AA8-9E06-B7D843196DCA}" srcOrd="10" destOrd="0" presId="urn:microsoft.com/office/officeart/2005/8/layout/venn1"/>
    <dgm:cxn modelId="{21E6DDFD-CBF8-414A-B013-EE37533898B5}" type="presParOf" srcId="{E0B57DFE-1672-42C3-90C4-CDE1A1269759}" destId="{E17DB550-0806-4BE7-975A-3276D045CC6F}" srcOrd="11" destOrd="0" presId="urn:microsoft.com/office/officeart/2005/8/layout/venn1"/>
    <dgm:cxn modelId="{D1368285-9C45-4A80-A003-9FE662EFB06D}" type="presParOf" srcId="{E0B57DFE-1672-42C3-90C4-CDE1A1269759}" destId="{89103C06-D061-4127-BA62-DA88DA28161D}" srcOrd="12" destOrd="0" presId="urn:microsoft.com/office/officeart/2005/8/layout/venn1"/>
    <dgm:cxn modelId="{08843E25-90DF-4530-8439-FF4E5D1D5081}" type="presParOf" srcId="{E0B57DFE-1672-42C3-90C4-CDE1A1269759}" destId="{762A45F3-94E7-4B1A-8F52-E9F2E557F5B3}" srcOrd="13" destOrd="0" presId="urn:microsoft.com/office/officeart/2005/8/layout/venn1"/>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552056D-8358-457A-AA4D-B2A74F26C179}"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GB"/>
        </a:p>
      </dgm:t>
    </dgm:pt>
    <dgm:pt modelId="{F82E9671-3300-4F9C-9494-EE97674FD29E}">
      <dgm:prSet custT="1">
        <dgm:style>
          <a:lnRef idx="1">
            <a:schemeClr val="accent1"/>
          </a:lnRef>
          <a:fillRef idx="2">
            <a:schemeClr val="accent1"/>
          </a:fillRef>
          <a:effectRef idx="1">
            <a:schemeClr val="accent1"/>
          </a:effectRef>
          <a:fontRef idx="minor">
            <a:schemeClr val="dk1"/>
          </a:fontRef>
        </dgm:style>
      </dgm:prSet>
      <dgm:spPr/>
      <dgm:t>
        <a:bodyPr/>
        <a:lstStyle/>
        <a:p>
          <a:pPr algn="l" rtl="0"/>
          <a:r>
            <a:rPr lang="en-GB" sz="2000" b="1" dirty="0" smtClean="0">
              <a:latin typeface="Arial" pitchFamily="34" charset="0"/>
              <a:cs typeface="Arial" pitchFamily="34" charset="0"/>
            </a:rPr>
            <a:t>Legally Approved</a:t>
          </a:r>
          <a:endParaRPr lang="en-GB" sz="2000" dirty="0">
            <a:latin typeface="Arial" pitchFamily="34" charset="0"/>
            <a:cs typeface="Arial" pitchFamily="34" charset="0"/>
          </a:endParaRPr>
        </a:p>
      </dgm:t>
    </dgm:pt>
    <dgm:pt modelId="{4F8BD08B-6E00-4207-A8D3-50F6E715F82C}" type="parTrans" cxnId="{CB890B7B-BAA3-40C0-89E3-71DBC2D13048}">
      <dgm:prSet/>
      <dgm:spPr/>
      <dgm:t>
        <a:bodyPr/>
        <a:lstStyle/>
        <a:p>
          <a:endParaRPr lang="en-GB"/>
        </a:p>
      </dgm:t>
    </dgm:pt>
    <dgm:pt modelId="{67BF3F32-00D4-493C-9133-C9F86C3DE2FC}" type="sibTrans" cxnId="{CB890B7B-BAA3-40C0-89E3-71DBC2D13048}">
      <dgm:prSet/>
      <dgm:spPr/>
      <dgm:t>
        <a:bodyPr/>
        <a:lstStyle/>
        <a:p>
          <a:endParaRPr lang="en-GB"/>
        </a:p>
      </dgm:t>
    </dgm:pt>
    <dgm:pt modelId="{C236C91A-2894-4868-87F3-A25F0EB5F145}">
      <dgm:prSet custT="1">
        <dgm:style>
          <a:lnRef idx="1">
            <a:schemeClr val="accent1"/>
          </a:lnRef>
          <a:fillRef idx="2">
            <a:schemeClr val="accent1"/>
          </a:fillRef>
          <a:effectRef idx="1">
            <a:schemeClr val="accent1"/>
          </a:effectRef>
          <a:fontRef idx="minor">
            <a:schemeClr val="dk1"/>
          </a:fontRef>
        </dgm:style>
      </dgm:prSet>
      <dgm:spPr/>
      <dgm:t>
        <a:bodyPr/>
        <a:lstStyle/>
        <a:p>
          <a:pPr algn="l" rtl="0"/>
          <a:r>
            <a:rPr lang="en-GB" sz="2000" b="1" dirty="0" smtClean="0">
              <a:latin typeface="Arial" pitchFamily="34" charset="0"/>
              <a:cs typeface="Arial" pitchFamily="34" charset="0"/>
            </a:rPr>
            <a:t>Environmentally Friendly</a:t>
          </a:r>
          <a:endParaRPr lang="en-GB" sz="2000" dirty="0">
            <a:latin typeface="Arial" pitchFamily="34" charset="0"/>
            <a:cs typeface="Arial" pitchFamily="34" charset="0"/>
          </a:endParaRPr>
        </a:p>
      </dgm:t>
    </dgm:pt>
    <dgm:pt modelId="{280F4881-8AD6-4DF5-B037-615E5EC3A06D}" type="parTrans" cxnId="{15BB8AE3-BF47-4F6B-8A8C-60FE21C399CE}">
      <dgm:prSet/>
      <dgm:spPr/>
      <dgm:t>
        <a:bodyPr/>
        <a:lstStyle/>
        <a:p>
          <a:endParaRPr lang="en-GB"/>
        </a:p>
      </dgm:t>
    </dgm:pt>
    <dgm:pt modelId="{6725909E-51A2-45AB-9487-D0C0DF678B42}" type="sibTrans" cxnId="{15BB8AE3-BF47-4F6B-8A8C-60FE21C399CE}">
      <dgm:prSet/>
      <dgm:spPr/>
      <dgm:t>
        <a:bodyPr/>
        <a:lstStyle/>
        <a:p>
          <a:endParaRPr lang="en-GB"/>
        </a:p>
      </dgm:t>
    </dgm:pt>
    <dgm:pt modelId="{161CF127-A89E-4396-8B65-C7A6ACE3EC4B}">
      <dgm:prSet custT="1">
        <dgm:style>
          <a:lnRef idx="1">
            <a:schemeClr val="accent1"/>
          </a:lnRef>
          <a:fillRef idx="2">
            <a:schemeClr val="accent1"/>
          </a:fillRef>
          <a:effectRef idx="1">
            <a:schemeClr val="accent1"/>
          </a:effectRef>
          <a:fontRef idx="minor">
            <a:schemeClr val="dk1"/>
          </a:fontRef>
        </dgm:style>
      </dgm:prSet>
      <dgm:spPr/>
      <dgm:t>
        <a:bodyPr/>
        <a:lstStyle/>
        <a:p>
          <a:pPr algn="l" rtl="0"/>
          <a:r>
            <a:rPr lang="en-GB" sz="2000" b="1" dirty="0" smtClean="0">
              <a:latin typeface="Arial" pitchFamily="34" charset="0"/>
              <a:cs typeface="Arial" pitchFamily="34" charset="0"/>
            </a:rPr>
            <a:t>Use Non-Hazardous Chemicals</a:t>
          </a:r>
          <a:endParaRPr lang="en-GB" sz="2000" dirty="0">
            <a:latin typeface="Arial" pitchFamily="34" charset="0"/>
            <a:cs typeface="Arial" pitchFamily="34" charset="0"/>
          </a:endParaRPr>
        </a:p>
      </dgm:t>
    </dgm:pt>
    <dgm:pt modelId="{4865693D-C1AA-4F39-B996-A9F8D6F8C4EB}" type="parTrans" cxnId="{4305375C-8FDE-47A0-8A2A-E4113068D07B}">
      <dgm:prSet/>
      <dgm:spPr/>
      <dgm:t>
        <a:bodyPr/>
        <a:lstStyle/>
        <a:p>
          <a:endParaRPr lang="en-GB"/>
        </a:p>
      </dgm:t>
    </dgm:pt>
    <dgm:pt modelId="{E914DAB9-6B6E-450E-97AE-73BF74E81D8A}" type="sibTrans" cxnId="{4305375C-8FDE-47A0-8A2A-E4113068D07B}">
      <dgm:prSet/>
      <dgm:spPr/>
      <dgm:t>
        <a:bodyPr/>
        <a:lstStyle/>
        <a:p>
          <a:endParaRPr lang="en-GB"/>
        </a:p>
      </dgm:t>
    </dgm:pt>
    <dgm:pt modelId="{E80C7380-1F5F-4750-A359-79231CA6E978}">
      <dgm:prSet custT="1">
        <dgm:style>
          <a:lnRef idx="1">
            <a:schemeClr val="accent1"/>
          </a:lnRef>
          <a:fillRef idx="2">
            <a:schemeClr val="accent1"/>
          </a:fillRef>
          <a:effectRef idx="1">
            <a:schemeClr val="accent1"/>
          </a:effectRef>
          <a:fontRef idx="minor">
            <a:schemeClr val="dk1"/>
          </a:fontRef>
        </dgm:style>
      </dgm:prSet>
      <dgm:spPr/>
      <dgm:t>
        <a:bodyPr/>
        <a:lstStyle/>
        <a:p>
          <a:pPr algn="l" rtl="0"/>
          <a:r>
            <a:rPr lang="en-GB" sz="2000" b="1" dirty="0" smtClean="0">
              <a:latin typeface="Arial" pitchFamily="34" charset="0"/>
              <a:cs typeface="Arial" pitchFamily="34" charset="0"/>
            </a:rPr>
            <a:t>PH Meters</a:t>
          </a:r>
          <a:endParaRPr lang="en-GB" sz="2000" dirty="0">
            <a:latin typeface="Arial" pitchFamily="34" charset="0"/>
            <a:cs typeface="Arial" pitchFamily="34" charset="0"/>
          </a:endParaRPr>
        </a:p>
      </dgm:t>
    </dgm:pt>
    <dgm:pt modelId="{6A423B1A-28A8-4569-B1B1-F1CF03C7CFB2}" type="parTrans" cxnId="{253D7081-5FA6-49FE-8B35-F7DC717A8FBB}">
      <dgm:prSet/>
      <dgm:spPr/>
      <dgm:t>
        <a:bodyPr/>
        <a:lstStyle/>
        <a:p>
          <a:endParaRPr lang="en-GB"/>
        </a:p>
      </dgm:t>
    </dgm:pt>
    <dgm:pt modelId="{84180CAC-2479-4D0F-A111-31BCDDB860A2}" type="sibTrans" cxnId="{253D7081-5FA6-49FE-8B35-F7DC717A8FBB}">
      <dgm:prSet/>
      <dgm:spPr/>
      <dgm:t>
        <a:bodyPr/>
        <a:lstStyle/>
        <a:p>
          <a:endParaRPr lang="en-GB"/>
        </a:p>
      </dgm:t>
    </dgm:pt>
    <dgm:pt modelId="{D8614C68-CC7E-4DE3-AB9B-DCA7A9059F9E}">
      <dgm:prSet custT="1">
        <dgm:style>
          <a:lnRef idx="1">
            <a:schemeClr val="accent1"/>
          </a:lnRef>
          <a:fillRef idx="2">
            <a:schemeClr val="accent1"/>
          </a:fillRef>
          <a:effectRef idx="1">
            <a:schemeClr val="accent1"/>
          </a:effectRef>
          <a:fontRef idx="minor">
            <a:schemeClr val="dk1"/>
          </a:fontRef>
        </dgm:style>
      </dgm:prSet>
      <dgm:spPr/>
      <dgm:t>
        <a:bodyPr/>
        <a:lstStyle/>
        <a:p>
          <a:pPr algn="l" rtl="0"/>
          <a:r>
            <a:rPr lang="en-GB" sz="2000" b="1" dirty="0" smtClean="0">
              <a:latin typeface="Arial" pitchFamily="34" charset="0"/>
              <a:cs typeface="Arial" pitchFamily="34" charset="0"/>
            </a:rPr>
            <a:t>Unlimited Company</a:t>
          </a:r>
          <a:endParaRPr lang="en-GB" sz="2000" dirty="0">
            <a:latin typeface="Arial" pitchFamily="34" charset="0"/>
            <a:cs typeface="Arial" pitchFamily="34" charset="0"/>
          </a:endParaRPr>
        </a:p>
      </dgm:t>
    </dgm:pt>
    <dgm:pt modelId="{8E2DB34B-6C4A-4517-A581-56BE536E608D}" type="parTrans" cxnId="{0C83CF25-7741-45C5-B823-7D0C4B415751}">
      <dgm:prSet/>
      <dgm:spPr/>
      <dgm:t>
        <a:bodyPr/>
        <a:lstStyle/>
        <a:p>
          <a:endParaRPr lang="en-GB"/>
        </a:p>
      </dgm:t>
    </dgm:pt>
    <dgm:pt modelId="{1607A24E-220D-4A6A-8052-2E7E075FCCDF}" type="sibTrans" cxnId="{0C83CF25-7741-45C5-B823-7D0C4B415751}">
      <dgm:prSet/>
      <dgm:spPr/>
      <dgm:t>
        <a:bodyPr/>
        <a:lstStyle/>
        <a:p>
          <a:endParaRPr lang="en-GB"/>
        </a:p>
      </dgm:t>
    </dgm:pt>
    <dgm:pt modelId="{5749D4D2-2A80-45A7-A5B1-B9995B2FCB1D}">
      <dgm:prSet custT="1">
        <dgm:style>
          <a:lnRef idx="1">
            <a:schemeClr val="accent1"/>
          </a:lnRef>
          <a:fillRef idx="2">
            <a:schemeClr val="accent1"/>
          </a:fillRef>
          <a:effectRef idx="1">
            <a:schemeClr val="accent1"/>
          </a:effectRef>
          <a:fontRef idx="minor">
            <a:schemeClr val="dk1"/>
          </a:fontRef>
        </dgm:style>
      </dgm:prSet>
      <dgm:spPr/>
      <dgm:t>
        <a:bodyPr/>
        <a:lstStyle/>
        <a:p>
          <a:pPr algn="l" rtl="0"/>
          <a:r>
            <a:rPr lang="en-GB" sz="2000" b="1" dirty="0" smtClean="0">
              <a:latin typeface="Arial" pitchFamily="34" charset="0"/>
              <a:cs typeface="Arial" pitchFamily="34" charset="0"/>
            </a:rPr>
            <a:t>Adhering with Laws &amp; Acts</a:t>
          </a:r>
          <a:endParaRPr lang="en-GB" sz="2000" b="1" dirty="0">
            <a:latin typeface="Arial" pitchFamily="34" charset="0"/>
            <a:cs typeface="Arial" pitchFamily="34" charset="0"/>
          </a:endParaRPr>
        </a:p>
      </dgm:t>
    </dgm:pt>
    <dgm:pt modelId="{8D12E088-6A46-48B4-9314-6305A668BE98}" type="parTrans" cxnId="{90E2BFDC-7B73-42B1-99DF-1559752C5D54}">
      <dgm:prSet/>
      <dgm:spPr/>
      <dgm:t>
        <a:bodyPr/>
        <a:lstStyle/>
        <a:p>
          <a:endParaRPr lang="en-GB"/>
        </a:p>
      </dgm:t>
    </dgm:pt>
    <dgm:pt modelId="{FF18F8F5-8B46-4556-911B-6AE752A33F33}" type="sibTrans" cxnId="{90E2BFDC-7B73-42B1-99DF-1559752C5D54}">
      <dgm:prSet/>
      <dgm:spPr/>
      <dgm:t>
        <a:bodyPr/>
        <a:lstStyle/>
        <a:p>
          <a:endParaRPr lang="en-GB"/>
        </a:p>
      </dgm:t>
    </dgm:pt>
    <dgm:pt modelId="{C505A5E4-D153-4F92-90C8-9F5D66499E40}" type="pres">
      <dgm:prSet presAssocID="{7552056D-8358-457A-AA4D-B2A74F26C179}" presName="compositeShape" presStyleCnt="0">
        <dgm:presLayoutVars>
          <dgm:dir/>
          <dgm:resizeHandles/>
        </dgm:presLayoutVars>
      </dgm:prSet>
      <dgm:spPr/>
      <dgm:t>
        <a:bodyPr/>
        <a:lstStyle/>
        <a:p>
          <a:endParaRPr lang="en-GB"/>
        </a:p>
      </dgm:t>
    </dgm:pt>
    <dgm:pt modelId="{E6371925-B760-4F9F-B7AC-569D32581920}" type="pres">
      <dgm:prSet presAssocID="{7552056D-8358-457A-AA4D-B2A74F26C179}" presName="pyramid" presStyleLbl="node1" presStyleIdx="0" presStyleCnt="1" custAng="5400000" custLinFactNeighborX="57654" custLinFactNeighborY="-1162"/>
      <dgm:spPr/>
    </dgm:pt>
    <dgm:pt modelId="{4AC192A2-636F-4984-BBDD-E394B01BFA48}" type="pres">
      <dgm:prSet presAssocID="{7552056D-8358-457A-AA4D-B2A74F26C179}" presName="theList" presStyleCnt="0"/>
      <dgm:spPr/>
    </dgm:pt>
    <dgm:pt modelId="{EC364D28-2BE6-464A-8F76-7D7641B67517}" type="pres">
      <dgm:prSet presAssocID="{F82E9671-3300-4F9C-9494-EE97674FD29E}" presName="aNode" presStyleLbl="fgAcc1" presStyleIdx="0" presStyleCnt="6" custLinFactX="-9640" custLinFactY="496189" custLinFactNeighborX="-100000" custLinFactNeighborY="500000">
        <dgm:presLayoutVars>
          <dgm:bulletEnabled val="1"/>
        </dgm:presLayoutVars>
      </dgm:prSet>
      <dgm:spPr/>
      <dgm:t>
        <a:bodyPr/>
        <a:lstStyle/>
        <a:p>
          <a:endParaRPr lang="en-GB"/>
        </a:p>
      </dgm:t>
    </dgm:pt>
    <dgm:pt modelId="{7C6EC447-168F-4C09-BB72-DDDED87C65B0}" type="pres">
      <dgm:prSet presAssocID="{F82E9671-3300-4F9C-9494-EE97674FD29E}" presName="aSpace" presStyleCnt="0"/>
      <dgm:spPr/>
    </dgm:pt>
    <dgm:pt modelId="{31C4AA13-7392-428A-8003-F7FFC160FF5F}" type="pres">
      <dgm:prSet presAssocID="{C236C91A-2894-4868-87F3-A25F0EB5F145}" presName="aNode" presStyleLbl="fgAcc1" presStyleIdx="1" presStyleCnt="6" custScaleX="144916" custLinFactY="-128917" custLinFactNeighborX="-87182" custLinFactNeighborY="-200000">
        <dgm:presLayoutVars>
          <dgm:bulletEnabled val="1"/>
        </dgm:presLayoutVars>
      </dgm:prSet>
      <dgm:spPr/>
      <dgm:t>
        <a:bodyPr/>
        <a:lstStyle/>
        <a:p>
          <a:endParaRPr lang="en-GB"/>
        </a:p>
      </dgm:t>
    </dgm:pt>
    <dgm:pt modelId="{F735ADD7-8AC0-40D5-B2F6-7C5FFEBE6D83}" type="pres">
      <dgm:prSet presAssocID="{C236C91A-2894-4868-87F3-A25F0EB5F145}" presName="aSpace" presStyleCnt="0"/>
      <dgm:spPr/>
    </dgm:pt>
    <dgm:pt modelId="{264A6776-B3E1-46EA-A9E3-3EEB8980D5EE}" type="pres">
      <dgm:prSet presAssocID="{161CF127-A89E-4396-8B65-C7A6ACE3EC4B}" presName="aNode" presStyleLbl="fgAcc1" presStyleIdx="2" presStyleCnt="6" custScaleX="139800" custLinFactY="-121396" custLinFactNeighborX="-89740" custLinFactNeighborY="-200000">
        <dgm:presLayoutVars>
          <dgm:bulletEnabled val="1"/>
        </dgm:presLayoutVars>
      </dgm:prSet>
      <dgm:spPr/>
      <dgm:t>
        <a:bodyPr/>
        <a:lstStyle/>
        <a:p>
          <a:endParaRPr lang="en-GB"/>
        </a:p>
      </dgm:t>
    </dgm:pt>
    <dgm:pt modelId="{39593FEC-1922-4640-8E8A-8F5E7CEB9559}" type="pres">
      <dgm:prSet presAssocID="{161CF127-A89E-4396-8B65-C7A6ACE3EC4B}" presName="aSpace" presStyleCnt="0"/>
      <dgm:spPr/>
    </dgm:pt>
    <dgm:pt modelId="{D11A178E-5EA1-4BB1-B979-832A7E4C07AA}" type="pres">
      <dgm:prSet presAssocID="{E80C7380-1F5F-4750-A359-79231CA6E978}" presName="aNode" presStyleLbl="fgAcc1" presStyleIdx="3" presStyleCnt="6" custLinFactX="-9640" custLinFactY="-113875" custLinFactNeighborX="-100000" custLinFactNeighborY="-200000">
        <dgm:presLayoutVars>
          <dgm:bulletEnabled val="1"/>
        </dgm:presLayoutVars>
      </dgm:prSet>
      <dgm:spPr/>
      <dgm:t>
        <a:bodyPr/>
        <a:lstStyle/>
        <a:p>
          <a:endParaRPr lang="en-GB"/>
        </a:p>
      </dgm:t>
    </dgm:pt>
    <dgm:pt modelId="{4EB597E7-8311-4E13-8715-6FD44F542F28}" type="pres">
      <dgm:prSet presAssocID="{E80C7380-1F5F-4750-A359-79231CA6E978}" presName="aSpace" presStyleCnt="0"/>
      <dgm:spPr/>
    </dgm:pt>
    <dgm:pt modelId="{0E288778-F830-484F-A3F1-951CE8265B51}" type="pres">
      <dgm:prSet presAssocID="{D8614C68-CC7E-4DE3-AB9B-DCA7A9059F9E}" presName="aNode" presStyleLbl="fgAcc1" presStyleIdx="4" presStyleCnt="6" custLinFactX="-9640" custLinFactY="-106353" custLinFactNeighborX="-100000" custLinFactNeighborY="-200000">
        <dgm:presLayoutVars>
          <dgm:bulletEnabled val="1"/>
        </dgm:presLayoutVars>
      </dgm:prSet>
      <dgm:spPr/>
      <dgm:t>
        <a:bodyPr/>
        <a:lstStyle/>
        <a:p>
          <a:endParaRPr lang="en-GB"/>
        </a:p>
      </dgm:t>
    </dgm:pt>
    <dgm:pt modelId="{F6FA7805-F3CB-4E70-BDD7-FDF01F598715}" type="pres">
      <dgm:prSet presAssocID="{D8614C68-CC7E-4DE3-AB9B-DCA7A9059F9E}" presName="aSpace" presStyleCnt="0"/>
      <dgm:spPr/>
    </dgm:pt>
    <dgm:pt modelId="{50319466-FC38-4AF8-AA10-21E0855E0E91}" type="pres">
      <dgm:prSet presAssocID="{5749D4D2-2A80-45A7-A5B1-B9995B2FCB1D}" presName="aNode" presStyleLbl="fgAcc1" presStyleIdx="5" presStyleCnt="6" custScaleX="159227" custLinFactY="-100000" custLinFactNeighborX="-80027" custLinFactNeighborY="-190656">
        <dgm:presLayoutVars>
          <dgm:bulletEnabled val="1"/>
        </dgm:presLayoutVars>
      </dgm:prSet>
      <dgm:spPr/>
      <dgm:t>
        <a:bodyPr/>
        <a:lstStyle/>
        <a:p>
          <a:endParaRPr lang="en-GB"/>
        </a:p>
      </dgm:t>
    </dgm:pt>
    <dgm:pt modelId="{659B08DA-9B1C-4D0F-9B8C-19CB0954AB8D}" type="pres">
      <dgm:prSet presAssocID="{5749D4D2-2A80-45A7-A5B1-B9995B2FCB1D}" presName="aSpace" presStyleCnt="0"/>
      <dgm:spPr/>
    </dgm:pt>
  </dgm:ptLst>
  <dgm:cxnLst>
    <dgm:cxn modelId="{4305375C-8FDE-47A0-8A2A-E4113068D07B}" srcId="{7552056D-8358-457A-AA4D-B2A74F26C179}" destId="{161CF127-A89E-4396-8B65-C7A6ACE3EC4B}" srcOrd="2" destOrd="0" parTransId="{4865693D-C1AA-4F39-B996-A9F8D6F8C4EB}" sibTransId="{E914DAB9-6B6E-450E-97AE-73BF74E81D8A}"/>
    <dgm:cxn modelId="{48288D7A-F7EA-4933-9F8D-BFA6BB22033B}" type="presOf" srcId="{E80C7380-1F5F-4750-A359-79231CA6E978}" destId="{D11A178E-5EA1-4BB1-B979-832A7E4C07AA}" srcOrd="0" destOrd="0" presId="urn:microsoft.com/office/officeart/2005/8/layout/pyramid2"/>
    <dgm:cxn modelId="{CB890B7B-BAA3-40C0-89E3-71DBC2D13048}" srcId="{7552056D-8358-457A-AA4D-B2A74F26C179}" destId="{F82E9671-3300-4F9C-9494-EE97674FD29E}" srcOrd="0" destOrd="0" parTransId="{4F8BD08B-6E00-4207-A8D3-50F6E715F82C}" sibTransId="{67BF3F32-00D4-493C-9133-C9F86C3DE2FC}"/>
    <dgm:cxn modelId="{E8D10DE8-A83C-464B-B751-CFC04341F71A}" type="presOf" srcId="{5749D4D2-2A80-45A7-A5B1-B9995B2FCB1D}" destId="{50319466-FC38-4AF8-AA10-21E0855E0E91}" srcOrd="0" destOrd="0" presId="urn:microsoft.com/office/officeart/2005/8/layout/pyramid2"/>
    <dgm:cxn modelId="{FB6C70BE-CA77-46C9-8FFD-1D26CF54AC21}" type="presOf" srcId="{161CF127-A89E-4396-8B65-C7A6ACE3EC4B}" destId="{264A6776-B3E1-46EA-A9E3-3EEB8980D5EE}" srcOrd="0" destOrd="0" presId="urn:microsoft.com/office/officeart/2005/8/layout/pyramid2"/>
    <dgm:cxn modelId="{90E2BFDC-7B73-42B1-99DF-1559752C5D54}" srcId="{7552056D-8358-457A-AA4D-B2A74F26C179}" destId="{5749D4D2-2A80-45A7-A5B1-B9995B2FCB1D}" srcOrd="5" destOrd="0" parTransId="{8D12E088-6A46-48B4-9314-6305A668BE98}" sibTransId="{FF18F8F5-8B46-4556-911B-6AE752A33F33}"/>
    <dgm:cxn modelId="{15BB8AE3-BF47-4F6B-8A8C-60FE21C399CE}" srcId="{7552056D-8358-457A-AA4D-B2A74F26C179}" destId="{C236C91A-2894-4868-87F3-A25F0EB5F145}" srcOrd="1" destOrd="0" parTransId="{280F4881-8AD6-4DF5-B037-615E5EC3A06D}" sibTransId="{6725909E-51A2-45AB-9487-D0C0DF678B42}"/>
    <dgm:cxn modelId="{7AF0950B-88AF-4E7B-8AEE-BB4E5D6D9223}" type="presOf" srcId="{D8614C68-CC7E-4DE3-AB9B-DCA7A9059F9E}" destId="{0E288778-F830-484F-A3F1-951CE8265B51}" srcOrd="0" destOrd="0" presId="urn:microsoft.com/office/officeart/2005/8/layout/pyramid2"/>
    <dgm:cxn modelId="{0C83CF25-7741-45C5-B823-7D0C4B415751}" srcId="{7552056D-8358-457A-AA4D-B2A74F26C179}" destId="{D8614C68-CC7E-4DE3-AB9B-DCA7A9059F9E}" srcOrd="4" destOrd="0" parTransId="{8E2DB34B-6C4A-4517-A581-56BE536E608D}" sibTransId="{1607A24E-220D-4A6A-8052-2E7E075FCCDF}"/>
    <dgm:cxn modelId="{2BFC486B-B313-439F-A283-E2E576C17FDE}" type="presOf" srcId="{C236C91A-2894-4868-87F3-A25F0EB5F145}" destId="{31C4AA13-7392-428A-8003-F7FFC160FF5F}" srcOrd="0" destOrd="0" presId="urn:microsoft.com/office/officeart/2005/8/layout/pyramid2"/>
    <dgm:cxn modelId="{253D7081-5FA6-49FE-8B35-F7DC717A8FBB}" srcId="{7552056D-8358-457A-AA4D-B2A74F26C179}" destId="{E80C7380-1F5F-4750-A359-79231CA6E978}" srcOrd="3" destOrd="0" parTransId="{6A423B1A-28A8-4569-B1B1-F1CF03C7CFB2}" sibTransId="{84180CAC-2479-4D0F-A111-31BCDDB860A2}"/>
    <dgm:cxn modelId="{9B6C9783-6A01-4003-A682-B19977AFE398}" type="presOf" srcId="{F82E9671-3300-4F9C-9494-EE97674FD29E}" destId="{EC364D28-2BE6-464A-8F76-7D7641B67517}" srcOrd="0" destOrd="0" presId="urn:microsoft.com/office/officeart/2005/8/layout/pyramid2"/>
    <dgm:cxn modelId="{B1F58F13-B71D-438B-B4F8-5DE98A08D2B5}" type="presOf" srcId="{7552056D-8358-457A-AA4D-B2A74F26C179}" destId="{C505A5E4-D153-4F92-90C8-9F5D66499E40}" srcOrd="0" destOrd="0" presId="urn:microsoft.com/office/officeart/2005/8/layout/pyramid2"/>
    <dgm:cxn modelId="{F47F3BC7-B7CA-4FEF-B8A1-CEFE2A2E31E1}" type="presParOf" srcId="{C505A5E4-D153-4F92-90C8-9F5D66499E40}" destId="{E6371925-B760-4F9F-B7AC-569D32581920}" srcOrd="0" destOrd="0" presId="urn:microsoft.com/office/officeart/2005/8/layout/pyramid2"/>
    <dgm:cxn modelId="{F66D51B5-10C7-4FEE-BBF2-4644419CEF9E}" type="presParOf" srcId="{C505A5E4-D153-4F92-90C8-9F5D66499E40}" destId="{4AC192A2-636F-4984-BBDD-E394B01BFA48}" srcOrd="1" destOrd="0" presId="urn:microsoft.com/office/officeart/2005/8/layout/pyramid2"/>
    <dgm:cxn modelId="{6ABB88BD-74CC-4F1C-8972-00DC3DA29328}" type="presParOf" srcId="{4AC192A2-636F-4984-BBDD-E394B01BFA48}" destId="{EC364D28-2BE6-464A-8F76-7D7641B67517}" srcOrd="0" destOrd="0" presId="urn:microsoft.com/office/officeart/2005/8/layout/pyramid2"/>
    <dgm:cxn modelId="{B9E0506D-EA3D-4D72-AAC4-F36CFEEBAC08}" type="presParOf" srcId="{4AC192A2-636F-4984-BBDD-E394B01BFA48}" destId="{7C6EC447-168F-4C09-BB72-DDDED87C65B0}" srcOrd="1" destOrd="0" presId="urn:microsoft.com/office/officeart/2005/8/layout/pyramid2"/>
    <dgm:cxn modelId="{53E09FFE-0ECC-4D46-AAFD-713289A47669}" type="presParOf" srcId="{4AC192A2-636F-4984-BBDD-E394B01BFA48}" destId="{31C4AA13-7392-428A-8003-F7FFC160FF5F}" srcOrd="2" destOrd="0" presId="urn:microsoft.com/office/officeart/2005/8/layout/pyramid2"/>
    <dgm:cxn modelId="{2B475575-1A9F-435F-A4E9-C32D04054D9F}" type="presParOf" srcId="{4AC192A2-636F-4984-BBDD-E394B01BFA48}" destId="{F735ADD7-8AC0-40D5-B2F6-7C5FFEBE6D83}" srcOrd="3" destOrd="0" presId="urn:microsoft.com/office/officeart/2005/8/layout/pyramid2"/>
    <dgm:cxn modelId="{18F35B42-BD61-44C6-992C-A341C43F7CB2}" type="presParOf" srcId="{4AC192A2-636F-4984-BBDD-E394B01BFA48}" destId="{264A6776-B3E1-46EA-A9E3-3EEB8980D5EE}" srcOrd="4" destOrd="0" presId="urn:microsoft.com/office/officeart/2005/8/layout/pyramid2"/>
    <dgm:cxn modelId="{5167BD2E-5112-49FC-BF03-0E2C6D147442}" type="presParOf" srcId="{4AC192A2-636F-4984-BBDD-E394B01BFA48}" destId="{39593FEC-1922-4640-8E8A-8F5E7CEB9559}" srcOrd="5" destOrd="0" presId="urn:microsoft.com/office/officeart/2005/8/layout/pyramid2"/>
    <dgm:cxn modelId="{A6F59708-4BF3-419C-9DA5-CD92454A865B}" type="presParOf" srcId="{4AC192A2-636F-4984-BBDD-E394B01BFA48}" destId="{D11A178E-5EA1-4BB1-B979-832A7E4C07AA}" srcOrd="6" destOrd="0" presId="urn:microsoft.com/office/officeart/2005/8/layout/pyramid2"/>
    <dgm:cxn modelId="{B70EA018-70EF-46B4-8B3E-E2D08E3F361F}" type="presParOf" srcId="{4AC192A2-636F-4984-BBDD-E394B01BFA48}" destId="{4EB597E7-8311-4E13-8715-6FD44F542F28}" srcOrd="7" destOrd="0" presId="urn:microsoft.com/office/officeart/2005/8/layout/pyramid2"/>
    <dgm:cxn modelId="{7D3A586C-9B5E-4F80-B595-4A486EFD029C}" type="presParOf" srcId="{4AC192A2-636F-4984-BBDD-E394B01BFA48}" destId="{0E288778-F830-484F-A3F1-951CE8265B51}" srcOrd="8" destOrd="0" presId="urn:microsoft.com/office/officeart/2005/8/layout/pyramid2"/>
    <dgm:cxn modelId="{97BBC284-68CE-4B35-B2DD-048375325B99}" type="presParOf" srcId="{4AC192A2-636F-4984-BBDD-E394B01BFA48}" destId="{F6FA7805-F3CB-4E70-BDD7-FDF01F598715}" srcOrd="9" destOrd="0" presId="urn:microsoft.com/office/officeart/2005/8/layout/pyramid2"/>
    <dgm:cxn modelId="{B79D432B-9617-44A3-80A5-EB4922A8BBB8}" type="presParOf" srcId="{4AC192A2-636F-4984-BBDD-E394B01BFA48}" destId="{50319466-FC38-4AF8-AA10-21E0855E0E91}" srcOrd="10" destOrd="0" presId="urn:microsoft.com/office/officeart/2005/8/layout/pyramid2"/>
    <dgm:cxn modelId="{EA2D49D9-9D87-4020-8682-37152944E012}" type="presParOf" srcId="{4AC192A2-636F-4984-BBDD-E394B01BFA48}" destId="{659B08DA-9B1C-4D0F-9B8C-19CB0954AB8D}" srcOrd="11" destOrd="0" presId="urn:microsoft.com/office/officeart/2005/8/layout/pyramid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7CDF752-130D-4EE8-BAE7-8DA28B3D5A3E}" type="doc">
      <dgm:prSet loTypeId="urn:microsoft.com/office/officeart/2005/8/layout/cycle2" loCatId="cycle" qsTypeId="urn:microsoft.com/office/officeart/2005/8/quickstyle/simple5" qsCatId="simple" csTypeId="urn:microsoft.com/office/officeart/2005/8/colors/accent1_2" csCatId="accent1" phldr="1"/>
      <dgm:spPr/>
      <dgm:t>
        <a:bodyPr/>
        <a:lstStyle/>
        <a:p>
          <a:endParaRPr lang="en-GB"/>
        </a:p>
      </dgm:t>
    </dgm:pt>
    <dgm:pt modelId="{266BA8F1-958A-4C04-AF83-82728A31B70F}">
      <dgm:prSet custT="1"/>
      <dgm:spPr/>
      <dgm:t>
        <a:bodyPr/>
        <a:lstStyle/>
        <a:p>
          <a:pPr rtl="0"/>
          <a:r>
            <a:rPr lang="en-US" sz="2400" b="1" dirty="0" smtClean="0">
              <a:latin typeface="Arial" pitchFamily="34" charset="0"/>
              <a:cs typeface="Arial" pitchFamily="34" charset="0"/>
            </a:rPr>
            <a:t>Vertical  Farming Market </a:t>
          </a:r>
          <a:endParaRPr lang="en-GB" sz="2400" dirty="0">
            <a:latin typeface="Arial" pitchFamily="34" charset="0"/>
            <a:cs typeface="Arial" pitchFamily="34" charset="0"/>
          </a:endParaRPr>
        </a:p>
      </dgm:t>
    </dgm:pt>
    <dgm:pt modelId="{59BB43BE-EB76-450D-917C-56567EBE6B46}" type="parTrans" cxnId="{4AAE1DD7-3FF4-4EE8-9F3A-6C68B54F8C90}">
      <dgm:prSet/>
      <dgm:spPr/>
      <dgm:t>
        <a:bodyPr/>
        <a:lstStyle/>
        <a:p>
          <a:endParaRPr lang="en-GB"/>
        </a:p>
      </dgm:t>
    </dgm:pt>
    <dgm:pt modelId="{B33047E2-22BC-4214-81A5-05B1946B760B}" type="sibTrans" cxnId="{4AAE1DD7-3FF4-4EE8-9F3A-6C68B54F8C90}">
      <dgm:prSet/>
      <dgm:spPr/>
      <dgm:t>
        <a:bodyPr/>
        <a:lstStyle/>
        <a:p>
          <a:endParaRPr lang="en-GB" dirty="0"/>
        </a:p>
      </dgm:t>
    </dgm:pt>
    <dgm:pt modelId="{0A3C994E-8955-4770-A087-288050D897AD}">
      <dgm:prSet custT="1"/>
      <dgm:spPr/>
      <dgm:t>
        <a:bodyPr/>
        <a:lstStyle/>
        <a:p>
          <a:pPr rtl="0"/>
          <a:r>
            <a:rPr lang="en-US" sz="2400" b="1" dirty="0" smtClean="0">
              <a:latin typeface="Arial" pitchFamily="34" charset="0"/>
              <a:cs typeface="Arial" pitchFamily="34" charset="0"/>
            </a:rPr>
            <a:t>Exceed by USD$13 Billion by 2024</a:t>
          </a:r>
          <a:endParaRPr lang="en-GB" sz="2400" b="1" dirty="0">
            <a:latin typeface="Arial" pitchFamily="34" charset="0"/>
            <a:cs typeface="Arial" pitchFamily="34" charset="0"/>
          </a:endParaRPr>
        </a:p>
      </dgm:t>
    </dgm:pt>
    <dgm:pt modelId="{E8842C12-AFA2-4535-A57A-1244849EA011}" type="parTrans" cxnId="{6BBA97F3-D042-4C8F-84A0-E0326BBF77E4}">
      <dgm:prSet/>
      <dgm:spPr/>
      <dgm:t>
        <a:bodyPr/>
        <a:lstStyle/>
        <a:p>
          <a:endParaRPr lang="en-GB"/>
        </a:p>
      </dgm:t>
    </dgm:pt>
    <dgm:pt modelId="{B389C16C-74DA-402F-9022-2DAC36647B22}" type="sibTrans" cxnId="{6BBA97F3-D042-4C8F-84A0-E0326BBF77E4}">
      <dgm:prSet/>
      <dgm:spPr/>
      <dgm:t>
        <a:bodyPr/>
        <a:lstStyle/>
        <a:p>
          <a:endParaRPr lang="en-GB" dirty="0"/>
        </a:p>
      </dgm:t>
    </dgm:pt>
    <dgm:pt modelId="{BD06D6EA-4E40-4C5C-AA46-30CC86FD31DA}">
      <dgm:prSet custT="1"/>
      <dgm:spPr/>
      <dgm:t>
        <a:bodyPr/>
        <a:lstStyle/>
        <a:p>
          <a:pPr rtl="0"/>
          <a:r>
            <a:rPr lang="en-US" sz="2400" b="1" dirty="0" smtClean="0">
              <a:latin typeface="Arial" pitchFamily="34" charset="0"/>
              <a:cs typeface="Arial" pitchFamily="34" charset="0"/>
            </a:rPr>
            <a:t>Research by Global Market Insight Inc.</a:t>
          </a:r>
          <a:endParaRPr lang="en-GB" sz="2400" b="1" dirty="0">
            <a:latin typeface="Arial" pitchFamily="34" charset="0"/>
            <a:cs typeface="Arial" pitchFamily="34" charset="0"/>
          </a:endParaRPr>
        </a:p>
      </dgm:t>
    </dgm:pt>
    <dgm:pt modelId="{4EF74D1D-6F3B-4E26-8794-666E71C73F69}" type="parTrans" cxnId="{C9CF1FDE-1474-4F23-AA74-4D4ABED15E00}">
      <dgm:prSet/>
      <dgm:spPr/>
      <dgm:t>
        <a:bodyPr/>
        <a:lstStyle/>
        <a:p>
          <a:endParaRPr lang="en-GB"/>
        </a:p>
      </dgm:t>
    </dgm:pt>
    <dgm:pt modelId="{FDAFDD3D-C4FC-44E4-A376-F2E27158E69B}" type="sibTrans" cxnId="{C9CF1FDE-1474-4F23-AA74-4D4ABED15E00}">
      <dgm:prSet/>
      <dgm:spPr/>
      <dgm:t>
        <a:bodyPr/>
        <a:lstStyle/>
        <a:p>
          <a:endParaRPr lang="en-GB" dirty="0"/>
        </a:p>
      </dgm:t>
    </dgm:pt>
    <dgm:pt modelId="{A27F4DE7-BBF6-4F04-AC29-8A5C7E11E26C}">
      <dgm:prSet custT="1"/>
      <dgm:spPr/>
      <dgm:t>
        <a:bodyPr/>
        <a:lstStyle/>
        <a:p>
          <a:r>
            <a:rPr lang="en-GB" sz="2000" b="1" i="0" dirty="0" smtClean="0">
              <a:latin typeface="Arial" pitchFamily="34" charset="0"/>
              <a:cs typeface="Arial" pitchFamily="34" charset="0"/>
            </a:rPr>
            <a:t>Providing impetus for growth in indoor farming</a:t>
          </a:r>
          <a:endParaRPr lang="en-GB" sz="2000" b="1" dirty="0">
            <a:latin typeface="Arial" pitchFamily="34" charset="0"/>
            <a:cs typeface="Arial" pitchFamily="34" charset="0"/>
          </a:endParaRPr>
        </a:p>
      </dgm:t>
    </dgm:pt>
    <dgm:pt modelId="{5235A87E-D38B-4E1F-871C-DBE7E96CE32B}" type="parTrans" cxnId="{F0CB4613-28B3-44F4-A690-C1D7C1CFFCA6}">
      <dgm:prSet/>
      <dgm:spPr/>
      <dgm:t>
        <a:bodyPr/>
        <a:lstStyle/>
        <a:p>
          <a:endParaRPr lang="en-GB"/>
        </a:p>
      </dgm:t>
    </dgm:pt>
    <dgm:pt modelId="{0421EE2A-DBF6-4FDC-9F9A-39C8DFADF5C7}" type="sibTrans" cxnId="{F0CB4613-28B3-44F4-A690-C1D7C1CFFCA6}">
      <dgm:prSet/>
      <dgm:spPr/>
      <dgm:t>
        <a:bodyPr/>
        <a:lstStyle/>
        <a:p>
          <a:endParaRPr lang="en-GB" dirty="0"/>
        </a:p>
      </dgm:t>
    </dgm:pt>
    <dgm:pt modelId="{C183BCB9-292C-499C-A146-40B2EF3C823E}">
      <dgm:prSet custT="1"/>
      <dgm:spPr/>
      <dgm:t>
        <a:bodyPr/>
        <a:lstStyle/>
        <a:p>
          <a:r>
            <a:rPr lang="en-GB" sz="2400" b="1" i="0" dirty="0" smtClean="0">
              <a:latin typeface="Arial" pitchFamily="34" charset="0"/>
              <a:cs typeface="Arial" pitchFamily="34" charset="0"/>
            </a:rPr>
            <a:t>Advent of LED lights</a:t>
          </a:r>
          <a:endParaRPr lang="en-GB" sz="2400" b="1" dirty="0">
            <a:latin typeface="Arial" pitchFamily="34" charset="0"/>
            <a:cs typeface="Arial" pitchFamily="34" charset="0"/>
          </a:endParaRPr>
        </a:p>
      </dgm:t>
    </dgm:pt>
    <dgm:pt modelId="{7C9E8EA4-637D-45BC-AEFB-976CB51DB0A6}" type="parTrans" cxnId="{09707ACB-2BE8-42BA-A1C8-C3EA786B4A85}">
      <dgm:prSet/>
      <dgm:spPr/>
      <dgm:t>
        <a:bodyPr/>
        <a:lstStyle/>
        <a:p>
          <a:endParaRPr lang="en-GB"/>
        </a:p>
      </dgm:t>
    </dgm:pt>
    <dgm:pt modelId="{B1220A2E-8537-4054-BFC9-7CD061F788B7}" type="sibTrans" cxnId="{09707ACB-2BE8-42BA-A1C8-C3EA786B4A85}">
      <dgm:prSet/>
      <dgm:spPr/>
      <dgm:t>
        <a:bodyPr/>
        <a:lstStyle/>
        <a:p>
          <a:endParaRPr lang="en-GB" dirty="0"/>
        </a:p>
      </dgm:t>
    </dgm:pt>
    <dgm:pt modelId="{E513CACC-544F-434D-9E80-1C0718E233BC}">
      <dgm:prSet custT="1"/>
      <dgm:spPr/>
      <dgm:t>
        <a:bodyPr/>
        <a:lstStyle/>
        <a:p>
          <a:r>
            <a:rPr lang="en-GB" sz="1600" b="1" i="0" dirty="0" smtClean="0">
              <a:latin typeface="Arial" pitchFamily="34" charset="0"/>
              <a:cs typeface="Arial" pitchFamily="34" charset="0"/>
            </a:rPr>
            <a:t>Growth mechanism such as Aeroponics, and Hydroponics</a:t>
          </a:r>
          <a:endParaRPr lang="en-GB" sz="1600" b="1" dirty="0">
            <a:latin typeface="Arial" pitchFamily="34" charset="0"/>
            <a:cs typeface="Arial" pitchFamily="34" charset="0"/>
          </a:endParaRPr>
        </a:p>
      </dgm:t>
    </dgm:pt>
    <dgm:pt modelId="{BD1F76FD-361F-4D3B-9808-92B0D85DC553}" type="parTrans" cxnId="{CA932391-7A9B-41CA-9793-6B5C5F94BA5D}">
      <dgm:prSet/>
      <dgm:spPr/>
      <dgm:t>
        <a:bodyPr/>
        <a:lstStyle/>
        <a:p>
          <a:endParaRPr lang="en-GB"/>
        </a:p>
      </dgm:t>
    </dgm:pt>
    <dgm:pt modelId="{E1B385FB-F467-47AF-8CA2-E7088C200FE0}" type="sibTrans" cxnId="{CA932391-7A9B-41CA-9793-6B5C5F94BA5D}">
      <dgm:prSet/>
      <dgm:spPr/>
      <dgm:t>
        <a:bodyPr/>
        <a:lstStyle/>
        <a:p>
          <a:endParaRPr lang="en-GB" dirty="0"/>
        </a:p>
      </dgm:t>
    </dgm:pt>
    <dgm:pt modelId="{FBEA691C-93B6-4CFB-867F-6FB99F259E5F}">
      <dgm:prSet custT="1"/>
      <dgm:spPr/>
      <dgm:t>
        <a:bodyPr/>
        <a:lstStyle/>
        <a:p>
          <a:r>
            <a:rPr lang="en-GB" sz="1600" b="1" i="0" dirty="0" smtClean="0">
              <a:latin typeface="Arial" pitchFamily="34" charset="0"/>
              <a:cs typeface="Arial" pitchFamily="34" charset="0"/>
            </a:rPr>
            <a:t>- Low labour costs, </a:t>
          </a:r>
        </a:p>
        <a:p>
          <a:r>
            <a:rPr lang="en-GB" sz="1600" b="1" i="0" dirty="0" smtClean="0">
              <a:latin typeface="Arial" pitchFamily="34" charset="0"/>
              <a:cs typeface="Arial" pitchFamily="34" charset="0"/>
            </a:rPr>
            <a:t> - Closer to consumer bases, </a:t>
          </a:r>
        </a:p>
        <a:p>
          <a:r>
            <a:rPr lang="en-GB" sz="1600" b="1" i="0" dirty="0" smtClean="0">
              <a:latin typeface="Arial" pitchFamily="34" charset="0"/>
              <a:cs typeface="Arial" pitchFamily="34" charset="0"/>
            </a:rPr>
            <a:t> - Accessibility to fresh produce, </a:t>
          </a:r>
        </a:p>
        <a:p>
          <a:r>
            <a:rPr lang="en-GB" sz="1600" b="1" i="0" dirty="0" smtClean="0">
              <a:latin typeface="Arial" pitchFamily="34" charset="0"/>
              <a:cs typeface="Arial" pitchFamily="34" charset="0"/>
            </a:rPr>
            <a:t> - Zero pesticides usage are the key to </a:t>
          </a:r>
        </a:p>
        <a:p>
          <a:r>
            <a:rPr lang="en-GB" sz="1600" b="1" i="0" dirty="0" smtClean="0">
              <a:latin typeface="Arial" pitchFamily="34" charset="0"/>
              <a:cs typeface="Arial" pitchFamily="34" charset="0"/>
            </a:rPr>
            <a:t> - Market dynamics sprouting up the growth.</a:t>
          </a:r>
          <a:endParaRPr lang="en-GB" sz="1600" b="1" dirty="0">
            <a:latin typeface="Arial" pitchFamily="34" charset="0"/>
            <a:cs typeface="Arial" pitchFamily="34" charset="0"/>
          </a:endParaRPr>
        </a:p>
      </dgm:t>
    </dgm:pt>
    <dgm:pt modelId="{97F74C2C-AE43-4E95-A4F9-365C76AA3793}" type="parTrans" cxnId="{D78BA58A-50DB-4A4A-90C0-EA9B8885F93D}">
      <dgm:prSet/>
      <dgm:spPr/>
      <dgm:t>
        <a:bodyPr/>
        <a:lstStyle/>
        <a:p>
          <a:endParaRPr lang="en-GB"/>
        </a:p>
      </dgm:t>
    </dgm:pt>
    <dgm:pt modelId="{DE5D9323-9A66-4468-9C61-EF5FF0112F47}" type="sibTrans" cxnId="{D78BA58A-50DB-4A4A-90C0-EA9B8885F93D}">
      <dgm:prSet/>
      <dgm:spPr/>
      <dgm:t>
        <a:bodyPr/>
        <a:lstStyle/>
        <a:p>
          <a:endParaRPr lang="en-GB" dirty="0"/>
        </a:p>
      </dgm:t>
    </dgm:pt>
    <dgm:pt modelId="{1D03FA0D-8CD6-4D0C-B643-7B319E0A9F9A}">
      <dgm:prSet/>
      <dgm:spPr/>
      <dgm:t>
        <a:bodyPr/>
        <a:lstStyle/>
        <a:p>
          <a:pPr rtl="0"/>
          <a:r>
            <a:rPr lang="en-US" dirty="0" smtClean="0"/>
            <a:t>https://globenewswire.com/news-release/2017/05/17/986832/0/en/Vertical-Farming-Market-to-exceed-13bn-by-2024-Global-Market-Insights-Inc.htm</a:t>
          </a:r>
          <a:endParaRPr lang="en-US" dirty="0"/>
        </a:p>
      </dgm:t>
    </dgm:pt>
    <dgm:pt modelId="{855D5411-F0FF-422E-B000-C21D5FADC604}" type="sibTrans" cxnId="{C76BE060-D69A-4131-AE6C-EB3D3FBDFCD8}">
      <dgm:prSet/>
      <dgm:spPr/>
      <dgm:t>
        <a:bodyPr/>
        <a:lstStyle/>
        <a:p>
          <a:endParaRPr lang="en-GB" dirty="0"/>
        </a:p>
      </dgm:t>
    </dgm:pt>
    <dgm:pt modelId="{68377182-4330-4368-9F37-B143F96A35CC}" type="parTrans" cxnId="{C76BE060-D69A-4131-AE6C-EB3D3FBDFCD8}">
      <dgm:prSet/>
      <dgm:spPr/>
      <dgm:t>
        <a:bodyPr/>
        <a:lstStyle/>
        <a:p>
          <a:endParaRPr lang="en-GB"/>
        </a:p>
      </dgm:t>
    </dgm:pt>
    <dgm:pt modelId="{C48C6D28-3245-48F1-8C77-93EA9EE60726}" type="pres">
      <dgm:prSet presAssocID="{57CDF752-130D-4EE8-BAE7-8DA28B3D5A3E}" presName="cycle" presStyleCnt="0">
        <dgm:presLayoutVars>
          <dgm:dir/>
          <dgm:resizeHandles val="exact"/>
        </dgm:presLayoutVars>
      </dgm:prSet>
      <dgm:spPr/>
      <dgm:t>
        <a:bodyPr/>
        <a:lstStyle/>
        <a:p>
          <a:endParaRPr lang="en-GB"/>
        </a:p>
      </dgm:t>
    </dgm:pt>
    <dgm:pt modelId="{25193431-ADF7-4113-870D-96C148C063F6}" type="pres">
      <dgm:prSet presAssocID="{266BA8F1-958A-4C04-AF83-82728A31B70F}" presName="node" presStyleLbl="node1" presStyleIdx="0" presStyleCnt="8" custScaleX="400820" custRadScaleRad="140249" custRadScaleInc="-205839">
        <dgm:presLayoutVars>
          <dgm:bulletEnabled val="1"/>
        </dgm:presLayoutVars>
      </dgm:prSet>
      <dgm:spPr/>
      <dgm:t>
        <a:bodyPr/>
        <a:lstStyle/>
        <a:p>
          <a:endParaRPr lang="en-GB"/>
        </a:p>
      </dgm:t>
    </dgm:pt>
    <dgm:pt modelId="{ECD7BB2D-0C80-4AA4-A0FF-59D883519B3C}" type="pres">
      <dgm:prSet presAssocID="{B33047E2-22BC-4214-81A5-05B1946B760B}" presName="sibTrans" presStyleLbl="sibTrans2D1" presStyleIdx="0" presStyleCnt="8"/>
      <dgm:spPr/>
      <dgm:t>
        <a:bodyPr/>
        <a:lstStyle/>
        <a:p>
          <a:endParaRPr lang="en-GB"/>
        </a:p>
      </dgm:t>
    </dgm:pt>
    <dgm:pt modelId="{256867CE-2917-44BD-A599-2D57DB981047}" type="pres">
      <dgm:prSet presAssocID="{B33047E2-22BC-4214-81A5-05B1946B760B}" presName="connectorText" presStyleLbl="sibTrans2D1" presStyleIdx="0" presStyleCnt="8"/>
      <dgm:spPr/>
      <dgm:t>
        <a:bodyPr/>
        <a:lstStyle/>
        <a:p>
          <a:endParaRPr lang="en-GB"/>
        </a:p>
      </dgm:t>
    </dgm:pt>
    <dgm:pt modelId="{A2166B08-3B1A-445E-AFDA-A2614D504D0C}" type="pres">
      <dgm:prSet presAssocID="{FBEA691C-93B6-4CFB-867F-6FB99F259E5F}" presName="node" presStyleLbl="node1" presStyleIdx="1" presStyleCnt="8" custScaleX="388031" custScaleY="210500" custRadScaleRad="139025" custRadScaleInc="40308">
        <dgm:presLayoutVars>
          <dgm:bulletEnabled val="1"/>
        </dgm:presLayoutVars>
      </dgm:prSet>
      <dgm:spPr/>
      <dgm:t>
        <a:bodyPr/>
        <a:lstStyle/>
        <a:p>
          <a:endParaRPr lang="en-GB"/>
        </a:p>
      </dgm:t>
    </dgm:pt>
    <dgm:pt modelId="{5CB12FBE-D434-4F99-BEE8-3437793C5A0E}" type="pres">
      <dgm:prSet presAssocID="{DE5D9323-9A66-4468-9C61-EF5FF0112F47}" presName="sibTrans" presStyleLbl="sibTrans2D1" presStyleIdx="1" presStyleCnt="8"/>
      <dgm:spPr/>
      <dgm:t>
        <a:bodyPr/>
        <a:lstStyle/>
        <a:p>
          <a:endParaRPr lang="en-GB"/>
        </a:p>
      </dgm:t>
    </dgm:pt>
    <dgm:pt modelId="{D351EDBC-26A6-4C92-B224-E715AA18547A}" type="pres">
      <dgm:prSet presAssocID="{DE5D9323-9A66-4468-9C61-EF5FF0112F47}" presName="connectorText" presStyleLbl="sibTrans2D1" presStyleIdx="1" presStyleCnt="8"/>
      <dgm:spPr/>
      <dgm:t>
        <a:bodyPr/>
        <a:lstStyle/>
        <a:p>
          <a:endParaRPr lang="en-GB"/>
        </a:p>
      </dgm:t>
    </dgm:pt>
    <dgm:pt modelId="{7DB33EC8-38EB-414B-8DE2-762091860466}" type="pres">
      <dgm:prSet presAssocID="{E513CACC-544F-434D-9E80-1C0718E233BC}" presName="node" presStyleLbl="node1" presStyleIdx="2" presStyleCnt="8" custScaleX="402683">
        <dgm:presLayoutVars>
          <dgm:bulletEnabled val="1"/>
        </dgm:presLayoutVars>
      </dgm:prSet>
      <dgm:spPr/>
      <dgm:t>
        <a:bodyPr/>
        <a:lstStyle/>
        <a:p>
          <a:endParaRPr lang="en-GB"/>
        </a:p>
      </dgm:t>
    </dgm:pt>
    <dgm:pt modelId="{2B024A60-B0FA-442B-8E03-A06315A637F7}" type="pres">
      <dgm:prSet presAssocID="{E1B385FB-F467-47AF-8CA2-E7088C200FE0}" presName="sibTrans" presStyleLbl="sibTrans2D1" presStyleIdx="2" presStyleCnt="8"/>
      <dgm:spPr/>
      <dgm:t>
        <a:bodyPr/>
        <a:lstStyle/>
        <a:p>
          <a:endParaRPr lang="en-GB"/>
        </a:p>
      </dgm:t>
    </dgm:pt>
    <dgm:pt modelId="{82B41E4D-F346-456D-99D3-80E498E3CDA9}" type="pres">
      <dgm:prSet presAssocID="{E1B385FB-F467-47AF-8CA2-E7088C200FE0}" presName="connectorText" presStyleLbl="sibTrans2D1" presStyleIdx="2" presStyleCnt="8"/>
      <dgm:spPr/>
      <dgm:t>
        <a:bodyPr/>
        <a:lstStyle/>
        <a:p>
          <a:endParaRPr lang="en-GB"/>
        </a:p>
      </dgm:t>
    </dgm:pt>
    <dgm:pt modelId="{3CFEFA79-7CEE-4866-9CE6-FE610A52AF6A}" type="pres">
      <dgm:prSet presAssocID="{C183BCB9-292C-499C-A146-40B2EF3C823E}" presName="node" presStyleLbl="node1" presStyleIdx="3" presStyleCnt="8" custScaleX="506285" custRadScaleRad="96086" custRadScaleInc="-43590">
        <dgm:presLayoutVars>
          <dgm:bulletEnabled val="1"/>
        </dgm:presLayoutVars>
      </dgm:prSet>
      <dgm:spPr/>
      <dgm:t>
        <a:bodyPr/>
        <a:lstStyle/>
        <a:p>
          <a:endParaRPr lang="en-GB"/>
        </a:p>
      </dgm:t>
    </dgm:pt>
    <dgm:pt modelId="{F6F13D94-C011-4693-89E1-C6D0085BD195}" type="pres">
      <dgm:prSet presAssocID="{B1220A2E-8537-4054-BFC9-7CD061F788B7}" presName="sibTrans" presStyleLbl="sibTrans2D1" presStyleIdx="3" presStyleCnt="8"/>
      <dgm:spPr/>
      <dgm:t>
        <a:bodyPr/>
        <a:lstStyle/>
        <a:p>
          <a:endParaRPr lang="en-GB"/>
        </a:p>
      </dgm:t>
    </dgm:pt>
    <dgm:pt modelId="{B33438B7-AC2C-4618-BA7F-BC5E62D778DB}" type="pres">
      <dgm:prSet presAssocID="{B1220A2E-8537-4054-BFC9-7CD061F788B7}" presName="connectorText" presStyleLbl="sibTrans2D1" presStyleIdx="3" presStyleCnt="8"/>
      <dgm:spPr/>
      <dgm:t>
        <a:bodyPr/>
        <a:lstStyle/>
        <a:p>
          <a:endParaRPr lang="en-GB"/>
        </a:p>
      </dgm:t>
    </dgm:pt>
    <dgm:pt modelId="{D3EC2E62-710B-4C2B-99CA-AB6C08BE17CA}" type="pres">
      <dgm:prSet presAssocID="{A27F4DE7-BBF6-4F04-AC29-8A5C7E11E26C}" presName="node" presStyleLbl="node1" presStyleIdx="4" presStyleCnt="8" custScaleX="481847" custRadScaleRad="119279" custRadScaleInc="-121310">
        <dgm:presLayoutVars>
          <dgm:bulletEnabled val="1"/>
        </dgm:presLayoutVars>
      </dgm:prSet>
      <dgm:spPr/>
      <dgm:t>
        <a:bodyPr/>
        <a:lstStyle/>
        <a:p>
          <a:endParaRPr lang="en-GB"/>
        </a:p>
      </dgm:t>
    </dgm:pt>
    <dgm:pt modelId="{5F797E82-351E-4166-8C85-046AFDE2ED98}" type="pres">
      <dgm:prSet presAssocID="{0421EE2A-DBF6-4FDC-9F9A-39C8DFADF5C7}" presName="sibTrans" presStyleLbl="sibTrans2D1" presStyleIdx="4" presStyleCnt="8"/>
      <dgm:spPr/>
      <dgm:t>
        <a:bodyPr/>
        <a:lstStyle/>
        <a:p>
          <a:endParaRPr lang="en-GB"/>
        </a:p>
      </dgm:t>
    </dgm:pt>
    <dgm:pt modelId="{C6FC3A1B-F713-43A4-9180-769D8F5153FE}" type="pres">
      <dgm:prSet presAssocID="{0421EE2A-DBF6-4FDC-9F9A-39C8DFADF5C7}" presName="connectorText" presStyleLbl="sibTrans2D1" presStyleIdx="4" presStyleCnt="8"/>
      <dgm:spPr/>
      <dgm:t>
        <a:bodyPr/>
        <a:lstStyle/>
        <a:p>
          <a:endParaRPr lang="en-GB"/>
        </a:p>
      </dgm:t>
    </dgm:pt>
    <dgm:pt modelId="{D8E03B9D-3800-4646-9202-F84D68298343}" type="pres">
      <dgm:prSet presAssocID="{0A3C994E-8955-4770-A087-288050D897AD}" presName="node" presStyleLbl="node1" presStyleIdx="5" presStyleCnt="8" custScaleX="336724" custRadScaleRad="136935" custRadScaleInc="55067">
        <dgm:presLayoutVars>
          <dgm:bulletEnabled val="1"/>
        </dgm:presLayoutVars>
      </dgm:prSet>
      <dgm:spPr/>
      <dgm:t>
        <a:bodyPr/>
        <a:lstStyle/>
        <a:p>
          <a:endParaRPr lang="en-GB"/>
        </a:p>
      </dgm:t>
    </dgm:pt>
    <dgm:pt modelId="{9DF98998-BF9F-4D00-B82D-D7B896CEF0A9}" type="pres">
      <dgm:prSet presAssocID="{B389C16C-74DA-402F-9022-2DAC36647B22}" presName="sibTrans" presStyleLbl="sibTrans2D1" presStyleIdx="5" presStyleCnt="8"/>
      <dgm:spPr/>
      <dgm:t>
        <a:bodyPr/>
        <a:lstStyle/>
        <a:p>
          <a:endParaRPr lang="en-GB"/>
        </a:p>
      </dgm:t>
    </dgm:pt>
    <dgm:pt modelId="{B2F9DDA1-59EB-4E18-9F51-B726E1E504CC}" type="pres">
      <dgm:prSet presAssocID="{B389C16C-74DA-402F-9022-2DAC36647B22}" presName="connectorText" presStyleLbl="sibTrans2D1" presStyleIdx="5" presStyleCnt="8"/>
      <dgm:spPr/>
      <dgm:t>
        <a:bodyPr/>
        <a:lstStyle/>
        <a:p>
          <a:endParaRPr lang="en-GB"/>
        </a:p>
      </dgm:t>
    </dgm:pt>
    <dgm:pt modelId="{A9C0F93E-A17F-4C08-B34D-C771C64305F9}" type="pres">
      <dgm:prSet presAssocID="{BD06D6EA-4E40-4C5C-AA46-30CC86FD31DA}" presName="node" presStyleLbl="node1" presStyleIdx="6" presStyleCnt="8" custScaleX="482573" custRadScaleRad="90472" custRadScaleInc="-76431">
        <dgm:presLayoutVars>
          <dgm:bulletEnabled val="1"/>
        </dgm:presLayoutVars>
      </dgm:prSet>
      <dgm:spPr/>
      <dgm:t>
        <a:bodyPr/>
        <a:lstStyle/>
        <a:p>
          <a:endParaRPr lang="en-GB"/>
        </a:p>
      </dgm:t>
    </dgm:pt>
    <dgm:pt modelId="{A9347EC4-D1CA-4746-83F3-B741B710EC5D}" type="pres">
      <dgm:prSet presAssocID="{FDAFDD3D-C4FC-44E4-A376-F2E27158E69B}" presName="sibTrans" presStyleLbl="sibTrans2D1" presStyleIdx="6" presStyleCnt="8"/>
      <dgm:spPr/>
      <dgm:t>
        <a:bodyPr/>
        <a:lstStyle/>
        <a:p>
          <a:endParaRPr lang="en-GB"/>
        </a:p>
      </dgm:t>
    </dgm:pt>
    <dgm:pt modelId="{8AFF7926-5213-40DC-902B-3FA9889280BF}" type="pres">
      <dgm:prSet presAssocID="{FDAFDD3D-C4FC-44E4-A376-F2E27158E69B}" presName="connectorText" presStyleLbl="sibTrans2D1" presStyleIdx="6" presStyleCnt="8"/>
      <dgm:spPr/>
      <dgm:t>
        <a:bodyPr/>
        <a:lstStyle/>
        <a:p>
          <a:endParaRPr lang="en-GB"/>
        </a:p>
      </dgm:t>
    </dgm:pt>
    <dgm:pt modelId="{C58DA7B9-DB43-4787-BBA3-1C7E33754704}" type="pres">
      <dgm:prSet presAssocID="{1D03FA0D-8CD6-4D0C-B643-7B319E0A9F9A}" presName="node" presStyleLbl="node1" presStyleIdx="7" presStyleCnt="8" custScaleX="435395" custRadScaleRad="92892" custRadScaleInc="-127681">
        <dgm:presLayoutVars>
          <dgm:bulletEnabled val="1"/>
        </dgm:presLayoutVars>
      </dgm:prSet>
      <dgm:spPr/>
      <dgm:t>
        <a:bodyPr/>
        <a:lstStyle/>
        <a:p>
          <a:endParaRPr lang="en-GB"/>
        </a:p>
      </dgm:t>
    </dgm:pt>
    <dgm:pt modelId="{52DB053D-22CF-4D5A-A71E-80DB8687F198}" type="pres">
      <dgm:prSet presAssocID="{855D5411-F0FF-422E-B000-C21D5FADC604}" presName="sibTrans" presStyleLbl="sibTrans2D1" presStyleIdx="7" presStyleCnt="8"/>
      <dgm:spPr/>
      <dgm:t>
        <a:bodyPr/>
        <a:lstStyle/>
        <a:p>
          <a:endParaRPr lang="en-GB"/>
        </a:p>
      </dgm:t>
    </dgm:pt>
    <dgm:pt modelId="{261B898E-D958-421E-9C5F-B1E5FC785C20}" type="pres">
      <dgm:prSet presAssocID="{855D5411-F0FF-422E-B000-C21D5FADC604}" presName="connectorText" presStyleLbl="sibTrans2D1" presStyleIdx="7" presStyleCnt="8"/>
      <dgm:spPr/>
      <dgm:t>
        <a:bodyPr/>
        <a:lstStyle/>
        <a:p>
          <a:endParaRPr lang="en-GB"/>
        </a:p>
      </dgm:t>
    </dgm:pt>
  </dgm:ptLst>
  <dgm:cxnLst>
    <dgm:cxn modelId="{E6460214-CE28-4851-BB49-3106AD8C19A9}" type="presOf" srcId="{855D5411-F0FF-422E-B000-C21D5FADC604}" destId="{52DB053D-22CF-4D5A-A71E-80DB8687F198}" srcOrd="0" destOrd="0" presId="urn:microsoft.com/office/officeart/2005/8/layout/cycle2"/>
    <dgm:cxn modelId="{C76BE060-D69A-4131-AE6C-EB3D3FBDFCD8}" srcId="{57CDF752-130D-4EE8-BAE7-8DA28B3D5A3E}" destId="{1D03FA0D-8CD6-4D0C-B643-7B319E0A9F9A}" srcOrd="7" destOrd="0" parTransId="{68377182-4330-4368-9F37-B143F96A35CC}" sibTransId="{855D5411-F0FF-422E-B000-C21D5FADC604}"/>
    <dgm:cxn modelId="{4AAE1DD7-3FF4-4EE8-9F3A-6C68B54F8C90}" srcId="{57CDF752-130D-4EE8-BAE7-8DA28B3D5A3E}" destId="{266BA8F1-958A-4C04-AF83-82728A31B70F}" srcOrd="0" destOrd="0" parTransId="{59BB43BE-EB76-450D-917C-56567EBE6B46}" sibTransId="{B33047E2-22BC-4214-81A5-05B1946B760B}"/>
    <dgm:cxn modelId="{46EDEAD0-A9BD-4C1F-8238-70499B89BB14}" type="presOf" srcId="{BD06D6EA-4E40-4C5C-AA46-30CC86FD31DA}" destId="{A9C0F93E-A17F-4C08-B34D-C771C64305F9}" srcOrd="0" destOrd="0" presId="urn:microsoft.com/office/officeart/2005/8/layout/cycle2"/>
    <dgm:cxn modelId="{7B3CC687-7C80-49CE-B329-9289B7E4EB8C}" type="presOf" srcId="{C183BCB9-292C-499C-A146-40B2EF3C823E}" destId="{3CFEFA79-7CEE-4866-9CE6-FE610A52AF6A}" srcOrd="0" destOrd="0" presId="urn:microsoft.com/office/officeart/2005/8/layout/cycle2"/>
    <dgm:cxn modelId="{45DBDB0F-24E2-4A27-BC8B-77D0FB1D48D5}" type="presOf" srcId="{266BA8F1-958A-4C04-AF83-82728A31B70F}" destId="{25193431-ADF7-4113-870D-96C148C063F6}" srcOrd="0" destOrd="0" presId="urn:microsoft.com/office/officeart/2005/8/layout/cycle2"/>
    <dgm:cxn modelId="{D78BA58A-50DB-4A4A-90C0-EA9B8885F93D}" srcId="{57CDF752-130D-4EE8-BAE7-8DA28B3D5A3E}" destId="{FBEA691C-93B6-4CFB-867F-6FB99F259E5F}" srcOrd="1" destOrd="0" parTransId="{97F74C2C-AE43-4E95-A4F9-365C76AA3793}" sibTransId="{DE5D9323-9A66-4468-9C61-EF5FF0112F47}"/>
    <dgm:cxn modelId="{9323B9B9-79E7-4409-9B63-2B58613F4E04}" type="presOf" srcId="{E513CACC-544F-434D-9E80-1C0718E233BC}" destId="{7DB33EC8-38EB-414B-8DE2-762091860466}" srcOrd="0" destOrd="0" presId="urn:microsoft.com/office/officeart/2005/8/layout/cycle2"/>
    <dgm:cxn modelId="{F59222D7-CF90-4559-BC55-9D23EA20BD46}" type="presOf" srcId="{DE5D9323-9A66-4468-9C61-EF5FF0112F47}" destId="{5CB12FBE-D434-4F99-BEE8-3437793C5A0E}" srcOrd="0" destOrd="0" presId="urn:microsoft.com/office/officeart/2005/8/layout/cycle2"/>
    <dgm:cxn modelId="{70BCAB18-314F-4065-B703-0F111E86B0F4}" type="presOf" srcId="{FDAFDD3D-C4FC-44E4-A376-F2E27158E69B}" destId="{8AFF7926-5213-40DC-902B-3FA9889280BF}" srcOrd="1" destOrd="0" presId="urn:microsoft.com/office/officeart/2005/8/layout/cycle2"/>
    <dgm:cxn modelId="{1F9FC937-B089-42A8-B469-702C0F4E49DB}" type="presOf" srcId="{E1B385FB-F467-47AF-8CA2-E7088C200FE0}" destId="{82B41E4D-F346-456D-99D3-80E498E3CDA9}" srcOrd="1" destOrd="0" presId="urn:microsoft.com/office/officeart/2005/8/layout/cycle2"/>
    <dgm:cxn modelId="{A513813B-D92E-4C46-91E7-9074DF216085}" type="presOf" srcId="{B389C16C-74DA-402F-9022-2DAC36647B22}" destId="{9DF98998-BF9F-4D00-B82D-D7B896CEF0A9}" srcOrd="0" destOrd="0" presId="urn:microsoft.com/office/officeart/2005/8/layout/cycle2"/>
    <dgm:cxn modelId="{09707ACB-2BE8-42BA-A1C8-C3EA786B4A85}" srcId="{57CDF752-130D-4EE8-BAE7-8DA28B3D5A3E}" destId="{C183BCB9-292C-499C-A146-40B2EF3C823E}" srcOrd="3" destOrd="0" parTransId="{7C9E8EA4-637D-45BC-AEFB-976CB51DB0A6}" sibTransId="{B1220A2E-8537-4054-BFC9-7CD061F788B7}"/>
    <dgm:cxn modelId="{061AAC15-472F-4513-82C3-EE4D7A23F297}" type="presOf" srcId="{1D03FA0D-8CD6-4D0C-B643-7B319E0A9F9A}" destId="{C58DA7B9-DB43-4787-BBA3-1C7E33754704}" srcOrd="0" destOrd="0" presId="urn:microsoft.com/office/officeart/2005/8/layout/cycle2"/>
    <dgm:cxn modelId="{F6739256-9B9D-4AF9-B9EC-29634E26E047}" type="presOf" srcId="{855D5411-F0FF-422E-B000-C21D5FADC604}" destId="{261B898E-D958-421E-9C5F-B1E5FC785C20}" srcOrd="1" destOrd="0" presId="urn:microsoft.com/office/officeart/2005/8/layout/cycle2"/>
    <dgm:cxn modelId="{07E7BAFC-0531-46B6-A466-DF7FA5C0426C}" type="presOf" srcId="{B1220A2E-8537-4054-BFC9-7CD061F788B7}" destId="{F6F13D94-C011-4693-89E1-C6D0085BD195}" srcOrd="0" destOrd="0" presId="urn:microsoft.com/office/officeart/2005/8/layout/cycle2"/>
    <dgm:cxn modelId="{233F8AEC-3771-45AA-8D4A-52339BB81338}" type="presOf" srcId="{DE5D9323-9A66-4468-9C61-EF5FF0112F47}" destId="{D351EDBC-26A6-4C92-B224-E715AA18547A}" srcOrd="1" destOrd="0" presId="urn:microsoft.com/office/officeart/2005/8/layout/cycle2"/>
    <dgm:cxn modelId="{F0CB4613-28B3-44F4-A690-C1D7C1CFFCA6}" srcId="{57CDF752-130D-4EE8-BAE7-8DA28B3D5A3E}" destId="{A27F4DE7-BBF6-4F04-AC29-8A5C7E11E26C}" srcOrd="4" destOrd="0" parTransId="{5235A87E-D38B-4E1F-871C-DBE7E96CE32B}" sibTransId="{0421EE2A-DBF6-4FDC-9F9A-39C8DFADF5C7}"/>
    <dgm:cxn modelId="{84B2E48C-38BB-48E1-8EF9-166316648B6D}" type="presOf" srcId="{FDAFDD3D-C4FC-44E4-A376-F2E27158E69B}" destId="{A9347EC4-D1CA-4746-83F3-B741B710EC5D}" srcOrd="0" destOrd="0" presId="urn:microsoft.com/office/officeart/2005/8/layout/cycle2"/>
    <dgm:cxn modelId="{CA932391-7A9B-41CA-9793-6B5C5F94BA5D}" srcId="{57CDF752-130D-4EE8-BAE7-8DA28B3D5A3E}" destId="{E513CACC-544F-434D-9E80-1C0718E233BC}" srcOrd="2" destOrd="0" parTransId="{BD1F76FD-361F-4D3B-9808-92B0D85DC553}" sibTransId="{E1B385FB-F467-47AF-8CA2-E7088C200FE0}"/>
    <dgm:cxn modelId="{0598AA9D-5E20-46EB-BDD6-C4465835A36A}" type="presOf" srcId="{FBEA691C-93B6-4CFB-867F-6FB99F259E5F}" destId="{A2166B08-3B1A-445E-AFDA-A2614D504D0C}" srcOrd="0" destOrd="0" presId="urn:microsoft.com/office/officeart/2005/8/layout/cycle2"/>
    <dgm:cxn modelId="{6BBA97F3-D042-4C8F-84A0-E0326BBF77E4}" srcId="{57CDF752-130D-4EE8-BAE7-8DA28B3D5A3E}" destId="{0A3C994E-8955-4770-A087-288050D897AD}" srcOrd="5" destOrd="0" parTransId="{E8842C12-AFA2-4535-A57A-1244849EA011}" sibTransId="{B389C16C-74DA-402F-9022-2DAC36647B22}"/>
    <dgm:cxn modelId="{F67FA69A-76A1-4FDD-9892-839EE40AB9B6}" type="presOf" srcId="{A27F4DE7-BBF6-4F04-AC29-8A5C7E11E26C}" destId="{D3EC2E62-710B-4C2B-99CA-AB6C08BE17CA}" srcOrd="0" destOrd="0" presId="urn:microsoft.com/office/officeart/2005/8/layout/cycle2"/>
    <dgm:cxn modelId="{EC874846-48C2-4A3A-9E1C-EFD8500C85DA}" type="presOf" srcId="{0A3C994E-8955-4770-A087-288050D897AD}" destId="{D8E03B9D-3800-4646-9202-F84D68298343}" srcOrd="0" destOrd="0" presId="urn:microsoft.com/office/officeart/2005/8/layout/cycle2"/>
    <dgm:cxn modelId="{D7206543-E611-48F4-9DD5-454855F72B8E}" type="presOf" srcId="{B389C16C-74DA-402F-9022-2DAC36647B22}" destId="{B2F9DDA1-59EB-4E18-9F51-B726E1E504CC}" srcOrd="1" destOrd="0" presId="urn:microsoft.com/office/officeart/2005/8/layout/cycle2"/>
    <dgm:cxn modelId="{3BB25211-7555-4CE9-84B7-4C32FD90A761}" type="presOf" srcId="{B1220A2E-8537-4054-BFC9-7CD061F788B7}" destId="{B33438B7-AC2C-4618-BA7F-BC5E62D778DB}" srcOrd="1" destOrd="0" presId="urn:microsoft.com/office/officeart/2005/8/layout/cycle2"/>
    <dgm:cxn modelId="{71013EB4-D753-4961-866D-F09DF284919C}" type="presOf" srcId="{B33047E2-22BC-4214-81A5-05B1946B760B}" destId="{256867CE-2917-44BD-A599-2D57DB981047}" srcOrd="1" destOrd="0" presId="urn:microsoft.com/office/officeart/2005/8/layout/cycle2"/>
    <dgm:cxn modelId="{D0DDF508-F445-4238-AC3B-70BC0DAEF206}" type="presOf" srcId="{E1B385FB-F467-47AF-8CA2-E7088C200FE0}" destId="{2B024A60-B0FA-442B-8E03-A06315A637F7}" srcOrd="0" destOrd="0" presId="urn:microsoft.com/office/officeart/2005/8/layout/cycle2"/>
    <dgm:cxn modelId="{C9CF1FDE-1474-4F23-AA74-4D4ABED15E00}" srcId="{57CDF752-130D-4EE8-BAE7-8DA28B3D5A3E}" destId="{BD06D6EA-4E40-4C5C-AA46-30CC86FD31DA}" srcOrd="6" destOrd="0" parTransId="{4EF74D1D-6F3B-4E26-8794-666E71C73F69}" sibTransId="{FDAFDD3D-C4FC-44E4-A376-F2E27158E69B}"/>
    <dgm:cxn modelId="{09FB15DE-8704-4918-829E-EBC4372652A1}" type="presOf" srcId="{B33047E2-22BC-4214-81A5-05B1946B760B}" destId="{ECD7BB2D-0C80-4AA4-A0FF-59D883519B3C}" srcOrd="0" destOrd="0" presId="urn:microsoft.com/office/officeart/2005/8/layout/cycle2"/>
    <dgm:cxn modelId="{B791D280-30B5-477E-B89C-F35372143909}" type="presOf" srcId="{0421EE2A-DBF6-4FDC-9F9A-39C8DFADF5C7}" destId="{5F797E82-351E-4166-8C85-046AFDE2ED98}" srcOrd="0" destOrd="0" presId="urn:microsoft.com/office/officeart/2005/8/layout/cycle2"/>
    <dgm:cxn modelId="{82468CA7-9B93-417B-A99D-5360E2A786ED}" type="presOf" srcId="{57CDF752-130D-4EE8-BAE7-8DA28B3D5A3E}" destId="{C48C6D28-3245-48F1-8C77-93EA9EE60726}" srcOrd="0" destOrd="0" presId="urn:microsoft.com/office/officeart/2005/8/layout/cycle2"/>
    <dgm:cxn modelId="{098D8E22-631C-4016-B371-FB16269E8A5A}" type="presOf" srcId="{0421EE2A-DBF6-4FDC-9F9A-39C8DFADF5C7}" destId="{C6FC3A1B-F713-43A4-9180-769D8F5153FE}" srcOrd="1" destOrd="0" presId="urn:microsoft.com/office/officeart/2005/8/layout/cycle2"/>
    <dgm:cxn modelId="{5F49ADF1-087B-4FB4-8D27-15544833DE52}" type="presParOf" srcId="{C48C6D28-3245-48F1-8C77-93EA9EE60726}" destId="{25193431-ADF7-4113-870D-96C148C063F6}" srcOrd="0" destOrd="0" presId="urn:microsoft.com/office/officeart/2005/8/layout/cycle2"/>
    <dgm:cxn modelId="{3485653C-3A77-45E7-8EA3-40558E9423F5}" type="presParOf" srcId="{C48C6D28-3245-48F1-8C77-93EA9EE60726}" destId="{ECD7BB2D-0C80-4AA4-A0FF-59D883519B3C}" srcOrd="1" destOrd="0" presId="urn:microsoft.com/office/officeart/2005/8/layout/cycle2"/>
    <dgm:cxn modelId="{48C71C75-C6C5-4267-AC13-9AB828D75D7B}" type="presParOf" srcId="{ECD7BB2D-0C80-4AA4-A0FF-59D883519B3C}" destId="{256867CE-2917-44BD-A599-2D57DB981047}" srcOrd="0" destOrd="0" presId="urn:microsoft.com/office/officeart/2005/8/layout/cycle2"/>
    <dgm:cxn modelId="{C76BBACE-6AF3-4531-B5F1-72BE4184CD8B}" type="presParOf" srcId="{C48C6D28-3245-48F1-8C77-93EA9EE60726}" destId="{A2166B08-3B1A-445E-AFDA-A2614D504D0C}" srcOrd="2" destOrd="0" presId="urn:microsoft.com/office/officeart/2005/8/layout/cycle2"/>
    <dgm:cxn modelId="{29346DC3-5D6B-405C-B65A-8A8182FC0060}" type="presParOf" srcId="{C48C6D28-3245-48F1-8C77-93EA9EE60726}" destId="{5CB12FBE-D434-4F99-BEE8-3437793C5A0E}" srcOrd="3" destOrd="0" presId="urn:microsoft.com/office/officeart/2005/8/layout/cycle2"/>
    <dgm:cxn modelId="{2FDA8018-9F41-4866-9F3E-242E0AC18361}" type="presParOf" srcId="{5CB12FBE-D434-4F99-BEE8-3437793C5A0E}" destId="{D351EDBC-26A6-4C92-B224-E715AA18547A}" srcOrd="0" destOrd="0" presId="urn:microsoft.com/office/officeart/2005/8/layout/cycle2"/>
    <dgm:cxn modelId="{03AD1BB6-AFF0-4EB8-9292-32EF4ED88E1A}" type="presParOf" srcId="{C48C6D28-3245-48F1-8C77-93EA9EE60726}" destId="{7DB33EC8-38EB-414B-8DE2-762091860466}" srcOrd="4" destOrd="0" presId="urn:microsoft.com/office/officeart/2005/8/layout/cycle2"/>
    <dgm:cxn modelId="{EB874C41-58FF-448C-96CA-A1763656D8C4}" type="presParOf" srcId="{C48C6D28-3245-48F1-8C77-93EA9EE60726}" destId="{2B024A60-B0FA-442B-8E03-A06315A637F7}" srcOrd="5" destOrd="0" presId="urn:microsoft.com/office/officeart/2005/8/layout/cycle2"/>
    <dgm:cxn modelId="{70D1BA5A-9DAC-4630-AA71-FCA178473CB0}" type="presParOf" srcId="{2B024A60-B0FA-442B-8E03-A06315A637F7}" destId="{82B41E4D-F346-456D-99D3-80E498E3CDA9}" srcOrd="0" destOrd="0" presId="urn:microsoft.com/office/officeart/2005/8/layout/cycle2"/>
    <dgm:cxn modelId="{BB5D1351-8935-411A-8FBB-292452642CF3}" type="presParOf" srcId="{C48C6D28-3245-48F1-8C77-93EA9EE60726}" destId="{3CFEFA79-7CEE-4866-9CE6-FE610A52AF6A}" srcOrd="6" destOrd="0" presId="urn:microsoft.com/office/officeart/2005/8/layout/cycle2"/>
    <dgm:cxn modelId="{AE7951B3-4B85-4733-A6C8-D2361937BF8C}" type="presParOf" srcId="{C48C6D28-3245-48F1-8C77-93EA9EE60726}" destId="{F6F13D94-C011-4693-89E1-C6D0085BD195}" srcOrd="7" destOrd="0" presId="urn:microsoft.com/office/officeart/2005/8/layout/cycle2"/>
    <dgm:cxn modelId="{5A2DCA43-5C2D-42E4-8EA3-0105C72E6FD0}" type="presParOf" srcId="{F6F13D94-C011-4693-89E1-C6D0085BD195}" destId="{B33438B7-AC2C-4618-BA7F-BC5E62D778DB}" srcOrd="0" destOrd="0" presId="urn:microsoft.com/office/officeart/2005/8/layout/cycle2"/>
    <dgm:cxn modelId="{B0856693-1820-4C9B-93F6-80B66CECF4E5}" type="presParOf" srcId="{C48C6D28-3245-48F1-8C77-93EA9EE60726}" destId="{D3EC2E62-710B-4C2B-99CA-AB6C08BE17CA}" srcOrd="8" destOrd="0" presId="urn:microsoft.com/office/officeart/2005/8/layout/cycle2"/>
    <dgm:cxn modelId="{424BA256-18F5-477F-8ACD-48A4EF6735F5}" type="presParOf" srcId="{C48C6D28-3245-48F1-8C77-93EA9EE60726}" destId="{5F797E82-351E-4166-8C85-046AFDE2ED98}" srcOrd="9" destOrd="0" presId="urn:microsoft.com/office/officeart/2005/8/layout/cycle2"/>
    <dgm:cxn modelId="{6AA607A3-5041-495D-8466-A391ACD89D9F}" type="presParOf" srcId="{5F797E82-351E-4166-8C85-046AFDE2ED98}" destId="{C6FC3A1B-F713-43A4-9180-769D8F5153FE}" srcOrd="0" destOrd="0" presId="urn:microsoft.com/office/officeart/2005/8/layout/cycle2"/>
    <dgm:cxn modelId="{70DA8D8D-EB8D-425E-9BF2-5D673F1F82A8}" type="presParOf" srcId="{C48C6D28-3245-48F1-8C77-93EA9EE60726}" destId="{D8E03B9D-3800-4646-9202-F84D68298343}" srcOrd="10" destOrd="0" presId="urn:microsoft.com/office/officeart/2005/8/layout/cycle2"/>
    <dgm:cxn modelId="{B4AABA9A-80A8-45AE-B617-DFA3F1765BBD}" type="presParOf" srcId="{C48C6D28-3245-48F1-8C77-93EA9EE60726}" destId="{9DF98998-BF9F-4D00-B82D-D7B896CEF0A9}" srcOrd="11" destOrd="0" presId="urn:microsoft.com/office/officeart/2005/8/layout/cycle2"/>
    <dgm:cxn modelId="{6756FF80-8E1B-4FB2-AD0B-B88E1A0568B6}" type="presParOf" srcId="{9DF98998-BF9F-4D00-B82D-D7B896CEF0A9}" destId="{B2F9DDA1-59EB-4E18-9F51-B726E1E504CC}" srcOrd="0" destOrd="0" presId="urn:microsoft.com/office/officeart/2005/8/layout/cycle2"/>
    <dgm:cxn modelId="{3E4F4BFF-8079-42FA-94D2-FF1C6F9DE515}" type="presParOf" srcId="{C48C6D28-3245-48F1-8C77-93EA9EE60726}" destId="{A9C0F93E-A17F-4C08-B34D-C771C64305F9}" srcOrd="12" destOrd="0" presId="urn:microsoft.com/office/officeart/2005/8/layout/cycle2"/>
    <dgm:cxn modelId="{06B1766C-5C2F-4E32-BCEF-C96927B1F593}" type="presParOf" srcId="{C48C6D28-3245-48F1-8C77-93EA9EE60726}" destId="{A9347EC4-D1CA-4746-83F3-B741B710EC5D}" srcOrd="13" destOrd="0" presId="urn:microsoft.com/office/officeart/2005/8/layout/cycle2"/>
    <dgm:cxn modelId="{074ADFA6-0626-422A-B881-862D1E4D2308}" type="presParOf" srcId="{A9347EC4-D1CA-4746-83F3-B741B710EC5D}" destId="{8AFF7926-5213-40DC-902B-3FA9889280BF}" srcOrd="0" destOrd="0" presId="urn:microsoft.com/office/officeart/2005/8/layout/cycle2"/>
    <dgm:cxn modelId="{ED18BA25-7AA0-40C0-9B47-DE6087DD3B79}" type="presParOf" srcId="{C48C6D28-3245-48F1-8C77-93EA9EE60726}" destId="{C58DA7B9-DB43-4787-BBA3-1C7E33754704}" srcOrd="14" destOrd="0" presId="urn:microsoft.com/office/officeart/2005/8/layout/cycle2"/>
    <dgm:cxn modelId="{D7DCEA3B-0FBD-4285-8488-F35EC6494E97}" type="presParOf" srcId="{C48C6D28-3245-48F1-8C77-93EA9EE60726}" destId="{52DB053D-22CF-4D5A-A71E-80DB8687F198}" srcOrd="15" destOrd="0" presId="urn:microsoft.com/office/officeart/2005/8/layout/cycle2"/>
    <dgm:cxn modelId="{2F391FF2-23F6-4923-9398-2AE5BE27E825}" type="presParOf" srcId="{52DB053D-22CF-4D5A-A71E-80DB8687F198}" destId="{261B898E-D958-421E-9C5F-B1E5FC785C20}" srcOrd="0" destOrd="0" presId="urn:microsoft.com/office/officeart/2005/8/layout/cycle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961BAE-6F4F-464B-A670-0B5032938662}">
      <dsp:nvSpPr>
        <dsp:cNvPr id="0" name=""/>
        <dsp:cNvSpPr/>
      </dsp:nvSpPr>
      <dsp:spPr>
        <a:xfrm>
          <a:off x="71426" y="123159"/>
          <a:ext cx="2962656" cy="444298"/>
        </a:xfrm>
        <a:prstGeom prst="roundRect">
          <a:avLst/>
        </a:prstGeom>
        <a:solidFill>
          <a:schemeClr val="accent5">
            <a:hueOff val="0"/>
            <a:satOff val="0"/>
            <a:lumOff val="0"/>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1. Introduction</a:t>
          </a:r>
          <a:endParaRPr lang="en-GB" sz="2000" kern="1200" dirty="0">
            <a:latin typeface="Arial" pitchFamily="34" charset="0"/>
            <a:cs typeface="Arial" pitchFamily="34" charset="0"/>
          </a:endParaRPr>
        </a:p>
      </dsp:txBody>
      <dsp:txXfrm>
        <a:off x="93115" y="144848"/>
        <a:ext cx="2919278" cy="400920"/>
      </dsp:txXfrm>
    </dsp:sp>
    <dsp:sp modelId="{530C840A-138B-47EF-8E35-8CB091F09AF5}">
      <dsp:nvSpPr>
        <dsp:cNvPr id="0" name=""/>
        <dsp:cNvSpPr/>
      </dsp:nvSpPr>
      <dsp:spPr>
        <a:xfrm>
          <a:off x="1500196" y="500066"/>
          <a:ext cx="4391426" cy="444298"/>
        </a:xfrm>
        <a:prstGeom prst="roundRect">
          <a:avLst/>
        </a:prstGeom>
        <a:solidFill>
          <a:schemeClr val="accent5">
            <a:hueOff val="610778"/>
            <a:satOff val="862"/>
            <a:lumOff val="-107"/>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2. Aims &amp; Objectives</a:t>
          </a:r>
          <a:endParaRPr lang="en-GB" sz="2000" kern="1200" dirty="0">
            <a:latin typeface="Arial" pitchFamily="34" charset="0"/>
            <a:cs typeface="Arial" pitchFamily="34" charset="0"/>
          </a:endParaRPr>
        </a:p>
      </dsp:txBody>
      <dsp:txXfrm>
        <a:off x="1521885" y="521755"/>
        <a:ext cx="4348048" cy="400920"/>
      </dsp:txXfrm>
    </dsp:sp>
    <dsp:sp modelId="{C9B9B40F-4DF6-48F9-A9B0-E0E8F8FB6767}">
      <dsp:nvSpPr>
        <dsp:cNvPr id="0" name=""/>
        <dsp:cNvSpPr/>
      </dsp:nvSpPr>
      <dsp:spPr>
        <a:xfrm>
          <a:off x="71449" y="960821"/>
          <a:ext cx="4326906" cy="659996"/>
        </a:xfrm>
        <a:prstGeom prst="roundRect">
          <a:avLst/>
        </a:prstGeom>
        <a:solidFill>
          <a:schemeClr val="accent5">
            <a:hueOff val="1221556"/>
            <a:satOff val="1723"/>
            <a:lumOff val="-214"/>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3. Company Description Mission and Vision</a:t>
          </a:r>
          <a:endParaRPr lang="en-GB" sz="2000" kern="1200" dirty="0">
            <a:latin typeface="Arial" pitchFamily="34" charset="0"/>
            <a:cs typeface="Arial" pitchFamily="34" charset="0"/>
          </a:endParaRPr>
        </a:p>
      </dsp:txBody>
      <dsp:txXfrm>
        <a:off x="103667" y="993039"/>
        <a:ext cx="4262470" cy="595560"/>
      </dsp:txXfrm>
    </dsp:sp>
    <dsp:sp modelId="{E6D04128-F9F1-4C9D-A392-2253ED533E33}">
      <dsp:nvSpPr>
        <dsp:cNvPr id="0" name=""/>
        <dsp:cNvSpPr/>
      </dsp:nvSpPr>
      <dsp:spPr>
        <a:xfrm>
          <a:off x="1500196" y="1500196"/>
          <a:ext cx="4532211" cy="444298"/>
        </a:xfrm>
        <a:prstGeom prst="roundRect">
          <a:avLst/>
        </a:prstGeom>
        <a:solidFill>
          <a:schemeClr val="accent5">
            <a:hueOff val="1832333"/>
            <a:satOff val="2585"/>
            <a:lumOff val="-321"/>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4. Natural Mineral Consumption</a:t>
          </a:r>
          <a:endParaRPr lang="en-GB" sz="2000" kern="1200" dirty="0">
            <a:latin typeface="Arial" pitchFamily="34" charset="0"/>
            <a:cs typeface="Arial" pitchFamily="34" charset="0"/>
          </a:endParaRPr>
        </a:p>
      </dsp:txBody>
      <dsp:txXfrm>
        <a:off x="1521885" y="1521885"/>
        <a:ext cx="4488833" cy="400920"/>
      </dsp:txXfrm>
    </dsp:sp>
    <dsp:sp modelId="{0F466A69-9A2B-4C73-B13B-321D191B1A26}">
      <dsp:nvSpPr>
        <dsp:cNvPr id="0" name=""/>
        <dsp:cNvSpPr/>
      </dsp:nvSpPr>
      <dsp:spPr>
        <a:xfrm>
          <a:off x="71426" y="1918147"/>
          <a:ext cx="4826877" cy="430707"/>
        </a:xfrm>
        <a:prstGeom prst="roundRect">
          <a:avLst/>
        </a:prstGeom>
        <a:solidFill>
          <a:schemeClr val="accent5">
            <a:hueOff val="2443111"/>
            <a:satOff val="3447"/>
            <a:lumOff val="-428"/>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5. Population Growth</a:t>
          </a:r>
          <a:endParaRPr lang="en-GB" sz="2000" kern="1200" dirty="0">
            <a:latin typeface="Arial" pitchFamily="34" charset="0"/>
            <a:cs typeface="Arial" pitchFamily="34" charset="0"/>
          </a:endParaRPr>
        </a:p>
      </dsp:txBody>
      <dsp:txXfrm>
        <a:off x="92451" y="1939172"/>
        <a:ext cx="4784827" cy="388657"/>
      </dsp:txXfrm>
    </dsp:sp>
    <dsp:sp modelId="{1060FE49-B1FB-43B8-89A3-4C14D35D4002}">
      <dsp:nvSpPr>
        <dsp:cNvPr id="0" name=""/>
        <dsp:cNvSpPr/>
      </dsp:nvSpPr>
      <dsp:spPr>
        <a:xfrm>
          <a:off x="1500196" y="2357452"/>
          <a:ext cx="4391426" cy="444298"/>
        </a:xfrm>
        <a:prstGeom prst="roundRect">
          <a:avLst/>
        </a:prstGeom>
        <a:solidFill>
          <a:schemeClr val="accent5">
            <a:hueOff val="3053889"/>
            <a:satOff val="4309"/>
            <a:lumOff val="-535"/>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6. Legal Compliance</a:t>
          </a:r>
          <a:endParaRPr lang="en-GB" sz="2000" kern="1200" dirty="0">
            <a:latin typeface="Arial" pitchFamily="34" charset="0"/>
            <a:cs typeface="Arial" pitchFamily="34" charset="0"/>
          </a:endParaRPr>
        </a:p>
      </dsp:txBody>
      <dsp:txXfrm>
        <a:off x="1521885" y="2379141"/>
        <a:ext cx="4348048" cy="400920"/>
      </dsp:txXfrm>
    </dsp:sp>
    <dsp:sp modelId="{3027E286-2E02-4FF9-99B4-B87CC63AA4DB}">
      <dsp:nvSpPr>
        <dsp:cNvPr id="0" name=""/>
        <dsp:cNvSpPr/>
      </dsp:nvSpPr>
      <dsp:spPr>
        <a:xfrm>
          <a:off x="71426" y="2786080"/>
          <a:ext cx="4819263" cy="444298"/>
        </a:xfrm>
        <a:prstGeom prst="roundRect">
          <a:avLst/>
        </a:prstGeom>
        <a:solidFill>
          <a:schemeClr val="accent5">
            <a:hueOff val="3664667"/>
            <a:satOff val="5170"/>
            <a:lumOff val="-641"/>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7. Management Process/Marketing</a:t>
          </a:r>
          <a:endParaRPr lang="en-GB" sz="2000" kern="1200" dirty="0">
            <a:latin typeface="Arial" pitchFamily="34" charset="0"/>
            <a:cs typeface="Arial" pitchFamily="34" charset="0"/>
          </a:endParaRPr>
        </a:p>
      </dsp:txBody>
      <dsp:txXfrm>
        <a:off x="93115" y="2807769"/>
        <a:ext cx="4775885" cy="400920"/>
      </dsp:txXfrm>
    </dsp:sp>
    <dsp:sp modelId="{E51ECD6C-8703-4FA4-AFBC-691DDCB4DF5C}">
      <dsp:nvSpPr>
        <dsp:cNvPr id="0" name=""/>
        <dsp:cNvSpPr/>
      </dsp:nvSpPr>
      <dsp:spPr>
        <a:xfrm>
          <a:off x="1500196" y="3214709"/>
          <a:ext cx="4466914" cy="444298"/>
        </a:xfrm>
        <a:prstGeom prst="roundRect">
          <a:avLst/>
        </a:prstGeom>
        <a:solidFill>
          <a:schemeClr val="accent5">
            <a:hueOff val="4275444"/>
            <a:satOff val="6032"/>
            <a:lumOff val="-748"/>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8. Current State of Market</a:t>
          </a:r>
          <a:endParaRPr lang="en-GB" sz="2000" kern="1200" dirty="0">
            <a:latin typeface="Arial" pitchFamily="34" charset="0"/>
            <a:cs typeface="Arial" pitchFamily="34" charset="0"/>
          </a:endParaRPr>
        </a:p>
      </dsp:txBody>
      <dsp:txXfrm>
        <a:off x="1521885" y="3236398"/>
        <a:ext cx="4423536" cy="400920"/>
      </dsp:txXfrm>
    </dsp:sp>
    <dsp:sp modelId="{020372A9-7486-47F1-BCE7-42150AA1F644}">
      <dsp:nvSpPr>
        <dsp:cNvPr id="0" name=""/>
        <dsp:cNvSpPr/>
      </dsp:nvSpPr>
      <dsp:spPr>
        <a:xfrm>
          <a:off x="71426" y="3643337"/>
          <a:ext cx="4819263" cy="444298"/>
        </a:xfrm>
        <a:prstGeom prst="roundRect">
          <a:avLst/>
        </a:prstGeom>
        <a:solidFill>
          <a:schemeClr val="accent5">
            <a:hueOff val="4886222"/>
            <a:satOff val="6894"/>
            <a:lumOff val="-855"/>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9. SWOT analysis</a:t>
          </a:r>
          <a:endParaRPr lang="en-GB" sz="2000" kern="1200" dirty="0">
            <a:latin typeface="Arial" pitchFamily="34" charset="0"/>
            <a:cs typeface="Arial" pitchFamily="34" charset="0"/>
          </a:endParaRPr>
        </a:p>
      </dsp:txBody>
      <dsp:txXfrm>
        <a:off x="93115" y="3665026"/>
        <a:ext cx="4775885" cy="400920"/>
      </dsp:txXfrm>
    </dsp:sp>
    <dsp:sp modelId="{AF4AA34F-F943-42E8-B02C-4A25BD031083}">
      <dsp:nvSpPr>
        <dsp:cNvPr id="0" name=""/>
        <dsp:cNvSpPr/>
      </dsp:nvSpPr>
      <dsp:spPr>
        <a:xfrm>
          <a:off x="71426" y="4500593"/>
          <a:ext cx="4611877" cy="444298"/>
        </a:xfrm>
        <a:prstGeom prst="roundRect">
          <a:avLst/>
        </a:prstGeom>
        <a:solidFill>
          <a:schemeClr val="accent5">
            <a:hueOff val="5497000"/>
            <a:satOff val="7756"/>
            <a:lumOff val="-962"/>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11. Conclusion</a:t>
          </a:r>
          <a:endParaRPr lang="en-GB" sz="2000" kern="1200" dirty="0">
            <a:latin typeface="Arial" pitchFamily="34" charset="0"/>
            <a:cs typeface="Arial" pitchFamily="34" charset="0"/>
          </a:endParaRPr>
        </a:p>
      </dsp:txBody>
      <dsp:txXfrm>
        <a:off x="93115" y="4522282"/>
        <a:ext cx="4568499" cy="400920"/>
      </dsp:txXfrm>
    </dsp:sp>
    <dsp:sp modelId="{60D8BAB1-3FB1-4753-BA85-9B26ADBCBE42}">
      <dsp:nvSpPr>
        <dsp:cNvPr id="0" name=""/>
        <dsp:cNvSpPr/>
      </dsp:nvSpPr>
      <dsp:spPr>
        <a:xfrm>
          <a:off x="1500196" y="4071965"/>
          <a:ext cx="4819263" cy="444298"/>
        </a:xfrm>
        <a:prstGeom prst="roundRect">
          <a:avLst/>
        </a:prstGeom>
        <a:solidFill>
          <a:schemeClr val="accent5">
            <a:hueOff val="6107778"/>
            <a:satOff val="8617"/>
            <a:lumOff val="-1069"/>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10. PESTLE Analysis</a:t>
          </a:r>
          <a:endParaRPr lang="en-GB" sz="2000" kern="1200" dirty="0">
            <a:latin typeface="Arial" pitchFamily="34" charset="0"/>
            <a:cs typeface="Arial" pitchFamily="34" charset="0"/>
          </a:endParaRPr>
        </a:p>
      </dsp:txBody>
      <dsp:txXfrm>
        <a:off x="1521885" y="4093654"/>
        <a:ext cx="4775885" cy="400920"/>
      </dsp:txXfrm>
    </dsp:sp>
    <dsp:sp modelId="{6E21DC4B-9EEE-46E8-875D-B10B0B4331C1}">
      <dsp:nvSpPr>
        <dsp:cNvPr id="0" name=""/>
        <dsp:cNvSpPr/>
      </dsp:nvSpPr>
      <dsp:spPr>
        <a:xfrm>
          <a:off x="1500196" y="4929222"/>
          <a:ext cx="4611877" cy="444298"/>
        </a:xfrm>
        <a:prstGeom prst="roundRect">
          <a:avLst/>
        </a:prstGeom>
        <a:solidFill>
          <a:schemeClr val="accent5">
            <a:hueOff val="6718555"/>
            <a:satOff val="9479"/>
            <a:lumOff val="-1176"/>
            <a:alphaOff val="0"/>
          </a:schemeClr>
        </a:solidFill>
        <a:ln>
          <a:noFill/>
        </a:ln>
        <a:effectLst>
          <a:outerShdw blurRad="50800" dist="381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l" defTabSz="889000" rtl="0">
            <a:lnSpc>
              <a:spcPct val="90000"/>
            </a:lnSpc>
            <a:spcBef>
              <a:spcPct val="0"/>
            </a:spcBef>
            <a:spcAft>
              <a:spcPct val="35000"/>
            </a:spcAft>
          </a:pPr>
          <a:r>
            <a:rPr lang="en-GB" sz="2000" kern="1200" dirty="0" smtClean="0">
              <a:latin typeface="Arial" pitchFamily="34" charset="0"/>
              <a:cs typeface="Arial" pitchFamily="34" charset="0"/>
            </a:rPr>
            <a:t>12. Questions and Answer Session</a:t>
          </a:r>
          <a:endParaRPr lang="en-GB" sz="2000" kern="1200" dirty="0">
            <a:latin typeface="Arial" pitchFamily="34" charset="0"/>
            <a:cs typeface="Arial" pitchFamily="34" charset="0"/>
          </a:endParaRPr>
        </a:p>
      </dsp:txBody>
      <dsp:txXfrm>
        <a:off x="1521885" y="4950911"/>
        <a:ext cx="4568499" cy="4009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604CF-A18F-4944-AEAF-314A90283B3C}">
      <dsp:nvSpPr>
        <dsp:cNvPr id="0" name=""/>
        <dsp:cNvSpPr/>
      </dsp:nvSpPr>
      <dsp:spPr>
        <a:xfrm>
          <a:off x="4972062" y="0"/>
          <a:ext cx="2307873" cy="1044773"/>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0">
            <a:lnSpc>
              <a:spcPct val="90000"/>
            </a:lnSpc>
            <a:spcBef>
              <a:spcPct val="0"/>
            </a:spcBef>
            <a:spcAft>
              <a:spcPct val="35000"/>
            </a:spcAft>
          </a:pPr>
          <a:r>
            <a:rPr lang="en-GB" sz="1800" b="1" kern="1200" dirty="0" smtClean="0">
              <a:solidFill>
                <a:schemeClr val="tx1"/>
              </a:solidFill>
            </a:rPr>
            <a:t>1. Innovation in Farming</a:t>
          </a:r>
          <a:endParaRPr lang="en-GB" sz="1800" kern="1200" dirty="0">
            <a:solidFill>
              <a:schemeClr val="tx1"/>
            </a:solidFill>
          </a:endParaRPr>
        </a:p>
      </dsp:txBody>
      <dsp:txXfrm>
        <a:off x="5310042" y="153003"/>
        <a:ext cx="1631913" cy="738767"/>
      </dsp:txXfrm>
    </dsp:sp>
    <dsp:sp modelId="{B20F348C-A15A-4732-8967-AC9557277287}">
      <dsp:nvSpPr>
        <dsp:cNvPr id="0" name=""/>
        <dsp:cNvSpPr/>
      </dsp:nvSpPr>
      <dsp:spPr>
        <a:xfrm rot="3672556">
          <a:off x="6397518" y="948575"/>
          <a:ext cx="119155" cy="352611"/>
        </a:xfrm>
        <a:prstGeom prst="rightArrow">
          <a:avLst>
            <a:gd name="adj1" fmla="val 60000"/>
            <a:gd name="adj2" fmla="val 50000"/>
          </a:avLst>
        </a:prstGeom>
        <a:solidFill>
          <a:schemeClr val="accent2">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dirty="0"/>
        </a:p>
      </dsp:txBody>
      <dsp:txXfrm>
        <a:off x="6406783" y="1003433"/>
        <a:ext cx="83409" cy="211567"/>
      </dsp:txXfrm>
    </dsp:sp>
    <dsp:sp modelId="{ED353BFD-D598-4E33-A891-DF723C858430}">
      <dsp:nvSpPr>
        <dsp:cNvPr id="0" name=""/>
        <dsp:cNvSpPr/>
      </dsp:nvSpPr>
      <dsp:spPr>
        <a:xfrm>
          <a:off x="5472121" y="1214442"/>
          <a:ext cx="2642535" cy="1044773"/>
        </a:xfrm>
        <a:prstGeom prst="ellipse">
          <a:avLst/>
        </a:prstGeom>
        <a:solidFill>
          <a:schemeClr val="accent2">
            <a:lumMod val="7500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0">
            <a:lnSpc>
              <a:spcPct val="90000"/>
            </a:lnSpc>
            <a:spcBef>
              <a:spcPct val="0"/>
            </a:spcBef>
            <a:spcAft>
              <a:spcPct val="35000"/>
            </a:spcAft>
          </a:pPr>
          <a:r>
            <a:rPr lang="en-GB" sz="2000" b="1" kern="1200" dirty="0" smtClean="0"/>
            <a:t>2. Hydro ponic</a:t>
          </a:r>
          <a:endParaRPr lang="en-GB" sz="2000" kern="1200" dirty="0"/>
        </a:p>
      </dsp:txBody>
      <dsp:txXfrm>
        <a:off x="5859111" y="1367445"/>
        <a:ext cx="1868555" cy="738767"/>
      </dsp:txXfrm>
    </dsp:sp>
    <dsp:sp modelId="{8C234E6A-33BB-4918-A2DA-9F552F6EB68A}">
      <dsp:nvSpPr>
        <dsp:cNvPr id="0" name=""/>
        <dsp:cNvSpPr/>
      </dsp:nvSpPr>
      <dsp:spPr>
        <a:xfrm rot="6330556">
          <a:off x="6519108" y="2233941"/>
          <a:ext cx="174815" cy="352611"/>
        </a:xfrm>
        <a:prstGeom prst="rightArrow">
          <a:avLst>
            <a:gd name="adj1" fmla="val 60000"/>
            <a:gd name="adj2" fmla="val 50000"/>
          </a:avLst>
        </a:prstGeom>
        <a:solidFill>
          <a:schemeClr val="accent2">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dirty="0"/>
        </a:p>
      </dsp:txBody>
      <dsp:txXfrm rot="10800000">
        <a:off x="6552342" y="2279196"/>
        <a:ext cx="122371" cy="211567"/>
      </dsp:txXfrm>
    </dsp:sp>
    <dsp:sp modelId="{0229A663-C94A-45CF-BE6B-788738A96CD7}">
      <dsp:nvSpPr>
        <dsp:cNvPr id="0" name=""/>
        <dsp:cNvSpPr/>
      </dsp:nvSpPr>
      <dsp:spPr>
        <a:xfrm>
          <a:off x="4829179" y="2571764"/>
          <a:ext cx="3175108" cy="1044773"/>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0">
            <a:lnSpc>
              <a:spcPct val="90000"/>
            </a:lnSpc>
            <a:spcBef>
              <a:spcPct val="0"/>
            </a:spcBef>
            <a:spcAft>
              <a:spcPct val="35000"/>
            </a:spcAft>
          </a:pPr>
          <a:r>
            <a:rPr lang="en-GB" sz="2000" b="1" kern="1200" dirty="0" smtClean="0">
              <a:solidFill>
                <a:schemeClr val="tx1"/>
              </a:solidFill>
            </a:rPr>
            <a:t>3. Aqua ponic</a:t>
          </a:r>
          <a:endParaRPr lang="en-GB" sz="2000" b="1" kern="1200" dirty="0">
            <a:solidFill>
              <a:schemeClr val="tx1"/>
            </a:solidFill>
          </a:endParaRPr>
        </a:p>
      </dsp:txBody>
      <dsp:txXfrm>
        <a:off x="5294163" y="2724767"/>
        <a:ext cx="2245140" cy="738767"/>
      </dsp:txXfrm>
    </dsp:sp>
    <dsp:sp modelId="{9A5B8EC9-35F6-4EEF-947A-194A28F6E317}">
      <dsp:nvSpPr>
        <dsp:cNvPr id="0" name=""/>
        <dsp:cNvSpPr/>
      </dsp:nvSpPr>
      <dsp:spPr>
        <a:xfrm rot="4511207">
          <a:off x="6518420" y="3557786"/>
          <a:ext cx="135100" cy="352611"/>
        </a:xfrm>
        <a:prstGeom prst="rightArrow">
          <a:avLst>
            <a:gd name="adj1" fmla="val 60000"/>
            <a:gd name="adj2" fmla="val 50000"/>
          </a:avLst>
        </a:prstGeom>
        <a:solidFill>
          <a:schemeClr val="accent2">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dirty="0"/>
        </a:p>
      </dsp:txBody>
      <dsp:txXfrm>
        <a:off x="6533504" y="3608717"/>
        <a:ext cx="94570" cy="211567"/>
      </dsp:txXfrm>
    </dsp:sp>
    <dsp:sp modelId="{74AAC548-79EB-45CB-9E32-CC270BE1794F}">
      <dsp:nvSpPr>
        <dsp:cNvPr id="0" name=""/>
        <dsp:cNvSpPr/>
      </dsp:nvSpPr>
      <dsp:spPr>
        <a:xfrm>
          <a:off x="5543553" y="3857651"/>
          <a:ext cx="2426486" cy="1044773"/>
        </a:xfrm>
        <a:prstGeom prst="ellipse">
          <a:avLst/>
        </a:prstGeom>
        <a:solidFill>
          <a:schemeClr val="accent2">
            <a:lumMod val="7500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0">
            <a:lnSpc>
              <a:spcPct val="90000"/>
            </a:lnSpc>
            <a:spcBef>
              <a:spcPct val="0"/>
            </a:spcBef>
            <a:spcAft>
              <a:spcPct val="35000"/>
            </a:spcAft>
          </a:pPr>
          <a:r>
            <a:rPr lang="en-GB" sz="1800" b="1" kern="1200" dirty="0" smtClean="0">
              <a:solidFill>
                <a:schemeClr val="bg1"/>
              </a:solidFill>
            </a:rPr>
            <a:t>4. Aero</a:t>
          </a:r>
        </a:p>
        <a:p>
          <a:pPr lvl="0" algn="ctr" defTabSz="800100" rtl="0">
            <a:lnSpc>
              <a:spcPct val="90000"/>
            </a:lnSpc>
            <a:spcBef>
              <a:spcPct val="0"/>
            </a:spcBef>
            <a:spcAft>
              <a:spcPct val="35000"/>
            </a:spcAft>
          </a:pPr>
          <a:r>
            <a:rPr lang="en-GB" sz="1800" b="1" kern="1200" dirty="0" smtClean="0">
              <a:solidFill>
                <a:schemeClr val="bg1"/>
              </a:solidFill>
            </a:rPr>
            <a:t>ponic</a:t>
          </a:r>
          <a:endParaRPr lang="en-GB" sz="1800" b="1" kern="1200" dirty="0">
            <a:solidFill>
              <a:schemeClr val="bg1"/>
            </a:solidFill>
          </a:endParaRPr>
        </a:p>
      </dsp:txBody>
      <dsp:txXfrm>
        <a:off x="5898904" y="4010654"/>
        <a:ext cx="1715784" cy="738767"/>
      </dsp:txXfrm>
    </dsp:sp>
    <dsp:sp modelId="{34C88374-8188-4557-9CD7-5968F2EE07A7}">
      <dsp:nvSpPr>
        <dsp:cNvPr id="0" name=""/>
        <dsp:cNvSpPr/>
      </dsp:nvSpPr>
      <dsp:spPr>
        <a:xfrm rot="10563269">
          <a:off x="5255026" y="4299896"/>
          <a:ext cx="215014" cy="352611"/>
        </a:xfrm>
        <a:prstGeom prst="rightArrow">
          <a:avLst>
            <a:gd name="adj1" fmla="val 60000"/>
            <a:gd name="adj2" fmla="val 50000"/>
          </a:avLst>
        </a:prstGeom>
        <a:solidFill>
          <a:schemeClr val="accent2">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dirty="0"/>
        </a:p>
      </dsp:txBody>
      <dsp:txXfrm rot="10800000">
        <a:off x="5319454" y="4368199"/>
        <a:ext cx="150510" cy="211567"/>
      </dsp:txXfrm>
    </dsp:sp>
    <dsp:sp modelId="{191C7174-25CA-4671-8416-4B5BE292C51B}">
      <dsp:nvSpPr>
        <dsp:cNvPr id="0" name=""/>
        <dsp:cNvSpPr/>
      </dsp:nvSpPr>
      <dsp:spPr>
        <a:xfrm>
          <a:off x="2114539" y="4071957"/>
          <a:ext cx="3070150" cy="1044773"/>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0">
            <a:lnSpc>
              <a:spcPct val="90000"/>
            </a:lnSpc>
            <a:spcBef>
              <a:spcPct val="0"/>
            </a:spcBef>
            <a:spcAft>
              <a:spcPct val="35000"/>
            </a:spcAft>
          </a:pPr>
          <a:r>
            <a:rPr lang="en-GB" sz="1800" b="1" kern="1200" dirty="0" smtClean="0">
              <a:solidFill>
                <a:schemeClr val="tx1"/>
              </a:solidFill>
            </a:rPr>
            <a:t>5. Using Far Less Space  </a:t>
          </a:r>
          <a:endParaRPr lang="en-GB" sz="1800" kern="1200" dirty="0">
            <a:solidFill>
              <a:schemeClr val="tx1"/>
            </a:solidFill>
          </a:endParaRPr>
        </a:p>
      </dsp:txBody>
      <dsp:txXfrm>
        <a:off x="2564152" y="4224960"/>
        <a:ext cx="2170924" cy="738767"/>
      </dsp:txXfrm>
    </dsp:sp>
    <dsp:sp modelId="{7421CD4C-14B4-4442-AC27-C54BF4ED0127}">
      <dsp:nvSpPr>
        <dsp:cNvPr id="0" name=""/>
        <dsp:cNvSpPr/>
      </dsp:nvSpPr>
      <dsp:spPr>
        <a:xfrm rot="12171790">
          <a:off x="2446546" y="3948266"/>
          <a:ext cx="177923" cy="352611"/>
        </a:xfrm>
        <a:prstGeom prst="rightArrow">
          <a:avLst>
            <a:gd name="adj1" fmla="val 60000"/>
            <a:gd name="adj2" fmla="val 50000"/>
          </a:avLst>
        </a:prstGeom>
        <a:solidFill>
          <a:schemeClr val="accent2">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dirty="0"/>
        </a:p>
      </dsp:txBody>
      <dsp:txXfrm rot="10800000">
        <a:off x="2497826" y="4029157"/>
        <a:ext cx="124546" cy="211567"/>
      </dsp:txXfrm>
    </dsp:sp>
    <dsp:sp modelId="{5323C84B-E448-4D88-8031-7F34CBE80D75}">
      <dsp:nvSpPr>
        <dsp:cNvPr id="0" name=""/>
        <dsp:cNvSpPr/>
      </dsp:nvSpPr>
      <dsp:spPr>
        <a:xfrm>
          <a:off x="42825" y="3143274"/>
          <a:ext cx="2808674" cy="1044773"/>
        </a:xfrm>
        <a:prstGeom prst="ellipse">
          <a:avLst/>
        </a:prstGeom>
        <a:solidFill>
          <a:schemeClr val="accent2">
            <a:lumMod val="7500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0">
            <a:lnSpc>
              <a:spcPct val="90000"/>
            </a:lnSpc>
            <a:spcBef>
              <a:spcPct val="0"/>
            </a:spcBef>
            <a:spcAft>
              <a:spcPct val="35000"/>
            </a:spcAft>
          </a:pPr>
          <a:r>
            <a:rPr lang="en-GB" sz="1800" b="1" kern="1200" dirty="0" smtClean="0"/>
            <a:t>6. Half the time </a:t>
          </a:r>
          <a:endParaRPr lang="en-GB" sz="1800" kern="1200" dirty="0"/>
        </a:p>
      </dsp:txBody>
      <dsp:txXfrm>
        <a:off x="454146" y="3296277"/>
        <a:ext cx="1986032" cy="738767"/>
      </dsp:txXfrm>
    </dsp:sp>
    <dsp:sp modelId="{1396C9C3-3BA3-4802-BB67-6570A3E15703}">
      <dsp:nvSpPr>
        <dsp:cNvPr id="0" name=""/>
        <dsp:cNvSpPr/>
      </dsp:nvSpPr>
      <dsp:spPr>
        <a:xfrm rot="16724511">
          <a:off x="1452761" y="2780879"/>
          <a:ext cx="206687" cy="352611"/>
        </a:xfrm>
        <a:prstGeom prst="rightArrow">
          <a:avLst>
            <a:gd name="adj1" fmla="val 60000"/>
            <a:gd name="adj2" fmla="val 50000"/>
          </a:avLst>
        </a:prstGeom>
        <a:solidFill>
          <a:schemeClr val="accent2">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dirty="0"/>
        </a:p>
      </dsp:txBody>
      <dsp:txXfrm>
        <a:off x="1479052" y="2882044"/>
        <a:ext cx="144681" cy="211567"/>
      </dsp:txXfrm>
    </dsp:sp>
    <dsp:sp modelId="{EE2F9CA8-5F17-4F0C-8797-9D6397620615}">
      <dsp:nvSpPr>
        <dsp:cNvPr id="0" name=""/>
        <dsp:cNvSpPr/>
      </dsp:nvSpPr>
      <dsp:spPr>
        <a:xfrm>
          <a:off x="0" y="1714512"/>
          <a:ext cx="3333725" cy="1044773"/>
        </a:xfrm>
        <a:prstGeom prst="ellips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0">
            <a:lnSpc>
              <a:spcPct val="90000"/>
            </a:lnSpc>
            <a:spcBef>
              <a:spcPct val="0"/>
            </a:spcBef>
            <a:spcAft>
              <a:spcPct val="35000"/>
            </a:spcAft>
          </a:pPr>
          <a:r>
            <a:rPr lang="en-GB" sz="1800" b="1" kern="1200" dirty="0" smtClean="0">
              <a:solidFill>
                <a:schemeClr val="tx1"/>
              </a:solidFill>
            </a:rPr>
            <a:t>7. Environmentally Safe </a:t>
          </a:r>
          <a:endParaRPr lang="en-GB" sz="1800" kern="1200" dirty="0">
            <a:solidFill>
              <a:schemeClr val="tx1"/>
            </a:solidFill>
          </a:endParaRPr>
        </a:p>
      </dsp:txBody>
      <dsp:txXfrm>
        <a:off x="488213" y="1867515"/>
        <a:ext cx="2357299" cy="738767"/>
      </dsp:txXfrm>
    </dsp:sp>
    <dsp:sp modelId="{CF630C6B-D8B6-474D-8AD1-F159320BDDC4}">
      <dsp:nvSpPr>
        <dsp:cNvPr id="0" name=""/>
        <dsp:cNvSpPr/>
      </dsp:nvSpPr>
      <dsp:spPr>
        <a:xfrm rot="18109174">
          <a:off x="1979098" y="1283961"/>
          <a:ext cx="339328" cy="352611"/>
        </a:xfrm>
        <a:prstGeom prst="rightArrow">
          <a:avLst>
            <a:gd name="adj1" fmla="val 60000"/>
            <a:gd name="adj2" fmla="val 50000"/>
          </a:avLst>
        </a:prstGeom>
        <a:solidFill>
          <a:schemeClr val="accent2">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dirty="0"/>
        </a:p>
      </dsp:txBody>
      <dsp:txXfrm>
        <a:off x="2003161" y="1397733"/>
        <a:ext cx="237530" cy="211567"/>
      </dsp:txXfrm>
    </dsp:sp>
    <dsp:sp modelId="{99819D52-1E39-4B92-9B9D-249EE3EA665B}">
      <dsp:nvSpPr>
        <dsp:cNvPr id="0" name=""/>
        <dsp:cNvSpPr/>
      </dsp:nvSpPr>
      <dsp:spPr>
        <a:xfrm>
          <a:off x="757215" y="142880"/>
          <a:ext cx="3769688" cy="1044773"/>
        </a:xfrm>
        <a:prstGeom prst="ellipse">
          <a:avLst/>
        </a:prstGeom>
        <a:solidFill>
          <a:schemeClr val="accent2">
            <a:lumMod val="7500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0">
            <a:lnSpc>
              <a:spcPct val="90000"/>
            </a:lnSpc>
            <a:spcBef>
              <a:spcPct val="0"/>
            </a:spcBef>
            <a:spcAft>
              <a:spcPct val="35000"/>
            </a:spcAft>
          </a:pPr>
          <a:r>
            <a:rPr lang="en-GB" sz="1800" b="1" kern="1200" dirty="0" smtClean="0"/>
            <a:t>8. Encourage Healthy Eating </a:t>
          </a:r>
          <a:endParaRPr lang="en-GB" sz="1800" kern="1200" dirty="0"/>
        </a:p>
      </dsp:txBody>
      <dsp:txXfrm>
        <a:off x="1309273" y="295883"/>
        <a:ext cx="2665572" cy="738767"/>
      </dsp:txXfrm>
    </dsp:sp>
    <dsp:sp modelId="{DF45829A-CCFE-46F5-9083-266251610E18}">
      <dsp:nvSpPr>
        <dsp:cNvPr id="0" name=""/>
        <dsp:cNvSpPr/>
      </dsp:nvSpPr>
      <dsp:spPr>
        <a:xfrm rot="21459093">
          <a:off x="4609933" y="403142"/>
          <a:ext cx="249398" cy="352611"/>
        </a:xfrm>
        <a:prstGeom prst="rightArrow">
          <a:avLst>
            <a:gd name="adj1" fmla="val 60000"/>
            <a:gd name="adj2" fmla="val 50000"/>
          </a:avLst>
        </a:prstGeom>
        <a:solidFill>
          <a:schemeClr val="accent2">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dirty="0"/>
        </a:p>
      </dsp:txBody>
      <dsp:txXfrm>
        <a:off x="4609964" y="475197"/>
        <a:ext cx="174579" cy="2115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2DE52A-2E74-40E2-BF3D-970E80A0DC01}">
      <dsp:nvSpPr>
        <dsp:cNvPr id="0" name=""/>
        <dsp:cNvSpPr/>
      </dsp:nvSpPr>
      <dsp:spPr>
        <a:xfrm>
          <a:off x="0" y="102887"/>
          <a:ext cx="8229600" cy="4937760"/>
        </a:xfrm>
        <a:prstGeom prst="rect">
          <a:avLst/>
        </a:prstGeom>
        <a:solidFill>
          <a:schemeClr val="accent1">
            <a:hueOff val="0"/>
            <a:satOff val="0"/>
            <a:lumOff val="0"/>
            <a:alphaOff val="0"/>
          </a:schemeClr>
        </a:solidFill>
        <a:ln w="55000" cap="flat" cmpd="thickThin"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GB" sz="2800" b="1" kern="1200" dirty="0" smtClean="0">
              <a:solidFill>
                <a:schemeClr val="tx1">
                  <a:lumMod val="95000"/>
                  <a:lumOff val="5000"/>
                </a:schemeClr>
              </a:solidFill>
              <a:latin typeface="Arial" pitchFamily="34" charset="0"/>
              <a:cs typeface="Arial" pitchFamily="34" charset="0"/>
            </a:rPr>
            <a:t>Aim is to:</a:t>
          </a:r>
        </a:p>
        <a:p>
          <a:pPr lvl="0" algn="l" defTabSz="1244600" rtl="0">
            <a:lnSpc>
              <a:spcPct val="90000"/>
            </a:lnSpc>
            <a:spcBef>
              <a:spcPct val="0"/>
            </a:spcBef>
            <a:spcAft>
              <a:spcPct val="35000"/>
            </a:spcAft>
          </a:pPr>
          <a:endParaRPr lang="en-GB" sz="2800" b="1" kern="1200" dirty="0" smtClean="0">
            <a:latin typeface="Arial" pitchFamily="34" charset="0"/>
            <a:cs typeface="Arial" pitchFamily="34" charset="0"/>
          </a:endParaRPr>
        </a:p>
        <a:p>
          <a:pPr lvl="0" algn="l" defTabSz="1244600" rtl="0">
            <a:lnSpc>
              <a:spcPct val="90000"/>
            </a:lnSpc>
            <a:spcBef>
              <a:spcPct val="0"/>
            </a:spcBef>
            <a:spcAft>
              <a:spcPct val="35000"/>
            </a:spcAft>
          </a:pPr>
          <a:r>
            <a:rPr lang="en-GB" sz="2800" b="1" kern="1200" dirty="0" smtClean="0">
              <a:latin typeface="Arial" pitchFamily="34" charset="0"/>
              <a:cs typeface="Arial" pitchFamily="34" charset="0"/>
            </a:rPr>
            <a:t>Grow 100% Natural Plants, Fruits, Salad and Flowers with no known Chemicals as a Business to gain income </a:t>
          </a:r>
          <a:r>
            <a:rPr lang="en-GB" sz="2800" b="1" kern="1200" smtClean="0">
              <a:latin typeface="Arial" pitchFamily="34" charset="0"/>
              <a:cs typeface="Arial" pitchFamily="34" charset="0"/>
            </a:rPr>
            <a:t>with </a:t>
          </a:r>
          <a:r>
            <a:rPr lang="en-GB" sz="2800" b="1" kern="1200" smtClean="0">
              <a:latin typeface="Arial" pitchFamily="34" charset="0"/>
              <a:cs typeface="Arial" pitchFamily="34" charset="0"/>
            </a:rPr>
            <a:t>sustainable </a:t>
          </a:r>
          <a:r>
            <a:rPr lang="en-GB" sz="2800" b="1" kern="1200" dirty="0" smtClean="0">
              <a:latin typeface="Arial" pitchFamily="34" charset="0"/>
              <a:cs typeface="Arial" pitchFamily="34" charset="0"/>
            </a:rPr>
            <a:t>profit </a:t>
          </a:r>
        </a:p>
        <a:p>
          <a:pPr lvl="0" algn="l" defTabSz="1244600" rtl="0">
            <a:lnSpc>
              <a:spcPct val="90000"/>
            </a:lnSpc>
            <a:spcBef>
              <a:spcPct val="0"/>
            </a:spcBef>
            <a:spcAft>
              <a:spcPct val="35000"/>
            </a:spcAft>
          </a:pPr>
          <a:endParaRPr lang="en-GB" sz="2800" b="1" kern="1200" dirty="0" smtClean="0">
            <a:latin typeface="Arial" pitchFamily="34" charset="0"/>
            <a:cs typeface="Arial" pitchFamily="34" charset="0"/>
          </a:endParaRPr>
        </a:p>
        <a:p>
          <a:pPr lvl="0" algn="l" defTabSz="1244600" rtl="0">
            <a:lnSpc>
              <a:spcPct val="90000"/>
            </a:lnSpc>
            <a:spcBef>
              <a:spcPct val="0"/>
            </a:spcBef>
            <a:spcAft>
              <a:spcPct val="35000"/>
            </a:spcAft>
          </a:pPr>
          <a:endParaRPr lang="en-GB" sz="2800" b="1" kern="1200" dirty="0">
            <a:latin typeface="Arial" pitchFamily="34" charset="0"/>
            <a:cs typeface="Arial" pitchFamily="34" charset="0"/>
          </a:endParaRPr>
        </a:p>
      </dsp:txBody>
      <dsp:txXfrm>
        <a:off x="0" y="102887"/>
        <a:ext cx="8229600" cy="49377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A0F62-7CC8-43D4-80A9-9CDB03ED25BB}">
      <dsp:nvSpPr>
        <dsp:cNvPr id="0" name=""/>
        <dsp:cNvSpPr/>
      </dsp:nvSpPr>
      <dsp:spPr>
        <a:xfrm>
          <a:off x="0" y="900130"/>
          <a:ext cx="2571749" cy="1543050"/>
        </a:xfrm>
        <a:prstGeom prst="rect">
          <a:avLst/>
        </a:prstGeom>
        <a:solidFill>
          <a:schemeClr val="accent1">
            <a:hueOff val="0"/>
            <a:satOff val="0"/>
            <a:lumOff val="0"/>
            <a:alphaOff val="0"/>
          </a:schemeClr>
        </a:solidFill>
        <a:ln w="55000" cap="flat" cmpd="thickThin"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Buy Land and build huge Green houses</a:t>
          </a:r>
          <a:endParaRPr lang="en-GB" sz="2400" b="1" kern="1200" dirty="0">
            <a:latin typeface="Arial" pitchFamily="34" charset="0"/>
            <a:cs typeface="Arial" pitchFamily="34" charset="0"/>
          </a:endParaRPr>
        </a:p>
      </dsp:txBody>
      <dsp:txXfrm>
        <a:off x="0" y="900130"/>
        <a:ext cx="2571749" cy="1543050"/>
      </dsp:txXfrm>
    </dsp:sp>
    <dsp:sp modelId="{9F2DE52A-2E74-40E2-BF3D-970E80A0DC01}">
      <dsp:nvSpPr>
        <dsp:cNvPr id="0" name=""/>
        <dsp:cNvSpPr/>
      </dsp:nvSpPr>
      <dsp:spPr>
        <a:xfrm>
          <a:off x="2828925" y="900130"/>
          <a:ext cx="2571749" cy="1543050"/>
        </a:xfrm>
        <a:prstGeom prst="rect">
          <a:avLst/>
        </a:prstGeom>
        <a:solidFill>
          <a:schemeClr val="accent1">
            <a:hueOff val="0"/>
            <a:satOff val="0"/>
            <a:lumOff val="0"/>
            <a:alphaOff val="0"/>
          </a:schemeClr>
        </a:solidFill>
        <a:ln w="55000" cap="flat" cmpd="thickThin"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Purchase</a:t>
          </a:r>
        </a:p>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Production tools &amp; facilities</a:t>
          </a:r>
          <a:endParaRPr lang="en-GB" sz="2400" b="1" kern="1200" dirty="0">
            <a:latin typeface="Arial" pitchFamily="34" charset="0"/>
            <a:cs typeface="Arial" pitchFamily="34" charset="0"/>
          </a:endParaRPr>
        </a:p>
      </dsp:txBody>
      <dsp:txXfrm>
        <a:off x="2828925" y="900130"/>
        <a:ext cx="2571749" cy="1543050"/>
      </dsp:txXfrm>
    </dsp:sp>
    <dsp:sp modelId="{9C14D645-94D4-49C5-91FF-31B7D253C49D}">
      <dsp:nvSpPr>
        <dsp:cNvPr id="0" name=""/>
        <dsp:cNvSpPr/>
      </dsp:nvSpPr>
      <dsp:spPr>
        <a:xfrm>
          <a:off x="5657849" y="900130"/>
          <a:ext cx="2571749" cy="1543050"/>
        </a:xfrm>
        <a:prstGeom prst="rect">
          <a:avLst/>
        </a:prstGeom>
        <a:solidFill>
          <a:schemeClr val="accent1">
            <a:hueOff val="0"/>
            <a:satOff val="0"/>
            <a:lumOff val="0"/>
            <a:alphaOff val="0"/>
          </a:schemeClr>
        </a:solidFill>
        <a:ln w="55000" cap="flat" cmpd="thickThin"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Raise Environmental Awareness</a:t>
          </a:r>
          <a:endParaRPr lang="en-GB" sz="2400" b="1" kern="1200" dirty="0">
            <a:latin typeface="Arial" pitchFamily="34" charset="0"/>
            <a:cs typeface="Arial" pitchFamily="34" charset="0"/>
          </a:endParaRPr>
        </a:p>
      </dsp:txBody>
      <dsp:txXfrm>
        <a:off x="5657849" y="900130"/>
        <a:ext cx="2571749" cy="1543050"/>
      </dsp:txXfrm>
    </dsp:sp>
    <dsp:sp modelId="{0C751D73-F9E5-4781-AF3E-CFF0BA96B266}">
      <dsp:nvSpPr>
        <dsp:cNvPr id="0" name=""/>
        <dsp:cNvSpPr/>
      </dsp:nvSpPr>
      <dsp:spPr>
        <a:xfrm>
          <a:off x="1414462" y="2700355"/>
          <a:ext cx="2571749" cy="1543050"/>
        </a:xfrm>
        <a:prstGeom prst="rect">
          <a:avLst/>
        </a:prstGeom>
        <a:solidFill>
          <a:schemeClr val="accent1">
            <a:hueOff val="0"/>
            <a:satOff val="0"/>
            <a:lumOff val="0"/>
            <a:alphaOff val="0"/>
          </a:schemeClr>
        </a:solidFill>
        <a:ln w="55000" cap="flat" cmpd="thickThin"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Manage budget</a:t>
          </a:r>
          <a:endParaRPr lang="en-GB" sz="2400" b="1" kern="1200" dirty="0">
            <a:latin typeface="Arial" pitchFamily="34" charset="0"/>
            <a:cs typeface="Arial" pitchFamily="34" charset="0"/>
          </a:endParaRPr>
        </a:p>
      </dsp:txBody>
      <dsp:txXfrm>
        <a:off x="1414462" y="2700355"/>
        <a:ext cx="2571749" cy="1543050"/>
      </dsp:txXfrm>
    </dsp:sp>
    <dsp:sp modelId="{3E872063-05F5-4EAE-ADA0-6518C0C0221C}">
      <dsp:nvSpPr>
        <dsp:cNvPr id="0" name=""/>
        <dsp:cNvSpPr/>
      </dsp:nvSpPr>
      <dsp:spPr>
        <a:xfrm>
          <a:off x="4243387" y="2700355"/>
          <a:ext cx="2571749" cy="1543050"/>
        </a:xfrm>
        <a:prstGeom prst="rect">
          <a:avLst/>
        </a:prstGeom>
        <a:solidFill>
          <a:schemeClr val="accent1">
            <a:hueOff val="0"/>
            <a:satOff val="0"/>
            <a:lumOff val="0"/>
            <a:alphaOff val="0"/>
          </a:schemeClr>
        </a:solidFill>
        <a:ln w="55000" cap="flat" cmpd="thickThin"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Promote</a:t>
          </a:r>
        </a:p>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Network &amp; build sustainable stake holders </a:t>
          </a:r>
          <a:endParaRPr lang="en-GB" sz="2400" b="1" kern="1200" dirty="0">
            <a:latin typeface="Arial" pitchFamily="34" charset="0"/>
            <a:cs typeface="Arial" pitchFamily="34" charset="0"/>
          </a:endParaRPr>
        </a:p>
      </dsp:txBody>
      <dsp:txXfrm>
        <a:off x="4243387" y="2700355"/>
        <a:ext cx="2571749" cy="15430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1B7E60-210B-4CC2-978D-755E6262EA73}">
      <dsp:nvSpPr>
        <dsp:cNvPr id="0" name=""/>
        <dsp:cNvSpPr/>
      </dsp:nvSpPr>
      <dsp:spPr>
        <a:xfrm>
          <a:off x="6357975" y="828668"/>
          <a:ext cx="1551790" cy="1551980"/>
        </a:xfrm>
        <a:prstGeom prst="ellipse">
          <a:avLst/>
        </a:prstGeom>
        <a:solidFill>
          <a:schemeClr val="accent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9E306BE8-4198-46CF-BC61-D05709D6E53B}">
      <dsp:nvSpPr>
        <dsp:cNvPr id="0" name=""/>
        <dsp:cNvSpPr/>
      </dsp:nvSpPr>
      <dsp:spPr>
        <a:xfrm>
          <a:off x="2643209" y="257166"/>
          <a:ext cx="4184919" cy="951551"/>
        </a:xfrm>
        <a:prstGeom prst="rect">
          <a:avLst/>
        </a:prstGeom>
        <a:noFill/>
        <a:ln w="9525" cap="flat" cmpd="sng" algn="ctr">
          <a:noFill/>
          <a:prstDash val="solid"/>
        </a:ln>
        <a:effectLst/>
        <a:sp3d/>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Provide natural organic produce</a:t>
          </a:r>
          <a:endParaRPr lang="en-GB" sz="2400" kern="1200" dirty="0">
            <a:latin typeface="Arial" pitchFamily="34" charset="0"/>
            <a:cs typeface="Arial" pitchFamily="34" charset="0"/>
          </a:endParaRPr>
        </a:p>
      </dsp:txBody>
      <dsp:txXfrm>
        <a:off x="2643209" y="257166"/>
        <a:ext cx="4184919" cy="951551"/>
      </dsp:txXfrm>
    </dsp:sp>
    <dsp:sp modelId="{58C95EF2-5389-43BD-B2A9-B7AE677513D1}">
      <dsp:nvSpPr>
        <dsp:cNvPr id="0" name=""/>
        <dsp:cNvSpPr/>
      </dsp:nvSpPr>
      <dsp:spPr>
        <a:xfrm>
          <a:off x="6357981" y="2757497"/>
          <a:ext cx="1551790" cy="1551980"/>
        </a:xfrm>
        <a:prstGeom prst="ellipse">
          <a:avLst/>
        </a:prstGeom>
        <a:solidFill>
          <a:schemeClr val="accent2">
            <a:alpha val="50000"/>
            <a:hueOff val="-3360531"/>
            <a:satOff val="1461"/>
            <a:lumOff val="425"/>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5E7820DE-D63A-42E0-B775-92E1F8D9BAA2}">
      <dsp:nvSpPr>
        <dsp:cNvPr id="0" name=""/>
        <dsp:cNvSpPr/>
      </dsp:nvSpPr>
      <dsp:spPr>
        <a:xfrm>
          <a:off x="4857788" y="1185862"/>
          <a:ext cx="3843798" cy="1046706"/>
        </a:xfrm>
        <a:prstGeom prst="rect">
          <a:avLst/>
        </a:prstGeom>
        <a:noFill/>
        <a:ln w="9525" cap="flat" cmpd="sng" algn="ctr">
          <a:noFill/>
          <a:prstDash val="solid"/>
        </a:ln>
        <a:effectLst/>
        <a:sp3d/>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Environmentally Friendly</a:t>
          </a:r>
          <a:endParaRPr lang="en-GB" sz="2400" kern="1200" dirty="0">
            <a:latin typeface="Arial" pitchFamily="34" charset="0"/>
            <a:cs typeface="Arial" pitchFamily="34" charset="0"/>
          </a:endParaRPr>
        </a:p>
      </dsp:txBody>
      <dsp:txXfrm>
        <a:off x="4857788" y="1185862"/>
        <a:ext cx="3843798" cy="1046706"/>
      </dsp:txXfrm>
    </dsp:sp>
    <dsp:sp modelId="{D5D55DD5-50B7-4B73-B665-876E72B85451}">
      <dsp:nvSpPr>
        <dsp:cNvPr id="0" name=""/>
        <dsp:cNvSpPr/>
      </dsp:nvSpPr>
      <dsp:spPr>
        <a:xfrm>
          <a:off x="4000521" y="3114686"/>
          <a:ext cx="1551790" cy="1551980"/>
        </a:xfrm>
        <a:prstGeom prst="ellipse">
          <a:avLst/>
        </a:prstGeom>
        <a:solidFill>
          <a:schemeClr val="accent2">
            <a:alpha val="50000"/>
            <a:hueOff val="-6721062"/>
            <a:satOff val="2923"/>
            <a:lumOff val="85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31730E9D-C1A0-469C-87D8-B585A3538BE5}">
      <dsp:nvSpPr>
        <dsp:cNvPr id="0" name=""/>
        <dsp:cNvSpPr/>
      </dsp:nvSpPr>
      <dsp:spPr>
        <a:xfrm>
          <a:off x="3357589" y="3471874"/>
          <a:ext cx="3333069" cy="1118073"/>
        </a:xfrm>
        <a:prstGeom prst="rect">
          <a:avLst/>
        </a:prstGeom>
        <a:noFill/>
        <a:ln w="9525" cap="flat" cmpd="sng" algn="ctr">
          <a:noFill/>
          <a:prstDash val="solid"/>
        </a:ln>
        <a:effectLst/>
        <a:sp3d/>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No Chemicals</a:t>
          </a:r>
          <a:endParaRPr lang="en-GB" sz="2400" kern="1200" dirty="0">
            <a:latin typeface="Arial" pitchFamily="34" charset="0"/>
            <a:cs typeface="Arial" pitchFamily="34" charset="0"/>
          </a:endParaRPr>
        </a:p>
      </dsp:txBody>
      <dsp:txXfrm>
        <a:off x="3357589" y="3471874"/>
        <a:ext cx="3333069" cy="1118073"/>
      </dsp:txXfrm>
    </dsp:sp>
    <dsp:sp modelId="{030EEB2E-8C3B-4090-87BE-9BED58C1BBA7}">
      <dsp:nvSpPr>
        <dsp:cNvPr id="0" name=""/>
        <dsp:cNvSpPr/>
      </dsp:nvSpPr>
      <dsp:spPr>
        <a:xfrm>
          <a:off x="1928824" y="2900365"/>
          <a:ext cx="1551790" cy="1551980"/>
        </a:xfrm>
        <a:prstGeom prst="ellipse">
          <a:avLst/>
        </a:prstGeom>
        <a:solidFill>
          <a:schemeClr val="accent2">
            <a:alpha val="50000"/>
            <a:hueOff val="-10081593"/>
            <a:satOff val="4384"/>
            <a:lumOff val="1275"/>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03DA7A74-80A1-49D5-80D9-3997CE00212C}">
      <dsp:nvSpPr>
        <dsp:cNvPr id="0" name=""/>
        <dsp:cNvSpPr/>
      </dsp:nvSpPr>
      <dsp:spPr>
        <a:xfrm>
          <a:off x="5471625" y="2971804"/>
          <a:ext cx="3243810" cy="1022917"/>
        </a:xfrm>
        <a:prstGeom prst="rect">
          <a:avLst/>
        </a:prstGeom>
        <a:noFill/>
        <a:ln w="9525" cap="flat" cmpd="sng" algn="ctr">
          <a:noFill/>
          <a:prstDash val="solid"/>
        </a:ln>
        <a:effectLst/>
        <a:sp3d/>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No Pesticide or Fertilizers </a:t>
          </a:r>
          <a:endParaRPr lang="en-GB" sz="2400" kern="1200" dirty="0">
            <a:latin typeface="Arial" pitchFamily="34" charset="0"/>
            <a:cs typeface="Arial" pitchFamily="34" charset="0"/>
          </a:endParaRPr>
        </a:p>
      </dsp:txBody>
      <dsp:txXfrm>
        <a:off x="5471625" y="2971804"/>
        <a:ext cx="3243810" cy="1022917"/>
      </dsp:txXfrm>
    </dsp:sp>
    <dsp:sp modelId="{E7ACAD40-477F-4923-82A5-A5934B74F05C}">
      <dsp:nvSpPr>
        <dsp:cNvPr id="0" name=""/>
        <dsp:cNvSpPr/>
      </dsp:nvSpPr>
      <dsp:spPr>
        <a:xfrm>
          <a:off x="71440" y="2114551"/>
          <a:ext cx="1551790" cy="1551980"/>
        </a:xfrm>
        <a:prstGeom prst="ellipse">
          <a:avLst/>
        </a:prstGeom>
        <a:solidFill>
          <a:schemeClr val="accent2">
            <a:alpha val="50000"/>
            <a:hueOff val="-13442124"/>
            <a:satOff val="5846"/>
            <a:lumOff val="170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35A0A7F8-6948-4DF4-987E-E0AFF56B7102}">
      <dsp:nvSpPr>
        <dsp:cNvPr id="0" name=""/>
        <dsp:cNvSpPr/>
      </dsp:nvSpPr>
      <dsp:spPr>
        <a:xfrm>
          <a:off x="1071563" y="3257556"/>
          <a:ext cx="3224376" cy="1022917"/>
        </a:xfrm>
        <a:prstGeom prst="rect">
          <a:avLst/>
        </a:prstGeom>
        <a:noFill/>
        <a:ln w="9525" cap="flat" cmpd="sng" algn="ctr">
          <a:noFill/>
          <a:prstDash val="solid"/>
        </a:ln>
        <a:effectLst/>
        <a:sp3d/>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No Tractors</a:t>
          </a:r>
          <a:endParaRPr lang="en-GB" sz="2400" kern="1200" dirty="0">
            <a:latin typeface="Arial" pitchFamily="34" charset="0"/>
            <a:cs typeface="Arial" pitchFamily="34" charset="0"/>
          </a:endParaRPr>
        </a:p>
      </dsp:txBody>
      <dsp:txXfrm>
        <a:off x="1071563" y="3257556"/>
        <a:ext cx="3224376" cy="1022917"/>
      </dsp:txXfrm>
    </dsp:sp>
    <dsp:sp modelId="{AE719BA6-9517-4AA8-9E06-B7D843196DCA}">
      <dsp:nvSpPr>
        <dsp:cNvPr id="0" name=""/>
        <dsp:cNvSpPr/>
      </dsp:nvSpPr>
      <dsp:spPr>
        <a:xfrm>
          <a:off x="3857658" y="0"/>
          <a:ext cx="1551790" cy="1551980"/>
        </a:xfrm>
        <a:prstGeom prst="ellipse">
          <a:avLst/>
        </a:prstGeom>
        <a:solidFill>
          <a:schemeClr val="accent2">
            <a:alpha val="50000"/>
            <a:hueOff val="-16802655"/>
            <a:satOff val="7307"/>
            <a:lumOff val="2125"/>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E17DB550-0806-4BE7-975A-3276D045CC6F}">
      <dsp:nvSpPr>
        <dsp:cNvPr id="0" name=""/>
        <dsp:cNvSpPr/>
      </dsp:nvSpPr>
      <dsp:spPr>
        <a:xfrm>
          <a:off x="5396" y="2226363"/>
          <a:ext cx="1648777" cy="1118073"/>
        </a:xfrm>
        <a:prstGeom prst="rect">
          <a:avLst/>
        </a:prstGeom>
        <a:noFill/>
        <a:ln w="9525" cap="flat" cmpd="sng" algn="ctr">
          <a:noFill/>
          <a:prstDash val="solid"/>
        </a:ln>
        <a:effectLst/>
        <a:sp3d/>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No Heavy Tools</a:t>
          </a:r>
          <a:endParaRPr lang="en-GB" sz="2400" b="1" kern="1200" dirty="0">
            <a:latin typeface="Arial" pitchFamily="34" charset="0"/>
            <a:cs typeface="Arial" pitchFamily="34" charset="0"/>
          </a:endParaRPr>
        </a:p>
      </dsp:txBody>
      <dsp:txXfrm>
        <a:off x="5396" y="2226363"/>
        <a:ext cx="1648777" cy="1118073"/>
      </dsp:txXfrm>
    </dsp:sp>
    <dsp:sp modelId="{89103C06-D061-4127-BA62-DA88DA28161D}">
      <dsp:nvSpPr>
        <dsp:cNvPr id="0" name=""/>
        <dsp:cNvSpPr/>
      </dsp:nvSpPr>
      <dsp:spPr>
        <a:xfrm>
          <a:off x="857261" y="185726"/>
          <a:ext cx="1551790" cy="1551980"/>
        </a:xfrm>
        <a:prstGeom prst="ellipse">
          <a:avLst/>
        </a:prstGeom>
        <a:solidFill>
          <a:schemeClr val="accent2">
            <a:alpha val="50000"/>
            <a:hueOff val="-20163186"/>
            <a:satOff val="8769"/>
            <a:lumOff val="255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762A45F3-94E7-4B1A-8F52-E9F2E557F5B3}">
      <dsp:nvSpPr>
        <dsp:cNvPr id="0" name=""/>
        <dsp:cNvSpPr/>
      </dsp:nvSpPr>
      <dsp:spPr>
        <a:xfrm>
          <a:off x="857255" y="614350"/>
          <a:ext cx="1681106" cy="1046706"/>
        </a:xfrm>
        <a:prstGeom prst="rect">
          <a:avLst/>
        </a:prstGeom>
        <a:noFill/>
        <a:ln w="9525" cap="flat" cmpd="sng" algn="ctr">
          <a:noFill/>
          <a:prstDash val="solid"/>
        </a:ln>
        <a:effectLst/>
        <a:sp3d/>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1066800" rtl="0">
            <a:lnSpc>
              <a:spcPct val="90000"/>
            </a:lnSpc>
            <a:spcBef>
              <a:spcPct val="0"/>
            </a:spcBef>
            <a:spcAft>
              <a:spcPct val="35000"/>
            </a:spcAft>
          </a:pPr>
          <a:r>
            <a:rPr lang="en-GB" sz="2400" b="1" kern="1200" dirty="0" smtClean="0">
              <a:latin typeface="Arial" pitchFamily="34" charset="0"/>
              <a:cs typeface="Arial" pitchFamily="34" charset="0"/>
            </a:rPr>
            <a:t>Healthy for Humans</a:t>
          </a:r>
          <a:endParaRPr lang="en-GB" sz="2400" kern="1200" dirty="0">
            <a:latin typeface="Arial" pitchFamily="34" charset="0"/>
            <a:cs typeface="Arial" pitchFamily="34" charset="0"/>
          </a:endParaRPr>
        </a:p>
      </dsp:txBody>
      <dsp:txXfrm>
        <a:off x="857255" y="614350"/>
        <a:ext cx="1681106" cy="104670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371925-B760-4F9F-B7AC-569D32581920}">
      <dsp:nvSpPr>
        <dsp:cNvPr id="0" name=""/>
        <dsp:cNvSpPr/>
      </dsp:nvSpPr>
      <dsp:spPr>
        <a:xfrm rot="5400000">
          <a:off x="3686173" y="0"/>
          <a:ext cx="4525963" cy="4525963"/>
        </a:xfrm>
        <a:prstGeom prst="triangle">
          <a:avLst/>
        </a:prstGeom>
        <a:solidFill>
          <a:schemeClr val="accent1">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364D28-2BE6-464A-8F76-7D7641B67517}">
      <dsp:nvSpPr>
        <dsp:cNvPr id="0" name=""/>
        <dsp:cNvSpPr/>
      </dsp:nvSpPr>
      <dsp:spPr>
        <a:xfrm>
          <a:off x="114283" y="3447869"/>
          <a:ext cx="2941875" cy="535690"/>
        </a:xfrm>
        <a:prstGeom prst="roundRect">
          <a:avLst/>
        </a:prstGeom>
        <a:gradFill rotWithShape="1">
          <a:gsLst>
            <a:gs pos="0">
              <a:schemeClr val="accent1">
                <a:tint val="62000"/>
                <a:satMod val="180000"/>
              </a:schemeClr>
            </a:gs>
            <a:gs pos="65000">
              <a:schemeClr val="accent1">
                <a:tint val="32000"/>
                <a:satMod val="250000"/>
              </a:schemeClr>
            </a:gs>
            <a:gs pos="100000">
              <a:schemeClr val="accent1">
                <a:tint val="23000"/>
                <a:satMod val="300000"/>
              </a:schemeClr>
            </a:gs>
          </a:gsLst>
          <a:lin ang="16200000" scaled="0"/>
        </a:gradFill>
        <a:ln w="9525" cap="flat" cmpd="sng" algn="ctr">
          <a:solidFill>
            <a:schemeClr val="accent1"/>
          </a:solidFill>
          <a:prstDash val="solid"/>
        </a:ln>
        <a:effectLst>
          <a:outerShdw blurRad="50800" dist="38100" dir="5400000" rotWithShape="0">
            <a:srgbClr val="000000">
              <a:alpha val="35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b="1" kern="1200" dirty="0" smtClean="0">
              <a:latin typeface="Arial" pitchFamily="34" charset="0"/>
              <a:cs typeface="Arial" pitchFamily="34" charset="0"/>
            </a:rPr>
            <a:t>Legally Approved</a:t>
          </a:r>
          <a:endParaRPr lang="en-GB" sz="2000" kern="1200" dirty="0">
            <a:latin typeface="Arial" pitchFamily="34" charset="0"/>
            <a:cs typeface="Arial" pitchFamily="34" charset="0"/>
          </a:endParaRPr>
        </a:p>
      </dsp:txBody>
      <dsp:txXfrm>
        <a:off x="140433" y="3474019"/>
        <a:ext cx="2889575" cy="483390"/>
      </dsp:txXfrm>
    </dsp:sp>
    <dsp:sp modelId="{31C4AA13-7392-428A-8003-F7FFC160FF5F}">
      <dsp:nvSpPr>
        <dsp:cNvPr id="0" name=""/>
        <dsp:cNvSpPr/>
      </dsp:nvSpPr>
      <dsp:spPr>
        <a:xfrm>
          <a:off x="114283" y="233160"/>
          <a:ext cx="4263248" cy="535690"/>
        </a:xfrm>
        <a:prstGeom prst="roundRect">
          <a:avLst/>
        </a:prstGeom>
        <a:gradFill rotWithShape="1">
          <a:gsLst>
            <a:gs pos="0">
              <a:schemeClr val="accent1">
                <a:tint val="62000"/>
                <a:satMod val="180000"/>
              </a:schemeClr>
            </a:gs>
            <a:gs pos="65000">
              <a:schemeClr val="accent1">
                <a:tint val="32000"/>
                <a:satMod val="250000"/>
              </a:schemeClr>
            </a:gs>
            <a:gs pos="100000">
              <a:schemeClr val="accent1">
                <a:tint val="23000"/>
                <a:satMod val="300000"/>
              </a:schemeClr>
            </a:gs>
          </a:gsLst>
          <a:lin ang="16200000" scaled="0"/>
        </a:gradFill>
        <a:ln w="9525" cap="flat" cmpd="sng" algn="ctr">
          <a:solidFill>
            <a:schemeClr val="accent1"/>
          </a:solidFill>
          <a:prstDash val="solid"/>
        </a:ln>
        <a:effectLst>
          <a:outerShdw blurRad="50800" dist="38100" dir="5400000" rotWithShape="0">
            <a:srgbClr val="000000">
              <a:alpha val="35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b="1" kern="1200" dirty="0" smtClean="0">
              <a:latin typeface="Arial" pitchFamily="34" charset="0"/>
              <a:cs typeface="Arial" pitchFamily="34" charset="0"/>
            </a:rPr>
            <a:t>Environmentally Friendly</a:t>
          </a:r>
          <a:endParaRPr lang="en-GB" sz="2000" kern="1200" dirty="0">
            <a:latin typeface="Arial" pitchFamily="34" charset="0"/>
            <a:cs typeface="Arial" pitchFamily="34" charset="0"/>
          </a:endParaRPr>
        </a:p>
      </dsp:txBody>
      <dsp:txXfrm>
        <a:off x="140433" y="259310"/>
        <a:ext cx="4210948" cy="483390"/>
      </dsp:txXfrm>
    </dsp:sp>
    <dsp:sp modelId="{264A6776-B3E1-46EA-A9E3-3EEB8980D5EE}">
      <dsp:nvSpPr>
        <dsp:cNvPr id="0" name=""/>
        <dsp:cNvSpPr/>
      </dsp:nvSpPr>
      <dsp:spPr>
        <a:xfrm>
          <a:off x="114283" y="876101"/>
          <a:ext cx="4112742" cy="535690"/>
        </a:xfrm>
        <a:prstGeom prst="roundRect">
          <a:avLst/>
        </a:prstGeom>
        <a:gradFill rotWithShape="1">
          <a:gsLst>
            <a:gs pos="0">
              <a:schemeClr val="accent1">
                <a:tint val="62000"/>
                <a:satMod val="180000"/>
              </a:schemeClr>
            </a:gs>
            <a:gs pos="65000">
              <a:schemeClr val="accent1">
                <a:tint val="32000"/>
                <a:satMod val="250000"/>
              </a:schemeClr>
            </a:gs>
            <a:gs pos="100000">
              <a:schemeClr val="accent1">
                <a:tint val="23000"/>
                <a:satMod val="300000"/>
              </a:schemeClr>
            </a:gs>
          </a:gsLst>
          <a:lin ang="16200000" scaled="0"/>
        </a:gradFill>
        <a:ln w="9525" cap="flat" cmpd="sng" algn="ctr">
          <a:solidFill>
            <a:schemeClr val="accent1"/>
          </a:solidFill>
          <a:prstDash val="solid"/>
        </a:ln>
        <a:effectLst>
          <a:outerShdw blurRad="50800" dist="38100" dir="5400000" rotWithShape="0">
            <a:srgbClr val="000000">
              <a:alpha val="35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b="1" kern="1200" dirty="0" smtClean="0">
              <a:latin typeface="Arial" pitchFamily="34" charset="0"/>
              <a:cs typeface="Arial" pitchFamily="34" charset="0"/>
            </a:rPr>
            <a:t>Use Non-Hazardous Chemicals</a:t>
          </a:r>
          <a:endParaRPr lang="en-GB" sz="2000" kern="1200" dirty="0">
            <a:latin typeface="Arial" pitchFamily="34" charset="0"/>
            <a:cs typeface="Arial" pitchFamily="34" charset="0"/>
          </a:endParaRPr>
        </a:p>
      </dsp:txBody>
      <dsp:txXfrm>
        <a:off x="140433" y="902251"/>
        <a:ext cx="4060442" cy="483390"/>
      </dsp:txXfrm>
    </dsp:sp>
    <dsp:sp modelId="{D11A178E-5EA1-4BB1-B979-832A7E4C07AA}">
      <dsp:nvSpPr>
        <dsp:cNvPr id="0" name=""/>
        <dsp:cNvSpPr/>
      </dsp:nvSpPr>
      <dsp:spPr>
        <a:xfrm>
          <a:off x="114283" y="1519041"/>
          <a:ext cx="2941875" cy="535690"/>
        </a:xfrm>
        <a:prstGeom prst="roundRect">
          <a:avLst/>
        </a:prstGeom>
        <a:gradFill rotWithShape="1">
          <a:gsLst>
            <a:gs pos="0">
              <a:schemeClr val="accent1">
                <a:tint val="62000"/>
                <a:satMod val="180000"/>
              </a:schemeClr>
            </a:gs>
            <a:gs pos="65000">
              <a:schemeClr val="accent1">
                <a:tint val="32000"/>
                <a:satMod val="250000"/>
              </a:schemeClr>
            </a:gs>
            <a:gs pos="100000">
              <a:schemeClr val="accent1">
                <a:tint val="23000"/>
                <a:satMod val="300000"/>
              </a:schemeClr>
            </a:gs>
          </a:gsLst>
          <a:lin ang="16200000" scaled="0"/>
        </a:gradFill>
        <a:ln w="9525" cap="flat" cmpd="sng" algn="ctr">
          <a:solidFill>
            <a:schemeClr val="accent1"/>
          </a:solidFill>
          <a:prstDash val="solid"/>
        </a:ln>
        <a:effectLst>
          <a:outerShdw blurRad="50800" dist="38100" dir="5400000" rotWithShape="0">
            <a:srgbClr val="000000">
              <a:alpha val="35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b="1" kern="1200" dirty="0" smtClean="0">
              <a:latin typeface="Arial" pitchFamily="34" charset="0"/>
              <a:cs typeface="Arial" pitchFamily="34" charset="0"/>
            </a:rPr>
            <a:t>PH Meters</a:t>
          </a:r>
          <a:endParaRPr lang="en-GB" sz="2000" kern="1200" dirty="0">
            <a:latin typeface="Arial" pitchFamily="34" charset="0"/>
            <a:cs typeface="Arial" pitchFamily="34" charset="0"/>
          </a:endParaRPr>
        </a:p>
      </dsp:txBody>
      <dsp:txXfrm>
        <a:off x="140433" y="1545191"/>
        <a:ext cx="2889575" cy="483390"/>
      </dsp:txXfrm>
    </dsp:sp>
    <dsp:sp modelId="{0E288778-F830-484F-A3F1-951CE8265B51}">
      <dsp:nvSpPr>
        <dsp:cNvPr id="0" name=""/>
        <dsp:cNvSpPr/>
      </dsp:nvSpPr>
      <dsp:spPr>
        <a:xfrm>
          <a:off x="114283" y="2161987"/>
          <a:ext cx="2941875" cy="535690"/>
        </a:xfrm>
        <a:prstGeom prst="roundRect">
          <a:avLst/>
        </a:prstGeom>
        <a:gradFill rotWithShape="1">
          <a:gsLst>
            <a:gs pos="0">
              <a:schemeClr val="accent1">
                <a:tint val="62000"/>
                <a:satMod val="180000"/>
              </a:schemeClr>
            </a:gs>
            <a:gs pos="65000">
              <a:schemeClr val="accent1">
                <a:tint val="32000"/>
                <a:satMod val="250000"/>
              </a:schemeClr>
            </a:gs>
            <a:gs pos="100000">
              <a:schemeClr val="accent1">
                <a:tint val="23000"/>
                <a:satMod val="300000"/>
              </a:schemeClr>
            </a:gs>
          </a:gsLst>
          <a:lin ang="16200000" scaled="0"/>
        </a:gradFill>
        <a:ln w="9525" cap="flat" cmpd="sng" algn="ctr">
          <a:solidFill>
            <a:schemeClr val="accent1"/>
          </a:solidFill>
          <a:prstDash val="solid"/>
        </a:ln>
        <a:effectLst>
          <a:outerShdw blurRad="50800" dist="38100" dir="5400000" rotWithShape="0">
            <a:srgbClr val="000000">
              <a:alpha val="35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b="1" kern="1200" dirty="0" smtClean="0">
              <a:latin typeface="Arial" pitchFamily="34" charset="0"/>
              <a:cs typeface="Arial" pitchFamily="34" charset="0"/>
            </a:rPr>
            <a:t>Unlimited Company</a:t>
          </a:r>
          <a:endParaRPr lang="en-GB" sz="2000" kern="1200" dirty="0">
            <a:latin typeface="Arial" pitchFamily="34" charset="0"/>
            <a:cs typeface="Arial" pitchFamily="34" charset="0"/>
          </a:endParaRPr>
        </a:p>
      </dsp:txBody>
      <dsp:txXfrm>
        <a:off x="140433" y="2188137"/>
        <a:ext cx="2889575" cy="483390"/>
      </dsp:txXfrm>
    </dsp:sp>
    <dsp:sp modelId="{50319466-FC38-4AF8-AA10-21E0855E0E91}">
      <dsp:nvSpPr>
        <dsp:cNvPr id="0" name=""/>
        <dsp:cNvSpPr/>
      </dsp:nvSpPr>
      <dsp:spPr>
        <a:xfrm>
          <a:off x="114269" y="2804928"/>
          <a:ext cx="4684260" cy="535690"/>
        </a:xfrm>
        <a:prstGeom prst="roundRect">
          <a:avLst/>
        </a:prstGeom>
        <a:gradFill rotWithShape="1">
          <a:gsLst>
            <a:gs pos="0">
              <a:schemeClr val="accent1">
                <a:tint val="62000"/>
                <a:satMod val="180000"/>
              </a:schemeClr>
            </a:gs>
            <a:gs pos="65000">
              <a:schemeClr val="accent1">
                <a:tint val="32000"/>
                <a:satMod val="250000"/>
              </a:schemeClr>
            </a:gs>
            <a:gs pos="100000">
              <a:schemeClr val="accent1">
                <a:tint val="23000"/>
                <a:satMod val="300000"/>
              </a:schemeClr>
            </a:gs>
          </a:gsLst>
          <a:lin ang="16200000" scaled="0"/>
        </a:gradFill>
        <a:ln w="9525" cap="flat" cmpd="sng" algn="ctr">
          <a:solidFill>
            <a:schemeClr val="accent1"/>
          </a:solidFill>
          <a:prstDash val="solid"/>
        </a:ln>
        <a:effectLst>
          <a:outerShdw blurRad="50800" dist="38100" dir="5400000" rotWithShape="0">
            <a:srgbClr val="000000">
              <a:alpha val="35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b="1" kern="1200" dirty="0" smtClean="0">
              <a:latin typeface="Arial" pitchFamily="34" charset="0"/>
              <a:cs typeface="Arial" pitchFamily="34" charset="0"/>
            </a:rPr>
            <a:t>Adhering with Laws &amp; Acts</a:t>
          </a:r>
          <a:endParaRPr lang="en-GB" sz="2000" b="1" kern="1200" dirty="0">
            <a:latin typeface="Arial" pitchFamily="34" charset="0"/>
            <a:cs typeface="Arial" pitchFamily="34" charset="0"/>
          </a:endParaRPr>
        </a:p>
      </dsp:txBody>
      <dsp:txXfrm>
        <a:off x="140419" y="2831078"/>
        <a:ext cx="4631960" cy="48339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193431-ADF7-4113-870D-96C148C063F6}">
      <dsp:nvSpPr>
        <dsp:cNvPr id="0" name=""/>
        <dsp:cNvSpPr/>
      </dsp:nvSpPr>
      <dsp:spPr>
        <a:xfrm>
          <a:off x="0" y="71438"/>
          <a:ext cx="4533948" cy="1131168"/>
        </a:xfrm>
        <a:prstGeom prst="ellipse">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rtl="0">
            <a:lnSpc>
              <a:spcPct val="90000"/>
            </a:lnSpc>
            <a:spcBef>
              <a:spcPct val="0"/>
            </a:spcBef>
            <a:spcAft>
              <a:spcPct val="35000"/>
            </a:spcAft>
          </a:pPr>
          <a:r>
            <a:rPr lang="en-US" sz="2400" b="1" kern="1200" dirty="0" smtClean="0">
              <a:latin typeface="Arial" pitchFamily="34" charset="0"/>
              <a:cs typeface="Arial" pitchFamily="34" charset="0"/>
            </a:rPr>
            <a:t>Vertical  Farming Market </a:t>
          </a:r>
          <a:endParaRPr lang="en-GB" sz="2400" kern="1200" dirty="0">
            <a:latin typeface="Arial" pitchFamily="34" charset="0"/>
            <a:cs typeface="Arial" pitchFamily="34" charset="0"/>
          </a:endParaRPr>
        </a:p>
      </dsp:txBody>
      <dsp:txXfrm>
        <a:off x="663981" y="237094"/>
        <a:ext cx="3205986" cy="799856"/>
      </dsp:txXfrm>
    </dsp:sp>
    <dsp:sp modelId="{ECD7BB2D-0C80-4AA4-A0FF-59D883519B3C}">
      <dsp:nvSpPr>
        <dsp:cNvPr id="0" name=""/>
        <dsp:cNvSpPr/>
      </dsp:nvSpPr>
      <dsp:spPr>
        <a:xfrm rot="11301432">
          <a:off x="3991710" y="711464"/>
          <a:ext cx="162764" cy="381769"/>
        </a:xfrm>
        <a:prstGeom prst="rightArrow">
          <a:avLst>
            <a:gd name="adj1" fmla="val 60000"/>
            <a:gd name="adj2" fmla="val 50000"/>
          </a:avLst>
        </a:prstGeom>
        <a:gradFill rotWithShape="0">
          <a:gsLst>
            <a:gs pos="0">
              <a:schemeClr val="accent1">
                <a:tint val="60000"/>
                <a:hueOff val="0"/>
                <a:satOff val="0"/>
                <a:lumOff val="0"/>
                <a:alphaOff val="0"/>
                <a:shade val="15000"/>
                <a:satMod val="180000"/>
              </a:schemeClr>
            </a:gs>
            <a:gs pos="50000">
              <a:schemeClr val="accent1">
                <a:tint val="60000"/>
                <a:hueOff val="0"/>
                <a:satOff val="0"/>
                <a:lumOff val="0"/>
                <a:alphaOff val="0"/>
                <a:shade val="45000"/>
                <a:satMod val="170000"/>
              </a:schemeClr>
            </a:gs>
            <a:gs pos="70000">
              <a:schemeClr val="accent1">
                <a:tint val="60000"/>
                <a:hueOff val="0"/>
                <a:satOff val="0"/>
                <a:lumOff val="0"/>
                <a:alphaOff val="0"/>
                <a:tint val="99000"/>
                <a:shade val="65000"/>
                <a:satMod val="155000"/>
              </a:schemeClr>
            </a:gs>
            <a:gs pos="100000">
              <a:schemeClr val="accent1">
                <a:tint val="60000"/>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tint val="60000"/>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a:p>
      </dsp:txBody>
      <dsp:txXfrm rot="10800000">
        <a:off x="4040280" y="791367"/>
        <a:ext cx="113935" cy="229061"/>
      </dsp:txXfrm>
    </dsp:sp>
    <dsp:sp modelId="{A2166B08-3B1A-445E-AFDA-A2614D504D0C}">
      <dsp:nvSpPr>
        <dsp:cNvPr id="0" name=""/>
        <dsp:cNvSpPr/>
      </dsp:nvSpPr>
      <dsp:spPr>
        <a:xfrm>
          <a:off x="3840316" y="0"/>
          <a:ext cx="4389283" cy="2381108"/>
        </a:xfrm>
        <a:prstGeom prst="ellipse">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i="0" kern="1200" dirty="0" smtClean="0">
              <a:latin typeface="Arial" pitchFamily="34" charset="0"/>
              <a:cs typeface="Arial" pitchFamily="34" charset="0"/>
            </a:rPr>
            <a:t>- Low labour costs, </a:t>
          </a:r>
        </a:p>
        <a:p>
          <a:pPr lvl="0" algn="ctr" defTabSz="711200">
            <a:lnSpc>
              <a:spcPct val="90000"/>
            </a:lnSpc>
            <a:spcBef>
              <a:spcPct val="0"/>
            </a:spcBef>
            <a:spcAft>
              <a:spcPct val="35000"/>
            </a:spcAft>
          </a:pPr>
          <a:r>
            <a:rPr lang="en-GB" sz="1600" b="1" i="0" kern="1200" dirty="0" smtClean="0">
              <a:latin typeface="Arial" pitchFamily="34" charset="0"/>
              <a:cs typeface="Arial" pitchFamily="34" charset="0"/>
            </a:rPr>
            <a:t> - Closer to consumer bases, </a:t>
          </a:r>
        </a:p>
        <a:p>
          <a:pPr lvl="0" algn="ctr" defTabSz="711200">
            <a:lnSpc>
              <a:spcPct val="90000"/>
            </a:lnSpc>
            <a:spcBef>
              <a:spcPct val="0"/>
            </a:spcBef>
            <a:spcAft>
              <a:spcPct val="35000"/>
            </a:spcAft>
          </a:pPr>
          <a:r>
            <a:rPr lang="en-GB" sz="1600" b="1" i="0" kern="1200" dirty="0" smtClean="0">
              <a:latin typeface="Arial" pitchFamily="34" charset="0"/>
              <a:cs typeface="Arial" pitchFamily="34" charset="0"/>
            </a:rPr>
            <a:t> - Accessibility to fresh produce, </a:t>
          </a:r>
        </a:p>
        <a:p>
          <a:pPr lvl="0" algn="ctr" defTabSz="711200">
            <a:lnSpc>
              <a:spcPct val="90000"/>
            </a:lnSpc>
            <a:spcBef>
              <a:spcPct val="0"/>
            </a:spcBef>
            <a:spcAft>
              <a:spcPct val="35000"/>
            </a:spcAft>
          </a:pPr>
          <a:r>
            <a:rPr lang="en-GB" sz="1600" b="1" i="0" kern="1200" dirty="0" smtClean="0">
              <a:latin typeface="Arial" pitchFamily="34" charset="0"/>
              <a:cs typeface="Arial" pitchFamily="34" charset="0"/>
            </a:rPr>
            <a:t> - Zero pesticides usage are the key to </a:t>
          </a:r>
        </a:p>
        <a:p>
          <a:pPr lvl="0" algn="ctr" defTabSz="711200">
            <a:lnSpc>
              <a:spcPct val="90000"/>
            </a:lnSpc>
            <a:spcBef>
              <a:spcPct val="0"/>
            </a:spcBef>
            <a:spcAft>
              <a:spcPct val="35000"/>
            </a:spcAft>
          </a:pPr>
          <a:r>
            <a:rPr lang="en-GB" sz="1600" b="1" i="0" kern="1200" dirty="0" smtClean="0">
              <a:latin typeface="Arial" pitchFamily="34" charset="0"/>
              <a:cs typeface="Arial" pitchFamily="34" charset="0"/>
            </a:rPr>
            <a:t> - Market dynamics sprouting up the growth.</a:t>
          </a:r>
          <a:endParaRPr lang="en-GB" sz="1600" b="1" kern="1200" dirty="0">
            <a:latin typeface="Arial" pitchFamily="34" charset="0"/>
            <a:cs typeface="Arial" pitchFamily="34" charset="0"/>
          </a:endParaRPr>
        </a:p>
      </dsp:txBody>
      <dsp:txXfrm>
        <a:off x="4483112" y="348705"/>
        <a:ext cx="3103691" cy="1683698"/>
      </dsp:txXfrm>
    </dsp:sp>
    <dsp:sp modelId="{5CB12FBE-D434-4F99-BEE8-3437793C5A0E}">
      <dsp:nvSpPr>
        <dsp:cNvPr id="0" name=""/>
        <dsp:cNvSpPr/>
      </dsp:nvSpPr>
      <dsp:spPr>
        <a:xfrm rot="15108676">
          <a:off x="6358586" y="2103723"/>
          <a:ext cx="78250" cy="381769"/>
        </a:xfrm>
        <a:prstGeom prst="rightArrow">
          <a:avLst>
            <a:gd name="adj1" fmla="val 60000"/>
            <a:gd name="adj2" fmla="val 50000"/>
          </a:avLst>
        </a:prstGeom>
        <a:gradFill rotWithShape="0">
          <a:gsLst>
            <a:gs pos="0">
              <a:schemeClr val="accent1">
                <a:tint val="60000"/>
                <a:hueOff val="0"/>
                <a:satOff val="0"/>
                <a:lumOff val="0"/>
                <a:alphaOff val="0"/>
                <a:shade val="15000"/>
                <a:satMod val="180000"/>
              </a:schemeClr>
            </a:gs>
            <a:gs pos="50000">
              <a:schemeClr val="accent1">
                <a:tint val="60000"/>
                <a:hueOff val="0"/>
                <a:satOff val="0"/>
                <a:lumOff val="0"/>
                <a:alphaOff val="0"/>
                <a:shade val="45000"/>
                <a:satMod val="170000"/>
              </a:schemeClr>
            </a:gs>
            <a:gs pos="70000">
              <a:schemeClr val="accent1">
                <a:tint val="60000"/>
                <a:hueOff val="0"/>
                <a:satOff val="0"/>
                <a:lumOff val="0"/>
                <a:alphaOff val="0"/>
                <a:tint val="99000"/>
                <a:shade val="65000"/>
                <a:satMod val="155000"/>
              </a:schemeClr>
            </a:gs>
            <a:gs pos="100000">
              <a:schemeClr val="accent1">
                <a:tint val="60000"/>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tint val="60000"/>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a:p>
      </dsp:txBody>
      <dsp:txXfrm rot="10800000">
        <a:off x="6373987" y="2191228"/>
        <a:ext cx="54775" cy="229061"/>
      </dsp:txXfrm>
    </dsp:sp>
    <dsp:sp modelId="{7DB33EC8-38EB-414B-8DE2-762091860466}">
      <dsp:nvSpPr>
        <dsp:cNvPr id="0" name=""/>
        <dsp:cNvSpPr/>
      </dsp:nvSpPr>
      <dsp:spPr>
        <a:xfrm>
          <a:off x="4281682" y="2220497"/>
          <a:ext cx="4555021" cy="1131168"/>
        </a:xfrm>
        <a:prstGeom prst="ellipse">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i="0" kern="1200" dirty="0" smtClean="0">
              <a:latin typeface="Arial" pitchFamily="34" charset="0"/>
              <a:cs typeface="Arial" pitchFamily="34" charset="0"/>
            </a:rPr>
            <a:t>Growth mechanism such as Aeroponics, and Hydroponics</a:t>
          </a:r>
          <a:endParaRPr lang="en-GB" sz="1600" b="1" kern="1200" dirty="0">
            <a:latin typeface="Arial" pitchFamily="34" charset="0"/>
            <a:cs typeface="Arial" pitchFamily="34" charset="0"/>
          </a:endParaRPr>
        </a:p>
      </dsp:txBody>
      <dsp:txXfrm>
        <a:off x="4948749" y="2386153"/>
        <a:ext cx="3220887" cy="799856"/>
      </dsp:txXfrm>
    </dsp:sp>
    <dsp:sp modelId="{2B024A60-B0FA-442B-8E03-A06315A637F7}">
      <dsp:nvSpPr>
        <dsp:cNvPr id="0" name=""/>
        <dsp:cNvSpPr/>
      </dsp:nvSpPr>
      <dsp:spPr>
        <a:xfrm rot="7072496">
          <a:off x="6204061" y="3206996"/>
          <a:ext cx="63086" cy="381769"/>
        </a:xfrm>
        <a:prstGeom prst="rightArrow">
          <a:avLst>
            <a:gd name="adj1" fmla="val 60000"/>
            <a:gd name="adj2" fmla="val 50000"/>
          </a:avLst>
        </a:prstGeom>
        <a:gradFill rotWithShape="0">
          <a:gsLst>
            <a:gs pos="0">
              <a:schemeClr val="accent1">
                <a:tint val="60000"/>
                <a:hueOff val="0"/>
                <a:satOff val="0"/>
                <a:lumOff val="0"/>
                <a:alphaOff val="0"/>
                <a:shade val="15000"/>
                <a:satMod val="180000"/>
              </a:schemeClr>
            </a:gs>
            <a:gs pos="50000">
              <a:schemeClr val="accent1">
                <a:tint val="60000"/>
                <a:hueOff val="0"/>
                <a:satOff val="0"/>
                <a:lumOff val="0"/>
                <a:alphaOff val="0"/>
                <a:shade val="45000"/>
                <a:satMod val="170000"/>
              </a:schemeClr>
            </a:gs>
            <a:gs pos="70000">
              <a:schemeClr val="accent1">
                <a:tint val="60000"/>
                <a:hueOff val="0"/>
                <a:satOff val="0"/>
                <a:lumOff val="0"/>
                <a:alphaOff val="0"/>
                <a:tint val="99000"/>
                <a:shade val="65000"/>
                <a:satMod val="155000"/>
              </a:schemeClr>
            </a:gs>
            <a:gs pos="100000">
              <a:schemeClr val="accent1">
                <a:tint val="60000"/>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tint val="60000"/>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a:p>
      </dsp:txBody>
      <dsp:txXfrm rot="10800000">
        <a:off x="6217948" y="3274985"/>
        <a:ext cx="44160" cy="229061"/>
      </dsp:txXfrm>
    </dsp:sp>
    <dsp:sp modelId="{3CFEFA79-7CEE-4866-9CE6-FE610A52AF6A}">
      <dsp:nvSpPr>
        <dsp:cNvPr id="0" name=""/>
        <dsp:cNvSpPr/>
      </dsp:nvSpPr>
      <dsp:spPr>
        <a:xfrm>
          <a:off x="3045951" y="3449008"/>
          <a:ext cx="5726934" cy="1131168"/>
        </a:xfrm>
        <a:prstGeom prst="ellipse">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GB" sz="2400" b="1" i="0" kern="1200" dirty="0" smtClean="0">
              <a:latin typeface="Arial" pitchFamily="34" charset="0"/>
              <a:cs typeface="Arial" pitchFamily="34" charset="0"/>
            </a:rPr>
            <a:t>Advent of LED lights</a:t>
          </a:r>
          <a:endParaRPr lang="en-GB" sz="2400" b="1" kern="1200" dirty="0">
            <a:latin typeface="Arial" pitchFamily="34" charset="0"/>
            <a:cs typeface="Arial" pitchFamily="34" charset="0"/>
          </a:endParaRPr>
        </a:p>
      </dsp:txBody>
      <dsp:txXfrm>
        <a:off x="3884641" y="3614664"/>
        <a:ext cx="4049554" cy="799856"/>
      </dsp:txXfrm>
    </dsp:sp>
    <dsp:sp modelId="{F6F13D94-C011-4693-89E1-C6D0085BD195}">
      <dsp:nvSpPr>
        <dsp:cNvPr id="0" name=""/>
        <dsp:cNvSpPr/>
      </dsp:nvSpPr>
      <dsp:spPr>
        <a:xfrm rot="17532730">
          <a:off x="5667279" y="4321826"/>
          <a:ext cx="77474" cy="381769"/>
        </a:xfrm>
        <a:prstGeom prst="rightArrow">
          <a:avLst>
            <a:gd name="adj1" fmla="val 60000"/>
            <a:gd name="adj2" fmla="val 50000"/>
          </a:avLst>
        </a:prstGeom>
        <a:gradFill rotWithShape="0">
          <a:gsLst>
            <a:gs pos="0">
              <a:schemeClr val="accent1">
                <a:tint val="60000"/>
                <a:hueOff val="0"/>
                <a:satOff val="0"/>
                <a:lumOff val="0"/>
                <a:alphaOff val="0"/>
                <a:shade val="15000"/>
                <a:satMod val="180000"/>
              </a:schemeClr>
            </a:gs>
            <a:gs pos="50000">
              <a:schemeClr val="accent1">
                <a:tint val="60000"/>
                <a:hueOff val="0"/>
                <a:satOff val="0"/>
                <a:lumOff val="0"/>
                <a:alphaOff val="0"/>
                <a:shade val="45000"/>
                <a:satMod val="170000"/>
              </a:schemeClr>
            </a:gs>
            <a:gs pos="70000">
              <a:schemeClr val="accent1">
                <a:tint val="60000"/>
                <a:hueOff val="0"/>
                <a:satOff val="0"/>
                <a:lumOff val="0"/>
                <a:alphaOff val="0"/>
                <a:tint val="99000"/>
                <a:shade val="65000"/>
                <a:satMod val="155000"/>
              </a:schemeClr>
            </a:gs>
            <a:gs pos="100000">
              <a:schemeClr val="accent1">
                <a:tint val="60000"/>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tint val="60000"/>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a:p>
      </dsp:txBody>
      <dsp:txXfrm>
        <a:off x="5674507" y="4408939"/>
        <a:ext cx="54232" cy="229061"/>
      </dsp:txXfrm>
    </dsp:sp>
    <dsp:sp modelId="{D3EC2E62-710B-4C2B-99CA-AB6C08BE17CA}">
      <dsp:nvSpPr>
        <dsp:cNvPr id="0" name=""/>
        <dsp:cNvSpPr/>
      </dsp:nvSpPr>
      <dsp:spPr>
        <a:xfrm>
          <a:off x="2779100" y="4440995"/>
          <a:ext cx="5450499" cy="1131168"/>
        </a:xfrm>
        <a:prstGeom prst="ellipse">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GB" sz="2000" b="1" i="0" kern="1200" dirty="0" smtClean="0">
              <a:latin typeface="Arial" pitchFamily="34" charset="0"/>
              <a:cs typeface="Arial" pitchFamily="34" charset="0"/>
            </a:rPr>
            <a:t>Providing impetus for growth in indoor farming</a:t>
          </a:r>
          <a:endParaRPr lang="en-GB" sz="2000" b="1" kern="1200" dirty="0">
            <a:latin typeface="Arial" pitchFamily="34" charset="0"/>
            <a:cs typeface="Arial" pitchFamily="34" charset="0"/>
          </a:endParaRPr>
        </a:p>
      </dsp:txBody>
      <dsp:txXfrm>
        <a:off x="3577307" y="4606651"/>
        <a:ext cx="3854085" cy="799856"/>
      </dsp:txXfrm>
    </dsp:sp>
    <dsp:sp modelId="{5F797E82-351E-4166-8C85-046AFDE2ED98}">
      <dsp:nvSpPr>
        <dsp:cNvPr id="0" name=""/>
        <dsp:cNvSpPr/>
      </dsp:nvSpPr>
      <dsp:spPr>
        <a:xfrm rot="552267">
          <a:off x="3403945" y="4484903"/>
          <a:ext cx="118075" cy="381769"/>
        </a:xfrm>
        <a:prstGeom prst="rightArrow">
          <a:avLst>
            <a:gd name="adj1" fmla="val 60000"/>
            <a:gd name="adj2" fmla="val 50000"/>
          </a:avLst>
        </a:prstGeom>
        <a:gradFill rotWithShape="0">
          <a:gsLst>
            <a:gs pos="0">
              <a:schemeClr val="accent1">
                <a:tint val="60000"/>
                <a:hueOff val="0"/>
                <a:satOff val="0"/>
                <a:lumOff val="0"/>
                <a:alphaOff val="0"/>
                <a:shade val="15000"/>
                <a:satMod val="180000"/>
              </a:schemeClr>
            </a:gs>
            <a:gs pos="50000">
              <a:schemeClr val="accent1">
                <a:tint val="60000"/>
                <a:hueOff val="0"/>
                <a:satOff val="0"/>
                <a:lumOff val="0"/>
                <a:alphaOff val="0"/>
                <a:shade val="45000"/>
                <a:satMod val="170000"/>
              </a:schemeClr>
            </a:gs>
            <a:gs pos="70000">
              <a:schemeClr val="accent1">
                <a:tint val="60000"/>
                <a:hueOff val="0"/>
                <a:satOff val="0"/>
                <a:lumOff val="0"/>
                <a:alphaOff val="0"/>
                <a:tint val="99000"/>
                <a:shade val="65000"/>
                <a:satMod val="155000"/>
              </a:schemeClr>
            </a:gs>
            <a:gs pos="100000">
              <a:schemeClr val="accent1">
                <a:tint val="60000"/>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tint val="60000"/>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a:p>
      </dsp:txBody>
      <dsp:txXfrm>
        <a:off x="3404173" y="4558424"/>
        <a:ext cx="82653" cy="229061"/>
      </dsp:txXfrm>
    </dsp:sp>
    <dsp:sp modelId="{D8E03B9D-3800-4646-9202-F84D68298343}">
      <dsp:nvSpPr>
        <dsp:cNvPr id="0" name=""/>
        <dsp:cNvSpPr/>
      </dsp:nvSpPr>
      <dsp:spPr>
        <a:xfrm>
          <a:off x="0" y="3857653"/>
          <a:ext cx="3808914" cy="1131168"/>
        </a:xfrm>
        <a:prstGeom prst="ellipse">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rtl="0">
            <a:lnSpc>
              <a:spcPct val="90000"/>
            </a:lnSpc>
            <a:spcBef>
              <a:spcPct val="0"/>
            </a:spcBef>
            <a:spcAft>
              <a:spcPct val="35000"/>
            </a:spcAft>
          </a:pPr>
          <a:r>
            <a:rPr lang="en-US" sz="2400" b="1" kern="1200" dirty="0" smtClean="0">
              <a:latin typeface="Arial" pitchFamily="34" charset="0"/>
              <a:cs typeface="Arial" pitchFamily="34" charset="0"/>
            </a:rPr>
            <a:t>Exceed by USD$13 Billion by 2024</a:t>
          </a:r>
          <a:endParaRPr lang="en-GB" sz="2400" b="1" kern="1200" dirty="0">
            <a:latin typeface="Arial" pitchFamily="34" charset="0"/>
            <a:cs typeface="Arial" pitchFamily="34" charset="0"/>
          </a:endParaRPr>
        </a:p>
      </dsp:txBody>
      <dsp:txXfrm>
        <a:off x="557803" y="4023309"/>
        <a:ext cx="2693308" cy="799856"/>
      </dsp:txXfrm>
    </dsp:sp>
    <dsp:sp modelId="{9DF98998-BF9F-4D00-B82D-D7B896CEF0A9}">
      <dsp:nvSpPr>
        <dsp:cNvPr id="0" name=""/>
        <dsp:cNvSpPr/>
      </dsp:nvSpPr>
      <dsp:spPr>
        <a:xfrm rot="6986064">
          <a:off x="2140527" y="3710849"/>
          <a:ext cx="46393" cy="381769"/>
        </a:xfrm>
        <a:prstGeom prst="rightArrow">
          <a:avLst>
            <a:gd name="adj1" fmla="val 60000"/>
            <a:gd name="adj2" fmla="val 50000"/>
          </a:avLst>
        </a:prstGeom>
        <a:gradFill rotWithShape="0">
          <a:gsLst>
            <a:gs pos="0">
              <a:schemeClr val="accent1">
                <a:tint val="60000"/>
                <a:hueOff val="0"/>
                <a:satOff val="0"/>
                <a:lumOff val="0"/>
                <a:alphaOff val="0"/>
                <a:shade val="15000"/>
                <a:satMod val="180000"/>
              </a:schemeClr>
            </a:gs>
            <a:gs pos="50000">
              <a:schemeClr val="accent1">
                <a:tint val="60000"/>
                <a:hueOff val="0"/>
                <a:satOff val="0"/>
                <a:lumOff val="0"/>
                <a:alphaOff val="0"/>
                <a:shade val="45000"/>
                <a:satMod val="170000"/>
              </a:schemeClr>
            </a:gs>
            <a:gs pos="70000">
              <a:schemeClr val="accent1">
                <a:tint val="60000"/>
                <a:hueOff val="0"/>
                <a:satOff val="0"/>
                <a:lumOff val="0"/>
                <a:alphaOff val="0"/>
                <a:tint val="99000"/>
                <a:shade val="65000"/>
                <a:satMod val="155000"/>
              </a:schemeClr>
            </a:gs>
            <a:gs pos="100000">
              <a:schemeClr val="accent1">
                <a:tint val="60000"/>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tint val="60000"/>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a:p>
      </dsp:txBody>
      <dsp:txXfrm rot="10800000">
        <a:off x="2150584" y="3780972"/>
        <a:ext cx="32475" cy="229061"/>
      </dsp:txXfrm>
    </dsp:sp>
    <dsp:sp modelId="{A9C0F93E-A17F-4C08-B34D-C771C64305F9}">
      <dsp:nvSpPr>
        <dsp:cNvPr id="0" name=""/>
        <dsp:cNvSpPr/>
      </dsp:nvSpPr>
      <dsp:spPr>
        <a:xfrm>
          <a:off x="-305999" y="2813910"/>
          <a:ext cx="5458712" cy="1131168"/>
        </a:xfrm>
        <a:prstGeom prst="ellipse">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rtl="0">
            <a:lnSpc>
              <a:spcPct val="90000"/>
            </a:lnSpc>
            <a:spcBef>
              <a:spcPct val="0"/>
            </a:spcBef>
            <a:spcAft>
              <a:spcPct val="35000"/>
            </a:spcAft>
          </a:pPr>
          <a:r>
            <a:rPr lang="en-US" sz="2400" b="1" kern="1200" dirty="0" smtClean="0">
              <a:latin typeface="Arial" pitchFamily="34" charset="0"/>
              <a:cs typeface="Arial" pitchFamily="34" charset="0"/>
            </a:rPr>
            <a:t>Research by Global Market Insight Inc.</a:t>
          </a:r>
          <a:endParaRPr lang="en-GB" sz="2400" b="1" kern="1200" dirty="0">
            <a:latin typeface="Arial" pitchFamily="34" charset="0"/>
            <a:cs typeface="Arial" pitchFamily="34" charset="0"/>
          </a:endParaRPr>
        </a:p>
      </dsp:txBody>
      <dsp:txXfrm>
        <a:off x="493411" y="2979566"/>
        <a:ext cx="3859892" cy="799856"/>
      </dsp:txXfrm>
    </dsp:sp>
    <dsp:sp modelId="{A9347EC4-D1CA-4746-83F3-B741B710EC5D}">
      <dsp:nvSpPr>
        <dsp:cNvPr id="0" name=""/>
        <dsp:cNvSpPr/>
      </dsp:nvSpPr>
      <dsp:spPr>
        <a:xfrm rot="16314961">
          <a:off x="2432396" y="2603788"/>
          <a:ext cx="21049" cy="381769"/>
        </a:xfrm>
        <a:prstGeom prst="rightArrow">
          <a:avLst>
            <a:gd name="adj1" fmla="val 60000"/>
            <a:gd name="adj2" fmla="val 50000"/>
          </a:avLst>
        </a:prstGeom>
        <a:gradFill rotWithShape="0">
          <a:gsLst>
            <a:gs pos="0">
              <a:schemeClr val="accent1">
                <a:tint val="60000"/>
                <a:hueOff val="0"/>
                <a:satOff val="0"/>
                <a:lumOff val="0"/>
                <a:alphaOff val="0"/>
                <a:shade val="15000"/>
                <a:satMod val="180000"/>
              </a:schemeClr>
            </a:gs>
            <a:gs pos="50000">
              <a:schemeClr val="accent1">
                <a:tint val="60000"/>
                <a:hueOff val="0"/>
                <a:satOff val="0"/>
                <a:lumOff val="0"/>
                <a:alphaOff val="0"/>
                <a:shade val="45000"/>
                <a:satMod val="170000"/>
              </a:schemeClr>
            </a:gs>
            <a:gs pos="70000">
              <a:schemeClr val="accent1">
                <a:tint val="60000"/>
                <a:hueOff val="0"/>
                <a:satOff val="0"/>
                <a:lumOff val="0"/>
                <a:alphaOff val="0"/>
                <a:tint val="99000"/>
                <a:shade val="65000"/>
                <a:satMod val="155000"/>
              </a:schemeClr>
            </a:gs>
            <a:gs pos="100000">
              <a:schemeClr val="accent1">
                <a:tint val="60000"/>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tint val="60000"/>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a:p>
      </dsp:txBody>
      <dsp:txXfrm>
        <a:off x="2435448" y="2683298"/>
        <a:ext cx="14734" cy="229061"/>
      </dsp:txXfrm>
    </dsp:sp>
    <dsp:sp modelId="{C58DA7B9-DB43-4787-BBA3-1C7E33754704}">
      <dsp:nvSpPr>
        <dsp:cNvPr id="0" name=""/>
        <dsp:cNvSpPr/>
      </dsp:nvSpPr>
      <dsp:spPr>
        <a:xfrm>
          <a:off x="0" y="1643079"/>
          <a:ext cx="4925049" cy="1131168"/>
        </a:xfrm>
        <a:prstGeom prst="ellipse">
          <a:avLst/>
        </a:prstGeom>
        <a:gradFill rotWithShape="0">
          <a:gsLst>
            <a:gs pos="0">
              <a:schemeClr val="accent1">
                <a:hueOff val="0"/>
                <a:satOff val="0"/>
                <a:lumOff val="0"/>
                <a:alphaOff val="0"/>
                <a:shade val="15000"/>
                <a:satMod val="180000"/>
              </a:schemeClr>
            </a:gs>
            <a:gs pos="50000">
              <a:schemeClr val="accent1">
                <a:hueOff val="0"/>
                <a:satOff val="0"/>
                <a:lumOff val="0"/>
                <a:alphaOff val="0"/>
                <a:shade val="45000"/>
                <a:satMod val="170000"/>
              </a:schemeClr>
            </a:gs>
            <a:gs pos="70000">
              <a:schemeClr val="accent1">
                <a:hueOff val="0"/>
                <a:satOff val="0"/>
                <a:lumOff val="0"/>
                <a:alphaOff val="0"/>
                <a:tint val="99000"/>
                <a:shade val="65000"/>
                <a:satMod val="155000"/>
              </a:schemeClr>
            </a:gs>
            <a:gs pos="100000">
              <a:schemeClr val="accent1">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rtl="0">
            <a:lnSpc>
              <a:spcPct val="90000"/>
            </a:lnSpc>
            <a:spcBef>
              <a:spcPct val="0"/>
            </a:spcBef>
            <a:spcAft>
              <a:spcPct val="35000"/>
            </a:spcAft>
          </a:pPr>
          <a:r>
            <a:rPr lang="en-US" sz="1000" kern="1200" dirty="0" smtClean="0"/>
            <a:t>https://globenewswire.com/news-release/2017/05/17/986832/0/en/Vertical-Farming-Market-to-exceed-13bn-by-2024-Global-Market-Insights-Inc.htm</a:t>
          </a:r>
          <a:endParaRPr lang="en-US" sz="1000" kern="1200" dirty="0"/>
        </a:p>
      </dsp:txBody>
      <dsp:txXfrm>
        <a:off x="721257" y="1808735"/>
        <a:ext cx="3482535" cy="799856"/>
      </dsp:txXfrm>
    </dsp:sp>
    <dsp:sp modelId="{52DB053D-22CF-4D5A-A71E-80DB8687F198}">
      <dsp:nvSpPr>
        <dsp:cNvPr id="0" name=""/>
        <dsp:cNvSpPr/>
      </dsp:nvSpPr>
      <dsp:spPr>
        <a:xfrm rot="15774447">
          <a:off x="2247810" y="1238552"/>
          <a:ext cx="235519" cy="381769"/>
        </a:xfrm>
        <a:prstGeom prst="rightArrow">
          <a:avLst>
            <a:gd name="adj1" fmla="val 60000"/>
            <a:gd name="adj2" fmla="val 50000"/>
          </a:avLst>
        </a:prstGeom>
        <a:gradFill rotWithShape="0">
          <a:gsLst>
            <a:gs pos="0">
              <a:schemeClr val="accent1">
                <a:tint val="60000"/>
                <a:hueOff val="0"/>
                <a:satOff val="0"/>
                <a:lumOff val="0"/>
                <a:alphaOff val="0"/>
                <a:shade val="15000"/>
                <a:satMod val="180000"/>
              </a:schemeClr>
            </a:gs>
            <a:gs pos="50000">
              <a:schemeClr val="accent1">
                <a:tint val="60000"/>
                <a:hueOff val="0"/>
                <a:satOff val="0"/>
                <a:lumOff val="0"/>
                <a:alphaOff val="0"/>
                <a:shade val="45000"/>
                <a:satMod val="170000"/>
              </a:schemeClr>
            </a:gs>
            <a:gs pos="70000">
              <a:schemeClr val="accent1">
                <a:tint val="60000"/>
                <a:hueOff val="0"/>
                <a:satOff val="0"/>
                <a:lumOff val="0"/>
                <a:alphaOff val="0"/>
                <a:tint val="99000"/>
                <a:shade val="65000"/>
                <a:satMod val="155000"/>
              </a:schemeClr>
            </a:gs>
            <a:gs pos="100000">
              <a:schemeClr val="accent1">
                <a:tint val="60000"/>
                <a:hueOff val="0"/>
                <a:satOff val="0"/>
                <a:lumOff val="0"/>
                <a:alphaOff val="0"/>
                <a:tint val="95500"/>
                <a:shade val="100000"/>
                <a:satMod val="155000"/>
              </a:schemeClr>
            </a:gs>
          </a:gsLst>
          <a:lin ang="16200000" scaled="0"/>
        </a:gradFill>
        <a:ln>
          <a:noFill/>
        </a:ln>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accent1">
              <a:tint val="60000"/>
              <a:hueOff val="0"/>
              <a:satOff val="0"/>
              <a:lumOff val="0"/>
              <a:alphaOff val="0"/>
              <a:satMod val="30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GB" sz="800" kern="1200" dirty="0"/>
        </a:p>
      </dsp:txBody>
      <dsp:txXfrm rot="10800000">
        <a:off x="2287500" y="1349964"/>
        <a:ext cx="164863" cy="22906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p:cNvPr>
          <p:cNvSpPr>
            <a:spLocks noGrp="1" noChangeArrowheads="1"/>
          </p:cNvSpPr>
          <p:nvPr>
            <p:ph type="hdr" sz="quarter"/>
          </p:nvPr>
        </p:nvSpPr>
        <p:spPr bwMode="auto">
          <a:xfrm>
            <a:off x="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dirty="0"/>
          </a:p>
        </p:txBody>
      </p:sp>
      <p:sp>
        <p:nvSpPr>
          <p:cNvPr id="72707" name="Rectangle 3">
            <a:extLst/>
          </p:cNvPr>
          <p:cNvSpPr>
            <a:spLocks noGrp="1" noChangeArrowheads="1"/>
          </p:cNvSpPr>
          <p:nvPr>
            <p:ph type="dt" sz="quarter" idx="1"/>
          </p:nvPr>
        </p:nvSpPr>
        <p:spPr bwMode="auto">
          <a:xfrm>
            <a:off x="381000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dirty="0"/>
          </a:p>
        </p:txBody>
      </p:sp>
      <p:sp>
        <p:nvSpPr>
          <p:cNvPr id="72708" name="Rectangle 4">
            <a:extLst/>
          </p:cNvPr>
          <p:cNvSpPr>
            <a:spLocks noGrp="1" noChangeArrowheads="1"/>
          </p:cNvSpPr>
          <p:nvPr>
            <p:ph type="ftr" sz="quarter" idx="2"/>
          </p:nvPr>
        </p:nvSpPr>
        <p:spPr bwMode="auto">
          <a:xfrm>
            <a:off x="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dirty="0"/>
          </a:p>
        </p:txBody>
      </p:sp>
      <p:sp>
        <p:nvSpPr>
          <p:cNvPr id="72709" name="Rectangle 5">
            <a:extLst/>
          </p:cNvPr>
          <p:cNvSpPr>
            <a:spLocks noGrp="1" noChangeArrowheads="1"/>
          </p:cNvSpPr>
          <p:nvPr>
            <p:ph type="sldNum" sz="quarter" idx="3"/>
          </p:nvPr>
        </p:nvSpPr>
        <p:spPr bwMode="auto">
          <a:xfrm>
            <a:off x="381000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algn="r" eaLnBrk="1" hangingPunct="1">
              <a:defRPr sz="1200" smtClean="0"/>
            </a:lvl1pPr>
          </a:lstStyle>
          <a:p>
            <a:pPr>
              <a:defRPr/>
            </a:pPr>
            <a:fld id="{57D2BF4B-B6ED-4C88-8A87-139545D3017F}"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p:cNvPr>
          <p:cNvSpPr>
            <a:spLocks noGrp="1" noChangeArrowheads="1"/>
          </p:cNvSpPr>
          <p:nvPr>
            <p:ph type="hdr" sz="quarter"/>
          </p:nvPr>
        </p:nvSpPr>
        <p:spPr bwMode="auto">
          <a:xfrm>
            <a:off x="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dirty="0"/>
          </a:p>
        </p:txBody>
      </p:sp>
      <p:sp>
        <p:nvSpPr>
          <p:cNvPr id="45059" name="Rectangle 3">
            <a:extLst/>
          </p:cNvPr>
          <p:cNvSpPr>
            <a:spLocks noGrp="1" noChangeArrowheads="1"/>
          </p:cNvSpPr>
          <p:nvPr>
            <p:ph type="dt" idx="1"/>
          </p:nvPr>
        </p:nvSpPr>
        <p:spPr bwMode="auto">
          <a:xfrm>
            <a:off x="3810000" y="0"/>
            <a:ext cx="2913063" cy="488950"/>
          </a:xfrm>
          <a:prstGeom prst="rect">
            <a:avLst/>
          </a:prstGeom>
          <a:noFill/>
          <a:ln>
            <a:noFill/>
          </a:ln>
          <a:effectLst/>
          <a:ex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dirty="0"/>
          </a:p>
        </p:txBody>
      </p:sp>
      <p:sp>
        <p:nvSpPr>
          <p:cNvPr id="27652" name="Rectangle 4"/>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p:spPr>
      </p:sp>
      <p:sp>
        <p:nvSpPr>
          <p:cNvPr id="45061" name="Rectangle 5">
            <a:extLst/>
          </p:cNvPr>
          <p:cNvSpPr>
            <a:spLocks noGrp="1" noChangeArrowheads="1"/>
          </p:cNvSpPr>
          <p:nvPr>
            <p:ph type="body" sz="quarter" idx="3"/>
          </p:nvPr>
        </p:nvSpPr>
        <p:spPr bwMode="auto">
          <a:xfrm>
            <a:off x="671513" y="4641850"/>
            <a:ext cx="5381625" cy="4398963"/>
          </a:xfrm>
          <a:prstGeom prst="rect">
            <a:avLst/>
          </a:prstGeom>
          <a:noFill/>
          <a:ln>
            <a:noFill/>
          </a:ln>
          <a:effectLst/>
          <a:ex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p:cNvPr>
          <p:cNvSpPr>
            <a:spLocks noGrp="1" noChangeArrowheads="1"/>
          </p:cNvSpPr>
          <p:nvPr>
            <p:ph type="ftr" sz="quarter" idx="4"/>
          </p:nvPr>
        </p:nvSpPr>
        <p:spPr bwMode="auto">
          <a:xfrm>
            <a:off x="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dirty="0"/>
          </a:p>
        </p:txBody>
      </p:sp>
      <p:sp>
        <p:nvSpPr>
          <p:cNvPr id="45063" name="Rectangle 7">
            <a:extLst/>
          </p:cNvPr>
          <p:cNvSpPr>
            <a:spLocks noGrp="1" noChangeArrowheads="1"/>
          </p:cNvSpPr>
          <p:nvPr>
            <p:ph type="sldNum" sz="quarter" idx="5"/>
          </p:nvPr>
        </p:nvSpPr>
        <p:spPr bwMode="auto">
          <a:xfrm>
            <a:off x="3810000" y="9283700"/>
            <a:ext cx="2913063" cy="488950"/>
          </a:xfrm>
          <a:prstGeom prst="rect">
            <a:avLst/>
          </a:prstGeom>
          <a:noFill/>
          <a:ln>
            <a:noFill/>
          </a:ln>
          <a:effectLst/>
          <a:extLst/>
        </p:spPr>
        <p:txBody>
          <a:bodyPr vert="horz" wrap="square" lIns="91861" tIns="45930" rIns="91861" bIns="45930" numCol="1" anchor="b" anchorCtr="0" compatLnSpc="1">
            <a:prstTxWarp prst="textNoShape">
              <a:avLst/>
            </a:prstTxWarp>
          </a:bodyPr>
          <a:lstStyle>
            <a:lvl1pPr algn="r" eaLnBrk="1" hangingPunct="1">
              <a:defRPr sz="1200" smtClean="0"/>
            </a:lvl1pPr>
          </a:lstStyle>
          <a:p>
            <a:pPr>
              <a:defRPr/>
            </a:pPr>
            <a:fld id="{82C1C765-15AB-4E0E-93FD-BCE04ACB99CE}"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miter lim="800000"/>
            <a:headEnd/>
            <a:tailEnd/>
          </a:ln>
        </p:spPr>
        <p:txBody>
          <a:bodyPr/>
          <a:lstStyle/>
          <a:p>
            <a:fld id="{01F9FDA6-A3FC-4755-A604-99DEE5C0DFF3}" type="slidenum">
              <a:rPr lang="en-US" altLang="en-US"/>
              <a:pPr/>
              <a:t>2</a:t>
            </a:fld>
            <a:endParaRPr lang="en-US" altLang="en-US" dirty="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miter lim="800000"/>
            <a:headEnd/>
            <a:tailEnd/>
          </a:ln>
        </p:spPr>
        <p:txBody>
          <a:bodyPr/>
          <a:lstStyle/>
          <a:p>
            <a:fld id="{0122CC34-21FD-44CA-A428-62C4E3898617}" type="slidenum">
              <a:rPr lang="en-US" altLang="en-US"/>
              <a:pPr/>
              <a:t>3</a:t>
            </a:fld>
            <a:endParaRPr lang="en-US" altLang="en-US" dirty="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miter lim="800000"/>
            <a:headEnd/>
            <a:tailEnd/>
          </a:ln>
        </p:spPr>
        <p:txBody>
          <a:bodyPr/>
          <a:lstStyle/>
          <a:p>
            <a:fld id="{D1C5A86D-F667-4BF1-AC8B-B12BA64700D5}" type="slidenum">
              <a:rPr lang="en-US" altLang="en-US"/>
              <a:pPr/>
              <a:t>4</a:t>
            </a:fld>
            <a:endParaRPr lang="en-US" altLang="en-US" dirty="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miter lim="800000"/>
            <a:headEnd/>
            <a:tailEnd/>
          </a:ln>
        </p:spPr>
        <p:txBody>
          <a:bodyPr/>
          <a:lstStyle/>
          <a:p>
            <a:fld id="{D1C5A86D-F667-4BF1-AC8B-B12BA64700D5}" type="slidenum">
              <a:rPr lang="en-US" altLang="en-US"/>
              <a:pPr/>
              <a:t>5</a:t>
            </a:fld>
            <a:endParaRPr lang="en-US" altLang="en-US" dirty="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miter lim="800000"/>
            <a:headEnd/>
            <a:tailEnd/>
          </a:ln>
        </p:spPr>
        <p:txBody>
          <a:bodyPr/>
          <a:lstStyle/>
          <a:p>
            <a:fld id="{35BB10A0-F40B-49FE-AF22-9E3F3181A1DF}" type="slidenum">
              <a:rPr lang="en-US" altLang="en-US"/>
              <a:pPr/>
              <a:t>6</a:t>
            </a:fld>
            <a:endParaRPr lang="en-US" alt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miter lim="800000"/>
            <a:headEnd/>
            <a:tailEnd/>
          </a:ln>
        </p:spPr>
        <p:txBody>
          <a:bodyPr/>
          <a:lstStyle/>
          <a:p>
            <a:fld id="{3A1CECF4-310D-45B8-AAF6-C397BB6448F8}" type="slidenum">
              <a:rPr lang="en-US" altLang="en-US"/>
              <a:pPr/>
              <a:t>14</a:t>
            </a:fld>
            <a:endParaRPr lang="en-US" altLang="en-US" dirty="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miter lim="800000"/>
            <a:headEnd/>
            <a:tailEnd/>
          </a:ln>
        </p:spPr>
        <p:txBody>
          <a:bodyPr/>
          <a:lstStyle/>
          <a:p>
            <a:fld id="{3A1CECF4-310D-45B8-AAF6-C397BB6448F8}" type="slidenum">
              <a:rPr lang="en-US" altLang="en-US"/>
              <a:pPr/>
              <a:t>15</a:t>
            </a:fld>
            <a:endParaRPr lang="en-US" altLang="en-US" dirty="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miter lim="800000"/>
            <a:headEnd/>
            <a:tailEnd/>
          </a:ln>
        </p:spPr>
        <p:txBody>
          <a:bodyPr/>
          <a:lstStyle/>
          <a:p>
            <a:fld id="{80096D02-AC15-43A2-843D-67AB76F81E0F}" type="slidenum">
              <a:rPr lang="en-US" altLang="en-US"/>
              <a:pPr/>
              <a:t>18</a:t>
            </a:fld>
            <a:endParaRPr lang="en-US" altLang="en-US" dirty="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miter lim="800000"/>
            <a:headEnd/>
            <a:tailEnd/>
          </a:ln>
        </p:spPr>
        <p:txBody>
          <a:bodyPr/>
          <a:lstStyle/>
          <a:p>
            <a:fld id="{6BBED43F-F64B-4A63-B832-DE63A88281CC}" type="slidenum">
              <a:rPr lang="en-US" altLang="en-US"/>
              <a:pPr/>
              <a:t>19</a:t>
            </a:fld>
            <a:endParaRPr lang="en-US" altLang="en-US" dirty="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miter lim="800000"/>
            <a:headEnd/>
            <a:tailEnd/>
          </a:ln>
        </p:spPr>
        <p:txBody>
          <a:bodyPr/>
          <a:lstStyle/>
          <a:p>
            <a:fld id="{6BBED43F-F64B-4A63-B832-DE63A88281CC}" type="slidenum">
              <a:rPr lang="en-US" altLang="en-US"/>
              <a:pPr/>
              <a:t>20</a:t>
            </a:fld>
            <a:endParaRPr lang="en-US" altLang="en-US" dirty="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miter lim="800000"/>
            <a:headEnd/>
            <a:tailEnd/>
          </a:ln>
        </p:spPr>
        <p:txBody>
          <a:bodyPr/>
          <a:lstStyle/>
          <a:p>
            <a:fld id="{464A683E-02C3-4FE3-96FA-CEF3415ADB5A}" type="slidenum">
              <a:rPr lang="en-US" altLang="en-US"/>
              <a:pPr/>
              <a:t>22</a:t>
            </a:fld>
            <a:endParaRPr lang="en-US" altLang="en-US" dirty="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miter lim="800000"/>
            <a:headEnd/>
            <a:tailEnd/>
          </a:ln>
        </p:spPr>
        <p:txBody>
          <a:bodyPr/>
          <a:lstStyle/>
          <a:p>
            <a:fld id="{33B0462D-7C62-4FC7-9F93-482CD841447B}" type="slidenum">
              <a:rPr lang="en-US" altLang="en-US"/>
              <a:pPr/>
              <a:t>23</a:t>
            </a:fld>
            <a:endParaRPr lang="en-US" altLang="en-US" dirty="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miter lim="800000"/>
            <a:headEnd/>
            <a:tailEnd/>
          </a:ln>
        </p:spPr>
        <p:txBody>
          <a:bodyPr/>
          <a:lstStyle/>
          <a:p>
            <a:fld id="{BD8594F3-E046-48DA-A5D5-A87ED0FB35CF}" type="slidenum">
              <a:rPr lang="en-US" altLang="en-US"/>
              <a:pPr/>
              <a:t>24</a:t>
            </a:fld>
            <a:endParaRPr lang="en-US" altLang="en-US" dirty="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miter lim="800000"/>
            <a:headEnd/>
            <a:tailEnd/>
          </a:ln>
        </p:spPr>
        <p:txBody>
          <a:bodyPr/>
          <a:lstStyle/>
          <a:p>
            <a:fld id="{BD8594F3-E046-48DA-A5D5-A87ED0FB35CF}" type="slidenum">
              <a:rPr lang="en-US" altLang="en-US"/>
              <a:pPr/>
              <a:t>25</a:t>
            </a:fld>
            <a:endParaRPr lang="en-US" altLang="en-US" dirty="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miter lim="800000"/>
            <a:headEnd/>
            <a:tailEnd/>
          </a:ln>
        </p:spPr>
        <p:txBody>
          <a:bodyPr/>
          <a:lstStyle/>
          <a:p>
            <a:fld id="{BD8594F3-E046-48DA-A5D5-A87ED0FB35CF}" type="slidenum">
              <a:rPr lang="en-US" altLang="en-US"/>
              <a:pPr/>
              <a:t>26</a:t>
            </a:fld>
            <a:endParaRPr lang="en-US" altLang="en-US" dirty="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miter lim="800000"/>
            <a:headEnd/>
            <a:tailEnd/>
          </a:ln>
        </p:spPr>
        <p:txBody>
          <a:bodyPr/>
          <a:lstStyle/>
          <a:p>
            <a:fld id="{BD8594F3-E046-48DA-A5D5-A87ED0FB35CF}" type="slidenum">
              <a:rPr lang="en-US" altLang="en-US"/>
              <a:pPr/>
              <a:t>27</a:t>
            </a:fld>
            <a:endParaRPr lang="en-US" altLang="en-US" dirty="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miter lim="800000"/>
            <a:headEnd/>
            <a:tailEnd/>
          </a:ln>
        </p:spPr>
        <p:txBody>
          <a:bodyPr/>
          <a:lstStyle/>
          <a:p>
            <a:fld id="{95109004-2FC0-448A-A2FB-0763AF470CB4}" type="slidenum">
              <a:rPr lang="en-US" altLang="en-US"/>
              <a:pPr/>
              <a:t>28</a:t>
            </a:fld>
            <a:endParaRPr lang="en-US" altLang="en-US" dirty="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miter lim="800000"/>
            <a:headEnd/>
            <a:tailEnd/>
          </a:ln>
        </p:spPr>
        <p:txBody>
          <a:bodyPr/>
          <a:lstStyle/>
          <a:p>
            <a:fld id="{95109004-2FC0-448A-A2FB-0763AF470CB4}" type="slidenum">
              <a:rPr lang="en-US" altLang="en-US"/>
              <a:pPr/>
              <a:t>29</a:t>
            </a:fld>
            <a:endParaRPr lang="en-US" altLang="en-US" dirty="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miter lim="800000"/>
            <a:headEnd/>
            <a:tailEnd/>
          </a:ln>
        </p:spPr>
        <p:txBody>
          <a:bodyPr/>
          <a:lstStyle/>
          <a:p>
            <a:fld id="{95109004-2FC0-448A-A2FB-0763AF470CB4}" type="slidenum">
              <a:rPr lang="en-US" altLang="en-US"/>
              <a:pPr/>
              <a:t>30</a:t>
            </a:fld>
            <a:endParaRPr lang="en-US" altLang="en-US" dirty="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endParaRPr lang="en-US" alt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dirty="0"/>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pPr>
              <a:defRPr/>
            </a:pPr>
            <a:fld id="{C192FF4D-093D-4CFE-B974-19B93A8940F5}" type="datetime1">
              <a:rPr lang="en-GB" altLang="en-US" smtClean="0"/>
              <a:pPr>
                <a:defRPr/>
              </a:pPr>
              <a:t>28/04/2018</a:t>
            </a:fld>
            <a:endParaRPr lang="en-GB" altLang="en-US" dirty="0"/>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r>
              <a:rPr lang="en-GB" altLang="en-US" dirty="0" smtClean="0"/>
              <a:t>Mary March</a:t>
            </a:r>
            <a:endParaRPr lang="en-GB" altLang="en-US" dirty="0"/>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pPr>
              <a:defRPr/>
            </a:pPr>
            <a:fld id="{4F8C3071-1E7D-46A6-9F6F-02B3EA3BA0BB}" type="slidenum">
              <a:rPr lang="en-GB" altLang="en-US" smtClean="0"/>
              <a:pPr>
                <a:defRPr/>
              </a:pPr>
              <a:t>‹#›</a:t>
            </a:fld>
            <a:endParaRPr lang="en-GB"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0AE60FEE-939F-418F-85BA-06212152BB23}" type="datetime1">
              <a:rPr lang="en-GB" altLang="en-US" smtClean="0"/>
              <a:pPr>
                <a:defRPr/>
              </a:pPr>
              <a:t>28/04/2018</a:t>
            </a:fld>
            <a:endParaRPr lang="en-GB" altLang="en-US" dirty="0"/>
          </a:p>
        </p:txBody>
      </p:sp>
      <p:sp>
        <p:nvSpPr>
          <p:cNvPr id="5" name="Footer Placeholder 4"/>
          <p:cNvSpPr>
            <a:spLocks noGrp="1"/>
          </p:cNvSpPr>
          <p:nvPr>
            <p:ph type="ftr" sz="quarter" idx="11"/>
          </p:nvPr>
        </p:nvSpPr>
        <p:spPr/>
        <p:txBody>
          <a:bodyPr/>
          <a:lstStyle/>
          <a:p>
            <a:pPr>
              <a:defRPr/>
            </a:pPr>
            <a:r>
              <a:rPr lang="en-GB" altLang="en-US" dirty="0" smtClean="0"/>
              <a:t>Mary March</a:t>
            </a:r>
            <a:endParaRPr lang="en-GB" altLang="en-US" dirty="0"/>
          </a:p>
        </p:txBody>
      </p:sp>
      <p:sp>
        <p:nvSpPr>
          <p:cNvPr id="6" name="Slide Number Placeholder 5"/>
          <p:cNvSpPr>
            <a:spLocks noGrp="1"/>
          </p:cNvSpPr>
          <p:nvPr>
            <p:ph type="sldNum" sz="quarter" idx="12"/>
          </p:nvPr>
        </p:nvSpPr>
        <p:spPr/>
        <p:txBody>
          <a:bodyPr/>
          <a:lstStyle/>
          <a:p>
            <a:pPr>
              <a:defRPr/>
            </a:pPr>
            <a:fld id="{60F389B8-9AEA-4C92-A738-684E077ABC1A}" type="slidenum">
              <a:rPr lang="en-GB" altLang="en-US" smtClean="0"/>
              <a:pPr>
                <a:defRPr/>
              </a:pPr>
              <a:t>‹#›</a:t>
            </a:fld>
            <a:endParaRPr lang="en-GB" altLang="en-US" dirty="0"/>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fld id="{7962B698-C6F7-4D56-AC28-77AF01FAE167}" type="datetime1">
              <a:rPr lang="en-GB" altLang="en-US" smtClean="0"/>
              <a:pPr>
                <a:defRPr/>
              </a:pPr>
              <a:t>28/04/2018</a:t>
            </a:fld>
            <a:endParaRPr lang="en-GB" altLang="en-US"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pPr>
              <a:defRPr/>
            </a:pPr>
            <a:fld id="{87C9F28D-93ED-4316-AAFC-0D1918AB3513}" type="slidenum">
              <a:rPr lang="en-GB" altLang="en-US" smtClean="0"/>
              <a:pPr>
                <a:defRPr/>
              </a:pPr>
              <a:t>‹#›</a:t>
            </a:fld>
            <a:endParaRPr lang="en-GB" altLang="en-US"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dirty="0"/>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defRPr/>
            </a:pPr>
            <a:fld id="{D7A6BC95-5026-4CDB-9C27-BB47E300F7FF}" type="datetime1">
              <a:rPr lang="en-GB" altLang="en-US" smtClean="0"/>
              <a:pPr>
                <a:defRPr/>
              </a:pPr>
              <a:t>28/04/2018</a:t>
            </a:fld>
            <a:endParaRPr lang="en-GB" altLang="en-US" dirty="0"/>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pPr>
              <a:defRPr/>
            </a:pPr>
            <a:fld id="{C814C3D6-174F-4931-8966-21626D639DE7}" type="slidenum">
              <a:rPr lang="en-GB" altLang="en-US" smtClean="0"/>
              <a:pPr>
                <a:defRPr/>
              </a:pPr>
              <a:t>‹#›</a:t>
            </a:fld>
            <a:endParaRPr lang="en-GB" altLang="en-US" dirty="0"/>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pPr>
              <a:defRPr/>
            </a:pPr>
            <a:fld id="{A1C314C5-740B-4046-920D-5EA8EA6B13E1}" type="datetime1">
              <a:rPr lang="en-GB" altLang="en-US" smtClean="0"/>
              <a:pPr>
                <a:defRPr/>
              </a:pPr>
              <a:t>28/04/2018</a:t>
            </a:fld>
            <a:endParaRPr lang="en-GB" altLang="en-US" dirty="0"/>
          </a:p>
        </p:txBody>
      </p:sp>
      <p:sp>
        <p:nvSpPr>
          <p:cNvPr id="8" name="Footer Placeholder 7"/>
          <p:cNvSpPr>
            <a:spLocks noGrp="1"/>
          </p:cNvSpPr>
          <p:nvPr>
            <p:ph type="ftr" sz="quarter" idx="11"/>
          </p:nvPr>
        </p:nvSpPr>
        <p:spPr/>
        <p:txBody>
          <a:bodyPr/>
          <a:lstStyle/>
          <a:p>
            <a:endParaRPr kumimoji="0" lang="en-US" dirty="0"/>
          </a:p>
        </p:txBody>
      </p:sp>
      <p:sp>
        <p:nvSpPr>
          <p:cNvPr id="9" name="Slide Number Placeholder 8"/>
          <p:cNvSpPr>
            <a:spLocks noGrp="1"/>
          </p:cNvSpPr>
          <p:nvPr>
            <p:ph type="sldNum" sz="quarter" idx="12"/>
          </p:nvPr>
        </p:nvSpPr>
        <p:spPr/>
        <p:txBody>
          <a:bodyPr/>
          <a:lstStyle/>
          <a:p>
            <a:pPr>
              <a:defRPr/>
            </a:pPr>
            <a:fld id="{E0A0567A-C8C2-4671-96E9-5A963170E0C0}" type="slidenum">
              <a:rPr lang="en-GB" altLang="en-US" smtClean="0"/>
              <a:pPr>
                <a:defRPr/>
              </a:pPr>
              <a:t>‹#›</a:t>
            </a:fld>
            <a:endParaRPr lang="en-GB"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CF5E455A-6F48-4CD4-8CD9-42C7AE4D1DA7}" type="datetime1">
              <a:rPr lang="en-GB" altLang="en-US" smtClean="0"/>
              <a:pPr>
                <a:defRPr/>
              </a:pPr>
              <a:t>28/04/2018</a:t>
            </a:fld>
            <a:endParaRPr lang="en-GB" altLang="en-US" dirty="0"/>
          </a:p>
        </p:txBody>
      </p:sp>
      <p:sp>
        <p:nvSpPr>
          <p:cNvPr id="4" name="Footer Placeholder 3"/>
          <p:cNvSpPr>
            <a:spLocks noGrp="1"/>
          </p:cNvSpPr>
          <p:nvPr>
            <p:ph type="ftr" sz="quarter" idx="11"/>
          </p:nvPr>
        </p:nvSpPr>
        <p:spPr/>
        <p:txBody>
          <a:bodyPr/>
          <a:lstStyle/>
          <a:p>
            <a:endParaRPr kumimoji="0" lang="en-US" dirty="0"/>
          </a:p>
        </p:txBody>
      </p:sp>
      <p:sp>
        <p:nvSpPr>
          <p:cNvPr id="5" name="Slide Number Placeholder 4"/>
          <p:cNvSpPr>
            <a:spLocks noGrp="1"/>
          </p:cNvSpPr>
          <p:nvPr>
            <p:ph type="sldNum" sz="quarter" idx="12"/>
          </p:nvPr>
        </p:nvSpPr>
        <p:spPr/>
        <p:txBody>
          <a:bodyPr/>
          <a:lstStyle/>
          <a:p>
            <a:pPr>
              <a:defRPr/>
            </a:pPr>
            <a:fld id="{16258F39-D27E-4404-BCEA-CFF6CA75B2BC}" type="slidenum">
              <a:rPr lang="en-GB" altLang="en-US" smtClean="0"/>
              <a:pPr>
                <a:defRPr/>
              </a:pPr>
              <a:t>‹#›</a:t>
            </a:fld>
            <a:endParaRPr lang="en-GB" altLang="en-US" dirty="0"/>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0B872D0A-25AC-46CA-AB25-1453C14F0B76}" type="datetime1">
              <a:rPr lang="en-GB" altLang="en-US" smtClean="0"/>
              <a:pPr>
                <a:defRPr/>
              </a:pPr>
              <a:t>28/04/2018</a:t>
            </a:fld>
            <a:endParaRPr lang="en-GB" altLang="en-US" dirty="0"/>
          </a:p>
        </p:txBody>
      </p:sp>
      <p:sp>
        <p:nvSpPr>
          <p:cNvPr id="3" name="Footer Placeholder 2"/>
          <p:cNvSpPr>
            <a:spLocks noGrp="1"/>
          </p:cNvSpPr>
          <p:nvPr>
            <p:ph type="ftr" sz="quarter" idx="11"/>
          </p:nvPr>
        </p:nvSpPr>
        <p:spPr/>
        <p:txBody>
          <a:bodyPr/>
          <a:lstStyle/>
          <a:p>
            <a:endParaRPr kumimoji="0" lang="en-US" dirty="0"/>
          </a:p>
        </p:txBody>
      </p:sp>
      <p:sp>
        <p:nvSpPr>
          <p:cNvPr id="4" name="Slide Number Placeholder 3"/>
          <p:cNvSpPr>
            <a:spLocks noGrp="1"/>
          </p:cNvSpPr>
          <p:nvPr>
            <p:ph type="sldNum" sz="quarter" idx="12"/>
          </p:nvPr>
        </p:nvSpPr>
        <p:spPr/>
        <p:txBody>
          <a:bodyPr/>
          <a:lstStyle/>
          <a:p>
            <a:pPr>
              <a:defRPr/>
            </a:pPr>
            <a:fld id="{C3A9B963-D2C6-402E-A90B-B10D38E7CBA8}" type="slidenum">
              <a:rPr lang="en-GB" altLang="en-US" smtClean="0"/>
              <a:pPr>
                <a:defRPr/>
              </a:pPr>
              <a:t>‹#›</a:t>
            </a:fld>
            <a:endParaRPr lang="en-GB"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pPr>
              <a:defRPr/>
            </a:pPr>
            <a:fld id="{900C3D44-DD69-41CB-A3D0-195F5B3CED25}" type="datetime1">
              <a:rPr lang="en-GB" altLang="en-US" smtClean="0"/>
              <a:pPr>
                <a:defRPr/>
              </a:pPr>
              <a:t>28/04/2018</a:t>
            </a:fld>
            <a:endParaRPr lang="en-GB" altLang="en-US" dirty="0"/>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pPr>
              <a:defRPr/>
            </a:pPr>
            <a:fld id="{D7773F2E-DFDF-4482-BAE4-8D6591A0A8E5}" type="slidenum">
              <a:rPr lang="en-GB" altLang="en-US" smtClean="0"/>
              <a:pPr>
                <a:defRPr/>
              </a:pPr>
              <a:t>‹#›</a:t>
            </a:fld>
            <a:endParaRPr lang="en-GB"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dirty="0"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pPr>
              <a:defRPr/>
            </a:pPr>
            <a:fld id="{CAA9F371-1100-4189-A439-99EBBBA1C01E}" type="datetime1">
              <a:rPr lang="en-GB" altLang="en-US" smtClean="0"/>
              <a:pPr>
                <a:defRPr/>
              </a:pPr>
              <a:t>28/04/2018</a:t>
            </a:fld>
            <a:endParaRPr lang="en-GB" altLang="en-US" dirty="0"/>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kumimoji="0" lang="en-US"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pPr>
              <a:defRPr/>
            </a:pPr>
            <a:fld id="{3B7A97EB-C1BA-425A-8568-4532E6C03245}" type="slidenum">
              <a:rPr lang="en-GB" altLang="en-US" smtClean="0"/>
              <a:pPr>
                <a:defRPr/>
              </a:pPr>
              <a:t>‹#›</a:t>
            </a:fld>
            <a:endParaRPr lang="en-GB" altLang="en-US"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dirty="0"/>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dirty="0"/>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10F36B1C-4281-43D7-AE4A-17CD4CAA0AFB}" type="datetime1">
              <a:rPr lang="en-GB" altLang="en-US" smtClean="0"/>
              <a:pPr>
                <a:defRPr/>
              </a:pPr>
              <a:t>28/04/2018</a:t>
            </a:fld>
            <a:endParaRPr lang="en-GB" altLang="en-US"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pPr>
              <a:defRPr/>
            </a:pPr>
            <a:fld id="{10A47EB9-89E2-49B4-97FB-8105C3E6B992}" type="slidenum">
              <a:rPr lang="en-GB" altLang="en-US" smtClean="0"/>
              <a:pPr>
                <a:defRPr/>
              </a:pPr>
              <a:t>‹#›</a:t>
            </a:fld>
            <a:endParaRPr lang="en-GB"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fld id="{982AAC11-3353-4554-87BB-AD910666D3E2}" type="datetime1">
              <a:rPr lang="en-GB" altLang="en-US" smtClean="0"/>
              <a:pPr>
                <a:defRPr/>
              </a:pPr>
              <a:t>28/04/2018</a:t>
            </a:fld>
            <a:endParaRPr lang="en-GB" altLang="en-US"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pPr>
              <a:defRPr/>
            </a:pPr>
            <a:fld id="{B93CAC41-AEC9-4507-9250-62A3357BF12D}" type="slidenum">
              <a:rPr lang="en-GB" altLang="en-US" smtClean="0"/>
              <a:pPr>
                <a:defRPr/>
              </a:pPr>
              <a:t>‹#›</a:t>
            </a:fld>
            <a:endParaRPr lang="en-GB"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dirty="0"/>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fld id="{33CF0C87-F190-4DA7-A1F6-0CDF8331E655}" type="datetime1">
              <a:rPr lang="en-GB" altLang="en-US" smtClean="0"/>
              <a:pPr>
                <a:defRPr/>
              </a:pPr>
              <a:t>28/04/2018</a:t>
            </a:fld>
            <a:endParaRPr lang="en-GB" altLang="en-US" dirty="0"/>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lgn="r" eaLnBrk="1" latinLnBrk="0" hangingPunct="1"/>
            <a:endParaRPr kumimoji="0" lang="en-US" sz="1300" dirty="0">
              <a:solidFill>
                <a:schemeClr val="bg2">
                  <a:tint val="60000"/>
                  <a:satMod val="155000"/>
                </a:schemeClr>
              </a:solidFill>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3A8D1B67-C953-40B6-B6B7-42F206687ABB}" type="slidenum">
              <a:rPr lang="en-GB" altLang="en-US" smtClean="0"/>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980" r:id="rId1"/>
    <p:sldLayoutId id="2147483981" r:id="rId2"/>
    <p:sldLayoutId id="2147483982" r:id="rId3"/>
    <p:sldLayoutId id="2147483983" r:id="rId4"/>
    <p:sldLayoutId id="2147483984" r:id="rId5"/>
    <p:sldLayoutId id="2147483985" r:id="rId6"/>
    <p:sldLayoutId id="2147483986" r:id="rId7"/>
    <p:sldLayoutId id="2147483987" r:id="rId8"/>
    <p:sldLayoutId id="2147483988" r:id="rId9"/>
    <p:sldLayoutId id="2147483989" r:id="rId10"/>
    <p:sldLayoutId id="2147483990" r:id="rId11"/>
  </p:sldLayoutIdLst>
  <p:hf sldNum="0" hdr="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www.powerhousehydroponics.com/8-economic-benefits-commercial-hydroponics/" TargetMode="External"/><Relationship Id="rId2" Type="http://schemas.openxmlformats.org/officeDocument/2006/relationships/hyperlink" Target="https://globenewswire.com/news-release/2017/05/17/986832/0/en/Vertical-Farming-Market-to-exceed-13bn-by-2024-Global-Market-Insights-Inc.htm" TargetMode="External"/><Relationship Id="rId1" Type="http://schemas.openxmlformats.org/officeDocument/2006/relationships/slideLayout" Target="../slideLayouts/slideLayout2.xml"/><Relationship Id="rId5" Type="http://schemas.openxmlformats.org/officeDocument/2006/relationships/hyperlink" Target="https://ecopostblog.wordpress.com/2014/07/14/the-environmental-benefits-of-hydroponics/" TargetMode="External"/><Relationship Id="rId4" Type="http://schemas.openxmlformats.org/officeDocument/2006/relationships/hyperlink" Target="http://www.powerhousehydroponics.com/commercial-hydroponic-technology-grows-mone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p:cNvPr>
          <p:cNvSpPr>
            <a:spLocks noGrp="1"/>
          </p:cNvSpPr>
          <p:nvPr>
            <p:ph type="subTitle" idx="1"/>
          </p:nvPr>
        </p:nvSpPr>
        <p:spPr>
          <a:xfrm>
            <a:off x="827088" y="428604"/>
            <a:ext cx="7561262" cy="5664221"/>
          </a:xfrm>
        </p:spPr>
        <p:txBody>
          <a:bodyPr/>
          <a:lstStyle/>
          <a:p>
            <a:pPr algn="l" eaLnBrk="1" hangingPunct="1">
              <a:buFont typeface="Arial" charset="0"/>
              <a:buNone/>
              <a:defRPr/>
            </a:pPr>
            <a:endParaRPr lang="en-GB" sz="2000" b="1" dirty="0" smtClean="0">
              <a:solidFill>
                <a:schemeClr val="tx1"/>
              </a:solidFill>
              <a:latin typeface="Arial" pitchFamily="34" charset="0"/>
              <a:cs typeface="Arial" pitchFamily="34" charset="0"/>
            </a:endParaRPr>
          </a:p>
          <a:p>
            <a:pPr algn="l" eaLnBrk="1" hangingPunct="1">
              <a:buFont typeface="Arial" charset="0"/>
              <a:buNone/>
              <a:defRPr/>
            </a:pPr>
            <a:endParaRPr lang="en-GB" sz="2000" b="1" dirty="0" smtClean="0">
              <a:solidFill>
                <a:schemeClr val="tx1"/>
              </a:solidFill>
              <a:latin typeface="Arial" pitchFamily="34" charset="0"/>
              <a:cs typeface="Arial" pitchFamily="34" charset="0"/>
            </a:endParaRPr>
          </a:p>
          <a:p>
            <a:pPr algn="l" eaLnBrk="1" hangingPunct="1">
              <a:buFont typeface="Arial" charset="0"/>
              <a:buNone/>
              <a:defRPr/>
            </a:pPr>
            <a:endParaRPr lang="en-GB" sz="2000" b="1" dirty="0" smtClean="0">
              <a:solidFill>
                <a:schemeClr val="tx1"/>
              </a:solidFill>
              <a:latin typeface="Arial" pitchFamily="34" charset="0"/>
              <a:cs typeface="Arial" pitchFamily="34" charset="0"/>
            </a:endParaRPr>
          </a:p>
          <a:p>
            <a:pPr algn="l" eaLnBrk="1" hangingPunct="1">
              <a:buFont typeface="Arial" charset="0"/>
              <a:buNone/>
              <a:defRPr/>
            </a:pPr>
            <a:r>
              <a:rPr lang="en-GB" sz="2000" b="1" dirty="0" smtClean="0">
                <a:solidFill>
                  <a:schemeClr val="tx1"/>
                </a:solidFill>
                <a:latin typeface="Arial" pitchFamily="34" charset="0"/>
                <a:cs typeface="Arial" pitchFamily="34" charset="0"/>
              </a:rPr>
              <a:t>Title</a:t>
            </a:r>
            <a:r>
              <a:rPr lang="en-GB" sz="2000" b="1" dirty="0">
                <a:solidFill>
                  <a:schemeClr val="tx1"/>
                </a:solidFill>
                <a:latin typeface="Arial" pitchFamily="34" charset="0"/>
                <a:cs typeface="Arial" pitchFamily="34" charset="0"/>
              </a:rPr>
              <a:t>: </a:t>
            </a:r>
            <a:r>
              <a:rPr lang="en-GB" sz="2000" b="1" dirty="0">
                <a:latin typeface="Arial" pitchFamily="34" charset="0"/>
                <a:cs typeface="Arial" pitchFamily="34" charset="0"/>
              </a:rPr>
              <a:t>( </a:t>
            </a:r>
            <a:r>
              <a:rPr lang="en-GB" sz="2000" b="1" dirty="0" smtClean="0">
                <a:latin typeface="Arial" pitchFamily="34" charset="0"/>
                <a:cs typeface="Arial" pitchFamily="34" charset="0"/>
              </a:rPr>
              <a:t>Go Green Un - limited) Company</a:t>
            </a:r>
          </a:p>
          <a:p>
            <a:pPr algn="l" eaLnBrk="1" hangingPunct="1">
              <a:buFont typeface="Arial" charset="0"/>
              <a:buNone/>
              <a:defRPr/>
            </a:pPr>
            <a:r>
              <a:rPr lang="en-GB" sz="2000" dirty="0" smtClean="0">
                <a:latin typeface="Arial" pitchFamily="34" charset="0"/>
                <a:cs typeface="Arial" pitchFamily="34" charset="0"/>
              </a:rPr>
              <a:t>Samsul Alom </a:t>
            </a:r>
            <a:r>
              <a:rPr lang="en-GB" sz="2000" b="1" dirty="0" smtClean="0">
                <a:latin typeface="Arial" pitchFamily="34" charset="0"/>
                <a:cs typeface="Arial" pitchFamily="34" charset="0"/>
              </a:rPr>
              <a:t>(Leader) </a:t>
            </a:r>
            <a:r>
              <a:rPr lang="en-GB" sz="2000" dirty="0" smtClean="0">
                <a:latin typeface="Arial" pitchFamily="34" charset="0"/>
                <a:cs typeface="Arial" pitchFamily="34" charset="0"/>
              </a:rPr>
              <a:t>1605851</a:t>
            </a:r>
          </a:p>
          <a:p>
            <a:pPr algn="l" eaLnBrk="1" hangingPunct="1">
              <a:buFont typeface="Arial" charset="0"/>
              <a:buNone/>
              <a:defRPr/>
            </a:pPr>
            <a:endParaRPr lang="en-GB" sz="1200" dirty="0" smtClean="0">
              <a:latin typeface="Arial" pitchFamily="34" charset="0"/>
              <a:cs typeface="Arial" pitchFamily="34" charset="0"/>
            </a:endParaRPr>
          </a:p>
          <a:p>
            <a:pPr algn="l" eaLnBrk="1" hangingPunct="1">
              <a:buFont typeface="Arial" charset="0"/>
              <a:buNone/>
              <a:defRPr/>
            </a:pPr>
            <a:r>
              <a:rPr lang="en-GB" sz="2000" dirty="0" smtClean="0">
                <a:latin typeface="Arial" pitchFamily="34" charset="0"/>
                <a:cs typeface="Arial" pitchFamily="34" charset="0"/>
              </a:rPr>
              <a:t>Clarrisa Adela Kover 1605694 </a:t>
            </a:r>
          </a:p>
          <a:p>
            <a:pPr algn="l" eaLnBrk="1" hangingPunct="1">
              <a:buFont typeface="Arial" charset="0"/>
              <a:buNone/>
              <a:defRPr/>
            </a:pPr>
            <a:endParaRPr lang="en-GB" sz="1200" dirty="0" smtClean="0">
              <a:latin typeface="Arial" pitchFamily="34" charset="0"/>
              <a:cs typeface="Arial" pitchFamily="34" charset="0"/>
            </a:endParaRPr>
          </a:p>
          <a:p>
            <a:pPr algn="l" eaLnBrk="1" hangingPunct="1">
              <a:buFont typeface="Arial" charset="0"/>
              <a:buNone/>
              <a:defRPr/>
            </a:pPr>
            <a:r>
              <a:rPr lang="en-GB" sz="2000" dirty="0" smtClean="0">
                <a:latin typeface="Arial" pitchFamily="34" charset="0"/>
                <a:cs typeface="Arial" pitchFamily="34" charset="0"/>
              </a:rPr>
              <a:t>Zarrar Zafar 1605852</a:t>
            </a:r>
          </a:p>
          <a:p>
            <a:pPr algn="l" eaLnBrk="1" hangingPunct="1">
              <a:buFont typeface="Arial" charset="0"/>
              <a:buNone/>
              <a:defRPr/>
            </a:pPr>
            <a:endParaRPr lang="en-GB" sz="1200" dirty="0" smtClean="0">
              <a:latin typeface="Arial" pitchFamily="34" charset="0"/>
              <a:cs typeface="Arial" pitchFamily="34" charset="0"/>
            </a:endParaRPr>
          </a:p>
          <a:p>
            <a:pPr algn="l" eaLnBrk="1" hangingPunct="1">
              <a:buFont typeface="Arial" charset="0"/>
              <a:buNone/>
              <a:defRPr/>
            </a:pPr>
            <a:r>
              <a:rPr lang="en-GB" sz="2000" dirty="0" err="1" smtClean="0">
                <a:latin typeface="Arial" pitchFamily="34" charset="0"/>
                <a:cs typeface="Arial" pitchFamily="34" charset="0"/>
              </a:rPr>
              <a:t>Farhat</a:t>
            </a:r>
            <a:r>
              <a:rPr lang="en-GB" sz="2000" dirty="0" smtClean="0">
                <a:latin typeface="Arial" pitchFamily="34" charset="0"/>
                <a:cs typeface="Arial" pitchFamily="34" charset="0"/>
              </a:rPr>
              <a:t> Zafar 1605787</a:t>
            </a:r>
          </a:p>
          <a:p>
            <a:pPr algn="l" eaLnBrk="1" hangingPunct="1">
              <a:buFont typeface="Arial" charset="0"/>
              <a:buNone/>
              <a:defRPr/>
            </a:pPr>
            <a:endParaRPr lang="en-GB" sz="1200" dirty="0" smtClean="0">
              <a:latin typeface="Arial" pitchFamily="34" charset="0"/>
              <a:cs typeface="Arial" pitchFamily="34" charset="0"/>
            </a:endParaRPr>
          </a:p>
          <a:p>
            <a:pPr algn="l" eaLnBrk="1" hangingPunct="1">
              <a:buFont typeface="Arial" charset="0"/>
              <a:buNone/>
              <a:defRPr/>
            </a:pPr>
            <a:r>
              <a:rPr lang="en-GB" sz="2000" dirty="0" smtClean="0">
                <a:latin typeface="Arial" pitchFamily="34" charset="0"/>
                <a:cs typeface="Arial" pitchFamily="34" charset="0"/>
              </a:rPr>
              <a:t>Nassaba Guiba 1605896</a:t>
            </a:r>
          </a:p>
          <a:p>
            <a:pPr algn="l" eaLnBrk="1" hangingPunct="1">
              <a:buFont typeface="Arial" charset="0"/>
              <a:buNone/>
              <a:defRPr/>
            </a:pPr>
            <a:r>
              <a:rPr lang="en-GB" sz="2000" b="1" dirty="0" smtClean="0">
                <a:latin typeface="Arial" pitchFamily="34" charset="0"/>
                <a:cs typeface="Arial" pitchFamily="34" charset="0"/>
              </a:rPr>
              <a:t>Tutors Name </a:t>
            </a:r>
            <a:r>
              <a:rPr lang="en-GB" sz="2000" dirty="0" smtClean="0">
                <a:latin typeface="Arial" pitchFamily="34" charset="0"/>
                <a:cs typeface="Arial" pitchFamily="34" charset="0"/>
              </a:rPr>
              <a:t>: Mushfiqul Rahman</a:t>
            </a:r>
            <a:endParaRPr lang="en-GB" sz="2000" dirty="0">
              <a:latin typeface="Arial" pitchFamily="34" charset="0"/>
              <a:cs typeface="Arial" pitchFamily="34" charset="0"/>
            </a:endParaRPr>
          </a:p>
          <a:p>
            <a:pPr eaLnBrk="1" hangingPunct="1">
              <a:buFont typeface="Arial" charset="0"/>
              <a:buNone/>
              <a:defRPr/>
            </a:pPr>
            <a:endParaRPr lang="en-GB" sz="2400" dirty="0"/>
          </a:p>
          <a:p>
            <a:pPr eaLnBrk="1" hangingPunct="1">
              <a:buFont typeface="Arial" charset="0"/>
              <a:buNone/>
              <a:defRPr/>
            </a:pPr>
            <a:endParaRPr lang="en-GB" sz="2400" dirty="0"/>
          </a:p>
          <a:p>
            <a:pPr eaLnBrk="1" hangingPunct="1">
              <a:buFont typeface="Arial" charset="0"/>
              <a:buNone/>
              <a:defRPr/>
            </a:pPr>
            <a:endParaRPr lang="en-GB" sz="2400" dirty="0"/>
          </a:p>
        </p:txBody>
      </p:sp>
      <p:pic>
        <p:nvPicPr>
          <p:cNvPr id="47106" name="Picture 2" descr="Home"/>
          <p:cNvPicPr>
            <a:picLocks noChangeAspect="1" noChangeArrowheads="1"/>
          </p:cNvPicPr>
          <p:nvPr/>
        </p:nvPicPr>
        <p:blipFill>
          <a:blip r:embed="rId2"/>
          <a:srcRect/>
          <a:stretch>
            <a:fillRect/>
          </a:stretch>
        </p:blipFill>
        <p:spPr bwMode="auto">
          <a:xfrm>
            <a:off x="4643438" y="500042"/>
            <a:ext cx="4000500" cy="666751"/>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 xmlns:p14="http://schemas.microsoft.com/office/powerpoint/2010/main" val="3999572428"/>
              </p:ext>
            </p:extLst>
          </p:nvPr>
        </p:nvGraphicFramePr>
        <p:xfrm>
          <a:off x="500034" y="857232"/>
          <a:ext cx="8229600" cy="57864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170" name="Rectangle 4"/>
          <p:cNvSpPr>
            <a:spLocks noGrp="1"/>
          </p:cNvSpPr>
          <p:nvPr>
            <p:ph type="title"/>
          </p:nvPr>
        </p:nvSpPr>
        <p:spPr>
          <a:xfrm>
            <a:off x="457200" y="115888"/>
            <a:ext cx="8229600" cy="669906"/>
          </a:xfrm>
          <a:ln/>
        </p:spPr>
        <p:style>
          <a:lnRef idx="1">
            <a:schemeClr val="accent1"/>
          </a:lnRef>
          <a:fillRef idx="2">
            <a:schemeClr val="accent1"/>
          </a:fillRef>
          <a:effectRef idx="1">
            <a:schemeClr val="accent1"/>
          </a:effectRef>
          <a:fontRef idx="minor">
            <a:schemeClr val="dk1"/>
          </a:fontRef>
        </p:style>
        <p:txBody>
          <a:bodyPr>
            <a:normAutofit fontScale="90000"/>
          </a:bodyPr>
          <a:lstStyle/>
          <a:p>
            <a:pPr algn="ctr" eaLnBrk="1" hangingPunct="1">
              <a:defRPr/>
            </a:pPr>
            <a:r>
              <a:rPr lang="en-GB" altLang="en-US" sz="4400" dirty="0" smtClean="0">
                <a:solidFill>
                  <a:srgbClr val="002060"/>
                </a:solidFill>
                <a:latin typeface="Arial" pitchFamily="34" charset="0"/>
                <a:cs typeface="Arial" pitchFamily="34" charset="0"/>
              </a:rPr>
              <a:t>Contents</a:t>
            </a:r>
            <a:r>
              <a:rPr lang="en-GB" altLang="en-US" dirty="0" smtClean="0">
                <a:solidFill>
                  <a:srgbClr val="002060"/>
                </a:solidFill>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p:cNvGraphicFramePr>
            <a:graphicFrameLocks noGrp="1"/>
          </p:cNvGraphicFramePr>
          <p:nvPr>
            <p:ph idx="1"/>
          </p:nvPr>
        </p:nvGraphicFramePr>
        <p:xfrm>
          <a:off x="457200" y="1071546"/>
          <a:ext cx="8229600" cy="51435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146" name="Rectangle 4"/>
          <p:cNvSpPr>
            <a:spLocks noGrp="1"/>
          </p:cNvSpPr>
          <p:nvPr>
            <p:ph type="title"/>
          </p:nvPr>
        </p:nvSpPr>
        <p:spPr>
          <a:xfrm>
            <a:off x="466725" y="188913"/>
            <a:ext cx="8229600" cy="811195"/>
          </a:xfrm>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hangingPunct="1"/>
            <a:r>
              <a:rPr lang="en-GB" altLang="en-US" b="1" dirty="0" smtClean="0">
                <a:solidFill>
                  <a:schemeClr val="tx1"/>
                </a:solidFill>
                <a:latin typeface="Arial" pitchFamily="34" charset="0"/>
                <a:cs typeface="Arial" pitchFamily="34" charset="0"/>
              </a:rPr>
              <a:t>Introduction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 xmlns:p14="http://schemas.microsoft.com/office/powerpoint/2010/main" val="1733768418"/>
              </p:ext>
            </p:extLst>
          </p:nvPr>
        </p:nvGraphicFramePr>
        <p:xfrm>
          <a:off x="457200" y="1285860"/>
          <a:ext cx="8229600" cy="5143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170" name="Rectangle 2"/>
          <p:cNvSpPr>
            <a:spLocks noGrp="1"/>
          </p:cNvSpPr>
          <p:nvPr>
            <p:ph type="title"/>
          </p:nvPr>
        </p:nvSpPr>
        <p:spPr>
          <a:xfrm>
            <a:off x="395536" y="260648"/>
            <a:ext cx="8229600" cy="939784"/>
          </a:xfrm>
        </p:spPr>
        <p:style>
          <a:lnRef idx="1">
            <a:schemeClr val="accent2"/>
          </a:lnRef>
          <a:fillRef idx="2">
            <a:schemeClr val="accent2"/>
          </a:fillRef>
          <a:effectRef idx="1">
            <a:schemeClr val="accent2"/>
          </a:effectRef>
          <a:fontRef idx="minor">
            <a:schemeClr val="dk1"/>
          </a:fontRef>
        </p:style>
        <p:txBody>
          <a:bodyPr>
            <a:normAutofit/>
          </a:bodyPr>
          <a:lstStyle/>
          <a:p>
            <a:pPr algn="ctr" eaLnBrk="1" hangingPunct="1"/>
            <a:r>
              <a:rPr lang="en-GB" altLang="en-US" sz="4000" b="1" dirty="0" smtClean="0">
                <a:latin typeface="Arial" pitchFamily="34" charset="0"/>
                <a:cs typeface="Arial" pitchFamily="34" charset="0"/>
              </a:rPr>
              <a:t>Aim and Objectives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nvPr>
        </p:nvGraphicFramePr>
        <p:xfrm>
          <a:off x="457200" y="1285860"/>
          <a:ext cx="8229600" cy="5143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170" name="Rectangle 2"/>
          <p:cNvSpPr>
            <a:spLocks noGrp="1"/>
          </p:cNvSpPr>
          <p:nvPr>
            <p:ph type="title"/>
          </p:nvPr>
        </p:nvSpPr>
        <p:spPr>
          <a:xfrm>
            <a:off x="457200" y="274638"/>
            <a:ext cx="8229600" cy="939784"/>
          </a:xfrm>
        </p:spPr>
        <p:style>
          <a:lnRef idx="1">
            <a:schemeClr val="accent2"/>
          </a:lnRef>
          <a:fillRef idx="2">
            <a:schemeClr val="accent2"/>
          </a:fillRef>
          <a:effectRef idx="1">
            <a:schemeClr val="accent2"/>
          </a:effectRef>
          <a:fontRef idx="minor">
            <a:schemeClr val="dk1"/>
          </a:fontRef>
        </p:style>
        <p:txBody>
          <a:bodyPr/>
          <a:lstStyle/>
          <a:p>
            <a:pPr algn="ctr"/>
            <a:r>
              <a:rPr lang="en-GB" altLang="en-US" sz="4400" dirty="0" smtClean="0">
                <a:latin typeface="Arial" pitchFamily="34" charset="0"/>
                <a:cs typeface="Arial" pitchFamily="34" charset="0"/>
              </a:rPr>
              <a:t>Objectives </a:t>
            </a:r>
            <a:endParaRPr lang="en-GB" altLang="en-US" b="1"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214282" y="1600200"/>
          <a:ext cx="8715436" cy="47577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194" name="Rectangle 2"/>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noAutofit/>
          </a:bodyPr>
          <a:lstStyle/>
          <a:p>
            <a:pPr algn="ctr" eaLnBrk="1" hangingPunct="1"/>
            <a:r>
              <a:rPr lang="en-GB" altLang="en-US" sz="4000" dirty="0" smtClean="0">
                <a:latin typeface="Arial" pitchFamily="34" charset="0"/>
                <a:cs typeface="Arial" pitchFamily="34" charset="0"/>
              </a:rPr>
              <a:t>Company Description Mission and Vision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smtClean="0"/>
          </a:p>
          <a:p>
            <a:endParaRPr lang="en-GB" dirty="0"/>
          </a:p>
        </p:txBody>
      </p:sp>
      <p:sp>
        <p:nvSpPr>
          <p:cNvPr id="5" name="Title 4"/>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lstStyle/>
          <a:p>
            <a:r>
              <a:rPr lang="en-GB" dirty="0" smtClean="0"/>
              <a:t>Reduce Water Consumption</a:t>
            </a:r>
            <a:endParaRPr lang="en-GB" dirty="0"/>
          </a:p>
        </p:txBody>
      </p:sp>
      <p:pic>
        <p:nvPicPr>
          <p:cNvPr id="2050" name="Picture 2" descr="Image result for running tap picture"/>
          <p:cNvPicPr>
            <a:picLocks noChangeAspect="1" noChangeArrowheads="1"/>
          </p:cNvPicPr>
          <p:nvPr/>
        </p:nvPicPr>
        <p:blipFill>
          <a:blip r:embed="rId2"/>
          <a:srcRect/>
          <a:stretch>
            <a:fillRect/>
          </a:stretch>
        </p:blipFill>
        <p:spPr bwMode="auto">
          <a:xfrm>
            <a:off x="500034" y="1643050"/>
            <a:ext cx="8215370" cy="428628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endParaRPr lang="en-GB" dirty="0" smtClean="0"/>
          </a:p>
          <a:p>
            <a:pPr>
              <a:buNone/>
            </a:pPr>
            <a:endParaRPr lang="en-GB" dirty="0"/>
          </a:p>
        </p:txBody>
      </p:sp>
      <p:sp>
        <p:nvSpPr>
          <p:cNvPr id="5" name="Title 4"/>
          <p:cNvSpPr>
            <a:spLocks noGrp="1"/>
          </p:cNvSpPr>
          <p:nvPr>
            <p:ph type="title"/>
          </p:nvPr>
        </p:nvSpPr>
        <p:spPr/>
        <p:txBody>
          <a:bodyPr>
            <a:noAutofit/>
          </a:bodyPr>
          <a:lstStyle/>
          <a:p>
            <a:r>
              <a:rPr lang="en-GB" sz="4000" dirty="0" smtClean="0">
                <a:latin typeface="Arial" pitchFamily="34" charset="0"/>
                <a:cs typeface="Arial" pitchFamily="34" charset="0"/>
              </a:rPr>
              <a:t>Use of land mass reduced by 1/40th</a:t>
            </a:r>
            <a:endParaRPr lang="en-GB" sz="4000" dirty="0">
              <a:latin typeface="Arial" pitchFamily="34" charset="0"/>
              <a:cs typeface="Arial" pitchFamily="34" charset="0"/>
            </a:endParaRPr>
          </a:p>
        </p:txBody>
      </p:sp>
      <p:pic>
        <p:nvPicPr>
          <p:cNvPr id="1026" name="Picture 2" descr="Image result for aerial view of paddy field"/>
          <p:cNvPicPr>
            <a:picLocks noChangeAspect="1" noChangeArrowheads="1"/>
          </p:cNvPicPr>
          <p:nvPr/>
        </p:nvPicPr>
        <p:blipFill>
          <a:blip r:embed="rId2"/>
          <a:srcRect/>
          <a:stretch>
            <a:fillRect/>
          </a:stretch>
        </p:blipFill>
        <p:spPr bwMode="auto">
          <a:xfrm>
            <a:off x="428596" y="1428737"/>
            <a:ext cx="8358246" cy="4429155"/>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endParaRPr lang="en-GB" dirty="0" smtClean="0"/>
          </a:p>
          <a:p>
            <a:pPr>
              <a:buNone/>
            </a:pPr>
            <a:endParaRPr lang="en-GB" dirty="0"/>
          </a:p>
        </p:txBody>
      </p:sp>
      <p:sp>
        <p:nvSpPr>
          <p:cNvPr id="5" name="Title 4"/>
          <p:cNvSpPr>
            <a:spLocks noGrp="1"/>
          </p:cNvSpPr>
          <p:nvPr>
            <p:ph type="title"/>
          </p:nvPr>
        </p:nvSpPr>
        <p:spPr/>
        <p:txBody>
          <a:bodyPr>
            <a:normAutofit fontScale="90000"/>
          </a:bodyPr>
          <a:lstStyle/>
          <a:p>
            <a:r>
              <a:rPr lang="en-GB" dirty="0" smtClean="0"/>
              <a:t>Low Concentration of Nutrients Consumption </a:t>
            </a:r>
            <a:endParaRPr lang="en-GB" dirty="0"/>
          </a:p>
        </p:txBody>
      </p:sp>
      <p:pic>
        <p:nvPicPr>
          <p:cNvPr id="56322" name="Picture 2" descr="Image result for pictures of hydroponic farm"/>
          <p:cNvPicPr>
            <a:picLocks noChangeAspect="1" noChangeArrowheads="1"/>
          </p:cNvPicPr>
          <p:nvPr/>
        </p:nvPicPr>
        <p:blipFill>
          <a:blip r:embed="rId2" cstate="print"/>
          <a:srcRect/>
          <a:stretch>
            <a:fillRect/>
          </a:stretch>
        </p:blipFill>
        <p:spPr bwMode="auto">
          <a:xfrm>
            <a:off x="428596" y="1428736"/>
            <a:ext cx="8286808" cy="428628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endParaRPr lang="en-GB" dirty="0" smtClean="0"/>
          </a:p>
          <a:p>
            <a:pPr>
              <a:buNone/>
            </a:pPr>
            <a:endParaRPr lang="en-GB" dirty="0" smtClean="0"/>
          </a:p>
        </p:txBody>
      </p:sp>
      <p:sp>
        <p:nvSpPr>
          <p:cNvPr id="5" name="Title 4"/>
          <p:cNvSpPr>
            <a:spLocks noGrp="1"/>
          </p:cNvSpPr>
          <p:nvPr>
            <p:ph type="title"/>
          </p:nvPr>
        </p:nvSpPr>
        <p:spPr/>
        <p:txBody>
          <a:bodyPr/>
          <a:lstStyle/>
          <a:p>
            <a:r>
              <a:rPr lang="en-GB" dirty="0" smtClean="0"/>
              <a:t>No need to degrade soil</a:t>
            </a:r>
            <a:endParaRPr lang="en-GB" dirty="0"/>
          </a:p>
        </p:txBody>
      </p:sp>
      <p:pic>
        <p:nvPicPr>
          <p:cNvPr id="57346" name="Picture 2" descr="Image result for PICTURES OF SOIL DEGRADATION"/>
          <p:cNvPicPr>
            <a:picLocks noChangeAspect="1" noChangeArrowheads="1"/>
          </p:cNvPicPr>
          <p:nvPr/>
        </p:nvPicPr>
        <p:blipFill>
          <a:blip r:embed="rId2"/>
          <a:srcRect/>
          <a:stretch>
            <a:fillRect/>
          </a:stretch>
        </p:blipFill>
        <p:spPr bwMode="auto">
          <a:xfrm>
            <a:off x="571472" y="1571612"/>
            <a:ext cx="8039088" cy="428628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endParaRPr lang="en-GB" dirty="0" smtClean="0"/>
          </a:p>
          <a:p>
            <a:pPr>
              <a:buNone/>
            </a:pPr>
            <a:r>
              <a:rPr lang="en-GB" sz="1800" dirty="0" smtClean="0"/>
              <a:t>		</a:t>
            </a:r>
          </a:p>
          <a:p>
            <a:pPr>
              <a:buNone/>
            </a:pPr>
            <a:r>
              <a:rPr lang="en-GB" sz="1800" dirty="0" smtClean="0"/>
              <a:t>	</a:t>
            </a:r>
            <a:r>
              <a:rPr lang="en-GB" sz="1800" b="1" dirty="0" smtClean="0">
                <a:latin typeface="Arial" pitchFamily="34" charset="0"/>
                <a:cs typeface="Arial" pitchFamily="34" charset="0"/>
              </a:rPr>
              <a:t>Big plant. Small Roots			Small plant. Big Roots</a:t>
            </a:r>
          </a:p>
          <a:p>
            <a:pPr>
              <a:buNone/>
            </a:pPr>
            <a:endParaRPr lang="en-GB" sz="1800" b="1" dirty="0">
              <a:latin typeface="Arial" pitchFamily="34" charset="0"/>
              <a:cs typeface="Arial" pitchFamily="34" charset="0"/>
            </a:endParaRPr>
          </a:p>
        </p:txBody>
      </p:sp>
      <p:sp>
        <p:nvSpPr>
          <p:cNvPr id="5" name="Title 4"/>
          <p:cNvSpPr>
            <a:spLocks noGrp="1"/>
          </p:cNvSpPr>
          <p:nvPr>
            <p:ph type="title"/>
          </p:nvPr>
        </p:nvSpPr>
        <p:spPr/>
        <p:txBody>
          <a:bodyPr>
            <a:noAutofit/>
          </a:bodyPr>
          <a:lstStyle/>
          <a:p>
            <a:r>
              <a:rPr lang="en-GB" sz="4000" dirty="0" smtClean="0">
                <a:latin typeface="Arial" pitchFamily="34" charset="0"/>
                <a:cs typeface="Arial" pitchFamily="34" charset="0"/>
              </a:rPr>
              <a:t>Variation from soil to Hydroponic plant growing</a:t>
            </a:r>
            <a:endParaRPr lang="en-GB" sz="4000" dirty="0">
              <a:latin typeface="Arial" pitchFamily="34" charset="0"/>
              <a:cs typeface="Arial" pitchFamily="34" charset="0"/>
            </a:endParaRPr>
          </a:p>
        </p:txBody>
      </p:sp>
      <p:pic>
        <p:nvPicPr>
          <p:cNvPr id="59396" name="Picture 4" descr="hydroponics"/>
          <p:cNvPicPr>
            <a:picLocks noChangeAspect="1" noChangeArrowheads="1"/>
          </p:cNvPicPr>
          <p:nvPr/>
        </p:nvPicPr>
        <p:blipFill>
          <a:blip r:embed="rId2"/>
          <a:srcRect/>
          <a:stretch>
            <a:fillRect/>
          </a:stretch>
        </p:blipFill>
        <p:spPr bwMode="auto">
          <a:xfrm>
            <a:off x="1214414" y="1714488"/>
            <a:ext cx="6929486" cy="3714776"/>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596" y="285728"/>
            <a:ext cx="8229600" cy="4525963"/>
          </a:xfrm>
        </p:spPr>
        <p:txBody>
          <a:bodyPr/>
          <a:lstStyle/>
          <a:p>
            <a:pPr>
              <a:buNone/>
            </a:pPr>
            <a:endParaRPr lang="en-GB" dirty="0" smtClean="0"/>
          </a:p>
          <a:p>
            <a:pPr>
              <a:buNone/>
            </a:pPr>
            <a:r>
              <a:rPr lang="en-GB" dirty="0" smtClean="0"/>
              <a:t>Mist nozzles         Water Pump	  Electricity</a:t>
            </a:r>
            <a:endParaRPr lang="en-GB" dirty="0"/>
          </a:p>
        </p:txBody>
      </p:sp>
      <p:pic>
        <p:nvPicPr>
          <p:cNvPr id="60418" name="Picture 2" descr="aeroponics"/>
          <p:cNvPicPr>
            <a:picLocks noChangeAspect="1" noChangeArrowheads="1"/>
          </p:cNvPicPr>
          <p:nvPr/>
        </p:nvPicPr>
        <p:blipFill>
          <a:blip r:embed="rId2"/>
          <a:srcRect/>
          <a:stretch>
            <a:fillRect/>
          </a:stretch>
        </p:blipFill>
        <p:spPr bwMode="auto">
          <a:xfrm>
            <a:off x="857224" y="2071678"/>
            <a:ext cx="7572428" cy="2786082"/>
          </a:xfrm>
          <a:prstGeom prst="rect">
            <a:avLst/>
          </a:prstGeom>
          <a:noFill/>
        </p:spPr>
      </p:pic>
      <p:cxnSp>
        <p:nvCxnSpPr>
          <p:cNvPr id="5" name="Straight Arrow Connector 4"/>
          <p:cNvCxnSpPr/>
          <p:nvPr/>
        </p:nvCxnSpPr>
        <p:spPr>
          <a:xfrm rot="16200000" flipH="1">
            <a:off x="1250133" y="1678769"/>
            <a:ext cx="2214578" cy="1143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rot="5400000">
            <a:off x="3143240" y="2643182"/>
            <a:ext cx="3214710" cy="2143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16200000" flipH="1">
            <a:off x="6215074" y="2143116"/>
            <a:ext cx="2714644" cy="7143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endParaRPr lang="en-GB" dirty="0" smtClean="0"/>
          </a:p>
          <a:p>
            <a:pPr>
              <a:buNone/>
            </a:pPr>
            <a:endParaRPr lang="en-GB" dirty="0"/>
          </a:p>
        </p:txBody>
      </p:sp>
      <p:sp>
        <p:nvSpPr>
          <p:cNvPr id="5" name="Title 4"/>
          <p:cNvSpPr>
            <a:spLocks noGrp="1"/>
          </p:cNvSpPr>
          <p:nvPr>
            <p:ph type="title"/>
          </p:nvPr>
        </p:nvSpPr>
        <p:spPr/>
        <p:txBody>
          <a:bodyPr/>
          <a:lstStyle/>
          <a:p>
            <a:r>
              <a:rPr lang="en-GB" smtClean="0"/>
              <a:t>Vertical plant </a:t>
            </a:r>
            <a:r>
              <a:rPr lang="en-GB" dirty="0" smtClean="0"/>
              <a:t>growing</a:t>
            </a:r>
            <a:endParaRPr lang="en-GB" dirty="0"/>
          </a:p>
        </p:txBody>
      </p:sp>
      <p:pic>
        <p:nvPicPr>
          <p:cNvPr id="61442" name="Picture 2" descr="Image result for hydroponic aeroponic aquaponic farm pictures"/>
          <p:cNvPicPr>
            <a:picLocks noChangeAspect="1" noChangeArrowheads="1"/>
          </p:cNvPicPr>
          <p:nvPr/>
        </p:nvPicPr>
        <p:blipFill>
          <a:blip r:embed="rId2"/>
          <a:srcRect/>
          <a:stretch>
            <a:fillRect/>
          </a:stretch>
        </p:blipFill>
        <p:spPr bwMode="auto">
          <a:xfrm>
            <a:off x="428596" y="1571612"/>
            <a:ext cx="8358278" cy="4000528"/>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p:cNvSpPr>
          <p:nvPr>
            <p:ph idx="1"/>
          </p:nvPr>
        </p:nvSpPr>
        <p:spPr>
          <a:xfrm>
            <a:off x="457200" y="1341438"/>
            <a:ext cx="8229600" cy="4175125"/>
          </a:xfrm>
        </p:spPr>
        <p:style>
          <a:lnRef idx="1">
            <a:schemeClr val="accent4"/>
          </a:lnRef>
          <a:fillRef idx="2">
            <a:schemeClr val="accent4"/>
          </a:fillRef>
          <a:effectRef idx="1">
            <a:schemeClr val="accent4"/>
          </a:effectRef>
          <a:fontRef idx="minor">
            <a:schemeClr val="dk1"/>
          </a:fontRef>
        </p:style>
        <p:txBody>
          <a:bodyPr/>
          <a:lstStyle/>
          <a:p>
            <a:pPr eaLnBrk="1" hangingPunct="1"/>
            <a:endParaRPr lang="en-GB" altLang="en-US" sz="2800" b="1" dirty="0" smtClean="0">
              <a:latin typeface="Arial" pitchFamily="34" charset="0"/>
              <a:cs typeface="Arial" pitchFamily="34" charset="0"/>
            </a:endParaRPr>
          </a:p>
          <a:p>
            <a:pPr eaLnBrk="1" hangingPunct="1"/>
            <a:r>
              <a:rPr lang="en-GB" altLang="en-US" sz="2800" b="1" dirty="0" smtClean="0">
                <a:latin typeface="Arial" pitchFamily="34" charset="0"/>
                <a:cs typeface="Arial" pitchFamily="34" charset="0"/>
              </a:rPr>
              <a:t>Shallow</a:t>
            </a:r>
          </a:p>
          <a:p>
            <a:pPr eaLnBrk="1" hangingPunct="1"/>
            <a:r>
              <a:rPr lang="en-GB" altLang="en-US" sz="2800" b="1" dirty="0" smtClean="0">
                <a:latin typeface="Arial" pitchFamily="34" charset="0"/>
                <a:cs typeface="Arial" pitchFamily="34" charset="0"/>
              </a:rPr>
              <a:t>Deep Water</a:t>
            </a:r>
          </a:p>
          <a:p>
            <a:pPr eaLnBrk="1" hangingPunct="1"/>
            <a:r>
              <a:rPr lang="en-GB" altLang="en-US" sz="2800" b="1" dirty="0" smtClean="0">
                <a:latin typeface="Arial" pitchFamily="34" charset="0"/>
                <a:cs typeface="Arial" pitchFamily="34" charset="0"/>
              </a:rPr>
              <a:t>Static Water</a:t>
            </a:r>
          </a:p>
          <a:p>
            <a:pPr eaLnBrk="1" hangingPunct="1"/>
            <a:r>
              <a:rPr lang="en-GB" altLang="en-US" sz="2800" b="1" dirty="0" smtClean="0">
                <a:latin typeface="Arial" pitchFamily="34" charset="0"/>
                <a:cs typeface="Arial" pitchFamily="34" charset="0"/>
              </a:rPr>
              <a:t>Running Water</a:t>
            </a:r>
          </a:p>
          <a:p>
            <a:pPr eaLnBrk="1" hangingPunct="1"/>
            <a:r>
              <a:rPr lang="en-GB" altLang="en-US" sz="2800" b="1" dirty="0" smtClean="0">
                <a:latin typeface="Arial" pitchFamily="34" charset="0"/>
                <a:cs typeface="Arial" pitchFamily="34" charset="0"/>
              </a:rPr>
              <a:t>Sprinkling Water</a:t>
            </a:r>
          </a:p>
          <a:p>
            <a:pPr eaLnBrk="1" hangingPunct="1"/>
            <a:r>
              <a:rPr lang="en-GB" altLang="en-US" sz="2800" b="1" dirty="0" smtClean="0">
                <a:latin typeface="Arial" pitchFamily="34" charset="0"/>
                <a:cs typeface="Arial" pitchFamily="34" charset="0"/>
              </a:rPr>
              <a:t>Dripping Water</a:t>
            </a:r>
          </a:p>
          <a:p>
            <a:pPr eaLnBrk="1" hangingPunct="1">
              <a:buNone/>
            </a:pPr>
            <a:endParaRPr lang="en-GB" altLang="en-US" sz="2000" b="1" dirty="0" smtClean="0">
              <a:latin typeface="Arial" pitchFamily="34" charset="0"/>
              <a:cs typeface="Arial" pitchFamily="34" charset="0"/>
            </a:endParaRPr>
          </a:p>
          <a:p>
            <a:pPr eaLnBrk="1" hangingPunct="1"/>
            <a:endParaRPr lang="en-GB" altLang="en-US" dirty="0" smtClean="0"/>
          </a:p>
          <a:p>
            <a:pPr eaLnBrk="1" hangingPunct="1"/>
            <a:endParaRPr lang="en-GB" altLang="en-US" dirty="0" smtClean="0"/>
          </a:p>
        </p:txBody>
      </p:sp>
      <p:sp>
        <p:nvSpPr>
          <p:cNvPr id="14338" name="Rectangle 2"/>
          <p:cNvSpPr>
            <a:spLocks noGrp="1"/>
          </p:cNvSpPr>
          <p:nvPr>
            <p:ph type="title"/>
          </p:nvPr>
        </p:nvSpPr>
        <p:spPr>
          <a:xfrm>
            <a:off x="457200" y="-11113"/>
            <a:ext cx="8229600" cy="1223963"/>
          </a:xfrm>
        </p:spPr>
        <p:style>
          <a:lnRef idx="1">
            <a:schemeClr val="accent1"/>
          </a:lnRef>
          <a:fillRef idx="2">
            <a:schemeClr val="accent1"/>
          </a:fillRef>
          <a:effectRef idx="1">
            <a:schemeClr val="accent1"/>
          </a:effectRef>
          <a:fontRef idx="minor">
            <a:schemeClr val="dk1"/>
          </a:fontRef>
        </p:style>
        <p:txBody>
          <a:bodyPr>
            <a:normAutofit fontScale="90000"/>
          </a:bodyPr>
          <a:lstStyle/>
          <a:p>
            <a:pPr eaLnBrk="1" hangingPunct="1"/>
            <a:r>
              <a:rPr lang="en-GB" altLang="en-US" dirty="0" smtClean="0">
                <a:latin typeface="Arial" pitchFamily="34" charset="0"/>
                <a:cs typeface="Arial" pitchFamily="34" charset="0"/>
              </a:rPr>
              <a:t>Different Types of Water used for the Auqa Farm</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p:cNvSpPr>
          <p:nvPr>
            <p:ph idx="1"/>
          </p:nvPr>
        </p:nvSpPr>
        <p:spPr>
          <a:xfrm>
            <a:off x="457200" y="1285860"/>
            <a:ext cx="8229600" cy="4175125"/>
          </a:xfrm>
        </p:spPr>
        <p:style>
          <a:lnRef idx="1">
            <a:schemeClr val="accent2"/>
          </a:lnRef>
          <a:fillRef idx="2">
            <a:schemeClr val="accent2"/>
          </a:fillRef>
          <a:effectRef idx="1">
            <a:schemeClr val="accent2"/>
          </a:effectRef>
          <a:fontRef idx="minor">
            <a:schemeClr val="dk1"/>
          </a:fontRef>
        </p:style>
        <p:txBody>
          <a:bodyPr>
            <a:normAutofit lnSpcReduction="10000"/>
          </a:bodyPr>
          <a:lstStyle/>
          <a:p>
            <a:pPr eaLnBrk="1" hangingPunct="1"/>
            <a:endParaRPr lang="en-GB" altLang="en-US" sz="2800" b="1" dirty="0" smtClean="0">
              <a:latin typeface="Arial" pitchFamily="34" charset="0"/>
              <a:cs typeface="Arial" pitchFamily="34" charset="0"/>
            </a:endParaRPr>
          </a:p>
          <a:p>
            <a:pPr eaLnBrk="1" hangingPunct="1"/>
            <a:r>
              <a:rPr lang="en-GB" altLang="en-US" sz="2800" b="1" dirty="0" smtClean="0">
                <a:latin typeface="Arial" pitchFamily="34" charset="0"/>
                <a:cs typeface="Arial" pitchFamily="34" charset="0"/>
              </a:rPr>
              <a:t>Talapia</a:t>
            </a:r>
          </a:p>
          <a:p>
            <a:pPr eaLnBrk="1" hangingPunct="1"/>
            <a:r>
              <a:rPr lang="en-GB" altLang="en-US" sz="2800" b="1" dirty="0" smtClean="0">
                <a:latin typeface="Arial" pitchFamily="34" charset="0"/>
                <a:cs typeface="Arial" pitchFamily="34" charset="0"/>
              </a:rPr>
              <a:t>Cod</a:t>
            </a:r>
          </a:p>
          <a:p>
            <a:pPr eaLnBrk="1" hangingPunct="1"/>
            <a:r>
              <a:rPr lang="en-GB" altLang="en-US" sz="2800" b="1" dirty="0" smtClean="0">
                <a:latin typeface="Arial" pitchFamily="34" charset="0"/>
                <a:cs typeface="Arial" pitchFamily="34" charset="0"/>
              </a:rPr>
              <a:t>Cat </a:t>
            </a:r>
          </a:p>
          <a:p>
            <a:pPr eaLnBrk="1" hangingPunct="1"/>
            <a:r>
              <a:rPr lang="en-GB" altLang="en-US" sz="2800" b="1" dirty="0" smtClean="0">
                <a:latin typeface="Arial" pitchFamily="34" charset="0"/>
                <a:cs typeface="Arial" pitchFamily="34" charset="0"/>
              </a:rPr>
              <a:t>Sword</a:t>
            </a:r>
          </a:p>
          <a:p>
            <a:pPr eaLnBrk="1" hangingPunct="1"/>
            <a:endParaRPr lang="en-GB" altLang="en-US" sz="2800" b="1" dirty="0" smtClean="0">
              <a:latin typeface="Arial" pitchFamily="34" charset="0"/>
              <a:cs typeface="Arial" pitchFamily="34" charset="0"/>
            </a:endParaRPr>
          </a:p>
          <a:p>
            <a:pPr eaLnBrk="1" hangingPunct="1">
              <a:buNone/>
            </a:pPr>
            <a:r>
              <a:rPr lang="en-GB" altLang="en-US" sz="1800" b="1" dirty="0" smtClean="0">
                <a:latin typeface="Arial" pitchFamily="34" charset="0"/>
                <a:cs typeface="Arial" pitchFamily="34" charset="0"/>
              </a:rPr>
              <a:t>	Food provided for fish become nitrogen</a:t>
            </a:r>
          </a:p>
          <a:p>
            <a:pPr eaLnBrk="1" hangingPunct="1">
              <a:buNone/>
            </a:pPr>
            <a:r>
              <a:rPr lang="en-GB" altLang="en-US" sz="1800" b="1" dirty="0" smtClean="0">
                <a:latin typeface="Arial" pitchFamily="34" charset="0"/>
                <a:cs typeface="Arial" pitchFamily="34" charset="0"/>
              </a:rPr>
              <a:t>	This becomes nutrients for the plants </a:t>
            </a:r>
          </a:p>
          <a:p>
            <a:pPr eaLnBrk="1" hangingPunct="1"/>
            <a:endParaRPr lang="en-GB" altLang="en-US" sz="1800" dirty="0" smtClean="0"/>
          </a:p>
          <a:p>
            <a:pPr eaLnBrk="1" hangingPunct="1">
              <a:buNone/>
            </a:pPr>
            <a:r>
              <a:rPr lang="en-GB" altLang="en-US" sz="1800" dirty="0" smtClean="0"/>
              <a:t>	</a:t>
            </a:r>
            <a:endParaRPr lang="en-GB" altLang="en-US" sz="2000" b="1" dirty="0" smtClean="0">
              <a:latin typeface="Arial" pitchFamily="34" charset="0"/>
              <a:cs typeface="Arial" pitchFamily="34" charset="0"/>
            </a:endParaRPr>
          </a:p>
          <a:p>
            <a:pPr eaLnBrk="1" hangingPunct="1"/>
            <a:endParaRPr lang="en-GB" altLang="en-US" dirty="0" smtClean="0"/>
          </a:p>
          <a:p>
            <a:pPr eaLnBrk="1" hangingPunct="1"/>
            <a:endParaRPr lang="en-GB" altLang="en-US" dirty="0" smtClean="0"/>
          </a:p>
        </p:txBody>
      </p:sp>
      <p:sp>
        <p:nvSpPr>
          <p:cNvPr id="14338" name="Rectangle 2"/>
          <p:cNvSpPr>
            <a:spLocks noGrp="1"/>
          </p:cNvSpPr>
          <p:nvPr>
            <p:ph type="title"/>
          </p:nvPr>
        </p:nvSpPr>
        <p:spPr>
          <a:xfrm>
            <a:off x="457200" y="-11113"/>
            <a:ext cx="8229600" cy="1223963"/>
          </a:xfrm>
        </p:spPr>
        <p:style>
          <a:lnRef idx="1">
            <a:schemeClr val="accent1"/>
          </a:lnRef>
          <a:fillRef idx="2">
            <a:schemeClr val="accent1"/>
          </a:fillRef>
          <a:effectRef idx="1">
            <a:schemeClr val="accent1"/>
          </a:effectRef>
          <a:fontRef idx="minor">
            <a:schemeClr val="dk1"/>
          </a:fontRef>
        </p:style>
        <p:txBody>
          <a:bodyPr>
            <a:normAutofit fontScale="90000"/>
          </a:bodyPr>
          <a:lstStyle/>
          <a:p>
            <a:r>
              <a:rPr lang="en-GB" altLang="en-US" dirty="0" smtClean="0">
                <a:latin typeface="Arial" pitchFamily="34" charset="0"/>
                <a:cs typeface="Arial" pitchFamily="34" charset="0"/>
              </a:rPr>
              <a:t>Different Types of Fish for the Auqa Farm</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smtClean="0"/>
          </a:p>
          <a:p>
            <a:endParaRPr lang="en-GB" dirty="0" smtClean="0"/>
          </a:p>
        </p:txBody>
      </p:sp>
      <p:sp>
        <p:nvSpPr>
          <p:cNvPr id="5" name="Title 4"/>
          <p:cNvSpPr>
            <a:spLocks noGrp="1"/>
          </p:cNvSpPr>
          <p:nvPr>
            <p:ph type="title"/>
          </p:nvPr>
        </p:nvSpPr>
        <p:spPr>
          <a:xfrm>
            <a:off x="457200" y="0"/>
            <a:ext cx="8229600" cy="500042"/>
          </a:xfrm>
        </p:spPr>
        <p:txBody>
          <a:bodyPr>
            <a:normAutofit/>
          </a:bodyPr>
          <a:lstStyle/>
          <a:p>
            <a:pPr lvl="0"/>
            <a:r>
              <a:rPr lang="en-GB" sz="2000" dirty="0" smtClean="0">
                <a:latin typeface="Arial" pitchFamily="34" charset="0"/>
                <a:cs typeface="Arial" pitchFamily="34" charset="0"/>
              </a:rPr>
              <a:t>Rapid growth of the world population demands innovation</a:t>
            </a:r>
            <a:endParaRPr lang="en-GB" sz="2000" dirty="0"/>
          </a:p>
        </p:txBody>
      </p:sp>
      <p:pic>
        <p:nvPicPr>
          <p:cNvPr id="58370" name="Picture 2" descr="Image result for picture of human population on map"/>
          <p:cNvPicPr>
            <a:picLocks noChangeAspect="1" noChangeArrowheads="1"/>
          </p:cNvPicPr>
          <p:nvPr/>
        </p:nvPicPr>
        <p:blipFill>
          <a:blip r:embed="rId2"/>
          <a:srcRect/>
          <a:stretch>
            <a:fillRect/>
          </a:stretch>
        </p:blipFill>
        <p:spPr bwMode="auto">
          <a:xfrm>
            <a:off x="-2571800" y="428604"/>
            <a:ext cx="14216162" cy="6143668"/>
          </a:xfrm>
          <a:prstGeom prst="rect">
            <a:avLst/>
          </a:prstGeom>
          <a:noFill/>
        </p:spPr>
      </p:pic>
      <p:sp>
        <p:nvSpPr>
          <p:cNvPr id="7" name="Rectangle 6"/>
          <p:cNvSpPr/>
          <p:nvPr/>
        </p:nvSpPr>
        <p:spPr>
          <a:xfrm>
            <a:off x="3714744" y="6286521"/>
            <a:ext cx="5643602" cy="646331"/>
          </a:xfrm>
          <a:prstGeom prst="rect">
            <a:avLst/>
          </a:prstGeom>
        </p:spPr>
        <p:txBody>
          <a:bodyPr wrap="square">
            <a:spAutoFit/>
          </a:bodyPr>
          <a:lstStyle/>
          <a:p>
            <a:pPr lvl="0"/>
            <a:endParaRPr lang="en-GB" b="1" dirty="0" smtClean="0">
              <a:cs typeface="Arial" pitchFamily="34" charset="0"/>
            </a:endParaRPr>
          </a:p>
          <a:p>
            <a:pPr lvl="0"/>
            <a:r>
              <a:rPr lang="en-GB" b="1" dirty="0" smtClean="0">
                <a:cs typeface="Arial" pitchFamily="34" charset="0"/>
              </a:rPr>
              <a:t>	Growing of food innovation must evolve </a:t>
            </a:r>
            <a:endParaRPr lang="en-GB" dirty="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p:cNvSpPr>
            <a:spLocks noGrp="1"/>
          </p:cNvSpPr>
          <p:nvPr>
            <p:ph type="title"/>
          </p:nvPr>
        </p:nvSpPr>
        <p:spPr>
          <a:xfrm>
            <a:off x="500034" y="285728"/>
            <a:ext cx="8229600" cy="1143000"/>
          </a:xfr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a:normAutofit/>
          </a:bodyPr>
          <a:lstStyle/>
          <a:p>
            <a:pPr algn="ctr"/>
            <a:r>
              <a:rPr lang="en-GB" sz="4000" dirty="0" smtClean="0">
                <a:solidFill>
                  <a:schemeClr val="bg1"/>
                </a:solidFill>
                <a:effectLst/>
                <a:latin typeface="Arial" pitchFamily="34" charset="0"/>
                <a:cs typeface="Arial" pitchFamily="34" charset="0"/>
              </a:rPr>
              <a:t>Legal Compliance </a:t>
            </a:r>
            <a:endParaRPr lang="en-GB" sz="4000" dirty="0">
              <a:solidFill>
                <a:schemeClr val="bg1"/>
              </a:solidFill>
              <a:effectLst/>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p:cNvSpPr>
          <p:nvPr>
            <p:ph idx="1"/>
          </p:nvPr>
        </p:nvSpPr>
        <p:spPr>
          <a:xfrm>
            <a:off x="457200" y="1412874"/>
            <a:ext cx="8229600" cy="5230835"/>
          </a:xfrm>
        </p:spPr>
        <p:style>
          <a:lnRef idx="1">
            <a:schemeClr val="accent4"/>
          </a:lnRef>
          <a:fillRef idx="3">
            <a:schemeClr val="accent4"/>
          </a:fillRef>
          <a:effectRef idx="2">
            <a:schemeClr val="accent4"/>
          </a:effectRef>
          <a:fontRef idx="minor">
            <a:schemeClr val="lt1"/>
          </a:fontRef>
        </p:style>
        <p:txBody>
          <a:bodyPr>
            <a:normAutofit/>
          </a:bodyPr>
          <a:lstStyle/>
          <a:p>
            <a:pPr eaLnBrk="1" hangingPunct="1">
              <a:defRPr/>
            </a:pPr>
            <a:r>
              <a:rPr lang="en-GB" altLang="en-US" sz="3200" dirty="0" smtClean="0">
                <a:solidFill>
                  <a:schemeClr val="bg1"/>
                </a:solidFill>
                <a:latin typeface="Arial" pitchFamily="34" charset="0"/>
                <a:cs typeface="Arial" pitchFamily="34" charset="0"/>
              </a:rPr>
              <a:t>Setting up online brochure </a:t>
            </a:r>
          </a:p>
          <a:p>
            <a:pPr eaLnBrk="1" hangingPunct="1">
              <a:defRPr/>
            </a:pPr>
            <a:r>
              <a:rPr lang="en-GB" altLang="en-US" sz="3200" dirty="0" smtClean="0">
                <a:solidFill>
                  <a:schemeClr val="bg1"/>
                </a:solidFill>
                <a:latin typeface="Arial" pitchFamily="34" charset="0"/>
                <a:cs typeface="Arial" pitchFamily="34" charset="0"/>
              </a:rPr>
              <a:t>Leaflet distribution</a:t>
            </a:r>
          </a:p>
          <a:p>
            <a:pPr eaLnBrk="1" hangingPunct="1">
              <a:defRPr/>
            </a:pPr>
            <a:r>
              <a:rPr lang="en-GB" altLang="en-US" sz="3200" dirty="0" smtClean="0">
                <a:solidFill>
                  <a:schemeClr val="bg1"/>
                </a:solidFill>
                <a:latin typeface="Arial" pitchFamily="34" charset="0"/>
                <a:cs typeface="Arial" pitchFamily="34" charset="0"/>
              </a:rPr>
              <a:t>Flyers distribution</a:t>
            </a:r>
          </a:p>
          <a:p>
            <a:pPr eaLnBrk="1" hangingPunct="1">
              <a:defRPr/>
            </a:pPr>
            <a:r>
              <a:rPr lang="en-GB" altLang="en-US" sz="3200" dirty="0" smtClean="0">
                <a:solidFill>
                  <a:schemeClr val="bg1"/>
                </a:solidFill>
                <a:latin typeface="Arial" pitchFamily="34" charset="0"/>
                <a:cs typeface="Arial" pitchFamily="34" charset="0"/>
              </a:rPr>
              <a:t>Adverts on bus stops train station </a:t>
            </a:r>
          </a:p>
          <a:p>
            <a:pPr eaLnBrk="1" hangingPunct="1">
              <a:defRPr/>
            </a:pPr>
            <a:r>
              <a:rPr lang="en-GB" altLang="en-US" sz="3200" dirty="0" smtClean="0">
                <a:solidFill>
                  <a:schemeClr val="bg1"/>
                </a:solidFill>
                <a:latin typeface="Arial" pitchFamily="34" charset="0"/>
                <a:cs typeface="Arial" pitchFamily="34" charset="0"/>
              </a:rPr>
              <a:t>Contact farming businesses</a:t>
            </a:r>
          </a:p>
          <a:p>
            <a:pPr eaLnBrk="1" hangingPunct="1">
              <a:defRPr/>
            </a:pPr>
            <a:r>
              <a:rPr lang="en-GB" altLang="en-US" sz="3200" dirty="0" smtClean="0">
                <a:solidFill>
                  <a:schemeClr val="bg1"/>
                </a:solidFill>
                <a:latin typeface="Arial" pitchFamily="34" charset="0"/>
                <a:cs typeface="Arial" pitchFamily="34" charset="0"/>
              </a:rPr>
              <a:t>Advertising via media and radio outlets </a:t>
            </a:r>
          </a:p>
          <a:p>
            <a:pPr eaLnBrk="1" hangingPunct="1">
              <a:buNone/>
              <a:defRPr/>
            </a:pPr>
            <a:r>
              <a:rPr lang="en-GB" altLang="en-US" sz="1600" dirty="0" smtClean="0">
                <a:solidFill>
                  <a:prstClr val="black"/>
                </a:solidFill>
              </a:rPr>
              <a:t> </a:t>
            </a:r>
            <a:endParaRPr lang="en-GB" altLang="en-US" sz="1600" dirty="0">
              <a:solidFill>
                <a:prstClr val="black"/>
              </a:solidFill>
            </a:endParaRPr>
          </a:p>
          <a:p>
            <a:pPr marL="0" indent="0" algn="just" eaLnBrk="1" hangingPunct="1">
              <a:lnSpc>
                <a:spcPct val="90000"/>
              </a:lnSpc>
              <a:buFont typeface="Arial" pitchFamily="34" charset="0"/>
              <a:buNone/>
              <a:defRPr/>
            </a:pPr>
            <a:endParaRPr lang="en-GB" altLang="en-US" sz="2800" dirty="0" smtClean="0"/>
          </a:p>
        </p:txBody>
      </p:sp>
      <p:sp>
        <p:nvSpPr>
          <p:cNvPr id="10242" name="Rectangle 2"/>
          <p:cNvSpPr>
            <a:spLocks noGrp="1"/>
          </p:cNvSpPr>
          <p:nvPr>
            <p:ph type="title"/>
          </p:nvPr>
        </p:nvSpPr>
        <p:spPr>
          <a:xfrm>
            <a:off x="457200" y="44450"/>
            <a:ext cx="8229600" cy="1296988"/>
          </a:xfrm>
        </p:spPr>
        <p:style>
          <a:lnRef idx="0">
            <a:schemeClr val="accent4"/>
          </a:lnRef>
          <a:fillRef idx="3">
            <a:schemeClr val="accent4"/>
          </a:fillRef>
          <a:effectRef idx="3">
            <a:schemeClr val="accent4"/>
          </a:effectRef>
          <a:fontRef idx="minor">
            <a:schemeClr val="lt1"/>
          </a:fontRef>
        </p:style>
        <p:txBody>
          <a:bodyPr>
            <a:noAutofit/>
          </a:bodyPr>
          <a:lstStyle/>
          <a:p>
            <a:pPr algn="ctr" eaLnBrk="1" hangingPunct="1"/>
            <a:r>
              <a:rPr lang="en-GB" altLang="en-US" sz="4000" dirty="0" smtClean="0">
                <a:solidFill>
                  <a:schemeClr val="bg1"/>
                </a:solidFill>
                <a:latin typeface="Arial" pitchFamily="34" charset="0"/>
                <a:cs typeface="Arial" pitchFamily="34" charset="0"/>
              </a:rPr>
              <a:t>Management Process/Marketing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p:cNvSpPr>
          <p:nvPr>
            <p:ph idx="1"/>
          </p:nvPr>
        </p:nvSpPr>
        <p:spPr>
          <a:xfrm>
            <a:off x="457200" y="1268413"/>
            <a:ext cx="8229600" cy="4392612"/>
          </a:xfrm>
        </p:spPr>
        <p:style>
          <a:lnRef idx="1">
            <a:schemeClr val="accent4"/>
          </a:lnRef>
          <a:fillRef idx="3">
            <a:schemeClr val="accent4"/>
          </a:fillRef>
          <a:effectRef idx="2">
            <a:schemeClr val="accent4"/>
          </a:effectRef>
          <a:fontRef idx="minor">
            <a:schemeClr val="lt1"/>
          </a:fontRef>
        </p:style>
        <p:txBody>
          <a:bodyPr>
            <a:normAutofit/>
          </a:bodyPr>
          <a:lstStyle/>
          <a:p>
            <a:pPr>
              <a:buNone/>
            </a:pPr>
            <a:r>
              <a:rPr lang="en-GB" altLang="en-US" sz="2800" b="1" dirty="0" smtClean="0">
                <a:solidFill>
                  <a:schemeClr val="bg2">
                    <a:lumMod val="75000"/>
                  </a:schemeClr>
                </a:solidFill>
                <a:latin typeface="Arial" pitchFamily="34" charset="0"/>
                <a:cs typeface="Arial" pitchFamily="34" charset="0"/>
              </a:rPr>
              <a:t>Our main consumers will be:</a:t>
            </a:r>
          </a:p>
          <a:p>
            <a:r>
              <a:rPr lang="en-GB" altLang="en-US" sz="2400" b="1" dirty="0" smtClean="0">
                <a:solidFill>
                  <a:prstClr val="black"/>
                </a:solidFill>
                <a:latin typeface="Arial" pitchFamily="34" charset="0"/>
                <a:cs typeface="Arial" pitchFamily="34" charset="0"/>
              </a:rPr>
              <a:t>	</a:t>
            </a:r>
            <a:r>
              <a:rPr lang="en-GB" altLang="en-US" sz="3200" dirty="0" smtClean="0">
                <a:solidFill>
                  <a:schemeClr val="bg1"/>
                </a:solidFill>
                <a:latin typeface="Arial" pitchFamily="34" charset="0"/>
                <a:cs typeface="Arial" pitchFamily="34" charset="0"/>
              </a:rPr>
              <a:t>Food chains, </a:t>
            </a:r>
          </a:p>
          <a:p>
            <a:r>
              <a:rPr lang="en-GB" altLang="en-US" sz="3200" dirty="0" smtClean="0">
                <a:solidFill>
                  <a:schemeClr val="bg1"/>
                </a:solidFill>
                <a:latin typeface="Arial" pitchFamily="34" charset="0"/>
                <a:cs typeface="Arial" pitchFamily="34" charset="0"/>
              </a:rPr>
              <a:t>	Hotels,</a:t>
            </a:r>
            <a:r>
              <a:rPr lang="en-GB" sz="3200" dirty="0" smtClean="0">
                <a:solidFill>
                  <a:schemeClr val="bg1"/>
                </a:solidFill>
                <a:latin typeface="Arial" pitchFamily="34" charset="0"/>
                <a:cs typeface="Arial" pitchFamily="34" charset="0"/>
              </a:rPr>
              <a:t> </a:t>
            </a:r>
          </a:p>
          <a:p>
            <a:r>
              <a:rPr lang="en-GB" sz="3200" dirty="0" smtClean="0">
                <a:solidFill>
                  <a:schemeClr val="bg1"/>
                </a:solidFill>
                <a:latin typeface="Arial" pitchFamily="34" charset="0"/>
                <a:cs typeface="Arial" pitchFamily="34" charset="0"/>
              </a:rPr>
              <a:t>	Greenhouse equipment manufacturers, </a:t>
            </a:r>
          </a:p>
          <a:p>
            <a:r>
              <a:rPr lang="en-GB" sz="3200" dirty="0" smtClean="0">
                <a:solidFill>
                  <a:schemeClr val="bg1"/>
                </a:solidFill>
                <a:latin typeface="Arial" pitchFamily="34" charset="0"/>
                <a:cs typeface="Arial" pitchFamily="34" charset="0"/>
              </a:rPr>
              <a:t>	Large scale vegetable producers, </a:t>
            </a:r>
          </a:p>
          <a:p>
            <a:r>
              <a:rPr lang="en-GB" sz="3200" dirty="0" smtClean="0">
                <a:solidFill>
                  <a:schemeClr val="bg1"/>
                </a:solidFill>
                <a:latin typeface="Arial" pitchFamily="34" charset="0"/>
                <a:cs typeface="Arial" pitchFamily="34" charset="0"/>
              </a:rPr>
              <a:t>	Horticultural input companies, </a:t>
            </a:r>
          </a:p>
          <a:p>
            <a:r>
              <a:rPr lang="en-GB" sz="3200" dirty="0" smtClean="0">
                <a:solidFill>
                  <a:schemeClr val="bg1"/>
                </a:solidFill>
                <a:latin typeface="Arial" pitchFamily="34" charset="0"/>
                <a:cs typeface="Arial" pitchFamily="34" charset="0"/>
              </a:rPr>
              <a:t>	Retailers and, </a:t>
            </a:r>
          </a:p>
          <a:p>
            <a:r>
              <a:rPr lang="en-GB" sz="3200" dirty="0" smtClean="0">
                <a:solidFill>
                  <a:schemeClr val="bg1"/>
                </a:solidFill>
                <a:latin typeface="Arial" pitchFamily="34" charset="0"/>
                <a:cs typeface="Arial" pitchFamily="34" charset="0"/>
              </a:rPr>
              <a:t>	Government Organizations</a:t>
            </a:r>
            <a:endParaRPr lang="en-GB" altLang="en-US" sz="3200" dirty="0" smtClean="0">
              <a:solidFill>
                <a:schemeClr val="bg1"/>
              </a:solidFill>
              <a:latin typeface="Arial" pitchFamily="34" charset="0"/>
              <a:cs typeface="Arial" pitchFamily="34" charset="0"/>
            </a:endParaRPr>
          </a:p>
          <a:p>
            <a:pPr marL="0" indent="0" algn="just" eaLnBrk="1" hangingPunct="1">
              <a:lnSpc>
                <a:spcPct val="90000"/>
              </a:lnSpc>
              <a:buFont typeface="Arial" pitchFamily="34" charset="0"/>
              <a:buNone/>
              <a:defRPr/>
            </a:pPr>
            <a:endParaRPr lang="en-GB" altLang="en-US" dirty="0" smtClean="0"/>
          </a:p>
        </p:txBody>
      </p:sp>
      <p:sp>
        <p:nvSpPr>
          <p:cNvPr id="12290" name="Rectangle 2"/>
          <p:cNvSpPr>
            <a:spLocks noGrp="1"/>
          </p:cNvSpPr>
          <p:nvPr>
            <p:ph type="title"/>
          </p:nvPr>
        </p:nvSpPr>
        <p:spPr>
          <a:xfrm>
            <a:off x="457200" y="0"/>
            <a:ext cx="8229600" cy="1196975"/>
          </a:xfrm>
        </p:spPr>
        <p:style>
          <a:lnRef idx="1">
            <a:schemeClr val="accent5"/>
          </a:lnRef>
          <a:fillRef idx="2">
            <a:schemeClr val="accent5"/>
          </a:fillRef>
          <a:effectRef idx="1">
            <a:schemeClr val="accent5"/>
          </a:effectRef>
          <a:fontRef idx="minor">
            <a:schemeClr val="dk1"/>
          </a:fontRef>
        </p:style>
        <p:txBody>
          <a:bodyPr>
            <a:noAutofit/>
          </a:bodyPr>
          <a:lstStyle/>
          <a:p>
            <a:pPr eaLnBrk="1" hangingPunct="1"/>
            <a:r>
              <a:rPr lang="en-GB" altLang="en-US" sz="4000" dirty="0" smtClean="0">
                <a:latin typeface="Arial" pitchFamily="34" charset="0"/>
                <a:cs typeface="Arial" pitchFamily="34" charset="0"/>
              </a:rPr>
              <a:t>Management Process/Marketing Cont..</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p:cNvSpPr>
          <p:nvPr>
            <p:ph idx="1"/>
          </p:nvPr>
        </p:nvSpPr>
        <p:spPr>
          <a:xfrm>
            <a:off x="457200" y="1268413"/>
            <a:ext cx="8229600" cy="4392612"/>
          </a:xfrm>
        </p:spPr>
        <p:style>
          <a:lnRef idx="1">
            <a:schemeClr val="accent5"/>
          </a:lnRef>
          <a:fillRef idx="3">
            <a:schemeClr val="accent5"/>
          </a:fillRef>
          <a:effectRef idx="2">
            <a:schemeClr val="accent5"/>
          </a:effectRef>
          <a:fontRef idx="minor">
            <a:schemeClr val="lt1"/>
          </a:fontRef>
        </p:style>
        <p:txBody>
          <a:bodyPr>
            <a:normAutofit/>
          </a:bodyPr>
          <a:lstStyle/>
          <a:p>
            <a:pPr>
              <a:defRPr/>
            </a:pPr>
            <a:r>
              <a:rPr lang="en-GB" altLang="en-US" sz="3000" b="1" dirty="0" smtClean="0">
                <a:solidFill>
                  <a:schemeClr val="bg1"/>
                </a:solidFill>
                <a:latin typeface="Arial" pitchFamily="34" charset="0"/>
                <a:cs typeface="Arial" pitchFamily="34" charset="0"/>
              </a:rPr>
              <a:t>The cost of a green house is £10k</a:t>
            </a:r>
          </a:p>
          <a:p>
            <a:pPr>
              <a:buNone/>
              <a:defRPr/>
            </a:pPr>
            <a:endParaRPr lang="en-GB" altLang="en-US" sz="3000" b="1" dirty="0" smtClean="0">
              <a:solidFill>
                <a:schemeClr val="bg1"/>
              </a:solidFill>
              <a:latin typeface="Arial" pitchFamily="34" charset="0"/>
              <a:cs typeface="Arial" pitchFamily="34" charset="0"/>
            </a:endParaRPr>
          </a:p>
          <a:p>
            <a:pPr>
              <a:defRPr/>
            </a:pPr>
            <a:r>
              <a:rPr lang="en-GB" altLang="en-US" sz="3000" b="1" dirty="0" smtClean="0">
                <a:solidFill>
                  <a:schemeClr val="bg1"/>
                </a:solidFill>
                <a:latin typeface="Arial" pitchFamily="34" charset="0"/>
                <a:cs typeface="Arial" pitchFamily="34" charset="0"/>
              </a:rPr>
              <a:t>Product , Service and Development: The preparation for the equipment will cost £30k</a:t>
            </a:r>
          </a:p>
          <a:p>
            <a:pPr>
              <a:buNone/>
              <a:defRPr/>
            </a:pPr>
            <a:endParaRPr lang="en-GB" altLang="en-US" sz="3000" b="1" dirty="0" smtClean="0">
              <a:solidFill>
                <a:schemeClr val="bg1"/>
              </a:solidFill>
              <a:latin typeface="Arial" pitchFamily="34" charset="0"/>
              <a:cs typeface="Arial" pitchFamily="34" charset="0"/>
            </a:endParaRPr>
          </a:p>
          <a:p>
            <a:pPr>
              <a:defRPr/>
            </a:pPr>
            <a:r>
              <a:rPr lang="en-GB" altLang="en-US" sz="3000" b="1" dirty="0" smtClean="0">
                <a:solidFill>
                  <a:schemeClr val="bg1"/>
                </a:solidFill>
                <a:latin typeface="Arial" pitchFamily="34" charset="0"/>
                <a:cs typeface="Arial" pitchFamily="34" charset="0"/>
              </a:rPr>
              <a:t>Sales Forecasts: is £150,000 profit</a:t>
            </a:r>
          </a:p>
          <a:p>
            <a:pPr>
              <a:defRPr/>
            </a:pPr>
            <a:endParaRPr lang="en-GB" altLang="en-US" sz="4000" b="1" dirty="0" smtClean="0">
              <a:solidFill>
                <a:schemeClr val="bg1"/>
              </a:solidFill>
              <a:latin typeface="Arial" pitchFamily="34" charset="0"/>
              <a:cs typeface="Arial" pitchFamily="34" charset="0"/>
            </a:endParaRPr>
          </a:p>
          <a:p>
            <a:pPr marL="0" indent="0" algn="just" eaLnBrk="1" hangingPunct="1">
              <a:lnSpc>
                <a:spcPct val="90000"/>
              </a:lnSpc>
              <a:buFont typeface="Arial" pitchFamily="34" charset="0"/>
              <a:buNone/>
              <a:defRPr/>
            </a:pPr>
            <a:endParaRPr lang="en-GB" altLang="en-US" dirty="0" smtClean="0"/>
          </a:p>
        </p:txBody>
      </p:sp>
      <p:sp>
        <p:nvSpPr>
          <p:cNvPr id="12290" name="Rectangle 2"/>
          <p:cNvSpPr>
            <a:spLocks noGrp="1"/>
          </p:cNvSpPr>
          <p:nvPr>
            <p:ph type="title"/>
          </p:nvPr>
        </p:nvSpPr>
        <p:spPr>
          <a:xfrm>
            <a:off x="457200" y="0"/>
            <a:ext cx="8229600" cy="1196975"/>
          </a:xfrm>
        </p:spPr>
        <p:style>
          <a:lnRef idx="1">
            <a:schemeClr val="accent5"/>
          </a:lnRef>
          <a:fillRef idx="2">
            <a:schemeClr val="accent5"/>
          </a:fillRef>
          <a:effectRef idx="1">
            <a:schemeClr val="accent5"/>
          </a:effectRef>
          <a:fontRef idx="minor">
            <a:schemeClr val="dk1"/>
          </a:fontRef>
        </p:style>
        <p:txBody>
          <a:bodyPr>
            <a:noAutofit/>
          </a:bodyPr>
          <a:lstStyle/>
          <a:p>
            <a:r>
              <a:rPr lang="en-GB" altLang="en-US" sz="4000" dirty="0" smtClean="0">
                <a:solidFill>
                  <a:schemeClr val="tx1"/>
                </a:solidFill>
                <a:latin typeface="Arial" pitchFamily="34" charset="0"/>
                <a:cs typeface="Arial" pitchFamily="34" charset="0"/>
              </a:rPr>
              <a:t>Sales Target and Objectives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9"/>
            <a:ext cx="8229600" cy="4376563"/>
          </a:xfrm>
        </p:spPr>
        <p:style>
          <a:lnRef idx="1">
            <a:schemeClr val="accent1"/>
          </a:lnRef>
          <a:fillRef idx="3">
            <a:schemeClr val="accent1"/>
          </a:fillRef>
          <a:effectRef idx="2">
            <a:schemeClr val="accent1"/>
          </a:effectRef>
          <a:fontRef idx="minor">
            <a:schemeClr val="lt1"/>
          </a:fontRef>
        </p:style>
        <p:txBody>
          <a:bodyPr>
            <a:normAutofit/>
          </a:bodyPr>
          <a:lstStyle/>
          <a:p>
            <a:pPr>
              <a:buNone/>
            </a:pPr>
            <a:endParaRPr lang="en-GB" dirty="0" smtClean="0"/>
          </a:p>
          <a:p>
            <a:pPr>
              <a:defRPr/>
            </a:pPr>
            <a:r>
              <a:rPr lang="en-GB" altLang="en-US" sz="3200" b="1" dirty="0" smtClean="0">
                <a:solidFill>
                  <a:schemeClr val="tx1"/>
                </a:solidFill>
                <a:latin typeface="Arial" pitchFamily="34" charset="0"/>
                <a:cs typeface="Arial" pitchFamily="34" charset="0"/>
              </a:rPr>
              <a:t>Market Situation:  </a:t>
            </a:r>
            <a:r>
              <a:rPr lang="en-GB" altLang="en-US" sz="2800" b="1" dirty="0" smtClean="0">
                <a:solidFill>
                  <a:schemeClr val="bg1"/>
                </a:solidFill>
                <a:latin typeface="Arial" pitchFamily="34" charset="0"/>
                <a:cs typeface="Arial" pitchFamily="34" charset="0"/>
              </a:rPr>
              <a:t>Hydroponics Compound Annual Growth Rate  (CAGR) = A</a:t>
            </a:r>
            <a:r>
              <a:rPr lang="en-GB" sz="2800" b="1" dirty="0" smtClean="0">
                <a:solidFill>
                  <a:schemeClr val="bg1"/>
                </a:solidFill>
                <a:latin typeface="Arial" pitchFamily="34" charset="0"/>
                <a:cs typeface="Arial" pitchFamily="34" charset="0"/>
              </a:rPr>
              <a:t>nticipated to grow to USD 27.29 Billion by 2022 at an estimated CAGR of 6.39% from 2015 to 2020. </a:t>
            </a:r>
            <a:endParaRPr lang="en-GB" altLang="en-US" sz="2800" b="1" dirty="0" smtClean="0">
              <a:solidFill>
                <a:schemeClr val="bg1"/>
              </a:solidFill>
              <a:latin typeface="Arial" pitchFamily="34" charset="0"/>
              <a:cs typeface="Arial" pitchFamily="34" charset="0"/>
            </a:endParaRPr>
          </a:p>
          <a:p>
            <a:pPr>
              <a:defRPr/>
            </a:pPr>
            <a:r>
              <a:rPr lang="en-GB" altLang="en-US" sz="3200" b="1" dirty="0" smtClean="0">
                <a:solidFill>
                  <a:schemeClr val="tx1"/>
                </a:solidFill>
                <a:latin typeface="Arial" pitchFamily="34" charset="0"/>
                <a:cs typeface="Arial" pitchFamily="34" charset="0"/>
              </a:rPr>
              <a:t>Market Competitors:</a:t>
            </a:r>
            <a:r>
              <a:rPr lang="en-GB" altLang="en-US" sz="5400" b="1" dirty="0" smtClean="0">
                <a:solidFill>
                  <a:schemeClr val="tx1"/>
                </a:solidFill>
                <a:latin typeface="Arial" pitchFamily="34" charset="0"/>
                <a:cs typeface="Arial" pitchFamily="34" charset="0"/>
              </a:rPr>
              <a:t> </a:t>
            </a:r>
            <a:r>
              <a:rPr lang="en-GB" altLang="en-US" sz="2800" b="1" dirty="0" smtClean="0">
                <a:solidFill>
                  <a:schemeClr val="bg1"/>
                </a:solidFill>
                <a:latin typeface="Arial" pitchFamily="34" charset="0"/>
                <a:cs typeface="Arial" pitchFamily="34" charset="0"/>
              </a:rPr>
              <a:t>This is a product that is being used in America, Asia, middle East and Australia and still in its infancy</a:t>
            </a:r>
          </a:p>
          <a:p>
            <a:pPr>
              <a:buNone/>
            </a:pPr>
            <a:endParaRPr lang="en-GB" dirty="0"/>
          </a:p>
        </p:txBody>
      </p:sp>
      <p:sp>
        <p:nvSpPr>
          <p:cNvPr id="5" name="Title 4"/>
          <p:cNvSpPr>
            <a:spLocks noGrp="1"/>
          </p:cNvSpPr>
          <p:nvPr>
            <p:ph type="title"/>
          </p:nvPr>
        </p:nvSpPr>
        <p:spPr/>
        <p:style>
          <a:lnRef idx="1">
            <a:schemeClr val="dk1"/>
          </a:lnRef>
          <a:fillRef idx="2">
            <a:schemeClr val="dk1"/>
          </a:fillRef>
          <a:effectRef idx="1">
            <a:schemeClr val="dk1"/>
          </a:effectRef>
          <a:fontRef idx="minor">
            <a:schemeClr val="dk1"/>
          </a:fontRef>
        </p:style>
        <p:txBody>
          <a:bodyPr/>
          <a:lstStyle/>
          <a:p>
            <a:pPr algn="ctr"/>
            <a:r>
              <a:rPr lang="en-GB" dirty="0" smtClean="0">
                <a:latin typeface="Arial" pitchFamily="34" charset="0"/>
                <a:cs typeface="Arial" pitchFamily="34" charset="0"/>
              </a:rPr>
              <a:t>Current state of market </a:t>
            </a:r>
            <a:endParaRPr lang="en-GB" dirty="0">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p:cNvSpPr>
          <p:nvPr>
            <p:ph idx="1"/>
          </p:nvPr>
        </p:nvSpPr>
        <p:spPr>
          <a:xfrm>
            <a:off x="420688" y="1341438"/>
            <a:ext cx="8229600" cy="4516454"/>
          </a:xfrm>
        </p:spPr>
        <p:style>
          <a:lnRef idx="3">
            <a:schemeClr val="lt1"/>
          </a:lnRef>
          <a:fillRef idx="1">
            <a:schemeClr val="dk1"/>
          </a:fillRef>
          <a:effectRef idx="1">
            <a:schemeClr val="dk1"/>
          </a:effectRef>
          <a:fontRef idx="minor">
            <a:schemeClr val="lt1"/>
          </a:fontRef>
        </p:style>
        <p:txBody>
          <a:bodyPr>
            <a:normAutofit lnSpcReduction="10000"/>
          </a:bodyPr>
          <a:lstStyle/>
          <a:p>
            <a:pPr eaLnBrk="1" hangingPunct="1">
              <a:lnSpc>
                <a:spcPct val="90000"/>
              </a:lnSpc>
            </a:pPr>
            <a:endParaRPr lang="en-GB" altLang="en-US" sz="1800" dirty="0" smtClean="0"/>
          </a:p>
          <a:p>
            <a:pPr eaLnBrk="1" hangingPunct="1">
              <a:lnSpc>
                <a:spcPct val="90000"/>
              </a:lnSpc>
            </a:pPr>
            <a:r>
              <a:rPr lang="en-GB" altLang="en-US" sz="2800" b="1" dirty="0" smtClean="0">
                <a:latin typeface="Arial" pitchFamily="34" charset="0"/>
                <a:cs typeface="Arial" pitchFamily="34" charset="0"/>
              </a:rPr>
              <a:t>Create a manageable work rotas </a:t>
            </a:r>
          </a:p>
          <a:p>
            <a:pPr eaLnBrk="1" hangingPunct="1">
              <a:lnSpc>
                <a:spcPct val="90000"/>
              </a:lnSpc>
            </a:pPr>
            <a:r>
              <a:rPr lang="en-GB" altLang="en-US" sz="2800" b="1" dirty="0" smtClean="0">
                <a:latin typeface="Arial" pitchFamily="34" charset="0"/>
                <a:cs typeface="Arial" pitchFamily="34" charset="0"/>
              </a:rPr>
              <a:t>Create signing in and out systems for workers</a:t>
            </a:r>
          </a:p>
          <a:p>
            <a:pPr eaLnBrk="1" hangingPunct="1">
              <a:lnSpc>
                <a:spcPct val="90000"/>
              </a:lnSpc>
            </a:pPr>
            <a:r>
              <a:rPr lang="en-GB" altLang="en-US" sz="2800" b="1" dirty="0" smtClean="0">
                <a:latin typeface="Arial" pitchFamily="34" charset="0"/>
                <a:cs typeface="Arial" pitchFamily="34" charset="0"/>
              </a:rPr>
              <a:t>Create attendance management systems</a:t>
            </a:r>
          </a:p>
          <a:p>
            <a:pPr eaLnBrk="1" hangingPunct="1">
              <a:lnSpc>
                <a:spcPct val="90000"/>
              </a:lnSpc>
            </a:pPr>
            <a:r>
              <a:rPr lang="en-GB" altLang="en-US" sz="2800" b="1" dirty="0" smtClean="0">
                <a:latin typeface="Arial" pitchFamily="34" charset="0"/>
                <a:cs typeface="Arial" pitchFamily="34" charset="0"/>
              </a:rPr>
              <a:t>Create review work training for up skilling</a:t>
            </a:r>
          </a:p>
          <a:p>
            <a:pPr eaLnBrk="1" hangingPunct="1">
              <a:lnSpc>
                <a:spcPct val="90000"/>
              </a:lnSpc>
            </a:pPr>
            <a:r>
              <a:rPr lang="en-GB" altLang="en-US" sz="2800" b="1" dirty="0" smtClean="0">
                <a:latin typeface="Arial" pitchFamily="34" charset="0"/>
                <a:cs typeface="Arial" pitchFamily="34" charset="0"/>
              </a:rPr>
              <a:t>Health &amp; Safety awareness of known chemicals</a:t>
            </a:r>
          </a:p>
          <a:p>
            <a:pPr eaLnBrk="1" hangingPunct="1">
              <a:lnSpc>
                <a:spcPct val="90000"/>
              </a:lnSpc>
            </a:pPr>
            <a:r>
              <a:rPr lang="en-GB" altLang="en-US" sz="2800" b="1" dirty="0" smtClean="0">
                <a:latin typeface="Arial" pitchFamily="34" charset="0"/>
                <a:cs typeface="Arial" pitchFamily="34" charset="0"/>
              </a:rPr>
              <a:t>Administer recruitment exercise programs</a:t>
            </a:r>
          </a:p>
          <a:p>
            <a:pPr eaLnBrk="1" hangingPunct="1">
              <a:lnSpc>
                <a:spcPct val="90000"/>
              </a:lnSpc>
            </a:pPr>
            <a:r>
              <a:rPr lang="en-GB" altLang="en-US" sz="2800" b="1" dirty="0" smtClean="0">
                <a:latin typeface="Arial" pitchFamily="34" charset="0"/>
                <a:cs typeface="Arial" pitchFamily="34" charset="0"/>
              </a:rPr>
              <a:t>Facilitate workers with comfortable rest areas with scheduled breaks </a:t>
            </a:r>
          </a:p>
          <a:p>
            <a:pPr eaLnBrk="1" hangingPunct="1">
              <a:lnSpc>
                <a:spcPct val="90000"/>
              </a:lnSpc>
            </a:pPr>
            <a:endParaRPr lang="en-GB" altLang="en-US" sz="2800" b="1" dirty="0" smtClean="0">
              <a:latin typeface="Arial" pitchFamily="34" charset="0"/>
              <a:cs typeface="Arial" pitchFamily="34" charset="0"/>
            </a:endParaRPr>
          </a:p>
        </p:txBody>
      </p:sp>
      <p:sp>
        <p:nvSpPr>
          <p:cNvPr id="18434" name="Rectangle 2"/>
          <p:cNvSpPr>
            <a:spLocks noGrp="1"/>
          </p:cNvSpPr>
          <p:nvPr>
            <p:ph type="title"/>
          </p:nvPr>
        </p:nvSpPr>
        <p:spPr>
          <a:xfrm>
            <a:off x="457200" y="109538"/>
            <a:ext cx="8229600" cy="1104884"/>
          </a:xfrm>
        </p:spPr>
        <p:style>
          <a:lnRef idx="1">
            <a:schemeClr val="accent2"/>
          </a:lnRef>
          <a:fillRef idx="2">
            <a:schemeClr val="accent2"/>
          </a:fillRef>
          <a:effectRef idx="1">
            <a:schemeClr val="accent2"/>
          </a:effectRef>
          <a:fontRef idx="minor">
            <a:schemeClr val="dk1"/>
          </a:fontRef>
        </p:style>
        <p:txBody>
          <a:bodyPr>
            <a:noAutofit/>
          </a:bodyPr>
          <a:lstStyle/>
          <a:p>
            <a:pPr eaLnBrk="1" hangingPunct="1"/>
            <a:r>
              <a:rPr lang="en-GB" altLang="en-US" sz="4000" dirty="0" smtClean="0">
                <a:latin typeface="Arial" pitchFamily="34" charset="0"/>
                <a:cs typeface="Arial" pitchFamily="34" charset="0"/>
              </a:rPr>
              <a:t>Management  of care for workers &amp; administration</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p:cNvSpPr>
          <p:nvPr>
            <p:ph idx="1"/>
          </p:nvPr>
        </p:nvSpPr>
        <p:spPr>
          <a:xfrm>
            <a:off x="457200" y="1428736"/>
            <a:ext cx="8229600" cy="4357717"/>
          </a:xfrm>
        </p:spPr>
        <p:style>
          <a:lnRef idx="1">
            <a:schemeClr val="dk1"/>
          </a:lnRef>
          <a:fillRef idx="2">
            <a:schemeClr val="dk1"/>
          </a:fillRef>
          <a:effectRef idx="1">
            <a:schemeClr val="dk1"/>
          </a:effectRef>
          <a:fontRef idx="minor">
            <a:schemeClr val="dk1"/>
          </a:fontRef>
        </p:style>
        <p:txBody>
          <a:bodyPr>
            <a:normAutofit fontScale="92500" lnSpcReduction="10000"/>
          </a:bodyPr>
          <a:lstStyle/>
          <a:p>
            <a:pPr eaLnBrk="1" hangingPunct="1">
              <a:lnSpc>
                <a:spcPct val="90000"/>
              </a:lnSpc>
              <a:buNone/>
            </a:pPr>
            <a:endParaRPr lang="en-GB" altLang="en-US" sz="4000" b="1" dirty="0" smtClean="0">
              <a:solidFill>
                <a:srgbClr val="000000"/>
              </a:solidFill>
              <a:latin typeface="Arial" pitchFamily="34" charset="0"/>
              <a:cs typeface="Arial" pitchFamily="34" charset="0"/>
            </a:endParaRPr>
          </a:p>
          <a:p>
            <a:pPr eaLnBrk="1" hangingPunct="1">
              <a:lnSpc>
                <a:spcPct val="90000"/>
              </a:lnSpc>
            </a:pPr>
            <a:r>
              <a:rPr lang="en-GB" altLang="en-US" sz="2800" b="1" dirty="0" smtClean="0">
                <a:solidFill>
                  <a:srgbClr val="000000"/>
                </a:solidFill>
                <a:latin typeface="Arial" pitchFamily="34" charset="0"/>
                <a:cs typeface="Arial" pitchFamily="34" charset="0"/>
              </a:rPr>
              <a:t>Provide above national minimum wage</a:t>
            </a:r>
          </a:p>
          <a:p>
            <a:pPr eaLnBrk="1" hangingPunct="1">
              <a:lnSpc>
                <a:spcPct val="90000"/>
              </a:lnSpc>
            </a:pPr>
            <a:r>
              <a:rPr lang="en-GB" altLang="en-US" sz="2800" b="1" dirty="0" smtClean="0">
                <a:solidFill>
                  <a:srgbClr val="000000"/>
                </a:solidFill>
                <a:latin typeface="Arial" pitchFamily="34" charset="0"/>
                <a:cs typeface="Arial" pitchFamily="34" charset="0"/>
              </a:rPr>
              <a:t>Increase pay on business profit</a:t>
            </a:r>
          </a:p>
          <a:p>
            <a:pPr eaLnBrk="1" hangingPunct="1">
              <a:lnSpc>
                <a:spcPct val="90000"/>
              </a:lnSpc>
            </a:pPr>
            <a:r>
              <a:rPr lang="en-GB" altLang="en-US" sz="2800" b="1" dirty="0" smtClean="0">
                <a:solidFill>
                  <a:srgbClr val="000000"/>
                </a:solidFill>
                <a:latin typeface="Arial" pitchFamily="34" charset="0"/>
                <a:cs typeface="Arial" pitchFamily="34" charset="0"/>
              </a:rPr>
              <a:t>Provide reasonable tasks for workers</a:t>
            </a:r>
          </a:p>
          <a:p>
            <a:pPr eaLnBrk="1" hangingPunct="1">
              <a:lnSpc>
                <a:spcPct val="90000"/>
              </a:lnSpc>
            </a:pPr>
            <a:r>
              <a:rPr lang="en-GB" altLang="en-US" sz="2800" b="1" dirty="0" smtClean="0">
                <a:solidFill>
                  <a:srgbClr val="000000"/>
                </a:solidFill>
                <a:latin typeface="Arial" pitchFamily="34" charset="0"/>
                <a:cs typeface="Arial" pitchFamily="34" charset="0"/>
              </a:rPr>
              <a:t>Create a work life balance culture</a:t>
            </a:r>
          </a:p>
          <a:p>
            <a:pPr eaLnBrk="1" hangingPunct="1">
              <a:lnSpc>
                <a:spcPct val="90000"/>
              </a:lnSpc>
            </a:pPr>
            <a:r>
              <a:rPr lang="en-GB" altLang="en-US" sz="2800" b="1" dirty="0" smtClean="0">
                <a:solidFill>
                  <a:srgbClr val="000000"/>
                </a:solidFill>
                <a:latin typeface="Arial" pitchFamily="34" charset="0"/>
                <a:cs typeface="Arial" pitchFamily="34" charset="0"/>
              </a:rPr>
              <a:t>Hold regular work group meetings</a:t>
            </a:r>
          </a:p>
          <a:p>
            <a:pPr eaLnBrk="1" hangingPunct="1">
              <a:lnSpc>
                <a:spcPct val="90000"/>
              </a:lnSpc>
            </a:pPr>
            <a:r>
              <a:rPr lang="en-GB" altLang="en-US" sz="2800" b="1" dirty="0" smtClean="0">
                <a:solidFill>
                  <a:srgbClr val="000000"/>
                </a:solidFill>
                <a:latin typeface="Arial" pitchFamily="34" charset="0"/>
                <a:cs typeface="Arial" pitchFamily="34" charset="0"/>
              </a:rPr>
              <a:t>Hold one to one meetings with individual workers</a:t>
            </a:r>
          </a:p>
          <a:p>
            <a:pPr eaLnBrk="1" hangingPunct="1">
              <a:lnSpc>
                <a:spcPct val="90000"/>
              </a:lnSpc>
            </a:pPr>
            <a:r>
              <a:rPr lang="en-GB" altLang="en-US" sz="2800" b="1" dirty="0" smtClean="0">
                <a:solidFill>
                  <a:srgbClr val="000000"/>
                </a:solidFill>
                <a:latin typeface="Arial" pitchFamily="34" charset="0"/>
                <a:cs typeface="Arial" pitchFamily="34" charset="0"/>
              </a:rPr>
              <a:t>Establish weaknesses &amp; strengths</a:t>
            </a:r>
          </a:p>
          <a:p>
            <a:pPr eaLnBrk="1" hangingPunct="1">
              <a:lnSpc>
                <a:spcPct val="90000"/>
              </a:lnSpc>
            </a:pPr>
            <a:r>
              <a:rPr lang="en-GB" altLang="en-US" sz="2800" b="1" dirty="0" smtClean="0">
                <a:solidFill>
                  <a:srgbClr val="000000"/>
                </a:solidFill>
                <a:latin typeface="Arial" pitchFamily="34" charset="0"/>
                <a:cs typeface="Arial" pitchFamily="34" charset="0"/>
              </a:rPr>
              <a:t>Over come barriers of workers </a:t>
            </a:r>
          </a:p>
          <a:p>
            <a:pPr eaLnBrk="1" hangingPunct="1">
              <a:lnSpc>
                <a:spcPct val="90000"/>
              </a:lnSpc>
              <a:buNone/>
            </a:pPr>
            <a:r>
              <a:rPr lang="en-GB" altLang="en-US" sz="1800" dirty="0" smtClean="0">
                <a:solidFill>
                  <a:srgbClr val="000000"/>
                </a:solidFill>
              </a:rPr>
              <a:t>  </a:t>
            </a:r>
          </a:p>
          <a:p>
            <a:pPr eaLnBrk="1" hangingPunct="1">
              <a:buFontTx/>
              <a:buNone/>
            </a:pPr>
            <a:endParaRPr lang="en-GB" altLang="en-US" dirty="0" smtClean="0"/>
          </a:p>
        </p:txBody>
      </p:sp>
      <p:sp>
        <p:nvSpPr>
          <p:cNvPr id="19458" name="Rectangle 2"/>
          <p:cNvSpPr>
            <a:spLocks noGrp="1"/>
          </p:cNvSpPr>
          <p:nvPr>
            <p:ph type="title"/>
          </p:nvPr>
        </p:nvSpPr>
        <p:spPr>
          <a:xfrm>
            <a:off x="457200" y="0"/>
            <a:ext cx="8229600" cy="1268413"/>
          </a:xfrm>
        </p:spPr>
        <p:style>
          <a:lnRef idx="3">
            <a:schemeClr val="lt1"/>
          </a:lnRef>
          <a:fillRef idx="1">
            <a:schemeClr val="accent5"/>
          </a:fillRef>
          <a:effectRef idx="1">
            <a:schemeClr val="accent5"/>
          </a:effectRef>
          <a:fontRef idx="minor">
            <a:schemeClr val="lt1"/>
          </a:fontRef>
        </p:style>
        <p:txBody>
          <a:bodyPr>
            <a:normAutofit fontScale="90000"/>
          </a:bodyPr>
          <a:lstStyle/>
          <a:p>
            <a:pPr eaLnBrk="1" hangingPunct="1"/>
            <a:r>
              <a:rPr lang="en-GB" altLang="en-US" dirty="0" smtClean="0">
                <a:latin typeface="Arial" pitchFamily="34" charset="0"/>
                <a:cs typeface="Arial" pitchFamily="34" charset="0"/>
              </a:rPr>
              <a:t>Management of work tasks &amp; pay</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p:cNvSpPr>
          <p:nvPr>
            <p:ph idx="1"/>
          </p:nvPr>
        </p:nvSpPr>
        <p:spPr>
          <a:xfrm>
            <a:off x="457200" y="1417638"/>
            <a:ext cx="8229600" cy="4098925"/>
          </a:xfrm>
        </p:spPr>
        <p:txBody>
          <a:bodyPr/>
          <a:lstStyle/>
          <a:p>
            <a:pPr eaLnBrk="1" hangingPunct="1">
              <a:buNone/>
            </a:pPr>
            <a:r>
              <a:rPr lang="en-GB" altLang="en-US" sz="2400" b="1" dirty="0" smtClean="0">
                <a:latin typeface="Arial" pitchFamily="34" charset="0"/>
                <a:cs typeface="Arial" pitchFamily="34" charset="0"/>
              </a:rPr>
              <a:t>Strengths:</a:t>
            </a:r>
          </a:p>
          <a:p>
            <a:pPr eaLnBrk="1" hangingPunct="1">
              <a:buNone/>
            </a:pPr>
            <a:endParaRPr lang="en-GB" altLang="en-US" sz="2400" b="1" dirty="0" smtClean="0">
              <a:latin typeface="Arial" pitchFamily="34" charset="0"/>
              <a:cs typeface="Arial" pitchFamily="34" charset="0"/>
            </a:endParaRPr>
          </a:p>
          <a:p>
            <a:pPr eaLnBrk="1" hangingPunct="1">
              <a:buFont typeface="Wingdings" pitchFamily="2" charset="2"/>
              <a:buChar char="Ø"/>
            </a:pPr>
            <a:r>
              <a:rPr lang="en-GB" altLang="en-US" sz="2000" dirty="0" smtClean="0">
                <a:latin typeface="Arial" pitchFamily="34" charset="0"/>
                <a:cs typeface="Arial" pitchFamily="34" charset="0"/>
              </a:rPr>
              <a:t>Environmentally low cost recyclable natural resources</a:t>
            </a:r>
          </a:p>
          <a:p>
            <a:pPr eaLnBrk="1" hangingPunct="1">
              <a:buFont typeface="Wingdings" pitchFamily="2" charset="2"/>
              <a:buChar char="Ø"/>
            </a:pPr>
            <a:r>
              <a:rPr lang="en-GB" altLang="en-US" sz="2000" dirty="0" smtClean="0">
                <a:latin typeface="Arial" pitchFamily="34" charset="0"/>
                <a:cs typeface="Arial" pitchFamily="34" charset="0"/>
              </a:rPr>
              <a:t>No chemicals</a:t>
            </a:r>
          </a:p>
          <a:p>
            <a:pPr eaLnBrk="1" hangingPunct="1">
              <a:buFont typeface="Wingdings" pitchFamily="2" charset="2"/>
              <a:buChar char="Ø"/>
            </a:pPr>
            <a:r>
              <a:rPr lang="en-GB" altLang="en-US" sz="2000" dirty="0" smtClean="0">
                <a:latin typeface="Arial" pitchFamily="34" charset="0"/>
                <a:cs typeface="Arial" pitchFamily="34" charset="0"/>
              </a:rPr>
              <a:t>No wastage</a:t>
            </a:r>
          </a:p>
          <a:p>
            <a:pPr eaLnBrk="1" hangingPunct="1">
              <a:buFont typeface="Wingdings" pitchFamily="2" charset="2"/>
              <a:buChar char="Ø"/>
            </a:pPr>
            <a:r>
              <a:rPr lang="en-GB" altLang="en-US" sz="2000" dirty="0" smtClean="0">
                <a:latin typeface="Arial" pitchFamily="34" charset="0"/>
                <a:cs typeface="Arial" pitchFamily="34" charset="0"/>
              </a:rPr>
              <a:t>Energy efficient</a:t>
            </a:r>
          </a:p>
          <a:p>
            <a:pPr eaLnBrk="1" hangingPunct="1">
              <a:buFont typeface="Wingdings" pitchFamily="2" charset="2"/>
              <a:buChar char="Ø"/>
            </a:pPr>
            <a:r>
              <a:rPr lang="en-GB" altLang="en-US" sz="2000" dirty="0" smtClean="0">
                <a:latin typeface="Arial" pitchFamily="34" charset="0"/>
                <a:cs typeface="Arial" pitchFamily="34" charset="0"/>
              </a:rPr>
              <a:t>Use 1/40</a:t>
            </a:r>
            <a:r>
              <a:rPr lang="en-GB" altLang="en-US" sz="2000" baseline="30000" dirty="0" smtClean="0">
                <a:latin typeface="Arial" pitchFamily="34" charset="0"/>
                <a:cs typeface="Arial" pitchFamily="34" charset="0"/>
              </a:rPr>
              <a:t>th</a:t>
            </a:r>
            <a:r>
              <a:rPr lang="en-GB" altLang="en-US" sz="2000" dirty="0" smtClean="0">
                <a:latin typeface="Arial" pitchFamily="34" charset="0"/>
                <a:cs typeface="Arial" pitchFamily="34" charset="0"/>
              </a:rPr>
              <a:t> of land and grow vertical plants, fruits and flowers</a:t>
            </a:r>
          </a:p>
          <a:p>
            <a:pPr eaLnBrk="1" hangingPunct="1">
              <a:buFont typeface="Wingdings" pitchFamily="2" charset="2"/>
              <a:buChar char="Ø"/>
            </a:pPr>
            <a:r>
              <a:rPr lang="en-GB" altLang="en-US" sz="2000" dirty="0" smtClean="0">
                <a:latin typeface="Arial" pitchFamily="34" charset="0"/>
                <a:cs typeface="Arial" pitchFamily="34" charset="0"/>
              </a:rPr>
              <a:t>The water used is also used to farm fish</a:t>
            </a:r>
          </a:p>
          <a:p>
            <a:pPr eaLnBrk="1" hangingPunct="1">
              <a:buFont typeface="Wingdings" pitchFamily="2" charset="2"/>
              <a:buChar char="Ø"/>
            </a:pPr>
            <a:r>
              <a:rPr lang="en-GB" altLang="en-US" sz="2000" dirty="0" smtClean="0">
                <a:latin typeface="Arial" pitchFamily="34" charset="0"/>
                <a:cs typeface="Arial" pitchFamily="34" charset="0"/>
              </a:rPr>
              <a:t>Strict Non contamination procedures</a:t>
            </a:r>
          </a:p>
          <a:p>
            <a:pPr eaLnBrk="1" hangingPunct="1">
              <a:buFont typeface="Wingdings" pitchFamily="2" charset="2"/>
              <a:buChar char="Ø"/>
            </a:pPr>
            <a:r>
              <a:rPr lang="en-GB" altLang="en-US" sz="2000" dirty="0" smtClean="0">
                <a:latin typeface="Arial" pitchFamily="34" charset="0"/>
                <a:cs typeface="Arial" pitchFamily="34" charset="0"/>
              </a:rPr>
              <a:t>Weather will not damage or impact on these products</a:t>
            </a:r>
          </a:p>
          <a:p>
            <a:pPr eaLnBrk="1" hangingPunct="1">
              <a:buFont typeface="Wingdings" pitchFamily="2" charset="2"/>
              <a:buChar char="Ø"/>
            </a:pPr>
            <a:r>
              <a:rPr lang="en-GB" altLang="en-US" sz="2000" dirty="0" smtClean="0">
                <a:latin typeface="Arial" pitchFamily="34" charset="0"/>
                <a:cs typeface="Arial" pitchFamily="34" charset="0"/>
              </a:rPr>
              <a:t>Unique Selling Point (USP) is the regeneration of forests</a:t>
            </a:r>
          </a:p>
          <a:p>
            <a:pPr eaLnBrk="1" hangingPunct="1">
              <a:buNone/>
            </a:pPr>
            <a:endParaRPr lang="en-GB" altLang="en-US" sz="2000" dirty="0" smtClean="0">
              <a:latin typeface="Arial" pitchFamily="34" charset="0"/>
              <a:cs typeface="Arial" pitchFamily="34" charset="0"/>
            </a:endParaRPr>
          </a:p>
          <a:p>
            <a:pPr eaLnBrk="1" hangingPunct="1">
              <a:buNone/>
            </a:pPr>
            <a:endParaRPr lang="en-GB" altLang="en-US" sz="2000" dirty="0" smtClean="0">
              <a:latin typeface="Arial" pitchFamily="34" charset="0"/>
              <a:cs typeface="Arial" pitchFamily="34" charset="0"/>
            </a:endParaRPr>
          </a:p>
        </p:txBody>
      </p:sp>
      <p:sp>
        <p:nvSpPr>
          <p:cNvPr id="21506" name="Rectangle 2"/>
          <p:cNvSpPr>
            <a:spLocks noGrp="1"/>
          </p:cNvSpPr>
          <p:nvPr>
            <p:ph type="title"/>
          </p:nvPr>
        </p:nvSpPr>
        <p:spPr>
          <a:xfrm>
            <a:off x="457200" y="44450"/>
            <a:ext cx="8229600" cy="1081088"/>
          </a:xfrm>
        </p:spPr>
        <p:txBody>
          <a:bodyPr/>
          <a:lstStyle/>
          <a:p>
            <a:pPr algn="ctr" eaLnBrk="1" hangingPunct="1"/>
            <a:r>
              <a:rPr lang="en-GB" altLang="en-US" dirty="0" smtClean="0">
                <a:latin typeface="Arial" pitchFamily="34" charset="0"/>
                <a:cs typeface="Arial" pitchFamily="34" charset="0"/>
              </a:rPr>
              <a:t>SWOT Analysis 1.</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p:cNvSpPr>
          <p:nvPr>
            <p:ph idx="1"/>
          </p:nvPr>
        </p:nvSpPr>
        <p:spPr>
          <a:xfrm>
            <a:off x="457200" y="1417638"/>
            <a:ext cx="8229600" cy="4098925"/>
          </a:xfrm>
        </p:spPr>
        <p:txBody>
          <a:bodyPr/>
          <a:lstStyle/>
          <a:p>
            <a:pPr eaLnBrk="1" hangingPunct="1">
              <a:buNone/>
            </a:pPr>
            <a:r>
              <a:rPr lang="en-GB" altLang="en-US" sz="2400" b="1" dirty="0" smtClean="0">
                <a:latin typeface="Arial" pitchFamily="34" charset="0"/>
                <a:cs typeface="Arial" pitchFamily="34" charset="0"/>
              </a:rPr>
              <a:t>Weakness:</a:t>
            </a:r>
          </a:p>
          <a:p>
            <a:pPr eaLnBrk="1" hangingPunct="1">
              <a:buNone/>
            </a:pPr>
            <a:endParaRPr lang="en-GB" altLang="en-US" sz="2400" b="1" dirty="0" smtClean="0">
              <a:latin typeface="Arial" pitchFamily="34" charset="0"/>
              <a:cs typeface="Arial" pitchFamily="34" charset="0"/>
            </a:endParaRPr>
          </a:p>
          <a:p>
            <a:r>
              <a:rPr lang="en-GB" altLang="en-US" sz="2000" dirty="0" smtClean="0">
                <a:latin typeface="Arial" pitchFamily="34" charset="0"/>
                <a:cs typeface="Arial" pitchFamily="34" charset="0"/>
              </a:rPr>
              <a:t>New venture still in its infancy</a:t>
            </a:r>
          </a:p>
          <a:p>
            <a:r>
              <a:rPr lang="en-GB" altLang="en-US" sz="2000" dirty="0" smtClean="0">
                <a:latin typeface="Arial" pitchFamily="34" charset="0"/>
                <a:cs typeface="Arial" pitchFamily="34" charset="0"/>
              </a:rPr>
              <a:t>Productivity, resources and facilities maintain itself</a:t>
            </a:r>
          </a:p>
          <a:p>
            <a:r>
              <a:rPr lang="en-GB" altLang="en-US" sz="2000" dirty="0" smtClean="0">
                <a:latin typeface="Arial" pitchFamily="34" charset="0"/>
                <a:cs typeface="Arial" pitchFamily="34" charset="0"/>
              </a:rPr>
              <a:t>Employment will not be regular</a:t>
            </a:r>
          </a:p>
          <a:p>
            <a:r>
              <a:rPr lang="en-GB" altLang="en-US" sz="2000" dirty="0" smtClean="0">
                <a:latin typeface="Arial" pitchFamily="34" charset="0"/>
                <a:cs typeface="Arial" pitchFamily="34" charset="0"/>
              </a:rPr>
              <a:t>If our funding is lower, competitors will produce on larger scale</a:t>
            </a:r>
          </a:p>
          <a:p>
            <a:pPr eaLnBrk="1" hangingPunct="1">
              <a:buNone/>
            </a:pPr>
            <a:endParaRPr lang="en-GB" altLang="en-US" sz="2000" dirty="0" smtClean="0">
              <a:latin typeface="Arial" pitchFamily="34" charset="0"/>
              <a:cs typeface="Arial" pitchFamily="34" charset="0"/>
            </a:endParaRPr>
          </a:p>
          <a:p>
            <a:pPr eaLnBrk="1" hangingPunct="1">
              <a:buNone/>
            </a:pPr>
            <a:endParaRPr lang="en-GB" altLang="en-US" sz="2000" dirty="0" smtClean="0">
              <a:latin typeface="Arial" pitchFamily="34" charset="0"/>
              <a:cs typeface="Arial" pitchFamily="34" charset="0"/>
            </a:endParaRPr>
          </a:p>
        </p:txBody>
      </p:sp>
      <p:sp>
        <p:nvSpPr>
          <p:cNvPr id="21506" name="Rectangle 2"/>
          <p:cNvSpPr>
            <a:spLocks noGrp="1"/>
          </p:cNvSpPr>
          <p:nvPr>
            <p:ph type="title"/>
          </p:nvPr>
        </p:nvSpPr>
        <p:spPr>
          <a:xfrm>
            <a:off x="457200" y="44450"/>
            <a:ext cx="8229600" cy="1081088"/>
          </a:xfrm>
        </p:spPr>
        <p:txBody>
          <a:bodyPr/>
          <a:lstStyle/>
          <a:p>
            <a:pPr algn="ctr" eaLnBrk="1" hangingPunct="1"/>
            <a:r>
              <a:rPr lang="en-GB" altLang="en-US" dirty="0" smtClean="0">
                <a:latin typeface="Arial" pitchFamily="34" charset="0"/>
                <a:cs typeface="Arial" pitchFamily="34" charset="0"/>
              </a:rPr>
              <a:t>SWOT Analysis 2.</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p:cNvSpPr>
          <p:nvPr>
            <p:ph idx="1"/>
          </p:nvPr>
        </p:nvSpPr>
        <p:spPr>
          <a:xfrm>
            <a:off x="457200" y="1417638"/>
            <a:ext cx="8229600" cy="4098925"/>
          </a:xfrm>
        </p:spPr>
        <p:txBody>
          <a:bodyPr/>
          <a:lstStyle/>
          <a:p>
            <a:pPr eaLnBrk="1" hangingPunct="1">
              <a:buNone/>
            </a:pPr>
            <a:r>
              <a:rPr lang="en-GB" altLang="en-US" sz="2400" b="1" dirty="0" smtClean="0">
                <a:latin typeface="Arial" pitchFamily="34" charset="0"/>
                <a:cs typeface="Arial" pitchFamily="34" charset="0"/>
              </a:rPr>
              <a:t>Opportunity:</a:t>
            </a:r>
          </a:p>
          <a:p>
            <a:pPr eaLnBrk="1" hangingPunct="1">
              <a:buNone/>
            </a:pPr>
            <a:endParaRPr lang="en-GB" altLang="en-US" sz="2400" b="1" dirty="0" smtClean="0">
              <a:latin typeface="Arial" pitchFamily="34" charset="0"/>
              <a:cs typeface="Arial" pitchFamily="34" charset="0"/>
            </a:endParaRPr>
          </a:p>
          <a:p>
            <a:r>
              <a:rPr lang="en-GB" altLang="en-US" sz="2000" dirty="0" smtClean="0">
                <a:latin typeface="Arial" pitchFamily="34" charset="0"/>
                <a:cs typeface="Arial" pitchFamily="34" charset="0"/>
              </a:rPr>
              <a:t>Governments: breakthrough in reducing pollution and change in policy</a:t>
            </a:r>
          </a:p>
          <a:p>
            <a:r>
              <a:rPr lang="en-GB" altLang="en-US" sz="2000" dirty="0" smtClean="0">
                <a:latin typeface="Arial" pitchFamily="34" charset="0"/>
                <a:cs typeface="Arial" pitchFamily="34" charset="0"/>
              </a:rPr>
              <a:t>Others learning these skills and transferring to their own businesses</a:t>
            </a:r>
          </a:p>
          <a:p>
            <a:r>
              <a:rPr lang="en-GB" altLang="en-US" sz="2000" dirty="0" smtClean="0">
                <a:latin typeface="Arial" pitchFamily="34" charset="0"/>
                <a:cs typeface="Arial" pitchFamily="34" charset="0"/>
              </a:rPr>
              <a:t>Change in trends such as going more green awareness</a:t>
            </a:r>
          </a:p>
          <a:p>
            <a:r>
              <a:rPr lang="en-GB" altLang="en-US" sz="2000" dirty="0" smtClean="0">
                <a:latin typeface="Arial" pitchFamily="34" charset="0"/>
                <a:cs typeface="Arial" pitchFamily="34" charset="0"/>
              </a:rPr>
              <a:t>New technologies such as vertical growing farms</a:t>
            </a:r>
          </a:p>
          <a:p>
            <a:r>
              <a:rPr lang="en-GB" altLang="en-US" sz="2000" dirty="0" smtClean="0">
                <a:latin typeface="Arial" pitchFamily="34" charset="0"/>
                <a:cs typeface="Arial" pitchFamily="34" charset="0"/>
              </a:rPr>
              <a:t>Less use of land that can be used for animals</a:t>
            </a:r>
          </a:p>
          <a:p>
            <a:r>
              <a:rPr lang="en-GB" altLang="en-US" sz="2000" dirty="0" smtClean="0">
                <a:latin typeface="Arial" pitchFamily="34" charset="0"/>
                <a:cs typeface="Arial" pitchFamily="34" charset="0"/>
              </a:rPr>
              <a:t>More trees and fields to be free from degradation and destruction</a:t>
            </a:r>
          </a:p>
          <a:p>
            <a:pPr eaLnBrk="1" hangingPunct="1">
              <a:buNone/>
            </a:pPr>
            <a:endParaRPr lang="en-GB" altLang="en-US" sz="2000" dirty="0" smtClean="0">
              <a:latin typeface="Arial" pitchFamily="34" charset="0"/>
              <a:cs typeface="Arial" pitchFamily="34" charset="0"/>
            </a:endParaRPr>
          </a:p>
          <a:p>
            <a:pPr eaLnBrk="1" hangingPunct="1">
              <a:buNone/>
            </a:pPr>
            <a:endParaRPr lang="en-GB" altLang="en-US" sz="2400" b="1" dirty="0" smtClean="0">
              <a:latin typeface="Arial" pitchFamily="34" charset="0"/>
              <a:cs typeface="Arial" pitchFamily="34" charset="0"/>
            </a:endParaRPr>
          </a:p>
          <a:p>
            <a:pPr eaLnBrk="1" hangingPunct="1">
              <a:buNone/>
            </a:pPr>
            <a:endParaRPr lang="en-GB" altLang="en-US" sz="2000" dirty="0" smtClean="0">
              <a:latin typeface="Arial" pitchFamily="34" charset="0"/>
              <a:cs typeface="Arial" pitchFamily="34" charset="0"/>
            </a:endParaRPr>
          </a:p>
          <a:p>
            <a:pPr eaLnBrk="1" hangingPunct="1">
              <a:buNone/>
            </a:pPr>
            <a:endParaRPr lang="en-GB" altLang="en-US" sz="2400" b="1" dirty="0" smtClean="0">
              <a:latin typeface="Arial" pitchFamily="34" charset="0"/>
              <a:cs typeface="Arial" pitchFamily="34" charset="0"/>
            </a:endParaRPr>
          </a:p>
          <a:p>
            <a:pPr eaLnBrk="1" hangingPunct="1">
              <a:buNone/>
            </a:pPr>
            <a:endParaRPr lang="en-GB" altLang="en-US" sz="2000" dirty="0" smtClean="0">
              <a:latin typeface="Arial" pitchFamily="34" charset="0"/>
              <a:cs typeface="Arial" pitchFamily="34" charset="0"/>
            </a:endParaRPr>
          </a:p>
          <a:p>
            <a:pPr eaLnBrk="1" hangingPunct="1">
              <a:buNone/>
            </a:pPr>
            <a:endParaRPr lang="en-GB" altLang="en-US" sz="2000" dirty="0" smtClean="0">
              <a:latin typeface="Arial" pitchFamily="34" charset="0"/>
              <a:cs typeface="Arial" pitchFamily="34" charset="0"/>
            </a:endParaRPr>
          </a:p>
        </p:txBody>
      </p:sp>
      <p:sp>
        <p:nvSpPr>
          <p:cNvPr id="21506" name="Rectangle 2"/>
          <p:cNvSpPr>
            <a:spLocks noGrp="1"/>
          </p:cNvSpPr>
          <p:nvPr>
            <p:ph type="title"/>
          </p:nvPr>
        </p:nvSpPr>
        <p:spPr>
          <a:xfrm>
            <a:off x="457200" y="44450"/>
            <a:ext cx="8229600" cy="1081088"/>
          </a:xfrm>
        </p:spPr>
        <p:txBody>
          <a:bodyPr/>
          <a:lstStyle/>
          <a:p>
            <a:pPr algn="ctr" eaLnBrk="1" hangingPunct="1"/>
            <a:r>
              <a:rPr lang="en-GB" altLang="en-US" dirty="0" smtClean="0">
                <a:latin typeface="Arial" pitchFamily="34" charset="0"/>
                <a:cs typeface="Arial" pitchFamily="34" charset="0"/>
              </a:rPr>
              <a:t>SWOT Analysis 3.</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p:cNvSpPr>
          <p:nvPr>
            <p:ph idx="1"/>
          </p:nvPr>
        </p:nvSpPr>
        <p:spPr>
          <a:xfrm>
            <a:off x="457200" y="1142984"/>
            <a:ext cx="8229600" cy="4714908"/>
          </a:xfrm>
        </p:spPr>
        <p:txBody>
          <a:bodyPr>
            <a:normAutofit fontScale="92500" lnSpcReduction="10000"/>
          </a:bodyPr>
          <a:lstStyle/>
          <a:p>
            <a:pPr eaLnBrk="1" hangingPunct="1">
              <a:buNone/>
            </a:pPr>
            <a:r>
              <a:rPr lang="en-GB" altLang="en-US" sz="2400" b="1" dirty="0" smtClean="0">
                <a:latin typeface="Arial" pitchFamily="34" charset="0"/>
                <a:cs typeface="Arial" pitchFamily="34" charset="0"/>
              </a:rPr>
              <a:t>Threats:</a:t>
            </a:r>
          </a:p>
          <a:p>
            <a:pPr fontAlgn="base"/>
            <a:r>
              <a:rPr lang="en-GB" sz="2000" dirty="0" smtClean="0">
                <a:latin typeface="Arial" pitchFamily="34" charset="0"/>
                <a:cs typeface="Arial" pitchFamily="34" charset="0"/>
              </a:rPr>
              <a:t>What obstacles do you face?   </a:t>
            </a:r>
            <a:r>
              <a:rPr lang="en-GB" sz="2000" b="1" dirty="0" smtClean="0">
                <a:latin typeface="Arial" pitchFamily="34" charset="0"/>
                <a:cs typeface="Arial" pitchFamily="34" charset="0"/>
              </a:rPr>
              <a:t>None</a:t>
            </a:r>
          </a:p>
          <a:p>
            <a:pPr fontAlgn="base">
              <a:buNone/>
            </a:pPr>
            <a:endParaRPr lang="en-GB" sz="2000" b="1" dirty="0" smtClean="0">
              <a:latin typeface="Arial" pitchFamily="34" charset="0"/>
              <a:cs typeface="Arial" pitchFamily="34" charset="0"/>
            </a:endParaRPr>
          </a:p>
          <a:p>
            <a:pPr fontAlgn="base"/>
            <a:r>
              <a:rPr lang="en-GB" sz="2000" dirty="0" smtClean="0">
                <a:latin typeface="Arial" pitchFamily="34" charset="0"/>
                <a:cs typeface="Arial" pitchFamily="34" charset="0"/>
              </a:rPr>
              <a:t>What are your competitors doing?  </a:t>
            </a:r>
            <a:r>
              <a:rPr lang="en-GB" sz="2000" b="1" dirty="0" smtClean="0">
                <a:latin typeface="Arial" pitchFamily="34" charset="0"/>
                <a:cs typeface="Arial" pitchFamily="34" charset="0"/>
              </a:rPr>
              <a:t>Also in their infancy</a:t>
            </a:r>
          </a:p>
          <a:p>
            <a:pPr fontAlgn="base">
              <a:buNone/>
            </a:pPr>
            <a:r>
              <a:rPr lang="en-GB" sz="2000" b="1" dirty="0" smtClean="0">
                <a:latin typeface="Arial" pitchFamily="34" charset="0"/>
                <a:cs typeface="Arial" pitchFamily="34" charset="0"/>
              </a:rPr>
              <a:t> </a:t>
            </a:r>
          </a:p>
          <a:p>
            <a:pPr fontAlgn="base"/>
            <a:r>
              <a:rPr lang="en-GB" sz="2000" dirty="0" smtClean="0">
                <a:latin typeface="Arial" pitchFamily="34" charset="0"/>
                <a:cs typeface="Arial" pitchFamily="34" charset="0"/>
              </a:rPr>
              <a:t>Are quality standards or specifications for your job, products or services changing?  </a:t>
            </a:r>
            <a:r>
              <a:rPr lang="en-GB" sz="2000" b="1" dirty="0" smtClean="0">
                <a:latin typeface="Arial" pitchFamily="34" charset="0"/>
                <a:cs typeface="Arial" pitchFamily="34" charset="0"/>
              </a:rPr>
              <a:t>Yes evolving with world population growth</a:t>
            </a:r>
          </a:p>
          <a:p>
            <a:pPr fontAlgn="base"/>
            <a:endParaRPr lang="en-GB" sz="2000" b="1" dirty="0" smtClean="0">
              <a:latin typeface="Arial" pitchFamily="34" charset="0"/>
              <a:cs typeface="Arial" pitchFamily="34" charset="0"/>
            </a:endParaRPr>
          </a:p>
          <a:p>
            <a:pPr fontAlgn="base"/>
            <a:r>
              <a:rPr lang="en-GB" sz="2000" dirty="0" smtClean="0">
                <a:latin typeface="Arial" pitchFamily="34" charset="0"/>
                <a:cs typeface="Arial" pitchFamily="34" charset="0"/>
              </a:rPr>
              <a:t>Is changing technology threatening your position? </a:t>
            </a:r>
            <a:r>
              <a:rPr lang="en-GB" sz="2000" b="1" dirty="0" smtClean="0">
                <a:latin typeface="Arial" pitchFamily="34" charset="0"/>
                <a:cs typeface="Arial" pitchFamily="34" charset="0"/>
              </a:rPr>
              <a:t>No rather improving</a:t>
            </a:r>
          </a:p>
          <a:p>
            <a:pPr fontAlgn="base"/>
            <a:endParaRPr lang="en-GB" sz="2000" b="1" dirty="0" smtClean="0">
              <a:latin typeface="Arial" pitchFamily="34" charset="0"/>
              <a:cs typeface="Arial" pitchFamily="34" charset="0"/>
            </a:endParaRPr>
          </a:p>
          <a:p>
            <a:pPr fontAlgn="base"/>
            <a:r>
              <a:rPr lang="en-GB" sz="2000" dirty="0" smtClean="0">
                <a:latin typeface="Arial" pitchFamily="34" charset="0"/>
                <a:cs typeface="Arial" pitchFamily="34" charset="0"/>
              </a:rPr>
              <a:t>Do you have bad debt or cash-flow problems? </a:t>
            </a:r>
            <a:r>
              <a:rPr lang="en-GB" sz="2000" b="1" dirty="0" smtClean="0">
                <a:latin typeface="Arial" pitchFamily="34" charset="0"/>
                <a:cs typeface="Arial" pitchFamily="34" charset="0"/>
              </a:rPr>
              <a:t>No also this is low cost</a:t>
            </a:r>
          </a:p>
          <a:p>
            <a:pPr fontAlgn="base"/>
            <a:endParaRPr lang="en-GB" sz="2000" b="1" dirty="0" smtClean="0">
              <a:latin typeface="Arial" pitchFamily="34" charset="0"/>
              <a:cs typeface="Arial" pitchFamily="34" charset="0"/>
            </a:endParaRPr>
          </a:p>
          <a:p>
            <a:pPr fontAlgn="base"/>
            <a:r>
              <a:rPr lang="en-GB" sz="2000" dirty="0" smtClean="0">
                <a:latin typeface="Arial" pitchFamily="34" charset="0"/>
                <a:cs typeface="Arial" pitchFamily="34" charset="0"/>
              </a:rPr>
              <a:t>Could any of your weaknesses seriously threaten your business? </a:t>
            </a:r>
            <a:r>
              <a:rPr lang="en-GB" sz="2000" b="1" dirty="0" smtClean="0">
                <a:latin typeface="Arial" pitchFamily="34" charset="0"/>
                <a:cs typeface="Arial" pitchFamily="34" charset="0"/>
              </a:rPr>
              <a:t>Not at all</a:t>
            </a:r>
          </a:p>
          <a:p>
            <a:pPr eaLnBrk="1" hangingPunct="1">
              <a:buNone/>
            </a:pPr>
            <a:endParaRPr lang="en-GB" altLang="en-US" sz="2000" dirty="0" smtClean="0">
              <a:latin typeface="Arial" pitchFamily="34" charset="0"/>
              <a:cs typeface="Arial" pitchFamily="34" charset="0"/>
            </a:endParaRPr>
          </a:p>
          <a:p>
            <a:pPr eaLnBrk="1" hangingPunct="1">
              <a:buNone/>
            </a:pPr>
            <a:endParaRPr lang="en-GB" altLang="en-US" sz="2400" b="1" dirty="0" smtClean="0">
              <a:latin typeface="Arial" pitchFamily="34" charset="0"/>
              <a:cs typeface="Arial" pitchFamily="34" charset="0"/>
            </a:endParaRPr>
          </a:p>
          <a:p>
            <a:pPr eaLnBrk="1" hangingPunct="1">
              <a:buNone/>
            </a:pPr>
            <a:endParaRPr lang="en-GB" altLang="en-US" sz="2000" dirty="0" smtClean="0">
              <a:latin typeface="Arial" pitchFamily="34" charset="0"/>
              <a:cs typeface="Arial" pitchFamily="34" charset="0"/>
            </a:endParaRPr>
          </a:p>
          <a:p>
            <a:pPr eaLnBrk="1" hangingPunct="1">
              <a:buNone/>
            </a:pPr>
            <a:endParaRPr lang="en-GB" altLang="en-US" sz="2400" b="1" dirty="0" smtClean="0">
              <a:latin typeface="Arial" pitchFamily="34" charset="0"/>
              <a:cs typeface="Arial" pitchFamily="34" charset="0"/>
            </a:endParaRPr>
          </a:p>
          <a:p>
            <a:pPr eaLnBrk="1" hangingPunct="1">
              <a:buNone/>
            </a:pPr>
            <a:endParaRPr lang="en-GB" altLang="en-US" sz="2000" dirty="0" smtClean="0">
              <a:latin typeface="Arial" pitchFamily="34" charset="0"/>
              <a:cs typeface="Arial" pitchFamily="34" charset="0"/>
            </a:endParaRPr>
          </a:p>
          <a:p>
            <a:pPr eaLnBrk="1" hangingPunct="1">
              <a:buNone/>
            </a:pPr>
            <a:endParaRPr lang="en-GB" altLang="en-US" sz="2000" dirty="0" smtClean="0">
              <a:latin typeface="Arial" pitchFamily="34" charset="0"/>
              <a:cs typeface="Arial" pitchFamily="34" charset="0"/>
            </a:endParaRPr>
          </a:p>
        </p:txBody>
      </p:sp>
      <p:sp>
        <p:nvSpPr>
          <p:cNvPr id="21506" name="Rectangle 2"/>
          <p:cNvSpPr>
            <a:spLocks noGrp="1"/>
          </p:cNvSpPr>
          <p:nvPr>
            <p:ph type="title"/>
          </p:nvPr>
        </p:nvSpPr>
        <p:spPr>
          <a:xfrm>
            <a:off x="457200" y="44450"/>
            <a:ext cx="8229600" cy="1081088"/>
          </a:xfrm>
        </p:spPr>
        <p:txBody>
          <a:bodyPr/>
          <a:lstStyle/>
          <a:p>
            <a:pPr algn="ctr" eaLnBrk="1" hangingPunct="1"/>
            <a:r>
              <a:rPr lang="en-GB" altLang="en-US" dirty="0" smtClean="0">
                <a:latin typeface="Arial" pitchFamily="34" charset="0"/>
                <a:cs typeface="Arial" pitchFamily="34" charset="0"/>
              </a:rPr>
              <a:t>SWOT Analysis 4.</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p:cNvSpPr>
          <p:nvPr>
            <p:ph type="title"/>
          </p:nvPr>
        </p:nvSpPr>
        <p:spPr>
          <a:xfrm>
            <a:off x="250825" y="223838"/>
            <a:ext cx="8435975" cy="1044575"/>
          </a:xfrm>
        </p:spPr>
        <p:style>
          <a:lnRef idx="1">
            <a:schemeClr val="dk1"/>
          </a:lnRef>
          <a:fillRef idx="3">
            <a:schemeClr val="dk1"/>
          </a:fillRef>
          <a:effectRef idx="2">
            <a:schemeClr val="dk1"/>
          </a:effectRef>
          <a:fontRef idx="minor">
            <a:schemeClr val="lt1"/>
          </a:fontRef>
        </p:style>
        <p:txBody>
          <a:bodyPr/>
          <a:lstStyle/>
          <a:p>
            <a:pPr eaLnBrk="1" hangingPunct="1"/>
            <a:r>
              <a:rPr lang="en-GB" altLang="en-US" dirty="0" smtClean="0">
                <a:latin typeface="Arial" pitchFamily="34" charset="0"/>
                <a:cs typeface="Arial" pitchFamily="34" charset="0"/>
              </a:rPr>
              <a:t>PESTEL Analysis</a:t>
            </a:r>
          </a:p>
        </p:txBody>
      </p:sp>
      <p:sp>
        <p:nvSpPr>
          <p:cNvPr id="8" name="Content Placeholder 7"/>
          <p:cNvSpPr>
            <a:spLocks noGrp="1"/>
          </p:cNvSpPr>
          <p:nvPr>
            <p:ph idx="1"/>
          </p:nvPr>
        </p:nvSpPr>
        <p:spPr/>
        <p:style>
          <a:lnRef idx="1">
            <a:schemeClr val="accent4"/>
          </a:lnRef>
          <a:fillRef idx="3">
            <a:schemeClr val="accent4"/>
          </a:fillRef>
          <a:effectRef idx="2">
            <a:schemeClr val="accent4"/>
          </a:effectRef>
          <a:fontRef idx="minor">
            <a:schemeClr val="lt1"/>
          </a:fontRef>
        </p:style>
        <p:txBody>
          <a:bodyPr>
            <a:normAutofit lnSpcReduction="10000"/>
          </a:bodyPr>
          <a:lstStyle/>
          <a:p>
            <a:pPr>
              <a:buFont typeface="Wingdings" pitchFamily="2" charset="2"/>
              <a:buChar char="Ø"/>
            </a:pPr>
            <a:r>
              <a:rPr lang="en-GB" sz="2000" b="1" dirty="0" smtClean="0">
                <a:solidFill>
                  <a:schemeClr val="bg1"/>
                </a:solidFill>
                <a:latin typeface="Arial" pitchFamily="34" charset="0"/>
                <a:cs typeface="Arial" pitchFamily="34" charset="0"/>
              </a:rPr>
              <a:t>Political Factors:</a:t>
            </a:r>
          </a:p>
          <a:p>
            <a:pPr>
              <a:buNone/>
            </a:pPr>
            <a:r>
              <a:rPr lang="en-GB" sz="2000" dirty="0" smtClean="0">
                <a:solidFill>
                  <a:schemeClr val="bg1"/>
                </a:solidFill>
                <a:latin typeface="Arial" pitchFamily="34" charset="0"/>
                <a:cs typeface="Arial" pitchFamily="34" charset="0"/>
              </a:rPr>
              <a:t>	Our business model is encouraged by government policy for its low emissions as it is stable for the environment and  the business will not contravene any trade, tax or labour law. The business will sustain and adjust to any new laws in the foreseeable future.</a:t>
            </a:r>
          </a:p>
          <a:p>
            <a:pPr>
              <a:buFont typeface="Wingdings" pitchFamily="2" charset="2"/>
              <a:buChar char="Ø"/>
            </a:pPr>
            <a:endParaRPr lang="en-GB" sz="2000" dirty="0" smtClean="0">
              <a:solidFill>
                <a:schemeClr val="bg1"/>
              </a:solidFill>
              <a:latin typeface="Arial" pitchFamily="34" charset="0"/>
              <a:cs typeface="Arial" pitchFamily="34" charset="0"/>
            </a:endParaRPr>
          </a:p>
          <a:p>
            <a:pPr>
              <a:buFont typeface="Wingdings" pitchFamily="2" charset="2"/>
              <a:buChar char="Ø"/>
            </a:pPr>
            <a:r>
              <a:rPr lang="en-GB" sz="2000" b="1" dirty="0" smtClean="0">
                <a:solidFill>
                  <a:schemeClr val="bg1"/>
                </a:solidFill>
                <a:latin typeface="Arial" pitchFamily="34" charset="0"/>
                <a:cs typeface="Arial" pitchFamily="34" charset="0"/>
              </a:rPr>
              <a:t>Economical Factors:</a:t>
            </a:r>
          </a:p>
          <a:p>
            <a:pPr>
              <a:buNone/>
            </a:pPr>
            <a:r>
              <a:rPr lang="en-GB" sz="2000" b="1" dirty="0" smtClean="0">
                <a:solidFill>
                  <a:schemeClr val="bg1"/>
                </a:solidFill>
                <a:latin typeface="Arial" pitchFamily="34" charset="0"/>
                <a:cs typeface="Arial" pitchFamily="34" charset="0"/>
              </a:rPr>
              <a:t>	</a:t>
            </a:r>
            <a:r>
              <a:rPr lang="en-GB" sz="2000" dirty="0" smtClean="0">
                <a:solidFill>
                  <a:schemeClr val="bg1"/>
                </a:solidFill>
                <a:latin typeface="Arial" pitchFamily="34" charset="0"/>
                <a:cs typeface="Arial" pitchFamily="34" charset="0"/>
              </a:rPr>
              <a:t>The </a:t>
            </a:r>
            <a:r>
              <a:rPr lang="en-GB" sz="2000" dirty="0" smtClean="0">
                <a:latin typeface="Arial" pitchFamily="34" charset="0"/>
                <a:cs typeface="Arial" pitchFamily="34" charset="0"/>
              </a:rPr>
              <a:t>impact on the growth, interest rates, inflation, exchange rates and disposable income, which includes our Business to Consumers  (B2C) micro policy will be insignificant due to the actual nature of the business and its environmental contribution, and health benefits. The product will be sold at very low retail price to any consumer or businesses due to the high volumes in production. It will revolutionise the vegetable, fruit and fish market where every business and consumer will benefit.</a:t>
            </a:r>
            <a:endParaRPr lang="en-GB" sz="2000" b="1" dirty="0" smtClean="0">
              <a:solidFill>
                <a:schemeClr val="bg1"/>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p:cNvSpPr>
          <p:nvPr>
            <p:ph type="title"/>
          </p:nvPr>
        </p:nvSpPr>
        <p:spPr>
          <a:xfrm>
            <a:off x="250825" y="223838"/>
            <a:ext cx="8435975" cy="1044575"/>
          </a:xfrm>
        </p:spPr>
        <p:style>
          <a:lnRef idx="1">
            <a:schemeClr val="dk1"/>
          </a:lnRef>
          <a:fillRef idx="3">
            <a:schemeClr val="dk1"/>
          </a:fillRef>
          <a:effectRef idx="2">
            <a:schemeClr val="dk1"/>
          </a:effectRef>
          <a:fontRef idx="minor">
            <a:schemeClr val="lt1"/>
          </a:fontRef>
        </p:style>
        <p:txBody>
          <a:bodyPr/>
          <a:lstStyle/>
          <a:p>
            <a:pPr eaLnBrk="1" hangingPunct="1"/>
            <a:r>
              <a:rPr lang="en-GB" altLang="en-US" dirty="0" smtClean="0">
                <a:latin typeface="Arial" pitchFamily="34" charset="0"/>
                <a:cs typeface="Arial" pitchFamily="34" charset="0"/>
              </a:rPr>
              <a:t>PESTEL Analysis</a:t>
            </a:r>
          </a:p>
        </p:txBody>
      </p:sp>
      <p:sp>
        <p:nvSpPr>
          <p:cNvPr id="8" name="Content Placeholder 7"/>
          <p:cNvSpPr>
            <a:spLocks noGrp="1"/>
          </p:cNvSpPr>
          <p:nvPr>
            <p:ph idx="1"/>
          </p:nvPr>
        </p:nvSpPr>
        <p:spPr/>
        <p:style>
          <a:lnRef idx="1">
            <a:schemeClr val="accent4"/>
          </a:lnRef>
          <a:fillRef idx="3">
            <a:schemeClr val="accent4"/>
          </a:fillRef>
          <a:effectRef idx="2">
            <a:schemeClr val="accent4"/>
          </a:effectRef>
          <a:fontRef idx="minor">
            <a:schemeClr val="lt1"/>
          </a:fontRef>
        </p:style>
        <p:txBody>
          <a:bodyPr>
            <a:normAutofit lnSpcReduction="10000"/>
          </a:bodyPr>
          <a:lstStyle/>
          <a:p>
            <a:r>
              <a:rPr lang="en-GB" sz="2000" b="1" dirty="0" smtClean="0">
                <a:solidFill>
                  <a:schemeClr val="bg1"/>
                </a:solidFill>
                <a:latin typeface="Arial" pitchFamily="34" charset="0"/>
                <a:cs typeface="Arial" pitchFamily="34" charset="0"/>
              </a:rPr>
              <a:t>Social Factors:</a:t>
            </a:r>
          </a:p>
          <a:p>
            <a:pPr>
              <a:buNone/>
            </a:pPr>
            <a:r>
              <a:rPr lang="en-GB" sz="2000" b="1" dirty="0" smtClean="0">
                <a:solidFill>
                  <a:schemeClr val="bg1"/>
                </a:solidFill>
                <a:latin typeface="Arial" pitchFamily="34" charset="0"/>
                <a:cs typeface="Arial" pitchFamily="34" charset="0"/>
              </a:rPr>
              <a:t>	</a:t>
            </a:r>
            <a:r>
              <a:rPr lang="en-GB" sz="2000" dirty="0" smtClean="0">
                <a:solidFill>
                  <a:schemeClr val="bg1"/>
                </a:solidFill>
                <a:latin typeface="Arial" pitchFamily="34" charset="0"/>
                <a:cs typeface="Arial" pitchFamily="34" charset="0"/>
              </a:rPr>
              <a:t>This business will only have positive impact in all socio-cultural and raise huge awareness for health and use of 90% less land for other natural uses that will be beneficial for the air we breath.  The  population growth of the world demands this innovative way of production. </a:t>
            </a:r>
          </a:p>
          <a:p>
            <a:pPr>
              <a:buNone/>
            </a:pPr>
            <a:endParaRPr lang="en-GB" sz="2000" b="1" dirty="0" smtClean="0">
              <a:solidFill>
                <a:schemeClr val="bg1"/>
              </a:solidFill>
              <a:latin typeface="Arial" pitchFamily="34" charset="0"/>
              <a:cs typeface="Arial" pitchFamily="34" charset="0"/>
            </a:endParaRPr>
          </a:p>
          <a:p>
            <a:pPr>
              <a:buFont typeface="Wingdings" pitchFamily="2" charset="2"/>
              <a:buChar char="Ø"/>
            </a:pPr>
            <a:r>
              <a:rPr lang="en-GB" sz="2000" b="1" dirty="0" smtClean="0">
                <a:solidFill>
                  <a:schemeClr val="bg1"/>
                </a:solidFill>
                <a:latin typeface="Arial" pitchFamily="34" charset="0"/>
                <a:cs typeface="Arial" pitchFamily="34" charset="0"/>
              </a:rPr>
              <a:t>Technological Factors:</a:t>
            </a:r>
          </a:p>
          <a:p>
            <a:pPr>
              <a:buNone/>
            </a:pPr>
            <a:r>
              <a:rPr lang="en-GB" sz="2000" dirty="0" smtClean="0">
                <a:solidFill>
                  <a:schemeClr val="bg1"/>
                </a:solidFill>
                <a:latin typeface="Arial" pitchFamily="34" charset="0"/>
                <a:cs typeface="Arial" pitchFamily="34" charset="0"/>
              </a:rPr>
              <a:t>	The technology used to produce the products are from recyclable material such as plastic and water that circulates to also farm the fish. Distributing goods is made light and easy. Communication will be effective as all media electronic systems will be in operation in hand with the business.</a:t>
            </a:r>
          </a:p>
          <a:p>
            <a:pPr>
              <a:buFont typeface="Wingdings" pitchFamily="2" charset="2"/>
              <a:buChar char="Ø"/>
            </a:pPr>
            <a:endParaRPr lang="en-GB" sz="2000" b="1" dirty="0" smtClean="0">
              <a:solidFill>
                <a:schemeClr val="bg1"/>
              </a:solidFill>
              <a:latin typeface="Arial" pitchFamily="34" charset="0"/>
              <a:cs typeface="Arial" pitchFamily="34" charset="0"/>
            </a:endParaRPr>
          </a:p>
          <a:p>
            <a:pPr>
              <a:buNone/>
            </a:pPr>
            <a:r>
              <a:rPr lang="en-GB" sz="2000" b="1" dirty="0" smtClean="0">
                <a:solidFill>
                  <a:schemeClr val="bg1"/>
                </a:solidFill>
                <a:latin typeface="Arial" pitchFamily="34" charset="0"/>
                <a:cs typeface="Arial" pitchFamily="34" charset="0"/>
              </a:rPr>
              <a:t>	</a:t>
            </a:r>
            <a:endParaRPr lang="en-GB" sz="2000" dirty="0" smtClean="0">
              <a:solidFill>
                <a:schemeClr val="bg1"/>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p:cNvSpPr>
          <p:nvPr>
            <p:ph type="title"/>
          </p:nvPr>
        </p:nvSpPr>
        <p:spPr>
          <a:xfrm>
            <a:off x="250825" y="223838"/>
            <a:ext cx="8435975" cy="1044575"/>
          </a:xfrm>
        </p:spPr>
        <p:style>
          <a:lnRef idx="1">
            <a:schemeClr val="dk1"/>
          </a:lnRef>
          <a:fillRef idx="3">
            <a:schemeClr val="dk1"/>
          </a:fillRef>
          <a:effectRef idx="2">
            <a:schemeClr val="dk1"/>
          </a:effectRef>
          <a:fontRef idx="minor">
            <a:schemeClr val="lt1"/>
          </a:fontRef>
        </p:style>
        <p:txBody>
          <a:bodyPr/>
          <a:lstStyle/>
          <a:p>
            <a:pPr eaLnBrk="1" hangingPunct="1"/>
            <a:r>
              <a:rPr lang="en-GB" altLang="en-US" dirty="0" smtClean="0">
                <a:latin typeface="Arial" pitchFamily="34" charset="0"/>
                <a:cs typeface="Arial" pitchFamily="34" charset="0"/>
              </a:rPr>
              <a:t>PESTEL Analysis</a:t>
            </a:r>
          </a:p>
        </p:txBody>
      </p:sp>
      <p:sp>
        <p:nvSpPr>
          <p:cNvPr id="8" name="Content Placeholder 7"/>
          <p:cNvSpPr>
            <a:spLocks noGrp="1"/>
          </p:cNvSpPr>
          <p:nvPr>
            <p:ph idx="1"/>
          </p:nvPr>
        </p:nvSpPr>
        <p:spPr/>
        <p:style>
          <a:lnRef idx="1">
            <a:schemeClr val="accent4"/>
          </a:lnRef>
          <a:fillRef idx="3">
            <a:schemeClr val="accent4"/>
          </a:fillRef>
          <a:effectRef idx="2">
            <a:schemeClr val="accent4"/>
          </a:effectRef>
          <a:fontRef idx="minor">
            <a:schemeClr val="lt1"/>
          </a:fontRef>
        </p:style>
        <p:txBody>
          <a:bodyPr>
            <a:normAutofit fontScale="92500" lnSpcReduction="10000"/>
          </a:bodyPr>
          <a:lstStyle/>
          <a:p>
            <a:r>
              <a:rPr lang="en-GB" sz="2200" b="1" dirty="0" smtClean="0">
                <a:solidFill>
                  <a:schemeClr val="bg1"/>
                </a:solidFill>
                <a:latin typeface="Arial" pitchFamily="34" charset="0"/>
                <a:cs typeface="Arial" pitchFamily="34" charset="0"/>
              </a:rPr>
              <a:t>Environmental Factors:</a:t>
            </a:r>
            <a:r>
              <a:rPr lang="en-GB" sz="1900" b="1" dirty="0" smtClean="0">
                <a:solidFill>
                  <a:schemeClr val="bg1"/>
                </a:solidFill>
                <a:latin typeface="Arial" pitchFamily="34" charset="0"/>
                <a:cs typeface="Arial" pitchFamily="34" charset="0"/>
              </a:rPr>
              <a:t>	</a:t>
            </a:r>
          </a:p>
          <a:p>
            <a:pPr>
              <a:buNone/>
            </a:pPr>
            <a:r>
              <a:rPr lang="en-GB" sz="1900" b="1" dirty="0" smtClean="0">
                <a:solidFill>
                  <a:schemeClr val="bg1"/>
                </a:solidFill>
                <a:latin typeface="Arial" pitchFamily="34" charset="0"/>
                <a:cs typeface="Arial" pitchFamily="34" charset="0"/>
              </a:rPr>
              <a:t>	</a:t>
            </a:r>
            <a:r>
              <a:rPr lang="en-GB" sz="1900" dirty="0" smtClean="0">
                <a:solidFill>
                  <a:schemeClr val="bg1"/>
                </a:solidFill>
                <a:latin typeface="Arial" pitchFamily="34" charset="0"/>
                <a:cs typeface="Arial" pitchFamily="34" charset="0"/>
              </a:rPr>
              <a:t>The pollution will not target the environment, rather it will improve the natural order of the environment as </a:t>
            </a:r>
            <a:r>
              <a:rPr lang="en-GB" sz="1900" b="1" dirty="0" smtClean="0">
                <a:solidFill>
                  <a:schemeClr val="bg1"/>
                </a:solidFill>
                <a:latin typeface="Arial" pitchFamily="34" charset="0"/>
                <a:cs typeface="Arial" pitchFamily="34" charset="0"/>
              </a:rPr>
              <a:t>90</a:t>
            </a:r>
            <a:r>
              <a:rPr lang="en-GB" sz="1900" dirty="0" smtClean="0">
                <a:solidFill>
                  <a:schemeClr val="bg1"/>
                </a:solidFill>
                <a:latin typeface="Arial" pitchFamily="34" charset="0"/>
                <a:cs typeface="Arial" pitchFamily="34" charset="0"/>
              </a:rPr>
              <a:t>% less land is used that the current conventional area. The use of soil limits plants growth potential  and forests around the world will regenerate. </a:t>
            </a:r>
          </a:p>
          <a:p>
            <a:pPr>
              <a:buNone/>
            </a:pPr>
            <a:endParaRPr lang="en-GB" sz="1900" dirty="0" smtClean="0">
              <a:solidFill>
                <a:schemeClr val="bg1"/>
              </a:solidFill>
              <a:latin typeface="Arial" pitchFamily="34" charset="0"/>
              <a:cs typeface="Arial" pitchFamily="34" charset="0"/>
            </a:endParaRPr>
          </a:p>
          <a:p>
            <a:pPr>
              <a:buFont typeface="Wingdings" pitchFamily="2" charset="2"/>
              <a:buChar char="Ø"/>
            </a:pPr>
            <a:r>
              <a:rPr lang="en-GB" sz="2200" b="1" dirty="0" smtClean="0">
                <a:solidFill>
                  <a:schemeClr val="bg1"/>
                </a:solidFill>
                <a:latin typeface="Arial" pitchFamily="34" charset="0"/>
                <a:cs typeface="Arial" pitchFamily="34" charset="0"/>
              </a:rPr>
              <a:t>Legal Factors:</a:t>
            </a:r>
          </a:p>
          <a:p>
            <a:pPr>
              <a:buNone/>
            </a:pPr>
            <a:r>
              <a:rPr lang="en-GB" sz="1900" b="1" dirty="0" smtClean="0">
                <a:solidFill>
                  <a:schemeClr val="bg1"/>
                </a:solidFill>
                <a:latin typeface="Arial" pitchFamily="34" charset="0"/>
                <a:cs typeface="Arial" pitchFamily="34" charset="0"/>
              </a:rPr>
              <a:t>	H</a:t>
            </a:r>
            <a:r>
              <a:rPr lang="en-GB" sz="1900" dirty="0" smtClean="0">
                <a:solidFill>
                  <a:schemeClr val="bg1"/>
                </a:solidFill>
                <a:latin typeface="Arial" pitchFamily="34" charset="0"/>
                <a:cs typeface="Arial" pitchFamily="34" charset="0"/>
              </a:rPr>
              <a:t>ealth &amp; Safety (H&amp;S) is of high importance as only qualified trained and professional personnel with  years of experience will over see and consolidate newly trained personnel.  Easy to see labelling and warning signs, safety exits will be put in place and fully checked by government H&amp;S official's.   Adhering to all land trade laws and the right to trade globally by following all regulations. </a:t>
            </a:r>
          </a:p>
          <a:p>
            <a:pPr>
              <a:buNone/>
            </a:pPr>
            <a:endParaRPr lang="en-GB" sz="1900" dirty="0" smtClean="0">
              <a:solidFill>
                <a:schemeClr val="bg1"/>
              </a:solidFill>
              <a:latin typeface="Arial" pitchFamily="34" charset="0"/>
              <a:cs typeface="Arial" pitchFamily="34" charset="0"/>
            </a:endParaRPr>
          </a:p>
          <a:p>
            <a:pPr>
              <a:buNone/>
            </a:pPr>
            <a:r>
              <a:rPr lang="en-GB" sz="1900" dirty="0" smtClean="0">
                <a:solidFill>
                  <a:schemeClr val="bg1"/>
                </a:solidFill>
                <a:latin typeface="Arial" pitchFamily="34" charset="0"/>
                <a:cs typeface="Arial" pitchFamily="34" charset="0"/>
              </a:rPr>
              <a:t>	</a:t>
            </a:r>
          </a:p>
          <a:p>
            <a:endParaRPr lang="en-GB" b="1" dirty="0" smtClean="0">
              <a:solidFill>
                <a:schemeClr val="bg1"/>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500034" y="1142984"/>
          <a:ext cx="8229600" cy="55721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3554" name="Title 1"/>
          <p:cNvSpPr>
            <a:spLocks noGrp="1"/>
          </p:cNvSpPr>
          <p:nvPr>
            <p:ph type="title"/>
          </p:nvPr>
        </p:nvSpPr>
        <p:spPr>
          <a:xfrm>
            <a:off x="457200" y="188913"/>
            <a:ext cx="8229600" cy="936625"/>
          </a:xfrm>
        </p:spPr>
        <p:txBody>
          <a:bodyPr/>
          <a:lstStyle/>
          <a:p>
            <a:r>
              <a:rPr lang="en-GB" altLang="en-US" dirty="0" smtClean="0">
                <a:latin typeface="Arial" pitchFamily="34" charset="0"/>
                <a:cs typeface="Arial" pitchFamily="34" charset="0"/>
              </a:rPr>
              <a:t>Conclusion</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323850" y="549275"/>
            <a:ext cx="8229600" cy="4967288"/>
          </a:xfrm>
        </p:spPr>
        <p:txBody>
          <a:bodyPr/>
          <a:lstStyle/>
          <a:p>
            <a:pPr marL="0" indent="0" algn="ctr">
              <a:buFont typeface="Arial" pitchFamily="34" charset="0"/>
              <a:buNone/>
            </a:pPr>
            <a:endParaRPr lang="en-US" altLang="en-US" dirty="0" smtClean="0"/>
          </a:p>
          <a:p>
            <a:pPr marL="0" indent="0" algn="ctr">
              <a:buFont typeface="Arial" pitchFamily="34" charset="0"/>
              <a:buNone/>
            </a:pPr>
            <a:endParaRPr lang="en-US" altLang="en-US" dirty="0" smtClean="0"/>
          </a:p>
          <a:p>
            <a:pPr marL="0" indent="0" algn="ctr">
              <a:buFont typeface="Arial" pitchFamily="34" charset="0"/>
              <a:buNone/>
            </a:pPr>
            <a:endParaRPr lang="en-US" altLang="en-US" dirty="0" smtClean="0"/>
          </a:p>
          <a:p>
            <a:pPr marL="0" indent="0" algn="ctr">
              <a:buFont typeface="Arial" pitchFamily="34" charset="0"/>
              <a:buNone/>
            </a:pPr>
            <a:r>
              <a:rPr lang="en-US" altLang="en-US" sz="4000" b="1" dirty="0" smtClean="0">
                <a:solidFill>
                  <a:srgbClr val="FF0000"/>
                </a:solidFill>
                <a:latin typeface="Arial" pitchFamily="34" charset="0"/>
                <a:cs typeface="Arial" pitchFamily="34" charset="0"/>
              </a:rPr>
              <a:t>Any Question?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457200" y="1341438"/>
            <a:ext cx="8229600" cy="4516454"/>
          </a:xfrm>
        </p:spPr>
        <p:txBody>
          <a:bodyPr>
            <a:normAutofit/>
          </a:bodyPr>
          <a:lstStyle/>
          <a:p>
            <a:pPr>
              <a:buNone/>
            </a:pPr>
            <a:r>
              <a:rPr lang="en-GB" sz="1400" b="1" dirty="0" smtClean="0">
                <a:latin typeface="Arial" pitchFamily="34" charset="0"/>
                <a:cs typeface="Arial" pitchFamily="34" charset="0"/>
              </a:rPr>
              <a:t>Students Names:</a:t>
            </a:r>
          </a:p>
          <a:p>
            <a:pPr>
              <a:buNone/>
            </a:pPr>
            <a:endParaRPr lang="en-GB" sz="1400" b="1" dirty="0" smtClean="0">
              <a:latin typeface="Arial" pitchFamily="34" charset="0"/>
              <a:cs typeface="Arial" pitchFamily="34" charset="0"/>
            </a:endParaRPr>
          </a:p>
          <a:p>
            <a:pPr>
              <a:buNone/>
              <a:defRPr/>
            </a:pPr>
            <a:r>
              <a:rPr lang="en-GB" sz="1400" dirty="0" err="1" smtClean="0">
                <a:latin typeface="Arial" pitchFamily="34" charset="0"/>
                <a:cs typeface="Arial" pitchFamily="34" charset="0"/>
              </a:rPr>
              <a:t>Samsul</a:t>
            </a:r>
            <a:r>
              <a:rPr lang="en-GB" sz="1400" dirty="0" smtClean="0">
                <a:latin typeface="Arial" pitchFamily="34" charset="0"/>
                <a:cs typeface="Arial" pitchFamily="34" charset="0"/>
              </a:rPr>
              <a:t> </a:t>
            </a:r>
            <a:r>
              <a:rPr lang="en-GB" sz="1400" dirty="0" err="1" smtClean="0">
                <a:latin typeface="Arial" pitchFamily="34" charset="0"/>
                <a:cs typeface="Arial" pitchFamily="34" charset="0"/>
              </a:rPr>
              <a:t>Alom</a:t>
            </a:r>
            <a:r>
              <a:rPr lang="en-GB" sz="1400" dirty="0" smtClean="0">
                <a:latin typeface="Arial" pitchFamily="34" charset="0"/>
                <a:cs typeface="Arial" pitchFamily="34" charset="0"/>
              </a:rPr>
              <a:t> </a:t>
            </a:r>
            <a:r>
              <a:rPr lang="en-GB" sz="1400" b="1" dirty="0" smtClean="0">
                <a:latin typeface="Arial" pitchFamily="34" charset="0"/>
                <a:cs typeface="Arial" pitchFamily="34" charset="0"/>
              </a:rPr>
              <a:t>(Leader) </a:t>
            </a:r>
            <a:r>
              <a:rPr lang="en-GB" sz="1400" dirty="0" smtClean="0">
                <a:latin typeface="Arial" pitchFamily="34" charset="0"/>
                <a:cs typeface="Arial" pitchFamily="34" charset="0"/>
              </a:rPr>
              <a:t>1605851</a:t>
            </a:r>
          </a:p>
          <a:p>
            <a:pPr>
              <a:buNone/>
              <a:defRPr/>
            </a:pPr>
            <a:endParaRPr lang="en-GB" sz="1000" dirty="0" smtClean="0">
              <a:latin typeface="Arial" pitchFamily="34" charset="0"/>
              <a:cs typeface="Arial" pitchFamily="34" charset="0"/>
            </a:endParaRPr>
          </a:p>
          <a:p>
            <a:pPr>
              <a:buNone/>
              <a:defRPr/>
            </a:pPr>
            <a:r>
              <a:rPr lang="en-GB" sz="1400" dirty="0" err="1" smtClean="0">
                <a:latin typeface="Arial" pitchFamily="34" charset="0"/>
                <a:cs typeface="Arial" pitchFamily="34" charset="0"/>
              </a:rPr>
              <a:t>Clarrisa</a:t>
            </a:r>
            <a:r>
              <a:rPr lang="en-GB" sz="1400" dirty="0" smtClean="0">
                <a:latin typeface="Arial" pitchFamily="34" charset="0"/>
                <a:cs typeface="Arial" pitchFamily="34" charset="0"/>
              </a:rPr>
              <a:t> Adela </a:t>
            </a:r>
            <a:r>
              <a:rPr lang="en-GB" sz="1400" dirty="0" err="1" smtClean="0">
                <a:latin typeface="Arial" pitchFamily="34" charset="0"/>
                <a:cs typeface="Arial" pitchFamily="34" charset="0"/>
              </a:rPr>
              <a:t>Kover</a:t>
            </a:r>
            <a:r>
              <a:rPr lang="en-GB" sz="1400" dirty="0" smtClean="0">
                <a:latin typeface="Arial" pitchFamily="34" charset="0"/>
                <a:cs typeface="Arial" pitchFamily="34" charset="0"/>
              </a:rPr>
              <a:t> 1605694 </a:t>
            </a:r>
          </a:p>
          <a:p>
            <a:pPr>
              <a:buNone/>
              <a:defRPr/>
            </a:pPr>
            <a:endParaRPr lang="en-GB" sz="1000" dirty="0" smtClean="0">
              <a:latin typeface="Arial" pitchFamily="34" charset="0"/>
              <a:cs typeface="Arial" pitchFamily="34" charset="0"/>
            </a:endParaRPr>
          </a:p>
          <a:p>
            <a:pPr>
              <a:buNone/>
              <a:defRPr/>
            </a:pPr>
            <a:r>
              <a:rPr lang="en-GB" sz="1400" dirty="0" err="1" smtClean="0">
                <a:latin typeface="Arial" pitchFamily="34" charset="0"/>
                <a:cs typeface="Arial" pitchFamily="34" charset="0"/>
              </a:rPr>
              <a:t>Zarrar</a:t>
            </a:r>
            <a:r>
              <a:rPr lang="en-GB" sz="1400" dirty="0" smtClean="0">
                <a:latin typeface="Arial" pitchFamily="34" charset="0"/>
                <a:cs typeface="Arial" pitchFamily="34" charset="0"/>
              </a:rPr>
              <a:t> </a:t>
            </a:r>
            <a:r>
              <a:rPr lang="en-GB" sz="1400" dirty="0" err="1" smtClean="0">
                <a:latin typeface="Arial" pitchFamily="34" charset="0"/>
                <a:cs typeface="Arial" pitchFamily="34" charset="0"/>
              </a:rPr>
              <a:t>Zafar</a:t>
            </a:r>
            <a:r>
              <a:rPr lang="en-GB" sz="1400" dirty="0" smtClean="0">
                <a:latin typeface="Arial" pitchFamily="34" charset="0"/>
                <a:cs typeface="Arial" pitchFamily="34" charset="0"/>
              </a:rPr>
              <a:t> 1605852</a:t>
            </a:r>
          </a:p>
          <a:p>
            <a:pPr>
              <a:buNone/>
              <a:defRPr/>
            </a:pPr>
            <a:endParaRPr lang="en-GB" sz="1000" dirty="0" smtClean="0">
              <a:latin typeface="Arial" pitchFamily="34" charset="0"/>
              <a:cs typeface="Arial" pitchFamily="34" charset="0"/>
            </a:endParaRPr>
          </a:p>
          <a:p>
            <a:pPr>
              <a:buNone/>
              <a:defRPr/>
            </a:pPr>
            <a:r>
              <a:rPr lang="en-GB" sz="1400" dirty="0" err="1" smtClean="0">
                <a:latin typeface="Arial" pitchFamily="34" charset="0"/>
                <a:cs typeface="Arial" pitchFamily="34" charset="0"/>
              </a:rPr>
              <a:t>Farhat</a:t>
            </a:r>
            <a:r>
              <a:rPr lang="en-GB" sz="1400" dirty="0" smtClean="0">
                <a:latin typeface="Arial" pitchFamily="34" charset="0"/>
                <a:cs typeface="Arial" pitchFamily="34" charset="0"/>
              </a:rPr>
              <a:t> </a:t>
            </a:r>
            <a:r>
              <a:rPr lang="en-GB" sz="1400" dirty="0" err="1" smtClean="0">
                <a:latin typeface="Arial" pitchFamily="34" charset="0"/>
                <a:cs typeface="Arial" pitchFamily="34" charset="0"/>
              </a:rPr>
              <a:t>Zafar</a:t>
            </a:r>
            <a:r>
              <a:rPr lang="en-GB" sz="1400" dirty="0" smtClean="0">
                <a:latin typeface="Arial" pitchFamily="34" charset="0"/>
                <a:cs typeface="Arial" pitchFamily="34" charset="0"/>
              </a:rPr>
              <a:t> 1605787</a:t>
            </a:r>
          </a:p>
          <a:p>
            <a:pPr>
              <a:buNone/>
              <a:defRPr/>
            </a:pPr>
            <a:endParaRPr lang="en-GB" sz="1000" dirty="0" smtClean="0">
              <a:latin typeface="Arial" pitchFamily="34" charset="0"/>
              <a:cs typeface="Arial" pitchFamily="34" charset="0"/>
            </a:endParaRPr>
          </a:p>
          <a:p>
            <a:pPr>
              <a:buNone/>
              <a:defRPr/>
            </a:pPr>
            <a:r>
              <a:rPr lang="en-GB" sz="1400" dirty="0" err="1" smtClean="0">
                <a:latin typeface="Arial" pitchFamily="34" charset="0"/>
                <a:cs typeface="Arial" pitchFamily="34" charset="0"/>
              </a:rPr>
              <a:t>Nassaba</a:t>
            </a:r>
            <a:r>
              <a:rPr lang="en-GB" sz="1400" dirty="0" smtClean="0">
                <a:latin typeface="Arial" pitchFamily="34" charset="0"/>
                <a:cs typeface="Arial" pitchFamily="34" charset="0"/>
              </a:rPr>
              <a:t> </a:t>
            </a:r>
            <a:r>
              <a:rPr lang="en-GB" sz="1400" dirty="0" err="1" smtClean="0">
                <a:latin typeface="Arial" pitchFamily="34" charset="0"/>
                <a:cs typeface="Arial" pitchFamily="34" charset="0"/>
              </a:rPr>
              <a:t>Guiba</a:t>
            </a:r>
            <a:r>
              <a:rPr lang="en-GB" sz="1400" dirty="0" smtClean="0">
                <a:latin typeface="Arial" pitchFamily="34" charset="0"/>
                <a:cs typeface="Arial" pitchFamily="34" charset="0"/>
              </a:rPr>
              <a:t> 1605896</a:t>
            </a:r>
          </a:p>
          <a:p>
            <a:pPr marL="0" indent="0">
              <a:buFont typeface="Arial" pitchFamily="34" charset="0"/>
              <a:buNone/>
            </a:pPr>
            <a:endParaRPr lang="en-US" altLang="en-US" dirty="0" smtClean="0"/>
          </a:p>
        </p:txBody>
      </p:sp>
      <p:sp>
        <p:nvSpPr>
          <p:cNvPr id="25602" name="Title 1"/>
          <p:cNvSpPr>
            <a:spLocks noGrp="1"/>
          </p:cNvSpPr>
          <p:nvPr>
            <p:ph type="title"/>
          </p:nvPr>
        </p:nvSpPr>
        <p:spPr>
          <a:xfrm>
            <a:off x="457200" y="188913"/>
            <a:ext cx="8229600" cy="936625"/>
          </a:xfrm>
        </p:spPr>
        <p:style>
          <a:lnRef idx="1">
            <a:schemeClr val="accent4"/>
          </a:lnRef>
          <a:fillRef idx="2">
            <a:schemeClr val="accent4"/>
          </a:fillRef>
          <a:effectRef idx="1">
            <a:schemeClr val="accent4"/>
          </a:effectRef>
          <a:fontRef idx="minor">
            <a:schemeClr val="dk1"/>
          </a:fontRef>
        </p:style>
        <p:txBody>
          <a:bodyPr/>
          <a:lstStyle/>
          <a:p>
            <a:r>
              <a:rPr lang="en-GB" altLang="en-US" dirty="0" smtClean="0">
                <a:latin typeface="Arial" pitchFamily="34" charset="0"/>
                <a:cs typeface="Arial" pitchFamily="34" charset="0"/>
              </a:rPr>
              <a:t>Learning Log</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457200" y="1341438"/>
            <a:ext cx="8229600" cy="4516454"/>
          </a:xfrm>
        </p:spPr>
        <p:txBody>
          <a:bodyPr>
            <a:normAutofit lnSpcReduction="10000"/>
          </a:bodyPr>
          <a:lstStyle/>
          <a:p>
            <a:pPr>
              <a:buNone/>
            </a:pPr>
            <a:r>
              <a:rPr lang="en-GB" sz="1300" b="1" dirty="0" smtClean="0">
                <a:latin typeface="Arial" pitchFamily="34" charset="0"/>
                <a:cs typeface="Arial" pitchFamily="34" charset="0"/>
              </a:rPr>
              <a:t>How did you work together</a:t>
            </a:r>
          </a:p>
          <a:p>
            <a:pPr>
              <a:buNone/>
            </a:pPr>
            <a:endParaRPr lang="en-GB" sz="1300" dirty="0" smtClean="0">
              <a:latin typeface="Arial" pitchFamily="34" charset="0"/>
              <a:cs typeface="Arial" pitchFamily="34" charset="0"/>
            </a:endParaRPr>
          </a:p>
          <a:p>
            <a:pPr>
              <a:buNone/>
            </a:pPr>
            <a:r>
              <a:rPr lang="en-GB" sz="1300" b="1" dirty="0" smtClean="0">
                <a:latin typeface="Arial" pitchFamily="34" charset="0"/>
                <a:cs typeface="Arial" pitchFamily="34" charset="0"/>
              </a:rPr>
              <a:t>Date:</a:t>
            </a:r>
            <a:r>
              <a:rPr lang="en-GB" sz="1300" dirty="0" smtClean="0">
                <a:latin typeface="Arial" pitchFamily="34" charset="0"/>
                <a:cs typeface="Arial" pitchFamily="34" charset="0"/>
              </a:rPr>
              <a:t> 28/02/2018</a:t>
            </a:r>
          </a:p>
          <a:p>
            <a:pPr>
              <a:buNone/>
            </a:pPr>
            <a:r>
              <a:rPr lang="en-GB" sz="1300" dirty="0" smtClean="0">
                <a:latin typeface="Arial" pitchFamily="34" charset="0"/>
                <a:cs typeface="Arial" pitchFamily="34" charset="0"/>
              </a:rPr>
              <a:t>On this date I gathered the group together to discuss various types of echo-friendly</a:t>
            </a:r>
          </a:p>
          <a:p>
            <a:pPr>
              <a:buNone/>
            </a:pPr>
            <a:r>
              <a:rPr lang="en-GB" sz="1300" dirty="0" smtClean="0">
                <a:latin typeface="Arial" pitchFamily="34" charset="0"/>
                <a:cs typeface="Arial" pitchFamily="34" charset="0"/>
              </a:rPr>
              <a:t>business ideas that would support sustainability. One of the ideas that was discussed</a:t>
            </a:r>
          </a:p>
          <a:p>
            <a:pPr>
              <a:buNone/>
            </a:pPr>
            <a:r>
              <a:rPr lang="en-GB" sz="1300" dirty="0" smtClean="0">
                <a:latin typeface="Arial" pitchFamily="34" charset="0"/>
                <a:cs typeface="Arial" pitchFamily="34" charset="0"/>
              </a:rPr>
              <a:t>was presented by </a:t>
            </a:r>
            <a:r>
              <a:rPr lang="en-GB" sz="1300" b="1" dirty="0" err="1" smtClean="0">
                <a:latin typeface="Arial" pitchFamily="34" charset="0"/>
                <a:cs typeface="Arial" pitchFamily="34" charset="0"/>
              </a:rPr>
              <a:t>Zarrar</a:t>
            </a:r>
            <a:r>
              <a:rPr lang="en-GB" sz="1300" dirty="0" smtClean="0">
                <a:latin typeface="Arial" pitchFamily="34" charset="0"/>
                <a:cs typeface="Arial" pitchFamily="34" charset="0"/>
              </a:rPr>
              <a:t> group member. His idea was extremely echo-friendly and</a:t>
            </a:r>
          </a:p>
          <a:p>
            <a:pPr>
              <a:buNone/>
            </a:pPr>
            <a:r>
              <a:rPr lang="en-GB" sz="1300" dirty="0" smtClean="0">
                <a:latin typeface="Arial" pitchFamily="34" charset="0"/>
                <a:cs typeface="Arial" pitchFamily="34" charset="0"/>
              </a:rPr>
              <a:t>healthy for the environment and the community. It was producing fruit and vegetable</a:t>
            </a:r>
          </a:p>
          <a:p>
            <a:pPr>
              <a:buNone/>
            </a:pPr>
            <a:r>
              <a:rPr lang="en-GB" sz="1300" dirty="0" smtClean="0">
                <a:latin typeface="Arial" pitchFamily="34" charset="0"/>
                <a:cs typeface="Arial" pitchFamily="34" charset="0"/>
              </a:rPr>
              <a:t>products for vast quantity and quality distribution. I wrote down his ideas and</a:t>
            </a:r>
          </a:p>
          <a:p>
            <a:pPr>
              <a:buNone/>
            </a:pPr>
            <a:r>
              <a:rPr lang="en-GB" sz="1300" dirty="0" smtClean="0">
                <a:latin typeface="Arial" pitchFamily="34" charset="0"/>
                <a:cs typeface="Arial" pitchFamily="34" charset="0"/>
              </a:rPr>
              <a:t>discussed it with the group and asked them what they thought. As it was new and</a:t>
            </a:r>
          </a:p>
          <a:p>
            <a:pPr>
              <a:buNone/>
            </a:pPr>
            <a:r>
              <a:rPr lang="en-GB" sz="1300" dirty="0" smtClean="0">
                <a:latin typeface="Arial" pitchFamily="34" charset="0"/>
                <a:cs typeface="Arial" pitchFamily="34" charset="0"/>
              </a:rPr>
              <a:t>fresh idea I decided to take the lead on this and explained to them that I would do</a:t>
            </a:r>
          </a:p>
          <a:p>
            <a:pPr>
              <a:buNone/>
            </a:pPr>
            <a:r>
              <a:rPr lang="en-GB" sz="1300" dirty="0" smtClean="0">
                <a:latin typeface="Arial" pitchFamily="34" charset="0"/>
                <a:cs typeface="Arial" pitchFamily="34" charset="0"/>
              </a:rPr>
              <a:t>research on it and send them my findings via </a:t>
            </a:r>
            <a:r>
              <a:rPr lang="en-GB" sz="1300" dirty="0" err="1" smtClean="0">
                <a:latin typeface="Arial" pitchFamily="34" charset="0"/>
                <a:cs typeface="Arial" pitchFamily="34" charset="0"/>
              </a:rPr>
              <a:t>whats</a:t>
            </a:r>
            <a:r>
              <a:rPr lang="en-GB" sz="1300" dirty="0" smtClean="0">
                <a:latin typeface="Arial" pitchFamily="34" charset="0"/>
                <a:cs typeface="Arial" pitchFamily="34" charset="0"/>
              </a:rPr>
              <a:t> App video and or emails for</a:t>
            </a:r>
          </a:p>
          <a:p>
            <a:pPr>
              <a:buNone/>
            </a:pPr>
            <a:r>
              <a:rPr lang="en-GB" sz="1300" dirty="0" smtClean="0">
                <a:latin typeface="Arial" pitchFamily="34" charset="0"/>
                <a:cs typeface="Arial" pitchFamily="34" charset="0"/>
              </a:rPr>
              <a:t>them to watch and once they had done so I asked them to provide their thoughts and</a:t>
            </a:r>
          </a:p>
          <a:p>
            <a:pPr>
              <a:buNone/>
            </a:pPr>
            <a:r>
              <a:rPr lang="en-GB" sz="1300" dirty="0" smtClean="0">
                <a:latin typeface="Arial" pitchFamily="34" charset="0"/>
                <a:cs typeface="Arial" pitchFamily="34" charset="0"/>
              </a:rPr>
              <a:t>feed-back. </a:t>
            </a:r>
            <a:r>
              <a:rPr lang="en-GB" sz="1300" b="1" dirty="0" err="1" smtClean="0">
                <a:latin typeface="Arial" pitchFamily="34" charset="0"/>
                <a:cs typeface="Arial" pitchFamily="34" charset="0"/>
              </a:rPr>
              <a:t>Clarisa</a:t>
            </a:r>
            <a:r>
              <a:rPr lang="en-GB" sz="1300" dirty="0" smtClean="0">
                <a:latin typeface="Arial" pitchFamily="34" charset="0"/>
                <a:cs typeface="Arial" pitchFamily="34" charset="0"/>
              </a:rPr>
              <a:t> was returning feed-back and thought the idea was really</a:t>
            </a:r>
          </a:p>
          <a:p>
            <a:pPr>
              <a:buNone/>
            </a:pPr>
            <a:r>
              <a:rPr lang="en-GB" sz="1300" dirty="0" smtClean="0">
                <a:latin typeface="Arial" pitchFamily="34" charset="0"/>
                <a:cs typeface="Arial" pitchFamily="34" charset="0"/>
              </a:rPr>
              <a:t>interesting for a business. She grasped the idea and concept immediately. At the</a:t>
            </a:r>
          </a:p>
          <a:p>
            <a:pPr>
              <a:buNone/>
            </a:pPr>
            <a:r>
              <a:rPr lang="en-GB" sz="1300" dirty="0" smtClean="0">
                <a:latin typeface="Arial" pitchFamily="34" charset="0"/>
                <a:cs typeface="Arial" pitchFamily="34" charset="0"/>
              </a:rPr>
              <a:t>next meeting </a:t>
            </a:r>
            <a:r>
              <a:rPr lang="en-GB" sz="1300" dirty="0" err="1" smtClean="0">
                <a:latin typeface="Arial" pitchFamily="34" charset="0"/>
                <a:cs typeface="Arial" pitchFamily="34" charset="0"/>
              </a:rPr>
              <a:t>wewould</a:t>
            </a:r>
            <a:r>
              <a:rPr lang="en-GB" sz="1300" dirty="0" smtClean="0">
                <a:latin typeface="Arial" pitchFamily="34" charset="0"/>
                <a:cs typeface="Arial" pitchFamily="34" charset="0"/>
              </a:rPr>
              <a:t> also discuss the idea with our group member </a:t>
            </a:r>
            <a:r>
              <a:rPr lang="en-GB" sz="1300" b="1" dirty="0" err="1" smtClean="0">
                <a:latin typeface="Arial" pitchFamily="34" charset="0"/>
                <a:cs typeface="Arial" pitchFamily="34" charset="0"/>
              </a:rPr>
              <a:t>Nassaba</a:t>
            </a:r>
            <a:r>
              <a:rPr lang="en-GB" sz="1300" dirty="0" smtClean="0">
                <a:latin typeface="Arial" pitchFamily="34" charset="0"/>
                <a:cs typeface="Arial" pitchFamily="34" charset="0"/>
              </a:rPr>
              <a:t> as she</a:t>
            </a:r>
          </a:p>
          <a:p>
            <a:pPr>
              <a:buNone/>
            </a:pPr>
            <a:r>
              <a:rPr lang="en-GB" sz="1300" dirty="0" smtClean="0">
                <a:latin typeface="Arial" pitchFamily="34" charset="0"/>
                <a:cs typeface="Arial" pitchFamily="34" charset="0"/>
              </a:rPr>
              <a:t>was looking after her sick mother and could not be there that week.  There was no</a:t>
            </a:r>
          </a:p>
          <a:p>
            <a:pPr>
              <a:buNone/>
            </a:pPr>
            <a:r>
              <a:rPr lang="en-GB" sz="1300" dirty="0" smtClean="0">
                <a:latin typeface="Arial" pitchFamily="34" charset="0"/>
                <a:cs typeface="Arial" pitchFamily="34" charset="0"/>
              </a:rPr>
              <a:t>need for </a:t>
            </a:r>
            <a:r>
              <a:rPr lang="en-GB" sz="1300" b="1" dirty="0" err="1" smtClean="0">
                <a:latin typeface="Arial" pitchFamily="34" charset="0"/>
                <a:cs typeface="Arial" pitchFamily="34" charset="0"/>
              </a:rPr>
              <a:t>Zarrar</a:t>
            </a:r>
            <a:r>
              <a:rPr lang="en-GB" sz="1300" dirty="0" smtClean="0">
                <a:latin typeface="Arial" pitchFamily="34" charset="0"/>
                <a:cs typeface="Arial" pitchFamily="34" charset="0"/>
              </a:rPr>
              <a:t> to get back to me as it was his idea and he already had wide</a:t>
            </a:r>
          </a:p>
          <a:p>
            <a:pPr>
              <a:buNone/>
            </a:pPr>
            <a:r>
              <a:rPr lang="en-GB" sz="1300" dirty="0" smtClean="0">
                <a:latin typeface="Arial" pitchFamily="34" charset="0"/>
                <a:cs typeface="Arial" pitchFamily="34" charset="0"/>
              </a:rPr>
              <a:t>knowledge of the product already.</a:t>
            </a:r>
          </a:p>
          <a:p>
            <a:pPr marL="0" indent="0">
              <a:buFont typeface="Arial" pitchFamily="34" charset="0"/>
              <a:buNone/>
            </a:pPr>
            <a:endParaRPr lang="en-US" altLang="en-US" dirty="0" smtClean="0"/>
          </a:p>
        </p:txBody>
      </p:sp>
      <p:sp>
        <p:nvSpPr>
          <p:cNvPr id="25602" name="Title 1"/>
          <p:cNvSpPr>
            <a:spLocks noGrp="1"/>
          </p:cNvSpPr>
          <p:nvPr>
            <p:ph type="title"/>
          </p:nvPr>
        </p:nvSpPr>
        <p:spPr>
          <a:xfrm>
            <a:off x="457200" y="188913"/>
            <a:ext cx="8229600" cy="936625"/>
          </a:xfrm>
        </p:spPr>
        <p:style>
          <a:lnRef idx="1">
            <a:schemeClr val="accent4"/>
          </a:lnRef>
          <a:fillRef idx="2">
            <a:schemeClr val="accent4"/>
          </a:fillRef>
          <a:effectRef idx="1">
            <a:schemeClr val="accent4"/>
          </a:effectRef>
          <a:fontRef idx="minor">
            <a:schemeClr val="dk1"/>
          </a:fontRef>
        </p:style>
        <p:txBody>
          <a:bodyPr/>
          <a:lstStyle/>
          <a:p>
            <a:r>
              <a:rPr lang="en-GB" altLang="en-US" dirty="0" smtClean="0">
                <a:latin typeface="Arial" pitchFamily="34" charset="0"/>
                <a:cs typeface="Arial" pitchFamily="34" charset="0"/>
              </a:rPr>
              <a:t>Learning Log</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457200" y="1341438"/>
            <a:ext cx="8229600" cy="4659330"/>
          </a:xfrm>
        </p:spPr>
        <p:txBody>
          <a:bodyPr>
            <a:normAutofit fontScale="92500"/>
          </a:bodyPr>
          <a:lstStyle/>
          <a:p>
            <a:pPr>
              <a:buNone/>
            </a:pPr>
            <a:r>
              <a:rPr lang="en-GB" sz="1200" b="1" dirty="0" smtClean="0">
                <a:latin typeface="Arial" pitchFamily="34" charset="0"/>
                <a:cs typeface="Arial" pitchFamily="34" charset="0"/>
              </a:rPr>
              <a:t>Who did what </a:t>
            </a:r>
          </a:p>
          <a:p>
            <a:pPr>
              <a:buNone/>
            </a:pPr>
            <a:endParaRPr lang="en-GB" sz="1200" dirty="0" smtClean="0">
              <a:latin typeface="Arial" pitchFamily="34" charset="0"/>
              <a:cs typeface="Arial" pitchFamily="34" charset="0"/>
            </a:endParaRPr>
          </a:p>
          <a:p>
            <a:pPr>
              <a:buNone/>
            </a:pPr>
            <a:r>
              <a:rPr lang="en-GB" sz="1200" b="1" dirty="0" smtClean="0">
                <a:latin typeface="Arial" pitchFamily="34" charset="0"/>
                <a:cs typeface="Arial" pitchFamily="34" charset="0"/>
              </a:rPr>
              <a:t>Date:</a:t>
            </a:r>
            <a:r>
              <a:rPr lang="en-GB" sz="1200" dirty="0" smtClean="0">
                <a:latin typeface="Arial" pitchFamily="34" charset="0"/>
                <a:cs typeface="Arial" pitchFamily="34" charset="0"/>
              </a:rPr>
              <a:t> 07/03/2018 </a:t>
            </a:r>
          </a:p>
          <a:p>
            <a:pPr>
              <a:buNone/>
            </a:pPr>
            <a:r>
              <a:rPr lang="en-GB" sz="1200" dirty="0" smtClean="0">
                <a:latin typeface="Arial" pitchFamily="34" charset="0"/>
                <a:cs typeface="Arial" pitchFamily="34" charset="0"/>
              </a:rPr>
              <a:t>On the 07/03/2018 at Trinity University, I had a meeting with my group to discuss the process of the type of business that </a:t>
            </a:r>
          </a:p>
          <a:p>
            <a:pPr>
              <a:buNone/>
            </a:pPr>
            <a:r>
              <a:rPr lang="en-GB" sz="1200" dirty="0" smtClean="0">
                <a:latin typeface="Arial" pitchFamily="34" charset="0"/>
                <a:cs typeface="Arial" pitchFamily="34" charset="0"/>
              </a:rPr>
              <a:t>had already sent videos and information to them about via email and (What’s App) smart phones.  </a:t>
            </a:r>
          </a:p>
          <a:p>
            <a:pPr>
              <a:buNone/>
            </a:pPr>
            <a:r>
              <a:rPr lang="en-GB" sz="1200" dirty="0" smtClean="0">
                <a:latin typeface="Arial" pitchFamily="34" charset="0"/>
                <a:cs typeface="Arial" pitchFamily="34" charset="0"/>
              </a:rPr>
              <a:t>A group member, </a:t>
            </a:r>
            <a:r>
              <a:rPr lang="en-GB" sz="1200" b="1" dirty="0" err="1" smtClean="0">
                <a:latin typeface="Arial" pitchFamily="34" charset="0"/>
                <a:cs typeface="Arial" pitchFamily="34" charset="0"/>
              </a:rPr>
              <a:t>Zarrar</a:t>
            </a:r>
            <a:r>
              <a:rPr lang="en-GB" sz="1200" b="1" dirty="0" smtClean="0">
                <a:latin typeface="Arial" pitchFamily="34" charset="0"/>
                <a:cs typeface="Arial" pitchFamily="34" charset="0"/>
              </a:rPr>
              <a:t> </a:t>
            </a:r>
            <a:r>
              <a:rPr lang="en-GB" sz="1200" dirty="0" smtClean="0">
                <a:latin typeface="Arial" pitchFamily="34" charset="0"/>
                <a:cs typeface="Arial" pitchFamily="34" charset="0"/>
              </a:rPr>
              <a:t>provided the information for the idea a week before at the university and I passed on videos and </a:t>
            </a:r>
          </a:p>
          <a:p>
            <a:pPr>
              <a:buNone/>
            </a:pPr>
            <a:r>
              <a:rPr lang="en-GB" sz="1200" dirty="0" smtClean="0">
                <a:latin typeface="Arial" pitchFamily="34" charset="0"/>
                <a:cs typeface="Arial" pitchFamily="34" charset="0"/>
              </a:rPr>
              <a:t>information after I had researched the product for the rest of the team to research and investigate for discussion at the next</a:t>
            </a:r>
          </a:p>
          <a:p>
            <a:pPr>
              <a:buNone/>
            </a:pPr>
            <a:r>
              <a:rPr lang="en-GB" sz="1200" dirty="0" smtClean="0">
                <a:latin typeface="Arial" pitchFamily="34" charset="0"/>
                <a:cs typeface="Arial" pitchFamily="34" charset="0"/>
              </a:rPr>
              <a:t>university meeting.  At the meeting we looked at and discussed the way in which the product contributed to the sustainability of</a:t>
            </a:r>
          </a:p>
          <a:p>
            <a:pPr>
              <a:buNone/>
            </a:pPr>
            <a:r>
              <a:rPr lang="en-GB" sz="1200" dirty="0" smtClean="0">
                <a:latin typeface="Arial" pitchFamily="34" charset="0"/>
                <a:cs typeface="Arial" pitchFamily="34" charset="0"/>
              </a:rPr>
              <a:t>the environment and its support to create jobs locally and nationally. The group were very passionate about the product</a:t>
            </a:r>
          </a:p>
          <a:p>
            <a:pPr>
              <a:buNone/>
            </a:pPr>
            <a:r>
              <a:rPr lang="en-GB" sz="1200" dirty="0" smtClean="0">
                <a:latin typeface="Arial" pitchFamily="34" charset="0"/>
                <a:cs typeface="Arial" pitchFamily="34" charset="0"/>
              </a:rPr>
              <a:t>especially </a:t>
            </a:r>
            <a:r>
              <a:rPr lang="en-GB" sz="1200" b="1" dirty="0" err="1" smtClean="0">
                <a:latin typeface="Arial" pitchFamily="34" charset="0"/>
                <a:cs typeface="Arial" pitchFamily="34" charset="0"/>
              </a:rPr>
              <a:t>Zarrar</a:t>
            </a:r>
            <a:r>
              <a:rPr lang="en-GB" sz="1200" dirty="0" smtClean="0">
                <a:latin typeface="Arial" pitchFamily="34" charset="0"/>
                <a:cs typeface="Arial" pitchFamily="34" charset="0"/>
              </a:rPr>
              <a:t> as he had already started sampling the product in his garage at home. He stated that he had huge plans</a:t>
            </a:r>
          </a:p>
          <a:p>
            <a:pPr>
              <a:buNone/>
            </a:pPr>
            <a:r>
              <a:rPr lang="en-GB" sz="1200" dirty="0" smtClean="0">
                <a:latin typeface="Arial" pitchFamily="34" charset="0"/>
                <a:cs typeface="Arial" pitchFamily="34" charset="0"/>
              </a:rPr>
              <a:t>already for his idea. I then discussed the purpose that it would serve to the community and the environment. We discussed the</a:t>
            </a:r>
          </a:p>
          <a:p>
            <a:pPr>
              <a:buNone/>
            </a:pPr>
            <a:r>
              <a:rPr lang="en-GB" sz="1200" dirty="0" smtClean="0">
                <a:latin typeface="Arial" pitchFamily="34" charset="0"/>
                <a:cs typeface="Arial" pitchFamily="34" charset="0"/>
              </a:rPr>
              <a:t>business and who would be responsible for different phases of the business. </a:t>
            </a:r>
            <a:r>
              <a:rPr lang="en-GB" sz="1200" b="1" dirty="0" err="1" smtClean="0">
                <a:latin typeface="Arial" pitchFamily="34" charset="0"/>
                <a:cs typeface="Arial" pitchFamily="34" charset="0"/>
              </a:rPr>
              <a:t>Farhat</a:t>
            </a:r>
            <a:r>
              <a:rPr lang="en-GB" sz="1200" dirty="0" smtClean="0">
                <a:latin typeface="Arial" pitchFamily="34" charset="0"/>
                <a:cs typeface="Arial" pitchFamily="34" charset="0"/>
              </a:rPr>
              <a:t> was given the task for researching the cost</a:t>
            </a:r>
          </a:p>
          <a:p>
            <a:pPr>
              <a:buNone/>
            </a:pPr>
            <a:r>
              <a:rPr lang="en-GB" sz="1200" dirty="0" smtClean="0">
                <a:latin typeface="Arial" pitchFamily="34" charset="0"/>
                <a:cs typeface="Arial" pitchFamily="34" charset="0"/>
              </a:rPr>
              <a:t>and accounting side. </a:t>
            </a:r>
            <a:r>
              <a:rPr lang="en-GB" sz="1200" b="1" dirty="0" err="1" smtClean="0">
                <a:latin typeface="Arial" pitchFamily="34" charset="0"/>
                <a:cs typeface="Arial" pitchFamily="34" charset="0"/>
              </a:rPr>
              <a:t>Nassaba</a:t>
            </a:r>
            <a:r>
              <a:rPr lang="en-GB" sz="1200" b="1" dirty="0" smtClean="0">
                <a:latin typeface="Arial" pitchFamily="34" charset="0"/>
                <a:cs typeface="Arial" pitchFamily="34" charset="0"/>
              </a:rPr>
              <a:t> </a:t>
            </a:r>
            <a:r>
              <a:rPr lang="en-GB" sz="1200" dirty="0" smtClean="0">
                <a:latin typeface="Arial" pitchFamily="34" charset="0"/>
                <a:cs typeface="Arial" pitchFamily="34" charset="0"/>
              </a:rPr>
              <a:t>contributed great ideas on how the group would be given different phases of the tasks and look</a:t>
            </a:r>
          </a:p>
          <a:p>
            <a:pPr>
              <a:buNone/>
            </a:pPr>
            <a:r>
              <a:rPr lang="en-GB" sz="1200" dirty="0" smtClean="0">
                <a:latin typeface="Arial" pitchFamily="34" charset="0"/>
                <a:cs typeface="Arial" pitchFamily="34" charset="0"/>
              </a:rPr>
              <a:t>at the marketing side. </a:t>
            </a:r>
            <a:r>
              <a:rPr lang="en-GB" sz="1200" b="1" dirty="0" err="1" smtClean="0">
                <a:latin typeface="Arial" pitchFamily="34" charset="0"/>
                <a:cs typeface="Arial" pitchFamily="34" charset="0"/>
              </a:rPr>
              <a:t>Zarrar</a:t>
            </a:r>
            <a:r>
              <a:rPr lang="en-GB" sz="1200" b="1" dirty="0" smtClean="0">
                <a:latin typeface="Arial" pitchFamily="34" charset="0"/>
                <a:cs typeface="Arial" pitchFamily="34" charset="0"/>
              </a:rPr>
              <a:t> </a:t>
            </a:r>
            <a:r>
              <a:rPr lang="en-GB" sz="1200" dirty="0" smtClean="0">
                <a:latin typeface="Arial" pitchFamily="34" charset="0"/>
                <a:cs typeface="Arial" pitchFamily="34" charset="0"/>
              </a:rPr>
              <a:t>agreed to investigate the expansion and growth of the product as he was already well ahead of</a:t>
            </a:r>
          </a:p>
          <a:p>
            <a:pPr>
              <a:buNone/>
            </a:pPr>
            <a:r>
              <a:rPr lang="en-GB" sz="1200" dirty="0" smtClean="0">
                <a:latin typeface="Arial" pitchFamily="34" charset="0"/>
                <a:cs typeface="Arial" pitchFamily="34" charset="0"/>
              </a:rPr>
              <a:t>handling the practical aspects of the product. He had knowledge of networking with businesses that were already running their</a:t>
            </a:r>
          </a:p>
          <a:p>
            <a:pPr>
              <a:buNone/>
            </a:pPr>
            <a:r>
              <a:rPr lang="en-GB" sz="1200" dirty="0" smtClean="0">
                <a:latin typeface="Arial" pitchFamily="34" charset="0"/>
                <a:cs typeface="Arial" pitchFamily="34" charset="0"/>
              </a:rPr>
              <a:t>own farms. </a:t>
            </a:r>
            <a:r>
              <a:rPr lang="en-GB" sz="1200" b="1" dirty="0" err="1" smtClean="0">
                <a:latin typeface="Arial" pitchFamily="34" charset="0"/>
                <a:cs typeface="Arial" pitchFamily="34" charset="0"/>
              </a:rPr>
              <a:t>Clarisa</a:t>
            </a:r>
            <a:r>
              <a:rPr lang="en-GB" sz="1200" dirty="0" smtClean="0">
                <a:latin typeface="Arial" pitchFamily="34" charset="0"/>
                <a:cs typeface="Arial" pitchFamily="34" charset="0"/>
              </a:rPr>
              <a:t> was given the task for promotion and advertising the product once all the other aspects of the business were</a:t>
            </a:r>
          </a:p>
          <a:p>
            <a:pPr>
              <a:buNone/>
            </a:pPr>
            <a:r>
              <a:rPr lang="en-GB" sz="1200" dirty="0" smtClean="0">
                <a:latin typeface="Arial" pitchFamily="34" charset="0"/>
                <a:cs typeface="Arial" pitchFamily="34" charset="0"/>
              </a:rPr>
              <a:t>set and agreed by the group on a later date. I was leading the group and listening and also learning about the product as well as</a:t>
            </a:r>
          </a:p>
          <a:p>
            <a:pPr>
              <a:buNone/>
            </a:pPr>
            <a:r>
              <a:rPr lang="en-GB" sz="1200" dirty="0" smtClean="0">
                <a:latin typeface="Arial" pitchFamily="34" charset="0"/>
                <a:cs typeface="Arial" pitchFamily="34" charset="0"/>
              </a:rPr>
              <a:t>assisting where ever necessary and available for communication if barriers appeared in any group member’s research and or</a:t>
            </a:r>
          </a:p>
          <a:p>
            <a:pPr>
              <a:buNone/>
            </a:pPr>
            <a:r>
              <a:rPr lang="en-GB" sz="1200" dirty="0" smtClean="0">
                <a:latin typeface="Arial" pitchFamily="34" charset="0"/>
                <a:cs typeface="Arial" pitchFamily="34" charset="0"/>
              </a:rPr>
              <a:t>investigation.   We wrote down the different elements of the business structure and plan and decided that we would go away</a:t>
            </a:r>
          </a:p>
          <a:p>
            <a:pPr>
              <a:buNone/>
            </a:pPr>
            <a:r>
              <a:rPr lang="en-GB" sz="1200" dirty="0" smtClean="0">
                <a:latin typeface="Arial" pitchFamily="34" charset="0"/>
                <a:cs typeface="Arial" pitchFamily="34" charset="0"/>
              </a:rPr>
              <a:t>and do our research and always be available for communication for support advice and guidance whenever necessary. </a:t>
            </a:r>
          </a:p>
          <a:p>
            <a:pPr marL="0" indent="0">
              <a:buFont typeface="Arial" pitchFamily="34" charset="0"/>
              <a:buNone/>
            </a:pPr>
            <a:endParaRPr lang="en-US" altLang="en-US" sz="1200" dirty="0" smtClean="0">
              <a:latin typeface="Arial" pitchFamily="34" charset="0"/>
              <a:cs typeface="Arial" pitchFamily="34" charset="0"/>
            </a:endParaRPr>
          </a:p>
        </p:txBody>
      </p:sp>
      <p:sp>
        <p:nvSpPr>
          <p:cNvPr id="25602" name="Title 1"/>
          <p:cNvSpPr>
            <a:spLocks noGrp="1"/>
          </p:cNvSpPr>
          <p:nvPr>
            <p:ph type="title"/>
          </p:nvPr>
        </p:nvSpPr>
        <p:spPr>
          <a:xfrm>
            <a:off x="457200" y="188913"/>
            <a:ext cx="8229600" cy="936625"/>
          </a:xfrm>
        </p:spPr>
        <p:style>
          <a:lnRef idx="1">
            <a:schemeClr val="accent4"/>
          </a:lnRef>
          <a:fillRef idx="2">
            <a:schemeClr val="accent4"/>
          </a:fillRef>
          <a:effectRef idx="1">
            <a:schemeClr val="accent4"/>
          </a:effectRef>
          <a:fontRef idx="minor">
            <a:schemeClr val="dk1"/>
          </a:fontRef>
        </p:style>
        <p:txBody>
          <a:bodyPr/>
          <a:lstStyle/>
          <a:p>
            <a:r>
              <a:rPr lang="en-GB" altLang="en-US" dirty="0" smtClean="0">
                <a:latin typeface="Arial" pitchFamily="34" charset="0"/>
                <a:cs typeface="Arial" pitchFamily="34" charset="0"/>
              </a:rPr>
              <a:t>Learning Log</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457200" y="1341438"/>
            <a:ext cx="8229600" cy="4659330"/>
          </a:xfrm>
        </p:spPr>
        <p:txBody>
          <a:bodyPr>
            <a:normAutofit/>
          </a:bodyPr>
          <a:lstStyle/>
          <a:p>
            <a:pPr>
              <a:buNone/>
            </a:pPr>
            <a:r>
              <a:rPr lang="en-GB" sz="1200" b="1" dirty="0" smtClean="0">
                <a:latin typeface="Arial" pitchFamily="34" charset="0"/>
                <a:cs typeface="Arial" pitchFamily="34" charset="0"/>
              </a:rPr>
              <a:t>What went wrong</a:t>
            </a:r>
          </a:p>
          <a:p>
            <a:pPr>
              <a:buNone/>
            </a:pPr>
            <a:endParaRPr lang="en-GB" sz="1200" dirty="0" smtClean="0">
              <a:latin typeface="Arial" pitchFamily="34" charset="0"/>
              <a:cs typeface="Arial" pitchFamily="34" charset="0"/>
            </a:endParaRPr>
          </a:p>
          <a:p>
            <a:pPr>
              <a:buNone/>
            </a:pPr>
            <a:r>
              <a:rPr lang="en-GB" sz="1200" b="1" dirty="0" smtClean="0">
                <a:latin typeface="Arial" pitchFamily="34" charset="0"/>
                <a:cs typeface="Arial" pitchFamily="34" charset="0"/>
              </a:rPr>
              <a:t>Date:</a:t>
            </a:r>
            <a:r>
              <a:rPr lang="en-GB" sz="1200" dirty="0" smtClean="0">
                <a:latin typeface="Arial" pitchFamily="34" charset="0"/>
                <a:cs typeface="Arial" pitchFamily="34" charset="0"/>
              </a:rPr>
              <a:t> 14/03/2018 </a:t>
            </a:r>
          </a:p>
          <a:p>
            <a:pPr>
              <a:buNone/>
            </a:pPr>
            <a:r>
              <a:rPr lang="en-GB" sz="1200" dirty="0" smtClean="0">
                <a:latin typeface="Arial" pitchFamily="34" charset="0"/>
                <a:cs typeface="Arial" pitchFamily="34" charset="0"/>
              </a:rPr>
              <a:t>The class was cancelled</a:t>
            </a:r>
          </a:p>
          <a:p>
            <a:pPr>
              <a:buNone/>
            </a:pPr>
            <a:r>
              <a:rPr lang="en-GB" sz="1200" dirty="0" smtClean="0">
                <a:latin typeface="Arial" pitchFamily="34" charset="0"/>
                <a:cs typeface="Arial" pitchFamily="34" charset="0"/>
              </a:rPr>
              <a:t>Due to the busy domestic and work schedules we could not meet up in person often so it was a little</a:t>
            </a:r>
          </a:p>
          <a:p>
            <a:pPr>
              <a:buNone/>
            </a:pPr>
            <a:r>
              <a:rPr lang="en-GB" sz="1200" dirty="0" smtClean="0">
                <a:latin typeface="Arial" pitchFamily="34" charset="0"/>
                <a:cs typeface="Arial" pitchFamily="34" charset="0"/>
              </a:rPr>
              <a:t>difficult in that sense. We were not always able to communicate on time either on our mobile devices at</a:t>
            </a:r>
          </a:p>
          <a:p>
            <a:pPr>
              <a:buNone/>
            </a:pPr>
            <a:r>
              <a:rPr lang="en-GB" sz="1200" dirty="0" smtClean="0">
                <a:latin typeface="Arial" pitchFamily="34" charset="0"/>
                <a:cs typeface="Arial" pitchFamily="34" charset="0"/>
              </a:rPr>
              <a:t>times when we needed to. Some group members also required support as to the actual assignment writing</a:t>
            </a:r>
          </a:p>
          <a:p>
            <a:pPr>
              <a:buNone/>
            </a:pPr>
            <a:r>
              <a:rPr lang="en-GB" sz="1200" dirty="0" smtClean="0">
                <a:latin typeface="Arial" pitchFamily="34" charset="0"/>
                <a:cs typeface="Arial" pitchFamily="34" charset="0"/>
              </a:rPr>
              <a:t>and understanding, which was a challenge. However, I managed to take the time out and provide my</a:t>
            </a:r>
          </a:p>
          <a:p>
            <a:pPr>
              <a:buNone/>
            </a:pPr>
            <a:r>
              <a:rPr lang="en-GB" sz="1200" dirty="0" smtClean="0">
                <a:latin typeface="Arial" pitchFamily="34" charset="0"/>
                <a:cs typeface="Arial" pitchFamily="34" charset="0"/>
              </a:rPr>
              <a:t>support to everyone that required support, advice and guidance</a:t>
            </a:r>
            <a:r>
              <a:rPr lang="en-GB" sz="1200" dirty="0" smtClean="0"/>
              <a:t>.</a:t>
            </a:r>
          </a:p>
          <a:p>
            <a:pPr marL="0" indent="0">
              <a:buFont typeface="Arial" pitchFamily="34" charset="0"/>
              <a:buNone/>
            </a:pPr>
            <a:endParaRPr lang="en-US" altLang="en-US" sz="1200" dirty="0" smtClean="0">
              <a:latin typeface="Arial" pitchFamily="34" charset="0"/>
              <a:cs typeface="Arial" pitchFamily="34" charset="0"/>
            </a:endParaRPr>
          </a:p>
        </p:txBody>
      </p:sp>
      <p:sp>
        <p:nvSpPr>
          <p:cNvPr id="25602" name="Title 1"/>
          <p:cNvSpPr>
            <a:spLocks noGrp="1"/>
          </p:cNvSpPr>
          <p:nvPr>
            <p:ph type="title"/>
          </p:nvPr>
        </p:nvSpPr>
        <p:spPr>
          <a:xfrm>
            <a:off x="457200" y="188913"/>
            <a:ext cx="8229600" cy="936625"/>
          </a:xfrm>
        </p:spPr>
        <p:style>
          <a:lnRef idx="1">
            <a:schemeClr val="accent4"/>
          </a:lnRef>
          <a:fillRef idx="2">
            <a:schemeClr val="accent4"/>
          </a:fillRef>
          <a:effectRef idx="1">
            <a:schemeClr val="accent4"/>
          </a:effectRef>
          <a:fontRef idx="minor">
            <a:schemeClr val="dk1"/>
          </a:fontRef>
        </p:style>
        <p:txBody>
          <a:bodyPr/>
          <a:lstStyle/>
          <a:p>
            <a:r>
              <a:rPr lang="en-GB" altLang="en-US" dirty="0" smtClean="0">
                <a:latin typeface="Arial" pitchFamily="34" charset="0"/>
                <a:cs typeface="Arial" pitchFamily="34" charset="0"/>
              </a:rPr>
              <a:t>Learning Log</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457200" y="1341438"/>
            <a:ext cx="8229600" cy="4659330"/>
          </a:xfrm>
        </p:spPr>
        <p:txBody>
          <a:bodyPr>
            <a:normAutofit/>
          </a:bodyPr>
          <a:lstStyle/>
          <a:p>
            <a:pPr>
              <a:buNone/>
            </a:pPr>
            <a:r>
              <a:rPr lang="en-GB" sz="1200" b="1" dirty="0" smtClean="0">
                <a:latin typeface="Arial" pitchFamily="34" charset="0"/>
                <a:cs typeface="Arial" pitchFamily="34" charset="0"/>
              </a:rPr>
              <a:t>What </a:t>
            </a:r>
            <a:r>
              <a:rPr lang="en-GB" sz="1200" b="1" dirty="0" smtClean="0">
                <a:latin typeface="Arial" pitchFamily="34" charset="0"/>
                <a:cs typeface="Arial" pitchFamily="34" charset="0"/>
              </a:rPr>
              <a:t>went well and did we meet often </a:t>
            </a:r>
            <a:endParaRPr lang="en-GB" sz="1200" b="1" dirty="0" smtClean="0">
              <a:latin typeface="Arial" pitchFamily="34" charset="0"/>
              <a:cs typeface="Arial" pitchFamily="34" charset="0"/>
            </a:endParaRPr>
          </a:p>
          <a:p>
            <a:pPr>
              <a:buNone/>
            </a:pPr>
            <a:endParaRPr lang="en-GB" sz="1200" dirty="0" smtClean="0">
              <a:latin typeface="Arial" pitchFamily="34" charset="0"/>
              <a:cs typeface="Arial" pitchFamily="34" charset="0"/>
            </a:endParaRPr>
          </a:p>
          <a:p>
            <a:pPr>
              <a:buNone/>
            </a:pPr>
            <a:r>
              <a:rPr lang="en-GB" sz="1200" dirty="0" smtClean="0">
                <a:latin typeface="Arial" pitchFamily="34" charset="0"/>
                <a:cs typeface="Arial" pitchFamily="34" charset="0"/>
              </a:rPr>
              <a:t>Date: 21/03/18 </a:t>
            </a:r>
          </a:p>
          <a:p>
            <a:pPr>
              <a:buNone/>
            </a:pPr>
            <a:r>
              <a:rPr lang="en-GB" sz="1200" dirty="0" smtClean="0">
                <a:latin typeface="Arial" pitchFamily="34" charset="0"/>
                <a:cs typeface="Arial" pitchFamily="34" charset="0"/>
              </a:rPr>
              <a:t>Today was interesting in that we gathered and caught up with our group and discussed many types of the</a:t>
            </a:r>
          </a:p>
          <a:p>
            <a:pPr>
              <a:buNone/>
            </a:pPr>
            <a:r>
              <a:rPr lang="en-GB" sz="1200" dirty="0" smtClean="0">
                <a:latin typeface="Arial" pitchFamily="34" charset="0"/>
                <a:cs typeface="Arial" pitchFamily="34" charset="0"/>
              </a:rPr>
              <a:t>business, plan strategy and the innovation behind it. </a:t>
            </a:r>
            <a:r>
              <a:rPr lang="en-GB" sz="1200" b="1" dirty="0" err="1" smtClean="0">
                <a:latin typeface="Arial" pitchFamily="34" charset="0"/>
                <a:cs typeface="Arial" pitchFamily="34" charset="0"/>
              </a:rPr>
              <a:t>Zarrar</a:t>
            </a:r>
            <a:r>
              <a:rPr lang="en-GB" sz="1200" b="1" dirty="0" smtClean="0">
                <a:latin typeface="Arial" pitchFamily="34" charset="0"/>
                <a:cs typeface="Arial" pitchFamily="34" charset="0"/>
              </a:rPr>
              <a:t> </a:t>
            </a:r>
            <a:r>
              <a:rPr lang="en-GB" sz="1200" dirty="0" smtClean="0">
                <a:latin typeface="Arial" pitchFamily="34" charset="0"/>
                <a:cs typeface="Arial" pitchFamily="34" charset="0"/>
              </a:rPr>
              <a:t>was explaining to us the core details of how the</a:t>
            </a:r>
          </a:p>
          <a:p>
            <a:pPr>
              <a:buNone/>
            </a:pPr>
            <a:r>
              <a:rPr lang="en-GB" sz="1200" dirty="0" smtClean="0">
                <a:latin typeface="Arial" pitchFamily="34" charset="0"/>
                <a:cs typeface="Arial" pitchFamily="34" charset="0"/>
              </a:rPr>
              <a:t>mechanism and the dynamics of the business would run its full course and be sustainable and</a:t>
            </a:r>
          </a:p>
          <a:p>
            <a:pPr>
              <a:buNone/>
            </a:pPr>
            <a:r>
              <a:rPr lang="en-GB" sz="1200" dirty="0" smtClean="0">
                <a:latin typeface="Arial" pitchFamily="34" charset="0"/>
                <a:cs typeface="Arial" pitchFamily="34" charset="0"/>
              </a:rPr>
              <a:t>environmentally friendly.  I probed and requested in depth answers as to the wide range of materials that</a:t>
            </a:r>
          </a:p>
          <a:p>
            <a:pPr>
              <a:buNone/>
            </a:pPr>
            <a:r>
              <a:rPr lang="en-GB" sz="1200" dirty="0" smtClean="0">
                <a:latin typeface="Arial" pitchFamily="34" charset="0"/>
                <a:cs typeface="Arial" pitchFamily="34" charset="0"/>
              </a:rPr>
              <a:t>were required to put together the product and how it actually works in practical terms. </a:t>
            </a:r>
            <a:r>
              <a:rPr lang="en-GB" sz="1200" b="1" dirty="0" err="1" smtClean="0">
                <a:latin typeface="Arial" pitchFamily="34" charset="0"/>
                <a:cs typeface="Arial" pitchFamily="34" charset="0"/>
              </a:rPr>
              <a:t>Zarrar</a:t>
            </a:r>
            <a:r>
              <a:rPr lang="en-GB" sz="1200" b="1" dirty="0" smtClean="0">
                <a:latin typeface="Arial" pitchFamily="34" charset="0"/>
                <a:cs typeface="Arial" pitchFamily="34" charset="0"/>
              </a:rPr>
              <a:t> </a:t>
            </a:r>
            <a:r>
              <a:rPr lang="en-GB" sz="1200" dirty="0" smtClean="0">
                <a:latin typeface="Arial" pitchFamily="34" charset="0"/>
                <a:cs typeface="Arial" pitchFamily="34" charset="0"/>
              </a:rPr>
              <a:t>was very</a:t>
            </a:r>
          </a:p>
          <a:p>
            <a:pPr>
              <a:buNone/>
            </a:pPr>
            <a:r>
              <a:rPr lang="en-GB" sz="1200" dirty="0" smtClean="0">
                <a:latin typeface="Arial" pitchFamily="34" charset="0"/>
                <a:cs typeface="Arial" pitchFamily="34" charset="0"/>
              </a:rPr>
              <a:t>explicit in explaining the different types of ways in which plants and vegetables can grows by this</a:t>
            </a:r>
          </a:p>
          <a:p>
            <a:pPr>
              <a:buNone/>
            </a:pPr>
            <a:r>
              <a:rPr lang="en-GB" sz="1200" dirty="0" smtClean="0">
                <a:latin typeface="Arial" pitchFamily="34" charset="0"/>
                <a:cs typeface="Arial" pitchFamily="34" charset="0"/>
              </a:rPr>
              <a:t>environmentally echo-friendly manner. We looked at videos from on the actual final product and discussed</a:t>
            </a:r>
          </a:p>
          <a:p>
            <a:pPr>
              <a:buNone/>
            </a:pPr>
            <a:r>
              <a:rPr lang="en-GB" sz="1200" dirty="0" smtClean="0">
                <a:latin typeface="Arial" pitchFamily="34" charset="0"/>
                <a:cs typeface="Arial" pitchFamily="34" charset="0"/>
              </a:rPr>
              <a:t>how far it can reach out to customers and build partnerships with investors.  We looked at the growth</a:t>
            </a:r>
          </a:p>
          <a:p>
            <a:pPr>
              <a:buNone/>
            </a:pPr>
            <a:r>
              <a:rPr lang="en-GB" sz="1200" dirty="0" smtClean="0">
                <a:latin typeface="Arial" pitchFamily="34" charset="0"/>
                <a:cs typeface="Arial" pitchFamily="34" charset="0"/>
              </a:rPr>
              <a:t>expansion and the speed at which the actual product grows compared to the traditional growth. We were</a:t>
            </a:r>
          </a:p>
          <a:p>
            <a:pPr>
              <a:buNone/>
            </a:pPr>
            <a:r>
              <a:rPr lang="en-GB" sz="1200" dirty="0" smtClean="0">
                <a:latin typeface="Arial" pitchFamily="34" charset="0"/>
                <a:cs typeface="Arial" pitchFamily="34" charset="0"/>
              </a:rPr>
              <a:t>surprised to hear that the area of space required to utilise was 1 /  40</a:t>
            </a:r>
            <a:r>
              <a:rPr lang="en-GB" sz="1200" baseline="30000" dirty="0" smtClean="0">
                <a:latin typeface="Arial" pitchFamily="34" charset="0"/>
                <a:cs typeface="Arial" pitchFamily="34" charset="0"/>
              </a:rPr>
              <a:t>th </a:t>
            </a:r>
            <a:r>
              <a:rPr lang="en-GB" sz="1200" dirty="0" smtClean="0">
                <a:latin typeface="Arial" pitchFamily="34" charset="0"/>
                <a:cs typeface="Arial" pitchFamily="34" charset="0"/>
              </a:rPr>
              <a:t> of the current space and area used</a:t>
            </a:r>
          </a:p>
          <a:p>
            <a:pPr>
              <a:buNone/>
            </a:pPr>
            <a:r>
              <a:rPr lang="en-GB" sz="1200" dirty="0" smtClean="0">
                <a:latin typeface="Arial" pitchFamily="34" charset="0"/>
                <a:cs typeface="Arial" pitchFamily="34" charset="0"/>
              </a:rPr>
              <a:t>to grow the same fruits and vegetables. We all agreed that this is definitely the type of business that will</a:t>
            </a:r>
          </a:p>
          <a:p>
            <a:pPr>
              <a:buNone/>
            </a:pPr>
            <a:r>
              <a:rPr lang="en-GB" sz="1200" dirty="0" smtClean="0">
                <a:latin typeface="Arial" pitchFamily="34" charset="0"/>
                <a:cs typeface="Arial" pitchFamily="34" charset="0"/>
              </a:rPr>
              <a:t>provide the environment a healthy future, save of energy and waste and extremely cost effective.  We</a:t>
            </a:r>
          </a:p>
          <a:p>
            <a:pPr>
              <a:buNone/>
            </a:pPr>
            <a:r>
              <a:rPr lang="en-GB" sz="1200" dirty="0" smtClean="0">
                <a:latin typeface="Arial" pitchFamily="34" charset="0"/>
                <a:cs typeface="Arial" pitchFamily="34" charset="0"/>
              </a:rPr>
              <a:t>also learned that it only requires a one-time set up and fixture and it literally can run on its own with</a:t>
            </a:r>
          </a:p>
          <a:p>
            <a:pPr>
              <a:buNone/>
            </a:pPr>
            <a:r>
              <a:rPr lang="en-GB" sz="1200" dirty="0" smtClean="0">
                <a:latin typeface="Arial" pitchFamily="34" charset="0"/>
                <a:cs typeface="Arial" pitchFamily="34" charset="0"/>
              </a:rPr>
              <a:t>minimum energy and resources. It will create new jobs and training programs for young apprentices as the</a:t>
            </a:r>
          </a:p>
          <a:p>
            <a:pPr>
              <a:buNone/>
            </a:pPr>
            <a:r>
              <a:rPr lang="en-GB" sz="1200" dirty="0" smtClean="0">
                <a:latin typeface="Arial" pitchFamily="34" charset="0"/>
                <a:cs typeface="Arial" pitchFamily="34" charset="0"/>
              </a:rPr>
              <a:t>product is easy to set up and low in cost.  </a:t>
            </a:r>
          </a:p>
          <a:p>
            <a:pPr>
              <a:buNone/>
            </a:pPr>
            <a:endParaRPr lang="en-GB" sz="1200" dirty="0" smtClean="0"/>
          </a:p>
          <a:p>
            <a:pPr marL="0" indent="0">
              <a:buFont typeface="Arial" pitchFamily="34" charset="0"/>
              <a:buNone/>
            </a:pPr>
            <a:endParaRPr lang="en-US" altLang="en-US" sz="1200" dirty="0" smtClean="0">
              <a:latin typeface="Arial" pitchFamily="34" charset="0"/>
              <a:cs typeface="Arial" pitchFamily="34" charset="0"/>
            </a:endParaRPr>
          </a:p>
        </p:txBody>
      </p:sp>
      <p:sp>
        <p:nvSpPr>
          <p:cNvPr id="25602" name="Title 1"/>
          <p:cNvSpPr>
            <a:spLocks noGrp="1"/>
          </p:cNvSpPr>
          <p:nvPr>
            <p:ph type="title"/>
          </p:nvPr>
        </p:nvSpPr>
        <p:spPr>
          <a:xfrm>
            <a:off x="457200" y="188913"/>
            <a:ext cx="8229600" cy="936625"/>
          </a:xfrm>
        </p:spPr>
        <p:style>
          <a:lnRef idx="1">
            <a:schemeClr val="accent4"/>
          </a:lnRef>
          <a:fillRef idx="2">
            <a:schemeClr val="accent4"/>
          </a:fillRef>
          <a:effectRef idx="1">
            <a:schemeClr val="accent4"/>
          </a:effectRef>
          <a:fontRef idx="minor">
            <a:schemeClr val="dk1"/>
          </a:fontRef>
        </p:style>
        <p:txBody>
          <a:bodyPr/>
          <a:lstStyle/>
          <a:p>
            <a:r>
              <a:rPr lang="en-GB" altLang="en-US" dirty="0" smtClean="0">
                <a:latin typeface="Arial" pitchFamily="34" charset="0"/>
                <a:cs typeface="Arial" pitchFamily="34" charset="0"/>
              </a:rPr>
              <a:t>Learning Log</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457200" y="1341438"/>
            <a:ext cx="8229600" cy="4659330"/>
          </a:xfrm>
        </p:spPr>
        <p:txBody>
          <a:bodyPr>
            <a:normAutofit/>
          </a:bodyPr>
          <a:lstStyle/>
          <a:p>
            <a:pPr>
              <a:buNone/>
            </a:pPr>
            <a:r>
              <a:rPr lang="en-GB" sz="1200" b="1" dirty="0" smtClean="0">
                <a:latin typeface="Arial" pitchFamily="34" charset="0"/>
                <a:cs typeface="Arial" pitchFamily="34" charset="0"/>
              </a:rPr>
              <a:t>What went well and did we meet often -  </a:t>
            </a:r>
            <a:r>
              <a:rPr lang="en-GB" sz="1200" b="1" i="1" dirty="0" smtClean="0">
                <a:latin typeface="Arial" pitchFamily="34" charset="0"/>
                <a:cs typeface="Arial" pitchFamily="34" charset="0"/>
              </a:rPr>
              <a:t>continued </a:t>
            </a:r>
          </a:p>
          <a:p>
            <a:pPr>
              <a:buNone/>
            </a:pPr>
            <a:endParaRPr lang="en-GB" sz="1200" i="1" dirty="0" smtClean="0">
              <a:latin typeface="Arial" pitchFamily="34" charset="0"/>
              <a:cs typeface="Arial" pitchFamily="34" charset="0"/>
            </a:endParaRPr>
          </a:p>
          <a:p>
            <a:pPr>
              <a:buNone/>
            </a:pPr>
            <a:r>
              <a:rPr lang="en-GB" sz="1200" b="1" dirty="0" smtClean="0">
                <a:latin typeface="Arial" pitchFamily="34" charset="0"/>
                <a:cs typeface="Arial" pitchFamily="34" charset="0"/>
              </a:rPr>
              <a:t>Date: </a:t>
            </a:r>
            <a:r>
              <a:rPr lang="en-GB" sz="1200" dirty="0" smtClean="0">
                <a:latin typeface="Arial" pitchFamily="34" charset="0"/>
                <a:cs typeface="Arial" pitchFamily="34" charset="0"/>
              </a:rPr>
              <a:t>25/03/2018 </a:t>
            </a:r>
          </a:p>
          <a:p>
            <a:pPr>
              <a:buNone/>
            </a:pPr>
            <a:r>
              <a:rPr lang="en-GB" sz="1200" dirty="0" smtClean="0">
                <a:latin typeface="Arial" pitchFamily="34" charset="0"/>
                <a:cs typeface="Arial" pitchFamily="34" charset="0"/>
              </a:rPr>
              <a:t>On this day Sunday, I decided to look deeply into the work already completed and to understand more</a:t>
            </a:r>
          </a:p>
          <a:p>
            <a:pPr>
              <a:buNone/>
            </a:pPr>
            <a:r>
              <a:rPr lang="en-GB" sz="1200" dirty="0" smtClean="0">
                <a:latin typeface="Arial" pitchFamily="34" charset="0"/>
                <a:cs typeface="Arial" pitchFamily="34" charset="0"/>
              </a:rPr>
              <a:t>about the whole assignment by reading more. I started to complete the Management process and</a:t>
            </a:r>
          </a:p>
          <a:p>
            <a:pPr>
              <a:buNone/>
            </a:pPr>
            <a:r>
              <a:rPr lang="en-GB" sz="1200" dirty="0" smtClean="0">
                <a:latin typeface="Arial" pitchFamily="34" charset="0"/>
                <a:cs typeface="Arial" pitchFamily="34" charset="0"/>
              </a:rPr>
              <a:t>Marketing and create the Presentation for the group and also my personal Reflective Submission. </a:t>
            </a:r>
          </a:p>
          <a:p>
            <a:pPr>
              <a:buNone/>
            </a:pPr>
            <a:endParaRPr lang="en-GB" sz="1200" dirty="0" smtClean="0">
              <a:latin typeface="Arial" pitchFamily="34" charset="0"/>
              <a:cs typeface="Arial" pitchFamily="34" charset="0"/>
            </a:endParaRPr>
          </a:p>
          <a:p>
            <a:pPr>
              <a:buNone/>
            </a:pPr>
            <a:r>
              <a:rPr lang="en-GB" sz="1200" b="1" dirty="0" smtClean="0">
                <a:latin typeface="Arial" pitchFamily="34" charset="0"/>
                <a:cs typeface="Arial" pitchFamily="34" charset="0"/>
              </a:rPr>
              <a:t>Date:</a:t>
            </a:r>
            <a:r>
              <a:rPr lang="en-GB" sz="1200" dirty="0" smtClean="0">
                <a:latin typeface="Arial" pitchFamily="34" charset="0"/>
                <a:cs typeface="Arial" pitchFamily="34" charset="0"/>
              </a:rPr>
              <a:t> 07/04/2018 </a:t>
            </a:r>
          </a:p>
          <a:p>
            <a:pPr>
              <a:buNone/>
            </a:pPr>
            <a:r>
              <a:rPr lang="en-GB" sz="1200" dirty="0" smtClean="0">
                <a:latin typeface="Arial" pitchFamily="34" charset="0"/>
                <a:cs typeface="Arial" pitchFamily="34" charset="0"/>
              </a:rPr>
              <a:t>I looked at the power point slides and added more information into the Aims and Objectives as </a:t>
            </a:r>
            <a:r>
              <a:rPr lang="en-GB" sz="1200" b="1" dirty="0" smtClean="0">
                <a:latin typeface="Arial" pitchFamily="34" charset="0"/>
                <a:cs typeface="Arial" pitchFamily="34" charset="0"/>
              </a:rPr>
              <a:t>Mr </a:t>
            </a:r>
            <a:r>
              <a:rPr lang="en-GB" sz="1200" b="1" dirty="0" smtClean="0">
                <a:latin typeface="Arial" pitchFamily="34" charset="0"/>
                <a:cs typeface="Arial" pitchFamily="34" charset="0"/>
              </a:rPr>
              <a:t>M</a:t>
            </a:r>
            <a:endParaRPr lang="en-GB" sz="1200" b="1" dirty="0" smtClean="0">
              <a:latin typeface="Arial" pitchFamily="34" charset="0"/>
              <a:cs typeface="Arial" pitchFamily="34" charset="0"/>
            </a:endParaRPr>
          </a:p>
          <a:p>
            <a:pPr>
              <a:buNone/>
            </a:pPr>
            <a:r>
              <a:rPr lang="en-GB" sz="1200" b="1" dirty="0" err="1" smtClean="0">
                <a:latin typeface="Arial" pitchFamily="34" charset="0"/>
                <a:cs typeface="Arial" pitchFamily="34" charset="0"/>
              </a:rPr>
              <a:t>Rahman</a:t>
            </a:r>
            <a:r>
              <a:rPr lang="en-GB" sz="1200" dirty="0" smtClean="0">
                <a:latin typeface="Arial" pitchFamily="34" charset="0"/>
                <a:cs typeface="Arial" pitchFamily="34" charset="0"/>
              </a:rPr>
              <a:t>, our lecturer advised us to. I restructured the management process of the way in which a business</a:t>
            </a:r>
          </a:p>
          <a:p>
            <a:pPr>
              <a:buNone/>
            </a:pPr>
            <a:r>
              <a:rPr lang="en-GB" sz="1200" dirty="0" smtClean="0">
                <a:latin typeface="Arial" pitchFamily="34" charset="0"/>
                <a:cs typeface="Arial" pitchFamily="34" charset="0"/>
              </a:rPr>
              <a:t>can provide quality life work balance for the workers onto the power point slides. I looked at my own</a:t>
            </a:r>
          </a:p>
          <a:p>
            <a:pPr>
              <a:buNone/>
            </a:pPr>
            <a:r>
              <a:rPr lang="en-GB" sz="1200" dirty="0" smtClean="0">
                <a:latin typeface="Arial" pitchFamily="34" charset="0"/>
                <a:cs typeface="Arial" pitchFamily="34" charset="0"/>
              </a:rPr>
              <a:t>employment and imagined what would is best for the business should will inevitably always come from the</a:t>
            </a:r>
          </a:p>
          <a:p>
            <a:pPr>
              <a:buNone/>
            </a:pPr>
            <a:r>
              <a:rPr lang="en-GB" sz="1200" dirty="0" smtClean="0">
                <a:latin typeface="Arial" pitchFamily="34" charset="0"/>
                <a:cs typeface="Arial" pitchFamily="34" charset="0"/>
              </a:rPr>
              <a:t>workers. Quality treatment and level of care and Health and Safety for the workers is key to get the best</a:t>
            </a:r>
          </a:p>
          <a:p>
            <a:pPr>
              <a:buNone/>
            </a:pPr>
            <a:r>
              <a:rPr lang="en-GB" sz="1200" dirty="0" smtClean="0">
                <a:latin typeface="Arial" pitchFamily="34" charset="0"/>
                <a:cs typeface="Arial" pitchFamily="34" charset="0"/>
              </a:rPr>
              <a:t>out of workers. Regular in groups and in one to one review meetings is one of the important aspects in</a:t>
            </a:r>
          </a:p>
          <a:p>
            <a:pPr>
              <a:buNone/>
            </a:pPr>
            <a:r>
              <a:rPr lang="en-GB" sz="1200" dirty="0" smtClean="0">
                <a:latin typeface="Arial" pitchFamily="34" charset="0"/>
                <a:cs typeface="Arial" pitchFamily="34" charset="0"/>
              </a:rPr>
              <a:t>order to improve skills and sustain business delivery. These are the types of points I have put into my</a:t>
            </a:r>
          </a:p>
          <a:p>
            <a:pPr>
              <a:buNone/>
            </a:pPr>
            <a:r>
              <a:rPr lang="en-GB" sz="1200" dirty="0" smtClean="0">
                <a:latin typeface="Arial" pitchFamily="34" charset="0"/>
                <a:cs typeface="Arial" pitchFamily="34" charset="0"/>
              </a:rPr>
              <a:t>power point slides. The </a:t>
            </a:r>
            <a:r>
              <a:rPr lang="en-GB" sz="1200" b="1" dirty="0" smtClean="0">
                <a:latin typeface="Arial" pitchFamily="34" charset="0"/>
                <a:cs typeface="Arial" pitchFamily="34" charset="0"/>
              </a:rPr>
              <a:t>SWOT</a:t>
            </a:r>
            <a:r>
              <a:rPr lang="en-GB" sz="1200" dirty="0" smtClean="0">
                <a:latin typeface="Arial" pitchFamily="34" charset="0"/>
                <a:cs typeface="Arial" pitchFamily="34" charset="0"/>
              </a:rPr>
              <a:t>  and </a:t>
            </a:r>
            <a:r>
              <a:rPr lang="en-GB" sz="1200" b="1" dirty="0" smtClean="0">
                <a:latin typeface="Arial" pitchFamily="34" charset="0"/>
                <a:cs typeface="Arial" pitchFamily="34" charset="0"/>
              </a:rPr>
              <a:t>PESTEL</a:t>
            </a:r>
            <a:r>
              <a:rPr lang="en-GB" sz="1200" dirty="0" smtClean="0">
                <a:latin typeface="Arial" pitchFamily="34" charset="0"/>
                <a:cs typeface="Arial" pitchFamily="34" charset="0"/>
              </a:rPr>
              <a:t> analysis  was completed  on my own for this</a:t>
            </a:r>
          </a:p>
          <a:p>
            <a:pPr>
              <a:buNone/>
            </a:pPr>
            <a:r>
              <a:rPr lang="en-GB" sz="1200" dirty="0" smtClean="0">
                <a:latin typeface="Arial" pitchFamily="34" charset="0"/>
                <a:cs typeface="Arial" pitchFamily="34" charset="0"/>
              </a:rPr>
              <a:t>particular business.      </a:t>
            </a:r>
          </a:p>
        </p:txBody>
      </p:sp>
      <p:sp>
        <p:nvSpPr>
          <p:cNvPr id="25602" name="Title 1"/>
          <p:cNvSpPr>
            <a:spLocks noGrp="1"/>
          </p:cNvSpPr>
          <p:nvPr>
            <p:ph type="title"/>
          </p:nvPr>
        </p:nvSpPr>
        <p:spPr>
          <a:xfrm>
            <a:off x="457200" y="188913"/>
            <a:ext cx="8229600" cy="936625"/>
          </a:xfrm>
        </p:spPr>
        <p:style>
          <a:lnRef idx="1">
            <a:schemeClr val="accent4"/>
          </a:lnRef>
          <a:fillRef idx="2">
            <a:schemeClr val="accent4"/>
          </a:fillRef>
          <a:effectRef idx="1">
            <a:schemeClr val="accent4"/>
          </a:effectRef>
          <a:fontRef idx="minor">
            <a:schemeClr val="dk1"/>
          </a:fontRef>
        </p:style>
        <p:txBody>
          <a:bodyPr/>
          <a:lstStyle/>
          <a:p>
            <a:r>
              <a:rPr lang="en-GB" altLang="en-US" dirty="0" smtClean="0">
                <a:latin typeface="Arial" pitchFamily="34" charset="0"/>
                <a:cs typeface="Arial" pitchFamily="34" charset="0"/>
              </a:rPr>
              <a:t>Learning Log</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457200" y="1341438"/>
            <a:ext cx="8229600" cy="4659330"/>
          </a:xfrm>
        </p:spPr>
        <p:txBody>
          <a:bodyPr>
            <a:normAutofit/>
          </a:bodyPr>
          <a:lstStyle/>
          <a:p>
            <a:pPr>
              <a:buNone/>
            </a:pPr>
            <a:r>
              <a:rPr lang="en-GB" sz="1200" b="1" dirty="0" smtClean="0">
                <a:latin typeface="Arial" pitchFamily="34" charset="0"/>
                <a:cs typeface="Arial" pitchFamily="34" charset="0"/>
              </a:rPr>
              <a:t>Using social media to communicate</a:t>
            </a:r>
            <a:r>
              <a:rPr lang="en-GB" sz="1200" dirty="0" smtClean="0">
                <a:latin typeface="Arial" pitchFamily="34" charset="0"/>
                <a:cs typeface="Arial" pitchFamily="34" charset="0"/>
              </a:rPr>
              <a:t> </a:t>
            </a:r>
          </a:p>
          <a:p>
            <a:pPr>
              <a:buNone/>
            </a:pPr>
            <a:endParaRPr lang="en-GB" sz="1200" dirty="0" smtClean="0">
              <a:latin typeface="Arial" pitchFamily="34" charset="0"/>
              <a:cs typeface="Arial" pitchFamily="34" charset="0"/>
            </a:endParaRPr>
          </a:p>
          <a:p>
            <a:pPr>
              <a:buNone/>
            </a:pPr>
            <a:r>
              <a:rPr lang="en-GB" sz="1200" dirty="0" smtClean="0">
                <a:latin typeface="Arial" pitchFamily="34" charset="0"/>
                <a:cs typeface="Arial" pitchFamily="34" charset="0"/>
              </a:rPr>
              <a:t>Social media was our primary source of communication and that was very effective after a while when we</a:t>
            </a:r>
          </a:p>
          <a:p>
            <a:pPr>
              <a:buNone/>
            </a:pPr>
            <a:r>
              <a:rPr lang="en-GB" sz="1200" dirty="0" smtClean="0">
                <a:latin typeface="Arial" pitchFamily="34" charset="0"/>
                <a:cs typeface="Arial" pitchFamily="34" charset="0"/>
              </a:rPr>
              <a:t>all got familiar and I actively encouraged it by explaining the importance of deadlines for this assignment.</a:t>
            </a:r>
          </a:p>
          <a:p>
            <a:pPr>
              <a:buNone/>
            </a:pPr>
            <a:r>
              <a:rPr lang="en-GB" sz="1200" dirty="0" smtClean="0">
                <a:latin typeface="Arial" pitchFamily="34" charset="0"/>
                <a:cs typeface="Arial" pitchFamily="34" charset="0"/>
              </a:rPr>
              <a:t>We created a group chat on </a:t>
            </a:r>
            <a:r>
              <a:rPr lang="en-GB" sz="1200" dirty="0" err="1" smtClean="0">
                <a:latin typeface="Arial" pitchFamily="34" charset="0"/>
                <a:cs typeface="Arial" pitchFamily="34" charset="0"/>
              </a:rPr>
              <a:t>Whats</a:t>
            </a:r>
            <a:r>
              <a:rPr lang="en-GB" sz="1200" dirty="0" smtClean="0">
                <a:latin typeface="Arial" pitchFamily="34" charset="0"/>
                <a:cs typeface="Arial" pitchFamily="34" charset="0"/>
              </a:rPr>
              <a:t> App (WA) to effectively communicate with all members.  All members were always</a:t>
            </a:r>
          </a:p>
          <a:p>
            <a:pPr>
              <a:buNone/>
            </a:pPr>
            <a:r>
              <a:rPr lang="en-GB" sz="1200" dirty="0" smtClean="0">
                <a:latin typeface="Arial" pitchFamily="34" charset="0"/>
                <a:cs typeface="Arial" pitchFamily="34" charset="0"/>
              </a:rPr>
              <a:t>Polite, well mannered and professional. I will miss that most of all. </a:t>
            </a:r>
          </a:p>
          <a:p>
            <a:pPr>
              <a:buNone/>
            </a:pPr>
            <a:endParaRPr lang="en-GB" sz="1200" b="1" dirty="0" smtClean="0">
              <a:latin typeface="Arial" pitchFamily="34" charset="0"/>
              <a:cs typeface="Arial" pitchFamily="34" charset="0"/>
            </a:endParaRPr>
          </a:p>
          <a:p>
            <a:pPr>
              <a:buNone/>
            </a:pPr>
            <a:r>
              <a:rPr lang="en-GB" sz="1200" b="1" dirty="0" smtClean="0">
                <a:latin typeface="Arial" pitchFamily="34" charset="0"/>
                <a:cs typeface="Arial" pitchFamily="34" charset="0"/>
              </a:rPr>
              <a:t>Did that work well</a:t>
            </a:r>
            <a:endParaRPr lang="en-GB" sz="1200" dirty="0" smtClean="0">
              <a:latin typeface="Arial" pitchFamily="34" charset="0"/>
              <a:cs typeface="Arial" pitchFamily="34" charset="0"/>
            </a:endParaRPr>
          </a:p>
          <a:p>
            <a:pPr>
              <a:buNone/>
            </a:pPr>
            <a:r>
              <a:rPr lang="en-GB" sz="1200" b="1" dirty="0" smtClean="0">
                <a:latin typeface="Arial" pitchFamily="34" charset="0"/>
                <a:cs typeface="Arial" pitchFamily="34" charset="0"/>
              </a:rPr>
              <a:t> </a:t>
            </a:r>
            <a:endParaRPr lang="en-GB" sz="1200" dirty="0" smtClean="0">
              <a:latin typeface="Arial" pitchFamily="34" charset="0"/>
              <a:cs typeface="Arial" pitchFamily="34" charset="0"/>
            </a:endParaRPr>
          </a:p>
          <a:p>
            <a:pPr>
              <a:buNone/>
            </a:pPr>
            <a:r>
              <a:rPr lang="en-GB" sz="1200" dirty="0" smtClean="0">
                <a:latin typeface="Arial" pitchFamily="34" charset="0"/>
                <a:cs typeface="Arial" pitchFamily="34" charset="0"/>
              </a:rPr>
              <a:t>Our  WA we worked extremely well at all times as stated above. Any issues were raised via the WA chat and</a:t>
            </a:r>
          </a:p>
          <a:p>
            <a:pPr>
              <a:buNone/>
            </a:pPr>
            <a:r>
              <a:rPr lang="en-GB" sz="1200" dirty="0" smtClean="0">
                <a:latin typeface="Arial" pitchFamily="34" charset="0"/>
                <a:cs typeface="Arial" pitchFamily="34" charset="0"/>
              </a:rPr>
              <a:t>these were immediately resolved. </a:t>
            </a:r>
          </a:p>
          <a:p>
            <a:pPr>
              <a:buNone/>
            </a:pPr>
            <a:r>
              <a:rPr lang="en-GB" sz="1200" dirty="0" smtClean="0">
                <a:latin typeface="Arial" pitchFamily="34" charset="0"/>
                <a:cs typeface="Arial" pitchFamily="34" charset="0"/>
              </a:rPr>
              <a:t> </a:t>
            </a:r>
          </a:p>
          <a:p>
            <a:pPr>
              <a:buNone/>
            </a:pPr>
            <a:r>
              <a:rPr lang="en-GB" sz="1200" b="1" dirty="0" smtClean="0">
                <a:latin typeface="Arial" pitchFamily="34" charset="0"/>
                <a:cs typeface="Arial" pitchFamily="34" charset="0"/>
              </a:rPr>
              <a:t>Were there any technical issues</a:t>
            </a:r>
            <a:endParaRPr lang="en-GB" sz="1200" dirty="0" smtClean="0">
              <a:latin typeface="Arial" pitchFamily="34" charset="0"/>
              <a:cs typeface="Arial" pitchFamily="34" charset="0"/>
            </a:endParaRPr>
          </a:p>
          <a:p>
            <a:pPr>
              <a:buNone/>
            </a:pPr>
            <a:endParaRPr lang="en-GB" sz="1200" dirty="0" smtClean="0">
              <a:latin typeface="Arial" pitchFamily="34" charset="0"/>
              <a:cs typeface="Arial" pitchFamily="34" charset="0"/>
            </a:endParaRPr>
          </a:p>
          <a:p>
            <a:pPr>
              <a:buNone/>
            </a:pPr>
            <a:r>
              <a:rPr lang="en-GB" sz="1200" dirty="0" smtClean="0">
                <a:latin typeface="Arial" pitchFamily="34" charset="0"/>
                <a:cs typeface="Arial" pitchFamily="34" charset="0"/>
              </a:rPr>
              <a:t>All group members were given their roles and slides to learn and once that was done after I completed the</a:t>
            </a:r>
          </a:p>
          <a:p>
            <a:pPr>
              <a:buNone/>
            </a:pPr>
            <a:r>
              <a:rPr lang="en-GB" sz="1200" dirty="0" smtClean="0">
                <a:latin typeface="Arial" pitchFamily="34" charset="0"/>
                <a:cs typeface="Arial" pitchFamily="34" charset="0"/>
              </a:rPr>
              <a:t>research into the product and created the slides and numbered them with each individual members names,</a:t>
            </a:r>
          </a:p>
          <a:p>
            <a:pPr>
              <a:buNone/>
            </a:pPr>
            <a:r>
              <a:rPr lang="en-GB" sz="1200" dirty="0" smtClean="0">
                <a:latin typeface="Arial" pitchFamily="34" charset="0"/>
                <a:cs typeface="Arial" pitchFamily="34" charset="0"/>
              </a:rPr>
              <a:t>no technical issues arose at all what so ever. </a:t>
            </a:r>
            <a:endParaRPr lang="en-GB" sz="1200" dirty="0">
              <a:latin typeface="Arial" pitchFamily="34" charset="0"/>
              <a:cs typeface="Arial" pitchFamily="34" charset="0"/>
            </a:endParaRPr>
          </a:p>
        </p:txBody>
      </p:sp>
      <p:sp>
        <p:nvSpPr>
          <p:cNvPr id="25602" name="Title 1"/>
          <p:cNvSpPr>
            <a:spLocks noGrp="1"/>
          </p:cNvSpPr>
          <p:nvPr>
            <p:ph type="title"/>
          </p:nvPr>
        </p:nvSpPr>
        <p:spPr>
          <a:xfrm>
            <a:off x="457200" y="188913"/>
            <a:ext cx="8229600" cy="936625"/>
          </a:xfrm>
        </p:spPr>
        <p:style>
          <a:lnRef idx="1">
            <a:schemeClr val="accent4"/>
          </a:lnRef>
          <a:fillRef idx="2">
            <a:schemeClr val="accent4"/>
          </a:fillRef>
          <a:effectRef idx="1">
            <a:schemeClr val="accent4"/>
          </a:effectRef>
          <a:fontRef idx="minor">
            <a:schemeClr val="dk1"/>
          </a:fontRef>
        </p:style>
        <p:txBody>
          <a:bodyPr/>
          <a:lstStyle/>
          <a:p>
            <a:r>
              <a:rPr lang="en-GB" altLang="en-US" dirty="0" smtClean="0">
                <a:latin typeface="Arial" pitchFamily="34" charset="0"/>
                <a:cs typeface="Arial" pitchFamily="34" charset="0"/>
              </a:rPr>
              <a:t>Learning Log</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457200" y="1341438"/>
            <a:ext cx="8229600" cy="4659330"/>
          </a:xfrm>
        </p:spPr>
        <p:txBody>
          <a:bodyPr>
            <a:noAutofit/>
          </a:bodyPr>
          <a:lstStyle/>
          <a:p>
            <a:pPr>
              <a:buNone/>
            </a:pPr>
            <a:r>
              <a:rPr lang="en-GB" sz="1200" b="1" dirty="0" smtClean="0">
                <a:latin typeface="Arial" pitchFamily="34" charset="0"/>
                <a:cs typeface="Arial" pitchFamily="34" charset="0"/>
              </a:rPr>
              <a:t> Did group members refuse to meet on-line</a:t>
            </a:r>
            <a:endParaRPr lang="en-GB" sz="1200" dirty="0" smtClean="0">
              <a:latin typeface="Arial" pitchFamily="34" charset="0"/>
              <a:cs typeface="Arial" pitchFamily="34" charset="0"/>
            </a:endParaRPr>
          </a:p>
          <a:p>
            <a:pPr>
              <a:buNone/>
            </a:pPr>
            <a:r>
              <a:rPr lang="en-GB" sz="1200" dirty="0" smtClean="0">
                <a:latin typeface="Arial" pitchFamily="34" charset="0"/>
                <a:cs typeface="Arial" pitchFamily="34" charset="0"/>
              </a:rPr>
              <a:t>There was never any such thing that we experienced. If that was the case the assignment would have</a:t>
            </a:r>
          </a:p>
          <a:p>
            <a:pPr>
              <a:buNone/>
            </a:pPr>
            <a:r>
              <a:rPr lang="en-GB" sz="1200" dirty="0" smtClean="0">
                <a:latin typeface="Arial" pitchFamily="34" charset="0"/>
                <a:cs typeface="Arial" pitchFamily="34" charset="0"/>
              </a:rPr>
              <a:t>experienced delays and time world have been wasted on unproductive issues rather that the actual</a:t>
            </a:r>
          </a:p>
          <a:p>
            <a:pPr>
              <a:buNone/>
            </a:pPr>
            <a:r>
              <a:rPr lang="en-GB" sz="1200" dirty="0" smtClean="0">
                <a:latin typeface="Arial" pitchFamily="34" charset="0"/>
                <a:cs typeface="Arial" pitchFamily="34" charset="0"/>
              </a:rPr>
              <a:t>assignment.   </a:t>
            </a:r>
          </a:p>
          <a:p>
            <a:pPr>
              <a:buNone/>
            </a:pPr>
            <a:endParaRPr lang="en-GB" sz="1200" b="1" dirty="0" smtClean="0">
              <a:latin typeface="Arial" pitchFamily="34" charset="0"/>
              <a:cs typeface="Arial" pitchFamily="34" charset="0"/>
            </a:endParaRPr>
          </a:p>
          <a:p>
            <a:pPr>
              <a:buNone/>
            </a:pPr>
            <a:r>
              <a:rPr lang="en-GB" sz="1200" b="1" dirty="0" smtClean="0">
                <a:latin typeface="Arial" pitchFamily="34" charset="0"/>
                <a:cs typeface="Arial" pitchFamily="34" charset="0"/>
              </a:rPr>
              <a:t>Were there any members not pulling their weight and what did you do to resolve it. </a:t>
            </a:r>
            <a:endParaRPr lang="en-GB" sz="1200" dirty="0" smtClean="0">
              <a:latin typeface="Arial" pitchFamily="34" charset="0"/>
              <a:cs typeface="Arial" pitchFamily="34" charset="0"/>
            </a:endParaRPr>
          </a:p>
          <a:p>
            <a:pPr>
              <a:buNone/>
            </a:pPr>
            <a:r>
              <a:rPr lang="en-GB" sz="1200" dirty="0" smtClean="0">
                <a:latin typeface="Arial" pitchFamily="34" charset="0"/>
                <a:cs typeface="Arial" pitchFamily="34" charset="0"/>
              </a:rPr>
              <a:t>I did my upmost to keep the group together. It was not a case of pulling weight rather it was due to lack of</a:t>
            </a:r>
          </a:p>
          <a:p>
            <a:pPr>
              <a:buNone/>
            </a:pPr>
            <a:r>
              <a:rPr lang="en-GB" sz="1200" dirty="0" smtClean="0">
                <a:latin typeface="Arial" pitchFamily="34" charset="0"/>
                <a:cs typeface="Arial" pitchFamily="34" charset="0"/>
              </a:rPr>
              <a:t>language barrier of the quality and standard required to complete research task that was difficult for one</a:t>
            </a:r>
          </a:p>
          <a:p>
            <a:pPr>
              <a:buNone/>
            </a:pPr>
            <a:r>
              <a:rPr lang="en-GB" sz="1200" dirty="0" smtClean="0">
                <a:latin typeface="Arial" pitchFamily="34" charset="0"/>
                <a:cs typeface="Arial" pitchFamily="34" charset="0"/>
              </a:rPr>
              <a:t>member. This was then tackled by myself by discussing with complete sympathy that I had for them and</a:t>
            </a:r>
          </a:p>
          <a:p>
            <a:pPr>
              <a:buNone/>
            </a:pPr>
            <a:r>
              <a:rPr lang="en-GB" sz="1200" dirty="0" smtClean="0">
                <a:latin typeface="Arial" pitchFamily="34" charset="0"/>
                <a:cs typeface="Arial" pitchFamily="34" charset="0"/>
              </a:rPr>
              <a:t>for that I provided easy tasks for them. This was very much appreciated and the relationship grew much</a:t>
            </a:r>
          </a:p>
          <a:p>
            <a:pPr>
              <a:buNone/>
            </a:pPr>
            <a:r>
              <a:rPr lang="en-GB" sz="1200" dirty="0" smtClean="0">
                <a:latin typeface="Arial" pitchFamily="34" charset="0"/>
                <a:cs typeface="Arial" pitchFamily="34" charset="0"/>
              </a:rPr>
              <a:t>stronger between the group.  There is a very good professional and friendly communication amongst the</a:t>
            </a:r>
          </a:p>
          <a:p>
            <a:pPr>
              <a:buNone/>
            </a:pPr>
            <a:r>
              <a:rPr lang="en-GB" sz="1200" dirty="0" smtClean="0">
                <a:latin typeface="Arial" pitchFamily="34" charset="0"/>
                <a:cs typeface="Arial" pitchFamily="34" charset="0"/>
              </a:rPr>
              <a:t>group now that we all understand each other really well.  </a:t>
            </a:r>
          </a:p>
          <a:p>
            <a:pPr>
              <a:buNone/>
            </a:pPr>
            <a:endParaRPr lang="en-GB" sz="1200" dirty="0" smtClean="0">
              <a:latin typeface="Arial" pitchFamily="34" charset="0"/>
              <a:cs typeface="Arial" pitchFamily="34" charset="0"/>
            </a:endParaRPr>
          </a:p>
          <a:p>
            <a:pPr>
              <a:buNone/>
            </a:pPr>
            <a:r>
              <a:rPr lang="en-GB" sz="1200" b="1" dirty="0" smtClean="0">
                <a:latin typeface="Arial" pitchFamily="34" charset="0"/>
                <a:cs typeface="Arial" pitchFamily="34" charset="0"/>
              </a:rPr>
              <a:t>Did you divide the work / Was the work fairly shared out</a:t>
            </a:r>
            <a:endParaRPr lang="en-GB" sz="1200" dirty="0" smtClean="0">
              <a:latin typeface="Arial" pitchFamily="34" charset="0"/>
              <a:cs typeface="Arial" pitchFamily="34" charset="0"/>
            </a:endParaRPr>
          </a:p>
          <a:p>
            <a:pPr>
              <a:buNone/>
            </a:pPr>
            <a:r>
              <a:rPr lang="en-GB" sz="1200" dirty="0" smtClean="0">
                <a:latin typeface="Arial" pitchFamily="34" charset="0"/>
                <a:cs typeface="Arial" pitchFamily="34" charset="0"/>
              </a:rPr>
              <a:t>The work was not fully divided rather it was based on one persons idea </a:t>
            </a:r>
            <a:r>
              <a:rPr lang="en-GB" sz="1200" b="1" dirty="0" err="1" smtClean="0">
                <a:latin typeface="Arial" pitchFamily="34" charset="0"/>
                <a:cs typeface="Arial" pitchFamily="34" charset="0"/>
              </a:rPr>
              <a:t>Zarrar</a:t>
            </a:r>
            <a:r>
              <a:rPr lang="en-GB" sz="1200" dirty="0" smtClean="0">
                <a:latin typeface="Arial" pitchFamily="34" charset="0"/>
                <a:cs typeface="Arial" pitchFamily="34" charset="0"/>
              </a:rPr>
              <a:t>. The idea was then given to</a:t>
            </a:r>
          </a:p>
          <a:p>
            <a:pPr>
              <a:buNone/>
            </a:pPr>
            <a:r>
              <a:rPr lang="en-GB" sz="1200" dirty="0" smtClean="0">
                <a:latin typeface="Arial" pitchFamily="34" charset="0"/>
                <a:cs typeface="Arial" pitchFamily="34" charset="0"/>
              </a:rPr>
              <a:t>me to do the research and create the power point and business slides for the presentation.  I then would</a:t>
            </a:r>
          </a:p>
          <a:p>
            <a:pPr>
              <a:buNone/>
            </a:pPr>
            <a:r>
              <a:rPr lang="en-GB" sz="1200" dirty="0" smtClean="0">
                <a:latin typeface="Arial" pitchFamily="34" charset="0"/>
                <a:cs typeface="Arial" pitchFamily="34" charset="0"/>
              </a:rPr>
              <a:t>provide the update of my work status. In group meetings however, every did contribute to the way in</a:t>
            </a:r>
          </a:p>
          <a:p>
            <a:pPr>
              <a:buNone/>
            </a:pPr>
            <a:r>
              <a:rPr lang="en-GB" sz="1200" dirty="0" smtClean="0">
                <a:latin typeface="Arial" pitchFamily="34" charset="0"/>
                <a:cs typeface="Arial" pitchFamily="34" charset="0"/>
              </a:rPr>
              <a:t>which the process was heading and any input from any group member was valued and considered such as</a:t>
            </a:r>
          </a:p>
          <a:p>
            <a:pPr>
              <a:buNone/>
            </a:pPr>
            <a:r>
              <a:rPr lang="en-GB" sz="1200" dirty="0" smtClean="0">
                <a:latin typeface="Arial" pitchFamily="34" charset="0"/>
                <a:cs typeface="Arial" pitchFamily="34" charset="0"/>
              </a:rPr>
              <a:t>changes in my progress of business plan and power point.   </a:t>
            </a:r>
            <a:endParaRPr lang="en-GB" sz="1200" dirty="0">
              <a:latin typeface="Arial" pitchFamily="34" charset="0"/>
              <a:cs typeface="Arial" pitchFamily="34" charset="0"/>
            </a:endParaRPr>
          </a:p>
        </p:txBody>
      </p:sp>
      <p:sp>
        <p:nvSpPr>
          <p:cNvPr id="25602" name="Title 1"/>
          <p:cNvSpPr>
            <a:spLocks noGrp="1"/>
          </p:cNvSpPr>
          <p:nvPr>
            <p:ph type="title"/>
          </p:nvPr>
        </p:nvSpPr>
        <p:spPr>
          <a:xfrm>
            <a:off x="457200" y="188913"/>
            <a:ext cx="8229600" cy="936625"/>
          </a:xfrm>
        </p:spPr>
        <p:style>
          <a:lnRef idx="1">
            <a:schemeClr val="accent4"/>
          </a:lnRef>
          <a:fillRef idx="2">
            <a:schemeClr val="accent4"/>
          </a:fillRef>
          <a:effectRef idx="1">
            <a:schemeClr val="accent4"/>
          </a:effectRef>
          <a:fontRef idx="minor">
            <a:schemeClr val="dk1"/>
          </a:fontRef>
        </p:style>
        <p:txBody>
          <a:bodyPr/>
          <a:lstStyle/>
          <a:p>
            <a:r>
              <a:rPr lang="en-GB" altLang="en-US" dirty="0" smtClean="0">
                <a:latin typeface="Arial" pitchFamily="34" charset="0"/>
                <a:cs typeface="Arial" pitchFamily="34" charset="0"/>
              </a:rPr>
              <a:t>Learning Log</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a:xfrm>
            <a:off x="457200" y="1341438"/>
            <a:ext cx="8229600" cy="4659330"/>
          </a:xfrm>
        </p:spPr>
        <p:txBody>
          <a:bodyPr>
            <a:noAutofit/>
          </a:bodyPr>
          <a:lstStyle/>
          <a:p>
            <a:pPr>
              <a:buNone/>
            </a:pPr>
            <a:r>
              <a:rPr lang="en-GB" sz="1200" b="1" dirty="0" smtClean="0">
                <a:latin typeface="Arial" pitchFamily="34" charset="0"/>
                <a:cs typeface="Arial" pitchFamily="34" charset="0"/>
              </a:rPr>
              <a:t> What did you learn from this experience</a:t>
            </a:r>
          </a:p>
          <a:p>
            <a:pPr>
              <a:buNone/>
            </a:pPr>
            <a:r>
              <a:rPr lang="en-GB" sz="1200" dirty="0" smtClean="0">
                <a:latin typeface="Arial" pitchFamily="34" charset="0"/>
                <a:cs typeface="Arial" pitchFamily="34" charset="0"/>
              </a:rPr>
              <a:t>I have learnt that it is not how you think in situations but it is how you react to difficult situations. I have</a:t>
            </a:r>
          </a:p>
          <a:p>
            <a:pPr>
              <a:buNone/>
            </a:pPr>
            <a:r>
              <a:rPr lang="en-GB" sz="1200" dirty="0" smtClean="0">
                <a:latin typeface="Arial" pitchFamily="34" charset="0"/>
                <a:cs typeface="Arial" pitchFamily="34" charset="0"/>
              </a:rPr>
              <a:t>also learnt that to start a business with other people it is only best when you know each other’s strengths</a:t>
            </a:r>
          </a:p>
          <a:p>
            <a:pPr>
              <a:buNone/>
            </a:pPr>
            <a:r>
              <a:rPr lang="en-GB" sz="1200" dirty="0" smtClean="0">
                <a:latin typeface="Arial" pitchFamily="34" charset="0"/>
                <a:cs typeface="Arial" pitchFamily="34" charset="0"/>
              </a:rPr>
              <a:t>and weaknesses. You can only learn this by working with them, associating with them and communicating</a:t>
            </a:r>
          </a:p>
          <a:p>
            <a:pPr>
              <a:buNone/>
            </a:pPr>
            <a:r>
              <a:rPr lang="en-GB" sz="1200" dirty="0" smtClean="0">
                <a:latin typeface="Arial" pitchFamily="34" charset="0"/>
                <a:cs typeface="Arial" pitchFamily="34" charset="0"/>
              </a:rPr>
              <a:t>with them on a regular basis. There is a great saying that “You only know a person when you either work</a:t>
            </a:r>
          </a:p>
          <a:p>
            <a:pPr>
              <a:buNone/>
            </a:pPr>
            <a:r>
              <a:rPr lang="en-GB" sz="1200" dirty="0" smtClean="0">
                <a:latin typeface="Arial" pitchFamily="34" charset="0"/>
                <a:cs typeface="Arial" pitchFamily="34" charset="0"/>
              </a:rPr>
              <a:t>with them or live with them”.  I can easily say that I have learnt a lot from my group member’s behaviours</a:t>
            </a:r>
          </a:p>
          <a:p>
            <a:pPr>
              <a:buNone/>
            </a:pPr>
            <a:r>
              <a:rPr lang="en-GB" sz="1200" dirty="0" smtClean="0">
                <a:latin typeface="Arial" pitchFamily="34" charset="0"/>
                <a:cs typeface="Arial" pitchFamily="34" charset="0"/>
              </a:rPr>
              <a:t>and their strengths from this experience. It is a great feeling and I will miss them dearly. Hopefully we will</a:t>
            </a:r>
          </a:p>
          <a:p>
            <a:pPr>
              <a:buNone/>
            </a:pPr>
            <a:r>
              <a:rPr lang="en-GB" sz="1200" dirty="0" smtClean="0">
                <a:latin typeface="Arial" pitchFamily="34" charset="0"/>
                <a:cs typeface="Arial" pitchFamily="34" charset="0"/>
              </a:rPr>
              <a:t>keep in touch and maybe even go into business together as one member </a:t>
            </a:r>
            <a:r>
              <a:rPr lang="en-GB" sz="1200" b="1" dirty="0" err="1" smtClean="0">
                <a:latin typeface="Arial" pitchFamily="34" charset="0"/>
                <a:cs typeface="Arial" pitchFamily="34" charset="0"/>
              </a:rPr>
              <a:t>Zarrar</a:t>
            </a:r>
            <a:r>
              <a:rPr lang="en-GB" sz="1200" dirty="0" smtClean="0">
                <a:latin typeface="Arial" pitchFamily="34" charset="0"/>
                <a:cs typeface="Arial" pitchFamily="34" charset="0"/>
              </a:rPr>
              <a:t> stated that he would like to</a:t>
            </a:r>
          </a:p>
          <a:p>
            <a:pPr>
              <a:buNone/>
            </a:pPr>
            <a:r>
              <a:rPr lang="en-GB" sz="1200" dirty="0" smtClean="0">
                <a:latin typeface="Arial" pitchFamily="34" charset="0"/>
                <a:cs typeface="Arial" pitchFamily="34" charset="0"/>
              </a:rPr>
              <a:t>do that with me. He and the group are very nice people. Good luck to all of them.  </a:t>
            </a:r>
            <a:endParaRPr lang="en-GB" sz="1200" dirty="0">
              <a:latin typeface="Arial" pitchFamily="34" charset="0"/>
              <a:cs typeface="Arial" pitchFamily="34" charset="0"/>
            </a:endParaRPr>
          </a:p>
        </p:txBody>
      </p:sp>
      <p:sp>
        <p:nvSpPr>
          <p:cNvPr id="25602" name="Title 1"/>
          <p:cNvSpPr>
            <a:spLocks noGrp="1"/>
          </p:cNvSpPr>
          <p:nvPr>
            <p:ph type="title"/>
          </p:nvPr>
        </p:nvSpPr>
        <p:spPr>
          <a:xfrm>
            <a:off x="457200" y="188913"/>
            <a:ext cx="8229600" cy="936625"/>
          </a:xfrm>
        </p:spPr>
        <p:style>
          <a:lnRef idx="1">
            <a:schemeClr val="accent4"/>
          </a:lnRef>
          <a:fillRef idx="2">
            <a:schemeClr val="accent4"/>
          </a:fillRef>
          <a:effectRef idx="1">
            <a:schemeClr val="accent4"/>
          </a:effectRef>
          <a:fontRef idx="minor">
            <a:schemeClr val="dk1"/>
          </a:fontRef>
        </p:style>
        <p:txBody>
          <a:bodyPr/>
          <a:lstStyle/>
          <a:p>
            <a:r>
              <a:rPr lang="en-GB" altLang="en-US" dirty="0" smtClean="0">
                <a:latin typeface="Arial" pitchFamily="34" charset="0"/>
                <a:cs typeface="Arial" pitchFamily="34" charset="0"/>
              </a:rPr>
              <a:t>Learning Log</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Content Placeholder 2"/>
          <p:cNvSpPr>
            <a:spLocks noGrp="1"/>
          </p:cNvSpPr>
          <p:nvPr>
            <p:ph idx="1"/>
          </p:nvPr>
        </p:nvSpPr>
        <p:spPr>
          <a:xfrm>
            <a:off x="457200" y="1341438"/>
            <a:ext cx="8229600" cy="4175125"/>
          </a:xfrm>
        </p:spPr>
        <p:txBody>
          <a:bodyPr/>
          <a:lstStyle/>
          <a:p>
            <a:pPr marL="0" lvl="0" indent="0">
              <a:buNone/>
            </a:pPr>
            <a:r>
              <a:rPr lang="en-US" sz="1600" dirty="0" smtClean="0">
                <a:latin typeface="Arial" pitchFamily="34" charset="0"/>
                <a:cs typeface="Arial" pitchFamily="34" charset="0"/>
                <a:hlinkClick r:id="rId2"/>
              </a:rPr>
              <a:t>https://globenewswire.com/news-release/2017/05/17/986832/0/en/Vertical-Farming-Market-to-exceed-13bn-by-2024-Global-Market-Insights-Inc.</a:t>
            </a:r>
            <a:r>
              <a:rPr lang="en-US" sz="1600" dirty="0" smtClean="0">
                <a:hlinkClick r:id="rId2"/>
              </a:rPr>
              <a:t>htm</a:t>
            </a:r>
            <a:endParaRPr lang="en-US" sz="1600" dirty="0" smtClean="0"/>
          </a:p>
          <a:p>
            <a:pPr marL="0" lvl="0" indent="0">
              <a:buNone/>
            </a:pPr>
            <a:endParaRPr lang="en-US" sz="1600" dirty="0" smtClean="0"/>
          </a:p>
          <a:p>
            <a:pPr marL="624078" indent="-514350">
              <a:buNone/>
            </a:pPr>
            <a:r>
              <a:rPr lang="en-GB" sz="1600" dirty="0" smtClean="0">
                <a:latin typeface="Arial" pitchFamily="34" charset="0"/>
                <a:cs typeface="Arial" pitchFamily="34" charset="0"/>
                <a:hlinkClick r:id="rId3"/>
              </a:rPr>
              <a:t>http://www.powerhousehydroponics.com/8-economic-benefits-commercial</a:t>
            </a:r>
          </a:p>
          <a:p>
            <a:pPr marL="624078" indent="-514350">
              <a:buNone/>
            </a:pPr>
            <a:r>
              <a:rPr lang="en-GB" sz="1600" dirty="0" smtClean="0">
                <a:latin typeface="Arial" pitchFamily="34" charset="0"/>
                <a:cs typeface="Arial" pitchFamily="34" charset="0"/>
                <a:hlinkClick r:id="rId3"/>
              </a:rPr>
              <a:t>hydroponics/</a:t>
            </a:r>
            <a:endParaRPr lang="en-GB" sz="1600" dirty="0" smtClean="0">
              <a:latin typeface="Arial" pitchFamily="34" charset="0"/>
              <a:cs typeface="Arial" pitchFamily="34" charset="0"/>
            </a:endParaRPr>
          </a:p>
          <a:p>
            <a:pPr marL="624078" indent="-514350">
              <a:buNone/>
            </a:pPr>
            <a:endParaRPr lang="en-GB" sz="1600" dirty="0" smtClean="0">
              <a:latin typeface="Arial" pitchFamily="34" charset="0"/>
              <a:cs typeface="Arial" pitchFamily="34" charset="0"/>
            </a:endParaRPr>
          </a:p>
          <a:p>
            <a:pPr marL="624078" indent="-514350">
              <a:buNone/>
            </a:pPr>
            <a:r>
              <a:rPr lang="en-GB" sz="1600" dirty="0" smtClean="0">
                <a:latin typeface="Arial" pitchFamily="34" charset="0"/>
                <a:cs typeface="Arial" pitchFamily="34" charset="0"/>
                <a:hlinkClick r:id="rId4"/>
              </a:rPr>
              <a:t>http://www.powerhousehydroponics.com/commercial-hydroponic-technology</a:t>
            </a:r>
          </a:p>
          <a:p>
            <a:pPr marL="624078" indent="-514350">
              <a:buNone/>
            </a:pPr>
            <a:r>
              <a:rPr lang="en-GB" sz="1600" dirty="0" smtClean="0">
                <a:latin typeface="Arial" pitchFamily="34" charset="0"/>
                <a:cs typeface="Arial" pitchFamily="34" charset="0"/>
                <a:hlinkClick r:id="rId4"/>
              </a:rPr>
              <a:t>grows-money/</a:t>
            </a:r>
            <a:endParaRPr lang="en-GB" sz="1600" dirty="0" smtClean="0">
              <a:latin typeface="Arial" pitchFamily="34" charset="0"/>
              <a:cs typeface="Arial" pitchFamily="34" charset="0"/>
            </a:endParaRPr>
          </a:p>
          <a:p>
            <a:pPr marL="624078" indent="-514350">
              <a:buNone/>
            </a:pPr>
            <a:endParaRPr lang="en-GB" sz="1600" dirty="0" smtClean="0">
              <a:latin typeface="Arial" pitchFamily="34" charset="0"/>
              <a:cs typeface="Arial" pitchFamily="34" charset="0"/>
            </a:endParaRPr>
          </a:p>
          <a:p>
            <a:pPr marL="624078" indent="-514350">
              <a:buNone/>
            </a:pPr>
            <a:r>
              <a:rPr lang="en-GB" sz="1600" dirty="0" smtClean="0">
                <a:latin typeface="Arial" pitchFamily="34" charset="0"/>
                <a:cs typeface="Arial" pitchFamily="34" charset="0"/>
                <a:hlinkClick r:id="rId5"/>
              </a:rPr>
              <a:t>https://ecopostblog.wordpress.com/2014/07/14/the-environmental-benefits-of</a:t>
            </a:r>
          </a:p>
          <a:p>
            <a:pPr marL="624078" indent="-514350">
              <a:buNone/>
            </a:pPr>
            <a:r>
              <a:rPr lang="en-GB" sz="1600" dirty="0" smtClean="0">
                <a:latin typeface="Arial" pitchFamily="34" charset="0"/>
                <a:cs typeface="Arial" pitchFamily="34" charset="0"/>
                <a:hlinkClick r:id="rId5"/>
              </a:rPr>
              <a:t>hydroponics/</a:t>
            </a:r>
            <a:endParaRPr lang="en-GB" sz="1600" dirty="0" smtClean="0">
              <a:latin typeface="Arial" pitchFamily="34" charset="0"/>
              <a:cs typeface="Arial" pitchFamily="34" charset="0"/>
            </a:endParaRPr>
          </a:p>
          <a:p>
            <a:pPr marL="0" lvl="0" indent="0">
              <a:buNone/>
            </a:pPr>
            <a:endParaRPr lang="en-US" sz="1600" dirty="0" smtClean="0"/>
          </a:p>
          <a:p>
            <a:pPr marL="0" lvl="0" indent="0">
              <a:buNone/>
            </a:pPr>
            <a:endParaRPr lang="en-US" sz="1600" dirty="0" smtClean="0"/>
          </a:p>
          <a:p>
            <a:pPr marL="0" lvl="0" indent="0">
              <a:buNone/>
            </a:pPr>
            <a:endParaRPr lang="en-US" sz="1600" dirty="0" smtClean="0"/>
          </a:p>
          <a:p>
            <a:pPr marL="0" indent="0">
              <a:buFont typeface="Arial" pitchFamily="34" charset="0"/>
              <a:buNone/>
            </a:pPr>
            <a:endParaRPr lang="en-US" altLang="en-US" dirty="0" smtClean="0"/>
          </a:p>
          <a:p>
            <a:pPr marL="0" indent="0">
              <a:buFont typeface="Arial" pitchFamily="34" charset="0"/>
              <a:buNone/>
            </a:pPr>
            <a:endParaRPr lang="en-US" altLang="en-US" dirty="0" smtClean="0"/>
          </a:p>
        </p:txBody>
      </p:sp>
      <p:sp>
        <p:nvSpPr>
          <p:cNvPr id="26626" name="Title 1"/>
          <p:cNvSpPr>
            <a:spLocks noGrp="1"/>
          </p:cNvSpPr>
          <p:nvPr>
            <p:ph type="title"/>
          </p:nvPr>
        </p:nvSpPr>
        <p:spPr>
          <a:xfrm>
            <a:off x="457200" y="188913"/>
            <a:ext cx="8229600" cy="936625"/>
          </a:xfrm>
        </p:spPr>
        <p:txBody>
          <a:bodyPr/>
          <a:lstStyle/>
          <a:p>
            <a:r>
              <a:rPr lang="en-GB" altLang="en-US" dirty="0" smtClean="0"/>
              <a:t>References</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2025</TotalTime>
  <Words>1307</Words>
  <Application>Microsoft Office PowerPoint</Application>
  <PresentationFormat>On-screen Show (4:3)</PresentationFormat>
  <Paragraphs>422</Paragraphs>
  <Slides>42</Slides>
  <Notes>19</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Concourse</vt:lpstr>
      <vt:lpstr>Slide 1</vt:lpstr>
      <vt:lpstr>Contents </vt:lpstr>
      <vt:lpstr>Introduction</vt:lpstr>
      <vt:lpstr>Aim and Objectives  </vt:lpstr>
      <vt:lpstr>Objectives </vt:lpstr>
      <vt:lpstr>Company Description Mission and Vision</vt:lpstr>
      <vt:lpstr>Reduce Water Consumption</vt:lpstr>
      <vt:lpstr>Use of land mass reduced by 1/40th</vt:lpstr>
      <vt:lpstr>Low Concentration of Nutrients Consumption </vt:lpstr>
      <vt:lpstr>No need to degrade soil</vt:lpstr>
      <vt:lpstr>Variation from soil to Hydroponic plant growing</vt:lpstr>
      <vt:lpstr>Slide 12</vt:lpstr>
      <vt:lpstr>Vertical plant growing</vt:lpstr>
      <vt:lpstr>Different Types of Water used for the Auqa Farm</vt:lpstr>
      <vt:lpstr>Different Types of Fish for the Auqa Farm</vt:lpstr>
      <vt:lpstr>Rapid growth of the world population demands innovation</vt:lpstr>
      <vt:lpstr>Legal Compliance </vt:lpstr>
      <vt:lpstr>Management Process/Marketing </vt:lpstr>
      <vt:lpstr>Management Process/Marketing Cont..</vt:lpstr>
      <vt:lpstr>Sales Target and Objectives</vt:lpstr>
      <vt:lpstr>Current state of market </vt:lpstr>
      <vt:lpstr>Management  of care for workers &amp; administration</vt:lpstr>
      <vt:lpstr>Management of work tasks &amp; pay</vt:lpstr>
      <vt:lpstr>SWOT Analysis 1.</vt:lpstr>
      <vt:lpstr>SWOT Analysis 2.</vt:lpstr>
      <vt:lpstr>SWOT Analysis 3.</vt:lpstr>
      <vt:lpstr>SWOT Analysis 4.</vt:lpstr>
      <vt:lpstr>PESTEL Analysis</vt:lpstr>
      <vt:lpstr>PESTEL Analysis</vt:lpstr>
      <vt:lpstr>PESTEL Analysis</vt:lpstr>
      <vt:lpstr>Conclusion</vt:lpstr>
      <vt:lpstr>Slide 32</vt:lpstr>
      <vt:lpstr>Learning Log</vt:lpstr>
      <vt:lpstr>Learning Log</vt:lpstr>
      <vt:lpstr>Learning Log</vt:lpstr>
      <vt:lpstr>Learning Log</vt:lpstr>
      <vt:lpstr>Learning Log</vt:lpstr>
      <vt:lpstr>Learning Log</vt:lpstr>
      <vt:lpstr>Learning Log</vt:lpstr>
      <vt:lpstr>Learning Log</vt:lpstr>
      <vt:lpstr>Learning Log</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Psychological Contract</dc:title>
  <dc:creator>MARY</dc:creator>
  <cp:lastModifiedBy>samsulalom73</cp:lastModifiedBy>
  <cp:revision>269</cp:revision>
  <cp:lastPrinted>2018-03-20T16:28:46Z</cp:lastPrinted>
  <dcterms:created xsi:type="dcterms:W3CDTF">2004-11-12T17:24:38Z</dcterms:created>
  <dcterms:modified xsi:type="dcterms:W3CDTF">2018-04-28T12:02:38Z</dcterms:modified>
</cp:coreProperties>
</file>