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8"/>
  </p:notesMasterIdLst>
  <p:sldIdLst>
    <p:sldId id="719" r:id="rId24"/>
    <p:sldId id="756" r:id="rId25"/>
    <p:sldId id="757" r:id="rId26"/>
    <p:sldId id="758" r:id="rId27"/>
    <p:sldId id="763" r:id="rId28"/>
    <p:sldId id="760" r:id="rId29"/>
    <p:sldId id="761" r:id="rId30"/>
    <p:sldId id="762" r:id="rId31"/>
    <p:sldId id="764" r:id="rId32"/>
    <p:sldId id="765" r:id="rId33"/>
    <p:sldId id="766" r:id="rId34"/>
    <p:sldId id="767" r:id="rId35"/>
    <p:sldId id="778" r:id="rId36"/>
    <p:sldId id="779" r:id="rId37"/>
    <p:sldId id="771" r:id="rId38"/>
    <p:sldId id="772" r:id="rId39"/>
    <p:sldId id="773" r:id="rId40"/>
    <p:sldId id="774" r:id="rId41"/>
    <p:sldId id="775" r:id="rId42"/>
    <p:sldId id="776" r:id="rId43"/>
    <p:sldId id="777" r:id="rId44"/>
    <p:sldId id="768" r:id="rId45"/>
    <p:sldId id="780" r:id="rId46"/>
    <p:sldId id="732" r:id="rId47"/>
  </p:sldIdLst>
  <p:sldSz cx="12192000" cy="6858000"/>
  <p:notesSz cx="6858000" cy="9144000"/>
  <p:custDataLst>
    <p:tags r:id="rId4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ACF6392-47A1-48C4-858D-EC980F5A6590}"/>
    <pc:docChg chg="undo custSel addSld delSld modSld sldOrd replTag">
      <pc:chgData name="Jenifer Prince Devaraj" userId="c3fb109c-09d1-42a6-93f4-69472d709861" providerId="ADAL" clId="{3ACF6392-47A1-48C4-858D-EC980F5A6590}" dt="2023-11-21T07:34:00.413" v="964" actId="1076"/>
      <pc:docMkLst>
        <pc:docMk/>
      </pc:docMkLst>
      <pc:sldChg chg="modSp mod">
        <pc:chgData name="Jenifer Prince Devaraj" userId="c3fb109c-09d1-42a6-93f4-69472d709861" providerId="ADAL" clId="{3ACF6392-47A1-48C4-858D-EC980F5A6590}" dt="2023-11-19T20:41:56.109" v="21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ACF6392-47A1-48C4-858D-EC980F5A6590}" dt="2023-11-19T20:41:56.109" v="219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3ACF6392-47A1-48C4-858D-EC980F5A6590}" dt="2023-11-19T22:00:29.875" v="697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3ACF6392-47A1-48C4-858D-EC980F5A6590}" dt="2023-11-19T20:42:03.741" v="220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22:00:29.875" v="697" actId="1076"/>
          <ac:spMkLst>
            <pc:docMk/>
            <pc:sldMk cId="1856619079" sldId="756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3ACF6392-47A1-48C4-858D-EC980F5A6590}" dt="2023-11-21T07:20:49.845" v="937" actId="113"/>
        <pc:sldMkLst>
          <pc:docMk/>
          <pc:sldMk cId="369287552" sldId="757"/>
        </pc:sldMkLst>
        <pc:spChg chg="mod">
          <ac:chgData name="Jenifer Prince Devaraj" userId="c3fb109c-09d1-42a6-93f4-69472d709861" providerId="ADAL" clId="{3ACF6392-47A1-48C4-858D-EC980F5A6590}" dt="2023-11-19T20:42:08.432" v="221"/>
          <ac:spMkLst>
            <pc:docMk/>
            <pc:sldMk cId="369287552" sldId="75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21T07:07:16.898" v="930" actId="1076"/>
          <ac:spMkLst>
            <pc:docMk/>
            <pc:sldMk cId="369287552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21T07:20:49.845" v="937" actId="113"/>
          <ac:spMkLst>
            <pc:docMk/>
            <pc:sldMk cId="369287552" sldId="757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3ACF6392-47A1-48C4-858D-EC980F5A6590}" dt="2023-11-21T07:24:05.564" v="939" actId="113"/>
        <pc:sldMkLst>
          <pc:docMk/>
          <pc:sldMk cId="3394844630" sldId="758"/>
        </pc:sldMkLst>
        <pc:spChg chg="mod">
          <ac:chgData name="Jenifer Prince Devaraj" userId="c3fb109c-09d1-42a6-93f4-69472d709861" providerId="ADAL" clId="{3ACF6392-47A1-48C4-858D-EC980F5A6590}" dt="2023-11-19T20:42:13.875" v="222"/>
          <ac:spMkLst>
            <pc:docMk/>
            <pc:sldMk cId="3394844630" sldId="75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19:46:47.430" v="87" actId="1076"/>
          <ac:spMkLst>
            <pc:docMk/>
            <pc:sldMk cId="3394844630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21T07:24:05.564" v="939" actId="113"/>
          <ac:spMkLst>
            <pc:docMk/>
            <pc:sldMk cId="3394844630" sldId="758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299" v="21" actId="47"/>
        <pc:sldMkLst>
          <pc:docMk/>
          <pc:sldMk cId="4112930969" sldId="758"/>
        </pc:sldMkLst>
      </pc:sldChg>
      <pc:sldChg chg="modSp add del mod">
        <pc:chgData name="Jenifer Prince Devaraj" userId="c3fb109c-09d1-42a6-93f4-69472d709861" providerId="ADAL" clId="{3ACF6392-47A1-48C4-858D-EC980F5A6590}" dt="2023-11-21T07:27:47.357" v="949" actId="47"/>
        <pc:sldMkLst>
          <pc:docMk/>
          <pc:sldMk cId="2170278791" sldId="759"/>
        </pc:sldMkLst>
        <pc:spChg chg="mod">
          <ac:chgData name="Jenifer Prince Devaraj" userId="c3fb109c-09d1-42a6-93f4-69472d709861" providerId="ADAL" clId="{3ACF6392-47A1-48C4-858D-EC980F5A6590}" dt="2023-11-19T20:42:21.101" v="223"/>
          <ac:spMkLst>
            <pc:docMk/>
            <pc:sldMk cId="2170278791" sldId="75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19:48:32.980" v="100" actId="20577"/>
          <ac:spMkLst>
            <pc:docMk/>
            <pc:sldMk cId="2170278791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21T07:26:38.986" v="942" actId="6549"/>
          <ac:spMkLst>
            <pc:docMk/>
            <pc:sldMk cId="2170278791" sldId="759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2.819" v="20" actId="47"/>
        <pc:sldMkLst>
          <pc:docMk/>
          <pc:sldMk cId="3101533935" sldId="759"/>
        </pc:sldMkLst>
      </pc:sldChg>
      <pc:sldChg chg="del">
        <pc:chgData name="Jenifer Prince Devaraj" userId="c3fb109c-09d1-42a6-93f4-69472d709861" providerId="ADAL" clId="{3ACF6392-47A1-48C4-858D-EC980F5A6590}" dt="2023-11-19T19:25:23.337" v="22" actId="47"/>
        <pc:sldMkLst>
          <pc:docMk/>
          <pc:sldMk cId="2587538844" sldId="760"/>
        </pc:sldMkLst>
      </pc:sldChg>
      <pc:sldChg chg="modSp add mod">
        <pc:chgData name="Jenifer Prince Devaraj" userId="c3fb109c-09d1-42a6-93f4-69472d709861" providerId="ADAL" clId="{3ACF6392-47A1-48C4-858D-EC980F5A6590}" dt="2023-11-21T07:27:40.404" v="948" actId="1076"/>
        <pc:sldMkLst>
          <pc:docMk/>
          <pc:sldMk cId="2592322955" sldId="760"/>
        </pc:sldMkLst>
        <pc:spChg chg="mod">
          <ac:chgData name="Jenifer Prince Devaraj" userId="c3fb109c-09d1-42a6-93f4-69472d709861" providerId="ADAL" clId="{3ACF6392-47A1-48C4-858D-EC980F5A6590}" dt="2023-11-19T20:42:27.132" v="224"/>
          <ac:spMkLst>
            <pc:docMk/>
            <pc:sldMk cId="2592322955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21T07:27:40.404" v="948" actId="1076"/>
          <ac:spMkLst>
            <pc:docMk/>
            <pc:sldMk cId="2592322955" sldId="76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21T07:27:35.592" v="947" actId="14100"/>
          <ac:spMkLst>
            <pc:docMk/>
            <pc:sldMk cId="2592322955" sldId="760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384" v="23" actId="47"/>
        <pc:sldMkLst>
          <pc:docMk/>
          <pc:sldMk cId="101809302" sldId="761"/>
        </pc:sldMkLst>
      </pc:sldChg>
      <pc:sldChg chg="modSp add mod">
        <pc:chgData name="Jenifer Prince Devaraj" userId="c3fb109c-09d1-42a6-93f4-69472d709861" providerId="ADAL" clId="{3ACF6392-47A1-48C4-858D-EC980F5A6590}" dt="2023-11-19T20:42:38.983" v="226"/>
        <pc:sldMkLst>
          <pc:docMk/>
          <pc:sldMk cId="3526075460" sldId="761"/>
        </pc:sldMkLst>
        <pc:spChg chg="mod">
          <ac:chgData name="Jenifer Prince Devaraj" userId="c3fb109c-09d1-42a6-93f4-69472d709861" providerId="ADAL" clId="{3ACF6392-47A1-48C4-858D-EC980F5A6590}" dt="2023-11-19T20:42:38.983" v="226"/>
          <ac:spMkLst>
            <pc:docMk/>
            <pc:sldMk cId="3526075460" sldId="76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20:35:12.432" v="185" actId="1076"/>
          <ac:spMkLst>
            <pc:docMk/>
            <pc:sldMk cId="3526075460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19T20:35:15.368" v="186" actId="1076"/>
          <ac:spMkLst>
            <pc:docMk/>
            <pc:sldMk cId="3526075460" sldId="761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7.630" v="49" actId="47"/>
        <pc:sldMkLst>
          <pc:docMk/>
          <pc:sldMk cId="348874411" sldId="762"/>
        </pc:sldMkLst>
      </pc:sldChg>
      <pc:sldChg chg="modSp add mod">
        <pc:chgData name="Jenifer Prince Devaraj" userId="c3fb109c-09d1-42a6-93f4-69472d709861" providerId="ADAL" clId="{3ACF6392-47A1-48C4-858D-EC980F5A6590}" dt="2023-11-19T20:42:44.570" v="227"/>
        <pc:sldMkLst>
          <pc:docMk/>
          <pc:sldMk cId="1759006918" sldId="762"/>
        </pc:sldMkLst>
        <pc:spChg chg="mod">
          <ac:chgData name="Jenifer Prince Devaraj" userId="c3fb109c-09d1-42a6-93f4-69472d709861" providerId="ADAL" clId="{3ACF6392-47A1-48C4-858D-EC980F5A6590}" dt="2023-11-19T20:42:44.570" v="227"/>
          <ac:spMkLst>
            <pc:docMk/>
            <pc:sldMk cId="1759006918" sldId="76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20:36:09.823" v="195" actId="1076"/>
          <ac:spMkLst>
            <pc:docMk/>
            <pc:sldMk cId="1759006918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19T20:36:52.400" v="201" actId="1076"/>
          <ac:spMkLst>
            <pc:docMk/>
            <pc:sldMk cId="1759006918" sldId="762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447" v="25" actId="47"/>
        <pc:sldMkLst>
          <pc:docMk/>
          <pc:sldMk cId="3643280737" sldId="763"/>
        </pc:sldMkLst>
      </pc:sldChg>
      <pc:sldChg chg="addSp delSp modSp add mod">
        <pc:chgData name="Jenifer Prince Devaraj" userId="c3fb109c-09d1-42a6-93f4-69472d709861" providerId="ADAL" clId="{3ACF6392-47A1-48C4-858D-EC980F5A6590}" dt="2023-11-19T20:42:32.713" v="225"/>
        <pc:sldMkLst>
          <pc:docMk/>
          <pc:sldMk cId="3723679383" sldId="763"/>
        </pc:sldMkLst>
        <pc:spChg chg="mod">
          <ac:chgData name="Jenifer Prince Devaraj" userId="c3fb109c-09d1-42a6-93f4-69472d709861" providerId="ADAL" clId="{3ACF6392-47A1-48C4-858D-EC980F5A6590}" dt="2023-11-19T20:42:32.713" v="225"/>
          <ac:spMkLst>
            <pc:docMk/>
            <pc:sldMk cId="3723679383" sldId="76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20:41:39.725" v="216" actId="20577"/>
          <ac:spMkLst>
            <pc:docMk/>
            <pc:sldMk cId="3723679383" sldId="763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3ACF6392-47A1-48C4-858D-EC980F5A6590}" dt="2023-11-19T20:41:21.334" v="203" actId="478"/>
          <ac:spMkLst>
            <pc:docMk/>
            <pc:sldMk cId="3723679383" sldId="763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3ACF6392-47A1-48C4-858D-EC980F5A6590}" dt="2023-11-19T20:41:43.749" v="217" actId="1076"/>
          <ac:picMkLst>
            <pc:docMk/>
            <pc:sldMk cId="3723679383" sldId="763"/>
            <ac:picMk id="7" creationId="{D6E31C50-C4D0-B46B-3369-9E576E4D69F5}"/>
          </ac:picMkLst>
        </pc:picChg>
      </pc:sldChg>
      <pc:sldChg chg="modSp add mod">
        <pc:chgData name="Jenifer Prince Devaraj" userId="c3fb109c-09d1-42a6-93f4-69472d709861" providerId="ADAL" clId="{3ACF6392-47A1-48C4-858D-EC980F5A6590}" dt="2023-11-19T20:48:25.885" v="341" actId="1076"/>
        <pc:sldMkLst>
          <pc:docMk/>
          <pc:sldMk cId="245862091" sldId="764"/>
        </pc:sldMkLst>
        <pc:spChg chg="mod">
          <ac:chgData name="Jenifer Prince Devaraj" userId="c3fb109c-09d1-42a6-93f4-69472d709861" providerId="ADAL" clId="{3ACF6392-47A1-48C4-858D-EC980F5A6590}" dt="2023-11-19T20:48:22.412" v="340" actId="1076"/>
          <ac:spMkLst>
            <pc:docMk/>
            <pc:sldMk cId="245862091" sldId="76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19T20:48:25.885" v="341" actId="1076"/>
          <ac:spMkLst>
            <pc:docMk/>
            <pc:sldMk cId="245862091" sldId="764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419" v="24" actId="47"/>
        <pc:sldMkLst>
          <pc:docMk/>
          <pc:sldMk cId="4122546486" sldId="764"/>
        </pc:sldMkLst>
      </pc:sldChg>
      <pc:sldChg chg="addSp modSp add mod">
        <pc:chgData name="Jenifer Prince Devaraj" userId="c3fb109c-09d1-42a6-93f4-69472d709861" providerId="ADAL" clId="{3ACF6392-47A1-48C4-858D-EC980F5A6590}" dt="2023-11-19T20:53:39.777" v="388" actId="1076"/>
        <pc:sldMkLst>
          <pc:docMk/>
          <pc:sldMk cId="2646605676" sldId="765"/>
        </pc:sldMkLst>
        <pc:spChg chg="mod">
          <ac:chgData name="Jenifer Prince Devaraj" userId="c3fb109c-09d1-42a6-93f4-69472d709861" providerId="ADAL" clId="{3ACF6392-47A1-48C4-858D-EC980F5A6590}" dt="2023-11-19T20:53:22.243" v="386" actId="20577"/>
          <ac:spMkLst>
            <pc:docMk/>
            <pc:sldMk cId="2646605676" sldId="765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3ACF6392-47A1-48C4-858D-EC980F5A6590}" dt="2023-11-19T20:53:39.777" v="388" actId="1076"/>
          <ac:picMkLst>
            <pc:docMk/>
            <pc:sldMk cId="2646605676" sldId="765"/>
            <ac:picMk id="7" creationId="{C8D0FBF5-39C5-20A4-D71D-22C7B9A8FAED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3.464" v="26" actId="47"/>
        <pc:sldMkLst>
          <pc:docMk/>
          <pc:sldMk cId="3905008332" sldId="765"/>
        </pc:sldMkLst>
      </pc:sldChg>
      <pc:sldChg chg="addSp delSp modSp add mod">
        <pc:chgData name="Jenifer Prince Devaraj" userId="c3fb109c-09d1-42a6-93f4-69472d709861" providerId="ADAL" clId="{3ACF6392-47A1-48C4-858D-EC980F5A6590}" dt="2023-11-19T21:08:02.089" v="404" actId="1076"/>
        <pc:sldMkLst>
          <pc:docMk/>
          <pc:sldMk cId="295292373" sldId="766"/>
        </pc:sldMkLst>
        <pc:spChg chg="del">
          <ac:chgData name="Jenifer Prince Devaraj" userId="c3fb109c-09d1-42a6-93f4-69472d709861" providerId="ADAL" clId="{3ACF6392-47A1-48C4-858D-EC980F5A6590}" dt="2023-11-19T21:06:58.040" v="391" actId="478"/>
          <ac:spMkLst>
            <pc:docMk/>
            <pc:sldMk cId="295292373" sldId="76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3ACF6392-47A1-48C4-858D-EC980F5A6590}" dt="2023-11-19T20:54:06.191" v="390" actId="478"/>
          <ac:picMkLst>
            <pc:docMk/>
            <pc:sldMk cId="295292373" sldId="766"/>
            <ac:picMk id="7" creationId="{C8D0FBF5-39C5-20A4-D71D-22C7B9A8FAED}"/>
          </ac:picMkLst>
        </pc:picChg>
        <pc:picChg chg="add mod">
          <ac:chgData name="Jenifer Prince Devaraj" userId="c3fb109c-09d1-42a6-93f4-69472d709861" providerId="ADAL" clId="{3ACF6392-47A1-48C4-858D-EC980F5A6590}" dt="2023-11-19T21:07:57.493" v="402" actId="1076"/>
          <ac:picMkLst>
            <pc:docMk/>
            <pc:sldMk cId="295292373" sldId="766"/>
            <ac:picMk id="8" creationId="{5835D3EB-B50D-E359-5B8F-783FAB9969AF}"/>
          </ac:picMkLst>
        </pc:picChg>
        <pc:picChg chg="add mod">
          <ac:chgData name="Jenifer Prince Devaraj" userId="c3fb109c-09d1-42a6-93f4-69472d709861" providerId="ADAL" clId="{3ACF6392-47A1-48C4-858D-EC980F5A6590}" dt="2023-11-19T21:08:02.089" v="404" actId="1076"/>
          <ac:picMkLst>
            <pc:docMk/>
            <pc:sldMk cId="295292373" sldId="766"/>
            <ac:picMk id="10" creationId="{9EEA16AB-48A6-E942-7C12-998684170C87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3.518" v="27" actId="47"/>
        <pc:sldMkLst>
          <pc:docMk/>
          <pc:sldMk cId="2674896353" sldId="766"/>
        </pc:sldMkLst>
      </pc:sldChg>
      <pc:sldChg chg="del">
        <pc:chgData name="Jenifer Prince Devaraj" userId="c3fb109c-09d1-42a6-93f4-69472d709861" providerId="ADAL" clId="{3ACF6392-47A1-48C4-858D-EC980F5A6590}" dt="2023-11-19T19:25:23.562" v="29" actId="47"/>
        <pc:sldMkLst>
          <pc:docMk/>
          <pc:sldMk cId="1224145694" sldId="767"/>
        </pc:sldMkLst>
      </pc:sldChg>
      <pc:sldChg chg="addSp delSp modSp add mod">
        <pc:chgData name="Jenifer Prince Devaraj" userId="c3fb109c-09d1-42a6-93f4-69472d709861" providerId="ADAL" clId="{3ACF6392-47A1-48C4-858D-EC980F5A6590}" dt="2023-11-19T21:09:42.122" v="420" actId="1076"/>
        <pc:sldMkLst>
          <pc:docMk/>
          <pc:sldMk cId="3615150210" sldId="767"/>
        </pc:sldMkLst>
        <pc:picChg chg="add mod">
          <ac:chgData name="Jenifer Prince Devaraj" userId="c3fb109c-09d1-42a6-93f4-69472d709861" providerId="ADAL" clId="{3ACF6392-47A1-48C4-858D-EC980F5A6590}" dt="2023-11-19T21:08:51.736" v="413" actId="1076"/>
          <ac:picMkLst>
            <pc:docMk/>
            <pc:sldMk cId="3615150210" sldId="767"/>
            <ac:picMk id="7" creationId="{54E7BD0A-0AF9-3983-CE70-5AF5849357A4}"/>
          </ac:picMkLst>
        </pc:picChg>
        <pc:picChg chg="del">
          <ac:chgData name="Jenifer Prince Devaraj" userId="c3fb109c-09d1-42a6-93f4-69472d709861" providerId="ADAL" clId="{3ACF6392-47A1-48C4-858D-EC980F5A6590}" dt="2023-11-19T21:08:38.442" v="406" actId="478"/>
          <ac:picMkLst>
            <pc:docMk/>
            <pc:sldMk cId="3615150210" sldId="767"/>
            <ac:picMk id="8" creationId="{5835D3EB-B50D-E359-5B8F-783FAB9969AF}"/>
          </ac:picMkLst>
        </pc:picChg>
        <pc:picChg chg="del">
          <ac:chgData name="Jenifer Prince Devaraj" userId="c3fb109c-09d1-42a6-93f4-69472d709861" providerId="ADAL" clId="{3ACF6392-47A1-48C4-858D-EC980F5A6590}" dt="2023-11-19T21:09:27.665" v="414" actId="478"/>
          <ac:picMkLst>
            <pc:docMk/>
            <pc:sldMk cId="3615150210" sldId="767"/>
            <ac:picMk id="10" creationId="{9EEA16AB-48A6-E942-7C12-998684170C87}"/>
          </ac:picMkLst>
        </pc:picChg>
        <pc:picChg chg="add mod">
          <ac:chgData name="Jenifer Prince Devaraj" userId="c3fb109c-09d1-42a6-93f4-69472d709861" providerId="ADAL" clId="{3ACF6392-47A1-48C4-858D-EC980F5A6590}" dt="2023-11-19T21:09:42.122" v="420" actId="1076"/>
          <ac:picMkLst>
            <pc:docMk/>
            <pc:sldMk cId="3615150210" sldId="767"/>
            <ac:picMk id="11" creationId="{D9876BEA-0903-FCC7-28E6-C94FFB7FFC77}"/>
          </ac:picMkLst>
        </pc:picChg>
      </pc:sldChg>
      <pc:sldChg chg="addSp delSp modSp add mod">
        <pc:chgData name="Jenifer Prince Devaraj" userId="c3fb109c-09d1-42a6-93f4-69472d709861" providerId="ADAL" clId="{3ACF6392-47A1-48C4-858D-EC980F5A6590}" dt="2023-11-19T21:18:10.818" v="519" actId="20577"/>
        <pc:sldMkLst>
          <pc:docMk/>
          <pc:sldMk cId="1534862873" sldId="768"/>
        </pc:sldMkLst>
        <pc:spChg chg="mod">
          <ac:chgData name="Jenifer Prince Devaraj" userId="c3fb109c-09d1-42a6-93f4-69472d709861" providerId="ADAL" clId="{3ACF6392-47A1-48C4-858D-EC980F5A6590}" dt="2023-11-19T21:14:08.254" v="451" actId="1076"/>
          <ac:spMkLst>
            <pc:docMk/>
            <pc:sldMk cId="1534862873" sldId="768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3ACF6392-47A1-48C4-858D-EC980F5A6590}" dt="2023-11-19T21:18:10.818" v="519" actId="20577"/>
          <ac:spMkLst>
            <pc:docMk/>
            <pc:sldMk cId="1534862873" sldId="768"/>
            <ac:spMk id="8" creationId="{EE08DAC5-4475-D7A9-3B4D-1349BEAD2EEF}"/>
          </ac:spMkLst>
        </pc:spChg>
        <pc:spChg chg="add mod">
          <ac:chgData name="Jenifer Prince Devaraj" userId="c3fb109c-09d1-42a6-93f4-69472d709861" providerId="ADAL" clId="{3ACF6392-47A1-48C4-858D-EC980F5A6590}" dt="2023-11-19T21:14:00.044" v="450" actId="255"/>
          <ac:spMkLst>
            <pc:docMk/>
            <pc:sldMk cId="1534862873" sldId="768"/>
            <ac:spMk id="10" creationId="{EC105757-0C2E-0A0A-398B-18F62C7FC671}"/>
          </ac:spMkLst>
        </pc:spChg>
        <pc:picChg chg="del">
          <ac:chgData name="Jenifer Prince Devaraj" userId="c3fb109c-09d1-42a6-93f4-69472d709861" providerId="ADAL" clId="{3ACF6392-47A1-48C4-858D-EC980F5A6590}" dt="2023-11-19T21:11:40.905" v="422" actId="478"/>
          <ac:picMkLst>
            <pc:docMk/>
            <pc:sldMk cId="1534862873" sldId="768"/>
            <ac:picMk id="7" creationId="{54E7BD0A-0AF9-3983-CE70-5AF5849357A4}"/>
          </ac:picMkLst>
        </pc:picChg>
        <pc:picChg chg="del">
          <ac:chgData name="Jenifer Prince Devaraj" userId="c3fb109c-09d1-42a6-93f4-69472d709861" providerId="ADAL" clId="{3ACF6392-47A1-48C4-858D-EC980F5A6590}" dt="2023-11-19T21:11:42.323" v="423" actId="478"/>
          <ac:picMkLst>
            <pc:docMk/>
            <pc:sldMk cId="1534862873" sldId="768"/>
            <ac:picMk id="11" creationId="{D9876BEA-0903-FCC7-28E6-C94FFB7FFC77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3.594" v="30" actId="47"/>
        <pc:sldMkLst>
          <pc:docMk/>
          <pc:sldMk cId="3484227472" sldId="768"/>
        </pc:sldMkLst>
      </pc:sldChg>
      <pc:sldChg chg="addSp modSp add mod">
        <pc:chgData name="Jenifer Prince Devaraj" userId="c3fb109c-09d1-42a6-93f4-69472d709861" providerId="ADAL" clId="{3ACF6392-47A1-48C4-858D-EC980F5A6590}" dt="2023-11-19T21:19:58.375" v="548" actId="255"/>
        <pc:sldMkLst>
          <pc:docMk/>
          <pc:sldMk cId="436680257" sldId="769"/>
        </pc:sldMkLst>
        <pc:spChg chg="mod">
          <ac:chgData name="Jenifer Prince Devaraj" userId="c3fb109c-09d1-42a6-93f4-69472d709861" providerId="ADAL" clId="{3ACF6392-47A1-48C4-858D-EC980F5A6590}" dt="2023-11-19T21:17:57.994" v="518" actId="1076"/>
          <ac:spMkLst>
            <pc:docMk/>
            <pc:sldMk cId="436680257" sldId="769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3ACF6392-47A1-48C4-858D-EC980F5A6590}" dt="2023-11-19T21:18:55.444" v="529" actId="2711"/>
          <ac:spMkLst>
            <pc:docMk/>
            <pc:sldMk cId="436680257" sldId="769"/>
            <ac:spMk id="7" creationId="{AD7F3EEE-4CA9-6EC1-2EE0-3C875611FD77}"/>
          </ac:spMkLst>
        </pc:spChg>
        <pc:spChg chg="mod">
          <ac:chgData name="Jenifer Prince Devaraj" userId="c3fb109c-09d1-42a6-93f4-69472d709861" providerId="ADAL" clId="{3ACF6392-47A1-48C4-858D-EC980F5A6590}" dt="2023-11-19T21:19:58.375" v="548" actId="255"/>
          <ac:spMkLst>
            <pc:docMk/>
            <pc:sldMk cId="436680257" sldId="769"/>
            <ac:spMk id="8" creationId="{EE08DAC5-4475-D7A9-3B4D-1349BEAD2EEF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628" v="31" actId="47"/>
        <pc:sldMkLst>
          <pc:docMk/>
          <pc:sldMk cId="1442156961" sldId="769"/>
        </pc:sldMkLst>
      </pc:sldChg>
      <pc:sldChg chg="addSp modSp add mod">
        <pc:chgData name="Jenifer Prince Devaraj" userId="c3fb109c-09d1-42a6-93f4-69472d709861" providerId="ADAL" clId="{3ACF6392-47A1-48C4-858D-EC980F5A6590}" dt="2023-11-19T21:19:51.639" v="547" actId="1076"/>
        <pc:sldMkLst>
          <pc:docMk/>
          <pc:sldMk cId="941386799" sldId="770"/>
        </pc:sldMkLst>
        <pc:spChg chg="mod">
          <ac:chgData name="Jenifer Prince Devaraj" userId="c3fb109c-09d1-42a6-93f4-69472d709861" providerId="ADAL" clId="{3ACF6392-47A1-48C4-858D-EC980F5A6590}" dt="2023-11-19T21:19:51.639" v="547" actId="1076"/>
          <ac:spMkLst>
            <pc:docMk/>
            <pc:sldMk cId="941386799" sldId="770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3ACF6392-47A1-48C4-858D-EC980F5A6590}" dt="2023-11-19T21:19:48.679" v="545" actId="1076"/>
          <ac:spMkLst>
            <pc:docMk/>
            <pc:sldMk cId="941386799" sldId="770"/>
            <ac:spMk id="6" creationId="{554B457C-E5FF-4D35-5F95-319436AA36EA}"/>
          </ac:spMkLst>
        </pc:spChg>
        <pc:spChg chg="mod">
          <ac:chgData name="Jenifer Prince Devaraj" userId="c3fb109c-09d1-42a6-93f4-69472d709861" providerId="ADAL" clId="{3ACF6392-47A1-48C4-858D-EC980F5A6590}" dt="2023-11-19T21:19:44.288" v="543" actId="1076"/>
          <ac:spMkLst>
            <pc:docMk/>
            <pc:sldMk cId="941386799" sldId="770"/>
            <ac:spMk id="8" creationId="{EE08DAC5-4475-D7A9-3B4D-1349BEAD2EEF}"/>
          </ac:spMkLst>
        </pc:spChg>
      </pc:sldChg>
      <pc:sldChg chg="del">
        <pc:chgData name="Jenifer Prince Devaraj" userId="c3fb109c-09d1-42a6-93f4-69472d709861" providerId="ADAL" clId="{3ACF6392-47A1-48C4-858D-EC980F5A6590}" dt="2023-11-19T19:25:24.504" v="32" actId="47"/>
        <pc:sldMkLst>
          <pc:docMk/>
          <pc:sldMk cId="3897580201" sldId="770"/>
        </pc:sldMkLst>
      </pc:sldChg>
      <pc:sldChg chg="addSp delSp modSp add mod ord">
        <pc:chgData name="Jenifer Prince Devaraj" userId="c3fb109c-09d1-42a6-93f4-69472d709861" providerId="ADAL" clId="{3ACF6392-47A1-48C4-858D-EC980F5A6590}" dt="2023-11-19T21:46:58.633" v="691" actId="1076"/>
        <pc:sldMkLst>
          <pc:docMk/>
          <pc:sldMk cId="397501052" sldId="771"/>
        </pc:sldMkLst>
        <pc:spChg chg="add del mod">
          <ac:chgData name="Jenifer Prince Devaraj" userId="c3fb109c-09d1-42a6-93f4-69472d709861" providerId="ADAL" clId="{3ACF6392-47A1-48C4-858D-EC980F5A6590}" dt="2023-11-19T21:33:08.517" v="581" actId="22"/>
          <ac:spMkLst>
            <pc:docMk/>
            <pc:sldMk cId="397501052" sldId="771"/>
            <ac:spMk id="7" creationId="{9DABB784-ADE2-2713-2554-706DF9F5F852}"/>
          </ac:spMkLst>
        </pc:spChg>
        <pc:spChg chg="mod">
          <ac:chgData name="Jenifer Prince Devaraj" userId="c3fb109c-09d1-42a6-93f4-69472d709861" providerId="ADAL" clId="{3ACF6392-47A1-48C4-858D-EC980F5A6590}" dt="2023-11-19T21:46:51.397" v="689" actId="1076"/>
          <ac:spMkLst>
            <pc:docMk/>
            <pc:sldMk cId="397501052" sldId="771"/>
            <ac:spMk id="8" creationId="{EE08DAC5-4475-D7A9-3B4D-1349BEAD2EEF}"/>
          </ac:spMkLst>
        </pc:spChg>
        <pc:spChg chg="add mod">
          <ac:chgData name="Jenifer Prince Devaraj" userId="c3fb109c-09d1-42a6-93f4-69472d709861" providerId="ADAL" clId="{3ACF6392-47A1-48C4-858D-EC980F5A6590}" dt="2023-11-19T21:46:58.633" v="691" actId="1076"/>
          <ac:spMkLst>
            <pc:docMk/>
            <pc:sldMk cId="397501052" sldId="771"/>
            <ac:spMk id="9" creationId="{798CE9DF-C586-8D21-C2AA-0AE20F33D4B6}"/>
          </ac:spMkLst>
        </pc:spChg>
        <pc:spChg chg="del mod">
          <ac:chgData name="Jenifer Prince Devaraj" userId="c3fb109c-09d1-42a6-93f4-69472d709861" providerId="ADAL" clId="{3ACF6392-47A1-48C4-858D-EC980F5A6590}" dt="2023-11-19T21:46:48.554" v="688" actId="478"/>
          <ac:spMkLst>
            <pc:docMk/>
            <pc:sldMk cId="397501052" sldId="771"/>
            <ac:spMk id="10" creationId="{EC105757-0C2E-0A0A-398B-18F62C7FC671}"/>
          </ac:spMkLst>
        </pc:spChg>
        <pc:spChg chg="add mod">
          <ac:chgData name="Jenifer Prince Devaraj" userId="c3fb109c-09d1-42a6-93f4-69472d709861" providerId="ADAL" clId="{3ACF6392-47A1-48C4-858D-EC980F5A6590}" dt="2023-11-19T21:46:55.076" v="690" actId="1076"/>
          <ac:spMkLst>
            <pc:docMk/>
            <pc:sldMk cId="397501052" sldId="771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032" v="34" actId="47"/>
        <pc:sldMkLst>
          <pc:docMk/>
          <pc:sldMk cId="1224187573" sldId="771"/>
        </pc:sldMkLst>
      </pc:sldChg>
      <pc:sldChg chg="delSp modSp add mod ord">
        <pc:chgData name="Jenifer Prince Devaraj" userId="c3fb109c-09d1-42a6-93f4-69472d709861" providerId="ADAL" clId="{3ACF6392-47A1-48C4-858D-EC980F5A6590}" dt="2023-11-19T21:46:42.973" v="687" actId="1076"/>
        <pc:sldMkLst>
          <pc:docMk/>
          <pc:sldMk cId="897310111" sldId="772"/>
        </pc:sldMkLst>
        <pc:spChg chg="mod">
          <ac:chgData name="Jenifer Prince Devaraj" userId="c3fb109c-09d1-42a6-93f4-69472d709861" providerId="ADAL" clId="{3ACF6392-47A1-48C4-858D-EC980F5A6590}" dt="2023-11-19T21:46:42.973" v="687" actId="1076"/>
          <ac:spMkLst>
            <pc:docMk/>
            <pc:sldMk cId="897310111" sldId="772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5:27.564" v="610" actId="2710"/>
          <ac:spMkLst>
            <pc:docMk/>
            <pc:sldMk cId="897310111" sldId="772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39.375" v="686" actId="478"/>
          <ac:spMkLst>
            <pc:docMk/>
            <pc:sldMk cId="897310111" sldId="772"/>
            <ac:spMk id="10" creationId="{EC105757-0C2E-0A0A-398B-18F62C7FC671}"/>
          </ac:spMkLst>
        </pc:spChg>
        <pc:spChg chg="mod">
          <ac:chgData name="Jenifer Prince Devaraj" userId="c3fb109c-09d1-42a6-93f4-69472d709861" providerId="ADAL" clId="{3ACF6392-47A1-48C4-858D-EC980F5A6590}" dt="2023-11-19T21:35:32.818" v="611" actId="14100"/>
          <ac:spMkLst>
            <pc:docMk/>
            <pc:sldMk cId="897310111" sldId="772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099" v="36" actId="47"/>
        <pc:sldMkLst>
          <pc:docMk/>
          <pc:sldMk cId="2677846293" sldId="772"/>
        </pc:sldMkLst>
      </pc:sldChg>
      <pc:sldChg chg="del">
        <pc:chgData name="Jenifer Prince Devaraj" userId="c3fb109c-09d1-42a6-93f4-69472d709861" providerId="ADAL" clId="{3ACF6392-47A1-48C4-858D-EC980F5A6590}" dt="2023-11-19T19:25:25.155" v="38" actId="47"/>
        <pc:sldMkLst>
          <pc:docMk/>
          <pc:sldMk cId="2643068939" sldId="773"/>
        </pc:sldMkLst>
      </pc:sldChg>
      <pc:sldChg chg="delSp modSp add mod">
        <pc:chgData name="Jenifer Prince Devaraj" userId="c3fb109c-09d1-42a6-93f4-69472d709861" providerId="ADAL" clId="{3ACF6392-47A1-48C4-858D-EC980F5A6590}" dt="2023-11-19T21:46:35.676" v="685" actId="1076"/>
        <pc:sldMkLst>
          <pc:docMk/>
          <pc:sldMk cId="3827197909" sldId="773"/>
        </pc:sldMkLst>
        <pc:spChg chg="mod">
          <ac:chgData name="Jenifer Prince Devaraj" userId="c3fb109c-09d1-42a6-93f4-69472d709861" providerId="ADAL" clId="{3ACF6392-47A1-48C4-858D-EC980F5A6590}" dt="2023-11-19T21:46:35.676" v="685" actId="1076"/>
          <ac:spMkLst>
            <pc:docMk/>
            <pc:sldMk cId="3827197909" sldId="773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6:52.188" v="620"/>
          <ac:spMkLst>
            <pc:docMk/>
            <pc:sldMk cId="3827197909" sldId="773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32.157" v="684" actId="478"/>
          <ac:spMkLst>
            <pc:docMk/>
            <pc:sldMk cId="3827197909" sldId="773"/>
            <ac:spMk id="10" creationId="{EC105757-0C2E-0A0A-398B-18F62C7FC671}"/>
          </ac:spMkLst>
        </pc:spChg>
      </pc:sldChg>
      <pc:sldChg chg="delSp modSp add mod">
        <pc:chgData name="Jenifer Prince Devaraj" userId="c3fb109c-09d1-42a6-93f4-69472d709861" providerId="ADAL" clId="{3ACF6392-47A1-48C4-858D-EC980F5A6590}" dt="2023-11-19T21:46:28.185" v="683" actId="1076"/>
        <pc:sldMkLst>
          <pc:docMk/>
          <pc:sldMk cId="1936710842" sldId="774"/>
        </pc:sldMkLst>
        <pc:spChg chg="mod">
          <ac:chgData name="Jenifer Prince Devaraj" userId="c3fb109c-09d1-42a6-93f4-69472d709861" providerId="ADAL" clId="{3ACF6392-47A1-48C4-858D-EC980F5A6590}" dt="2023-11-19T21:46:28.185" v="683" actId="1076"/>
          <ac:spMkLst>
            <pc:docMk/>
            <pc:sldMk cId="1936710842" sldId="774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7:59.686" v="633" actId="1076"/>
          <ac:spMkLst>
            <pc:docMk/>
            <pc:sldMk cId="1936710842" sldId="774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24.880" v="682" actId="478"/>
          <ac:spMkLst>
            <pc:docMk/>
            <pc:sldMk cId="1936710842" sldId="774"/>
            <ac:spMk id="10" creationId="{EC105757-0C2E-0A0A-398B-18F62C7FC671}"/>
          </ac:spMkLst>
        </pc:spChg>
        <pc:spChg chg="mod">
          <ac:chgData name="Jenifer Prince Devaraj" userId="c3fb109c-09d1-42a6-93f4-69472d709861" providerId="ADAL" clId="{3ACF6392-47A1-48C4-858D-EC980F5A6590}" dt="2023-11-19T21:38:06.913" v="635" actId="14100"/>
          <ac:spMkLst>
            <pc:docMk/>
            <pc:sldMk cId="1936710842" sldId="774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201" v="39" actId="47"/>
        <pc:sldMkLst>
          <pc:docMk/>
          <pc:sldMk cId="4047235270" sldId="774"/>
        </pc:sldMkLst>
      </pc:sldChg>
      <pc:sldChg chg="delSp modSp add mod">
        <pc:chgData name="Jenifer Prince Devaraj" userId="c3fb109c-09d1-42a6-93f4-69472d709861" providerId="ADAL" clId="{3ACF6392-47A1-48C4-858D-EC980F5A6590}" dt="2023-11-19T21:46:21.040" v="681" actId="1076"/>
        <pc:sldMkLst>
          <pc:docMk/>
          <pc:sldMk cId="1124558790" sldId="775"/>
        </pc:sldMkLst>
        <pc:spChg chg="mod">
          <ac:chgData name="Jenifer Prince Devaraj" userId="c3fb109c-09d1-42a6-93f4-69472d709861" providerId="ADAL" clId="{3ACF6392-47A1-48C4-858D-EC980F5A6590}" dt="2023-11-19T21:46:21.040" v="681" actId="1076"/>
          <ac:spMkLst>
            <pc:docMk/>
            <pc:sldMk cId="1124558790" sldId="775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8:42.444" v="640"/>
          <ac:spMkLst>
            <pc:docMk/>
            <pc:sldMk cId="1124558790" sldId="775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17.638" v="680" actId="478"/>
          <ac:spMkLst>
            <pc:docMk/>
            <pc:sldMk cId="1124558790" sldId="775"/>
            <ac:spMk id="10" creationId="{EC105757-0C2E-0A0A-398B-18F62C7FC671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273" v="41" actId="47"/>
        <pc:sldMkLst>
          <pc:docMk/>
          <pc:sldMk cId="3526990672" sldId="775"/>
        </pc:sldMkLst>
      </pc:sldChg>
      <pc:sldChg chg="delSp modSp add mod">
        <pc:chgData name="Jenifer Prince Devaraj" userId="c3fb109c-09d1-42a6-93f4-69472d709861" providerId="ADAL" clId="{3ACF6392-47A1-48C4-858D-EC980F5A6590}" dt="2023-11-19T21:46:12.251" v="679" actId="1076"/>
        <pc:sldMkLst>
          <pc:docMk/>
          <pc:sldMk cId="1585552937" sldId="776"/>
        </pc:sldMkLst>
        <pc:spChg chg="mod">
          <ac:chgData name="Jenifer Prince Devaraj" userId="c3fb109c-09d1-42a6-93f4-69472d709861" providerId="ADAL" clId="{3ACF6392-47A1-48C4-858D-EC980F5A6590}" dt="2023-11-19T21:46:12.251" v="679" actId="1076"/>
          <ac:spMkLst>
            <pc:docMk/>
            <pc:sldMk cId="1585552937" sldId="776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9:25.713" v="643"/>
          <ac:spMkLst>
            <pc:docMk/>
            <pc:sldMk cId="1585552937" sldId="776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08.140" v="678" actId="478"/>
          <ac:spMkLst>
            <pc:docMk/>
            <pc:sldMk cId="1585552937" sldId="776"/>
            <ac:spMk id="10" creationId="{EC105757-0C2E-0A0A-398B-18F62C7FC671}"/>
          </ac:spMkLst>
        </pc:spChg>
        <pc:spChg chg="mod">
          <ac:chgData name="Jenifer Prince Devaraj" userId="c3fb109c-09d1-42a6-93f4-69472d709861" providerId="ADAL" clId="{3ACF6392-47A1-48C4-858D-EC980F5A6590}" dt="2023-11-19T21:39:31.660" v="645" actId="14100"/>
          <ac:spMkLst>
            <pc:docMk/>
            <pc:sldMk cId="1585552937" sldId="776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333" v="43" actId="47"/>
        <pc:sldMkLst>
          <pc:docMk/>
          <pc:sldMk cId="1853581974" sldId="776"/>
        </pc:sldMkLst>
      </pc:sldChg>
      <pc:sldChg chg="delSp modSp add mod">
        <pc:chgData name="Jenifer Prince Devaraj" userId="c3fb109c-09d1-42a6-93f4-69472d709861" providerId="ADAL" clId="{3ACF6392-47A1-48C4-858D-EC980F5A6590}" dt="2023-11-19T21:46:04.237" v="677" actId="1076"/>
        <pc:sldMkLst>
          <pc:docMk/>
          <pc:sldMk cId="815630539" sldId="777"/>
        </pc:sldMkLst>
        <pc:spChg chg="mod">
          <ac:chgData name="Jenifer Prince Devaraj" userId="c3fb109c-09d1-42a6-93f4-69472d709861" providerId="ADAL" clId="{3ACF6392-47A1-48C4-858D-EC980F5A6590}" dt="2023-11-19T21:45:52.227" v="674" actId="1076"/>
          <ac:spMkLst>
            <pc:docMk/>
            <pc:sldMk cId="815630539" sldId="77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19T21:46:04.237" v="677" actId="1076"/>
          <ac:spMkLst>
            <pc:docMk/>
            <pc:sldMk cId="815630539" sldId="777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45:21.250" v="667" actId="1076"/>
          <ac:spMkLst>
            <pc:docMk/>
            <pc:sldMk cId="815630539" sldId="777"/>
            <ac:spMk id="9" creationId="{798CE9DF-C586-8D21-C2AA-0AE20F33D4B6}"/>
          </ac:spMkLst>
        </pc:spChg>
        <pc:spChg chg="del mod">
          <ac:chgData name="Jenifer Prince Devaraj" userId="c3fb109c-09d1-42a6-93f4-69472d709861" providerId="ADAL" clId="{3ACF6392-47A1-48C4-858D-EC980F5A6590}" dt="2023-11-19T21:45:59.296" v="676" actId="478"/>
          <ac:spMkLst>
            <pc:docMk/>
            <pc:sldMk cId="815630539" sldId="777"/>
            <ac:spMk id="10" creationId="{EC105757-0C2E-0A0A-398B-18F62C7FC671}"/>
          </ac:spMkLst>
        </pc:spChg>
        <pc:spChg chg="mod">
          <ac:chgData name="Jenifer Prince Devaraj" userId="c3fb109c-09d1-42a6-93f4-69472d709861" providerId="ADAL" clId="{3ACF6392-47A1-48C4-858D-EC980F5A6590}" dt="2023-11-19T21:45:40.455" v="672" actId="14100"/>
          <ac:spMkLst>
            <pc:docMk/>
            <pc:sldMk cId="815630539" sldId="777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400" v="45" actId="47"/>
        <pc:sldMkLst>
          <pc:docMk/>
          <pc:sldMk cId="3944324105" sldId="777"/>
        </pc:sldMkLst>
      </pc:sldChg>
      <pc:sldChg chg="addSp modSp add mod ord setBg modAnim replTag">
        <pc:chgData name="Jenifer Prince Devaraj" userId="c3fb109c-09d1-42a6-93f4-69472d709861" providerId="ADAL" clId="{3ACF6392-47A1-48C4-858D-EC980F5A6590}" dt="2023-11-20T12:26:32.733" v="904"/>
        <pc:sldMkLst>
          <pc:docMk/>
          <pc:sldMk cId="282978147" sldId="778"/>
        </pc:sldMkLst>
        <pc:spChg chg="add mod replST">
          <ac:chgData name="Jenifer Prince Devaraj" userId="c3fb109c-09d1-42a6-93f4-69472d709861" providerId="ADAL" clId="{3ACF6392-47A1-48C4-858D-EC980F5A6590}" dt="2023-11-20T11:54:57.668" v="722"/>
          <ac:spMkLst>
            <pc:docMk/>
            <pc:sldMk cId="282978147" sldId="778"/>
            <ac:spMk id="6" creationId="{17259544-371E-F452-BAD6-BE6A81128A24}"/>
          </ac:spMkLst>
        </pc:spChg>
        <pc:spChg chg="add mod replST">
          <ac:chgData name="Jenifer Prince Devaraj" userId="c3fb109c-09d1-42a6-93f4-69472d709861" providerId="ADAL" clId="{3ACF6392-47A1-48C4-858D-EC980F5A6590}" dt="2023-11-20T11:54:57.691" v="732"/>
          <ac:spMkLst>
            <pc:docMk/>
            <pc:sldMk cId="282978147" sldId="778"/>
            <ac:spMk id="7" creationId="{53625C92-761A-CFC8-F702-687A86AB5452}"/>
          </ac:spMkLst>
        </pc:spChg>
        <pc:picChg chg="add mod replST">
          <ac:chgData name="Jenifer Prince Devaraj" userId="c3fb109c-09d1-42a6-93f4-69472d709861" providerId="ADAL" clId="{3ACF6392-47A1-48C4-858D-EC980F5A6590}" dt="2023-11-20T11:54:57.525" v="709"/>
          <ac:picMkLst>
            <pc:docMk/>
            <pc:sldMk cId="282978147" sldId="778"/>
            <ac:picMk id="3" creationId="{F802728F-6DC3-8EE3-9911-F56584FDCE21}"/>
          </ac:picMkLst>
        </pc:picChg>
        <pc:picChg chg="add mod replST">
          <ac:chgData name="Jenifer Prince Devaraj" userId="c3fb109c-09d1-42a6-93f4-69472d709861" providerId="ADAL" clId="{3ACF6392-47A1-48C4-858D-EC980F5A6590}" dt="2023-11-20T11:54:57.636" v="713"/>
          <ac:picMkLst>
            <pc:docMk/>
            <pc:sldMk cId="282978147" sldId="778"/>
            <ac:picMk id="5" creationId="{568F0BB1-217B-85A5-CFD4-118282DF1FC3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6.475" v="47" actId="47"/>
        <pc:sldMkLst>
          <pc:docMk/>
          <pc:sldMk cId="3993307243" sldId="778"/>
        </pc:sldMkLst>
      </pc:sldChg>
      <pc:sldChg chg="addSp modSp add mod ord setBg modAnim replTag">
        <pc:chgData name="Jenifer Prince Devaraj" userId="c3fb109c-09d1-42a6-93f4-69472d709861" providerId="ADAL" clId="{3ACF6392-47A1-48C4-858D-EC980F5A6590}" dt="2023-11-20T12:26:39.645" v="929"/>
        <pc:sldMkLst>
          <pc:docMk/>
          <pc:sldMk cId="1833810160" sldId="779"/>
        </pc:sldMkLst>
        <pc:spChg chg="add mod replST">
          <ac:chgData name="Jenifer Prince Devaraj" userId="c3fb109c-09d1-42a6-93f4-69472d709861" providerId="ADAL" clId="{3ACF6392-47A1-48C4-858D-EC980F5A6590}" dt="2023-11-20T11:57:19.724" v="875"/>
          <ac:spMkLst>
            <pc:docMk/>
            <pc:sldMk cId="1833810160" sldId="779"/>
            <ac:spMk id="6" creationId="{C4A6E7FB-305F-3D26-1970-AC9BB4F28C17}"/>
          </ac:spMkLst>
        </pc:spChg>
        <pc:spChg chg="add mod replST">
          <ac:chgData name="Jenifer Prince Devaraj" userId="c3fb109c-09d1-42a6-93f4-69472d709861" providerId="ADAL" clId="{3ACF6392-47A1-48C4-858D-EC980F5A6590}" dt="2023-11-20T11:56:30.649" v="775"/>
          <ac:spMkLst>
            <pc:docMk/>
            <pc:sldMk cId="1833810160" sldId="779"/>
            <ac:spMk id="7" creationId="{5EC743A8-DE6A-8CA1-36A9-C97898FB32D3}"/>
          </ac:spMkLst>
        </pc:spChg>
        <pc:picChg chg="add mod replST">
          <ac:chgData name="Jenifer Prince Devaraj" userId="c3fb109c-09d1-42a6-93f4-69472d709861" providerId="ADAL" clId="{3ACF6392-47A1-48C4-858D-EC980F5A6590}" dt="2023-11-20T11:56:30.523" v="752"/>
          <ac:picMkLst>
            <pc:docMk/>
            <pc:sldMk cId="1833810160" sldId="779"/>
            <ac:picMk id="3" creationId="{AAC3CF67-EA55-C181-68E5-5B7F23D54661}"/>
          </ac:picMkLst>
        </pc:picChg>
        <pc:picChg chg="add mod replST">
          <ac:chgData name="Jenifer Prince Devaraj" userId="c3fb109c-09d1-42a6-93f4-69472d709861" providerId="ADAL" clId="{3ACF6392-47A1-48C4-858D-EC980F5A6590}" dt="2023-11-20T11:56:30.621" v="756"/>
          <ac:picMkLst>
            <pc:docMk/>
            <pc:sldMk cId="1833810160" sldId="779"/>
            <ac:picMk id="5" creationId="{C4243CC0-A340-89E6-5522-9EE2A40D8EAD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7.041" v="48" actId="47"/>
        <pc:sldMkLst>
          <pc:docMk/>
          <pc:sldMk cId="3834609990" sldId="779"/>
        </pc:sldMkLst>
      </pc:sldChg>
      <pc:sldChg chg="del">
        <pc:chgData name="Jenifer Prince Devaraj" userId="c3fb109c-09d1-42a6-93f4-69472d709861" providerId="ADAL" clId="{3ACF6392-47A1-48C4-858D-EC980F5A6590}" dt="2023-11-19T19:25:25.082" v="35" actId="47"/>
        <pc:sldMkLst>
          <pc:docMk/>
          <pc:sldMk cId="4205641587" sldId="780"/>
        </pc:sldMkLst>
      </pc:sldChg>
      <pc:sldChg chg="delSp modSp add mod">
        <pc:chgData name="Jenifer Prince Devaraj" userId="c3fb109c-09d1-42a6-93f4-69472d709861" providerId="ADAL" clId="{3ACF6392-47A1-48C4-858D-EC980F5A6590}" dt="2023-11-21T07:34:00.413" v="964" actId="1076"/>
        <pc:sldMkLst>
          <pc:docMk/>
          <pc:sldMk cId="4293390607" sldId="780"/>
        </pc:sldMkLst>
        <pc:spChg chg="mod">
          <ac:chgData name="Jenifer Prince Devaraj" userId="c3fb109c-09d1-42a6-93f4-69472d709861" providerId="ADAL" clId="{3ACF6392-47A1-48C4-858D-EC980F5A6590}" dt="2023-11-21T07:34:00.413" v="964" actId="1076"/>
          <ac:spMkLst>
            <pc:docMk/>
            <pc:sldMk cId="4293390607" sldId="780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3ACF6392-47A1-48C4-858D-EC980F5A6590}" dt="2023-11-21T07:33:51.981" v="962" actId="478"/>
          <ac:spMkLst>
            <pc:docMk/>
            <pc:sldMk cId="4293390607" sldId="780"/>
            <ac:spMk id="6" creationId="{554B457C-E5FF-4D35-5F95-319436AA36EA}"/>
          </ac:spMkLst>
        </pc:spChg>
        <pc:spChg chg="mod">
          <ac:chgData name="Jenifer Prince Devaraj" userId="c3fb109c-09d1-42a6-93f4-69472d709861" providerId="ADAL" clId="{3ACF6392-47A1-48C4-858D-EC980F5A6590}" dt="2023-11-21T07:33:57.100" v="963" actId="1076"/>
          <ac:spMkLst>
            <pc:docMk/>
            <pc:sldMk cId="4293390607" sldId="780"/>
            <ac:spMk id="8" creationId="{EE08DAC5-4475-D7A9-3B4D-1349BEAD2EEF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001" v="33" actId="47"/>
        <pc:sldMkLst>
          <pc:docMk/>
          <pc:sldMk cId="934126449" sldId="781"/>
        </pc:sldMkLst>
      </pc:sldChg>
      <pc:sldChg chg="del">
        <pc:chgData name="Jenifer Prince Devaraj" userId="c3fb109c-09d1-42a6-93f4-69472d709861" providerId="ADAL" clId="{3ACF6392-47A1-48C4-858D-EC980F5A6590}" dt="2023-11-19T19:25:23.541" v="28" actId="47"/>
        <pc:sldMkLst>
          <pc:docMk/>
          <pc:sldMk cId="2844427945" sldId="782"/>
        </pc:sldMkLst>
      </pc:sldChg>
      <pc:sldChg chg="del">
        <pc:chgData name="Jenifer Prince Devaraj" userId="c3fb109c-09d1-42a6-93f4-69472d709861" providerId="ADAL" clId="{3ACF6392-47A1-48C4-858D-EC980F5A6590}" dt="2023-11-19T19:25:25.138" v="37" actId="47"/>
        <pc:sldMkLst>
          <pc:docMk/>
          <pc:sldMk cId="686487740" sldId="783"/>
        </pc:sldMkLst>
      </pc:sldChg>
      <pc:sldChg chg="del">
        <pc:chgData name="Jenifer Prince Devaraj" userId="c3fb109c-09d1-42a6-93f4-69472d709861" providerId="ADAL" clId="{3ACF6392-47A1-48C4-858D-EC980F5A6590}" dt="2023-11-19T19:25:25.253" v="40" actId="47"/>
        <pc:sldMkLst>
          <pc:docMk/>
          <pc:sldMk cId="4262238117" sldId="784"/>
        </pc:sldMkLst>
      </pc:sldChg>
      <pc:sldChg chg="del">
        <pc:chgData name="Jenifer Prince Devaraj" userId="c3fb109c-09d1-42a6-93f4-69472d709861" providerId="ADAL" clId="{3ACF6392-47A1-48C4-858D-EC980F5A6590}" dt="2023-11-19T19:25:25.296" v="42" actId="47"/>
        <pc:sldMkLst>
          <pc:docMk/>
          <pc:sldMk cId="2859174216" sldId="785"/>
        </pc:sldMkLst>
      </pc:sldChg>
      <pc:sldChg chg="del">
        <pc:chgData name="Jenifer Prince Devaraj" userId="c3fb109c-09d1-42a6-93f4-69472d709861" providerId="ADAL" clId="{3ACF6392-47A1-48C4-858D-EC980F5A6590}" dt="2023-11-19T19:25:25.368" v="44" actId="47"/>
        <pc:sldMkLst>
          <pc:docMk/>
          <pc:sldMk cId="2926443161" sldId="786"/>
        </pc:sldMkLst>
      </pc:sldChg>
      <pc:sldChg chg="del">
        <pc:chgData name="Jenifer Prince Devaraj" userId="c3fb109c-09d1-42a6-93f4-69472d709861" providerId="ADAL" clId="{3ACF6392-47A1-48C4-858D-EC980F5A6590}" dt="2023-11-19T19:25:26.116" v="46" actId="47"/>
        <pc:sldMkLst>
          <pc:docMk/>
          <pc:sldMk cId="1810823552" sldId="787"/>
        </pc:sldMkLst>
      </pc:sldChg>
    </pc:docChg>
  </pc:docChgLst>
  <pc:docChgLst>
    <pc:chgData name="Jenifer Prince Devaraj" userId="c3fb109c-09d1-42a6-93f4-69472d709861" providerId="ADAL" clId="{7E9A81E5-7AA1-4532-BDD3-2828E0420E29}"/>
    <pc:docChg chg="undo custSel delSld modSld sldOrd">
      <pc:chgData name="Jenifer Prince Devaraj" userId="c3fb109c-09d1-42a6-93f4-69472d709861" providerId="ADAL" clId="{7E9A81E5-7AA1-4532-BDD3-2828E0420E29}" dt="2024-02-20T10:48:12.827" v="448" actId="20577"/>
      <pc:docMkLst>
        <pc:docMk/>
      </pc:docMkLst>
      <pc:sldChg chg="modSp mod">
        <pc:chgData name="Jenifer Prince Devaraj" userId="c3fb109c-09d1-42a6-93f4-69472d709861" providerId="ADAL" clId="{7E9A81E5-7AA1-4532-BDD3-2828E0420E29}" dt="2024-02-20T10:48:12.827" v="44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E9A81E5-7AA1-4532-BDD3-2828E0420E29}" dt="2024-02-20T10:48:12.827" v="448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7E9A81E5-7AA1-4532-BDD3-2828E0420E29}" dt="2024-02-20T10:46:11.590" v="446" actId="20577"/>
        <pc:sldMkLst>
          <pc:docMk/>
          <pc:sldMk cId="2592322955" sldId="760"/>
        </pc:sldMkLst>
        <pc:spChg chg="mod">
          <ac:chgData name="Jenifer Prince Devaraj" userId="c3fb109c-09d1-42a6-93f4-69472d709861" providerId="ADAL" clId="{7E9A81E5-7AA1-4532-BDD3-2828E0420E29}" dt="2024-02-20T10:46:11.590" v="446" actId="20577"/>
          <ac:spMkLst>
            <pc:docMk/>
            <pc:sldMk cId="2592322955" sldId="760"/>
            <ac:spMk id="15" creationId="{85B9DB09-AFF2-ED26-610C-81DB3EC95191}"/>
          </ac:spMkLst>
        </pc:spChg>
      </pc:sldChg>
      <pc:sldChg chg="modSp mod ord">
        <pc:chgData name="Jenifer Prince Devaraj" userId="c3fb109c-09d1-42a6-93f4-69472d709861" providerId="ADAL" clId="{7E9A81E5-7AA1-4532-BDD3-2828E0420E29}" dt="2024-02-20T10:42:28.489" v="438" actId="1076"/>
        <pc:sldMkLst>
          <pc:docMk/>
          <pc:sldMk cId="3723679383" sldId="763"/>
        </pc:sldMkLst>
        <pc:spChg chg="mod">
          <ac:chgData name="Jenifer Prince Devaraj" userId="c3fb109c-09d1-42a6-93f4-69472d709861" providerId="ADAL" clId="{7E9A81E5-7AA1-4532-BDD3-2828E0420E29}" dt="2024-02-20T10:42:26.281" v="437" actId="1076"/>
          <ac:spMkLst>
            <pc:docMk/>
            <pc:sldMk cId="3723679383" sldId="763"/>
            <ac:spMk id="4" creationId="{D5A8CBA3-8AC7-410A-5598-3954622EB88B}"/>
          </ac:spMkLst>
        </pc:spChg>
        <pc:picChg chg="mod">
          <ac:chgData name="Jenifer Prince Devaraj" userId="c3fb109c-09d1-42a6-93f4-69472d709861" providerId="ADAL" clId="{7E9A81E5-7AA1-4532-BDD3-2828E0420E29}" dt="2024-02-20T10:42:28.489" v="438" actId="1076"/>
          <ac:picMkLst>
            <pc:docMk/>
            <pc:sldMk cId="3723679383" sldId="763"/>
            <ac:picMk id="7" creationId="{D6E31C50-C4D0-B46B-3369-9E576E4D69F5}"/>
          </ac:picMkLst>
        </pc:picChg>
      </pc:sldChg>
      <pc:sldChg chg="modSp mod">
        <pc:chgData name="Jenifer Prince Devaraj" userId="c3fb109c-09d1-42a6-93f4-69472d709861" providerId="ADAL" clId="{7E9A81E5-7AA1-4532-BDD3-2828E0420E29}" dt="2024-02-20T09:30:20.316" v="1" actId="20577"/>
        <pc:sldMkLst>
          <pc:docMk/>
          <pc:sldMk cId="295292373" sldId="766"/>
        </pc:sldMkLst>
        <pc:spChg chg="mod">
          <ac:chgData name="Jenifer Prince Devaraj" userId="c3fb109c-09d1-42a6-93f4-69472d709861" providerId="ADAL" clId="{7E9A81E5-7AA1-4532-BDD3-2828E0420E29}" dt="2024-02-20T09:30:20.316" v="1" actId="20577"/>
          <ac:spMkLst>
            <pc:docMk/>
            <pc:sldMk cId="295292373" sldId="766"/>
            <ac:spMk id="2" creationId="{599D6D5D-84A5-2599-8C62-A39AD58B7439}"/>
          </ac:spMkLst>
        </pc:spChg>
      </pc:sldChg>
      <pc:sldChg chg="delSp modSp mod">
        <pc:chgData name="Jenifer Prince Devaraj" userId="c3fb109c-09d1-42a6-93f4-69472d709861" providerId="ADAL" clId="{7E9A81E5-7AA1-4532-BDD3-2828E0420E29}" dt="2024-02-20T09:43:19.755" v="327" actId="20577"/>
        <pc:sldMkLst>
          <pc:docMk/>
          <pc:sldMk cId="1534862873" sldId="768"/>
        </pc:sldMkLst>
        <pc:spChg chg="mod">
          <ac:chgData name="Jenifer Prince Devaraj" userId="c3fb109c-09d1-42a6-93f4-69472d709861" providerId="ADAL" clId="{7E9A81E5-7AA1-4532-BDD3-2828E0420E29}" dt="2024-02-20T09:43:19.755" v="327" actId="20577"/>
          <ac:spMkLst>
            <pc:docMk/>
            <pc:sldMk cId="1534862873" sldId="768"/>
            <ac:spMk id="8" creationId="{EE08DAC5-4475-D7A9-3B4D-1349BEAD2EEF}"/>
          </ac:spMkLst>
        </pc:spChg>
        <pc:spChg chg="del">
          <ac:chgData name="Jenifer Prince Devaraj" userId="c3fb109c-09d1-42a6-93f4-69472d709861" providerId="ADAL" clId="{7E9A81E5-7AA1-4532-BDD3-2828E0420E29}" dt="2024-02-20T09:42:33.154" v="318" actId="478"/>
          <ac:spMkLst>
            <pc:docMk/>
            <pc:sldMk cId="1534862873" sldId="768"/>
            <ac:spMk id="10" creationId="{EC105757-0C2E-0A0A-398B-18F62C7FC671}"/>
          </ac:spMkLst>
        </pc:spChg>
      </pc:sldChg>
      <pc:sldChg chg="del">
        <pc:chgData name="Jenifer Prince Devaraj" userId="c3fb109c-09d1-42a6-93f4-69472d709861" providerId="ADAL" clId="{7E9A81E5-7AA1-4532-BDD3-2828E0420E29}" dt="2024-02-20T09:47:52.589" v="328" actId="47"/>
        <pc:sldMkLst>
          <pc:docMk/>
          <pc:sldMk cId="436680257" sldId="769"/>
        </pc:sldMkLst>
      </pc:sldChg>
      <pc:sldChg chg="del">
        <pc:chgData name="Jenifer Prince Devaraj" userId="c3fb109c-09d1-42a6-93f4-69472d709861" providerId="ADAL" clId="{7E9A81E5-7AA1-4532-BDD3-2828E0420E29}" dt="2024-02-20T09:47:54.864" v="329" actId="47"/>
        <pc:sldMkLst>
          <pc:docMk/>
          <pc:sldMk cId="941386799" sldId="770"/>
        </pc:sldMkLst>
      </pc:sldChg>
      <pc:sldChg chg="modSp mod">
        <pc:chgData name="Jenifer Prince Devaraj" userId="c3fb109c-09d1-42a6-93f4-69472d709861" providerId="ADAL" clId="{7E9A81E5-7AA1-4532-BDD3-2828E0420E29}" dt="2024-02-20T09:32:15.957" v="5" actId="14100"/>
        <pc:sldMkLst>
          <pc:docMk/>
          <pc:sldMk cId="397501052" sldId="771"/>
        </pc:sldMkLst>
        <pc:spChg chg="mod">
          <ac:chgData name="Jenifer Prince Devaraj" userId="c3fb109c-09d1-42a6-93f4-69472d709861" providerId="ADAL" clId="{7E9A81E5-7AA1-4532-BDD3-2828E0420E29}" dt="2024-02-20T09:32:10.605" v="4" actId="14100"/>
          <ac:spMkLst>
            <pc:docMk/>
            <pc:sldMk cId="397501052" sldId="771"/>
            <ac:spMk id="9" creationId="{798CE9DF-C586-8D21-C2AA-0AE20F33D4B6}"/>
          </ac:spMkLst>
        </pc:spChg>
        <pc:spChg chg="mod">
          <ac:chgData name="Jenifer Prince Devaraj" userId="c3fb109c-09d1-42a6-93f4-69472d709861" providerId="ADAL" clId="{7E9A81E5-7AA1-4532-BDD3-2828E0420E29}" dt="2024-02-20T09:32:15.957" v="5" actId="14100"/>
          <ac:spMkLst>
            <pc:docMk/>
            <pc:sldMk cId="397501052" sldId="771"/>
            <ac:spMk id="11" creationId="{E17456C8-EC5F-5288-0440-FEADF5C003D0}"/>
          </ac:spMkLst>
        </pc:spChg>
      </pc:sldChg>
      <pc:sldChg chg="modSp mod">
        <pc:chgData name="Jenifer Prince Devaraj" userId="c3fb109c-09d1-42a6-93f4-69472d709861" providerId="ADAL" clId="{7E9A81E5-7AA1-4532-BDD3-2828E0420E29}" dt="2024-02-20T09:37:27.184" v="202" actId="14100"/>
        <pc:sldMkLst>
          <pc:docMk/>
          <pc:sldMk cId="1936710842" sldId="774"/>
        </pc:sldMkLst>
        <pc:spChg chg="mod">
          <ac:chgData name="Jenifer Prince Devaraj" userId="c3fb109c-09d1-42a6-93f4-69472d709861" providerId="ADAL" clId="{7E9A81E5-7AA1-4532-BDD3-2828E0420E29}" dt="2024-02-20T09:37:16.488" v="199" actId="1076"/>
          <ac:spMkLst>
            <pc:docMk/>
            <pc:sldMk cId="1936710842" sldId="774"/>
            <ac:spMk id="9" creationId="{798CE9DF-C586-8D21-C2AA-0AE20F33D4B6}"/>
          </ac:spMkLst>
        </pc:spChg>
        <pc:spChg chg="mod">
          <ac:chgData name="Jenifer Prince Devaraj" userId="c3fb109c-09d1-42a6-93f4-69472d709861" providerId="ADAL" clId="{7E9A81E5-7AA1-4532-BDD3-2828E0420E29}" dt="2024-02-20T09:37:27.184" v="202" actId="14100"/>
          <ac:spMkLst>
            <pc:docMk/>
            <pc:sldMk cId="1936710842" sldId="774"/>
            <ac:spMk id="11" creationId="{E17456C8-EC5F-5288-0440-FEADF5C003D0}"/>
          </ac:spMkLst>
        </pc:spChg>
      </pc:sldChg>
      <pc:sldChg chg="modSp mod">
        <pc:chgData name="Jenifer Prince Devaraj" userId="c3fb109c-09d1-42a6-93f4-69472d709861" providerId="ADAL" clId="{7E9A81E5-7AA1-4532-BDD3-2828E0420E29}" dt="2024-02-20T09:41:04.815" v="293" actId="20577"/>
        <pc:sldMkLst>
          <pc:docMk/>
          <pc:sldMk cId="1124558790" sldId="775"/>
        </pc:sldMkLst>
        <pc:spChg chg="mod">
          <ac:chgData name="Jenifer Prince Devaraj" userId="c3fb109c-09d1-42a6-93f4-69472d709861" providerId="ADAL" clId="{7E9A81E5-7AA1-4532-BDD3-2828E0420E29}" dt="2024-02-20T09:41:04.815" v="293" actId="20577"/>
          <ac:spMkLst>
            <pc:docMk/>
            <pc:sldMk cId="1124558790" sldId="775"/>
            <ac:spMk id="9" creationId="{798CE9DF-C586-8D21-C2AA-0AE20F33D4B6}"/>
          </ac:spMkLst>
        </pc:spChg>
      </pc:sldChg>
      <pc:sldChg chg="modSp mod">
        <pc:chgData name="Jenifer Prince Devaraj" userId="c3fb109c-09d1-42a6-93f4-69472d709861" providerId="ADAL" clId="{7E9A81E5-7AA1-4532-BDD3-2828E0420E29}" dt="2024-02-20T09:42:11.502" v="315" actId="20577"/>
        <pc:sldMkLst>
          <pc:docMk/>
          <pc:sldMk cId="815630539" sldId="777"/>
        </pc:sldMkLst>
        <pc:spChg chg="mod">
          <ac:chgData name="Jenifer Prince Devaraj" userId="c3fb109c-09d1-42a6-93f4-69472d709861" providerId="ADAL" clId="{7E9A81E5-7AA1-4532-BDD3-2828E0420E29}" dt="2024-02-20T09:42:11.502" v="315" actId="20577"/>
          <ac:spMkLst>
            <pc:docMk/>
            <pc:sldMk cId="815630539" sldId="777"/>
            <ac:spMk id="9" creationId="{798CE9DF-C586-8D21-C2AA-0AE20F33D4B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014089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tags" Target="../tags/tag4.xml"/><Relationship Id="rId7" Type="http://schemas.openxmlformats.org/officeDocument/2006/relationships/image" Target="../media/image34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tags" Target="../tags/tag9.xml"/><Relationship Id="rId7" Type="http://schemas.openxmlformats.org/officeDocument/2006/relationships/image" Target="../media/image34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PIC16F877A &amp; </a:t>
            </a:r>
            <a:r>
              <a:rPr lang="en-GB" b="1" dirty="0" err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MikroC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10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07340" y="2055197"/>
            <a:ext cx="1127252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students can be able to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Gain a general understanding of the PIC16F877A microcontroller and its applications.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the ability to write and execute codes using </a:t>
            </a:r>
            <a:r>
              <a:rPr lang="en-GB" sz="2400" dirty="0" err="1">
                <a:latin typeface="Cambria"/>
                <a:ea typeface="Cambria"/>
              </a:rPr>
              <a:t>Mikro</a:t>
            </a:r>
            <a:r>
              <a:rPr lang="en-GB" sz="2400" dirty="0">
                <a:latin typeface="Cambria"/>
                <a:ea typeface="Cambria"/>
              </a:rPr>
              <a:t> C for PIC microcontrollers.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skills in designing and simulating various programs using </a:t>
            </a:r>
            <a:r>
              <a:rPr lang="en-GB" sz="2400" dirty="0" err="1">
                <a:latin typeface="Cambria"/>
                <a:ea typeface="Cambria"/>
              </a:rPr>
              <a:t>Mikro</a:t>
            </a:r>
            <a:r>
              <a:rPr lang="en-GB" sz="2400" dirty="0">
                <a:latin typeface="Cambria"/>
                <a:ea typeface="Cambria"/>
              </a:rPr>
              <a:t> C, enhancing practical programming proficiency.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6741" y="1974224"/>
            <a:ext cx="7331710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Microcontrollers are compact integrated circuits designed to control </a:t>
            </a:r>
            <a:r>
              <a:rPr lang="en-GB" sz="2400" b="1" dirty="0">
                <a:latin typeface="Cambria"/>
                <a:ea typeface="Cambria"/>
              </a:rPr>
              <a:t>specific functions </a:t>
            </a:r>
            <a:r>
              <a:rPr lang="en-GB" sz="2400" dirty="0">
                <a:latin typeface="Cambria"/>
                <a:ea typeface="Cambria"/>
              </a:rPr>
              <a:t>within embedded systems.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choice</a:t>
            </a:r>
            <a:r>
              <a:rPr lang="en-GB" sz="2400" dirty="0">
                <a:latin typeface="Cambria"/>
                <a:ea typeface="Cambria"/>
              </a:rPr>
              <a:t> of a microcontroller significantly influences the success of an embedded systems project.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selected microcontroller </a:t>
            </a:r>
            <a:r>
              <a:rPr lang="en-GB" sz="2400" dirty="0">
                <a:latin typeface="Cambria"/>
                <a:ea typeface="Cambria"/>
              </a:rPr>
              <a:t>must meet the </a:t>
            </a:r>
            <a:r>
              <a:rPr lang="en-GB" sz="2400" b="1" dirty="0">
                <a:latin typeface="Cambria"/>
                <a:ea typeface="Cambria"/>
              </a:rPr>
              <a:t>project's requirements and constraints.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96741" y="132205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Introduction</a:t>
            </a:r>
          </a:p>
        </p:txBody>
      </p:sp>
      <p:pic>
        <p:nvPicPr>
          <p:cNvPr id="7" name="Picture 6" descr="A computer with a computer and a computer&#10;&#10;Description automatically generated with medium confidence">
            <a:extLst>
              <a:ext uri="{FF2B5EF4-FFF2-40B4-BE49-F238E27FC236}">
                <a16:creationId xmlns:a16="http://schemas.microsoft.com/office/drawing/2014/main" id="{3F4D85C2-C10E-745C-1802-BA14C0490F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8451" y="2642234"/>
            <a:ext cx="4719060" cy="2654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87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1821" y="2011368"/>
            <a:ext cx="6205220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Factors such as </a:t>
            </a:r>
            <a:r>
              <a:rPr lang="en-GB" sz="2400" b="1" dirty="0">
                <a:latin typeface="Cambria"/>
                <a:ea typeface="Cambria"/>
              </a:rPr>
              <a:t>performance, features, power consumption</a:t>
            </a:r>
            <a:r>
              <a:rPr lang="en-GB" sz="2400" dirty="0">
                <a:latin typeface="Cambria"/>
                <a:ea typeface="Cambria"/>
              </a:rPr>
              <a:t>, and </a:t>
            </a:r>
            <a:r>
              <a:rPr lang="en-GB" sz="2400" b="1" dirty="0">
                <a:latin typeface="Cambria"/>
                <a:ea typeface="Cambria"/>
              </a:rPr>
              <a:t>ease of development </a:t>
            </a:r>
            <a:r>
              <a:rPr lang="en-GB" sz="2400" dirty="0">
                <a:latin typeface="Cambria"/>
                <a:ea typeface="Cambria"/>
              </a:rPr>
              <a:t>play a crucial role in the selection process.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PIC16F877A </a:t>
            </a:r>
            <a:r>
              <a:rPr lang="en-GB" sz="2400" dirty="0">
                <a:latin typeface="Cambria"/>
                <a:ea typeface="Cambria"/>
              </a:rPr>
              <a:t>microcontroller and </a:t>
            </a:r>
            <a:r>
              <a:rPr lang="en-GB" sz="2400" b="1" dirty="0" err="1">
                <a:latin typeface="Cambria"/>
                <a:ea typeface="Cambria"/>
              </a:rPr>
              <a:t>MikroC</a:t>
            </a:r>
            <a:r>
              <a:rPr lang="en-GB" sz="2400" b="1" dirty="0">
                <a:latin typeface="Cambria"/>
                <a:ea typeface="Cambria"/>
              </a:rPr>
              <a:t> IDE</a:t>
            </a:r>
            <a:r>
              <a:rPr lang="en-GB" sz="2400" dirty="0">
                <a:latin typeface="Cambria"/>
                <a:ea typeface="Cambria"/>
              </a:rPr>
              <a:t> provide a robust platform for designing and programming embedded applications.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1821" y="127608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Introduction</a:t>
            </a:r>
          </a:p>
        </p:txBody>
      </p:sp>
      <p:pic>
        <p:nvPicPr>
          <p:cNvPr id="7" name="Picture 6" descr="A diagram of a computer chip&#10;&#10;Description automatically generated">
            <a:extLst>
              <a:ext uri="{FF2B5EF4-FFF2-40B4-BE49-F238E27FC236}">
                <a16:creationId xmlns:a16="http://schemas.microsoft.com/office/drawing/2014/main" id="{D9B94387-1BE1-A82B-FEDB-F43067D962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1960" y="2543330"/>
            <a:ext cx="5025276" cy="2638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844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66261" y="115445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Blocks in  PIC16F877A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E31C50-C4D0-B46B-3369-9E576E4D69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6880" y="1666969"/>
            <a:ext cx="6888480" cy="4550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679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4660" y="1650041"/>
            <a:ext cx="11056620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Architecture: 8-bit RISC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PIC16F877A belongs to PIC16F series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operates on an 8-bit Reduced Instruction Set Computing (RISC) architecture.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uses Harvard Architecture where separate memory spaces for instructions and data are seen.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PIC16F877A has a maximum clock frequency of 20 </a:t>
            </a:r>
            <a:r>
              <a:rPr lang="en-GB" sz="2400" dirty="0" err="1">
                <a:latin typeface="Cambria"/>
                <a:ea typeface="Cambria"/>
              </a:rPr>
              <a:t>MHz.</a:t>
            </a:r>
            <a:r>
              <a:rPr lang="en-GB" sz="2400" dirty="0">
                <a:latin typeface="Cambria"/>
                <a:ea typeface="Cambria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microcontroller can execute instructions at a rate of up to 20 million instructions per second (MIPS) when running at its maximum clock frequency.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6101" y="113487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</p:spTree>
    <p:extLst>
      <p:ext uri="{BB962C8B-B14F-4D97-AF65-F5344CB8AC3E}">
        <p14:creationId xmlns:p14="http://schemas.microsoft.com/office/powerpoint/2010/main" val="2592322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79780" y="1714269"/>
            <a:ext cx="9974580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Memories Used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Flash Program Memory: </a:t>
            </a:r>
            <a:r>
              <a:rPr lang="en-GB" sz="2400" dirty="0">
                <a:latin typeface="Cambria"/>
                <a:ea typeface="Cambria"/>
              </a:rPr>
              <a:t>Used for storing the program code that the microcontroller executes.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RAM (Random Access Memory): </a:t>
            </a:r>
            <a:r>
              <a:rPr lang="en-GB" sz="2400" dirty="0">
                <a:latin typeface="Cambria"/>
                <a:ea typeface="Cambria"/>
              </a:rPr>
              <a:t>Provides temporary storage for data during program execution.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EEPROM (Electrically Erasable Programmable Read-Only Memory): </a:t>
            </a:r>
            <a:r>
              <a:rPr lang="en-GB" sz="2400" dirty="0">
                <a:latin typeface="Cambria"/>
                <a:ea typeface="Cambria"/>
              </a:rPr>
              <a:t>Non-volatile memory for storing data that needs to persist even when the power is turned off.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27221" y="112949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</p:spTree>
    <p:extLst>
      <p:ext uri="{BB962C8B-B14F-4D97-AF65-F5344CB8AC3E}">
        <p14:creationId xmlns:p14="http://schemas.microsoft.com/office/powerpoint/2010/main" val="3526075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71500" y="1567613"/>
            <a:ext cx="10167620" cy="51078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/>
                <a:ea typeface="Cambria"/>
              </a:rPr>
              <a:t>Peripherals: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Timers: </a:t>
            </a:r>
            <a:r>
              <a:rPr lang="en-GB" sz="2200" dirty="0">
                <a:latin typeface="Cambria"/>
                <a:ea typeface="Cambria"/>
              </a:rPr>
              <a:t>Used for time-based operations and generating precise delays.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USART (Universal Synchronous Asynchronous Receiver Transmitter): </a:t>
            </a:r>
            <a:r>
              <a:rPr lang="en-GB" sz="2200" dirty="0">
                <a:latin typeface="Cambria"/>
                <a:ea typeface="Cambria"/>
              </a:rPr>
              <a:t>Enables serial communication for data exchange.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SPI (Serial Peripheral Interface): </a:t>
            </a:r>
            <a:r>
              <a:rPr lang="en-GB" sz="2200" dirty="0">
                <a:latin typeface="Cambria"/>
                <a:ea typeface="Cambria"/>
              </a:rPr>
              <a:t>A synchronous serial communication interface for interfacing with other devices.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I2C (Inter-Integrated Circuit): </a:t>
            </a:r>
            <a:r>
              <a:rPr lang="en-GB" sz="2200" dirty="0">
                <a:latin typeface="Cambria"/>
                <a:ea typeface="Cambria"/>
              </a:rPr>
              <a:t>A serial communication protocol for connecting multiple devices.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ADC (Analog-to-Digital Converter): </a:t>
            </a:r>
            <a:r>
              <a:rPr lang="en-GB" sz="2200" dirty="0">
                <a:latin typeface="Cambria"/>
                <a:ea typeface="Cambria"/>
              </a:rPr>
              <a:t>Converts </a:t>
            </a:r>
            <a:r>
              <a:rPr lang="en-GB" sz="2200" dirty="0" err="1">
                <a:latin typeface="Cambria"/>
                <a:ea typeface="Cambria"/>
              </a:rPr>
              <a:t>analog</a:t>
            </a:r>
            <a:r>
              <a:rPr lang="en-GB" sz="2200" dirty="0">
                <a:latin typeface="Cambria"/>
                <a:ea typeface="Cambria"/>
              </a:rPr>
              <a:t> signals to digital values for processing.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6411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</p:spTree>
    <p:extLst>
      <p:ext uri="{BB962C8B-B14F-4D97-AF65-F5344CB8AC3E}">
        <p14:creationId xmlns:p14="http://schemas.microsoft.com/office/powerpoint/2010/main" val="1759006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3060" y="1531941"/>
            <a:ext cx="10167620" cy="52002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Features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/>
                <a:ea typeface="Cambria"/>
              </a:rPr>
              <a:t>1. High Performance RISC CPU: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/>
                <a:ea typeface="Cambria"/>
              </a:rPr>
              <a:t>The PIC16F877A is equipped with a high-performance Reduced Instruction Set Computing (RISC) CPU which ensures efficient execution of instructions, contributing to the microcontroller's overall performance in processing tasks.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/>
                <a:ea typeface="Cambria"/>
              </a:rPr>
              <a:t>2. Low Power Consumption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/>
                <a:ea typeface="Cambria"/>
              </a:rPr>
              <a:t>The PIC16F877A is designed with low power consumption in mind which is particularly important for battery-operated or energy-efficient applications.</a:t>
            </a:r>
          </a:p>
          <a:p>
            <a:pPr algn="just">
              <a:lnSpc>
                <a:spcPct val="150000"/>
              </a:lnSpc>
            </a:pPr>
            <a:endParaRPr lang="en-GB" sz="22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60739" y="106166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</p:spTree>
    <p:extLst>
      <p:ext uri="{BB962C8B-B14F-4D97-AF65-F5344CB8AC3E}">
        <p14:creationId xmlns:p14="http://schemas.microsoft.com/office/powerpoint/2010/main" val="245862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3060" y="1531941"/>
            <a:ext cx="10939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Pin Diagram</a:t>
            </a:r>
            <a:endParaRPr lang="en-GB" sz="22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60739" y="106166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pic>
        <p:nvPicPr>
          <p:cNvPr id="7" name="Picture 6" descr="A diagram of a computer circuit&#10;&#10;Description automatically generated">
            <a:extLst>
              <a:ext uri="{FF2B5EF4-FFF2-40B4-BE49-F238E27FC236}">
                <a16:creationId xmlns:a16="http://schemas.microsoft.com/office/drawing/2014/main" id="{C8D0FBF5-39C5-20A4-D71D-22C7B9A8F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482" y="1911719"/>
            <a:ext cx="7153275" cy="463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605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60739" y="106166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35D3EB-B50D-E359-5B8F-783FAB996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06" y="1533087"/>
            <a:ext cx="5338546" cy="49479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EEA16AB-48A6-E942-7C12-998684170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087" y="1570238"/>
            <a:ext cx="5204434" cy="5084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92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60739" y="106166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E7BD0A-0AF9-3983-CE70-5AF584935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693" y="1600349"/>
            <a:ext cx="5094927" cy="49617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9876BEA-0903-FCC7-28E6-C94FFB7FFC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3607" y="2165025"/>
            <a:ext cx="5872912" cy="3209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150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02728F-6DC3-8EE3-9911-F56584FDCE21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8F0BB1-217B-85A5-CFD4-118282DF1FC3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7259544-371E-F452-BAD6-BE6A81128A2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USART is used in _____________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625C92-761A-CFC8-F702-687A86AB545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2978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C3CF67-EA55-C181-68E5-5B7F23D54661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243CC0-A340-89E6-5522-9EE2A40D8EAD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4A6E7FB-305F-3D26-1970-AC9BB4F28C17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The Full Form of RISC is 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C743A8-DE6A-8CA1-36A9-C97898FB32D3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3381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640080" y="2140332"/>
            <a:ext cx="10414000" cy="6182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1. GPIO Programming for Ports</a:t>
            </a: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921000" y="3688080"/>
            <a:ext cx="65328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void main() {</a:t>
            </a:r>
          </a:p>
          <a:p>
            <a:r>
              <a:rPr lang="en-GB" sz="2200" dirty="0"/>
              <a:t>   TRISB = 0x00;   // Set PORTB as output</a:t>
            </a:r>
          </a:p>
          <a:p>
            <a:r>
              <a:rPr lang="en-GB" sz="2200" dirty="0"/>
              <a:t>   PORTB = 0xFF;   // Send high to all pins of PORTB</a:t>
            </a:r>
          </a:p>
          <a:p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2738120" y="3688080"/>
            <a:ext cx="6344920" cy="173736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01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513080" y="2194225"/>
            <a:ext cx="10414000" cy="6182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2</a:t>
            </a: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 Analog-to-Digital Conversion (ADC)</a:t>
            </a: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057400" y="3632200"/>
            <a:ext cx="771652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</a:t>
            </a:r>
            <a:r>
              <a:rPr lang="en-GB" sz="2200" dirty="0" err="1"/>
              <a:t>ADC_Init</a:t>
            </a:r>
            <a:r>
              <a:rPr lang="en-GB" sz="2200" dirty="0"/>
              <a:t>();         // Initialize ADC module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int result = </a:t>
            </a:r>
            <a:r>
              <a:rPr lang="en-GB" sz="2200" dirty="0" err="1"/>
              <a:t>ADC_Read</a:t>
            </a:r>
            <a:r>
              <a:rPr lang="en-GB" sz="2200" dirty="0"/>
              <a:t>(0);  // Read </a:t>
            </a:r>
            <a:r>
              <a:rPr lang="en-GB" sz="2200" dirty="0" err="1"/>
              <a:t>analog</a:t>
            </a:r>
            <a:r>
              <a:rPr lang="en-GB" sz="2200" dirty="0"/>
              <a:t> input from channel 0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1945640" y="3632199"/>
            <a:ext cx="7630160" cy="224988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3101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802640" y="2072305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3. LCD Interfacing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057400" y="3632200"/>
            <a:ext cx="771652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</a:t>
            </a:r>
            <a:r>
              <a:rPr lang="en-GB" sz="2200" dirty="0" err="1"/>
              <a:t>Lcd_Init</a:t>
            </a:r>
            <a:r>
              <a:rPr lang="en-GB" sz="2200" dirty="0"/>
              <a:t>();        // Initialize LCD module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</a:t>
            </a:r>
            <a:r>
              <a:rPr lang="en-GB" sz="2200" dirty="0" err="1"/>
              <a:t>Lcd_Out</a:t>
            </a:r>
            <a:r>
              <a:rPr lang="en-GB" sz="2200" dirty="0"/>
              <a:t>(1, 1, "Hello, PIC!");  // Display message on LCD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1945640" y="3632199"/>
            <a:ext cx="7630160" cy="224988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197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746760" y="1804375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 Switch Interfacing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1803178" y="2591740"/>
            <a:ext cx="6924040" cy="308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TRISD.F0 = 1;                    // Set RD0 as input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if (PORTD.F0 == 1)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 {                                       // code for switch pressed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       }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                   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1524000" y="2616542"/>
            <a:ext cx="6258560" cy="343077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7108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726440" y="1881661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5. LED Interfacing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3060700" y="3857357"/>
            <a:ext cx="692404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void main() {</a:t>
            </a:r>
          </a:p>
          <a:p>
            <a:r>
              <a:rPr lang="en-GB" sz="2200" dirty="0"/>
              <a:t>TRISC.F0 = 0;      // Set RC0 as output</a:t>
            </a:r>
          </a:p>
          <a:p>
            <a:r>
              <a:rPr lang="en-GB" sz="2200" dirty="0"/>
              <a:t>           {</a:t>
            </a:r>
          </a:p>
          <a:p>
            <a:r>
              <a:rPr lang="en-GB" sz="2200" dirty="0"/>
              <a:t>                   }</a:t>
            </a:r>
          </a:p>
          <a:p>
            <a:r>
              <a:rPr lang="en-GB" sz="2200" dirty="0"/>
              <a:t>               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2824480" y="3170228"/>
            <a:ext cx="4602480" cy="3068142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587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889000" y="1973830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6</a:t>
            </a: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 7-Segment Display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867660" y="3151498"/>
            <a:ext cx="692404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TRISD = 0;         // Set PORTD as output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PORTD = 0x3F;      // Display '0' on the 7-segment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2824480" y="3170228"/>
            <a:ext cx="6070600" cy="2199332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552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151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1183640" y="1527786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7. Buzzer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495550" y="2429058"/>
            <a:ext cx="6924040" cy="4190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TRISD0_bit = 0;  // Set RD0 as output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while (1) {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    RD0_bit = 1;    // Turn ON the Buzzer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   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Delay_us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(500);  // Delay for 500 microseconds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    RD0_bit = 0;    // Turn OFF the Buzzer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   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Delay_us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(500);  // Delay for 500 microseconds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}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2240280" y="2359085"/>
            <a:ext cx="6271260" cy="425856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6305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609600" y="1119720"/>
            <a:ext cx="10017760" cy="4471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200000"/>
              </a:lnSpc>
            </a:pPr>
            <a:endParaRPr lang="en-GB" sz="2600" b="0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en-GB" sz="24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24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Libraries and Support for PIC16F877A:</a:t>
            </a:r>
            <a:endParaRPr lang="en-GB" sz="2400" b="0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provides dedicated libraries and support for the PIC16F877A microcontroller.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These libraries include functions and modules for integration with the features of the PIC16F877A.</a:t>
            </a:r>
          </a:p>
        </p:txBody>
      </p:sp>
    </p:spTree>
    <p:extLst>
      <p:ext uri="{BB962C8B-B14F-4D97-AF65-F5344CB8AC3E}">
        <p14:creationId xmlns:p14="http://schemas.microsoft.com/office/powerpoint/2010/main" val="15348628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28600" y="24840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472440" y="3429000"/>
            <a:ext cx="1114552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"Programming 8-bit PIC Microcontrollers in C: with Interactive Hardware Simulation" by Martin P. Bates:</a:t>
            </a:r>
          </a:p>
        </p:txBody>
      </p:sp>
    </p:spTree>
    <p:extLst>
      <p:ext uri="{BB962C8B-B14F-4D97-AF65-F5344CB8AC3E}">
        <p14:creationId xmlns:p14="http://schemas.microsoft.com/office/powerpoint/2010/main" val="42933906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5ca6bcfd-2acb-45e3-867c-01f120d0980a"/>
  <p:tag name="SLIDO_EVENT_SECTION_UUID" val="304eb080-71be-49de-8b9b-a4f9e86ac9ac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ODEyOTd9"/>
  <p:tag name="SLIDO_TYPE" val="SlidoPoll"/>
  <p:tag name="SLIDO_POLL_UUID" val="2ba1c41c-a64e-4494-8faa-eba00f356042"/>
  <p:tag name="SLIDO_POLL_QUESTION_UUID" val="163b2020-07a2-4d80-8463-60908fc91c4d"/>
  <p:tag name="SLIDO_TIMELINE" val="W3sic2NyZWVuIjoiUXVpekpvaW5pbmciLCJzaG93UmVzdWx0cyI6ZmFsc2UsInNob3dDb3JyZWN0QW5zd2VycyI6ZmFsc2UsInZvdGluZ0xvY2tlZCI6ZmFsc2V9LHsicG9sbFF1ZXN0aW9uVXVpZCI6IjE2M2IyMDIwLTA3YTItNGQ4MC04NDYzLTYwOTA4ZmM5MWM0ZCIsInNob3dSZXN1bHRzIjpmYWxzZSwic2hvd0NvcnJlY3RBbnN3ZXJzIjpmYWxzZSwidm90aW5nTG9ja2VkIjpmYWxzZX0seyJwb2xsUXVlc3Rpb25VdWlkIjoiMTYzYjIwMjAtMDdhMi00ZDgwLTg0NjMtNjA5MDhmYzkxYzRkIiwic2hvd1Jlc3VsdHMiOnRydWUsInNob3dDb3JyZWN0QW5zd2VycyI6ZmFsc2UsInZvdGluZ0xvY2tlZCI6dHJ1ZX0seyJwb2xsUXVlc3Rpb25VdWlkIjoiMTYzYjIwMjAtMDdhMi00ZDgwLTg0NjMtNjA5MDhmYzkxYzRkIiwic2hvd1Jlc3VsdHMiOnRydWUsInNob3dDb3JyZWN0QW5zd2VycyI6dHJ1ZSwidm90aW5nTG9ja2VkIjp0cnVlfSx7InNjcmVlbiI6IlF1aXpJbnRlcmltTGVhZGVyYm9hcmQiLCJwb2xsUXVlc3Rpb25VdWlkIjoiMTYzYjIwMjAtMDdhMi00ZDgwLTg0NjMtNjA5MDhmYzkxYzRkIiwic2hvd1Jlc3VsdHMiOmZhbHN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ODEzOTB9"/>
  <p:tag name="SLIDO_TYPE" val="SlidoPoll"/>
  <p:tag name="SLIDO_POLL_UUID" val="2ba1c41c-a64e-4494-8faa-eba00f356042"/>
  <p:tag name="SLIDO_POLL_QUESTION_UUID" val="4aca4fd0-a86d-4ee8-b229-079ce51fc16e"/>
  <p:tag name="SLIDO_TIMELINE" val="W3sicG9sbFF1ZXN0aW9uVXVpZCI6IjRhY2E0ZmQwLWE4NmQtNGVlOC1iMjI5LTA3OWNlNTFmYzE2ZSIsInNob3dSZXN1bHRzIjpmYWxzZSwic2hvd0NvcnJlY3RBbnN3ZXJzIjpmYWxzZSwidm90aW5nTG9ja2VkIjpmYWxzZX0seyJwb2xsUXVlc3Rpb25VdWlkIjoiNGFjYTRmZDAtYTg2ZC00ZWU4LWIyMjktMDc5Y2U1MWZjMTZlIiwic2hvd1Jlc3VsdHMiOnRydWUsInNob3dDb3JyZWN0QW5zd2VycyI6ZmFsc2UsInZvdGluZ0xvY2tlZCI6dHJ1ZX0seyJwb2xsUXVlc3Rpb25VdWlkIjoiNGFjYTRmZDAtYTg2ZC00ZWU4LWIyMjktMDc5Y2U1MWZjMTZlIiwic2hvd1Jlc3VsdHMiOnRydWUsInNob3dDb3JyZWN0QW5zd2VycyI6dHJ1ZSwidm90aW5nTG9ja2VkIjp0cnVlfSx7InNjcmVlbiI6IlF1aXpMZWFkZXJib2FyZCIsInBvbGxRdWVzdGlvblV1aWQiOiI0YWNhNGZkMC1hODZkLTRlZTgtYjIyOS0wNzljZTUxZmMxNmUiLCJzaG93UmVzdWx0cyI6dHJ1ZSwic2hvd0NvcnJlY3RBbnN3ZXJzIjp0cnVlLCJ2b3RpbmdMb2NrZWQiOnRydWV9XQ=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1103</Words>
  <Application>Microsoft Office PowerPoint</Application>
  <PresentationFormat>Widescreen</PresentationFormat>
  <Paragraphs>194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24</vt:i4>
      </vt:variant>
    </vt:vector>
  </HeadingPairs>
  <TitlesOfParts>
    <vt:vector size="48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PowerPoint Presentation</vt:lpstr>
      <vt:lpstr>PowerPoint Presentation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2024-02-20T10:48:14Z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