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62DB5C-A472-426B-87A4-A64F8B5F63F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DE23DB-C696-4427-AEEA-E67EB051E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328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8E85-1E50-4699-967F-DB56B1628C24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89F0B-99BD-46B5-A221-EF7056A5D3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822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8E85-1E50-4699-967F-DB56B1628C24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89F0B-99BD-46B5-A221-EF7056A5D3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336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8E85-1E50-4699-967F-DB56B1628C24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89F0B-99BD-46B5-A221-EF7056A5D3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470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8E85-1E50-4699-967F-DB56B1628C24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89F0B-99BD-46B5-A221-EF7056A5D3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300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8E85-1E50-4699-967F-DB56B1628C24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89F0B-99BD-46B5-A221-EF7056A5D3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950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8E85-1E50-4699-967F-DB56B1628C24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89F0B-99BD-46B5-A221-EF7056A5D3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857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8E85-1E50-4699-967F-DB56B1628C24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89F0B-99BD-46B5-A221-EF7056A5D3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010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8E85-1E50-4699-967F-DB56B1628C24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89F0B-99BD-46B5-A221-EF7056A5D3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804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8E85-1E50-4699-967F-DB56B1628C24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89F0B-99BD-46B5-A221-EF7056A5D3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599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8E85-1E50-4699-967F-DB56B1628C24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89F0B-99BD-46B5-A221-EF7056A5D3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840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8E85-1E50-4699-967F-DB56B1628C24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89F0B-99BD-46B5-A221-EF7056A5D3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697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228E85-1E50-4699-967F-DB56B1628C24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589F0B-99BD-46B5-A221-EF7056A5D3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53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://www.espa&#241;ol.hilton.com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164913" y="248808"/>
            <a:ext cx="11848011" cy="637467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405" t="22873" r="4630" b="24567"/>
          <a:stretch/>
        </p:blipFill>
        <p:spPr>
          <a:xfrm>
            <a:off x="1619831" y="741302"/>
            <a:ext cx="3938453" cy="80989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9504" t="29348" r="19755" b="29847"/>
          <a:stretch/>
        </p:blipFill>
        <p:spPr>
          <a:xfrm>
            <a:off x="7316674" y="2772232"/>
            <a:ext cx="3993494" cy="2682809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633549" y="1794390"/>
            <a:ext cx="6683125" cy="462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7705253" y="635480"/>
            <a:ext cx="397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>
                <a:latin typeface="Century Gothic" panose="020B0502020202020204" pitchFamily="34" charset="0"/>
              </a:rPr>
              <a:t>DIRECTOR DE CONTABILIDAD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506986" y="1176028"/>
            <a:ext cx="237090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Century Gothic" panose="020B0502020202020204" pitchFamily="34" charset="0"/>
              </a:rPr>
              <a:t>Rahima Montéz</a:t>
            </a:r>
          </a:p>
          <a:p>
            <a:r>
              <a:rPr lang="en-GB" dirty="0"/>
              <a:t>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81372" y="1817097"/>
            <a:ext cx="38796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entury Gothic" panose="020B0502020202020204" pitchFamily="34" charset="0"/>
              </a:rPr>
              <a:t>Contacta con nosotras </a:t>
            </a:r>
            <a:r>
              <a:rPr lang="en-GB" sz="2000" dirty="0" err="1">
                <a:latin typeface="Century Gothic" panose="020B0502020202020204" pitchFamily="34" charset="0"/>
              </a:rPr>
              <a:t>aquí</a:t>
            </a:r>
            <a:r>
              <a:rPr lang="en-GB" sz="2000" dirty="0">
                <a:latin typeface="Century Gothic" panose="020B0502020202020204" pitchFamily="34" charset="0"/>
              </a:rPr>
              <a:t>-</a:t>
            </a: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4"/>
          <a:srcRect l="74432" t="20008" r="4356" b="19385"/>
          <a:stretch/>
        </p:blipFill>
        <p:spPr>
          <a:xfrm>
            <a:off x="372216" y="3105751"/>
            <a:ext cx="522666" cy="522667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/>
          <a:srcRect l="51265" t="22061" r="27951" b="20393"/>
          <a:stretch/>
        </p:blipFill>
        <p:spPr>
          <a:xfrm>
            <a:off x="372216" y="3860387"/>
            <a:ext cx="522666" cy="506501"/>
          </a:xfrm>
          <a:prstGeom prst="rect">
            <a:avLst/>
          </a:prstGeom>
        </p:spPr>
      </p:pic>
      <p:pic>
        <p:nvPicPr>
          <p:cNvPr id="19" name="Picture 18" descr="Contact Us Communication Support - Free image on Pixabay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52" t="21062" r="50991" b="20775"/>
          <a:stretch/>
        </p:blipFill>
        <p:spPr>
          <a:xfrm>
            <a:off x="372216" y="4598857"/>
            <a:ext cx="522666" cy="522666"/>
          </a:xfrm>
          <a:prstGeom prst="rect">
            <a:avLst/>
          </a:prstGeom>
        </p:spPr>
      </p:pic>
      <p:pic>
        <p:nvPicPr>
          <p:cNvPr id="23" name="Picture 22" descr="Download World Wide Web Clipart HQ PNG Image | FreePNGIm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216" y="5353492"/>
            <a:ext cx="522666" cy="510509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966732" y="3167029"/>
            <a:ext cx="52446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Century Gothic" panose="020B0502020202020204" pitchFamily="34" charset="0"/>
              </a:rPr>
              <a:t>Calle Ludano, 5, 27432 Málaga, España  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966732" y="3913582"/>
            <a:ext cx="3548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Century Gothic" panose="020B0502020202020204" pitchFamily="34" charset="0"/>
              </a:rPr>
              <a:t>rahimamont@gmail.com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94882" y="4607544"/>
            <a:ext cx="33179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Century Gothic" panose="020B0502020202020204" pitchFamily="34" charset="0"/>
              </a:rPr>
              <a:t>(+34) 372-982-553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94882" y="5342973"/>
            <a:ext cx="32526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entury Gothic" panose="020B0502020202020204" pitchFamily="34" charset="0"/>
                <a:hlinkClick r:id="rId7"/>
              </a:rPr>
              <a:t>www.Español.Hilton.com</a:t>
            </a: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6455766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35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Century Gothic</vt:lpstr>
      <vt:lpstr>Office Theme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Areeb Riyad</cp:lastModifiedBy>
  <cp:revision>11</cp:revision>
  <dcterms:created xsi:type="dcterms:W3CDTF">2022-05-07T15:43:58Z</dcterms:created>
  <dcterms:modified xsi:type="dcterms:W3CDTF">2022-05-18T18:15:47Z</dcterms:modified>
</cp:coreProperties>
</file>