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7E5E7A-AA73-42B9-B821-139A2A97E13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543D04-A91D-4A49-B61E-FC206AA7452D}" type="slidenum">
              <a:rPr lang="en-US" smtClean="0"/>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327E5E7A-AA73-42B9-B821-139A2A97E13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327E5E7A-AA73-42B9-B821-139A2A97E13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543D04-A91D-4A49-B61E-FC206AA7452D}" type="slidenum">
              <a:rPr lang="en-US" smtClean="0"/>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327E5E7A-AA73-42B9-B821-139A2A97E13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327E5E7A-AA73-42B9-B821-139A2A97E13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7E5E7A-AA73-42B9-B821-139A2A97E13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27E5E7A-AA73-42B9-B821-139A2A97E137}" type="datetimeFigureOut">
              <a:rPr lang="en-US" smtClean="0"/>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7E5E7A-AA73-42B9-B821-139A2A97E137}" type="datetimeFigureOut">
              <a:rPr lang="en-US" smtClean="0"/>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D543D04-A91D-4A49-B61E-FC206AA7452D}"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327E5E7A-AA73-42B9-B821-139A2A97E13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327E5E7A-AA73-42B9-B821-139A2A97E13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327E5E7A-AA73-42B9-B821-139A2A97E13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543D04-A91D-4A49-B61E-FC206AA7452D}"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27E5E7A-AA73-42B9-B821-139A2A97E137}" type="datetimeFigureOut">
              <a:rPr lang="en-US" smtClean="0"/>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D543D04-A91D-4A49-B61E-FC206AA7452D}" type="slidenum">
              <a:rPr lang="en-US" smtClean="0"/>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800" dirty="0"/>
              <a:t>Programme:	BA (Hons) Leadership and Management Skills for the Workplace</a:t>
            </a:r>
            <a:br>
              <a:rPr lang="en-GB" sz="2800" dirty="0"/>
            </a:br>
            <a:r>
              <a:rPr lang="en-GB" sz="2800" dirty="0"/>
              <a:t>Module:	Knowledge and Information Management Skills for the Workplace</a:t>
            </a:r>
            <a:endParaRPr lang="en-US" sz="2800" dirty="0"/>
          </a:p>
        </p:txBody>
      </p:sp>
      <p:sp>
        <p:nvSpPr>
          <p:cNvPr id="3" name="Subtitle 2"/>
          <p:cNvSpPr>
            <a:spLocks noGrp="1"/>
          </p:cNvSpPr>
          <p:nvPr>
            <p:ph type="subTitle" idx="1"/>
          </p:nvPr>
        </p:nvSpPr>
        <p:spPr/>
        <p:txBody>
          <a:bodyPr/>
          <a:lstStyle/>
          <a:p>
            <a:r>
              <a:rPr lang="en-GB" dirty="0"/>
              <a:t>Task 2: (Individual Presentation)</a:t>
            </a:r>
            <a:endParaRPr lang="en-GB" dirty="0"/>
          </a:p>
          <a:p>
            <a:r>
              <a:rPr lang="en-GB" dirty="0"/>
              <a:t>Student Name:</a:t>
            </a:r>
            <a:r>
              <a:rPr lang="en-US" altLang="en-GB" dirty="0"/>
              <a:t>Natalia Cojocaru</a:t>
            </a:r>
            <a:endParaRPr lang="en-US" alt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Overview</a:t>
            </a:r>
            <a:endParaRPr lang="en-US" dirty="0"/>
          </a:p>
        </p:txBody>
      </p:sp>
      <p:sp>
        <p:nvSpPr>
          <p:cNvPr id="3" name="Content Placeholder 2"/>
          <p:cNvSpPr>
            <a:spLocks noGrp="1"/>
          </p:cNvSpPr>
          <p:nvPr>
            <p:ph idx="1"/>
          </p:nvPr>
        </p:nvSpPr>
        <p:spPr/>
        <p:txBody>
          <a:bodyPr/>
          <a:lstStyle/>
          <a:p>
            <a:r>
              <a:rPr lang="en-GB" dirty="0"/>
              <a:t>The essay sets the stage by emphasizing the importance of knowledge management in modern organizational management. It delves into how British Airways and Emirates Airlines manage, </a:t>
            </a:r>
            <a:r>
              <a:rPr lang="en-GB" dirty="0" err="1"/>
              <a:t>analyze</a:t>
            </a:r>
            <a:r>
              <a:rPr lang="en-GB" dirty="0"/>
              <a:t>, store, and utilize knowledge for strategic decision-making.</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Company profiles:	</a:t>
            </a:r>
            <a:endParaRPr lang="en-US" dirty="0"/>
          </a:p>
        </p:txBody>
      </p:sp>
      <p:sp>
        <p:nvSpPr>
          <p:cNvPr id="3" name="Content Placeholder 2"/>
          <p:cNvSpPr>
            <a:spLocks noGrp="1"/>
          </p:cNvSpPr>
          <p:nvPr>
            <p:ph idx="1"/>
          </p:nvPr>
        </p:nvSpPr>
        <p:spPr/>
        <p:txBody>
          <a:bodyPr/>
          <a:lstStyle/>
          <a:p>
            <a:r>
              <a:rPr lang="en-GB" dirty="0"/>
              <a:t>British Airways: </a:t>
            </a:r>
            <a:r>
              <a:rPr lang="en-GB" dirty="0" err="1"/>
              <a:t>Analyzed</a:t>
            </a:r>
            <a:r>
              <a:rPr lang="en-GB" dirty="0"/>
              <a:t> for its knowledge management systems, emphasizing its large-scale operations, services offered, and its complex information management needs.</a:t>
            </a:r>
            <a:endParaRPr lang="en-GB" dirty="0"/>
          </a:p>
          <a:p>
            <a:r>
              <a:rPr lang="en-GB" dirty="0"/>
              <a:t>Emirates Airlines: Focuses on its global presence, diverse service offerings, and the high level of engineering and operational expertise required for its operations.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TOWS Analysis for Both Airlines</a:t>
            </a:r>
            <a:endParaRPr lang="en-US" dirty="0"/>
          </a:p>
        </p:txBody>
      </p:sp>
      <p:sp>
        <p:nvSpPr>
          <p:cNvPr id="3" name="Content Placeholder 2"/>
          <p:cNvSpPr>
            <a:spLocks noGrp="1"/>
          </p:cNvSpPr>
          <p:nvPr>
            <p:ph idx="1"/>
          </p:nvPr>
        </p:nvSpPr>
        <p:spPr/>
        <p:txBody>
          <a:bodyPr/>
          <a:lstStyle/>
          <a:p>
            <a:r>
              <a:rPr lang="en-GB" dirty="0"/>
              <a:t>Threats: Cybercrimes and scalability issues are highlighted as significant threats to their knowledge management systems.</a:t>
            </a:r>
            <a:endParaRPr lang="en-GB" dirty="0"/>
          </a:p>
          <a:p>
            <a:r>
              <a:rPr lang="en-GB" dirty="0"/>
              <a:t>Opportunities: Technological advancements and an increasing pool of expertise are seen as opportunities to enhance their knowledge management.</a:t>
            </a:r>
            <a:endParaRPr lang="en-GB" dirty="0"/>
          </a:p>
          <a:p>
            <a:r>
              <a:rPr lang="en-GB" dirty="0"/>
              <a:t>Weaknesses: Challenges like outdated systems and information overload are noted.</a:t>
            </a:r>
            <a:endParaRPr lang="en-GB" dirty="0"/>
          </a:p>
          <a:p>
            <a:r>
              <a:rPr lang="en-GB" dirty="0"/>
              <a:t>Strengths: Financial resources and quality personnel are identified as strengths aiding their knowledge management.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Management Systems Evaluation:</a:t>
            </a:r>
            <a:br>
              <a:rPr lang="en-GB" dirty="0"/>
            </a:br>
            <a:endParaRPr lang="en-US" dirty="0"/>
          </a:p>
        </p:txBody>
      </p:sp>
      <p:sp>
        <p:nvSpPr>
          <p:cNvPr id="3" name="Content Placeholder 2"/>
          <p:cNvSpPr>
            <a:spLocks noGrp="1"/>
          </p:cNvSpPr>
          <p:nvPr>
            <p:ph idx="1"/>
          </p:nvPr>
        </p:nvSpPr>
        <p:spPr/>
        <p:txBody>
          <a:bodyPr/>
          <a:lstStyle/>
          <a:p>
            <a:endParaRPr lang="en-GB" dirty="0"/>
          </a:p>
          <a:p>
            <a:r>
              <a:rPr lang="en-GB" dirty="0"/>
              <a:t>The essay critically evaluates the knowledge management systems of both airlines, focusing on their use of technology and strategies for internal communication and information sharing.</a:t>
            </a:r>
            <a:endParaRPr lang="en-GB"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Deployment of Knowledge Management Systems</a:t>
            </a:r>
            <a:endParaRPr lang="en-US" dirty="0"/>
          </a:p>
        </p:txBody>
      </p:sp>
      <p:sp>
        <p:nvSpPr>
          <p:cNvPr id="3" name="Content Placeholder 2"/>
          <p:cNvSpPr>
            <a:spLocks noGrp="1"/>
          </p:cNvSpPr>
          <p:nvPr>
            <p:ph idx="1"/>
          </p:nvPr>
        </p:nvSpPr>
        <p:spPr/>
        <p:txBody>
          <a:bodyPr/>
          <a:lstStyle/>
          <a:p>
            <a:r>
              <a:rPr lang="en-GB" b="0" i="0" dirty="0">
                <a:solidFill>
                  <a:srgbClr val="0F0F0F"/>
                </a:solidFill>
                <a:effectLst/>
                <a:latin typeface="Söhne"/>
              </a:rPr>
              <a:t>The use of these systems in business operations is explored, particularly how they enhance efficiency, customer experience, and ensure regulatory compliance.</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a:t>
            </a:r>
            <a:endParaRPr lang="en-US" dirty="0"/>
          </a:p>
        </p:txBody>
      </p:sp>
      <p:sp>
        <p:nvSpPr>
          <p:cNvPr id="3" name="Content Placeholder 2"/>
          <p:cNvSpPr>
            <a:spLocks noGrp="1"/>
          </p:cNvSpPr>
          <p:nvPr>
            <p:ph idx="1"/>
          </p:nvPr>
        </p:nvSpPr>
        <p:spPr/>
        <p:txBody>
          <a:bodyPr/>
          <a:lstStyle/>
          <a:p>
            <a:r>
              <a:rPr lang="en-GB" dirty="0"/>
              <a:t>Suggestions include embedding knowledge management practices in organizational culture, expanding systems to new markets, increasing employee involvement, and continuous system evaluation and improvement.</a:t>
            </a:r>
            <a:endParaRPr lang="en-GB" dirty="0"/>
          </a:p>
          <a:p>
            <a:r>
              <a:rPr lang="en-GB" dirty="0"/>
              <a:t>The adoption of machine learning technologies for better data handling is emphasized.</a:t>
            </a:r>
            <a:endParaRPr lang="en-GB"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and Limitations</a:t>
            </a:r>
            <a:endParaRPr lang="en-US" dirty="0"/>
          </a:p>
        </p:txBody>
      </p:sp>
      <p:sp>
        <p:nvSpPr>
          <p:cNvPr id="3" name="Content Placeholder 2"/>
          <p:cNvSpPr>
            <a:spLocks noGrp="1"/>
          </p:cNvSpPr>
          <p:nvPr>
            <p:ph idx="1"/>
          </p:nvPr>
        </p:nvSpPr>
        <p:spPr/>
        <p:txBody>
          <a:bodyPr/>
          <a:lstStyle/>
          <a:p>
            <a:r>
              <a:rPr lang="en-GB" dirty="0"/>
              <a:t>The essay acknowledges that adopting new technologies and changing organizational culture are not straightforward processes. There are risks associated with data security, the need for continuous technological upgrades, and potential resistance to change within the organization.</a:t>
            </a:r>
            <a:endParaRPr lang="en-GB" dirty="0"/>
          </a:p>
          <a:p>
            <a:r>
              <a:rPr lang="en-GB" dirty="0"/>
              <a:t>Additionally, the dynamic and competitive nature of the airline industry means that strategies must be flexible and adaptable to changing market conditions and technological advancements.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Conclusions</a:t>
            </a:r>
            <a:endParaRPr lang="en-US" dirty="0"/>
          </a:p>
        </p:txBody>
      </p:sp>
      <p:sp>
        <p:nvSpPr>
          <p:cNvPr id="3" name="Content Placeholder 2"/>
          <p:cNvSpPr>
            <a:spLocks noGrp="1"/>
          </p:cNvSpPr>
          <p:nvPr>
            <p:ph idx="1"/>
          </p:nvPr>
        </p:nvSpPr>
        <p:spPr/>
        <p:txBody>
          <a:bodyPr/>
          <a:lstStyle/>
          <a:p>
            <a:r>
              <a:rPr lang="en-GB" dirty="0"/>
              <a:t>We concludes that while both British Airways and Emirates Airlines have competent knowledge management systems, there is room for improvement, especially in terms of technology adoption and employee involvement.</a:t>
            </a:r>
            <a:endParaRPr lang="en-GB" dirty="0"/>
          </a:p>
          <a:p>
            <a:endParaRPr lang="en-US" dirty="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2759</Words>
  <Application>WPS Presentation</Application>
  <PresentationFormat>Widescreen</PresentationFormat>
  <Paragraphs>46</Paragraphs>
  <Slides>9</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9</vt:i4>
      </vt:variant>
    </vt:vector>
  </HeadingPairs>
  <TitlesOfParts>
    <vt:vector size="19" baseType="lpstr">
      <vt:lpstr>Arial</vt:lpstr>
      <vt:lpstr>SimSun</vt:lpstr>
      <vt:lpstr>Wingdings</vt:lpstr>
      <vt:lpstr>Calibri</vt:lpstr>
      <vt:lpstr>Söhne</vt:lpstr>
      <vt:lpstr>Segoe Print</vt:lpstr>
      <vt:lpstr>Calibri Light</vt:lpstr>
      <vt:lpstr>Microsoft YaHei</vt:lpstr>
      <vt:lpstr>Arial Unicode MS</vt:lpstr>
      <vt:lpstr>Retrospect</vt:lpstr>
      <vt:lpstr>Programme:	BA (Hons) Leadership and Management Skills for the Workplace Module:	Knowledge and Information Management Skills for the Workplace</vt:lpstr>
      <vt:lpstr>Introduction and Overview</vt:lpstr>
      <vt:lpstr>Company profiles:	</vt:lpstr>
      <vt:lpstr>TOWS Analysis for Both Airlines</vt:lpstr>
      <vt:lpstr>Knowledge Management Systems Evaluation: </vt:lpstr>
      <vt:lpstr>Deployment of Knowledge Management Systems</vt:lpstr>
      <vt:lpstr>Recommendation</vt:lpstr>
      <vt:lpstr>Challenges and Limitations</vt:lpstr>
      <vt:lpstr>Conclusions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Leadership and Management Skills for the Workplace Module:	Knowledge and Information Management Skills for the Workplace</dc:title>
  <dc:creator/>
  <cp:lastModifiedBy>Natalia Cojocaru</cp:lastModifiedBy>
  <cp:revision>1</cp:revision>
  <dcterms:created xsi:type="dcterms:W3CDTF">2023-11-18T18:57:55Z</dcterms:created>
  <dcterms:modified xsi:type="dcterms:W3CDTF">2023-11-18T18:57:55Z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260301E5657745AAB54E59969E3E6E19_13</vt:lpwstr>
  </property>
  <property fmtid="{D5CDD505-2E9C-101B-9397-08002B2CF9AE}" pid="3" name="KSOProductBuildVer">
    <vt:lpwstr>2057-12.2.0.13306</vt:lpwstr>
  </property>
</Properties>
</file>