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70" r:id="rId17"/>
    <p:sldId id="271" r:id="rId18"/>
    <p:sldId id="268" r:id="rId19"/>
    <p:sldId id="269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15BC4F-AB55-4486-8DFA-4C377D21292B}" v="195" dt="2020-04-23T13:58:02.9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k Sandford" userId="9d34ac20-ecf2-4a15-89bc-54dda4194490" providerId="ADAL" clId="{1115BC4F-AB55-4486-8DFA-4C377D21292B}"/>
    <pc:docChg chg="custSel addSld modSld">
      <pc:chgData name="Mark Sandford" userId="9d34ac20-ecf2-4a15-89bc-54dda4194490" providerId="ADAL" clId="{1115BC4F-AB55-4486-8DFA-4C377D21292B}" dt="2020-04-23T13:58:02.990" v="4273"/>
      <pc:docMkLst>
        <pc:docMk/>
      </pc:docMkLst>
      <pc:sldChg chg="modSp modAnim">
        <pc:chgData name="Mark Sandford" userId="9d34ac20-ecf2-4a15-89bc-54dda4194490" providerId="ADAL" clId="{1115BC4F-AB55-4486-8DFA-4C377D21292B}" dt="2020-04-23T11:56:15.207" v="3307"/>
        <pc:sldMkLst>
          <pc:docMk/>
          <pc:sldMk cId="3915726618" sldId="258"/>
        </pc:sldMkLst>
        <pc:spChg chg="mod">
          <ac:chgData name="Mark Sandford" userId="9d34ac20-ecf2-4a15-89bc-54dda4194490" providerId="ADAL" clId="{1115BC4F-AB55-4486-8DFA-4C377D21292B}" dt="2020-04-22T15:37:58.353" v="299" actId="20577"/>
          <ac:spMkLst>
            <pc:docMk/>
            <pc:sldMk cId="3915726618" sldId="258"/>
            <ac:spMk id="2" creationId="{3034F1AD-DFA5-43DF-9586-142D8A02A5DA}"/>
          </ac:spMkLst>
        </pc:spChg>
        <pc:spChg chg="mod">
          <ac:chgData name="Mark Sandford" userId="9d34ac20-ecf2-4a15-89bc-54dda4194490" providerId="ADAL" clId="{1115BC4F-AB55-4486-8DFA-4C377D21292B}" dt="2020-04-22T15:38:02.545" v="300" actId="313"/>
          <ac:spMkLst>
            <pc:docMk/>
            <pc:sldMk cId="3915726618" sldId="258"/>
            <ac:spMk id="3" creationId="{D0656CBC-DD74-4721-8FB0-3F7B9E5932EE}"/>
          </ac:spMkLst>
        </pc:spChg>
      </pc:sldChg>
      <pc:sldChg chg="modSp add modAnim">
        <pc:chgData name="Mark Sandford" userId="9d34ac20-ecf2-4a15-89bc-54dda4194490" providerId="ADAL" clId="{1115BC4F-AB55-4486-8DFA-4C377D21292B}" dt="2020-04-22T16:02:28.062" v="877" actId="20577"/>
        <pc:sldMkLst>
          <pc:docMk/>
          <pc:sldMk cId="3003742575" sldId="259"/>
        </pc:sldMkLst>
        <pc:spChg chg="mod">
          <ac:chgData name="Mark Sandford" userId="9d34ac20-ecf2-4a15-89bc-54dda4194490" providerId="ADAL" clId="{1115BC4F-AB55-4486-8DFA-4C377D21292B}" dt="2020-04-22T15:38:57.638" v="374" actId="20577"/>
          <ac:spMkLst>
            <pc:docMk/>
            <pc:sldMk cId="3003742575" sldId="259"/>
            <ac:spMk id="2" creationId="{36E81D65-CD4E-4E0B-9B31-6F80EC849EC9}"/>
          </ac:spMkLst>
        </pc:spChg>
        <pc:spChg chg="mod">
          <ac:chgData name="Mark Sandford" userId="9d34ac20-ecf2-4a15-89bc-54dda4194490" providerId="ADAL" clId="{1115BC4F-AB55-4486-8DFA-4C377D21292B}" dt="2020-04-22T16:02:28.062" v="877" actId="20577"/>
          <ac:spMkLst>
            <pc:docMk/>
            <pc:sldMk cId="3003742575" sldId="259"/>
            <ac:spMk id="3" creationId="{AA9AF7DB-F06E-4746-AA8C-447792A3517D}"/>
          </ac:spMkLst>
        </pc:spChg>
      </pc:sldChg>
      <pc:sldChg chg="modSp add modAnim">
        <pc:chgData name="Mark Sandford" userId="9d34ac20-ecf2-4a15-89bc-54dda4194490" providerId="ADAL" clId="{1115BC4F-AB55-4486-8DFA-4C377D21292B}" dt="2020-04-23T11:56:29.253" v="3309"/>
        <pc:sldMkLst>
          <pc:docMk/>
          <pc:sldMk cId="2739059056" sldId="260"/>
        </pc:sldMkLst>
        <pc:spChg chg="mod">
          <ac:chgData name="Mark Sandford" userId="9d34ac20-ecf2-4a15-89bc-54dda4194490" providerId="ADAL" clId="{1115BC4F-AB55-4486-8DFA-4C377D21292B}" dt="2020-04-22T16:18:34.003" v="1362" actId="20577"/>
          <ac:spMkLst>
            <pc:docMk/>
            <pc:sldMk cId="2739059056" sldId="260"/>
            <ac:spMk id="2" creationId="{6912A941-B92B-45B3-A502-6FF2839D4D23}"/>
          </ac:spMkLst>
        </pc:spChg>
        <pc:spChg chg="mod">
          <ac:chgData name="Mark Sandford" userId="9d34ac20-ecf2-4a15-89bc-54dda4194490" providerId="ADAL" clId="{1115BC4F-AB55-4486-8DFA-4C377D21292B}" dt="2020-04-22T16:13:07.408" v="1105" actId="20577"/>
          <ac:spMkLst>
            <pc:docMk/>
            <pc:sldMk cId="2739059056" sldId="260"/>
            <ac:spMk id="3" creationId="{11683845-4742-4EBF-AD07-DB19D64FCA90}"/>
          </ac:spMkLst>
        </pc:spChg>
      </pc:sldChg>
      <pc:sldChg chg="modSp add modAnim">
        <pc:chgData name="Mark Sandford" userId="9d34ac20-ecf2-4a15-89bc-54dda4194490" providerId="ADAL" clId="{1115BC4F-AB55-4486-8DFA-4C377D21292B}" dt="2020-04-23T11:56:47.758" v="3311"/>
        <pc:sldMkLst>
          <pc:docMk/>
          <pc:sldMk cId="1460988654" sldId="261"/>
        </pc:sldMkLst>
        <pc:spChg chg="mod">
          <ac:chgData name="Mark Sandford" userId="9d34ac20-ecf2-4a15-89bc-54dda4194490" providerId="ADAL" clId="{1115BC4F-AB55-4486-8DFA-4C377D21292B}" dt="2020-04-22T16:17:17.191" v="1339" actId="20577"/>
          <ac:spMkLst>
            <pc:docMk/>
            <pc:sldMk cId="1460988654" sldId="261"/>
            <ac:spMk id="2" creationId="{0D2C4351-6E52-4B87-A8D4-8D140D1E1687}"/>
          </ac:spMkLst>
        </pc:spChg>
        <pc:spChg chg="mod">
          <ac:chgData name="Mark Sandford" userId="9d34ac20-ecf2-4a15-89bc-54dda4194490" providerId="ADAL" clId="{1115BC4F-AB55-4486-8DFA-4C377D21292B}" dt="2020-04-22T16:16:59.097" v="1335" actId="20577"/>
          <ac:spMkLst>
            <pc:docMk/>
            <pc:sldMk cId="1460988654" sldId="261"/>
            <ac:spMk id="3" creationId="{B85C3D79-6E78-41E9-AFD6-2347DF045319}"/>
          </ac:spMkLst>
        </pc:spChg>
      </pc:sldChg>
      <pc:sldChg chg="modSp add modAnim">
        <pc:chgData name="Mark Sandford" userId="9d34ac20-ecf2-4a15-89bc-54dda4194490" providerId="ADAL" clId="{1115BC4F-AB55-4486-8DFA-4C377D21292B}" dt="2020-04-23T11:57:04.290" v="3313"/>
        <pc:sldMkLst>
          <pc:docMk/>
          <pc:sldMk cId="2408826384" sldId="262"/>
        </pc:sldMkLst>
        <pc:spChg chg="mod">
          <ac:chgData name="Mark Sandford" userId="9d34ac20-ecf2-4a15-89bc-54dda4194490" providerId="ADAL" clId="{1115BC4F-AB55-4486-8DFA-4C377D21292B}" dt="2020-04-23T11:19:09.355" v="2285" actId="20577"/>
          <ac:spMkLst>
            <pc:docMk/>
            <pc:sldMk cId="2408826384" sldId="262"/>
            <ac:spMk id="2" creationId="{0D2C4351-6E52-4B87-A8D4-8D140D1E1687}"/>
          </ac:spMkLst>
        </pc:spChg>
        <pc:spChg chg="mod">
          <ac:chgData name="Mark Sandford" userId="9d34ac20-ecf2-4a15-89bc-54dda4194490" providerId="ADAL" clId="{1115BC4F-AB55-4486-8DFA-4C377D21292B}" dt="2020-04-22T16:28:18.440" v="1698" actId="20577"/>
          <ac:spMkLst>
            <pc:docMk/>
            <pc:sldMk cId="2408826384" sldId="262"/>
            <ac:spMk id="3" creationId="{B85C3D79-6E78-41E9-AFD6-2347DF045319}"/>
          </ac:spMkLst>
        </pc:spChg>
      </pc:sldChg>
      <pc:sldChg chg="modSp add modAnim">
        <pc:chgData name="Mark Sandford" userId="9d34ac20-ecf2-4a15-89bc-54dda4194490" providerId="ADAL" clId="{1115BC4F-AB55-4486-8DFA-4C377D21292B}" dt="2020-04-23T11:57:15.423" v="3315"/>
        <pc:sldMkLst>
          <pc:docMk/>
          <pc:sldMk cId="3971822542" sldId="263"/>
        </pc:sldMkLst>
        <pc:spChg chg="mod">
          <ac:chgData name="Mark Sandford" userId="9d34ac20-ecf2-4a15-89bc-54dda4194490" providerId="ADAL" clId="{1115BC4F-AB55-4486-8DFA-4C377D21292B}" dt="2020-04-23T11:19:14.607" v="2287" actId="20577"/>
          <ac:spMkLst>
            <pc:docMk/>
            <pc:sldMk cId="3971822542" sldId="263"/>
            <ac:spMk id="2" creationId="{0D2C4351-6E52-4B87-A8D4-8D140D1E1687}"/>
          </ac:spMkLst>
        </pc:spChg>
        <pc:spChg chg="mod">
          <ac:chgData name="Mark Sandford" userId="9d34ac20-ecf2-4a15-89bc-54dda4194490" providerId="ADAL" clId="{1115BC4F-AB55-4486-8DFA-4C377D21292B}" dt="2020-04-22T16:35:46.736" v="2067" actId="20577"/>
          <ac:spMkLst>
            <pc:docMk/>
            <pc:sldMk cId="3971822542" sldId="263"/>
            <ac:spMk id="3" creationId="{B85C3D79-6E78-41E9-AFD6-2347DF045319}"/>
          </ac:spMkLst>
        </pc:spChg>
      </pc:sldChg>
      <pc:sldChg chg="modSp add modAnim">
        <pc:chgData name="Mark Sandford" userId="9d34ac20-ecf2-4a15-89bc-54dda4194490" providerId="ADAL" clId="{1115BC4F-AB55-4486-8DFA-4C377D21292B}" dt="2020-04-23T11:57:27.318" v="3317"/>
        <pc:sldMkLst>
          <pc:docMk/>
          <pc:sldMk cId="2357209663" sldId="264"/>
        </pc:sldMkLst>
        <pc:spChg chg="mod">
          <ac:chgData name="Mark Sandford" userId="9d34ac20-ecf2-4a15-89bc-54dda4194490" providerId="ADAL" clId="{1115BC4F-AB55-4486-8DFA-4C377D21292B}" dt="2020-04-22T16:38:00.397" v="2089" actId="20577"/>
          <ac:spMkLst>
            <pc:docMk/>
            <pc:sldMk cId="2357209663" sldId="264"/>
            <ac:spMk id="2" creationId="{0D2C4351-6E52-4B87-A8D4-8D140D1E1687}"/>
          </ac:spMkLst>
        </pc:spChg>
        <pc:spChg chg="mod">
          <ac:chgData name="Mark Sandford" userId="9d34ac20-ecf2-4a15-89bc-54dda4194490" providerId="ADAL" clId="{1115BC4F-AB55-4486-8DFA-4C377D21292B}" dt="2020-04-23T11:28:11.102" v="2636" actId="20577"/>
          <ac:spMkLst>
            <pc:docMk/>
            <pc:sldMk cId="2357209663" sldId="264"/>
            <ac:spMk id="3" creationId="{B85C3D79-6E78-41E9-AFD6-2347DF045319}"/>
          </ac:spMkLst>
        </pc:spChg>
      </pc:sldChg>
      <pc:sldChg chg="modSp add modAnim">
        <pc:chgData name="Mark Sandford" userId="9d34ac20-ecf2-4a15-89bc-54dda4194490" providerId="ADAL" clId="{1115BC4F-AB55-4486-8DFA-4C377D21292B}" dt="2020-04-23T11:57:42.514" v="3319"/>
        <pc:sldMkLst>
          <pc:docMk/>
          <pc:sldMk cId="3687502612" sldId="265"/>
        </pc:sldMkLst>
        <pc:spChg chg="mod">
          <ac:chgData name="Mark Sandford" userId="9d34ac20-ecf2-4a15-89bc-54dda4194490" providerId="ADAL" clId="{1115BC4F-AB55-4486-8DFA-4C377D21292B}" dt="2020-04-23T11:30:54.844" v="2658" actId="20577"/>
          <ac:spMkLst>
            <pc:docMk/>
            <pc:sldMk cId="3687502612" sldId="265"/>
            <ac:spMk id="2" creationId="{0D2C4351-6E52-4B87-A8D4-8D140D1E1687}"/>
          </ac:spMkLst>
        </pc:spChg>
        <pc:spChg chg="mod">
          <ac:chgData name="Mark Sandford" userId="9d34ac20-ecf2-4a15-89bc-54dda4194490" providerId="ADAL" clId="{1115BC4F-AB55-4486-8DFA-4C377D21292B}" dt="2020-04-23T11:51:41.129" v="3109" actId="20577"/>
          <ac:spMkLst>
            <pc:docMk/>
            <pc:sldMk cId="3687502612" sldId="265"/>
            <ac:spMk id="3" creationId="{B85C3D79-6E78-41E9-AFD6-2347DF045319}"/>
          </ac:spMkLst>
        </pc:spChg>
      </pc:sldChg>
      <pc:sldChg chg="modSp add modAnim">
        <pc:chgData name="Mark Sandford" userId="9d34ac20-ecf2-4a15-89bc-54dda4194490" providerId="ADAL" clId="{1115BC4F-AB55-4486-8DFA-4C377D21292B}" dt="2020-04-23T13:57:50.577" v="4271"/>
        <pc:sldMkLst>
          <pc:docMk/>
          <pc:sldMk cId="1009344827" sldId="266"/>
        </pc:sldMkLst>
        <pc:spChg chg="mod">
          <ac:chgData name="Mark Sandford" userId="9d34ac20-ecf2-4a15-89bc-54dda4194490" providerId="ADAL" clId="{1115BC4F-AB55-4486-8DFA-4C377D21292B}" dt="2020-04-23T11:53:02.713" v="3162" actId="20577"/>
          <ac:spMkLst>
            <pc:docMk/>
            <pc:sldMk cId="1009344827" sldId="266"/>
            <ac:spMk id="2" creationId="{CD388A11-C5B3-4191-8F60-173EEAAAFF67}"/>
          </ac:spMkLst>
        </pc:spChg>
        <pc:spChg chg="mod">
          <ac:chgData name="Mark Sandford" userId="9d34ac20-ecf2-4a15-89bc-54dda4194490" providerId="ADAL" clId="{1115BC4F-AB55-4486-8DFA-4C377D21292B}" dt="2020-04-23T13:43:25.921" v="3910" actId="20577"/>
          <ac:spMkLst>
            <pc:docMk/>
            <pc:sldMk cId="1009344827" sldId="266"/>
            <ac:spMk id="3" creationId="{6177C475-56A6-47B0-B8FE-1A24DD0F096E}"/>
          </ac:spMkLst>
        </pc:spChg>
      </pc:sldChg>
      <pc:sldChg chg="modSp add modAnim">
        <pc:chgData name="Mark Sandford" userId="9d34ac20-ecf2-4a15-89bc-54dda4194490" providerId="ADAL" clId="{1115BC4F-AB55-4486-8DFA-4C377D21292B}" dt="2020-04-23T13:58:02.990" v="4273"/>
        <pc:sldMkLst>
          <pc:docMk/>
          <pc:sldMk cId="3525661813" sldId="267"/>
        </pc:sldMkLst>
        <pc:spChg chg="mod">
          <ac:chgData name="Mark Sandford" userId="9d34ac20-ecf2-4a15-89bc-54dda4194490" providerId="ADAL" clId="{1115BC4F-AB55-4486-8DFA-4C377D21292B}" dt="2020-04-23T11:55:55.598" v="3305" actId="20577"/>
          <ac:spMkLst>
            <pc:docMk/>
            <pc:sldMk cId="3525661813" sldId="267"/>
            <ac:spMk id="2" creationId="{CD388A11-C5B3-4191-8F60-173EEAAAFF67}"/>
          </ac:spMkLst>
        </pc:spChg>
        <pc:spChg chg="mod">
          <ac:chgData name="Mark Sandford" userId="9d34ac20-ecf2-4a15-89bc-54dda4194490" providerId="ADAL" clId="{1115BC4F-AB55-4486-8DFA-4C377D21292B}" dt="2020-04-23T13:56:54.869" v="4269" actId="20577"/>
          <ac:spMkLst>
            <pc:docMk/>
            <pc:sldMk cId="3525661813" sldId="267"/>
            <ac:spMk id="3" creationId="{6177C475-56A6-47B0-B8FE-1A24DD0F096E}"/>
          </ac:spMkLst>
        </pc:spChg>
      </pc:sldChg>
      <pc:sldChg chg="add">
        <pc:chgData name="Mark Sandford" userId="9d34ac20-ecf2-4a15-89bc-54dda4194490" providerId="ADAL" clId="{1115BC4F-AB55-4486-8DFA-4C377D21292B}" dt="2020-04-23T11:41:22.735" v="3107"/>
        <pc:sldMkLst>
          <pc:docMk/>
          <pc:sldMk cId="3043808611" sldId="268"/>
        </pc:sldMkLst>
      </pc:sldChg>
      <pc:sldChg chg="add">
        <pc:chgData name="Mark Sandford" userId="9d34ac20-ecf2-4a15-89bc-54dda4194490" providerId="ADAL" clId="{1115BC4F-AB55-4486-8DFA-4C377D21292B}" dt="2020-04-23T11:41:23.152" v="3108"/>
        <pc:sldMkLst>
          <pc:docMk/>
          <pc:sldMk cId="1194080460" sldId="269"/>
        </pc:sldMkLst>
      </pc:sldChg>
      <pc:sldChg chg="modSp add">
        <pc:chgData name="Mark Sandford" userId="9d34ac20-ecf2-4a15-89bc-54dda4194490" providerId="ADAL" clId="{1115BC4F-AB55-4486-8DFA-4C377D21292B}" dt="2020-04-23T11:59:14.302" v="3417" actId="20577"/>
        <pc:sldMkLst>
          <pc:docMk/>
          <pc:sldMk cId="3613033369" sldId="270"/>
        </pc:sldMkLst>
        <pc:spChg chg="mod">
          <ac:chgData name="Mark Sandford" userId="9d34ac20-ecf2-4a15-89bc-54dda4194490" providerId="ADAL" clId="{1115BC4F-AB55-4486-8DFA-4C377D21292B}" dt="2020-04-23T11:55:10.136" v="3243" actId="20577"/>
          <ac:spMkLst>
            <pc:docMk/>
            <pc:sldMk cId="3613033369" sldId="270"/>
            <ac:spMk id="2" creationId="{CD388A11-C5B3-4191-8F60-173EEAAAFF67}"/>
          </ac:spMkLst>
        </pc:spChg>
        <pc:spChg chg="mod">
          <ac:chgData name="Mark Sandford" userId="9d34ac20-ecf2-4a15-89bc-54dda4194490" providerId="ADAL" clId="{1115BC4F-AB55-4486-8DFA-4C377D21292B}" dt="2020-04-23T11:59:14.302" v="3417" actId="20577"/>
          <ac:spMkLst>
            <pc:docMk/>
            <pc:sldMk cId="3613033369" sldId="270"/>
            <ac:spMk id="3" creationId="{6177C475-56A6-47B0-B8FE-1A24DD0F096E}"/>
          </ac:spMkLst>
        </pc:spChg>
      </pc:sldChg>
      <pc:sldChg chg="modSp add">
        <pc:chgData name="Mark Sandford" userId="9d34ac20-ecf2-4a15-89bc-54dda4194490" providerId="ADAL" clId="{1115BC4F-AB55-4486-8DFA-4C377D21292B}" dt="2020-04-23T11:55:47.800" v="3301" actId="20577"/>
        <pc:sldMkLst>
          <pc:docMk/>
          <pc:sldMk cId="102343886" sldId="271"/>
        </pc:sldMkLst>
        <pc:spChg chg="mod">
          <ac:chgData name="Mark Sandford" userId="9d34ac20-ecf2-4a15-89bc-54dda4194490" providerId="ADAL" clId="{1115BC4F-AB55-4486-8DFA-4C377D21292B}" dt="2020-04-23T11:55:38.106" v="3288" actId="20577"/>
          <ac:spMkLst>
            <pc:docMk/>
            <pc:sldMk cId="102343886" sldId="271"/>
            <ac:spMk id="2" creationId="{CD388A11-C5B3-4191-8F60-173EEAAAFF67}"/>
          </ac:spMkLst>
        </pc:spChg>
        <pc:spChg chg="mod">
          <ac:chgData name="Mark Sandford" userId="9d34ac20-ecf2-4a15-89bc-54dda4194490" providerId="ADAL" clId="{1115BC4F-AB55-4486-8DFA-4C377D21292B}" dt="2020-04-23T11:55:47.800" v="3301" actId="20577"/>
          <ac:spMkLst>
            <pc:docMk/>
            <pc:sldMk cId="102343886" sldId="271"/>
            <ac:spMk id="3" creationId="{6177C475-56A6-47B0-B8FE-1A24DD0F096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1BFEC5-8EBE-4D45-B9FE-F8BE7874DF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0E5B4E-F7C3-4A26-8ED6-2985DC95AC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A6067A-F50A-422E-B097-DE78319613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20A38-726E-4C6B-A891-B743C6F3138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F8207D-19EA-40C3-A1CA-2672540988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09D609-15DD-4126-8BB1-81CAD83833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F3D68-1FED-4A1D-B345-14F01FF4B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285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2FB395-A364-49D6-8DDD-3F5C346B09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F9C18A-F659-4872-92AB-BCD7BE2896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9B3370-1552-430B-ABF3-46679AC129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20A38-726E-4C6B-A891-B743C6F3138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F69790-F3CD-4C2A-9FDA-6F2AF0DE8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DB3B62-59FE-4F93-945A-B8508093A5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F3D68-1FED-4A1D-B345-14F01FF4B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94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D6F6D-56CE-4675-8D9B-977F83F57C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C720A0-0C92-4A8C-981E-7B29E99B21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5D423-C03A-4BF0-987F-F12052121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20A38-726E-4C6B-A891-B743C6F3138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DC0952-0776-4DE7-8984-7E19A4EF8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69EB4D-D0C7-4E86-ACB7-237FAE316E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F3D68-1FED-4A1D-B345-14F01FF4B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926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0FE647-6EFC-4E77-847C-99DC54404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9F06B0-9AB9-4CD2-B5E1-C7AA69A637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C94EC3-C323-4CAD-9464-846649655A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0C2B50-A5E2-45E3-8D74-7F754D1F61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20A38-726E-4C6B-A891-B743C6F3138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F1993E-1BAB-4128-B871-4D8FC77E09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1D1507-3D2F-45CF-9DB8-585B4AA244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F3D68-1FED-4A1D-B345-14F01FF4B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478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08B0D7-5352-434D-98DF-19FA15B14A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886B69-35F3-4327-94EB-76694FBD87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1586B8-124F-4EDB-BB8F-9C2E029F65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2B9D1D-6ED3-43FA-86D2-9F9C24CA14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9E5D8FD-B7F5-4A4E-B7DA-C032B8CF09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F4341CF-5C41-41CB-BFFF-C7E45B5F45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20A38-726E-4C6B-A891-B743C6F3138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72A3025-BA80-4D74-AD59-633939577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387BB65-D6AC-46D8-A13E-B8642CCC2B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F3D68-1FED-4A1D-B345-14F01FF4B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193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42657-7D0B-4526-A91F-542674477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02983B6-1006-4F50-8436-B4EAD7102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20A38-726E-4C6B-A891-B743C6F3138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23AB49-5A63-4709-B505-F26D817549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AF9D38-7DB3-4572-9262-83BD8BF11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F3D68-1FED-4A1D-B345-14F01FF4B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0732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A824F27-EA6D-43AA-9937-9EC3164793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20A38-726E-4C6B-A891-B743C6F3138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7685B52-6631-4C6E-BD5A-006575C8D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26AF37-F6F0-43BC-B6BB-002EBC7F4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F3D68-1FED-4A1D-B345-14F01FF4B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20228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E9D8E-5124-4A2E-8967-F92FC17C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074141-C162-4CD6-B280-76B243334D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E95955-BE3F-4269-B3F2-C621C4CF46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C5E798-11B1-45BD-916E-318D3A140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20A38-726E-4C6B-A891-B743C6F3138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E54673-CF3F-4991-803A-695F5F079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98ABCA-54A6-4444-849D-12B1CBA97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F3D68-1FED-4A1D-B345-14F01FF4B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62182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14684F-0CB8-4812-ABC6-B93EF4BFC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91C1BC-06BA-4E3F-99C9-B7F8FC6E21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594460-6C4E-4ED2-9BDB-5B49BB195D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8C56D-2512-4575-897D-96AA348B19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20A38-726E-4C6B-A891-B743C6F3138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F9760D-6D8E-4A41-A3FD-C0CF917FE7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C42FCF-A766-42A9-851A-E5193C1A73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F3D68-1FED-4A1D-B345-14F01FF4B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764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C0E444-5BB5-4924-888B-AFCA72FA44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F67EA0-C75B-47AB-AC62-5724BFEA8A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BE021C-8D4E-45F2-A381-562D2DEBD8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20A38-726E-4C6B-A891-B743C6F3138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D583D7-D5F7-4552-8A41-95D441B330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C70387-63A3-4058-A297-6657D8DA7B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F3D68-1FED-4A1D-B345-14F01FF4B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9418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70AB2B8-0D49-43CC-B26C-51376DC34F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B63859-F514-473D-9512-05C3C287B4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C3301F-F8FD-40EF-AC15-72078C89F6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20A38-726E-4C6B-A891-B743C6F3138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007009-D6B1-4AFD-91AB-DA7A8130DB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C6CE0B-1D0D-4F01-AE3F-32191B573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F3D68-1FED-4A1D-B345-14F01FF4B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486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561627F-F783-4527-B476-1EB2D240F9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5D3072-CB6E-4675-A3F3-D74E95434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EB0A55-4499-4AEE-9FE5-AA603C8F7C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120A38-726E-4C6B-A891-B743C6F3138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3AE99F-14C7-4ACD-A152-FF2D35A43A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DDF3D2-85C1-41C6-BC5F-2C1DA304A1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4F3D68-1FED-4A1D-B345-14F01FF4B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78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FB5AF7-38A9-422F-8D0E-9C8AC6EBC4B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Engineering Management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9D57F8-28F8-4AEF-994D-A6BCA522117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Exam Preparation</a:t>
            </a:r>
          </a:p>
        </p:txBody>
      </p:sp>
    </p:spTree>
    <p:extLst>
      <p:ext uri="{BB962C8B-B14F-4D97-AF65-F5344CB8AC3E}">
        <p14:creationId xmlns:p14="http://schemas.microsoft.com/office/powerpoint/2010/main" val="38581209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6A7162-4760-4A87-990B-099D709A8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 Basics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B02FC58-91C0-4501-BD52-E91CC2CB7D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1560238"/>
              </p:ext>
            </p:extLst>
          </p:nvPr>
        </p:nvGraphicFramePr>
        <p:xfrm>
          <a:off x="3124200" y="3273584"/>
          <a:ext cx="2902812" cy="1800225"/>
        </p:xfrm>
        <a:graphic>
          <a:graphicData uri="http://schemas.openxmlformats.org/drawingml/2006/table">
            <a:tbl>
              <a:tblPr/>
              <a:tblGrid>
                <a:gridCol w="1451406">
                  <a:extLst>
                    <a:ext uri="{9D8B030D-6E8A-4147-A177-3AD203B41FA5}">
                      <a16:colId xmlns:a16="http://schemas.microsoft.com/office/drawing/2014/main" val="1180825187"/>
                    </a:ext>
                  </a:extLst>
                </a:gridCol>
                <a:gridCol w="1451406">
                  <a:extLst>
                    <a:ext uri="{9D8B030D-6E8A-4147-A177-3AD203B41FA5}">
                      <a16:colId xmlns:a16="http://schemas.microsoft.com/office/drawing/2014/main" val="1622942297"/>
                    </a:ext>
                  </a:extLst>
                </a:gridCol>
              </a:tblGrid>
              <a:tr h="295275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1" i="0" cap="all">
                          <a:effectLst/>
                          <a:latin typeface="Times New Roman" panose="02020603050405020304" pitchFamily="18" charset="0"/>
                        </a:rPr>
                        <a:t>LOCATION:</a:t>
                      </a:r>
                      <a:r>
                        <a:rPr lang="en-GB" sz="1200" b="0" i="0" cap="all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r>
                        <a:rPr lang="en-GB" sz="1200" b="1" i="0" cap="all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SWANSEA </a:t>
                      </a:r>
                      <a:r>
                        <a:rPr lang="en-GB" sz="1200" b="1" i="0" cap="all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GB" b="1" i="0" cap="all">
                        <a:effectLst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ase"/>
                      <a:r>
                        <a:rPr lang="en-GB" sz="1200" b="1" i="0" cap="all">
                          <a:effectLst/>
                          <a:latin typeface="Times New Roman" panose="02020603050405020304" pitchFamily="18" charset="0"/>
                        </a:rPr>
                        <a:t>LLEOLIAD: </a:t>
                      </a:r>
                      <a:r>
                        <a:rPr lang="en-GB" sz="1200" b="1" i="0" cap="all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ABERTAWE</a:t>
                      </a:r>
                      <a:r>
                        <a:rPr lang="en-GB" sz="1200" b="1" i="0" cap="all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GB" b="1" i="0" cap="all">
                        <a:effectLst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1241765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1" i="0">
                          <a:effectLst/>
                          <a:latin typeface="Times New Roman" panose="02020603050405020304" pitchFamily="18" charset="0"/>
                        </a:rPr>
                        <a:t>LEVEL </a:t>
                      </a:r>
                      <a:r>
                        <a:rPr lang="en-GB" sz="1200" b="1" i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en-GB" sz="1200" b="1" i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GB" b="1" i="0">
                        <a:effectLst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ase"/>
                      <a:r>
                        <a:rPr lang="en-GB" sz="1200" b="1" i="0">
                          <a:effectLst/>
                          <a:latin typeface="Times New Roman" panose="02020603050405020304" pitchFamily="18" charset="0"/>
                        </a:rPr>
                        <a:t>LEFEL </a:t>
                      </a:r>
                      <a:r>
                        <a:rPr lang="en-GB" sz="1200" b="1" i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en-GB" sz="1200" b="1" i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GB" b="1" i="0">
                        <a:effectLst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2074581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1" i="0" cap="all">
                          <a:effectLst/>
                          <a:latin typeface="Times New Roman" panose="02020603050405020304" pitchFamily="18" charset="0"/>
                        </a:rPr>
                        <a:t>EXAMINATION PERIOD </a:t>
                      </a:r>
                      <a:endParaRPr lang="en-GB" b="1" i="0" cap="all">
                        <a:effectLst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ase"/>
                      <a:r>
                        <a:rPr lang="en-GB" sz="1200" b="1" i="0" cap="all">
                          <a:effectLst/>
                          <a:latin typeface="Times New Roman" panose="02020603050405020304" pitchFamily="18" charset="0"/>
                        </a:rPr>
                        <a:t>CYFNOD ARHOLIADAU </a:t>
                      </a:r>
                      <a:endParaRPr lang="en-GB" b="1" i="0" cap="all">
                        <a:effectLst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2039510"/>
                  </a:ext>
                </a:extLst>
              </a:tr>
              <a:tr h="542925">
                <a:tc>
                  <a:txBody>
                    <a:bodyPr/>
                    <a:lstStyle/>
                    <a:p>
                      <a:pPr algn="just" rtl="0" fontAlgn="base"/>
                      <a:r>
                        <a:rPr lang="en-GB" sz="1200" b="1" i="0" cap="all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MAY 2020</a:t>
                      </a:r>
                      <a:r>
                        <a:rPr lang="en-GB" sz="1200" b="1" i="0" cap="all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GB" b="1" i="0" cap="all">
                        <a:effectLst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ase"/>
                      <a:r>
                        <a:rPr lang="en-GB" sz="1200" b="1" i="0" cap="all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 2020</a:t>
                      </a:r>
                      <a:r>
                        <a:rPr lang="en-GB" sz="1200" b="1" i="0" cap="all" dirty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GB" b="1" i="0" cap="all" dirty="0">
                        <a:effectLst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8533093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F62270CC-FAFF-40FD-84A8-978389D835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4200" y="1716921"/>
            <a:ext cx="5954486" cy="357020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MODULE CODE:  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M5X01176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TIME:  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 HOURS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1" i="0" u="sng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ALL CANDIDATES TO ANSWER QUESTION 1 IN SECTION A 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1" i="0" u="sng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ALL BENG MECHANICAL, MECHANICAL &amp; MANUFACTURING AND EXTREME SPORTS CANDIDATES TO ANSWER ANY TWO QUESTIONS FROM SECTION B (ANDREW THORN)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1" i="0" u="sng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ALL BENG MOTORSPORT, MOTORCYCLE, AND AUTOMOTIVE ENGINEERING CANDIDATES TO ANSWER ANY TWO QUESTIONS FROM SECTION C (MARK SANDFORD)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Equipment or materials required – Calculators may be used 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Adnoddau</a:t>
            </a:r>
            <a:r>
              <a:rPr kumimoji="0" lang="en-GB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neu </a:t>
            </a:r>
            <a:r>
              <a:rPr kumimoji="0" lang="en-GB" altLang="en-US" sz="12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ddefnyddiau</a:t>
            </a:r>
            <a:r>
              <a:rPr kumimoji="0" lang="en-GB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en-GB" altLang="en-US" sz="12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sydd</a:t>
            </a:r>
            <a:r>
              <a:rPr kumimoji="0" lang="en-GB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en-GB" altLang="en-US" sz="12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eu</a:t>
            </a:r>
            <a:r>
              <a:rPr kumimoji="0" lang="en-GB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en-GB" altLang="en-US" sz="12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hangen</a:t>
            </a:r>
            <a:r>
              <a:rPr kumimoji="0" lang="en-GB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- Dim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52488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34F1AD-DFA5-43DF-9586-142D8A02A5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General approach and techniques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656CBC-DD74-4721-8FB0-3F7B9E5932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Read the Questions thoroughly</a:t>
            </a:r>
          </a:p>
          <a:p>
            <a:r>
              <a:rPr lang="en-GB" dirty="0"/>
              <a:t>Draw Diagrams and Models to help the understanding</a:t>
            </a:r>
          </a:p>
          <a:p>
            <a:r>
              <a:rPr lang="en-GB" dirty="0"/>
              <a:t>Take your time</a:t>
            </a:r>
          </a:p>
          <a:p>
            <a:r>
              <a:rPr lang="en-GB" dirty="0"/>
              <a:t>Add additional information and relevant examples</a:t>
            </a:r>
          </a:p>
          <a:p>
            <a:r>
              <a:rPr lang="en-GB" dirty="0"/>
              <a:t>Keep the writing neat and legible</a:t>
            </a:r>
          </a:p>
          <a:p>
            <a:r>
              <a:rPr lang="en-GB" dirty="0"/>
              <a:t>Show all workings</a:t>
            </a:r>
          </a:p>
          <a:p>
            <a:r>
              <a:rPr lang="en-GB" dirty="0"/>
              <a:t>Re-read and check the answers</a:t>
            </a:r>
          </a:p>
        </p:txBody>
      </p:sp>
    </p:spTree>
    <p:extLst>
      <p:ext uri="{BB962C8B-B14F-4D97-AF65-F5344CB8AC3E}">
        <p14:creationId xmlns:p14="http://schemas.microsoft.com/office/powerpoint/2010/main" val="3915726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E81D65-CD4E-4E0B-9B31-6F80EC849E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There are four main subject clusters</a:t>
            </a:r>
            <a:br>
              <a:rPr lang="en-GB" dirty="0"/>
            </a:br>
            <a:r>
              <a:rPr lang="en-GB" dirty="0"/>
              <a:t>There will be one question from each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9AF7DB-F06E-4746-AA8C-447792A351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1. Finance</a:t>
            </a:r>
          </a:p>
          <a:p>
            <a:pPr lvl="1"/>
            <a:r>
              <a:rPr lang="en-GB" dirty="0"/>
              <a:t>The question is obligatory and share with all cohorts.</a:t>
            </a:r>
          </a:p>
          <a:p>
            <a:pPr lvl="1"/>
            <a:r>
              <a:rPr lang="en-GB" dirty="0"/>
              <a:t>Costs and profit, Management accounting, Business accounting</a:t>
            </a:r>
          </a:p>
          <a:p>
            <a:r>
              <a:rPr lang="en-GB" dirty="0"/>
              <a:t>2. Leadership and Direction</a:t>
            </a:r>
          </a:p>
          <a:p>
            <a:pPr lvl="1"/>
            <a:r>
              <a:rPr lang="en-GB" dirty="0"/>
              <a:t>Motivation and teams, Leadership, Business strategy </a:t>
            </a:r>
          </a:p>
          <a:p>
            <a:r>
              <a:rPr lang="en-GB" dirty="0"/>
              <a:t>3. Selling and buying</a:t>
            </a:r>
          </a:p>
          <a:p>
            <a:pPr lvl="1"/>
            <a:r>
              <a:rPr lang="en-GB" dirty="0"/>
              <a:t>Promotion and sponsorship, Pricing, Contracts</a:t>
            </a:r>
          </a:p>
          <a:p>
            <a:r>
              <a:rPr lang="en-GB" dirty="0"/>
              <a:t>4. Engineering Ethics and Quality</a:t>
            </a:r>
          </a:p>
          <a:p>
            <a:pPr lvl="1"/>
            <a:r>
              <a:rPr lang="en-GB" dirty="0"/>
              <a:t>Ethics, Intellectual property, Quality.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Please Notes, the required answers may cover more than one area!</a:t>
            </a:r>
          </a:p>
        </p:txBody>
      </p:sp>
    </p:spTree>
    <p:extLst>
      <p:ext uri="{BB962C8B-B14F-4D97-AF65-F5344CB8AC3E}">
        <p14:creationId xmlns:p14="http://schemas.microsoft.com/office/powerpoint/2010/main" val="3003742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12A941-B92B-45B3-A502-6FF2839D4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1a. Finance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683845-4742-4EBF-AD07-DB19D64FCA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Cost Classification</a:t>
            </a:r>
          </a:p>
          <a:p>
            <a:pPr lvl="1"/>
            <a:r>
              <a:rPr lang="en-GB" dirty="0"/>
              <a:t>Fixed costs</a:t>
            </a:r>
          </a:p>
          <a:p>
            <a:pPr lvl="1"/>
            <a:r>
              <a:rPr lang="en-GB" dirty="0"/>
              <a:t> Variable costs.</a:t>
            </a:r>
          </a:p>
          <a:p>
            <a:r>
              <a:rPr lang="en-GB" dirty="0"/>
              <a:t>Cost-Volume-Profit analysis</a:t>
            </a:r>
          </a:p>
          <a:p>
            <a:pPr lvl="1"/>
            <a:r>
              <a:rPr lang="en-GB" dirty="0"/>
              <a:t>Break even point</a:t>
            </a:r>
          </a:p>
          <a:p>
            <a:pPr lvl="1"/>
            <a:r>
              <a:rPr lang="en-GB" dirty="0"/>
              <a:t>Margin of safety</a:t>
            </a:r>
          </a:p>
          <a:p>
            <a:pPr lvl="1"/>
            <a:r>
              <a:rPr lang="en-GB" dirty="0"/>
              <a:t>Areas of profit and loss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9059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2C4351-6E52-4B87-A8D4-8D140D1E16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1b. Finance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5C3D79-6E78-41E9-AFD6-2347DF0453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Management Accounting</a:t>
            </a:r>
          </a:p>
          <a:p>
            <a:pPr lvl="1"/>
            <a:r>
              <a:rPr lang="en-GB" dirty="0"/>
              <a:t>Payback period</a:t>
            </a:r>
          </a:p>
          <a:p>
            <a:pPr lvl="1"/>
            <a:r>
              <a:rPr lang="en-GB" dirty="0"/>
              <a:t>Accounting rate of return</a:t>
            </a:r>
          </a:p>
          <a:p>
            <a:pPr lvl="1"/>
            <a:r>
              <a:rPr lang="en-GB" dirty="0"/>
              <a:t>Net present value</a:t>
            </a:r>
          </a:p>
          <a:p>
            <a:pPr lvl="1"/>
            <a:r>
              <a:rPr lang="en-GB" dirty="0"/>
              <a:t>Internal rate of return</a:t>
            </a:r>
          </a:p>
          <a:p>
            <a:pPr lvl="1"/>
            <a:endParaRPr lang="en-GB" dirty="0"/>
          </a:p>
          <a:p>
            <a:r>
              <a:rPr lang="en-GB" dirty="0"/>
              <a:t>Business Accounting</a:t>
            </a:r>
          </a:p>
          <a:p>
            <a:pPr lvl="1"/>
            <a:r>
              <a:rPr lang="en-GB" dirty="0"/>
              <a:t>Profit and loss accounts</a:t>
            </a:r>
          </a:p>
          <a:p>
            <a:pPr lvl="1"/>
            <a:r>
              <a:rPr lang="en-GB" dirty="0"/>
              <a:t>Balance sheets</a:t>
            </a:r>
          </a:p>
        </p:txBody>
      </p:sp>
    </p:spTree>
    <p:extLst>
      <p:ext uri="{BB962C8B-B14F-4D97-AF65-F5344CB8AC3E}">
        <p14:creationId xmlns:p14="http://schemas.microsoft.com/office/powerpoint/2010/main" val="1460988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2C4351-6E52-4B87-A8D4-8D140D1E16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2a. Leadership and Direction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5C3D79-6E78-41E9-AFD6-2347DF0453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Motivation Teams</a:t>
            </a:r>
          </a:p>
          <a:p>
            <a:pPr lvl="1"/>
            <a:r>
              <a:rPr lang="en-GB" dirty="0"/>
              <a:t>Maslow’s triangle of needs</a:t>
            </a:r>
          </a:p>
          <a:p>
            <a:pPr lvl="1"/>
            <a:r>
              <a:rPr lang="en-GB" dirty="0"/>
              <a:t>Herzberg’s 2 factor theory</a:t>
            </a:r>
          </a:p>
          <a:p>
            <a:pPr lvl="1"/>
            <a:r>
              <a:rPr lang="en-GB" dirty="0"/>
              <a:t>Expectation theory</a:t>
            </a:r>
          </a:p>
          <a:p>
            <a:pPr lvl="1"/>
            <a:r>
              <a:rPr lang="en-GB" dirty="0"/>
              <a:t>Tuckman’s team development</a:t>
            </a:r>
          </a:p>
          <a:p>
            <a:r>
              <a:rPr lang="en-GB" dirty="0"/>
              <a:t>Leadership</a:t>
            </a:r>
          </a:p>
          <a:p>
            <a:pPr lvl="1"/>
            <a:r>
              <a:rPr lang="en-GB" dirty="0"/>
              <a:t>Management and leadership</a:t>
            </a:r>
          </a:p>
          <a:p>
            <a:pPr lvl="1"/>
            <a:r>
              <a:rPr lang="en-GB" dirty="0"/>
              <a:t>Leadership traits</a:t>
            </a:r>
          </a:p>
          <a:p>
            <a:pPr lvl="1"/>
            <a:r>
              <a:rPr lang="en-GB" dirty="0"/>
              <a:t>Authoritarian v </a:t>
            </a:r>
            <a:r>
              <a:rPr lang="en-GB" dirty="0" err="1"/>
              <a:t>democtratic</a:t>
            </a:r>
            <a:endParaRPr lang="en-GB" dirty="0"/>
          </a:p>
          <a:p>
            <a:pPr lvl="1"/>
            <a:r>
              <a:rPr lang="en-GB" dirty="0"/>
              <a:t>Type A and Type B people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8826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2C4351-6E52-4B87-A8D4-8D140D1E16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2b. Leadership and Direction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5C3D79-6E78-41E9-AFD6-2347DF0453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Business Strategy</a:t>
            </a:r>
          </a:p>
          <a:p>
            <a:pPr lvl="1"/>
            <a:r>
              <a:rPr lang="en-GB" dirty="0"/>
              <a:t>Why have a strategy?</a:t>
            </a:r>
          </a:p>
          <a:p>
            <a:pPr lvl="1"/>
            <a:r>
              <a:rPr lang="en-GB" dirty="0"/>
              <a:t>Porters Five Forces</a:t>
            </a:r>
          </a:p>
          <a:p>
            <a:pPr lvl="2"/>
            <a:r>
              <a:rPr lang="en-GB" dirty="0"/>
              <a:t>Competitive position, Buyer, Supplier, New entry, Substitution</a:t>
            </a:r>
          </a:p>
          <a:p>
            <a:pPr lvl="1"/>
            <a:r>
              <a:rPr lang="en-GB" dirty="0"/>
              <a:t>Pest Analysis</a:t>
            </a:r>
          </a:p>
          <a:p>
            <a:pPr lvl="2"/>
            <a:r>
              <a:rPr lang="en-GB" dirty="0"/>
              <a:t>Political, Economic, Social, Technological</a:t>
            </a:r>
          </a:p>
          <a:p>
            <a:pPr lvl="1"/>
            <a:r>
              <a:rPr lang="en-GB" dirty="0"/>
              <a:t>SWOT Analysis</a:t>
            </a:r>
          </a:p>
          <a:p>
            <a:pPr lvl="2"/>
            <a:r>
              <a:rPr lang="en-GB" dirty="0"/>
              <a:t>Strengths, Weaknesses, Opportunities, Threats</a:t>
            </a:r>
          </a:p>
        </p:txBody>
      </p:sp>
    </p:spTree>
    <p:extLst>
      <p:ext uri="{BB962C8B-B14F-4D97-AF65-F5344CB8AC3E}">
        <p14:creationId xmlns:p14="http://schemas.microsoft.com/office/powerpoint/2010/main" val="3971822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2C4351-6E52-4B87-A8D4-8D140D1E16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3a. Selling and Buying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5C3D79-6E78-41E9-AFD6-2347DF0453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Promotion</a:t>
            </a:r>
          </a:p>
          <a:p>
            <a:pPr lvl="1"/>
            <a:r>
              <a:rPr lang="en-GB" dirty="0"/>
              <a:t>The marketing mix</a:t>
            </a:r>
          </a:p>
          <a:p>
            <a:pPr lvl="2"/>
            <a:r>
              <a:rPr lang="en-GB" dirty="0"/>
              <a:t>Advertising (AIDA), Press releases, Print, Radio and TV, Internet. Direct</a:t>
            </a:r>
          </a:p>
          <a:p>
            <a:pPr lvl="1"/>
            <a:r>
              <a:rPr lang="en-GB" dirty="0"/>
              <a:t>Sponsorship</a:t>
            </a:r>
          </a:p>
          <a:p>
            <a:pPr lvl="2"/>
            <a:r>
              <a:rPr lang="en-GB" dirty="0"/>
              <a:t>Increasing &amp; changing brand awareness (objectives)</a:t>
            </a:r>
          </a:p>
          <a:p>
            <a:pPr lvl="2"/>
            <a:r>
              <a:rPr lang="en-GB" dirty="0"/>
              <a:t>Types of sponsorship. TV, films (</a:t>
            </a:r>
            <a:r>
              <a:rPr lang="en-GB" dirty="0" err="1"/>
              <a:t>inc</a:t>
            </a:r>
            <a:r>
              <a:rPr lang="en-GB" dirty="0"/>
              <a:t> product placement), arts, sports</a:t>
            </a:r>
          </a:p>
          <a:p>
            <a:pPr lvl="2"/>
            <a:r>
              <a:rPr lang="en-GB" dirty="0"/>
              <a:t>Teams, </a:t>
            </a:r>
            <a:r>
              <a:rPr lang="en-GB" dirty="0" err="1"/>
              <a:t>indiviudals</a:t>
            </a:r>
            <a:r>
              <a:rPr lang="en-GB" dirty="0"/>
              <a:t>, series of events, individual events</a:t>
            </a:r>
          </a:p>
          <a:p>
            <a:pPr lvl="2"/>
            <a:r>
              <a:rPr lang="en-GB" dirty="0"/>
              <a:t>Licensing and </a:t>
            </a:r>
            <a:r>
              <a:rPr lang="en-GB" dirty="0" err="1"/>
              <a:t>mechantising</a:t>
            </a:r>
            <a:r>
              <a:rPr lang="en-GB" dirty="0"/>
              <a:t>.</a:t>
            </a:r>
          </a:p>
          <a:p>
            <a:pPr lvl="2"/>
            <a:r>
              <a:rPr lang="en-GB" dirty="0"/>
              <a:t>Factors: period of impact, uniqueness, part of a wider promotion campaign.</a:t>
            </a:r>
          </a:p>
          <a:p>
            <a:pPr lvl="2"/>
            <a:r>
              <a:rPr lang="en-GB" dirty="0"/>
              <a:t>Sponsorship programme. S.O.S.T.A.C. (both to find a sponsor or to promote a product) </a:t>
            </a:r>
          </a:p>
          <a:p>
            <a:pPr lvl="2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7209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2C4351-6E52-4B87-A8D4-8D140D1E16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3b. Selling and Buying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5C3D79-6E78-41E9-AFD6-2347DF0453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Pricing</a:t>
            </a:r>
          </a:p>
          <a:p>
            <a:pPr lvl="1"/>
            <a:r>
              <a:rPr lang="en-GB" dirty="0"/>
              <a:t>As part of the buyers decision making process</a:t>
            </a:r>
          </a:p>
          <a:p>
            <a:pPr lvl="1"/>
            <a:r>
              <a:rPr lang="en-GB" dirty="0"/>
              <a:t>Supply and demand curves</a:t>
            </a:r>
          </a:p>
          <a:p>
            <a:pPr lvl="1"/>
            <a:r>
              <a:rPr lang="en-GB" dirty="0"/>
              <a:t>Elastic and inelastic pricing</a:t>
            </a:r>
          </a:p>
          <a:p>
            <a:pPr lvl="1"/>
            <a:r>
              <a:rPr lang="en-GB" dirty="0"/>
              <a:t>Objectives and determination, market share, price stability.</a:t>
            </a:r>
          </a:p>
          <a:p>
            <a:pPr lvl="1"/>
            <a:r>
              <a:rPr lang="en-GB" dirty="0"/>
              <a:t>Pricing tactics. </a:t>
            </a:r>
          </a:p>
          <a:p>
            <a:pPr lvl="2"/>
            <a:r>
              <a:rPr lang="en-GB" dirty="0"/>
              <a:t>Cost plus, mark-up</a:t>
            </a:r>
          </a:p>
          <a:p>
            <a:pPr lvl="2"/>
            <a:r>
              <a:rPr lang="en-GB" dirty="0"/>
              <a:t>Market skimming</a:t>
            </a:r>
          </a:p>
          <a:p>
            <a:pPr lvl="2"/>
            <a:r>
              <a:rPr lang="en-GB" dirty="0"/>
              <a:t>Penetration pricing</a:t>
            </a:r>
          </a:p>
          <a:p>
            <a:pPr lvl="2"/>
            <a:r>
              <a:rPr lang="en-GB" dirty="0"/>
              <a:t>Psychological pricing</a:t>
            </a:r>
          </a:p>
          <a:p>
            <a:pPr lvl="2"/>
            <a:r>
              <a:rPr lang="en-GB" dirty="0"/>
              <a:t>Off-peak, trade discounts</a:t>
            </a:r>
          </a:p>
          <a:p>
            <a:pPr lvl="2"/>
            <a:r>
              <a:rPr lang="en-GB" dirty="0"/>
              <a:t>Optional features, promotional pricing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7502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88A11-C5B3-4191-8F60-173EEAAAF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3c. Buying and Selling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77C475-56A6-47B0-B8FE-1A24DD0F09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Purchasing</a:t>
            </a:r>
          </a:p>
          <a:p>
            <a:pPr lvl="1"/>
            <a:r>
              <a:rPr lang="en-GB" dirty="0"/>
              <a:t>Purchasing considerations, how much spend, strategic importance</a:t>
            </a:r>
          </a:p>
          <a:p>
            <a:pPr lvl="1"/>
            <a:r>
              <a:rPr lang="en-GB" dirty="0"/>
              <a:t>The supply chain, information and product</a:t>
            </a:r>
          </a:p>
          <a:p>
            <a:pPr lvl="1"/>
            <a:r>
              <a:rPr lang="en-GB" dirty="0"/>
              <a:t>Purchasing strategy, standardisation, IT systems, number of suppliers, ethics</a:t>
            </a:r>
          </a:p>
          <a:p>
            <a:pPr lvl="1"/>
            <a:r>
              <a:rPr lang="en-GB" dirty="0"/>
              <a:t>Total Acquisition Cost</a:t>
            </a:r>
          </a:p>
          <a:p>
            <a:pPr lvl="2"/>
            <a:r>
              <a:rPr lang="en-GB" dirty="0"/>
              <a:t>Total cost, import duty, exchange rates, shipping, installation and commissioning.</a:t>
            </a:r>
          </a:p>
          <a:p>
            <a:pPr lvl="2"/>
            <a:r>
              <a:rPr lang="en-GB" dirty="0"/>
              <a:t>Checking and inspection, training, IT systems alignment.</a:t>
            </a:r>
          </a:p>
          <a:p>
            <a:pPr lvl="1"/>
            <a:r>
              <a:rPr lang="en-GB" dirty="0"/>
              <a:t>Life Cycle Costing (Total cost over the product life time)</a:t>
            </a:r>
          </a:p>
          <a:p>
            <a:pPr lvl="2"/>
            <a:r>
              <a:rPr lang="en-GB" dirty="0"/>
              <a:t>Total acquisition cost</a:t>
            </a:r>
          </a:p>
          <a:p>
            <a:pPr lvl="2"/>
            <a:r>
              <a:rPr lang="en-GB" dirty="0"/>
              <a:t>Operating costs</a:t>
            </a:r>
          </a:p>
          <a:p>
            <a:pPr lvl="2"/>
            <a:r>
              <a:rPr lang="en-GB" dirty="0"/>
              <a:t>Disposal costs or value</a:t>
            </a:r>
          </a:p>
          <a:p>
            <a:pPr lvl="1"/>
            <a:endParaRPr lang="en-GB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9344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88A11-C5B3-4191-8F60-173EEAAAF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4a. Engineering Ethics and Quality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77C475-56A6-47B0-B8FE-1A24DD0F09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Engineering Ethics</a:t>
            </a:r>
          </a:p>
          <a:p>
            <a:pPr lvl="1"/>
            <a:r>
              <a:rPr lang="en-GB" dirty="0"/>
              <a:t>Questions on Morality</a:t>
            </a:r>
          </a:p>
          <a:p>
            <a:pPr lvl="1"/>
            <a:r>
              <a:rPr lang="en-GB" dirty="0"/>
              <a:t>Corporate Social Responsibility</a:t>
            </a:r>
          </a:p>
          <a:p>
            <a:pPr lvl="2"/>
            <a:r>
              <a:rPr lang="en-GB" dirty="0"/>
              <a:t>Economic, public, social</a:t>
            </a:r>
          </a:p>
          <a:p>
            <a:pPr lvl="1"/>
            <a:r>
              <a:rPr lang="en-GB" dirty="0"/>
              <a:t>Business promoting ethical principles (costs of having no principles)</a:t>
            </a:r>
          </a:p>
          <a:p>
            <a:pPr lvl="1"/>
            <a:r>
              <a:rPr lang="en-GB" dirty="0"/>
              <a:t>Business costs of poor ethical principles, pressure groups.</a:t>
            </a:r>
          </a:p>
          <a:p>
            <a:pPr lvl="1"/>
            <a:r>
              <a:rPr lang="en-GB" dirty="0"/>
              <a:t>How people tend to rationalise unethical conduct</a:t>
            </a:r>
          </a:p>
          <a:p>
            <a:pPr lvl="1"/>
            <a:r>
              <a:rPr lang="en-GB" dirty="0"/>
              <a:t>Questions to ask to question your decision</a:t>
            </a:r>
          </a:p>
          <a:p>
            <a:pPr lvl="1"/>
            <a:r>
              <a:rPr lang="en-GB" dirty="0"/>
              <a:t>Personal responsibility, </a:t>
            </a:r>
          </a:p>
        </p:txBody>
      </p:sp>
    </p:spTree>
    <p:extLst>
      <p:ext uri="{BB962C8B-B14F-4D97-AF65-F5344CB8AC3E}">
        <p14:creationId xmlns:p14="http://schemas.microsoft.com/office/powerpoint/2010/main" val="3525661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88A11-C5B3-4191-8F60-173EEAAAF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4b. Engineering Ethics and Quality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77C475-56A6-47B0-B8FE-1A24DD0F09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Intellectual property</a:t>
            </a:r>
          </a:p>
          <a:p>
            <a:pPr lvl="1"/>
            <a:r>
              <a:rPr lang="en-GB" dirty="0"/>
              <a:t>The need for and bases of IP</a:t>
            </a:r>
          </a:p>
          <a:p>
            <a:r>
              <a:rPr lang="en-GB" dirty="0"/>
              <a:t>Patents</a:t>
            </a:r>
          </a:p>
          <a:p>
            <a:endParaRPr lang="en-GB" dirty="0"/>
          </a:p>
          <a:p>
            <a:r>
              <a:rPr lang="en-GB" dirty="0"/>
              <a:t>Trade Marks</a:t>
            </a:r>
          </a:p>
          <a:p>
            <a:endParaRPr lang="en-GB" dirty="0"/>
          </a:p>
          <a:p>
            <a:r>
              <a:rPr lang="en-GB" dirty="0"/>
              <a:t>Copyright</a:t>
            </a:r>
          </a:p>
          <a:p>
            <a:endParaRPr lang="en-GB" dirty="0"/>
          </a:p>
          <a:p>
            <a:r>
              <a:rPr lang="en-GB"/>
              <a:t>Trade Secrets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30333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88A11-C5B3-4191-8F60-173EEAAAF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4c. Engineering Ethics and Quality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77C475-56A6-47B0-B8FE-1A24DD0F09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Engineering Quality</a:t>
            </a:r>
          </a:p>
        </p:txBody>
      </p:sp>
    </p:spTree>
    <p:extLst>
      <p:ext uri="{BB962C8B-B14F-4D97-AF65-F5344CB8AC3E}">
        <p14:creationId xmlns:p14="http://schemas.microsoft.com/office/powerpoint/2010/main" val="1023438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88A11-C5B3-4191-8F60-173EEAAAF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77C475-56A6-47B0-B8FE-1A24DD0F09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8086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88A11-C5B3-4191-8F60-173EEAAAF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77C475-56A6-47B0-B8FE-1A24DD0F09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0804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38F608C28E4C14AA92A00A39936C4E9" ma:contentTypeVersion="13" ma:contentTypeDescription="Create a new document." ma:contentTypeScope="" ma:versionID="80db3b984faffe05ba5df725d0d9edbb">
  <xsd:schema xmlns:xsd="http://www.w3.org/2001/XMLSchema" xmlns:xs="http://www.w3.org/2001/XMLSchema" xmlns:p="http://schemas.microsoft.com/office/2006/metadata/properties" xmlns:ns3="b55e67e9-c331-48bb-9225-044246612f9d" xmlns:ns4="a88b85f8-fab3-4317-8d38-a725c20f5341" targetNamespace="http://schemas.microsoft.com/office/2006/metadata/properties" ma:root="true" ma:fieldsID="0ee6c60674d3d6b6d67908a7a061693a" ns3:_="" ns4:_="">
    <xsd:import namespace="b55e67e9-c331-48bb-9225-044246612f9d"/>
    <xsd:import namespace="a88b85f8-fab3-4317-8d38-a725c20f534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5e67e9-c331-48bb-9225-044246612f9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2" nillable="true" ma:displayName="MediaServiceLocation" ma:internalName="MediaServiceLocation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8b85f8-fab3-4317-8d38-a725c20f534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C034916-D052-4D6E-8AE9-8BAE581D07F0}">
  <ds:schemaRefs>
    <ds:schemaRef ds:uri="http://purl.org/dc/dcmitype/"/>
    <ds:schemaRef ds:uri="http://schemas.microsoft.com/office/2006/documentManagement/types"/>
    <ds:schemaRef ds:uri="http://schemas.microsoft.com/office/2006/metadata/properties"/>
    <ds:schemaRef ds:uri="a88b85f8-fab3-4317-8d38-a725c20f5341"/>
    <ds:schemaRef ds:uri="b55e67e9-c331-48bb-9225-044246612f9d"/>
    <ds:schemaRef ds:uri="http://purl.org/dc/terms/"/>
    <ds:schemaRef ds:uri="http://schemas.openxmlformats.org/package/2006/metadata/core-properties"/>
    <ds:schemaRef ds:uri="http://www.w3.org/XML/1998/namespace"/>
    <ds:schemaRef ds:uri="http://purl.org/dc/elements/1.1/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CF1AF771-3216-4143-91EE-6D195EEC618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B2CD890-94BB-4747-88AC-A31D938FCCA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5e67e9-c331-48bb-9225-044246612f9d"/>
    <ds:schemaRef ds:uri="a88b85f8-fab3-4317-8d38-a725c20f534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1253</TotalTime>
  <Words>593</Words>
  <Application>Microsoft Office PowerPoint</Application>
  <PresentationFormat>Widescreen</PresentationFormat>
  <Paragraphs>139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Office Theme</vt:lpstr>
      <vt:lpstr>Engineering Management</vt:lpstr>
      <vt:lpstr>Exam Basics</vt:lpstr>
      <vt:lpstr>General approach and techniques</vt:lpstr>
      <vt:lpstr>There are four main subject clusters There will be one question from each</vt:lpstr>
      <vt:lpstr>1a. Finance</vt:lpstr>
      <vt:lpstr>1b. Finance</vt:lpstr>
      <vt:lpstr>2a. Leadership and Direction</vt:lpstr>
      <vt:lpstr>2b. Leadership and Direction</vt:lpstr>
      <vt:lpstr>3a. Selling and Buying</vt:lpstr>
      <vt:lpstr>3b. Selling and Buying</vt:lpstr>
      <vt:lpstr>3c. Buying and Selling</vt:lpstr>
      <vt:lpstr>4a. Engineering Ethics and Quality</vt:lpstr>
      <vt:lpstr>4b. Engineering Ethics and Quality</vt:lpstr>
      <vt:lpstr>4c. Engineering Ethics and Quality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Engineering Management</dc:title>
  <dc:creator>Mark Sandford</dc:creator>
  <cp:lastModifiedBy>Mark Sandford</cp:lastModifiedBy>
  <cp:revision>1</cp:revision>
  <dcterms:created xsi:type="dcterms:W3CDTF">2020-04-22T15:32:01Z</dcterms:created>
  <dcterms:modified xsi:type="dcterms:W3CDTF">2020-04-23T13:58:10Z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0x010100838F608C28E4C14AA92A00A39936C4E9</vt:lpwstr>
  </property>
</Properties>
</file>