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B9F9D40-E853-48EE-A8D0-CA9C53611F8E}" v="1" dt="2026-02-20T21:34:58.10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96" autoAdjust="0"/>
    <p:restoredTop sz="94660"/>
  </p:normalViewPr>
  <p:slideViewPr>
    <p:cSldViewPr snapToGrid="0">
      <p:cViewPr varScale="1">
        <p:scale>
          <a:sx n="86" d="100"/>
          <a:sy n="86" d="100"/>
        </p:scale>
        <p:origin x="48" y="4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ita Draper" userId="b063123c-f51f-481b-b99c-f574606c9ace" providerId="ADAL" clId="{EF0E77A1-30A0-420A-8B5C-1D4447251AB8}"/>
    <pc:docChg chg="undo custSel modSld">
      <pc:chgData name="Zita Draper" userId="b063123c-f51f-481b-b99c-f574606c9ace" providerId="ADAL" clId="{EF0E77A1-30A0-420A-8B5C-1D4447251AB8}" dt="2026-02-20T21:34:58.109" v="1329" actId="12100"/>
      <pc:docMkLst>
        <pc:docMk/>
      </pc:docMkLst>
      <pc:sldChg chg="addSp modSp mod setBg">
        <pc:chgData name="Zita Draper" userId="b063123c-f51f-481b-b99c-f574606c9ace" providerId="ADAL" clId="{EF0E77A1-30A0-420A-8B5C-1D4447251AB8}" dt="2026-02-20T21:26:26.966" v="0" actId="26606"/>
        <pc:sldMkLst>
          <pc:docMk/>
          <pc:sldMk cId="3996849020" sldId="258"/>
        </pc:sldMkLst>
        <pc:spChg chg="mod">
          <ac:chgData name="Zita Draper" userId="b063123c-f51f-481b-b99c-f574606c9ace" providerId="ADAL" clId="{EF0E77A1-30A0-420A-8B5C-1D4447251AB8}" dt="2026-02-20T21:26:26.966" v="0" actId="26606"/>
          <ac:spMkLst>
            <pc:docMk/>
            <pc:sldMk cId="3996849020" sldId="258"/>
            <ac:spMk id="2" creationId="{2E226151-2237-28F8-5358-466385BB834B}"/>
          </ac:spMkLst>
        </pc:spChg>
        <pc:spChg chg="mod">
          <ac:chgData name="Zita Draper" userId="b063123c-f51f-481b-b99c-f574606c9ace" providerId="ADAL" clId="{EF0E77A1-30A0-420A-8B5C-1D4447251AB8}" dt="2026-02-20T21:26:26.966" v="0" actId="26606"/>
          <ac:spMkLst>
            <pc:docMk/>
            <pc:sldMk cId="3996849020" sldId="258"/>
            <ac:spMk id="3" creationId="{B82021F2-4763-9BBC-FF84-ACD07C327538}"/>
          </ac:spMkLst>
        </pc:spChg>
        <pc:spChg chg="add">
          <ac:chgData name="Zita Draper" userId="b063123c-f51f-481b-b99c-f574606c9ace" providerId="ADAL" clId="{EF0E77A1-30A0-420A-8B5C-1D4447251AB8}" dt="2026-02-20T21:26:26.966" v="0" actId="26606"/>
          <ac:spMkLst>
            <pc:docMk/>
            <pc:sldMk cId="3996849020" sldId="258"/>
            <ac:spMk id="8" creationId="{907EF6B7-1338-4443-8C46-6A318D952DFD}"/>
          </ac:spMkLst>
        </pc:spChg>
        <pc:spChg chg="add">
          <ac:chgData name="Zita Draper" userId="b063123c-f51f-481b-b99c-f574606c9ace" providerId="ADAL" clId="{EF0E77A1-30A0-420A-8B5C-1D4447251AB8}" dt="2026-02-20T21:26:26.966" v="0" actId="26606"/>
          <ac:spMkLst>
            <pc:docMk/>
            <pc:sldMk cId="3996849020" sldId="258"/>
            <ac:spMk id="10" creationId="{DAAE4CDD-124C-4DCF-9584-B6033B545DD5}"/>
          </ac:spMkLst>
        </pc:spChg>
        <pc:spChg chg="add">
          <ac:chgData name="Zita Draper" userId="b063123c-f51f-481b-b99c-f574606c9ace" providerId="ADAL" clId="{EF0E77A1-30A0-420A-8B5C-1D4447251AB8}" dt="2026-02-20T21:26:26.966" v="0" actId="26606"/>
          <ac:spMkLst>
            <pc:docMk/>
            <pc:sldMk cId="3996849020" sldId="258"/>
            <ac:spMk id="12" creationId="{081E4A58-353D-44AE-B2FC-2A74E2E400F7}"/>
          </ac:spMkLst>
        </pc:spChg>
      </pc:sldChg>
      <pc:sldChg chg="addSp modSp mod setBg">
        <pc:chgData name="Zita Draper" userId="b063123c-f51f-481b-b99c-f574606c9ace" providerId="ADAL" clId="{EF0E77A1-30A0-420A-8B5C-1D4447251AB8}" dt="2026-02-20T21:26:33.295" v="1" actId="26606"/>
        <pc:sldMkLst>
          <pc:docMk/>
          <pc:sldMk cId="1545471380" sldId="259"/>
        </pc:sldMkLst>
        <pc:spChg chg="mod">
          <ac:chgData name="Zita Draper" userId="b063123c-f51f-481b-b99c-f574606c9ace" providerId="ADAL" clId="{EF0E77A1-30A0-420A-8B5C-1D4447251AB8}" dt="2026-02-20T21:26:33.295" v="1" actId="26606"/>
          <ac:spMkLst>
            <pc:docMk/>
            <pc:sldMk cId="1545471380" sldId="259"/>
            <ac:spMk id="2" creationId="{687F763B-2198-D365-11F1-03FA7BF7E456}"/>
          </ac:spMkLst>
        </pc:spChg>
        <pc:spChg chg="mod">
          <ac:chgData name="Zita Draper" userId="b063123c-f51f-481b-b99c-f574606c9ace" providerId="ADAL" clId="{EF0E77A1-30A0-420A-8B5C-1D4447251AB8}" dt="2026-02-20T21:26:33.295" v="1" actId="26606"/>
          <ac:spMkLst>
            <pc:docMk/>
            <pc:sldMk cId="1545471380" sldId="259"/>
            <ac:spMk id="3" creationId="{54E4DCAA-ED93-14B2-D19B-54C435BF52AE}"/>
          </ac:spMkLst>
        </pc:spChg>
        <pc:spChg chg="add">
          <ac:chgData name="Zita Draper" userId="b063123c-f51f-481b-b99c-f574606c9ace" providerId="ADAL" clId="{EF0E77A1-30A0-420A-8B5C-1D4447251AB8}" dt="2026-02-20T21:26:33.295" v="1" actId="26606"/>
          <ac:spMkLst>
            <pc:docMk/>
            <pc:sldMk cId="1545471380" sldId="259"/>
            <ac:spMk id="8" creationId="{907EF6B7-1338-4443-8C46-6A318D952DFD}"/>
          </ac:spMkLst>
        </pc:spChg>
        <pc:spChg chg="add">
          <ac:chgData name="Zita Draper" userId="b063123c-f51f-481b-b99c-f574606c9ace" providerId="ADAL" clId="{EF0E77A1-30A0-420A-8B5C-1D4447251AB8}" dt="2026-02-20T21:26:33.295" v="1" actId="26606"/>
          <ac:spMkLst>
            <pc:docMk/>
            <pc:sldMk cId="1545471380" sldId="259"/>
            <ac:spMk id="10" creationId="{DAAE4CDD-124C-4DCF-9584-B6033B545DD5}"/>
          </ac:spMkLst>
        </pc:spChg>
        <pc:spChg chg="add">
          <ac:chgData name="Zita Draper" userId="b063123c-f51f-481b-b99c-f574606c9ace" providerId="ADAL" clId="{EF0E77A1-30A0-420A-8B5C-1D4447251AB8}" dt="2026-02-20T21:26:33.295" v="1" actId="26606"/>
          <ac:spMkLst>
            <pc:docMk/>
            <pc:sldMk cId="1545471380" sldId="259"/>
            <ac:spMk id="12" creationId="{081E4A58-353D-44AE-B2FC-2A74E2E400F7}"/>
          </ac:spMkLst>
        </pc:spChg>
      </pc:sldChg>
      <pc:sldChg chg="addSp modSp mod setBg">
        <pc:chgData name="Zita Draper" userId="b063123c-f51f-481b-b99c-f574606c9ace" providerId="ADAL" clId="{EF0E77A1-30A0-420A-8B5C-1D4447251AB8}" dt="2026-02-20T21:26:37.291" v="2" actId="26606"/>
        <pc:sldMkLst>
          <pc:docMk/>
          <pc:sldMk cId="4183787222" sldId="260"/>
        </pc:sldMkLst>
        <pc:spChg chg="mod">
          <ac:chgData name="Zita Draper" userId="b063123c-f51f-481b-b99c-f574606c9ace" providerId="ADAL" clId="{EF0E77A1-30A0-420A-8B5C-1D4447251AB8}" dt="2026-02-20T21:26:37.291" v="2" actId="26606"/>
          <ac:spMkLst>
            <pc:docMk/>
            <pc:sldMk cId="4183787222" sldId="260"/>
            <ac:spMk id="2" creationId="{7CEE773D-D4A8-45C9-408C-0B2B4C13C198}"/>
          </ac:spMkLst>
        </pc:spChg>
        <pc:spChg chg="mod">
          <ac:chgData name="Zita Draper" userId="b063123c-f51f-481b-b99c-f574606c9ace" providerId="ADAL" clId="{EF0E77A1-30A0-420A-8B5C-1D4447251AB8}" dt="2026-02-20T21:26:37.291" v="2" actId="26606"/>
          <ac:spMkLst>
            <pc:docMk/>
            <pc:sldMk cId="4183787222" sldId="260"/>
            <ac:spMk id="3" creationId="{B365DCC0-C085-6802-B934-33E68A99DC63}"/>
          </ac:spMkLst>
        </pc:spChg>
        <pc:spChg chg="add">
          <ac:chgData name="Zita Draper" userId="b063123c-f51f-481b-b99c-f574606c9ace" providerId="ADAL" clId="{EF0E77A1-30A0-420A-8B5C-1D4447251AB8}" dt="2026-02-20T21:26:37.291" v="2" actId="26606"/>
          <ac:spMkLst>
            <pc:docMk/>
            <pc:sldMk cId="4183787222" sldId="260"/>
            <ac:spMk id="8" creationId="{907EF6B7-1338-4443-8C46-6A318D952DFD}"/>
          </ac:spMkLst>
        </pc:spChg>
        <pc:spChg chg="add">
          <ac:chgData name="Zita Draper" userId="b063123c-f51f-481b-b99c-f574606c9ace" providerId="ADAL" clId="{EF0E77A1-30A0-420A-8B5C-1D4447251AB8}" dt="2026-02-20T21:26:37.291" v="2" actId="26606"/>
          <ac:spMkLst>
            <pc:docMk/>
            <pc:sldMk cId="4183787222" sldId="260"/>
            <ac:spMk id="10" creationId="{DAAE4CDD-124C-4DCF-9584-B6033B545DD5}"/>
          </ac:spMkLst>
        </pc:spChg>
        <pc:spChg chg="add">
          <ac:chgData name="Zita Draper" userId="b063123c-f51f-481b-b99c-f574606c9ace" providerId="ADAL" clId="{EF0E77A1-30A0-420A-8B5C-1D4447251AB8}" dt="2026-02-20T21:26:37.291" v="2" actId="26606"/>
          <ac:spMkLst>
            <pc:docMk/>
            <pc:sldMk cId="4183787222" sldId="260"/>
            <ac:spMk id="12" creationId="{081E4A58-353D-44AE-B2FC-2A74E2E400F7}"/>
          </ac:spMkLst>
        </pc:spChg>
      </pc:sldChg>
      <pc:sldChg chg="addSp modSp mod setBg">
        <pc:chgData name="Zita Draper" userId="b063123c-f51f-481b-b99c-f574606c9ace" providerId="ADAL" clId="{EF0E77A1-30A0-420A-8B5C-1D4447251AB8}" dt="2026-02-20T21:26:46.966" v="4" actId="115"/>
        <pc:sldMkLst>
          <pc:docMk/>
          <pc:sldMk cId="3056741644" sldId="261"/>
        </pc:sldMkLst>
        <pc:spChg chg="mod">
          <ac:chgData name="Zita Draper" userId="b063123c-f51f-481b-b99c-f574606c9ace" providerId="ADAL" clId="{EF0E77A1-30A0-420A-8B5C-1D4447251AB8}" dt="2026-02-20T21:26:46.966" v="4" actId="115"/>
          <ac:spMkLst>
            <pc:docMk/>
            <pc:sldMk cId="3056741644" sldId="261"/>
            <ac:spMk id="2" creationId="{A2602812-3766-26DB-935C-D495FAF1E93A}"/>
          </ac:spMkLst>
        </pc:spChg>
        <pc:spChg chg="mod">
          <ac:chgData name="Zita Draper" userId="b063123c-f51f-481b-b99c-f574606c9ace" providerId="ADAL" clId="{EF0E77A1-30A0-420A-8B5C-1D4447251AB8}" dt="2026-02-20T21:26:42.625" v="3" actId="26606"/>
          <ac:spMkLst>
            <pc:docMk/>
            <pc:sldMk cId="3056741644" sldId="261"/>
            <ac:spMk id="3" creationId="{39A1AA7A-6CA5-A722-F439-81874DF33533}"/>
          </ac:spMkLst>
        </pc:spChg>
        <pc:spChg chg="add">
          <ac:chgData name="Zita Draper" userId="b063123c-f51f-481b-b99c-f574606c9ace" providerId="ADAL" clId="{EF0E77A1-30A0-420A-8B5C-1D4447251AB8}" dt="2026-02-20T21:26:42.625" v="3" actId="26606"/>
          <ac:spMkLst>
            <pc:docMk/>
            <pc:sldMk cId="3056741644" sldId="261"/>
            <ac:spMk id="8" creationId="{907EF6B7-1338-4443-8C46-6A318D952DFD}"/>
          </ac:spMkLst>
        </pc:spChg>
        <pc:spChg chg="add">
          <ac:chgData name="Zita Draper" userId="b063123c-f51f-481b-b99c-f574606c9ace" providerId="ADAL" clId="{EF0E77A1-30A0-420A-8B5C-1D4447251AB8}" dt="2026-02-20T21:26:42.625" v="3" actId="26606"/>
          <ac:spMkLst>
            <pc:docMk/>
            <pc:sldMk cId="3056741644" sldId="261"/>
            <ac:spMk id="10" creationId="{DAAE4CDD-124C-4DCF-9584-B6033B545DD5}"/>
          </ac:spMkLst>
        </pc:spChg>
        <pc:spChg chg="add">
          <ac:chgData name="Zita Draper" userId="b063123c-f51f-481b-b99c-f574606c9ace" providerId="ADAL" clId="{EF0E77A1-30A0-420A-8B5C-1D4447251AB8}" dt="2026-02-20T21:26:42.625" v="3" actId="26606"/>
          <ac:spMkLst>
            <pc:docMk/>
            <pc:sldMk cId="3056741644" sldId="261"/>
            <ac:spMk id="12" creationId="{081E4A58-353D-44AE-B2FC-2A74E2E400F7}"/>
          </ac:spMkLst>
        </pc:spChg>
      </pc:sldChg>
      <pc:sldChg chg="addSp delSp modSp mod setBg">
        <pc:chgData name="Zita Draper" userId="b063123c-f51f-481b-b99c-f574606c9ace" providerId="ADAL" clId="{EF0E77A1-30A0-420A-8B5C-1D4447251AB8}" dt="2026-02-20T21:27:28.521" v="112" actId="26606"/>
        <pc:sldMkLst>
          <pc:docMk/>
          <pc:sldMk cId="566636298" sldId="262"/>
        </pc:sldMkLst>
        <pc:spChg chg="mod">
          <ac:chgData name="Zita Draper" userId="b063123c-f51f-481b-b99c-f574606c9ace" providerId="ADAL" clId="{EF0E77A1-30A0-420A-8B5C-1D4447251AB8}" dt="2026-02-20T21:27:28.521" v="112" actId="26606"/>
          <ac:spMkLst>
            <pc:docMk/>
            <pc:sldMk cId="566636298" sldId="262"/>
            <ac:spMk id="2" creationId="{CA987E91-027E-2725-CEB4-4C61E979F63E}"/>
          </ac:spMkLst>
        </pc:spChg>
        <pc:spChg chg="del mod">
          <ac:chgData name="Zita Draper" userId="b063123c-f51f-481b-b99c-f574606c9ace" providerId="ADAL" clId="{EF0E77A1-30A0-420A-8B5C-1D4447251AB8}" dt="2026-02-20T21:27:28.521" v="112" actId="26606"/>
          <ac:spMkLst>
            <pc:docMk/>
            <pc:sldMk cId="566636298" sldId="262"/>
            <ac:spMk id="3" creationId="{84A2F3F6-B6E6-C766-B800-A8D8275F0D46}"/>
          </ac:spMkLst>
        </pc:spChg>
        <pc:spChg chg="add">
          <ac:chgData name="Zita Draper" userId="b063123c-f51f-481b-b99c-f574606c9ace" providerId="ADAL" clId="{EF0E77A1-30A0-420A-8B5C-1D4447251AB8}" dt="2026-02-20T21:27:28.521" v="112" actId="26606"/>
          <ac:spMkLst>
            <pc:docMk/>
            <pc:sldMk cId="566636298" sldId="262"/>
            <ac:spMk id="9" creationId="{2E442304-DDBD-4F7B-8017-36BCC863FB40}"/>
          </ac:spMkLst>
        </pc:spChg>
        <pc:spChg chg="add">
          <ac:chgData name="Zita Draper" userId="b063123c-f51f-481b-b99c-f574606c9ace" providerId="ADAL" clId="{EF0E77A1-30A0-420A-8B5C-1D4447251AB8}" dt="2026-02-20T21:27:28.521" v="112" actId="26606"/>
          <ac:spMkLst>
            <pc:docMk/>
            <pc:sldMk cId="566636298" sldId="262"/>
            <ac:spMk id="11" creationId="{5E107275-3853-46FD-A241-DE4355A42675}"/>
          </ac:spMkLst>
        </pc:spChg>
        <pc:graphicFrameChg chg="add">
          <ac:chgData name="Zita Draper" userId="b063123c-f51f-481b-b99c-f574606c9ace" providerId="ADAL" clId="{EF0E77A1-30A0-420A-8B5C-1D4447251AB8}" dt="2026-02-20T21:27:28.521" v="112" actId="26606"/>
          <ac:graphicFrameMkLst>
            <pc:docMk/>
            <pc:sldMk cId="566636298" sldId="262"/>
            <ac:graphicFrameMk id="5" creationId="{1103F89E-7869-35B9-15FC-D1111EDE0712}"/>
          </ac:graphicFrameMkLst>
        </pc:graphicFrameChg>
      </pc:sldChg>
      <pc:sldChg chg="addSp delSp modSp mod setBg">
        <pc:chgData name="Zita Draper" userId="b063123c-f51f-481b-b99c-f574606c9ace" providerId="ADAL" clId="{EF0E77A1-30A0-420A-8B5C-1D4447251AB8}" dt="2026-02-20T21:29:03.584" v="260" actId="26606"/>
        <pc:sldMkLst>
          <pc:docMk/>
          <pc:sldMk cId="268370275" sldId="263"/>
        </pc:sldMkLst>
        <pc:spChg chg="mod">
          <ac:chgData name="Zita Draper" userId="b063123c-f51f-481b-b99c-f574606c9ace" providerId="ADAL" clId="{EF0E77A1-30A0-420A-8B5C-1D4447251AB8}" dt="2026-02-20T21:29:03.584" v="260" actId="26606"/>
          <ac:spMkLst>
            <pc:docMk/>
            <pc:sldMk cId="268370275" sldId="263"/>
            <ac:spMk id="2" creationId="{8CF8462A-85CB-0EA0-2862-A1BBE9E921B3}"/>
          </ac:spMkLst>
        </pc:spChg>
        <pc:spChg chg="del mod">
          <ac:chgData name="Zita Draper" userId="b063123c-f51f-481b-b99c-f574606c9ace" providerId="ADAL" clId="{EF0E77A1-30A0-420A-8B5C-1D4447251AB8}" dt="2026-02-20T21:29:03.584" v="260" actId="26606"/>
          <ac:spMkLst>
            <pc:docMk/>
            <pc:sldMk cId="268370275" sldId="263"/>
            <ac:spMk id="3" creationId="{2F694901-2BA4-9126-E2A1-B86FFE3552AE}"/>
          </ac:spMkLst>
        </pc:spChg>
        <pc:spChg chg="add">
          <ac:chgData name="Zita Draper" userId="b063123c-f51f-481b-b99c-f574606c9ace" providerId="ADAL" clId="{EF0E77A1-30A0-420A-8B5C-1D4447251AB8}" dt="2026-02-20T21:29:03.584" v="260" actId="26606"/>
          <ac:spMkLst>
            <pc:docMk/>
            <pc:sldMk cId="268370275" sldId="263"/>
            <ac:spMk id="9" creationId="{2E442304-DDBD-4F7B-8017-36BCC863FB40}"/>
          </ac:spMkLst>
        </pc:spChg>
        <pc:spChg chg="add">
          <ac:chgData name="Zita Draper" userId="b063123c-f51f-481b-b99c-f574606c9ace" providerId="ADAL" clId="{EF0E77A1-30A0-420A-8B5C-1D4447251AB8}" dt="2026-02-20T21:29:03.584" v="260" actId="26606"/>
          <ac:spMkLst>
            <pc:docMk/>
            <pc:sldMk cId="268370275" sldId="263"/>
            <ac:spMk id="11" creationId="{5E107275-3853-46FD-A241-DE4355A42675}"/>
          </ac:spMkLst>
        </pc:spChg>
        <pc:graphicFrameChg chg="add">
          <ac:chgData name="Zita Draper" userId="b063123c-f51f-481b-b99c-f574606c9ace" providerId="ADAL" clId="{EF0E77A1-30A0-420A-8B5C-1D4447251AB8}" dt="2026-02-20T21:29:03.584" v="260" actId="26606"/>
          <ac:graphicFrameMkLst>
            <pc:docMk/>
            <pc:sldMk cId="268370275" sldId="263"/>
            <ac:graphicFrameMk id="5" creationId="{8F1034A6-DC25-65D9-1886-92082A533AC8}"/>
          </ac:graphicFrameMkLst>
        </pc:graphicFrameChg>
      </pc:sldChg>
      <pc:sldChg chg="addSp delSp modSp mod setBg">
        <pc:chgData name="Zita Draper" userId="b063123c-f51f-481b-b99c-f574606c9ace" providerId="ADAL" clId="{EF0E77A1-30A0-420A-8B5C-1D4447251AB8}" dt="2026-02-20T21:34:15.029" v="1324" actId="26606"/>
        <pc:sldMkLst>
          <pc:docMk/>
          <pc:sldMk cId="1218902481" sldId="264"/>
        </pc:sldMkLst>
        <pc:spChg chg="mod">
          <ac:chgData name="Zita Draper" userId="b063123c-f51f-481b-b99c-f574606c9ace" providerId="ADAL" clId="{EF0E77A1-30A0-420A-8B5C-1D4447251AB8}" dt="2026-02-20T21:34:15.029" v="1324" actId="26606"/>
          <ac:spMkLst>
            <pc:docMk/>
            <pc:sldMk cId="1218902481" sldId="264"/>
            <ac:spMk id="2" creationId="{82E66159-9C9D-39D6-1F1C-CC88AF42545A}"/>
          </ac:spMkLst>
        </pc:spChg>
        <pc:spChg chg="del mod">
          <ac:chgData name="Zita Draper" userId="b063123c-f51f-481b-b99c-f574606c9ace" providerId="ADAL" clId="{EF0E77A1-30A0-420A-8B5C-1D4447251AB8}" dt="2026-02-20T21:34:15.029" v="1324" actId="26606"/>
          <ac:spMkLst>
            <pc:docMk/>
            <pc:sldMk cId="1218902481" sldId="264"/>
            <ac:spMk id="3" creationId="{CA6E8887-08B4-5534-947A-9F74E34A52EF}"/>
          </ac:spMkLst>
        </pc:spChg>
        <pc:spChg chg="add">
          <ac:chgData name="Zita Draper" userId="b063123c-f51f-481b-b99c-f574606c9ace" providerId="ADAL" clId="{EF0E77A1-30A0-420A-8B5C-1D4447251AB8}" dt="2026-02-20T21:34:15.029" v="1324" actId="26606"/>
          <ac:spMkLst>
            <pc:docMk/>
            <pc:sldMk cId="1218902481" sldId="264"/>
            <ac:spMk id="9" creationId="{2E442304-DDBD-4F7B-8017-36BCC863FB40}"/>
          </ac:spMkLst>
        </pc:spChg>
        <pc:spChg chg="add">
          <ac:chgData name="Zita Draper" userId="b063123c-f51f-481b-b99c-f574606c9ace" providerId="ADAL" clId="{EF0E77A1-30A0-420A-8B5C-1D4447251AB8}" dt="2026-02-20T21:34:15.029" v="1324" actId="26606"/>
          <ac:spMkLst>
            <pc:docMk/>
            <pc:sldMk cId="1218902481" sldId="264"/>
            <ac:spMk id="11" creationId="{5E107275-3853-46FD-A241-DE4355A42675}"/>
          </ac:spMkLst>
        </pc:spChg>
        <pc:graphicFrameChg chg="add">
          <ac:chgData name="Zita Draper" userId="b063123c-f51f-481b-b99c-f574606c9ace" providerId="ADAL" clId="{EF0E77A1-30A0-420A-8B5C-1D4447251AB8}" dt="2026-02-20T21:34:15.029" v="1324" actId="26606"/>
          <ac:graphicFrameMkLst>
            <pc:docMk/>
            <pc:sldMk cId="1218902481" sldId="264"/>
            <ac:graphicFrameMk id="5" creationId="{8CC393E9-763A-76B4-6770-F3D0CC1F4A0C}"/>
          </ac:graphicFrameMkLst>
        </pc:graphicFrameChg>
      </pc:sldChg>
      <pc:sldChg chg="addSp delSp modSp mod setBg">
        <pc:chgData name="Zita Draper" userId="b063123c-f51f-481b-b99c-f574606c9ace" providerId="ADAL" clId="{EF0E77A1-30A0-420A-8B5C-1D4447251AB8}" dt="2026-02-20T21:34:27.633" v="1327" actId="26606"/>
        <pc:sldMkLst>
          <pc:docMk/>
          <pc:sldMk cId="649891432" sldId="265"/>
        </pc:sldMkLst>
        <pc:spChg chg="mod">
          <ac:chgData name="Zita Draper" userId="b063123c-f51f-481b-b99c-f574606c9ace" providerId="ADAL" clId="{EF0E77A1-30A0-420A-8B5C-1D4447251AB8}" dt="2026-02-20T21:34:27.633" v="1327" actId="26606"/>
          <ac:spMkLst>
            <pc:docMk/>
            <pc:sldMk cId="649891432" sldId="265"/>
            <ac:spMk id="2" creationId="{1AFC6576-5C21-B9DF-24A1-89B95DB23F7D}"/>
          </ac:spMkLst>
        </pc:spChg>
        <pc:spChg chg="add del mod">
          <ac:chgData name="Zita Draper" userId="b063123c-f51f-481b-b99c-f574606c9ace" providerId="ADAL" clId="{EF0E77A1-30A0-420A-8B5C-1D4447251AB8}" dt="2026-02-20T21:34:27.633" v="1327" actId="26606"/>
          <ac:spMkLst>
            <pc:docMk/>
            <pc:sldMk cId="649891432" sldId="265"/>
            <ac:spMk id="3" creationId="{545FCF75-EB16-372B-9DEC-6EB60808783E}"/>
          </ac:spMkLst>
        </pc:spChg>
        <pc:spChg chg="add">
          <ac:chgData name="Zita Draper" userId="b063123c-f51f-481b-b99c-f574606c9ace" providerId="ADAL" clId="{EF0E77A1-30A0-420A-8B5C-1D4447251AB8}" dt="2026-02-20T21:34:27.633" v="1327" actId="26606"/>
          <ac:spMkLst>
            <pc:docMk/>
            <pc:sldMk cId="649891432" sldId="265"/>
            <ac:spMk id="8" creationId="{907EF6B7-1338-4443-8C46-6A318D952DFD}"/>
          </ac:spMkLst>
        </pc:spChg>
        <pc:spChg chg="add del">
          <ac:chgData name="Zita Draper" userId="b063123c-f51f-481b-b99c-f574606c9ace" providerId="ADAL" clId="{EF0E77A1-30A0-420A-8B5C-1D4447251AB8}" dt="2026-02-20T21:34:27.617" v="1326" actId="26606"/>
          <ac:spMkLst>
            <pc:docMk/>
            <pc:sldMk cId="649891432" sldId="265"/>
            <ac:spMk id="9" creationId="{7517A47C-B2E5-4B79-8061-D74B1311AF6E}"/>
          </ac:spMkLst>
        </pc:spChg>
        <pc:spChg chg="add">
          <ac:chgData name="Zita Draper" userId="b063123c-f51f-481b-b99c-f574606c9ace" providerId="ADAL" clId="{EF0E77A1-30A0-420A-8B5C-1D4447251AB8}" dt="2026-02-20T21:34:27.633" v="1327" actId="26606"/>
          <ac:spMkLst>
            <pc:docMk/>
            <pc:sldMk cId="649891432" sldId="265"/>
            <ac:spMk id="10" creationId="{DAAE4CDD-124C-4DCF-9584-B6033B545DD5}"/>
          </ac:spMkLst>
        </pc:spChg>
        <pc:spChg chg="add del">
          <ac:chgData name="Zita Draper" userId="b063123c-f51f-481b-b99c-f574606c9ace" providerId="ADAL" clId="{EF0E77A1-30A0-420A-8B5C-1D4447251AB8}" dt="2026-02-20T21:34:27.617" v="1326" actId="26606"/>
          <ac:spMkLst>
            <pc:docMk/>
            <pc:sldMk cId="649891432" sldId="265"/>
            <ac:spMk id="11" creationId="{C505E780-2083-4CB5-A42A-5E0E2908ECC3}"/>
          </ac:spMkLst>
        </pc:spChg>
        <pc:spChg chg="add">
          <ac:chgData name="Zita Draper" userId="b063123c-f51f-481b-b99c-f574606c9ace" providerId="ADAL" clId="{EF0E77A1-30A0-420A-8B5C-1D4447251AB8}" dt="2026-02-20T21:34:27.633" v="1327" actId="26606"/>
          <ac:spMkLst>
            <pc:docMk/>
            <pc:sldMk cId="649891432" sldId="265"/>
            <ac:spMk id="12" creationId="{081E4A58-353D-44AE-B2FC-2A74E2E400F7}"/>
          </ac:spMkLst>
        </pc:spChg>
        <pc:spChg chg="add del">
          <ac:chgData name="Zita Draper" userId="b063123c-f51f-481b-b99c-f574606c9ace" providerId="ADAL" clId="{EF0E77A1-30A0-420A-8B5C-1D4447251AB8}" dt="2026-02-20T21:34:27.617" v="1326" actId="26606"/>
          <ac:spMkLst>
            <pc:docMk/>
            <pc:sldMk cId="649891432" sldId="265"/>
            <ac:spMk id="13" creationId="{D2C0AE1C-0118-41AE-8A10-7CDCBF10E96F}"/>
          </ac:spMkLst>
        </pc:spChg>
        <pc:spChg chg="add del">
          <ac:chgData name="Zita Draper" userId="b063123c-f51f-481b-b99c-f574606c9ace" providerId="ADAL" clId="{EF0E77A1-30A0-420A-8B5C-1D4447251AB8}" dt="2026-02-20T21:34:27.617" v="1326" actId="26606"/>
          <ac:spMkLst>
            <pc:docMk/>
            <pc:sldMk cId="649891432" sldId="265"/>
            <ac:spMk id="15" creationId="{463EEC44-1BA3-44ED-81FC-A644B04B2A44}"/>
          </ac:spMkLst>
        </pc:spChg>
        <pc:spChg chg="add">
          <ac:chgData name="Zita Draper" userId="b063123c-f51f-481b-b99c-f574606c9ace" providerId="ADAL" clId="{EF0E77A1-30A0-420A-8B5C-1D4447251AB8}" dt="2026-02-20T21:34:27.633" v="1327" actId="26606"/>
          <ac:spMkLst>
            <pc:docMk/>
            <pc:sldMk cId="649891432" sldId="265"/>
            <ac:spMk id="17" creationId="{545FCF75-EB16-372B-9DEC-6EB60808783E}"/>
          </ac:spMkLst>
        </pc:spChg>
        <pc:graphicFrameChg chg="add del">
          <ac:chgData name="Zita Draper" userId="b063123c-f51f-481b-b99c-f574606c9ace" providerId="ADAL" clId="{EF0E77A1-30A0-420A-8B5C-1D4447251AB8}" dt="2026-02-20T21:34:27.617" v="1326" actId="26606"/>
          <ac:graphicFrameMkLst>
            <pc:docMk/>
            <pc:sldMk cId="649891432" sldId="265"/>
            <ac:graphicFrameMk id="5" creationId="{669B0DB5-0EA2-9E45-BC11-B88D6FC3F73C}"/>
          </ac:graphicFrameMkLst>
        </pc:graphicFrameChg>
      </pc:sldChg>
      <pc:sldChg chg="addSp delSp modSp mod setBg">
        <pc:chgData name="Zita Draper" userId="b063123c-f51f-481b-b99c-f574606c9ace" providerId="ADAL" clId="{EF0E77A1-30A0-420A-8B5C-1D4447251AB8}" dt="2026-02-20T21:34:58.109" v="1329" actId="12100"/>
        <pc:sldMkLst>
          <pc:docMk/>
          <pc:sldMk cId="770766645" sldId="266"/>
        </pc:sldMkLst>
        <pc:spChg chg="mod">
          <ac:chgData name="Zita Draper" userId="b063123c-f51f-481b-b99c-f574606c9ace" providerId="ADAL" clId="{EF0E77A1-30A0-420A-8B5C-1D4447251AB8}" dt="2026-02-20T21:34:51.234" v="1328" actId="26606"/>
          <ac:spMkLst>
            <pc:docMk/>
            <pc:sldMk cId="770766645" sldId="266"/>
            <ac:spMk id="2" creationId="{F6E68FF6-86E0-F282-560E-B284BADD0E73}"/>
          </ac:spMkLst>
        </pc:spChg>
        <pc:spChg chg="del mod">
          <ac:chgData name="Zita Draper" userId="b063123c-f51f-481b-b99c-f574606c9ace" providerId="ADAL" clId="{EF0E77A1-30A0-420A-8B5C-1D4447251AB8}" dt="2026-02-20T21:34:51.234" v="1328" actId="26606"/>
          <ac:spMkLst>
            <pc:docMk/>
            <pc:sldMk cId="770766645" sldId="266"/>
            <ac:spMk id="3" creationId="{F44AD463-036F-DA5D-215E-5C3B658400A7}"/>
          </ac:spMkLst>
        </pc:spChg>
        <pc:spChg chg="add">
          <ac:chgData name="Zita Draper" userId="b063123c-f51f-481b-b99c-f574606c9ace" providerId="ADAL" clId="{EF0E77A1-30A0-420A-8B5C-1D4447251AB8}" dt="2026-02-20T21:34:51.234" v="1328" actId="26606"/>
          <ac:spMkLst>
            <pc:docMk/>
            <pc:sldMk cId="770766645" sldId="266"/>
            <ac:spMk id="9" creationId="{2E442304-DDBD-4F7B-8017-36BCC863FB40}"/>
          </ac:spMkLst>
        </pc:spChg>
        <pc:spChg chg="add">
          <ac:chgData name="Zita Draper" userId="b063123c-f51f-481b-b99c-f574606c9ace" providerId="ADAL" clId="{EF0E77A1-30A0-420A-8B5C-1D4447251AB8}" dt="2026-02-20T21:34:51.234" v="1328" actId="26606"/>
          <ac:spMkLst>
            <pc:docMk/>
            <pc:sldMk cId="770766645" sldId="266"/>
            <ac:spMk id="11" creationId="{5E107275-3853-46FD-A241-DE4355A42675}"/>
          </ac:spMkLst>
        </pc:spChg>
        <pc:graphicFrameChg chg="add mod">
          <ac:chgData name="Zita Draper" userId="b063123c-f51f-481b-b99c-f574606c9ace" providerId="ADAL" clId="{EF0E77A1-30A0-420A-8B5C-1D4447251AB8}" dt="2026-02-20T21:34:58.109" v="1329" actId="12100"/>
          <ac:graphicFrameMkLst>
            <pc:docMk/>
            <pc:sldMk cId="770766645" sldId="266"/>
            <ac:graphicFrameMk id="5" creationId="{4B2FECDF-0438-EF3E-6F19-C5C0E66D6CC7}"/>
          </ac:graphicFrameMkLst>
        </pc:graphicFrameChg>
      </pc:sldChg>
    </pc:docChg>
  </pc:docChgLst>
</pc:chgInfo>
</file>

<file path=ppt/diagrams/_rels/data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63863B4-8250-43FB-9F51-AB0CAF7151B9}"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7BCA1B1E-9300-460D-BBE2-70748DE13D4C}">
      <dgm:prSet/>
      <dgm:spPr/>
      <dgm:t>
        <a:bodyPr/>
        <a:lstStyle/>
        <a:p>
          <a:r>
            <a:rPr lang="en-GB"/>
            <a:t>The assignment question</a:t>
          </a:r>
          <a:endParaRPr lang="en-US"/>
        </a:p>
      </dgm:t>
    </dgm:pt>
    <dgm:pt modelId="{0166AA87-2A94-4682-BC13-0DDA89C80E7A}" type="parTrans" cxnId="{CD146A04-725A-47A7-AAAB-FF0FDCB627B8}">
      <dgm:prSet/>
      <dgm:spPr/>
      <dgm:t>
        <a:bodyPr/>
        <a:lstStyle/>
        <a:p>
          <a:endParaRPr lang="en-US"/>
        </a:p>
      </dgm:t>
    </dgm:pt>
    <dgm:pt modelId="{2DB436E5-A8C8-47B7-9C50-2CA79C4FE630}" type="sibTrans" cxnId="{CD146A04-725A-47A7-AAAB-FF0FDCB627B8}">
      <dgm:prSet/>
      <dgm:spPr/>
      <dgm:t>
        <a:bodyPr/>
        <a:lstStyle/>
        <a:p>
          <a:endParaRPr lang="en-US"/>
        </a:p>
      </dgm:t>
    </dgm:pt>
    <dgm:pt modelId="{1A908830-79E5-47C0-BEBC-9D0234CF146F}">
      <dgm:prSet/>
      <dgm:spPr/>
      <dgm:t>
        <a:bodyPr/>
        <a:lstStyle/>
        <a:p>
          <a:r>
            <a:rPr lang="en-GB"/>
            <a:t>How to answer the question </a:t>
          </a:r>
          <a:endParaRPr lang="en-US"/>
        </a:p>
      </dgm:t>
    </dgm:pt>
    <dgm:pt modelId="{E133CA74-FBFB-4F6C-8244-F0DC069CDA0C}" type="parTrans" cxnId="{D6B51F93-841E-49AF-9CE1-1DA4978E8DCB}">
      <dgm:prSet/>
      <dgm:spPr/>
      <dgm:t>
        <a:bodyPr/>
        <a:lstStyle/>
        <a:p>
          <a:endParaRPr lang="en-US"/>
        </a:p>
      </dgm:t>
    </dgm:pt>
    <dgm:pt modelId="{E961C8A1-7FAE-437F-9B2D-1A70436836E6}" type="sibTrans" cxnId="{D6B51F93-841E-49AF-9CE1-1DA4978E8DCB}">
      <dgm:prSet/>
      <dgm:spPr/>
      <dgm:t>
        <a:bodyPr/>
        <a:lstStyle/>
        <a:p>
          <a:endParaRPr lang="en-US"/>
        </a:p>
      </dgm:t>
    </dgm:pt>
    <dgm:pt modelId="{CC0F0374-73DE-475D-8EE1-0A030EC3869D}">
      <dgm:prSet/>
      <dgm:spPr/>
      <dgm:t>
        <a:bodyPr/>
        <a:lstStyle/>
        <a:p>
          <a:r>
            <a:rPr lang="en-GB"/>
            <a:t>Word count </a:t>
          </a:r>
          <a:endParaRPr lang="en-US"/>
        </a:p>
      </dgm:t>
    </dgm:pt>
    <dgm:pt modelId="{45415BD9-90EC-464B-91BC-BD70891AC499}" type="parTrans" cxnId="{9EB77B31-A42E-4EDE-B146-85A5E0F17BAF}">
      <dgm:prSet/>
      <dgm:spPr/>
      <dgm:t>
        <a:bodyPr/>
        <a:lstStyle/>
        <a:p>
          <a:endParaRPr lang="en-US"/>
        </a:p>
      </dgm:t>
    </dgm:pt>
    <dgm:pt modelId="{9D26C195-4771-4480-8E2F-3169E424972B}" type="sibTrans" cxnId="{9EB77B31-A42E-4EDE-B146-85A5E0F17BAF}">
      <dgm:prSet/>
      <dgm:spPr/>
      <dgm:t>
        <a:bodyPr/>
        <a:lstStyle/>
        <a:p>
          <a:endParaRPr lang="en-US"/>
        </a:p>
      </dgm:t>
    </dgm:pt>
    <dgm:pt modelId="{7F90288C-77CE-403C-AB89-B1A80CCCDB29}">
      <dgm:prSet/>
      <dgm:spPr/>
      <dgm:t>
        <a:bodyPr/>
        <a:lstStyle/>
        <a:p>
          <a:r>
            <a:rPr lang="en-GB"/>
            <a:t>Referencing </a:t>
          </a:r>
          <a:endParaRPr lang="en-US"/>
        </a:p>
      </dgm:t>
    </dgm:pt>
    <dgm:pt modelId="{2B16FF7B-9422-4CEB-8982-C4FEC7359136}" type="parTrans" cxnId="{5B3C5019-8C6E-4995-BBB7-C32FF885548A}">
      <dgm:prSet/>
      <dgm:spPr/>
      <dgm:t>
        <a:bodyPr/>
        <a:lstStyle/>
        <a:p>
          <a:endParaRPr lang="en-US"/>
        </a:p>
      </dgm:t>
    </dgm:pt>
    <dgm:pt modelId="{2716A69B-1394-4FEC-9926-7E2CDC6FDBFC}" type="sibTrans" cxnId="{5B3C5019-8C6E-4995-BBB7-C32FF885548A}">
      <dgm:prSet/>
      <dgm:spPr/>
      <dgm:t>
        <a:bodyPr/>
        <a:lstStyle/>
        <a:p>
          <a:endParaRPr lang="en-US"/>
        </a:p>
      </dgm:t>
    </dgm:pt>
    <dgm:pt modelId="{11DB2F22-7E1B-4AEF-AA8E-53DC54D4BF54}">
      <dgm:prSet/>
      <dgm:spPr/>
      <dgm:t>
        <a:bodyPr/>
        <a:lstStyle/>
        <a:p>
          <a:r>
            <a:rPr lang="en-GB"/>
            <a:t>Key Tips </a:t>
          </a:r>
          <a:endParaRPr lang="en-US"/>
        </a:p>
      </dgm:t>
    </dgm:pt>
    <dgm:pt modelId="{EB7BFF36-2F32-4FB0-B1C6-61D532AE126D}" type="parTrans" cxnId="{58059CB1-41E4-47DD-A4F0-F6D534308D9C}">
      <dgm:prSet/>
      <dgm:spPr/>
      <dgm:t>
        <a:bodyPr/>
        <a:lstStyle/>
        <a:p>
          <a:endParaRPr lang="en-US"/>
        </a:p>
      </dgm:t>
    </dgm:pt>
    <dgm:pt modelId="{6DBE8C37-3009-4209-AF71-C0DCC98830BB}" type="sibTrans" cxnId="{58059CB1-41E4-47DD-A4F0-F6D534308D9C}">
      <dgm:prSet/>
      <dgm:spPr/>
      <dgm:t>
        <a:bodyPr/>
        <a:lstStyle/>
        <a:p>
          <a:endParaRPr lang="en-US"/>
        </a:p>
      </dgm:t>
    </dgm:pt>
    <dgm:pt modelId="{031935EC-9344-4CDA-8CAF-249D66DE2FD8}">
      <dgm:prSet/>
      <dgm:spPr/>
      <dgm:t>
        <a:bodyPr/>
        <a:lstStyle/>
        <a:p>
          <a:r>
            <a:rPr lang="en-GB"/>
            <a:t>An example answer </a:t>
          </a:r>
          <a:endParaRPr lang="en-US"/>
        </a:p>
      </dgm:t>
    </dgm:pt>
    <dgm:pt modelId="{1D710BA8-04AB-4D5E-83B2-4517A04968E1}" type="parTrans" cxnId="{3AE80196-A6D6-4205-AD4C-FFDF5D6FD853}">
      <dgm:prSet/>
      <dgm:spPr/>
      <dgm:t>
        <a:bodyPr/>
        <a:lstStyle/>
        <a:p>
          <a:endParaRPr lang="en-US"/>
        </a:p>
      </dgm:t>
    </dgm:pt>
    <dgm:pt modelId="{53E4A6C1-7C6E-4788-8A63-188A7041D83C}" type="sibTrans" cxnId="{3AE80196-A6D6-4205-AD4C-FFDF5D6FD853}">
      <dgm:prSet/>
      <dgm:spPr/>
      <dgm:t>
        <a:bodyPr/>
        <a:lstStyle/>
        <a:p>
          <a:endParaRPr lang="en-US"/>
        </a:p>
      </dgm:t>
    </dgm:pt>
    <dgm:pt modelId="{7E6150B8-FBC2-438B-9114-290F41B0B620}">
      <dgm:prSet/>
      <dgm:spPr/>
      <dgm:t>
        <a:bodyPr/>
        <a:lstStyle/>
        <a:p>
          <a:r>
            <a:rPr lang="en-GB"/>
            <a:t>Summary </a:t>
          </a:r>
          <a:endParaRPr lang="en-US"/>
        </a:p>
      </dgm:t>
    </dgm:pt>
    <dgm:pt modelId="{FC503868-9CC6-47B7-BFEB-1E9F11B515EE}" type="parTrans" cxnId="{F8DBE05C-1F6B-4A8F-9EA6-E808DC395B54}">
      <dgm:prSet/>
      <dgm:spPr/>
      <dgm:t>
        <a:bodyPr/>
        <a:lstStyle/>
        <a:p>
          <a:endParaRPr lang="en-US"/>
        </a:p>
      </dgm:t>
    </dgm:pt>
    <dgm:pt modelId="{6C48B9D0-A98B-4F26-A7DF-AD87AF9BF6F8}" type="sibTrans" cxnId="{F8DBE05C-1F6B-4A8F-9EA6-E808DC395B54}">
      <dgm:prSet/>
      <dgm:spPr/>
      <dgm:t>
        <a:bodyPr/>
        <a:lstStyle/>
        <a:p>
          <a:endParaRPr lang="en-US"/>
        </a:p>
      </dgm:t>
    </dgm:pt>
    <dgm:pt modelId="{A161F423-5FC9-4D8D-AC22-D3E5D265AE7D}">
      <dgm:prSet/>
      <dgm:spPr/>
      <dgm:t>
        <a:bodyPr/>
        <a:lstStyle/>
        <a:p>
          <a:r>
            <a:rPr lang="en-GB"/>
            <a:t>Thank you, any questions?</a:t>
          </a:r>
          <a:endParaRPr lang="en-US"/>
        </a:p>
      </dgm:t>
    </dgm:pt>
    <dgm:pt modelId="{6BA3EFE9-1143-49EA-B1F0-70B3BA0B9D42}" type="parTrans" cxnId="{B309E598-19E4-4584-9ED9-CDA72C0446E5}">
      <dgm:prSet/>
      <dgm:spPr/>
      <dgm:t>
        <a:bodyPr/>
        <a:lstStyle/>
        <a:p>
          <a:endParaRPr lang="en-US"/>
        </a:p>
      </dgm:t>
    </dgm:pt>
    <dgm:pt modelId="{A2E20DBF-EF69-468A-968B-3BBC9FC073E2}" type="sibTrans" cxnId="{B309E598-19E4-4584-9ED9-CDA72C0446E5}">
      <dgm:prSet/>
      <dgm:spPr/>
      <dgm:t>
        <a:bodyPr/>
        <a:lstStyle/>
        <a:p>
          <a:endParaRPr lang="en-US"/>
        </a:p>
      </dgm:t>
    </dgm:pt>
    <dgm:pt modelId="{59F9BDA5-9D5B-4891-82DE-73B0E9418B7F}" type="pres">
      <dgm:prSet presAssocID="{763863B4-8250-43FB-9F51-AB0CAF7151B9}" presName="linear" presStyleCnt="0">
        <dgm:presLayoutVars>
          <dgm:animLvl val="lvl"/>
          <dgm:resizeHandles val="exact"/>
        </dgm:presLayoutVars>
      </dgm:prSet>
      <dgm:spPr/>
    </dgm:pt>
    <dgm:pt modelId="{43C6F7AB-55C1-4FD2-9D33-9FF805E4C69A}" type="pres">
      <dgm:prSet presAssocID="{7BCA1B1E-9300-460D-BBE2-70748DE13D4C}" presName="parentText" presStyleLbl="node1" presStyleIdx="0" presStyleCnt="8">
        <dgm:presLayoutVars>
          <dgm:chMax val="0"/>
          <dgm:bulletEnabled val="1"/>
        </dgm:presLayoutVars>
      </dgm:prSet>
      <dgm:spPr/>
    </dgm:pt>
    <dgm:pt modelId="{C8D232A1-C425-4290-B58D-02EFE97259CD}" type="pres">
      <dgm:prSet presAssocID="{2DB436E5-A8C8-47B7-9C50-2CA79C4FE630}" presName="spacer" presStyleCnt="0"/>
      <dgm:spPr/>
    </dgm:pt>
    <dgm:pt modelId="{AD630A9A-56BF-4F9D-96EC-E323C94E0823}" type="pres">
      <dgm:prSet presAssocID="{1A908830-79E5-47C0-BEBC-9D0234CF146F}" presName="parentText" presStyleLbl="node1" presStyleIdx="1" presStyleCnt="8">
        <dgm:presLayoutVars>
          <dgm:chMax val="0"/>
          <dgm:bulletEnabled val="1"/>
        </dgm:presLayoutVars>
      </dgm:prSet>
      <dgm:spPr/>
    </dgm:pt>
    <dgm:pt modelId="{27794597-4F42-405D-B554-E88E4657F90B}" type="pres">
      <dgm:prSet presAssocID="{E961C8A1-7FAE-437F-9B2D-1A70436836E6}" presName="spacer" presStyleCnt="0"/>
      <dgm:spPr/>
    </dgm:pt>
    <dgm:pt modelId="{9D2C2E50-33BF-43A8-908E-A7D8935F41EF}" type="pres">
      <dgm:prSet presAssocID="{CC0F0374-73DE-475D-8EE1-0A030EC3869D}" presName="parentText" presStyleLbl="node1" presStyleIdx="2" presStyleCnt="8">
        <dgm:presLayoutVars>
          <dgm:chMax val="0"/>
          <dgm:bulletEnabled val="1"/>
        </dgm:presLayoutVars>
      </dgm:prSet>
      <dgm:spPr/>
    </dgm:pt>
    <dgm:pt modelId="{AEE00B27-11AD-437E-B438-1888A6D994B4}" type="pres">
      <dgm:prSet presAssocID="{9D26C195-4771-4480-8E2F-3169E424972B}" presName="spacer" presStyleCnt="0"/>
      <dgm:spPr/>
    </dgm:pt>
    <dgm:pt modelId="{974D2004-9BE1-46D5-822F-226170DA5F60}" type="pres">
      <dgm:prSet presAssocID="{7F90288C-77CE-403C-AB89-B1A80CCCDB29}" presName="parentText" presStyleLbl="node1" presStyleIdx="3" presStyleCnt="8">
        <dgm:presLayoutVars>
          <dgm:chMax val="0"/>
          <dgm:bulletEnabled val="1"/>
        </dgm:presLayoutVars>
      </dgm:prSet>
      <dgm:spPr/>
    </dgm:pt>
    <dgm:pt modelId="{E32958E9-EEA5-41E8-8938-1F6330C13BCF}" type="pres">
      <dgm:prSet presAssocID="{2716A69B-1394-4FEC-9926-7E2CDC6FDBFC}" presName="spacer" presStyleCnt="0"/>
      <dgm:spPr/>
    </dgm:pt>
    <dgm:pt modelId="{D2D00261-BFE6-46EE-9381-00BBCEB390EB}" type="pres">
      <dgm:prSet presAssocID="{11DB2F22-7E1B-4AEF-AA8E-53DC54D4BF54}" presName="parentText" presStyleLbl="node1" presStyleIdx="4" presStyleCnt="8">
        <dgm:presLayoutVars>
          <dgm:chMax val="0"/>
          <dgm:bulletEnabled val="1"/>
        </dgm:presLayoutVars>
      </dgm:prSet>
      <dgm:spPr/>
    </dgm:pt>
    <dgm:pt modelId="{7DF6E9A3-DA63-4801-9FCF-141F42DFE812}" type="pres">
      <dgm:prSet presAssocID="{6DBE8C37-3009-4209-AF71-C0DCC98830BB}" presName="spacer" presStyleCnt="0"/>
      <dgm:spPr/>
    </dgm:pt>
    <dgm:pt modelId="{EDE2F692-3D98-47F5-AC98-8A6994415A70}" type="pres">
      <dgm:prSet presAssocID="{031935EC-9344-4CDA-8CAF-249D66DE2FD8}" presName="parentText" presStyleLbl="node1" presStyleIdx="5" presStyleCnt="8">
        <dgm:presLayoutVars>
          <dgm:chMax val="0"/>
          <dgm:bulletEnabled val="1"/>
        </dgm:presLayoutVars>
      </dgm:prSet>
      <dgm:spPr/>
    </dgm:pt>
    <dgm:pt modelId="{4688AAC0-03EE-4392-974C-4F805BE80A53}" type="pres">
      <dgm:prSet presAssocID="{53E4A6C1-7C6E-4788-8A63-188A7041D83C}" presName="spacer" presStyleCnt="0"/>
      <dgm:spPr/>
    </dgm:pt>
    <dgm:pt modelId="{6AC495E0-88BB-4910-A939-E86AFF20BBB3}" type="pres">
      <dgm:prSet presAssocID="{7E6150B8-FBC2-438B-9114-290F41B0B620}" presName="parentText" presStyleLbl="node1" presStyleIdx="6" presStyleCnt="8">
        <dgm:presLayoutVars>
          <dgm:chMax val="0"/>
          <dgm:bulletEnabled val="1"/>
        </dgm:presLayoutVars>
      </dgm:prSet>
      <dgm:spPr/>
    </dgm:pt>
    <dgm:pt modelId="{B3339D40-6CDA-4361-89C9-8D1C08C493CB}" type="pres">
      <dgm:prSet presAssocID="{6C48B9D0-A98B-4F26-A7DF-AD87AF9BF6F8}" presName="spacer" presStyleCnt="0"/>
      <dgm:spPr/>
    </dgm:pt>
    <dgm:pt modelId="{00946527-444C-41A7-A4DB-B2FD7F03AE84}" type="pres">
      <dgm:prSet presAssocID="{A161F423-5FC9-4D8D-AC22-D3E5D265AE7D}" presName="parentText" presStyleLbl="node1" presStyleIdx="7" presStyleCnt="8">
        <dgm:presLayoutVars>
          <dgm:chMax val="0"/>
          <dgm:bulletEnabled val="1"/>
        </dgm:presLayoutVars>
      </dgm:prSet>
      <dgm:spPr/>
    </dgm:pt>
  </dgm:ptLst>
  <dgm:cxnLst>
    <dgm:cxn modelId="{CD146A04-725A-47A7-AAAB-FF0FDCB627B8}" srcId="{763863B4-8250-43FB-9F51-AB0CAF7151B9}" destId="{7BCA1B1E-9300-460D-BBE2-70748DE13D4C}" srcOrd="0" destOrd="0" parTransId="{0166AA87-2A94-4682-BC13-0DDA89C80E7A}" sibTransId="{2DB436E5-A8C8-47B7-9C50-2CA79C4FE630}"/>
    <dgm:cxn modelId="{5B3C5019-8C6E-4995-BBB7-C32FF885548A}" srcId="{763863B4-8250-43FB-9F51-AB0CAF7151B9}" destId="{7F90288C-77CE-403C-AB89-B1A80CCCDB29}" srcOrd="3" destOrd="0" parTransId="{2B16FF7B-9422-4CEB-8982-C4FEC7359136}" sibTransId="{2716A69B-1394-4FEC-9926-7E2CDC6FDBFC}"/>
    <dgm:cxn modelId="{7B02E91C-7835-462D-9909-CCDC0F8E33DE}" type="presOf" srcId="{1A908830-79E5-47C0-BEBC-9D0234CF146F}" destId="{AD630A9A-56BF-4F9D-96EC-E323C94E0823}" srcOrd="0" destOrd="0" presId="urn:microsoft.com/office/officeart/2005/8/layout/vList2"/>
    <dgm:cxn modelId="{8C4C7C28-38CD-4C82-B296-155C590D6799}" type="presOf" srcId="{CC0F0374-73DE-475D-8EE1-0A030EC3869D}" destId="{9D2C2E50-33BF-43A8-908E-A7D8935F41EF}" srcOrd="0" destOrd="0" presId="urn:microsoft.com/office/officeart/2005/8/layout/vList2"/>
    <dgm:cxn modelId="{5BAF352C-527A-462A-BAF2-80F5FA55FA50}" type="presOf" srcId="{763863B4-8250-43FB-9F51-AB0CAF7151B9}" destId="{59F9BDA5-9D5B-4891-82DE-73B0E9418B7F}" srcOrd="0" destOrd="0" presId="urn:microsoft.com/office/officeart/2005/8/layout/vList2"/>
    <dgm:cxn modelId="{F524452D-103C-476D-A41F-B7B2D463B1C3}" type="presOf" srcId="{7E6150B8-FBC2-438B-9114-290F41B0B620}" destId="{6AC495E0-88BB-4910-A939-E86AFF20BBB3}" srcOrd="0" destOrd="0" presId="urn:microsoft.com/office/officeart/2005/8/layout/vList2"/>
    <dgm:cxn modelId="{9EB77B31-A42E-4EDE-B146-85A5E0F17BAF}" srcId="{763863B4-8250-43FB-9F51-AB0CAF7151B9}" destId="{CC0F0374-73DE-475D-8EE1-0A030EC3869D}" srcOrd="2" destOrd="0" parTransId="{45415BD9-90EC-464B-91BC-BD70891AC499}" sibTransId="{9D26C195-4771-4480-8E2F-3169E424972B}"/>
    <dgm:cxn modelId="{F8DBE05C-1F6B-4A8F-9EA6-E808DC395B54}" srcId="{763863B4-8250-43FB-9F51-AB0CAF7151B9}" destId="{7E6150B8-FBC2-438B-9114-290F41B0B620}" srcOrd="6" destOrd="0" parTransId="{FC503868-9CC6-47B7-BFEB-1E9F11B515EE}" sibTransId="{6C48B9D0-A98B-4F26-A7DF-AD87AF9BF6F8}"/>
    <dgm:cxn modelId="{C22F194C-D63E-4F6E-A1BC-2A87D491FCD8}" type="presOf" srcId="{7BCA1B1E-9300-460D-BBE2-70748DE13D4C}" destId="{43C6F7AB-55C1-4FD2-9D33-9FF805E4C69A}" srcOrd="0" destOrd="0" presId="urn:microsoft.com/office/officeart/2005/8/layout/vList2"/>
    <dgm:cxn modelId="{E8006F4C-02C3-44E6-8CAA-0BBC6F4DAA45}" type="presOf" srcId="{A161F423-5FC9-4D8D-AC22-D3E5D265AE7D}" destId="{00946527-444C-41A7-A4DB-B2FD7F03AE84}" srcOrd="0" destOrd="0" presId="urn:microsoft.com/office/officeart/2005/8/layout/vList2"/>
    <dgm:cxn modelId="{D6B51F93-841E-49AF-9CE1-1DA4978E8DCB}" srcId="{763863B4-8250-43FB-9F51-AB0CAF7151B9}" destId="{1A908830-79E5-47C0-BEBC-9D0234CF146F}" srcOrd="1" destOrd="0" parTransId="{E133CA74-FBFB-4F6C-8244-F0DC069CDA0C}" sibTransId="{E961C8A1-7FAE-437F-9B2D-1A70436836E6}"/>
    <dgm:cxn modelId="{3AE80196-A6D6-4205-AD4C-FFDF5D6FD853}" srcId="{763863B4-8250-43FB-9F51-AB0CAF7151B9}" destId="{031935EC-9344-4CDA-8CAF-249D66DE2FD8}" srcOrd="5" destOrd="0" parTransId="{1D710BA8-04AB-4D5E-83B2-4517A04968E1}" sibTransId="{53E4A6C1-7C6E-4788-8A63-188A7041D83C}"/>
    <dgm:cxn modelId="{B309E598-19E4-4584-9ED9-CDA72C0446E5}" srcId="{763863B4-8250-43FB-9F51-AB0CAF7151B9}" destId="{A161F423-5FC9-4D8D-AC22-D3E5D265AE7D}" srcOrd="7" destOrd="0" parTransId="{6BA3EFE9-1143-49EA-B1F0-70B3BA0B9D42}" sibTransId="{A2E20DBF-EF69-468A-968B-3BBC9FC073E2}"/>
    <dgm:cxn modelId="{CD0AFEA7-66A3-45F1-9AAE-25555D6F1BDD}" type="presOf" srcId="{11DB2F22-7E1B-4AEF-AA8E-53DC54D4BF54}" destId="{D2D00261-BFE6-46EE-9381-00BBCEB390EB}" srcOrd="0" destOrd="0" presId="urn:microsoft.com/office/officeart/2005/8/layout/vList2"/>
    <dgm:cxn modelId="{58059CB1-41E4-47DD-A4F0-F6D534308D9C}" srcId="{763863B4-8250-43FB-9F51-AB0CAF7151B9}" destId="{11DB2F22-7E1B-4AEF-AA8E-53DC54D4BF54}" srcOrd="4" destOrd="0" parTransId="{EB7BFF36-2F32-4FB0-B1C6-61D532AE126D}" sibTransId="{6DBE8C37-3009-4209-AF71-C0DCC98830BB}"/>
    <dgm:cxn modelId="{BD1E17EE-0B15-4E54-9D61-42516BFC3F90}" type="presOf" srcId="{7F90288C-77CE-403C-AB89-B1A80CCCDB29}" destId="{974D2004-9BE1-46D5-822F-226170DA5F60}" srcOrd="0" destOrd="0" presId="urn:microsoft.com/office/officeart/2005/8/layout/vList2"/>
    <dgm:cxn modelId="{661034F7-E825-481B-A2C3-CACEB7F0E4BC}" type="presOf" srcId="{031935EC-9344-4CDA-8CAF-249D66DE2FD8}" destId="{EDE2F692-3D98-47F5-AC98-8A6994415A70}" srcOrd="0" destOrd="0" presId="urn:microsoft.com/office/officeart/2005/8/layout/vList2"/>
    <dgm:cxn modelId="{36FEBC21-6CD4-423E-991D-6C24CC22BEEA}" type="presParOf" srcId="{59F9BDA5-9D5B-4891-82DE-73B0E9418B7F}" destId="{43C6F7AB-55C1-4FD2-9D33-9FF805E4C69A}" srcOrd="0" destOrd="0" presId="urn:microsoft.com/office/officeart/2005/8/layout/vList2"/>
    <dgm:cxn modelId="{E62A5933-3981-4E47-831A-733F404E0603}" type="presParOf" srcId="{59F9BDA5-9D5B-4891-82DE-73B0E9418B7F}" destId="{C8D232A1-C425-4290-B58D-02EFE97259CD}" srcOrd="1" destOrd="0" presId="urn:microsoft.com/office/officeart/2005/8/layout/vList2"/>
    <dgm:cxn modelId="{C2981DF2-B38F-45B4-B350-4C0E02E16F55}" type="presParOf" srcId="{59F9BDA5-9D5B-4891-82DE-73B0E9418B7F}" destId="{AD630A9A-56BF-4F9D-96EC-E323C94E0823}" srcOrd="2" destOrd="0" presId="urn:microsoft.com/office/officeart/2005/8/layout/vList2"/>
    <dgm:cxn modelId="{F07FB111-6287-4B41-BF0B-AC95B7D1ABF0}" type="presParOf" srcId="{59F9BDA5-9D5B-4891-82DE-73B0E9418B7F}" destId="{27794597-4F42-405D-B554-E88E4657F90B}" srcOrd="3" destOrd="0" presId="urn:microsoft.com/office/officeart/2005/8/layout/vList2"/>
    <dgm:cxn modelId="{AD16E4C7-D545-4F91-B32C-631797ABB98E}" type="presParOf" srcId="{59F9BDA5-9D5B-4891-82DE-73B0E9418B7F}" destId="{9D2C2E50-33BF-43A8-908E-A7D8935F41EF}" srcOrd="4" destOrd="0" presId="urn:microsoft.com/office/officeart/2005/8/layout/vList2"/>
    <dgm:cxn modelId="{EEFA82AE-5852-4809-8E82-D0B4329021A2}" type="presParOf" srcId="{59F9BDA5-9D5B-4891-82DE-73B0E9418B7F}" destId="{AEE00B27-11AD-437E-B438-1888A6D994B4}" srcOrd="5" destOrd="0" presId="urn:microsoft.com/office/officeart/2005/8/layout/vList2"/>
    <dgm:cxn modelId="{CCE9582D-F6CC-47AC-9ADE-BB2BD7440D59}" type="presParOf" srcId="{59F9BDA5-9D5B-4891-82DE-73B0E9418B7F}" destId="{974D2004-9BE1-46D5-822F-226170DA5F60}" srcOrd="6" destOrd="0" presId="urn:microsoft.com/office/officeart/2005/8/layout/vList2"/>
    <dgm:cxn modelId="{7D83B729-FE8D-4E9C-9496-751E4E13EEA0}" type="presParOf" srcId="{59F9BDA5-9D5B-4891-82DE-73B0E9418B7F}" destId="{E32958E9-EEA5-41E8-8938-1F6330C13BCF}" srcOrd="7" destOrd="0" presId="urn:microsoft.com/office/officeart/2005/8/layout/vList2"/>
    <dgm:cxn modelId="{F686E4EB-13F1-4C11-A927-EAA8AA186C41}" type="presParOf" srcId="{59F9BDA5-9D5B-4891-82DE-73B0E9418B7F}" destId="{D2D00261-BFE6-46EE-9381-00BBCEB390EB}" srcOrd="8" destOrd="0" presId="urn:microsoft.com/office/officeart/2005/8/layout/vList2"/>
    <dgm:cxn modelId="{19CF0073-D37E-46BB-AD3F-2843B6531EC4}" type="presParOf" srcId="{59F9BDA5-9D5B-4891-82DE-73B0E9418B7F}" destId="{7DF6E9A3-DA63-4801-9FCF-141F42DFE812}" srcOrd="9" destOrd="0" presId="urn:microsoft.com/office/officeart/2005/8/layout/vList2"/>
    <dgm:cxn modelId="{AD2C1081-A629-475A-8657-D944F3FBCA79}" type="presParOf" srcId="{59F9BDA5-9D5B-4891-82DE-73B0E9418B7F}" destId="{EDE2F692-3D98-47F5-AC98-8A6994415A70}" srcOrd="10" destOrd="0" presId="urn:microsoft.com/office/officeart/2005/8/layout/vList2"/>
    <dgm:cxn modelId="{12A7BE5B-01DE-477E-81F1-A96EC5E1B436}" type="presParOf" srcId="{59F9BDA5-9D5B-4891-82DE-73B0E9418B7F}" destId="{4688AAC0-03EE-4392-974C-4F805BE80A53}" srcOrd="11" destOrd="0" presId="urn:microsoft.com/office/officeart/2005/8/layout/vList2"/>
    <dgm:cxn modelId="{798FCD36-CA50-44D3-A50A-1BC7C1593166}" type="presParOf" srcId="{59F9BDA5-9D5B-4891-82DE-73B0E9418B7F}" destId="{6AC495E0-88BB-4910-A939-E86AFF20BBB3}" srcOrd="12" destOrd="0" presId="urn:microsoft.com/office/officeart/2005/8/layout/vList2"/>
    <dgm:cxn modelId="{E29A73B7-11AD-42F6-8925-B1A38A2232B0}" type="presParOf" srcId="{59F9BDA5-9D5B-4891-82DE-73B0E9418B7F}" destId="{B3339D40-6CDA-4361-89C9-8D1C08C493CB}" srcOrd="13" destOrd="0" presId="urn:microsoft.com/office/officeart/2005/8/layout/vList2"/>
    <dgm:cxn modelId="{FCA5951A-F5D4-4788-9E2F-849A9066FA9E}" type="presParOf" srcId="{59F9BDA5-9D5B-4891-82DE-73B0E9418B7F}" destId="{00946527-444C-41A7-A4DB-B2FD7F03AE84}" srcOrd="1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B401C94-A832-48BC-BB72-5EA55BB9C21A}"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2A6CBC46-533F-46DC-9E9F-D20EF5412A3B}">
      <dgm:prSet/>
      <dgm:spPr/>
      <dgm:t>
        <a:bodyPr/>
        <a:lstStyle/>
        <a:p>
          <a:r>
            <a:rPr lang="en-GB"/>
            <a:t>2,000 words with 10% over where relevant </a:t>
          </a:r>
          <a:endParaRPr lang="en-US"/>
        </a:p>
      </dgm:t>
    </dgm:pt>
    <dgm:pt modelId="{8DDA8084-BFD8-4CA4-B62F-E4DD02166FB4}" type="parTrans" cxnId="{F369173E-BA4B-4786-9A53-8B7649F335F9}">
      <dgm:prSet/>
      <dgm:spPr/>
      <dgm:t>
        <a:bodyPr/>
        <a:lstStyle/>
        <a:p>
          <a:endParaRPr lang="en-US"/>
        </a:p>
      </dgm:t>
    </dgm:pt>
    <dgm:pt modelId="{5C045533-3985-4678-8D57-98402814CBDE}" type="sibTrans" cxnId="{F369173E-BA4B-4786-9A53-8B7649F335F9}">
      <dgm:prSet/>
      <dgm:spPr/>
      <dgm:t>
        <a:bodyPr/>
        <a:lstStyle/>
        <a:p>
          <a:endParaRPr lang="en-US"/>
        </a:p>
      </dgm:t>
    </dgm:pt>
    <dgm:pt modelId="{8129DC35-C4B0-4794-9D88-B3CEF14C4FFF}">
      <dgm:prSet/>
      <dgm:spPr/>
      <dgm:t>
        <a:bodyPr/>
        <a:lstStyle/>
        <a:p>
          <a:r>
            <a:rPr lang="en-GB"/>
            <a:t>No 10% under rule</a:t>
          </a:r>
          <a:endParaRPr lang="en-US"/>
        </a:p>
      </dgm:t>
    </dgm:pt>
    <dgm:pt modelId="{F4C51652-E792-4C8A-AF8C-C0CE5A560209}" type="parTrans" cxnId="{604BDDAF-D2F0-4DC0-BDD6-61E97CE7A5CF}">
      <dgm:prSet/>
      <dgm:spPr/>
      <dgm:t>
        <a:bodyPr/>
        <a:lstStyle/>
        <a:p>
          <a:endParaRPr lang="en-US"/>
        </a:p>
      </dgm:t>
    </dgm:pt>
    <dgm:pt modelId="{3D37A41A-7BB4-4436-BD89-8594CBF28C9F}" type="sibTrans" cxnId="{604BDDAF-D2F0-4DC0-BDD6-61E97CE7A5CF}">
      <dgm:prSet/>
      <dgm:spPr/>
      <dgm:t>
        <a:bodyPr/>
        <a:lstStyle/>
        <a:p>
          <a:endParaRPr lang="en-US"/>
        </a:p>
      </dgm:t>
    </dgm:pt>
    <dgm:pt modelId="{83BF15A5-911C-485D-97C7-7CE2105EA6AB}">
      <dgm:prSet/>
      <dgm:spPr/>
      <dgm:t>
        <a:bodyPr/>
        <a:lstStyle/>
        <a:p>
          <a:r>
            <a:rPr lang="en-GB"/>
            <a:t>Your in-text citations count as part of your word count but your reference list does not</a:t>
          </a:r>
          <a:endParaRPr lang="en-US"/>
        </a:p>
      </dgm:t>
    </dgm:pt>
    <dgm:pt modelId="{AF847BD1-4462-42DF-8123-588AB460063F}" type="parTrans" cxnId="{1127487F-1551-4763-896A-FE4F82A28C36}">
      <dgm:prSet/>
      <dgm:spPr/>
      <dgm:t>
        <a:bodyPr/>
        <a:lstStyle/>
        <a:p>
          <a:endParaRPr lang="en-US"/>
        </a:p>
      </dgm:t>
    </dgm:pt>
    <dgm:pt modelId="{102838E8-70B0-4EB8-AA67-8CFEB6F66ABB}" type="sibTrans" cxnId="{1127487F-1551-4763-896A-FE4F82A28C36}">
      <dgm:prSet/>
      <dgm:spPr/>
      <dgm:t>
        <a:bodyPr/>
        <a:lstStyle/>
        <a:p>
          <a:endParaRPr lang="en-US"/>
        </a:p>
      </dgm:t>
    </dgm:pt>
    <dgm:pt modelId="{39B4C4EE-7ABD-4710-891F-A5CE13CD91B6}" type="pres">
      <dgm:prSet presAssocID="{0B401C94-A832-48BC-BB72-5EA55BB9C21A}" presName="vert0" presStyleCnt="0">
        <dgm:presLayoutVars>
          <dgm:dir/>
          <dgm:animOne val="branch"/>
          <dgm:animLvl val="lvl"/>
        </dgm:presLayoutVars>
      </dgm:prSet>
      <dgm:spPr/>
    </dgm:pt>
    <dgm:pt modelId="{0D5DDC51-B3CC-47D8-8039-3BB3D94C841F}" type="pres">
      <dgm:prSet presAssocID="{2A6CBC46-533F-46DC-9E9F-D20EF5412A3B}" presName="thickLine" presStyleLbl="alignNode1" presStyleIdx="0" presStyleCnt="3"/>
      <dgm:spPr/>
    </dgm:pt>
    <dgm:pt modelId="{D64B8F77-1E43-4691-ABFB-7DC03E063934}" type="pres">
      <dgm:prSet presAssocID="{2A6CBC46-533F-46DC-9E9F-D20EF5412A3B}" presName="horz1" presStyleCnt="0"/>
      <dgm:spPr/>
    </dgm:pt>
    <dgm:pt modelId="{78C38DF1-794A-4D1E-A409-AE8381890530}" type="pres">
      <dgm:prSet presAssocID="{2A6CBC46-533F-46DC-9E9F-D20EF5412A3B}" presName="tx1" presStyleLbl="revTx" presStyleIdx="0" presStyleCnt="3"/>
      <dgm:spPr/>
    </dgm:pt>
    <dgm:pt modelId="{D4C9822A-8B38-4C01-8518-C044E0404AE8}" type="pres">
      <dgm:prSet presAssocID="{2A6CBC46-533F-46DC-9E9F-D20EF5412A3B}" presName="vert1" presStyleCnt="0"/>
      <dgm:spPr/>
    </dgm:pt>
    <dgm:pt modelId="{BD1D8F7D-C284-4B2C-9970-21EE30C74B27}" type="pres">
      <dgm:prSet presAssocID="{8129DC35-C4B0-4794-9D88-B3CEF14C4FFF}" presName="thickLine" presStyleLbl="alignNode1" presStyleIdx="1" presStyleCnt="3"/>
      <dgm:spPr/>
    </dgm:pt>
    <dgm:pt modelId="{6A527DB7-2E47-4B1E-BA3E-67D827F1E828}" type="pres">
      <dgm:prSet presAssocID="{8129DC35-C4B0-4794-9D88-B3CEF14C4FFF}" presName="horz1" presStyleCnt="0"/>
      <dgm:spPr/>
    </dgm:pt>
    <dgm:pt modelId="{6FD49D8A-30DC-43F8-A3E5-354157743DD2}" type="pres">
      <dgm:prSet presAssocID="{8129DC35-C4B0-4794-9D88-B3CEF14C4FFF}" presName="tx1" presStyleLbl="revTx" presStyleIdx="1" presStyleCnt="3"/>
      <dgm:spPr/>
    </dgm:pt>
    <dgm:pt modelId="{8FEBBCAA-A2C1-4660-A027-7885AD5C9C25}" type="pres">
      <dgm:prSet presAssocID="{8129DC35-C4B0-4794-9D88-B3CEF14C4FFF}" presName="vert1" presStyleCnt="0"/>
      <dgm:spPr/>
    </dgm:pt>
    <dgm:pt modelId="{D1587475-C4E9-429B-A986-91A53F6FA472}" type="pres">
      <dgm:prSet presAssocID="{83BF15A5-911C-485D-97C7-7CE2105EA6AB}" presName="thickLine" presStyleLbl="alignNode1" presStyleIdx="2" presStyleCnt="3"/>
      <dgm:spPr/>
    </dgm:pt>
    <dgm:pt modelId="{8E0EBFB0-BF6E-4ED8-BB72-18BB49531BF7}" type="pres">
      <dgm:prSet presAssocID="{83BF15A5-911C-485D-97C7-7CE2105EA6AB}" presName="horz1" presStyleCnt="0"/>
      <dgm:spPr/>
    </dgm:pt>
    <dgm:pt modelId="{EC0F288D-68A9-4CC7-8673-7B03429514FC}" type="pres">
      <dgm:prSet presAssocID="{83BF15A5-911C-485D-97C7-7CE2105EA6AB}" presName="tx1" presStyleLbl="revTx" presStyleIdx="2" presStyleCnt="3"/>
      <dgm:spPr/>
    </dgm:pt>
    <dgm:pt modelId="{5A39A516-76C7-467B-B398-B0FD66D0E616}" type="pres">
      <dgm:prSet presAssocID="{83BF15A5-911C-485D-97C7-7CE2105EA6AB}" presName="vert1" presStyleCnt="0"/>
      <dgm:spPr/>
    </dgm:pt>
  </dgm:ptLst>
  <dgm:cxnLst>
    <dgm:cxn modelId="{C9474407-E8AE-4A1F-B8AC-7B815CB1E0E5}" type="presOf" srcId="{0B401C94-A832-48BC-BB72-5EA55BB9C21A}" destId="{39B4C4EE-7ABD-4710-891F-A5CE13CD91B6}" srcOrd="0" destOrd="0" presId="urn:microsoft.com/office/officeart/2008/layout/LinedList"/>
    <dgm:cxn modelId="{91BA1B19-3F9F-4132-B4FF-4DCEA5C2E080}" type="presOf" srcId="{2A6CBC46-533F-46DC-9E9F-D20EF5412A3B}" destId="{78C38DF1-794A-4D1E-A409-AE8381890530}" srcOrd="0" destOrd="0" presId="urn:microsoft.com/office/officeart/2008/layout/LinedList"/>
    <dgm:cxn modelId="{F369173E-BA4B-4786-9A53-8B7649F335F9}" srcId="{0B401C94-A832-48BC-BB72-5EA55BB9C21A}" destId="{2A6CBC46-533F-46DC-9E9F-D20EF5412A3B}" srcOrd="0" destOrd="0" parTransId="{8DDA8084-BFD8-4CA4-B62F-E4DD02166FB4}" sibTransId="{5C045533-3985-4678-8D57-98402814CBDE}"/>
    <dgm:cxn modelId="{4B519B68-5978-4F1D-ADC1-7ED2E76009C6}" type="presOf" srcId="{8129DC35-C4B0-4794-9D88-B3CEF14C4FFF}" destId="{6FD49D8A-30DC-43F8-A3E5-354157743DD2}" srcOrd="0" destOrd="0" presId="urn:microsoft.com/office/officeart/2008/layout/LinedList"/>
    <dgm:cxn modelId="{1127487F-1551-4763-896A-FE4F82A28C36}" srcId="{0B401C94-A832-48BC-BB72-5EA55BB9C21A}" destId="{83BF15A5-911C-485D-97C7-7CE2105EA6AB}" srcOrd="2" destOrd="0" parTransId="{AF847BD1-4462-42DF-8123-588AB460063F}" sibTransId="{102838E8-70B0-4EB8-AA67-8CFEB6F66ABB}"/>
    <dgm:cxn modelId="{B41F4597-B737-4FFC-8DE2-E081587AD3BB}" type="presOf" srcId="{83BF15A5-911C-485D-97C7-7CE2105EA6AB}" destId="{EC0F288D-68A9-4CC7-8673-7B03429514FC}" srcOrd="0" destOrd="0" presId="urn:microsoft.com/office/officeart/2008/layout/LinedList"/>
    <dgm:cxn modelId="{604BDDAF-D2F0-4DC0-BDD6-61E97CE7A5CF}" srcId="{0B401C94-A832-48BC-BB72-5EA55BB9C21A}" destId="{8129DC35-C4B0-4794-9D88-B3CEF14C4FFF}" srcOrd="1" destOrd="0" parTransId="{F4C51652-E792-4C8A-AF8C-C0CE5A560209}" sibTransId="{3D37A41A-7BB4-4436-BD89-8594CBF28C9F}"/>
    <dgm:cxn modelId="{DC5C21E7-8A62-4E25-8559-B33F81AA7315}" type="presParOf" srcId="{39B4C4EE-7ABD-4710-891F-A5CE13CD91B6}" destId="{0D5DDC51-B3CC-47D8-8039-3BB3D94C841F}" srcOrd="0" destOrd="0" presId="urn:microsoft.com/office/officeart/2008/layout/LinedList"/>
    <dgm:cxn modelId="{9C044236-DAD6-4170-84E1-255DA740FC28}" type="presParOf" srcId="{39B4C4EE-7ABD-4710-891F-A5CE13CD91B6}" destId="{D64B8F77-1E43-4691-ABFB-7DC03E063934}" srcOrd="1" destOrd="0" presId="urn:microsoft.com/office/officeart/2008/layout/LinedList"/>
    <dgm:cxn modelId="{6EB6B825-EF0F-469C-901A-4CBB298726D5}" type="presParOf" srcId="{D64B8F77-1E43-4691-ABFB-7DC03E063934}" destId="{78C38DF1-794A-4D1E-A409-AE8381890530}" srcOrd="0" destOrd="0" presId="urn:microsoft.com/office/officeart/2008/layout/LinedList"/>
    <dgm:cxn modelId="{FAB8B8DF-645E-420C-AA47-DA5D1DE14CA0}" type="presParOf" srcId="{D64B8F77-1E43-4691-ABFB-7DC03E063934}" destId="{D4C9822A-8B38-4C01-8518-C044E0404AE8}" srcOrd="1" destOrd="0" presId="urn:microsoft.com/office/officeart/2008/layout/LinedList"/>
    <dgm:cxn modelId="{6BF73B90-8C85-401A-A0C0-F4F9AB4A8E30}" type="presParOf" srcId="{39B4C4EE-7ABD-4710-891F-A5CE13CD91B6}" destId="{BD1D8F7D-C284-4B2C-9970-21EE30C74B27}" srcOrd="2" destOrd="0" presId="urn:microsoft.com/office/officeart/2008/layout/LinedList"/>
    <dgm:cxn modelId="{B9C07E53-0B5F-44CB-831E-8D3EDD9381C1}" type="presParOf" srcId="{39B4C4EE-7ABD-4710-891F-A5CE13CD91B6}" destId="{6A527DB7-2E47-4B1E-BA3E-67D827F1E828}" srcOrd="3" destOrd="0" presId="urn:microsoft.com/office/officeart/2008/layout/LinedList"/>
    <dgm:cxn modelId="{671DF5B6-C355-467C-8896-D56F56984D97}" type="presParOf" srcId="{6A527DB7-2E47-4B1E-BA3E-67D827F1E828}" destId="{6FD49D8A-30DC-43F8-A3E5-354157743DD2}" srcOrd="0" destOrd="0" presId="urn:microsoft.com/office/officeart/2008/layout/LinedList"/>
    <dgm:cxn modelId="{B37932C2-91CD-4250-995E-B324477AE8D6}" type="presParOf" srcId="{6A527DB7-2E47-4B1E-BA3E-67D827F1E828}" destId="{8FEBBCAA-A2C1-4660-A027-7885AD5C9C25}" srcOrd="1" destOrd="0" presId="urn:microsoft.com/office/officeart/2008/layout/LinedList"/>
    <dgm:cxn modelId="{F3CF0F6B-2198-491E-B122-65F6EF8E990D}" type="presParOf" srcId="{39B4C4EE-7ABD-4710-891F-A5CE13CD91B6}" destId="{D1587475-C4E9-429B-A986-91A53F6FA472}" srcOrd="4" destOrd="0" presId="urn:microsoft.com/office/officeart/2008/layout/LinedList"/>
    <dgm:cxn modelId="{6DF0967E-E888-4738-9542-6849FAA0CE5A}" type="presParOf" srcId="{39B4C4EE-7ABD-4710-891F-A5CE13CD91B6}" destId="{8E0EBFB0-BF6E-4ED8-BB72-18BB49531BF7}" srcOrd="5" destOrd="0" presId="urn:microsoft.com/office/officeart/2008/layout/LinedList"/>
    <dgm:cxn modelId="{22BBB94D-A61C-4F54-92BB-B406793AE0A7}" type="presParOf" srcId="{8E0EBFB0-BF6E-4ED8-BB72-18BB49531BF7}" destId="{EC0F288D-68A9-4CC7-8673-7B03429514FC}" srcOrd="0" destOrd="0" presId="urn:microsoft.com/office/officeart/2008/layout/LinedList"/>
    <dgm:cxn modelId="{03624408-596C-4BFC-A99F-9E8D873B3D67}" type="presParOf" srcId="{8E0EBFB0-BF6E-4ED8-BB72-18BB49531BF7}" destId="{5A39A516-76C7-467B-B398-B0FD66D0E61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DFEF378-9784-4F2D-8BD1-2EBD75590C7E}"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9EFA2D22-FDD1-485C-A5F5-3618A3BAF202}">
      <dgm:prSet/>
      <dgm:spPr/>
      <dgm:t>
        <a:bodyPr/>
        <a:lstStyle/>
        <a:p>
          <a:r>
            <a:rPr lang="en-GB"/>
            <a:t>Please check the assignment brief and the tile available on moodle for guidance. </a:t>
          </a:r>
          <a:endParaRPr lang="en-US"/>
        </a:p>
      </dgm:t>
    </dgm:pt>
    <dgm:pt modelId="{3FBDBB4B-548B-4495-9557-C38A3880C4DA}" type="parTrans" cxnId="{FC0CF311-DFF2-4B5F-9493-E90414893D64}">
      <dgm:prSet/>
      <dgm:spPr/>
      <dgm:t>
        <a:bodyPr/>
        <a:lstStyle/>
        <a:p>
          <a:endParaRPr lang="en-US"/>
        </a:p>
      </dgm:t>
    </dgm:pt>
    <dgm:pt modelId="{7B148B37-3703-4F2E-AA3D-3479C7875F9E}" type="sibTrans" cxnId="{FC0CF311-DFF2-4B5F-9493-E90414893D64}">
      <dgm:prSet/>
      <dgm:spPr/>
      <dgm:t>
        <a:bodyPr/>
        <a:lstStyle/>
        <a:p>
          <a:endParaRPr lang="en-US"/>
        </a:p>
      </dgm:t>
    </dgm:pt>
    <dgm:pt modelId="{2B6B00BB-797E-42E1-86F3-42226A8600FA}">
      <dgm:prSet/>
      <dgm:spPr/>
      <dgm:t>
        <a:bodyPr/>
        <a:lstStyle/>
        <a:p>
          <a:r>
            <a:rPr lang="en-GB"/>
            <a:t>You cannot use AI to write the assessment for you. </a:t>
          </a:r>
          <a:endParaRPr lang="en-US"/>
        </a:p>
      </dgm:t>
    </dgm:pt>
    <dgm:pt modelId="{118BFAC6-E168-49B8-B22A-810E69D96323}" type="parTrans" cxnId="{73903905-56C1-4057-809F-03FB2C3EF546}">
      <dgm:prSet/>
      <dgm:spPr/>
      <dgm:t>
        <a:bodyPr/>
        <a:lstStyle/>
        <a:p>
          <a:endParaRPr lang="en-US"/>
        </a:p>
      </dgm:t>
    </dgm:pt>
    <dgm:pt modelId="{259F7192-8028-466D-8C7B-FFCBFCF26C5C}" type="sibTrans" cxnId="{73903905-56C1-4057-809F-03FB2C3EF546}">
      <dgm:prSet/>
      <dgm:spPr/>
      <dgm:t>
        <a:bodyPr/>
        <a:lstStyle/>
        <a:p>
          <a:endParaRPr lang="en-US"/>
        </a:p>
      </dgm:t>
    </dgm:pt>
    <dgm:pt modelId="{7A33C8AA-41B9-42AF-9739-42E43C424C14}" type="pres">
      <dgm:prSet presAssocID="{4DFEF378-9784-4F2D-8BD1-2EBD75590C7E}" presName="vert0" presStyleCnt="0">
        <dgm:presLayoutVars>
          <dgm:dir/>
          <dgm:animOne val="branch"/>
          <dgm:animLvl val="lvl"/>
        </dgm:presLayoutVars>
      </dgm:prSet>
      <dgm:spPr/>
    </dgm:pt>
    <dgm:pt modelId="{59EE3D00-9EDD-46B7-BDA7-437C39D17FF5}" type="pres">
      <dgm:prSet presAssocID="{9EFA2D22-FDD1-485C-A5F5-3618A3BAF202}" presName="thickLine" presStyleLbl="alignNode1" presStyleIdx="0" presStyleCnt="2"/>
      <dgm:spPr/>
    </dgm:pt>
    <dgm:pt modelId="{E772E36C-780A-4549-B38B-55607B9DB74E}" type="pres">
      <dgm:prSet presAssocID="{9EFA2D22-FDD1-485C-A5F5-3618A3BAF202}" presName="horz1" presStyleCnt="0"/>
      <dgm:spPr/>
    </dgm:pt>
    <dgm:pt modelId="{16BACADA-7899-4F74-9632-D202A9C4A74B}" type="pres">
      <dgm:prSet presAssocID="{9EFA2D22-FDD1-485C-A5F5-3618A3BAF202}" presName="tx1" presStyleLbl="revTx" presStyleIdx="0" presStyleCnt="2"/>
      <dgm:spPr/>
    </dgm:pt>
    <dgm:pt modelId="{B0F469B7-A530-4C89-BE24-1777A22E112E}" type="pres">
      <dgm:prSet presAssocID="{9EFA2D22-FDD1-485C-A5F5-3618A3BAF202}" presName="vert1" presStyleCnt="0"/>
      <dgm:spPr/>
    </dgm:pt>
    <dgm:pt modelId="{19BA051C-6DC3-4712-9646-72A3DB25228D}" type="pres">
      <dgm:prSet presAssocID="{2B6B00BB-797E-42E1-86F3-42226A8600FA}" presName="thickLine" presStyleLbl="alignNode1" presStyleIdx="1" presStyleCnt="2"/>
      <dgm:spPr/>
    </dgm:pt>
    <dgm:pt modelId="{E18D2D5F-07A9-4C49-8F65-72CF701FC215}" type="pres">
      <dgm:prSet presAssocID="{2B6B00BB-797E-42E1-86F3-42226A8600FA}" presName="horz1" presStyleCnt="0"/>
      <dgm:spPr/>
    </dgm:pt>
    <dgm:pt modelId="{F1F230EF-5BF4-49CF-A553-49736C1C9EB0}" type="pres">
      <dgm:prSet presAssocID="{2B6B00BB-797E-42E1-86F3-42226A8600FA}" presName="tx1" presStyleLbl="revTx" presStyleIdx="1" presStyleCnt="2"/>
      <dgm:spPr/>
    </dgm:pt>
    <dgm:pt modelId="{EF172F1F-C3B3-4E55-B956-0A5790A2C9E9}" type="pres">
      <dgm:prSet presAssocID="{2B6B00BB-797E-42E1-86F3-42226A8600FA}" presName="vert1" presStyleCnt="0"/>
      <dgm:spPr/>
    </dgm:pt>
  </dgm:ptLst>
  <dgm:cxnLst>
    <dgm:cxn modelId="{73903905-56C1-4057-809F-03FB2C3EF546}" srcId="{4DFEF378-9784-4F2D-8BD1-2EBD75590C7E}" destId="{2B6B00BB-797E-42E1-86F3-42226A8600FA}" srcOrd="1" destOrd="0" parTransId="{118BFAC6-E168-49B8-B22A-810E69D96323}" sibTransId="{259F7192-8028-466D-8C7B-FFCBFCF26C5C}"/>
    <dgm:cxn modelId="{FC0CF311-DFF2-4B5F-9493-E90414893D64}" srcId="{4DFEF378-9784-4F2D-8BD1-2EBD75590C7E}" destId="{9EFA2D22-FDD1-485C-A5F5-3618A3BAF202}" srcOrd="0" destOrd="0" parTransId="{3FBDBB4B-548B-4495-9557-C38A3880C4DA}" sibTransId="{7B148B37-3703-4F2E-AA3D-3479C7875F9E}"/>
    <dgm:cxn modelId="{D039679C-CB4D-4F36-BCCE-2E0714BBD300}" type="presOf" srcId="{4DFEF378-9784-4F2D-8BD1-2EBD75590C7E}" destId="{7A33C8AA-41B9-42AF-9739-42E43C424C14}" srcOrd="0" destOrd="0" presId="urn:microsoft.com/office/officeart/2008/layout/LinedList"/>
    <dgm:cxn modelId="{32F12CD8-069C-4176-97B2-D5B70281CCC6}" type="presOf" srcId="{2B6B00BB-797E-42E1-86F3-42226A8600FA}" destId="{F1F230EF-5BF4-49CF-A553-49736C1C9EB0}" srcOrd="0" destOrd="0" presId="urn:microsoft.com/office/officeart/2008/layout/LinedList"/>
    <dgm:cxn modelId="{6B15EAEA-C1BF-4D2E-9AB1-C8489899D23A}" type="presOf" srcId="{9EFA2D22-FDD1-485C-A5F5-3618A3BAF202}" destId="{16BACADA-7899-4F74-9632-D202A9C4A74B}" srcOrd="0" destOrd="0" presId="urn:microsoft.com/office/officeart/2008/layout/LinedList"/>
    <dgm:cxn modelId="{C40D3025-40DF-45CE-8421-EAD60512ACC3}" type="presParOf" srcId="{7A33C8AA-41B9-42AF-9739-42E43C424C14}" destId="{59EE3D00-9EDD-46B7-BDA7-437C39D17FF5}" srcOrd="0" destOrd="0" presId="urn:microsoft.com/office/officeart/2008/layout/LinedList"/>
    <dgm:cxn modelId="{33E2DB19-8D5A-4904-BAFF-BE26B0D4A6E0}" type="presParOf" srcId="{7A33C8AA-41B9-42AF-9739-42E43C424C14}" destId="{E772E36C-780A-4549-B38B-55607B9DB74E}" srcOrd="1" destOrd="0" presId="urn:microsoft.com/office/officeart/2008/layout/LinedList"/>
    <dgm:cxn modelId="{2BA7D8D8-B7C8-4224-96D9-D62DB395D60B}" type="presParOf" srcId="{E772E36C-780A-4549-B38B-55607B9DB74E}" destId="{16BACADA-7899-4F74-9632-D202A9C4A74B}" srcOrd="0" destOrd="0" presId="urn:microsoft.com/office/officeart/2008/layout/LinedList"/>
    <dgm:cxn modelId="{E65F79BE-22C4-46DD-A18E-D5C5B3CFF448}" type="presParOf" srcId="{E772E36C-780A-4549-B38B-55607B9DB74E}" destId="{B0F469B7-A530-4C89-BE24-1777A22E112E}" srcOrd="1" destOrd="0" presId="urn:microsoft.com/office/officeart/2008/layout/LinedList"/>
    <dgm:cxn modelId="{0C57BB02-32F9-4834-BE7A-9962141FE21D}" type="presParOf" srcId="{7A33C8AA-41B9-42AF-9739-42E43C424C14}" destId="{19BA051C-6DC3-4712-9646-72A3DB25228D}" srcOrd="2" destOrd="0" presId="urn:microsoft.com/office/officeart/2008/layout/LinedList"/>
    <dgm:cxn modelId="{3A80BCCF-3828-4DC1-846C-A6E86A2A735D}" type="presParOf" srcId="{7A33C8AA-41B9-42AF-9739-42E43C424C14}" destId="{E18D2D5F-07A9-4C49-8F65-72CF701FC215}" srcOrd="3" destOrd="0" presId="urn:microsoft.com/office/officeart/2008/layout/LinedList"/>
    <dgm:cxn modelId="{8AA3E093-814A-4492-9F87-EB82033441CE}" type="presParOf" srcId="{E18D2D5F-07A9-4C49-8F65-72CF701FC215}" destId="{F1F230EF-5BF4-49CF-A553-49736C1C9EB0}" srcOrd="0" destOrd="0" presId="urn:microsoft.com/office/officeart/2008/layout/LinedList"/>
    <dgm:cxn modelId="{70AC36F2-CD92-45C9-8189-5A28FA5B051F}" type="presParOf" srcId="{E18D2D5F-07A9-4C49-8F65-72CF701FC215}" destId="{EF172F1F-C3B3-4E55-B956-0A5790A2C9E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C7C7669-DDC0-4021-B53C-746E05FB6C8C}"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F3A921C3-E074-454F-99E4-AA82381D8CBB}">
      <dgm:prSet/>
      <dgm:spPr/>
      <dgm:t>
        <a:bodyPr/>
        <a:lstStyle/>
        <a:p>
          <a:r>
            <a:rPr lang="en-GB"/>
            <a:t>Please refer to the Harvard referencing guide on Moodle. </a:t>
          </a:r>
          <a:endParaRPr lang="en-US"/>
        </a:p>
      </dgm:t>
    </dgm:pt>
    <dgm:pt modelId="{8F1B4DC5-B9D1-4EC4-B5BB-CFA184FB3443}" type="parTrans" cxnId="{5FD6ABFE-2D54-40D4-826B-F6EB2FA2C029}">
      <dgm:prSet/>
      <dgm:spPr/>
      <dgm:t>
        <a:bodyPr/>
        <a:lstStyle/>
        <a:p>
          <a:endParaRPr lang="en-US"/>
        </a:p>
      </dgm:t>
    </dgm:pt>
    <dgm:pt modelId="{D4A1853C-71AA-475F-92DD-A10477F9B0C3}" type="sibTrans" cxnId="{5FD6ABFE-2D54-40D4-826B-F6EB2FA2C029}">
      <dgm:prSet/>
      <dgm:spPr/>
      <dgm:t>
        <a:bodyPr/>
        <a:lstStyle/>
        <a:p>
          <a:endParaRPr lang="en-US"/>
        </a:p>
      </dgm:t>
    </dgm:pt>
    <dgm:pt modelId="{F4195FDD-53A0-49BB-857A-DAA4913AC38E}">
      <dgm:prSet/>
      <dgm:spPr/>
      <dgm:t>
        <a:bodyPr/>
        <a:lstStyle/>
        <a:p>
          <a:r>
            <a:rPr lang="en-GB"/>
            <a:t>Note case law and legislation type referencing. </a:t>
          </a:r>
          <a:endParaRPr lang="en-US"/>
        </a:p>
      </dgm:t>
    </dgm:pt>
    <dgm:pt modelId="{AE483BEF-1A21-4A27-8EDA-3345751F56ED}" type="parTrans" cxnId="{75685275-C24D-4BE3-925B-42670EF225DD}">
      <dgm:prSet/>
      <dgm:spPr/>
      <dgm:t>
        <a:bodyPr/>
        <a:lstStyle/>
        <a:p>
          <a:endParaRPr lang="en-US"/>
        </a:p>
      </dgm:t>
    </dgm:pt>
    <dgm:pt modelId="{960B2B4C-55AD-4ED1-BEC2-3187E5319399}" type="sibTrans" cxnId="{75685275-C24D-4BE3-925B-42670EF225DD}">
      <dgm:prSet/>
      <dgm:spPr/>
      <dgm:t>
        <a:bodyPr/>
        <a:lstStyle/>
        <a:p>
          <a:endParaRPr lang="en-US"/>
        </a:p>
      </dgm:t>
    </dgm:pt>
    <dgm:pt modelId="{C51CAAEF-14FA-4842-B9EA-48A5339FD3AE}" type="pres">
      <dgm:prSet presAssocID="{FC7C7669-DDC0-4021-B53C-746E05FB6C8C}" presName="vert0" presStyleCnt="0">
        <dgm:presLayoutVars>
          <dgm:dir/>
          <dgm:animOne val="branch"/>
          <dgm:animLvl val="lvl"/>
        </dgm:presLayoutVars>
      </dgm:prSet>
      <dgm:spPr/>
    </dgm:pt>
    <dgm:pt modelId="{143E7AC7-ABAF-4B55-9029-106D0EFDE03C}" type="pres">
      <dgm:prSet presAssocID="{F3A921C3-E074-454F-99E4-AA82381D8CBB}" presName="thickLine" presStyleLbl="alignNode1" presStyleIdx="0" presStyleCnt="2"/>
      <dgm:spPr/>
    </dgm:pt>
    <dgm:pt modelId="{DE3D71BF-7831-4E28-BDEB-1411D2CAC6B2}" type="pres">
      <dgm:prSet presAssocID="{F3A921C3-E074-454F-99E4-AA82381D8CBB}" presName="horz1" presStyleCnt="0"/>
      <dgm:spPr/>
    </dgm:pt>
    <dgm:pt modelId="{2D96C704-5261-4466-A89F-8B890FBCD90A}" type="pres">
      <dgm:prSet presAssocID="{F3A921C3-E074-454F-99E4-AA82381D8CBB}" presName="tx1" presStyleLbl="revTx" presStyleIdx="0" presStyleCnt="2"/>
      <dgm:spPr/>
    </dgm:pt>
    <dgm:pt modelId="{6D38BDAF-5017-4E13-8AE9-8F19810B931A}" type="pres">
      <dgm:prSet presAssocID="{F3A921C3-E074-454F-99E4-AA82381D8CBB}" presName="vert1" presStyleCnt="0"/>
      <dgm:spPr/>
    </dgm:pt>
    <dgm:pt modelId="{C4BDEAA5-1C6B-4476-98F0-E93DA5361A5F}" type="pres">
      <dgm:prSet presAssocID="{F4195FDD-53A0-49BB-857A-DAA4913AC38E}" presName="thickLine" presStyleLbl="alignNode1" presStyleIdx="1" presStyleCnt="2"/>
      <dgm:spPr/>
    </dgm:pt>
    <dgm:pt modelId="{C163A8EF-2E88-4249-89FD-B617424BDE4D}" type="pres">
      <dgm:prSet presAssocID="{F4195FDD-53A0-49BB-857A-DAA4913AC38E}" presName="horz1" presStyleCnt="0"/>
      <dgm:spPr/>
    </dgm:pt>
    <dgm:pt modelId="{7F97AAE9-FA8F-4171-942F-5F212DDC7047}" type="pres">
      <dgm:prSet presAssocID="{F4195FDD-53A0-49BB-857A-DAA4913AC38E}" presName="tx1" presStyleLbl="revTx" presStyleIdx="1" presStyleCnt="2"/>
      <dgm:spPr/>
    </dgm:pt>
    <dgm:pt modelId="{501CA245-4D6E-423A-A7A5-FCD4A00CAD85}" type="pres">
      <dgm:prSet presAssocID="{F4195FDD-53A0-49BB-857A-DAA4913AC38E}" presName="vert1" presStyleCnt="0"/>
      <dgm:spPr/>
    </dgm:pt>
  </dgm:ptLst>
  <dgm:cxnLst>
    <dgm:cxn modelId="{04576E02-85CD-47F4-845B-3B715CB5F841}" type="presOf" srcId="{FC7C7669-DDC0-4021-B53C-746E05FB6C8C}" destId="{C51CAAEF-14FA-4842-B9EA-48A5339FD3AE}" srcOrd="0" destOrd="0" presId="urn:microsoft.com/office/officeart/2008/layout/LinedList"/>
    <dgm:cxn modelId="{C20A2D0B-4502-41B8-9542-74EBDEE2DF07}" type="presOf" srcId="{F3A921C3-E074-454F-99E4-AA82381D8CBB}" destId="{2D96C704-5261-4466-A89F-8B890FBCD90A}" srcOrd="0" destOrd="0" presId="urn:microsoft.com/office/officeart/2008/layout/LinedList"/>
    <dgm:cxn modelId="{75685275-C24D-4BE3-925B-42670EF225DD}" srcId="{FC7C7669-DDC0-4021-B53C-746E05FB6C8C}" destId="{F4195FDD-53A0-49BB-857A-DAA4913AC38E}" srcOrd="1" destOrd="0" parTransId="{AE483BEF-1A21-4A27-8EDA-3345751F56ED}" sibTransId="{960B2B4C-55AD-4ED1-BEC2-3187E5319399}"/>
    <dgm:cxn modelId="{F081FC96-95BD-4E28-91EF-850E189EF5E1}" type="presOf" srcId="{F4195FDD-53A0-49BB-857A-DAA4913AC38E}" destId="{7F97AAE9-FA8F-4171-942F-5F212DDC7047}" srcOrd="0" destOrd="0" presId="urn:microsoft.com/office/officeart/2008/layout/LinedList"/>
    <dgm:cxn modelId="{5FD6ABFE-2D54-40D4-826B-F6EB2FA2C029}" srcId="{FC7C7669-DDC0-4021-B53C-746E05FB6C8C}" destId="{F3A921C3-E074-454F-99E4-AA82381D8CBB}" srcOrd="0" destOrd="0" parTransId="{8F1B4DC5-B9D1-4EC4-B5BB-CFA184FB3443}" sibTransId="{D4A1853C-71AA-475F-92DD-A10477F9B0C3}"/>
    <dgm:cxn modelId="{9CA30818-3507-42DA-B557-74D42D17ADEC}" type="presParOf" srcId="{C51CAAEF-14FA-4842-B9EA-48A5339FD3AE}" destId="{143E7AC7-ABAF-4B55-9029-106D0EFDE03C}" srcOrd="0" destOrd="0" presId="urn:microsoft.com/office/officeart/2008/layout/LinedList"/>
    <dgm:cxn modelId="{87F54F7F-BD56-40B6-8A2B-E5F5848E01B5}" type="presParOf" srcId="{C51CAAEF-14FA-4842-B9EA-48A5339FD3AE}" destId="{DE3D71BF-7831-4E28-BDEB-1411D2CAC6B2}" srcOrd="1" destOrd="0" presId="urn:microsoft.com/office/officeart/2008/layout/LinedList"/>
    <dgm:cxn modelId="{42A42383-AEF8-444E-B6AA-D8F9C42F9B6F}" type="presParOf" srcId="{DE3D71BF-7831-4E28-BDEB-1411D2CAC6B2}" destId="{2D96C704-5261-4466-A89F-8B890FBCD90A}" srcOrd="0" destOrd="0" presId="urn:microsoft.com/office/officeart/2008/layout/LinedList"/>
    <dgm:cxn modelId="{4649B96D-D4F9-45BB-B432-C6E9D9663322}" type="presParOf" srcId="{DE3D71BF-7831-4E28-BDEB-1411D2CAC6B2}" destId="{6D38BDAF-5017-4E13-8AE9-8F19810B931A}" srcOrd="1" destOrd="0" presId="urn:microsoft.com/office/officeart/2008/layout/LinedList"/>
    <dgm:cxn modelId="{6ACBE8C6-1AC1-4BEF-9EBC-E8339E3AF263}" type="presParOf" srcId="{C51CAAEF-14FA-4842-B9EA-48A5339FD3AE}" destId="{C4BDEAA5-1C6B-4476-98F0-E93DA5361A5F}" srcOrd="2" destOrd="0" presId="urn:microsoft.com/office/officeart/2008/layout/LinedList"/>
    <dgm:cxn modelId="{4137EE4D-AC67-460E-8E70-D88D871EFE51}" type="presParOf" srcId="{C51CAAEF-14FA-4842-B9EA-48A5339FD3AE}" destId="{C163A8EF-2E88-4249-89FD-B617424BDE4D}" srcOrd="3" destOrd="0" presId="urn:microsoft.com/office/officeart/2008/layout/LinedList"/>
    <dgm:cxn modelId="{97E27254-47E0-49D5-ACD9-63F98C53481D}" type="presParOf" srcId="{C163A8EF-2E88-4249-89FD-B617424BDE4D}" destId="{7F97AAE9-FA8F-4171-942F-5F212DDC7047}" srcOrd="0" destOrd="0" presId="urn:microsoft.com/office/officeart/2008/layout/LinedList"/>
    <dgm:cxn modelId="{D7EBC935-B425-418A-8745-6DF51C567427}" type="presParOf" srcId="{C163A8EF-2E88-4249-89FD-B617424BDE4D}" destId="{501CA245-4D6E-423A-A7A5-FCD4A00CAD85}"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14D1E9E-DB06-4A35-917E-FD7D356B571C}" type="doc">
      <dgm:prSet loTypeId="urn:microsoft.com/office/officeart/2005/8/layout/vList2" loCatId="list" qsTypeId="urn:microsoft.com/office/officeart/2005/8/quickstyle/simple1" qsCatId="simple" csTypeId="urn:microsoft.com/office/officeart/2005/8/colors/colorful4" csCatId="colorful"/>
      <dgm:spPr/>
      <dgm:t>
        <a:bodyPr/>
        <a:lstStyle/>
        <a:p>
          <a:endParaRPr lang="en-US"/>
        </a:p>
      </dgm:t>
    </dgm:pt>
    <dgm:pt modelId="{8F4837BD-C33D-44CD-B642-80284158C03B}">
      <dgm:prSet/>
      <dgm:spPr/>
      <dgm:t>
        <a:bodyPr/>
        <a:lstStyle/>
        <a:p>
          <a:r>
            <a:rPr lang="en-GB"/>
            <a:t>Based on the case that a mother did not pay her daughter for cleaning her home, when she promised. </a:t>
          </a:r>
          <a:endParaRPr lang="en-US"/>
        </a:p>
      </dgm:t>
    </dgm:pt>
    <dgm:pt modelId="{205DE8FD-CFC2-4AAD-A4C7-C7D1DA6D3C9E}" type="parTrans" cxnId="{8E87A4AC-38DF-42EA-8643-975686F5C640}">
      <dgm:prSet/>
      <dgm:spPr/>
      <dgm:t>
        <a:bodyPr/>
        <a:lstStyle/>
        <a:p>
          <a:endParaRPr lang="en-US"/>
        </a:p>
      </dgm:t>
    </dgm:pt>
    <dgm:pt modelId="{13ABC0A6-69D0-4C86-9DF5-9ABF357C535A}" type="sibTrans" cxnId="{8E87A4AC-38DF-42EA-8643-975686F5C640}">
      <dgm:prSet/>
      <dgm:spPr/>
      <dgm:t>
        <a:bodyPr/>
        <a:lstStyle/>
        <a:p>
          <a:endParaRPr lang="en-US"/>
        </a:p>
      </dgm:t>
    </dgm:pt>
    <dgm:pt modelId="{8146F62C-FA6D-46CE-AF37-71F292F16FB8}">
      <dgm:prSet/>
      <dgm:spPr/>
      <dgm:t>
        <a:bodyPr/>
        <a:lstStyle/>
        <a:p>
          <a:r>
            <a:rPr lang="en-GB"/>
            <a:t>One key issue to consider here would be the type of relationship which exists between the two, here we see a mother and daughter which is a family relationship. In situations like this there is a presumption that there is no intention to create legal relations. The courts are likely to take this approach here as seen in cases such as Balfour v Balfour. </a:t>
          </a:r>
          <a:endParaRPr lang="en-US"/>
        </a:p>
      </dgm:t>
    </dgm:pt>
    <dgm:pt modelId="{D1DEE1BE-AC3E-42A1-AA8D-66E8F2AF7E4A}" type="parTrans" cxnId="{CF615369-3C3F-4AFE-898C-B6055E4A0367}">
      <dgm:prSet/>
      <dgm:spPr/>
      <dgm:t>
        <a:bodyPr/>
        <a:lstStyle/>
        <a:p>
          <a:endParaRPr lang="en-US"/>
        </a:p>
      </dgm:t>
    </dgm:pt>
    <dgm:pt modelId="{8BFFEF13-5748-4CB4-AB9F-3CFF49271BC1}" type="sibTrans" cxnId="{CF615369-3C3F-4AFE-898C-B6055E4A0367}">
      <dgm:prSet/>
      <dgm:spPr/>
      <dgm:t>
        <a:bodyPr/>
        <a:lstStyle/>
        <a:p>
          <a:endParaRPr lang="en-US"/>
        </a:p>
      </dgm:t>
    </dgm:pt>
    <dgm:pt modelId="{54B5E4D0-971D-4755-B201-2302C3A079F2}" type="pres">
      <dgm:prSet presAssocID="{C14D1E9E-DB06-4A35-917E-FD7D356B571C}" presName="linear" presStyleCnt="0">
        <dgm:presLayoutVars>
          <dgm:animLvl val="lvl"/>
          <dgm:resizeHandles val="exact"/>
        </dgm:presLayoutVars>
      </dgm:prSet>
      <dgm:spPr/>
    </dgm:pt>
    <dgm:pt modelId="{D92218E0-D54B-491B-B2F5-0CAA8DF87669}" type="pres">
      <dgm:prSet presAssocID="{8F4837BD-C33D-44CD-B642-80284158C03B}" presName="parentText" presStyleLbl="node1" presStyleIdx="0" presStyleCnt="2">
        <dgm:presLayoutVars>
          <dgm:chMax val="0"/>
          <dgm:bulletEnabled val="1"/>
        </dgm:presLayoutVars>
      </dgm:prSet>
      <dgm:spPr/>
    </dgm:pt>
    <dgm:pt modelId="{7956AB7B-AC51-4973-9448-4CFCDA60EBB5}" type="pres">
      <dgm:prSet presAssocID="{13ABC0A6-69D0-4C86-9DF5-9ABF357C535A}" presName="spacer" presStyleCnt="0"/>
      <dgm:spPr/>
    </dgm:pt>
    <dgm:pt modelId="{B1189478-EAC7-43A9-805C-EBFFE2020EF0}" type="pres">
      <dgm:prSet presAssocID="{8146F62C-FA6D-46CE-AF37-71F292F16FB8}" presName="parentText" presStyleLbl="node1" presStyleIdx="1" presStyleCnt="2">
        <dgm:presLayoutVars>
          <dgm:chMax val="0"/>
          <dgm:bulletEnabled val="1"/>
        </dgm:presLayoutVars>
      </dgm:prSet>
      <dgm:spPr/>
    </dgm:pt>
  </dgm:ptLst>
  <dgm:cxnLst>
    <dgm:cxn modelId="{CF615369-3C3F-4AFE-898C-B6055E4A0367}" srcId="{C14D1E9E-DB06-4A35-917E-FD7D356B571C}" destId="{8146F62C-FA6D-46CE-AF37-71F292F16FB8}" srcOrd="1" destOrd="0" parTransId="{D1DEE1BE-AC3E-42A1-AA8D-66E8F2AF7E4A}" sibTransId="{8BFFEF13-5748-4CB4-AB9F-3CFF49271BC1}"/>
    <dgm:cxn modelId="{3607C578-DDB7-4D34-92D6-4C620DABC2AC}" type="presOf" srcId="{8F4837BD-C33D-44CD-B642-80284158C03B}" destId="{D92218E0-D54B-491B-B2F5-0CAA8DF87669}" srcOrd="0" destOrd="0" presId="urn:microsoft.com/office/officeart/2005/8/layout/vList2"/>
    <dgm:cxn modelId="{348DC684-B6B8-47EB-B9CD-7C262548945B}" type="presOf" srcId="{C14D1E9E-DB06-4A35-917E-FD7D356B571C}" destId="{54B5E4D0-971D-4755-B201-2302C3A079F2}" srcOrd="0" destOrd="0" presId="urn:microsoft.com/office/officeart/2005/8/layout/vList2"/>
    <dgm:cxn modelId="{8E87A4AC-38DF-42EA-8643-975686F5C640}" srcId="{C14D1E9E-DB06-4A35-917E-FD7D356B571C}" destId="{8F4837BD-C33D-44CD-B642-80284158C03B}" srcOrd="0" destOrd="0" parTransId="{205DE8FD-CFC2-4AAD-A4C7-C7D1DA6D3C9E}" sibTransId="{13ABC0A6-69D0-4C86-9DF5-9ABF357C535A}"/>
    <dgm:cxn modelId="{74857BC7-4DE2-4F2F-99FD-8CD532D30C5D}" type="presOf" srcId="{8146F62C-FA6D-46CE-AF37-71F292F16FB8}" destId="{B1189478-EAC7-43A9-805C-EBFFE2020EF0}" srcOrd="0" destOrd="0" presId="urn:microsoft.com/office/officeart/2005/8/layout/vList2"/>
    <dgm:cxn modelId="{5B11086E-2C88-44D2-BB01-FBF978FA8934}" type="presParOf" srcId="{54B5E4D0-971D-4755-B201-2302C3A079F2}" destId="{D92218E0-D54B-491B-B2F5-0CAA8DF87669}" srcOrd="0" destOrd="0" presId="urn:microsoft.com/office/officeart/2005/8/layout/vList2"/>
    <dgm:cxn modelId="{B1596E82-C5AD-4A2F-8CA2-C2832AED33B4}" type="presParOf" srcId="{54B5E4D0-971D-4755-B201-2302C3A079F2}" destId="{7956AB7B-AC51-4973-9448-4CFCDA60EBB5}" srcOrd="1" destOrd="0" presId="urn:microsoft.com/office/officeart/2005/8/layout/vList2"/>
    <dgm:cxn modelId="{1192F4AE-D745-42CB-ABCD-79C39E61BA4B}" type="presParOf" srcId="{54B5E4D0-971D-4755-B201-2302C3A079F2}" destId="{B1189478-EAC7-43A9-805C-EBFFE2020EF0}"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D53D3E1-2948-448C-B19E-B5D190CD6822}"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0740CD51-FD14-4D11-BEF8-3AF616D23B12}">
      <dgm:prSet/>
      <dgm:spPr/>
      <dgm:t>
        <a:bodyPr/>
        <a:lstStyle/>
        <a:p>
          <a:r>
            <a:rPr lang="en-GB"/>
            <a:t>Next week is a draft session – no need to attend unless you would like me to see a draft of your work. </a:t>
          </a:r>
          <a:endParaRPr lang="en-US"/>
        </a:p>
      </dgm:t>
    </dgm:pt>
    <dgm:pt modelId="{125C85DC-8C87-4560-B43F-033016143B38}" type="parTrans" cxnId="{A5F71CDB-B46E-4191-8DBB-1A143F49B18B}">
      <dgm:prSet/>
      <dgm:spPr/>
      <dgm:t>
        <a:bodyPr/>
        <a:lstStyle/>
        <a:p>
          <a:endParaRPr lang="en-US"/>
        </a:p>
      </dgm:t>
    </dgm:pt>
    <dgm:pt modelId="{B303ED8F-4F98-46DC-A143-7DFE620AD1C3}" type="sibTrans" cxnId="{A5F71CDB-B46E-4191-8DBB-1A143F49B18B}">
      <dgm:prSet/>
      <dgm:spPr/>
      <dgm:t>
        <a:bodyPr/>
        <a:lstStyle/>
        <a:p>
          <a:endParaRPr lang="en-US"/>
        </a:p>
      </dgm:t>
    </dgm:pt>
    <dgm:pt modelId="{21C0DE78-33B2-4944-B1D3-83FBC303D3A8}">
      <dgm:prSet/>
      <dgm:spPr/>
      <dgm:t>
        <a:bodyPr/>
        <a:lstStyle/>
        <a:p>
          <a:r>
            <a:rPr lang="en-GB"/>
            <a:t>You will, however, have a pre recording released to listen to for when we return after progress week. </a:t>
          </a:r>
          <a:endParaRPr lang="en-US"/>
        </a:p>
      </dgm:t>
    </dgm:pt>
    <dgm:pt modelId="{5C079CA8-AB95-4360-9F2C-A678AC836FF7}" type="parTrans" cxnId="{31FE5F36-5A14-4A5C-BD9A-A69F4DC6BA9E}">
      <dgm:prSet/>
      <dgm:spPr/>
      <dgm:t>
        <a:bodyPr/>
        <a:lstStyle/>
        <a:p>
          <a:endParaRPr lang="en-US"/>
        </a:p>
      </dgm:t>
    </dgm:pt>
    <dgm:pt modelId="{00957182-4673-47AE-AC80-CB6698F1697D}" type="sibTrans" cxnId="{31FE5F36-5A14-4A5C-BD9A-A69F4DC6BA9E}">
      <dgm:prSet/>
      <dgm:spPr/>
      <dgm:t>
        <a:bodyPr/>
        <a:lstStyle/>
        <a:p>
          <a:endParaRPr lang="en-US"/>
        </a:p>
      </dgm:t>
    </dgm:pt>
    <dgm:pt modelId="{77FDDFE1-33C5-4159-A1A6-A30CF3A0BCCD}">
      <dgm:prSet/>
      <dgm:spPr/>
      <dgm:t>
        <a:bodyPr/>
        <a:lstStyle/>
        <a:p>
          <a:r>
            <a:rPr lang="en-GB"/>
            <a:t>Appointment only – sheet will be passed around. </a:t>
          </a:r>
          <a:endParaRPr lang="en-US"/>
        </a:p>
      </dgm:t>
    </dgm:pt>
    <dgm:pt modelId="{A80D2D37-8CF9-4ED8-A043-1980049BDDFE}" type="parTrans" cxnId="{B8E3E763-5053-426A-9DB0-3F9A00269DB5}">
      <dgm:prSet/>
      <dgm:spPr/>
      <dgm:t>
        <a:bodyPr/>
        <a:lstStyle/>
        <a:p>
          <a:endParaRPr lang="en-US"/>
        </a:p>
      </dgm:t>
    </dgm:pt>
    <dgm:pt modelId="{181C3DAE-1655-49F5-8EAA-09C6F9F61963}" type="sibTrans" cxnId="{B8E3E763-5053-426A-9DB0-3F9A00269DB5}">
      <dgm:prSet/>
      <dgm:spPr/>
      <dgm:t>
        <a:bodyPr/>
        <a:lstStyle/>
        <a:p>
          <a:endParaRPr lang="en-US"/>
        </a:p>
      </dgm:t>
    </dgm:pt>
    <dgm:pt modelId="{44843AC9-1E14-4FFF-8CC6-72EC411DAC75}" type="pres">
      <dgm:prSet presAssocID="{AD53D3E1-2948-448C-B19E-B5D190CD6822}" presName="linear" presStyleCnt="0">
        <dgm:presLayoutVars>
          <dgm:animLvl val="lvl"/>
          <dgm:resizeHandles val="exact"/>
        </dgm:presLayoutVars>
      </dgm:prSet>
      <dgm:spPr/>
    </dgm:pt>
    <dgm:pt modelId="{ACE2986F-969B-4358-A737-D9721755C4D8}" type="pres">
      <dgm:prSet presAssocID="{0740CD51-FD14-4D11-BEF8-3AF616D23B12}" presName="parentText" presStyleLbl="node1" presStyleIdx="0" presStyleCnt="3">
        <dgm:presLayoutVars>
          <dgm:chMax val="0"/>
          <dgm:bulletEnabled val="1"/>
        </dgm:presLayoutVars>
      </dgm:prSet>
      <dgm:spPr/>
    </dgm:pt>
    <dgm:pt modelId="{3DF5CA94-DBC7-4B3A-B2A1-EE0BD3A03174}" type="pres">
      <dgm:prSet presAssocID="{B303ED8F-4F98-46DC-A143-7DFE620AD1C3}" presName="spacer" presStyleCnt="0"/>
      <dgm:spPr/>
    </dgm:pt>
    <dgm:pt modelId="{852DFE05-0F7D-463B-9F72-B6E059C6A154}" type="pres">
      <dgm:prSet presAssocID="{21C0DE78-33B2-4944-B1D3-83FBC303D3A8}" presName="parentText" presStyleLbl="node1" presStyleIdx="1" presStyleCnt="3">
        <dgm:presLayoutVars>
          <dgm:chMax val="0"/>
          <dgm:bulletEnabled val="1"/>
        </dgm:presLayoutVars>
      </dgm:prSet>
      <dgm:spPr/>
    </dgm:pt>
    <dgm:pt modelId="{219D6F86-FA28-4E98-B293-943BD0634FCC}" type="pres">
      <dgm:prSet presAssocID="{00957182-4673-47AE-AC80-CB6698F1697D}" presName="spacer" presStyleCnt="0"/>
      <dgm:spPr/>
    </dgm:pt>
    <dgm:pt modelId="{704564E2-2728-4B57-ACE1-08FB9C4C1949}" type="pres">
      <dgm:prSet presAssocID="{77FDDFE1-33C5-4159-A1A6-A30CF3A0BCCD}" presName="parentText" presStyleLbl="node1" presStyleIdx="2" presStyleCnt="3">
        <dgm:presLayoutVars>
          <dgm:chMax val="0"/>
          <dgm:bulletEnabled val="1"/>
        </dgm:presLayoutVars>
      </dgm:prSet>
      <dgm:spPr/>
    </dgm:pt>
  </dgm:ptLst>
  <dgm:cxnLst>
    <dgm:cxn modelId="{92226E12-B718-4EAC-A47D-8924592FFEB8}" type="presOf" srcId="{0740CD51-FD14-4D11-BEF8-3AF616D23B12}" destId="{ACE2986F-969B-4358-A737-D9721755C4D8}" srcOrd="0" destOrd="0" presId="urn:microsoft.com/office/officeart/2005/8/layout/vList2"/>
    <dgm:cxn modelId="{31FE5F36-5A14-4A5C-BD9A-A69F4DC6BA9E}" srcId="{AD53D3E1-2948-448C-B19E-B5D190CD6822}" destId="{21C0DE78-33B2-4944-B1D3-83FBC303D3A8}" srcOrd="1" destOrd="0" parTransId="{5C079CA8-AB95-4360-9F2C-A678AC836FF7}" sibTransId="{00957182-4673-47AE-AC80-CB6698F1697D}"/>
    <dgm:cxn modelId="{B8E3E763-5053-426A-9DB0-3F9A00269DB5}" srcId="{AD53D3E1-2948-448C-B19E-B5D190CD6822}" destId="{77FDDFE1-33C5-4159-A1A6-A30CF3A0BCCD}" srcOrd="2" destOrd="0" parTransId="{A80D2D37-8CF9-4ED8-A043-1980049BDDFE}" sibTransId="{181C3DAE-1655-49F5-8EAA-09C6F9F61963}"/>
    <dgm:cxn modelId="{1EB09BB1-41C8-46D2-84DA-98447E9FF151}" type="presOf" srcId="{AD53D3E1-2948-448C-B19E-B5D190CD6822}" destId="{44843AC9-1E14-4FFF-8CC6-72EC411DAC75}" srcOrd="0" destOrd="0" presId="urn:microsoft.com/office/officeart/2005/8/layout/vList2"/>
    <dgm:cxn modelId="{A5F71CDB-B46E-4191-8DBB-1A143F49B18B}" srcId="{AD53D3E1-2948-448C-B19E-B5D190CD6822}" destId="{0740CD51-FD14-4D11-BEF8-3AF616D23B12}" srcOrd="0" destOrd="0" parTransId="{125C85DC-8C87-4560-B43F-033016143B38}" sibTransId="{B303ED8F-4F98-46DC-A143-7DFE620AD1C3}"/>
    <dgm:cxn modelId="{45B918E8-B9AF-4E37-AD39-5EA4E2AA73B4}" type="presOf" srcId="{21C0DE78-33B2-4944-B1D3-83FBC303D3A8}" destId="{852DFE05-0F7D-463B-9F72-B6E059C6A154}" srcOrd="0" destOrd="0" presId="urn:microsoft.com/office/officeart/2005/8/layout/vList2"/>
    <dgm:cxn modelId="{35AD95FC-294C-41F5-A8A5-32A6B58CAA2F}" type="presOf" srcId="{77FDDFE1-33C5-4159-A1A6-A30CF3A0BCCD}" destId="{704564E2-2728-4B57-ACE1-08FB9C4C1949}" srcOrd="0" destOrd="0" presId="urn:microsoft.com/office/officeart/2005/8/layout/vList2"/>
    <dgm:cxn modelId="{35B5C29C-1BEA-42F9-93A7-4AFFF22F92BF}" type="presParOf" srcId="{44843AC9-1E14-4FFF-8CC6-72EC411DAC75}" destId="{ACE2986F-969B-4358-A737-D9721755C4D8}" srcOrd="0" destOrd="0" presId="urn:microsoft.com/office/officeart/2005/8/layout/vList2"/>
    <dgm:cxn modelId="{164FE328-0C48-4E5E-9DA9-72AE0F888432}" type="presParOf" srcId="{44843AC9-1E14-4FFF-8CC6-72EC411DAC75}" destId="{3DF5CA94-DBC7-4B3A-B2A1-EE0BD3A03174}" srcOrd="1" destOrd="0" presId="urn:microsoft.com/office/officeart/2005/8/layout/vList2"/>
    <dgm:cxn modelId="{FCCDFDEF-F9A1-40F9-B9F9-57D5BA2DA315}" type="presParOf" srcId="{44843AC9-1E14-4FFF-8CC6-72EC411DAC75}" destId="{852DFE05-0F7D-463B-9F72-B6E059C6A154}" srcOrd="2" destOrd="0" presId="urn:microsoft.com/office/officeart/2005/8/layout/vList2"/>
    <dgm:cxn modelId="{E8D6924B-4C00-4FBD-9AC6-D6DB62984100}" type="presParOf" srcId="{44843AC9-1E14-4FFF-8CC6-72EC411DAC75}" destId="{219D6F86-FA28-4E98-B293-943BD0634FCC}" srcOrd="3" destOrd="0" presId="urn:microsoft.com/office/officeart/2005/8/layout/vList2"/>
    <dgm:cxn modelId="{90014A5F-2814-4FBD-B196-A03372BCDCEE}" type="presParOf" srcId="{44843AC9-1E14-4FFF-8CC6-72EC411DAC75}" destId="{704564E2-2728-4B57-ACE1-08FB9C4C1949}"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2AFC677C-05F2-41B4-A306-62CDA60E87E6}"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F3F3E5B0-DCF5-467F-ABB7-AE009FA08813}">
      <dgm:prSet/>
      <dgm:spPr/>
      <dgm:t>
        <a:bodyPr/>
        <a:lstStyle/>
        <a:p>
          <a:r>
            <a:rPr lang="en-GB"/>
            <a:t>Due 6</a:t>
          </a:r>
          <a:r>
            <a:rPr lang="en-GB" baseline="30000"/>
            <a:t>th</a:t>
          </a:r>
          <a:r>
            <a:rPr lang="en-GB"/>
            <a:t> March 2026 23:59pm </a:t>
          </a:r>
          <a:endParaRPr lang="en-US"/>
        </a:p>
      </dgm:t>
    </dgm:pt>
    <dgm:pt modelId="{6AC55580-A9E5-4D41-AC7C-D11D37A085C7}" type="parTrans" cxnId="{651E084E-2807-4E16-9B10-38F49C76E09D}">
      <dgm:prSet/>
      <dgm:spPr/>
      <dgm:t>
        <a:bodyPr/>
        <a:lstStyle/>
        <a:p>
          <a:endParaRPr lang="en-US"/>
        </a:p>
      </dgm:t>
    </dgm:pt>
    <dgm:pt modelId="{7D26957D-0431-4DC0-B925-B2A13BEB9F09}" type="sibTrans" cxnId="{651E084E-2807-4E16-9B10-38F49C76E09D}">
      <dgm:prSet/>
      <dgm:spPr/>
      <dgm:t>
        <a:bodyPr/>
        <a:lstStyle/>
        <a:p>
          <a:endParaRPr lang="en-US"/>
        </a:p>
      </dgm:t>
    </dgm:pt>
    <dgm:pt modelId="{9C014765-7A31-424A-A6EA-6E521B5C0F52}">
      <dgm:prSet/>
      <dgm:spPr/>
      <dgm:t>
        <a:bodyPr/>
        <a:lstStyle/>
        <a:p>
          <a:r>
            <a:rPr lang="en-GB"/>
            <a:t>Extenuating circumstances </a:t>
          </a:r>
          <a:endParaRPr lang="en-US"/>
        </a:p>
      </dgm:t>
    </dgm:pt>
    <dgm:pt modelId="{126C1D4B-1EBE-4120-AE96-A513B1D7E10F}" type="parTrans" cxnId="{DEC87907-84A3-4F4D-B4FE-0A4DCC6BC9E4}">
      <dgm:prSet/>
      <dgm:spPr/>
      <dgm:t>
        <a:bodyPr/>
        <a:lstStyle/>
        <a:p>
          <a:endParaRPr lang="en-US"/>
        </a:p>
      </dgm:t>
    </dgm:pt>
    <dgm:pt modelId="{313C66A5-13EB-4211-8545-DA00B4841EEC}" type="sibTrans" cxnId="{DEC87907-84A3-4F4D-B4FE-0A4DCC6BC9E4}">
      <dgm:prSet/>
      <dgm:spPr/>
      <dgm:t>
        <a:bodyPr/>
        <a:lstStyle/>
        <a:p>
          <a:endParaRPr lang="en-US"/>
        </a:p>
      </dgm:t>
    </dgm:pt>
    <dgm:pt modelId="{C4B2B332-E366-4079-8992-F762F98DAD8A}">
      <dgm:prSet/>
      <dgm:spPr/>
      <dgm:t>
        <a:bodyPr/>
        <a:lstStyle/>
        <a:p>
          <a:r>
            <a:rPr lang="en-GB"/>
            <a:t>Draft deadline </a:t>
          </a:r>
          <a:endParaRPr lang="en-US"/>
        </a:p>
      </dgm:t>
    </dgm:pt>
    <dgm:pt modelId="{BC273961-3BD6-420E-B715-0C73703BA773}" type="parTrans" cxnId="{DBD8C177-AF9E-4285-8838-CA4D98A30B3F}">
      <dgm:prSet/>
      <dgm:spPr/>
      <dgm:t>
        <a:bodyPr/>
        <a:lstStyle/>
        <a:p>
          <a:endParaRPr lang="en-US"/>
        </a:p>
      </dgm:t>
    </dgm:pt>
    <dgm:pt modelId="{7F62953D-8445-4EBE-90D5-F44D5507D313}" type="sibTrans" cxnId="{DBD8C177-AF9E-4285-8838-CA4D98A30B3F}">
      <dgm:prSet/>
      <dgm:spPr/>
      <dgm:t>
        <a:bodyPr/>
        <a:lstStyle/>
        <a:p>
          <a:endParaRPr lang="en-US"/>
        </a:p>
      </dgm:t>
    </dgm:pt>
    <dgm:pt modelId="{C2D41A86-7AFC-4BE7-A583-2C5901E38752}" type="pres">
      <dgm:prSet presAssocID="{2AFC677C-05F2-41B4-A306-62CDA60E87E6}" presName="root" presStyleCnt="0">
        <dgm:presLayoutVars>
          <dgm:dir/>
          <dgm:resizeHandles val="exact"/>
        </dgm:presLayoutVars>
      </dgm:prSet>
      <dgm:spPr/>
    </dgm:pt>
    <dgm:pt modelId="{4A33D88D-D6A6-42AF-B657-E35AEFCC0973}" type="pres">
      <dgm:prSet presAssocID="{F3F3E5B0-DCF5-467F-ABB7-AE009FA08813}" presName="compNode" presStyleCnt="0"/>
      <dgm:spPr/>
    </dgm:pt>
    <dgm:pt modelId="{2BAADBF0-9FE9-4639-AF69-6DB5E09CFF2F}" type="pres">
      <dgm:prSet presAssocID="{F3F3E5B0-DCF5-467F-ABB7-AE009FA08813}" presName="bgRect" presStyleLbl="bgShp" presStyleIdx="0" presStyleCnt="3"/>
      <dgm:spPr/>
    </dgm:pt>
    <dgm:pt modelId="{EC120472-5F9D-4ECC-988E-ABF038F3A5F5}" type="pres">
      <dgm:prSet presAssocID="{F3F3E5B0-DCF5-467F-ABB7-AE009FA08813}"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ignal"/>
        </a:ext>
      </dgm:extLst>
    </dgm:pt>
    <dgm:pt modelId="{BC896002-F64D-4B82-BA4D-474B4AF97124}" type="pres">
      <dgm:prSet presAssocID="{F3F3E5B0-DCF5-467F-ABB7-AE009FA08813}" presName="spaceRect" presStyleCnt="0"/>
      <dgm:spPr/>
    </dgm:pt>
    <dgm:pt modelId="{DD388A4C-1119-4B6C-843C-2D4FC69138B7}" type="pres">
      <dgm:prSet presAssocID="{F3F3E5B0-DCF5-467F-ABB7-AE009FA08813}" presName="parTx" presStyleLbl="revTx" presStyleIdx="0" presStyleCnt="3">
        <dgm:presLayoutVars>
          <dgm:chMax val="0"/>
          <dgm:chPref val="0"/>
        </dgm:presLayoutVars>
      </dgm:prSet>
      <dgm:spPr/>
    </dgm:pt>
    <dgm:pt modelId="{D99315F6-BC50-4D61-8AEE-7D82833D95D4}" type="pres">
      <dgm:prSet presAssocID="{7D26957D-0431-4DC0-B925-B2A13BEB9F09}" presName="sibTrans" presStyleCnt="0"/>
      <dgm:spPr/>
    </dgm:pt>
    <dgm:pt modelId="{40C4C39A-080F-4EDC-949F-52535E33F63E}" type="pres">
      <dgm:prSet presAssocID="{9C014765-7A31-424A-A6EA-6E521B5C0F52}" presName="compNode" presStyleCnt="0"/>
      <dgm:spPr/>
    </dgm:pt>
    <dgm:pt modelId="{7AF87332-FD1F-43BA-8931-BFABE49BFA27}" type="pres">
      <dgm:prSet presAssocID="{9C014765-7A31-424A-A6EA-6E521B5C0F52}" presName="bgRect" presStyleLbl="bgShp" presStyleIdx="1" presStyleCnt="3"/>
      <dgm:spPr/>
    </dgm:pt>
    <dgm:pt modelId="{A833B818-1255-4E27-BFF0-2FBDE6C49219}" type="pres">
      <dgm:prSet presAssocID="{9C014765-7A31-424A-A6EA-6E521B5C0F52}"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mark"/>
        </a:ext>
      </dgm:extLst>
    </dgm:pt>
    <dgm:pt modelId="{77210365-1606-48FB-A371-C5842F5AAB42}" type="pres">
      <dgm:prSet presAssocID="{9C014765-7A31-424A-A6EA-6E521B5C0F52}" presName="spaceRect" presStyleCnt="0"/>
      <dgm:spPr/>
    </dgm:pt>
    <dgm:pt modelId="{5C4FAE3A-2D33-425D-805D-62B4F902DB23}" type="pres">
      <dgm:prSet presAssocID="{9C014765-7A31-424A-A6EA-6E521B5C0F52}" presName="parTx" presStyleLbl="revTx" presStyleIdx="1" presStyleCnt="3">
        <dgm:presLayoutVars>
          <dgm:chMax val="0"/>
          <dgm:chPref val="0"/>
        </dgm:presLayoutVars>
      </dgm:prSet>
      <dgm:spPr/>
    </dgm:pt>
    <dgm:pt modelId="{E77A2BDF-4188-4824-8A99-E03B19868492}" type="pres">
      <dgm:prSet presAssocID="{313C66A5-13EB-4211-8545-DA00B4841EEC}" presName="sibTrans" presStyleCnt="0"/>
      <dgm:spPr/>
    </dgm:pt>
    <dgm:pt modelId="{5F750DC9-34AA-42C1-BA5D-A47103B653D2}" type="pres">
      <dgm:prSet presAssocID="{C4B2B332-E366-4079-8992-F762F98DAD8A}" presName="compNode" presStyleCnt="0"/>
      <dgm:spPr/>
    </dgm:pt>
    <dgm:pt modelId="{5975B6F5-6332-4B1B-A032-E1F4D0A2C9F9}" type="pres">
      <dgm:prSet presAssocID="{C4B2B332-E366-4079-8992-F762F98DAD8A}" presName="bgRect" presStyleLbl="bgShp" presStyleIdx="2" presStyleCnt="3"/>
      <dgm:spPr/>
    </dgm:pt>
    <dgm:pt modelId="{8EC8904F-8BCB-4FC7-9146-C3B7D916AFF3}" type="pres">
      <dgm:prSet presAssocID="{C4B2B332-E366-4079-8992-F762F98DAD8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opwatch"/>
        </a:ext>
      </dgm:extLst>
    </dgm:pt>
    <dgm:pt modelId="{34A19339-599B-4BE7-B8A8-0584B84ED5A3}" type="pres">
      <dgm:prSet presAssocID="{C4B2B332-E366-4079-8992-F762F98DAD8A}" presName="spaceRect" presStyleCnt="0"/>
      <dgm:spPr/>
    </dgm:pt>
    <dgm:pt modelId="{52819FAF-00D7-473B-B25F-79269B7926C0}" type="pres">
      <dgm:prSet presAssocID="{C4B2B332-E366-4079-8992-F762F98DAD8A}" presName="parTx" presStyleLbl="revTx" presStyleIdx="2" presStyleCnt="3">
        <dgm:presLayoutVars>
          <dgm:chMax val="0"/>
          <dgm:chPref val="0"/>
        </dgm:presLayoutVars>
      </dgm:prSet>
      <dgm:spPr/>
    </dgm:pt>
  </dgm:ptLst>
  <dgm:cxnLst>
    <dgm:cxn modelId="{DEC87907-84A3-4F4D-B4FE-0A4DCC6BC9E4}" srcId="{2AFC677C-05F2-41B4-A306-62CDA60E87E6}" destId="{9C014765-7A31-424A-A6EA-6E521B5C0F52}" srcOrd="1" destOrd="0" parTransId="{126C1D4B-1EBE-4120-AE96-A513B1D7E10F}" sibTransId="{313C66A5-13EB-4211-8545-DA00B4841EEC}"/>
    <dgm:cxn modelId="{651E084E-2807-4E16-9B10-38F49C76E09D}" srcId="{2AFC677C-05F2-41B4-A306-62CDA60E87E6}" destId="{F3F3E5B0-DCF5-467F-ABB7-AE009FA08813}" srcOrd="0" destOrd="0" parTransId="{6AC55580-A9E5-4D41-AC7C-D11D37A085C7}" sibTransId="{7D26957D-0431-4DC0-B925-B2A13BEB9F09}"/>
    <dgm:cxn modelId="{DBD8C177-AF9E-4285-8838-CA4D98A30B3F}" srcId="{2AFC677C-05F2-41B4-A306-62CDA60E87E6}" destId="{C4B2B332-E366-4079-8992-F762F98DAD8A}" srcOrd="2" destOrd="0" parTransId="{BC273961-3BD6-420E-B715-0C73703BA773}" sibTransId="{7F62953D-8445-4EBE-90D5-F44D5507D313}"/>
    <dgm:cxn modelId="{99157A5A-118A-46EC-8EDE-394799535A82}" type="presOf" srcId="{2AFC677C-05F2-41B4-A306-62CDA60E87E6}" destId="{C2D41A86-7AFC-4BE7-A583-2C5901E38752}" srcOrd="0" destOrd="0" presId="urn:microsoft.com/office/officeart/2018/2/layout/IconVerticalSolidList"/>
    <dgm:cxn modelId="{F914ED94-8677-4264-8ED8-41606BEF07B4}" type="presOf" srcId="{F3F3E5B0-DCF5-467F-ABB7-AE009FA08813}" destId="{DD388A4C-1119-4B6C-843C-2D4FC69138B7}" srcOrd="0" destOrd="0" presId="urn:microsoft.com/office/officeart/2018/2/layout/IconVerticalSolidList"/>
    <dgm:cxn modelId="{7C3EB5BC-BB2D-4D7E-97E8-6C3681F26494}" type="presOf" srcId="{C4B2B332-E366-4079-8992-F762F98DAD8A}" destId="{52819FAF-00D7-473B-B25F-79269B7926C0}" srcOrd="0" destOrd="0" presId="urn:microsoft.com/office/officeart/2018/2/layout/IconVerticalSolidList"/>
    <dgm:cxn modelId="{21E7D2E2-0559-4CA3-B77F-F3FE12C20B4A}" type="presOf" srcId="{9C014765-7A31-424A-A6EA-6E521B5C0F52}" destId="{5C4FAE3A-2D33-425D-805D-62B4F902DB23}" srcOrd="0" destOrd="0" presId="urn:microsoft.com/office/officeart/2018/2/layout/IconVerticalSolidList"/>
    <dgm:cxn modelId="{41B83054-AB1A-424F-B3E0-A901709A8BCC}" type="presParOf" srcId="{C2D41A86-7AFC-4BE7-A583-2C5901E38752}" destId="{4A33D88D-D6A6-42AF-B657-E35AEFCC0973}" srcOrd="0" destOrd="0" presId="urn:microsoft.com/office/officeart/2018/2/layout/IconVerticalSolidList"/>
    <dgm:cxn modelId="{F15B0540-98E5-4397-AD0B-A5B17DED600B}" type="presParOf" srcId="{4A33D88D-D6A6-42AF-B657-E35AEFCC0973}" destId="{2BAADBF0-9FE9-4639-AF69-6DB5E09CFF2F}" srcOrd="0" destOrd="0" presId="urn:microsoft.com/office/officeart/2018/2/layout/IconVerticalSolidList"/>
    <dgm:cxn modelId="{0EE9996A-1596-4DB8-9017-BA76C53D9528}" type="presParOf" srcId="{4A33D88D-D6A6-42AF-B657-E35AEFCC0973}" destId="{EC120472-5F9D-4ECC-988E-ABF038F3A5F5}" srcOrd="1" destOrd="0" presId="urn:microsoft.com/office/officeart/2018/2/layout/IconVerticalSolidList"/>
    <dgm:cxn modelId="{E63C2B58-822E-4514-A31B-A59F3670A8BA}" type="presParOf" srcId="{4A33D88D-D6A6-42AF-B657-E35AEFCC0973}" destId="{BC896002-F64D-4B82-BA4D-474B4AF97124}" srcOrd="2" destOrd="0" presId="urn:microsoft.com/office/officeart/2018/2/layout/IconVerticalSolidList"/>
    <dgm:cxn modelId="{52DA7E69-2A29-4DE8-89B1-FFFD9FA519E8}" type="presParOf" srcId="{4A33D88D-D6A6-42AF-B657-E35AEFCC0973}" destId="{DD388A4C-1119-4B6C-843C-2D4FC69138B7}" srcOrd="3" destOrd="0" presId="urn:microsoft.com/office/officeart/2018/2/layout/IconVerticalSolidList"/>
    <dgm:cxn modelId="{1307F835-28D6-4314-AB70-A270BB13D3FA}" type="presParOf" srcId="{C2D41A86-7AFC-4BE7-A583-2C5901E38752}" destId="{D99315F6-BC50-4D61-8AEE-7D82833D95D4}" srcOrd="1" destOrd="0" presId="urn:microsoft.com/office/officeart/2018/2/layout/IconVerticalSolidList"/>
    <dgm:cxn modelId="{8E2BE9A3-EC73-4C3F-8E16-1883C1D551F4}" type="presParOf" srcId="{C2D41A86-7AFC-4BE7-A583-2C5901E38752}" destId="{40C4C39A-080F-4EDC-949F-52535E33F63E}" srcOrd="2" destOrd="0" presId="urn:microsoft.com/office/officeart/2018/2/layout/IconVerticalSolidList"/>
    <dgm:cxn modelId="{B4289B9E-BC1B-4D43-A8A2-12B6264F776B}" type="presParOf" srcId="{40C4C39A-080F-4EDC-949F-52535E33F63E}" destId="{7AF87332-FD1F-43BA-8931-BFABE49BFA27}" srcOrd="0" destOrd="0" presId="urn:microsoft.com/office/officeart/2018/2/layout/IconVerticalSolidList"/>
    <dgm:cxn modelId="{DC51E697-95DE-4716-8DE6-982095468F54}" type="presParOf" srcId="{40C4C39A-080F-4EDC-949F-52535E33F63E}" destId="{A833B818-1255-4E27-BFF0-2FBDE6C49219}" srcOrd="1" destOrd="0" presId="urn:microsoft.com/office/officeart/2018/2/layout/IconVerticalSolidList"/>
    <dgm:cxn modelId="{9C46AC86-4F1D-4EB0-8BDC-0A14E85221DF}" type="presParOf" srcId="{40C4C39A-080F-4EDC-949F-52535E33F63E}" destId="{77210365-1606-48FB-A371-C5842F5AAB42}" srcOrd="2" destOrd="0" presId="urn:microsoft.com/office/officeart/2018/2/layout/IconVerticalSolidList"/>
    <dgm:cxn modelId="{75CD1DFB-DFD3-4C5A-A5E8-40A8C79657C3}" type="presParOf" srcId="{40C4C39A-080F-4EDC-949F-52535E33F63E}" destId="{5C4FAE3A-2D33-425D-805D-62B4F902DB23}" srcOrd="3" destOrd="0" presId="urn:microsoft.com/office/officeart/2018/2/layout/IconVerticalSolidList"/>
    <dgm:cxn modelId="{8F5B2760-0D40-40AB-9B4F-E3A0D9B0FFC0}" type="presParOf" srcId="{C2D41A86-7AFC-4BE7-A583-2C5901E38752}" destId="{E77A2BDF-4188-4824-8A99-E03B19868492}" srcOrd="3" destOrd="0" presId="urn:microsoft.com/office/officeart/2018/2/layout/IconVerticalSolidList"/>
    <dgm:cxn modelId="{9B4F7E8C-AAA9-4A80-95CF-7E933ACCE148}" type="presParOf" srcId="{C2D41A86-7AFC-4BE7-A583-2C5901E38752}" destId="{5F750DC9-34AA-42C1-BA5D-A47103B653D2}" srcOrd="4" destOrd="0" presId="urn:microsoft.com/office/officeart/2018/2/layout/IconVerticalSolidList"/>
    <dgm:cxn modelId="{71B44320-FD9A-42DA-BF1B-7D326541EC61}" type="presParOf" srcId="{5F750DC9-34AA-42C1-BA5D-A47103B653D2}" destId="{5975B6F5-6332-4B1B-A032-E1F4D0A2C9F9}" srcOrd="0" destOrd="0" presId="urn:microsoft.com/office/officeart/2018/2/layout/IconVerticalSolidList"/>
    <dgm:cxn modelId="{1E124C8A-8355-4C6E-B91D-6CB560DE438A}" type="presParOf" srcId="{5F750DC9-34AA-42C1-BA5D-A47103B653D2}" destId="{8EC8904F-8BCB-4FC7-9146-C3B7D916AFF3}" srcOrd="1" destOrd="0" presId="urn:microsoft.com/office/officeart/2018/2/layout/IconVerticalSolidList"/>
    <dgm:cxn modelId="{3618A290-6FE9-438C-8744-EE6B8643EA44}" type="presParOf" srcId="{5F750DC9-34AA-42C1-BA5D-A47103B653D2}" destId="{34A19339-599B-4BE7-B8A8-0584B84ED5A3}" srcOrd="2" destOrd="0" presId="urn:microsoft.com/office/officeart/2018/2/layout/IconVerticalSolidList"/>
    <dgm:cxn modelId="{F7B56BD3-01E6-4AC7-BDD0-77266ECED298}" type="presParOf" srcId="{5F750DC9-34AA-42C1-BA5D-A47103B653D2}" destId="{52819FAF-00D7-473B-B25F-79269B7926C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C6F7AB-55C1-4FD2-9D33-9FF805E4C69A}">
      <dsp:nvSpPr>
        <dsp:cNvPr id="0" name=""/>
        <dsp:cNvSpPr/>
      </dsp:nvSpPr>
      <dsp:spPr>
        <a:xfrm>
          <a:off x="0" y="47916"/>
          <a:ext cx="6364224" cy="61425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The assignment question</a:t>
          </a:r>
          <a:endParaRPr lang="en-US" sz="2500" kern="1200"/>
        </a:p>
      </dsp:txBody>
      <dsp:txXfrm>
        <a:off x="29985" y="77901"/>
        <a:ext cx="6304254" cy="554280"/>
      </dsp:txXfrm>
    </dsp:sp>
    <dsp:sp modelId="{AD630A9A-56BF-4F9D-96EC-E323C94E0823}">
      <dsp:nvSpPr>
        <dsp:cNvPr id="0" name=""/>
        <dsp:cNvSpPr/>
      </dsp:nvSpPr>
      <dsp:spPr>
        <a:xfrm>
          <a:off x="0" y="734166"/>
          <a:ext cx="6364224" cy="614250"/>
        </a:xfrm>
        <a:prstGeom prst="roundRect">
          <a:avLst/>
        </a:prstGeom>
        <a:solidFill>
          <a:schemeClr val="accent5">
            <a:hueOff val="-1736021"/>
            <a:satOff val="-118"/>
            <a:lumOff val="28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How to answer the question </a:t>
          </a:r>
          <a:endParaRPr lang="en-US" sz="2500" kern="1200"/>
        </a:p>
      </dsp:txBody>
      <dsp:txXfrm>
        <a:off x="29985" y="764151"/>
        <a:ext cx="6304254" cy="554280"/>
      </dsp:txXfrm>
    </dsp:sp>
    <dsp:sp modelId="{9D2C2E50-33BF-43A8-908E-A7D8935F41EF}">
      <dsp:nvSpPr>
        <dsp:cNvPr id="0" name=""/>
        <dsp:cNvSpPr/>
      </dsp:nvSpPr>
      <dsp:spPr>
        <a:xfrm>
          <a:off x="0" y="1420416"/>
          <a:ext cx="6364224" cy="614250"/>
        </a:xfrm>
        <a:prstGeom prst="roundRect">
          <a:avLst/>
        </a:prstGeom>
        <a:solidFill>
          <a:schemeClr val="accent5">
            <a:hueOff val="-3472043"/>
            <a:satOff val="-236"/>
            <a:lumOff val="56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Word count </a:t>
          </a:r>
          <a:endParaRPr lang="en-US" sz="2500" kern="1200"/>
        </a:p>
      </dsp:txBody>
      <dsp:txXfrm>
        <a:off x="29985" y="1450401"/>
        <a:ext cx="6304254" cy="554280"/>
      </dsp:txXfrm>
    </dsp:sp>
    <dsp:sp modelId="{974D2004-9BE1-46D5-822F-226170DA5F60}">
      <dsp:nvSpPr>
        <dsp:cNvPr id="0" name=""/>
        <dsp:cNvSpPr/>
      </dsp:nvSpPr>
      <dsp:spPr>
        <a:xfrm>
          <a:off x="0" y="2106666"/>
          <a:ext cx="6364224" cy="614250"/>
        </a:xfrm>
        <a:prstGeom prst="roundRect">
          <a:avLst/>
        </a:prstGeom>
        <a:solidFill>
          <a:schemeClr val="accent5">
            <a:hueOff val="-5208064"/>
            <a:satOff val="-354"/>
            <a:lumOff val="84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Referencing </a:t>
          </a:r>
          <a:endParaRPr lang="en-US" sz="2500" kern="1200"/>
        </a:p>
      </dsp:txBody>
      <dsp:txXfrm>
        <a:off x="29985" y="2136651"/>
        <a:ext cx="6304254" cy="554280"/>
      </dsp:txXfrm>
    </dsp:sp>
    <dsp:sp modelId="{D2D00261-BFE6-46EE-9381-00BBCEB390EB}">
      <dsp:nvSpPr>
        <dsp:cNvPr id="0" name=""/>
        <dsp:cNvSpPr/>
      </dsp:nvSpPr>
      <dsp:spPr>
        <a:xfrm>
          <a:off x="0" y="2792916"/>
          <a:ext cx="6364224" cy="614250"/>
        </a:xfrm>
        <a:prstGeom prst="roundRect">
          <a:avLst/>
        </a:prstGeom>
        <a:solidFill>
          <a:schemeClr val="accent5">
            <a:hueOff val="-6944086"/>
            <a:satOff val="-472"/>
            <a:lumOff val="112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Key Tips </a:t>
          </a:r>
          <a:endParaRPr lang="en-US" sz="2500" kern="1200"/>
        </a:p>
      </dsp:txBody>
      <dsp:txXfrm>
        <a:off x="29985" y="2822901"/>
        <a:ext cx="6304254" cy="554280"/>
      </dsp:txXfrm>
    </dsp:sp>
    <dsp:sp modelId="{EDE2F692-3D98-47F5-AC98-8A6994415A70}">
      <dsp:nvSpPr>
        <dsp:cNvPr id="0" name=""/>
        <dsp:cNvSpPr/>
      </dsp:nvSpPr>
      <dsp:spPr>
        <a:xfrm>
          <a:off x="0" y="3479166"/>
          <a:ext cx="6364224" cy="614250"/>
        </a:xfrm>
        <a:prstGeom prst="roundRect">
          <a:avLst/>
        </a:prstGeom>
        <a:solidFill>
          <a:schemeClr val="accent5">
            <a:hueOff val="-8680107"/>
            <a:satOff val="-590"/>
            <a:lumOff val="140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An example answer </a:t>
          </a:r>
          <a:endParaRPr lang="en-US" sz="2500" kern="1200"/>
        </a:p>
      </dsp:txBody>
      <dsp:txXfrm>
        <a:off x="29985" y="3509151"/>
        <a:ext cx="6304254" cy="554280"/>
      </dsp:txXfrm>
    </dsp:sp>
    <dsp:sp modelId="{6AC495E0-88BB-4910-A939-E86AFF20BBB3}">
      <dsp:nvSpPr>
        <dsp:cNvPr id="0" name=""/>
        <dsp:cNvSpPr/>
      </dsp:nvSpPr>
      <dsp:spPr>
        <a:xfrm>
          <a:off x="0" y="4165416"/>
          <a:ext cx="6364224" cy="614250"/>
        </a:xfrm>
        <a:prstGeom prst="roundRect">
          <a:avLst/>
        </a:prstGeom>
        <a:solidFill>
          <a:schemeClr val="accent5">
            <a:hueOff val="-10416129"/>
            <a:satOff val="-708"/>
            <a:lumOff val="16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Summary </a:t>
          </a:r>
          <a:endParaRPr lang="en-US" sz="2500" kern="1200"/>
        </a:p>
      </dsp:txBody>
      <dsp:txXfrm>
        <a:off x="29985" y="4195401"/>
        <a:ext cx="6304254" cy="554280"/>
      </dsp:txXfrm>
    </dsp:sp>
    <dsp:sp modelId="{00946527-444C-41A7-A4DB-B2FD7F03AE84}">
      <dsp:nvSpPr>
        <dsp:cNvPr id="0" name=""/>
        <dsp:cNvSpPr/>
      </dsp:nvSpPr>
      <dsp:spPr>
        <a:xfrm>
          <a:off x="0" y="4851666"/>
          <a:ext cx="6364224" cy="614250"/>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Thank you, any questions?</a:t>
          </a:r>
          <a:endParaRPr lang="en-US" sz="2500" kern="1200"/>
        </a:p>
      </dsp:txBody>
      <dsp:txXfrm>
        <a:off x="29985" y="4881651"/>
        <a:ext cx="6304254" cy="55428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5DDC51-B3CC-47D8-8039-3BB3D94C841F}">
      <dsp:nvSpPr>
        <dsp:cNvPr id="0" name=""/>
        <dsp:cNvSpPr/>
      </dsp:nvSpPr>
      <dsp:spPr>
        <a:xfrm>
          <a:off x="0" y="2703"/>
          <a:ext cx="6900512"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8C38DF1-794A-4D1E-A409-AE8381890530}">
      <dsp:nvSpPr>
        <dsp:cNvPr id="0" name=""/>
        <dsp:cNvSpPr/>
      </dsp:nvSpPr>
      <dsp:spPr>
        <a:xfrm>
          <a:off x="0" y="2703"/>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a:t>2,000 words with 10% over where relevant </a:t>
          </a:r>
          <a:endParaRPr lang="en-US" sz="3700" kern="1200"/>
        </a:p>
      </dsp:txBody>
      <dsp:txXfrm>
        <a:off x="0" y="2703"/>
        <a:ext cx="6900512" cy="1843578"/>
      </dsp:txXfrm>
    </dsp:sp>
    <dsp:sp modelId="{BD1D8F7D-C284-4B2C-9970-21EE30C74B27}">
      <dsp:nvSpPr>
        <dsp:cNvPr id="0" name=""/>
        <dsp:cNvSpPr/>
      </dsp:nvSpPr>
      <dsp:spPr>
        <a:xfrm>
          <a:off x="0" y="1846281"/>
          <a:ext cx="6900512"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FD49D8A-30DC-43F8-A3E5-354157743DD2}">
      <dsp:nvSpPr>
        <dsp:cNvPr id="0" name=""/>
        <dsp:cNvSpPr/>
      </dsp:nvSpPr>
      <dsp:spPr>
        <a:xfrm>
          <a:off x="0" y="1846281"/>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a:t>No 10% under rule</a:t>
          </a:r>
          <a:endParaRPr lang="en-US" sz="3700" kern="1200"/>
        </a:p>
      </dsp:txBody>
      <dsp:txXfrm>
        <a:off x="0" y="1846281"/>
        <a:ext cx="6900512" cy="1843578"/>
      </dsp:txXfrm>
    </dsp:sp>
    <dsp:sp modelId="{D1587475-C4E9-429B-A986-91A53F6FA472}">
      <dsp:nvSpPr>
        <dsp:cNvPr id="0" name=""/>
        <dsp:cNvSpPr/>
      </dsp:nvSpPr>
      <dsp:spPr>
        <a:xfrm>
          <a:off x="0" y="3689859"/>
          <a:ext cx="6900512"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C0F288D-68A9-4CC7-8673-7B03429514FC}">
      <dsp:nvSpPr>
        <dsp:cNvPr id="0" name=""/>
        <dsp:cNvSpPr/>
      </dsp:nvSpPr>
      <dsp:spPr>
        <a:xfrm>
          <a:off x="0" y="3689859"/>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a:t>Your in-text citations count as part of your word count but your reference list does not</a:t>
          </a:r>
          <a:endParaRPr lang="en-US" sz="3700" kern="1200"/>
        </a:p>
      </dsp:txBody>
      <dsp:txXfrm>
        <a:off x="0" y="3689859"/>
        <a:ext cx="6900512" cy="184357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EE3D00-9EDD-46B7-BDA7-437C39D17FF5}">
      <dsp:nvSpPr>
        <dsp:cNvPr id="0" name=""/>
        <dsp:cNvSpPr/>
      </dsp:nvSpPr>
      <dsp:spPr>
        <a:xfrm>
          <a:off x="0" y="0"/>
          <a:ext cx="6900512"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6BACADA-7899-4F74-9632-D202A9C4A74B}">
      <dsp:nvSpPr>
        <dsp:cNvPr id="0" name=""/>
        <dsp:cNvSpPr/>
      </dsp:nvSpPr>
      <dsp:spPr>
        <a:xfrm>
          <a:off x="0" y="0"/>
          <a:ext cx="6900512" cy="2768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830" tIns="163830" rIns="163830" bIns="163830" numCol="1" spcCol="1270" anchor="t" anchorCtr="0">
          <a:noAutofit/>
        </a:bodyPr>
        <a:lstStyle/>
        <a:p>
          <a:pPr marL="0" lvl="0" indent="0" algn="l" defTabSz="1911350">
            <a:lnSpc>
              <a:spcPct val="90000"/>
            </a:lnSpc>
            <a:spcBef>
              <a:spcPct val="0"/>
            </a:spcBef>
            <a:spcAft>
              <a:spcPct val="35000"/>
            </a:spcAft>
            <a:buNone/>
          </a:pPr>
          <a:r>
            <a:rPr lang="en-GB" sz="4300" kern="1200"/>
            <a:t>Please check the assignment brief and the tile available on moodle for guidance. </a:t>
          </a:r>
          <a:endParaRPr lang="en-US" sz="4300" kern="1200"/>
        </a:p>
      </dsp:txBody>
      <dsp:txXfrm>
        <a:off x="0" y="0"/>
        <a:ext cx="6900512" cy="2768070"/>
      </dsp:txXfrm>
    </dsp:sp>
    <dsp:sp modelId="{19BA051C-6DC3-4712-9646-72A3DB25228D}">
      <dsp:nvSpPr>
        <dsp:cNvPr id="0" name=""/>
        <dsp:cNvSpPr/>
      </dsp:nvSpPr>
      <dsp:spPr>
        <a:xfrm>
          <a:off x="0" y="2768070"/>
          <a:ext cx="6900512"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1F230EF-5BF4-49CF-A553-49736C1C9EB0}">
      <dsp:nvSpPr>
        <dsp:cNvPr id="0" name=""/>
        <dsp:cNvSpPr/>
      </dsp:nvSpPr>
      <dsp:spPr>
        <a:xfrm>
          <a:off x="0" y="2768070"/>
          <a:ext cx="6900512" cy="2768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830" tIns="163830" rIns="163830" bIns="163830" numCol="1" spcCol="1270" anchor="t" anchorCtr="0">
          <a:noAutofit/>
        </a:bodyPr>
        <a:lstStyle/>
        <a:p>
          <a:pPr marL="0" lvl="0" indent="0" algn="l" defTabSz="1911350">
            <a:lnSpc>
              <a:spcPct val="90000"/>
            </a:lnSpc>
            <a:spcBef>
              <a:spcPct val="0"/>
            </a:spcBef>
            <a:spcAft>
              <a:spcPct val="35000"/>
            </a:spcAft>
            <a:buNone/>
          </a:pPr>
          <a:r>
            <a:rPr lang="en-GB" sz="4300" kern="1200"/>
            <a:t>You cannot use AI to write the assessment for you. </a:t>
          </a:r>
          <a:endParaRPr lang="en-US" sz="4300" kern="1200"/>
        </a:p>
      </dsp:txBody>
      <dsp:txXfrm>
        <a:off x="0" y="2768070"/>
        <a:ext cx="6900512" cy="276807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3E7AC7-ABAF-4B55-9029-106D0EFDE03C}">
      <dsp:nvSpPr>
        <dsp:cNvPr id="0" name=""/>
        <dsp:cNvSpPr/>
      </dsp:nvSpPr>
      <dsp:spPr>
        <a:xfrm>
          <a:off x="0" y="0"/>
          <a:ext cx="6900512"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D96C704-5261-4466-A89F-8B890FBCD90A}">
      <dsp:nvSpPr>
        <dsp:cNvPr id="0" name=""/>
        <dsp:cNvSpPr/>
      </dsp:nvSpPr>
      <dsp:spPr>
        <a:xfrm>
          <a:off x="0" y="0"/>
          <a:ext cx="6900512" cy="2768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9550" tIns="209550" rIns="209550" bIns="209550" numCol="1" spcCol="1270" anchor="t" anchorCtr="0">
          <a:noAutofit/>
        </a:bodyPr>
        <a:lstStyle/>
        <a:p>
          <a:pPr marL="0" lvl="0" indent="0" algn="l" defTabSz="2444750">
            <a:lnSpc>
              <a:spcPct val="90000"/>
            </a:lnSpc>
            <a:spcBef>
              <a:spcPct val="0"/>
            </a:spcBef>
            <a:spcAft>
              <a:spcPct val="35000"/>
            </a:spcAft>
            <a:buNone/>
          </a:pPr>
          <a:r>
            <a:rPr lang="en-GB" sz="5500" kern="1200"/>
            <a:t>Please refer to the Harvard referencing guide on Moodle. </a:t>
          </a:r>
          <a:endParaRPr lang="en-US" sz="5500" kern="1200"/>
        </a:p>
      </dsp:txBody>
      <dsp:txXfrm>
        <a:off x="0" y="0"/>
        <a:ext cx="6900512" cy="2768070"/>
      </dsp:txXfrm>
    </dsp:sp>
    <dsp:sp modelId="{C4BDEAA5-1C6B-4476-98F0-E93DA5361A5F}">
      <dsp:nvSpPr>
        <dsp:cNvPr id="0" name=""/>
        <dsp:cNvSpPr/>
      </dsp:nvSpPr>
      <dsp:spPr>
        <a:xfrm>
          <a:off x="0" y="2768070"/>
          <a:ext cx="6900512"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F97AAE9-FA8F-4171-942F-5F212DDC7047}">
      <dsp:nvSpPr>
        <dsp:cNvPr id="0" name=""/>
        <dsp:cNvSpPr/>
      </dsp:nvSpPr>
      <dsp:spPr>
        <a:xfrm>
          <a:off x="0" y="2768070"/>
          <a:ext cx="6900512" cy="2768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9550" tIns="209550" rIns="209550" bIns="209550" numCol="1" spcCol="1270" anchor="t" anchorCtr="0">
          <a:noAutofit/>
        </a:bodyPr>
        <a:lstStyle/>
        <a:p>
          <a:pPr marL="0" lvl="0" indent="0" algn="l" defTabSz="2444750">
            <a:lnSpc>
              <a:spcPct val="90000"/>
            </a:lnSpc>
            <a:spcBef>
              <a:spcPct val="0"/>
            </a:spcBef>
            <a:spcAft>
              <a:spcPct val="35000"/>
            </a:spcAft>
            <a:buNone/>
          </a:pPr>
          <a:r>
            <a:rPr lang="en-GB" sz="5500" kern="1200"/>
            <a:t>Note case law and legislation type referencing. </a:t>
          </a:r>
          <a:endParaRPr lang="en-US" sz="5500" kern="1200"/>
        </a:p>
      </dsp:txBody>
      <dsp:txXfrm>
        <a:off x="0" y="2768070"/>
        <a:ext cx="6900512" cy="276807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2218E0-D54B-491B-B2F5-0CAA8DF87669}">
      <dsp:nvSpPr>
        <dsp:cNvPr id="0" name=""/>
        <dsp:cNvSpPr/>
      </dsp:nvSpPr>
      <dsp:spPr>
        <a:xfrm>
          <a:off x="0" y="165607"/>
          <a:ext cx="6900512" cy="2570782"/>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Based on the case that a mother did not pay her daughter for cleaning her home, when she promised. </a:t>
          </a:r>
          <a:endParaRPr lang="en-US" sz="2200" kern="1200"/>
        </a:p>
      </dsp:txBody>
      <dsp:txXfrm>
        <a:off x="125495" y="291102"/>
        <a:ext cx="6649522" cy="2319792"/>
      </dsp:txXfrm>
    </dsp:sp>
    <dsp:sp modelId="{B1189478-EAC7-43A9-805C-EBFFE2020EF0}">
      <dsp:nvSpPr>
        <dsp:cNvPr id="0" name=""/>
        <dsp:cNvSpPr/>
      </dsp:nvSpPr>
      <dsp:spPr>
        <a:xfrm>
          <a:off x="0" y="2799750"/>
          <a:ext cx="6900512" cy="2570782"/>
        </a:xfrm>
        <a:prstGeom prst="roundRect">
          <a:avLst/>
        </a:prstGeom>
        <a:solidFill>
          <a:schemeClr val="accent4">
            <a:hueOff val="6599937"/>
            <a:satOff val="-29202"/>
            <a:lumOff val="-4903"/>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One key issue to consider here would be the type of relationship which exists between the two, here we see a mother and daughter which is a family relationship. In situations like this there is a presumption that there is no intention to create legal relations. The courts are likely to take this approach here as seen in cases such as Balfour v Balfour. </a:t>
          </a:r>
          <a:endParaRPr lang="en-US" sz="2200" kern="1200"/>
        </a:p>
      </dsp:txBody>
      <dsp:txXfrm>
        <a:off x="125495" y="2925245"/>
        <a:ext cx="6649522" cy="231979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E2986F-969B-4358-A737-D9721755C4D8}">
      <dsp:nvSpPr>
        <dsp:cNvPr id="0" name=""/>
        <dsp:cNvSpPr/>
      </dsp:nvSpPr>
      <dsp:spPr>
        <a:xfrm>
          <a:off x="0" y="195965"/>
          <a:ext cx="6364224" cy="164970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Next week is a draft session – no need to attend unless you would like me to see a draft of your work. </a:t>
          </a:r>
          <a:endParaRPr lang="en-US" sz="3000" kern="1200"/>
        </a:p>
      </dsp:txBody>
      <dsp:txXfrm>
        <a:off x="80532" y="276497"/>
        <a:ext cx="6203160" cy="1488636"/>
      </dsp:txXfrm>
    </dsp:sp>
    <dsp:sp modelId="{852DFE05-0F7D-463B-9F72-B6E059C6A154}">
      <dsp:nvSpPr>
        <dsp:cNvPr id="0" name=""/>
        <dsp:cNvSpPr/>
      </dsp:nvSpPr>
      <dsp:spPr>
        <a:xfrm>
          <a:off x="0" y="1932065"/>
          <a:ext cx="6364224" cy="1649700"/>
        </a:xfrm>
        <a:prstGeom prst="roundRect">
          <a:avLst/>
        </a:prstGeom>
        <a:solidFill>
          <a:schemeClr val="accent5">
            <a:hueOff val="-6076075"/>
            <a:satOff val="-413"/>
            <a:lumOff val="9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You will, however, have a pre recording released to listen to for when we return after progress week. </a:t>
          </a:r>
          <a:endParaRPr lang="en-US" sz="3000" kern="1200"/>
        </a:p>
      </dsp:txBody>
      <dsp:txXfrm>
        <a:off x="80532" y="2012597"/>
        <a:ext cx="6203160" cy="1488636"/>
      </dsp:txXfrm>
    </dsp:sp>
    <dsp:sp modelId="{704564E2-2728-4B57-ACE1-08FB9C4C1949}">
      <dsp:nvSpPr>
        <dsp:cNvPr id="0" name=""/>
        <dsp:cNvSpPr/>
      </dsp:nvSpPr>
      <dsp:spPr>
        <a:xfrm>
          <a:off x="0" y="3668166"/>
          <a:ext cx="6364224" cy="1649700"/>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Appointment only – sheet will be passed around. </a:t>
          </a:r>
          <a:endParaRPr lang="en-US" sz="3000" kern="1200"/>
        </a:p>
      </dsp:txBody>
      <dsp:txXfrm>
        <a:off x="80532" y="3748698"/>
        <a:ext cx="6203160" cy="148863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AADBF0-9FE9-4639-AF69-6DB5E09CFF2F}">
      <dsp:nvSpPr>
        <dsp:cNvPr id="0" name=""/>
        <dsp:cNvSpPr/>
      </dsp:nvSpPr>
      <dsp:spPr>
        <a:xfrm>
          <a:off x="0" y="673"/>
          <a:ext cx="6364224" cy="157499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C120472-5F9D-4ECC-988E-ABF038F3A5F5}">
      <dsp:nvSpPr>
        <dsp:cNvPr id="0" name=""/>
        <dsp:cNvSpPr/>
      </dsp:nvSpPr>
      <dsp:spPr>
        <a:xfrm>
          <a:off x="476436" y="355047"/>
          <a:ext cx="866247" cy="86624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D388A4C-1119-4B6C-843C-2D4FC69138B7}">
      <dsp:nvSpPr>
        <dsp:cNvPr id="0" name=""/>
        <dsp:cNvSpPr/>
      </dsp:nvSpPr>
      <dsp:spPr>
        <a:xfrm>
          <a:off x="1819120" y="673"/>
          <a:ext cx="4545103" cy="15749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687" tIns="166687" rIns="166687" bIns="166687" numCol="1" spcCol="1270" anchor="ctr" anchorCtr="0">
          <a:noAutofit/>
        </a:bodyPr>
        <a:lstStyle/>
        <a:p>
          <a:pPr marL="0" lvl="0" indent="0" algn="l" defTabSz="1111250">
            <a:lnSpc>
              <a:spcPct val="90000"/>
            </a:lnSpc>
            <a:spcBef>
              <a:spcPct val="0"/>
            </a:spcBef>
            <a:spcAft>
              <a:spcPct val="35000"/>
            </a:spcAft>
            <a:buNone/>
          </a:pPr>
          <a:r>
            <a:rPr lang="en-GB" sz="2500" kern="1200"/>
            <a:t>Due 6</a:t>
          </a:r>
          <a:r>
            <a:rPr lang="en-GB" sz="2500" kern="1200" baseline="30000"/>
            <a:t>th</a:t>
          </a:r>
          <a:r>
            <a:rPr lang="en-GB" sz="2500" kern="1200"/>
            <a:t> March 2026 23:59pm </a:t>
          </a:r>
          <a:endParaRPr lang="en-US" sz="2500" kern="1200"/>
        </a:p>
      </dsp:txBody>
      <dsp:txXfrm>
        <a:off x="1819120" y="673"/>
        <a:ext cx="4545103" cy="1574995"/>
      </dsp:txXfrm>
    </dsp:sp>
    <dsp:sp modelId="{7AF87332-FD1F-43BA-8931-BFABE49BFA27}">
      <dsp:nvSpPr>
        <dsp:cNvPr id="0" name=""/>
        <dsp:cNvSpPr/>
      </dsp:nvSpPr>
      <dsp:spPr>
        <a:xfrm>
          <a:off x="0" y="1969418"/>
          <a:ext cx="6364224" cy="157499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833B818-1255-4E27-BFF0-2FBDE6C49219}">
      <dsp:nvSpPr>
        <dsp:cNvPr id="0" name=""/>
        <dsp:cNvSpPr/>
      </dsp:nvSpPr>
      <dsp:spPr>
        <a:xfrm>
          <a:off x="476436" y="2323792"/>
          <a:ext cx="866247" cy="86624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C4FAE3A-2D33-425D-805D-62B4F902DB23}">
      <dsp:nvSpPr>
        <dsp:cNvPr id="0" name=""/>
        <dsp:cNvSpPr/>
      </dsp:nvSpPr>
      <dsp:spPr>
        <a:xfrm>
          <a:off x="1819120" y="1969418"/>
          <a:ext cx="4545103" cy="15749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687" tIns="166687" rIns="166687" bIns="166687" numCol="1" spcCol="1270" anchor="ctr" anchorCtr="0">
          <a:noAutofit/>
        </a:bodyPr>
        <a:lstStyle/>
        <a:p>
          <a:pPr marL="0" lvl="0" indent="0" algn="l" defTabSz="1111250">
            <a:lnSpc>
              <a:spcPct val="90000"/>
            </a:lnSpc>
            <a:spcBef>
              <a:spcPct val="0"/>
            </a:spcBef>
            <a:spcAft>
              <a:spcPct val="35000"/>
            </a:spcAft>
            <a:buNone/>
          </a:pPr>
          <a:r>
            <a:rPr lang="en-GB" sz="2500" kern="1200"/>
            <a:t>Extenuating circumstances </a:t>
          </a:r>
          <a:endParaRPr lang="en-US" sz="2500" kern="1200"/>
        </a:p>
      </dsp:txBody>
      <dsp:txXfrm>
        <a:off x="1819120" y="1969418"/>
        <a:ext cx="4545103" cy="1574995"/>
      </dsp:txXfrm>
    </dsp:sp>
    <dsp:sp modelId="{5975B6F5-6332-4B1B-A032-E1F4D0A2C9F9}">
      <dsp:nvSpPr>
        <dsp:cNvPr id="0" name=""/>
        <dsp:cNvSpPr/>
      </dsp:nvSpPr>
      <dsp:spPr>
        <a:xfrm>
          <a:off x="0" y="3938162"/>
          <a:ext cx="6364224" cy="157499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C8904F-8BCB-4FC7-9146-C3B7D916AFF3}">
      <dsp:nvSpPr>
        <dsp:cNvPr id="0" name=""/>
        <dsp:cNvSpPr/>
      </dsp:nvSpPr>
      <dsp:spPr>
        <a:xfrm>
          <a:off x="476436" y="4292537"/>
          <a:ext cx="866247" cy="86624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2819FAF-00D7-473B-B25F-79269B7926C0}">
      <dsp:nvSpPr>
        <dsp:cNvPr id="0" name=""/>
        <dsp:cNvSpPr/>
      </dsp:nvSpPr>
      <dsp:spPr>
        <a:xfrm>
          <a:off x="1819120" y="3938162"/>
          <a:ext cx="4545103" cy="15749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687" tIns="166687" rIns="166687" bIns="166687" numCol="1" spcCol="1270" anchor="ctr" anchorCtr="0">
          <a:noAutofit/>
        </a:bodyPr>
        <a:lstStyle/>
        <a:p>
          <a:pPr marL="0" lvl="0" indent="0" algn="l" defTabSz="1111250">
            <a:lnSpc>
              <a:spcPct val="90000"/>
            </a:lnSpc>
            <a:spcBef>
              <a:spcPct val="0"/>
            </a:spcBef>
            <a:spcAft>
              <a:spcPct val="35000"/>
            </a:spcAft>
            <a:buNone/>
          </a:pPr>
          <a:r>
            <a:rPr lang="en-GB" sz="2500" kern="1200"/>
            <a:t>Draft deadline </a:t>
          </a:r>
          <a:endParaRPr lang="en-US" sz="2500" kern="1200"/>
        </a:p>
      </dsp:txBody>
      <dsp:txXfrm>
        <a:off x="1819120" y="3938162"/>
        <a:ext cx="4545103" cy="1574995"/>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73F96B-BB08-C08D-1336-0DAD03A18DA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21D839C-A8E1-6DF1-5CBC-F28FA1093A4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64CFBFF-F76D-ECE2-D8AE-E460F3621C4A}"/>
              </a:ext>
            </a:extLst>
          </p:cNvPr>
          <p:cNvSpPr>
            <a:spLocks noGrp="1"/>
          </p:cNvSpPr>
          <p:nvPr>
            <p:ph type="dt" sz="half" idx="10"/>
          </p:nvPr>
        </p:nvSpPr>
        <p:spPr/>
        <p:txBody>
          <a:bodyPr/>
          <a:lstStyle/>
          <a:p>
            <a:fld id="{EA9F10E2-481C-48E5-8C4E-9489D9C7977F}" type="datetimeFigureOut">
              <a:rPr lang="en-GB" smtClean="0"/>
              <a:t>20/02/2026</a:t>
            </a:fld>
            <a:endParaRPr lang="en-GB"/>
          </a:p>
        </p:txBody>
      </p:sp>
      <p:sp>
        <p:nvSpPr>
          <p:cNvPr id="5" name="Footer Placeholder 4">
            <a:extLst>
              <a:ext uri="{FF2B5EF4-FFF2-40B4-BE49-F238E27FC236}">
                <a16:creationId xmlns:a16="http://schemas.microsoft.com/office/drawing/2014/main" id="{EE5A2406-96B2-3DE0-9FCC-CF8AEDCC286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A52EF90-B982-804E-2881-49B41C4F5E85}"/>
              </a:ext>
            </a:extLst>
          </p:cNvPr>
          <p:cNvSpPr>
            <a:spLocks noGrp="1"/>
          </p:cNvSpPr>
          <p:nvPr>
            <p:ph type="sldNum" sz="quarter" idx="12"/>
          </p:nvPr>
        </p:nvSpPr>
        <p:spPr/>
        <p:txBody>
          <a:bodyPr/>
          <a:lstStyle/>
          <a:p>
            <a:fld id="{953F66B2-CF19-4BA9-AEB5-B6C5CFE6A8BB}" type="slidenum">
              <a:rPr lang="en-GB" smtClean="0"/>
              <a:t>‹#›</a:t>
            </a:fld>
            <a:endParaRPr lang="en-GB"/>
          </a:p>
        </p:txBody>
      </p:sp>
    </p:spTree>
    <p:extLst>
      <p:ext uri="{BB962C8B-B14F-4D97-AF65-F5344CB8AC3E}">
        <p14:creationId xmlns:p14="http://schemas.microsoft.com/office/powerpoint/2010/main" val="492567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848A0B-4771-C54C-79EB-3694680054D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49EC7F6-06D1-CD9F-9D92-0062ADE97DA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A2D45F5-4843-D1B0-73AF-6BF292FFEC59}"/>
              </a:ext>
            </a:extLst>
          </p:cNvPr>
          <p:cNvSpPr>
            <a:spLocks noGrp="1"/>
          </p:cNvSpPr>
          <p:nvPr>
            <p:ph type="dt" sz="half" idx="10"/>
          </p:nvPr>
        </p:nvSpPr>
        <p:spPr/>
        <p:txBody>
          <a:bodyPr/>
          <a:lstStyle/>
          <a:p>
            <a:fld id="{EA9F10E2-481C-48E5-8C4E-9489D9C7977F}" type="datetimeFigureOut">
              <a:rPr lang="en-GB" smtClean="0"/>
              <a:t>20/02/2026</a:t>
            </a:fld>
            <a:endParaRPr lang="en-GB"/>
          </a:p>
        </p:txBody>
      </p:sp>
      <p:sp>
        <p:nvSpPr>
          <p:cNvPr id="5" name="Footer Placeholder 4">
            <a:extLst>
              <a:ext uri="{FF2B5EF4-FFF2-40B4-BE49-F238E27FC236}">
                <a16:creationId xmlns:a16="http://schemas.microsoft.com/office/drawing/2014/main" id="{FBAC797F-0044-08C2-2240-EC1DAAA7AAA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AF1F2C2-AA60-1998-652D-AB25B27964B0}"/>
              </a:ext>
            </a:extLst>
          </p:cNvPr>
          <p:cNvSpPr>
            <a:spLocks noGrp="1"/>
          </p:cNvSpPr>
          <p:nvPr>
            <p:ph type="sldNum" sz="quarter" idx="12"/>
          </p:nvPr>
        </p:nvSpPr>
        <p:spPr/>
        <p:txBody>
          <a:bodyPr/>
          <a:lstStyle/>
          <a:p>
            <a:fld id="{953F66B2-CF19-4BA9-AEB5-B6C5CFE6A8BB}" type="slidenum">
              <a:rPr lang="en-GB" smtClean="0"/>
              <a:t>‹#›</a:t>
            </a:fld>
            <a:endParaRPr lang="en-GB"/>
          </a:p>
        </p:txBody>
      </p:sp>
    </p:spTree>
    <p:extLst>
      <p:ext uri="{BB962C8B-B14F-4D97-AF65-F5344CB8AC3E}">
        <p14:creationId xmlns:p14="http://schemas.microsoft.com/office/powerpoint/2010/main" val="23114982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6B42FA-8FCA-1651-F212-8080E2C58AC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E8633DC-0ACC-6CDB-B373-CB1AE0A420D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7F1DEF9-35F5-B76B-8ACE-54AF496E98C6}"/>
              </a:ext>
            </a:extLst>
          </p:cNvPr>
          <p:cNvSpPr>
            <a:spLocks noGrp="1"/>
          </p:cNvSpPr>
          <p:nvPr>
            <p:ph type="dt" sz="half" idx="10"/>
          </p:nvPr>
        </p:nvSpPr>
        <p:spPr/>
        <p:txBody>
          <a:bodyPr/>
          <a:lstStyle/>
          <a:p>
            <a:fld id="{EA9F10E2-481C-48E5-8C4E-9489D9C7977F}" type="datetimeFigureOut">
              <a:rPr lang="en-GB" smtClean="0"/>
              <a:t>20/02/2026</a:t>
            </a:fld>
            <a:endParaRPr lang="en-GB"/>
          </a:p>
        </p:txBody>
      </p:sp>
      <p:sp>
        <p:nvSpPr>
          <p:cNvPr id="5" name="Footer Placeholder 4">
            <a:extLst>
              <a:ext uri="{FF2B5EF4-FFF2-40B4-BE49-F238E27FC236}">
                <a16:creationId xmlns:a16="http://schemas.microsoft.com/office/drawing/2014/main" id="{2A3CCE50-857B-FB03-4F80-0C344BEA210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53A515-9F9B-068D-7F96-94244D1EADD1}"/>
              </a:ext>
            </a:extLst>
          </p:cNvPr>
          <p:cNvSpPr>
            <a:spLocks noGrp="1"/>
          </p:cNvSpPr>
          <p:nvPr>
            <p:ph type="sldNum" sz="quarter" idx="12"/>
          </p:nvPr>
        </p:nvSpPr>
        <p:spPr/>
        <p:txBody>
          <a:bodyPr/>
          <a:lstStyle/>
          <a:p>
            <a:fld id="{953F66B2-CF19-4BA9-AEB5-B6C5CFE6A8BB}" type="slidenum">
              <a:rPr lang="en-GB" smtClean="0"/>
              <a:t>‹#›</a:t>
            </a:fld>
            <a:endParaRPr lang="en-GB"/>
          </a:p>
        </p:txBody>
      </p:sp>
    </p:spTree>
    <p:extLst>
      <p:ext uri="{BB962C8B-B14F-4D97-AF65-F5344CB8AC3E}">
        <p14:creationId xmlns:p14="http://schemas.microsoft.com/office/powerpoint/2010/main" val="23988938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720038-DB38-E009-081B-9FC7E18BF43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5B7138B-7DD5-4204-5EC6-B4A1DAFD53E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FBE3789-0C39-8DA7-1BF8-5B6C0B428A9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7544E01-950D-1B15-74F0-096A3834E759}"/>
              </a:ext>
            </a:extLst>
          </p:cNvPr>
          <p:cNvSpPr>
            <a:spLocks noGrp="1"/>
          </p:cNvSpPr>
          <p:nvPr>
            <p:ph type="dt" sz="half" idx="10"/>
          </p:nvPr>
        </p:nvSpPr>
        <p:spPr/>
        <p:txBody>
          <a:bodyPr/>
          <a:lstStyle/>
          <a:p>
            <a:fld id="{EA9F10E2-481C-48E5-8C4E-9489D9C7977F}" type="datetimeFigureOut">
              <a:rPr lang="en-GB" smtClean="0"/>
              <a:t>20/02/2026</a:t>
            </a:fld>
            <a:endParaRPr lang="en-GB"/>
          </a:p>
        </p:txBody>
      </p:sp>
      <p:sp>
        <p:nvSpPr>
          <p:cNvPr id="6" name="Footer Placeholder 5">
            <a:extLst>
              <a:ext uri="{FF2B5EF4-FFF2-40B4-BE49-F238E27FC236}">
                <a16:creationId xmlns:a16="http://schemas.microsoft.com/office/drawing/2014/main" id="{0F2F6F7B-FFFA-2A07-94B1-BDD1FE9BD5D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B4F0187-BD0D-E0F5-8FF2-A7A4F048713E}"/>
              </a:ext>
            </a:extLst>
          </p:cNvPr>
          <p:cNvSpPr>
            <a:spLocks noGrp="1"/>
          </p:cNvSpPr>
          <p:nvPr>
            <p:ph type="sldNum" sz="quarter" idx="12"/>
          </p:nvPr>
        </p:nvSpPr>
        <p:spPr/>
        <p:txBody>
          <a:bodyPr/>
          <a:lstStyle/>
          <a:p>
            <a:fld id="{953F66B2-CF19-4BA9-AEB5-B6C5CFE6A8BB}" type="slidenum">
              <a:rPr lang="en-GB" smtClean="0"/>
              <a:t>‹#›</a:t>
            </a:fld>
            <a:endParaRPr lang="en-GB"/>
          </a:p>
        </p:txBody>
      </p:sp>
    </p:spTree>
    <p:extLst>
      <p:ext uri="{BB962C8B-B14F-4D97-AF65-F5344CB8AC3E}">
        <p14:creationId xmlns:p14="http://schemas.microsoft.com/office/powerpoint/2010/main" val="31794948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55FE71-EF04-2A9F-B9F3-E29687F4B94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3046EF1-D333-67AD-E1B2-542DE8AB419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B1ED9D2-EE09-09F6-5A9D-07A8174CE88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4CEED27-4C19-4509-C0F2-846107938C9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A279E33-8C1D-8F56-E776-C5D0ABA885B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388407E-7F95-5594-462E-F21576B185E1}"/>
              </a:ext>
            </a:extLst>
          </p:cNvPr>
          <p:cNvSpPr>
            <a:spLocks noGrp="1"/>
          </p:cNvSpPr>
          <p:nvPr>
            <p:ph type="dt" sz="half" idx="10"/>
          </p:nvPr>
        </p:nvSpPr>
        <p:spPr/>
        <p:txBody>
          <a:bodyPr/>
          <a:lstStyle/>
          <a:p>
            <a:fld id="{EA9F10E2-481C-48E5-8C4E-9489D9C7977F}" type="datetimeFigureOut">
              <a:rPr lang="en-GB" smtClean="0"/>
              <a:t>20/02/2026</a:t>
            </a:fld>
            <a:endParaRPr lang="en-GB"/>
          </a:p>
        </p:txBody>
      </p:sp>
      <p:sp>
        <p:nvSpPr>
          <p:cNvPr id="8" name="Footer Placeholder 7">
            <a:extLst>
              <a:ext uri="{FF2B5EF4-FFF2-40B4-BE49-F238E27FC236}">
                <a16:creationId xmlns:a16="http://schemas.microsoft.com/office/drawing/2014/main" id="{AF5042B5-AB6E-B10C-02A0-0BFC84CF713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AAA1153-6B13-8404-0EFA-AEED37F00C29}"/>
              </a:ext>
            </a:extLst>
          </p:cNvPr>
          <p:cNvSpPr>
            <a:spLocks noGrp="1"/>
          </p:cNvSpPr>
          <p:nvPr>
            <p:ph type="sldNum" sz="quarter" idx="12"/>
          </p:nvPr>
        </p:nvSpPr>
        <p:spPr/>
        <p:txBody>
          <a:bodyPr/>
          <a:lstStyle/>
          <a:p>
            <a:fld id="{953F66B2-CF19-4BA9-AEB5-B6C5CFE6A8BB}" type="slidenum">
              <a:rPr lang="en-GB" smtClean="0"/>
              <a:t>‹#›</a:t>
            </a:fld>
            <a:endParaRPr lang="en-GB"/>
          </a:p>
        </p:txBody>
      </p:sp>
    </p:spTree>
    <p:extLst>
      <p:ext uri="{BB962C8B-B14F-4D97-AF65-F5344CB8AC3E}">
        <p14:creationId xmlns:p14="http://schemas.microsoft.com/office/powerpoint/2010/main" val="20438719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8444BF-98CC-7D43-27DE-2D4763A342C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8674048-71D7-138B-650C-9E9146BD7968}"/>
              </a:ext>
            </a:extLst>
          </p:cNvPr>
          <p:cNvSpPr>
            <a:spLocks noGrp="1"/>
          </p:cNvSpPr>
          <p:nvPr>
            <p:ph type="dt" sz="half" idx="10"/>
          </p:nvPr>
        </p:nvSpPr>
        <p:spPr/>
        <p:txBody>
          <a:bodyPr/>
          <a:lstStyle/>
          <a:p>
            <a:fld id="{EA9F10E2-481C-48E5-8C4E-9489D9C7977F}" type="datetimeFigureOut">
              <a:rPr lang="en-GB" smtClean="0"/>
              <a:t>20/02/2026</a:t>
            </a:fld>
            <a:endParaRPr lang="en-GB"/>
          </a:p>
        </p:txBody>
      </p:sp>
      <p:sp>
        <p:nvSpPr>
          <p:cNvPr id="4" name="Footer Placeholder 3">
            <a:extLst>
              <a:ext uri="{FF2B5EF4-FFF2-40B4-BE49-F238E27FC236}">
                <a16:creationId xmlns:a16="http://schemas.microsoft.com/office/drawing/2014/main" id="{F43F7C15-8F86-18EC-87B6-F7855EE3D3D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9CB516E-64A5-D872-FB94-74C74BC8149D}"/>
              </a:ext>
            </a:extLst>
          </p:cNvPr>
          <p:cNvSpPr>
            <a:spLocks noGrp="1"/>
          </p:cNvSpPr>
          <p:nvPr>
            <p:ph type="sldNum" sz="quarter" idx="12"/>
          </p:nvPr>
        </p:nvSpPr>
        <p:spPr/>
        <p:txBody>
          <a:bodyPr/>
          <a:lstStyle/>
          <a:p>
            <a:fld id="{953F66B2-CF19-4BA9-AEB5-B6C5CFE6A8BB}" type="slidenum">
              <a:rPr lang="en-GB" smtClean="0"/>
              <a:t>‹#›</a:t>
            </a:fld>
            <a:endParaRPr lang="en-GB"/>
          </a:p>
        </p:txBody>
      </p:sp>
    </p:spTree>
    <p:extLst>
      <p:ext uri="{BB962C8B-B14F-4D97-AF65-F5344CB8AC3E}">
        <p14:creationId xmlns:p14="http://schemas.microsoft.com/office/powerpoint/2010/main" val="5444989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F2DF2EC-8475-7965-EE38-2BB4B3559684}"/>
              </a:ext>
            </a:extLst>
          </p:cNvPr>
          <p:cNvSpPr>
            <a:spLocks noGrp="1"/>
          </p:cNvSpPr>
          <p:nvPr>
            <p:ph type="dt" sz="half" idx="10"/>
          </p:nvPr>
        </p:nvSpPr>
        <p:spPr/>
        <p:txBody>
          <a:bodyPr/>
          <a:lstStyle/>
          <a:p>
            <a:fld id="{EA9F10E2-481C-48E5-8C4E-9489D9C7977F}" type="datetimeFigureOut">
              <a:rPr lang="en-GB" smtClean="0"/>
              <a:t>20/02/2026</a:t>
            </a:fld>
            <a:endParaRPr lang="en-GB"/>
          </a:p>
        </p:txBody>
      </p:sp>
      <p:sp>
        <p:nvSpPr>
          <p:cNvPr id="3" name="Footer Placeholder 2">
            <a:extLst>
              <a:ext uri="{FF2B5EF4-FFF2-40B4-BE49-F238E27FC236}">
                <a16:creationId xmlns:a16="http://schemas.microsoft.com/office/drawing/2014/main" id="{2313D222-DC12-A8FD-F6E4-9F3C42121E6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5066682-CC68-85BF-FF37-461AD3D25B0A}"/>
              </a:ext>
            </a:extLst>
          </p:cNvPr>
          <p:cNvSpPr>
            <a:spLocks noGrp="1"/>
          </p:cNvSpPr>
          <p:nvPr>
            <p:ph type="sldNum" sz="quarter" idx="12"/>
          </p:nvPr>
        </p:nvSpPr>
        <p:spPr/>
        <p:txBody>
          <a:bodyPr/>
          <a:lstStyle/>
          <a:p>
            <a:fld id="{953F66B2-CF19-4BA9-AEB5-B6C5CFE6A8BB}" type="slidenum">
              <a:rPr lang="en-GB" smtClean="0"/>
              <a:t>‹#›</a:t>
            </a:fld>
            <a:endParaRPr lang="en-GB"/>
          </a:p>
        </p:txBody>
      </p:sp>
    </p:spTree>
    <p:extLst>
      <p:ext uri="{BB962C8B-B14F-4D97-AF65-F5344CB8AC3E}">
        <p14:creationId xmlns:p14="http://schemas.microsoft.com/office/powerpoint/2010/main" val="7223214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B70E7E-488F-E840-50C8-95492F0AFAA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B183B53-477C-B2C2-A5D6-3694E62482E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ECD8B75-C7A4-08AA-4B9B-55E13ADBABB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64A23D0-9038-2E29-23EF-F0A5CBA75889}"/>
              </a:ext>
            </a:extLst>
          </p:cNvPr>
          <p:cNvSpPr>
            <a:spLocks noGrp="1"/>
          </p:cNvSpPr>
          <p:nvPr>
            <p:ph type="dt" sz="half" idx="10"/>
          </p:nvPr>
        </p:nvSpPr>
        <p:spPr/>
        <p:txBody>
          <a:bodyPr/>
          <a:lstStyle/>
          <a:p>
            <a:fld id="{EA9F10E2-481C-48E5-8C4E-9489D9C7977F}" type="datetimeFigureOut">
              <a:rPr lang="en-GB" smtClean="0"/>
              <a:t>20/02/2026</a:t>
            </a:fld>
            <a:endParaRPr lang="en-GB"/>
          </a:p>
        </p:txBody>
      </p:sp>
      <p:sp>
        <p:nvSpPr>
          <p:cNvPr id="6" name="Footer Placeholder 5">
            <a:extLst>
              <a:ext uri="{FF2B5EF4-FFF2-40B4-BE49-F238E27FC236}">
                <a16:creationId xmlns:a16="http://schemas.microsoft.com/office/drawing/2014/main" id="{E4DAFC89-548C-6BE2-75CC-9900EA7715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97C8954-E4EB-0FC4-6734-B5BA679FAB0E}"/>
              </a:ext>
            </a:extLst>
          </p:cNvPr>
          <p:cNvSpPr>
            <a:spLocks noGrp="1"/>
          </p:cNvSpPr>
          <p:nvPr>
            <p:ph type="sldNum" sz="quarter" idx="12"/>
          </p:nvPr>
        </p:nvSpPr>
        <p:spPr/>
        <p:txBody>
          <a:bodyPr/>
          <a:lstStyle/>
          <a:p>
            <a:fld id="{953F66B2-CF19-4BA9-AEB5-B6C5CFE6A8BB}" type="slidenum">
              <a:rPr lang="en-GB" smtClean="0"/>
              <a:t>‹#›</a:t>
            </a:fld>
            <a:endParaRPr lang="en-GB"/>
          </a:p>
        </p:txBody>
      </p:sp>
    </p:spTree>
    <p:extLst>
      <p:ext uri="{BB962C8B-B14F-4D97-AF65-F5344CB8AC3E}">
        <p14:creationId xmlns:p14="http://schemas.microsoft.com/office/powerpoint/2010/main" val="38681867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C61650-63F3-F5BA-ABED-0B97E2A1D3E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CC095CF-F5F5-3C5E-B328-EF183C49684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A68595C-B92B-FCCA-EF32-17916E5BE93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BE2D1DE-D8A9-3C4F-6D1B-7BC2AE1C88CA}"/>
              </a:ext>
            </a:extLst>
          </p:cNvPr>
          <p:cNvSpPr>
            <a:spLocks noGrp="1"/>
          </p:cNvSpPr>
          <p:nvPr>
            <p:ph type="dt" sz="half" idx="10"/>
          </p:nvPr>
        </p:nvSpPr>
        <p:spPr/>
        <p:txBody>
          <a:bodyPr/>
          <a:lstStyle/>
          <a:p>
            <a:fld id="{EA9F10E2-481C-48E5-8C4E-9489D9C7977F}" type="datetimeFigureOut">
              <a:rPr lang="en-GB" smtClean="0"/>
              <a:t>20/02/2026</a:t>
            </a:fld>
            <a:endParaRPr lang="en-GB"/>
          </a:p>
        </p:txBody>
      </p:sp>
      <p:sp>
        <p:nvSpPr>
          <p:cNvPr id="6" name="Footer Placeholder 5">
            <a:extLst>
              <a:ext uri="{FF2B5EF4-FFF2-40B4-BE49-F238E27FC236}">
                <a16:creationId xmlns:a16="http://schemas.microsoft.com/office/drawing/2014/main" id="{D87835CD-0BDB-CC30-C3B6-B709A817BF3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8C8C519-96AD-788E-17A0-093E8A8A7843}"/>
              </a:ext>
            </a:extLst>
          </p:cNvPr>
          <p:cNvSpPr>
            <a:spLocks noGrp="1"/>
          </p:cNvSpPr>
          <p:nvPr>
            <p:ph type="sldNum" sz="quarter" idx="12"/>
          </p:nvPr>
        </p:nvSpPr>
        <p:spPr/>
        <p:txBody>
          <a:bodyPr/>
          <a:lstStyle/>
          <a:p>
            <a:fld id="{953F66B2-CF19-4BA9-AEB5-B6C5CFE6A8BB}" type="slidenum">
              <a:rPr lang="en-GB" smtClean="0"/>
              <a:t>‹#›</a:t>
            </a:fld>
            <a:endParaRPr lang="en-GB"/>
          </a:p>
        </p:txBody>
      </p:sp>
    </p:spTree>
    <p:extLst>
      <p:ext uri="{BB962C8B-B14F-4D97-AF65-F5344CB8AC3E}">
        <p14:creationId xmlns:p14="http://schemas.microsoft.com/office/powerpoint/2010/main" val="17095190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C273D9-80F4-1F2B-F770-A92B60F0F49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D30283C-876F-4DC1-8375-0E66F89BCC3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91FEBCC-4161-B88C-348A-B960B5AD6A7B}"/>
              </a:ext>
            </a:extLst>
          </p:cNvPr>
          <p:cNvSpPr>
            <a:spLocks noGrp="1"/>
          </p:cNvSpPr>
          <p:nvPr>
            <p:ph type="dt" sz="half" idx="10"/>
          </p:nvPr>
        </p:nvSpPr>
        <p:spPr/>
        <p:txBody>
          <a:bodyPr/>
          <a:lstStyle/>
          <a:p>
            <a:fld id="{EA9F10E2-481C-48E5-8C4E-9489D9C7977F}" type="datetimeFigureOut">
              <a:rPr lang="en-GB" smtClean="0"/>
              <a:t>20/02/2026</a:t>
            </a:fld>
            <a:endParaRPr lang="en-GB"/>
          </a:p>
        </p:txBody>
      </p:sp>
      <p:sp>
        <p:nvSpPr>
          <p:cNvPr id="5" name="Footer Placeholder 4">
            <a:extLst>
              <a:ext uri="{FF2B5EF4-FFF2-40B4-BE49-F238E27FC236}">
                <a16:creationId xmlns:a16="http://schemas.microsoft.com/office/drawing/2014/main" id="{3092542E-0EF7-A73D-AFB4-3B94E2F6C7A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1FB5AA2-1463-D760-DE8A-DABBEB4E68C0}"/>
              </a:ext>
            </a:extLst>
          </p:cNvPr>
          <p:cNvSpPr>
            <a:spLocks noGrp="1"/>
          </p:cNvSpPr>
          <p:nvPr>
            <p:ph type="sldNum" sz="quarter" idx="12"/>
          </p:nvPr>
        </p:nvSpPr>
        <p:spPr/>
        <p:txBody>
          <a:bodyPr/>
          <a:lstStyle/>
          <a:p>
            <a:fld id="{953F66B2-CF19-4BA9-AEB5-B6C5CFE6A8BB}" type="slidenum">
              <a:rPr lang="en-GB" smtClean="0"/>
              <a:t>‹#›</a:t>
            </a:fld>
            <a:endParaRPr lang="en-GB"/>
          </a:p>
        </p:txBody>
      </p:sp>
    </p:spTree>
    <p:extLst>
      <p:ext uri="{BB962C8B-B14F-4D97-AF65-F5344CB8AC3E}">
        <p14:creationId xmlns:p14="http://schemas.microsoft.com/office/powerpoint/2010/main" val="34888007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F437BED-066F-C93F-2D09-07A227FEE8F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BAFF4F3-39F2-F4E6-246D-3CC29E7FFF4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B4BBFAC-AB9A-80B1-F574-6F71D269BBAB}"/>
              </a:ext>
            </a:extLst>
          </p:cNvPr>
          <p:cNvSpPr>
            <a:spLocks noGrp="1"/>
          </p:cNvSpPr>
          <p:nvPr>
            <p:ph type="dt" sz="half" idx="10"/>
          </p:nvPr>
        </p:nvSpPr>
        <p:spPr/>
        <p:txBody>
          <a:bodyPr/>
          <a:lstStyle/>
          <a:p>
            <a:fld id="{EA9F10E2-481C-48E5-8C4E-9489D9C7977F}" type="datetimeFigureOut">
              <a:rPr lang="en-GB" smtClean="0"/>
              <a:t>20/02/2026</a:t>
            </a:fld>
            <a:endParaRPr lang="en-GB"/>
          </a:p>
        </p:txBody>
      </p:sp>
      <p:sp>
        <p:nvSpPr>
          <p:cNvPr id="5" name="Footer Placeholder 4">
            <a:extLst>
              <a:ext uri="{FF2B5EF4-FFF2-40B4-BE49-F238E27FC236}">
                <a16:creationId xmlns:a16="http://schemas.microsoft.com/office/drawing/2014/main" id="{9294608D-4AD0-DB33-2687-FD9FD0C88E9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864BA8-4C9F-75F5-5583-6BAD9B590C68}"/>
              </a:ext>
            </a:extLst>
          </p:cNvPr>
          <p:cNvSpPr>
            <a:spLocks noGrp="1"/>
          </p:cNvSpPr>
          <p:nvPr>
            <p:ph type="sldNum" sz="quarter" idx="12"/>
          </p:nvPr>
        </p:nvSpPr>
        <p:spPr/>
        <p:txBody>
          <a:bodyPr/>
          <a:lstStyle/>
          <a:p>
            <a:fld id="{953F66B2-CF19-4BA9-AEB5-B6C5CFE6A8BB}" type="slidenum">
              <a:rPr lang="en-GB" smtClean="0"/>
              <a:t>‹#›</a:t>
            </a:fld>
            <a:endParaRPr lang="en-GB"/>
          </a:p>
        </p:txBody>
      </p:sp>
    </p:spTree>
    <p:extLst>
      <p:ext uri="{BB962C8B-B14F-4D97-AF65-F5344CB8AC3E}">
        <p14:creationId xmlns:p14="http://schemas.microsoft.com/office/powerpoint/2010/main" val="24062782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8BBCF7C-CD7C-615C-6950-36D234E859F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C0A654-F9FB-8A5D-9400-6724F930242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BF80473-4689-59CE-FA41-0AB6B082776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A9F10E2-481C-48E5-8C4E-9489D9C7977F}" type="datetimeFigureOut">
              <a:rPr lang="en-GB" smtClean="0"/>
              <a:t>20/02/2026</a:t>
            </a:fld>
            <a:endParaRPr lang="en-GB"/>
          </a:p>
        </p:txBody>
      </p:sp>
      <p:sp>
        <p:nvSpPr>
          <p:cNvPr id="5" name="Footer Placeholder 4">
            <a:extLst>
              <a:ext uri="{FF2B5EF4-FFF2-40B4-BE49-F238E27FC236}">
                <a16:creationId xmlns:a16="http://schemas.microsoft.com/office/drawing/2014/main" id="{596E7521-440B-C23B-97F5-371EAA64330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B6BC2725-561B-1A6B-3640-3AEED6892C4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953F66B2-CF19-4BA9-AEB5-B6C5CFE6A8BB}" type="slidenum">
              <a:rPr lang="en-GB" smtClean="0"/>
              <a:t>‹#›</a:t>
            </a:fld>
            <a:endParaRPr lang="en-GB"/>
          </a:p>
        </p:txBody>
      </p:sp>
    </p:spTree>
    <p:extLst>
      <p:ext uri="{BB962C8B-B14F-4D97-AF65-F5344CB8AC3E}">
        <p14:creationId xmlns:p14="http://schemas.microsoft.com/office/powerpoint/2010/main" val="374971606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4.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A94871E-96FC-4ADE-815B-41A636E34F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92CA52-E712-8D10-66AC-B619B5BA03A3}"/>
              </a:ext>
            </a:extLst>
          </p:cNvPr>
          <p:cNvSpPr>
            <a:spLocks noGrp="1"/>
          </p:cNvSpPr>
          <p:nvPr>
            <p:ph type="ctrTitle"/>
          </p:nvPr>
        </p:nvSpPr>
        <p:spPr>
          <a:xfrm>
            <a:off x="640080" y="320040"/>
            <a:ext cx="6692827" cy="3892669"/>
          </a:xfrm>
        </p:spPr>
        <p:txBody>
          <a:bodyPr>
            <a:normAutofit/>
          </a:bodyPr>
          <a:lstStyle/>
          <a:p>
            <a:pPr algn="l"/>
            <a:r>
              <a:rPr lang="en-GB" sz="6600"/>
              <a:t>Assignment Guidance</a:t>
            </a:r>
          </a:p>
        </p:txBody>
      </p:sp>
      <p:sp>
        <p:nvSpPr>
          <p:cNvPr id="3" name="Subtitle 2">
            <a:extLst>
              <a:ext uri="{FF2B5EF4-FFF2-40B4-BE49-F238E27FC236}">
                <a16:creationId xmlns:a16="http://schemas.microsoft.com/office/drawing/2014/main" id="{044E4AD0-B302-36A8-E932-73EA1D118667}"/>
              </a:ext>
            </a:extLst>
          </p:cNvPr>
          <p:cNvSpPr>
            <a:spLocks noGrp="1"/>
          </p:cNvSpPr>
          <p:nvPr>
            <p:ph type="subTitle" idx="1"/>
          </p:nvPr>
        </p:nvSpPr>
        <p:spPr>
          <a:xfrm>
            <a:off x="640080" y="4631161"/>
            <a:ext cx="6692827" cy="1569486"/>
          </a:xfrm>
        </p:spPr>
        <p:txBody>
          <a:bodyPr>
            <a:normAutofit/>
          </a:bodyPr>
          <a:lstStyle/>
          <a:p>
            <a:pPr algn="l"/>
            <a:r>
              <a:rPr lang="en-GB" dirty="0"/>
              <a:t>By Zita Draper</a:t>
            </a:r>
            <a:endParaRPr lang="en-GB"/>
          </a:p>
        </p:txBody>
      </p:sp>
      <p:sp>
        <p:nvSpPr>
          <p:cNvPr id="12"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562" y="4409267"/>
            <a:ext cx="4243589" cy="18288"/>
          </a:xfrm>
          <a:custGeom>
            <a:avLst/>
            <a:gdLst>
              <a:gd name="csX0" fmla="*/ 0 w 4243589"/>
              <a:gd name="csY0" fmla="*/ 0 h 18288"/>
              <a:gd name="csX1" fmla="*/ 563791 w 4243589"/>
              <a:gd name="csY1" fmla="*/ 0 h 18288"/>
              <a:gd name="csX2" fmla="*/ 1042710 w 4243589"/>
              <a:gd name="csY2" fmla="*/ 0 h 18288"/>
              <a:gd name="csX3" fmla="*/ 1564066 w 4243589"/>
              <a:gd name="csY3" fmla="*/ 0 h 18288"/>
              <a:gd name="csX4" fmla="*/ 2212729 w 4243589"/>
              <a:gd name="csY4" fmla="*/ 0 h 18288"/>
              <a:gd name="csX5" fmla="*/ 2776520 w 4243589"/>
              <a:gd name="csY5" fmla="*/ 0 h 18288"/>
              <a:gd name="csX6" fmla="*/ 3297875 w 4243589"/>
              <a:gd name="csY6" fmla="*/ 0 h 18288"/>
              <a:gd name="csX7" fmla="*/ 4243589 w 4243589"/>
              <a:gd name="csY7" fmla="*/ 0 h 18288"/>
              <a:gd name="csX8" fmla="*/ 4243589 w 4243589"/>
              <a:gd name="csY8" fmla="*/ 18288 h 18288"/>
              <a:gd name="csX9" fmla="*/ 3637362 w 4243589"/>
              <a:gd name="csY9" fmla="*/ 18288 h 18288"/>
              <a:gd name="csX10" fmla="*/ 3116007 w 4243589"/>
              <a:gd name="csY10" fmla="*/ 18288 h 18288"/>
              <a:gd name="csX11" fmla="*/ 2424908 w 4243589"/>
              <a:gd name="csY11" fmla="*/ 18288 h 18288"/>
              <a:gd name="csX12" fmla="*/ 1861117 w 4243589"/>
              <a:gd name="csY12" fmla="*/ 18288 h 18288"/>
              <a:gd name="csX13" fmla="*/ 1382198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4" descr="Woman in black skirt">
            <a:extLst>
              <a:ext uri="{FF2B5EF4-FFF2-40B4-BE49-F238E27FC236}">
                <a16:creationId xmlns:a16="http://schemas.microsoft.com/office/drawing/2014/main" id="{B2A32748-BB94-21EA-5C8D-523B8926DC49}"/>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493172" y="320040"/>
            <a:ext cx="2664112" cy="5981446"/>
          </a:xfrm>
          <a:prstGeom prst="rect">
            <a:avLst/>
          </a:prstGeom>
        </p:spPr>
      </p:pic>
    </p:spTree>
    <p:extLst>
      <p:ext uri="{BB962C8B-B14F-4D97-AF65-F5344CB8AC3E}">
        <p14:creationId xmlns:p14="http://schemas.microsoft.com/office/powerpoint/2010/main" val="8899807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8" name="Freeform: Shape 17">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9" name="Freeform: Shape 18">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BCAAA26-E462-63A1-10B2-C7867A2A9030}"/>
              </a:ext>
            </a:extLst>
          </p:cNvPr>
          <p:cNvSpPr>
            <a:spLocks noGrp="1"/>
          </p:cNvSpPr>
          <p:nvPr>
            <p:ph type="title"/>
          </p:nvPr>
        </p:nvSpPr>
        <p:spPr>
          <a:xfrm>
            <a:off x="621792" y="1161288"/>
            <a:ext cx="3602736" cy="4526280"/>
          </a:xfrm>
        </p:spPr>
        <p:txBody>
          <a:bodyPr>
            <a:normAutofit/>
          </a:bodyPr>
          <a:lstStyle/>
          <a:p>
            <a:r>
              <a:rPr lang="en-GB" sz="4800" u="sng" dirty="0"/>
              <a:t>Content </a:t>
            </a:r>
          </a:p>
        </p:txBody>
      </p:sp>
      <p:sp>
        <p:nvSpPr>
          <p:cNvPr id="20" name="Rectangle 19">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21" name="Content Placeholder 2">
            <a:extLst>
              <a:ext uri="{FF2B5EF4-FFF2-40B4-BE49-F238E27FC236}">
                <a16:creationId xmlns:a16="http://schemas.microsoft.com/office/drawing/2014/main" id="{452F63DC-A400-98C4-94B7-8FA672C6B844}"/>
              </a:ext>
            </a:extLst>
          </p:cNvPr>
          <p:cNvGraphicFramePr>
            <a:graphicFrameLocks noGrp="1"/>
          </p:cNvGraphicFramePr>
          <p:nvPr>
            <p:ph idx="1"/>
            <p:extLst>
              <p:ext uri="{D42A27DB-BD31-4B8C-83A1-F6EECF244321}">
                <p14:modId xmlns:p14="http://schemas.microsoft.com/office/powerpoint/2010/main" val="3849747152"/>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854883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226151-2237-28F8-5358-466385BB834B}"/>
              </a:ext>
            </a:extLst>
          </p:cNvPr>
          <p:cNvSpPr>
            <a:spLocks noGrp="1"/>
          </p:cNvSpPr>
          <p:nvPr>
            <p:ph type="title"/>
          </p:nvPr>
        </p:nvSpPr>
        <p:spPr>
          <a:xfrm>
            <a:off x="686834" y="1153572"/>
            <a:ext cx="3200400" cy="4461163"/>
          </a:xfrm>
        </p:spPr>
        <p:txBody>
          <a:bodyPr>
            <a:normAutofit/>
          </a:bodyPr>
          <a:lstStyle/>
          <a:p>
            <a:r>
              <a:rPr lang="en-GB" b="1" i="1" u="sng">
                <a:solidFill>
                  <a:srgbClr val="FFFFFF"/>
                </a:solidFill>
              </a:rPr>
              <a:t>The assignment question</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B82021F2-4763-9BBC-FF84-ACD07C327538}"/>
              </a:ext>
            </a:extLst>
          </p:cNvPr>
          <p:cNvSpPr>
            <a:spLocks noGrp="1"/>
          </p:cNvSpPr>
          <p:nvPr>
            <p:ph idx="1"/>
          </p:nvPr>
        </p:nvSpPr>
        <p:spPr>
          <a:xfrm>
            <a:off x="4447308" y="591344"/>
            <a:ext cx="6906491" cy="5585619"/>
          </a:xfrm>
        </p:spPr>
        <p:txBody>
          <a:bodyPr anchor="ctr">
            <a:normAutofit/>
          </a:bodyPr>
          <a:lstStyle/>
          <a:p>
            <a:pPr marL="0" indent="0">
              <a:buNone/>
            </a:pPr>
            <a:r>
              <a:rPr lang="en-GB" sz="1100"/>
              <a:t>Martha has recently been gifted a hotel in her nan’s will. The hotel was in need of renovating. As a result Martha decides to enquire and gets a quote from Mario who is the owner of ‘’SOL RED’’, a local building company. After inspecting the building he leaves and email’s her quoting  £17,000 excluding materials. Wanting to consider other building companies Martha emails him with the following; </a:t>
            </a:r>
          </a:p>
          <a:p>
            <a:pPr marL="0" indent="0">
              <a:buNone/>
            </a:pPr>
            <a:r>
              <a:rPr lang="en-GB" sz="1100"/>
              <a:t>  ‘ ‘ Hi Mario,  Thank you for coming around to give me a quote on the renovations within my hotel. I am considering working with yourselves. If I do decide to accept your quote the start date would be the 27</a:t>
            </a:r>
            <a:r>
              <a:rPr lang="en-GB" sz="1100" baseline="30000"/>
              <a:t>th</a:t>
            </a:r>
            <a:r>
              <a:rPr lang="en-GB" sz="1100"/>
              <a:t> of January 2026.</a:t>
            </a:r>
          </a:p>
          <a:p>
            <a:pPr marL="0" indent="0">
              <a:buNone/>
            </a:pPr>
            <a:r>
              <a:rPr lang="en-GB" sz="1100"/>
              <a:t>However, I am going to look into other quotes and get back to you regarding your quote.</a:t>
            </a:r>
          </a:p>
          <a:p>
            <a:pPr marL="0" indent="0">
              <a:buNone/>
            </a:pPr>
            <a:r>
              <a:rPr lang="en-GB" sz="1100"/>
              <a:t>Thank you,</a:t>
            </a:r>
          </a:p>
          <a:p>
            <a:pPr marL="0" indent="0">
              <a:buNone/>
            </a:pPr>
            <a:r>
              <a:rPr lang="en-GB" sz="1100"/>
              <a:t>Martha’’ </a:t>
            </a:r>
          </a:p>
          <a:p>
            <a:pPr marL="0" indent="0">
              <a:buNone/>
            </a:pPr>
            <a:r>
              <a:rPr lang="en-GB" sz="1100"/>
              <a:t> Martha then contacts Jonothan who is the owner of Yellow Building Company via post, to ask for a quote for the work that needs to be done in the hotel. Jonothan, replies via post and expresses that he can come round on the 11</a:t>
            </a:r>
            <a:r>
              <a:rPr lang="en-GB" sz="1100" baseline="30000"/>
              <a:t>th</a:t>
            </a:r>
            <a:r>
              <a:rPr lang="en-GB" sz="1100"/>
              <a:t> of January 2026 to quote the work. Jonothan does so, and upon return to his office, writes and sends a letter to Martha on the 12</a:t>
            </a:r>
            <a:r>
              <a:rPr lang="en-GB" sz="1100" baseline="30000"/>
              <a:t>th</a:t>
            </a:r>
            <a:r>
              <a:rPr lang="en-GB" sz="1100"/>
              <a:t> of January quoting £16,000 for all labour and materials. Martha receives the letter on the 15</a:t>
            </a:r>
            <a:r>
              <a:rPr lang="en-GB" sz="1100" baseline="30000"/>
              <a:t>th</a:t>
            </a:r>
            <a:r>
              <a:rPr lang="en-GB" sz="1100"/>
              <a:t> of January 2026 and sends a letter back to Jonothan on the 16</a:t>
            </a:r>
            <a:r>
              <a:rPr lang="en-GB" sz="1100" baseline="30000"/>
              <a:t>th</a:t>
            </a:r>
            <a:r>
              <a:rPr lang="en-GB" sz="1100"/>
              <a:t> of January 2026, accepting the quoting and asking him to start on the work on the 27</a:t>
            </a:r>
            <a:r>
              <a:rPr lang="en-GB" sz="1100" baseline="30000"/>
              <a:t>th</a:t>
            </a:r>
            <a:r>
              <a:rPr lang="en-GB" sz="1100"/>
              <a:t> of January 2026. However, Jonothan never receives the letter and therefore does not show up on the 27</a:t>
            </a:r>
            <a:r>
              <a:rPr lang="en-GB" sz="1100" baseline="30000"/>
              <a:t>th</a:t>
            </a:r>
            <a:r>
              <a:rPr lang="en-GB" sz="1100"/>
              <a:t> of January 2026. </a:t>
            </a:r>
          </a:p>
          <a:p>
            <a:pPr marL="0" indent="0">
              <a:buNone/>
            </a:pPr>
            <a:r>
              <a:rPr lang="en-GB" sz="1100"/>
              <a:t>  On the day that work is due to start Mario turns up to start the work. Martha expresses to Mario that she had not accepted his quote as she had not informed him of this. Mario expressed that this was not stated clearly and said ‘’you have breached our contract, I will see you in court’</a:t>
            </a:r>
          </a:p>
          <a:p>
            <a:pPr marL="0" indent="0">
              <a:buNone/>
            </a:pPr>
            <a:r>
              <a:rPr lang="en-GB" sz="1100"/>
              <a:t>         During this time, Martha realises that her cat Midnight had not been home for 3 nights. She decides to put up missing posters which expressed that there would be a £200 reward for the return of Midnight. A few days later Mary finds the cat and returns her to Martha. Whilst walking home, Mary see’s the poster detailing the reward and returns to Martha’s home demanding payment. </a:t>
            </a:r>
          </a:p>
          <a:p>
            <a:endParaRPr lang="en-GB" sz="1100"/>
          </a:p>
        </p:txBody>
      </p:sp>
    </p:spTree>
    <p:extLst>
      <p:ext uri="{BB962C8B-B14F-4D97-AF65-F5344CB8AC3E}">
        <p14:creationId xmlns:p14="http://schemas.microsoft.com/office/powerpoint/2010/main" val="39968490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7F763B-2198-D365-11F1-03FA7BF7E456}"/>
              </a:ext>
            </a:extLst>
          </p:cNvPr>
          <p:cNvSpPr>
            <a:spLocks noGrp="1"/>
          </p:cNvSpPr>
          <p:nvPr>
            <p:ph type="title"/>
          </p:nvPr>
        </p:nvSpPr>
        <p:spPr>
          <a:xfrm>
            <a:off x="686834" y="1153572"/>
            <a:ext cx="3200400" cy="4461163"/>
          </a:xfrm>
        </p:spPr>
        <p:txBody>
          <a:bodyPr>
            <a:normAutofit/>
          </a:bodyPr>
          <a:lstStyle/>
          <a:p>
            <a:r>
              <a:rPr lang="en-GB" b="1" i="1" u="sng">
                <a:solidFill>
                  <a:srgbClr val="FFFFFF"/>
                </a:solidFill>
              </a:rPr>
              <a:t>Continued</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54E4DCAA-ED93-14B2-D19B-54C435BF52AE}"/>
              </a:ext>
            </a:extLst>
          </p:cNvPr>
          <p:cNvSpPr>
            <a:spLocks noGrp="1"/>
          </p:cNvSpPr>
          <p:nvPr>
            <p:ph idx="1"/>
          </p:nvPr>
        </p:nvSpPr>
        <p:spPr>
          <a:xfrm>
            <a:off x="4447308" y="591344"/>
            <a:ext cx="6906491" cy="5585619"/>
          </a:xfrm>
        </p:spPr>
        <p:txBody>
          <a:bodyPr anchor="ctr">
            <a:normAutofit/>
          </a:bodyPr>
          <a:lstStyle/>
          <a:p>
            <a:r>
              <a:rPr lang="en-GB" sz="2400"/>
              <a:t>Martha has come to you for advice on whether a legally binding contract has been created between herself and Mario, herself and Jonothan and if Mary is entitled to the £200 Reward. </a:t>
            </a:r>
          </a:p>
          <a:p>
            <a:pPr marL="0" indent="0">
              <a:buNone/>
            </a:pPr>
            <a:endParaRPr lang="en-GB" sz="2400"/>
          </a:p>
          <a:p>
            <a:r>
              <a:rPr lang="en-GB" sz="2400" b="1"/>
              <a:t>Within your answer you are expected to include</a:t>
            </a:r>
            <a:r>
              <a:rPr lang="en-GB" sz="2400"/>
              <a:t>; </a:t>
            </a:r>
          </a:p>
          <a:p>
            <a:pPr marL="0" indent="0">
              <a:buNone/>
            </a:pPr>
            <a:endParaRPr lang="en-GB" sz="2400"/>
          </a:p>
          <a:p>
            <a:pPr lvl="0"/>
            <a:r>
              <a:rPr lang="en-GB" sz="2400"/>
              <a:t>Offer and Acceptance </a:t>
            </a:r>
          </a:p>
          <a:p>
            <a:pPr lvl="0"/>
            <a:r>
              <a:rPr lang="en-GB" sz="2400"/>
              <a:t>Consideration </a:t>
            </a:r>
          </a:p>
          <a:p>
            <a:pPr lvl="0"/>
            <a:r>
              <a:rPr lang="en-GB" sz="2400"/>
              <a:t>Intention to create legal relations </a:t>
            </a:r>
          </a:p>
          <a:p>
            <a:pPr lvl="0"/>
            <a:r>
              <a:rPr lang="en-GB" sz="2400"/>
              <a:t>Key case Law </a:t>
            </a:r>
          </a:p>
          <a:p>
            <a:pPr marL="0" indent="0">
              <a:buNone/>
            </a:pPr>
            <a:endParaRPr lang="en-GB" sz="2400"/>
          </a:p>
        </p:txBody>
      </p:sp>
    </p:spTree>
    <p:extLst>
      <p:ext uri="{BB962C8B-B14F-4D97-AF65-F5344CB8AC3E}">
        <p14:creationId xmlns:p14="http://schemas.microsoft.com/office/powerpoint/2010/main" val="15454713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EE773D-D4A8-45C9-408C-0B2B4C13C198}"/>
              </a:ext>
            </a:extLst>
          </p:cNvPr>
          <p:cNvSpPr>
            <a:spLocks noGrp="1"/>
          </p:cNvSpPr>
          <p:nvPr>
            <p:ph type="title"/>
          </p:nvPr>
        </p:nvSpPr>
        <p:spPr>
          <a:xfrm>
            <a:off x="686834" y="1153572"/>
            <a:ext cx="3200400" cy="4461163"/>
          </a:xfrm>
        </p:spPr>
        <p:txBody>
          <a:bodyPr>
            <a:normAutofit/>
          </a:bodyPr>
          <a:lstStyle/>
          <a:p>
            <a:r>
              <a:rPr lang="en-GB" b="1" i="1" u="sng">
                <a:solidFill>
                  <a:srgbClr val="FFFFFF"/>
                </a:solidFill>
              </a:rPr>
              <a:t>How do you answer the question?</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B365DCC0-C085-6802-B934-33E68A99DC63}"/>
              </a:ext>
            </a:extLst>
          </p:cNvPr>
          <p:cNvSpPr>
            <a:spLocks noGrp="1"/>
          </p:cNvSpPr>
          <p:nvPr>
            <p:ph idx="1"/>
          </p:nvPr>
        </p:nvSpPr>
        <p:spPr>
          <a:xfrm>
            <a:off x="4447308" y="591344"/>
            <a:ext cx="6906491" cy="5585619"/>
          </a:xfrm>
        </p:spPr>
        <p:txBody>
          <a:bodyPr anchor="ctr">
            <a:normAutofit/>
          </a:bodyPr>
          <a:lstStyle/>
          <a:p>
            <a:r>
              <a:rPr lang="en-GB" dirty="0"/>
              <a:t>In an essay format including an introduction, main body and conclusion. </a:t>
            </a:r>
          </a:p>
          <a:p>
            <a:endParaRPr lang="en-GB" dirty="0"/>
          </a:p>
          <a:p>
            <a:r>
              <a:rPr lang="en-GB" dirty="0"/>
              <a:t>Your introduction – </a:t>
            </a:r>
          </a:p>
          <a:p>
            <a:r>
              <a:rPr lang="en-GB" dirty="0"/>
              <a:t>1. Brief overview of the scenario </a:t>
            </a:r>
          </a:p>
          <a:p>
            <a:r>
              <a:rPr lang="en-GB" dirty="0"/>
              <a:t>2. How the question will be answered </a:t>
            </a:r>
          </a:p>
          <a:p>
            <a:r>
              <a:rPr lang="en-GB" dirty="0"/>
              <a:t>3. Thesis </a:t>
            </a:r>
          </a:p>
        </p:txBody>
      </p:sp>
    </p:spTree>
    <p:extLst>
      <p:ext uri="{BB962C8B-B14F-4D97-AF65-F5344CB8AC3E}">
        <p14:creationId xmlns:p14="http://schemas.microsoft.com/office/powerpoint/2010/main" val="41837872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602812-3766-26DB-935C-D495FAF1E93A}"/>
              </a:ext>
            </a:extLst>
          </p:cNvPr>
          <p:cNvSpPr>
            <a:spLocks noGrp="1"/>
          </p:cNvSpPr>
          <p:nvPr>
            <p:ph type="title"/>
          </p:nvPr>
        </p:nvSpPr>
        <p:spPr>
          <a:xfrm>
            <a:off x="686834" y="1153572"/>
            <a:ext cx="3200400" cy="4461163"/>
          </a:xfrm>
        </p:spPr>
        <p:txBody>
          <a:bodyPr>
            <a:normAutofit/>
          </a:bodyPr>
          <a:lstStyle/>
          <a:p>
            <a:r>
              <a:rPr lang="en-GB" u="sng" dirty="0">
                <a:solidFill>
                  <a:srgbClr val="FFFFFF"/>
                </a:solidFill>
              </a:rPr>
              <a:t>Continued</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9A1AA7A-6CA5-A722-F439-81874DF33533}"/>
              </a:ext>
            </a:extLst>
          </p:cNvPr>
          <p:cNvSpPr>
            <a:spLocks noGrp="1"/>
          </p:cNvSpPr>
          <p:nvPr>
            <p:ph idx="1"/>
          </p:nvPr>
        </p:nvSpPr>
        <p:spPr>
          <a:xfrm>
            <a:off x="4447308" y="591344"/>
            <a:ext cx="6906491" cy="5585619"/>
          </a:xfrm>
        </p:spPr>
        <p:txBody>
          <a:bodyPr anchor="ctr">
            <a:normAutofit/>
          </a:bodyPr>
          <a:lstStyle/>
          <a:p>
            <a:r>
              <a:rPr lang="en-GB" dirty="0"/>
              <a:t>Main body – </a:t>
            </a:r>
          </a:p>
          <a:p>
            <a:r>
              <a:rPr lang="en-GB" dirty="0"/>
              <a:t>Where you apply the elements to the scenario. Starting with offer and acceptance – in each case has there been offer and acceptance?  Here you are expected to support your answer with case law. </a:t>
            </a:r>
          </a:p>
          <a:p>
            <a:endParaRPr lang="en-GB" dirty="0"/>
          </a:p>
          <a:p>
            <a:r>
              <a:rPr lang="en-GB" dirty="0"/>
              <a:t>Conclusion- </a:t>
            </a:r>
          </a:p>
          <a:p>
            <a:r>
              <a:rPr lang="en-GB" dirty="0"/>
              <a:t>Do not introduce anything new, you need to provide a clear answer to the assignment question in your conclusion. </a:t>
            </a:r>
          </a:p>
          <a:p>
            <a:pPr marL="0" indent="0">
              <a:buNone/>
            </a:pPr>
            <a:endParaRPr lang="en-GB" dirty="0"/>
          </a:p>
        </p:txBody>
      </p:sp>
    </p:spTree>
    <p:extLst>
      <p:ext uri="{BB962C8B-B14F-4D97-AF65-F5344CB8AC3E}">
        <p14:creationId xmlns:p14="http://schemas.microsoft.com/office/powerpoint/2010/main" val="30567416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987E91-027E-2725-CEB4-4C61E979F63E}"/>
              </a:ext>
            </a:extLst>
          </p:cNvPr>
          <p:cNvSpPr>
            <a:spLocks noGrp="1"/>
          </p:cNvSpPr>
          <p:nvPr>
            <p:ph type="title"/>
          </p:nvPr>
        </p:nvSpPr>
        <p:spPr>
          <a:xfrm>
            <a:off x="635000" y="640823"/>
            <a:ext cx="3418659" cy="5583148"/>
          </a:xfrm>
        </p:spPr>
        <p:txBody>
          <a:bodyPr anchor="ctr">
            <a:normAutofit/>
          </a:bodyPr>
          <a:lstStyle/>
          <a:p>
            <a:r>
              <a:rPr lang="en-GB" sz="5400" b="1" u="sng" dirty="0"/>
              <a:t>Word Count</a:t>
            </a:r>
            <a:endParaRPr lang="en-GB" sz="5400" b="1" u="sng"/>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1103F89E-7869-35B9-15FC-D1111EDE0712}"/>
              </a:ext>
            </a:extLst>
          </p:cNvPr>
          <p:cNvGraphicFramePr>
            <a:graphicFrameLocks noGrp="1"/>
          </p:cNvGraphicFramePr>
          <p:nvPr>
            <p:ph idx="1"/>
            <p:extLst>
              <p:ext uri="{D42A27DB-BD31-4B8C-83A1-F6EECF244321}">
                <p14:modId xmlns:p14="http://schemas.microsoft.com/office/powerpoint/2010/main" val="2158204527"/>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666362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F8462A-85CB-0EA0-2862-A1BBE9E921B3}"/>
              </a:ext>
            </a:extLst>
          </p:cNvPr>
          <p:cNvSpPr>
            <a:spLocks noGrp="1"/>
          </p:cNvSpPr>
          <p:nvPr>
            <p:ph type="title"/>
          </p:nvPr>
        </p:nvSpPr>
        <p:spPr>
          <a:xfrm>
            <a:off x="635000" y="640823"/>
            <a:ext cx="3418659" cy="5583148"/>
          </a:xfrm>
        </p:spPr>
        <p:txBody>
          <a:bodyPr anchor="ctr">
            <a:normAutofit/>
          </a:bodyPr>
          <a:lstStyle/>
          <a:p>
            <a:r>
              <a:rPr lang="en-GB" sz="5400"/>
              <a:t>Use of AI</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8F1034A6-DC25-65D9-1886-92082A533AC8}"/>
              </a:ext>
            </a:extLst>
          </p:cNvPr>
          <p:cNvGraphicFramePr>
            <a:graphicFrameLocks noGrp="1"/>
          </p:cNvGraphicFramePr>
          <p:nvPr>
            <p:ph idx="1"/>
            <p:extLst>
              <p:ext uri="{D42A27DB-BD31-4B8C-83A1-F6EECF244321}">
                <p14:modId xmlns:p14="http://schemas.microsoft.com/office/powerpoint/2010/main" val="1215448117"/>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83702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E66159-9C9D-39D6-1F1C-CC88AF42545A}"/>
              </a:ext>
            </a:extLst>
          </p:cNvPr>
          <p:cNvSpPr>
            <a:spLocks noGrp="1"/>
          </p:cNvSpPr>
          <p:nvPr>
            <p:ph type="title"/>
          </p:nvPr>
        </p:nvSpPr>
        <p:spPr>
          <a:xfrm>
            <a:off x="635000" y="640823"/>
            <a:ext cx="3418659" cy="5583148"/>
          </a:xfrm>
        </p:spPr>
        <p:txBody>
          <a:bodyPr anchor="ctr">
            <a:normAutofit/>
          </a:bodyPr>
          <a:lstStyle/>
          <a:p>
            <a:r>
              <a:rPr lang="en-GB" sz="5000" b="1" i="1" u="sng"/>
              <a:t>Referencing </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8CC393E9-763A-76B4-6770-F3D0CC1F4A0C}"/>
              </a:ext>
            </a:extLst>
          </p:cNvPr>
          <p:cNvGraphicFramePr>
            <a:graphicFrameLocks noGrp="1"/>
          </p:cNvGraphicFramePr>
          <p:nvPr>
            <p:ph idx="1"/>
            <p:extLst>
              <p:ext uri="{D42A27DB-BD31-4B8C-83A1-F6EECF244321}">
                <p14:modId xmlns:p14="http://schemas.microsoft.com/office/powerpoint/2010/main" val="3872155966"/>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189024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FC6576-5C21-B9DF-24A1-89B95DB23F7D}"/>
              </a:ext>
            </a:extLst>
          </p:cNvPr>
          <p:cNvSpPr>
            <a:spLocks noGrp="1"/>
          </p:cNvSpPr>
          <p:nvPr>
            <p:ph type="title"/>
          </p:nvPr>
        </p:nvSpPr>
        <p:spPr>
          <a:xfrm>
            <a:off x="686834" y="1153572"/>
            <a:ext cx="3200400" cy="4461163"/>
          </a:xfrm>
        </p:spPr>
        <p:txBody>
          <a:bodyPr>
            <a:normAutofit/>
          </a:bodyPr>
          <a:lstStyle/>
          <a:p>
            <a:r>
              <a:rPr lang="en-GB" b="1" i="1" u="sng">
                <a:solidFill>
                  <a:srgbClr val="FFFFFF"/>
                </a:solidFill>
              </a:rPr>
              <a:t>Key tips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7" name="Content Placeholder 2">
            <a:extLst>
              <a:ext uri="{FF2B5EF4-FFF2-40B4-BE49-F238E27FC236}">
                <a16:creationId xmlns:a16="http://schemas.microsoft.com/office/drawing/2014/main" id="{545FCF75-EB16-372B-9DEC-6EB60808783E}"/>
              </a:ext>
            </a:extLst>
          </p:cNvPr>
          <p:cNvSpPr>
            <a:spLocks noGrp="1"/>
          </p:cNvSpPr>
          <p:nvPr>
            <p:ph idx="1"/>
          </p:nvPr>
        </p:nvSpPr>
        <p:spPr>
          <a:xfrm>
            <a:off x="4447308" y="591344"/>
            <a:ext cx="6906491" cy="5585619"/>
          </a:xfrm>
        </p:spPr>
        <p:txBody>
          <a:bodyPr anchor="ctr">
            <a:normAutofit/>
          </a:bodyPr>
          <a:lstStyle/>
          <a:p>
            <a:r>
              <a:rPr lang="en-GB" sz="2400"/>
              <a:t>Ensure that you stick to the facts of the scenario – do not add anything. </a:t>
            </a:r>
          </a:p>
          <a:p>
            <a:endParaRPr lang="en-GB" sz="2400"/>
          </a:p>
          <a:p>
            <a:r>
              <a:rPr lang="en-GB" sz="2400"/>
              <a:t>Ensure that you only include relevant information. </a:t>
            </a:r>
          </a:p>
          <a:p>
            <a:endParaRPr lang="en-GB" sz="2400"/>
          </a:p>
          <a:p>
            <a:r>
              <a:rPr lang="en-GB" sz="2400"/>
              <a:t>You can include analysis. </a:t>
            </a:r>
          </a:p>
          <a:p>
            <a:endParaRPr lang="en-GB" sz="2400"/>
          </a:p>
          <a:p>
            <a:r>
              <a:rPr lang="en-GB" sz="2400"/>
              <a:t>Answer needs to be support with evidence – </a:t>
            </a:r>
            <a:r>
              <a:rPr lang="en-GB" sz="2400" err="1"/>
              <a:t>e.g</a:t>
            </a:r>
            <a:r>
              <a:rPr lang="en-GB" sz="2400"/>
              <a:t> case law. </a:t>
            </a:r>
          </a:p>
          <a:p>
            <a:endParaRPr lang="en-GB" sz="2400"/>
          </a:p>
          <a:p>
            <a:r>
              <a:rPr lang="en-GB" sz="2400"/>
              <a:t>You need to demonstrate application to the scenario question.</a:t>
            </a:r>
          </a:p>
        </p:txBody>
      </p:sp>
    </p:spTree>
    <p:extLst>
      <p:ext uri="{BB962C8B-B14F-4D97-AF65-F5344CB8AC3E}">
        <p14:creationId xmlns:p14="http://schemas.microsoft.com/office/powerpoint/2010/main" val="6498914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E68FF6-86E0-F282-560E-B284BADD0E73}"/>
              </a:ext>
            </a:extLst>
          </p:cNvPr>
          <p:cNvSpPr>
            <a:spLocks noGrp="1"/>
          </p:cNvSpPr>
          <p:nvPr>
            <p:ph type="title"/>
          </p:nvPr>
        </p:nvSpPr>
        <p:spPr>
          <a:xfrm>
            <a:off x="635000" y="640823"/>
            <a:ext cx="3418659" cy="5583148"/>
          </a:xfrm>
        </p:spPr>
        <p:txBody>
          <a:bodyPr anchor="ctr">
            <a:normAutofit/>
          </a:bodyPr>
          <a:lstStyle/>
          <a:p>
            <a:r>
              <a:rPr lang="en-GB" sz="5400" b="1" i="1" u="sng" dirty="0"/>
              <a:t>An example answer</a:t>
            </a:r>
            <a:endParaRPr lang="en-GB" sz="5400" b="1" i="1" u="sng"/>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4B2FECDF-0438-EF3E-6F19-C5C0E66D6CC7}"/>
              </a:ext>
            </a:extLst>
          </p:cNvPr>
          <p:cNvGraphicFramePr>
            <a:graphicFrameLocks noGrp="1"/>
          </p:cNvGraphicFramePr>
          <p:nvPr>
            <p:ph idx="1"/>
            <p:extLst>
              <p:ext uri="{D42A27DB-BD31-4B8C-83A1-F6EECF244321}">
                <p14:modId xmlns:p14="http://schemas.microsoft.com/office/powerpoint/2010/main" val="3178856841"/>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707666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FF0B4BB-9D0B-0A9D-2838-F9DE4A4571AC}"/>
              </a:ext>
            </a:extLst>
          </p:cNvPr>
          <p:cNvSpPr>
            <a:spLocks noGrp="1"/>
          </p:cNvSpPr>
          <p:nvPr>
            <p:ph type="title"/>
          </p:nvPr>
        </p:nvSpPr>
        <p:spPr>
          <a:xfrm>
            <a:off x="621792" y="1161288"/>
            <a:ext cx="3602736" cy="4526280"/>
          </a:xfrm>
        </p:spPr>
        <p:txBody>
          <a:bodyPr>
            <a:normAutofit/>
          </a:bodyPr>
          <a:lstStyle/>
          <a:p>
            <a:r>
              <a:rPr lang="en-GB" sz="4000" u="sng"/>
              <a:t>Draft deadline </a:t>
            </a:r>
          </a:p>
        </p:txBody>
      </p:sp>
      <p:sp>
        <p:nvSpPr>
          <p:cNvPr id="15" name="Rectangle 14">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848322C3-FF3B-4723-7023-62848B96195C}"/>
              </a:ext>
            </a:extLst>
          </p:cNvPr>
          <p:cNvGraphicFramePr>
            <a:graphicFrameLocks noGrp="1"/>
          </p:cNvGraphicFramePr>
          <p:nvPr>
            <p:ph idx="1"/>
            <p:extLst>
              <p:ext uri="{D42A27DB-BD31-4B8C-83A1-F6EECF244321}">
                <p14:modId xmlns:p14="http://schemas.microsoft.com/office/powerpoint/2010/main" val="2025664824"/>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948481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A2B3935-8B03-D42F-0CE2-9D38F13E1A65}"/>
              </a:ext>
            </a:extLst>
          </p:cNvPr>
          <p:cNvSpPr>
            <a:spLocks noGrp="1"/>
          </p:cNvSpPr>
          <p:nvPr>
            <p:ph type="title"/>
          </p:nvPr>
        </p:nvSpPr>
        <p:spPr>
          <a:xfrm>
            <a:off x="621792" y="1161288"/>
            <a:ext cx="3602736" cy="4526280"/>
          </a:xfrm>
        </p:spPr>
        <p:txBody>
          <a:bodyPr>
            <a:normAutofit/>
          </a:bodyPr>
          <a:lstStyle/>
          <a:p>
            <a:r>
              <a:rPr lang="en-GB" sz="4000" b="1" i="1" u="sng"/>
              <a:t>Summary</a:t>
            </a:r>
          </a:p>
        </p:txBody>
      </p:sp>
      <p:sp>
        <p:nvSpPr>
          <p:cNvPr id="15" name="Rectangle 14">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85FD6808-355A-4356-E634-B24B153601E7}"/>
              </a:ext>
            </a:extLst>
          </p:cNvPr>
          <p:cNvGraphicFramePr>
            <a:graphicFrameLocks noGrp="1"/>
          </p:cNvGraphicFramePr>
          <p:nvPr>
            <p:ph idx="1"/>
            <p:extLst>
              <p:ext uri="{D42A27DB-BD31-4B8C-83A1-F6EECF244321}">
                <p14:modId xmlns:p14="http://schemas.microsoft.com/office/powerpoint/2010/main" val="1066399921"/>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745197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Graphic 6" descr="Woman holding sign">
            <a:extLst>
              <a:ext uri="{FF2B5EF4-FFF2-40B4-BE49-F238E27FC236}">
                <a16:creationId xmlns:a16="http://schemas.microsoft.com/office/drawing/2014/main" id="{B87A9EBA-EC5E-686E-9BD0-C1BB25F2B429}"/>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3020206" y="0"/>
            <a:ext cx="5886450" cy="10407926"/>
          </a:xfrm>
          <a:prstGeom prst="rect">
            <a:avLst/>
          </a:prstGeom>
        </p:spPr>
      </p:pic>
      <p:sp>
        <p:nvSpPr>
          <p:cNvPr id="4" name="Title 3">
            <a:extLst>
              <a:ext uri="{FF2B5EF4-FFF2-40B4-BE49-F238E27FC236}">
                <a16:creationId xmlns:a16="http://schemas.microsoft.com/office/drawing/2014/main" id="{64447527-61FB-A54F-1F6B-8479DBA27AC4}"/>
              </a:ext>
            </a:extLst>
          </p:cNvPr>
          <p:cNvSpPr>
            <a:spLocks noGrp="1"/>
          </p:cNvSpPr>
          <p:nvPr>
            <p:ph type="ctrTitle"/>
          </p:nvPr>
        </p:nvSpPr>
        <p:spPr>
          <a:xfrm>
            <a:off x="3556416" y="1731639"/>
            <a:ext cx="5079167" cy="2387600"/>
          </a:xfrm>
        </p:spPr>
        <p:txBody>
          <a:bodyPr/>
          <a:lstStyle/>
          <a:p>
            <a:r>
              <a:rPr lang="en-GB" dirty="0"/>
              <a:t>Thank you!</a:t>
            </a:r>
          </a:p>
        </p:txBody>
      </p:sp>
      <p:sp>
        <p:nvSpPr>
          <p:cNvPr id="5" name="Subtitle 4">
            <a:extLst>
              <a:ext uri="{FF2B5EF4-FFF2-40B4-BE49-F238E27FC236}">
                <a16:creationId xmlns:a16="http://schemas.microsoft.com/office/drawing/2014/main" id="{43DACB8A-AF30-9817-2EE1-ED567F3CBED2}"/>
              </a:ext>
            </a:extLst>
          </p:cNvPr>
          <p:cNvSpPr>
            <a:spLocks noGrp="1"/>
          </p:cNvSpPr>
          <p:nvPr>
            <p:ph type="subTitle" idx="1"/>
          </p:nvPr>
        </p:nvSpPr>
        <p:spPr>
          <a:xfrm>
            <a:off x="1524000" y="4119239"/>
            <a:ext cx="9144000" cy="1655762"/>
          </a:xfrm>
        </p:spPr>
        <p:txBody>
          <a:bodyPr/>
          <a:lstStyle/>
          <a:p>
            <a:r>
              <a:rPr lang="en-GB" dirty="0"/>
              <a:t>Any Question?</a:t>
            </a:r>
          </a:p>
        </p:txBody>
      </p:sp>
    </p:spTree>
    <p:extLst>
      <p:ext uri="{BB962C8B-B14F-4D97-AF65-F5344CB8AC3E}">
        <p14:creationId xmlns:p14="http://schemas.microsoft.com/office/powerpoint/2010/main" val="336478007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925</Words>
  <Application>Microsoft Office PowerPoint</Application>
  <PresentationFormat>Widescreen</PresentationFormat>
  <Paragraphs>75</Paragraphs>
  <Slides>14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Aptos</vt:lpstr>
      <vt:lpstr>Aptos Display</vt:lpstr>
      <vt:lpstr>Arial</vt:lpstr>
      <vt:lpstr>Calibri</vt:lpstr>
      <vt:lpstr>Office Theme</vt:lpstr>
      <vt:lpstr>Assignment Guidance</vt:lpstr>
      <vt:lpstr>Content </vt:lpstr>
      <vt:lpstr>The assignment question</vt:lpstr>
      <vt:lpstr>Continued</vt:lpstr>
      <vt:lpstr>How do you answer the question?</vt:lpstr>
      <vt:lpstr>Continued</vt:lpstr>
      <vt:lpstr>Word Count</vt:lpstr>
      <vt:lpstr>Use of AI</vt:lpstr>
      <vt:lpstr>Referencing </vt:lpstr>
      <vt:lpstr>Key tips </vt:lpstr>
      <vt:lpstr>An example answer</vt:lpstr>
      <vt:lpstr>Draft deadline </vt:lpstr>
      <vt:lpstr>Summary</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Zita Draper</dc:creator>
  <cp:lastModifiedBy>Zita Draper</cp:lastModifiedBy>
  <cp:revision>1</cp:revision>
  <dcterms:created xsi:type="dcterms:W3CDTF">2026-02-20T14:32:42Z</dcterms:created>
  <dcterms:modified xsi:type="dcterms:W3CDTF">2026-02-20T21:35:00Z</dcterms:modified>
</cp:coreProperties>
</file>