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9" r:id="rId11"/>
    <p:sldId id="266" r:id="rId12"/>
    <p:sldId id="270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C4B418-9FD2-4084-9868-B6DF81A2C82A}" v="55" dt="2026-04-14T20:58:01.8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47" autoAdjust="0"/>
  </p:normalViewPr>
  <p:slideViewPr>
    <p:cSldViewPr snapToGrid="0">
      <p:cViewPr>
        <p:scale>
          <a:sx n="98" d="100"/>
          <a:sy n="98" d="100"/>
        </p:scale>
        <p:origin x="107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stus Ssebunya" userId="d87632a901505b66" providerId="LiveId" clId="{053FFE56-132B-4D89-AB74-B7BDDEFB2942}"/>
    <pc:docChg chg="undo redo custSel delSld modSld">
      <pc:chgData name="Festus Ssebunya" userId="d87632a901505b66" providerId="LiveId" clId="{053FFE56-132B-4D89-AB74-B7BDDEFB2942}" dt="2026-04-14T20:58:01.892" v="358"/>
      <pc:docMkLst>
        <pc:docMk/>
      </pc:docMkLst>
      <pc:sldChg chg="addSp delSp modSp mod modTransition">
        <pc:chgData name="Festus Ssebunya" userId="d87632a901505b66" providerId="LiveId" clId="{053FFE56-132B-4D89-AB74-B7BDDEFB2942}" dt="2026-04-14T20:56:59.163" v="357"/>
        <pc:sldMkLst>
          <pc:docMk/>
          <pc:sldMk cId="1288588000" sldId="256"/>
        </pc:sldMkLst>
        <pc:spChg chg="del mod">
          <ac:chgData name="Festus Ssebunya" userId="d87632a901505b66" providerId="LiveId" clId="{053FFE56-132B-4D89-AB74-B7BDDEFB2942}" dt="2026-04-14T20:16:36.626" v="88" actId="478"/>
          <ac:spMkLst>
            <pc:docMk/>
            <pc:sldMk cId="1288588000" sldId="256"/>
            <ac:spMk id="2" creationId="{11766355-3D9A-F028-CD84-58FF297C8580}"/>
          </ac:spMkLst>
        </pc:spChg>
        <pc:spChg chg="mod">
          <ac:chgData name="Festus Ssebunya" userId="d87632a901505b66" providerId="LiveId" clId="{053FFE56-132B-4D89-AB74-B7BDDEFB2942}" dt="2026-04-14T20:48:26.568" v="306" actId="27636"/>
          <ac:spMkLst>
            <pc:docMk/>
            <pc:sldMk cId="1288588000" sldId="256"/>
            <ac:spMk id="3" creationId="{1263D4DF-2D2E-B9DE-6326-926E9060B329}"/>
          </ac:spMkLst>
        </pc:spChg>
        <pc:spChg chg="add del mod">
          <ac:chgData name="Festus Ssebunya" userId="d87632a901505b66" providerId="LiveId" clId="{053FFE56-132B-4D89-AB74-B7BDDEFB2942}" dt="2026-04-14T20:16:46.678" v="89" actId="478"/>
          <ac:spMkLst>
            <pc:docMk/>
            <pc:sldMk cId="1288588000" sldId="256"/>
            <ac:spMk id="7" creationId="{A48C05C9-56BF-F188-7777-908494D60B01}"/>
          </ac:spMkLst>
        </pc:spChg>
        <pc:picChg chg="del mod">
          <ac:chgData name="Festus Ssebunya" userId="d87632a901505b66" providerId="LiveId" clId="{053FFE56-132B-4D89-AB74-B7BDDEFB2942}" dt="2026-04-14T20:23:18.003" v="171" actId="478"/>
          <ac:picMkLst>
            <pc:docMk/>
            <pc:sldMk cId="1288588000" sldId="256"/>
            <ac:picMk id="5" creationId="{B9716047-B3E0-A475-982B-675ABB2421AB}"/>
          </ac:picMkLst>
        </pc:picChg>
      </pc:sldChg>
      <pc:sldChg chg="modSp mod">
        <pc:chgData name="Festus Ssebunya" userId="d87632a901505b66" providerId="LiveId" clId="{053FFE56-132B-4D89-AB74-B7BDDEFB2942}" dt="2026-04-14T20:53:57.670" v="343" actId="20577"/>
        <pc:sldMkLst>
          <pc:docMk/>
          <pc:sldMk cId="3611200451" sldId="257"/>
        </pc:sldMkLst>
        <pc:spChg chg="mod">
          <ac:chgData name="Festus Ssebunya" userId="d87632a901505b66" providerId="LiveId" clId="{053FFE56-132B-4D89-AB74-B7BDDEFB2942}" dt="2026-04-14T20:53:57.670" v="343" actId="20577"/>
          <ac:spMkLst>
            <pc:docMk/>
            <pc:sldMk cId="3611200451" sldId="257"/>
            <ac:spMk id="3" creationId="{DF385185-BF1E-CDEC-2F1B-83B67FD5C1C8}"/>
          </ac:spMkLst>
        </pc:spChg>
      </pc:sldChg>
      <pc:sldChg chg="addSp modSp mod modTransition">
        <pc:chgData name="Festus Ssebunya" userId="d87632a901505b66" providerId="LiveId" clId="{053FFE56-132B-4D89-AB74-B7BDDEFB2942}" dt="2026-04-14T20:56:39.115" v="353"/>
        <pc:sldMkLst>
          <pc:docMk/>
          <pc:sldMk cId="213930226" sldId="258"/>
        </pc:sldMkLst>
        <pc:spChg chg="mod">
          <ac:chgData name="Festus Ssebunya" userId="d87632a901505b66" providerId="LiveId" clId="{053FFE56-132B-4D89-AB74-B7BDDEFB2942}" dt="2026-04-14T20:22:26.545" v="163" actId="113"/>
          <ac:spMkLst>
            <pc:docMk/>
            <pc:sldMk cId="213930226" sldId="258"/>
            <ac:spMk id="2" creationId="{7F25FDAE-9413-5955-3BCF-BA6FEF7AEE1E}"/>
          </ac:spMkLst>
        </pc:spChg>
        <pc:spChg chg="mod">
          <ac:chgData name="Festus Ssebunya" userId="d87632a901505b66" providerId="LiveId" clId="{053FFE56-132B-4D89-AB74-B7BDDEFB2942}" dt="2026-04-14T20:43:43.922" v="297" actId="20577"/>
          <ac:spMkLst>
            <pc:docMk/>
            <pc:sldMk cId="213930226" sldId="258"/>
            <ac:spMk id="3" creationId="{C34D7595-D0D6-7DAC-E0C3-2AD182C55664}"/>
          </ac:spMkLst>
        </pc:spChg>
        <pc:spChg chg="mod">
          <ac:chgData name="Festus Ssebunya" userId="d87632a901505b66" providerId="LiveId" clId="{053FFE56-132B-4D89-AB74-B7BDDEFB2942}" dt="2026-04-14T20:44:26.439" v="301" actId="20577"/>
          <ac:spMkLst>
            <pc:docMk/>
            <pc:sldMk cId="213930226" sldId="258"/>
            <ac:spMk id="5" creationId="{B78C5B94-A40E-1329-0E83-327D0D9DBA40}"/>
          </ac:spMkLst>
        </pc:spChg>
        <pc:picChg chg="add mod">
          <ac:chgData name="Festus Ssebunya" userId="d87632a901505b66" providerId="LiveId" clId="{053FFE56-132B-4D89-AB74-B7BDDEFB2942}" dt="2026-04-14T20:44:15.720" v="300" actId="1076"/>
          <ac:picMkLst>
            <pc:docMk/>
            <pc:sldMk cId="213930226" sldId="258"/>
            <ac:picMk id="4" creationId="{7E595204-E393-396D-AD3C-7E46DF11EAD1}"/>
          </ac:picMkLst>
        </pc:picChg>
      </pc:sldChg>
      <pc:sldChg chg="modSp mod modTransition">
        <pc:chgData name="Festus Ssebunya" userId="d87632a901505b66" providerId="LiveId" clId="{053FFE56-132B-4D89-AB74-B7BDDEFB2942}" dt="2026-04-14T20:56:40.938" v="354"/>
        <pc:sldMkLst>
          <pc:docMk/>
          <pc:sldMk cId="2074968607" sldId="259"/>
        </pc:sldMkLst>
        <pc:spChg chg="mod">
          <ac:chgData name="Festus Ssebunya" userId="d87632a901505b66" providerId="LiveId" clId="{053FFE56-132B-4D89-AB74-B7BDDEFB2942}" dt="2026-04-14T20:28:06.237" v="244" actId="27636"/>
          <ac:spMkLst>
            <pc:docMk/>
            <pc:sldMk cId="2074968607" sldId="259"/>
            <ac:spMk id="2" creationId="{057E9C62-07E9-3501-6674-2A6D0CA331AB}"/>
          </ac:spMkLst>
        </pc:spChg>
        <pc:spChg chg="mod">
          <ac:chgData name="Festus Ssebunya" userId="d87632a901505b66" providerId="LiveId" clId="{053FFE56-132B-4D89-AB74-B7BDDEFB2942}" dt="2026-04-14T20:29:20.977" v="251" actId="948"/>
          <ac:spMkLst>
            <pc:docMk/>
            <pc:sldMk cId="2074968607" sldId="259"/>
            <ac:spMk id="3" creationId="{E466BBEE-214E-F1FF-66C5-3FA89C12FCEB}"/>
          </ac:spMkLst>
        </pc:spChg>
      </pc:sldChg>
      <pc:sldChg chg="modSp mod modTransition">
        <pc:chgData name="Festus Ssebunya" userId="d87632a901505b66" providerId="LiveId" clId="{053FFE56-132B-4D89-AB74-B7BDDEFB2942}" dt="2026-04-14T20:56:43.311" v="355"/>
        <pc:sldMkLst>
          <pc:docMk/>
          <pc:sldMk cId="4206697637" sldId="260"/>
        </pc:sldMkLst>
        <pc:spChg chg="mod">
          <ac:chgData name="Festus Ssebunya" userId="d87632a901505b66" providerId="LiveId" clId="{053FFE56-132B-4D89-AB74-B7BDDEFB2942}" dt="2026-04-14T20:32:04.962" v="258" actId="113"/>
          <ac:spMkLst>
            <pc:docMk/>
            <pc:sldMk cId="4206697637" sldId="260"/>
            <ac:spMk id="2" creationId="{7E64996E-54C8-C9ED-8C23-2A6FA52EA027}"/>
          </ac:spMkLst>
        </pc:spChg>
        <pc:spChg chg="mod">
          <ac:chgData name="Festus Ssebunya" userId="d87632a901505b66" providerId="LiveId" clId="{053FFE56-132B-4D89-AB74-B7BDDEFB2942}" dt="2026-04-14T20:35:04.591" v="275" actId="255"/>
          <ac:spMkLst>
            <pc:docMk/>
            <pc:sldMk cId="4206697637" sldId="260"/>
            <ac:spMk id="3" creationId="{F067CD50-3208-E662-ED91-E8C71279D53E}"/>
          </ac:spMkLst>
        </pc:spChg>
        <pc:graphicFrameChg chg="mod">
          <ac:chgData name="Festus Ssebunya" userId="d87632a901505b66" providerId="LiveId" clId="{053FFE56-132B-4D89-AB74-B7BDDEFB2942}" dt="2026-04-14T20:35:36.063" v="276" actId="1076"/>
          <ac:graphicFrameMkLst>
            <pc:docMk/>
            <pc:sldMk cId="4206697637" sldId="260"/>
            <ac:graphicFrameMk id="4" creationId="{F4D753A9-8967-A6E4-320F-DBE43A976E57}"/>
          </ac:graphicFrameMkLst>
        </pc:graphicFrameChg>
      </pc:sldChg>
      <pc:sldChg chg="modSp mod">
        <pc:chgData name="Festus Ssebunya" userId="d87632a901505b66" providerId="LiveId" clId="{053FFE56-132B-4D89-AB74-B7BDDEFB2942}" dt="2026-04-14T20:37:08.583" v="281" actId="255"/>
        <pc:sldMkLst>
          <pc:docMk/>
          <pc:sldMk cId="2880300755" sldId="261"/>
        </pc:sldMkLst>
        <pc:spChg chg="mod">
          <ac:chgData name="Festus Ssebunya" userId="d87632a901505b66" providerId="LiveId" clId="{053FFE56-132B-4D89-AB74-B7BDDEFB2942}" dt="2026-04-14T20:37:08.583" v="281" actId="255"/>
          <ac:spMkLst>
            <pc:docMk/>
            <pc:sldMk cId="2880300755" sldId="261"/>
            <ac:spMk id="213" creationId="{FA616AAC-700D-1B9E-9ED6-E5E75544F9B7}"/>
          </ac:spMkLst>
        </pc:spChg>
      </pc:sldChg>
      <pc:sldChg chg="modSp mod">
        <pc:chgData name="Festus Ssebunya" userId="d87632a901505b66" providerId="LiveId" clId="{053FFE56-132B-4D89-AB74-B7BDDEFB2942}" dt="2026-04-14T20:41:58.702" v="294" actId="20577"/>
        <pc:sldMkLst>
          <pc:docMk/>
          <pc:sldMk cId="718975173" sldId="262"/>
        </pc:sldMkLst>
        <pc:spChg chg="mod">
          <ac:chgData name="Festus Ssebunya" userId="d87632a901505b66" providerId="LiveId" clId="{053FFE56-132B-4D89-AB74-B7BDDEFB2942}" dt="2026-04-14T20:40:42.670" v="289" actId="255"/>
          <ac:spMkLst>
            <pc:docMk/>
            <pc:sldMk cId="718975173" sldId="262"/>
            <ac:spMk id="2" creationId="{1477DC6C-DF6E-B5AB-D3F2-1A2CADD84E37}"/>
          </ac:spMkLst>
        </pc:spChg>
        <pc:spChg chg="mod">
          <ac:chgData name="Festus Ssebunya" userId="d87632a901505b66" providerId="LiveId" clId="{053FFE56-132B-4D89-AB74-B7BDDEFB2942}" dt="2026-04-14T20:41:58.702" v="294" actId="20577"/>
          <ac:spMkLst>
            <pc:docMk/>
            <pc:sldMk cId="718975173" sldId="262"/>
            <ac:spMk id="3" creationId="{7E967516-459D-810C-26D3-DEE5BC502540}"/>
          </ac:spMkLst>
        </pc:spChg>
      </pc:sldChg>
      <pc:sldChg chg="modSp mod">
        <pc:chgData name="Festus Ssebunya" userId="d87632a901505b66" providerId="LiveId" clId="{053FFE56-132B-4D89-AB74-B7BDDEFB2942}" dt="2026-04-14T20:10:36.047" v="62" actId="1076"/>
        <pc:sldMkLst>
          <pc:docMk/>
          <pc:sldMk cId="709811613" sldId="264"/>
        </pc:sldMkLst>
        <pc:graphicFrameChg chg="mod">
          <ac:chgData name="Festus Ssebunya" userId="d87632a901505b66" providerId="LiveId" clId="{053FFE56-132B-4D89-AB74-B7BDDEFB2942}" dt="2026-04-14T20:10:36.047" v="62" actId="1076"/>
          <ac:graphicFrameMkLst>
            <pc:docMk/>
            <pc:sldMk cId="709811613" sldId="264"/>
            <ac:graphicFrameMk id="6" creationId="{A42BFED8-5056-CB47-1F60-32A5FFFC1B19}"/>
          </ac:graphicFrameMkLst>
        </pc:graphicFrameChg>
      </pc:sldChg>
      <pc:sldChg chg="modSp mod modTransition">
        <pc:chgData name="Festus Ssebunya" userId="d87632a901505b66" providerId="LiveId" clId="{053FFE56-132B-4D89-AB74-B7BDDEFB2942}" dt="2026-04-14T20:56:48.856" v="356"/>
        <pc:sldMkLst>
          <pc:docMk/>
          <pc:sldMk cId="3270268780" sldId="265"/>
        </pc:sldMkLst>
        <pc:graphicFrameChg chg="mod modGraphic">
          <ac:chgData name="Festus Ssebunya" userId="d87632a901505b66" providerId="LiveId" clId="{053FFE56-132B-4D89-AB74-B7BDDEFB2942}" dt="2026-04-14T20:09:54.527" v="61" actId="14100"/>
          <ac:graphicFrameMkLst>
            <pc:docMk/>
            <pc:sldMk cId="3270268780" sldId="265"/>
            <ac:graphicFrameMk id="5" creationId="{8BC1137A-189D-661A-5307-2593269A72E1}"/>
          </ac:graphicFrameMkLst>
        </pc:graphicFrameChg>
      </pc:sldChg>
      <pc:sldChg chg="modSp mod">
        <pc:chgData name="Festus Ssebunya" userId="d87632a901505b66" providerId="LiveId" clId="{053FFE56-132B-4D89-AB74-B7BDDEFB2942}" dt="2026-04-14T20:14:25.641" v="78" actId="12"/>
        <pc:sldMkLst>
          <pc:docMk/>
          <pc:sldMk cId="3145906454" sldId="267"/>
        </pc:sldMkLst>
        <pc:spChg chg="mod">
          <ac:chgData name="Festus Ssebunya" userId="d87632a901505b66" providerId="LiveId" clId="{053FFE56-132B-4D89-AB74-B7BDDEFB2942}" dt="2026-04-14T20:13:19.402" v="71" actId="14100"/>
          <ac:spMkLst>
            <pc:docMk/>
            <pc:sldMk cId="3145906454" sldId="267"/>
            <ac:spMk id="2" creationId="{F30C2017-5755-B8EE-3C96-F834E91574FC}"/>
          </ac:spMkLst>
        </pc:spChg>
        <pc:spChg chg="mod">
          <ac:chgData name="Festus Ssebunya" userId="d87632a901505b66" providerId="LiveId" clId="{053FFE56-132B-4D89-AB74-B7BDDEFB2942}" dt="2026-04-14T20:14:25.641" v="78" actId="12"/>
          <ac:spMkLst>
            <pc:docMk/>
            <pc:sldMk cId="3145906454" sldId="267"/>
            <ac:spMk id="3" creationId="{B72A3DD5-FDDC-EC2D-9AA8-FFA5D35225D4}"/>
          </ac:spMkLst>
        </pc:spChg>
      </pc:sldChg>
      <pc:sldChg chg="del">
        <pc:chgData name="Festus Ssebunya" userId="d87632a901505b66" providerId="LiveId" clId="{053FFE56-132B-4D89-AB74-B7BDDEFB2942}" dt="2026-04-14T19:40:13.599" v="0" actId="2696"/>
        <pc:sldMkLst>
          <pc:docMk/>
          <pc:sldMk cId="2882478238" sldId="268"/>
        </pc:sldMkLst>
      </pc:sldChg>
      <pc:sldChg chg="modSp mod">
        <pc:chgData name="Festus Ssebunya" userId="d87632a901505b66" providerId="LiveId" clId="{053FFE56-132B-4D89-AB74-B7BDDEFB2942}" dt="2026-04-14T20:09:25.319" v="57" actId="14100"/>
        <pc:sldMkLst>
          <pc:docMk/>
          <pc:sldMk cId="1844779496" sldId="269"/>
        </pc:sldMkLst>
        <pc:graphicFrameChg chg="mod modGraphic">
          <ac:chgData name="Festus Ssebunya" userId="d87632a901505b66" providerId="LiveId" clId="{053FFE56-132B-4D89-AB74-B7BDDEFB2942}" dt="2026-04-14T20:09:25.319" v="57" actId="14100"/>
          <ac:graphicFrameMkLst>
            <pc:docMk/>
            <pc:sldMk cId="1844779496" sldId="269"/>
            <ac:graphicFrameMk id="4" creationId="{1BFC7864-5A67-3481-FEBF-03E59D7DCE8A}"/>
          </ac:graphicFrameMkLst>
        </pc:graphicFrameChg>
      </pc:sldChg>
      <pc:sldChg chg="modSp mod modTransition">
        <pc:chgData name="Festus Ssebunya" userId="d87632a901505b66" providerId="LiveId" clId="{053FFE56-132B-4D89-AB74-B7BDDEFB2942}" dt="2026-04-14T20:58:01.892" v="358"/>
        <pc:sldMkLst>
          <pc:docMk/>
          <pc:sldMk cId="2322925289" sldId="270"/>
        </pc:sldMkLst>
        <pc:spChg chg="mod">
          <ac:chgData name="Festus Ssebunya" userId="d87632a901505b66" providerId="LiveId" clId="{053FFE56-132B-4D89-AB74-B7BDDEFB2942}" dt="2026-04-14T20:12:09.423" v="65" actId="255"/>
          <ac:spMkLst>
            <pc:docMk/>
            <pc:sldMk cId="2322925289" sldId="270"/>
            <ac:spMk id="2" creationId="{1B0A37CB-409D-FB0D-DD2D-FD878AB8864B}"/>
          </ac:spMkLst>
        </pc:spChg>
        <pc:spChg chg="mod">
          <ac:chgData name="Festus Ssebunya" userId="d87632a901505b66" providerId="LiveId" clId="{053FFE56-132B-4D89-AB74-B7BDDEFB2942}" dt="2026-04-14T20:12:17.001" v="66" actId="255"/>
          <ac:spMkLst>
            <pc:docMk/>
            <pc:sldMk cId="2322925289" sldId="270"/>
            <ac:spMk id="3" creationId="{06DB1BC4-E4BC-5754-5E69-B81963724D3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325613-A2B9-4748-A57D-5A7AE96277BC}" type="doc">
      <dgm:prSet loTypeId="urn:microsoft.com/office/officeart/2008/layout/NameandTitleOrganizationalChart" loCatId="hierarchy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4540720-5A4A-4335-91E6-BBFC28EC637D}">
      <dgm:prSet/>
      <dgm:spPr/>
      <dgm:t>
        <a:bodyPr/>
        <a:lstStyle/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Chief Executive Officer</a:t>
          </a:r>
        </a:p>
      </dgm:t>
    </dgm:pt>
    <dgm:pt modelId="{C97A17D5-E8D5-4123-84D5-836744E387E7}" type="parTrans" cxnId="{B71A397D-73E1-4CAA-B9D2-BFB6BCAB869F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1D10A7-82F6-4A26-82C1-76EC209302A1}" type="sibTrans" cxnId="{B71A397D-73E1-4CAA-B9D2-BFB6BCAB869F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A61CBC-F4EF-4D16-BD2E-E68EF39025DC}">
      <dgm:prSet/>
      <dgm:spPr/>
      <dgm:t>
        <a:bodyPr/>
        <a:lstStyle/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Manager</a:t>
          </a:r>
        </a:p>
      </dgm:t>
    </dgm:pt>
    <dgm:pt modelId="{48DB05CE-3E58-4C91-88A9-90FE3580F3FA}" type="parTrans" cxnId="{0FF88DAA-9C2A-496E-9B37-DDDE9DB1AB0A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4F5DE8-B43B-4048-A366-F0E5400AB84E}" type="sibTrans" cxnId="{0FF88DAA-9C2A-496E-9B37-DDDE9DB1AB0A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A3A066-2ABC-4597-ABDE-F57BF6A626F1}">
      <dgm:prSet/>
      <dgm:spPr/>
      <dgm:t>
        <a:bodyPr/>
        <a:lstStyle/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Information Technology </a:t>
          </a:r>
        </a:p>
      </dgm:t>
    </dgm:pt>
    <dgm:pt modelId="{CB65B55F-FEA7-46E7-B14D-A1FD6F6F69A2}" type="parTrans" cxnId="{9B41A6E7-7238-4CA5-9A7B-9EF3B578DC99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E4214D-AE38-4E98-8C58-5C13F456C518}" type="sibTrans" cxnId="{9B41A6E7-7238-4CA5-9A7B-9EF3B578DC99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1C7DC7-3FB3-49BF-9FF4-9F011EA189BC}">
      <dgm:prSet/>
      <dgm:spPr/>
      <dgm:t>
        <a:bodyPr/>
        <a:lstStyle/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Growth</a:t>
          </a:r>
        </a:p>
      </dgm:t>
    </dgm:pt>
    <dgm:pt modelId="{5D42D680-F03D-495B-BFA2-15ED795BA809}" type="parTrans" cxnId="{ECD19CE1-6D1D-436A-8CFB-7CFCF9D107C7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38436E-2078-4375-B6C7-CE7F5FD19568}" type="sibTrans" cxnId="{ECD19CE1-6D1D-436A-8CFB-7CFCF9D107C7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9C22BA-8AB0-416D-B20D-6F5BB32B1F6A}">
      <dgm:prSet/>
      <dgm:spPr/>
      <dgm:t>
        <a:bodyPr/>
        <a:lstStyle/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Finance and Accounting</a:t>
          </a:r>
        </a:p>
      </dgm:t>
    </dgm:pt>
    <dgm:pt modelId="{12AFC847-CFAE-437C-843B-75CA9BA0FE6D}" type="parTrans" cxnId="{8A711E0E-989F-425F-BEF8-C207D8D86F78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5CEB1A-52B0-41F7-83DF-2E5C59BFB108}" type="sibTrans" cxnId="{8A711E0E-989F-425F-BEF8-C207D8D86F78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2C4D16-5D57-4EA4-87BA-3FEC4EFDC6B5}">
      <dgm:prSet/>
      <dgm:spPr/>
      <dgm:t>
        <a:bodyPr/>
        <a:lstStyle/>
        <a:p>
          <a:pPr algn="ctr"/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Customer Service</a:t>
          </a:r>
        </a:p>
      </dgm:t>
    </dgm:pt>
    <dgm:pt modelId="{94A6C8FC-AFBB-4965-88B4-F6916E8B8755}" type="parTrans" cxnId="{2458AF49-FADF-4E93-B96B-19DF135D08BE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879580-18F3-4A78-AD88-843E02D7281B}" type="sibTrans" cxnId="{2458AF49-FADF-4E93-B96B-19DF135D08BE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A60DA9-3B6A-45BD-A326-8B8D0D802B1C}">
      <dgm:prSet/>
      <dgm:spPr/>
      <dgm:t>
        <a:bodyPr/>
        <a:lstStyle/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Marketing</a:t>
          </a:r>
        </a:p>
      </dgm:t>
    </dgm:pt>
    <dgm:pt modelId="{896860F9-CD94-4264-82F4-EA8B20BB975A}" type="parTrans" cxnId="{37485181-4626-4ACF-A8A4-F74748CF0ECB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19C38A-EE1C-4E07-A482-B50330765B55}" type="sibTrans" cxnId="{37485181-4626-4ACF-A8A4-F74748CF0ECB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0E1B2F-A0CF-416A-9E02-A5A8184FA4D5}">
      <dgm:prSet/>
      <dgm:spPr/>
      <dgm:t>
        <a:bodyPr/>
        <a:lstStyle/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Human Resources </a:t>
          </a:r>
        </a:p>
      </dgm:t>
    </dgm:pt>
    <dgm:pt modelId="{08401BF6-34E0-488A-A555-9B7D47A4E540}" type="parTrans" cxnId="{717693DD-CE65-49DD-9CC7-3D5BD6921A18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6F918B-C12E-4984-87D2-7E89A9C11243}" type="sibTrans" cxnId="{717693DD-CE65-49DD-9CC7-3D5BD6921A18}">
      <dgm:prSet/>
      <dgm:spPr/>
      <dgm:t>
        <a:bodyPr/>
        <a:lstStyle/>
        <a:p>
          <a:pPr algn="ctr"/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D9C18A-B35C-4081-BC2D-9EB98E84820C}" type="pres">
      <dgm:prSet presAssocID="{24325613-A2B9-4748-A57D-5A7AE96277B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C37BB4F5-ACB9-49E0-AE93-B089F8258C6A}" type="pres">
      <dgm:prSet presAssocID="{A4540720-5A4A-4335-91E6-BBFC28EC637D}" presName="hierRoot1" presStyleCnt="0">
        <dgm:presLayoutVars>
          <dgm:hierBranch val="init"/>
        </dgm:presLayoutVars>
      </dgm:prSet>
      <dgm:spPr/>
    </dgm:pt>
    <dgm:pt modelId="{76AFBF74-3933-44FA-9059-E4A76C81ABD2}" type="pres">
      <dgm:prSet presAssocID="{A4540720-5A4A-4335-91E6-BBFC28EC637D}" presName="rootComposite1" presStyleCnt="0"/>
      <dgm:spPr/>
    </dgm:pt>
    <dgm:pt modelId="{E0F4E988-06A5-4BE7-B417-62E23464D041}" type="pres">
      <dgm:prSet presAssocID="{A4540720-5A4A-4335-91E6-BBFC28EC637D}" presName="rootText1" presStyleLbl="node0" presStyleIdx="0" presStyleCnt="1">
        <dgm:presLayoutVars>
          <dgm:chMax/>
          <dgm:chPref val="3"/>
        </dgm:presLayoutVars>
      </dgm:prSet>
      <dgm:spPr/>
    </dgm:pt>
    <dgm:pt modelId="{C5C59FC3-F4C9-4DBC-AE67-DD682BDF7B63}" type="pres">
      <dgm:prSet presAssocID="{A4540720-5A4A-4335-91E6-BBFC28EC637D}" presName="titleText1" presStyleLbl="fgAcc0" presStyleIdx="0" presStyleCnt="1" custFlipVert="1" custFlipHor="1" custScaleX="3847" custScaleY="23461">
        <dgm:presLayoutVars>
          <dgm:chMax val="0"/>
          <dgm:chPref val="0"/>
        </dgm:presLayoutVars>
      </dgm:prSet>
      <dgm:spPr/>
    </dgm:pt>
    <dgm:pt modelId="{7985F648-7F58-4565-9048-EAC047B92288}" type="pres">
      <dgm:prSet presAssocID="{A4540720-5A4A-4335-91E6-BBFC28EC637D}" presName="rootConnector1" presStyleLbl="node1" presStyleIdx="0" presStyleCnt="7"/>
      <dgm:spPr/>
    </dgm:pt>
    <dgm:pt modelId="{D19CD06B-D40B-4A34-B4E2-EAAFC79B3657}" type="pres">
      <dgm:prSet presAssocID="{A4540720-5A4A-4335-91E6-BBFC28EC637D}" presName="hierChild2" presStyleCnt="0"/>
      <dgm:spPr/>
    </dgm:pt>
    <dgm:pt modelId="{5E5FAB08-0468-49A6-AF83-B585D145AC6B}" type="pres">
      <dgm:prSet presAssocID="{48DB05CE-3E58-4C91-88A9-90FE3580F3FA}" presName="Name37" presStyleLbl="parChTrans1D2" presStyleIdx="0" presStyleCnt="1"/>
      <dgm:spPr/>
    </dgm:pt>
    <dgm:pt modelId="{20B2378D-8876-4332-B8BE-200EDF74C4F7}" type="pres">
      <dgm:prSet presAssocID="{12A61CBC-F4EF-4D16-BD2E-E68EF39025DC}" presName="hierRoot2" presStyleCnt="0">
        <dgm:presLayoutVars>
          <dgm:hierBranch val="init"/>
        </dgm:presLayoutVars>
      </dgm:prSet>
      <dgm:spPr/>
    </dgm:pt>
    <dgm:pt modelId="{ED473068-4E8C-4B0A-BEA2-344344C24D12}" type="pres">
      <dgm:prSet presAssocID="{12A61CBC-F4EF-4D16-BD2E-E68EF39025DC}" presName="rootComposite" presStyleCnt="0"/>
      <dgm:spPr/>
    </dgm:pt>
    <dgm:pt modelId="{83FE304A-E4D4-4A64-89EA-B56310A48BAB}" type="pres">
      <dgm:prSet presAssocID="{12A61CBC-F4EF-4D16-BD2E-E68EF39025DC}" presName="rootText" presStyleLbl="node1" presStyleIdx="0" presStyleCnt="7">
        <dgm:presLayoutVars>
          <dgm:chMax/>
          <dgm:chPref val="3"/>
        </dgm:presLayoutVars>
      </dgm:prSet>
      <dgm:spPr/>
    </dgm:pt>
    <dgm:pt modelId="{13286C84-F0FC-4EC6-B25C-1764D7D08B2B}" type="pres">
      <dgm:prSet presAssocID="{12A61CBC-F4EF-4D16-BD2E-E68EF39025DC}" presName="titleText2" presStyleLbl="fgAcc1" presStyleIdx="0" presStyleCnt="7" custFlipVert="0" custFlipHor="0" custScaleX="3650" custScaleY="19034">
        <dgm:presLayoutVars>
          <dgm:chMax val="0"/>
          <dgm:chPref val="0"/>
        </dgm:presLayoutVars>
      </dgm:prSet>
      <dgm:spPr/>
    </dgm:pt>
    <dgm:pt modelId="{DC70E934-241E-4BF4-A16D-8BA90FF7B65A}" type="pres">
      <dgm:prSet presAssocID="{12A61CBC-F4EF-4D16-BD2E-E68EF39025DC}" presName="rootConnector" presStyleLbl="node2" presStyleIdx="0" presStyleCnt="0"/>
      <dgm:spPr/>
    </dgm:pt>
    <dgm:pt modelId="{CAF6BDB3-E88E-474E-824B-6C7819F54AC8}" type="pres">
      <dgm:prSet presAssocID="{12A61CBC-F4EF-4D16-BD2E-E68EF39025DC}" presName="hierChild4" presStyleCnt="0"/>
      <dgm:spPr/>
    </dgm:pt>
    <dgm:pt modelId="{9A8B72DA-EF43-4160-9834-D0F354BFE0AD}" type="pres">
      <dgm:prSet presAssocID="{CB65B55F-FEA7-46E7-B14D-A1FD6F6F69A2}" presName="Name37" presStyleLbl="parChTrans1D3" presStyleIdx="0" presStyleCnt="6"/>
      <dgm:spPr/>
    </dgm:pt>
    <dgm:pt modelId="{D558A87F-CD4D-49DA-854C-57C3B6F0104F}" type="pres">
      <dgm:prSet presAssocID="{F5A3A066-2ABC-4597-ABDE-F57BF6A626F1}" presName="hierRoot2" presStyleCnt="0">
        <dgm:presLayoutVars>
          <dgm:hierBranch val="init"/>
        </dgm:presLayoutVars>
      </dgm:prSet>
      <dgm:spPr/>
    </dgm:pt>
    <dgm:pt modelId="{938E2EB5-B3C7-4459-A066-D758A0D1681B}" type="pres">
      <dgm:prSet presAssocID="{F5A3A066-2ABC-4597-ABDE-F57BF6A626F1}" presName="rootComposite" presStyleCnt="0"/>
      <dgm:spPr/>
    </dgm:pt>
    <dgm:pt modelId="{DDC2DC9C-7482-44E7-8E0A-CA67186565FA}" type="pres">
      <dgm:prSet presAssocID="{F5A3A066-2ABC-4597-ABDE-F57BF6A626F1}" presName="rootText" presStyleLbl="node1" presStyleIdx="1" presStyleCnt="7">
        <dgm:presLayoutVars>
          <dgm:chMax/>
          <dgm:chPref val="3"/>
        </dgm:presLayoutVars>
      </dgm:prSet>
      <dgm:spPr/>
    </dgm:pt>
    <dgm:pt modelId="{33F82A7F-6DC0-4FD7-9694-A665A573DE88}" type="pres">
      <dgm:prSet presAssocID="{F5A3A066-2ABC-4597-ABDE-F57BF6A626F1}" presName="titleText2" presStyleLbl="fgAcc1" presStyleIdx="1" presStyleCnt="7" custFlipHor="1" custScaleX="3798" custScaleY="27083">
        <dgm:presLayoutVars>
          <dgm:chMax val="0"/>
          <dgm:chPref val="0"/>
        </dgm:presLayoutVars>
      </dgm:prSet>
      <dgm:spPr/>
    </dgm:pt>
    <dgm:pt modelId="{D0912569-0F58-4E41-839F-BE7622F0D566}" type="pres">
      <dgm:prSet presAssocID="{F5A3A066-2ABC-4597-ABDE-F57BF6A626F1}" presName="rootConnector" presStyleLbl="node3" presStyleIdx="0" presStyleCnt="0"/>
      <dgm:spPr/>
    </dgm:pt>
    <dgm:pt modelId="{2154758B-E431-4501-A07F-98E5C4F8666E}" type="pres">
      <dgm:prSet presAssocID="{F5A3A066-2ABC-4597-ABDE-F57BF6A626F1}" presName="hierChild4" presStyleCnt="0"/>
      <dgm:spPr/>
    </dgm:pt>
    <dgm:pt modelId="{5B21E5BE-A4CE-4E6E-8AA2-0B562CDEBBAF}" type="pres">
      <dgm:prSet presAssocID="{F5A3A066-2ABC-4597-ABDE-F57BF6A626F1}" presName="hierChild5" presStyleCnt="0"/>
      <dgm:spPr/>
    </dgm:pt>
    <dgm:pt modelId="{D2507E9A-3332-4A28-B85D-BC563D7E945C}" type="pres">
      <dgm:prSet presAssocID="{5D42D680-F03D-495B-BFA2-15ED795BA809}" presName="Name37" presStyleLbl="parChTrans1D3" presStyleIdx="1" presStyleCnt="6"/>
      <dgm:spPr/>
    </dgm:pt>
    <dgm:pt modelId="{4375D58C-6831-47BE-9826-4B510DED66D1}" type="pres">
      <dgm:prSet presAssocID="{761C7DC7-3FB3-49BF-9FF4-9F011EA189BC}" presName="hierRoot2" presStyleCnt="0">
        <dgm:presLayoutVars>
          <dgm:hierBranch val="init"/>
        </dgm:presLayoutVars>
      </dgm:prSet>
      <dgm:spPr/>
    </dgm:pt>
    <dgm:pt modelId="{71B3B97C-F0F5-453F-AEDB-A04F2B9B9C5B}" type="pres">
      <dgm:prSet presAssocID="{761C7DC7-3FB3-49BF-9FF4-9F011EA189BC}" presName="rootComposite" presStyleCnt="0"/>
      <dgm:spPr/>
    </dgm:pt>
    <dgm:pt modelId="{516503F6-A8FA-430F-9DBA-4ABF8115C775}" type="pres">
      <dgm:prSet presAssocID="{761C7DC7-3FB3-49BF-9FF4-9F011EA189BC}" presName="rootText" presStyleLbl="node1" presStyleIdx="2" presStyleCnt="7">
        <dgm:presLayoutVars>
          <dgm:chMax/>
          <dgm:chPref val="3"/>
        </dgm:presLayoutVars>
      </dgm:prSet>
      <dgm:spPr/>
    </dgm:pt>
    <dgm:pt modelId="{5CB747ED-F091-45FE-A639-1B7E72F88CB2}" type="pres">
      <dgm:prSet presAssocID="{761C7DC7-3FB3-49BF-9FF4-9F011EA189BC}" presName="titleText2" presStyleLbl="fgAcc1" presStyleIdx="2" presStyleCnt="7" custFlipVert="0" custFlipHor="0" custScaleX="3798" custScaleY="19808">
        <dgm:presLayoutVars>
          <dgm:chMax val="0"/>
          <dgm:chPref val="0"/>
        </dgm:presLayoutVars>
      </dgm:prSet>
      <dgm:spPr/>
    </dgm:pt>
    <dgm:pt modelId="{124065AF-6373-4650-B523-2D99328BF621}" type="pres">
      <dgm:prSet presAssocID="{761C7DC7-3FB3-49BF-9FF4-9F011EA189BC}" presName="rootConnector" presStyleLbl="node3" presStyleIdx="0" presStyleCnt="0"/>
      <dgm:spPr/>
    </dgm:pt>
    <dgm:pt modelId="{192B089E-B744-4BC0-9A3F-BC74A90DD634}" type="pres">
      <dgm:prSet presAssocID="{761C7DC7-3FB3-49BF-9FF4-9F011EA189BC}" presName="hierChild4" presStyleCnt="0"/>
      <dgm:spPr/>
    </dgm:pt>
    <dgm:pt modelId="{AE739FA3-C9D2-455A-92C5-485DDD26EACA}" type="pres">
      <dgm:prSet presAssocID="{761C7DC7-3FB3-49BF-9FF4-9F011EA189BC}" presName="hierChild5" presStyleCnt="0"/>
      <dgm:spPr/>
    </dgm:pt>
    <dgm:pt modelId="{972E354C-0C67-4087-B4B9-84335F30B0EF}" type="pres">
      <dgm:prSet presAssocID="{12AFC847-CFAE-437C-843B-75CA9BA0FE6D}" presName="Name37" presStyleLbl="parChTrans1D3" presStyleIdx="2" presStyleCnt="6"/>
      <dgm:spPr/>
    </dgm:pt>
    <dgm:pt modelId="{6D8083B0-2451-439E-A18B-7F4F4675CC1F}" type="pres">
      <dgm:prSet presAssocID="{539C22BA-8AB0-416D-B20D-6F5BB32B1F6A}" presName="hierRoot2" presStyleCnt="0">
        <dgm:presLayoutVars>
          <dgm:hierBranch val="init"/>
        </dgm:presLayoutVars>
      </dgm:prSet>
      <dgm:spPr/>
    </dgm:pt>
    <dgm:pt modelId="{73A11192-E3C8-4DB6-88E6-BF8AE495A214}" type="pres">
      <dgm:prSet presAssocID="{539C22BA-8AB0-416D-B20D-6F5BB32B1F6A}" presName="rootComposite" presStyleCnt="0"/>
      <dgm:spPr/>
    </dgm:pt>
    <dgm:pt modelId="{8084EF6D-5CA3-428C-8DA5-0038EAC3CBC1}" type="pres">
      <dgm:prSet presAssocID="{539C22BA-8AB0-416D-B20D-6F5BB32B1F6A}" presName="rootText" presStyleLbl="node1" presStyleIdx="3" presStyleCnt="7">
        <dgm:presLayoutVars>
          <dgm:chMax/>
          <dgm:chPref val="3"/>
        </dgm:presLayoutVars>
      </dgm:prSet>
      <dgm:spPr/>
    </dgm:pt>
    <dgm:pt modelId="{FE49A362-CF62-45A6-9F9D-BFA8CA8FD8D5}" type="pres">
      <dgm:prSet presAssocID="{539C22BA-8AB0-416D-B20D-6F5BB32B1F6A}" presName="titleText2" presStyleLbl="fgAcc1" presStyleIdx="3" presStyleCnt="7" custFlipVert="1" custFlipHor="1" custScaleX="3748" custScaleY="19543">
        <dgm:presLayoutVars>
          <dgm:chMax val="0"/>
          <dgm:chPref val="0"/>
        </dgm:presLayoutVars>
      </dgm:prSet>
      <dgm:spPr/>
    </dgm:pt>
    <dgm:pt modelId="{62ADD90A-5400-45AD-8949-BF948A076259}" type="pres">
      <dgm:prSet presAssocID="{539C22BA-8AB0-416D-B20D-6F5BB32B1F6A}" presName="rootConnector" presStyleLbl="node3" presStyleIdx="0" presStyleCnt="0"/>
      <dgm:spPr/>
    </dgm:pt>
    <dgm:pt modelId="{B9D7B83E-DB92-42AB-9A28-01905441AB99}" type="pres">
      <dgm:prSet presAssocID="{539C22BA-8AB0-416D-B20D-6F5BB32B1F6A}" presName="hierChild4" presStyleCnt="0"/>
      <dgm:spPr/>
    </dgm:pt>
    <dgm:pt modelId="{A746D37A-AD9B-46F4-B7F9-A5158D64BCED}" type="pres">
      <dgm:prSet presAssocID="{539C22BA-8AB0-416D-B20D-6F5BB32B1F6A}" presName="hierChild5" presStyleCnt="0"/>
      <dgm:spPr/>
    </dgm:pt>
    <dgm:pt modelId="{D210EEE2-E61D-4B60-A035-C275734688D7}" type="pres">
      <dgm:prSet presAssocID="{94A6C8FC-AFBB-4965-88B4-F6916E8B8755}" presName="Name37" presStyleLbl="parChTrans1D3" presStyleIdx="3" presStyleCnt="6"/>
      <dgm:spPr/>
    </dgm:pt>
    <dgm:pt modelId="{793D05FA-9892-4DC9-B3B2-314F4A475A52}" type="pres">
      <dgm:prSet presAssocID="{052C4D16-5D57-4EA4-87BA-3FEC4EFDC6B5}" presName="hierRoot2" presStyleCnt="0">
        <dgm:presLayoutVars>
          <dgm:hierBranch val="init"/>
        </dgm:presLayoutVars>
      </dgm:prSet>
      <dgm:spPr/>
    </dgm:pt>
    <dgm:pt modelId="{618C794D-5B33-466A-87CD-566ADEB43BFA}" type="pres">
      <dgm:prSet presAssocID="{052C4D16-5D57-4EA4-87BA-3FEC4EFDC6B5}" presName="rootComposite" presStyleCnt="0"/>
      <dgm:spPr/>
    </dgm:pt>
    <dgm:pt modelId="{877CB70D-8F6A-4F35-A8D5-878957932B1B}" type="pres">
      <dgm:prSet presAssocID="{052C4D16-5D57-4EA4-87BA-3FEC4EFDC6B5}" presName="rootText" presStyleLbl="node1" presStyleIdx="4" presStyleCnt="7">
        <dgm:presLayoutVars>
          <dgm:chMax/>
          <dgm:chPref val="3"/>
        </dgm:presLayoutVars>
      </dgm:prSet>
      <dgm:spPr/>
    </dgm:pt>
    <dgm:pt modelId="{2E818C45-7C1E-437A-A65A-0A3ABB6B3B96}" type="pres">
      <dgm:prSet presAssocID="{052C4D16-5D57-4EA4-87BA-3FEC4EFDC6B5}" presName="titleText2" presStyleLbl="fgAcc1" presStyleIdx="4" presStyleCnt="7" custFlipVert="1" custFlipHor="1" custScaleX="3698" custScaleY="19285">
        <dgm:presLayoutVars>
          <dgm:chMax val="0"/>
          <dgm:chPref val="0"/>
        </dgm:presLayoutVars>
      </dgm:prSet>
      <dgm:spPr/>
    </dgm:pt>
    <dgm:pt modelId="{5DE1ABBE-F6AD-469A-AFFC-6B04F5652778}" type="pres">
      <dgm:prSet presAssocID="{052C4D16-5D57-4EA4-87BA-3FEC4EFDC6B5}" presName="rootConnector" presStyleLbl="node3" presStyleIdx="0" presStyleCnt="0"/>
      <dgm:spPr/>
    </dgm:pt>
    <dgm:pt modelId="{9F718627-5FF2-4226-A4EF-64967A3BCA31}" type="pres">
      <dgm:prSet presAssocID="{052C4D16-5D57-4EA4-87BA-3FEC4EFDC6B5}" presName="hierChild4" presStyleCnt="0"/>
      <dgm:spPr/>
    </dgm:pt>
    <dgm:pt modelId="{DD00AF9C-B32C-45B2-98C1-415AACF94297}" type="pres">
      <dgm:prSet presAssocID="{052C4D16-5D57-4EA4-87BA-3FEC4EFDC6B5}" presName="hierChild5" presStyleCnt="0"/>
      <dgm:spPr/>
    </dgm:pt>
    <dgm:pt modelId="{61EF7350-C32D-46C0-8228-A787B3E926B0}" type="pres">
      <dgm:prSet presAssocID="{896860F9-CD94-4264-82F4-EA8B20BB975A}" presName="Name37" presStyleLbl="parChTrans1D3" presStyleIdx="4" presStyleCnt="6"/>
      <dgm:spPr/>
    </dgm:pt>
    <dgm:pt modelId="{2C50F506-490C-402F-93D8-8EA99703781E}" type="pres">
      <dgm:prSet presAssocID="{59A60DA9-3B6A-45BD-A326-8B8D0D802B1C}" presName="hierRoot2" presStyleCnt="0">
        <dgm:presLayoutVars>
          <dgm:hierBranch val="init"/>
        </dgm:presLayoutVars>
      </dgm:prSet>
      <dgm:spPr/>
    </dgm:pt>
    <dgm:pt modelId="{DB72BED3-3539-4644-A2A6-5BD1B5890169}" type="pres">
      <dgm:prSet presAssocID="{59A60DA9-3B6A-45BD-A326-8B8D0D802B1C}" presName="rootComposite" presStyleCnt="0"/>
      <dgm:spPr/>
    </dgm:pt>
    <dgm:pt modelId="{F1A427DD-6B7A-482D-8EA8-9117673FA191}" type="pres">
      <dgm:prSet presAssocID="{59A60DA9-3B6A-45BD-A326-8B8D0D802B1C}" presName="rootText" presStyleLbl="node1" presStyleIdx="5" presStyleCnt="7">
        <dgm:presLayoutVars>
          <dgm:chMax/>
          <dgm:chPref val="3"/>
        </dgm:presLayoutVars>
      </dgm:prSet>
      <dgm:spPr/>
    </dgm:pt>
    <dgm:pt modelId="{E9C730F7-479F-4AAB-92CC-D649A671F80F}" type="pres">
      <dgm:prSet presAssocID="{59A60DA9-3B6A-45BD-A326-8B8D0D802B1C}" presName="titleText2" presStyleLbl="fgAcc1" presStyleIdx="5" presStyleCnt="7" custFlipHor="1" custScaleX="3650" custScaleY="22679">
        <dgm:presLayoutVars>
          <dgm:chMax val="0"/>
          <dgm:chPref val="0"/>
        </dgm:presLayoutVars>
      </dgm:prSet>
      <dgm:spPr/>
    </dgm:pt>
    <dgm:pt modelId="{B6F59A22-E79B-4F07-A966-B756C4C36431}" type="pres">
      <dgm:prSet presAssocID="{59A60DA9-3B6A-45BD-A326-8B8D0D802B1C}" presName="rootConnector" presStyleLbl="node3" presStyleIdx="0" presStyleCnt="0"/>
      <dgm:spPr/>
    </dgm:pt>
    <dgm:pt modelId="{00456817-505D-4B7B-889B-627430DE9F80}" type="pres">
      <dgm:prSet presAssocID="{59A60DA9-3B6A-45BD-A326-8B8D0D802B1C}" presName="hierChild4" presStyleCnt="0"/>
      <dgm:spPr/>
    </dgm:pt>
    <dgm:pt modelId="{B2FEBC05-5A0C-4248-8C22-70DB200BD4BF}" type="pres">
      <dgm:prSet presAssocID="{59A60DA9-3B6A-45BD-A326-8B8D0D802B1C}" presName="hierChild5" presStyleCnt="0"/>
      <dgm:spPr/>
    </dgm:pt>
    <dgm:pt modelId="{BF0DE11C-9CDE-41F0-8F71-8A1F9E895E32}" type="pres">
      <dgm:prSet presAssocID="{08401BF6-34E0-488A-A555-9B7D47A4E540}" presName="Name37" presStyleLbl="parChTrans1D3" presStyleIdx="5" presStyleCnt="6"/>
      <dgm:spPr/>
    </dgm:pt>
    <dgm:pt modelId="{E49A3246-C07A-4226-9C1F-C488301BE485}" type="pres">
      <dgm:prSet presAssocID="{070E1B2F-A0CF-416A-9E02-A5A8184FA4D5}" presName="hierRoot2" presStyleCnt="0">
        <dgm:presLayoutVars>
          <dgm:hierBranch val="init"/>
        </dgm:presLayoutVars>
      </dgm:prSet>
      <dgm:spPr/>
    </dgm:pt>
    <dgm:pt modelId="{62E35839-F0DB-4C0B-9E55-5D0EBD1D90AD}" type="pres">
      <dgm:prSet presAssocID="{070E1B2F-A0CF-416A-9E02-A5A8184FA4D5}" presName="rootComposite" presStyleCnt="0"/>
      <dgm:spPr/>
    </dgm:pt>
    <dgm:pt modelId="{FA9B9C18-2A7D-4779-804B-DB06862E4766}" type="pres">
      <dgm:prSet presAssocID="{070E1B2F-A0CF-416A-9E02-A5A8184FA4D5}" presName="rootText" presStyleLbl="node1" presStyleIdx="6" presStyleCnt="7">
        <dgm:presLayoutVars>
          <dgm:chMax/>
          <dgm:chPref val="3"/>
        </dgm:presLayoutVars>
      </dgm:prSet>
      <dgm:spPr/>
    </dgm:pt>
    <dgm:pt modelId="{0A1D7FBB-54E7-4AD6-A151-551F5D2C0EBC}" type="pres">
      <dgm:prSet presAssocID="{070E1B2F-A0CF-416A-9E02-A5A8184FA4D5}" presName="titleText2" presStyleLbl="fgAcc1" presStyleIdx="6" presStyleCnt="7" custFlipVert="1" custScaleX="3599" custScaleY="18771">
        <dgm:presLayoutVars>
          <dgm:chMax val="0"/>
          <dgm:chPref val="0"/>
        </dgm:presLayoutVars>
      </dgm:prSet>
      <dgm:spPr/>
    </dgm:pt>
    <dgm:pt modelId="{472ACB31-5FEE-4911-910C-7BDB0611CC8E}" type="pres">
      <dgm:prSet presAssocID="{070E1B2F-A0CF-416A-9E02-A5A8184FA4D5}" presName="rootConnector" presStyleLbl="node3" presStyleIdx="0" presStyleCnt="0"/>
      <dgm:spPr/>
    </dgm:pt>
    <dgm:pt modelId="{6F75931C-7C75-4185-B412-C7B2C156CB5E}" type="pres">
      <dgm:prSet presAssocID="{070E1B2F-A0CF-416A-9E02-A5A8184FA4D5}" presName="hierChild4" presStyleCnt="0"/>
      <dgm:spPr/>
    </dgm:pt>
    <dgm:pt modelId="{4D104D3C-4740-477C-8267-018072EFE70A}" type="pres">
      <dgm:prSet presAssocID="{070E1B2F-A0CF-416A-9E02-A5A8184FA4D5}" presName="hierChild5" presStyleCnt="0"/>
      <dgm:spPr/>
    </dgm:pt>
    <dgm:pt modelId="{16F957E8-51D1-4DF8-B513-98BEC712951E}" type="pres">
      <dgm:prSet presAssocID="{12A61CBC-F4EF-4D16-BD2E-E68EF39025DC}" presName="hierChild5" presStyleCnt="0"/>
      <dgm:spPr/>
    </dgm:pt>
    <dgm:pt modelId="{3530F087-EEC7-4EC7-BFEA-6835CA866F1F}" type="pres">
      <dgm:prSet presAssocID="{A4540720-5A4A-4335-91E6-BBFC28EC637D}" presName="hierChild3" presStyleCnt="0"/>
      <dgm:spPr/>
    </dgm:pt>
  </dgm:ptLst>
  <dgm:cxnLst>
    <dgm:cxn modelId="{FC5EC309-929F-46D5-97E0-3F19993F2929}" type="presOf" srcId="{761C7DC7-3FB3-49BF-9FF4-9F011EA189BC}" destId="{516503F6-A8FA-430F-9DBA-4ABF8115C775}" srcOrd="0" destOrd="0" presId="urn:microsoft.com/office/officeart/2008/layout/NameandTitleOrganizationalChart"/>
    <dgm:cxn modelId="{8A711E0E-989F-425F-BEF8-C207D8D86F78}" srcId="{12A61CBC-F4EF-4D16-BD2E-E68EF39025DC}" destId="{539C22BA-8AB0-416D-B20D-6F5BB32B1F6A}" srcOrd="2" destOrd="0" parTransId="{12AFC847-CFAE-437C-843B-75CA9BA0FE6D}" sibTransId="{D05CEB1A-52B0-41F7-83DF-2E5C59BFB108}"/>
    <dgm:cxn modelId="{1BC38C10-0ED2-48B1-A579-1AF574BF3BA5}" type="presOf" srcId="{08401BF6-34E0-488A-A555-9B7D47A4E540}" destId="{BF0DE11C-9CDE-41F0-8F71-8A1F9E895E32}" srcOrd="0" destOrd="0" presId="urn:microsoft.com/office/officeart/2008/layout/NameandTitleOrganizationalChart"/>
    <dgm:cxn modelId="{469C6D14-C9D7-421E-8EB9-1BE59D43FECF}" type="presOf" srcId="{94A6C8FC-AFBB-4965-88B4-F6916E8B8755}" destId="{D210EEE2-E61D-4B60-A035-C275734688D7}" srcOrd="0" destOrd="0" presId="urn:microsoft.com/office/officeart/2008/layout/NameandTitleOrganizationalChart"/>
    <dgm:cxn modelId="{3154BD14-D17E-4FD0-A962-1A31299FC283}" type="presOf" srcId="{070E1B2F-A0CF-416A-9E02-A5A8184FA4D5}" destId="{FA9B9C18-2A7D-4779-804B-DB06862E4766}" srcOrd="0" destOrd="0" presId="urn:microsoft.com/office/officeart/2008/layout/NameandTitleOrganizationalChart"/>
    <dgm:cxn modelId="{59ABAA15-1249-4C95-9E6E-FE0B04A6FBD2}" type="presOf" srcId="{F2E4214D-AE38-4E98-8C58-5C13F456C518}" destId="{33F82A7F-6DC0-4FD7-9694-A665A573DE88}" srcOrd="0" destOrd="0" presId="urn:microsoft.com/office/officeart/2008/layout/NameandTitleOrganizationalChart"/>
    <dgm:cxn modelId="{7C4F4418-1DBB-476E-A0B3-794413599C6E}" type="presOf" srcId="{761C7DC7-3FB3-49BF-9FF4-9F011EA189BC}" destId="{124065AF-6373-4650-B523-2D99328BF621}" srcOrd="1" destOrd="0" presId="urn:microsoft.com/office/officeart/2008/layout/NameandTitleOrganizationalChart"/>
    <dgm:cxn modelId="{C0A7B820-D938-4631-AA9F-417164940251}" type="presOf" srcId="{104F5DE8-B43B-4048-A366-F0E5400AB84E}" destId="{13286C84-F0FC-4EC6-B25C-1764D7D08B2B}" srcOrd="0" destOrd="0" presId="urn:microsoft.com/office/officeart/2008/layout/NameandTitleOrganizationalChart"/>
    <dgm:cxn modelId="{665B1228-D88F-4B01-9030-4E07EA6F3E00}" type="presOf" srcId="{070E1B2F-A0CF-416A-9E02-A5A8184FA4D5}" destId="{472ACB31-5FEE-4911-910C-7BDB0611CC8E}" srcOrd="1" destOrd="0" presId="urn:microsoft.com/office/officeart/2008/layout/NameandTitleOrganizationalChart"/>
    <dgm:cxn modelId="{9D0D8C35-EF8B-4DDC-972E-45AA58EFC80F}" type="presOf" srcId="{539C22BA-8AB0-416D-B20D-6F5BB32B1F6A}" destId="{8084EF6D-5CA3-428C-8DA5-0038EAC3CBC1}" srcOrd="0" destOrd="0" presId="urn:microsoft.com/office/officeart/2008/layout/NameandTitleOrganizationalChart"/>
    <dgm:cxn modelId="{87451939-7C20-4462-921A-05DC6C912AE0}" type="presOf" srcId="{F5A3A066-2ABC-4597-ABDE-F57BF6A626F1}" destId="{DDC2DC9C-7482-44E7-8E0A-CA67186565FA}" srcOrd="0" destOrd="0" presId="urn:microsoft.com/office/officeart/2008/layout/NameandTitleOrganizationalChart"/>
    <dgm:cxn modelId="{1489CB3B-25CC-4996-9605-8B5D08E8088C}" type="presOf" srcId="{A4540720-5A4A-4335-91E6-BBFC28EC637D}" destId="{E0F4E988-06A5-4BE7-B417-62E23464D041}" srcOrd="0" destOrd="0" presId="urn:microsoft.com/office/officeart/2008/layout/NameandTitleOrganizationalChart"/>
    <dgm:cxn modelId="{6AB6D33E-6B08-474C-9207-5440A2F51B3D}" type="presOf" srcId="{052C4D16-5D57-4EA4-87BA-3FEC4EFDC6B5}" destId="{5DE1ABBE-F6AD-469A-AFFC-6B04F5652778}" srcOrd="1" destOrd="0" presId="urn:microsoft.com/office/officeart/2008/layout/NameandTitleOrganizationalChart"/>
    <dgm:cxn modelId="{A3B0E544-BFD7-4D89-8E41-17D8D5D2B214}" type="presOf" srcId="{12AFC847-CFAE-437C-843B-75CA9BA0FE6D}" destId="{972E354C-0C67-4087-B4B9-84335F30B0EF}" srcOrd="0" destOrd="0" presId="urn:microsoft.com/office/officeart/2008/layout/NameandTitleOrganizationalChart"/>
    <dgm:cxn modelId="{FF770648-A721-45BD-888A-B82422A8FFF2}" type="presOf" srcId="{A4540720-5A4A-4335-91E6-BBFC28EC637D}" destId="{7985F648-7F58-4565-9048-EAC047B92288}" srcOrd="1" destOrd="0" presId="urn:microsoft.com/office/officeart/2008/layout/NameandTitleOrganizationalChart"/>
    <dgm:cxn modelId="{790C2369-4785-4D89-BC16-0A2DF79A2420}" type="presOf" srcId="{7119C38A-EE1C-4E07-A482-B50330765B55}" destId="{E9C730F7-479F-4AAB-92CC-D649A671F80F}" srcOrd="0" destOrd="0" presId="urn:microsoft.com/office/officeart/2008/layout/NameandTitleOrganizationalChart"/>
    <dgm:cxn modelId="{2458AF49-FADF-4E93-B96B-19DF135D08BE}" srcId="{12A61CBC-F4EF-4D16-BD2E-E68EF39025DC}" destId="{052C4D16-5D57-4EA4-87BA-3FEC4EFDC6B5}" srcOrd="3" destOrd="0" parTransId="{94A6C8FC-AFBB-4965-88B4-F6916E8B8755}" sibTransId="{F5879580-18F3-4A78-AD88-843E02D7281B}"/>
    <dgm:cxn modelId="{C48B9A4B-7100-48BD-B123-13BB1BDC5CBB}" type="presOf" srcId="{59A60DA9-3B6A-45BD-A326-8B8D0D802B1C}" destId="{B6F59A22-E79B-4F07-A966-B756C4C36431}" srcOrd="1" destOrd="0" presId="urn:microsoft.com/office/officeart/2008/layout/NameandTitleOrganizationalChart"/>
    <dgm:cxn modelId="{FBE98F6D-67C7-4930-A2F7-98332A78696D}" type="presOf" srcId="{12A61CBC-F4EF-4D16-BD2E-E68EF39025DC}" destId="{83FE304A-E4D4-4A64-89EA-B56310A48BAB}" srcOrd="0" destOrd="0" presId="urn:microsoft.com/office/officeart/2008/layout/NameandTitleOrganizationalChart"/>
    <dgm:cxn modelId="{FE34DC4D-375D-4ADC-8776-27386A0F1D7C}" type="presOf" srcId="{24325613-A2B9-4748-A57D-5A7AE96277BC}" destId="{32D9C18A-B35C-4081-BC2D-9EB98E84820C}" srcOrd="0" destOrd="0" presId="urn:microsoft.com/office/officeart/2008/layout/NameandTitleOrganizationalChart"/>
    <dgm:cxn modelId="{664E0272-4369-431A-BC28-3D900A269258}" type="presOf" srcId="{5D1D10A7-82F6-4A26-82C1-76EC209302A1}" destId="{C5C59FC3-F4C9-4DBC-AE67-DD682BDF7B63}" srcOrd="0" destOrd="0" presId="urn:microsoft.com/office/officeart/2008/layout/NameandTitleOrganizationalChart"/>
    <dgm:cxn modelId="{6E281A52-38FE-4B21-8468-B62025D7F9B9}" type="presOf" srcId="{896860F9-CD94-4264-82F4-EA8B20BB975A}" destId="{61EF7350-C32D-46C0-8228-A787B3E926B0}" srcOrd="0" destOrd="0" presId="urn:microsoft.com/office/officeart/2008/layout/NameandTitleOrganizationalChart"/>
    <dgm:cxn modelId="{B71A397D-73E1-4CAA-B9D2-BFB6BCAB869F}" srcId="{24325613-A2B9-4748-A57D-5A7AE96277BC}" destId="{A4540720-5A4A-4335-91E6-BBFC28EC637D}" srcOrd="0" destOrd="0" parTransId="{C97A17D5-E8D5-4123-84D5-836744E387E7}" sibTransId="{5D1D10A7-82F6-4A26-82C1-76EC209302A1}"/>
    <dgm:cxn modelId="{37485181-4626-4ACF-A8A4-F74748CF0ECB}" srcId="{12A61CBC-F4EF-4D16-BD2E-E68EF39025DC}" destId="{59A60DA9-3B6A-45BD-A326-8B8D0D802B1C}" srcOrd="4" destOrd="0" parTransId="{896860F9-CD94-4264-82F4-EA8B20BB975A}" sibTransId="{7119C38A-EE1C-4E07-A482-B50330765B55}"/>
    <dgm:cxn modelId="{2C08988A-B391-4E47-BBA6-AA270684F9A3}" type="presOf" srcId="{D05CEB1A-52B0-41F7-83DF-2E5C59BFB108}" destId="{FE49A362-CF62-45A6-9F9D-BFA8CA8FD8D5}" srcOrd="0" destOrd="0" presId="urn:microsoft.com/office/officeart/2008/layout/NameandTitleOrganizationalChart"/>
    <dgm:cxn modelId="{A33E709C-8389-45B1-A5D8-26F0129CEF01}" type="presOf" srcId="{CB65B55F-FEA7-46E7-B14D-A1FD6F6F69A2}" destId="{9A8B72DA-EF43-4160-9834-D0F354BFE0AD}" srcOrd="0" destOrd="0" presId="urn:microsoft.com/office/officeart/2008/layout/NameandTitleOrganizationalChart"/>
    <dgm:cxn modelId="{0FF88DAA-9C2A-496E-9B37-DDDE9DB1AB0A}" srcId="{A4540720-5A4A-4335-91E6-BBFC28EC637D}" destId="{12A61CBC-F4EF-4D16-BD2E-E68EF39025DC}" srcOrd="0" destOrd="0" parTransId="{48DB05CE-3E58-4C91-88A9-90FE3580F3FA}" sibTransId="{104F5DE8-B43B-4048-A366-F0E5400AB84E}"/>
    <dgm:cxn modelId="{FA7B3EAC-5952-458C-94A4-21177B63838B}" type="presOf" srcId="{539C22BA-8AB0-416D-B20D-6F5BB32B1F6A}" destId="{62ADD90A-5400-45AD-8949-BF948A076259}" srcOrd="1" destOrd="0" presId="urn:microsoft.com/office/officeart/2008/layout/NameandTitleOrganizationalChart"/>
    <dgm:cxn modelId="{64821FAF-551C-4A6D-B57B-596EA9B209CF}" type="presOf" srcId="{12A61CBC-F4EF-4D16-BD2E-E68EF39025DC}" destId="{DC70E934-241E-4BF4-A16D-8BA90FF7B65A}" srcOrd="1" destOrd="0" presId="urn:microsoft.com/office/officeart/2008/layout/NameandTitleOrganizationalChart"/>
    <dgm:cxn modelId="{7F5173B9-DCA3-48C9-B984-B2F24A09D03D}" type="presOf" srcId="{F5879580-18F3-4A78-AD88-843E02D7281B}" destId="{2E818C45-7C1E-437A-A65A-0A3ABB6B3B96}" srcOrd="0" destOrd="0" presId="urn:microsoft.com/office/officeart/2008/layout/NameandTitleOrganizationalChart"/>
    <dgm:cxn modelId="{5020DCC4-E9E4-49A3-B243-37A9406E1F9C}" type="presOf" srcId="{48DB05CE-3E58-4C91-88A9-90FE3580F3FA}" destId="{5E5FAB08-0468-49A6-AF83-B585D145AC6B}" srcOrd="0" destOrd="0" presId="urn:microsoft.com/office/officeart/2008/layout/NameandTitleOrganizationalChart"/>
    <dgm:cxn modelId="{59FF66CF-4CFB-409E-BCE0-67BB52643A59}" type="presOf" srcId="{F5A3A066-2ABC-4597-ABDE-F57BF6A626F1}" destId="{D0912569-0F58-4E41-839F-BE7622F0D566}" srcOrd="1" destOrd="0" presId="urn:microsoft.com/office/officeart/2008/layout/NameandTitleOrganizationalChart"/>
    <dgm:cxn modelId="{4064B5D1-3395-4968-A7ED-7EB27B6480A4}" type="presOf" srcId="{052C4D16-5D57-4EA4-87BA-3FEC4EFDC6B5}" destId="{877CB70D-8F6A-4F35-A8D5-878957932B1B}" srcOrd="0" destOrd="0" presId="urn:microsoft.com/office/officeart/2008/layout/NameandTitleOrganizationalChart"/>
    <dgm:cxn modelId="{E5A175D2-5723-4E6F-8D01-74E72BAAC7D1}" type="presOf" srcId="{616F918B-C12E-4984-87D2-7E89A9C11243}" destId="{0A1D7FBB-54E7-4AD6-A151-551F5D2C0EBC}" srcOrd="0" destOrd="0" presId="urn:microsoft.com/office/officeart/2008/layout/NameandTitleOrganizationalChart"/>
    <dgm:cxn modelId="{D58AB9D9-D0B4-4632-8DE9-F9C8D4391B80}" type="presOf" srcId="{5D42D680-F03D-495B-BFA2-15ED795BA809}" destId="{D2507E9A-3332-4A28-B85D-BC563D7E945C}" srcOrd="0" destOrd="0" presId="urn:microsoft.com/office/officeart/2008/layout/NameandTitleOrganizationalChart"/>
    <dgm:cxn modelId="{BE7D8EDC-864E-480A-BC26-3512D23D79B5}" type="presOf" srcId="{59A60DA9-3B6A-45BD-A326-8B8D0D802B1C}" destId="{F1A427DD-6B7A-482D-8EA8-9117673FA191}" srcOrd="0" destOrd="0" presId="urn:microsoft.com/office/officeart/2008/layout/NameandTitleOrganizationalChart"/>
    <dgm:cxn modelId="{717693DD-CE65-49DD-9CC7-3D5BD6921A18}" srcId="{12A61CBC-F4EF-4D16-BD2E-E68EF39025DC}" destId="{070E1B2F-A0CF-416A-9E02-A5A8184FA4D5}" srcOrd="5" destOrd="0" parTransId="{08401BF6-34E0-488A-A555-9B7D47A4E540}" sibTransId="{616F918B-C12E-4984-87D2-7E89A9C11243}"/>
    <dgm:cxn modelId="{ECD19CE1-6D1D-436A-8CFB-7CFCF9D107C7}" srcId="{12A61CBC-F4EF-4D16-BD2E-E68EF39025DC}" destId="{761C7DC7-3FB3-49BF-9FF4-9F011EA189BC}" srcOrd="1" destOrd="0" parTransId="{5D42D680-F03D-495B-BFA2-15ED795BA809}" sibTransId="{FF38436E-2078-4375-B6C7-CE7F5FD19568}"/>
    <dgm:cxn modelId="{9B41A6E7-7238-4CA5-9A7B-9EF3B578DC99}" srcId="{12A61CBC-F4EF-4D16-BD2E-E68EF39025DC}" destId="{F5A3A066-2ABC-4597-ABDE-F57BF6A626F1}" srcOrd="0" destOrd="0" parTransId="{CB65B55F-FEA7-46E7-B14D-A1FD6F6F69A2}" sibTransId="{F2E4214D-AE38-4E98-8C58-5C13F456C518}"/>
    <dgm:cxn modelId="{49CA6EF2-0261-47CA-9892-A7CF9274A094}" type="presOf" srcId="{FF38436E-2078-4375-B6C7-CE7F5FD19568}" destId="{5CB747ED-F091-45FE-A639-1B7E72F88CB2}" srcOrd="0" destOrd="0" presId="urn:microsoft.com/office/officeart/2008/layout/NameandTitleOrganizationalChart"/>
    <dgm:cxn modelId="{7743A6D6-7259-40FC-AB15-4CA94CA12DBB}" type="presParOf" srcId="{32D9C18A-B35C-4081-BC2D-9EB98E84820C}" destId="{C37BB4F5-ACB9-49E0-AE93-B089F8258C6A}" srcOrd="0" destOrd="0" presId="urn:microsoft.com/office/officeart/2008/layout/NameandTitleOrganizationalChart"/>
    <dgm:cxn modelId="{9180B5AE-0B50-4FFD-9B51-24763AA9D5F0}" type="presParOf" srcId="{C37BB4F5-ACB9-49E0-AE93-B089F8258C6A}" destId="{76AFBF74-3933-44FA-9059-E4A76C81ABD2}" srcOrd="0" destOrd="0" presId="urn:microsoft.com/office/officeart/2008/layout/NameandTitleOrganizationalChart"/>
    <dgm:cxn modelId="{72C93583-1688-49C1-BD71-8BE0BE79811F}" type="presParOf" srcId="{76AFBF74-3933-44FA-9059-E4A76C81ABD2}" destId="{E0F4E988-06A5-4BE7-B417-62E23464D041}" srcOrd="0" destOrd="0" presId="urn:microsoft.com/office/officeart/2008/layout/NameandTitleOrganizationalChart"/>
    <dgm:cxn modelId="{305AF204-3083-45D7-82E6-488B0EA02106}" type="presParOf" srcId="{76AFBF74-3933-44FA-9059-E4A76C81ABD2}" destId="{C5C59FC3-F4C9-4DBC-AE67-DD682BDF7B63}" srcOrd="1" destOrd="0" presId="urn:microsoft.com/office/officeart/2008/layout/NameandTitleOrganizationalChart"/>
    <dgm:cxn modelId="{EC0F7F8E-E8D3-4F94-B449-E3C4F9D99525}" type="presParOf" srcId="{76AFBF74-3933-44FA-9059-E4A76C81ABD2}" destId="{7985F648-7F58-4565-9048-EAC047B92288}" srcOrd="2" destOrd="0" presId="urn:microsoft.com/office/officeart/2008/layout/NameandTitleOrganizationalChart"/>
    <dgm:cxn modelId="{C3AA4550-1966-45B4-8669-9441EACD2BB5}" type="presParOf" srcId="{C37BB4F5-ACB9-49E0-AE93-B089F8258C6A}" destId="{D19CD06B-D40B-4A34-B4E2-EAAFC79B3657}" srcOrd="1" destOrd="0" presId="urn:microsoft.com/office/officeart/2008/layout/NameandTitleOrganizationalChart"/>
    <dgm:cxn modelId="{C7311236-7B50-4363-8541-22B60E9EFBB3}" type="presParOf" srcId="{D19CD06B-D40B-4A34-B4E2-EAAFC79B3657}" destId="{5E5FAB08-0468-49A6-AF83-B585D145AC6B}" srcOrd="0" destOrd="0" presId="urn:microsoft.com/office/officeart/2008/layout/NameandTitleOrganizationalChart"/>
    <dgm:cxn modelId="{0AF18D4F-D8FD-4E9F-AAF6-E913E0D3B8A8}" type="presParOf" srcId="{D19CD06B-D40B-4A34-B4E2-EAAFC79B3657}" destId="{20B2378D-8876-4332-B8BE-200EDF74C4F7}" srcOrd="1" destOrd="0" presId="urn:microsoft.com/office/officeart/2008/layout/NameandTitleOrganizationalChart"/>
    <dgm:cxn modelId="{AC4AFC42-8B7D-4787-89D6-09DB2BAD4A39}" type="presParOf" srcId="{20B2378D-8876-4332-B8BE-200EDF74C4F7}" destId="{ED473068-4E8C-4B0A-BEA2-344344C24D12}" srcOrd="0" destOrd="0" presId="urn:microsoft.com/office/officeart/2008/layout/NameandTitleOrganizationalChart"/>
    <dgm:cxn modelId="{D6F47D5A-D7DB-471A-AC38-0783498A8D66}" type="presParOf" srcId="{ED473068-4E8C-4B0A-BEA2-344344C24D12}" destId="{83FE304A-E4D4-4A64-89EA-B56310A48BAB}" srcOrd="0" destOrd="0" presId="urn:microsoft.com/office/officeart/2008/layout/NameandTitleOrganizationalChart"/>
    <dgm:cxn modelId="{BD49A0DD-F001-4A7D-ACCD-3F2A8F2170D0}" type="presParOf" srcId="{ED473068-4E8C-4B0A-BEA2-344344C24D12}" destId="{13286C84-F0FC-4EC6-B25C-1764D7D08B2B}" srcOrd="1" destOrd="0" presId="urn:microsoft.com/office/officeart/2008/layout/NameandTitleOrganizationalChart"/>
    <dgm:cxn modelId="{A2CEB1A4-7957-41F3-A1BF-6046C7EB9B6A}" type="presParOf" srcId="{ED473068-4E8C-4B0A-BEA2-344344C24D12}" destId="{DC70E934-241E-4BF4-A16D-8BA90FF7B65A}" srcOrd="2" destOrd="0" presId="urn:microsoft.com/office/officeart/2008/layout/NameandTitleOrganizationalChart"/>
    <dgm:cxn modelId="{C675758D-14D3-4DA7-9FE9-3483C7E57657}" type="presParOf" srcId="{20B2378D-8876-4332-B8BE-200EDF74C4F7}" destId="{CAF6BDB3-E88E-474E-824B-6C7819F54AC8}" srcOrd="1" destOrd="0" presId="urn:microsoft.com/office/officeart/2008/layout/NameandTitleOrganizationalChart"/>
    <dgm:cxn modelId="{EB00A888-689C-42A4-B116-C39BE5D4A610}" type="presParOf" srcId="{CAF6BDB3-E88E-474E-824B-6C7819F54AC8}" destId="{9A8B72DA-EF43-4160-9834-D0F354BFE0AD}" srcOrd="0" destOrd="0" presId="urn:microsoft.com/office/officeart/2008/layout/NameandTitleOrganizationalChart"/>
    <dgm:cxn modelId="{B37F2607-2E80-4437-89C2-133D6AE962DC}" type="presParOf" srcId="{CAF6BDB3-E88E-474E-824B-6C7819F54AC8}" destId="{D558A87F-CD4D-49DA-854C-57C3B6F0104F}" srcOrd="1" destOrd="0" presId="urn:microsoft.com/office/officeart/2008/layout/NameandTitleOrganizationalChart"/>
    <dgm:cxn modelId="{B5870EE1-7722-41E3-A50B-0A47645D626B}" type="presParOf" srcId="{D558A87F-CD4D-49DA-854C-57C3B6F0104F}" destId="{938E2EB5-B3C7-4459-A066-D758A0D1681B}" srcOrd="0" destOrd="0" presId="urn:microsoft.com/office/officeart/2008/layout/NameandTitleOrganizationalChart"/>
    <dgm:cxn modelId="{D0D11C44-CEC8-4A62-887D-C8DE05622CC2}" type="presParOf" srcId="{938E2EB5-B3C7-4459-A066-D758A0D1681B}" destId="{DDC2DC9C-7482-44E7-8E0A-CA67186565FA}" srcOrd="0" destOrd="0" presId="urn:microsoft.com/office/officeart/2008/layout/NameandTitleOrganizationalChart"/>
    <dgm:cxn modelId="{2E0A14D6-ADE0-47DA-8BF9-D622FEDCE88F}" type="presParOf" srcId="{938E2EB5-B3C7-4459-A066-D758A0D1681B}" destId="{33F82A7F-6DC0-4FD7-9694-A665A573DE88}" srcOrd="1" destOrd="0" presId="urn:microsoft.com/office/officeart/2008/layout/NameandTitleOrganizationalChart"/>
    <dgm:cxn modelId="{2F786AF7-FE48-42AA-8AA8-EB74580F29CD}" type="presParOf" srcId="{938E2EB5-B3C7-4459-A066-D758A0D1681B}" destId="{D0912569-0F58-4E41-839F-BE7622F0D566}" srcOrd="2" destOrd="0" presId="urn:microsoft.com/office/officeart/2008/layout/NameandTitleOrganizationalChart"/>
    <dgm:cxn modelId="{95705D45-3A05-431B-9FE8-4D8B21D22E7C}" type="presParOf" srcId="{D558A87F-CD4D-49DA-854C-57C3B6F0104F}" destId="{2154758B-E431-4501-A07F-98E5C4F8666E}" srcOrd="1" destOrd="0" presId="urn:microsoft.com/office/officeart/2008/layout/NameandTitleOrganizationalChart"/>
    <dgm:cxn modelId="{6785A787-4CF7-4299-9957-9CD18C4B5BD0}" type="presParOf" srcId="{D558A87F-CD4D-49DA-854C-57C3B6F0104F}" destId="{5B21E5BE-A4CE-4E6E-8AA2-0B562CDEBBAF}" srcOrd="2" destOrd="0" presId="urn:microsoft.com/office/officeart/2008/layout/NameandTitleOrganizationalChart"/>
    <dgm:cxn modelId="{BA140F51-5CEC-4060-BDFB-AF2E6BAF3D97}" type="presParOf" srcId="{CAF6BDB3-E88E-474E-824B-6C7819F54AC8}" destId="{D2507E9A-3332-4A28-B85D-BC563D7E945C}" srcOrd="2" destOrd="0" presId="urn:microsoft.com/office/officeart/2008/layout/NameandTitleOrganizationalChart"/>
    <dgm:cxn modelId="{85961997-0278-4674-A7A1-54A8A71ECB63}" type="presParOf" srcId="{CAF6BDB3-E88E-474E-824B-6C7819F54AC8}" destId="{4375D58C-6831-47BE-9826-4B510DED66D1}" srcOrd="3" destOrd="0" presId="urn:microsoft.com/office/officeart/2008/layout/NameandTitleOrganizationalChart"/>
    <dgm:cxn modelId="{88AC182C-AA18-4AD7-86C4-C575A77C8C3F}" type="presParOf" srcId="{4375D58C-6831-47BE-9826-4B510DED66D1}" destId="{71B3B97C-F0F5-453F-AEDB-A04F2B9B9C5B}" srcOrd="0" destOrd="0" presId="urn:microsoft.com/office/officeart/2008/layout/NameandTitleOrganizationalChart"/>
    <dgm:cxn modelId="{07A70989-B507-42A2-B33D-EC920FC4B7CB}" type="presParOf" srcId="{71B3B97C-F0F5-453F-AEDB-A04F2B9B9C5B}" destId="{516503F6-A8FA-430F-9DBA-4ABF8115C775}" srcOrd="0" destOrd="0" presId="urn:microsoft.com/office/officeart/2008/layout/NameandTitleOrganizationalChart"/>
    <dgm:cxn modelId="{6AE1C0FE-2FC1-43D0-BDE4-5704FA93B52B}" type="presParOf" srcId="{71B3B97C-F0F5-453F-AEDB-A04F2B9B9C5B}" destId="{5CB747ED-F091-45FE-A639-1B7E72F88CB2}" srcOrd="1" destOrd="0" presId="urn:microsoft.com/office/officeart/2008/layout/NameandTitleOrganizationalChart"/>
    <dgm:cxn modelId="{8244D2C4-A75A-45A6-901D-E465732F456C}" type="presParOf" srcId="{71B3B97C-F0F5-453F-AEDB-A04F2B9B9C5B}" destId="{124065AF-6373-4650-B523-2D99328BF621}" srcOrd="2" destOrd="0" presId="urn:microsoft.com/office/officeart/2008/layout/NameandTitleOrganizationalChart"/>
    <dgm:cxn modelId="{87A7B23B-F010-417B-8C75-CF66931EB97D}" type="presParOf" srcId="{4375D58C-6831-47BE-9826-4B510DED66D1}" destId="{192B089E-B744-4BC0-9A3F-BC74A90DD634}" srcOrd="1" destOrd="0" presId="urn:microsoft.com/office/officeart/2008/layout/NameandTitleOrganizationalChart"/>
    <dgm:cxn modelId="{E1E8F095-0D8A-455A-BA26-C1D7F2CED91D}" type="presParOf" srcId="{4375D58C-6831-47BE-9826-4B510DED66D1}" destId="{AE739FA3-C9D2-455A-92C5-485DDD26EACA}" srcOrd="2" destOrd="0" presId="urn:microsoft.com/office/officeart/2008/layout/NameandTitleOrganizationalChart"/>
    <dgm:cxn modelId="{BC2BEB3C-CBFA-4D73-BC54-77264D317945}" type="presParOf" srcId="{CAF6BDB3-E88E-474E-824B-6C7819F54AC8}" destId="{972E354C-0C67-4087-B4B9-84335F30B0EF}" srcOrd="4" destOrd="0" presId="urn:microsoft.com/office/officeart/2008/layout/NameandTitleOrganizationalChart"/>
    <dgm:cxn modelId="{4059755D-151E-40B6-911B-2C32467DC31E}" type="presParOf" srcId="{CAF6BDB3-E88E-474E-824B-6C7819F54AC8}" destId="{6D8083B0-2451-439E-A18B-7F4F4675CC1F}" srcOrd="5" destOrd="0" presId="urn:microsoft.com/office/officeart/2008/layout/NameandTitleOrganizationalChart"/>
    <dgm:cxn modelId="{70742BE7-994E-4DA3-A8B7-6AF89254C0D7}" type="presParOf" srcId="{6D8083B0-2451-439E-A18B-7F4F4675CC1F}" destId="{73A11192-E3C8-4DB6-88E6-BF8AE495A214}" srcOrd="0" destOrd="0" presId="urn:microsoft.com/office/officeart/2008/layout/NameandTitleOrganizationalChart"/>
    <dgm:cxn modelId="{BA5E81ED-12A8-4A07-901A-3E561A2D584E}" type="presParOf" srcId="{73A11192-E3C8-4DB6-88E6-BF8AE495A214}" destId="{8084EF6D-5CA3-428C-8DA5-0038EAC3CBC1}" srcOrd="0" destOrd="0" presId="urn:microsoft.com/office/officeart/2008/layout/NameandTitleOrganizationalChart"/>
    <dgm:cxn modelId="{8CBE98B5-1A6C-43EE-BE10-38F4981735C9}" type="presParOf" srcId="{73A11192-E3C8-4DB6-88E6-BF8AE495A214}" destId="{FE49A362-CF62-45A6-9F9D-BFA8CA8FD8D5}" srcOrd="1" destOrd="0" presId="urn:microsoft.com/office/officeart/2008/layout/NameandTitleOrganizationalChart"/>
    <dgm:cxn modelId="{F7FF3EB5-F21F-41CD-8B7E-C9D6C572EE5F}" type="presParOf" srcId="{73A11192-E3C8-4DB6-88E6-BF8AE495A214}" destId="{62ADD90A-5400-45AD-8949-BF948A076259}" srcOrd="2" destOrd="0" presId="urn:microsoft.com/office/officeart/2008/layout/NameandTitleOrganizationalChart"/>
    <dgm:cxn modelId="{DFEAFF64-F7AF-48A4-8EFE-956BCFBBF1AD}" type="presParOf" srcId="{6D8083B0-2451-439E-A18B-7F4F4675CC1F}" destId="{B9D7B83E-DB92-42AB-9A28-01905441AB99}" srcOrd="1" destOrd="0" presId="urn:microsoft.com/office/officeart/2008/layout/NameandTitleOrganizationalChart"/>
    <dgm:cxn modelId="{84474BA3-655A-4D03-B961-F36D2FCE7E25}" type="presParOf" srcId="{6D8083B0-2451-439E-A18B-7F4F4675CC1F}" destId="{A746D37A-AD9B-46F4-B7F9-A5158D64BCED}" srcOrd="2" destOrd="0" presId="urn:microsoft.com/office/officeart/2008/layout/NameandTitleOrganizationalChart"/>
    <dgm:cxn modelId="{9477213B-03B7-497A-B6C6-D8D065E9AB7F}" type="presParOf" srcId="{CAF6BDB3-E88E-474E-824B-6C7819F54AC8}" destId="{D210EEE2-E61D-4B60-A035-C275734688D7}" srcOrd="6" destOrd="0" presId="urn:microsoft.com/office/officeart/2008/layout/NameandTitleOrganizationalChart"/>
    <dgm:cxn modelId="{67CD67D8-D975-4909-A2C1-F0D7B840571E}" type="presParOf" srcId="{CAF6BDB3-E88E-474E-824B-6C7819F54AC8}" destId="{793D05FA-9892-4DC9-B3B2-314F4A475A52}" srcOrd="7" destOrd="0" presId="urn:microsoft.com/office/officeart/2008/layout/NameandTitleOrganizationalChart"/>
    <dgm:cxn modelId="{477A7BF6-A810-441E-9C13-5BD054A7B45B}" type="presParOf" srcId="{793D05FA-9892-4DC9-B3B2-314F4A475A52}" destId="{618C794D-5B33-466A-87CD-566ADEB43BFA}" srcOrd="0" destOrd="0" presId="urn:microsoft.com/office/officeart/2008/layout/NameandTitleOrganizationalChart"/>
    <dgm:cxn modelId="{7B52B3B4-572B-4571-8A11-CBE0324DCE70}" type="presParOf" srcId="{618C794D-5B33-466A-87CD-566ADEB43BFA}" destId="{877CB70D-8F6A-4F35-A8D5-878957932B1B}" srcOrd="0" destOrd="0" presId="urn:microsoft.com/office/officeart/2008/layout/NameandTitleOrganizationalChart"/>
    <dgm:cxn modelId="{683EF256-D3E0-4B1F-947C-2167779521A5}" type="presParOf" srcId="{618C794D-5B33-466A-87CD-566ADEB43BFA}" destId="{2E818C45-7C1E-437A-A65A-0A3ABB6B3B96}" srcOrd="1" destOrd="0" presId="urn:microsoft.com/office/officeart/2008/layout/NameandTitleOrganizationalChart"/>
    <dgm:cxn modelId="{F613F5D7-8C54-4D4C-A2DF-CA982DD58C66}" type="presParOf" srcId="{618C794D-5B33-466A-87CD-566ADEB43BFA}" destId="{5DE1ABBE-F6AD-469A-AFFC-6B04F5652778}" srcOrd="2" destOrd="0" presId="urn:microsoft.com/office/officeart/2008/layout/NameandTitleOrganizationalChart"/>
    <dgm:cxn modelId="{10F58067-2F50-4519-AA5F-2B200C938030}" type="presParOf" srcId="{793D05FA-9892-4DC9-B3B2-314F4A475A52}" destId="{9F718627-5FF2-4226-A4EF-64967A3BCA31}" srcOrd="1" destOrd="0" presId="urn:microsoft.com/office/officeart/2008/layout/NameandTitleOrganizationalChart"/>
    <dgm:cxn modelId="{7F286631-7141-479F-931C-D374232A568F}" type="presParOf" srcId="{793D05FA-9892-4DC9-B3B2-314F4A475A52}" destId="{DD00AF9C-B32C-45B2-98C1-415AACF94297}" srcOrd="2" destOrd="0" presId="urn:microsoft.com/office/officeart/2008/layout/NameandTitleOrganizationalChart"/>
    <dgm:cxn modelId="{FA5421C3-D783-428D-A3B1-A4A63EEEA045}" type="presParOf" srcId="{CAF6BDB3-E88E-474E-824B-6C7819F54AC8}" destId="{61EF7350-C32D-46C0-8228-A787B3E926B0}" srcOrd="8" destOrd="0" presId="urn:microsoft.com/office/officeart/2008/layout/NameandTitleOrganizationalChart"/>
    <dgm:cxn modelId="{863EDC06-EAE8-4FCB-8BB8-F1904AAF753D}" type="presParOf" srcId="{CAF6BDB3-E88E-474E-824B-6C7819F54AC8}" destId="{2C50F506-490C-402F-93D8-8EA99703781E}" srcOrd="9" destOrd="0" presId="urn:microsoft.com/office/officeart/2008/layout/NameandTitleOrganizationalChart"/>
    <dgm:cxn modelId="{184280E0-7712-4223-94BF-48018AF136A3}" type="presParOf" srcId="{2C50F506-490C-402F-93D8-8EA99703781E}" destId="{DB72BED3-3539-4644-A2A6-5BD1B5890169}" srcOrd="0" destOrd="0" presId="urn:microsoft.com/office/officeart/2008/layout/NameandTitleOrganizationalChart"/>
    <dgm:cxn modelId="{25DFADFD-E2EF-4FA4-B8A8-F140B1127EB9}" type="presParOf" srcId="{DB72BED3-3539-4644-A2A6-5BD1B5890169}" destId="{F1A427DD-6B7A-482D-8EA8-9117673FA191}" srcOrd="0" destOrd="0" presId="urn:microsoft.com/office/officeart/2008/layout/NameandTitleOrganizationalChart"/>
    <dgm:cxn modelId="{5C5EAB31-B441-42B3-B6B9-F98DCB020AFF}" type="presParOf" srcId="{DB72BED3-3539-4644-A2A6-5BD1B5890169}" destId="{E9C730F7-479F-4AAB-92CC-D649A671F80F}" srcOrd="1" destOrd="0" presId="urn:microsoft.com/office/officeart/2008/layout/NameandTitleOrganizationalChart"/>
    <dgm:cxn modelId="{4690565F-9644-4306-9C1B-EBBFB5C35E55}" type="presParOf" srcId="{DB72BED3-3539-4644-A2A6-5BD1B5890169}" destId="{B6F59A22-E79B-4F07-A966-B756C4C36431}" srcOrd="2" destOrd="0" presId="urn:microsoft.com/office/officeart/2008/layout/NameandTitleOrganizationalChart"/>
    <dgm:cxn modelId="{12A9C4B0-DACF-4C84-BA8F-6DD23EC7F408}" type="presParOf" srcId="{2C50F506-490C-402F-93D8-8EA99703781E}" destId="{00456817-505D-4B7B-889B-627430DE9F80}" srcOrd="1" destOrd="0" presId="urn:microsoft.com/office/officeart/2008/layout/NameandTitleOrganizationalChart"/>
    <dgm:cxn modelId="{B08DB3DE-4A8E-432C-8D5D-B936D00680F1}" type="presParOf" srcId="{2C50F506-490C-402F-93D8-8EA99703781E}" destId="{B2FEBC05-5A0C-4248-8C22-70DB200BD4BF}" srcOrd="2" destOrd="0" presId="urn:microsoft.com/office/officeart/2008/layout/NameandTitleOrganizationalChart"/>
    <dgm:cxn modelId="{ABEA2D64-3AA6-4210-BB21-340FFDB11694}" type="presParOf" srcId="{CAF6BDB3-E88E-474E-824B-6C7819F54AC8}" destId="{BF0DE11C-9CDE-41F0-8F71-8A1F9E895E32}" srcOrd="10" destOrd="0" presId="urn:microsoft.com/office/officeart/2008/layout/NameandTitleOrganizationalChart"/>
    <dgm:cxn modelId="{7529D0D0-1000-4E3A-8852-334C107BD17A}" type="presParOf" srcId="{CAF6BDB3-E88E-474E-824B-6C7819F54AC8}" destId="{E49A3246-C07A-4226-9C1F-C488301BE485}" srcOrd="11" destOrd="0" presId="urn:microsoft.com/office/officeart/2008/layout/NameandTitleOrganizationalChart"/>
    <dgm:cxn modelId="{4C364EF9-47B2-4382-963D-FB3CE8F5EBEF}" type="presParOf" srcId="{E49A3246-C07A-4226-9C1F-C488301BE485}" destId="{62E35839-F0DB-4C0B-9E55-5D0EBD1D90AD}" srcOrd="0" destOrd="0" presId="urn:microsoft.com/office/officeart/2008/layout/NameandTitleOrganizationalChart"/>
    <dgm:cxn modelId="{430EB590-0DC0-4B65-9E09-C2943087B835}" type="presParOf" srcId="{62E35839-F0DB-4C0B-9E55-5D0EBD1D90AD}" destId="{FA9B9C18-2A7D-4779-804B-DB06862E4766}" srcOrd="0" destOrd="0" presId="urn:microsoft.com/office/officeart/2008/layout/NameandTitleOrganizationalChart"/>
    <dgm:cxn modelId="{81157FCE-074A-431B-843B-130198D63E17}" type="presParOf" srcId="{62E35839-F0DB-4C0B-9E55-5D0EBD1D90AD}" destId="{0A1D7FBB-54E7-4AD6-A151-551F5D2C0EBC}" srcOrd="1" destOrd="0" presId="urn:microsoft.com/office/officeart/2008/layout/NameandTitleOrganizationalChart"/>
    <dgm:cxn modelId="{00C29DAE-5149-461F-B44E-0637C2D1F5F3}" type="presParOf" srcId="{62E35839-F0DB-4C0B-9E55-5D0EBD1D90AD}" destId="{472ACB31-5FEE-4911-910C-7BDB0611CC8E}" srcOrd="2" destOrd="0" presId="urn:microsoft.com/office/officeart/2008/layout/NameandTitleOrganizationalChart"/>
    <dgm:cxn modelId="{22A8D3B8-E557-407F-B7D2-B036A78C0D3E}" type="presParOf" srcId="{E49A3246-C07A-4226-9C1F-C488301BE485}" destId="{6F75931C-7C75-4185-B412-C7B2C156CB5E}" srcOrd="1" destOrd="0" presId="urn:microsoft.com/office/officeart/2008/layout/NameandTitleOrganizationalChart"/>
    <dgm:cxn modelId="{826ACA60-8B99-45ED-837D-ACE6DCE48F6C}" type="presParOf" srcId="{E49A3246-C07A-4226-9C1F-C488301BE485}" destId="{4D104D3C-4740-477C-8267-018072EFE70A}" srcOrd="2" destOrd="0" presId="urn:microsoft.com/office/officeart/2008/layout/NameandTitleOrganizationalChart"/>
    <dgm:cxn modelId="{4410A3B8-E9EE-4AAE-918F-51E2D3F93BE9}" type="presParOf" srcId="{20B2378D-8876-4332-B8BE-200EDF74C4F7}" destId="{16F957E8-51D1-4DF8-B513-98BEC712951E}" srcOrd="2" destOrd="0" presId="urn:microsoft.com/office/officeart/2008/layout/NameandTitleOrganizationalChart"/>
    <dgm:cxn modelId="{257B6FF0-C883-4419-A6BE-7DFE2EBE1181}" type="presParOf" srcId="{C37BB4F5-ACB9-49E0-AE93-B089F8258C6A}" destId="{3530F087-EEC7-4EC7-BFEA-6835CA866F1F}" srcOrd="2" destOrd="0" presId="urn:microsoft.com/office/officeart/2008/layout/NameandTitleOrganizational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0DE11C-9CDE-41F0-8F71-8A1F9E895E32}">
      <dsp:nvSpPr>
        <dsp:cNvPr id="0" name=""/>
        <dsp:cNvSpPr/>
      </dsp:nvSpPr>
      <dsp:spPr>
        <a:xfrm>
          <a:off x="5257800" y="2566558"/>
          <a:ext cx="4441376" cy="3457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858"/>
              </a:lnTo>
              <a:lnTo>
                <a:pt x="4441376" y="172858"/>
              </a:lnTo>
              <a:lnTo>
                <a:pt x="4441376" y="345717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EF7350-C32D-46C0-8228-A787B3E926B0}">
      <dsp:nvSpPr>
        <dsp:cNvPr id="0" name=""/>
        <dsp:cNvSpPr/>
      </dsp:nvSpPr>
      <dsp:spPr>
        <a:xfrm>
          <a:off x="5257800" y="2566558"/>
          <a:ext cx="2664825" cy="3457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858"/>
              </a:lnTo>
              <a:lnTo>
                <a:pt x="2664825" y="172858"/>
              </a:lnTo>
              <a:lnTo>
                <a:pt x="2664825" y="345717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10EEE2-E61D-4B60-A035-C275734688D7}">
      <dsp:nvSpPr>
        <dsp:cNvPr id="0" name=""/>
        <dsp:cNvSpPr/>
      </dsp:nvSpPr>
      <dsp:spPr>
        <a:xfrm>
          <a:off x="5257800" y="2566558"/>
          <a:ext cx="888275" cy="3457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2858"/>
              </a:lnTo>
              <a:lnTo>
                <a:pt x="888275" y="172858"/>
              </a:lnTo>
              <a:lnTo>
                <a:pt x="888275" y="345717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2E354C-0C67-4087-B4B9-84335F30B0EF}">
      <dsp:nvSpPr>
        <dsp:cNvPr id="0" name=""/>
        <dsp:cNvSpPr/>
      </dsp:nvSpPr>
      <dsp:spPr>
        <a:xfrm>
          <a:off x="4369524" y="2566558"/>
          <a:ext cx="888275" cy="345717"/>
        </a:xfrm>
        <a:custGeom>
          <a:avLst/>
          <a:gdLst/>
          <a:ahLst/>
          <a:cxnLst/>
          <a:rect l="0" t="0" r="0" b="0"/>
          <a:pathLst>
            <a:path>
              <a:moveTo>
                <a:pt x="888275" y="0"/>
              </a:moveTo>
              <a:lnTo>
                <a:pt x="888275" y="172858"/>
              </a:lnTo>
              <a:lnTo>
                <a:pt x="0" y="172858"/>
              </a:lnTo>
              <a:lnTo>
                <a:pt x="0" y="345717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507E9A-3332-4A28-B85D-BC563D7E945C}">
      <dsp:nvSpPr>
        <dsp:cNvPr id="0" name=""/>
        <dsp:cNvSpPr/>
      </dsp:nvSpPr>
      <dsp:spPr>
        <a:xfrm>
          <a:off x="2592974" y="2566558"/>
          <a:ext cx="2664825" cy="345717"/>
        </a:xfrm>
        <a:custGeom>
          <a:avLst/>
          <a:gdLst/>
          <a:ahLst/>
          <a:cxnLst/>
          <a:rect l="0" t="0" r="0" b="0"/>
          <a:pathLst>
            <a:path>
              <a:moveTo>
                <a:pt x="2664825" y="0"/>
              </a:moveTo>
              <a:lnTo>
                <a:pt x="2664825" y="172858"/>
              </a:lnTo>
              <a:lnTo>
                <a:pt x="0" y="172858"/>
              </a:lnTo>
              <a:lnTo>
                <a:pt x="0" y="345717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8B72DA-EF43-4160-9834-D0F354BFE0AD}">
      <dsp:nvSpPr>
        <dsp:cNvPr id="0" name=""/>
        <dsp:cNvSpPr/>
      </dsp:nvSpPr>
      <dsp:spPr>
        <a:xfrm>
          <a:off x="816423" y="2566558"/>
          <a:ext cx="4441376" cy="345717"/>
        </a:xfrm>
        <a:custGeom>
          <a:avLst/>
          <a:gdLst/>
          <a:ahLst/>
          <a:cxnLst/>
          <a:rect l="0" t="0" r="0" b="0"/>
          <a:pathLst>
            <a:path>
              <a:moveTo>
                <a:pt x="4441376" y="0"/>
              </a:moveTo>
              <a:lnTo>
                <a:pt x="4441376" y="172858"/>
              </a:lnTo>
              <a:lnTo>
                <a:pt x="0" y="172858"/>
              </a:lnTo>
              <a:lnTo>
                <a:pt x="0" y="345717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5FAB08-0468-49A6-AF83-B585D145AC6B}">
      <dsp:nvSpPr>
        <dsp:cNvPr id="0" name=""/>
        <dsp:cNvSpPr/>
      </dsp:nvSpPr>
      <dsp:spPr>
        <a:xfrm>
          <a:off x="5212080" y="1480019"/>
          <a:ext cx="91440" cy="34571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4571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F4E988-06A5-4BE7-B417-62E23464D041}">
      <dsp:nvSpPr>
        <dsp:cNvPr id="0" name=""/>
        <dsp:cNvSpPr/>
      </dsp:nvSpPr>
      <dsp:spPr>
        <a:xfrm>
          <a:off x="4542383" y="739197"/>
          <a:ext cx="1430833" cy="74082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10453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Chief Executive Officer</a:t>
          </a:r>
        </a:p>
      </dsp:txBody>
      <dsp:txXfrm>
        <a:off x="4542383" y="739197"/>
        <a:ext cx="1430833" cy="740822"/>
      </dsp:txXfrm>
    </dsp:sp>
    <dsp:sp modelId="{C5C59FC3-F4C9-4DBC-AE67-DD682BDF7B63}">
      <dsp:nvSpPr>
        <dsp:cNvPr id="0" name=""/>
        <dsp:cNvSpPr/>
      </dsp:nvSpPr>
      <dsp:spPr>
        <a:xfrm flipH="1" flipV="1">
          <a:off x="5447655" y="1409895"/>
          <a:ext cx="49539" cy="579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3175" rIns="12700" bIns="3175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5447655" y="1409895"/>
        <a:ext cx="49539" cy="57934"/>
      </dsp:txXfrm>
    </dsp:sp>
    <dsp:sp modelId="{83FE304A-E4D4-4A64-89EA-B56310A48BAB}">
      <dsp:nvSpPr>
        <dsp:cNvPr id="0" name=""/>
        <dsp:cNvSpPr/>
      </dsp:nvSpPr>
      <dsp:spPr>
        <a:xfrm>
          <a:off x="4542383" y="1825736"/>
          <a:ext cx="1430833" cy="74082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10453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Manager</a:t>
          </a:r>
        </a:p>
      </dsp:txBody>
      <dsp:txXfrm>
        <a:off x="4542383" y="1825736"/>
        <a:ext cx="1430833" cy="740822"/>
      </dsp:txXfrm>
    </dsp:sp>
    <dsp:sp modelId="{13286C84-F0FC-4EC6-B25C-1764D7D08B2B}">
      <dsp:nvSpPr>
        <dsp:cNvPr id="0" name=""/>
        <dsp:cNvSpPr/>
      </dsp:nvSpPr>
      <dsp:spPr>
        <a:xfrm>
          <a:off x="5448923" y="2501900"/>
          <a:ext cx="47002" cy="47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3175" rIns="12700" bIns="3175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48923" y="2501900"/>
        <a:ext cx="47002" cy="47002"/>
      </dsp:txXfrm>
    </dsp:sp>
    <dsp:sp modelId="{DDC2DC9C-7482-44E7-8E0A-CA67186565FA}">
      <dsp:nvSpPr>
        <dsp:cNvPr id="0" name=""/>
        <dsp:cNvSpPr/>
      </dsp:nvSpPr>
      <dsp:spPr>
        <a:xfrm>
          <a:off x="101006" y="2912275"/>
          <a:ext cx="1430833" cy="74082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10453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Information Technology </a:t>
          </a:r>
        </a:p>
      </dsp:txBody>
      <dsp:txXfrm>
        <a:off x="101006" y="2912275"/>
        <a:ext cx="1430833" cy="740822"/>
      </dsp:txXfrm>
    </dsp:sp>
    <dsp:sp modelId="{33F82A7F-6DC0-4FD7-9694-A665A573DE88}">
      <dsp:nvSpPr>
        <dsp:cNvPr id="0" name=""/>
        <dsp:cNvSpPr/>
      </dsp:nvSpPr>
      <dsp:spPr>
        <a:xfrm flipH="1">
          <a:off x="1006594" y="3578501"/>
          <a:ext cx="48908" cy="668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3175" rIns="12700" bIns="3175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06594" y="3578501"/>
        <a:ext cx="48908" cy="66878"/>
      </dsp:txXfrm>
    </dsp:sp>
    <dsp:sp modelId="{516503F6-A8FA-430F-9DBA-4ABF8115C775}">
      <dsp:nvSpPr>
        <dsp:cNvPr id="0" name=""/>
        <dsp:cNvSpPr/>
      </dsp:nvSpPr>
      <dsp:spPr>
        <a:xfrm>
          <a:off x="1877557" y="2912275"/>
          <a:ext cx="1430833" cy="74082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10453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Growth</a:t>
          </a:r>
        </a:p>
      </dsp:txBody>
      <dsp:txXfrm>
        <a:off x="1877557" y="2912275"/>
        <a:ext cx="1430833" cy="740822"/>
      </dsp:txXfrm>
    </dsp:sp>
    <dsp:sp modelId="{5CB747ED-F091-45FE-A639-1B7E72F88CB2}">
      <dsp:nvSpPr>
        <dsp:cNvPr id="0" name=""/>
        <dsp:cNvSpPr/>
      </dsp:nvSpPr>
      <dsp:spPr>
        <a:xfrm>
          <a:off x="2783144" y="3587484"/>
          <a:ext cx="48908" cy="489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3175" rIns="12700" bIns="3175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83144" y="3587484"/>
        <a:ext cx="48908" cy="48914"/>
      </dsp:txXfrm>
    </dsp:sp>
    <dsp:sp modelId="{8084EF6D-5CA3-428C-8DA5-0038EAC3CBC1}">
      <dsp:nvSpPr>
        <dsp:cNvPr id="0" name=""/>
        <dsp:cNvSpPr/>
      </dsp:nvSpPr>
      <dsp:spPr>
        <a:xfrm>
          <a:off x="3654107" y="2912275"/>
          <a:ext cx="1430833" cy="74082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10453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Finance and Accounting</a:t>
          </a:r>
        </a:p>
      </dsp:txBody>
      <dsp:txXfrm>
        <a:off x="3654107" y="2912275"/>
        <a:ext cx="1430833" cy="740822"/>
      </dsp:txXfrm>
    </dsp:sp>
    <dsp:sp modelId="{FE49A362-CF62-45A6-9F9D-BFA8CA8FD8D5}">
      <dsp:nvSpPr>
        <dsp:cNvPr id="0" name=""/>
        <dsp:cNvSpPr/>
      </dsp:nvSpPr>
      <dsp:spPr>
        <a:xfrm flipH="1" flipV="1">
          <a:off x="4560017" y="3587811"/>
          <a:ext cx="48264" cy="482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3175" rIns="12700" bIns="3175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4560017" y="3587811"/>
        <a:ext cx="48264" cy="48259"/>
      </dsp:txXfrm>
    </dsp:sp>
    <dsp:sp modelId="{877CB70D-8F6A-4F35-A8D5-878957932B1B}">
      <dsp:nvSpPr>
        <dsp:cNvPr id="0" name=""/>
        <dsp:cNvSpPr/>
      </dsp:nvSpPr>
      <dsp:spPr>
        <a:xfrm>
          <a:off x="5430658" y="2912275"/>
          <a:ext cx="1430833" cy="74082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10453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Customer Service</a:t>
          </a:r>
        </a:p>
      </dsp:txBody>
      <dsp:txXfrm>
        <a:off x="5430658" y="2912275"/>
        <a:ext cx="1430833" cy="740822"/>
      </dsp:txXfrm>
    </dsp:sp>
    <dsp:sp modelId="{2E818C45-7C1E-437A-A65A-0A3ABB6B3B96}">
      <dsp:nvSpPr>
        <dsp:cNvPr id="0" name=""/>
        <dsp:cNvSpPr/>
      </dsp:nvSpPr>
      <dsp:spPr>
        <a:xfrm flipH="1" flipV="1">
          <a:off x="6336889" y="3588129"/>
          <a:ext cx="47621" cy="47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3175" rIns="12700" bIns="3175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6336889" y="3588129"/>
        <a:ext cx="47621" cy="47622"/>
      </dsp:txXfrm>
    </dsp:sp>
    <dsp:sp modelId="{F1A427DD-6B7A-482D-8EA8-9117673FA191}">
      <dsp:nvSpPr>
        <dsp:cNvPr id="0" name=""/>
        <dsp:cNvSpPr/>
      </dsp:nvSpPr>
      <dsp:spPr>
        <a:xfrm>
          <a:off x="7207209" y="2912275"/>
          <a:ext cx="1430833" cy="74082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10453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Marketing</a:t>
          </a:r>
        </a:p>
      </dsp:txBody>
      <dsp:txXfrm>
        <a:off x="7207209" y="2912275"/>
        <a:ext cx="1430833" cy="740822"/>
      </dsp:txXfrm>
    </dsp:sp>
    <dsp:sp modelId="{E9C730F7-479F-4AAB-92CC-D649A671F80F}">
      <dsp:nvSpPr>
        <dsp:cNvPr id="0" name=""/>
        <dsp:cNvSpPr/>
      </dsp:nvSpPr>
      <dsp:spPr>
        <a:xfrm flipH="1">
          <a:off x="8113749" y="3583939"/>
          <a:ext cx="47002" cy="560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3175" rIns="12700" bIns="3175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13749" y="3583939"/>
        <a:ext cx="47002" cy="56003"/>
      </dsp:txXfrm>
    </dsp:sp>
    <dsp:sp modelId="{FA9B9C18-2A7D-4779-804B-DB06862E4766}">
      <dsp:nvSpPr>
        <dsp:cNvPr id="0" name=""/>
        <dsp:cNvSpPr/>
      </dsp:nvSpPr>
      <dsp:spPr>
        <a:xfrm>
          <a:off x="8983759" y="2912275"/>
          <a:ext cx="1430833" cy="74082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10453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Human Resources </a:t>
          </a:r>
        </a:p>
      </dsp:txBody>
      <dsp:txXfrm>
        <a:off x="8983759" y="2912275"/>
        <a:ext cx="1430833" cy="740822"/>
      </dsp:txXfrm>
    </dsp:sp>
    <dsp:sp modelId="{0A1D7FBB-54E7-4AD6-A151-551F5D2C0EBC}">
      <dsp:nvSpPr>
        <dsp:cNvPr id="0" name=""/>
        <dsp:cNvSpPr/>
      </dsp:nvSpPr>
      <dsp:spPr>
        <a:xfrm flipV="1">
          <a:off x="9890628" y="3588764"/>
          <a:ext cx="46346" cy="46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3175" rIns="12700" bIns="3175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9890628" y="3588764"/>
        <a:ext cx="46346" cy="463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NameandTitleOrganizationalChart">
  <dgm:title val=""/>
  <dgm:desc val=""/>
  <dgm:catLst>
    <dgm:cat type="hierarchy" pri="125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Max/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h" fact="0.4"/>
              </dgm:constrLst>
              <dgm:ruleLst>
                <dgm:rule type="primFontSz" val="5" fact="NaN" max="NaN"/>
              </dgm:ruleLst>
            </dgm:layoutNode>
            <dgm:layoutNode name="titleText1" styleLbl="fgAcc0">
              <dgm:varLst>
                <dgm:chMax val="0"/>
                <dgm:chPref val="0"/>
              </dgm:varLst>
              <dgm:alg type="tx">
                <dgm:param type="parTxLTRAlign" val="r"/>
              </dgm:alg>
              <dgm:shape xmlns:r="http://schemas.openxmlformats.org/officeDocument/2006/relationships" type="rect" r:blip="">
                <dgm:adjLst/>
              </dgm:shape>
              <dgm:presOf axis="followSib" ptType="sibTrans" hideLastTrans="0" cnt="1"/>
              <dgm:constrLst>
                <dgm:constr type="primFontSz" val="65"/>
                <dgm:constr type="lMarg" refType="primFontSz" fact="0.2"/>
                <dgm:constr type="rMarg" refType="primFontSz" fact="0.2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1" func="var" arg="hierBranch" op="equ" val="hang">
                    <dgm:layoutNode name="Name4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3">
                    <dgm:layoutNode name="Name44">
                      <dgm:choose name="Name45">
                        <dgm:if name="Name46" axis="self" func="depth" op="lte" val="2">
                          <dgm:choose name="Name47">
                            <dgm:if name="Name4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4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0">
                          <dgm:choose name="Name51">
                            <dgm:if name="Name52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3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54">
                  <dgm:if name="Name55" func="var" arg="hierBranch" op="equ" val="l">
                    <dgm:choose name="Name56">
                      <dgm:if name="Name57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58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59" func="var" arg="hierBranch" op="equ" val="r">
                    <dgm:choose name="Name60">
                      <dgm:if name="Name61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2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3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4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65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6">
                    <dgm:if name="Name67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8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9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70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 styleLbl="node1">
                    <dgm:varLst>
                      <dgm:chMax/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2" styleLbl="fgAcc1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71">
                    <dgm:if name="Name7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4" func="var" arg="hierBranch" op="equ" val="hang">
                      <dgm:choose name="Name75">
                        <dgm:if name="Name7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78" func="var" arg="hierBranch" op="equ" val="std">
                      <dgm:choose name="Name79">
                        <dgm:if name="Name80" func="var" arg="dir" op="equ" val="norm">
                          <dgm:alg type="hierChild"/>
                        </dgm:if>
                        <dgm:else name="Name8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2" func="var" arg="hierBranch" op="equ" val="init">
                      <dgm:choose name="Name83">
                        <dgm:if name="Name84" func="var" arg="dir" op="equ" val="norm">
                          <dgm:alg type="hierChild"/>
                        </dgm:if>
                        <dgm:else name="Name85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else name="Name86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87" ref="rep2a"/>
                </dgm:layoutNode>
                <dgm:layoutNode name="hierChild5">
                  <dgm:choose name="Name88">
                    <dgm:if name="Name8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91" ref="rep2b"/>
                </dgm:layoutNode>
              </dgm:layoutNode>
            </dgm:forEach>
          </dgm:layoutNode>
          <dgm:layoutNode name="hierChild3">
            <dgm:choose name="Name92">
              <dgm:if name="Name93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4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95" axis="precedSib" ptType="parTrans" st="-1" cnt="1">
                <dgm:layoutNode name="Name96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97">
                  <dgm:if name="Name98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99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0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1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02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103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04">
                    <dgm:if name="Name105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6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7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08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 styleLbl="asst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3" styleLbl="fgAcc2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09">
                    <dgm:if name="Name110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11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12" func="var" arg="hierBranch" op="equ" val="hang">
                      <dgm:choose name="Name113">
                        <dgm:if name="Name114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15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16" func="var" arg="hierBranch" op="equ" val="std">
                      <dgm:choose name="Name117">
                        <dgm:if name="Name118" func="var" arg="dir" op="equ" val="norm">
                          <dgm:alg type="hierChild"/>
                        </dgm:if>
                        <dgm:else name="Name119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20" func="var" arg="hierBranch" op="equ" val="init">
                      <dgm:alg type="hierChild"/>
                    </dgm:if>
                    <dgm:else name="Name12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2" ref="rep2a"/>
                </dgm:layoutNode>
                <dgm:layoutNode name="hierChild7">
                  <dgm:choose name="Name123">
                    <dgm:if name="Name12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2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6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230F02-1375-4C39-A74C-8814FF954234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734CEF-66E2-45BC-A7BC-F684AA778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91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8AB59-8E18-A3F8-7787-6C43DAE17F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670572-C797-8326-DE8B-C36141058B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051B8-C16D-5360-966A-601B41A3E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41783-5E31-4A19-9518-E0B0A024634B}" type="datetime1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419AEC-0244-7AB1-8900-C100CC630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E77E2B-8D5C-6805-AE70-AD004CBFF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084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1C53D-95A2-5945-F965-C17AD065B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96BCB-7D6F-97DE-2F20-665A1EF505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A7665-2DF4-2845-EE3D-06759D33A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A4385-FCEF-4CB2-84A6-F9E70339173E}" type="datetime1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281D45-8E37-0ACD-E302-0B2D1B59C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821814-34E5-A95F-8005-1B2D743D2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520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FBE27-FFAC-ED27-1765-55FBCE77B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6FB9E-61CE-0665-089E-F5EF15B8F0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CEA585-80E5-5C93-C360-E9F373951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95E74-0601-45C3-B20D-FBD760BF3015}" type="datetime1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0B691-C5BD-74E4-0C14-A00415F7A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F738EE-27EF-0098-C0EE-17FA4C48F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291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B34AF-A69B-C125-79D0-74B8C34B2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CF651-8D64-C8F7-655A-27AFABF7E4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B931F4-3921-F88B-F117-44413B4F65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4B9E97-496A-B666-DFCE-3030018B4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9B4CD-2B39-46A0-A08D-0B0E7ADD9735}" type="datetime1">
              <a:rPr lang="en-GB" smtClean="0"/>
              <a:t>14/04/2026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3C4CB4-BFFF-CEB3-C93A-AAC9646FA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E0AF3-F68B-0B93-5A21-E4A0347D4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455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C5DF7-0636-A0ED-9C57-DAF9081C1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0F495F-8C30-5148-FE4B-650BD1C891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197EA5-B2E2-C74A-F536-C9A7256298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76C040-B4FE-FA74-97E9-F86831FBCD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5A54DE-15A5-77EC-A1B6-9B65A16AA5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F71E6D-4E8B-78BA-9426-1F778DCD8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01013-EDEB-42D7-BD29-C3F423E9B8DE}" type="datetime1">
              <a:rPr lang="en-GB" smtClean="0"/>
              <a:t>14/04/2026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C25439-6DEA-4644-BE8C-1009BEABC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A51806-D123-BA6C-7C48-99ABF0ED2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703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6AAED-F1F5-8746-5014-0535B2931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4BD395-6126-B013-5A8D-EC9D4846B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CD1C8-6AC6-4939-AB6C-EE619F37F62A}" type="datetime1">
              <a:rPr lang="en-GB" smtClean="0"/>
              <a:t>14/04/2026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9646A8-8285-8F2B-7612-6678F345F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31AC90-6D57-5F87-88E1-973613934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109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8B1FD9-FA6B-912D-95B4-1368C500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147FF-C8B0-4783-BA1D-F5872EEB4172}" type="datetime1">
              <a:rPr lang="en-GB" smtClean="0"/>
              <a:t>14/04/2026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AA301A-9BD6-16D4-7112-AE1F896158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A42632-3685-B5E5-388C-906707E25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30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8F812-0C97-2A3D-4335-32B4E24B0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7E9A0-7207-43F3-BAF8-7AE18AED13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8C4D4B-EC7D-A24E-58E2-A7868C3DFD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E609C6-1DF4-ABFC-05DA-A3A3FF1A76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99BF3-1A12-4DD7-B3B9-BFD2C7AD0601}" type="datetime1">
              <a:rPr lang="en-GB" smtClean="0"/>
              <a:t>14/04/2026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484AD9-03F0-BFF6-A41D-1A6119CF7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CB20A0-8621-8626-53A9-CB7A283F9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079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76BF8-A71F-875E-D6C8-49657B0F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436F70-2186-2925-59A9-F831512EF5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745A1B-0849-263A-601B-1A268E2E31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922734-1CA2-2644-0A69-330761DEF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2F741-D6DE-4B4A-8E88-3896857F73AC}" type="datetime1">
              <a:rPr lang="en-GB" smtClean="0"/>
              <a:t>14/04/2026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A61DB4-53A1-1B8E-ABA3-C4B878EA8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FB38F3-9CE0-B278-A1BA-A7F174C92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395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F7814-31C6-E509-401D-2D72CD350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6CCC63-1C26-BF15-9087-02F8F27646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B53124-6A44-91B4-B7CF-8A23AC935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B1C43-CD71-489B-82E2-32B39C2A29C9}" type="datetime1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FC84C-2025-420C-81EF-114D0652F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EEF58-2C0A-AA66-2CDF-15B54E080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867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C4A61F-5887-0C8F-6823-21EA44D6DF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80E35A-8407-EDAB-43DF-51BAB481CA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13388-41AB-2BE2-0A14-D8D0E7FA9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DD1FF-D1EB-44F2-A80E-BABEF4D1809B}" type="datetime1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C2C332-036C-EA04-CF21-5727D203B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FE4C4E-774A-E645-212F-DFEBB4ABF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428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E5CDD4-E30C-25DE-4DDF-AF27F0612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0DD111-4D13-3DD0-AECD-75943B247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FAFE2-1896-A9B5-2832-5798D18906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640535-DF02-42D3-9C9D-2BF7D21E9738}" type="datetime1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560FEA-E9A8-E97E-8EB8-2E2334EF15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65941E-819A-5E4D-DBFA-FE03628C67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1E701A-AEB3-478A-A628-F74BC1B550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902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limited-liability-partnership-incorporation-and-names/limited-liability-partnerships-incorporation-and-names" TargetMode="External"/><Relationship Id="rId2" Type="http://schemas.openxmlformats.org/officeDocument/2006/relationships/hyperlink" Target="https://www.cipd.org/uk/knowledge/factsheets/pestle-analysis-factshee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reatermanchester.ac.uk/blogs/why-do-startups-fail-4-reasons-things-go-wrong" TargetMode="External"/><Relationship Id="rId5" Type="http://schemas.openxmlformats.org/officeDocument/2006/relationships/hyperlink" Target="https://www.park.edu/blog/effective-marketing-strategies/" TargetMode="External"/><Relationship Id="rId4" Type="http://schemas.openxmlformats.org/officeDocument/2006/relationships/hyperlink" Target="https://idea-london.co.uk/british-startup-valuation-track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263D4DF-2D2E-B9DE-6326-926E9060B3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1007735"/>
            <a:ext cx="10136221" cy="5658678"/>
          </a:xfrm>
        </p:spPr>
        <p:txBody>
          <a:bodyPr>
            <a:normAutofit fontScale="55000" lnSpcReduction="20000"/>
          </a:bodyPr>
          <a:lstStyle/>
          <a:p>
            <a:pPr algn="l">
              <a:lnSpc>
                <a:spcPct val="160000"/>
              </a:lnSpc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Business Plan</a:t>
            </a:r>
          </a:p>
          <a:p>
            <a:pPr algn="l">
              <a:lnSpc>
                <a:spcPct val="160000"/>
              </a:lnSpc>
            </a:pPr>
            <a:endParaRPr lang="en-GB" sz="4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60000"/>
              </a:lnSpc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Enterprise and Entrepreneurship</a:t>
            </a:r>
          </a:p>
          <a:p>
            <a:pPr algn="l">
              <a:lnSpc>
                <a:spcPct val="160000"/>
              </a:lnSpc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LCLM4006</a:t>
            </a:r>
          </a:p>
          <a:p>
            <a:pPr algn="l">
              <a:lnSpc>
                <a:spcPct val="160000"/>
              </a:lnSpc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Assignment: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Task 2: Individual Presentation Pitch</a:t>
            </a:r>
          </a:p>
          <a:p>
            <a:pPr algn="l">
              <a:lnSpc>
                <a:spcPct val="160000"/>
              </a:lnSpc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Festus Ssebunya</a:t>
            </a:r>
          </a:p>
          <a:p>
            <a:pPr algn="l">
              <a:lnSpc>
                <a:spcPct val="160000"/>
              </a:lnSpc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2442547</a:t>
            </a:r>
          </a:p>
          <a:p>
            <a:pPr algn="l">
              <a:lnSpc>
                <a:spcPct val="160000"/>
              </a:lnSpc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Submission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Date: 13th April 2026</a:t>
            </a:r>
          </a:p>
          <a:p>
            <a:pPr algn="l">
              <a:lnSpc>
                <a:spcPct val="160000"/>
              </a:lnSpc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Dr. Charles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Obinwa</a:t>
            </a:r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87FDB2-33CE-5FD8-839C-9CA45F342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858800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85185-BF1E-CDEC-2F1B-83B67FD5C1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2374"/>
            <a:ext cx="10515600" cy="61965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Contents: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									      Page</a:t>
            </a:r>
          </a:p>
          <a:p>
            <a:pPr marL="514350" indent="-51435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Introduction…………………………………………. 3</a:t>
            </a:r>
          </a:p>
          <a:p>
            <a:pPr marL="514350" indent="-51435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Idea………………………………………. 4</a:t>
            </a:r>
          </a:p>
          <a:p>
            <a:pPr marL="514350" indent="-51435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Legal Format and Management structure….……. 5  </a:t>
            </a:r>
          </a:p>
          <a:p>
            <a:pPr marL="514350" indent="-51435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PESTEL analysis…………………………………… 6</a:t>
            </a:r>
          </a:p>
          <a:p>
            <a:pPr marL="514350" indent="-51435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Marketing Strategies……………………………….. 7</a:t>
            </a:r>
          </a:p>
          <a:p>
            <a:pPr marL="514350" indent="-51435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Funding requirement and Allocation of funds …... 8-10</a:t>
            </a:r>
          </a:p>
          <a:p>
            <a:pPr marL="514350" indent="-51435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Projected Income and expenditure………………. 11</a:t>
            </a:r>
          </a:p>
          <a:p>
            <a:pPr marL="514350" indent="-51435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Investment capital needed………………………… 12</a:t>
            </a:r>
          </a:p>
          <a:p>
            <a:pPr marL="514350" indent="-514350"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References………………………………………….. 13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ACF804-B77E-59EF-58DC-DCBF88FA4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2004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5FDAE-9413-5955-3BCF-BA6FEF7AE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65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4D7595-D0D6-7DAC-E0C3-2AD182C556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am Festus Ssebunya.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am here to pitch for £63,000 for 10% investment in my company,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Startup Nation.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8C5B94-A40E-1329-0E83-327D0D9DB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3</a:t>
            </a:r>
          </a:p>
        </p:txBody>
      </p:sp>
      <p:pic>
        <p:nvPicPr>
          <p:cNvPr id="4" name="Graphic 1">
            <a:extLst>
              <a:ext uri="{FF2B5EF4-FFF2-40B4-BE49-F238E27FC236}">
                <a16:creationId xmlns:a16="http://schemas.microsoft.com/office/drawing/2014/main" id="{7E595204-E393-396D-AD3C-7E46DF11EAD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385225" y="3091146"/>
            <a:ext cx="5943600" cy="3447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30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E9C62-07E9-3501-6674-2A6D0CA33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9355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Business Idea</a:t>
            </a:r>
            <a:br>
              <a:rPr lang="en-GB" sz="2400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6BBEE-214E-F1FF-66C5-3FA89C12F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749" y="1251692"/>
            <a:ext cx="10515600" cy="538257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Total UK startup business value is £47.2B (UK Startup Funding Trucker 2026).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35% of startups fail due to solving interesting problems as opposed to actual ones to be solved (University of Greater Manchester 2021).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Unique selling points will be based on value and benefit: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Prepare and mentor Startup entrepreneurs.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Connect Startup entrepreneurs with right sources of capital and legal services.  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78BC40-4B1E-6F48-4CDA-B32F9A5EC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968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4996E-54C8-C9ED-8C23-2A6FA52EA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0495"/>
            <a:ext cx="10515600" cy="714645"/>
          </a:xfrm>
        </p:spPr>
        <p:txBody>
          <a:bodyPr>
            <a:normAutofit fontScale="90000"/>
          </a:bodyPr>
          <a:lstStyle/>
          <a:p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Legal Format and Management Structure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7CD50-3208-E662-ED91-E8C71279D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5125"/>
            <a:ext cx="10515600" cy="5875506"/>
          </a:xfrm>
        </p:spPr>
        <p:txBody>
          <a:bodyPr>
            <a:normAutofit/>
          </a:bodyPr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company will be registered at Companies House as a Limited Liability Partnership, because of its limited liability protection provided to partners. (liability limited to amount of money invested in business) (GOV.UK 2026).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F4D753A9-8967-A6E4-320F-DBE43A976E5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23241880"/>
              </p:ext>
            </p:extLst>
          </p:nvPr>
        </p:nvGraphicFramePr>
        <p:xfrm>
          <a:off x="737781" y="2465705"/>
          <a:ext cx="10515600" cy="43922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0913FC-8195-4652-61E0-FBC8DDA67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697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TextBox 212">
            <a:extLst>
              <a:ext uri="{FF2B5EF4-FFF2-40B4-BE49-F238E27FC236}">
                <a16:creationId xmlns:a16="http://schemas.microsoft.com/office/drawing/2014/main" id="{FA616AAC-700D-1B9E-9ED6-E5E75544F9B7}"/>
              </a:ext>
            </a:extLst>
          </p:cNvPr>
          <p:cNvSpPr txBox="1"/>
          <p:nvPr/>
        </p:nvSpPr>
        <p:spPr>
          <a:xfrm>
            <a:off x="972766" y="110836"/>
            <a:ext cx="10155677" cy="63709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PESTEL analysis is framework used by organisations to assess macro factors that impact their businesses positively or negatively (CIPD 2025).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Three Important PESTEL Factors: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Political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Availability of Government business grants and backed startup loans may be an incentive for entrepreneurs to start new businesses. 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Change in people career attitudes of wanting to be self-employed creates opportunity for new business startups, hence business opportunity.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Need for licence from FCA (Financial Conduct Authority)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may delay business launch.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accent3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0BCD985-F998-49E9-F9C8-F846AB42D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300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7DC6C-DF6E-B5AB-D3F2-1A2CADD84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 </a:t>
            </a: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Strategies</a:t>
            </a:r>
            <a:br>
              <a:rPr lang="en-GB" dirty="0"/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A marketing strategy is a comprehensive plan that outlines how a business will promote its products or services to its target audience (Park University 2025).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67516-459D-810C-26D3-DEE5BC502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924" y="2788427"/>
            <a:ext cx="10515600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of billboards and signage marketing to reach potential clients across London.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Social media marketing and Search engine optimisation as they offer precise targeting, real-time analytics and cost-effective campaigns.</a:t>
            </a:r>
          </a:p>
          <a:p>
            <a:endParaRPr lang="en-GB" dirty="0">
              <a:solidFill>
                <a:schemeClr val="accent3"/>
              </a:solidFill>
            </a:endParaRP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CC81E2-7332-C501-8891-62BCC5761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975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FE601-ED45-AF87-683A-0CFEE655C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7987"/>
            <a:ext cx="10515600" cy="1356853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Funding requirement and Allocation of funds…: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Startup costs</a:t>
            </a:r>
            <a:br>
              <a:rPr lang="en-GB" b="1" dirty="0">
                <a:solidFill>
                  <a:schemeClr val="accent3"/>
                </a:solidFill>
              </a:rPr>
            </a:br>
            <a:endParaRPr lang="en-GB" b="1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42BFED8-5056-CB47-1F60-32A5FFFC1B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849435"/>
              </p:ext>
            </p:extLst>
          </p:nvPr>
        </p:nvGraphicFramePr>
        <p:xfrm>
          <a:off x="2163306" y="914406"/>
          <a:ext cx="8229600" cy="58256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397469512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720929367"/>
                    </a:ext>
                  </a:extLst>
                </a:gridCol>
              </a:tblGrid>
              <a:tr h="34777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Service/Resource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68786312"/>
                  </a:ext>
                </a:extLst>
              </a:tr>
              <a:tr h="34777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Company registration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05534424"/>
                  </a:ext>
                </a:extLst>
              </a:tr>
              <a:tr h="34777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registration address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80483294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Website domain name and hosting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1918408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Logo design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38517562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Contractors’ charges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17997572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Insurance premiums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£3,500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57636845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Desktop and Laptop computers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3528560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Accessories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43412419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Furniture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£7,500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08975525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Stationary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£1,500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81977679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 research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£2,500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9502750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Advertising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59726256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fees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£1,500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0953275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Consultancy fees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93235153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training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9994487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Miscellaneous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49309495"/>
                  </a:ext>
                </a:extLst>
              </a:tr>
              <a:tr h="31881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£38,280.00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73317782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801B02-1568-5CA9-CEC6-03B0051B3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116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EC789-5871-E6AD-EBA3-E3DE0A2FFD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Funding requirement and Allocation of funds…: 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Fixed cost table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C1137A-189D-661A-5307-2593269A72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1513180"/>
              </p:ext>
            </p:extLst>
          </p:nvPr>
        </p:nvGraphicFramePr>
        <p:xfrm>
          <a:off x="1352145" y="1459149"/>
          <a:ext cx="9241276" cy="50337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620638">
                  <a:extLst>
                    <a:ext uri="{9D8B030D-6E8A-4147-A177-3AD203B41FA5}">
                      <a16:colId xmlns:a16="http://schemas.microsoft.com/office/drawing/2014/main" val="512824890"/>
                    </a:ext>
                  </a:extLst>
                </a:gridCol>
                <a:gridCol w="4620638">
                  <a:extLst>
                    <a:ext uri="{9D8B030D-6E8A-4147-A177-3AD203B41FA5}">
                      <a16:colId xmlns:a16="http://schemas.microsoft.com/office/drawing/2014/main" val="2166699082"/>
                    </a:ext>
                  </a:extLst>
                </a:gridCol>
              </a:tblGrid>
              <a:tr h="55930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Service/Resource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Cost/month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39927856"/>
                  </a:ext>
                </a:extLst>
              </a:tr>
              <a:tr h="55930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Rent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£1,450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98049577"/>
                  </a:ext>
                </a:extLst>
              </a:tr>
              <a:tr h="55930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Eight employees Salary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£16,000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21808167"/>
                  </a:ext>
                </a:extLst>
              </a:tr>
              <a:tr h="55930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Gas bill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49474546"/>
                  </a:ext>
                </a:extLst>
              </a:tr>
              <a:tr h="55930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 rate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£350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45664077"/>
                  </a:ext>
                </a:extLst>
              </a:tr>
              <a:tr h="55930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rate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39498468"/>
                  </a:ext>
                </a:extLst>
              </a:tr>
              <a:tr h="55930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Insurance premiums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61346182"/>
                  </a:ext>
                </a:extLst>
              </a:tr>
              <a:tr h="55930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Depreciation of Office equipment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00928429"/>
                  </a:ext>
                </a:extLst>
              </a:tr>
              <a:tr h="55930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£21,270.00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40255998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852350-50B1-89C3-8F84-F847B08E0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2687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A7E33-2AB1-711B-8C62-B033484B8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Funding requirement and Allocation of funds: 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Variable cost table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BFC7864-5A67-3481-FEBF-03E59D7DCE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0901832"/>
              </p:ext>
            </p:extLst>
          </p:nvPr>
        </p:nvGraphicFramePr>
        <p:xfrm>
          <a:off x="678426" y="1517515"/>
          <a:ext cx="10746655" cy="50972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00987">
                  <a:extLst>
                    <a:ext uri="{9D8B030D-6E8A-4147-A177-3AD203B41FA5}">
                      <a16:colId xmlns:a16="http://schemas.microsoft.com/office/drawing/2014/main" val="1161045000"/>
                    </a:ext>
                  </a:extLst>
                </a:gridCol>
                <a:gridCol w="732208">
                  <a:extLst>
                    <a:ext uri="{9D8B030D-6E8A-4147-A177-3AD203B41FA5}">
                      <a16:colId xmlns:a16="http://schemas.microsoft.com/office/drawing/2014/main" val="4077149875"/>
                    </a:ext>
                  </a:extLst>
                </a:gridCol>
                <a:gridCol w="732208">
                  <a:extLst>
                    <a:ext uri="{9D8B030D-6E8A-4147-A177-3AD203B41FA5}">
                      <a16:colId xmlns:a16="http://schemas.microsoft.com/office/drawing/2014/main" val="2801614519"/>
                    </a:ext>
                  </a:extLst>
                </a:gridCol>
                <a:gridCol w="732208">
                  <a:extLst>
                    <a:ext uri="{9D8B030D-6E8A-4147-A177-3AD203B41FA5}">
                      <a16:colId xmlns:a16="http://schemas.microsoft.com/office/drawing/2014/main" val="3488290216"/>
                    </a:ext>
                  </a:extLst>
                </a:gridCol>
                <a:gridCol w="732208">
                  <a:extLst>
                    <a:ext uri="{9D8B030D-6E8A-4147-A177-3AD203B41FA5}">
                      <a16:colId xmlns:a16="http://schemas.microsoft.com/office/drawing/2014/main" val="1079579398"/>
                    </a:ext>
                  </a:extLst>
                </a:gridCol>
                <a:gridCol w="732208">
                  <a:extLst>
                    <a:ext uri="{9D8B030D-6E8A-4147-A177-3AD203B41FA5}">
                      <a16:colId xmlns:a16="http://schemas.microsoft.com/office/drawing/2014/main" val="3345967615"/>
                    </a:ext>
                  </a:extLst>
                </a:gridCol>
                <a:gridCol w="732208">
                  <a:extLst>
                    <a:ext uri="{9D8B030D-6E8A-4147-A177-3AD203B41FA5}">
                      <a16:colId xmlns:a16="http://schemas.microsoft.com/office/drawing/2014/main" val="1069704517"/>
                    </a:ext>
                  </a:extLst>
                </a:gridCol>
                <a:gridCol w="732208">
                  <a:extLst>
                    <a:ext uri="{9D8B030D-6E8A-4147-A177-3AD203B41FA5}">
                      <a16:colId xmlns:a16="http://schemas.microsoft.com/office/drawing/2014/main" val="873449801"/>
                    </a:ext>
                  </a:extLst>
                </a:gridCol>
                <a:gridCol w="732208">
                  <a:extLst>
                    <a:ext uri="{9D8B030D-6E8A-4147-A177-3AD203B41FA5}">
                      <a16:colId xmlns:a16="http://schemas.microsoft.com/office/drawing/2014/main" val="3270288359"/>
                    </a:ext>
                  </a:extLst>
                </a:gridCol>
                <a:gridCol w="922001">
                  <a:extLst>
                    <a:ext uri="{9D8B030D-6E8A-4147-A177-3AD203B41FA5}">
                      <a16:colId xmlns:a16="http://schemas.microsoft.com/office/drawing/2014/main" val="128393962"/>
                    </a:ext>
                  </a:extLst>
                </a:gridCol>
                <a:gridCol w="922001">
                  <a:extLst>
                    <a:ext uri="{9D8B030D-6E8A-4147-A177-3AD203B41FA5}">
                      <a16:colId xmlns:a16="http://schemas.microsoft.com/office/drawing/2014/main" val="742975930"/>
                    </a:ext>
                  </a:extLst>
                </a:gridCol>
                <a:gridCol w="922001">
                  <a:extLst>
                    <a:ext uri="{9D8B030D-6E8A-4147-A177-3AD203B41FA5}">
                      <a16:colId xmlns:a16="http://schemas.microsoft.com/office/drawing/2014/main" val="542630482"/>
                    </a:ext>
                  </a:extLst>
                </a:gridCol>
                <a:gridCol w="922001">
                  <a:extLst>
                    <a:ext uri="{9D8B030D-6E8A-4147-A177-3AD203B41FA5}">
                      <a16:colId xmlns:a16="http://schemas.microsoft.com/office/drawing/2014/main" val="108663553"/>
                    </a:ext>
                  </a:extLst>
                </a:gridCol>
              </a:tblGrid>
              <a:tr h="118411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 costs.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Feb.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Apr.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Jul.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Aug.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Sept.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Oct.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Nov.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8335941"/>
                  </a:ext>
                </a:extLst>
              </a:tr>
              <a:tr h="159574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Over-time Staff wages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£0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£280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88569065"/>
                  </a:ext>
                </a:extLst>
              </a:tr>
              <a:tr h="77247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Electricity bill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£220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£225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£360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£365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80046761"/>
                  </a:ext>
                </a:extLst>
              </a:tr>
              <a:tr h="77247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Water bill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£64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£79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£89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£110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87446422"/>
                  </a:ext>
                </a:extLst>
              </a:tr>
              <a:tr h="77247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£569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£720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£730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£849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£985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£1,089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£1,100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£1,175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£1,450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72886550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D46654-7B53-69F5-575D-49FE2A7F2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7794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5F5F3-FA66-671F-98DB-8A6CA1450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Cash-flow statement for a year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Projected Income and Expenditure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E0D0E42-2F0E-5AAF-8F86-4E64629DE6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0497985"/>
              </p:ext>
            </p:extLst>
          </p:nvPr>
        </p:nvGraphicFramePr>
        <p:xfrm>
          <a:off x="619432" y="1455176"/>
          <a:ext cx="11208775" cy="49077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60887">
                  <a:extLst>
                    <a:ext uri="{9D8B030D-6E8A-4147-A177-3AD203B41FA5}">
                      <a16:colId xmlns:a16="http://schemas.microsoft.com/office/drawing/2014/main" val="3085274592"/>
                    </a:ext>
                  </a:extLst>
                </a:gridCol>
                <a:gridCol w="700533">
                  <a:extLst>
                    <a:ext uri="{9D8B030D-6E8A-4147-A177-3AD203B41FA5}">
                      <a16:colId xmlns:a16="http://schemas.microsoft.com/office/drawing/2014/main" val="959536808"/>
                    </a:ext>
                  </a:extLst>
                </a:gridCol>
                <a:gridCol w="749037">
                  <a:extLst>
                    <a:ext uri="{9D8B030D-6E8A-4147-A177-3AD203B41FA5}">
                      <a16:colId xmlns:a16="http://schemas.microsoft.com/office/drawing/2014/main" val="233579262"/>
                    </a:ext>
                  </a:extLst>
                </a:gridCol>
                <a:gridCol w="820811">
                  <a:extLst>
                    <a:ext uri="{9D8B030D-6E8A-4147-A177-3AD203B41FA5}">
                      <a16:colId xmlns:a16="http://schemas.microsoft.com/office/drawing/2014/main" val="3898825640"/>
                    </a:ext>
                  </a:extLst>
                </a:gridCol>
                <a:gridCol w="820811">
                  <a:extLst>
                    <a:ext uri="{9D8B030D-6E8A-4147-A177-3AD203B41FA5}">
                      <a16:colId xmlns:a16="http://schemas.microsoft.com/office/drawing/2014/main" val="2012475382"/>
                    </a:ext>
                  </a:extLst>
                </a:gridCol>
                <a:gridCol w="819587">
                  <a:extLst>
                    <a:ext uri="{9D8B030D-6E8A-4147-A177-3AD203B41FA5}">
                      <a16:colId xmlns:a16="http://schemas.microsoft.com/office/drawing/2014/main" val="1458022460"/>
                    </a:ext>
                  </a:extLst>
                </a:gridCol>
                <a:gridCol w="819587">
                  <a:extLst>
                    <a:ext uri="{9D8B030D-6E8A-4147-A177-3AD203B41FA5}">
                      <a16:colId xmlns:a16="http://schemas.microsoft.com/office/drawing/2014/main" val="2662815314"/>
                    </a:ext>
                  </a:extLst>
                </a:gridCol>
                <a:gridCol w="819587">
                  <a:extLst>
                    <a:ext uri="{9D8B030D-6E8A-4147-A177-3AD203B41FA5}">
                      <a16:colId xmlns:a16="http://schemas.microsoft.com/office/drawing/2014/main" val="2033640857"/>
                    </a:ext>
                  </a:extLst>
                </a:gridCol>
                <a:gridCol w="819587">
                  <a:extLst>
                    <a:ext uri="{9D8B030D-6E8A-4147-A177-3AD203B41FA5}">
                      <a16:colId xmlns:a16="http://schemas.microsoft.com/office/drawing/2014/main" val="1019656902"/>
                    </a:ext>
                  </a:extLst>
                </a:gridCol>
                <a:gridCol w="819587">
                  <a:extLst>
                    <a:ext uri="{9D8B030D-6E8A-4147-A177-3AD203B41FA5}">
                      <a16:colId xmlns:a16="http://schemas.microsoft.com/office/drawing/2014/main" val="475412105"/>
                    </a:ext>
                  </a:extLst>
                </a:gridCol>
                <a:gridCol w="819587">
                  <a:extLst>
                    <a:ext uri="{9D8B030D-6E8A-4147-A177-3AD203B41FA5}">
                      <a16:colId xmlns:a16="http://schemas.microsoft.com/office/drawing/2014/main" val="2134686467"/>
                    </a:ext>
                  </a:extLst>
                </a:gridCol>
                <a:gridCol w="819587">
                  <a:extLst>
                    <a:ext uri="{9D8B030D-6E8A-4147-A177-3AD203B41FA5}">
                      <a16:colId xmlns:a16="http://schemas.microsoft.com/office/drawing/2014/main" val="4112870941"/>
                    </a:ext>
                  </a:extLst>
                </a:gridCol>
                <a:gridCol w="819587">
                  <a:extLst>
                    <a:ext uri="{9D8B030D-6E8A-4147-A177-3AD203B41FA5}">
                      <a16:colId xmlns:a16="http://schemas.microsoft.com/office/drawing/2014/main" val="3977921502"/>
                    </a:ext>
                  </a:extLst>
                </a:gridCol>
              </a:tblGrid>
              <a:tr h="6588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Bef>
                          <a:spcPts val="200"/>
                        </a:spcBef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1">
                        <a:solidFill>
                          <a:srgbClr val="833C0B"/>
                        </a:solidFill>
                        <a:effectLst/>
                        <a:latin typeface="Arial" panose="020B0604020202020204" pitchFamily="34" charset="0"/>
                        <a:ea typeface="DengXian Light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Feb.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Apr.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Jul.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Aug.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Sept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Oct.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Nov.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Dec.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45821531"/>
                  </a:ext>
                </a:extLst>
              </a:tr>
              <a:tr h="10098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 cost (£)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21,270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21,270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21,270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21,270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21,270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21,270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21,270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21,270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21,270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21,270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21,270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21,270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43613866"/>
                  </a:ext>
                </a:extLst>
              </a:tr>
              <a:tr h="6588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 cost (£)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569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720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730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849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985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1,089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1,100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1,175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1,450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91559732"/>
                  </a:ext>
                </a:extLst>
              </a:tr>
              <a:tr h="7332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cost (£)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21,520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21,525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21,620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21,839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21,990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22,119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22,255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22,359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22,370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22,445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22,720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67791807"/>
                  </a:ext>
                </a:extLst>
              </a:tr>
              <a:tr h="7332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Revenue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19500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45,000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55,000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65,000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325,000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87392211"/>
                  </a:ext>
                </a:extLst>
              </a:tr>
              <a:tr h="11137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Profit/Loss (£)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2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-11,520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2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-6,525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2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-4,620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2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-2,339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3010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13,000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22,881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32,745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42,641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57,630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77,555</a:t>
                      </a:r>
                      <a:endParaRPr lang="en-GB" sz="1200" b="1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302,280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DengXian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47867509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F8C6A1-EA39-22FE-C455-FFC676D20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6486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A37CB-409D-FB0D-DD2D-FD878AB88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Investment capital needed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B1BC4-E4BC-5754-5E69-B81963724D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 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Investment capital required= Total startup cost + Total cost-Revenue up to the breakeven point.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(£38,280+11,520+6,252+4,620+2,339)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Investment capital needed = £63,011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E2046D-5811-8F8E-2FB7-46D1220F0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9252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C2017-5755-B8EE-3C96-F834E9157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15862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A3DD5-FDDC-EC2D-9AA8-FFA5D3522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0987"/>
            <a:ext cx="10515600" cy="534048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CIPD (2025) PESTEL analysis [Online] Available at: 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https://www.cipd.org/uk/knowledge/factsheets/pestle-analysis-factsheet/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20 March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GOV.UK (2026) Limited liability partnerships: incorporation and names [Online]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https://www.gov.uk/government/publications/limited-liability-partnership-incorporation-and-names/limited-liability-partnerships-incorporation-and-names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28 March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UK startup Funding Trucker (2026) [Online]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https://idea-london.co.uk/british-startup-valuation-tracker/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22 March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Park University (2025) 10 Effective Marketing Strategies for 2025 [Online]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https://www.park.edu/blog/effective-marketing-strategies/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8 April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University of Greater Manchester (2021)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Why Do Startups Fail? 4 Reasons Things Go Wrong [Online]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https://greatermanchester.ac.uk/blogs/why-do-startups-fail-4-reasons-things-go-wrong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19 March 2026).</a:t>
            </a:r>
          </a:p>
          <a:p>
            <a:endParaRPr lang="en-GB" sz="1600" b="1" dirty="0">
              <a:solidFill>
                <a:srgbClr val="FFC000"/>
              </a:solidFill>
            </a:endParaRPr>
          </a:p>
          <a:p>
            <a:endParaRPr lang="en-GB" sz="16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106801-7304-B539-39D0-7B6C915DF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E701A-AEB3-478A-A628-F74BC1B550C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9064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1478</TotalTime>
  <Words>1037</Words>
  <Application>Microsoft Office PowerPoint</Application>
  <PresentationFormat>Widescreen</PresentationFormat>
  <Paragraphs>292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Introduction</vt:lpstr>
      <vt:lpstr> Business Idea </vt:lpstr>
      <vt:lpstr>Legal Format and Management Structure </vt:lpstr>
      <vt:lpstr>PowerPoint Presentation</vt:lpstr>
      <vt:lpstr> Marketing Strategies A marketing strategy is a comprehensive plan that outlines how a business will promote its products or services to its target audience (Park University 2025).</vt:lpstr>
      <vt:lpstr>Funding requirement and Allocation of funds…:  Startup costs </vt:lpstr>
      <vt:lpstr>Funding requirement and Allocation of funds…:  Fixed cost table</vt:lpstr>
      <vt:lpstr>Funding requirement and Allocation of funds:  Variable cost table</vt:lpstr>
      <vt:lpstr>Cash-flow statement for a year Projected Income and Expenditure</vt:lpstr>
      <vt:lpstr>Investment capital needed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Festus Ssebunya</dc:creator>
  <cp:lastModifiedBy>Festus Ssebunya</cp:lastModifiedBy>
  <cp:revision>3</cp:revision>
  <dcterms:created xsi:type="dcterms:W3CDTF">2026-04-05T14:59:23Z</dcterms:created>
  <dcterms:modified xsi:type="dcterms:W3CDTF">2026-04-14T20:58:11Z</dcterms:modified>
</cp:coreProperties>
</file>