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1EBD8A3F-71FF-482D-BBDB-06CCFE537C8D}" type="datetimeFigureOut">
              <a:rPr lang="en-GB" smtClean="0"/>
              <a:t>26/10/2015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4F84ABB-A55A-4AA3-9AF5-33545B9D5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880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BD8A3F-71FF-482D-BBDB-06CCFE537C8D}" type="datetimeFigureOut">
              <a:rPr lang="en-GB" smtClean="0"/>
              <a:t>26/10/2015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84ABB-A55A-4AA3-9AF5-33545B9D5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6248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BD8A3F-71FF-482D-BBDB-06CCFE537C8D}" type="datetimeFigureOut">
              <a:rPr lang="en-GB" smtClean="0"/>
              <a:t>26/10/2015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84ABB-A55A-4AA3-9AF5-33545B9D5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7086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BD8A3F-71FF-482D-BBDB-06CCFE537C8D}" type="datetimeFigureOut">
              <a:rPr lang="en-GB" smtClean="0"/>
              <a:t>26/10/2015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84ABB-A55A-4AA3-9AF5-33545B9D5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83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BD8A3F-71FF-482D-BBDB-06CCFE537C8D}" type="datetimeFigureOut">
              <a:rPr lang="en-GB" smtClean="0"/>
              <a:t>26/10/2015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84ABB-A55A-4AA3-9AF5-33545B9D5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0023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BD8A3F-71FF-482D-BBDB-06CCFE537C8D}" type="datetimeFigureOut">
              <a:rPr lang="en-GB" smtClean="0"/>
              <a:t>26/10/2015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84ABB-A55A-4AA3-9AF5-33545B9D5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5076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BD8A3F-71FF-482D-BBDB-06CCFE537C8D}" type="datetimeFigureOut">
              <a:rPr lang="en-GB" smtClean="0"/>
              <a:t>26/10/2015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84ABB-A55A-4AA3-9AF5-33545B9D5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436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BD8A3F-71FF-482D-BBDB-06CCFE537C8D}" type="datetimeFigureOut">
              <a:rPr lang="en-GB" smtClean="0"/>
              <a:t>26/10/2015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84ABB-A55A-4AA3-9AF5-33545B9D5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341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BD8A3F-71FF-482D-BBDB-06CCFE537C8D}" type="datetimeFigureOut">
              <a:rPr lang="en-GB" smtClean="0"/>
              <a:t>26/10/2015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84ABB-A55A-4AA3-9AF5-33545B9D5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0253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BD8A3F-71FF-482D-BBDB-06CCFE537C8D}" type="datetimeFigureOut">
              <a:rPr lang="en-GB" smtClean="0"/>
              <a:t>26/10/2015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84ABB-A55A-4AA3-9AF5-33545B9D5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9633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BD8A3F-71FF-482D-BBDB-06CCFE537C8D}" type="datetimeFigureOut">
              <a:rPr lang="en-GB" smtClean="0"/>
              <a:t>26/10/2015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84ABB-A55A-4AA3-9AF5-33545B9D5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2236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BD8A3F-71FF-482D-BBDB-06CCFE537C8D}" type="datetimeFigureOut">
              <a:rPr lang="en-GB" smtClean="0"/>
              <a:t>26/10/2015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84ABB-A55A-4AA3-9AF5-33545B9D5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46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BD8A3F-71FF-482D-BBDB-06CCFE537C8D}" type="datetimeFigureOut">
              <a:rPr lang="en-GB" smtClean="0"/>
              <a:t>26/10/2015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84ABB-A55A-4AA3-9AF5-33545B9D5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475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BD8A3F-71FF-482D-BBDB-06CCFE537C8D}" type="datetimeFigureOut">
              <a:rPr lang="en-GB" smtClean="0"/>
              <a:t>26/10/2015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84ABB-A55A-4AA3-9AF5-33545B9D5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3988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BD8A3F-71FF-482D-BBDB-06CCFE537C8D}" type="datetimeFigureOut">
              <a:rPr lang="en-GB" smtClean="0"/>
              <a:t>26/10/2015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84ABB-A55A-4AA3-9AF5-33545B9D5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6120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1EBD8A3F-71FF-482D-BBDB-06CCFE537C8D}" type="datetimeFigureOut">
              <a:rPr lang="en-GB" smtClean="0"/>
              <a:t>26/10/2015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84ABB-A55A-4AA3-9AF5-33545B9D5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3204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1EBD8A3F-71FF-482D-BBDB-06CCFE537C8D}" type="datetimeFigureOut">
              <a:rPr lang="en-GB" smtClean="0"/>
              <a:t>26/10/2015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84ABB-A55A-4AA3-9AF5-33545B9D5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8197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1EBD8A3F-71FF-482D-BBDB-06CCFE537C8D}" type="datetimeFigureOut">
              <a:rPr lang="en-GB" smtClean="0"/>
              <a:t>26/10/2015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4F84ABB-A55A-4AA3-9AF5-33545B9D5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442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OF FINANCE-DEBT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Preference Shares</a:t>
            </a:r>
          </a:p>
          <a:p>
            <a:r>
              <a:rPr lang="en-GB" sz="3600" dirty="0" smtClean="0"/>
              <a:t>Debentures Secured or Unsecured</a:t>
            </a:r>
          </a:p>
          <a:p>
            <a:r>
              <a:rPr lang="en-GB" sz="3600" dirty="0" smtClean="0"/>
              <a:t>Deep Discount Bonds</a:t>
            </a:r>
          </a:p>
          <a:p>
            <a:r>
              <a:rPr lang="en-GB" sz="3600" dirty="0" smtClean="0"/>
              <a:t>Zero Coupon Bonds</a:t>
            </a:r>
          </a:p>
          <a:p>
            <a:r>
              <a:rPr lang="en-GB" sz="3600" dirty="0" smtClean="0"/>
              <a:t>Convertibles and Warrants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279221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17</TotalTime>
  <Words>18</Words>
  <Application>Microsoft Office PowerPoint</Application>
  <PresentationFormat>Widescreen</PresentationFormat>
  <Paragraphs>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Ion Boardroom</vt:lpstr>
      <vt:lpstr>SOURCES OF FINANCE-DEBT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SOURCES OF FINANCE-DEBT</dc:title>
  <dc:creator>Ian Jackson</dc:creator>
  <cp:lastModifiedBy>Ian Jackson</cp:lastModifiedBy>
  <cp:revision>2</cp:revision>
  <dcterms:created xsi:type="dcterms:W3CDTF">2015-10-26T10:13:18Z</dcterms:created>
  <dcterms:modified xsi:type="dcterms:W3CDTF">2015-10-26T10:30:27Z</dcterms:modified>
</cp:coreProperties>
</file>