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65" r:id="rId2"/>
  </p:sldMasterIdLst>
  <p:notesMasterIdLst>
    <p:notesMasterId r:id="rId31"/>
  </p:notesMasterIdLst>
  <p:sldIdLst>
    <p:sldId id="256" r:id="rId3"/>
    <p:sldId id="257" r:id="rId4"/>
    <p:sldId id="258" r:id="rId5"/>
    <p:sldId id="260" r:id="rId6"/>
    <p:sldId id="261" r:id="rId7"/>
    <p:sldId id="262" r:id="rId8"/>
    <p:sldId id="263" r:id="rId9"/>
    <p:sldId id="265" r:id="rId10"/>
    <p:sldId id="266" r:id="rId11"/>
    <p:sldId id="267" r:id="rId12"/>
    <p:sldId id="268" r:id="rId13"/>
    <p:sldId id="269" r:id="rId14"/>
    <p:sldId id="270" r:id="rId15"/>
    <p:sldId id="278" r:id="rId16"/>
    <p:sldId id="279" r:id="rId17"/>
    <p:sldId id="280" r:id="rId18"/>
    <p:sldId id="271" r:id="rId19"/>
    <p:sldId id="272" r:id="rId20"/>
    <p:sldId id="281" r:id="rId21"/>
    <p:sldId id="284" r:id="rId22"/>
    <p:sldId id="285" r:id="rId23"/>
    <p:sldId id="286" r:id="rId24"/>
    <p:sldId id="288" r:id="rId25"/>
    <p:sldId id="289" r:id="rId26"/>
    <p:sldId id="290" r:id="rId27"/>
    <p:sldId id="273" r:id="rId28"/>
    <p:sldId id="274" r:id="rId29"/>
    <p:sldId id="275" r:id="rId3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5ABEB4-5383-FD11-69EB-46E77BF9F293}" v="144" dt="2022-10-04T11:36:48.396"/>
    <p1510:client id="{169BBF31-651A-41F3-A8B0-A5797E3ADB74}" v="572" dt="2022-09-29T12:56:21.541"/>
    <p1510:client id="{26D367A2-AC9F-B0C9-8134-7D67B14FE0B9}" v="139" dt="2023-01-31T11:58:00.458"/>
    <p1510:client id="{2C36A93D-7A0A-FE17-35FE-3A792842D7B2}" v="82" dt="2022-09-29T14:00:17.865"/>
    <p1510:client id="{50387A75-2384-CFC0-A910-2AE4250B5A90}" v="180" dt="2022-10-05T11:02:32.307"/>
    <p1510:client id="{746EF4EF-34DB-CFEE-9E1D-6DD0623DDFC4}" v="83" dt="2022-10-05T09:04:41.068"/>
    <p1510:client id="{ED238B93-37FF-7A88-2C2F-ABE104EFAE7C}" v="202" dt="2022-10-12T08:30:13.431"/>
    <p1510:client id="{EF0D2613-2C9A-AF5A-6122-0BE74E61F68E}" v="183" dt="2022-09-29T15:15:35.9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83" d="100"/>
          <a:sy n="83" d="100"/>
        </p:scale>
        <p:origin x="48" y="27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microsoft.com/office/2016/11/relationships/changesInfo" Target="changesInfos/changesInfo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ita Draper" userId="S::z.draper@uwtsd.ac.uk::b063123c-f51f-481b-b99c-f574606c9ace" providerId="AD" clId="Web-{0D5ABEB4-5383-FD11-69EB-46E77BF9F293}"/>
    <pc:docChg chg="modSld">
      <pc:chgData name="Zita Draper" userId="S::z.draper@uwtsd.ac.uk::b063123c-f51f-481b-b99c-f574606c9ace" providerId="AD" clId="Web-{0D5ABEB4-5383-FD11-69EB-46E77BF9F293}" dt="2022-10-04T11:36:48.396" v="141" actId="20577"/>
      <pc:docMkLst>
        <pc:docMk/>
      </pc:docMkLst>
      <pc:sldChg chg="addSp modSp">
        <pc:chgData name="Zita Draper" userId="S::z.draper@uwtsd.ac.uk::b063123c-f51f-481b-b99c-f574606c9ace" providerId="AD" clId="Web-{0D5ABEB4-5383-FD11-69EB-46E77BF9F293}" dt="2022-10-04T11:31:30.920" v="36" actId="1076"/>
        <pc:sldMkLst>
          <pc:docMk/>
          <pc:sldMk cId="3212966150" sldId="263"/>
        </pc:sldMkLst>
        <pc:spChg chg="mod">
          <ac:chgData name="Zita Draper" userId="S::z.draper@uwtsd.ac.uk::b063123c-f51f-481b-b99c-f574606c9ace" providerId="AD" clId="Web-{0D5ABEB4-5383-FD11-69EB-46E77BF9F293}" dt="2022-10-04T11:28:43.729" v="3" actId="20577"/>
          <ac:spMkLst>
            <pc:docMk/>
            <pc:sldMk cId="3212966150" sldId="263"/>
            <ac:spMk id="2" creationId="{0119C540-CD71-4BE4-FACF-794E0E4FCFE1}"/>
          </ac:spMkLst>
        </pc:spChg>
        <pc:spChg chg="mod">
          <ac:chgData name="Zita Draper" userId="S::z.draper@uwtsd.ac.uk::b063123c-f51f-481b-b99c-f574606c9ace" providerId="AD" clId="Web-{0D5ABEB4-5383-FD11-69EB-46E77BF9F293}" dt="2022-10-04T11:30:45.076" v="32" actId="20577"/>
          <ac:spMkLst>
            <pc:docMk/>
            <pc:sldMk cId="3212966150" sldId="263"/>
            <ac:spMk id="3" creationId="{7A973D60-946D-462C-F430-6FB8386738E6}"/>
          </ac:spMkLst>
        </pc:spChg>
        <pc:picChg chg="add mod">
          <ac:chgData name="Zita Draper" userId="S::z.draper@uwtsd.ac.uk::b063123c-f51f-481b-b99c-f574606c9ace" providerId="AD" clId="Web-{0D5ABEB4-5383-FD11-69EB-46E77BF9F293}" dt="2022-10-04T11:31:30.920" v="36" actId="1076"/>
          <ac:picMkLst>
            <pc:docMk/>
            <pc:sldMk cId="3212966150" sldId="263"/>
            <ac:picMk id="4" creationId="{3297866C-E8E3-60FE-08F0-6499E2D94932}"/>
          </ac:picMkLst>
        </pc:picChg>
      </pc:sldChg>
      <pc:sldChg chg="addSp modSp">
        <pc:chgData name="Zita Draper" userId="S::z.draper@uwtsd.ac.uk::b063123c-f51f-481b-b99c-f574606c9ace" providerId="AD" clId="Web-{0D5ABEB4-5383-FD11-69EB-46E77BF9F293}" dt="2022-10-04T11:34:22.393" v="91" actId="1076"/>
        <pc:sldMkLst>
          <pc:docMk/>
          <pc:sldMk cId="648865456" sldId="265"/>
        </pc:sldMkLst>
        <pc:spChg chg="mod">
          <ac:chgData name="Zita Draper" userId="S::z.draper@uwtsd.ac.uk::b063123c-f51f-481b-b99c-f574606c9ace" providerId="AD" clId="Web-{0D5ABEB4-5383-FD11-69EB-46E77BF9F293}" dt="2022-10-04T11:31:56.702" v="45" actId="20577"/>
          <ac:spMkLst>
            <pc:docMk/>
            <pc:sldMk cId="648865456" sldId="265"/>
            <ac:spMk id="2" creationId="{7A56099B-AB06-6FD6-31EF-D8F8D8139077}"/>
          </ac:spMkLst>
        </pc:spChg>
        <pc:spChg chg="mod">
          <ac:chgData name="Zita Draper" userId="S::z.draper@uwtsd.ac.uk::b063123c-f51f-481b-b99c-f574606c9ace" providerId="AD" clId="Web-{0D5ABEB4-5383-FD11-69EB-46E77BF9F293}" dt="2022-10-04T11:33:32.157" v="85" actId="20577"/>
          <ac:spMkLst>
            <pc:docMk/>
            <pc:sldMk cId="648865456" sldId="265"/>
            <ac:spMk id="3" creationId="{AF4D8B2C-CFD5-646C-F788-E7AD307BDDF6}"/>
          </ac:spMkLst>
        </pc:spChg>
        <pc:picChg chg="add mod">
          <ac:chgData name="Zita Draper" userId="S::z.draper@uwtsd.ac.uk::b063123c-f51f-481b-b99c-f574606c9ace" providerId="AD" clId="Web-{0D5ABEB4-5383-FD11-69EB-46E77BF9F293}" dt="2022-10-04T11:34:22.393" v="91" actId="1076"/>
          <ac:picMkLst>
            <pc:docMk/>
            <pc:sldMk cId="648865456" sldId="265"/>
            <ac:picMk id="4" creationId="{B0590017-81A4-CF17-3E56-6045832D1908}"/>
          </ac:picMkLst>
        </pc:picChg>
      </pc:sldChg>
      <pc:sldChg chg="addSp modSp mod setBg">
        <pc:chgData name="Zita Draper" userId="S::z.draper@uwtsd.ac.uk::b063123c-f51f-481b-b99c-f574606c9ace" providerId="AD" clId="Web-{0D5ABEB4-5383-FD11-69EB-46E77BF9F293}" dt="2022-10-04T11:36:48.396" v="141" actId="20577"/>
        <pc:sldMkLst>
          <pc:docMk/>
          <pc:sldMk cId="7938573" sldId="266"/>
        </pc:sldMkLst>
        <pc:spChg chg="mod">
          <ac:chgData name="Zita Draper" userId="S::z.draper@uwtsd.ac.uk::b063123c-f51f-481b-b99c-f574606c9ace" providerId="AD" clId="Web-{0D5ABEB4-5383-FD11-69EB-46E77BF9F293}" dt="2022-10-04T11:36:45.099" v="140" actId="20577"/>
          <ac:spMkLst>
            <pc:docMk/>
            <pc:sldMk cId="7938573" sldId="266"/>
            <ac:spMk id="2" creationId="{DDA37594-705A-D8D3-6F16-7C69E70B9A92}"/>
          </ac:spMkLst>
        </pc:spChg>
        <pc:spChg chg="mod">
          <ac:chgData name="Zita Draper" userId="S::z.draper@uwtsd.ac.uk::b063123c-f51f-481b-b99c-f574606c9ace" providerId="AD" clId="Web-{0D5ABEB4-5383-FD11-69EB-46E77BF9F293}" dt="2022-10-04T11:36:48.396" v="141" actId="20577"/>
          <ac:spMkLst>
            <pc:docMk/>
            <pc:sldMk cId="7938573" sldId="266"/>
            <ac:spMk id="3" creationId="{1E011B8F-F75B-6B3A-5DC6-8635F720D801}"/>
          </ac:spMkLst>
        </pc:spChg>
        <pc:spChg chg="add">
          <ac:chgData name="Zita Draper" userId="S::z.draper@uwtsd.ac.uk::b063123c-f51f-481b-b99c-f574606c9ace" providerId="AD" clId="Web-{0D5ABEB4-5383-FD11-69EB-46E77BF9F293}" dt="2022-10-04T11:36:34.114" v="136"/>
          <ac:spMkLst>
            <pc:docMk/>
            <pc:sldMk cId="7938573" sldId="266"/>
            <ac:spMk id="9" creationId="{AA866F0E-F54B-4BF5-8A88-7D97BD45FC0C}"/>
          </ac:spMkLst>
        </pc:spChg>
        <pc:spChg chg="add">
          <ac:chgData name="Zita Draper" userId="S::z.draper@uwtsd.ac.uk::b063123c-f51f-481b-b99c-f574606c9ace" providerId="AD" clId="Web-{0D5ABEB4-5383-FD11-69EB-46E77BF9F293}" dt="2022-10-04T11:36:34.114" v="136"/>
          <ac:spMkLst>
            <pc:docMk/>
            <pc:sldMk cId="7938573" sldId="266"/>
            <ac:spMk id="11" creationId="{536F6B5C-2B5F-4FEE-8263-34996D29DC5C}"/>
          </ac:spMkLst>
        </pc:spChg>
        <pc:spChg chg="add">
          <ac:chgData name="Zita Draper" userId="S::z.draper@uwtsd.ac.uk::b063123c-f51f-481b-b99c-f574606c9ace" providerId="AD" clId="Web-{0D5ABEB4-5383-FD11-69EB-46E77BF9F293}" dt="2022-10-04T11:36:34.114" v="136"/>
          <ac:spMkLst>
            <pc:docMk/>
            <pc:sldMk cId="7938573" sldId="266"/>
            <ac:spMk id="13" creationId="{8229EC50-E910-4AE2-9EEA-604A81EF6147}"/>
          </ac:spMkLst>
        </pc:spChg>
        <pc:picChg chg="add mod">
          <ac:chgData name="Zita Draper" userId="S::z.draper@uwtsd.ac.uk::b063123c-f51f-481b-b99c-f574606c9ace" providerId="AD" clId="Web-{0D5ABEB4-5383-FD11-69EB-46E77BF9F293}" dt="2022-10-04T11:36:34.114" v="136"/>
          <ac:picMkLst>
            <pc:docMk/>
            <pc:sldMk cId="7938573" sldId="266"/>
            <ac:picMk id="4" creationId="{446BA512-32B6-6DBC-7ED8-86C6738AC0FF}"/>
          </ac:picMkLst>
        </pc:picChg>
      </pc:sldChg>
    </pc:docChg>
  </pc:docChgLst>
  <pc:docChgLst>
    <pc:chgData name="Zita Draper" userId="S::z.draper@uwtsd.ac.uk::b063123c-f51f-481b-b99c-f574606c9ace" providerId="AD" clId="Web-{ED238B93-37FF-7A88-2C2F-ABE104EFAE7C}"/>
    <pc:docChg chg="addSld delSld modSld">
      <pc:chgData name="Zita Draper" userId="S::z.draper@uwtsd.ac.uk::b063123c-f51f-481b-b99c-f574606c9ace" providerId="AD" clId="Web-{ED238B93-37FF-7A88-2C2F-ABE104EFAE7C}" dt="2022-10-12T08:30:13.384" v="356" actId="20577"/>
      <pc:docMkLst>
        <pc:docMk/>
      </pc:docMkLst>
      <pc:sldChg chg="modNotes">
        <pc:chgData name="Zita Draper" userId="S::z.draper@uwtsd.ac.uk::b063123c-f51f-481b-b99c-f574606c9ace" providerId="AD" clId="Web-{ED238B93-37FF-7A88-2C2F-ABE104EFAE7C}" dt="2022-10-12T08:09:19.384" v="34"/>
        <pc:sldMkLst>
          <pc:docMk/>
          <pc:sldMk cId="7938573" sldId="266"/>
        </pc:sldMkLst>
      </pc:sldChg>
      <pc:sldChg chg="modNotes">
        <pc:chgData name="Zita Draper" userId="S::z.draper@uwtsd.ac.uk::b063123c-f51f-481b-b99c-f574606c9ace" providerId="AD" clId="Web-{ED238B93-37FF-7A88-2C2F-ABE104EFAE7C}" dt="2022-10-12T08:09:47.088" v="43"/>
        <pc:sldMkLst>
          <pc:docMk/>
          <pc:sldMk cId="1552530014" sldId="267"/>
        </pc:sldMkLst>
      </pc:sldChg>
      <pc:sldChg chg="modNotes">
        <pc:chgData name="Zita Draper" userId="S::z.draper@uwtsd.ac.uk::b063123c-f51f-481b-b99c-f574606c9ace" providerId="AD" clId="Web-{ED238B93-37FF-7A88-2C2F-ABE104EFAE7C}" dt="2022-10-12T08:10:20.026" v="48"/>
        <pc:sldMkLst>
          <pc:docMk/>
          <pc:sldMk cId="3085424446" sldId="268"/>
        </pc:sldMkLst>
      </pc:sldChg>
      <pc:sldChg chg="modNotes">
        <pc:chgData name="Zita Draper" userId="S::z.draper@uwtsd.ac.uk::b063123c-f51f-481b-b99c-f574606c9ace" providerId="AD" clId="Web-{ED238B93-37FF-7A88-2C2F-ABE104EFAE7C}" dt="2022-10-12T08:12:22.420" v="74"/>
        <pc:sldMkLst>
          <pc:docMk/>
          <pc:sldMk cId="1748322889" sldId="269"/>
        </pc:sldMkLst>
      </pc:sldChg>
      <pc:sldChg chg="modNotes">
        <pc:chgData name="Zita Draper" userId="S::z.draper@uwtsd.ac.uk::b063123c-f51f-481b-b99c-f574606c9ace" providerId="AD" clId="Web-{ED238B93-37FF-7A88-2C2F-ABE104EFAE7C}" dt="2022-10-12T08:13:17.796" v="87"/>
        <pc:sldMkLst>
          <pc:docMk/>
          <pc:sldMk cId="1337524864" sldId="270"/>
        </pc:sldMkLst>
      </pc:sldChg>
      <pc:sldChg chg="modNotes">
        <pc:chgData name="Zita Draper" userId="S::z.draper@uwtsd.ac.uk::b063123c-f51f-481b-b99c-f574606c9ace" providerId="AD" clId="Web-{ED238B93-37FF-7A88-2C2F-ABE104EFAE7C}" dt="2022-10-12T08:29:58.665" v="353"/>
        <pc:sldMkLst>
          <pc:docMk/>
          <pc:sldMk cId="2770477607" sldId="271"/>
        </pc:sldMkLst>
      </pc:sldChg>
      <pc:sldChg chg="modNotes">
        <pc:chgData name="Zita Draper" userId="S::z.draper@uwtsd.ac.uk::b063123c-f51f-481b-b99c-f574606c9ace" providerId="AD" clId="Web-{ED238B93-37FF-7A88-2C2F-ABE104EFAE7C}" dt="2022-10-12T08:30:01.665" v="354"/>
        <pc:sldMkLst>
          <pc:docMk/>
          <pc:sldMk cId="1793479247" sldId="272"/>
        </pc:sldMkLst>
      </pc:sldChg>
      <pc:sldChg chg="modSp">
        <pc:chgData name="Zita Draper" userId="S::z.draper@uwtsd.ac.uk::b063123c-f51f-481b-b99c-f574606c9ace" providerId="AD" clId="Web-{ED238B93-37FF-7A88-2C2F-ABE104EFAE7C}" dt="2022-10-12T08:30:13.384" v="356" actId="20577"/>
        <pc:sldMkLst>
          <pc:docMk/>
          <pc:sldMk cId="4125882666" sldId="273"/>
        </pc:sldMkLst>
        <pc:spChg chg="mod">
          <ac:chgData name="Zita Draper" userId="S::z.draper@uwtsd.ac.uk::b063123c-f51f-481b-b99c-f574606c9ace" providerId="AD" clId="Web-{ED238B93-37FF-7A88-2C2F-ABE104EFAE7C}" dt="2022-10-12T08:30:13.384" v="356" actId="20577"/>
          <ac:spMkLst>
            <pc:docMk/>
            <pc:sldMk cId="4125882666" sldId="273"/>
            <ac:spMk id="3" creationId="{E3FD8A41-19F9-9816-3087-3497BCC6615A}"/>
          </ac:spMkLst>
        </pc:spChg>
      </pc:sldChg>
      <pc:sldChg chg="modSp new">
        <pc:chgData name="Zita Draper" userId="S::z.draper@uwtsd.ac.uk::b063123c-f51f-481b-b99c-f574606c9ace" providerId="AD" clId="Web-{ED238B93-37FF-7A88-2C2F-ABE104EFAE7C}" dt="2022-10-12T08:10:53.762" v="61" actId="20577"/>
        <pc:sldMkLst>
          <pc:docMk/>
          <pc:sldMk cId="3139174734" sldId="276"/>
        </pc:sldMkLst>
        <pc:spChg chg="mod">
          <ac:chgData name="Zita Draper" userId="S::z.draper@uwtsd.ac.uk::b063123c-f51f-481b-b99c-f574606c9ace" providerId="AD" clId="Web-{ED238B93-37FF-7A88-2C2F-ABE104EFAE7C}" dt="2022-10-12T08:10:49.636" v="59" actId="20577"/>
          <ac:spMkLst>
            <pc:docMk/>
            <pc:sldMk cId="3139174734" sldId="276"/>
            <ac:spMk id="2" creationId="{2B9E2F30-1E28-16CC-9660-E36D970EB5ED}"/>
          </ac:spMkLst>
        </pc:spChg>
        <pc:spChg chg="mod">
          <ac:chgData name="Zita Draper" userId="S::z.draper@uwtsd.ac.uk::b063123c-f51f-481b-b99c-f574606c9ace" providerId="AD" clId="Web-{ED238B93-37FF-7A88-2C2F-ABE104EFAE7C}" dt="2022-10-12T08:10:53.762" v="61" actId="20577"/>
          <ac:spMkLst>
            <pc:docMk/>
            <pc:sldMk cId="3139174734" sldId="276"/>
            <ac:spMk id="3" creationId="{22230D00-23F5-2330-AFEA-67B4A01E7B9B}"/>
          </ac:spMkLst>
        </pc:spChg>
      </pc:sldChg>
      <pc:sldChg chg="modSp new">
        <pc:chgData name="Zita Draper" userId="S::z.draper@uwtsd.ac.uk::b063123c-f51f-481b-b99c-f574606c9ace" providerId="AD" clId="Web-{ED238B93-37FF-7A88-2C2F-ABE104EFAE7C}" dt="2022-10-12T08:12:45.014" v="85" actId="20577"/>
        <pc:sldMkLst>
          <pc:docMk/>
          <pc:sldMk cId="4162177979" sldId="277"/>
        </pc:sldMkLst>
        <pc:spChg chg="mod">
          <ac:chgData name="Zita Draper" userId="S::z.draper@uwtsd.ac.uk::b063123c-f51f-481b-b99c-f574606c9ace" providerId="AD" clId="Web-{ED238B93-37FF-7A88-2C2F-ABE104EFAE7C}" dt="2022-10-12T08:12:36.577" v="83" actId="20577"/>
          <ac:spMkLst>
            <pc:docMk/>
            <pc:sldMk cId="4162177979" sldId="277"/>
            <ac:spMk id="2" creationId="{4BECB24D-9361-7135-CE1A-9C522665166D}"/>
          </ac:spMkLst>
        </pc:spChg>
        <pc:spChg chg="mod">
          <ac:chgData name="Zita Draper" userId="S::z.draper@uwtsd.ac.uk::b063123c-f51f-481b-b99c-f574606c9ace" providerId="AD" clId="Web-{ED238B93-37FF-7A88-2C2F-ABE104EFAE7C}" dt="2022-10-12T08:12:45.014" v="85" actId="20577"/>
          <ac:spMkLst>
            <pc:docMk/>
            <pc:sldMk cId="4162177979" sldId="277"/>
            <ac:spMk id="3" creationId="{D03FFD6B-8CF6-2371-18DE-4D5BA2F3EC75}"/>
          </ac:spMkLst>
        </pc:spChg>
      </pc:sldChg>
      <pc:sldChg chg="addSp delSp modSp new mod setBg modClrScheme addAnim setClrOvrMap chgLayout">
        <pc:chgData name="Zita Draper" userId="S::z.draper@uwtsd.ac.uk::b063123c-f51f-481b-b99c-f574606c9ace" providerId="AD" clId="Web-{ED238B93-37FF-7A88-2C2F-ABE104EFAE7C}" dt="2022-10-12T08:14:04.719" v="101" actId="20577"/>
        <pc:sldMkLst>
          <pc:docMk/>
          <pc:sldMk cId="3047961057" sldId="278"/>
        </pc:sldMkLst>
        <pc:spChg chg="del">
          <ac:chgData name="Zita Draper" userId="S::z.draper@uwtsd.ac.uk::b063123c-f51f-481b-b99c-f574606c9ace" providerId="AD" clId="Web-{ED238B93-37FF-7A88-2C2F-ABE104EFAE7C}" dt="2022-10-12T08:13:38.313" v="92"/>
          <ac:spMkLst>
            <pc:docMk/>
            <pc:sldMk cId="3047961057" sldId="278"/>
            <ac:spMk id="2" creationId="{DDA88F09-3F09-49AC-BBB0-3312BD65BB1D}"/>
          </ac:spMkLst>
        </pc:spChg>
        <pc:spChg chg="del">
          <ac:chgData name="Zita Draper" userId="S::z.draper@uwtsd.ac.uk::b063123c-f51f-481b-b99c-f574606c9ace" providerId="AD" clId="Web-{ED238B93-37FF-7A88-2C2F-ABE104EFAE7C}" dt="2022-10-12T08:13:38.313" v="92"/>
          <ac:spMkLst>
            <pc:docMk/>
            <pc:sldMk cId="3047961057" sldId="278"/>
            <ac:spMk id="3" creationId="{1F6304BE-B54A-9643-A7A3-050335D0ECDA}"/>
          </ac:spMkLst>
        </pc:spChg>
        <pc:spChg chg="add mod">
          <ac:chgData name="Zita Draper" userId="S::z.draper@uwtsd.ac.uk::b063123c-f51f-481b-b99c-f574606c9ace" providerId="AD" clId="Web-{ED238B93-37FF-7A88-2C2F-ABE104EFAE7C}" dt="2022-10-12T08:14:04.719" v="101" actId="20577"/>
          <ac:spMkLst>
            <pc:docMk/>
            <pc:sldMk cId="3047961057" sldId="278"/>
            <ac:spMk id="4" creationId="{DD185DCF-170C-9AC0-5A18-CB3E85648000}"/>
          </ac:spMkLst>
        </pc:spChg>
        <pc:spChg chg="add">
          <ac:chgData name="Zita Draper" userId="S::z.draper@uwtsd.ac.uk::b063123c-f51f-481b-b99c-f574606c9ace" providerId="AD" clId="Web-{ED238B93-37FF-7A88-2C2F-ABE104EFAE7C}" dt="2022-10-12T08:13:58.610" v="99"/>
          <ac:spMkLst>
            <pc:docMk/>
            <pc:sldMk cId="3047961057" sldId="278"/>
            <ac:spMk id="10" creationId="{0D57E7FA-E8FC-45AC-868F-CDC8144939D6}"/>
          </ac:spMkLst>
        </pc:spChg>
        <pc:spChg chg="add">
          <ac:chgData name="Zita Draper" userId="S::z.draper@uwtsd.ac.uk::b063123c-f51f-481b-b99c-f574606c9ace" providerId="AD" clId="Web-{ED238B93-37FF-7A88-2C2F-ABE104EFAE7C}" dt="2022-10-12T08:13:58.610" v="99"/>
          <ac:spMkLst>
            <pc:docMk/>
            <pc:sldMk cId="3047961057" sldId="278"/>
            <ac:spMk id="12" creationId="{E2CFBC99-FB8F-41F7-A81D-A5288D688D79}"/>
          </ac:spMkLst>
        </pc:spChg>
        <pc:picChg chg="add">
          <ac:chgData name="Zita Draper" userId="S::z.draper@uwtsd.ac.uk::b063123c-f51f-481b-b99c-f574606c9ace" providerId="AD" clId="Web-{ED238B93-37FF-7A88-2C2F-ABE104EFAE7C}" dt="2022-10-12T08:13:58.610" v="99"/>
          <ac:picMkLst>
            <pc:docMk/>
            <pc:sldMk cId="3047961057" sldId="278"/>
            <ac:picMk id="6" creationId="{3129C767-EFE0-A13C-EAC2-D92C33AC9F00}"/>
          </ac:picMkLst>
        </pc:picChg>
      </pc:sldChg>
      <pc:sldChg chg="addSp modSp new">
        <pc:chgData name="Zita Draper" userId="S::z.draper@uwtsd.ac.uk::b063123c-f51f-481b-b99c-f574606c9ace" providerId="AD" clId="Web-{ED238B93-37FF-7A88-2C2F-ABE104EFAE7C}" dt="2022-10-12T08:15:57.113" v="148" actId="1076"/>
        <pc:sldMkLst>
          <pc:docMk/>
          <pc:sldMk cId="672754418" sldId="279"/>
        </pc:sldMkLst>
        <pc:spChg chg="mod">
          <ac:chgData name="Zita Draper" userId="S::z.draper@uwtsd.ac.uk::b063123c-f51f-481b-b99c-f574606c9ace" providerId="AD" clId="Web-{ED238B93-37FF-7A88-2C2F-ABE104EFAE7C}" dt="2022-10-12T08:14:51.049" v="114" actId="20577"/>
          <ac:spMkLst>
            <pc:docMk/>
            <pc:sldMk cId="672754418" sldId="279"/>
            <ac:spMk id="2" creationId="{02E061E2-7D85-D514-4B6C-11858A2E8315}"/>
          </ac:spMkLst>
        </pc:spChg>
        <pc:spChg chg="mod">
          <ac:chgData name="Zita Draper" userId="S::z.draper@uwtsd.ac.uk::b063123c-f51f-481b-b99c-f574606c9ace" providerId="AD" clId="Web-{ED238B93-37FF-7A88-2C2F-ABE104EFAE7C}" dt="2022-10-12T08:15:57.113" v="148" actId="1076"/>
          <ac:spMkLst>
            <pc:docMk/>
            <pc:sldMk cId="672754418" sldId="279"/>
            <ac:spMk id="3" creationId="{DF16008E-69C5-6BE2-CCB3-DB3A4CC9148E}"/>
          </ac:spMkLst>
        </pc:spChg>
        <pc:picChg chg="add mod">
          <ac:chgData name="Zita Draper" userId="S::z.draper@uwtsd.ac.uk::b063123c-f51f-481b-b99c-f574606c9ace" providerId="AD" clId="Web-{ED238B93-37FF-7A88-2C2F-ABE104EFAE7C}" dt="2022-10-12T08:15:52.769" v="147" actId="1076"/>
          <ac:picMkLst>
            <pc:docMk/>
            <pc:sldMk cId="672754418" sldId="279"/>
            <ac:picMk id="4" creationId="{23F2C5FF-0B85-10BF-D757-F275940DAAE9}"/>
          </ac:picMkLst>
        </pc:picChg>
      </pc:sldChg>
      <pc:sldChg chg="modSp new modNotes">
        <pc:chgData name="Zita Draper" userId="S::z.draper@uwtsd.ac.uk::b063123c-f51f-481b-b99c-f574606c9ace" providerId="AD" clId="Web-{ED238B93-37FF-7A88-2C2F-ABE104EFAE7C}" dt="2022-10-12T08:27:21.474" v="303"/>
        <pc:sldMkLst>
          <pc:docMk/>
          <pc:sldMk cId="15899414" sldId="280"/>
        </pc:sldMkLst>
        <pc:spChg chg="mod">
          <ac:chgData name="Zita Draper" userId="S::z.draper@uwtsd.ac.uk::b063123c-f51f-481b-b99c-f574606c9ace" providerId="AD" clId="Web-{ED238B93-37FF-7A88-2C2F-ABE104EFAE7C}" dt="2022-10-12T08:16:47.989" v="162" actId="20577"/>
          <ac:spMkLst>
            <pc:docMk/>
            <pc:sldMk cId="15899414" sldId="280"/>
            <ac:spMk id="2" creationId="{B5BC1EF2-1676-657B-C8C2-6E0A4101CBAD}"/>
          </ac:spMkLst>
        </pc:spChg>
        <pc:spChg chg="mod">
          <ac:chgData name="Zita Draper" userId="S::z.draper@uwtsd.ac.uk::b063123c-f51f-481b-b99c-f574606c9ace" providerId="AD" clId="Web-{ED238B93-37FF-7A88-2C2F-ABE104EFAE7C}" dt="2022-10-12T08:20:09.260" v="255" actId="20577"/>
          <ac:spMkLst>
            <pc:docMk/>
            <pc:sldMk cId="15899414" sldId="280"/>
            <ac:spMk id="3" creationId="{78A82583-33ED-6CD4-70F9-C52C5820AF7F}"/>
          </ac:spMkLst>
        </pc:spChg>
      </pc:sldChg>
      <pc:sldChg chg="new del">
        <pc:chgData name="Zita Draper" userId="S::z.draper@uwtsd.ac.uk::b063123c-f51f-481b-b99c-f574606c9ace" providerId="AD" clId="Web-{ED238B93-37FF-7A88-2C2F-ABE104EFAE7C}" dt="2022-10-12T08:27:33.443" v="304"/>
        <pc:sldMkLst>
          <pc:docMk/>
          <pc:sldMk cId="2828763600" sldId="281"/>
        </pc:sldMkLst>
      </pc:sldChg>
    </pc:docChg>
  </pc:docChgLst>
  <pc:docChgLst>
    <pc:chgData name="Zita Draper" userId="S::z.draper@uwtsd.ac.uk::b063123c-f51f-481b-b99c-f574606c9ace" providerId="AD" clId="Web-{26D367A2-AC9F-B0C9-8134-7D67B14FE0B9}"/>
    <pc:docChg chg="addSld delSld modSld sldOrd addMainMaster">
      <pc:chgData name="Zita Draper" userId="S::z.draper@uwtsd.ac.uk::b063123c-f51f-481b-b99c-f574606c9ace" providerId="AD" clId="Web-{26D367A2-AC9F-B0C9-8134-7D67B14FE0B9}" dt="2023-01-31T11:58:08.084" v="139"/>
      <pc:docMkLst>
        <pc:docMk/>
      </pc:docMkLst>
      <pc:sldChg chg="modSp new">
        <pc:chgData name="Zita Draper" userId="S::z.draper@uwtsd.ac.uk::b063123c-f51f-481b-b99c-f574606c9ace" providerId="AD" clId="Web-{26D367A2-AC9F-B0C9-8134-7D67B14FE0B9}" dt="2023-01-31T11:50:38.315" v="62" actId="20577"/>
        <pc:sldMkLst>
          <pc:docMk/>
          <pc:sldMk cId="1330219222" sldId="285"/>
        </pc:sldMkLst>
        <pc:spChg chg="mod">
          <ac:chgData name="Zita Draper" userId="S::z.draper@uwtsd.ac.uk::b063123c-f51f-481b-b99c-f574606c9ace" providerId="AD" clId="Web-{26D367A2-AC9F-B0C9-8134-7D67B14FE0B9}" dt="2023-01-31T11:49:41.813" v="15" actId="20577"/>
          <ac:spMkLst>
            <pc:docMk/>
            <pc:sldMk cId="1330219222" sldId="285"/>
            <ac:spMk id="2" creationId="{25D37BFB-B66A-A739-253B-CD8C2D9C40B3}"/>
          </ac:spMkLst>
        </pc:spChg>
        <pc:spChg chg="mod">
          <ac:chgData name="Zita Draper" userId="S::z.draper@uwtsd.ac.uk::b063123c-f51f-481b-b99c-f574606c9ace" providerId="AD" clId="Web-{26D367A2-AC9F-B0C9-8134-7D67B14FE0B9}" dt="2023-01-31T11:50:38.315" v="62" actId="20577"/>
          <ac:spMkLst>
            <pc:docMk/>
            <pc:sldMk cId="1330219222" sldId="285"/>
            <ac:spMk id="3" creationId="{935638DE-816F-4CC9-1CF5-9FEAA2D52BFD}"/>
          </ac:spMkLst>
        </pc:spChg>
      </pc:sldChg>
      <pc:sldChg chg="delSp modSp new mod modClrScheme chgLayout">
        <pc:chgData name="Zita Draper" userId="S::z.draper@uwtsd.ac.uk::b063123c-f51f-481b-b99c-f574606c9ace" providerId="AD" clId="Web-{26D367A2-AC9F-B0C9-8134-7D67B14FE0B9}" dt="2023-01-31T11:51:12.332" v="79"/>
        <pc:sldMkLst>
          <pc:docMk/>
          <pc:sldMk cId="3640931090" sldId="286"/>
        </pc:sldMkLst>
        <pc:spChg chg="mod ord">
          <ac:chgData name="Zita Draper" userId="S::z.draper@uwtsd.ac.uk::b063123c-f51f-481b-b99c-f574606c9ace" providerId="AD" clId="Web-{26D367A2-AC9F-B0C9-8134-7D67B14FE0B9}" dt="2023-01-31T11:51:12.332" v="79"/>
          <ac:spMkLst>
            <pc:docMk/>
            <pc:sldMk cId="3640931090" sldId="286"/>
            <ac:spMk id="2" creationId="{38B182EF-DC95-DE7A-CDD2-80DC9882DF7F}"/>
          </ac:spMkLst>
        </pc:spChg>
        <pc:spChg chg="del mod">
          <ac:chgData name="Zita Draper" userId="S::z.draper@uwtsd.ac.uk::b063123c-f51f-481b-b99c-f574606c9ace" providerId="AD" clId="Web-{26D367A2-AC9F-B0C9-8134-7D67B14FE0B9}" dt="2023-01-31T11:51:08.957" v="78"/>
          <ac:spMkLst>
            <pc:docMk/>
            <pc:sldMk cId="3640931090" sldId="286"/>
            <ac:spMk id="3" creationId="{B911C19E-B472-ABF2-6CB6-EBB72D5780AB}"/>
          </ac:spMkLst>
        </pc:spChg>
      </pc:sldChg>
      <pc:sldChg chg="new del">
        <pc:chgData name="Zita Draper" userId="S::z.draper@uwtsd.ac.uk::b063123c-f51f-481b-b99c-f574606c9ace" providerId="AD" clId="Web-{26D367A2-AC9F-B0C9-8134-7D67B14FE0B9}" dt="2023-01-31T11:55:16.405" v="90"/>
        <pc:sldMkLst>
          <pc:docMk/>
          <pc:sldMk cId="1854963615" sldId="287"/>
        </pc:sldMkLst>
      </pc:sldChg>
      <pc:sldChg chg="addSp delSp modSp add ord">
        <pc:chgData name="Zita Draper" userId="S::z.draper@uwtsd.ac.uk::b063123c-f51f-481b-b99c-f574606c9ace" providerId="AD" clId="Web-{26D367A2-AC9F-B0C9-8134-7D67B14FE0B9}" dt="2023-01-31T11:55:13.186" v="89"/>
        <pc:sldMkLst>
          <pc:docMk/>
          <pc:sldMk cId="687030653" sldId="288"/>
        </pc:sldMkLst>
        <pc:picChg chg="add mod">
          <ac:chgData name="Zita Draper" userId="S::z.draper@uwtsd.ac.uk::b063123c-f51f-481b-b99c-f574606c9ace" providerId="AD" clId="Web-{26D367A2-AC9F-B0C9-8134-7D67B14FE0B9}" dt="2023-01-31T11:54:44.247" v="86" actId="1076"/>
          <ac:picMkLst>
            <pc:docMk/>
            <pc:sldMk cId="687030653" sldId="288"/>
            <ac:picMk id="2" creationId="{D6E9A96E-3295-434F-4F7A-0F95D89C5442}"/>
          </ac:picMkLst>
        </pc:picChg>
        <pc:picChg chg="add mod">
          <ac:chgData name="Zita Draper" userId="S::z.draper@uwtsd.ac.uk::b063123c-f51f-481b-b99c-f574606c9ace" providerId="AD" clId="Web-{26D367A2-AC9F-B0C9-8134-7D67B14FE0B9}" dt="2023-01-31T11:55:08.623" v="88" actId="1076"/>
          <ac:picMkLst>
            <pc:docMk/>
            <pc:sldMk cId="687030653" sldId="288"/>
            <ac:picMk id="3" creationId="{3BDE9D60-7A78-A4A4-F14F-67084C3917DC}"/>
          </ac:picMkLst>
        </pc:picChg>
        <pc:picChg chg="mod">
          <ac:chgData name="Zita Draper" userId="S::z.draper@uwtsd.ac.uk::b063123c-f51f-481b-b99c-f574606c9ace" providerId="AD" clId="Web-{26D367A2-AC9F-B0C9-8134-7D67B14FE0B9}" dt="2023-01-31T11:54:13.855" v="84" actId="1076"/>
          <ac:picMkLst>
            <pc:docMk/>
            <pc:sldMk cId="687030653" sldId="288"/>
            <ac:picMk id="5" creationId="{B1750120-8477-00DA-D3B2-F0523DCF0B7F}"/>
          </ac:picMkLst>
        </pc:picChg>
        <pc:picChg chg="del">
          <ac:chgData name="Zita Draper" userId="S::z.draper@uwtsd.ac.uk::b063123c-f51f-481b-b99c-f574606c9ace" providerId="AD" clId="Web-{26D367A2-AC9F-B0C9-8134-7D67B14FE0B9}" dt="2023-01-31T11:54:09.324" v="82"/>
          <ac:picMkLst>
            <pc:docMk/>
            <pc:sldMk cId="687030653" sldId="288"/>
            <ac:picMk id="14" creationId="{A2794604-222E-F098-4B2E-0CD8FB06AB1B}"/>
          </ac:picMkLst>
        </pc:picChg>
      </pc:sldChg>
      <pc:sldChg chg="addSp delSp modSp new mod setBg">
        <pc:chgData name="Zita Draper" userId="S::z.draper@uwtsd.ac.uk::b063123c-f51f-481b-b99c-f574606c9ace" providerId="AD" clId="Web-{26D367A2-AC9F-B0C9-8134-7D67B14FE0B9}" dt="2023-01-31T11:57:01.315" v="102"/>
        <pc:sldMkLst>
          <pc:docMk/>
          <pc:sldMk cId="403068890" sldId="289"/>
        </pc:sldMkLst>
        <pc:spChg chg="del">
          <ac:chgData name="Zita Draper" userId="S::z.draper@uwtsd.ac.uk::b063123c-f51f-481b-b99c-f574606c9ace" providerId="AD" clId="Web-{26D367A2-AC9F-B0C9-8134-7D67B14FE0B9}" dt="2023-01-31T11:55:24.827" v="92"/>
          <ac:spMkLst>
            <pc:docMk/>
            <pc:sldMk cId="403068890" sldId="289"/>
            <ac:spMk id="2" creationId="{C31F8206-1906-5678-0721-30AE765CE491}"/>
          </ac:spMkLst>
        </pc:spChg>
        <pc:spChg chg="del mod">
          <ac:chgData name="Zita Draper" userId="S::z.draper@uwtsd.ac.uk::b063123c-f51f-481b-b99c-f574606c9ace" providerId="AD" clId="Web-{26D367A2-AC9F-B0C9-8134-7D67B14FE0B9}" dt="2023-01-31T11:55:32.280" v="94"/>
          <ac:spMkLst>
            <pc:docMk/>
            <pc:sldMk cId="403068890" sldId="289"/>
            <ac:spMk id="3" creationId="{6FA31A1F-1819-FE66-E829-6D25EBEC2228}"/>
          </ac:spMkLst>
        </pc:spChg>
        <pc:spChg chg="add del">
          <ac:chgData name="Zita Draper" userId="S::z.draper@uwtsd.ac.uk::b063123c-f51f-481b-b99c-f574606c9ace" providerId="AD" clId="Web-{26D367A2-AC9F-B0C9-8134-7D67B14FE0B9}" dt="2023-01-31T11:57:01.253" v="101"/>
          <ac:spMkLst>
            <pc:docMk/>
            <pc:sldMk cId="403068890" sldId="289"/>
            <ac:spMk id="10" creationId="{00DACFED-DFD9-4C03-9E95-FF6D8E639645}"/>
          </ac:spMkLst>
        </pc:spChg>
        <pc:spChg chg="add del">
          <ac:chgData name="Zita Draper" userId="S::z.draper@uwtsd.ac.uk::b063123c-f51f-481b-b99c-f574606c9ace" providerId="AD" clId="Web-{26D367A2-AC9F-B0C9-8134-7D67B14FE0B9}" dt="2023-01-31T11:57:01.253" v="101"/>
          <ac:spMkLst>
            <pc:docMk/>
            <pc:sldMk cId="403068890" sldId="289"/>
            <ac:spMk id="12" creationId="{62CA5141-8120-4ADA-BCF1-3A4449FE616C}"/>
          </ac:spMkLst>
        </pc:spChg>
        <pc:picChg chg="add mod">
          <ac:chgData name="Zita Draper" userId="S::z.draper@uwtsd.ac.uk::b063123c-f51f-481b-b99c-f574606c9ace" providerId="AD" clId="Web-{26D367A2-AC9F-B0C9-8134-7D67B14FE0B9}" dt="2023-01-31T11:57:01.315" v="102"/>
          <ac:picMkLst>
            <pc:docMk/>
            <pc:sldMk cId="403068890" sldId="289"/>
            <ac:picMk id="4" creationId="{37480DCA-9442-0CC3-3FC4-9707E60B477D}"/>
          </ac:picMkLst>
        </pc:picChg>
        <pc:picChg chg="add mod">
          <ac:chgData name="Zita Draper" userId="S::z.draper@uwtsd.ac.uk::b063123c-f51f-481b-b99c-f574606c9ace" providerId="AD" clId="Web-{26D367A2-AC9F-B0C9-8134-7D67B14FE0B9}" dt="2023-01-31T11:57:01.315" v="102"/>
          <ac:picMkLst>
            <pc:docMk/>
            <pc:sldMk cId="403068890" sldId="289"/>
            <ac:picMk id="5" creationId="{549333DD-5983-11BA-9845-4A63F0B002B6}"/>
          </ac:picMkLst>
        </pc:picChg>
      </pc:sldChg>
      <pc:sldChg chg="addSp delSp modSp new mod setBg">
        <pc:chgData name="Zita Draper" userId="S::z.draper@uwtsd.ac.uk::b063123c-f51f-481b-b99c-f574606c9ace" providerId="AD" clId="Web-{26D367A2-AC9F-B0C9-8134-7D67B14FE0B9}" dt="2023-01-31T11:58:08.084" v="139"/>
        <pc:sldMkLst>
          <pc:docMk/>
          <pc:sldMk cId="668255863" sldId="290"/>
        </pc:sldMkLst>
        <pc:spChg chg="mod">
          <ac:chgData name="Zita Draper" userId="S::z.draper@uwtsd.ac.uk::b063123c-f51f-481b-b99c-f574606c9ace" providerId="AD" clId="Web-{26D367A2-AC9F-B0C9-8134-7D67B14FE0B9}" dt="2023-01-31T11:58:08.084" v="139"/>
          <ac:spMkLst>
            <pc:docMk/>
            <pc:sldMk cId="668255863" sldId="290"/>
            <ac:spMk id="2" creationId="{46F113D1-0D52-9BB1-81DE-5ED80C4A486A}"/>
          </ac:spMkLst>
        </pc:spChg>
        <pc:spChg chg="del mod">
          <ac:chgData name="Zita Draper" userId="S::z.draper@uwtsd.ac.uk::b063123c-f51f-481b-b99c-f574606c9ace" providerId="AD" clId="Web-{26D367A2-AC9F-B0C9-8134-7D67B14FE0B9}" dt="2023-01-31T11:58:08.084" v="139"/>
          <ac:spMkLst>
            <pc:docMk/>
            <pc:sldMk cId="668255863" sldId="290"/>
            <ac:spMk id="3" creationId="{429E22C8-02EF-CB1F-B9F7-F24BE48DE7DF}"/>
          </ac:spMkLst>
        </pc:spChg>
        <pc:graphicFrameChg chg="add">
          <ac:chgData name="Zita Draper" userId="S::z.draper@uwtsd.ac.uk::b063123c-f51f-481b-b99c-f574606c9ace" providerId="AD" clId="Web-{26D367A2-AC9F-B0C9-8134-7D67B14FE0B9}" dt="2023-01-31T11:58:08.084" v="139"/>
          <ac:graphicFrameMkLst>
            <pc:docMk/>
            <pc:sldMk cId="668255863" sldId="290"/>
            <ac:graphicFrameMk id="5" creationId="{61E1C1CD-EAF7-355A-E96F-AA4C877F35D2}"/>
          </ac:graphicFrameMkLst>
        </pc:graphicFrameChg>
      </pc:sldChg>
      <pc:sldMasterChg chg="add addSldLayout">
        <pc:chgData name="Zita Draper" userId="S::z.draper@uwtsd.ac.uk::b063123c-f51f-481b-b99c-f574606c9ace" providerId="AD" clId="Web-{26D367A2-AC9F-B0C9-8134-7D67B14FE0B9}" dt="2023-01-31T11:54:05.449" v="81"/>
        <pc:sldMasterMkLst>
          <pc:docMk/>
          <pc:sldMasterMk cId="2894703885" sldId="2147483765"/>
        </pc:sldMasterMkLst>
        <pc:sldLayoutChg chg="add">
          <pc:chgData name="Zita Draper" userId="S::z.draper@uwtsd.ac.uk::b063123c-f51f-481b-b99c-f574606c9ace" providerId="AD" clId="Web-{26D367A2-AC9F-B0C9-8134-7D67B14FE0B9}" dt="2023-01-31T11:54:05.449" v="81"/>
          <pc:sldLayoutMkLst>
            <pc:docMk/>
            <pc:sldMasterMk cId="2894703885" sldId="2147483765"/>
            <pc:sldLayoutMk cId="2671225541" sldId="2147483748"/>
          </pc:sldLayoutMkLst>
        </pc:sldLayoutChg>
        <pc:sldLayoutChg chg="add">
          <pc:chgData name="Zita Draper" userId="S::z.draper@uwtsd.ac.uk::b063123c-f51f-481b-b99c-f574606c9ace" providerId="AD" clId="Web-{26D367A2-AC9F-B0C9-8134-7D67B14FE0B9}" dt="2023-01-31T11:54:05.449" v="81"/>
          <pc:sldLayoutMkLst>
            <pc:docMk/>
            <pc:sldMasterMk cId="2894703885" sldId="2147483765"/>
            <pc:sldLayoutMk cId="3715587473" sldId="2147483749"/>
          </pc:sldLayoutMkLst>
        </pc:sldLayoutChg>
        <pc:sldLayoutChg chg="add">
          <pc:chgData name="Zita Draper" userId="S::z.draper@uwtsd.ac.uk::b063123c-f51f-481b-b99c-f574606c9ace" providerId="AD" clId="Web-{26D367A2-AC9F-B0C9-8134-7D67B14FE0B9}" dt="2023-01-31T11:54:05.449" v="81"/>
          <pc:sldLayoutMkLst>
            <pc:docMk/>
            <pc:sldMasterMk cId="2894703885" sldId="2147483765"/>
            <pc:sldLayoutMk cId="3784685501" sldId="2147483750"/>
          </pc:sldLayoutMkLst>
        </pc:sldLayoutChg>
        <pc:sldLayoutChg chg="add">
          <pc:chgData name="Zita Draper" userId="S::z.draper@uwtsd.ac.uk::b063123c-f51f-481b-b99c-f574606c9ace" providerId="AD" clId="Web-{26D367A2-AC9F-B0C9-8134-7D67B14FE0B9}" dt="2023-01-31T11:54:05.449" v="81"/>
          <pc:sldLayoutMkLst>
            <pc:docMk/>
            <pc:sldMasterMk cId="2894703885" sldId="2147483765"/>
            <pc:sldLayoutMk cId="2768563967" sldId="2147483751"/>
          </pc:sldLayoutMkLst>
        </pc:sldLayoutChg>
        <pc:sldLayoutChg chg="add">
          <pc:chgData name="Zita Draper" userId="S::z.draper@uwtsd.ac.uk::b063123c-f51f-481b-b99c-f574606c9ace" providerId="AD" clId="Web-{26D367A2-AC9F-B0C9-8134-7D67B14FE0B9}" dt="2023-01-31T11:54:05.449" v="81"/>
          <pc:sldLayoutMkLst>
            <pc:docMk/>
            <pc:sldMasterMk cId="2894703885" sldId="2147483765"/>
            <pc:sldLayoutMk cId="3497140551" sldId="2147483752"/>
          </pc:sldLayoutMkLst>
        </pc:sldLayoutChg>
        <pc:sldLayoutChg chg="add">
          <pc:chgData name="Zita Draper" userId="S::z.draper@uwtsd.ac.uk::b063123c-f51f-481b-b99c-f574606c9ace" providerId="AD" clId="Web-{26D367A2-AC9F-B0C9-8134-7D67B14FE0B9}" dt="2023-01-31T11:54:05.449" v="81"/>
          <pc:sldLayoutMkLst>
            <pc:docMk/>
            <pc:sldMasterMk cId="2894703885" sldId="2147483765"/>
            <pc:sldLayoutMk cId="2303501812" sldId="2147483753"/>
          </pc:sldLayoutMkLst>
        </pc:sldLayoutChg>
        <pc:sldLayoutChg chg="add">
          <pc:chgData name="Zita Draper" userId="S::z.draper@uwtsd.ac.uk::b063123c-f51f-481b-b99c-f574606c9ace" providerId="AD" clId="Web-{26D367A2-AC9F-B0C9-8134-7D67B14FE0B9}" dt="2023-01-31T11:54:05.449" v="81"/>
          <pc:sldLayoutMkLst>
            <pc:docMk/>
            <pc:sldMasterMk cId="2894703885" sldId="2147483765"/>
            <pc:sldLayoutMk cId="1823330236" sldId="2147483754"/>
          </pc:sldLayoutMkLst>
        </pc:sldLayoutChg>
        <pc:sldLayoutChg chg="add">
          <pc:chgData name="Zita Draper" userId="S::z.draper@uwtsd.ac.uk::b063123c-f51f-481b-b99c-f574606c9ace" providerId="AD" clId="Web-{26D367A2-AC9F-B0C9-8134-7D67B14FE0B9}" dt="2023-01-31T11:54:05.449" v="81"/>
          <pc:sldLayoutMkLst>
            <pc:docMk/>
            <pc:sldMasterMk cId="2894703885" sldId="2147483765"/>
            <pc:sldLayoutMk cId="433542550" sldId="2147483755"/>
          </pc:sldLayoutMkLst>
        </pc:sldLayoutChg>
        <pc:sldLayoutChg chg="add">
          <pc:chgData name="Zita Draper" userId="S::z.draper@uwtsd.ac.uk::b063123c-f51f-481b-b99c-f574606c9ace" providerId="AD" clId="Web-{26D367A2-AC9F-B0C9-8134-7D67B14FE0B9}" dt="2023-01-31T11:54:05.449" v="81"/>
          <pc:sldLayoutMkLst>
            <pc:docMk/>
            <pc:sldMasterMk cId="2894703885" sldId="2147483765"/>
            <pc:sldLayoutMk cId="2270718975" sldId="2147483756"/>
          </pc:sldLayoutMkLst>
        </pc:sldLayoutChg>
        <pc:sldLayoutChg chg="add">
          <pc:chgData name="Zita Draper" userId="S::z.draper@uwtsd.ac.uk::b063123c-f51f-481b-b99c-f574606c9ace" providerId="AD" clId="Web-{26D367A2-AC9F-B0C9-8134-7D67B14FE0B9}" dt="2023-01-31T11:54:05.449" v="81"/>
          <pc:sldLayoutMkLst>
            <pc:docMk/>
            <pc:sldMasterMk cId="2894703885" sldId="2147483765"/>
            <pc:sldLayoutMk cId="465693427" sldId="2147483757"/>
          </pc:sldLayoutMkLst>
        </pc:sldLayoutChg>
        <pc:sldLayoutChg chg="add">
          <pc:chgData name="Zita Draper" userId="S::z.draper@uwtsd.ac.uk::b063123c-f51f-481b-b99c-f574606c9ace" providerId="AD" clId="Web-{26D367A2-AC9F-B0C9-8134-7D67B14FE0B9}" dt="2023-01-31T11:54:05.449" v="81"/>
          <pc:sldLayoutMkLst>
            <pc:docMk/>
            <pc:sldMasterMk cId="2894703885" sldId="2147483765"/>
            <pc:sldLayoutMk cId="27893356" sldId="2147483758"/>
          </pc:sldLayoutMkLst>
        </pc:sldLayoutChg>
        <pc:sldLayoutChg chg="add">
          <pc:chgData name="Zita Draper" userId="S::z.draper@uwtsd.ac.uk::b063123c-f51f-481b-b99c-f574606c9ace" providerId="AD" clId="Web-{26D367A2-AC9F-B0C9-8134-7D67B14FE0B9}" dt="2023-01-31T11:54:05.449" v="81"/>
          <pc:sldLayoutMkLst>
            <pc:docMk/>
            <pc:sldMasterMk cId="2894703885" sldId="2147483765"/>
            <pc:sldLayoutMk cId="974627589" sldId="2147483759"/>
          </pc:sldLayoutMkLst>
        </pc:sldLayoutChg>
        <pc:sldLayoutChg chg="add">
          <pc:chgData name="Zita Draper" userId="S::z.draper@uwtsd.ac.uk::b063123c-f51f-481b-b99c-f574606c9ace" providerId="AD" clId="Web-{26D367A2-AC9F-B0C9-8134-7D67B14FE0B9}" dt="2023-01-31T11:54:05.449" v="81"/>
          <pc:sldLayoutMkLst>
            <pc:docMk/>
            <pc:sldMasterMk cId="2894703885" sldId="2147483765"/>
            <pc:sldLayoutMk cId="2790247354" sldId="2147483760"/>
          </pc:sldLayoutMkLst>
        </pc:sldLayoutChg>
        <pc:sldLayoutChg chg="add">
          <pc:chgData name="Zita Draper" userId="S::z.draper@uwtsd.ac.uk::b063123c-f51f-481b-b99c-f574606c9ace" providerId="AD" clId="Web-{26D367A2-AC9F-B0C9-8134-7D67B14FE0B9}" dt="2023-01-31T11:54:05.449" v="81"/>
          <pc:sldLayoutMkLst>
            <pc:docMk/>
            <pc:sldMasterMk cId="2894703885" sldId="2147483765"/>
            <pc:sldLayoutMk cId="2623649273" sldId="2147483761"/>
          </pc:sldLayoutMkLst>
        </pc:sldLayoutChg>
        <pc:sldLayoutChg chg="add">
          <pc:chgData name="Zita Draper" userId="S::z.draper@uwtsd.ac.uk::b063123c-f51f-481b-b99c-f574606c9ace" providerId="AD" clId="Web-{26D367A2-AC9F-B0C9-8134-7D67B14FE0B9}" dt="2023-01-31T11:54:05.449" v="81"/>
          <pc:sldLayoutMkLst>
            <pc:docMk/>
            <pc:sldMasterMk cId="2894703885" sldId="2147483765"/>
            <pc:sldLayoutMk cId="1359728644" sldId="2147483762"/>
          </pc:sldLayoutMkLst>
        </pc:sldLayoutChg>
        <pc:sldLayoutChg chg="add">
          <pc:chgData name="Zita Draper" userId="S::z.draper@uwtsd.ac.uk::b063123c-f51f-481b-b99c-f574606c9ace" providerId="AD" clId="Web-{26D367A2-AC9F-B0C9-8134-7D67B14FE0B9}" dt="2023-01-31T11:54:05.449" v="81"/>
          <pc:sldLayoutMkLst>
            <pc:docMk/>
            <pc:sldMasterMk cId="2894703885" sldId="2147483765"/>
            <pc:sldLayoutMk cId="933810999" sldId="2147483763"/>
          </pc:sldLayoutMkLst>
        </pc:sldLayoutChg>
        <pc:sldLayoutChg chg="add">
          <pc:chgData name="Zita Draper" userId="S::z.draper@uwtsd.ac.uk::b063123c-f51f-481b-b99c-f574606c9ace" providerId="AD" clId="Web-{26D367A2-AC9F-B0C9-8134-7D67B14FE0B9}" dt="2023-01-31T11:54:05.449" v="81"/>
          <pc:sldLayoutMkLst>
            <pc:docMk/>
            <pc:sldMasterMk cId="2894703885" sldId="2147483765"/>
            <pc:sldLayoutMk cId="1840989776" sldId="2147483764"/>
          </pc:sldLayoutMkLst>
        </pc:sldLayoutChg>
      </pc:sldMasterChg>
    </pc:docChg>
  </pc:docChgLst>
  <pc:docChgLst>
    <pc:chgData name="Zita Draper" userId="S::z.draper@uwtsd.ac.uk::b063123c-f51f-481b-b99c-f574606c9ace" providerId="AD" clId="Web-{746EF4EF-34DB-CFEE-9E1D-6DD0623DDFC4}"/>
    <pc:docChg chg="modSld">
      <pc:chgData name="Zita Draper" userId="S::z.draper@uwtsd.ac.uk::b063123c-f51f-481b-b99c-f574606c9ace" providerId="AD" clId="Web-{746EF4EF-34DB-CFEE-9E1D-6DD0623DDFC4}" dt="2022-10-05T09:04:41.068" v="81" actId="20577"/>
      <pc:docMkLst>
        <pc:docMk/>
      </pc:docMkLst>
      <pc:sldChg chg="addSp modSp mod setBg">
        <pc:chgData name="Zita Draper" userId="S::z.draper@uwtsd.ac.uk::b063123c-f51f-481b-b99c-f574606c9ace" providerId="AD" clId="Web-{746EF4EF-34DB-CFEE-9E1D-6DD0623DDFC4}" dt="2022-10-05T08:55:38.237" v="60" actId="20577"/>
        <pc:sldMkLst>
          <pc:docMk/>
          <pc:sldMk cId="3212966150" sldId="263"/>
        </pc:sldMkLst>
        <pc:spChg chg="mod">
          <ac:chgData name="Zita Draper" userId="S::z.draper@uwtsd.ac.uk::b063123c-f51f-481b-b99c-f574606c9ace" providerId="AD" clId="Web-{746EF4EF-34DB-CFEE-9E1D-6DD0623DDFC4}" dt="2022-10-05T08:55:38.237" v="60" actId="20577"/>
          <ac:spMkLst>
            <pc:docMk/>
            <pc:sldMk cId="3212966150" sldId="263"/>
            <ac:spMk id="2" creationId="{0119C540-CD71-4BE4-FACF-794E0E4FCFE1}"/>
          </ac:spMkLst>
        </pc:spChg>
        <pc:spChg chg="mod">
          <ac:chgData name="Zita Draper" userId="S::z.draper@uwtsd.ac.uk::b063123c-f51f-481b-b99c-f574606c9ace" providerId="AD" clId="Web-{746EF4EF-34DB-CFEE-9E1D-6DD0623DDFC4}" dt="2022-10-05T08:53:23.482" v="48"/>
          <ac:spMkLst>
            <pc:docMk/>
            <pc:sldMk cId="3212966150" sldId="263"/>
            <ac:spMk id="3" creationId="{7A973D60-946D-462C-F430-6FB8386738E6}"/>
          </ac:spMkLst>
        </pc:spChg>
        <pc:spChg chg="add">
          <ac:chgData name="Zita Draper" userId="S::z.draper@uwtsd.ac.uk::b063123c-f51f-481b-b99c-f574606c9ace" providerId="AD" clId="Web-{746EF4EF-34DB-CFEE-9E1D-6DD0623DDFC4}" dt="2022-10-05T08:53:23.482" v="48"/>
          <ac:spMkLst>
            <pc:docMk/>
            <pc:sldMk cId="3212966150" sldId="263"/>
            <ac:spMk id="9" creationId="{AA866F0E-F54B-4BF5-8A88-7D97BD45FC0C}"/>
          </ac:spMkLst>
        </pc:spChg>
        <pc:spChg chg="add">
          <ac:chgData name="Zita Draper" userId="S::z.draper@uwtsd.ac.uk::b063123c-f51f-481b-b99c-f574606c9ace" providerId="AD" clId="Web-{746EF4EF-34DB-CFEE-9E1D-6DD0623DDFC4}" dt="2022-10-05T08:53:23.482" v="48"/>
          <ac:spMkLst>
            <pc:docMk/>
            <pc:sldMk cId="3212966150" sldId="263"/>
            <ac:spMk id="11" creationId="{536F6B5C-2B5F-4FEE-8263-34996D29DC5C}"/>
          </ac:spMkLst>
        </pc:spChg>
        <pc:spChg chg="add">
          <ac:chgData name="Zita Draper" userId="S::z.draper@uwtsd.ac.uk::b063123c-f51f-481b-b99c-f574606c9ace" providerId="AD" clId="Web-{746EF4EF-34DB-CFEE-9E1D-6DD0623DDFC4}" dt="2022-10-05T08:53:23.482" v="48"/>
          <ac:spMkLst>
            <pc:docMk/>
            <pc:sldMk cId="3212966150" sldId="263"/>
            <ac:spMk id="13" creationId="{8229EC50-E910-4AE2-9EEA-604A81EF6147}"/>
          </ac:spMkLst>
        </pc:spChg>
        <pc:picChg chg="mod">
          <ac:chgData name="Zita Draper" userId="S::z.draper@uwtsd.ac.uk::b063123c-f51f-481b-b99c-f574606c9ace" providerId="AD" clId="Web-{746EF4EF-34DB-CFEE-9E1D-6DD0623DDFC4}" dt="2022-10-05T08:53:23.482" v="48"/>
          <ac:picMkLst>
            <pc:docMk/>
            <pc:sldMk cId="3212966150" sldId="263"/>
            <ac:picMk id="4" creationId="{3297866C-E8E3-60FE-08F0-6499E2D94932}"/>
          </ac:picMkLst>
        </pc:picChg>
      </pc:sldChg>
      <pc:sldChg chg="addSp modSp mod setBg">
        <pc:chgData name="Zita Draper" userId="S::z.draper@uwtsd.ac.uk::b063123c-f51f-481b-b99c-f574606c9ace" providerId="AD" clId="Web-{746EF4EF-34DB-CFEE-9E1D-6DD0623DDFC4}" dt="2022-10-05T08:55:38.284" v="62" actId="20577"/>
        <pc:sldMkLst>
          <pc:docMk/>
          <pc:sldMk cId="648865456" sldId="265"/>
        </pc:sldMkLst>
        <pc:spChg chg="mod">
          <ac:chgData name="Zita Draper" userId="S::z.draper@uwtsd.ac.uk::b063123c-f51f-481b-b99c-f574606c9ace" providerId="AD" clId="Web-{746EF4EF-34DB-CFEE-9E1D-6DD0623DDFC4}" dt="2022-10-05T08:55:38.284" v="62" actId="20577"/>
          <ac:spMkLst>
            <pc:docMk/>
            <pc:sldMk cId="648865456" sldId="265"/>
            <ac:spMk id="2" creationId="{7A56099B-AB06-6FD6-31EF-D8F8D8139077}"/>
          </ac:spMkLst>
        </pc:spChg>
        <pc:spChg chg="mod">
          <ac:chgData name="Zita Draper" userId="S::z.draper@uwtsd.ac.uk::b063123c-f51f-481b-b99c-f574606c9ace" providerId="AD" clId="Web-{746EF4EF-34DB-CFEE-9E1D-6DD0623DDFC4}" dt="2022-10-05T08:53:57.202" v="51"/>
          <ac:spMkLst>
            <pc:docMk/>
            <pc:sldMk cId="648865456" sldId="265"/>
            <ac:spMk id="3" creationId="{AF4D8B2C-CFD5-646C-F788-E7AD307BDDF6}"/>
          </ac:spMkLst>
        </pc:spChg>
        <pc:spChg chg="add">
          <ac:chgData name="Zita Draper" userId="S::z.draper@uwtsd.ac.uk::b063123c-f51f-481b-b99c-f574606c9ace" providerId="AD" clId="Web-{746EF4EF-34DB-CFEE-9E1D-6DD0623DDFC4}" dt="2022-10-05T08:53:57.202" v="51"/>
          <ac:spMkLst>
            <pc:docMk/>
            <pc:sldMk cId="648865456" sldId="265"/>
            <ac:spMk id="9" creationId="{AA866F0E-F54B-4BF5-8A88-7D97BD45FC0C}"/>
          </ac:spMkLst>
        </pc:spChg>
        <pc:spChg chg="add">
          <ac:chgData name="Zita Draper" userId="S::z.draper@uwtsd.ac.uk::b063123c-f51f-481b-b99c-f574606c9ace" providerId="AD" clId="Web-{746EF4EF-34DB-CFEE-9E1D-6DD0623DDFC4}" dt="2022-10-05T08:53:57.202" v="51"/>
          <ac:spMkLst>
            <pc:docMk/>
            <pc:sldMk cId="648865456" sldId="265"/>
            <ac:spMk id="11" creationId="{536F6B5C-2B5F-4FEE-8263-34996D29DC5C}"/>
          </ac:spMkLst>
        </pc:spChg>
        <pc:spChg chg="add">
          <ac:chgData name="Zita Draper" userId="S::z.draper@uwtsd.ac.uk::b063123c-f51f-481b-b99c-f574606c9ace" providerId="AD" clId="Web-{746EF4EF-34DB-CFEE-9E1D-6DD0623DDFC4}" dt="2022-10-05T08:53:57.202" v="51"/>
          <ac:spMkLst>
            <pc:docMk/>
            <pc:sldMk cId="648865456" sldId="265"/>
            <ac:spMk id="13" creationId="{8229EC50-E910-4AE2-9EEA-604A81EF6147}"/>
          </ac:spMkLst>
        </pc:spChg>
        <pc:picChg chg="mod">
          <ac:chgData name="Zita Draper" userId="S::z.draper@uwtsd.ac.uk::b063123c-f51f-481b-b99c-f574606c9ace" providerId="AD" clId="Web-{746EF4EF-34DB-CFEE-9E1D-6DD0623DDFC4}" dt="2022-10-05T08:53:57.202" v="51"/>
          <ac:picMkLst>
            <pc:docMk/>
            <pc:sldMk cId="648865456" sldId="265"/>
            <ac:picMk id="4" creationId="{B0590017-81A4-CF17-3E56-6045832D1908}"/>
          </ac:picMkLst>
        </pc:picChg>
      </pc:sldChg>
      <pc:sldChg chg="modSp">
        <pc:chgData name="Zita Draper" userId="S::z.draper@uwtsd.ac.uk::b063123c-f51f-481b-b99c-f574606c9ace" providerId="AD" clId="Web-{746EF4EF-34DB-CFEE-9E1D-6DD0623DDFC4}" dt="2022-10-05T08:55:38.315" v="63" actId="20577"/>
        <pc:sldMkLst>
          <pc:docMk/>
          <pc:sldMk cId="7938573" sldId="266"/>
        </pc:sldMkLst>
        <pc:spChg chg="mod">
          <ac:chgData name="Zita Draper" userId="S::z.draper@uwtsd.ac.uk::b063123c-f51f-481b-b99c-f574606c9ace" providerId="AD" clId="Web-{746EF4EF-34DB-CFEE-9E1D-6DD0623DDFC4}" dt="2022-10-05T08:55:38.315" v="63" actId="20577"/>
          <ac:spMkLst>
            <pc:docMk/>
            <pc:sldMk cId="7938573" sldId="266"/>
            <ac:spMk id="2" creationId="{DDA37594-705A-D8D3-6F16-7C69E70B9A92}"/>
          </ac:spMkLst>
        </pc:spChg>
      </pc:sldChg>
      <pc:sldChg chg="modSp">
        <pc:chgData name="Zita Draper" userId="S::z.draper@uwtsd.ac.uk::b063123c-f51f-481b-b99c-f574606c9ace" providerId="AD" clId="Web-{746EF4EF-34DB-CFEE-9E1D-6DD0623DDFC4}" dt="2022-10-05T09:04:41.068" v="81" actId="20577"/>
        <pc:sldMkLst>
          <pc:docMk/>
          <pc:sldMk cId="1552530014" sldId="267"/>
        </pc:sldMkLst>
        <pc:spChg chg="mod">
          <ac:chgData name="Zita Draper" userId="S::z.draper@uwtsd.ac.uk::b063123c-f51f-481b-b99c-f574606c9ace" providerId="AD" clId="Web-{746EF4EF-34DB-CFEE-9E1D-6DD0623DDFC4}" dt="2022-10-05T08:55:38.378" v="66" actId="20577"/>
          <ac:spMkLst>
            <pc:docMk/>
            <pc:sldMk cId="1552530014" sldId="267"/>
            <ac:spMk id="2" creationId="{DA5345C3-FFE9-A3B3-89F4-572DB984C930}"/>
          </ac:spMkLst>
        </pc:spChg>
        <pc:spChg chg="mod">
          <ac:chgData name="Zita Draper" userId="S::z.draper@uwtsd.ac.uk::b063123c-f51f-481b-b99c-f574606c9ace" providerId="AD" clId="Web-{746EF4EF-34DB-CFEE-9E1D-6DD0623DDFC4}" dt="2022-10-05T09:04:41.068" v="81" actId="20577"/>
          <ac:spMkLst>
            <pc:docMk/>
            <pc:sldMk cId="1552530014" sldId="267"/>
            <ac:spMk id="3" creationId="{D7AEB734-4EA5-D80C-D68A-4B1C7B1E7C5F}"/>
          </ac:spMkLst>
        </pc:spChg>
      </pc:sldChg>
      <pc:sldChg chg="modSp">
        <pc:chgData name="Zita Draper" userId="S::z.draper@uwtsd.ac.uk::b063123c-f51f-481b-b99c-f574606c9ace" providerId="AD" clId="Web-{746EF4EF-34DB-CFEE-9E1D-6DD0623DDFC4}" dt="2022-10-05T08:50:44.711" v="24" actId="20577"/>
        <pc:sldMkLst>
          <pc:docMk/>
          <pc:sldMk cId="3085424446" sldId="268"/>
        </pc:sldMkLst>
        <pc:spChg chg="mod">
          <ac:chgData name="Zita Draper" userId="S::z.draper@uwtsd.ac.uk::b063123c-f51f-481b-b99c-f574606c9ace" providerId="AD" clId="Web-{746EF4EF-34DB-CFEE-9E1D-6DD0623DDFC4}" dt="2022-10-05T08:50:44.711" v="24" actId="20577"/>
          <ac:spMkLst>
            <pc:docMk/>
            <pc:sldMk cId="3085424446" sldId="268"/>
            <ac:spMk id="2" creationId="{B7A5E4A8-A5D2-7AF7-5613-923C0DF1E481}"/>
          </ac:spMkLst>
        </pc:spChg>
      </pc:sldChg>
      <pc:sldChg chg="modSp">
        <pc:chgData name="Zita Draper" userId="S::z.draper@uwtsd.ac.uk::b063123c-f51f-481b-b99c-f574606c9ace" providerId="AD" clId="Web-{746EF4EF-34DB-CFEE-9E1D-6DD0623DDFC4}" dt="2022-10-05T08:50:34.649" v="22" actId="20577"/>
        <pc:sldMkLst>
          <pc:docMk/>
          <pc:sldMk cId="1748322889" sldId="269"/>
        </pc:sldMkLst>
        <pc:spChg chg="mod">
          <ac:chgData name="Zita Draper" userId="S::z.draper@uwtsd.ac.uk::b063123c-f51f-481b-b99c-f574606c9ace" providerId="AD" clId="Web-{746EF4EF-34DB-CFEE-9E1D-6DD0623DDFC4}" dt="2022-10-05T08:50:34.649" v="22" actId="20577"/>
          <ac:spMkLst>
            <pc:docMk/>
            <pc:sldMk cId="1748322889" sldId="269"/>
            <ac:spMk id="2" creationId="{3A966B5F-D3BB-E993-BBAD-0898CD46BE79}"/>
          </ac:spMkLst>
        </pc:spChg>
      </pc:sldChg>
      <pc:sldChg chg="modSp">
        <pc:chgData name="Zita Draper" userId="S::z.draper@uwtsd.ac.uk::b063123c-f51f-481b-b99c-f574606c9ace" providerId="AD" clId="Web-{746EF4EF-34DB-CFEE-9E1D-6DD0623DDFC4}" dt="2022-10-05T08:51:18.416" v="33" actId="20577"/>
        <pc:sldMkLst>
          <pc:docMk/>
          <pc:sldMk cId="1337524864" sldId="270"/>
        </pc:sldMkLst>
        <pc:spChg chg="mod">
          <ac:chgData name="Zita Draper" userId="S::z.draper@uwtsd.ac.uk::b063123c-f51f-481b-b99c-f574606c9ace" providerId="AD" clId="Web-{746EF4EF-34DB-CFEE-9E1D-6DD0623DDFC4}" dt="2022-10-05T08:51:18.416" v="33" actId="20577"/>
          <ac:spMkLst>
            <pc:docMk/>
            <pc:sldMk cId="1337524864" sldId="270"/>
            <ac:spMk id="2" creationId="{A9092034-9C10-FBE2-FF76-C7F75A79985F}"/>
          </ac:spMkLst>
        </pc:spChg>
      </pc:sldChg>
      <pc:sldChg chg="modSp">
        <pc:chgData name="Zita Draper" userId="S::z.draper@uwtsd.ac.uk::b063123c-f51f-481b-b99c-f574606c9ace" providerId="AD" clId="Web-{746EF4EF-34DB-CFEE-9E1D-6DD0623DDFC4}" dt="2022-10-05T08:51:47.510" v="40" actId="20577"/>
        <pc:sldMkLst>
          <pc:docMk/>
          <pc:sldMk cId="2770477607" sldId="271"/>
        </pc:sldMkLst>
        <pc:spChg chg="mod">
          <ac:chgData name="Zita Draper" userId="S::z.draper@uwtsd.ac.uk::b063123c-f51f-481b-b99c-f574606c9ace" providerId="AD" clId="Web-{746EF4EF-34DB-CFEE-9E1D-6DD0623DDFC4}" dt="2022-10-05T08:51:47.510" v="40" actId="20577"/>
          <ac:spMkLst>
            <pc:docMk/>
            <pc:sldMk cId="2770477607" sldId="271"/>
            <ac:spMk id="2" creationId="{C209EB5E-2E41-F9D7-5BB8-B9BFFE5E7356}"/>
          </ac:spMkLst>
        </pc:spChg>
      </pc:sldChg>
      <pc:sldChg chg="modSp">
        <pc:chgData name="Zita Draper" userId="S::z.draper@uwtsd.ac.uk::b063123c-f51f-481b-b99c-f574606c9ace" providerId="AD" clId="Web-{746EF4EF-34DB-CFEE-9E1D-6DD0623DDFC4}" dt="2022-10-05T08:52:04.308" v="46" actId="20577"/>
        <pc:sldMkLst>
          <pc:docMk/>
          <pc:sldMk cId="1793479247" sldId="272"/>
        </pc:sldMkLst>
        <pc:spChg chg="mod">
          <ac:chgData name="Zita Draper" userId="S::z.draper@uwtsd.ac.uk::b063123c-f51f-481b-b99c-f574606c9ace" providerId="AD" clId="Web-{746EF4EF-34DB-CFEE-9E1D-6DD0623DDFC4}" dt="2022-10-05T08:52:04.308" v="46" actId="20577"/>
          <ac:spMkLst>
            <pc:docMk/>
            <pc:sldMk cId="1793479247" sldId="272"/>
            <ac:spMk id="2" creationId="{4B4AFA20-3186-18E1-5D59-4016707208FF}"/>
          </ac:spMkLst>
        </pc:spChg>
      </pc:sldChg>
      <pc:sldChg chg="modSp">
        <pc:chgData name="Zita Draper" userId="S::z.draper@uwtsd.ac.uk::b063123c-f51f-481b-b99c-f574606c9ace" providerId="AD" clId="Web-{746EF4EF-34DB-CFEE-9E1D-6DD0623DDFC4}" dt="2022-10-05T08:52:57.747" v="47" actId="20577"/>
        <pc:sldMkLst>
          <pc:docMk/>
          <pc:sldMk cId="4125882666" sldId="273"/>
        </pc:sldMkLst>
        <pc:spChg chg="mod">
          <ac:chgData name="Zita Draper" userId="S::z.draper@uwtsd.ac.uk::b063123c-f51f-481b-b99c-f574606c9ace" providerId="AD" clId="Web-{746EF4EF-34DB-CFEE-9E1D-6DD0623DDFC4}" dt="2022-10-05T08:52:57.747" v="47" actId="20577"/>
          <ac:spMkLst>
            <pc:docMk/>
            <pc:sldMk cId="4125882666" sldId="273"/>
            <ac:spMk id="2" creationId="{604AE92E-1698-64B9-4031-46C31E9DDE2C}"/>
          </ac:spMkLst>
        </pc:spChg>
      </pc:sldChg>
    </pc:docChg>
  </pc:docChgLst>
  <pc:docChgLst>
    <pc:chgData name="Zita Draper" userId="S::z.draper@uwtsd.ac.uk::b063123c-f51f-481b-b99c-f574606c9ace" providerId="AD" clId="Web-{50387A75-2384-CFC0-A910-2AE4250B5A90}"/>
    <pc:docChg chg="modSld">
      <pc:chgData name="Zita Draper" userId="S::z.draper@uwtsd.ac.uk::b063123c-f51f-481b-b99c-f574606c9ace" providerId="AD" clId="Web-{50387A75-2384-CFC0-A910-2AE4250B5A90}" dt="2022-10-05T11:02:32.307" v="188"/>
      <pc:docMkLst>
        <pc:docMk/>
      </pc:docMkLst>
      <pc:sldChg chg="addSp modSp mod setBg">
        <pc:chgData name="Zita Draper" userId="S::z.draper@uwtsd.ac.uk::b063123c-f51f-481b-b99c-f574606c9ace" providerId="AD" clId="Web-{50387A75-2384-CFC0-A910-2AE4250B5A90}" dt="2022-10-05T09:41:35.090" v="11" actId="20577"/>
        <pc:sldMkLst>
          <pc:docMk/>
          <pc:sldMk cId="1552530014" sldId="267"/>
        </pc:sldMkLst>
        <pc:spChg chg="mod">
          <ac:chgData name="Zita Draper" userId="S::z.draper@uwtsd.ac.uk::b063123c-f51f-481b-b99c-f574606c9ace" providerId="AD" clId="Web-{50387A75-2384-CFC0-A910-2AE4250B5A90}" dt="2022-10-05T09:41:24.105" v="9" actId="20577"/>
          <ac:spMkLst>
            <pc:docMk/>
            <pc:sldMk cId="1552530014" sldId="267"/>
            <ac:spMk id="2" creationId="{DA5345C3-FFE9-A3B3-89F4-572DB984C930}"/>
          </ac:spMkLst>
        </pc:spChg>
        <pc:spChg chg="mod">
          <ac:chgData name="Zita Draper" userId="S::z.draper@uwtsd.ac.uk::b063123c-f51f-481b-b99c-f574606c9ace" providerId="AD" clId="Web-{50387A75-2384-CFC0-A910-2AE4250B5A90}" dt="2022-10-05T09:41:35.090" v="11" actId="20577"/>
          <ac:spMkLst>
            <pc:docMk/>
            <pc:sldMk cId="1552530014" sldId="267"/>
            <ac:spMk id="3" creationId="{D7AEB734-4EA5-D80C-D68A-4B1C7B1E7C5F}"/>
          </ac:spMkLst>
        </pc:spChg>
        <pc:spChg chg="add">
          <ac:chgData name="Zita Draper" userId="S::z.draper@uwtsd.ac.uk::b063123c-f51f-481b-b99c-f574606c9ace" providerId="AD" clId="Web-{50387A75-2384-CFC0-A910-2AE4250B5A90}" dt="2022-10-05T09:41:11.354" v="6"/>
          <ac:spMkLst>
            <pc:docMk/>
            <pc:sldMk cId="1552530014" sldId="267"/>
            <ac:spMk id="9" creationId="{AA866F0E-F54B-4BF5-8A88-7D97BD45FC0C}"/>
          </ac:spMkLst>
        </pc:spChg>
        <pc:spChg chg="add">
          <ac:chgData name="Zita Draper" userId="S::z.draper@uwtsd.ac.uk::b063123c-f51f-481b-b99c-f574606c9ace" providerId="AD" clId="Web-{50387A75-2384-CFC0-A910-2AE4250B5A90}" dt="2022-10-05T09:41:11.354" v="6"/>
          <ac:spMkLst>
            <pc:docMk/>
            <pc:sldMk cId="1552530014" sldId="267"/>
            <ac:spMk id="11" creationId="{536F6B5C-2B5F-4FEE-8263-34996D29DC5C}"/>
          </ac:spMkLst>
        </pc:spChg>
        <pc:spChg chg="add">
          <ac:chgData name="Zita Draper" userId="S::z.draper@uwtsd.ac.uk::b063123c-f51f-481b-b99c-f574606c9ace" providerId="AD" clId="Web-{50387A75-2384-CFC0-A910-2AE4250B5A90}" dt="2022-10-05T09:41:11.354" v="6"/>
          <ac:spMkLst>
            <pc:docMk/>
            <pc:sldMk cId="1552530014" sldId="267"/>
            <ac:spMk id="13" creationId="{8229EC50-E910-4AE2-9EEA-604A81EF6147}"/>
          </ac:spMkLst>
        </pc:spChg>
        <pc:picChg chg="add mod">
          <ac:chgData name="Zita Draper" userId="S::z.draper@uwtsd.ac.uk::b063123c-f51f-481b-b99c-f574606c9ace" providerId="AD" clId="Web-{50387A75-2384-CFC0-A910-2AE4250B5A90}" dt="2022-10-05T09:41:11.354" v="6"/>
          <ac:picMkLst>
            <pc:docMk/>
            <pc:sldMk cId="1552530014" sldId="267"/>
            <ac:picMk id="4" creationId="{88214B57-51C5-8E59-6088-1D58449E8833}"/>
          </ac:picMkLst>
        </pc:picChg>
      </pc:sldChg>
      <pc:sldChg chg="addSp delSp modSp mod setBg modClrScheme addAnim delDesignElem chgLayout">
        <pc:chgData name="Zita Draper" userId="S::z.draper@uwtsd.ac.uk::b063123c-f51f-481b-b99c-f574606c9ace" providerId="AD" clId="Web-{50387A75-2384-CFC0-A910-2AE4250B5A90}" dt="2022-10-05T10:54:50.717" v="102" actId="20577"/>
        <pc:sldMkLst>
          <pc:docMk/>
          <pc:sldMk cId="3085424446" sldId="268"/>
        </pc:sldMkLst>
        <pc:spChg chg="mod ord">
          <ac:chgData name="Zita Draper" userId="S::z.draper@uwtsd.ac.uk::b063123c-f51f-481b-b99c-f574606c9ace" providerId="AD" clId="Web-{50387A75-2384-CFC0-A910-2AE4250B5A90}" dt="2022-10-05T10:54:50.717" v="102" actId="20577"/>
          <ac:spMkLst>
            <pc:docMk/>
            <pc:sldMk cId="3085424446" sldId="268"/>
            <ac:spMk id="2" creationId="{B7A5E4A8-A5D2-7AF7-5613-923C0DF1E481}"/>
          </ac:spMkLst>
        </pc:spChg>
        <pc:spChg chg="del mod ord">
          <ac:chgData name="Zita Draper" userId="S::z.draper@uwtsd.ac.uk::b063123c-f51f-481b-b99c-f574606c9ace" providerId="AD" clId="Web-{50387A75-2384-CFC0-A910-2AE4250B5A90}" dt="2022-10-05T10:54:15.919" v="96"/>
          <ac:spMkLst>
            <pc:docMk/>
            <pc:sldMk cId="3085424446" sldId="268"/>
            <ac:spMk id="3" creationId="{EA4EF5CE-D68C-D1E4-960B-229C274A9083}"/>
          </ac:spMkLst>
        </pc:spChg>
        <pc:spChg chg="add del">
          <ac:chgData name="Zita Draper" userId="S::z.draper@uwtsd.ac.uk::b063123c-f51f-481b-b99c-f574606c9ace" providerId="AD" clId="Web-{50387A75-2384-CFC0-A910-2AE4250B5A90}" dt="2022-10-05T10:53:57.559" v="94"/>
          <ac:spMkLst>
            <pc:docMk/>
            <pc:sldMk cId="3085424446" sldId="268"/>
            <ac:spMk id="9" creationId="{D009D6D5-DAC2-4A8B-A17A-E206B9012D09}"/>
          </ac:spMkLst>
        </pc:spChg>
        <pc:spChg chg="add del">
          <ac:chgData name="Zita Draper" userId="S::z.draper@uwtsd.ac.uk::b063123c-f51f-481b-b99c-f574606c9ace" providerId="AD" clId="Web-{50387A75-2384-CFC0-A910-2AE4250B5A90}" dt="2022-10-05T10:54:22.638" v="98"/>
          <ac:spMkLst>
            <pc:docMk/>
            <pc:sldMk cId="3085424446" sldId="268"/>
            <ac:spMk id="10" creationId="{8F187B58-3857-4454-9C70-EFB475976F73}"/>
          </ac:spMkLst>
        </pc:spChg>
        <pc:spChg chg="add del">
          <ac:chgData name="Zita Draper" userId="S::z.draper@uwtsd.ac.uk::b063123c-f51f-481b-b99c-f574606c9ace" providerId="AD" clId="Web-{50387A75-2384-CFC0-A910-2AE4250B5A90}" dt="2022-10-05T10:54:22.638" v="98"/>
          <ac:spMkLst>
            <pc:docMk/>
            <pc:sldMk cId="3085424446" sldId="268"/>
            <ac:spMk id="12" creationId="{4C5418A4-3935-49EA-B51C-5DDCBFAA3952}"/>
          </ac:spMkLst>
        </pc:spChg>
        <pc:spChg chg="add">
          <ac:chgData name="Zita Draper" userId="S::z.draper@uwtsd.ac.uk::b063123c-f51f-481b-b99c-f574606c9ace" providerId="AD" clId="Web-{50387A75-2384-CFC0-A910-2AE4250B5A90}" dt="2022-10-05T10:54:22.638" v="98"/>
          <ac:spMkLst>
            <pc:docMk/>
            <pc:sldMk cId="3085424446" sldId="268"/>
            <ac:spMk id="17" creationId="{8F187B58-3857-4454-9C70-EFB475976F73}"/>
          </ac:spMkLst>
        </pc:spChg>
        <pc:spChg chg="add">
          <ac:chgData name="Zita Draper" userId="S::z.draper@uwtsd.ac.uk::b063123c-f51f-481b-b99c-f574606c9ace" providerId="AD" clId="Web-{50387A75-2384-CFC0-A910-2AE4250B5A90}" dt="2022-10-05T10:54:22.638" v="98"/>
          <ac:spMkLst>
            <pc:docMk/>
            <pc:sldMk cId="3085424446" sldId="268"/>
            <ac:spMk id="19" creationId="{4C5418A4-3935-49EA-B51C-5DDCBFAA3952}"/>
          </ac:spMkLst>
        </pc:spChg>
        <pc:picChg chg="add mod ord">
          <ac:chgData name="Zita Draper" userId="S::z.draper@uwtsd.ac.uk::b063123c-f51f-481b-b99c-f574606c9ace" providerId="AD" clId="Web-{50387A75-2384-CFC0-A910-2AE4250B5A90}" dt="2022-10-05T10:54:28.122" v="100" actId="1076"/>
          <ac:picMkLst>
            <pc:docMk/>
            <pc:sldMk cId="3085424446" sldId="268"/>
            <ac:picMk id="5" creationId="{21431651-9F5A-005E-F8D6-D05174ADB4C4}"/>
          </ac:picMkLst>
        </pc:picChg>
      </pc:sldChg>
      <pc:sldChg chg="addSp delSp modSp mod setBg">
        <pc:chgData name="Zita Draper" userId="S::z.draper@uwtsd.ac.uk::b063123c-f51f-481b-b99c-f574606c9ace" providerId="AD" clId="Web-{50387A75-2384-CFC0-A910-2AE4250B5A90}" dt="2022-10-05T10:58:01.050" v="142" actId="1076"/>
        <pc:sldMkLst>
          <pc:docMk/>
          <pc:sldMk cId="1748322889" sldId="269"/>
        </pc:sldMkLst>
        <pc:spChg chg="mod">
          <ac:chgData name="Zita Draper" userId="S::z.draper@uwtsd.ac.uk::b063123c-f51f-481b-b99c-f574606c9ace" providerId="AD" clId="Web-{50387A75-2384-CFC0-A910-2AE4250B5A90}" dt="2022-10-05T09:55:11.319" v="41"/>
          <ac:spMkLst>
            <pc:docMk/>
            <pc:sldMk cId="1748322889" sldId="269"/>
            <ac:spMk id="2" creationId="{3A966B5F-D3BB-E993-BBAD-0898CD46BE79}"/>
          </ac:spMkLst>
        </pc:spChg>
        <pc:spChg chg="del">
          <ac:chgData name="Zita Draper" userId="S::z.draper@uwtsd.ac.uk::b063123c-f51f-481b-b99c-f574606c9ace" providerId="AD" clId="Web-{50387A75-2384-CFC0-A910-2AE4250B5A90}" dt="2022-10-05T09:54:09.005" v="40"/>
          <ac:spMkLst>
            <pc:docMk/>
            <pc:sldMk cId="1748322889" sldId="269"/>
            <ac:spMk id="3" creationId="{3AA486F6-C724-D6E2-ED29-5B8888A4630F}"/>
          </ac:spMkLst>
        </pc:spChg>
        <pc:spChg chg="add mod">
          <ac:chgData name="Zita Draper" userId="S::z.draper@uwtsd.ac.uk::b063123c-f51f-481b-b99c-f574606c9ace" providerId="AD" clId="Web-{50387A75-2384-CFC0-A910-2AE4250B5A90}" dt="2022-10-05T10:58:01.050" v="142" actId="1076"/>
          <ac:spMkLst>
            <pc:docMk/>
            <pc:sldMk cId="1748322889" sldId="269"/>
            <ac:spMk id="8" creationId="{23E96A2D-94A5-AC00-27F5-09E61CF10037}"/>
          </ac:spMkLst>
        </pc:spChg>
        <pc:spChg chg="add">
          <ac:chgData name="Zita Draper" userId="S::z.draper@uwtsd.ac.uk::b063123c-f51f-481b-b99c-f574606c9ace" providerId="AD" clId="Web-{50387A75-2384-CFC0-A910-2AE4250B5A90}" dt="2022-10-05T09:55:11.319" v="41"/>
          <ac:spMkLst>
            <pc:docMk/>
            <pc:sldMk cId="1748322889" sldId="269"/>
            <ac:spMk id="11" creationId="{94C5663A-0CE3-4AEE-B47E-FB68D9EBFE1A}"/>
          </ac:spMkLst>
        </pc:spChg>
        <pc:picChg chg="add mod ord">
          <ac:chgData name="Zita Draper" userId="S::z.draper@uwtsd.ac.uk::b063123c-f51f-481b-b99c-f574606c9ace" providerId="AD" clId="Web-{50387A75-2384-CFC0-A910-2AE4250B5A90}" dt="2022-10-05T09:55:11.319" v="41"/>
          <ac:picMkLst>
            <pc:docMk/>
            <pc:sldMk cId="1748322889" sldId="269"/>
            <ac:picMk id="4" creationId="{BDAE4B7A-9DA1-4DFB-A8C2-965BA38E5ADF}"/>
          </ac:picMkLst>
        </pc:picChg>
      </pc:sldChg>
      <pc:sldChg chg="addSp delSp modSp mod setBg">
        <pc:chgData name="Zita Draper" userId="S::z.draper@uwtsd.ac.uk::b063123c-f51f-481b-b99c-f574606c9ace" providerId="AD" clId="Web-{50387A75-2384-CFC0-A910-2AE4250B5A90}" dt="2022-10-05T10:59:46.178" v="179" actId="1076"/>
        <pc:sldMkLst>
          <pc:docMk/>
          <pc:sldMk cId="1337524864" sldId="270"/>
        </pc:sldMkLst>
        <pc:spChg chg="mod">
          <ac:chgData name="Zita Draper" userId="S::z.draper@uwtsd.ac.uk::b063123c-f51f-481b-b99c-f574606c9ace" providerId="AD" clId="Web-{50387A75-2384-CFC0-A910-2AE4250B5A90}" dt="2022-10-05T09:52:36.455" v="36" actId="20577"/>
          <ac:spMkLst>
            <pc:docMk/>
            <pc:sldMk cId="1337524864" sldId="270"/>
            <ac:spMk id="2" creationId="{A9092034-9C10-FBE2-FF76-C7F75A79985F}"/>
          </ac:spMkLst>
        </pc:spChg>
        <pc:spChg chg="del">
          <ac:chgData name="Zita Draper" userId="S::z.draper@uwtsd.ac.uk::b063123c-f51f-481b-b99c-f574606c9ace" providerId="AD" clId="Web-{50387A75-2384-CFC0-A910-2AE4250B5A90}" dt="2022-10-05T09:51:27.296" v="17"/>
          <ac:spMkLst>
            <pc:docMk/>
            <pc:sldMk cId="1337524864" sldId="270"/>
            <ac:spMk id="3" creationId="{558035CB-F7FD-00C4-0DF9-D81A52992214}"/>
          </ac:spMkLst>
        </pc:spChg>
        <pc:spChg chg="add del mod">
          <ac:chgData name="Zita Draper" userId="S::z.draper@uwtsd.ac.uk::b063123c-f51f-481b-b99c-f574606c9ace" providerId="AD" clId="Web-{50387A75-2384-CFC0-A910-2AE4250B5A90}" dt="2022-10-05T09:51:36.875" v="21"/>
          <ac:spMkLst>
            <pc:docMk/>
            <pc:sldMk cId="1337524864" sldId="270"/>
            <ac:spMk id="5" creationId="{23D6E618-F65F-1309-1309-E374F859089D}"/>
          </ac:spMkLst>
        </pc:spChg>
        <pc:spChg chg="add mod">
          <ac:chgData name="Zita Draper" userId="S::z.draper@uwtsd.ac.uk::b063123c-f51f-481b-b99c-f574606c9ace" providerId="AD" clId="Web-{50387A75-2384-CFC0-A910-2AE4250B5A90}" dt="2022-10-05T10:59:46.178" v="179" actId="1076"/>
          <ac:spMkLst>
            <pc:docMk/>
            <pc:sldMk cId="1337524864" sldId="270"/>
            <ac:spMk id="16" creationId="{6E0D3B83-4120-90AD-1B7F-2F82D88BC5AC}"/>
          </ac:spMkLst>
        </pc:spChg>
        <pc:spChg chg="add del">
          <ac:chgData name="Zita Draper" userId="S::z.draper@uwtsd.ac.uk::b063123c-f51f-481b-b99c-f574606c9ace" providerId="AD" clId="Web-{50387A75-2384-CFC0-A910-2AE4250B5A90}" dt="2022-10-05T09:52:21.408" v="34"/>
          <ac:spMkLst>
            <pc:docMk/>
            <pc:sldMk cId="1337524864" sldId="270"/>
            <ac:spMk id="19" creationId="{8B4CCFEE-78C3-492E-93EB-649F7548F38A}"/>
          </ac:spMkLst>
        </pc:spChg>
        <pc:spChg chg="add">
          <ac:chgData name="Zita Draper" userId="S::z.draper@uwtsd.ac.uk::b063123c-f51f-481b-b99c-f574606c9ace" providerId="AD" clId="Web-{50387A75-2384-CFC0-A910-2AE4250B5A90}" dt="2022-10-05T09:52:21.408" v="34"/>
          <ac:spMkLst>
            <pc:docMk/>
            <pc:sldMk cId="1337524864" sldId="270"/>
            <ac:spMk id="24" creationId="{94C5663A-0CE3-4AEE-B47E-FB68D9EBFE1A}"/>
          </ac:spMkLst>
        </pc:spChg>
        <pc:picChg chg="add del mod ord">
          <ac:chgData name="Zita Draper" userId="S::z.draper@uwtsd.ac.uk::b063123c-f51f-481b-b99c-f574606c9ace" providerId="AD" clId="Web-{50387A75-2384-CFC0-A910-2AE4250B5A90}" dt="2022-10-05T09:52:14.329" v="31"/>
          <ac:picMkLst>
            <pc:docMk/>
            <pc:sldMk cId="1337524864" sldId="270"/>
            <ac:picMk id="4" creationId="{BA238E14-11B8-8110-FD83-C55651E41D33}"/>
          </ac:picMkLst>
        </pc:picChg>
        <pc:picChg chg="add del mod ord">
          <ac:chgData name="Zita Draper" userId="S::z.draper@uwtsd.ac.uk::b063123c-f51f-481b-b99c-f574606c9ace" providerId="AD" clId="Web-{50387A75-2384-CFC0-A910-2AE4250B5A90}" dt="2022-10-05T09:52:16.642" v="33"/>
          <ac:picMkLst>
            <pc:docMk/>
            <pc:sldMk cId="1337524864" sldId="270"/>
            <ac:picMk id="8" creationId="{67F136DB-DC8B-5318-001C-CA90CD324F59}"/>
          </ac:picMkLst>
        </pc:picChg>
        <pc:picChg chg="add del mod">
          <ac:chgData name="Zita Draper" userId="S::z.draper@uwtsd.ac.uk::b063123c-f51f-481b-b99c-f574606c9ace" providerId="AD" clId="Web-{50387A75-2384-CFC0-A910-2AE4250B5A90}" dt="2022-10-05T09:52:12.095" v="30"/>
          <ac:picMkLst>
            <pc:docMk/>
            <pc:sldMk cId="1337524864" sldId="270"/>
            <ac:picMk id="10" creationId="{BEDE9723-FD70-30DD-1C60-F755C177072D}"/>
          </ac:picMkLst>
        </pc:picChg>
        <pc:picChg chg="add mod">
          <ac:chgData name="Zita Draper" userId="S::z.draper@uwtsd.ac.uk::b063123c-f51f-481b-b99c-f574606c9ace" providerId="AD" clId="Web-{50387A75-2384-CFC0-A910-2AE4250B5A90}" dt="2022-10-05T09:52:21.408" v="34"/>
          <ac:picMkLst>
            <pc:docMk/>
            <pc:sldMk cId="1337524864" sldId="270"/>
            <ac:picMk id="12" creationId="{FAEC3D5F-B151-E1DF-8524-9CF922E6CD3A}"/>
          </ac:picMkLst>
        </pc:picChg>
      </pc:sldChg>
      <pc:sldChg chg="addSp delSp modSp mod setBg modClrScheme addAnim delDesignElem chgLayout">
        <pc:chgData name="Zita Draper" userId="S::z.draper@uwtsd.ac.uk::b063123c-f51f-481b-b99c-f574606c9ace" providerId="AD" clId="Web-{50387A75-2384-CFC0-A910-2AE4250B5A90}" dt="2022-10-05T11:02:32.307" v="188"/>
        <pc:sldMkLst>
          <pc:docMk/>
          <pc:sldMk cId="2770477607" sldId="271"/>
        </pc:sldMkLst>
        <pc:spChg chg="mod ord">
          <ac:chgData name="Zita Draper" userId="S::z.draper@uwtsd.ac.uk::b063123c-f51f-481b-b99c-f574606c9ace" providerId="AD" clId="Web-{50387A75-2384-CFC0-A910-2AE4250B5A90}" dt="2022-10-05T11:02:26.932" v="187" actId="20577"/>
          <ac:spMkLst>
            <pc:docMk/>
            <pc:sldMk cId="2770477607" sldId="271"/>
            <ac:spMk id="2" creationId="{C209EB5E-2E41-F9D7-5BB8-B9BFFE5E7356}"/>
          </ac:spMkLst>
        </pc:spChg>
        <pc:spChg chg="del">
          <ac:chgData name="Zita Draper" userId="S::z.draper@uwtsd.ac.uk::b063123c-f51f-481b-b99c-f574606c9ace" providerId="AD" clId="Web-{50387A75-2384-CFC0-A910-2AE4250B5A90}" dt="2022-10-05T09:53:02.174" v="37"/>
          <ac:spMkLst>
            <pc:docMk/>
            <pc:sldMk cId="2770477607" sldId="271"/>
            <ac:spMk id="3" creationId="{3BB583A0-1ADC-C8DE-D477-5D2D38B1326E}"/>
          </ac:spMkLst>
        </pc:spChg>
        <pc:spChg chg="add del mod ord">
          <ac:chgData name="Zita Draper" userId="S::z.draper@uwtsd.ac.uk::b063123c-f51f-481b-b99c-f574606c9ace" providerId="AD" clId="Web-{50387A75-2384-CFC0-A910-2AE4250B5A90}" dt="2022-10-05T11:02:32.307" v="188"/>
          <ac:spMkLst>
            <pc:docMk/>
            <pc:sldMk cId="2770477607" sldId="271"/>
            <ac:spMk id="8" creationId="{B5F8F8BE-99F6-5878-84A6-380FBFEDF079}"/>
          </ac:spMkLst>
        </pc:spChg>
        <pc:spChg chg="add del">
          <ac:chgData name="Zita Draper" userId="S::z.draper@uwtsd.ac.uk::b063123c-f51f-481b-b99c-f574606c9ace" providerId="AD" clId="Web-{50387A75-2384-CFC0-A910-2AE4250B5A90}" dt="2022-10-05T11:01:04.102" v="180"/>
          <ac:spMkLst>
            <pc:docMk/>
            <pc:sldMk cId="2770477607" sldId="271"/>
            <ac:spMk id="11" creationId="{94C5663A-0CE3-4AEE-B47E-FB68D9EBFE1A}"/>
          </ac:spMkLst>
        </pc:spChg>
        <pc:spChg chg="add">
          <ac:chgData name="Zita Draper" userId="S::z.draper@uwtsd.ac.uk::b063123c-f51f-481b-b99c-f574606c9ace" providerId="AD" clId="Web-{50387A75-2384-CFC0-A910-2AE4250B5A90}" dt="2022-10-05T11:02:15.713" v="181"/>
          <ac:spMkLst>
            <pc:docMk/>
            <pc:sldMk cId="2770477607" sldId="271"/>
            <ac:spMk id="13" creationId="{007891EC-4501-44ED-A8C8-B11B6DB767AB}"/>
          </ac:spMkLst>
        </pc:spChg>
        <pc:picChg chg="add mod ord">
          <ac:chgData name="Zita Draper" userId="S::z.draper@uwtsd.ac.uk::b063123c-f51f-481b-b99c-f574606c9ace" providerId="AD" clId="Web-{50387A75-2384-CFC0-A910-2AE4250B5A90}" dt="2022-10-05T11:02:15.713" v="181"/>
          <ac:picMkLst>
            <pc:docMk/>
            <pc:sldMk cId="2770477607" sldId="271"/>
            <ac:picMk id="4" creationId="{16A2588F-59DF-8AFA-8730-421CA039CF27}"/>
          </ac:picMkLst>
        </pc:picChg>
        <pc:cxnChg chg="add">
          <ac:chgData name="Zita Draper" userId="S::z.draper@uwtsd.ac.uk::b063123c-f51f-481b-b99c-f574606c9ace" providerId="AD" clId="Web-{50387A75-2384-CFC0-A910-2AE4250B5A90}" dt="2022-10-05T11:02:15.713" v="181"/>
          <ac:cxnSpMkLst>
            <pc:docMk/>
            <pc:sldMk cId="2770477607" sldId="271"/>
            <ac:cxnSpMk id="15" creationId="{34E5597F-CE67-4085-9548-E6A8036DA3BB}"/>
          </ac:cxnSpMkLst>
        </pc:cxnChg>
      </pc:sldChg>
      <pc:sldChg chg="addSp delSp modSp mod setBg modClrScheme chgLayout">
        <pc:chgData name="Zita Draper" userId="S::z.draper@uwtsd.ac.uk::b063123c-f51f-481b-b99c-f574606c9ace" providerId="AD" clId="Web-{50387A75-2384-CFC0-A910-2AE4250B5A90}" dt="2022-10-05T09:50:52.373" v="16"/>
        <pc:sldMkLst>
          <pc:docMk/>
          <pc:sldMk cId="1793479247" sldId="272"/>
        </pc:sldMkLst>
        <pc:spChg chg="mod ord">
          <ac:chgData name="Zita Draper" userId="S::z.draper@uwtsd.ac.uk::b063123c-f51f-481b-b99c-f574606c9ace" providerId="AD" clId="Web-{50387A75-2384-CFC0-A910-2AE4250B5A90}" dt="2022-10-05T09:43:58.829" v="15"/>
          <ac:spMkLst>
            <pc:docMk/>
            <pc:sldMk cId="1793479247" sldId="272"/>
            <ac:spMk id="2" creationId="{4B4AFA20-3186-18E1-5D59-4016707208FF}"/>
          </ac:spMkLst>
        </pc:spChg>
        <pc:spChg chg="del mod ord">
          <ac:chgData name="Zita Draper" userId="S::z.draper@uwtsd.ac.uk::b063123c-f51f-481b-b99c-f574606c9ace" providerId="AD" clId="Web-{50387A75-2384-CFC0-A910-2AE4250B5A90}" dt="2022-10-05T09:50:52.373" v="16"/>
          <ac:spMkLst>
            <pc:docMk/>
            <pc:sldMk cId="1793479247" sldId="272"/>
            <ac:spMk id="3" creationId="{BC5A0AA6-D057-96F3-00EE-2532DA434AA3}"/>
          </ac:spMkLst>
        </pc:spChg>
        <pc:spChg chg="add del">
          <ac:chgData name="Zita Draper" userId="S::z.draper@uwtsd.ac.uk::b063123c-f51f-481b-b99c-f574606c9ace" providerId="AD" clId="Web-{50387A75-2384-CFC0-A910-2AE4250B5A90}" dt="2022-10-05T09:43:58.797" v="14"/>
          <ac:spMkLst>
            <pc:docMk/>
            <pc:sldMk cId="1793479247" sldId="272"/>
            <ac:spMk id="9" creationId="{007891EC-4501-44ED-A8C8-B11B6DB767AB}"/>
          </ac:spMkLst>
        </pc:spChg>
        <pc:spChg chg="add">
          <ac:chgData name="Zita Draper" userId="S::z.draper@uwtsd.ac.uk::b063123c-f51f-481b-b99c-f574606c9ace" providerId="AD" clId="Web-{50387A75-2384-CFC0-A910-2AE4250B5A90}" dt="2022-10-05T09:43:58.829" v="15"/>
          <ac:spMkLst>
            <pc:docMk/>
            <pc:sldMk cId="1793479247" sldId="272"/>
            <ac:spMk id="14" creationId="{007891EC-4501-44ED-A8C8-B11B6DB767AB}"/>
          </ac:spMkLst>
        </pc:spChg>
        <pc:picChg chg="add del">
          <ac:chgData name="Zita Draper" userId="S::z.draper@uwtsd.ac.uk::b063123c-f51f-481b-b99c-f574606c9ace" providerId="AD" clId="Web-{50387A75-2384-CFC0-A910-2AE4250B5A90}" dt="2022-10-05T09:43:58.797" v="14"/>
          <ac:picMkLst>
            <pc:docMk/>
            <pc:sldMk cId="1793479247" sldId="272"/>
            <ac:picMk id="5" creationId="{FA7AB653-EBA6-B18F-59AF-6C7BB11144EA}"/>
          </ac:picMkLst>
        </pc:picChg>
        <pc:picChg chg="add">
          <ac:chgData name="Zita Draper" userId="S::z.draper@uwtsd.ac.uk::b063123c-f51f-481b-b99c-f574606c9ace" providerId="AD" clId="Web-{50387A75-2384-CFC0-A910-2AE4250B5A90}" dt="2022-10-05T09:43:58.829" v="15"/>
          <ac:picMkLst>
            <pc:docMk/>
            <pc:sldMk cId="1793479247" sldId="272"/>
            <ac:picMk id="13" creationId="{BF518207-8FCE-F9DA-F924-041E7C21F820}"/>
          </ac:picMkLst>
        </pc:picChg>
        <pc:cxnChg chg="add del">
          <ac:chgData name="Zita Draper" userId="S::z.draper@uwtsd.ac.uk::b063123c-f51f-481b-b99c-f574606c9ace" providerId="AD" clId="Web-{50387A75-2384-CFC0-A910-2AE4250B5A90}" dt="2022-10-05T09:43:58.797" v="14"/>
          <ac:cxnSpMkLst>
            <pc:docMk/>
            <pc:sldMk cId="1793479247" sldId="272"/>
            <ac:cxnSpMk id="11" creationId="{34E5597F-CE67-4085-9548-E6A8036DA3BB}"/>
          </ac:cxnSpMkLst>
        </pc:cxnChg>
        <pc:cxnChg chg="add">
          <ac:chgData name="Zita Draper" userId="S::z.draper@uwtsd.ac.uk::b063123c-f51f-481b-b99c-f574606c9ace" providerId="AD" clId="Web-{50387A75-2384-CFC0-A910-2AE4250B5A90}" dt="2022-10-05T09:43:58.829" v="15"/>
          <ac:cxnSpMkLst>
            <pc:docMk/>
            <pc:sldMk cId="1793479247" sldId="272"/>
            <ac:cxnSpMk id="15" creationId="{34E5597F-CE67-4085-9548-E6A8036DA3BB}"/>
          </ac:cxnSpMkLst>
        </pc:cxnChg>
      </pc:sldChg>
      <pc:sldChg chg="addSp modSp mod setBg">
        <pc:chgData name="Zita Draper" userId="S::z.draper@uwtsd.ac.uk::b063123c-f51f-481b-b99c-f574606c9ace" providerId="AD" clId="Web-{50387A75-2384-CFC0-A910-2AE4250B5A90}" dt="2022-10-05T10:49:09.661" v="93" actId="14100"/>
        <pc:sldMkLst>
          <pc:docMk/>
          <pc:sldMk cId="1821426689" sldId="274"/>
        </pc:sldMkLst>
        <pc:spChg chg="mod">
          <ac:chgData name="Zita Draper" userId="S::z.draper@uwtsd.ac.uk::b063123c-f51f-481b-b99c-f574606c9ace" providerId="AD" clId="Web-{50387A75-2384-CFC0-A910-2AE4250B5A90}" dt="2022-10-05T10:49:09.661" v="93" actId="14100"/>
          <ac:spMkLst>
            <pc:docMk/>
            <pc:sldMk cId="1821426689" sldId="274"/>
            <ac:spMk id="2" creationId="{B8969354-8C72-36E8-4555-A9654591CFFD}"/>
          </ac:spMkLst>
        </pc:spChg>
        <pc:spChg chg="mod">
          <ac:chgData name="Zita Draper" userId="S::z.draper@uwtsd.ac.uk::b063123c-f51f-481b-b99c-f574606c9ace" providerId="AD" clId="Web-{50387A75-2384-CFC0-A910-2AE4250B5A90}" dt="2022-10-05T10:48:56.285" v="88"/>
          <ac:spMkLst>
            <pc:docMk/>
            <pc:sldMk cId="1821426689" sldId="274"/>
            <ac:spMk id="3" creationId="{F1418C50-68B0-2B65-4BB2-8366B56B157D}"/>
          </ac:spMkLst>
        </pc:spChg>
        <pc:spChg chg="add">
          <ac:chgData name="Zita Draper" userId="S::z.draper@uwtsd.ac.uk::b063123c-f51f-481b-b99c-f574606c9ace" providerId="AD" clId="Web-{50387A75-2384-CFC0-A910-2AE4250B5A90}" dt="2022-10-05T10:48:56.285" v="88"/>
          <ac:spMkLst>
            <pc:docMk/>
            <pc:sldMk cId="1821426689" sldId="274"/>
            <ac:spMk id="8" creationId="{17718681-A12E-49D6-9925-DD7C68176D61}"/>
          </ac:spMkLst>
        </pc:spChg>
        <pc:spChg chg="add">
          <ac:chgData name="Zita Draper" userId="S::z.draper@uwtsd.ac.uk::b063123c-f51f-481b-b99c-f574606c9ace" providerId="AD" clId="Web-{50387A75-2384-CFC0-A910-2AE4250B5A90}" dt="2022-10-05T10:48:56.285" v="88"/>
          <ac:spMkLst>
            <pc:docMk/>
            <pc:sldMk cId="1821426689" sldId="274"/>
            <ac:spMk id="10" creationId="{FBD77573-9EF2-4C35-8285-A1CF6FBB0EA5}"/>
          </ac:spMkLst>
        </pc:spChg>
      </pc:sldChg>
    </pc:docChg>
  </pc:docChgLst>
  <pc:docChgLst>
    <pc:chgData name="Zita Draper" userId="S::z.draper@uwtsd.ac.uk::b063123c-f51f-481b-b99c-f574606c9ace" providerId="AD" clId="Web-{EF0D2613-2C9A-AF5A-6122-0BE74E61F68E}"/>
    <pc:docChg chg="modSld sldOrd">
      <pc:chgData name="Zita Draper" userId="S::z.draper@uwtsd.ac.uk::b063123c-f51f-481b-b99c-f574606c9ace" providerId="AD" clId="Web-{EF0D2613-2C9A-AF5A-6122-0BE74E61F68E}" dt="2022-09-29T15:12:04.928" v="182" actId="20577"/>
      <pc:docMkLst>
        <pc:docMk/>
      </pc:docMkLst>
      <pc:sldChg chg="addSp delSp modSp mod setBg">
        <pc:chgData name="Zita Draper" userId="S::z.draper@uwtsd.ac.uk::b063123c-f51f-481b-b99c-f574606c9ace" providerId="AD" clId="Web-{EF0D2613-2C9A-AF5A-6122-0BE74E61F68E}" dt="2022-09-29T15:07:10.611" v="136" actId="1076"/>
        <pc:sldMkLst>
          <pc:docMk/>
          <pc:sldMk cId="3605339433" sldId="261"/>
        </pc:sldMkLst>
        <pc:spChg chg="mod">
          <ac:chgData name="Zita Draper" userId="S::z.draper@uwtsd.ac.uk::b063123c-f51f-481b-b99c-f574606c9ace" providerId="AD" clId="Web-{EF0D2613-2C9A-AF5A-6122-0BE74E61F68E}" dt="2022-09-29T15:06:51.032" v="131" actId="1076"/>
          <ac:spMkLst>
            <pc:docMk/>
            <pc:sldMk cId="3605339433" sldId="261"/>
            <ac:spMk id="2" creationId="{1FDE2B46-0637-4FB3-A387-13AF9636A827}"/>
          </ac:spMkLst>
        </pc:spChg>
        <pc:spChg chg="mod">
          <ac:chgData name="Zita Draper" userId="S::z.draper@uwtsd.ac.uk::b063123c-f51f-481b-b99c-f574606c9ace" providerId="AD" clId="Web-{EF0D2613-2C9A-AF5A-6122-0BE74E61F68E}" dt="2022-09-29T15:07:10.611" v="136" actId="1076"/>
          <ac:spMkLst>
            <pc:docMk/>
            <pc:sldMk cId="3605339433" sldId="261"/>
            <ac:spMk id="3" creationId="{6EC666E5-43DA-566D-7DCB-5D7833444422}"/>
          </ac:spMkLst>
        </pc:spChg>
        <pc:spChg chg="add del mod">
          <ac:chgData name="Zita Draper" userId="S::z.draper@uwtsd.ac.uk::b063123c-f51f-481b-b99c-f574606c9ace" providerId="AD" clId="Web-{EF0D2613-2C9A-AF5A-6122-0BE74E61F68E}" dt="2022-09-29T15:06:23.530" v="125"/>
          <ac:spMkLst>
            <pc:docMk/>
            <pc:sldMk cId="3605339433" sldId="261"/>
            <ac:spMk id="5" creationId="{ADAEEA7B-312D-1CD8-FF66-E1FDE1244334}"/>
          </ac:spMkLst>
        </pc:spChg>
        <pc:spChg chg="add">
          <ac:chgData name="Zita Draper" userId="S::z.draper@uwtsd.ac.uk::b063123c-f51f-481b-b99c-f574606c9ace" providerId="AD" clId="Web-{EF0D2613-2C9A-AF5A-6122-0BE74E61F68E}" dt="2022-09-29T15:06:13.404" v="124"/>
          <ac:spMkLst>
            <pc:docMk/>
            <pc:sldMk cId="3605339433" sldId="261"/>
            <ac:spMk id="10" creationId="{0E3596DD-156A-473E-9BB3-C6A29F7574E9}"/>
          </ac:spMkLst>
        </pc:spChg>
        <pc:spChg chg="add">
          <ac:chgData name="Zita Draper" userId="S::z.draper@uwtsd.ac.uk::b063123c-f51f-481b-b99c-f574606c9ace" providerId="AD" clId="Web-{EF0D2613-2C9A-AF5A-6122-0BE74E61F68E}" dt="2022-09-29T15:06:13.404" v="124"/>
          <ac:spMkLst>
            <pc:docMk/>
            <pc:sldMk cId="3605339433" sldId="261"/>
            <ac:spMk id="12" creationId="{2C46C4D6-C474-4E92-B52E-944C1118F7B6}"/>
          </ac:spMkLst>
        </pc:spChg>
        <pc:picChg chg="add mod">
          <ac:chgData name="Zita Draper" userId="S::z.draper@uwtsd.ac.uk::b063123c-f51f-481b-b99c-f574606c9ace" providerId="AD" clId="Web-{EF0D2613-2C9A-AF5A-6122-0BE74E61F68E}" dt="2022-09-29T15:06:13.404" v="124"/>
          <ac:picMkLst>
            <pc:docMk/>
            <pc:sldMk cId="3605339433" sldId="261"/>
            <ac:picMk id="4" creationId="{D4269EBA-F1D6-73EA-DFD2-8EDFA7FEC6D7}"/>
          </ac:picMkLst>
        </pc:picChg>
      </pc:sldChg>
      <pc:sldChg chg="addSp delSp modSp mod setBg addAnim modAnim">
        <pc:chgData name="Zita Draper" userId="S::z.draper@uwtsd.ac.uk::b063123c-f51f-481b-b99c-f574606c9ace" providerId="AD" clId="Web-{EF0D2613-2C9A-AF5A-6122-0BE74E61F68E}" dt="2022-09-29T15:12:04.928" v="182" actId="20577"/>
        <pc:sldMkLst>
          <pc:docMk/>
          <pc:sldMk cId="3181443322" sldId="262"/>
        </pc:sldMkLst>
        <pc:spChg chg="mod">
          <ac:chgData name="Zita Draper" userId="S::z.draper@uwtsd.ac.uk::b063123c-f51f-481b-b99c-f574606c9ace" providerId="AD" clId="Web-{EF0D2613-2C9A-AF5A-6122-0BE74E61F68E}" dt="2022-09-29T15:08:58.806" v="155" actId="1076"/>
          <ac:spMkLst>
            <pc:docMk/>
            <pc:sldMk cId="3181443322" sldId="262"/>
            <ac:spMk id="2" creationId="{6CB715D4-5D30-B347-90F7-27333A4E3A9B}"/>
          </ac:spMkLst>
        </pc:spChg>
        <pc:spChg chg="mod">
          <ac:chgData name="Zita Draper" userId="S::z.draper@uwtsd.ac.uk::b063123c-f51f-481b-b99c-f574606c9ace" providerId="AD" clId="Web-{EF0D2613-2C9A-AF5A-6122-0BE74E61F68E}" dt="2022-09-29T15:12:04.928" v="182" actId="20577"/>
          <ac:spMkLst>
            <pc:docMk/>
            <pc:sldMk cId="3181443322" sldId="262"/>
            <ac:spMk id="3" creationId="{968B78FE-37F0-78C5-2E9D-BDA75911A3CC}"/>
          </ac:spMkLst>
        </pc:spChg>
        <pc:spChg chg="add del mod">
          <ac:chgData name="Zita Draper" userId="S::z.draper@uwtsd.ac.uk::b063123c-f51f-481b-b99c-f574606c9ace" providerId="AD" clId="Web-{EF0D2613-2C9A-AF5A-6122-0BE74E61F68E}" dt="2022-09-29T15:08:02.740" v="142"/>
          <ac:spMkLst>
            <pc:docMk/>
            <pc:sldMk cId="3181443322" sldId="262"/>
            <ac:spMk id="5" creationId="{452F17CF-FD21-FC91-C7D2-800C221D7DD0}"/>
          </ac:spMkLst>
        </pc:spChg>
        <pc:spChg chg="add del">
          <ac:chgData name="Zita Draper" userId="S::z.draper@uwtsd.ac.uk::b063123c-f51f-481b-b99c-f574606c9ace" providerId="AD" clId="Web-{EF0D2613-2C9A-AF5A-6122-0BE74E61F68E}" dt="2022-09-29T15:08:07.506" v="143"/>
          <ac:spMkLst>
            <pc:docMk/>
            <pc:sldMk cId="3181443322" sldId="262"/>
            <ac:spMk id="10" creationId="{D009D6D5-DAC2-4A8B-A17A-E206B9012D09}"/>
          </ac:spMkLst>
        </pc:spChg>
        <pc:spChg chg="add del">
          <ac:chgData name="Zita Draper" userId="S::z.draper@uwtsd.ac.uk::b063123c-f51f-481b-b99c-f574606c9ace" providerId="AD" clId="Web-{EF0D2613-2C9A-AF5A-6122-0BE74E61F68E}" dt="2022-09-29T15:08:31.945" v="149"/>
          <ac:spMkLst>
            <pc:docMk/>
            <pc:sldMk cId="3181443322" sldId="262"/>
            <ac:spMk id="15" creationId="{0E3596DD-156A-473E-9BB3-C6A29F7574E9}"/>
          </ac:spMkLst>
        </pc:spChg>
        <pc:spChg chg="add del">
          <ac:chgData name="Zita Draper" userId="S::z.draper@uwtsd.ac.uk::b063123c-f51f-481b-b99c-f574606c9ace" providerId="AD" clId="Web-{EF0D2613-2C9A-AF5A-6122-0BE74E61F68E}" dt="2022-09-29T15:08:31.945" v="149"/>
          <ac:spMkLst>
            <pc:docMk/>
            <pc:sldMk cId="3181443322" sldId="262"/>
            <ac:spMk id="17" creationId="{2C46C4D6-C474-4E92-B52E-944C1118F7B6}"/>
          </ac:spMkLst>
        </pc:spChg>
        <pc:spChg chg="add">
          <ac:chgData name="Zita Draper" userId="S::z.draper@uwtsd.ac.uk::b063123c-f51f-481b-b99c-f574606c9ace" providerId="AD" clId="Web-{EF0D2613-2C9A-AF5A-6122-0BE74E61F68E}" dt="2022-09-29T15:08:31.945" v="149"/>
          <ac:spMkLst>
            <pc:docMk/>
            <pc:sldMk cId="3181443322" sldId="262"/>
            <ac:spMk id="22" creationId="{1CDD8E39-EA14-4679-9655-1BFF5A7B63EE}"/>
          </ac:spMkLst>
        </pc:spChg>
        <pc:picChg chg="add mod ord">
          <ac:chgData name="Zita Draper" userId="S::z.draper@uwtsd.ac.uk::b063123c-f51f-481b-b99c-f574606c9ace" providerId="AD" clId="Web-{EF0D2613-2C9A-AF5A-6122-0BE74E61F68E}" dt="2022-09-29T15:08:31.945" v="149"/>
          <ac:picMkLst>
            <pc:docMk/>
            <pc:sldMk cId="3181443322" sldId="262"/>
            <ac:picMk id="4" creationId="{0D29DEDD-053A-8572-FE45-5303B974589C}"/>
          </ac:picMkLst>
        </pc:picChg>
      </pc:sldChg>
      <pc:sldChg chg="modSp">
        <pc:chgData name="Zita Draper" userId="S::z.draper@uwtsd.ac.uk::b063123c-f51f-481b-b99c-f574606c9ace" providerId="AD" clId="Web-{EF0D2613-2C9A-AF5A-6122-0BE74E61F68E}" dt="2022-09-29T15:05:19.197" v="109" actId="20577"/>
        <pc:sldMkLst>
          <pc:docMk/>
          <pc:sldMk cId="3212966150" sldId="263"/>
        </pc:sldMkLst>
        <pc:spChg chg="mod">
          <ac:chgData name="Zita Draper" userId="S::z.draper@uwtsd.ac.uk::b063123c-f51f-481b-b99c-f574606c9ace" providerId="AD" clId="Web-{EF0D2613-2C9A-AF5A-6122-0BE74E61F68E}" dt="2022-09-29T15:05:19.197" v="109" actId="20577"/>
          <ac:spMkLst>
            <pc:docMk/>
            <pc:sldMk cId="3212966150" sldId="263"/>
            <ac:spMk id="2" creationId="{0119C540-CD71-4BE4-FACF-794E0E4FCFE1}"/>
          </ac:spMkLst>
        </pc:spChg>
      </pc:sldChg>
      <pc:sldChg chg="addSp delSp modSp mod ord setBg">
        <pc:chgData name="Zita Draper" userId="S::z.draper@uwtsd.ac.uk::b063123c-f51f-481b-b99c-f574606c9ace" providerId="AD" clId="Web-{EF0D2613-2C9A-AF5A-6122-0BE74E61F68E}" dt="2022-09-29T15:10:55.923" v="176" actId="1076"/>
        <pc:sldMkLst>
          <pc:docMk/>
          <pc:sldMk cId="3350048727" sldId="264"/>
        </pc:sldMkLst>
        <pc:spChg chg="mod">
          <ac:chgData name="Zita Draper" userId="S::z.draper@uwtsd.ac.uk::b063123c-f51f-481b-b99c-f574606c9ace" providerId="AD" clId="Web-{EF0D2613-2C9A-AF5A-6122-0BE74E61F68E}" dt="2022-09-29T15:10:45.048" v="173" actId="20577"/>
          <ac:spMkLst>
            <pc:docMk/>
            <pc:sldMk cId="3350048727" sldId="264"/>
            <ac:spMk id="2" creationId="{0BB33240-F34C-80E9-15A9-15ED7DBB07D1}"/>
          </ac:spMkLst>
        </pc:spChg>
        <pc:spChg chg="mod">
          <ac:chgData name="Zita Draper" userId="S::z.draper@uwtsd.ac.uk::b063123c-f51f-481b-b99c-f574606c9ace" providerId="AD" clId="Web-{EF0D2613-2C9A-AF5A-6122-0BE74E61F68E}" dt="2022-09-29T15:10:55.923" v="176" actId="1076"/>
          <ac:spMkLst>
            <pc:docMk/>
            <pc:sldMk cId="3350048727" sldId="264"/>
            <ac:spMk id="3" creationId="{278F7416-25B4-F9EC-AAD8-11906863C64B}"/>
          </ac:spMkLst>
        </pc:spChg>
        <pc:spChg chg="add del mod">
          <ac:chgData name="Zita Draper" userId="S::z.draper@uwtsd.ac.uk::b063123c-f51f-481b-b99c-f574606c9ace" providerId="AD" clId="Web-{EF0D2613-2C9A-AF5A-6122-0BE74E61F68E}" dt="2022-09-29T15:10:25.750" v="169"/>
          <ac:spMkLst>
            <pc:docMk/>
            <pc:sldMk cId="3350048727" sldId="264"/>
            <ac:spMk id="5" creationId="{0F7C6E2B-BC54-B62F-86D5-DDFE01C8A0F9}"/>
          </ac:spMkLst>
        </pc:spChg>
        <pc:spChg chg="add">
          <ac:chgData name="Zita Draper" userId="S::z.draper@uwtsd.ac.uk::b063123c-f51f-481b-b99c-f574606c9ace" providerId="AD" clId="Web-{EF0D2613-2C9A-AF5A-6122-0BE74E61F68E}" dt="2022-09-29T15:10:16.311" v="168"/>
          <ac:spMkLst>
            <pc:docMk/>
            <pc:sldMk cId="3350048727" sldId="264"/>
            <ac:spMk id="10" creationId="{D009D6D5-DAC2-4A8B-A17A-E206B9012D09}"/>
          </ac:spMkLst>
        </pc:spChg>
        <pc:picChg chg="add mod">
          <ac:chgData name="Zita Draper" userId="S::z.draper@uwtsd.ac.uk::b063123c-f51f-481b-b99c-f574606c9ace" providerId="AD" clId="Web-{EF0D2613-2C9A-AF5A-6122-0BE74E61F68E}" dt="2022-09-29T15:10:16.311" v="168"/>
          <ac:picMkLst>
            <pc:docMk/>
            <pc:sldMk cId="3350048727" sldId="264"/>
            <ac:picMk id="4" creationId="{329796A1-026E-B34F-7CFA-2983836A454E}"/>
          </ac:picMkLst>
        </pc:picChg>
      </pc:sldChg>
    </pc:docChg>
  </pc:docChgLst>
  <pc:docChgLst>
    <pc:chgData name="Zita Draper" userId="S::z.draper@uwtsd.ac.uk::b063123c-f51f-481b-b99c-f574606c9ace" providerId="AD" clId="Web-{169BBF31-651A-41F3-A8B0-A5797E3ADB74}"/>
    <pc:docChg chg="addSld modSld addMainMaster delMainMaster">
      <pc:chgData name="Zita Draper" userId="S::z.draper@uwtsd.ac.uk::b063123c-f51f-481b-b99c-f574606c9ace" providerId="AD" clId="Web-{169BBF31-651A-41F3-A8B0-A5797E3ADB74}" dt="2022-09-29T12:56:18.056" v="631" actId="20577"/>
      <pc:docMkLst>
        <pc:docMk/>
      </pc:docMkLst>
      <pc:sldChg chg="addSp delSp modSp mod setBg modClrScheme addAnim setClrOvrMap chgLayout">
        <pc:chgData name="Zita Draper" userId="S::z.draper@uwtsd.ac.uk::b063123c-f51f-481b-b99c-f574606c9ace" providerId="AD" clId="Web-{169BBF31-651A-41F3-A8B0-A5797E3ADB74}" dt="2022-09-29T12:38:34.330" v="32" actId="1076"/>
        <pc:sldMkLst>
          <pc:docMk/>
          <pc:sldMk cId="109857222" sldId="256"/>
        </pc:sldMkLst>
        <pc:spChg chg="mod">
          <ac:chgData name="Zita Draper" userId="S::z.draper@uwtsd.ac.uk::b063123c-f51f-481b-b99c-f574606c9ace" providerId="AD" clId="Web-{169BBF31-651A-41F3-A8B0-A5797E3ADB74}" dt="2022-09-29T12:38:21.454" v="29" actId="20577"/>
          <ac:spMkLst>
            <pc:docMk/>
            <pc:sldMk cId="109857222" sldId="256"/>
            <ac:spMk id="2" creationId="{00000000-0000-0000-0000-000000000000}"/>
          </ac:spMkLst>
        </pc:spChg>
        <pc:spChg chg="mod">
          <ac:chgData name="Zita Draper" userId="S::z.draper@uwtsd.ac.uk::b063123c-f51f-481b-b99c-f574606c9ace" providerId="AD" clId="Web-{169BBF31-651A-41F3-A8B0-A5797E3ADB74}" dt="2022-09-29T12:38:34.330" v="32" actId="1076"/>
          <ac:spMkLst>
            <pc:docMk/>
            <pc:sldMk cId="109857222" sldId="256"/>
            <ac:spMk id="3" creationId="{00000000-0000-0000-0000-000000000000}"/>
          </ac:spMkLst>
        </pc:spChg>
        <pc:spChg chg="add del">
          <ac:chgData name="Zita Draper" userId="S::z.draper@uwtsd.ac.uk::b063123c-f51f-481b-b99c-f574606c9ace" providerId="AD" clId="Web-{169BBF31-651A-41F3-A8B0-A5797E3ADB74}" dt="2022-09-29T12:37:47.436" v="24"/>
          <ac:spMkLst>
            <pc:docMk/>
            <pc:sldMk cId="109857222" sldId="256"/>
            <ac:spMk id="9" creationId="{94DA0203-BFB4-49DB-A205-51AD7549D42A}"/>
          </ac:spMkLst>
        </pc:spChg>
        <pc:spChg chg="add del">
          <ac:chgData name="Zita Draper" userId="S::z.draper@uwtsd.ac.uk::b063123c-f51f-481b-b99c-f574606c9ace" providerId="AD" clId="Web-{169BBF31-651A-41F3-A8B0-A5797E3ADB74}" dt="2022-09-29T12:37:47.436" v="24"/>
          <ac:spMkLst>
            <pc:docMk/>
            <pc:sldMk cId="109857222" sldId="256"/>
            <ac:spMk id="11" creationId="{652F1BB8-9F6C-45D6-898D-65348D26BFCC}"/>
          </ac:spMkLst>
        </pc:spChg>
        <pc:spChg chg="add del">
          <ac:chgData name="Zita Draper" userId="S::z.draper@uwtsd.ac.uk::b063123c-f51f-481b-b99c-f574606c9ace" providerId="AD" clId="Web-{169BBF31-651A-41F3-A8B0-A5797E3ADB74}" dt="2022-09-29T12:37:47.436" v="24"/>
          <ac:spMkLst>
            <pc:docMk/>
            <pc:sldMk cId="109857222" sldId="256"/>
            <ac:spMk id="13" creationId="{DA09ABEB-FBB2-4784-AB42-132C2B7B86EA}"/>
          </ac:spMkLst>
        </pc:spChg>
        <pc:spChg chg="add del">
          <ac:chgData name="Zita Draper" userId="S::z.draper@uwtsd.ac.uk::b063123c-f51f-481b-b99c-f574606c9ace" providerId="AD" clId="Web-{169BBF31-651A-41F3-A8B0-A5797E3ADB74}" dt="2022-09-29T12:37:47.436" v="24"/>
          <ac:spMkLst>
            <pc:docMk/>
            <pc:sldMk cId="109857222" sldId="256"/>
            <ac:spMk id="15" creationId="{4E19B7D6-ACF5-4FD5-9847-AA489F05BBCB}"/>
          </ac:spMkLst>
        </pc:spChg>
        <pc:spChg chg="add del">
          <ac:chgData name="Zita Draper" userId="S::z.draper@uwtsd.ac.uk::b063123c-f51f-481b-b99c-f574606c9ace" providerId="AD" clId="Web-{169BBF31-651A-41F3-A8B0-A5797E3ADB74}" dt="2022-09-29T12:37:47.436" v="24"/>
          <ac:spMkLst>
            <pc:docMk/>
            <pc:sldMk cId="109857222" sldId="256"/>
            <ac:spMk id="17" creationId="{2DC3951C-8573-4092-BB1C-895AB62DC18A}"/>
          </ac:spMkLst>
        </pc:spChg>
        <pc:spChg chg="add del">
          <ac:chgData name="Zita Draper" userId="S::z.draper@uwtsd.ac.uk::b063123c-f51f-481b-b99c-f574606c9ace" providerId="AD" clId="Web-{169BBF31-651A-41F3-A8B0-A5797E3ADB74}" dt="2022-09-29T12:37:47.436" v="24"/>
          <ac:spMkLst>
            <pc:docMk/>
            <pc:sldMk cId="109857222" sldId="256"/>
            <ac:spMk id="19" creationId="{D897F30D-1513-46A2-A047-AEC827A0ED77}"/>
          </ac:spMkLst>
        </pc:spChg>
        <pc:spChg chg="add del">
          <ac:chgData name="Zita Draper" userId="S::z.draper@uwtsd.ac.uk::b063123c-f51f-481b-b99c-f574606c9ace" providerId="AD" clId="Web-{169BBF31-651A-41F3-A8B0-A5797E3ADB74}" dt="2022-09-29T12:37:47.436" v="24"/>
          <ac:spMkLst>
            <pc:docMk/>
            <pc:sldMk cId="109857222" sldId="256"/>
            <ac:spMk id="21" creationId="{5484E33B-84C6-44AB-B37B-AD40DD864397}"/>
          </ac:spMkLst>
        </pc:spChg>
        <pc:spChg chg="add del">
          <ac:chgData name="Zita Draper" userId="S::z.draper@uwtsd.ac.uk::b063123c-f51f-481b-b99c-f574606c9ace" providerId="AD" clId="Web-{169BBF31-651A-41F3-A8B0-A5797E3ADB74}" dt="2022-09-29T12:37:47.436" v="24"/>
          <ac:spMkLst>
            <pc:docMk/>
            <pc:sldMk cId="109857222" sldId="256"/>
            <ac:spMk id="23" creationId="{032C2FFF-1C26-4710-B2B8-9DB486DAE135}"/>
          </ac:spMkLst>
        </pc:spChg>
        <pc:spChg chg="add del">
          <ac:chgData name="Zita Draper" userId="S::z.draper@uwtsd.ac.uk::b063123c-f51f-481b-b99c-f574606c9ace" providerId="AD" clId="Web-{169BBF31-651A-41F3-A8B0-A5797E3ADB74}" dt="2022-09-29T12:37:47.436" v="24"/>
          <ac:spMkLst>
            <pc:docMk/>
            <pc:sldMk cId="109857222" sldId="256"/>
            <ac:spMk id="25" creationId="{F6D50462-DF3B-4889-8D2A-9B6BE774163C}"/>
          </ac:spMkLst>
        </pc:spChg>
        <pc:spChg chg="add del">
          <ac:chgData name="Zita Draper" userId="S::z.draper@uwtsd.ac.uk::b063123c-f51f-481b-b99c-f574606c9ace" providerId="AD" clId="Web-{169BBF31-651A-41F3-A8B0-A5797E3ADB74}" dt="2022-09-29T12:37:47.436" v="24"/>
          <ac:spMkLst>
            <pc:docMk/>
            <pc:sldMk cId="109857222" sldId="256"/>
            <ac:spMk id="27" creationId="{A4661B72-AE95-451D-822D-E19815CF12F6}"/>
          </ac:spMkLst>
        </pc:spChg>
        <pc:spChg chg="add">
          <ac:chgData name="Zita Draper" userId="S::z.draper@uwtsd.ac.uk::b063123c-f51f-481b-b99c-f574606c9ace" providerId="AD" clId="Web-{169BBF31-651A-41F3-A8B0-A5797E3ADB74}" dt="2022-09-29T12:37:47.436" v="24"/>
          <ac:spMkLst>
            <pc:docMk/>
            <pc:sldMk cId="109857222" sldId="256"/>
            <ac:spMk id="32" creationId="{E2CFBC99-FB8F-41F7-A81D-A5288D688D79}"/>
          </ac:spMkLst>
        </pc:spChg>
        <pc:picChg chg="add del">
          <ac:chgData name="Zita Draper" userId="S::z.draper@uwtsd.ac.uk::b063123c-f51f-481b-b99c-f574606c9ace" providerId="AD" clId="Web-{169BBF31-651A-41F3-A8B0-A5797E3ADB74}" dt="2022-09-29T12:37:42.998" v="23"/>
          <ac:picMkLst>
            <pc:docMk/>
            <pc:sldMk cId="109857222" sldId="256"/>
            <ac:picMk id="4" creationId="{64C78CFA-7ECD-AC36-FE3E-B311667A839C}"/>
          </ac:picMkLst>
        </pc:picChg>
        <pc:picChg chg="add">
          <ac:chgData name="Zita Draper" userId="S::z.draper@uwtsd.ac.uk::b063123c-f51f-481b-b99c-f574606c9ace" providerId="AD" clId="Web-{169BBF31-651A-41F3-A8B0-A5797E3ADB74}" dt="2022-09-29T12:37:47.436" v="24"/>
          <ac:picMkLst>
            <pc:docMk/>
            <pc:sldMk cId="109857222" sldId="256"/>
            <ac:picMk id="29" creationId="{12472586-604A-DF8B-3ED7-ABC86AB9A789}"/>
          </ac:picMkLst>
        </pc:picChg>
      </pc:sldChg>
      <pc:sldChg chg="addSp delSp modSp new mod setBg">
        <pc:chgData name="Zita Draper" userId="S::z.draper@uwtsd.ac.uk::b063123c-f51f-481b-b99c-f574606c9ace" providerId="AD" clId="Web-{169BBF31-651A-41F3-A8B0-A5797E3ADB74}" dt="2022-09-29T12:44:04.789" v="193" actId="20577"/>
        <pc:sldMkLst>
          <pc:docMk/>
          <pc:sldMk cId="1992458741" sldId="257"/>
        </pc:sldMkLst>
        <pc:spChg chg="mod">
          <ac:chgData name="Zita Draper" userId="S::z.draper@uwtsd.ac.uk::b063123c-f51f-481b-b99c-f574606c9ace" providerId="AD" clId="Web-{169BBF31-651A-41F3-A8B0-A5797E3ADB74}" dt="2022-09-29T12:44:04.789" v="193" actId="20577"/>
          <ac:spMkLst>
            <pc:docMk/>
            <pc:sldMk cId="1992458741" sldId="257"/>
            <ac:spMk id="2" creationId="{31607835-03CC-8EC9-1759-1D1E46A6ED56}"/>
          </ac:spMkLst>
        </pc:spChg>
        <pc:spChg chg="mod">
          <ac:chgData name="Zita Draper" userId="S::z.draper@uwtsd.ac.uk::b063123c-f51f-481b-b99c-f574606c9ace" providerId="AD" clId="Web-{169BBF31-651A-41F3-A8B0-A5797E3ADB74}" dt="2022-09-29T12:43:46.835" v="188"/>
          <ac:spMkLst>
            <pc:docMk/>
            <pc:sldMk cId="1992458741" sldId="257"/>
            <ac:spMk id="3" creationId="{B8E0BC1D-4656-6B93-5B80-053E67C6217D}"/>
          </ac:spMkLst>
        </pc:spChg>
        <pc:spChg chg="add del mod">
          <ac:chgData name="Zita Draper" userId="S::z.draper@uwtsd.ac.uk::b063123c-f51f-481b-b99c-f574606c9ace" providerId="AD" clId="Web-{169BBF31-651A-41F3-A8B0-A5797E3ADB74}" dt="2022-09-29T12:43:57.617" v="189"/>
          <ac:spMkLst>
            <pc:docMk/>
            <pc:sldMk cId="1992458741" sldId="257"/>
            <ac:spMk id="5" creationId="{70710E87-9011-770F-440B-306C51C12948}"/>
          </ac:spMkLst>
        </pc:spChg>
        <pc:spChg chg="add">
          <ac:chgData name="Zita Draper" userId="S::z.draper@uwtsd.ac.uk::b063123c-f51f-481b-b99c-f574606c9ace" providerId="AD" clId="Web-{169BBF31-651A-41F3-A8B0-A5797E3ADB74}" dt="2022-09-29T12:43:46.835" v="188"/>
          <ac:spMkLst>
            <pc:docMk/>
            <pc:sldMk cId="1992458741" sldId="257"/>
            <ac:spMk id="10" creationId="{D009D6D5-DAC2-4A8B-A17A-E206B9012D09}"/>
          </ac:spMkLst>
        </pc:spChg>
        <pc:picChg chg="add mod">
          <ac:chgData name="Zita Draper" userId="S::z.draper@uwtsd.ac.uk::b063123c-f51f-481b-b99c-f574606c9ace" providerId="AD" clId="Web-{169BBF31-651A-41F3-A8B0-A5797E3ADB74}" dt="2022-09-29T12:43:46.835" v="188"/>
          <ac:picMkLst>
            <pc:docMk/>
            <pc:sldMk cId="1992458741" sldId="257"/>
            <ac:picMk id="4" creationId="{89AD6DF3-FBB7-7A39-230F-CBD419AFA398}"/>
          </ac:picMkLst>
        </pc:picChg>
      </pc:sldChg>
      <pc:sldChg chg="addSp delSp modSp new mod setBg">
        <pc:chgData name="Zita Draper" userId="S::z.draper@uwtsd.ac.uk::b063123c-f51f-481b-b99c-f574606c9ace" providerId="AD" clId="Web-{169BBF31-651A-41F3-A8B0-A5797E3ADB74}" dt="2022-09-29T12:47:29.662" v="319" actId="1076"/>
        <pc:sldMkLst>
          <pc:docMk/>
          <pc:sldMk cId="4077360586" sldId="258"/>
        </pc:sldMkLst>
        <pc:spChg chg="mod">
          <ac:chgData name="Zita Draper" userId="S::z.draper@uwtsd.ac.uk::b063123c-f51f-481b-b99c-f574606c9ace" providerId="AD" clId="Web-{169BBF31-651A-41F3-A8B0-A5797E3ADB74}" dt="2022-09-29T12:47:17.130" v="317" actId="1076"/>
          <ac:spMkLst>
            <pc:docMk/>
            <pc:sldMk cId="4077360586" sldId="258"/>
            <ac:spMk id="2" creationId="{5E67EBAC-FC2A-BC6A-C37E-78A882F5D287}"/>
          </ac:spMkLst>
        </pc:spChg>
        <pc:spChg chg="mod">
          <ac:chgData name="Zita Draper" userId="S::z.draper@uwtsd.ac.uk::b063123c-f51f-481b-b99c-f574606c9ace" providerId="AD" clId="Web-{169BBF31-651A-41F3-A8B0-A5797E3ADB74}" dt="2022-09-29T12:47:29.662" v="319" actId="1076"/>
          <ac:spMkLst>
            <pc:docMk/>
            <pc:sldMk cId="4077360586" sldId="258"/>
            <ac:spMk id="3" creationId="{08B57774-6506-B20B-EEB3-881C41F9D70F}"/>
          </ac:spMkLst>
        </pc:spChg>
        <pc:spChg chg="add del mod">
          <ac:chgData name="Zita Draper" userId="S::z.draper@uwtsd.ac.uk::b063123c-f51f-481b-b99c-f574606c9ace" providerId="AD" clId="Web-{169BBF31-651A-41F3-A8B0-A5797E3ADB74}" dt="2022-09-29T12:46:45.940" v="308"/>
          <ac:spMkLst>
            <pc:docMk/>
            <pc:sldMk cId="4077360586" sldId="258"/>
            <ac:spMk id="5" creationId="{581C6C61-0280-2325-60BB-CD5F51568456}"/>
          </ac:spMkLst>
        </pc:spChg>
        <pc:spChg chg="add">
          <ac:chgData name="Zita Draper" userId="S::z.draper@uwtsd.ac.uk::b063123c-f51f-481b-b99c-f574606c9ace" providerId="AD" clId="Web-{169BBF31-651A-41F3-A8B0-A5797E3ADB74}" dt="2022-09-29T12:46:30.627" v="307"/>
          <ac:spMkLst>
            <pc:docMk/>
            <pc:sldMk cId="4077360586" sldId="258"/>
            <ac:spMk id="10" creationId="{D009D6D5-DAC2-4A8B-A17A-E206B9012D09}"/>
          </ac:spMkLst>
        </pc:spChg>
        <pc:picChg chg="add mod">
          <ac:chgData name="Zita Draper" userId="S::z.draper@uwtsd.ac.uk::b063123c-f51f-481b-b99c-f574606c9ace" providerId="AD" clId="Web-{169BBF31-651A-41F3-A8B0-A5797E3ADB74}" dt="2022-09-29T12:46:30.627" v="307"/>
          <ac:picMkLst>
            <pc:docMk/>
            <pc:sldMk cId="4077360586" sldId="258"/>
            <ac:picMk id="4" creationId="{FB335783-F61C-A89A-5335-8EAEA5FB21D9}"/>
          </ac:picMkLst>
        </pc:picChg>
      </pc:sldChg>
      <pc:sldChg chg="addSp modSp new mod setBg">
        <pc:chgData name="Zita Draper" userId="S::z.draper@uwtsd.ac.uk::b063123c-f51f-481b-b99c-f574606c9ace" providerId="AD" clId="Web-{169BBF31-651A-41F3-A8B0-A5797E3ADB74}" dt="2022-09-29T12:49:58.484" v="364" actId="1076"/>
        <pc:sldMkLst>
          <pc:docMk/>
          <pc:sldMk cId="2334836888" sldId="259"/>
        </pc:sldMkLst>
        <pc:spChg chg="mod">
          <ac:chgData name="Zita Draper" userId="S::z.draper@uwtsd.ac.uk::b063123c-f51f-481b-b99c-f574606c9ace" providerId="AD" clId="Web-{169BBF31-651A-41F3-A8B0-A5797E3ADB74}" dt="2022-09-29T12:49:38.514" v="361" actId="14100"/>
          <ac:spMkLst>
            <pc:docMk/>
            <pc:sldMk cId="2334836888" sldId="259"/>
            <ac:spMk id="2" creationId="{FA51A617-15F5-7053-05B2-DE6B99DCA66D}"/>
          </ac:spMkLst>
        </pc:spChg>
        <pc:spChg chg="mod">
          <ac:chgData name="Zita Draper" userId="S::z.draper@uwtsd.ac.uk::b063123c-f51f-481b-b99c-f574606c9ace" providerId="AD" clId="Web-{169BBF31-651A-41F3-A8B0-A5797E3ADB74}" dt="2022-09-29T12:49:58.484" v="364" actId="1076"/>
          <ac:spMkLst>
            <pc:docMk/>
            <pc:sldMk cId="2334836888" sldId="259"/>
            <ac:spMk id="3" creationId="{1D556365-0E84-8D71-8933-08AED1D5015C}"/>
          </ac:spMkLst>
        </pc:spChg>
        <pc:spChg chg="add">
          <ac:chgData name="Zita Draper" userId="S::z.draper@uwtsd.ac.uk::b063123c-f51f-481b-b99c-f574606c9ace" providerId="AD" clId="Web-{169BBF31-651A-41F3-A8B0-A5797E3ADB74}" dt="2022-09-29T12:49:24.529" v="356"/>
          <ac:spMkLst>
            <pc:docMk/>
            <pc:sldMk cId="2334836888" sldId="259"/>
            <ac:spMk id="9" creationId="{D009D6D5-DAC2-4A8B-A17A-E206B9012D09}"/>
          </ac:spMkLst>
        </pc:spChg>
        <pc:picChg chg="add mod">
          <ac:chgData name="Zita Draper" userId="S::z.draper@uwtsd.ac.uk::b063123c-f51f-481b-b99c-f574606c9ace" providerId="AD" clId="Web-{169BBF31-651A-41F3-A8B0-A5797E3ADB74}" dt="2022-09-29T12:49:24.529" v="356"/>
          <ac:picMkLst>
            <pc:docMk/>
            <pc:sldMk cId="2334836888" sldId="259"/>
            <ac:picMk id="4" creationId="{10BD148A-4A07-FB5C-BFE6-DABF26AA3872}"/>
          </ac:picMkLst>
        </pc:picChg>
      </pc:sldChg>
      <pc:sldChg chg="modSp new">
        <pc:chgData name="Zita Draper" userId="S::z.draper@uwtsd.ac.uk::b063123c-f51f-481b-b99c-f574606c9ace" providerId="AD" clId="Web-{169BBF31-651A-41F3-A8B0-A5797E3ADB74}" dt="2022-09-29T12:52:38.714" v="497" actId="20577"/>
        <pc:sldMkLst>
          <pc:docMk/>
          <pc:sldMk cId="479380044" sldId="260"/>
        </pc:sldMkLst>
        <pc:spChg chg="mod">
          <ac:chgData name="Zita Draper" userId="S::z.draper@uwtsd.ac.uk::b063123c-f51f-481b-b99c-f574606c9ace" providerId="AD" clId="Web-{169BBF31-651A-41F3-A8B0-A5797E3ADB74}" dt="2022-09-29T12:51:06.536" v="410" actId="20577"/>
          <ac:spMkLst>
            <pc:docMk/>
            <pc:sldMk cId="479380044" sldId="260"/>
            <ac:spMk id="2" creationId="{9AA75F9C-5F35-45E7-B51F-88947D673B83}"/>
          </ac:spMkLst>
        </pc:spChg>
        <pc:spChg chg="mod">
          <ac:chgData name="Zita Draper" userId="S::z.draper@uwtsd.ac.uk::b063123c-f51f-481b-b99c-f574606c9ace" providerId="AD" clId="Web-{169BBF31-651A-41F3-A8B0-A5797E3ADB74}" dt="2022-09-29T12:52:38.714" v="497" actId="20577"/>
          <ac:spMkLst>
            <pc:docMk/>
            <pc:sldMk cId="479380044" sldId="260"/>
            <ac:spMk id="3" creationId="{D5F7DD24-30A7-CA1E-E94C-4D0467CCA554}"/>
          </ac:spMkLst>
        </pc:spChg>
      </pc:sldChg>
      <pc:sldChg chg="new">
        <pc:chgData name="Zita Draper" userId="S::z.draper@uwtsd.ac.uk::b063123c-f51f-481b-b99c-f574606c9ace" providerId="AD" clId="Web-{169BBF31-651A-41F3-A8B0-A5797E3ADB74}" dt="2022-09-29T12:39:02.769" v="37"/>
        <pc:sldMkLst>
          <pc:docMk/>
          <pc:sldMk cId="3605339433" sldId="261"/>
        </pc:sldMkLst>
      </pc:sldChg>
      <pc:sldChg chg="new">
        <pc:chgData name="Zita Draper" userId="S::z.draper@uwtsd.ac.uk::b063123c-f51f-481b-b99c-f574606c9ace" providerId="AD" clId="Web-{169BBF31-651A-41F3-A8B0-A5797E3ADB74}" dt="2022-09-29T12:39:04.051" v="38"/>
        <pc:sldMkLst>
          <pc:docMk/>
          <pc:sldMk cId="3181443322" sldId="262"/>
        </pc:sldMkLst>
      </pc:sldChg>
      <pc:sldChg chg="new">
        <pc:chgData name="Zita Draper" userId="S::z.draper@uwtsd.ac.uk::b063123c-f51f-481b-b99c-f574606c9ace" providerId="AD" clId="Web-{169BBF31-651A-41F3-A8B0-A5797E3ADB74}" dt="2022-09-29T12:39:05.988" v="39"/>
        <pc:sldMkLst>
          <pc:docMk/>
          <pc:sldMk cId="3212966150" sldId="263"/>
        </pc:sldMkLst>
      </pc:sldChg>
      <pc:sldChg chg="new">
        <pc:chgData name="Zita Draper" userId="S::z.draper@uwtsd.ac.uk::b063123c-f51f-481b-b99c-f574606c9ace" providerId="AD" clId="Web-{169BBF31-651A-41F3-A8B0-A5797E3ADB74}" dt="2022-09-29T12:39:06.082" v="40"/>
        <pc:sldMkLst>
          <pc:docMk/>
          <pc:sldMk cId="3350048727" sldId="264"/>
        </pc:sldMkLst>
      </pc:sldChg>
      <pc:sldChg chg="new">
        <pc:chgData name="Zita Draper" userId="S::z.draper@uwtsd.ac.uk::b063123c-f51f-481b-b99c-f574606c9ace" providerId="AD" clId="Web-{169BBF31-651A-41F3-A8B0-A5797E3ADB74}" dt="2022-09-29T12:39:08.035" v="41"/>
        <pc:sldMkLst>
          <pc:docMk/>
          <pc:sldMk cId="648865456" sldId="265"/>
        </pc:sldMkLst>
      </pc:sldChg>
      <pc:sldChg chg="new">
        <pc:chgData name="Zita Draper" userId="S::z.draper@uwtsd.ac.uk::b063123c-f51f-481b-b99c-f574606c9ace" providerId="AD" clId="Web-{169BBF31-651A-41F3-A8B0-A5797E3ADB74}" dt="2022-09-29T12:39:09.613" v="42"/>
        <pc:sldMkLst>
          <pc:docMk/>
          <pc:sldMk cId="7938573" sldId="266"/>
        </pc:sldMkLst>
      </pc:sldChg>
      <pc:sldChg chg="new">
        <pc:chgData name="Zita Draper" userId="S::z.draper@uwtsd.ac.uk::b063123c-f51f-481b-b99c-f574606c9ace" providerId="AD" clId="Web-{169BBF31-651A-41F3-A8B0-A5797E3ADB74}" dt="2022-09-29T12:39:10.160" v="43"/>
        <pc:sldMkLst>
          <pc:docMk/>
          <pc:sldMk cId="1552530014" sldId="267"/>
        </pc:sldMkLst>
      </pc:sldChg>
      <pc:sldChg chg="new">
        <pc:chgData name="Zita Draper" userId="S::z.draper@uwtsd.ac.uk::b063123c-f51f-481b-b99c-f574606c9ace" providerId="AD" clId="Web-{169BBF31-651A-41F3-A8B0-A5797E3ADB74}" dt="2022-09-29T12:39:11.786" v="44"/>
        <pc:sldMkLst>
          <pc:docMk/>
          <pc:sldMk cId="3085424446" sldId="268"/>
        </pc:sldMkLst>
      </pc:sldChg>
      <pc:sldChg chg="new">
        <pc:chgData name="Zita Draper" userId="S::z.draper@uwtsd.ac.uk::b063123c-f51f-481b-b99c-f574606c9ace" providerId="AD" clId="Web-{169BBF31-651A-41F3-A8B0-A5797E3ADB74}" dt="2022-09-29T12:39:12.598" v="45"/>
        <pc:sldMkLst>
          <pc:docMk/>
          <pc:sldMk cId="1748322889" sldId="269"/>
        </pc:sldMkLst>
      </pc:sldChg>
      <pc:sldChg chg="new">
        <pc:chgData name="Zita Draper" userId="S::z.draper@uwtsd.ac.uk::b063123c-f51f-481b-b99c-f574606c9ace" providerId="AD" clId="Web-{169BBF31-651A-41F3-A8B0-A5797E3ADB74}" dt="2022-09-29T12:39:14.192" v="46"/>
        <pc:sldMkLst>
          <pc:docMk/>
          <pc:sldMk cId="1337524864" sldId="270"/>
        </pc:sldMkLst>
      </pc:sldChg>
      <pc:sldChg chg="new">
        <pc:chgData name="Zita Draper" userId="S::z.draper@uwtsd.ac.uk::b063123c-f51f-481b-b99c-f574606c9ace" providerId="AD" clId="Web-{169BBF31-651A-41F3-A8B0-A5797E3ADB74}" dt="2022-09-29T12:39:15.395" v="47"/>
        <pc:sldMkLst>
          <pc:docMk/>
          <pc:sldMk cId="2770477607" sldId="271"/>
        </pc:sldMkLst>
      </pc:sldChg>
      <pc:sldChg chg="new">
        <pc:chgData name="Zita Draper" userId="S::z.draper@uwtsd.ac.uk::b063123c-f51f-481b-b99c-f574606c9ace" providerId="AD" clId="Web-{169BBF31-651A-41F3-A8B0-A5797E3ADB74}" dt="2022-09-29T12:39:16.833" v="48"/>
        <pc:sldMkLst>
          <pc:docMk/>
          <pc:sldMk cId="1793479247" sldId="272"/>
        </pc:sldMkLst>
      </pc:sldChg>
      <pc:sldChg chg="addSp delSp modSp new mod setBg modNotes">
        <pc:chgData name="Zita Draper" userId="S::z.draper@uwtsd.ac.uk::b063123c-f51f-481b-b99c-f574606c9ace" providerId="AD" clId="Web-{169BBF31-651A-41F3-A8B0-A5797E3ADB74}" dt="2022-09-29T12:56:18.056" v="631" actId="20577"/>
        <pc:sldMkLst>
          <pc:docMk/>
          <pc:sldMk cId="4125882666" sldId="273"/>
        </pc:sldMkLst>
        <pc:spChg chg="mod">
          <ac:chgData name="Zita Draper" userId="S::z.draper@uwtsd.ac.uk::b063123c-f51f-481b-b99c-f574606c9ace" providerId="AD" clId="Web-{169BBF31-651A-41F3-A8B0-A5797E3ADB74}" dt="2022-09-29T12:54:46.597" v="565" actId="1076"/>
          <ac:spMkLst>
            <pc:docMk/>
            <pc:sldMk cId="4125882666" sldId="273"/>
            <ac:spMk id="2" creationId="{604AE92E-1698-64B9-4031-46C31E9DDE2C}"/>
          </ac:spMkLst>
        </pc:spChg>
        <pc:spChg chg="mod">
          <ac:chgData name="Zita Draper" userId="S::z.draper@uwtsd.ac.uk::b063123c-f51f-481b-b99c-f574606c9ace" providerId="AD" clId="Web-{169BBF31-651A-41F3-A8B0-A5797E3ADB74}" dt="2022-09-29T12:56:18.056" v="631" actId="20577"/>
          <ac:spMkLst>
            <pc:docMk/>
            <pc:sldMk cId="4125882666" sldId="273"/>
            <ac:spMk id="3" creationId="{E3FD8A41-19F9-9816-3087-3497BCC6615A}"/>
          </ac:spMkLst>
        </pc:spChg>
        <pc:spChg chg="add del mod">
          <ac:chgData name="Zita Draper" userId="S::z.draper@uwtsd.ac.uk::b063123c-f51f-481b-b99c-f574606c9ace" providerId="AD" clId="Web-{169BBF31-651A-41F3-A8B0-A5797E3ADB74}" dt="2022-09-29T12:54:25.611" v="559"/>
          <ac:spMkLst>
            <pc:docMk/>
            <pc:sldMk cId="4125882666" sldId="273"/>
            <ac:spMk id="5" creationId="{06E9ED03-C772-FCE6-C6D3-D1EEC8AFFBAE}"/>
          </ac:spMkLst>
        </pc:spChg>
        <pc:spChg chg="add">
          <ac:chgData name="Zita Draper" userId="S::z.draper@uwtsd.ac.uk::b063123c-f51f-481b-b99c-f574606c9ace" providerId="AD" clId="Web-{169BBF31-651A-41F3-A8B0-A5797E3ADB74}" dt="2022-09-29T12:54:16.907" v="556"/>
          <ac:spMkLst>
            <pc:docMk/>
            <pc:sldMk cId="4125882666" sldId="273"/>
            <ac:spMk id="10" creationId="{0E3596DD-156A-473E-9BB3-C6A29F7574E9}"/>
          </ac:spMkLst>
        </pc:spChg>
        <pc:spChg chg="add">
          <ac:chgData name="Zita Draper" userId="S::z.draper@uwtsd.ac.uk::b063123c-f51f-481b-b99c-f574606c9ace" providerId="AD" clId="Web-{169BBF31-651A-41F3-A8B0-A5797E3ADB74}" dt="2022-09-29T12:54:16.907" v="556"/>
          <ac:spMkLst>
            <pc:docMk/>
            <pc:sldMk cId="4125882666" sldId="273"/>
            <ac:spMk id="12" creationId="{2C46C4D6-C474-4E92-B52E-944C1118F7B6}"/>
          </ac:spMkLst>
        </pc:spChg>
        <pc:picChg chg="add mod">
          <ac:chgData name="Zita Draper" userId="S::z.draper@uwtsd.ac.uk::b063123c-f51f-481b-b99c-f574606c9ace" providerId="AD" clId="Web-{169BBF31-651A-41F3-A8B0-A5797E3ADB74}" dt="2022-09-29T12:54:16.907" v="556"/>
          <ac:picMkLst>
            <pc:docMk/>
            <pc:sldMk cId="4125882666" sldId="273"/>
            <ac:picMk id="4" creationId="{17536E05-4EDA-7580-5107-D95079F923F2}"/>
          </ac:picMkLst>
        </pc:picChg>
      </pc:sldChg>
      <pc:sldChg chg="modSp new">
        <pc:chgData name="Zita Draper" userId="S::z.draper@uwtsd.ac.uk::b063123c-f51f-481b-b99c-f574606c9ace" providerId="AD" clId="Web-{169BBF31-651A-41F3-A8B0-A5797E3ADB74}" dt="2022-09-29T12:50:32.908" v="395" actId="20577"/>
        <pc:sldMkLst>
          <pc:docMk/>
          <pc:sldMk cId="1821426689" sldId="274"/>
        </pc:sldMkLst>
        <pc:spChg chg="mod">
          <ac:chgData name="Zita Draper" userId="S::z.draper@uwtsd.ac.uk::b063123c-f51f-481b-b99c-f574606c9ace" providerId="AD" clId="Web-{169BBF31-651A-41F3-A8B0-A5797E3ADB74}" dt="2022-09-29T12:40:48.589" v="71" actId="20577"/>
          <ac:spMkLst>
            <pc:docMk/>
            <pc:sldMk cId="1821426689" sldId="274"/>
            <ac:spMk id="2" creationId="{B8969354-8C72-36E8-4555-A9654591CFFD}"/>
          </ac:spMkLst>
        </pc:spChg>
        <pc:spChg chg="mod">
          <ac:chgData name="Zita Draper" userId="S::z.draper@uwtsd.ac.uk::b063123c-f51f-481b-b99c-f574606c9ace" providerId="AD" clId="Web-{169BBF31-651A-41F3-A8B0-A5797E3ADB74}" dt="2022-09-29T12:50:32.908" v="395" actId="20577"/>
          <ac:spMkLst>
            <pc:docMk/>
            <pc:sldMk cId="1821426689" sldId="274"/>
            <ac:spMk id="3" creationId="{F1418C50-68B0-2B65-4BB2-8366B56B157D}"/>
          </ac:spMkLst>
        </pc:spChg>
      </pc:sldChg>
      <pc:sldChg chg="addSp delSp modSp new mod setBg modClrScheme chgLayout">
        <pc:chgData name="Zita Draper" userId="S::z.draper@uwtsd.ac.uk::b063123c-f51f-481b-b99c-f574606c9ace" providerId="AD" clId="Web-{169BBF31-651A-41F3-A8B0-A5797E3ADB74}" dt="2022-09-29T12:40:14.274" v="58"/>
        <pc:sldMkLst>
          <pc:docMk/>
          <pc:sldMk cId="3448924403" sldId="275"/>
        </pc:sldMkLst>
        <pc:spChg chg="del">
          <ac:chgData name="Zita Draper" userId="S::z.draper@uwtsd.ac.uk::b063123c-f51f-481b-b99c-f574606c9ace" providerId="AD" clId="Web-{169BBF31-651A-41F3-A8B0-A5797E3ADB74}" dt="2022-09-29T12:39:30.177" v="52"/>
          <ac:spMkLst>
            <pc:docMk/>
            <pc:sldMk cId="3448924403" sldId="275"/>
            <ac:spMk id="2" creationId="{4038C651-5C78-DFB6-8F9D-DF8ABFD98633}"/>
          </ac:spMkLst>
        </pc:spChg>
        <pc:spChg chg="del">
          <ac:chgData name="Zita Draper" userId="S::z.draper@uwtsd.ac.uk::b063123c-f51f-481b-b99c-f574606c9ace" providerId="AD" clId="Web-{169BBF31-651A-41F3-A8B0-A5797E3ADB74}" dt="2022-09-29T12:39:30.177" v="52"/>
          <ac:spMkLst>
            <pc:docMk/>
            <pc:sldMk cId="3448924403" sldId="275"/>
            <ac:spMk id="3" creationId="{67211AE7-DECD-CFD7-6660-CC29C734CAF7}"/>
          </ac:spMkLst>
        </pc:spChg>
        <pc:spChg chg="add del mod">
          <ac:chgData name="Zita Draper" userId="S::z.draper@uwtsd.ac.uk::b063123c-f51f-481b-b99c-f574606c9ace" providerId="AD" clId="Web-{169BBF31-651A-41F3-A8B0-A5797E3ADB74}" dt="2022-09-29T12:40:14.274" v="58"/>
          <ac:spMkLst>
            <pc:docMk/>
            <pc:sldMk cId="3448924403" sldId="275"/>
            <ac:spMk id="5" creationId="{C2B8E8E0-12B6-92EB-1F17-C41F7F7EE316}"/>
          </ac:spMkLst>
        </pc:spChg>
        <pc:spChg chg="add">
          <ac:chgData name="Zita Draper" userId="S::z.draper@uwtsd.ac.uk::b063123c-f51f-481b-b99c-f574606c9ace" providerId="AD" clId="Web-{169BBF31-651A-41F3-A8B0-A5797E3ADB74}" dt="2022-09-29T12:40:03.211" v="57"/>
          <ac:spMkLst>
            <pc:docMk/>
            <pc:sldMk cId="3448924403" sldId="275"/>
            <ac:spMk id="10" creationId="{6E4CD457-E37B-4177-94C9-92C24E7321B2}"/>
          </ac:spMkLst>
        </pc:spChg>
        <pc:picChg chg="add mod">
          <ac:chgData name="Zita Draper" userId="S::z.draper@uwtsd.ac.uk::b063123c-f51f-481b-b99c-f574606c9ace" providerId="AD" clId="Web-{169BBF31-651A-41F3-A8B0-A5797E3ADB74}" dt="2022-09-29T12:40:03.211" v="57"/>
          <ac:picMkLst>
            <pc:docMk/>
            <pc:sldMk cId="3448924403" sldId="275"/>
            <ac:picMk id="4" creationId="{640AF507-CECD-4FDE-CF4A-D3BB0C7F8D3F}"/>
          </ac:picMkLst>
        </pc:picChg>
      </pc:sldChg>
      <pc:sldMasterChg chg="del delSldLayout">
        <pc:chgData name="Zita Draper" userId="S::z.draper@uwtsd.ac.uk::b063123c-f51f-481b-b99c-f574606c9ace" providerId="AD" clId="Web-{169BBF31-651A-41F3-A8B0-A5797E3ADB74}" dt="2022-09-29T12:36:39.479" v="0"/>
        <pc:sldMasterMkLst>
          <pc:docMk/>
          <pc:sldMasterMk cId="2460954070" sldId="2147483660"/>
        </pc:sldMasterMkLst>
        <pc:sldLayoutChg chg="del">
          <pc:chgData name="Zita Draper" userId="S::z.draper@uwtsd.ac.uk::b063123c-f51f-481b-b99c-f574606c9ace" providerId="AD" clId="Web-{169BBF31-651A-41F3-A8B0-A5797E3ADB74}" dt="2022-09-29T12:36:39.479" v="0"/>
          <pc:sldLayoutMkLst>
            <pc:docMk/>
            <pc:sldMasterMk cId="2460954070" sldId="2147483660"/>
            <pc:sldLayoutMk cId="2385387890" sldId="2147483661"/>
          </pc:sldLayoutMkLst>
        </pc:sldLayoutChg>
        <pc:sldLayoutChg chg="del">
          <pc:chgData name="Zita Draper" userId="S::z.draper@uwtsd.ac.uk::b063123c-f51f-481b-b99c-f574606c9ace" providerId="AD" clId="Web-{169BBF31-651A-41F3-A8B0-A5797E3ADB74}" dt="2022-09-29T12:36:39.479" v="0"/>
          <pc:sldLayoutMkLst>
            <pc:docMk/>
            <pc:sldMasterMk cId="2460954070" sldId="2147483660"/>
            <pc:sldLayoutMk cId="949138452" sldId="2147483662"/>
          </pc:sldLayoutMkLst>
        </pc:sldLayoutChg>
        <pc:sldLayoutChg chg="del">
          <pc:chgData name="Zita Draper" userId="S::z.draper@uwtsd.ac.uk::b063123c-f51f-481b-b99c-f574606c9ace" providerId="AD" clId="Web-{169BBF31-651A-41F3-A8B0-A5797E3ADB74}" dt="2022-09-29T12:36:39.479" v="0"/>
          <pc:sldLayoutMkLst>
            <pc:docMk/>
            <pc:sldMasterMk cId="2460954070" sldId="2147483660"/>
            <pc:sldLayoutMk cId="2591524520" sldId="2147483663"/>
          </pc:sldLayoutMkLst>
        </pc:sldLayoutChg>
        <pc:sldLayoutChg chg="del">
          <pc:chgData name="Zita Draper" userId="S::z.draper@uwtsd.ac.uk::b063123c-f51f-481b-b99c-f574606c9ace" providerId="AD" clId="Web-{169BBF31-651A-41F3-A8B0-A5797E3ADB74}" dt="2022-09-29T12:36:39.479" v="0"/>
          <pc:sldLayoutMkLst>
            <pc:docMk/>
            <pc:sldMasterMk cId="2460954070" sldId="2147483660"/>
            <pc:sldLayoutMk cId="1203092039" sldId="2147483664"/>
          </pc:sldLayoutMkLst>
        </pc:sldLayoutChg>
        <pc:sldLayoutChg chg="del">
          <pc:chgData name="Zita Draper" userId="S::z.draper@uwtsd.ac.uk::b063123c-f51f-481b-b99c-f574606c9ace" providerId="AD" clId="Web-{169BBF31-651A-41F3-A8B0-A5797E3ADB74}" dt="2022-09-29T12:36:39.479" v="0"/>
          <pc:sldLayoutMkLst>
            <pc:docMk/>
            <pc:sldMasterMk cId="2460954070" sldId="2147483660"/>
            <pc:sldLayoutMk cId="3733172339" sldId="2147483665"/>
          </pc:sldLayoutMkLst>
        </pc:sldLayoutChg>
        <pc:sldLayoutChg chg="del">
          <pc:chgData name="Zita Draper" userId="S::z.draper@uwtsd.ac.uk::b063123c-f51f-481b-b99c-f574606c9ace" providerId="AD" clId="Web-{169BBF31-651A-41F3-A8B0-A5797E3ADB74}" dt="2022-09-29T12:36:39.479" v="0"/>
          <pc:sldLayoutMkLst>
            <pc:docMk/>
            <pc:sldMasterMk cId="2460954070" sldId="2147483660"/>
            <pc:sldLayoutMk cId="3210312558" sldId="2147483666"/>
          </pc:sldLayoutMkLst>
        </pc:sldLayoutChg>
        <pc:sldLayoutChg chg="del">
          <pc:chgData name="Zita Draper" userId="S::z.draper@uwtsd.ac.uk::b063123c-f51f-481b-b99c-f574606c9ace" providerId="AD" clId="Web-{169BBF31-651A-41F3-A8B0-A5797E3ADB74}" dt="2022-09-29T12:36:39.479" v="0"/>
          <pc:sldLayoutMkLst>
            <pc:docMk/>
            <pc:sldMasterMk cId="2460954070" sldId="2147483660"/>
            <pc:sldLayoutMk cId="3146388984" sldId="2147483667"/>
          </pc:sldLayoutMkLst>
        </pc:sldLayoutChg>
        <pc:sldLayoutChg chg="del">
          <pc:chgData name="Zita Draper" userId="S::z.draper@uwtsd.ac.uk::b063123c-f51f-481b-b99c-f574606c9ace" providerId="AD" clId="Web-{169BBF31-651A-41F3-A8B0-A5797E3ADB74}" dt="2022-09-29T12:36:39.479" v="0"/>
          <pc:sldLayoutMkLst>
            <pc:docMk/>
            <pc:sldMasterMk cId="2460954070" sldId="2147483660"/>
            <pc:sldLayoutMk cId="3171841454" sldId="2147483668"/>
          </pc:sldLayoutMkLst>
        </pc:sldLayoutChg>
        <pc:sldLayoutChg chg="del">
          <pc:chgData name="Zita Draper" userId="S::z.draper@uwtsd.ac.uk::b063123c-f51f-481b-b99c-f574606c9ace" providerId="AD" clId="Web-{169BBF31-651A-41F3-A8B0-A5797E3ADB74}" dt="2022-09-29T12:36:39.479" v="0"/>
          <pc:sldLayoutMkLst>
            <pc:docMk/>
            <pc:sldMasterMk cId="2460954070" sldId="2147483660"/>
            <pc:sldLayoutMk cId="1718958274" sldId="2147483669"/>
          </pc:sldLayoutMkLst>
        </pc:sldLayoutChg>
        <pc:sldLayoutChg chg="del">
          <pc:chgData name="Zita Draper" userId="S::z.draper@uwtsd.ac.uk::b063123c-f51f-481b-b99c-f574606c9ace" providerId="AD" clId="Web-{169BBF31-651A-41F3-A8B0-A5797E3ADB74}" dt="2022-09-29T12:36:39.479" v="0"/>
          <pc:sldLayoutMkLst>
            <pc:docMk/>
            <pc:sldMasterMk cId="2460954070" sldId="2147483660"/>
            <pc:sldLayoutMk cId="2202905451" sldId="2147483670"/>
          </pc:sldLayoutMkLst>
        </pc:sldLayoutChg>
        <pc:sldLayoutChg chg="del">
          <pc:chgData name="Zita Draper" userId="S::z.draper@uwtsd.ac.uk::b063123c-f51f-481b-b99c-f574606c9ace" providerId="AD" clId="Web-{169BBF31-651A-41F3-A8B0-A5797E3ADB74}" dt="2022-09-29T12:36:39.479" v="0"/>
          <pc:sldLayoutMkLst>
            <pc:docMk/>
            <pc:sldMasterMk cId="2460954070" sldId="2147483660"/>
            <pc:sldLayoutMk cId="3479445657" sldId="2147483671"/>
          </pc:sldLayoutMkLst>
        </pc:sldLayoutChg>
      </pc:sldMasterChg>
      <pc:sldMasterChg chg="add del replId addSldLayout delSldLayout">
        <pc:chgData name="Zita Draper" userId="S::z.draper@uwtsd.ac.uk::b063123c-f51f-481b-b99c-f574606c9ace" providerId="AD" clId="Web-{169BBF31-651A-41F3-A8B0-A5797E3ADB74}" dt="2022-09-29T12:37:47.436" v="24"/>
        <pc:sldMasterMkLst>
          <pc:docMk/>
          <pc:sldMasterMk cId="3632326743" sldId="2147483672"/>
        </pc:sldMasterMkLst>
        <pc:sldLayoutChg chg="add del">
          <pc:chgData name="Zita Draper" userId="S::z.draper@uwtsd.ac.uk::b063123c-f51f-481b-b99c-f574606c9ace" providerId="AD" clId="Web-{169BBF31-651A-41F3-A8B0-A5797E3ADB74}" dt="2022-09-29T12:37:47.436" v="24"/>
          <pc:sldLayoutMkLst>
            <pc:docMk/>
            <pc:sldMasterMk cId="3632326743" sldId="2147483672"/>
            <pc:sldLayoutMk cId="3861338084" sldId="2147483673"/>
          </pc:sldLayoutMkLst>
        </pc:sldLayoutChg>
        <pc:sldLayoutChg chg="add del replId">
          <pc:chgData name="Zita Draper" userId="S::z.draper@uwtsd.ac.uk::b063123c-f51f-481b-b99c-f574606c9ace" providerId="AD" clId="Web-{169BBF31-651A-41F3-A8B0-A5797E3ADB74}" dt="2022-09-29T12:37:47.436" v="24"/>
          <pc:sldLayoutMkLst>
            <pc:docMk/>
            <pc:sldMasterMk cId="3632326743" sldId="2147483672"/>
            <pc:sldLayoutMk cId="360635392" sldId="2147483674"/>
          </pc:sldLayoutMkLst>
        </pc:sldLayoutChg>
        <pc:sldLayoutChg chg="add del replId">
          <pc:chgData name="Zita Draper" userId="S::z.draper@uwtsd.ac.uk::b063123c-f51f-481b-b99c-f574606c9ace" providerId="AD" clId="Web-{169BBF31-651A-41F3-A8B0-A5797E3ADB74}" dt="2022-09-29T12:37:47.436" v="24"/>
          <pc:sldLayoutMkLst>
            <pc:docMk/>
            <pc:sldMasterMk cId="3632326743" sldId="2147483672"/>
            <pc:sldLayoutMk cId="3785800937" sldId="2147483675"/>
          </pc:sldLayoutMkLst>
        </pc:sldLayoutChg>
        <pc:sldLayoutChg chg="add del replId">
          <pc:chgData name="Zita Draper" userId="S::z.draper@uwtsd.ac.uk::b063123c-f51f-481b-b99c-f574606c9ace" providerId="AD" clId="Web-{169BBF31-651A-41F3-A8B0-A5797E3ADB74}" dt="2022-09-29T12:37:47.436" v="24"/>
          <pc:sldLayoutMkLst>
            <pc:docMk/>
            <pc:sldMasterMk cId="3632326743" sldId="2147483672"/>
            <pc:sldLayoutMk cId="1589428088" sldId="2147483676"/>
          </pc:sldLayoutMkLst>
        </pc:sldLayoutChg>
        <pc:sldLayoutChg chg="add del replId">
          <pc:chgData name="Zita Draper" userId="S::z.draper@uwtsd.ac.uk::b063123c-f51f-481b-b99c-f574606c9ace" providerId="AD" clId="Web-{169BBF31-651A-41F3-A8B0-A5797E3ADB74}" dt="2022-09-29T12:37:47.436" v="24"/>
          <pc:sldLayoutMkLst>
            <pc:docMk/>
            <pc:sldMasterMk cId="3632326743" sldId="2147483672"/>
            <pc:sldLayoutMk cId="1430225981" sldId="2147483677"/>
          </pc:sldLayoutMkLst>
        </pc:sldLayoutChg>
        <pc:sldLayoutChg chg="add del replId">
          <pc:chgData name="Zita Draper" userId="S::z.draper@uwtsd.ac.uk::b063123c-f51f-481b-b99c-f574606c9ace" providerId="AD" clId="Web-{169BBF31-651A-41F3-A8B0-A5797E3ADB74}" dt="2022-09-29T12:37:47.436" v="24"/>
          <pc:sldLayoutMkLst>
            <pc:docMk/>
            <pc:sldMasterMk cId="3632326743" sldId="2147483672"/>
            <pc:sldLayoutMk cId="880016738" sldId="2147483678"/>
          </pc:sldLayoutMkLst>
        </pc:sldLayoutChg>
        <pc:sldLayoutChg chg="add del replId">
          <pc:chgData name="Zita Draper" userId="S::z.draper@uwtsd.ac.uk::b063123c-f51f-481b-b99c-f574606c9ace" providerId="AD" clId="Web-{169BBF31-651A-41F3-A8B0-A5797E3ADB74}" dt="2022-09-29T12:37:47.436" v="24"/>
          <pc:sldLayoutMkLst>
            <pc:docMk/>
            <pc:sldMasterMk cId="3632326743" sldId="2147483672"/>
            <pc:sldLayoutMk cId="669681321" sldId="2147483679"/>
          </pc:sldLayoutMkLst>
        </pc:sldLayoutChg>
        <pc:sldLayoutChg chg="add del replId">
          <pc:chgData name="Zita Draper" userId="S::z.draper@uwtsd.ac.uk::b063123c-f51f-481b-b99c-f574606c9ace" providerId="AD" clId="Web-{169BBF31-651A-41F3-A8B0-A5797E3ADB74}" dt="2022-09-29T12:37:47.436" v="24"/>
          <pc:sldLayoutMkLst>
            <pc:docMk/>
            <pc:sldMasterMk cId="3632326743" sldId="2147483672"/>
            <pc:sldLayoutMk cId="3421837929" sldId="2147483680"/>
          </pc:sldLayoutMkLst>
        </pc:sldLayoutChg>
        <pc:sldLayoutChg chg="add del replId">
          <pc:chgData name="Zita Draper" userId="S::z.draper@uwtsd.ac.uk::b063123c-f51f-481b-b99c-f574606c9ace" providerId="AD" clId="Web-{169BBF31-651A-41F3-A8B0-A5797E3ADB74}" dt="2022-09-29T12:37:47.436" v="24"/>
          <pc:sldLayoutMkLst>
            <pc:docMk/>
            <pc:sldMasterMk cId="3632326743" sldId="2147483672"/>
            <pc:sldLayoutMk cId="1574701939" sldId="2147483681"/>
          </pc:sldLayoutMkLst>
        </pc:sldLayoutChg>
        <pc:sldLayoutChg chg="add del replId">
          <pc:chgData name="Zita Draper" userId="S::z.draper@uwtsd.ac.uk::b063123c-f51f-481b-b99c-f574606c9ace" providerId="AD" clId="Web-{169BBF31-651A-41F3-A8B0-A5797E3ADB74}" dt="2022-09-29T12:37:47.436" v="24"/>
          <pc:sldLayoutMkLst>
            <pc:docMk/>
            <pc:sldMasterMk cId="3632326743" sldId="2147483672"/>
            <pc:sldLayoutMk cId="626068794" sldId="2147483682"/>
          </pc:sldLayoutMkLst>
        </pc:sldLayoutChg>
        <pc:sldLayoutChg chg="add del replId">
          <pc:chgData name="Zita Draper" userId="S::z.draper@uwtsd.ac.uk::b063123c-f51f-481b-b99c-f574606c9ace" providerId="AD" clId="Web-{169BBF31-651A-41F3-A8B0-A5797E3ADB74}" dt="2022-09-29T12:37:47.436" v="24"/>
          <pc:sldLayoutMkLst>
            <pc:docMk/>
            <pc:sldMasterMk cId="3632326743" sldId="2147483672"/>
            <pc:sldLayoutMk cId="1883156082" sldId="2147483683"/>
          </pc:sldLayoutMkLst>
        </pc:sldLayoutChg>
      </pc:sldMasterChg>
      <pc:sldMasterChg chg="add addSldLayout">
        <pc:chgData name="Zita Draper" userId="S::z.draper@uwtsd.ac.uk::b063123c-f51f-481b-b99c-f574606c9ace" providerId="AD" clId="Web-{169BBF31-651A-41F3-A8B0-A5797E3ADB74}" dt="2022-09-29T12:37:47.436" v="24"/>
        <pc:sldMasterMkLst>
          <pc:docMk/>
          <pc:sldMasterMk cId="1932359469" sldId="2147483708"/>
        </pc:sldMasterMkLst>
        <pc:sldLayoutChg chg="add">
          <pc:chgData name="Zita Draper" userId="S::z.draper@uwtsd.ac.uk::b063123c-f51f-481b-b99c-f574606c9ace" providerId="AD" clId="Web-{169BBF31-651A-41F3-A8B0-A5797E3ADB74}" dt="2022-09-29T12:37:47.436" v="24"/>
          <pc:sldLayoutMkLst>
            <pc:docMk/>
            <pc:sldMasterMk cId="1932359469" sldId="2147483708"/>
            <pc:sldLayoutMk cId="3520592403" sldId="2147483696"/>
          </pc:sldLayoutMkLst>
        </pc:sldLayoutChg>
        <pc:sldLayoutChg chg="add">
          <pc:chgData name="Zita Draper" userId="S::z.draper@uwtsd.ac.uk::b063123c-f51f-481b-b99c-f574606c9ace" providerId="AD" clId="Web-{169BBF31-651A-41F3-A8B0-A5797E3ADB74}" dt="2022-09-29T12:37:47.436" v="24"/>
          <pc:sldLayoutMkLst>
            <pc:docMk/>
            <pc:sldMasterMk cId="1932359469" sldId="2147483708"/>
            <pc:sldLayoutMk cId="1744617003" sldId="2147483697"/>
          </pc:sldLayoutMkLst>
        </pc:sldLayoutChg>
        <pc:sldLayoutChg chg="add">
          <pc:chgData name="Zita Draper" userId="S::z.draper@uwtsd.ac.uk::b063123c-f51f-481b-b99c-f574606c9ace" providerId="AD" clId="Web-{169BBF31-651A-41F3-A8B0-A5797E3ADB74}" dt="2022-09-29T12:37:47.436" v="24"/>
          <pc:sldLayoutMkLst>
            <pc:docMk/>
            <pc:sldMasterMk cId="1932359469" sldId="2147483708"/>
            <pc:sldLayoutMk cId="1538488324" sldId="2147483698"/>
          </pc:sldLayoutMkLst>
        </pc:sldLayoutChg>
        <pc:sldLayoutChg chg="add">
          <pc:chgData name="Zita Draper" userId="S::z.draper@uwtsd.ac.uk::b063123c-f51f-481b-b99c-f574606c9ace" providerId="AD" clId="Web-{169BBF31-651A-41F3-A8B0-A5797E3ADB74}" dt="2022-09-29T12:37:47.436" v="24"/>
          <pc:sldLayoutMkLst>
            <pc:docMk/>
            <pc:sldMasterMk cId="1932359469" sldId="2147483708"/>
            <pc:sldLayoutMk cId="2354852637" sldId="2147483699"/>
          </pc:sldLayoutMkLst>
        </pc:sldLayoutChg>
        <pc:sldLayoutChg chg="add">
          <pc:chgData name="Zita Draper" userId="S::z.draper@uwtsd.ac.uk::b063123c-f51f-481b-b99c-f574606c9ace" providerId="AD" clId="Web-{169BBF31-651A-41F3-A8B0-A5797E3ADB74}" dt="2022-09-29T12:37:47.436" v="24"/>
          <pc:sldLayoutMkLst>
            <pc:docMk/>
            <pc:sldMasterMk cId="1932359469" sldId="2147483708"/>
            <pc:sldLayoutMk cId="3111759258" sldId="2147483700"/>
          </pc:sldLayoutMkLst>
        </pc:sldLayoutChg>
        <pc:sldLayoutChg chg="add">
          <pc:chgData name="Zita Draper" userId="S::z.draper@uwtsd.ac.uk::b063123c-f51f-481b-b99c-f574606c9ace" providerId="AD" clId="Web-{169BBF31-651A-41F3-A8B0-A5797E3ADB74}" dt="2022-09-29T12:37:47.436" v="24"/>
          <pc:sldLayoutMkLst>
            <pc:docMk/>
            <pc:sldMasterMk cId="1932359469" sldId="2147483708"/>
            <pc:sldLayoutMk cId="3263345356" sldId="2147483701"/>
          </pc:sldLayoutMkLst>
        </pc:sldLayoutChg>
        <pc:sldLayoutChg chg="add">
          <pc:chgData name="Zita Draper" userId="S::z.draper@uwtsd.ac.uk::b063123c-f51f-481b-b99c-f574606c9ace" providerId="AD" clId="Web-{169BBF31-651A-41F3-A8B0-A5797E3ADB74}" dt="2022-09-29T12:37:47.436" v="24"/>
          <pc:sldLayoutMkLst>
            <pc:docMk/>
            <pc:sldMasterMk cId="1932359469" sldId="2147483708"/>
            <pc:sldLayoutMk cId="922550485" sldId="2147483702"/>
          </pc:sldLayoutMkLst>
        </pc:sldLayoutChg>
        <pc:sldLayoutChg chg="add">
          <pc:chgData name="Zita Draper" userId="S::z.draper@uwtsd.ac.uk::b063123c-f51f-481b-b99c-f574606c9ace" providerId="AD" clId="Web-{169BBF31-651A-41F3-A8B0-A5797E3ADB74}" dt="2022-09-29T12:37:47.436" v="24"/>
          <pc:sldLayoutMkLst>
            <pc:docMk/>
            <pc:sldMasterMk cId="1932359469" sldId="2147483708"/>
            <pc:sldLayoutMk cId="1298706510" sldId="2147483703"/>
          </pc:sldLayoutMkLst>
        </pc:sldLayoutChg>
        <pc:sldLayoutChg chg="add">
          <pc:chgData name="Zita Draper" userId="S::z.draper@uwtsd.ac.uk::b063123c-f51f-481b-b99c-f574606c9ace" providerId="AD" clId="Web-{169BBF31-651A-41F3-A8B0-A5797E3ADB74}" dt="2022-09-29T12:37:47.436" v="24"/>
          <pc:sldLayoutMkLst>
            <pc:docMk/>
            <pc:sldMasterMk cId="1932359469" sldId="2147483708"/>
            <pc:sldLayoutMk cId="881623285" sldId="2147483704"/>
          </pc:sldLayoutMkLst>
        </pc:sldLayoutChg>
        <pc:sldLayoutChg chg="add">
          <pc:chgData name="Zita Draper" userId="S::z.draper@uwtsd.ac.uk::b063123c-f51f-481b-b99c-f574606c9ace" providerId="AD" clId="Web-{169BBF31-651A-41F3-A8B0-A5797E3ADB74}" dt="2022-09-29T12:37:47.436" v="24"/>
          <pc:sldLayoutMkLst>
            <pc:docMk/>
            <pc:sldMasterMk cId="1932359469" sldId="2147483708"/>
            <pc:sldLayoutMk cId="444315156" sldId="2147483705"/>
          </pc:sldLayoutMkLst>
        </pc:sldLayoutChg>
        <pc:sldLayoutChg chg="add">
          <pc:chgData name="Zita Draper" userId="S::z.draper@uwtsd.ac.uk::b063123c-f51f-481b-b99c-f574606c9ace" providerId="AD" clId="Web-{169BBF31-651A-41F3-A8B0-A5797E3ADB74}" dt="2022-09-29T12:37:47.436" v="24"/>
          <pc:sldLayoutMkLst>
            <pc:docMk/>
            <pc:sldMasterMk cId="1932359469" sldId="2147483708"/>
            <pc:sldLayoutMk cId="2953627231" sldId="2147483706"/>
          </pc:sldLayoutMkLst>
        </pc:sldLayoutChg>
        <pc:sldLayoutChg chg="add">
          <pc:chgData name="Zita Draper" userId="S::z.draper@uwtsd.ac.uk::b063123c-f51f-481b-b99c-f574606c9ace" providerId="AD" clId="Web-{169BBF31-651A-41F3-A8B0-A5797E3ADB74}" dt="2022-09-29T12:37:47.436" v="24"/>
          <pc:sldLayoutMkLst>
            <pc:docMk/>
            <pc:sldMasterMk cId="1932359469" sldId="2147483708"/>
            <pc:sldLayoutMk cId="1744434782" sldId="2147483707"/>
          </pc:sldLayoutMkLst>
        </pc:sldLayoutChg>
      </pc:sldMasterChg>
    </pc:docChg>
  </pc:docChgLst>
  <pc:docChgLst>
    <pc:chgData name="Zita Draper" userId="S::z.draper@uwtsd.ac.uk::b063123c-f51f-481b-b99c-f574606c9ace" providerId="AD" clId="Web-{2C36A93D-7A0A-FE17-35FE-3A792842D7B2}"/>
    <pc:docChg chg="modSld">
      <pc:chgData name="Zita Draper" userId="S::z.draper@uwtsd.ac.uk::b063123c-f51f-481b-b99c-f574606c9ace" providerId="AD" clId="Web-{2C36A93D-7A0A-FE17-35FE-3A792842D7B2}" dt="2022-09-29T14:00:17.881" v="82" actId="20577"/>
      <pc:docMkLst>
        <pc:docMk/>
      </pc:docMkLst>
      <pc:sldChg chg="addSp delSp modSp mod setBg">
        <pc:chgData name="Zita Draper" userId="S::z.draper@uwtsd.ac.uk::b063123c-f51f-481b-b99c-f574606c9ace" providerId="AD" clId="Web-{2C36A93D-7A0A-FE17-35FE-3A792842D7B2}" dt="2022-09-29T13:59:08.739" v="23" actId="20577"/>
        <pc:sldMkLst>
          <pc:docMk/>
          <pc:sldMk cId="479380044" sldId="260"/>
        </pc:sldMkLst>
        <pc:spChg chg="mod">
          <ac:chgData name="Zita Draper" userId="S::z.draper@uwtsd.ac.uk::b063123c-f51f-481b-b99c-f574606c9ace" providerId="AD" clId="Web-{2C36A93D-7A0A-FE17-35FE-3A792842D7B2}" dt="2022-09-29T13:58:59.801" v="22" actId="20577"/>
          <ac:spMkLst>
            <pc:docMk/>
            <pc:sldMk cId="479380044" sldId="260"/>
            <ac:spMk id="2" creationId="{9AA75F9C-5F35-45E7-B51F-88947D673B83}"/>
          </ac:spMkLst>
        </pc:spChg>
        <pc:spChg chg="mod">
          <ac:chgData name="Zita Draper" userId="S::z.draper@uwtsd.ac.uk::b063123c-f51f-481b-b99c-f574606c9ace" providerId="AD" clId="Web-{2C36A93D-7A0A-FE17-35FE-3A792842D7B2}" dt="2022-09-29T13:59:08.739" v="23" actId="20577"/>
          <ac:spMkLst>
            <pc:docMk/>
            <pc:sldMk cId="479380044" sldId="260"/>
            <ac:spMk id="3" creationId="{D5F7DD24-30A7-CA1E-E94C-4D0467CCA554}"/>
          </ac:spMkLst>
        </pc:spChg>
        <pc:spChg chg="add del mod">
          <ac:chgData name="Zita Draper" userId="S::z.draper@uwtsd.ac.uk::b063123c-f51f-481b-b99c-f574606c9ace" providerId="AD" clId="Web-{2C36A93D-7A0A-FE17-35FE-3A792842D7B2}" dt="2022-09-29T13:58:39.863" v="18"/>
          <ac:spMkLst>
            <pc:docMk/>
            <pc:sldMk cId="479380044" sldId="260"/>
            <ac:spMk id="5" creationId="{BF34B94A-2658-294B-5413-F64482DCF49F}"/>
          </ac:spMkLst>
        </pc:spChg>
        <pc:spChg chg="add">
          <ac:chgData name="Zita Draper" userId="S::z.draper@uwtsd.ac.uk::b063123c-f51f-481b-b99c-f574606c9ace" providerId="AD" clId="Web-{2C36A93D-7A0A-FE17-35FE-3A792842D7B2}" dt="2022-09-29T13:58:25.988" v="17"/>
          <ac:spMkLst>
            <pc:docMk/>
            <pc:sldMk cId="479380044" sldId="260"/>
            <ac:spMk id="10" creationId="{D009D6D5-DAC2-4A8B-A17A-E206B9012D09}"/>
          </ac:spMkLst>
        </pc:spChg>
        <pc:picChg chg="add mod">
          <ac:chgData name="Zita Draper" userId="S::z.draper@uwtsd.ac.uk::b063123c-f51f-481b-b99c-f574606c9ace" providerId="AD" clId="Web-{2C36A93D-7A0A-FE17-35FE-3A792842D7B2}" dt="2022-09-29T13:58:25.988" v="17"/>
          <ac:picMkLst>
            <pc:docMk/>
            <pc:sldMk cId="479380044" sldId="260"/>
            <ac:picMk id="4" creationId="{E4E46990-6699-BDD3-E427-931EC30F3C48}"/>
          </ac:picMkLst>
        </pc:picChg>
      </pc:sldChg>
      <pc:sldChg chg="modSp">
        <pc:chgData name="Zita Draper" userId="S::z.draper@uwtsd.ac.uk::b063123c-f51f-481b-b99c-f574606c9ace" providerId="AD" clId="Web-{2C36A93D-7A0A-FE17-35FE-3A792842D7B2}" dt="2022-09-29T14:00:17.881" v="82" actId="20577"/>
        <pc:sldMkLst>
          <pc:docMk/>
          <pc:sldMk cId="3605339433" sldId="261"/>
        </pc:sldMkLst>
        <pc:spChg chg="mod">
          <ac:chgData name="Zita Draper" userId="S::z.draper@uwtsd.ac.uk::b063123c-f51f-481b-b99c-f574606c9ace" providerId="AD" clId="Web-{2C36A93D-7A0A-FE17-35FE-3A792842D7B2}" dt="2022-09-29T13:57:28.877" v="11" actId="20577"/>
          <ac:spMkLst>
            <pc:docMk/>
            <pc:sldMk cId="3605339433" sldId="261"/>
            <ac:spMk id="2" creationId="{1FDE2B46-0637-4FB3-A387-13AF9636A827}"/>
          </ac:spMkLst>
        </pc:spChg>
        <pc:spChg chg="mod">
          <ac:chgData name="Zita Draper" userId="S::z.draper@uwtsd.ac.uk::b063123c-f51f-481b-b99c-f574606c9ace" providerId="AD" clId="Web-{2C36A93D-7A0A-FE17-35FE-3A792842D7B2}" dt="2022-09-29T14:00:17.881" v="82" actId="20577"/>
          <ac:spMkLst>
            <pc:docMk/>
            <pc:sldMk cId="3605339433" sldId="261"/>
            <ac:spMk id="3" creationId="{6EC666E5-43DA-566D-7DCB-5D7833444422}"/>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4" Type="http://schemas.openxmlformats.org/officeDocument/2006/relationships/image" Target="../media/image28.svg"/></Relationships>
</file>

<file path=ppt/diagrams/_rels/data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svg"/><Relationship Id="rId1" Type="http://schemas.openxmlformats.org/officeDocument/2006/relationships/image" Target="../media/image42.png"/><Relationship Id="rId4" Type="http://schemas.openxmlformats.org/officeDocument/2006/relationships/image" Target="../media/image4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4" Type="http://schemas.openxmlformats.org/officeDocument/2006/relationships/image" Target="../media/image28.svg"/></Relationships>
</file>

<file path=ppt/diagrams/_rels/drawing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svg"/><Relationship Id="rId1" Type="http://schemas.openxmlformats.org/officeDocument/2006/relationships/image" Target="../media/image42.png"/><Relationship Id="rId4" Type="http://schemas.openxmlformats.org/officeDocument/2006/relationships/image" Target="../media/image4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E7DEEF-F152-44C0-B9DA-5EADA06EC654}"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A6C9090C-FFCB-4A99-8CDA-4B55959EAE6B}">
      <dgm:prSet/>
      <dgm:spPr/>
      <dgm:t>
        <a:bodyPr/>
        <a:lstStyle/>
        <a:p>
          <a:pPr>
            <a:lnSpc>
              <a:spcPct val="100000"/>
            </a:lnSpc>
          </a:pPr>
          <a:r>
            <a:rPr lang="en-GB"/>
            <a:t>Create 10 questions for your teammates to answer. </a:t>
          </a:r>
          <a:endParaRPr lang="en-US"/>
        </a:p>
      </dgm:t>
    </dgm:pt>
    <dgm:pt modelId="{6B0873A7-BF6A-4172-A783-10986072222F}" type="parTrans" cxnId="{86B22885-B199-41F2-A7E4-8426BFDA0BC0}">
      <dgm:prSet/>
      <dgm:spPr/>
      <dgm:t>
        <a:bodyPr/>
        <a:lstStyle/>
        <a:p>
          <a:endParaRPr lang="en-US"/>
        </a:p>
      </dgm:t>
    </dgm:pt>
    <dgm:pt modelId="{DF44CABC-7F1C-4B48-B6B9-7399B3FF78B9}" type="sibTrans" cxnId="{86B22885-B199-41F2-A7E4-8426BFDA0BC0}">
      <dgm:prSet/>
      <dgm:spPr/>
      <dgm:t>
        <a:bodyPr/>
        <a:lstStyle/>
        <a:p>
          <a:endParaRPr lang="en-US"/>
        </a:p>
      </dgm:t>
    </dgm:pt>
    <dgm:pt modelId="{52C584D1-5390-4232-92DD-C8BA941B91A0}">
      <dgm:prSet/>
      <dgm:spPr/>
      <dgm:t>
        <a:bodyPr/>
        <a:lstStyle/>
        <a:p>
          <a:pPr>
            <a:lnSpc>
              <a:spcPct val="100000"/>
            </a:lnSpc>
          </a:pPr>
          <a:r>
            <a:rPr lang="en-GB"/>
            <a:t>You will then be asked questions from other members within the classroom.</a:t>
          </a:r>
          <a:endParaRPr lang="en-US"/>
        </a:p>
      </dgm:t>
    </dgm:pt>
    <dgm:pt modelId="{490BC65E-D3B1-4292-BF60-0074CC44FFC2}" type="parTrans" cxnId="{96AAB443-65B0-4634-B37B-EE36D9F4E9B8}">
      <dgm:prSet/>
      <dgm:spPr/>
      <dgm:t>
        <a:bodyPr/>
        <a:lstStyle/>
        <a:p>
          <a:endParaRPr lang="en-US"/>
        </a:p>
      </dgm:t>
    </dgm:pt>
    <dgm:pt modelId="{A0E458BF-BB07-4A30-AD2F-F7946C5B7B6F}" type="sibTrans" cxnId="{96AAB443-65B0-4634-B37B-EE36D9F4E9B8}">
      <dgm:prSet/>
      <dgm:spPr/>
      <dgm:t>
        <a:bodyPr/>
        <a:lstStyle/>
        <a:p>
          <a:endParaRPr lang="en-US"/>
        </a:p>
      </dgm:t>
    </dgm:pt>
    <dgm:pt modelId="{CF36F515-00B6-4F8B-970D-93E7C21DC592}" type="pres">
      <dgm:prSet presAssocID="{C5E7DEEF-F152-44C0-B9DA-5EADA06EC654}" presName="root" presStyleCnt="0">
        <dgm:presLayoutVars>
          <dgm:dir/>
          <dgm:resizeHandles val="exact"/>
        </dgm:presLayoutVars>
      </dgm:prSet>
      <dgm:spPr/>
    </dgm:pt>
    <dgm:pt modelId="{473413B7-ABA9-474E-B3B5-A05A260D7F55}" type="pres">
      <dgm:prSet presAssocID="{A6C9090C-FFCB-4A99-8CDA-4B55959EAE6B}" presName="compNode" presStyleCnt="0"/>
      <dgm:spPr/>
    </dgm:pt>
    <dgm:pt modelId="{4853F6EC-33FC-4711-9BC8-B951EC589B77}" type="pres">
      <dgm:prSet presAssocID="{A6C9090C-FFCB-4A99-8CDA-4B55959EAE6B}" presName="bgRect" presStyleLbl="bgShp" presStyleIdx="0" presStyleCnt="2"/>
      <dgm:spPr/>
    </dgm:pt>
    <dgm:pt modelId="{8AFC0480-AE8A-4BED-A4D9-ADA688E27E9E}" type="pres">
      <dgm:prSet presAssocID="{A6C9090C-FFCB-4A99-8CDA-4B55959EAE6B}"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Question mark"/>
        </a:ext>
      </dgm:extLst>
    </dgm:pt>
    <dgm:pt modelId="{319DAB0A-3B71-43CD-9AF7-D18C4AF1EF18}" type="pres">
      <dgm:prSet presAssocID="{A6C9090C-FFCB-4A99-8CDA-4B55959EAE6B}" presName="spaceRect" presStyleCnt="0"/>
      <dgm:spPr/>
    </dgm:pt>
    <dgm:pt modelId="{B07D5A07-7333-4464-A4C1-792B0237B787}" type="pres">
      <dgm:prSet presAssocID="{A6C9090C-FFCB-4A99-8CDA-4B55959EAE6B}" presName="parTx" presStyleLbl="revTx" presStyleIdx="0" presStyleCnt="2">
        <dgm:presLayoutVars>
          <dgm:chMax val="0"/>
          <dgm:chPref val="0"/>
        </dgm:presLayoutVars>
      </dgm:prSet>
      <dgm:spPr/>
    </dgm:pt>
    <dgm:pt modelId="{72CC9DE1-E538-4994-BAD5-B16D4E796DF4}" type="pres">
      <dgm:prSet presAssocID="{DF44CABC-7F1C-4B48-B6B9-7399B3FF78B9}" presName="sibTrans" presStyleCnt="0"/>
      <dgm:spPr/>
    </dgm:pt>
    <dgm:pt modelId="{F16E9DF4-7481-49DF-9525-FE5334EF1475}" type="pres">
      <dgm:prSet presAssocID="{52C584D1-5390-4232-92DD-C8BA941B91A0}" presName="compNode" presStyleCnt="0"/>
      <dgm:spPr/>
    </dgm:pt>
    <dgm:pt modelId="{5AAB95DE-3511-419F-9D90-9FDBC8CC3DC3}" type="pres">
      <dgm:prSet presAssocID="{52C584D1-5390-4232-92DD-C8BA941B91A0}" presName="bgRect" presStyleLbl="bgShp" presStyleIdx="1" presStyleCnt="2"/>
      <dgm:spPr/>
    </dgm:pt>
    <dgm:pt modelId="{DB5DC925-D55A-4DBD-B2E3-103F971F7802}" type="pres">
      <dgm:prSet presAssocID="{52C584D1-5390-4232-92DD-C8BA941B91A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Questions"/>
        </a:ext>
      </dgm:extLst>
    </dgm:pt>
    <dgm:pt modelId="{06E476A8-50D9-44AC-AA1D-6817E3778747}" type="pres">
      <dgm:prSet presAssocID="{52C584D1-5390-4232-92DD-C8BA941B91A0}" presName="spaceRect" presStyleCnt="0"/>
      <dgm:spPr/>
    </dgm:pt>
    <dgm:pt modelId="{4B4B5FCC-C436-4040-9CB5-7EFB6D16B643}" type="pres">
      <dgm:prSet presAssocID="{52C584D1-5390-4232-92DD-C8BA941B91A0}" presName="parTx" presStyleLbl="revTx" presStyleIdx="1" presStyleCnt="2">
        <dgm:presLayoutVars>
          <dgm:chMax val="0"/>
          <dgm:chPref val="0"/>
        </dgm:presLayoutVars>
      </dgm:prSet>
      <dgm:spPr/>
    </dgm:pt>
  </dgm:ptLst>
  <dgm:cxnLst>
    <dgm:cxn modelId="{96AAB443-65B0-4634-B37B-EE36D9F4E9B8}" srcId="{C5E7DEEF-F152-44C0-B9DA-5EADA06EC654}" destId="{52C584D1-5390-4232-92DD-C8BA941B91A0}" srcOrd="1" destOrd="0" parTransId="{490BC65E-D3B1-4292-BF60-0074CC44FFC2}" sibTransId="{A0E458BF-BB07-4A30-AD2F-F7946C5B7B6F}"/>
    <dgm:cxn modelId="{86B22885-B199-41F2-A7E4-8426BFDA0BC0}" srcId="{C5E7DEEF-F152-44C0-B9DA-5EADA06EC654}" destId="{A6C9090C-FFCB-4A99-8CDA-4B55959EAE6B}" srcOrd="0" destOrd="0" parTransId="{6B0873A7-BF6A-4172-A783-10986072222F}" sibTransId="{DF44CABC-7F1C-4B48-B6B9-7399B3FF78B9}"/>
    <dgm:cxn modelId="{D8B9C698-8AD9-4A91-A91F-FADEEE2E09FC}" type="presOf" srcId="{52C584D1-5390-4232-92DD-C8BA941B91A0}" destId="{4B4B5FCC-C436-4040-9CB5-7EFB6D16B643}" srcOrd="0" destOrd="0" presId="urn:microsoft.com/office/officeart/2018/2/layout/IconVerticalSolidList"/>
    <dgm:cxn modelId="{E401B9B6-9536-4148-A1E4-53F32FD57528}" type="presOf" srcId="{A6C9090C-FFCB-4A99-8CDA-4B55959EAE6B}" destId="{B07D5A07-7333-4464-A4C1-792B0237B787}" srcOrd="0" destOrd="0" presId="urn:microsoft.com/office/officeart/2018/2/layout/IconVerticalSolidList"/>
    <dgm:cxn modelId="{5F48EDFD-93F3-4A59-A3B5-1FC50747CEB1}" type="presOf" srcId="{C5E7DEEF-F152-44C0-B9DA-5EADA06EC654}" destId="{CF36F515-00B6-4F8B-970D-93E7C21DC592}" srcOrd="0" destOrd="0" presId="urn:microsoft.com/office/officeart/2018/2/layout/IconVerticalSolidList"/>
    <dgm:cxn modelId="{D9159B86-538C-4FB4-BC09-B1069ECEF453}" type="presParOf" srcId="{CF36F515-00B6-4F8B-970D-93E7C21DC592}" destId="{473413B7-ABA9-474E-B3B5-A05A260D7F55}" srcOrd="0" destOrd="0" presId="urn:microsoft.com/office/officeart/2018/2/layout/IconVerticalSolidList"/>
    <dgm:cxn modelId="{578CC761-6D60-4138-A0E8-384CFEC50E5F}" type="presParOf" srcId="{473413B7-ABA9-474E-B3B5-A05A260D7F55}" destId="{4853F6EC-33FC-4711-9BC8-B951EC589B77}" srcOrd="0" destOrd="0" presId="urn:microsoft.com/office/officeart/2018/2/layout/IconVerticalSolidList"/>
    <dgm:cxn modelId="{C1D8C549-4F90-4188-8FCA-CFB0E8415691}" type="presParOf" srcId="{473413B7-ABA9-474E-B3B5-A05A260D7F55}" destId="{8AFC0480-AE8A-4BED-A4D9-ADA688E27E9E}" srcOrd="1" destOrd="0" presId="urn:microsoft.com/office/officeart/2018/2/layout/IconVerticalSolidList"/>
    <dgm:cxn modelId="{BCC1F9DB-A251-4134-9873-718002801582}" type="presParOf" srcId="{473413B7-ABA9-474E-B3B5-A05A260D7F55}" destId="{319DAB0A-3B71-43CD-9AF7-D18C4AF1EF18}" srcOrd="2" destOrd="0" presId="urn:microsoft.com/office/officeart/2018/2/layout/IconVerticalSolidList"/>
    <dgm:cxn modelId="{504CA8F0-6939-4A5A-A4FB-6123725FA4E2}" type="presParOf" srcId="{473413B7-ABA9-474E-B3B5-A05A260D7F55}" destId="{B07D5A07-7333-4464-A4C1-792B0237B787}" srcOrd="3" destOrd="0" presId="urn:microsoft.com/office/officeart/2018/2/layout/IconVerticalSolidList"/>
    <dgm:cxn modelId="{FDD5C3AB-110F-45BB-8A9F-9E23AB71AB6A}" type="presParOf" srcId="{CF36F515-00B6-4F8B-970D-93E7C21DC592}" destId="{72CC9DE1-E538-4994-BAD5-B16D4E796DF4}" srcOrd="1" destOrd="0" presId="urn:microsoft.com/office/officeart/2018/2/layout/IconVerticalSolidList"/>
    <dgm:cxn modelId="{FEC40366-E79C-46E3-A62C-89DE169F617D}" type="presParOf" srcId="{CF36F515-00B6-4F8B-970D-93E7C21DC592}" destId="{F16E9DF4-7481-49DF-9525-FE5334EF1475}" srcOrd="2" destOrd="0" presId="urn:microsoft.com/office/officeart/2018/2/layout/IconVerticalSolidList"/>
    <dgm:cxn modelId="{C3CAADD7-5136-49B7-A52F-9321C5212F87}" type="presParOf" srcId="{F16E9DF4-7481-49DF-9525-FE5334EF1475}" destId="{5AAB95DE-3511-419F-9D90-9FDBC8CC3DC3}" srcOrd="0" destOrd="0" presId="urn:microsoft.com/office/officeart/2018/2/layout/IconVerticalSolidList"/>
    <dgm:cxn modelId="{040557DC-2E00-4F4C-B545-01A3D182601B}" type="presParOf" srcId="{F16E9DF4-7481-49DF-9525-FE5334EF1475}" destId="{DB5DC925-D55A-4DBD-B2E3-103F971F7802}" srcOrd="1" destOrd="0" presId="urn:microsoft.com/office/officeart/2018/2/layout/IconVerticalSolidList"/>
    <dgm:cxn modelId="{E3F34055-0745-4342-A5BB-F426DF9821C9}" type="presParOf" srcId="{F16E9DF4-7481-49DF-9525-FE5334EF1475}" destId="{06E476A8-50D9-44AC-AA1D-6817E3778747}" srcOrd="2" destOrd="0" presId="urn:microsoft.com/office/officeart/2018/2/layout/IconVerticalSolidList"/>
    <dgm:cxn modelId="{89D8FFC6-1399-4F22-98FC-B03B952B8DFF}" type="presParOf" srcId="{F16E9DF4-7481-49DF-9525-FE5334EF1475}" destId="{4B4B5FCC-C436-4040-9CB5-7EFB6D16B64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88AB16B-6424-455E-AAB9-0317B6553113}"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C42A2D4A-C3DF-466D-BE4D-3FC31B1DDB7E}">
      <dgm:prSet/>
      <dgm:spPr/>
      <dgm:t>
        <a:bodyPr/>
        <a:lstStyle/>
        <a:p>
          <a:pPr>
            <a:defRPr cap="all"/>
          </a:pPr>
          <a:r>
            <a:rPr lang="en-US"/>
            <a:t>Head to Kahoot and enter the game pin. </a:t>
          </a:r>
        </a:p>
      </dgm:t>
    </dgm:pt>
    <dgm:pt modelId="{7273B271-9D9A-4358-9A2C-33FA3A5ACBC9}" type="parTrans" cxnId="{0ADA721E-6744-478E-93A8-2047E5CB52CE}">
      <dgm:prSet/>
      <dgm:spPr/>
      <dgm:t>
        <a:bodyPr/>
        <a:lstStyle/>
        <a:p>
          <a:endParaRPr lang="en-US"/>
        </a:p>
      </dgm:t>
    </dgm:pt>
    <dgm:pt modelId="{38CE3432-B1E6-4B9A-863B-051ED2CF1FBB}" type="sibTrans" cxnId="{0ADA721E-6744-478E-93A8-2047E5CB52CE}">
      <dgm:prSet/>
      <dgm:spPr/>
      <dgm:t>
        <a:bodyPr/>
        <a:lstStyle/>
        <a:p>
          <a:endParaRPr lang="en-US"/>
        </a:p>
      </dgm:t>
    </dgm:pt>
    <dgm:pt modelId="{C676D418-2160-44B1-AC75-4EE8369DD4A4}">
      <dgm:prSet/>
      <dgm:spPr/>
      <dgm:t>
        <a:bodyPr/>
        <a:lstStyle/>
        <a:p>
          <a:pPr>
            <a:defRPr cap="all"/>
          </a:pPr>
          <a:r>
            <a:rPr lang="en-US"/>
            <a:t>Four teams. </a:t>
          </a:r>
        </a:p>
      </dgm:t>
    </dgm:pt>
    <dgm:pt modelId="{E2CC2BA2-8169-429A-ADBE-D760DF38AB93}" type="parTrans" cxnId="{90A6F23E-9D72-4F9B-90C5-511F9F3759F8}">
      <dgm:prSet/>
      <dgm:spPr/>
      <dgm:t>
        <a:bodyPr/>
        <a:lstStyle/>
        <a:p>
          <a:endParaRPr lang="en-US"/>
        </a:p>
      </dgm:t>
    </dgm:pt>
    <dgm:pt modelId="{E2FD2C3B-DA7C-44B0-BAF3-DCB57E23B607}" type="sibTrans" cxnId="{90A6F23E-9D72-4F9B-90C5-511F9F3759F8}">
      <dgm:prSet/>
      <dgm:spPr/>
      <dgm:t>
        <a:bodyPr/>
        <a:lstStyle/>
        <a:p>
          <a:endParaRPr lang="en-US"/>
        </a:p>
      </dgm:t>
    </dgm:pt>
    <dgm:pt modelId="{5C99973A-6282-4915-B0EC-6436BECB59D9}" type="pres">
      <dgm:prSet presAssocID="{D88AB16B-6424-455E-AAB9-0317B6553113}" presName="root" presStyleCnt="0">
        <dgm:presLayoutVars>
          <dgm:dir/>
          <dgm:resizeHandles val="exact"/>
        </dgm:presLayoutVars>
      </dgm:prSet>
      <dgm:spPr/>
    </dgm:pt>
    <dgm:pt modelId="{49CB7F44-9096-49A0-9880-9CEA3C080EE7}" type="pres">
      <dgm:prSet presAssocID="{C42A2D4A-C3DF-466D-BE4D-3FC31B1DDB7E}" presName="compNode" presStyleCnt="0"/>
      <dgm:spPr/>
    </dgm:pt>
    <dgm:pt modelId="{A4A87573-4CC2-4B78-A43E-1A2945700DB1}" type="pres">
      <dgm:prSet presAssocID="{C42A2D4A-C3DF-466D-BE4D-3FC31B1DDB7E}" presName="iconBgRect" presStyleLbl="bgShp" presStyleIdx="0" presStyleCnt="2"/>
      <dgm:spPr/>
    </dgm:pt>
    <dgm:pt modelId="{0257FFDA-82F5-4E27-BD91-0A241BC7C1BB}" type="pres">
      <dgm:prSet presAssocID="{C42A2D4A-C3DF-466D-BE4D-3FC31B1DDB7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in"/>
        </a:ext>
      </dgm:extLst>
    </dgm:pt>
    <dgm:pt modelId="{88A7DBB8-2858-41CA-8AE0-8439005DA412}" type="pres">
      <dgm:prSet presAssocID="{C42A2D4A-C3DF-466D-BE4D-3FC31B1DDB7E}" presName="spaceRect" presStyleCnt="0"/>
      <dgm:spPr/>
    </dgm:pt>
    <dgm:pt modelId="{0A2CA555-9B21-4D63-A33D-9C04EB5C7F6E}" type="pres">
      <dgm:prSet presAssocID="{C42A2D4A-C3DF-466D-BE4D-3FC31B1DDB7E}" presName="textRect" presStyleLbl="revTx" presStyleIdx="0" presStyleCnt="2">
        <dgm:presLayoutVars>
          <dgm:chMax val="1"/>
          <dgm:chPref val="1"/>
        </dgm:presLayoutVars>
      </dgm:prSet>
      <dgm:spPr/>
    </dgm:pt>
    <dgm:pt modelId="{C54E2DA4-047D-45D1-A2F1-93587116A7E8}" type="pres">
      <dgm:prSet presAssocID="{38CE3432-B1E6-4B9A-863B-051ED2CF1FBB}" presName="sibTrans" presStyleCnt="0"/>
      <dgm:spPr/>
    </dgm:pt>
    <dgm:pt modelId="{4A6BA521-C07A-4276-B709-1C0FC781C435}" type="pres">
      <dgm:prSet presAssocID="{C676D418-2160-44B1-AC75-4EE8369DD4A4}" presName="compNode" presStyleCnt="0"/>
      <dgm:spPr/>
    </dgm:pt>
    <dgm:pt modelId="{2E913864-6B1A-4E3B-89C0-B4B1FCADADD8}" type="pres">
      <dgm:prSet presAssocID="{C676D418-2160-44B1-AC75-4EE8369DD4A4}" presName="iconBgRect" presStyleLbl="bgShp" presStyleIdx="1" presStyleCnt="2"/>
      <dgm:spPr/>
    </dgm:pt>
    <dgm:pt modelId="{E7C9E36F-2915-4D2B-BB96-CD959C615A14}" type="pres">
      <dgm:prSet presAssocID="{C676D418-2160-44B1-AC75-4EE8369DD4A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s"/>
        </a:ext>
      </dgm:extLst>
    </dgm:pt>
    <dgm:pt modelId="{12026EB5-D1AE-4FAF-92AA-6F12BEB74E88}" type="pres">
      <dgm:prSet presAssocID="{C676D418-2160-44B1-AC75-4EE8369DD4A4}" presName="spaceRect" presStyleCnt="0"/>
      <dgm:spPr/>
    </dgm:pt>
    <dgm:pt modelId="{155BBF74-459D-4585-BCCE-A517CEF08018}" type="pres">
      <dgm:prSet presAssocID="{C676D418-2160-44B1-AC75-4EE8369DD4A4}" presName="textRect" presStyleLbl="revTx" presStyleIdx="1" presStyleCnt="2">
        <dgm:presLayoutVars>
          <dgm:chMax val="1"/>
          <dgm:chPref val="1"/>
        </dgm:presLayoutVars>
      </dgm:prSet>
      <dgm:spPr/>
    </dgm:pt>
  </dgm:ptLst>
  <dgm:cxnLst>
    <dgm:cxn modelId="{0ADA721E-6744-478E-93A8-2047E5CB52CE}" srcId="{D88AB16B-6424-455E-AAB9-0317B6553113}" destId="{C42A2D4A-C3DF-466D-BE4D-3FC31B1DDB7E}" srcOrd="0" destOrd="0" parTransId="{7273B271-9D9A-4358-9A2C-33FA3A5ACBC9}" sibTransId="{38CE3432-B1E6-4B9A-863B-051ED2CF1FBB}"/>
    <dgm:cxn modelId="{90A6F23E-9D72-4F9B-90C5-511F9F3759F8}" srcId="{D88AB16B-6424-455E-AAB9-0317B6553113}" destId="{C676D418-2160-44B1-AC75-4EE8369DD4A4}" srcOrd="1" destOrd="0" parTransId="{E2CC2BA2-8169-429A-ADBE-D760DF38AB93}" sibTransId="{E2FD2C3B-DA7C-44B0-BAF3-DCB57E23B607}"/>
    <dgm:cxn modelId="{D9646B5B-B503-44D6-B69E-AF330F858822}" type="presOf" srcId="{C676D418-2160-44B1-AC75-4EE8369DD4A4}" destId="{155BBF74-459D-4585-BCCE-A517CEF08018}" srcOrd="0" destOrd="0" presId="urn:microsoft.com/office/officeart/2018/5/layout/IconCircleLabelList"/>
    <dgm:cxn modelId="{DEA0FED2-0A8E-4492-86AB-D665AF83B093}" type="presOf" srcId="{C42A2D4A-C3DF-466D-BE4D-3FC31B1DDB7E}" destId="{0A2CA555-9B21-4D63-A33D-9C04EB5C7F6E}" srcOrd="0" destOrd="0" presId="urn:microsoft.com/office/officeart/2018/5/layout/IconCircleLabelList"/>
    <dgm:cxn modelId="{953E12E3-1A10-4E57-81FF-3CC69F363115}" type="presOf" srcId="{D88AB16B-6424-455E-AAB9-0317B6553113}" destId="{5C99973A-6282-4915-B0EC-6436BECB59D9}" srcOrd="0" destOrd="0" presId="urn:microsoft.com/office/officeart/2018/5/layout/IconCircleLabelList"/>
    <dgm:cxn modelId="{202F907D-E816-406D-910A-FD108FA9876F}" type="presParOf" srcId="{5C99973A-6282-4915-B0EC-6436BECB59D9}" destId="{49CB7F44-9096-49A0-9880-9CEA3C080EE7}" srcOrd="0" destOrd="0" presId="urn:microsoft.com/office/officeart/2018/5/layout/IconCircleLabelList"/>
    <dgm:cxn modelId="{36A108E9-C0F6-45FE-B414-3FD5CA92F5EA}" type="presParOf" srcId="{49CB7F44-9096-49A0-9880-9CEA3C080EE7}" destId="{A4A87573-4CC2-4B78-A43E-1A2945700DB1}" srcOrd="0" destOrd="0" presId="urn:microsoft.com/office/officeart/2018/5/layout/IconCircleLabelList"/>
    <dgm:cxn modelId="{A18ADD99-0088-4C49-B7B5-3C3234E3366D}" type="presParOf" srcId="{49CB7F44-9096-49A0-9880-9CEA3C080EE7}" destId="{0257FFDA-82F5-4E27-BD91-0A241BC7C1BB}" srcOrd="1" destOrd="0" presId="urn:microsoft.com/office/officeart/2018/5/layout/IconCircleLabelList"/>
    <dgm:cxn modelId="{8912733A-B601-4B12-A500-C6E1250168B6}" type="presParOf" srcId="{49CB7F44-9096-49A0-9880-9CEA3C080EE7}" destId="{88A7DBB8-2858-41CA-8AE0-8439005DA412}" srcOrd="2" destOrd="0" presId="urn:microsoft.com/office/officeart/2018/5/layout/IconCircleLabelList"/>
    <dgm:cxn modelId="{6F4ADF37-F3C7-4B47-ADB6-6F78FEABF003}" type="presParOf" srcId="{49CB7F44-9096-49A0-9880-9CEA3C080EE7}" destId="{0A2CA555-9B21-4D63-A33D-9C04EB5C7F6E}" srcOrd="3" destOrd="0" presId="urn:microsoft.com/office/officeart/2018/5/layout/IconCircleLabelList"/>
    <dgm:cxn modelId="{1D172CC2-E3B5-46C1-80FA-627915D3CDE7}" type="presParOf" srcId="{5C99973A-6282-4915-B0EC-6436BECB59D9}" destId="{C54E2DA4-047D-45D1-A2F1-93587116A7E8}" srcOrd="1" destOrd="0" presId="urn:microsoft.com/office/officeart/2018/5/layout/IconCircleLabelList"/>
    <dgm:cxn modelId="{3098202E-4B15-49DE-866A-2965EF521954}" type="presParOf" srcId="{5C99973A-6282-4915-B0EC-6436BECB59D9}" destId="{4A6BA521-C07A-4276-B709-1C0FC781C435}" srcOrd="2" destOrd="0" presId="urn:microsoft.com/office/officeart/2018/5/layout/IconCircleLabelList"/>
    <dgm:cxn modelId="{8FC80ED8-07B8-4230-A9C7-128899824714}" type="presParOf" srcId="{4A6BA521-C07A-4276-B709-1C0FC781C435}" destId="{2E913864-6B1A-4E3B-89C0-B4B1FCADADD8}" srcOrd="0" destOrd="0" presId="urn:microsoft.com/office/officeart/2018/5/layout/IconCircleLabelList"/>
    <dgm:cxn modelId="{BAE191CD-8390-4BEB-95CD-BA98846C6BB7}" type="presParOf" srcId="{4A6BA521-C07A-4276-B709-1C0FC781C435}" destId="{E7C9E36F-2915-4D2B-BB96-CD959C615A14}" srcOrd="1" destOrd="0" presId="urn:microsoft.com/office/officeart/2018/5/layout/IconCircleLabelList"/>
    <dgm:cxn modelId="{28DAA678-6E82-4EDD-A9DE-238680F304B5}" type="presParOf" srcId="{4A6BA521-C07A-4276-B709-1C0FC781C435}" destId="{12026EB5-D1AE-4FAF-92AA-6F12BEB74E88}" srcOrd="2" destOrd="0" presId="urn:microsoft.com/office/officeart/2018/5/layout/IconCircleLabelList"/>
    <dgm:cxn modelId="{0EBAFDB4-9883-4A47-9245-57E0CC2A8B9A}" type="presParOf" srcId="{4A6BA521-C07A-4276-B709-1C0FC781C435}" destId="{155BBF74-459D-4585-BCCE-A517CEF08018}"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53F6EC-33FC-4711-9BC8-B951EC589B77}">
      <dsp:nvSpPr>
        <dsp:cNvPr id="0" name=""/>
        <dsp:cNvSpPr/>
      </dsp:nvSpPr>
      <dsp:spPr>
        <a:xfrm>
          <a:off x="0" y="676084"/>
          <a:ext cx="10515600" cy="124815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FC0480-AE8A-4BED-A4D9-ADA688E27E9E}">
      <dsp:nvSpPr>
        <dsp:cNvPr id="0" name=""/>
        <dsp:cNvSpPr/>
      </dsp:nvSpPr>
      <dsp:spPr>
        <a:xfrm>
          <a:off x="377567" y="956919"/>
          <a:ext cx="686485" cy="68648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7D5A07-7333-4464-A4C1-792B0237B787}">
      <dsp:nvSpPr>
        <dsp:cNvPr id="0" name=""/>
        <dsp:cNvSpPr/>
      </dsp:nvSpPr>
      <dsp:spPr>
        <a:xfrm>
          <a:off x="1441620" y="676084"/>
          <a:ext cx="9073979" cy="12481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097" tIns="132097" rIns="132097" bIns="132097" numCol="1" spcCol="1270" anchor="ctr" anchorCtr="0">
          <a:noAutofit/>
        </a:bodyPr>
        <a:lstStyle/>
        <a:p>
          <a:pPr marL="0" lvl="0" indent="0" algn="l" defTabSz="1111250">
            <a:lnSpc>
              <a:spcPct val="100000"/>
            </a:lnSpc>
            <a:spcBef>
              <a:spcPct val="0"/>
            </a:spcBef>
            <a:spcAft>
              <a:spcPct val="35000"/>
            </a:spcAft>
            <a:buNone/>
          </a:pPr>
          <a:r>
            <a:rPr lang="en-GB" sz="2500" kern="1200"/>
            <a:t>Create 10 questions for your teammates to answer. </a:t>
          </a:r>
          <a:endParaRPr lang="en-US" sz="2500" kern="1200"/>
        </a:p>
      </dsp:txBody>
      <dsp:txXfrm>
        <a:off x="1441620" y="676084"/>
        <a:ext cx="9073979" cy="1248156"/>
      </dsp:txXfrm>
    </dsp:sp>
    <dsp:sp modelId="{5AAB95DE-3511-419F-9D90-9FDBC8CC3DC3}">
      <dsp:nvSpPr>
        <dsp:cNvPr id="0" name=""/>
        <dsp:cNvSpPr/>
      </dsp:nvSpPr>
      <dsp:spPr>
        <a:xfrm>
          <a:off x="0" y="2236279"/>
          <a:ext cx="10515600" cy="124815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5DC925-D55A-4DBD-B2E3-103F971F7802}">
      <dsp:nvSpPr>
        <dsp:cNvPr id="0" name=""/>
        <dsp:cNvSpPr/>
      </dsp:nvSpPr>
      <dsp:spPr>
        <a:xfrm>
          <a:off x="377567" y="2517114"/>
          <a:ext cx="686485" cy="68648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4B5FCC-C436-4040-9CB5-7EFB6D16B643}">
      <dsp:nvSpPr>
        <dsp:cNvPr id="0" name=""/>
        <dsp:cNvSpPr/>
      </dsp:nvSpPr>
      <dsp:spPr>
        <a:xfrm>
          <a:off x="1441620" y="2236279"/>
          <a:ext cx="9073979" cy="12481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097" tIns="132097" rIns="132097" bIns="132097" numCol="1" spcCol="1270" anchor="ctr" anchorCtr="0">
          <a:noAutofit/>
        </a:bodyPr>
        <a:lstStyle/>
        <a:p>
          <a:pPr marL="0" lvl="0" indent="0" algn="l" defTabSz="1111250">
            <a:lnSpc>
              <a:spcPct val="100000"/>
            </a:lnSpc>
            <a:spcBef>
              <a:spcPct val="0"/>
            </a:spcBef>
            <a:spcAft>
              <a:spcPct val="35000"/>
            </a:spcAft>
            <a:buNone/>
          </a:pPr>
          <a:r>
            <a:rPr lang="en-GB" sz="2500" kern="1200"/>
            <a:t>You will then be asked questions from other members within the classroom.</a:t>
          </a:r>
          <a:endParaRPr lang="en-US" sz="2500" kern="1200"/>
        </a:p>
      </dsp:txBody>
      <dsp:txXfrm>
        <a:off x="1441620" y="2236279"/>
        <a:ext cx="9073979" cy="12481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A87573-4CC2-4B78-A43E-1A2945700DB1}">
      <dsp:nvSpPr>
        <dsp:cNvPr id="0" name=""/>
        <dsp:cNvSpPr/>
      </dsp:nvSpPr>
      <dsp:spPr>
        <a:xfrm>
          <a:off x="1963837" y="57374"/>
          <a:ext cx="2196000" cy="2196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57FFDA-82F5-4E27-BD91-0A241BC7C1BB}">
      <dsp:nvSpPr>
        <dsp:cNvPr id="0" name=""/>
        <dsp:cNvSpPr/>
      </dsp:nvSpPr>
      <dsp:spPr>
        <a:xfrm>
          <a:off x="2431837" y="525374"/>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A2CA555-9B21-4D63-A33D-9C04EB5C7F6E}">
      <dsp:nvSpPr>
        <dsp:cNvPr id="0" name=""/>
        <dsp:cNvSpPr/>
      </dsp:nvSpPr>
      <dsp:spPr>
        <a:xfrm>
          <a:off x="1261837" y="2937375"/>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Head to Kahoot and enter the game pin. </a:t>
          </a:r>
        </a:p>
      </dsp:txBody>
      <dsp:txXfrm>
        <a:off x="1261837" y="2937375"/>
        <a:ext cx="3600000" cy="720000"/>
      </dsp:txXfrm>
    </dsp:sp>
    <dsp:sp modelId="{2E913864-6B1A-4E3B-89C0-B4B1FCADADD8}">
      <dsp:nvSpPr>
        <dsp:cNvPr id="0" name=""/>
        <dsp:cNvSpPr/>
      </dsp:nvSpPr>
      <dsp:spPr>
        <a:xfrm>
          <a:off x="6193837" y="57374"/>
          <a:ext cx="2196000" cy="2196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C9E36F-2915-4D2B-BB96-CD959C615A14}">
      <dsp:nvSpPr>
        <dsp:cNvPr id="0" name=""/>
        <dsp:cNvSpPr/>
      </dsp:nvSpPr>
      <dsp:spPr>
        <a:xfrm>
          <a:off x="6661837" y="525374"/>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55BBF74-459D-4585-BCCE-A517CEF08018}">
      <dsp:nvSpPr>
        <dsp:cNvPr id="0" name=""/>
        <dsp:cNvSpPr/>
      </dsp:nvSpPr>
      <dsp:spPr>
        <a:xfrm>
          <a:off x="5491837" y="2937375"/>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Four teams. </a:t>
          </a:r>
        </a:p>
      </dsp:txBody>
      <dsp:txXfrm>
        <a:off x="5491837" y="2937375"/>
        <a:ext cx="360000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AE258E-27A4-4539-AAFE-E774CC5C2DF8}" type="datetimeFigureOut">
              <a:t>1/31/2023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A9891E-7AA3-49AA-AFB8-C4C0618BF4F7}" type="slidenum">
              <a:t>‹#›</a:t>
            </a:fld>
            <a:endParaRPr lang="en-GB"/>
          </a:p>
        </p:txBody>
      </p:sp>
    </p:spTree>
    <p:extLst>
      <p:ext uri="{BB962C8B-B14F-4D97-AF65-F5344CB8AC3E}">
        <p14:creationId xmlns:p14="http://schemas.microsoft.com/office/powerpoint/2010/main" val="3500865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Health Protection (Coronavirus, restrictions) (England)(No.4) Regulations 2020.</a:t>
            </a:r>
          </a:p>
        </p:txBody>
      </p:sp>
      <p:sp>
        <p:nvSpPr>
          <p:cNvPr id="4" name="Slide Number Placeholder 3"/>
          <p:cNvSpPr>
            <a:spLocks noGrp="1"/>
          </p:cNvSpPr>
          <p:nvPr>
            <p:ph type="sldNum" sz="quarter" idx="5"/>
          </p:nvPr>
        </p:nvSpPr>
        <p:spPr/>
        <p:txBody>
          <a:bodyPr/>
          <a:lstStyle/>
          <a:p>
            <a:fld id="{62A9891E-7AA3-49AA-AFB8-C4C0618BF4F7}" type="slidenum">
              <a:rPr lang="en-GB"/>
              <a:t>9</a:t>
            </a:fld>
            <a:endParaRPr lang="en-GB"/>
          </a:p>
        </p:txBody>
      </p:sp>
    </p:spTree>
    <p:extLst>
      <p:ext uri="{BB962C8B-B14F-4D97-AF65-F5344CB8AC3E}">
        <p14:creationId xmlns:p14="http://schemas.microsoft.com/office/powerpoint/2010/main" val="108866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 decisions form part of the law. </a:t>
            </a:r>
          </a:p>
        </p:txBody>
      </p:sp>
      <p:sp>
        <p:nvSpPr>
          <p:cNvPr id="4" name="Slide Number Placeholder 3"/>
          <p:cNvSpPr>
            <a:spLocks noGrp="1"/>
          </p:cNvSpPr>
          <p:nvPr>
            <p:ph type="sldNum" sz="quarter" idx="5"/>
          </p:nvPr>
        </p:nvSpPr>
        <p:spPr/>
        <p:txBody>
          <a:bodyPr/>
          <a:lstStyle/>
          <a:p>
            <a:fld id="{62A9891E-7AA3-49AA-AFB8-C4C0618BF4F7}" type="slidenum">
              <a:rPr lang="en-GB"/>
              <a:t>10</a:t>
            </a:fld>
            <a:endParaRPr lang="en-GB"/>
          </a:p>
        </p:txBody>
      </p:sp>
    </p:spTree>
    <p:extLst>
      <p:ext uri="{BB962C8B-B14F-4D97-AF65-F5344CB8AC3E}">
        <p14:creationId xmlns:p14="http://schemas.microsoft.com/office/powerpoint/2010/main" val="407077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Legislation and cases are domestic sources of law: they are concerned only with the jurisdiction in which we reside, England and Wales; other jurisdictions have their own legislation and may rely on cases to a greater or lesser extent. However, we should also be aware of another form of law and the influence it has in England and Wales.</a:t>
            </a:r>
          </a:p>
          <a:p>
            <a:endParaRPr lang="en-US" dirty="0">
              <a:cs typeface="Calibri"/>
            </a:endParaRPr>
          </a:p>
          <a:p>
            <a:r>
              <a:rPr lang="en-US" dirty="0"/>
              <a:t>The United Kingdom is what is known as a dualist state. This means that when the UK signs international treaties, they are binding in international law but not in domestic law. In other words, when the UK signs an international treaty, it does not create obligations which are enforceable in UK courts. For example, the UK is a signatory to the Convention on the Rights of Persons with Disabilities (a treaty of the United Nations) but you cannot go into a court in England and Wales and seek a remedy on the basis that rights protected by that treaty have been breached.</a:t>
            </a:r>
            <a:endParaRPr lang="en-US" dirty="0">
              <a:cs typeface="Calibri"/>
            </a:endParaRPr>
          </a:p>
          <a:p>
            <a:r>
              <a:rPr lang="en-US" dirty="0"/>
              <a:t> </a:t>
            </a:r>
            <a:endParaRPr lang="en-US" dirty="0">
              <a:cs typeface="Calibri"/>
            </a:endParaRPr>
          </a:p>
          <a:p>
            <a:r>
              <a:rPr lang="en-US" dirty="0"/>
              <a:t>Some other states, known as monist states, automatically incorporate any international treaty to which the state is a signatory into their domestic law. France and Germany are both monist legal systems: international treaties create obligations that are legally binding in French and German courts.</a:t>
            </a:r>
          </a:p>
        </p:txBody>
      </p:sp>
      <p:sp>
        <p:nvSpPr>
          <p:cNvPr id="4" name="Slide Number Placeholder 3"/>
          <p:cNvSpPr>
            <a:spLocks noGrp="1"/>
          </p:cNvSpPr>
          <p:nvPr>
            <p:ph type="sldNum" sz="quarter" idx="5"/>
          </p:nvPr>
        </p:nvSpPr>
        <p:spPr/>
        <p:txBody>
          <a:bodyPr/>
          <a:lstStyle/>
          <a:p>
            <a:fld id="{62A9891E-7AA3-49AA-AFB8-C4C0618BF4F7}" type="slidenum">
              <a:rPr lang="en-GB"/>
              <a:t>11</a:t>
            </a:fld>
            <a:endParaRPr lang="en-GB"/>
          </a:p>
        </p:txBody>
      </p:sp>
    </p:spTree>
    <p:extLst>
      <p:ext uri="{BB962C8B-B14F-4D97-AF65-F5344CB8AC3E}">
        <p14:creationId xmlns:p14="http://schemas.microsoft.com/office/powerpoint/2010/main" val="5459673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Internation treaty. </a:t>
            </a: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62A9891E-7AA3-49AA-AFB8-C4C0618BF4F7}" type="slidenum">
              <a:rPr lang="en-GB"/>
              <a:t>12</a:t>
            </a:fld>
            <a:endParaRPr lang="en-GB"/>
          </a:p>
        </p:txBody>
      </p:sp>
    </p:spTree>
    <p:extLst>
      <p:ext uri="{BB962C8B-B14F-4D97-AF65-F5344CB8AC3E}">
        <p14:creationId xmlns:p14="http://schemas.microsoft.com/office/powerpoint/2010/main" val="38278494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From 1973 to 31 December 2019, the UK was a member of first the European Economic Community, and later the European Union. The European Union has its own legal system, which is a unique form of international law in that it is automatically binding in the domestic legal systems of the EU’s member states. While the UK was a member of the EU, UK citizens could seek remedies in UK courts on the basis that EU legal obligations had been breached (this was known as the doctrine of direct effect). Now that the UK is no longer a member of the EU, the legal principles that bound the UK by EU law no longer apply, though the European Union (Withdrawal) Act 2018 incorporated (included) all EU legislation that was in force at the time of exit into UK law.</a:t>
            </a:r>
          </a:p>
        </p:txBody>
      </p:sp>
      <p:sp>
        <p:nvSpPr>
          <p:cNvPr id="4" name="Slide Number Placeholder 3"/>
          <p:cNvSpPr>
            <a:spLocks noGrp="1"/>
          </p:cNvSpPr>
          <p:nvPr>
            <p:ph type="sldNum" sz="quarter" idx="5"/>
          </p:nvPr>
        </p:nvSpPr>
        <p:spPr/>
        <p:txBody>
          <a:bodyPr/>
          <a:lstStyle/>
          <a:p>
            <a:fld id="{62A9891E-7AA3-49AA-AFB8-C4C0618BF4F7}" type="slidenum">
              <a:rPr lang="en-GB"/>
              <a:t>13</a:t>
            </a:fld>
            <a:endParaRPr lang="en-GB"/>
          </a:p>
        </p:txBody>
      </p:sp>
    </p:spTree>
    <p:extLst>
      <p:ext uri="{BB962C8B-B14F-4D97-AF65-F5344CB8AC3E}">
        <p14:creationId xmlns:p14="http://schemas.microsoft.com/office/powerpoint/2010/main" val="29115261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Civil remedy is damages etc. </a:t>
            </a:r>
          </a:p>
          <a:p>
            <a:endParaRPr lang="en-US" dirty="0">
              <a:cs typeface="Calibri"/>
            </a:endParaRPr>
          </a:p>
          <a:p>
            <a:r>
              <a:rPr lang="en-US" dirty="0">
                <a:cs typeface="Calibri"/>
              </a:rPr>
              <a:t>Standard of proof- need to find one of the parties evidence more convincing than the other. </a:t>
            </a:r>
          </a:p>
        </p:txBody>
      </p:sp>
      <p:sp>
        <p:nvSpPr>
          <p:cNvPr id="4" name="Slide Number Placeholder 3"/>
          <p:cNvSpPr>
            <a:spLocks noGrp="1"/>
          </p:cNvSpPr>
          <p:nvPr>
            <p:ph type="sldNum" sz="quarter" idx="5"/>
          </p:nvPr>
        </p:nvSpPr>
        <p:spPr/>
        <p:txBody>
          <a:bodyPr/>
          <a:lstStyle/>
          <a:p>
            <a:fld id="{62A9891E-7AA3-49AA-AFB8-C4C0618BF4F7}" type="slidenum">
              <a:rPr lang="en-GB"/>
              <a:t>16</a:t>
            </a:fld>
            <a:endParaRPr lang="en-GB"/>
          </a:p>
        </p:txBody>
      </p:sp>
    </p:spTree>
    <p:extLst>
      <p:ext uri="{BB962C8B-B14F-4D97-AF65-F5344CB8AC3E}">
        <p14:creationId xmlns:p14="http://schemas.microsoft.com/office/powerpoint/2010/main" val="37837159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Common law was a body of law which began to develop in the 11th century in the king’s courts and was common to all of England (and later Wales), replacing </a:t>
            </a:r>
            <a:r>
              <a:rPr lang="en-US" dirty="0" err="1"/>
              <a:t>localised</a:t>
            </a:r>
            <a:r>
              <a:rPr lang="en-US" dirty="0"/>
              <a:t> laws. Judges set out the reasons for their decisions in individual cases and, over time, developed a system of precedent whereby they relied on a written decision in an earlier case to justify the decision in a later one. This system was known as “common law” because it was “common” to the whole of England (and later Wales), replacing more </a:t>
            </a:r>
            <a:r>
              <a:rPr lang="en-US" dirty="0" err="1"/>
              <a:t>localised</a:t>
            </a:r>
            <a:r>
              <a:rPr lang="en-US" dirty="0"/>
              <a:t> laws. The only remedy available in common law cases was damages.</a:t>
            </a:r>
          </a:p>
          <a:p>
            <a:endParaRPr lang="en-US" dirty="0">
              <a:cs typeface="Calibri"/>
            </a:endParaRPr>
          </a:p>
          <a:p>
            <a:r>
              <a:rPr lang="en-US" dirty="0"/>
              <a:t>During the 13th century a parallel court system emerged in the Court of Chancery and began to develop its own body of law which became known as equity. The meaning of equity is fairness, and this reflects the fact that the Catholic Church lawyers who established this court were seeking to develop legal principles based on a wider sense of justice. Like common law, courts of equity set out written judgments in individual cases but introduced new legal concepts such as the mortgage, where an owner of land could borrow money and the lender could take possession of it if the debt was not repaid. The concept of the trust enabled property to be looked after by an adult, whilst its owners, who were often children, retained their ownership rights.</a:t>
            </a:r>
            <a:endParaRPr lang="en-US" dirty="0">
              <a:cs typeface="Calibri"/>
            </a:endParaRPr>
          </a:p>
          <a:p>
            <a:r>
              <a:rPr lang="en-US" dirty="0"/>
              <a:t> </a:t>
            </a:r>
            <a:endParaRPr lang="en-US" dirty="0">
              <a:cs typeface="Calibri"/>
            </a:endParaRPr>
          </a:p>
          <a:p>
            <a:r>
              <a:rPr lang="en-US" dirty="0"/>
              <a:t>It is important to note that equity did not attempt to cover every area of law. It introduced new legal concepts where there were gaps in the common law and was used when the application of common law resulted in decisions which were considered to be unfair. So, for example, even in the law of contract, some of the cases and legal principles are derived from equity.</a:t>
            </a:r>
            <a:endParaRPr lang="en-US" dirty="0">
              <a:cs typeface="Calibri"/>
            </a:endParaRPr>
          </a:p>
          <a:p>
            <a:endParaRPr lang="en-US" dirty="0">
              <a:cs typeface="Calibri"/>
            </a:endParaRPr>
          </a:p>
          <a:p>
            <a:r>
              <a:rPr lang="en-US" dirty="0"/>
              <a:t>The Judicature Acts 1873–75 merged the common law courts and the Court of Chancery and required all courts to apply both common law and equity. Where common law clashes with equity, the courts will now apply equity in all cases.</a:t>
            </a:r>
            <a:endParaRPr lang="en-US" dirty="0">
              <a:cs typeface="Calibri"/>
            </a:endParaRPr>
          </a:p>
          <a:p>
            <a:endParaRPr lang="en-US" dirty="0">
              <a:cs typeface="Calibri"/>
            </a:endParaRPr>
          </a:p>
          <a:p>
            <a:r>
              <a:rPr lang="en-US" dirty="0">
                <a:cs typeface="Calibri"/>
              </a:rPr>
              <a:t>Court of chancery created trust and mortgages</a:t>
            </a:r>
          </a:p>
          <a:p>
            <a:endParaRPr lang="en-US" dirty="0">
              <a:cs typeface="Calibri"/>
            </a:endParaRPr>
          </a:p>
          <a:p>
            <a:r>
              <a:rPr lang="en-US" dirty="0">
                <a:cs typeface="Calibri"/>
              </a:rPr>
              <a:t>Equitable maxims.</a:t>
            </a: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62A9891E-7AA3-49AA-AFB8-C4C0618BF4F7}" type="slidenum">
              <a:rPr lang="en-GB"/>
              <a:t>17</a:t>
            </a:fld>
            <a:endParaRPr lang="en-GB"/>
          </a:p>
        </p:txBody>
      </p:sp>
    </p:spTree>
    <p:extLst>
      <p:ext uri="{BB962C8B-B14F-4D97-AF65-F5344CB8AC3E}">
        <p14:creationId xmlns:p14="http://schemas.microsoft.com/office/powerpoint/2010/main" val="30612706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important idea to understand before embarking on further study of law is that of legal persons. A legal person is a person or organisation which is able to act in law. We use the term “legal persons” because not all those capable of acting in law are human beings. Companies, partnerships and many government agencies are legal persons: they can enter into contracts, buy and sell property and take legal action in court, just as a natural person (i.e. a human being!) can do. A legal person which is not a natural person is sometimes called a juridical person. The concept of legal persons (or legal personality) is useful, because it enables companies and other organisations to act independently of the people who run it. This means, for example, that if a company acts in breach of contract, it is the company which is sued rather than the individual directors or shareholders, and any damages must be paid from the company’s assets or by the company’s insurance: the shareholders who own the company and the directors who run it will not be personally liable for the company’s wrongdoing. Many of the legal cases you will encounter during your studies will feature juridical persons. However, legal personality is not always absolute. In certain circumstances, courts may decide to look beyond the legal personality of the company to the natural person or persons who own or manage it and impose liability upon them. This is known as “piercing the corporate veil”.</a:t>
            </a:r>
          </a:p>
        </p:txBody>
      </p:sp>
      <p:sp>
        <p:nvSpPr>
          <p:cNvPr id="4" name="Slide Number Placeholder 3"/>
          <p:cNvSpPr>
            <a:spLocks noGrp="1"/>
          </p:cNvSpPr>
          <p:nvPr>
            <p:ph type="sldNum" sz="quarter" idx="5"/>
          </p:nvPr>
        </p:nvSpPr>
        <p:spPr/>
        <p:txBody>
          <a:bodyPr/>
          <a:lstStyle/>
          <a:p>
            <a:fld id="{62A9891E-7AA3-49AA-AFB8-C4C0618BF4F7}" type="slidenum">
              <a:rPr lang="en-GB"/>
              <a:t>18</a:t>
            </a:fld>
            <a:endParaRPr lang="en-GB"/>
          </a:p>
        </p:txBody>
      </p:sp>
    </p:spTree>
    <p:extLst>
      <p:ext uri="{BB962C8B-B14F-4D97-AF65-F5344CB8AC3E}">
        <p14:creationId xmlns:p14="http://schemas.microsoft.com/office/powerpoint/2010/main" val="38677765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Karen Matthews – 8 years – falsifying kidnap of her daughter </a:t>
            </a:r>
          </a:p>
          <a:p>
            <a:endParaRPr lang="en-US" dirty="0">
              <a:cs typeface="Calibri"/>
            </a:endParaRPr>
          </a:p>
          <a:p>
            <a:r>
              <a:rPr lang="en-US" dirty="0">
                <a:cs typeface="Calibri"/>
              </a:rPr>
              <a:t>Harold Shipman- Whole life sentence</a:t>
            </a:r>
          </a:p>
          <a:p>
            <a:endParaRPr lang="en-US" dirty="0">
              <a:cs typeface="Calibri"/>
            </a:endParaRPr>
          </a:p>
          <a:p>
            <a:r>
              <a:rPr lang="en-US" dirty="0">
                <a:cs typeface="Calibri"/>
              </a:rPr>
              <a:t>Ian Brady </a:t>
            </a:r>
          </a:p>
          <a:p>
            <a:endParaRPr lang="en-US" dirty="0">
              <a:cs typeface="Calibri"/>
            </a:endParaRPr>
          </a:p>
          <a:p>
            <a:r>
              <a:rPr lang="en-US" dirty="0">
                <a:cs typeface="Calibri"/>
              </a:rPr>
              <a:t>Joana Denney – killed three men and attacked two. </a:t>
            </a:r>
          </a:p>
          <a:p>
            <a:endParaRPr lang="en-US" dirty="0">
              <a:cs typeface="Calibri"/>
            </a:endParaRPr>
          </a:p>
          <a:p>
            <a:r>
              <a:rPr lang="en-US" dirty="0">
                <a:cs typeface="Calibri"/>
              </a:rPr>
              <a:t>Peter Sutcliffe- </a:t>
            </a:r>
          </a:p>
          <a:p>
            <a:endParaRPr lang="en-US" dirty="0">
              <a:cs typeface="Calibri"/>
            </a:endParaRPr>
          </a:p>
          <a:p>
            <a:r>
              <a:rPr lang="en-US" dirty="0">
                <a:cs typeface="Calibri"/>
              </a:rPr>
              <a:t>Jeremy Mcconnell- Assault and criminal damage </a:t>
            </a:r>
          </a:p>
          <a:p>
            <a:endParaRPr lang="en-US" dirty="0">
              <a:cs typeface="Calibri"/>
            </a:endParaRPr>
          </a:p>
          <a:p>
            <a:endParaRPr lang="en-US" dirty="0">
              <a:cs typeface="Calibri"/>
            </a:endParaRP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D8D7F572-2BFB-43AB-9E4A-57AEA8524283}" type="slidenum">
              <a:rPr lang="en-GB"/>
              <a:t>24</a:t>
            </a:fld>
            <a:endParaRPr lang="en-GB"/>
          </a:p>
        </p:txBody>
      </p:sp>
    </p:spTree>
    <p:extLst>
      <p:ext uri="{BB962C8B-B14F-4D97-AF65-F5344CB8AC3E}">
        <p14:creationId xmlns:p14="http://schemas.microsoft.com/office/powerpoint/2010/main" val="25188548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My door is always open. If you need a chat, pop into the office and we can chat. </a:t>
            </a:r>
          </a:p>
          <a:p>
            <a:endParaRPr lang="en-US" dirty="0">
              <a:cs typeface="Calibri"/>
            </a:endParaRPr>
          </a:p>
        </p:txBody>
      </p:sp>
      <p:sp>
        <p:nvSpPr>
          <p:cNvPr id="4" name="Slide Number Placeholder 3"/>
          <p:cNvSpPr>
            <a:spLocks noGrp="1"/>
          </p:cNvSpPr>
          <p:nvPr>
            <p:ph type="sldNum" sz="quarter" idx="5"/>
          </p:nvPr>
        </p:nvSpPr>
        <p:spPr/>
        <p:txBody>
          <a:bodyPr/>
          <a:lstStyle/>
          <a:p>
            <a:fld id="{62A9891E-7AA3-49AA-AFB8-C4C0618BF4F7}" type="slidenum">
              <a:t>21</a:t>
            </a:fld>
            <a:endParaRPr lang="en-GB"/>
          </a:p>
        </p:txBody>
      </p:sp>
    </p:spTree>
    <p:extLst>
      <p:ext uri="{BB962C8B-B14F-4D97-AF65-F5344CB8AC3E}">
        <p14:creationId xmlns:p14="http://schemas.microsoft.com/office/powerpoint/2010/main" val="4186828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1/31/2023</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298706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1/31/2023</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881623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1/31/2023</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443151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1/31/2023</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9536272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1/31/2023</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7444347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1/31/2023</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263345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1/31/2023</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5205924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1/31/2023</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7446170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1/31/2023</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538488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1/31/2023</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354852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1/31/2023</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1117592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1/31/2023</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9225504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77348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1/31/2023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9338109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1/31/2023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409897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763439"/>
            <a:ext cx="9590550" cy="133349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1/31/2023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6712255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126187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76450"/>
            <a:ext cx="4856841" cy="362267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0716" y="2076451"/>
            <a:ext cx="4856841" cy="3622672"/>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1/31/2023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155874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a:extLst>
              <a:ext uri="{FF2B5EF4-FFF2-40B4-BE49-F238E27FC236}">
                <a16:creationId xmlns:a16="http://schemas.microsoft.com/office/drawing/2014/main" id="{37B721FF-D609-4D98-9D19-CF75AA8A54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29200" cy="4099959"/>
          </a:xfrm>
          <a:prstGeom prst="rect">
            <a:avLst/>
          </a:prstGeom>
        </p:spPr>
      </p:pic>
      <p:pic>
        <p:nvPicPr>
          <p:cNvPr id="21" name="Picture 20" descr="Slate-V2-HD-compPhotoInset.png">
            <a:extLst>
              <a:ext uri="{FF2B5EF4-FFF2-40B4-BE49-F238E27FC236}">
                <a16:creationId xmlns:a16="http://schemas.microsoft.com/office/drawing/2014/main" id="{073936BD-C868-433F-8E84-D6DD8E640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8357" y="1734506"/>
            <a:ext cx="5029200" cy="4099959"/>
          </a:xfrm>
          <a:prstGeom prst="rect">
            <a:avLst/>
          </a:prstGeom>
        </p:spPr>
      </p:pic>
      <p:sp>
        <p:nvSpPr>
          <p:cNvPr id="2" name="Title 1"/>
          <p:cNvSpPr>
            <a:spLocks noGrp="1"/>
          </p:cNvSpPr>
          <p:nvPr>
            <p:ph type="title"/>
          </p:nvPr>
        </p:nvSpPr>
        <p:spPr>
          <a:xfrm>
            <a:off x="913795" y="609600"/>
            <a:ext cx="10353762" cy="97045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46013" y="1855153"/>
            <a:ext cx="4764764" cy="69249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46013" y="2702103"/>
            <a:ext cx="4764764"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363166" y="1855152"/>
            <a:ext cx="4779582" cy="692495"/>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363167" y="2702103"/>
            <a:ext cx="4779581"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49343D99-809A-49C0-96E5-4250D0B498EE}" type="datetime1">
              <a:rPr lang="en-US" smtClean="0"/>
              <a:t>1/31/2023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846855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1/31/2023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685639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1/31/2023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971405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8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0800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673351"/>
            <a:ext cx="3706889" cy="301625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1/31/2023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3035018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a:extLst>
              <a:ext uri="{FF2B5EF4-FFF2-40B4-BE49-F238E27FC236}">
                <a16:creationId xmlns:a16="http://schemas.microsoft.com/office/drawing/2014/main" id="{4D06E496-ACBA-4063-B4A1-C5C484EE5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763701"/>
            <a:ext cx="5707899" cy="1675559"/>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73698" y="2679699"/>
            <a:ext cx="4588094" cy="3135695"/>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1/31/2023</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233302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a:extLst>
              <a:ext uri="{FF2B5EF4-FFF2-40B4-BE49-F238E27FC236}">
                <a16:creationId xmlns:a16="http://schemas.microsoft.com/office/drawing/2014/main" id="{CE39118B-B3AD-4BD4-BA22-DEFF4E76CE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247728"/>
            <a:ext cx="10353762" cy="543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F1B079-7EF0-44EE-B798-BCC497C9F3B2}" type="datetime1">
              <a:rPr lang="en-US" smtClean="0"/>
              <a:t>1/31/2023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3354255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normAutofit/>
          </a:bodyPr>
          <a:lstStyle>
            <a:lvl1pPr>
              <a:defRPr sz="40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FF70A8-1D13-4657-95F0-A9EA54967B8D}" type="datetime1">
              <a:rPr lang="en-US" smtClean="0"/>
              <a:t>1/31/2023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707189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EB90AC-71BD-4C7F-8ACA-7B3F18292E63}" type="datetime1">
              <a:rPr lang="en-US" smtClean="0"/>
              <a:t>1/31/2023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1" name="TextBox 10">
            <a:extLst>
              <a:ext uri="{FF2B5EF4-FFF2-40B4-BE49-F238E27FC236}">
                <a16:creationId xmlns:a16="http://schemas.microsoft.com/office/drawing/2014/main" id="{223F0D53-0705-41B7-8554-09D21E7807F9}"/>
              </a:ext>
            </a:extLst>
          </p:cNvPr>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a:extLst>
              <a:ext uri="{FF2B5EF4-FFF2-40B4-BE49-F238E27FC236}">
                <a16:creationId xmlns:a16="http://schemas.microsoft.com/office/drawing/2014/main" id="{C7F647CD-0F1A-4BB3-89E0-A74F1E1B098D}"/>
              </a:ext>
            </a:extLst>
          </p:cNvPr>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3597286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6EFC2C-8905-46F0-B443-CE905B76BA01}" type="datetime1">
              <a:rPr lang="en-US" smtClean="0"/>
              <a:t>1/31/2023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656934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8" name="Text Placeholder 3"/>
          <p:cNvSpPr>
            <a:spLocks noGrp="1"/>
          </p:cNvSpPr>
          <p:nvPr>
            <p:ph type="body" sz="half" idx="15"/>
          </p:nvPr>
        </p:nvSpPr>
        <p:spPr>
          <a:xfrm>
            <a:off x="91379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49"/>
            <a:ext cx="3300984" cy="764783"/>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0" name="Text Placeholder 3"/>
          <p:cNvSpPr>
            <a:spLocks noGrp="1"/>
          </p:cNvSpPr>
          <p:nvPr>
            <p:ph type="body" sz="half" idx="16"/>
          </p:nvPr>
        </p:nvSpPr>
        <p:spPr>
          <a:xfrm>
            <a:off x="444143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1" name="Text Placeholder 4"/>
          <p:cNvSpPr>
            <a:spLocks noGrp="1"/>
          </p:cNvSpPr>
          <p:nvPr>
            <p:ph type="body" sz="quarter" idx="13"/>
          </p:nvPr>
        </p:nvSpPr>
        <p:spPr>
          <a:xfrm>
            <a:off x="7966572"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2" name="Text Placeholder 3"/>
          <p:cNvSpPr>
            <a:spLocks noGrp="1"/>
          </p:cNvSpPr>
          <p:nvPr>
            <p:ph type="body" sz="half" idx="17"/>
          </p:nvPr>
        </p:nvSpPr>
        <p:spPr>
          <a:xfrm>
            <a:off x="7966572" y="2768110"/>
            <a:ext cx="3300984" cy="302308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9079DC3-C9B5-499E-9140-0DC28B7074E2}" type="datetime1">
              <a:rPr lang="en-US" smtClean="0"/>
              <a:t>1/31/2023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8933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a:extLst>
              <a:ext uri="{FF2B5EF4-FFF2-40B4-BE49-F238E27FC236}">
                <a16:creationId xmlns:a16="http://schemas.microsoft.com/office/drawing/2014/main" id="{7E87C569-D426-4615-ADA7-B370EA983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a:extLst>
              <a:ext uri="{FF2B5EF4-FFF2-40B4-BE49-F238E27FC236}">
                <a16:creationId xmlns:a16="http://schemas.microsoft.com/office/drawing/2014/main" id="{7B353ED4-7AD0-46C9-88ED-1A16B1433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a:extLst>
              <a:ext uri="{FF2B5EF4-FFF2-40B4-BE49-F238E27FC236}">
                <a16:creationId xmlns:a16="http://schemas.microsoft.com/office/drawing/2014/main" id="{F561D985-AD57-459A-B3A6-EBF296039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572443"/>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0BB33EA-E472-4D22-9C03-A9C14AA21CED}" type="datetime1">
              <a:rPr lang="en-US" smtClean="0"/>
              <a:t>1/31/2023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97462758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E833E-1B6D-415F-AD29-75AE8C43BD0D}" type="datetime1">
              <a:rPr lang="en-US" smtClean="0"/>
              <a:t>1/31/2023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902473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52596F-08A7-4B70-989A-F2B1CF31E66B}" type="datetime1">
              <a:rPr lang="en-US" smtClean="0"/>
              <a:t>1/31/2023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23649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1/31/2023</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1932359469"/>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1" r:id="rId6"/>
    <p:sldLayoutId id="2147483696" r:id="rId7"/>
    <p:sldLayoutId id="2147483697" r:id="rId8"/>
    <p:sldLayoutId id="2147483698" r:id="rId9"/>
    <p:sldLayoutId id="2147483699" r:id="rId10"/>
    <p:sldLayoutId id="2147483700" r:id="rId11"/>
    <p:sldLayoutId id="2147483702" r:id="rId12"/>
  </p:sldLayoutIdLst>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125730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76450"/>
            <a:ext cx="10353762" cy="3714749"/>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6000749"/>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073ED0CC-082F-4160-86E5-0D6041F12778}" type="datetime1">
              <a:rPr lang="en-US" smtClean="0"/>
              <a:t>1/31/2023</a:t>
            </a:fld>
            <a:endParaRPr lang="en-US" dirty="0"/>
          </a:p>
        </p:txBody>
      </p:sp>
      <p:sp>
        <p:nvSpPr>
          <p:cNvPr id="5" name="Footer Placeholder 4"/>
          <p:cNvSpPr>
            <a:spLocks noGrp="1"/>
          </p:cNvSpPr>
          <p:nvPr>
            <p:ph type="ftr" sz="quarter" idx="3"/>
          </p:nvPr>
        </p:nvSpPr>
        <p:spPr>
          <a:xfrm>
            <a:off x="913795" y="6000749"/>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6000749"/>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2894703885"/>
      </p:ext>
    </p:extLst>
  </p:cSld>
  <p:clrMap bg1="dk1" tx1="lt1" bg2="dk2" tx2="lt2" accent1="accent1" accent2="accent2" accent3="accent3" accent4="accent4" accent5="accent5" accent6="accent6" hlink="hlink" folHlink="folHlink"/>
  <p:sldLayoutIdLst>
    <p:sldLayoutId id="2147483763" r:id="rId1"/>
    <p:sldLayoutId id="2147483764"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62" r:id="rId12"/>
    <p:sldLayoutId id="2147483757" r:id="rId13"/>
    <p:sldLayoutId id="2147483758" r:id="rId14"/>
    <p:sldLayoutId id="2147483759" r:id="rId15"/>
    <p:sldLayoutId id="2147483760" r:id="rId16"/>
    <p:sldLayoutId id="2147483761" r:id="rId17"/>
  </p:sldLayoutIdLst>
  <p:hf sldNum="0" hdr="0" ftr="0" dt="0"/>
  <p:txStyles>
    <p:titleStyle>
      <a:lvl1pPr algn="ctr" defTabSz="457200" rtl="0" eaLnBrk="1" latinLnBrk="0" hangingPunct="1">
        <a:lnSpc>
          <a:spcPct val="100000"/>
        </a:lnSpc>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lnSpc>
          <a:spcPct val="100000"/>
        </a:lnSpc>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lnSpc>
          <a:spcPct val="100000"/>
        </a:lnSpc>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lnSpc>
          <a:spcPct val="100000"/>
        </a:lnSpc>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lnSpc>
          <a:spcPct val="100000"/>
        </a:lnSpc>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lnSpc>
          <a:spcPct val="100000"/>
        </a:lnSpc>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internationaljournalofresearch.com/2020/06/06/content-writer-is-the-most-searched-job-in-india-says-study/"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freepngimg.com/png/16788-target-png-file"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barbara1923.com/2014/09/inspire-4-things-you-thought-were-true.html"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innovationbydesign.pressbooks.com/chapter/define/"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flickr.com/photos/145558967@N03/31799361247"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7.sv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www.flickr.com/photos/dahlstroms/4768764591"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4.xml"/><Relationship Id="rId4" Type="http://schemas.openxmlformats.org/officeDocument/2006/relationships/image" Target="../media/image41.png"/></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9.jpe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www.pngall.com/email-png/download/29775"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evergreenleaf.blogspot.com/2013/04/my-first-blog-award-liebster.html" TargetMode="External"/><Relationship Id="rId2" Type="http://schemas.openxmlformats.org/officeDocument/2006/relationships/image" Target="../media/image47.jpe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E2CFBC99-FB8F-41F7-A81D-A5288D688D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3" descr="High angle view of a rolled paper, brown notebook, and black notepad on a wooden table">
            <a:extLst>
              <a:ext uri="{FF2B5EF4-FFF2-40B4-BE49-F238E27FC236}">
                <a16:creationId xmlns:a16="http://schemas.microsoft.com/office/drawing/2014/main" id="{12472586-604A-DF8B-3ED7-ABC86AB9A789}"/>
              </a:ext>
            </a:extLst>
          </p:cNvPr>
          <p:cNvPicPr>
            <a:picLocks noChangeAspect="1"/>
          </p:cNvPicPr>
          <p:nvPr/>
        </p:nvPicPr>
        <p:blipFill rotWithShape="1">
          <a:blip r:embed="rId2"/>
          <a:srcRect t="7551" r="-2" b="8052"/>
          <a:stretch/>
        </p:blipFill>
        <p:spPr>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p:spPr>
      </p:pic>
      <p:sp>
        <p:nvSpPr>
          <p:cNvPr id="2" name="Title 1"/>
          <p:cNvSpPr>
            <a:spLocks noGrp="1"/>
          </p:cNvSpPr>
          <p:nvPr>
            <p:ph type="ctrTitle"/>
          </p:nvPr>
        </p:nvSpPr>
        <p:spPr>
          <a:xfrm>
            <a:off x="6095999" y="3834174"/>
            <a:ext cx="5257800" cy="1701570"/>
          </a:xfrm>
        </p:spPr>
        <p:txBody>
          <a:bodyPr anchor="b">
            <a:normAutofit/>
          </a:bodyPr>
          <a:lstStyle/>
          <a:p>
            <a:pPr algn="ctr"/>
            <a:r>
              <a:rPr lang="en-GB" sz="5400" b="1" i="1" u="sng" dirty="0"/>
              <a:t>Welcome to legal systems</a:t>
            </a:r>
            <a:endParaRPr lang="en-US" sz="5400" dirty="0"/>
          </a:p>
        </p:txBody>
      </p:sp>
      <p:sp>
        <p:nvSpPr>
          <p:cNvPr id="3" name="Subtitle 2"/>
          <p:cNvSpPr>
            <a:spLocks noGrp="1"/>
          </p:cNvSpPr>
          <p:nvPr>
            <p:ph type="subTitle" idx="1"/>
          </p:nvPr>
        </p:nvSpPr>
        <p:spPr>
          <a:xfrm>
            <a:off x="7745261" y="5623814"/>
            <a:ext cx="2976782" cy="646785"/>
          </a:xfrm>
        </p:spPr>
        <p:txBody>
          <a:bodyPr>
            <a:normAutofit/>
          </a:bodyPr>
          <a:lstStyle/>
          <a:p>
            <a:r>
              <a:rPr lang="en-GB" sz="2000">
                <a:cs typeface="Calibri"/>
              </a:rPr>
              <a:t>By Zita Draper </a:t>
            </a:r>
            <a:endParaRPr lang="en-GB" sz="2000"/>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607835-03CC-8EC9-1759-1D1E46A6ED56}"/>
              </a:ext>
            </a:extLst>
          </p:cNvPr>
          <p:cNvSpPr>
            <a:spLocks noGrp="1"/>
          </p:cNvSpPr>
          <p:nvPr>
            <p:ph type="title"/>
          </p:nvPr>
        </p:nvSpPr>
        <p:spPr>
          <a:xfrm>
            <a:off x="838201" y="365125"/>
            <a:ext cx="5251316" cy="1807305"/>
          </a:xfrm>
        </p:spPr>
        <p:txBody>
          <a:bodyPr>
            <a:normAutofit/>
          </a:bodyPr>
          <a:lstStyle/>
          <a:p>
            <a:r>
              <a:rPr lang="en-GB" sz="6000" u="sng" dirty="0"/>
              <a:t>Content</a:t>
            </a:r>
            <a:endParaRPr lang="en-US" sz="6000" dirty="0"/>
          </a:p>
        </p:txBody>
      </p:sp>
      <p:sp>
        <p:nvSpPr>
          <p:cNvPr id="3" name="Content Placeholder 2">
            <a:extLst>
              <a:ext uri="{FF2B5EF4-FFF2-40B4-BE49-F238E27FC236}">
                <a16:creationId xmlns:a16="http://schemas.microsoft.com/office/drawing/2014/main" id="{B8E0BC1D-4656-6B93-5B80-053E67C6217D}"/>
              </a:ext>
            </a:extLst>
          </p:cNvPr>
          <p:cNvSpPr>
            <a:spLocks noGrp="1"/>
          </p:cNvSpPr>
          <p:nvPr>
            <p:ph idx="1"/>
          </p:nvPr>
        </p:nvSpPr>
        <p:spPr>
          <a:xfrm>
            <a:off x="838200" y="2333297"/>
            <a:ext cx="4619621" cy="3843666"/>
          </a:xfrm>
        </p:spPr>
        <p:txBody>
          <a:bodyPr vert="horz" lIns="91440" tIns="45720" rIns="91440" bIns="45720" rtlCol="0">
            <a:normAutofit/>
          </a:bodyPr>
          <a:lstStyle/>
          <a:p>
            <a:r>
              <a:rPr lang="en-GB" sz="2000"/>
              <a:t>Aims and Learning Objectives.</a:t>
            </a:r>
          </a:p>
          <a:p>
            <a:r>
              <a:rPr lang="en-GB" sz="2000"/>
              <a:t>Introductions. </a:t>
            </a:r>
          </a:p>
          <a:p>
            <a:r>
              <a:rPr lang="en-GB" sz="2000"/>
              <a:t>How will these lessons run?</a:t>
            </a:r>
          </a:p>
          <a:p>
            <a:r>
              <a:rPr lang="en-GB" sz="2000"/>
              <a:t>Content released every week?</a:t>
            </a:r>
          </a:p>
          <a:p>
            <a:r>
              <a:rPr lang="en-GB" sz="2000"/>
              <a:t>Today's lesson. </a:t>
            </a:r>
          </a:p>
          <a:p>
            <a:r>
              <a:rPr lang="en-GB" sz="2000"/>
              <a:t>Activities. </a:t>
            </a:r>
          </a:p>
          <a:p>
            <a:r>
              <a:rPr lang="en-GB" sz="2000"/>
              <a:t>Summary. </a:t>
            </a:r>
          </a:p>
          <a:p>
            <a:r>
              <a:rPr lang="en-GB" sz="2000"/>
              <a:t>Thank you, any questions?</a:t>
            </a:r>
          </a:p>
          <a:p>
            <a:endParaRPr lang="en-GB" sz="2000"/>
          </a:p>
        </p:txBody>
      </p:sp>
      <p:pic>
        <p:nvPicPr>
          <p:cNvPr id="4" name="Picture 4">
            <a:extLst>
              <a:ext uri="{FF2B5EF4-FFF2-40B4-BE49-F238E27FC236}">
                <a16:creationId xmlns:a16="http://schemas.microsoft.com/office/drawing/2014/main" id="{89AD6DF3-FBB7-7A39-230F-CBD419AFA398}"/>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4996" r="26966"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992458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67EBAC-FC2A-BC6A-C37E-78A882F5D287}"/>
              </a:ext>
            </a:extLst>
          </p:cNvPr>
          <p:cNvSpPr>
            <a:spLocks noGrp="1"/>
          </p:cNvSpPr>
          <p:nvPr>
            <p:ph type="title"/>
          </p:nvPr>
        </p:nvSpPr>
        <p:spPr>
          <a:xfrm>
            <a:off x="305845" y="323372"/>
            <a:ext cx="6472603" cy="1807305"/>
          </a:xfrm>
        </p:spPr>
        <p:txBody>
          <a:bodyPr>
            <a:noAutofit/>
          </a:bodyPr>
          <a:lstStyle/>
          <a:p>
            <a:r>
              <a:rPr lang="en-GB" sz="6000" u="sng" dirty="0"/>
              <a:t>Aims and Learning Objectives</a:t>
            </a:r>
            <a:endParaRPr lang="en-US" sz="6000" dirty="0"/>
          </a:p>
        </p:txBody>
      </p:sp>
      <p:sp>
        <p:nvSpPr>
          <p:cNvPr id="3" name="Content Placeholder 2">
            <a:extLst>
              <a:ext uri="{FF2B5EF4-FFF2-40B4-BE49-F238E27FC236}">
                <a16:creationId xmlns:a16="http://schemas.microsoft.com/office/drawing/2014/main" id="{08B57774-6506-B20B-EEB3-881C41F9D70F}"/>
              </a:ext>
            </a:extLst>
          </p:cNvPr>
          <p:cNvSpPr>
            <a:spLocks noGrp="1"/>
          </p:cNvSpPr>
          <p:nvPr>
            <p:ph idx="1"/>
          </p:nvPr>
        </p:nvSpPr>
        <p:spPr>
          <a:xfrm>
            <a:off x="305843" y="2667324"/>
            <a:ext cx="4619621" cy="3843666"/>
          </a:xfrm>
        </p:spPr>
        <p:txBody>
          <a:bodyPr vert="horz" lIns="91440" tIns="45720" rIns="91440" bIns="45720" rtlCol="0" anchor="t">
            <a:normAutofit/>
          </a:bodyPr>
          <a:lstStyle/>
          <a:p>
            <a:r>
              <a:rPr lang="en-GB" sz="2400" dirty="0"/>
              <a:t>The aim of today's session is to recap the lecture content. </a:t>
            </a:r>
            <a:endParaRPr lang="en-US" sz="2400" dirty="0"/>
          </a:p>
          <a:p>
            <a:r>
              <a:rPr lang="en-GB" sz="2400" dirty="0"/>
              <a:t>By the end of today's session students should be able to demonstrate that they understand topic 1.</a:t>
            </a:r>
          </a:p>
        </p:txBody>
      </p:sp>
      <p:pic>
        <p:nvPicPr>
          <p:cNvPr id="4" name="Picture 4" descr="A picture containing text&#10;&#10;Description automatically generated">
            <a:extLst>
              <a:ext uri="{FF2B5EF4-FFF2-40B4-BE49-F238E27FC236}">
                <a16:creationId xmlns:a16="http://schemas.microsoft.com/office/drawing/2014/main" id="{FB335783-F61C-A89A-5335-8EAEA5FB21D9}"/>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r="18269" b="-2"/>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40773605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A75F9C-5F35-45E7-B51F-88947D673B83}"/>
              </a:ext>
            </a:extLst>
          </p:cNvPr>
          <p:cNvSpPr>
            <a:spLocks noGrp="1"/>
          </p:cNvSpPr>
          <p:nvPr>
            <p:ph type="title"/>
          </p:nvPr>
        </p:nvSpPr>
        <p:spPr>
          <a:xfrm>
            <a:off x="838201" y="365125"/>
            <a:ext cx="5251316" cy="1807305"/>
          </a:xfrm>
        </p:spPr>
        <p:txBody>
          <a:bodyPr>
            <a:normAutofit/>
          </a:bodyPr>
          <a:lstStyle/>
          <a:p>
            <a:pPr algn="ctr"/>
            <a:r>
              <a:rPr lang="en-GB" sz="5400" u="sng" dirty="0"/>
              <a:t>How will these sessions run?</a:t>
            </a:r>
            <a:endParaRPr lang="en-US" sz="5400" dirty="0"/>
          </a:p>
        </p:txBody>
      </p:sp>
      <p:sp>
        <p:nvSpPr>
          <p:cNvPr id="3" name="Content Placeholder 2">
            <a:extLst>
              <a:ext uri="{FF2B5EF4-FFF2-40B4-BE49-F238E27FC236}">
                <a16:creationId xmlns:a16="http://schemas.microsoft.com/office/drawing/2014/main" id="{D5F7DD24-30A7-CA1E-E94C-4D0467CCA554}"/>
              </a:ext>
            </a:extLst>
          </p:cNvPr>
          <p:cNvSpPr>
            <a:spLocks noGrp="1"/>
          </p:cNvSpPr>
          <p:nvPr>
            <p:ph idx="1"/>
          </p:nvPr>
        </p:nvSpPr>
        <p:spPr>
          <a:xfrm>
            <a:off x="838200" y="2333297"/>
            <a:ext cx="4619621" cy="3843666"/>
          </a:xfrm>
        </p:spPr>
        <p:txBody>
          <a:bodyPr vert="horz" lIns="91440" tIns="45720" rIns="91440" bIns="45720" rtlCol="0" anchor="t">
            <a:normAutofit/>
          </a:bodyPr>
          <a:lstStyle/>
          <a:p>
            <a:r>
              <a:rPr lang="en-GB" sz="2400" dirty="0"/>
              <a:t>11-1pm on a Tuesday. </a:t>
            </a:r>
          </a:p>
          <a:p>
            <a:endParaRPr lang="en-GB" sz="2400" dirty="0"/>
          </a:p>
          <a:p>
            <a:r>
              <a:rPr lang="en-GB" sz="2400" dirty="0"/>
              <a:t>1-3pm on a Tuesday. </a:t>
            </a:r>
          </a:p>
          <a:p>
            <a:endParaRPr lang="en-GB" sz="2400" dirty="0"/>
          </a:p>
          <a:p>
            <a:r>
              <a:rPr lang="en-GB" sz="2400" dirty="0"/>
              <a:t>(Depending on the workshop group you are in)</a:t>
            </a:r>
          </a:p>
        </p:txBody>
      </p:sp>
      <p:pic>
        <p:nvPicPr>
          <p:cNvPr id="4" name="Picture 4">
            <a:extLst>
              <a:ext uri="{FF2B5EF4-FFF2-40B4-BE49-F238E27FC236}">
                <a16:creationId xmlns:a16="http://schemas.microsoft.com/office/drawing/2014/main" id="{E4E46990-6699-BDD3-E427-931EC30F3C48}"/>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4590" r="39763"/>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4793800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FDE2B46-0637-4FB3-A387-13AF9636A827}"/>
              </a:ext>
            </a:extLst>
          </p:cNvPr>
          <p:cNvSpPr>
            <a:spLocks noGrp="1"/>
          </p:cNvSpPr>
          <p:nvPr>
            <p:ph type="title"/>
          </p:nvPr>
        </p:nvSpPr>
        <p:spPr>
          <a:xfrm>
            <a:off x="97079" y="288563"/>
            <a:ext cx="4587895" cy="1800526"/>
          </a:xfrm>
        </p:spPr>
        <p:txBody>
          <a:bodyPr>
            <a:normAutofit/>
          </a:bodyPr>
          <a:lstStyle/>
          <a:p>
            <a:pPr algn="ctr"/>
            <a:r>
              <a:rPr lang="en-GB" sz="5400" u="sng" dirty="0"/>
              <a:t>Today's lesson</a:t>
            </a:r>
            <a:endParaRPr lang="en-US" sz="5400" dirty="0"/>
          </a:p>
        </p:txBody>
      </p:sp>
      <p:sp>
        <p:nvSpPr>
          <p:cNvPr id="3" name="Content Placeholder 2">
            <a:extLst>
              <a:ext uri="{FF2B5EF4-FFF2-40B4-BE49-F238E27FC236}">
                <a16:creationId xmlns:a16="http://schemas.microsoft.com/office/drawing/2014/main" id="{6EC666E5-43DA-566D-7DCB-5D7833444422}"/>
              </a:ext>
            </a:extLst>
          </p:cNvPr>
          <p:cNvSpPr>
            <a:spLocks noGrp="1"/>
          </p:cNvSpPr>
          <p:nvPr>
            <p:ph idx="1"/>
          </p:nvPr>
        </p:nvSpPr>
        <p:spPr>
          <a:xfrm>
            <a:off x="650311" y="2247600"/>
            <a:ext cx="4347815" cy="4096375"/>
          </a:xfrm>
        </p:spPr>
        <p:txBody>
          <a:bodyPr vert="horz" lIns="91440" tIns="45720" rIns="91440" bIns="45720" rtlCol="0" anchor="t">
            <a:normAutofit/>
          </a:bodyPr>
          <a:lstStyle/>
          <a:p>
            <a:pPr>
              <a:lnSpc>
                <a:spcPct val="150000"/>
              </a:lnSpc>
            </a:pPr>
            <a:r>
              <a:rPr lang="en-GB" sz="2000" dirty="0"/>
              <a:t>What is law?</a:t>
            </a:r>
            <a:endParaRPr lang="en-US" sz="2000" dirty="0"/>
          </a:p>
          <a:p>
            <a:pPr>
              <a:lnSpc>
                <a:spcPct val="150000"/>
              </a:lnSpc>
            </a:pPr>
            <a:r>
              <a:rPr lang="en-GB" sz="2000" dirty="0"/>
              <a:t>The English and Welsh legal system. </a:t>
            </a:r>
          </a:p>
          <a:p>
            <a:pPr>
              <a:lnSpc>
                <a:spcPct val="150000"/>
              </a:lnSpc>
            </a:pPr>
            <a:r>
              <a:rPr lang="en-GB" sz="2000" dirty="0"/>
              <a:t>Case law. </a:t>
            </a:r>
          </a:p>
          <a:p>
            <a:pPr>
              <a:lnSpc>
                <a:spcPct val="150000"/>
              </a:lnSpc>
            </a:pPr>
            <a:r>
              <a:rPr lang="en-GB" sz="2000" dirty="0"/>
              <a:t>Parliament. </a:t>
            </a:r>
          </a:p>
          <a:p>
            <a:pPr>
              <a:lnSpc>
                <a:spcPct val="150000"/>
              </a:lnSpc>
            </a:pPr>
            <a:r>
              <a:rPr lang="en-GB" sz="2000" dirty="0"/>
              <a:t>European Convention on Human Rights.</a:t>
            </a:r>
          </a:p>
        </p:txBody>
      </p:sp>
      <p:pic>
        <p:nvPicPr>
          <p:cNvPr id="4" name="Picture 4" descr="Icon&#10;&#10;Description automatically generated">
            <a:extLst>
              <a:ext uri="{FF2B5EF4-FFF2-40B4-BE49-F238E27FC236}">
                <a16:creationId xmlns:a16="http://schemas.microsoft.com/office/drawing/2014/main" id="{D4269EBA-F1D6-73EA-DFD2-8EDFA7FEC6D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800986" y="937870"/>
            <a:ext cx="4747547" cy="5010603"/>
          </a:xfrm>
          <a:prstGeom prst="rect">
            <a:avLst/>
          </a:prstGeom>
        </p:spPr>
      </p:pic>
    </p:spTree>
    <p:extLst>
      <p:ext uri="{BB962C8B-B14F-4D97-AF65-F5344CB8AC3E}">
        <p14:creationId xmlns:p14="http://schemas.microsoft.com/office/powerpoint/2010/main" val="36053394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1CDD8E39-EA14-4679-9655-1BFF5A7B63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0D29DEDD-053A-8572-FE45-5303B974589C}"/>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4065" b="20935"/>
          <a:stretch/>
        </p:blipFill>
        <p:spPr>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p:spPr>
      </p:pic>
      <p:sp>
        <p:nvSpPr>
          <p:cNvPr id="2" name="Title 1">
            <a:extLst>
              <a:ext uri="{FF2B5EF4-FFF2-40B4-BE49-F238E27FC236}">
                <a16:creationId xmlns:a16="http://schemas.microsoft.com/office/drawing/2014/main" id="{6CB715D4-5D30-B347-90F7-27333A4E3A9B}"/>
              </a:ext>
            </a:extLst>
          </p:cNvPr>
          <p:cNvSpPr>
            <a:spLocks noGrp="1"/>
          </p:cNvSpPr>
          <p:nvPr>
            <p:ph type="title"/>
          </p:nvPr>
        </p:nvSpPr>
        <p:spPr>
          <a:xfrm>
            <a:off x="6271435" y="3032392"/>
            <a:ext cx="5552090" cy="1191873"/>
          </a:xfrm>
        </p:spPr>
        <p:txBody>
          <a:bodyPr anchor="b">
            <a:normAutofit/>
          </a:bodyPr>
          <a:lstStyle/>
          <a:p>
            <a:r>
              <a:rPr lang="en-GB" sz="5400" u="sng" dirty="0"/>
              <a:t>What is law?</a:t>
            </a:r>
            <a:endParaRPr lang="en-US" sz="5400" dirty="0"/>
          </a:p>
        </p:txBody>
      </p:sp>
      <p:sp>
        <p:nvSpPr>
          <p:cNvPr id="3" name="Content Placeholder 2">
            <a:extLst>
              <a:ext uri="{FF2B5EF4-FFF2-40B4-BE49-F238E27FC236}">
                <a16:creationId xmlns:a16="http://schemas.microsoft.com/office/drawing/2014/main" id="{968B78FE-37F0-78C5-2E9D-BDA75911A3CC}"/>
              </a:ext>
            </a:extLst>
          </p:cNvPr>
          <p:cNvSpPr>
            <a:spLocks noGrp="1"/>
          </p:cNvSpPr>
          <p:nvPr>
            <p:ph idx="1"/>
          </p:nvPr>
        </p:nvSpPr>
        <p:spPr>
          <a:xfrm>
            <a:off x="5916531" y="4310595"/>
            <a:ext cx="5552089" cy="1544713"/>
          </a:xfrm>
        </p:spPr>
        <p:txBody>
          <a:bodyPr vert="horz" lIns="91440" tIns="45720" rIns="91440" bIns="45720" rtlCol="0" anchor="t">
            <a:noAutofit/>
          </a:bodyPr>
          <a:lstStyle/>
          <a:p>
            <a:pPr>
              <a:lnSpc>
                <a:spcPct val="90000"/>
              </a:lnSpc>
            </a:pPr>
            <a:r>
              <a:rPr lang="en-GB" sz="1800" dirty="0"/>
              <a:t>How would you define law?</a:t>
            </a:r>
            <a:endParaRPr lang="en-US" sz="1800" dirty="0"/>
          </a:p>
          <a:p>
            <a:pPr>
              <a:lnSpc>
                <a:spcPct val="90000"/>
              </a:lnSpc>
            </a:pPr>
            <a:r>
              <a:rPr lang="en-GB" sz="1800" dirty="0"/>
              <a:t>Set of rules to be followed by society. </a:t>
            </a:r>
          </a:p>
          <a:p>
            <a:pPr>
              <a:lnSpc>
                <a:spcPct val="90000"/>
              </a:lnSpc>
            </a:pPr>
            <a:r>
              <a:rPr lang="en-GB" sz="1800" dirty="0"/>
              <a:t>Driving laws, criminal law, civil law. </a:t>
            </a:r>
          </a:p>
          <a:p>
            <a:pPr>
              <a:lnSpc>
                <a:spcPct val="90000"/>
              </a:lnSpc>
            </a:pPr>
            <a:r>
              <a:rPr lang="en-GB" sz="1800" dirty="0"/>
              <a:t>Not everything that is followed is law. </a:t>
            </a:r>
          </a:p>
          <a:p>
            <a:pPr>
              <a:lnSpc>
                <a:spcPct val="90000"/>
              </a:lnSpc>
            </a:pPr>
            <a:r>
              <a:rPr lang="en-GB" sz="1800" dirty="0"/>
              <a:t>One example is university student code of conduct.</a:t>
            </a:r>
          </a:p>
        </p:txBody>
      </p:sp>
    </p:spTree>
    <p:extLst>
      <p:ext uri="{BB962C8B-B14F-4D97-AF65-F5344CB8AC3E}">
        <p14:creationId xmlns:p14="http://schemas.microsoft.com/office/powerpoint/2010/main" val="3181443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A866F0E-F54B-4BF5-8A88-7D97BD45FC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36F6B5C-2B5F-4FEE-8263-34996D29DC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8229EC50-E910-4AE2-9EEA-604A81EF61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941221 w 12192000"/>
              <a:gd name="connsiteY0" fmla="*/ 2015186 h 6858000"/>
              <a:gd name="connsiteX1" fmla="*/ 6907857 w 12192000"/>
              <a:gd name="connsiteY1" fmla="*/ 2033351 h 6858000"/>
              <a:gd name="connsiteX2" fmla="*/ 7093700 w 12192000"/>
              <a:gd name="connsiteY2" fmla="*/ 2101457 h 6858000"/>
              <a:gd name="connsiteX3" fmla="*/ 6803079 w 12192000"/>
              <a:gd name="connsiteY3" fmla="*/ 2065612 h 6858000"/>
              <a:gd name="connsiteX4" fmla="*/ 6798115 w 12192000"/>
              <a:gd name="connsiteY4" fmla="*/ 2088772 h 6858000"/>
              <a:gd name="connsiteX5" fmla="*/ 7128167 w 12192000"/>
              <a:gd name="connsiteY5" fmla="*/ 2176455 h 6858000"/>
              <a:gd name="connsiteX6" fmla="*/ 7098663 w 12192000"/>
              <a:gd name="connsiteY6" fmla="*/ 2189968 h 6858000"/>
              <a:gd name="connsiteX7" fmla="*/ 6923298 w 12192000"/>
              <a:gd name="connsiteY7" fmla="*/ 2156052 h 6858000"/>
              <a:gd name="connsiteX8" fmla="*/ 6888004 w 12192000"/>
              <a:gd name="connsiteY8" fmla="*/ 2164875 h 6858000"/>
              <a:gd name="connsiteX9" fmla="*/ 6905375 w 12192000"/>
              <a:gd name="connsiteY9" fmla="*/ 2205958 h 6858000"/>
              <a:gd name="connsiteX10" fmla="*/ 6981477 w 12192000"/>
              <a:gd name="connsiteY10" fmla="*/ 2221951 h 6858000"/>
              <a:gd name="connsiteX11" fmla="*/ 7100043 w 12192000"/>
              <a:gd name="connsiteY11" fmla="*/ 2318459 h 6858000"/>
              <a:gd name="connsiteX12" fmla="*/ 6920540 w 12192000"/>
              <a:gd name="connsiteY12" fmla="*/ 2306877 h 6858000"/>
              <a:gd name="connsiteX13" fmla="*/ 6888831 w 12192000"/>
              <a:gd name="connsiteY13" fmla="*/ 2330314 h 6858000"/>
              <a:gd name="connsiteX14" fmla="*/ 6876698 w 12192000"/>
              <a:gd name="connsiteY14" fmla="*/ 2360645 h 6858000"/>
              <a:gd name="connsiteX15" fmla="*/ 6807214 w 12192000"/>
              <a:gd name="connsiteY15" fmla="*/ 2385736 h 6858000"/>
              <a:gd name="connsiteX16" fmla="*/ 6916405 w 12192000"/>
              <a:gd name="connsiteY16" fmla="*/ 2413862 h 6858000"/>
              <a:gd name="connsiteX17" fmla="*/ 6799770 w 12192000"/>
              <a:gd name="connsiteY17" fmla="*/ 2413862 h 6858000"/>
              <a:gd name="connsiteX18" fmla="*/ 6665762 w 12192000"/>
              <a:gd name="connsiteY18" fmla="*/ 2394561 h 6858000"/>
              <a:gd name="connsiteX19" fmla="*/ 6522933 w 12192000"/>
              <a:gd name="connsiteY19" fmla="*/ 2400626 h 6858000"/>
              <a:gd name="connsiteX20" fmla="*/ 6237275 w 12192000"/>
              <a:gd name="connsiteY20" fmla="*/ 2365057 h 6858000"/>
              <a:gd name="connsiteX21" fmla="*/ 6101338 w 12192000"/>
              <a:gd name="connsiteY21" fmla="*/ 2367538 h 6858000"/>
              <a:gd name="connsiteX22" fmla="*/ 6857121 w 12192000"/>
              <a:gd name="connsiteY22" fmla="*/ 2606875 h 6858000"/>
              <a:gd name="connsiteX23" fmla="*/ 6818519 w 12192000"/>
              <a:gd name="connsiteY23" fmla="*/ 2659539 h 6858000"/>
              <a:gd name="connsiteX24" fmla="*/ 6976790 w 12192000"/>
              <a:gd name="connsiteY24" fmla="*/ 2716892 h 6858000"/>
              <a:gd name="connsiteX25" fmla="*/ 7015669 w 12192000"/>
              <a:gd name="connsiteY25" fmla="*/ 2773693 h 6858000"/>
              <a:gd name="connsiteX26" fmla="*/ 6966864 w 12192000"/>
              <a:gd name="connsiteY26" fmla="*/ 2768730 h 6858000"/>
              <a:gd name="connsiteX27" fmla="*/ 6924953 w 12192000"/>
              <a:gd name="connsiteY27" fmla="*/ 2779483 h 6858000"/>
              <a:gd name="connsiteX28" fmla="*/ 6942323 w 12192000"/>
              <a:gd name="connsiteY28" fmla="*/ 2851726 h 6858000"/>
              <a:gd name="connsiteX29" fmla="*/ 7165943 w 12192000"/>
              <a:gd name="connsiteY29" fmla="*/ 2944924 h 6858000"/>
              <a:gd name="connsiteX30" fmla="*/ 7186071 w 12192000"/>
              <a:gd name="connsiteY30" fmla="*/ 2975254 h 6858000"/>
              <a:gd name="connsiteX31" fmla="*/ 7159325 w 12192000"/>
              <a:gd name="connsiteY31" fmla="*/ 2996762 h 6858000"/>
              <a:gd name="connsiteX32" fmla="*/ 7087082 w 12192000"/>
              <a:gd name="connsiteY32" fmla="*/ 3007790 h 6858000"/>
              <a:gd name="connsiteX33" fmla="*/ 7188276 w 12192000"/>
              <a:gd name="connsiteY33" fmla="*/ 3111191 h 6858000"/>
              <a:gd name="connsiteX34" fmla="*/ 7225225 w 12192000"/>
              <a:gd name="connsiteY34" fmla="*/ 3139866 h 6858000"/>
              <a:gd name="connsiteX35" fmla="*/ 7288368 w 12192000"/>
              <a:gd name="connsiteY35" fmla="*/ 3184260 h 6858000"/>
              <a:gd name="connsiteX36" fmla="*/ 7289471 w 12192000"/>
              <a:gd name="connsiteY36" fmla="*/ 3197771 h 6858000"/>
              <a:gd name="connsiteX37" fmla="*/ 7203442 w 12192000"/>
              <a:gd name="connsiteY37" fmla="*/ 3245472 h 6858000"/>
              <a:gd name="connsiteX38" fmla="*/ 7048205 w 12192000"/>
              <a:gd name="connsiteY38" fmla="*/ 3232512 h 6858000"/>
              <a:gd name="connsiteX39" fmla="*/ 7277614 w 12192000"/>
              <a:gd name="connsiteY39" fmla="*/ 3303652 h 6858000"/>
              <a:gd name="connsiteX40" fmla="*/ 6535066 w 12192000"/>
              <a:gd name="connsiteY40" fmla="*/ 3134077 h 6858000"/>
              <a:gd name="connsiteX41" fmla="*/ 6582492 w 12192000"/>
              <a:gd name="connsiteY41" fmla="*/ 3178469 h 6858000"/>
              <a:gd name="connsiteX42" fmla="*/ 6842233 w 12192000"/>
              <a:gd name="connsiteY42" fmla="*/ 3295379 h 6858000"/>
              <a:gd name="connsiteX43" fmla="*/ 6915853 w 12192000"/>
              <a:gd name="connsiteY43" fmla="*/ 3368725 h 6858000"/>
              <a:gd name="connsiteX44" fmla="*/ 6993058 w 12192000"/>
              <a:gd name="connsiteY44" fmla="*/ 3409257 h 6858000"/>
              <a:gd name="connsiteX45" fmla="*/ 7101421 w 12192000"/>
              <a:gd name="connsiteY45" fmla="*/ 3408430 h 6858000"/>
              <a:gd name="connsiteX46" fmla="*/ 7178350 w 12192000"/>
              <a:gd name="connsiteY46" fmla="*/ 3470746 h 6858000"/>
              <a:gd name="connsiteX47" fmla="*/ 7098112 w 12192000"/>
              <a:gd name="connsiteY47" fmla="*/ 3483982 h 6858000"/>
              <a:gd name="connsiteX48" fmla="*/ 7004088 w 12192000"/>
              <a:gd name="connsiteY48" fmla="*/ 3473780 h 6858000"/>
              <a:gd name="connsiteX49" fmla="*/ 6801147 w 12192000"/>
              <a:gd name="connsiteY49" fmla="*/ 3477087 h 6858000"/>
              <a:gd name="connsiteX50" fmla="*/ 6684788 w 12192000"/>
              <a:gd name="connsiteY50" fmla="*/ 3489220 h 6858000"/>
              <a:gd name="connsiteX51" fmla="*/ 6417328 w 12192000"/>
              <a:gd name="connsiteY51" fmla="*/ 3468539 h 6858000"/>
              <a:gd name="connsiteX52" fmla="*/ 6433045 w 12192000"/>
              <a:gd name="connsiteY52" fmla="*/ 3521481 h 6858000"/>
              <a:gd name="connsiteX53" fmla="*/ 6423117 w 12192000"/>
              <a:gd name="connsiteY53" fmla="*/ 3567527 h 6858000"/>
              <a:gd name="connsiteX54" fmla="*/ 6419258 w 12192000"/>
              <a:gd name="connsiteY54" fmla="*/ 3667620 h 6858000"/>
              <a:gd name="connsiteX55" fmla="*/ 6421740 w 12192000"/>
              <a:gd name="connsiteY55" fmla="*/ 3683888 h 6858000"/>
              <a:gd name="connsiteX56" fmla="*/ 6361906 w 12192000"/>
              <a:gd name="connsiteY56" fmla="*/ 3694366 h 6858000"/>
              <a:gd name="connsiteX57" fmla="*/ 6718429 w 12192000"/>
              <a:gd name="connsiteY57" fmla="*/ 3902544 h 6858000"/>
              <a:gd name="connsiteX58" fmla="*/ 6480195 w 12192000"/>
              <a:gd name="connsiteY58" fmla="*/ 3849603 h 6858000"/>
              <a:gd name="connsiteX59" fmla="*/ 6447934 w 12192000"/>
              <a:gd name="connsiteY59" fmla="*/ 3937011 h 6858000"/>
              <a:gd name="connsiteX60" fmla="*/ 6559882 w 12192000"/>
              <a:gd name="connsiteY60" fmla="*/ 4014767 h 6858000"/>
              <a:gd name="connsiteX61" fmla="*/ 6601241 w 12192000"/>
              <a:gd name="connsiteY61" fmla="*/ 4168626 h 6858000"/>
              <a:gd name="connsiteX62" fmla="*/ 6581113 w 12192000"/>
              <a:gd name="connsiteY62" fmla="*/ 4309250 h 6858000"/>
              <a:gd name="connsiteX63" fmla="*/ 6533136 w 12192000"/>
              <a:gd name="connsiteY63" fmla="*/ 4353918 h 6858000"/>
              <a:gd name="connsiteX64" fmla="*/ 6463651 w 12192000"/>
              <a:gd name="connsiteY64" fmla="*/ 4434156 h 6858000"/>
              <a:gd name="connsiteX65" fmla="*/ 6420637 w 12192000"/>
              <a:gd name="connsiteY65" fmla="*/ 4483787 h 6858000"/>
              <a:gd name="connsiteX66" fmla="*/ 6271190 w 12192000"/>
              <a:gd name="connsiteY66" fmla="*/ 4464487 h 6858000"/>
              <a:gd name="connsiteX67" fmla="*/ 6470545 w 12192000"/>
              <a:gd name="connsiteY67" fmla="*/ 4590498 h 6858000"/>
              <a:gd name="connsiteX68" fmla="*/ 6308965 w 12192000"/>
              <a:gd name="connsiteY68" fmla="*/ 4574780 h 6858000"/>
              <a:gd name="connsiteX69" fmla="*/ 6256301 w 12192000"/>
              <a:gd name="connsiteY69" fmla="*/ 4583603 h 6858000"/>
              <a:gd name="connsiteX70" fmla="*/ 6286354 w 12192000"/>
              <a:gd name="connsiteY70" fmla="*/ 4624412 h 6858000"/>
              <a:gd name="connsiteX71" fmla="*/ 6404920 w 12192000"/>
              <a:gd name="connsiteY71" fmla="*/ 4693621 h 6858000"/>
              <a:gd name="connsiteX72" fmla="*/ 6649220 w 12192000"/>
              <a:gd name="connsiteY72" fmla="*/ 4881120 h 6858000"/>
              <a:gd name="connsiteX73" fmla="*/ 6412640 w 12192000"/>
              <a:gd name="connsiteY73" fmla="*/ 4795092 h 6858000"/>
              <a:gd name="connsiteX74" fmla="*/ 6661902 w 12192000"/>
              <a:gd name="connsiteY74" fmla="*/ 4987828 h 6858000"/>
              <a:gd name="connsiteX75" fmla="*/ 6717325 w 12192000"/>
              <a:gd name="connsiteY75" fmla="*/ 5051798 h 6858000"/>
              <a:gd name="connsiteX76" fmla="*/ 6829272 w 12192000"/>
              <a:gd name="connsiteY76" fmla="*/ 5210619 h 6858000"/>
              <a:gd name="connsiteX77" fmla="*/ 6823757 w 12192000"/>
              <a:gd name="connsiteY77" fmla="*/ 5228542 h 6858000"/>
              <a:gd name="connsiteX78" fmla="*/ 6694439 w 12192000"/>
              <a:gd name="connsiteY78" fmla="*/ 5202899 h 6858000"/>
              <a:gd name="connsiteX79" fmla="*/ 6862085 w 12192000"/>
              <a:gd name="connsiteY79" fmla="*/ 5336355 h 6858000"/>
              <a:gd name="connsiteX80" fmla="*/ 7035246 w 12192000"/>
              <a:gd name="connsiteY80" fmla="*/ 5438926 h 6858000"/>
              <a:gd name="connsiteX81" fmla="*/ 6912268 w 12192000"/>
              <a:gd name="connsiteY81" fmla="*/ 5423210 h 6858000"/>
              <a:gd name="connsiteX82" fmla="*/ 6743244 w 12192000"/>
              <a:gd name="connsiteY82" fmla="*/ 5364479 h 6858000"/>
              <a:gd name="connsiteX83" fmla="*/ 6684513 w 12192000"/>
              <a:gd name="connsiteY83" fmla="*/ 5386538 h 6858000"/>
              <a:gd name="connsiteX84" fmla="*/ 6844713 w 12192000"/>
              <a:gd name="connsiteY84" fmla="*/ 5483595 h 6858000"/>
              <a:gd name="connsiteX85" fmla="*/ 6936533 w 12192000"/>
              <a:gd name="connsiteY85" fmla="*/ 5528541 h 6858000"/>
              <a:gd name="connsiteX86" fmla="*/ 6973204 w 12192000"/>
              <a:gd name="connsiteY86" fmla="*/ 5563007 h 6858000"/>
              <a:gd name="connsiteX87" fmla="*/ 7077983 w 12192000"/>
              <a:gd name="connsiteY87" fmla="*/ 5685983 h 6858000"/>
              <a:gd name="connsiteX88" fmla="*/ 7385702 w 12192000"/>
              <a:gd name="connsiteY88" fmla="*/ 5820265 h 6858000"/>
              <a:gd name="connsiteX89" fmla="*/ 7673565 w 12192000"/>
              <a:gd name="connsiteY89" fmla="*/ 5987085 h 6858000"/>
              <a:gd name="connsiteX90" fmla="*/ 7898289 w 12192000"/>
              <a:gd name="connsiteY90" fmla="*/ 6091035 h 6858000"/>
              <a:gd name="connsiteX91" fmla="*/ 8466299 w 12192000"/>
              <a:gd name="connsiteY91" fmla="*/ 6224765 h 6858000"/>
              <a:gd name="connsiteX92" fmla="*/ 10620599 w 12192000"/>
              <a:gd name="connsiteY92" fmla="*/ 5317605 h 6858000"/>
              <a:gd name="connsiteX93" fmla="*/ 10647894 w 12192000"/>
              <a:gd name="connsiteY93" fmla="*/ 5290581 h 6858000"/>
              <a:gd name="connsiteX94" fmla="*/ 10752398 w 12192000"/>
              <a:gd name="connsiteY94" fmla="*/ 5188838 h 6858000"/>
              <a:gd name="connsiteX95" fmla="*/ 10841186 w 12192000"/>
              <a:gd name="connsiteY95" fmla="*/ 5097293 h 6858000"/>
              <a:gd name="connsiteX96" fmla="*/ 10794861 w 12192000"/>
              <a:gd name="connsiteY96" fmla="*/ 5066412 h 6858000"/>
              <a:gd name="connsiteX97" fmla="*/ 10857454 w 12192000"/>
              <a:gd name="connsiteY97" fmla="*/ 4979004 h 6858000"/>
              <a:gd name="connsiteX98" fmla="*/ 11056532 w 12192000"/>
              <a:gd name="connsiteY98" fmla="*/ 4709613 h 6858000"/>
              <a:gd name="connsiteX99" fmla="*/ 11143939 w 12192000"/>
              <a:gd name="connsiteY99" fmla="*/ 4650332 h 6858000"/>
              <a:gd name="connsiteX100" fmla="*/ 11250372 w 12192000"/>
              <a:gd name="connsiteY100" fmla="*/ 4501160 h 6858000"/>
              <a:gd name="connsiteX101" fmla="*/ 11265538 w 12192000"/>
              <a:gd name="connsiteY101" fmla="*/ 4466694 h 6858000"/>
              <a:gd name="connsiteX102" fmla="*/ 11243755 w 12192000"/>
              <a:gd name="connsiteY102" fmla="*/ 4422850 h 6858000"/>
              <a:gd name="connsiteX103" fmla="*/ 11227486 w 12192000"/>
              <a:gd name="connsiteY103" fmla="*/ 4378734 h 6858000"/>
              <a:gd name="connsiteX104" fmla="*/ 11248718 w 12192000"/>
              <a:gd name="connsiteY104" fmla="*/ 4365774 h 6858000"/>
              <a:gd name="connsiteX105" fmla="*/ 11385204 w 12192000"/>
              <a:gd name="connsiteY105" fmla="*/ 4343440 h 6858000"/>
              <a:gd name="connsiteX106" fmla="*/ 11306070 w 12192000"/>
              <a:gd name="connsiteY106" fmla="*/ 4259618 h 6858000"/>
              <a:gd name="connsiteX107" fmla="*/ 11166550 w 12192000"/>
              <a:gd name="connsiteY107" fmla="*/ 4134711 h 6858000"/>
              <a:gd name="connsiteX108" fmla="*/ 11103130 w 12192000"/>
              <a:gd name="connsiteY108" fmla="*/ 4045924 h 6858000"/>
              <a:gd name="connsiteX109" fmla="*/ 11095686 w 12192000"/>
              <a:gd name="connsiteY109" fmla="*/ 3966514 h 6858000"/>
              <a:gd name="connsiteX110" fmla="*/ 10971054 w 12192000"/>
              <a:gd name="connsiteY110" fmla="*/ 3919640 h 6858000"/>
              <a:gd name="connsiteX111" fmla="*/ 11088241 w 12192000"/>
              <a:gd name="connsiteY111" fmla="*/ 3751718 h 6858000"/>
              <a:gd name="connsiteX112" fmla="*/ 11100098 w 12192000"/>
              <a:gd name="connsiteY112" fmla="*/ 3716977 h 6858000"/>
              <a:gd name="connsiteX113" fmla="*/ 11029786 w 12192000"/>
              <a:gd name="connsiteY113" fmla="*/ 3592621 h 6858000"/>
              <a:gd name="connsiteX114" fmla="*/ 11018206 w 12192000"/>
              <a:gd name="connsiteY114" fmla="*/ 3572767 h 6858000"/>
              <a:gd name="connsiteX115" fmla="*/ 10992287 w 12192000"/>
              <a:gd name="connsiteY115" fmla="*/ 3533061 h 6858000"/>
              <a:gd name="connsiteX116" fmla="*/ 10917838 w 12192000"/>
              <a:gd name="connsiteY116" fmla="*/ 3523410 h 6858000"/>
              <a:gd name="connsiteX117" fmla="*/ 10956441 w 12192000"/>
              <a:gd name="connsiteY117" fmla="*/ 3495287 h 6858000"/>
              <a:gd name="connsiteX118" fmla="*/ 11031442 w 12192000"/>
              <a:gd name="connsiteY118" fmla="*/ 3400159 h 6858000"/>
              <a:gd name="connsiteX119" fmla="*/ 10981533 w 12192000"/>
              <a:gd name="connsiteY119" fmla="*/ 3309166 h 6858000"/>
              <a:gd name="connsiteX120" fmla="*/ 10978225 w 12192000"/>
              <a:gd name="connsiteY120" fmla="*/ 3258982 h 6858000"/>
              <a:gd name="connsiteX121" fmla="*/ 11062322 w 12192000"/>
              <a:gd name="connsiteY121" fmla="*/ 3194737 h 6858000"/>
              <a:gd name="connsiteX122" fmla="*/ 11125742 w 12192000"/>
              <a:gd name="connsiteY122" fmla="*/ 3169370 h 6858000"/>
              <a:gd name="connsiteX123" fmla="*/ 11154968 w 12192000"/>
              <a:gd name="connsiteY123" fmla="*/ 3132974 h 6858000"/>
              <a:gd name="connsiteX124" fmla="*/ 11120502 w 12192000"/>
              <a:gd name="connsiteY124" fmla="*/ 3102642 h 6858000"/>
              <a:gd name="connsiteX125" fmla="*/ 10967470 w 12192000"/>
              <a:gd name="connsiteY125" fmla="*/ 3030401 h 6858000"/>
              <a:gd name="connsiteX126" fmla="*/ 11049914 w 12192000"/>
              <a:gd name="connsiteY126" fmla="*/ 2970015 h 6858000"/>
              <a:gd name="connsiteX127" fmla="*/ 10618944 w 12192000"/>
              <a:gd name="connsiteY127" fmla="*/ 2685183 h 6858000"/>
              <a:gd name="connsiteX128" fmla="*/ 10566830 w 12192000"/>
              <a:gd name="connsiteY128" fmla="*/ 2641617 h 6858000"/>
              <a:gd name="connsiteX129" fmla="*/ 10290271 w 12192000"/>
              <a:gd name="connsiteY129" fmla="*/ 2536011 h 6858000"/>
              <a:gd name="connsiteX130" fmla="*/ 10005715 w 12192000"/>
              <a:gd name="connsiteY130" fmla="*/ 2461288 h 6858000"/>
              <a:gd name="connsiteX131" fmla="*/ 10203414 w 12192000"/>
              <a:gd name="connsiteY131" fmla="*/ 2303568 h 6858000"/>
              <a:gd name="connsiteX132" fmla="*/ 9901487 w 12192000"/>
              <a:gd name="connsiteY132" fmla="*/ 2266895 h 6858000"/>
              <a:gd name="connsiteX133" fmla="*/ 9871984 w 12192000"/>
              <a:gd name="connsiteY133" fmla="*/ 2267999 h 6858000"/>
              <a:gd name="connsiteX134" fmla="*/ 9279158 w 12192000"/>
              <a:gd name="connsiteY134" fmla="*/ 2243734 h 6858000"/>
              <a:gd name="connsiteX135" fmla="*/ 8429350 w 12192000"/>
              <a:gd name="connsiteY135" fmla="*/ 2163219 h 6858000"/>
              <a:gd name="connsiteX136" fmla="*/ 7725955 w 12192000"/>
              <a:gd name="connsiteY136" fmla="*/ 2114967 h 6858000"/>
              <a:gd name="connsiteX137" fmla="*/ 6977065 w 12192000"/>
              <a:gd name="connsiteY137" fmla="*/ 2021218 h 6858000"/>
              <a:gd name="connsiteX138" fmla="*/ 6941221 w 12192000"/>
              <a:gd name="connsiteY138" fmla="*/ 2015186 h 6858000"/>
              <a:gd name="connsiteX139" fmla="*/ 0 w 12192000"/>
              <a:gd name="connsiteY139" fmla="*/ 0 h 6858000"/>
              <a:gd name="connsiteX140" fmla="*/ 12192000 w 12192000"/>
              <a:gd name="connsiteY140" fmla="*/ 0 h 6858000"/>
              <a:gd name="connsiteX141" fmla="*/ 12192000 w 12192000"/>
              <a:gd name="connsiteY141" fmla="*/ 6858000 h 6858000"/>
              <a:gd name="connsiteX142" fmla="*/ 0 w 12192000"/>
              <a:gd name="connsiteY14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2192000" h="6858000">
                <a:moveTo>
                  <a:pt x="6941221" y="2015186"/>
                </a:moveTo>
                <a:cubicBezTo>
                  <a:pt x="6929158" y="2014876"/>
                  <a:pt x="6917508" y="2018599"/>
                  <a:pt x="6907857" y="2033351"/>
                </a:cubicBezTo>
                <a:cubicBezTo>
                  <a:pt x="6959143" y="2072228"/>
                  <a:pt x="7024491" y="2057614"/>
                  <a:pt x="7093700" y="2101457"/>
                </a:cubicBezTo>
                <a:cubicBezTo>
                  <a:pt x="6981202" y="2087669"/>
                  <a:pt x="6892139" y="2076639"/>
                  <a:pt x="6803079" y="2065612"/>
                </a:cubicBezTo>
                <a:cubicBezTo>
                  <a:pt x="6801424" y="2073332"/>
                  <a:pt x="6799770" y="2081052"/>
                  <a:pt x="6798115" y="2088772"/>
                </a:cubicBezTo>
                <a:cubicBezTo>
                  <a:pt x="6911993" y="2105040"/>
                  <a:pt x="7017322" y="2146951"/>
                  <a:pt x="7128167" y="2176455"/>
                </a:cubicBezTo>
                <a:cubicBezTo>
                  <a:pt x="7117964" y="2194655"/>
                  <a:pt x="7107764" y="2191070"/>
                  <a:pt x="7098663" y="2189968"/>
                </a:cubicBezTo>
                <a:cubicBezTo>
                  <a:pt x="7039381" y="2182798"/>
                  <a:pt x="6980099" y="2175629"/>
                  <a:pt x="6923298" y="2156052"/>
                </a:cubicBezTo>
                <a:cubicBezTo>
                  <a:pt x="6910614" y="2151639"/>
                  <a:pt x="6895172" y="2151639"/>
                  <a:pt x="6888004" y="2164875"/>
                </a:cubicBezTo>
                <a:cubicBezTo>
                  <a:pt x="6877801" y="2183625"/>
                  <a:pt x="6892414" y="2195758"/>
                  <a:pt x="6905375" y="2205958"/>
                </a:cubicBezTo>
                <a:cubicBezTo>
                  <a:pt x="6927985" y="2223606"/>
                  <a:pt x="6955282" y="2218643"/>
                  <a:pt x="6981477" y="2221951"/>
                </a:cubicBezTo>
                <a:cubicBezTo>
                  <a:pt x="7051237" y="2230499"/>
                  <a:pt x="7084601" y="2257245"/>
                  <a:pt x="7100043" y="2318459"/>
                </a:cubicBezTo>
                <a:cubicBezTo>
                  <a:pt x="7038829" y="2293642"/>
                  <a:pt x="6979822" y="2324249"/>
                  <a:pt x="6920540" y="2306877"/>
                </a:cubicBezTo>
                <a:cubicBezTo>
                  <a:pt x="6905099" y="2302466"/>
                  <a:pt x="6880559" y="2309083"/>
                  <a:pt x="6888831" y="2330314"/>
                </a:cubicBezTo>
                <a:cubicBezTo>
                  <a:pt x="6896552" y="2350168"/>
                  <a:pt x="6922195" y="2364505"/>
                  <a:pt x="6876698" y="2360645"/>
                </a:cubicBezTo>
                <a:cubicBezTo>
                  <a:pt x="6844163" y="2357887"/>
                  <a:pt x="6780468" y="2380223"/>
                  <a:pt x="6807214" y="2385736"/>
                </a:cubicBezTo>
                <a:cubicBezTo>
                  <a:pt x="6840853" y="2392631"/>
                  <a:pt x="6873666" y="2402557"/>
                  <a:pt x="6916405" y="2413862"/>
                </a:cubicBezTo>
                <a:cubicBezTo>
                  <a:pt x="6869254" y="2432335"/>
                  <a:pt x="6835338" y="2428475"/>
                  <a:pt x="6799770" y="2413862"/>
                </a:cubicBezTo>
                <a:cubicBezTo>
                  <a:pt x="6756756" y="2396214"/>
                  <a:pt x="6700781" y="2374708"/>
                  <a:pt x="6665762" y="2394561"/>
                </a:cubicBezTo>
                <a:cubicBezTo>
                  <a:pt x="6613373" y="2424340"/>
                  <a:pt x="6569807" y="2405589"/>
                  <a:pt x="6522933" y="2400626"/>
                </a:cubicBezTo>
                <a:cubicBezTo>
                  <a:pt x="6427531" y="2390424"/>
                  <a:pt x="6332953" y="2373328"/>
                  <a:pt x="6237275" y="2365057"/>
                </a:cubicBezTo>
                <a:cubicBezTo>
                  <a:pt x="6198948" y="2361748"/>
                  <a:pt x="6157588" y="2346032"/>
                  <a:pt x="6101338" y="2367538"/>
                </a:cubicBezTo>
                <a:cubicBezTo>
                  <a:pt x="6356116" y="2477556"/>
                  <a:pt x="6629642" y="2470664"/>
                  <a:pt x="6857121" y="2606875"/>
                </a:cubicBezTo>
                <a:cubicBezTo>
                  <a:pt x="6847471" y="2619834"/>
                  <a:pt x="6798391" y="2656782"/>
                  <a:pt x="6818519" y="2659539"/>
                </a:cubicBezTo>
                <a:cubicBezTo>
                  <a:pt x="6875044" y="2667537"/>
                  <a:pt x="6925227" y="2694558"/>
                  <a:pt x="6976790" y="2716892"/>
                </a:cubicBezTo>
                <a:cubicBezTo>
                  <a:pt x="6999125" y="2726543"/>
                  <a:pt x="7026146" y="2739227"/>
                  <a:pt x="7015669" y="2773693"/>
                </a:cubicBezTo>
                <a:cubicBezTo>
                  <a:pt x="6996642" y="2783343"/>
                  <a:pt x="6982580" y="2769833"/>
                  <a:pt x="6966864" y="2768730"/>
                </a:cubicBezTo>
                <a:cubicBezTo>
                  <a:pt x="6950871" y="2767628"/>
                  <a:pt x="6915025" y="2774796"/>
                  <a:pt x="6924953" y="2779483"/>
                </a:cubicBezTo>
                <a:cubicBezTo>
                  <a:pt x="6970172" y="2800715"/>
                  <a:pt x="6888831" y="2851726"/>
                  <a:pt x="6942323" y="2851726"/>
                </a:cubicBezTo>
                <a:cubicBezTo>
                  <a:pt x="7031937" y="2852001"/>
                  <a:pt x="7079638" y="2942441"/>
                  <a:pt x="7165943" y="2944924"/>
                </a:cubicBezTo>
                <a:cubicBezTo>
                  <a:pt x="7179728" y="2945198"/>
                  <a:pt x="7186346" y="2961191"/>
                  <a:pt x="7186071" y="2975254"/>
                </a:cubicBezTo>
                <a:cubicBezTo>
                  <a:pt x="7186071" y="2992074"/>
                  <a:pt x="7173387" y="2995107"/>
                  <a:pt x="7159325" y="2996762"/>
                </a:cubicBezTo>
                <a:cubicBezTo>
                  <a:pt x="7137817" y="2999242"/>
                  <a:pt x="7115483" y="2975254"/>
                  <a:pt x="7087082" y="3007790"/>
                </a:cubicBezTo>
                <a:cubicBezTo>
                  <a:pt x="7138094" y="3026815"/>
                  <a:pt x="7189103" y="3045842"/>
                  <a:pt x="7188276" y="3111191"/>
                </a:cubicBezTo>
                <a:cubicBezTo>
                  <a:pt x="7188001" y="3128836"/>
                  <a:pt x="7209232" y="3135454"/>
                  <a:pt x="7225225" y="3139866"/>
                </a:cubicBezTo>
                <a:cubicBezTo>
                  <a:pt x="7251696" y="3147036"/>
                  <a:pt x="7274028" y="3159720"/>
                  <a:pt x="7288368" y="3184260"/>
                </a:cubicBezTo>
                <a:cubicBezTo>
                  <a:pt x="7288092" y="3188948"/>
                  <a:pt x="7287816" y="3193910"/>
                  <a:pt x="7289471" y="3197771"/>
                </a:cubicBezTo>
                <a:cubicBezTo>
                  <a:pt x="7284784" y="3257053"/>
                  <a:pt x="7246181" y="3255398"/>
                  <a:pt x="7203442" y="3245472"/>
                </a:cubicBezTo>
                <a:cubicBezTo>
                  <a:pt x="7152432" y="3233340"/>
                  <a:pt x="7101973" y="3211281"/>
                  <a:pt x="7048205" y="3232512"/>
                </a:cubicBezTo>
                <a:cubicBezTo>
                  <a:pt x="7124032" y="3260913"/>
                  <a:pt x="7206475" y="3263118"/>
                  <a:pt x="7277614" y="3303652"/>
                </a:cubicBezTo>
                <a:cubicBezTo>
                  <a:pt x="7017322" y="3311097"/>
                  <a:pt x="6787361" y="3183155"/>
                  <a:pt x="6535066" y="3134077"/>
                </a:cubicBezTo>
                <a:cubicBezTo>
                  <a:pt x="6543614" y="3166887"/>
                  <a:pt x="6564017" y="3173505"/>
                  <a:pt x="6582492" y="3178469"/>
                </a:cubicBezTo>
                <a:cubicBezTo>
                  <a:pt x="6675690" y="3203286"/>
                  <a:pt x="6757305" y="3252642"/>
                  <a:pt x="6842233" y="3295379"/>
                </a:cubicBezTo>
                <a:cubicBezTo>
                  <a:pt x="6877249" y="3313026"/>
                  <a:pt x="6902618" y="3330674"/>
                  <a:pt x="6915853" y="3368725"/>
                </a:cubicBezTo>
                <a:cubicBezTo>
                  <a:pt x="6927710" y="3403192"/>
                  <a:pt x="6950596" y="3419185"/>
                  <a:pt x="6993058" y="3409257"/>
                </a:cubicBezTo>
                <a:cubicBezTo>
                  <a:pt x="7027524" y="3400985"/>
                  <a:pt x="7065299" y="3405397"/>
                  <a:pt x="7101421" y="3408430"/>
                </a:cubicBezTo>
                <a:cubicBezTo>
                  <a:pt x="7143057" y="3411739"/>
                  <a:pt x="7189655" y="3450618"/>
                  <a:pt x="7178350" y="3470746"/>
                </a:cubicBezTo>
                <a:cubicBezTo>
                  <a:pt x="7159050" y="3504937"/>
                  <a:pt x="7126789" y="3487842"/>
                  <a:pt x="7098112" y="3483982"/>
                </a:cubicBezTo>
                <a:cubicBezTo>
                  <a:pt x="7065575" y="3479295"/>
                  <a:pt x="7005191" y="3469643"/>
                  <a:pt x="7004088" y="3473780"/>
                </a:cubicBezTo>
                <a:cubicBezTo>
                  <a:pt x="6982854" y="3559532"/>
                  <a:pt x="6833408" y="3484809"/>
                  <a:pt x="6801147" y="3477087"/>
                </a:cubicBezTo>
                <a:cubicBezTo>
                  <a:pt x="6760891" y="3467437"/>
                  <a:pt x="6723115" y="3485085"/>
                  <a:pt x="6684788" y="3489220"/>
                </a:cubicBezTo>
                <a:cubicBezTo>
                  <a:pt x="6650597" y="3493080"/>
                  <a:pt x="6457309" y="3504937"/>
                  <a:pt x="6417328" y="3468539"/>
                </a:cubicBezTo>
                <a:cubicBezTo>
                  <a:pt x="6411813" y="3496940"/>
                  <a:pt x="6423393" y="3508521"/>
                  <a:pt x="6433045" y="3521481"/>
                </a:cubicBezTo>
                <a:cubicBezTo>
                  <a:pt x="6446556" y="3539954"/>
                  <a:pt x="6448762" y="3552914"/>
                  <a:pt x="6423117" y="3567527"/>
                </a:cubicBezTo>
                <a:cubicBezTo>
                  <a:pt x="6350049" y="3609441"/>
                  <a:pt x="6351153" y="3610818"/>
                  <a:pt x="6419258" y="3667620"/>
                </a:cubicBezTo>
                <a:cubicBezTo>
                  <a:pt x="6422568" y="3670100"/>
                  <a:pt x="6421188" y="3678373"/>
                  <a:pt x="6421740" y="3683888"/>
                </a:cubicBezTo>
                <a:cubicBezTo>
                  <a:pt x="6403817" y="3692711"/>
                  <a:pt x="6382861" y="3670652"/>
                  <a:pt x="6361906" y="3694366"/>
                </a:cubicBezTo>
                <a:cubicBezTo>
                  <a:pt x="6453173" y="3798591"/>
                  <a:pt x="6592418" y="3824234"/>
                  <a:pt x="6718429" y="3902544"/>
                </a:cubicBezTo>
                <a:cubicBezTo>
                  <a:pt x="6616407" y="3928462"/>
                  <a:pt x="6555194" y="3838022"/>
                  <a:pt x="6480195" y="3849603"/>
                </a:cubicBezTo>
                <a:cubicBezTo>
                  <a:pt x="6442696" y="3878004"/>
                  <a:pt x="6554091" y="3923499"/>
                  <a:pt x="6447934" y="3937011"/>
                </a:cubicBezTo>
                <a:cubicBezTo>
                  <a:pt x="6493983" y="3961826"/>
                  <a:pt x="6528173" y="3986089"/>
                  <a:pt x="6559882" y="4014767"/>
                </a:cubicBezTo>
                <a:cubicBezTo>
                  <a:pt x="6616407" y="4066053"/>
                  <a:pt x="6627437" y="4099693"/>
                  <a:pt x="6601241" y="4168626"/>
                </a:cubicBezTo>
                <a:cubicBezTo>
                  <a:pt x="6584145" y="4213846"/>
                  <a:pt x="6559054" y="4255483"/>
                  <a:pt x="6581113" y="4309250"/>
                </a:cubicBezTo>
                <a:cubicBezTo>
                  <a:pt x="6596553" y="4346198"/>
                  <a:pt x="6590487" y="4370461"/>
                  <a:pt x="6533136" y="4353918"/>
                </a:cubicBezTo>
                <a:cubicBezTo>
                  <a:pt x="6471372" y="4336270"/>
                  <a:pt x="6448211" y="4369358"/>
                  <a:pt x="6463651" y="4434156"/>
                </a:cubicBezTo>
                <a:cubicBezTo>
                  <a:pt x="6473577" y="4475792"/>
                  <a:pt x="6463099" y="4488475"/>
                  <a:pt x="6420637" y="4483787"/>
                </a:cubicBezTo>
                <a:cubicBezTo>
                  <a:pt x="6373762" y="4478549"/>
                  <a:pt x="6329093" y="4451251"/>
                  <a:pt x="6271190" y="4464487"/>
                </a:cubicBezTo>
                <a:cubicBezTo>
                  <a:pt x="6317512" y="4540039"/>
                  <a:pt x="6416501" y="4518531"/>
                  <a:pt x="6470545" y="4590498"/>
                </a:cubicBezTo>
                <a:cubicBezTo>
                  <a:pt x="6406023" y="4590772"/>
                  <a:pt x="6356666" y="4590498"/>
                  <a:pt x="6308965" y="4574780"/>
                </a:cubicBezTo>
                <a:cubicBezTo>
                  <a:pt x="6289111" y="4568437"/>
                  <a:pt x="6267328" y="4561822"/>
                  <a:pt x="6256301" y="4583603"/>
                </a:cubicBezTo>
                <a:cubicBezTo>
                  <a:pt x="6243340" y="4609798"/>
                  <a:pt x="6270086" y="4619724"/>
                  <a:pt x="6286354" y="4624412"/>
                </a:cubicBezTo>
                <a:cubicBezTo>
                  <a:pt x="6332128" y="4637647"/>
                  <a:pt x="6367144" y="4669081"/>
                  <a:pt x="6404920" y="4693621"/>
                </a:cubicBezTo>
                <a:cubicBezTo>
                  <a:pt x="6487915" y="4747390"/>
                  <a:pt x="6578908" y="4792334"/>
                  <a:pt x="6649220" y="4881120"/>
                </a:cubicBezTo>
                <a:cubicBezTo>
                  <a:pt x="6560709" y="4858509"/>
                  <a:pt x="6494809" y="4805845"/>
                  <a:pt x="6412640" y="4795092"/>
                </a:cubicBezTo>
                <a:cubicBezTo>
                  <a:pt x="6483779" y="4875881"/>
                  <a:pt x="6575322" y="4929098"/>
                  <a:pt x="6661902" y="4987828"/>
                </a:cubicBezTo>
                <a:cubicBezTo>
                  <a:pt x="6686719" y="5004373"/>
                  <a:pt x="6711811" y="5015678"/>
                  <a:pt x="6717325" y="5051798"/>
                </a:cubicBezTo>
                <a:cubicBezTo>
                  <a:pt x="6728079" y="5121834"/>
                  <a:pt x="6760340" y="5179738"/>
                  <a:pt x="6829272" y="5210619"/>
                </a:cubicBezTo>
                <a:cubicBezTo>
                  <a:pt x="6829824" y="5210897"/>
                  <a:pt x="6825965" y="5221375"/>
                  <a:pt x="6823757" y="5228542"/>
                </a:cubicBezTo>
                <a:cubicBezTo>
                  <a:pt x="6781571" y="5230749"/>
                  <a:pt x="6748207" y="5189388"/>
                  <a:pt x="6694439" y="5202899"/>
                </a:cubicBezTo>
                <a:cubicBezTo>
                  <a:pt x="6746002" y="5259148"/>
                  <a:pt x="6789016" y="5309609"/>
                  <a:pt x="6862085" y="5336355"/>
                </a:cubicBezTo>
                <a:cubicBezTo>
                  <a:pt x="6920540" y="5357586"/>
                  <a:pt x="6992783" y="5369994"/>
                  <a:pt x="7035246" y="5438926"/>
                </a:cubicBezTo>
                <a:cubicBezTo>
                  <a:pt x="6985889" y="5452439"/>
                  <a:pt x="6949216" y="5435343"/>
                  <a:pt x="6912268" y="5423210"/>
                </a:cubicBezTo>
                <a:cubicBezTo>
                  <a:pt x="6855743" y="5404461"/>
                  <a:pt x="6799770" y="5383230"/>
                  <a:pt x="6743244" y="5364479"/>
                </a:cubicBezTo>
                <a:cubicBezTo>
                  <a:pt x="6721737" y="5357310"/>
                  <a:pt x="6698299" y="5352346"/>
                  <a:pt x="6684513" y="5386538"/>
                </a:cubicBezTo>
                <a:cubicBezTo>
                  <a:pt x="6756480" y="5393708"/>
                  <a:pt x="6799494" y="5440031"/>
                  <a:pt x="6844713" y="5483595"/>
                </a:cubicBezTo>
                <a:cubicBezTo>
                  <a:pt x="6870082" y="5508135"/>
                  <a:pt x="6890762" y="5540948"/>
                  <a:pt x="6936533" y="5528541"/>
                </a:cubicBezTo>
                <a:cubicBezTo>
                  <a:pt x="6960522" y="5521923"/>
                  <a:pt x="6975687" y="5540396"/>
                  <a:pt x="6973204" y="5563007"/>
                </a:cubicBezTo>
                <a:cubicBezTo>
                  <a:pt x="6964106" y="5642695"/>
                  <a:pt x="7020080" y="5670543"/>
                  <a:pt x="7077983" y="5685983"/>
                </a:cubicBezTo>
                <a:cubicBezTo>
                  <a:pt x="7187726" y="5714935"/>
                  <a:pt x="7278993" y="5783041"/>
                  <a:pt x="7385702" y="5820265"/>
                </a:cubicBezTo>
                <a:cubicBezTo>
                  <a:pt x="7489378" y="5856387"/>
                  <a:pt x="7569615" y="5942139"/>
                  <a:pt x="7673565" y="5987085"/>
                </a:cubicBezTo>
                <a:cubicBezTo>
                  <a:pt x="7748843" y="6019621"/>
                  <a:pt x="7820807" y="6061533"/>
                  <a:pt x="7898289" y="6091035"/>
                </a:cubicBezTo>
                <a:cubicBezTo>
                  <a:pt x="8081651" y="6160795"/>
                  <a:pt x="8268598" y="6216770"/>
                  <a:pt x="8466299" y="6224765"/>
                </a:cubicBezTo>
                <a:cubicBezTo>
                  <a:pt x="8629532" y="6231107"/>
                  <a:pt x="10045419" y="6225043"/>
                  <a:pt x="10620599" y="5317605"/>
                </a:cubicBezTo>
                <a:cubicBezTo>
                  <a:pt x="10631626" y="5313192"/>
                  <a:pt x="10644035" y="5301612"/>
                  <a:pt x="10647894" y="5290581"/>
                </a:cubicBezTo>
                <a:cubicBezTo>
                  <a:pt x="10666370" y="5239020"/>
                  <a:pt x="10711590" y="5216686"/>
                  <a:pt x="10752398" y="5188838"/>
                </a:cubicBezTo>
                <a:cubicBezTo>
                  <a:pt x="10788244" y="5164297"/>
                  <a:pt x="10826296" y="5138654"/>
                  <a:pt x="10841186" y="5097293"/>
                </a:cubicBezTo>
                <a:cubicBezTo>
                  <a:pt x="10860762" y="5042147"/>
                  <a:pt x="10805064" y="5087367"/>
                  <a:pt x="10794861" y="5066412"/>
                </a:cubicBezTo>
                <a:cubicBezTo>
                  <a:pt x="10816092" y="5037737"/>
                  <a:pt x="10848906" y="5011540"/>
                  <a:pt x="10857454" y="4979004"/>
                </a:cubicBezTo>
                <a:cubicBezTo>
                  <a:pt x="10888610" y="4861543"/>
                  <a:pt x="10955890" y="4776065"/>
                  <a:pt x="11056532" y="4709613"/>
                </a:cubicBezTo>
                <a:cubicBezTo>
                  <a:pt x="11085484" y="4690588"/>
                  <a:pt x="11104509" y="4655845"/>
                  <a:pt x="11143939" y="4650332"/>
                </a:cubicBezTo>
                <a:cubicBezTo>
                  <a:pt x="11231622" y="4638199"/>
                  <a:pt x="11204048" y="4543346"/>
                  <a:pt x="11250372" y="4501160"/>
                </a:cubicBezTo>
                <a:cubicBezTo>
                  <a:pt x="11259196" y="4493162"/>
                  <a:pt x="11267190" y="4477447"/>
                  <a:pt x="11265538" y="4466694"/>
                </a:cubicBezTo>
                <a:cubicBezTo>
                  <a:pt x="11263056" y="4451251"/>
                  <a:pt x="11252578" y="4436638"/>
                  <a:pt x="11243755" y="4422850"/>
                </a:cubicBezTo>
                <a:cubicBezTo>
                  <a:pt x="11234654" y="4409065"/>
                  <a:pt x="11220870" y="4396932"/>
                  <a:pt x="11227486" y="4378734"/>
                </a:cubicBezTo>
                <a:cubicBezTo>
                  <a:pt x="11230242" y="4371289"/>
                  <a:pt x="11228314" y="4345371"/>
                  <a:pt x="11248718" y="4365774"/>
                </a:cubicBezTo>
                <a:cubicBezTo>
                  <a:pt x="11304692" y="4421748"/>
                  <a:pt x="11337228" y="4368809"/>
                  <a:pt x="11385204" y="4343440"/>
                </a:cubicBezTo>
                <a:cubicBezTo>
                  <a:pt x="11346603" y="4317245"/>
                  <a:pt x="11311861" y="4298772"/>
                  <a:pt x="11306070" y="4259618"/>
                </a:cubicBezTo>
                <a:cubicBezTo>
                  <a:pt x="11294214" y="4178828"/>
                  <a:pt x="11243480" y="4141880"/>
                  <a:pt x="11166550" y="4134711"/>
                </a:cubicBezTo>
                <a:cubicBezTo>
                  <a:pt x="11194949" y="4056679"/>
                  <a:pt x="11194949" y="4056679"/>
                  <a:pt x="11103130" y="4045924"/>
                </a:cubicBezTo>
                <a:cubicBezTo>
                  <a:pt x="11138425" y="3996293"/>
                  <a:pt x="11138425" y="3983609"/>
                  <a:pt x="11095686" y="3966514"/>
                </a:cubicBezTo>
                <a:cubicBezTo>
                  <a:pt x="11054602" y="3950245"/>
                  <a:pt x="11009106" y="3944730"/>
                  <a:pt x="10971054" y="3919640"/>
                </a:cubicBezTo>
                <a:cubicBezTo>
                  <a:pt x="11006073" y="3856221"/>
                  <a:pt x="11015998" y="3782600"/>
                  <a:pt x="11088241" y="3751718"/>
                </a:cubicBezTo>
                <a:cubicBezTo>
                  <a:pt x="11099546" y="3747030"/>
                  <a:pt x="11107266" y="3728004"/>
                  <a:pt x="11100098" y="3716977"/>
                </a:cubicBezTo>
                <a:cubicBezTo>
                  <a:pt x="11073904" y="3676995"/>
                  <a:pt x="11111404" y="3601168"/>
                  <a:pt x="11029786" y="3592621"/>
                </a:cubicBezTo>
                <a:cubicBezTo>
                  <a:pt x="11019583" y="3591793"/>
                  <a:pt x="11010208" y="3583520"/>
                  <a:pt x="11018206" y="3572767"/>
                </a:cubicBezTo>
                <a:cubicBezTo>
                  <a:pt x="11045779" y="3535268"/>
                  <a:pt x="11012415" y="3537749"/>
                  <a:pt x="10992287" y="3533061"/>
                </a:cubicBezTo>
                <a:cubicBezTo>
                  <a:pt x="10968022" y="3527271"/>
                  <a:pt x="10940448" y="3543816"/>
                  <a:pt x="10917838" y="3523410"/>
                </a:cubicBezTo>
                <a:cubicBezTo>
                  <a:pt x="10923078" y="3501903"/>
                  <a:pt x="10942654" y="3502179"/>
                  <a:pt x="10956441" y="3495287"/>
                </a:cubicBezTo>
                <a:cubicBezTo>
                  <a:pt x="10996698" y="3475433"/>
                  <a:pt x="11029511" y="3451721"/>
                  <a:pt x="11031442" y="3400159"/>
                </a:cubicBezTo>
                <a:cubicBezTo>
                  <a:pt x="11032818" y="3358523"/>
                  <a:pt x="11037230" y="3321850"/>
                  <a:pt x="10981533" y="3309166"/>
                </a:cubicBezTo>
                <a:cubicBezTo>
                  <a:pt x="10958372" y="3303927"/>
                  <a:pt x="10964990" y="3273873"/>
                  <a:pt x="10978225" y="3258982"/>
                </a:cubicBezTo>
                <a:cubicBezTo>
                  <a:pt x="11001938" y="3232512"/>
                  <a:pt x="11021514" y="3197219"/>
                  <a:pt x="11062322" y="3194737"/>
                </a:cubicBezTo>
                <a:cubicBezTo>
                  <a:pt x="11087138" y="3193084"/>
                  <a:pt x="11106164" y="3182053"/>
                  <a:pt x="11125742" y="3169370"/>
                </a:cubicBezTo>
                <a:cubicBezTo>
                  <a:pt x="11139802" y="3160269"/>
                  <a:pt x="11156622" y="3152550"/>
                  <a:pt x="11154968" y="3132974"/>
                </a:cubicBezTo>
                <a:cubicBezTo>
                  <a:pt x="11153315" y="3114223"/>
                  <a:pt x="11137046" y="3106503"/>
                  <a:pt x="11120502" y="3102642"/>
                </a:cubicBezTo>
                <a:cubicBezTo>
                  <a:pt x="11065355" y="3090235"/>
                  <a:pt x="11013518" y="3072037"/>
                  <a:pt x="10967470" y="3030401"/>
                </a:cubicBezTo>
                <a:cubicBezTo>
                  <a:pt x="10998076" y="3008342"/>
                  <a:pt x="11027304" y="2992350"/>
                  <a:pt x="11049914" y="2970015"/>
                </a:cubicBezTo>
                <a:cubicBezTo>
                  <a:pt x="11104509" y="2915972"/>
                  <a:pt x="10642106" y="2745845"/>
                  <a:pt x="10618944" y="2685183"/>
                </a:cubicBezTo>
                <a:cubicBezTo>
                  <a:pt x="10611775" y="2666432"/>
                  <a:pt x="10587235" y="2647132"/>
                  <a:pt x="10566830" y="2641617"/>
                </a:cubicBezTo>
                <a:cubicBezTo>
                  <a:pt x="10471151" y="2615699"/>
                  <a:pt x="10388156" y="2557518"/>
                  <a:pt x="10290271" y="2536011"/>
                </a:cubicBezTo>
                <a:cubicBezTo>
                  <a:pt x="10197900" y="2515607"/>
                  <a:pt x="10106908" y="2488309"/>
                  <a:pt x="10005715" y="2461288"/>
                </a:cubicBezTo>
                <a:cubicBezTo>
                  <a:pt x="10067754" y="2393457"/>
                  <a:pt x="10177772" y="2401454"/>
                  <a:pt x="10203414" y="2303568"/>
                </a:cubicBezTo>
                <a:cubicBezTo>
                  <a:pt x="10103324" y="2278201"/>
                  <a:pt x="9997996" y="2307154"/>
                  <a:pt x="9901487" y="2266895"/>
                </a:cubicBezTo>
                <a:cubicBezTo>
                  <a:pt x="9893216" y="2263312"/>
                  <a:pt x="9881910" y="2266895"/>
                  <a:pt x="9871984" y="2267999"/>
                </a:cubicBezTo>
                <a:cubicBezTo>
                  <a:pt x="9673181" y="2289506"/>
                  <a:pt x="9475204" y="2270758"/>
                  <a:pt x="9279158" y="2243734"/>
                </a:cubicBezTo>
                <a:cubicBezTo>
                  <a:pt x="8996808" y="2205133"/>
                  <a:pt x="8713354" y="2180592"/>
                  <a:pt x="8429350" y="2163219"/>
                </a:cubicBezTo>
                <a:cubicBezTo>
                  <a:pt x="8194701" y="2148882"/>
                  <a:pt x="7959502" y="2142541"/>
                  <a:pt x="7725955" y="2114967"/>
                </a:cubicBezTo>
                <a:cubicBezTo>
                  <a:pt x="7476142" y="2085464"/>
                  <a:pt x="7226605" y="2052100"/>
                  <a:pt x="6977065" y="2021218"/>
                </a:cubicBezTo>
                <a:cubicBezTo>
                  <a:pt x="6965761" y="2019839"/>
                  <a:pt x="6953283" y="2015496"/>
                  <a:pt x="6941221" y="2015186"/>
                </a:cubicBezTo>
                <a:close/>
                <a:moveTo>
                  <a:pt x="0" y="0"/>
                </a:moveTo>
                <a:lnTo>
                  <a:pt x="12192000" y="0"/>
                </a:lnTo>
                <a:lnTo>
                  <a:pt x="12192000" y="6858000"/>
                </a:lnTo>
                <a:lnTo>
                  <a:pt x="0" y="6858000"/>
                </a:lnTo>
                <a:close/>
              </a:path>
            </a:pathLst>
          </a:cu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119C540-CD71-4BE4-FACF-794E0E4FCFE1}"/>
              </a:ext>
            </a:extLst>
          </p:cNvPr>
          <p:cNvSpPr>
            <a:spLocks noGrp="1"/>
          </p:cNvSpPr>
          <p:nvPr>
            <p:ph type="title"/>
          </p:nvPr>
        </p:nvSpPr>
        <p:spPr>
          <a:xfrm>
            <a:off x="838200" y="365125"/>
            <a:ext cx="10515600" cy="1325563"/>
          </a:xfrm>
        </p:spPr>
        <p:txBody>
          <a:bodyPr>
            <a:noAutofit/>
          </a:bodyPr>
          <a:lstStyle/>
          <a:p>
            <a:pPr algn="ctr"/>
            <a:r>
              <a:rPr lang="en-GB" sz="4800" b="1" u="sng" dirty="0"/>
              <a:t>Where does our law come from?</a:t>
            </a:r>
            <a:endParaRPr lang="en-US" dirty="0"/>
          </a:p>
        </p:txBody>
      </p:sp>
      <p:sp>
        <p:nvSpPr>
          <p:cNvPr id="3" name="Content Placeholder 2">
            <a:extLst>
              <a:ext uri="{FF2B5EF4-FFF2-40B4-BE49-F238E27FC236}">
                <a16:creationId xmlns:a16="http://schemas.microsoft.com/office/drawing/2014/main" id="{7A973D60-946D-462C-F430-6FB8386738E6}"/>
              </a:ext>
            </a:extLst>
          </p:cNvPr>
          <p:cNvSpPr>
            <a:spLocks noGrp="1"/>
          </p:cNvSpPr>
          <p:nvPr>
            <p:ph idx="1"/>
          </p:nvPr>
        </p:nvSpPr>
        <p:spPr>
          <a:xfrm>
            <a:off x="838201" y="2013625"/>
            <a:ext cx="4614759" cy="4163337"/>
          </a:xfrm>
        </p:spPr>
        <p:txBody>
          <a:bodyPr vert="horz" lIns="91440" tIns="45720" rIns="91440" bIns="45720" rtlCol="0">
            <a:normAutofit/>
          </a:bodyPr>
          <a:lstStyle/>
          <a:p>
            <a:pPr marL="0" indent="0">
              <a:buNone/>
            </a:pPr>
            <a:r>
              <a:rPr lang="en-GB" sz="2000"/>
              <a:t>- Law comes from Legislation. </a:t>
            </a:r>
          </a:p>
          <a:p>
            <a:pPr marL="0" indent="0">
              <a:buNone/>
            </a:pPr>
            <a:endParaRPr lang="en-GB" sz="2000"/>
          </a:p>
          <a:p>
            <a:pPr marL="0" indent="0">
              <a:buNone/>
            </a:pPr>
            <a:r>
              <a:rPr lang="en-GB" sz="2000"/>
              <a:t>- Two types: </a:t>
            </a:r>
          </a:p>
          <a:p>
            <a:pPr marL="0" indent="0">
              <a:buNone/>
            </a:pPr>
            <a:endParaRPr lang="en-GB" sz="2000"/>
          </a:p>
          <a:p>
            <a:pPr marL="0" indent="0">
              <a:buNone/>
            </a:pPr>
            <a:r>
              <a:rPr lang="en-GB" sz="2000"/>
              <a:t>- Primary and Secondary legislation. </a:t>
            </a:r>
          </a:p>
        </p:txBody>
      </p:sp>
      <p:pic>
        <p:nvPicPr>
          <p:cNvPr id="4" name="Graphic 4" descr="Scales of justice with solid fill">
            <a:extLst>
              <a:ext uri="{FF2B5EF4-FFF2-40B4-BE49-F238E27FC236}">
                <a16:creationId xmlns:a16="http://schemas.microsoft.com/office/drawing/2014/main" id="{3297866C-E8E3-60FE-08F0-6499E2D9493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455346" y="2766817"/>
            <a:ext cx="2751667" cy="2751667"/>
          </a:xfrm>
          <a:prstGeom prst="rect">
            <a:avLst/>
          </a:prstGeom>
        </p:spPr>
      </p:pic>
    </p:spTree>
    <p:extLst>
      <p:ext uri="{BB962C8B-B14F-4D97-AF65-F5344CB8AC3E}">
        <p14:creationId xmlns:p14="http://schemas.microsoft.com/office/powerpoint/2010/main" val="32129661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A866F0E-F54B-4BF5-8A88-7D97BD45FC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36F6B5C-2B5F-4FEE-8263-34996D29DC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8229EC50-E910-4AE2-9EEA-604A81EF61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941221 w 12192000"/>
              <a:gd name="connsiteY0" fmla="*/ 2015186 h 6858000"/>
              <a:gd name="connsiteX1" fmla="*/ 6907857 w 12192000"/>
              <a:gd name="connsiteY1" fmla="*/ 2033351 h 6858000"/>
              <a:gd name="connsiteX2" fmla="*/ 7093700 w 12192000"/>
              <a:gd name="connsiteY2" fmla="*/ 2101457 h 6858000"/>
              <a:gd name="connsiteX3" fmla="*/ 6803079 w 12192000"/>
              <a:gd name="connsiteY3" fmla="*/ 2065612 h 6858000"/>
              <a:gd name="connsiteX4" fmla="*/ 6798115 w 12192000"/>
              <a:gd name="connsiteY4" fmla="*/ 2088772 h 6858000"/>
              <a:gd name="connsiteX5" fmla="*/ 7128167 w 12192000"/>
              <a:gd name="connsiteY5" fmla="*/ 2176455 h 6858000"/>
              <a:gd name="connsiteX6" fmla="*/ 7098663 w 12192000"/>
              <a:gd name="connsiteY6" fmla="*/ 2189968 h 6858000"/>
              <a:gd name="connsiteX7" fmla="*/ 6923298 w 12192000"/>
              <a:gd name="connsiteY7" fmla="*/ 2156052 h 6858000"/>
              <a:gd name="connsiteX8" fmla="*/ 6888004 w 12192000"/>
              <a:gd name="connsiteY8" fmla="*/ 2164875 h 6858000"/>
              <a:gd name="connsiteX9" fmla="*/ 6905375 w 12192000"/>
              <a:gd name="connsiteY9" fmla="*/ 2205958 h 6858000"/>
              <a:gd name="connsiteX10" fmla="*/ 6981477 w 12192000"/>
              <a:gd name="connsiteY10" fmla="*/ 2221951 h 6858000"/>
              <a:gd name="connsiteX11" fmla="*/ 7100043 w 12192000"/>
              <a:gd name="connsiteY11" fmla="*/ 2318459 h 6858000"/>
              <a:gd name="connsiteX12" fmla="*/ 6920540 w 12192000"/>
              <a:gd name="connsiteY12" fmla="*/ 2306877 h 6858000"/>
              <a:gd name="connsiteX13" fmla="*/ 6888831 w 12192000"/>
              <a:gd name="connsiteY13" fmla="*/ 2330314 h 6858000"/>
              <a:gd name="connsiteX14" fmla="*/ 6876698 w 12192000"/>
              <a:gd name="connsiteY14" fmla="*/ 2360645 h 6858000"/>
              <a:gd name="connsiteX15" fmla="*/ 6807214 w 12192000"/>
              <a:gd name="connsiteY15" fmla="*/ 2385736 h 6858000"/>
              <a:gd name="connsiteX16" fmla="*/ 6916405 w 12192000"/>
              <a:gd name="connsiteY16" fmla="*/ 2413862 h 6858000"/>
              <a:gd name="connsiteX17" fmla="*/ 6799770 w 12192000"/>
              <a:gd name="connsiteY17" fmla="*/ 2413862 h 6858000"/>
              <a:gd name="connsiteX18" fmla="*/ 6665762 w 12192000"/>
              <a:gd name="connsiteY18" fmla="*/ 2394561 h 6858000"/>
              <a:gd name="connsiteX19" fmla="*/ 6522933 w 12192000"/>
              <a:gd name="connsiteY19" fmla="*/ 2400626 h 6858000"/>
              <a:gd name="connsiteX20" fmla="*/ 6237275 w 12192000"/>
              <a:gd name="connsiteY20" fmla="*/ 2365057 h 6858000"/>
              <a:gd name="connsiteX21" fmla="*/ 6101338 w 12192000"/>
              <a:gd name="connsiteY21" fmla="*/ 2367538 h 6858000"/>
              <a:gd name="connsiteX22" fmla="*/ 6857121 w 12192000"/>
              <a:gd name="connsiteY22" fmla="*/ 2606875 h 6858000"/>
              <a:gd name="connsiteX23" fmla="*/ 6818519 w 12192000"/>
              <a:gd name="connsiteY23" fmla="*/ 2659539 h 6858000"/>
              <a:gd name="connsiteX24" fmla="*/ 6976790 w 12192000"/>
              <a:gd name="connsiteY24" fmla="*/ 2716892 h 6858000"/>
              <a:gd name="connsiteX25" fmla="*/ 7015669 w 12192000"/>
              <a:gd name="connsiteY25" fmla="*/ 2773693 h 6858000"/>
              <a:gd name="connsiteX26" fmla="*/ 6966864 w 12192000"/>
              <a:gd name="connsiteY26" fmla="*/ 2768730 h 6858000"/>
              <a:gd name="connsiteX27" fmla="*/ 6924953 w 12192000"/>
              <a:gd name="connsiteY27" fmla="*/ 2779483 h 6858000"/>
              <a:gd name="connsiteX28" fmla="*/ 6942323 w 12192000"/>
              <a:gd name="connsiteY28" fmla="*/ 2851726 h 6858000"/>
              <a:gd name="connsiteX29" fmla="*/ 7165943 w 12192000"/>
              <a:gd name="connsiteY29" fmla="*/ 2944924 h 6858000"/>
              <a:gd name="connsiteX30" fmla="*/ 7186071 w 12192000"/>
              <a:gd name="connsiteY30" fmla="*/ 2975254 h 6858000"/>
              <a:gd name="connsiteX31" fmla="*/ 7159325 w 12192000"/>
              <a:gd name="connsiteY31" fmla="*/ 2996762 h 6858000"/>
              <a:gd name="connsiteX32" fmla="*/ 7087082 w 12192000"/>
              <a:gd name="connsiteY32" fmla="*/ 3007790 h 6858000"/>
              <a:gd name="connsiteX33" fmla="*/ 7188276 w 12192000"/>
              <a:gd name="connsiteY33" fmla="*/ 3111191 h 6858000"/>
              <a:gd name="connsiteX34" fmla="*/ 7225225 w 12192000"/>
              <a:gd name="connsiteY34" fmla="*/ 3139866 h 6858000"/>
              <a:gd name="connsiteX35" fmla="*/ 7288368 w 12192000"/>
              <a:gd name="connsiteY35" fmla="*/ 3184260 h 6858000"/>
              <a:gd name="connsiteX36" fmla="*/ 7289471 w 12192000"/>
              <a:gd name="connsiteY36" fmla="*/ 3197771 h 6858000"/>
              <a:gd name="connsiteX37" fmla="*/ 7203442 w 12192000"/>
              <a:gd name="connsiteY37" fmla="*/ 3245472 h 6858000"/>
              <a:gd name="connsiteX38" fmla="*/ 7048205 w 12192000"/>
              <a:gd name="connsiteY38" fmla="*/ 3232512 h 6858000"/>
              <a:gd name="connsiteX39" fmla="*/ 7277614 w 12192000"/>
              <a:gd name="connsiteY39" fmla="*/ 3303652 h 6858000"/>
              <a:gd name="connsiteX40" fmla="*/ 6535066 w 12192000"/>
              <a:gd name="connsiteY40" fmla="*/ 3134077 h 6858000"/>
              <a:gd name="connsiteX41" fmla="*/ 6582492 w 12192000"/>
              <a:gd name="connsiteY41" fmla="*/ 3178469 h 6858000"/>
              <a:gd name="connsiteX42" fmla="*/ 6842233 w 12192000"/>
              <a:gd name="connsiteY42" fmla="*/ 3295379 h 6858000"/>
              <a:gd name="connsiteX43" fmla="*/ 6915853 w 12192000"/>
              <a:gd name="connsiteY43" fmla="*/ 3368725 h 6858000"/>
              <a:gd name="connsiteX44" fmla="*/ 6993058 w 12192000"/>
              <a:gd name="connsiteY44" fmla="*/ 3409257 h 6858000"/>
              <a:gd name="connsiteX45" fmla="*/ 7101421 w 12192000"/>
              <a:gd name="connsiteY45" fmla="*/ 3408430 h 6858000"/>
              <a:gd name="connsiteX46" fmla="*/ 7178350 w 12192000"/>
              <a:gd name="connsiteY46" fmla="*/ 3470746 h 6858000"/>
              <a:gd name="connsiteX47" fmla="*/ 7098112 w 12192000"/>
              <a:gd name="connsiteY47" fmla="*/ 3483982 h 6858000"/>
              <a:gd name="connsiteX48" fmla="*/ 7004088 w 12192000"/>
              <a:gd name="connsiteY48" fmla="*/ 3473780 h 6858000"/>
              <a:gd name="connsiteX49" fmla="*/ 6801147 w 12192000"/>
              <a:gd name="connsiteY49" fmla="*/ 3477087 h 6858000"/>
              <a:gd name="connsiteX50" fmla="*/ 6684788 w 12192000"/>
              <a:gd name="connsiteY50" fmla="*/ 3489220 h 6858000"/>
              <a:gd name="connsiteX51" fmla="*/ 6417328 w 12192000"/>
              <a:gd name="connsiteY51" fmla="*/ 3468539 h 6858000"/>
              <a:gd name="connsiteX52" fmla="*/ 6433045 w 12192000"/>
              <a:gd name="connsiteY52" fmla="*/ 3521481 h 6858000"/>
              <a:gd name="connsiteX53" fmla="*/ 6423117 w 12192000"/>
              <a:gd name="connsiteY53" fmla="*/ 3567527 h 6858000"/>
              <a:gd name="connsiteX54" fmla="*/ 6419258 w 12192000"/>
              <a:gd name="connsiteY54" fmla="*/ 3667620 h 6858000"/>
              <a:gd name="connsiteX55" fmla="*/ 6421740 w 12192000"/>
              <a:gd name="connsiteY55" fmla="*/ 3683888 h 6858000"/>
              <a:gd name="connsiteX56" fmla="*/ 6361906 w 12192000"/>
              <a:gd name="connsiteY56" fmla="*/ 3694366 h 6858000"/>
              <a:gd name="connsiteX57" fmla="*/ 6718429 w 12192000"/>
              <a:gd name="connsiteY57" fmla="*/ 3902544 h 6858000"/>
              <a:gd name="connsiteX58" fmla="*/ 6480195 w 12192000"/>
              <a:gd name="connsiteY58" fmla="*/ 3849603 h 6858000"/>
              <a:gd name="connsiteX59" fmla="*/ 6447934 w 12192000"/>
              <a:gd name="connsiteY59" fmla="*/ 3937011 h 6858000"/>
              <a:gd name="connsiteX60" fmla="*/ 6559882 w 12192000"/>
              <a:gd name="connsiteY60" fmla="*/ 4014767 h 6858000"/>
              <a:gd name="connsiteX61" fmla="*/ 6601241 w 12192000"/>
              <a:gd name="connsiteY61" fmla="*/ 4168626 h 6858000"/>
              <a:gd name="connsiteX62" fmla="*/ 6581113 w 12192000"/>
              <a:gd name="connsiteY62" fmla="*/ 4309250 h 6858000"/>
              <a:gd name="connsiteX63" fmla="*/ 6533136 w 12192000"/>
              <a:gd name="connsiteY63" fmla="*/ 4353918 h 6858000"/>
              <a:gd name="connsiteX64" fmla="*/ 6463651 w 12192000"/>
              <a:gd name="connsiteY64" fmla="*/ 4434156 h 6858000"/>
              <a:gd name="connsiteX65" fmla="*/ 6420637 w 12192000"/>
              <a:gd name="connsiteY65" fmla="*/ 4483787 h 6858000"/>
              <a:gd name="connsiteX66" fmla="*/ 6271190 w 12192000"/>
              <a:gd name="connsiteY66" fmla="*/ 4464487 h 6858000"/>
              <a:gd name="connsiteX67" fmla="*/ 6470545 w 12192000"/>
              <a:gd name="connsiteY67" fmla="*/ 4590498 h 6858000"/>
              <a:gd name="connsiteX68" fmla="*/ 6308965 w 12192000"/>
              <a:gd name="connsiteY68" fmla="*/ 4574780 h 6858000"/>
              <a:gd name="connsiteX69" fmla="*/ 6256301 w 12192000"/>
              <a:gd name="connsiteY69" fmla="*/ 4583603 h 6858000"/>
              <a:gd name="connsiteX70" fmla="*/ 6286354 w 12192000"/>
              <a:gd name="connsiteY70" fmla="*/ 4624412 h 6858000"/>
              <a:gd name="connsiteX71" fmla="*/ 6404920 w 12192000"/>
              <a:gd name="connsiteY71" fmla="*/ 4693621 h 6858000"/>
              <a:gd name="connsiteX72" fmla="*/ 6649220 w 12192000"/>
              <a:gd name="connsiteY72" fmla="*/ 4881120 h 6858000"/>
              <a:gd name="connsiteX73" fmla="*/ 6412640 w 12192000"/>
              <a:gd name="connsiteY73" fmla="*/ 4795092 h 6858000"/>
              <a:gd name="connsiteX74" fmla="*/ 6661902 w 12192000"/>
              <a:gd name="connsiteY74" fmla="*/ 4987828 h 6858000"/>
              <a:gd name="connsiteX75" fmla="*/ 6717325 w 12192000"/>
              <a:gd name="connsiteY75" fmla="*/ 5051798 h 6858000"/>
              <a:gd name="connsiteX76" fmla="*/ 6829272 w 12192000"/>
              <a:gd name="connsiteY76" fmla="*/ 5210619 h 6858000"/>
              <a:gd name="connsiteX77" fmla="*/ 6823757 w 12192000"/>
              <a:gd name="connsiteY77" fmla="*/ 5228542 h 6858000"/>
              <a:gd name="connsiteX78" fmla="*/ 6694439 w 12192000"/>
              <a:gd name="connsiteY78" fmla="*/ 5202899 h 6858000"/>
              <a:gd name="connsiteX79" fmla="*/ 6862085 w 12192000"/>
              <a:gd name="connsiteY79" fmla="*/ 5336355 h 6858000"/>
              <a:gd name="connsiteX80" fmla="*/ 7035246 w 12192000"/>
              <a:gd name="connsiteY80" fmla="*/ 5438926 h 6858000"/>
              <a:gd name="connsiteX81" fmla="*/ 6912268 w 12192000"/>
              <a:gd name="connsiteY81" fmla="*/ 5423210 h 6858000"/>
              <a:gd name="connsiteX82" fmla="*/ 6743244 w 12192000"/>
              <a:gd name="connsiteY82" fmla="*/ 5364479 h 6858000"/>
              <a:gd name="connsiteX83" fmla="*/ 6684513 w 12192000"/>
              <a:gd name="connsiteY83" fmla="*/ 5386538 h 6858000"/>
              <a:gd name="connsiteX84" fmla="*/ 6844713 w 12192000"/>
              <a:gd name="connsiteY84" fmla="*/ 5483595 h 6858000"/>
              <a:gd name="connsiteX85" fmla="*/ 6936533 w 12192000"/>
              <a:gd name="connsiteY85" fmla="*/ 5528541 h 6858000"/>
              <a:gd name="connsiteX86" fmla="*/ 6973204 w 12192000"/>
              <a:gd name="connsiteY86" fmla="*/ 5563007 h 6858000"/>
              <a:gd name="connsiteX87" fmla="*/ 7077983 w 12192000"/>
              <a:gd name="connsiteY87" fmla="*/ 5685983 h 6858000"/>
              <a:gd name="connsiteX88" fmla="*/ 7385702 w 12192000"/>
              <a:gd name="connsiteY88" fmla="*/ 5820265 h 6858000"/>
              <a:gd name="connsiteX89" fmla="*/ 7673565 w 12192000"/>
              <a:gd name="connsiteY89" fmla="*/ 5987085 h 6858000"/>
              <a:gd name="connsiteX90" fmla="*/ 7898289 w 12192000"/>
              <a:gd name="connsiteY90" fmla="*/ 6091035 h 6858000"/>
              <a:gd name="connsiteX91" fmla="*/ 8466299 w 12192000"/>
              <a:gd name="connsiteY91" fmla="*/ 6224765 h 6858000"/>
              <a:gd name="connsiteX92" fmla="*/ 10620599 w 12192000"/>
              <a:gd name="connsiteY92" fmla="*/ 5317605 h 6858000"/>
              <a:gd name="connsiteX93" fmla="*/ 10647894 w 12192000"/>
              <a:gd name="connsiteY93" fmla="*/ 5290581 h 6858000"/>
              <a:gd name="connsiteX94" fmla="*/ 10752398 w 12192000"/>
              <a:gd name="connsiteY94" fmla="*/ 5188838 h 6858000"/>
              <a:gd name="connsiteX95" fmla="*/ 10841186 w 12192000"/>
              <a:gd name="connsiteY95" fmla="*/ 5097293 h 6858000"/>
              <a:gd name="connsiteX96" fmla="*/ 10794861 w 12192000"/>
              <a:gd name="connsiteY96" fmla="*/ 5066412 h 6858000"/>
              <a:gd name="connsiteX97" fmla="*/ 10857454 w 12192000"/>
              <a:gd name="connsiteY97" fmla="*/ 4979004 h 6858000"/>
              <a:gd name="connsiteX98" fmla="*/ 11056532 w 12192000"/>
              <a:gd name="connsiteY98" fmla="*/ 4709613 h 6858000"/>
              <a:gd name="connsiteX99" fmla="*/ 11143939 w 12192000"/>
              <a:gd name="connsiteY99" fmla="*/ 4650332 h 6858000"/>
              <a:gd name="connsiteX100" fmla="*/ 11250372 w 12192000"/>
              <a:gd name="connsiteY100" fmla="*/ 4501160 h 6858000"/>
              <a:gd name="connsiteX101" fmla="*/ 11265538 w 12192000"/>
              <a:gd name="connsiteY101" fmla="*/ 4466694 h 6858000"/>
              <a:gd name="connsiteX102" fmla="*/ 11243755 w 12192000"/>
              <a:gd name="connsiteY102" fmla="*/ 4422850 h 6858000"/>
              <a:gd name="connsiteX103" fmla="*/ 11227486 w 12192000"/>
              <a:gd name="connsiteY103" fmla="*/ 4378734 h 6858000"/>
              <a:gd name="connsiteX104" fmla="*/ 11248718 w 12192000"/>
              <a:gd name="connsiteY104" fmla="*/ 4365774 h 6858000"/>
              <a:gd name="connsiteX105" fmla="*/ 11385204 w 12192000"/>
              <a:gd name="connsiteY105" fmla="*/ 4343440 h 6858000"/>
              <a:gd name="connsiteX106" fmla="*/ 11306070 w 12192000"/>
              <a:gd name="connsiteY106" fmla="*/ 4259618 h 6858000"/>
              <a:gd name="connsiteX107" fmla="*/ 11166550 w 12192000"/>
              <a:gd name="connsiteY107" fmla="*/ 4134711 h 6858000"/>
              <a:gd name="connsiteX108" fmla="*/ 11103130 w 12192000"/>
              <a:gd name="connsiteY108" fmla="*/ 4045924 h 6858000"/>
              <a:gd name="connsiteX109" fmla="*/ 11095686 w 12192000"/>
              <a:gd name="connsiteY109" fmla="*/ 3966514 h 6858000"/>
              <a:gd name="connsiteX110" fmla="*/ 10971054 w 12192000"/>
              <a:gd name="connsiteY110" fmla="*/ 3919640 h 6858000"/>
              <a:gd name="connsiteX111" fmla="*/ 11088241 w 12192000"/>
              <a:gd name="connsiteY111" fmla="*/ 3751718 h 6858000"/>
              <a:gd name="connsiteX112" fmla="*/ 11100098 w 12192000"/>
              <a:gd name="connsiteY112" fmla="*/ 3716977 h 6858000"/>
              <a:gd name="connsiteX113" fmla="*/ 11029786 w 12192000"/>
              <a:gd name="connsiteY113" fmla="*/ 3592621 h 6858000"/>
              <a:gd name="connsiteX114" fmla="*/ 11018206 w 12192000"/>
              <a:gd name="connsiteY114" fmla="*/ 3572767 h 6858000"/>
              <a:gd name="connsiteX115" fmla="*/ 10992287 w 12192000"/>
              <a:gd name="connsiteY115" fmla="*/ 3533061 h 6858000"/>
              <a:gd name="connsiteX116" fmla="*/ 10917838 w 12192000"/>
              <a:gd name="connsiteY116" fmla="*/ 3523410 h 6858000"/>
              <a:gd name="connsiteX117" fmla="*/ 10956441 w 12192000"/>
              <a:gd name="connsiteY117" fmla="*/ 3495287 h 6858000"/>
              <a:gd name="connsiteX118" fmla="*/ 11031442 w 12192000"/>
              <a:gd name="connsiteY118" fmla="*/ 3400159 h 6858000"/>
              <a:gd name="connsiteX119" fmla="*/ 10981533 w 12192000"/>
              <a:gd name="connsiteY119" fmla="*/ 3309166 h 6858000"/>
              <a:gd name="connsiteX120" fmla="*/ 10978225 w 12192000"/>
              <a:gd name="connsiteY120" fmla="*/ 3258982 h 6858000"/>
              <a:gd name="connsiteX121" fmla="*/ 11062322 w 12192000"/>
              <a:gd name="connsiteY121" fmla="*/ 3194737 h 6858000"/>
              <a:gd name="connsiteX122" fmla="*/ 11125742 w 12192000"/>
              <a:gd name="connsiteY122" fmla="*/ 3169370 h 6858000"/>
              <a:gd name="connsiteX123" fmla="*/ 11154968 w 12192000"/>
              <a:gd name="connsiteY123" fmla="*/ 3132974 h 6858000"/>
              <a:gd name="connsiteX124" fmla="*/ 11120502 w 12192000"/>
              <a:gd name="connsiteY124" fmla="*/ 3102642 h 6858000"/>
              <a:gd name="connsiteX125" fmla="*/ 10967470 w 12192000"/>
              <a:gd name="connsiteY125" fmla="*/ 3030401 h 6858000"/>
              <a:gd name="connsiteX126" fmla="*/ 11049914 w 12192000"/>
              <a:gd name="connsiteY126" fmla="*/ 2970015 h 6858000"/>
              <a:gd name="connsiteX127" fmla="*/ 10618944 w 12192000"/>
              <a:gd name="connsiteY127" fmla="*/ 2685183 h 6858000"/>
              <a:gd name="connsiteX128" fmla="*/ 10566830 w 12192000"/>
              <a:gd name="connsiteY128" fmla="*/ 2641617 h 6858000"/>
              <a:gd name="connsiteX129" fmla="*/ 10290271 w 12192000"/>
              <a:gd name="connsiteY129" fmla="*/ 2536011 h 6858000"/>
              <a:gd name="connsiteX130" fmla="*/ 10005715 w 12192000"/>
              <a:gd name="connsiteY130" fmla="*/ 2461288 h 6858000"/>
              <a:gd name="connsiteX131" fmla="*/ 10203414 w 12192000"/>
              <a:gd name="connsiteY131" fmla="*/ 2303568 h 6858000"/>
              <a:gd name="connsiteX132" fmla="*/ 9901487 w 12192000"/>
              <a:gd name="connsiteY132" fmla="*/ 2266895 h 6858000"/>
              <a:gd name="connsiteX133" fmla="*/ 9871984 w 12192000"/>
              <a:gd name="connsiteY133" fmla="*/ 2267999 h 6858000"/>
              <a:gd name="connsiteX134" fmla="*/ 9279158 w 12192000"/>
              <a:gd name="connsiteY134" fmla="*/ 2243734 h 6858000"/>
              <a:gd name="connsiteX135" fmla="*/ 8429350 w 12192000"/>
              <a:gd name="connsiteY135" fmla="*/ 2163219 h 6858000"/>
              <a:gd name="connsiteX136" fmla="*/ 7725955 w 12192000"/>
              <a:gd name="connsiteY136" fmla="*/ 2114967 h 6858000"/>
              <a:gd name="connsiteX137" fmla="*/ 6977065 w 12192000"/>
              <a:gd name="connsiteY137" fmla="*/ 2021218 h 6858000"/>
              <a:gd name="connsiteX138" fmla="*/ 6941221 w 12192000"/>
              <a:gd name="connsiteY138" fmla="*/ 2015186 h 6858000"/>
              <a:gd name="connsiteX139" fmla="*/ 0 w 12192000"/>
              <a:gd name="connsiteY139" fmla="*/ 0 h 6858000"/>
              <a:gd name="connsiteX140" fmla="*/ 12192000 w 12192000"/>
              <a:gd name="connsiteY140" fmla="*/ 0 h 6858000"/>
              <a:gd name="connsiteX141" fmla="*/ 12192000 w 12192000"/>
              <a:gd name="connsiteY141" fmla="*/ 6858000 h 6858000"/>
              <a:gd name="connsiteX142" fmla="*/ 0 w 12192000"/>
              <a:gd name="connsiteY14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2192000" h="6858000">
                <a:moveTo>
                  <a:pt x="6941221" y="2015186"/>
                </a:moveTo>
                <a:cubicBezTo>
                  <a:pt x="6929158" y="2014876"/>
                  <a:pt x="6917508" y="2018599"/>
                  <a:pt x="6907857" y="2033351"/>
                </a:cubicBezTo>
                <a:cubicBezTo>
                  <a:pt x="6959143" y="2072228"/>
                  <a:pt x="7024491" y="2057614"/>
                  <a:pt x="7093700" y="2101457"/>
                </a:cubicBezTo>
                <a:cubicBezTo>
                  <a:pt x="6981202" y="2087669"/>
                  <a:pt x="6892139" y="2076639"/>
                  <a:pt x="6803079" y="2065612"/>
                </a:cubicBezTo>
                <a:cubicBezTo>
                  <a:pt x="6801424" y="2073332"/>
                  <a:pt x="6799770" y="2081052"/>
                  <a:pt x="6798115" y="2088772"/>
                </a:cubicBezTo>
                <a:cubicBezTo>
                  <a:pt x="6911993" y="2105040"/>
                  <a:pt x="7017322" y="2146951"/>
                  <a:pt x="7128167" y="2176455"/>
                </a:cubicBezTo>
                <a:cubicBezTo>
                  <a:pt x="7117964" y="2194655"/>
                  <a:pt x="7107764" y="2191070"/>
                  <a:pt x="7098663" y="2189968"/>
                </a:cubicBezTo>
                <a:cubicBezTo>
                  <a:pt x="7039381" y="2182798"/>
                  <a:pt x="6980099" y="2175629"/>
                  <a:pt x="6923298" y="2156052"/>
                </a:cubicBezTo>
                <a:cubicBezTo>
                  <a:pt x="6910614" y="2151639"/>
                  <a:pt x="6895172" y="2151639"/>
                  <a:pt x="6888004" y="2164875"/>
                </a:cubicBezTo>
                <a:cubicBezTo>
                  <a:pt x="6877801" y="2183625"/>
                  <a:pt x="6892414" y="2195758"/>
                  <a:pt x="6905375" y="2205958"/>
                </a:cubicBezTo>
                <a:cubicBezTo>
                  <a:pt x="6927985" y="2223606"/>
                  <a:pt x="6955282" y="2218643"/>
                  <a:pt x="6981477" y="2221951"/>
                </a:cubicBezTo>
                <a:cubicBezTo>
                  <a:pt x="7051237" y="2230499"/>
                  <a:pt x="7084601" y="2257245"/>
                  <a:pt x="7100043" y="2318459"/>
                </a:cubicBezTo>
                <a:cubicBezTo>
                  <a:pt x="7038829" y="2293642"/>
                  <a:pt x="6979822" y="2324249"/>
                  <a:pt x="6920540" y="2306877"/>
                </a:cubicBezTo>
                <a:cubicBezTo>
                  <a:pt x="6905099" y="2302466"/>
                  <a:pt x="6880559" y="2309083"/>
                  <a:pt x="6888831" y="2330314"/>
                </a:cubicBezTo>
                <a:cubicBezTo>
                  <a:pt x="6896552" y="2350168"/>
                  <a:pt x="6922195" y="2364505"/>
                  <a:pt x="6876698" y="2360645"/>
                </a:cubicBezTo>
                <a:cubicBezTo>
                  <a:pt x="6844163" y="2357887"/>
                  <a:pt x="6780468" y="2380223"/>
                  <a:pt x="6807214" y="2385736"/>
                </a:cubicBezTo>
                <a:cubicBezTo>
                  <a:pt x="6840853" y="2392631"/>
                  <a:pt x="6873666" y="2402557"/>
                  <a:pt x="6916405" y="2413862"/>
                </a:cubicBezTo>
                <a:cubicBezTo>
                  <a:pt x="6869254" y="2432335"/>
                  <a:pt x="6835338" y="2428475"/>
                  <a:pt x="6799770" y="2413862"/>
                </a:cubicBezTo>
                <a:cubicBezTo>
                  <a:pt x="6756756" y="2396214"/>
                  <a:pt x="6700781" y="2374708"/>
                  <a:pt x="6665762" y="2394561"/>
                </a:cubicBezTo>
                <a:cubicBezTo>
                  <a:pt x="6613373" y="2424340"/>
                  <a:pt x="6569807" y="2405589"/>
                  <a:pt x="6522933" y="2400626"/>
                </a:cubicBezTo>
                <a:cubicBezTo>
                  <a:pt x="6427531" y="2390424"/>
                  <a:pt x="6332953" y="2373328"/>
                  <a:pt x="6237275" y="2365057"/>
                </a:cubicBezTo>
                <a:cubicBezTo>
                  <a:pt x="6198948" y="2361748"/>
                  <a:pt x="6157588" y="2346032"/>
                  <a:pt x="6101338" y="2367538"/>
                </a:cubicBezTo>
                <a:cubicBezTo>
                  <a:pt x="6356116" y="2477556"/>
                  <a:pt x="6629642" y="2470664"/>
                  <a:pt x="6857121" y="2606875"/>
                </a:cubicBezTo>
                <a:cubicBezTo>
                  <a:pt x="6847471" y="2619834"/>
                  <a:pt x="6798391" y="2656782"/>
                  <a:pt x="6818519" y="2659539"/>
                </a:cubicBezTo>
                <a:cubicBezTo>
                  <a:pt x="6875044" y="2667537"/>
                  <a:pt x="6925227" y="2694558"/>
                  <a:pt x="6976790" y="2716892"/>
                </a:cubicBezTo>
                <a:cubicBezTo>
                  <a:pt x="6999125" y="2726543"/>
                  <a:pt x="7026146" y="2739227"/>
                  <a:pt x="7015669" y="2773693"/>
                </a:cubicBezTo>
                <a:cubicBezTo>
                  <a:pt x="6996642" y="2783343"/>
                  <a:pt x="6982580" y="2769833"/>
                  <a:pt x="6966864" y="2768730"/>
                </a:cubicBezTo>
                <a:cubicBezTo>
                  <a:pt x="6950871" y="2767628"/>
                  <a:pt x="6915025" y="2774796"/>
                  <a:pt x="6924953" y="2779483"/>
                </a:cubicBezTo>
                <a:cubicBezTo>
                  <a:pt x="6970172" y="2800715"/>
                  <a:pt x="6888831" y="2851726"/>
                  <a:pt x="6942323" y="2851726"/>
                </a:cubicBezTo>
                <a:cubicBezTo>
                  <a:pt x="7031937" y="2852001"/>
                  <a:pt x="7079638" y="2942441"/>
                  <a:pt x="7165943" y="2944924"/>
                </a:cubicBezTo>
                <a:cubicBezTo>
                  <a:pt x="7179728" y="2945198"/>
                  <a:pt x="7186346" y="2961191"/>
                  <a:pt x="7186071" y="2975254"/>
                </a:cubicBezTo>
                <a:cubicBezTo>
                  <a:pt x="7186071" y="2992074"/>
                  <a:pt x="7173387" y="2995107"/>
                  <a:pt x="7159325" y="2996762"/>
                </a:cubicBezTo>
                <a:cubicBezTo>
                  <a:pt x="7137817" y="2999242"/>
                  <a:pt x="7115483" y="2975254"/>
                  <a:pt x="7087082" y="3007790"/>
                </a:cubicBezTo>
                <a:cubicBezTo>
                  <a:pt x="7138094" y="3026815"/>
                  <a:pt x="7189103" y="3045842"/>
                  <a:pt x="7188276" y="3111191"/>
                </a:cubicBezTo>
                <a:cubicBezTo>
                  <a:pt x="7188001" y="3128836"/>
                  <a:pt x="7209232" y="3135454"/>
                  <a:pt x="7225225" y="3139866"/>
                </a:cubicBezTo>
                <a:cubicBezTo>
                  <a:pt x="7251696" y="3147036"/>
                  <a:pt x="7274028" y="3159720"/>
                  <a:pt x="7288368" y="3184260"/>
                </a:cubicBezTo>
                <a:cubicBezTo>
                  <a:pt x="7288092" y="3188948"/>
                  <a:pt x="7287816" y="3193910"/>
                  <a:pt x="7289471" y="3197771"/>
                </a:cubicBezTo>
                <a:cubicBezTo>
                  <a:pt x="7284784" y="3257053"/>
                  <a:pt x="7246181" y="3255398"/>
                  <a:pt x="7203442" y="3245472"/>
                </a:cubicBezTo>
                <a:cubicBezTo>
                  <a:pt x="7152432" y="3233340"/>
                  <a:pt x="7101973" y="3211281"/>
                  <a:pt x="7048205" y="3232512"/>
                </a:cubicBezTo>
                <a:cubicBezTo>
                  <a:pt x="7124032" y="3260913"/>
                  <a:pt x="7206475" y="3263118"/>
                  <a:pt x="7277614" y="3303652"/>
                </a:cubicBezTo>
                <a:cubicBezTo>
                  <a:pt x="7017322" y="3311097"/>
                  <a:pt x="6787361" y="3183155"/>
                  <a:pt x="6535066" y="3134077"/>
                </a:cubicBezTo>
                <a:cubicBezTo>
                  <a:pt x="6543614" y="3166887"/>
                  <a:pt x="6564017" y="3173505"/>
                  <a:pt x="6582492" y="3178469"/>
                </a:cubicBezTo>
                <a:cubicBezTo>
                  <a:pt x="6675690" y="3203286"/>
                  <a:pt x="6757305" y="3252642"/>
                  <a:pt x="6842233" y="3295379"/>
                </a:cubicBezTo>
                <a:cubicBezTo>
                  <a:pt x="6877249" y="3313026"/>
                  <a:pt x="6902618" y="3330674"/>
                  <a:pt x="6915853" y="3368725"/>
                </a:cubicBezTo>
                <a:cubicBezTo>
                  <a:pt x="6927710" y="3403192"/>
                  <a:pt x="6950596" y="3419185"/>
                  <a:pt x="6993058" y="3409257"/>
                </a:cubicBezTo>
                <a:cubicBezTo>
                  <a:pt x="7027524" y="3400985"/>
                  <a:pt x="7065299" y="3405397"/>
                  <a:pt x="7101421" y="3408430"/>
                </a:cubicBezTo>
                <a:cubicBezTo>
                  <a:pt x="7143057" y="3411739"/>
                  <a:pt x="7189655" y="3450618"/>
                  <a:pt x="7178350" y="3470746"/>
                </a:cubicBezTo>
                <a:cubicBezTo>
                  <a:pt x="7159050" y="3504937"/>
                  <a:pt x="7126789" y="3487842"/>
                  <a:pt x="7098112" y="3483982"/>
                </a:cubicBezTo>
                <a:cubicBezTo>
                  <a:pt x="7065575" y="3479295"/>
                  <a:pt x="7005191" y="3469643"/>
                  <a:pt x="7004088" y="3473780"/>
                </a:cubicBezTo>
                <a:cubicBezTo>
                  <a:pt x="6982854" y="3559532"/>
                  <a:pt x="6833408" y="3484809"/>
                  <a:pt x="6801147" y="3477087"/>
                </a:cubicBezTo>
                <a:cubicBezTo>
                  <a:pt x="6760891" y="3467437"/>
                  <a:pt x="6723115" y="3485085"/>
                  <a:pt x="6684788" y="3489220"/>
                </a:cubicBezTo>
                <a:cubicBezTo>
                  <a:pt x="6650597" y="3493080"/>
                  <a:pt x="6457309" y="3504937"/>
                  <a:pt x="6417328" y="3468539"/>
                </a:cubicBezTo>
                <a:cubicBezTo>
                  <a:pt x="6411813" y="3496940"/>
                  <a:pt x="6423393" y="3508521"/>
                  <a:pt x="6433045" y="3521481"/>
                </a:cubicBezTo>
                <a:cubicBezTo>
                  <a:pt x="6446556" y="3539954"/>
                  <a:pt x="6448762" y="3552914"/>
                  <a:pt x="6423117" y="3567527"/>
                </a:cubicBezTo>
                <a:cubicBezTo>
                  <a:pt x="6350049" y="3609441"/>
                  <a:pt x="6351153" y="3610818"/>
                  <a:pt x="6419258" y="3667620"/>
                </a:cubicBezTo>
                <a:cubicBezTo>
                  <a:pt x="6422568" y="3670100"/>
                  <a:pt x="6421188" y="3678373"/>
                  <a:pt x="6421740" y="3683888"/>
                </a:cubicBezTo>
                <a:cubicBezTo>
                  <a:pt x="6403817" y="3692711"/>
                  <a:pt x="6382861" y="3670652"/>
                  <a:pt x="6361906" y="3694366"/>
                </a:cubicBezTo>
                <a:cubicBezTo>
                  <a:pt x="6453173" y="3798591"/>
                  <a:pt x="6592418" y="3824234"/>
                  <a:pt x="6718429" y="3902544"/>
                </a:cubicBezTo>
                <a:cubicBezTo>
                  <a:pt x="6616407" y="3928462"/>
                  <a:pt x="6555194" y="3838022"/>
                  <a:pt x="6480195" y="3849603"/>
                </a:cubicBezTo>
                <a:cubicBezTo>
                  <a:pt x="6442696" y="3878004"/>
                  <a:pt x="6554091" y="3923499"/>
                  <a:pt x="6447934" y="3937011"/>
                </a:cubicBezTo>
                <a:cubicBezTo>
                  <a:pt x="6493983" y="3961826"/>
                  <a:pt x="6528173" y="3986089"/>
                  <a:pt x="6559882" y="4014767"/>
                </a:cubicBezTo>
                <a:cubicBezTo>
                  <a:pt x="6616407" y="4066053"/>
                  <a:pt x="6627437" y="4099693"/>
                  <a:pt x="6601241" y="4168626"/>
                </a:cubicBezTo>
                <a:cubicBezTo>
                  <a:pt x="6584145" y="4213846"/>
                  <a:pt x="6559054" y="4255483"/>
                  <a:pt x="6581113" y="4309250"/>
                </a:cubicBezTo>
                <a:cubicBezTo>
                  <a:pt x="6596553" y="4346198"/>
                  <a:pt x="6590487" y="4370461"/>
                  <a:pt x="6533136" y="4353918"/>
                </a:cubicBezTo>
                <a:cubicBezTo>
                  <a:pt x="6471372" y="4336270"/>
                  <a:pt x="6448211" y="4369358"/>
                  <a:pt x="6463651" y="4434156"/>
                </a:cubicBezTo>
                <a:cubicBezTo>
                  <a:pt x="6473577" y="4475792"/>
                  <a:pt x="6463099" y="4488475"/>
                  <a:pt x="6420637" y="4483787"/>
                </a:cubicBezTo>
                <a:cubicBezTo>
                  <a:pt x="6373762" y="4478549"/>
                  <a:pt x="6329093" y="4451251"/>
                  <a:pt x="6271190" y="4464487"/>
                </a:cubicBezTo>
                <a:cubicBezTo>
                  <a:pt x="6317512" y="4540039"/>
                  <a:pt x="6416501" y="4518531"/>
                  <a:pt x="6470545" y="4590498"/>
                </a:cubicBezTo>
                <a:cubicBezTo>
                  <a:pt x="6406023" y="4590772"/>
                  <a:pt x="6356666" y="4590498"/>
                  <a:pt x="6308965" y="4574780"/>
                </a:cubicBezTo>
                <a:cubicBezTo>
                  <a:pt x="6289111" y="4568437"/>
                  <a:pt x="6267328" y="4561822"/>
                  <a:pt x="6256301" y="4583603"/>
                </a:cubicBezTo>
                <a:cubicBezTo>
                  <a:pt x="6243340" y="4609798"/>
                  <a:pt x="6270086" y="4619724"/>
                  <a:pt x="6286354" y="4624412"/>
                </a:cubicBezTo>
                <a:cubicBezTo>
                  <a:pt x="6332128" y="4637647"/>
                  <a:pt x="6367144" y="4669081"/>
                  <a:pt x="6404920" y="4693621"/>
                </a:cubicBezTo>
                <a:cubicBezTo>
                  <a:pt x="6487915" y="4747390"/>
                  <a:pt x="6578908" y="4792334"/>
                  <a:pt x="6649220" y="4881120"/>
                </a:cubicBezTo>
                <a:cubicBezTo>
                  <a:pt x="6560709" y="4858509"/>
                  <a:pt x="6494809" y="4805845"/>
                  <a:pt x="6412640" y="4795092"/>
                </a:cubicBezTo>
                <a:cubicBezTo>
                  <a:pt x="6483779" y="4875881"/>
                  <a:pt x="6575322" y="4929098"/>
                  <a:pt x="6661902" y="4987828"/>
                </a:cubicBezTo>
                <a:cubicBezTo>
                  <a:pt x="6686719" y="5004373"/>
                  <a:pt x="6711811" y="5015678"/>
                  <a:pt x="6717325" y="5051798"/>
                </a:cubicBezTo>
                <a:cubicBezTo>
                  <a:pt x="6728079" y="5121834"/>
                  <a:pt x="6760340" y="5179738"/>
                  <a:pt x="6829272" y="5210619"/>
                </a:cubicBezTo>
                <a:cubicBezTo>
                  <a:pt x="6829824" y="5210897"/>
                  <a:pt x="6825965" y="5221375"/>
                  <a:pt x="6823757" y="5228542"/>
                </a:cubicBezTo>
                <a:cubicBezTo>
                  <a:pt x="6781571" y="5230749"/>
                  <a:pt x="6748207" y="5189388"/>
                  <a:pt x="6694439" y="5202899"/>
                </a:cubicBezTo>
                <a:cubicBezTo>
                  <a:pt x="6746002" y="5259148"/>
                  <a:pt x="6789016" y="5309609"/>
                  <a:pt x="6862085" y="5336355"/>
                </a:cubicBezTo>
                <a:cubicBezTo>
                  <a:pt x="6920540" y="5357586"/>
                  <a:pt x="6992783" y="5369994"/>
                  <a:pt x="7035246" y="5438926"/>
                </a:cubicBezTo>
                <a:cubicBezTo>
                  <a:pt x="6985889" y="5452439"/>
                  <a:pt x="6949216" y="5435343"/>
                  <a:pt x="6912268" y="5423210"/>
                </a:cubicBezTo>
                <a:cubicBezTo>
                  <a:pt x="6855743" y="5404461"/>
                  <a:pt x="6799770" y="5383230"/>
                  <a:pt x="6743244" y="5364479"/>
                </a:cubicBezTo>
                <a:cubicBezTo>
                  <a:pt x="6721737" y="5357310"/>
                  <a:pt x="6698299" y="5352346"/>
                  <a:pt x="6684513" y="5386538"/>
                </a:cubicBezTo>
                <a:cubicBezTo>
                  <a:pt x="6756480" y="5393708"/>
                  <a:pt x="6799494" y="5440031"/>
                  <a:pt x="6844713" y="5483595"/>
                </a:cubicBezTo>
                <a:cubicBezTo>
                  <a:pt x="6870082" y="5508135"/>
                  <a:pt x="6890762" y="5540948"/>
                  <a:pt x="6936533" y="5528541"/>
                </a:cubicBezTo>
                <a:cubicBezTo>
                  <a:pt x="6960522" y="5521923"/>
                  <a:pt x="6975687" y="5540396"/>
                  <a:pt x="6973204" y="5563007"/>
                </a:cubicBezTo>
                <a:cubicBezTo>
                  <a:pt x="6964106" y="5642695"/>
                  <a:pt x="7020080" y="5670543"/>
                  <a:pt x="7077983" y="5685983"/>
                </a:cubicBezTo>
                <a:cubicBezTo>
                  <a:pt x="7187726" y="5714935"/>
                  <a:pt x="7278993" y="5783041"/>
                  <a:pt x="7385702" y="5820265"/>
                </a:cubicBezTo>
                <a:cubicBezTo>
                  <a:pt x="7489378" y="5856387"/>
                  <a:pt x="7569615" y="5942139"/>
                  <a:pt x="7673565" y="5987085"/>
                </a:cubicBezTo>
                <a:cubicBezTo>
                  <a:pt x="7748843" y="6019621"/>
                  <a:pt x="7820807" y="6061533"/>
                  <a:pt x="7898289" y="6091035"/>
                </a:cubicBezTo>
                <a:cubicBezTo>
                  <a:pt x="8081651" y="6160795"/>
                  <a:pt x="8268598" y="6216770"/>
                  <a:pt x="8466299" y="6224765"/>
                </a:cubicBezTo>
                <a:cubicBezTo>
                  <a:pt x="8629532" y="6231107"/>
                  <a:pt x="10045419" y="6225043"/>
                  <a:pt x="10620599" y="5317605"/>
                </a:cubicBezTo>
                <a:cubicBezTo>
                  <a:pt x="10631626" y="5313192"/>
                  <a:pt x="10644035" y="5301612"/>
                  <a:pt x="10647894" y="5290581"/>
                </a:cubicBezTo>
                <a:cubicBezTo>
                  <a:pt x="10666370" y="5239020"/>
                  <a:pt x="10711590" y="5216686"/>
                  <a:pt x="10752398" y="5188838"/>
                </a:cubicBezTo>
                <a:cubicBezTo>
                  <a:pt x="10788244" y="5164297"/>
                  <a:pt x="10826296" y="5138654"/>
                  <a:pt x="10841186" y="5097293"/>
                </a:cubicBezTo>
                <a:cubicBezTo>
                  <a:pt x="10860762" y="5042147"/>
                  <a:pt x="10805064" y="5087367"/>
                  <a:pt x="10794861" y="5066412"/>
                </a:cubicBezTo>
                <a:cubicBezTo>
                  <a:pt x="10816092" y="5037737"/>
                  <a:pt x="10848906" y="5011540"/>
                  <a:pt x="10857454" y="4979004"/>
                </a:cubicBezTo>
                <a:cubicBezTo>
                  <a:pt x="10888610" y="4861543"/>
                  <a:pt x="10955890" y="4776065"/>
                  <a:pt x="11056532" y="4709613"/>
                </a:cubicBezTo>
                <a:cubicBezTo>
                  <a:pt x="11085484" y="4690588"/>
                  <a:pt x="11104509" y="4655845"/>
                  <a:pt x="11143939" y="4650332"/>
                </a:cubicBezTo>
                <a:cubicBezTo>
                  <a:pt x="11231622" y="4638199"/>
                  <a:pt x="11204048" y="4543346"/>
                  <a:pt x="11250372" y="4501160"/>
                </a:cubicBezTo>
                <a:cubicBezTo>
                  <a:pt x="11259196" y="4493162"/>
                  <a:pt x="11267190" y="4477447"/>
                  <a:pt x="11265538" y="4466694"/>
                </a:cubicBezTo>
                <a:cubicBezTo>
                  <a:pt x="11263056" y="4451251"/>
                  <a:pt x="11252578" y="4436638"/>
                  <a:pt x="11243755" y="4422850"/>
                </a:cubicBezTo>
                <a:cubicBezTo>
                  <a:pt x="11234654" y="4409065"/>
                  <a:pt x="11220870" y="4396932"/>
                  <a:pt x="11227486" y="4378734"/>
                </a:cubicBezTo>
                <a:cubicBezTo>
                  <a:pt x="11230242" y="4371289"/>
                  <a:pt x="11228314" y="4345371"/>
                  <a:pt x="11248718" y="4365774"/>
                </a:cubicBezTo>
                <a:cubicBezTo>
                  <a:pt x="11304692" y="4421748"/>
                  <a:pt x="11337228" y="4368809"/>
                  <a:pt x="11385204" y="4343440"/>
                </a:cubicBezTo>
                <a:cubicBezTo>
                  <a:pt x="11346603" y="4317245"/>
                  <a:pt x="11311861" y="4298772"/>
                  <a:pt x="11306070" y="4259618"/>
                </a:cubicBezTo>
                <a:cubicBezTo>
                  <a:pt x="11294214" y="4178828"/>
                  <a:pt x="11243480" y="4141880"/>
                  <a:pt x="11166550" y="4134711"/>
                </a:cubicBezTo>
                <a:cubicBezTo>
                  <a:pt x="11194949" y="4056679"/>
                  <a:pt x="11194949" y="4056679"/>
                  <a:pt x="11103130" y="4045924"/>
                </a:cubicBezTo>
                <a:cubicBezTo>
                  <a:pt x="11138425" y="3996293"/>
                  <a:pt x="11138425" y="3983609"/>
                  <a:pt x="11095686" y="3966514"/>
                </a:cubicBezTo>
                <a:cubicBezTo>
                  <a:pt x="11054602" y="3950245"/>
                  <a:pt x="11009106" y="3944730"/>
                  <a:pt x="10971054" y="3919640"/>
                </a:cubicBezTo>
                <a:cubicBezTo>
                  <a:pt x="11006073" y="3856221"/>
                  <a:pt x="11015998" y="3782600"/>
                  <a:pt x="11088241" y="3751718"/>
                </a:cubicBezTo>
                <a:cubicBezTo>
                  <a:pt x="11099546" y="3747030"/>
                  <a:pt x="11107266" y="3728004"/>
                  <a:pt x="11100098" y="3716977"/>
                </a:cubicBezTo>
                <a:cubicBezTo>
                  <a:pt x="11073904" y="3676995"/>
                  <a:pt x="11111404" y="3601168"/>
                  <a:pt x="11029786" y="3592621"/>
                </a:cubicBezTo>
                <a:cubicBezTo>
                  <a:pt x="11019583" y="3591793"/>
                  <a:pt x="11010208" y="3583520"/>
                  <a:pt x="11018206" y="3572767"/>
                </a:cubicBezTo>
                <a:cubicBezTo>
                  <a:pt x="11045779" y="3535268"/>
                  <a:pt x="11012415" y="3537749"/>
                  <a:pt x="10992287" y="3533061"/>
                </a:cubicBezTo>
                <a:cubicBezTo>
                  <a:pt x="10968022" y="3527271"/>
                  <a:pt x="10940448" y="3543816"/>
                  <a:pt x="10917838" y="3523410"/>
                </a:cubicBezTo>
                <a:cubicBezTo>
                  <a:pt x="10923078" y="3501903"/>
                  <a:pt x="10942654" y="3502179"/>
                  <a:pt x="10956441" y="3495287"/>
                </a:cubicBezTo>
                <a:cubicBezTo>
                  <a:pt x="10996698" y="3475433"/>
                  <a:pt x="11029511" y="3451721"/>
                  <a:pt x="11031442" y="3400159"/>
                </a:cubicBezTo>
                <a:cubicBezTo>
                  <a:pt x="11032818" y="3358523"/>
                  <a:pt x="11037230" y="3321850"/>
                  <a:pt x="10981533" y="3309166"/>
                </a:cubicBezTo>
                <a:cubicBezTo>
                  <a:pt x="10958372" y="3303927"/>
                  <a:pt x="10964990" y="3273873"/>
                  <a:pt x="10978225" y="3258982"/>
                </a:cubicBezTo>
                <a:cubicBezTo>
                  <a:pt x="11001938" y="3232512"/>
                  <a:pt x="11021514" y="3197219"/>
                  <a:pt x="11062322" y="3194737"/>
                </a:cubicBezTo>
                <a:cubicBezTo>
                  <a:pt x="11087138" y="3193084"/>
                  <a:pt x="11106164" y="3182053"/>
                  <a:pt x="11125742" y="3169370"/>
                </a:cubicBezTo>
                <a:cubicBezTo>
                  <a:pt x="11139802" y="3160269"/>
                  <a:pt x="11156622" y="3152550"/>
                  <a:pt x="11154968" y="3132974"/>
                </a:cubicBezTo>
                <a:cubicBezTo>
                  <a:pt x="11153315" y="3114223"/>
                  <a:pt x="11137046" y="3106503"/>
                  <a:pt x="11120502" y="3102642"/>
                </a:cubicBezTo>
                <a:cubicBezTo>
                  <a:pt x="11065355" y="3090235"/>
                  <a:pt x="11013518" y="3072037"/>
                  <a:pt x="10967470" y="3030401"/>
                </a:cubicBezTo>
                <a:cubicBezTo>
                  <a:pt x="10998076" y="3008342"/>
                  <a:pt x="11027304" y="2992350"/>
                  <a:pt x="11049914" y="2970015"/>
                </a:cubicBezTo>
                <a:cubicBezTo>
                  <a:pt x="11104509" y="2915972"/>
                  <a:pt x="10642106" y="2745845"/>
                  <a:pt x="10618944" y="2685183"/>
                </a:cubicBezTo>
                <a:cubicBezTo>
                  <a:pt x="10611775" y="2666432"/>
                  <a:pt x="10587235" y="2647132"/>
                  <a:pt x="10566830" y="2641617"/>
                </a:cubicBezTo>
                <a:cubicBezTo>
                  <a:pt x="10471151" y="2615699"/>
                  <a:pt x="10388156" y="2557518"/>
                  <a:pt x="10290271" y="2536011"/>
                </a:cubicBezTo>
                <a:cubicBezTo>
                  <a:pt x="10197900" y="2515607"/>
                  <a:pt x="10106908" y="2488309"/>
                  <a:pt x="10005715" y="2461288"/>
                </a:cubicBezTo>
                <a:cubicBezTo>
                  <a:pt x="10067754" y="2393457"/>
                  <a:pt x="10177772" y="2401454"/>
                  <a:pt x="10203414" y="2303568"/>
                </a:cubicBezTo>
                <a:cubicBezTo>
                  <a:pt x="10103324" y="2278201"/>
                  <a:pt x="9997996" y="2307154"/>
                  <a:pt x="9901487" y="2266895"/>
                </a:cubicBezTo>
                <a:cubicBezTo>
                  <a:pt x="9893216" y="2263312"/>
                  <a:pt x="9881910" y="2266895"/>
                  <a:pt x="9871984" y="2267999"/>
                </a:cubicBezTo>
                <a:cubicBezTo>
                  <a:pt x="9673181" y="2289506"/>
                  <a:pt x="9475204" y="2270758"/>
                  <a:pt x="9279158" y="2243734"/>
                </a:cubicBezTo>
                <a:cubicBezTo>
                  <a:pt x="8996808" y="2205133"/>
                  <a:pt x="8713354" y="2180592"/>
                  <a:pt x="8429350" y="2163219"/>
                </a:cubicBezTo>
                <a:cubicBezTo>
                  <a:pt x="8194701" y="2148882"/>
                  <a:pt x="7959502" y="2142541"/>
                  <a:pt x="7725955" y="2114967"/>
                </a:cubicBezTo>
                <a:cubicBezTo>
                  <a:pt x="7476142" y="2085464"/>
                  <a:pt x="7226605" y="2052100"/>
                  <a:pt x="6977065" y="2021218"/>
                </a:cubicBezTo>
                <a:cubicBezTo>
                  <a:pt x="6965761" y="2019839"/>
                  <a:pt x="6953283" y="2015496"/>
                  <a:pt x="6941221" y="2015186"/>
                </a:cubicBezTo>
                <a:close/>
                <a:moveTo>
                  <a:pt x="0" y="0"/>
                </a:moveTo>
                <a:lnTo>
                  <a:pt x="12192000" y="0"/>
                </a:lnTo>
                <a:lnTo>
                  <a:pt x="12192000" y="6858000"/>
                </a:lnTo>
                <a:lnTo>
                  <a:pt x="0" y="6858000"/>
                </a:lnTo>
                <a:close/>
              </a:path>
            </a:pathLst>
          </a:cu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A56099B-AB06-6FD6-31EF-D8F8D8139077}"/>
              </a:ext>
            </a:extLst>
          </p:cNvPr>
          <p:cNvSpPr>
            <a:spLocks noGrp="1"/>
          </p:cNvSpPr>
          <p:nvPr>
            <p:ph type="title"/>
          </p:nvPr>
        </p:nvSpPr>
        <p:spPr>
          <a:xfrm>
            <a:off x="838200" y="365125"/>
            <a:ext cx="10515600" cy="1325563"/>
          </a:xfrm>
        </p:spPr>
        <p:txBody>
          <a:bodyPr>
            <a:normAutofit/>
          </a:bodyPr>
          <a:lstStyle/>
          <a:p>
            <a:r>
              <a:rPr lang="en-GB" sz="5400" b="1" u="sng" dirty="0"/>
              <a:t>Primary legislation </a:t>
            </a:r>
            <a:endParaRPr lang="en-US" sz="6000" dirty="0"/>
          </a:p>
        </p:txBody>
      </p:sp>
      <p:sp>
        <p:nvSpPr>
          <p:cNvPr id="3" name="Content Placeholder 2">
            <a:extLst>
              <a:ext uri="{FF2B5EF4-FFF2-40B4-BE49-F238E27FC236}">
                <a16:creationId xmlns:a16="http://schemas.microsoft.com/office/drawing/2014/main" id="{AF4D8B2C-CFD5-646C-F788-E7AD307BDDF6}"/>
              </a:ext>
            </a:extLst>
          </p:cNvPr>
          <p:cNvSpPr>
            <a:spLocks noGrp="1"/>
          </p:cNvSpPr>
          <p:nvPr>
            <p:ph idx="1"/>
          </p:nvPr>
        </p:nvSpPr>
        <p:spPr>
          <a:xfrm>
            <a:off x="838201" y="2013625"/>
            <a:ext cx="4614759" cy="4163337"/>
          </a:xfrm>
        </p:spPr>
        <p:txBody>
          <a:bodyPr vert="horz" lIns="91440" tIns="45720" rIns="91440" bIns="45720" rtlCol="0">
            <a:normAutofit/>
          </a:bodyPr>
          <a:lstStyle/>
          <a:p>
            <a:r>
              <a:rPr lang="en-GB" sz="2000"/>
              <a:t>Created by parliament. </a:t>
            </a:r>
            <a:endParaRPr lang="en-US" sz="2000"/>
          </a:p>
          <a:p>
            <a:endParaRPr lang="en-GB" sz="2000"/>
          </a:p>
          <a:p>
            <a:r>
              <a:rPr lang="en-GB" sz="2000"/>
              <a:t>Also known as an act of Parliament. </a:t>
            </a:r>
          </a:p>
          <a:p>
            <a:endParaRPr lang="en-GB" sz="2000"/>
          </a:p>
          <a:p>
            <a:r>
              <a:rPr lang="en-GB" sz="2000"/>
              <a:t>Key examples include; </a:t>
            </a:r>
          </a:p>
          <a:p>
            <a:endParaRPr lang="en-GB" sz="2000"/>
          </a:p>
          <a:p>
            <a:r>
              <a:rPr lang="en-GB" sz="2000"/>
              <a:t>The Offences Against the Persons Act 1861. </a:t>
            </a:r>
          </a:p>
        </p:txBody>
      </p:sp>
      <p:pic>
        <p:nvPicPr>
          <p:cNvPr id="4" name="Graphic 4" descr="Gavel with solid fill">
            <a:extLst>
              <a:ext uri="{FF2B5EF4-FFF2-40B4-BE49-F238E27FC236}">
                <a16:creationId xmlns:a16="http://schemas.microsoft.com/office/drawing/2014/main" id="{B0590017-81A4-CF17-3E56-6045832D190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455346" y="2766817"/>
            <a:ext cx="2751667" cy="2751667"/>
          </a:xfrm>
          <a:prstGeom prst="rect">
            <a:avLst/>
          </a:prstGeom>
        </p:spPr>
      </p:pic>
    </p:spTree>
    <p:extLst>
      <p:ext uri="{BB962C8B-B14F-4D97-AF65-F5344CB8AC3E}">
        <p14:creationId xmlns:p14="http://schemas.microsoft.com/office/powerpoint/2010/main" val="6488654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A866F0E-F54B-4BF5-8A88-7D97BD45FC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36F6B5C-2B5F-4FEE-8263-34996D29DC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8229EC50-E910-4AE2-9EEA-604A81EF61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941221 w 12192000"/>
              <a:gd name="connsiteY0" fmla="*/ 2015186 h 6858000"/>
              <a:gd name="connsiteX1" fmla="*/ 6907857 w 12192000"/>
              <a:gd name="connsiteY1" fmla="*/ 2033351 h 6858000"/>
              <a:gd name="connsiteX2" fmla="*/ 7093700 w 12192000"/>
              <a:gd name="connsiteY2" fmla="*/ 2101457 h 6858000"/>
              <a:gd name="connsiteX3" fmla="*/ 6803079 w 12192000"/>
              <a:gd name="connsiteY3" fmla="*/ 2065612 h 6858000"/>
              <a:gd name="connsiteX4" fmla="*/ 6798115 w 12192000"/>
              <a:gd name="connsiteY4" fmla="*/ 2088772 h 6858000"/>
              <a:gd name="connsiteX5" fmla="*/ 7128167 w 12192000"/>
              <a:gd name="connsiteY5" fmla="*/ 2176455 h 6858000"/>
              <a:gd name="connsiteX6" fmla="*/ 7098663 w 12192000"/>
              <a:gd name="connsiteY6" fmla="*/ 2189968 h 6858000"/>
              <a:gd name="connsiteX7" fmla="*/ 6923298 w 12192000"/>
              <a:gd name="connsiteY7" fmla="*/ 2156052 h 6858000"/>
              <a:gd name="connsiteX8" fmla="*/ 6888004 w 12192000"/>
              <a:gd name="connsiteY8" fmla="*/ 2164875 h 6858000"/>
              <a:gd name="connsiteX9" fmla="*/ 6905375 w 12192000"/>
              <a:gd name="connsiteY9" fmla="*/ 2205958 h 6858000"/>
              <a:gd name="connsiteX10" fmla="*/ 6981477 w 12192000"/>
              <a:gd name="connsiteY10" fmla="*/ 2221951 h 6858000"/>
              <a:gd name="connsiteX11" fmla="*/ 7100043 w 12192000"/>
              <a:gd name="connsiteY11" fmla="*/ 2318459 h 6858000"/>
              <a:gd name="connsiteX12" fmla="*/ 6920540 w 12192000"/>
              <a:gd name="connsiteY12" fmla="*/ 2306877 h 6858000"/>
              <a:gd name="connsiteX13" fmla="*/ 6888831 w 12192000"/>
              <a:gd name="connsiteY13" fmla="*/ 2330314 h 6858000"/>
              <a:gd name="connsiteX14" fmla="*/ 6876698 w 12192000"/>
              <a:gd name="connsiteY14" fmla="*/ 2360645 h 6858000"/>
              <a:gd name="connsiteX15" fmla="*/ 6807214 w 12192000"/>
              <a:gd name="connsiteY15" fmla="*/ 2385736 h 6858000"/>
              <a:gd name="connsiteX16" fmla="*/ 6916405 w 12192000"/>
              <a:gd name="connsiteY16" fmla="*/ 2413862 h 6858000"/>
              <a:gd name="connsiteX17" fmla="*/ 6799770 w 12192000"/>
              <a:gd name="connsiteY17" fmla="*/ 2413862 h 6858000"/>
              <a:gd name="connsiteX18" fmla="*/ 6665762 w 12192000"/>
              <a:gd name="connsiteY18" fmla="*/ 2394561 h 6858000"/>
              <a:gd name="connsiteX19" fmla="*/ 6522933 w 12192000"/>
              <a:gd name="connsiteY19" fmla="*/ 2400626 h 6858000"/>
              <a:gd name="connsiteX20" fmla="*/ 6237275 w 12192000"/>
              <a:gd name="connsiteY20" fmla="*/ 2365057 h 6858000"/>
              <a:gd name="connsiteX21" fmla="*/ 6101338 w 12192000"/>
              <a:gd name="connsiteY21" fmla="*/ 2367538 h 6858000"/>
              <a:gd name="connsiteX22" fmla="*/ 6857121 w 12192000"/>
              <a:gd name="connsiteY22" fmla="*/ 2606875 h 6858000"/>
              <a:gd name="connsiteX23" fmla="*/ 6818519 w 12192000"/>
              <a:gd name="connsiteY23" fmla="*/ 2659539 h 6858000"/>
              <a:gd name="connsiteX24" fmla="*/ 6976790 w 12192000"/>
              <a:gd name="connsiteY24" fmla="*/ 2716892 h 6858000"/>
              <a:gd name="connsiteX25" fmla="*/ 7015669 w 12192000"/>
              <a:gd name="connsiteY25" fmla="*/ 2773693 h 6858000"/>
              <a:gd name="connsiteX26" fmla="*/ 6966864 w 12192000"/>
              <a:gd name="connsiteY26" fmla="*/ 2768730 h 6858000"/>
              <a:gd name="connsiteX27" fmla="*/ 6924953 w 12192000"/>
              <a:gd name="connsiteY27" fmla="*/ 2779483 h 6858000"/>
              <a:gd name="connsiteX28" fmla="*/ 6942323 w 12192000"/>
              <a:gd name="connsiteY28" fmla="*/ 2851726 h 6858000"/>
              <a:gd name="connsiteX29" fmla="*/ 7165943 w 12192000"/>
              <a:gd name="connsiteY29" fmla="*/ 2944924 h 6858000"/>
              <a:gd name="connsiteX30" fmla="*/ 7186071 w 12192000"/>
              <a:gd name="connsiteY30" fmla="*/ 2975254 h 6858000"/>
              <a:gd name="connsiteX31" fmla="*/ 7159325 w 12192000"/>
              <a:gd name="connsiteY31" fmla="*/ 2996762 h 6858000"/>
              <a:gd name="connsiteX32" fmla="*/ 7087082 w 12192000"/>
              <a:gd name="connsiteY32" fmla="*/ 3007790 h 6858000"/>
              <a:gd name="connsiteX33" fmla="*/ 7188276 w 12192000"/>
              <a:gd name="connsiteY33" fmla="*/ 3111191 h 6858000"/>
              <a:gd name="connsiteX34" fmla="*/ 7225225 w 12192000"/>
              <a:gd name="connsiteY34" fmla="*/ 3139866 h 6858000"/>
              <a:gd name="connsiteX35" fmla="*/ 7288368 w 12192000"/>
              <a:gd name="connsiteY35" fmla="*/ 3184260 h 6858000"/>
              <a:gd name="connsiteX36" fmla="*/ 7289471 w 12192000"/>
              <a:gd name="connsiteY36" fmla="*/ 3197771 h 6858000"/>
              <a:gd name="connsiteX37" fmla="*/ 7203442 w 12192000"/>
              <a:gd name="connsiteY37" fmla="*/ 3245472 h 6858000"/>
              <a:gd name="connsiteX38" fmla="*/ 7048205 w 12192000"/>
              <a:gd name="connsiteY38" fmla="*/ 3232512 h 6858000"/>
              <a:gd name="connsiteX39" fmla="*/ 7277614 w 12192000"/>
              <a:gd name="connsiteY39" fmla="*/ 3303652 h 6858000"/>
              <a:gd name="connsiteX40" fmla="*/ 6535066 w 12192000"/>
              <a:gd name="connsiteY40" fmla="*/ 3134077 h 6858000"/>
              <a:gd name="connsiteX41" fmla="*/ 6582492 w 12192000"/>
              <a:gd name="connsiteY41" fmla="*/ 3178469 h 6858000"/>
              <a:gd name="connsiteX42" fmla="*/ 6842233 w 12192000"/>
              <a:gd name="connsiteY42" fmla="*/ 3295379 h 6858000"/>
              <a:gd name="connsiteX43" fmla="*/ 6915853 w 12192000"/>
              <a:gd name="connsiteY43" fmla="*/ 3368725 h 6858000"/>
              <a:gd name="connsiteX44" fmla="*/ 6993058 w 12192000"/>
              <a:gd name="connsiteY44" fmla="*/ 3409257 h 6858000"/>
              <a:gd name="connsiteX45" fmla="*/ 7101421 w 12192000"/>
              <a:gd name="connsiteY45" fmla="*/ 3408430 h 6858000"/>
              <a:gd name="connsiteX46" fmla="*/ 7178350 w 12192000"/>
              <a:gd name="connsiteY46" fmla="*/ 3470746 h 6858000"/>
              <a:gd name="connsiteX47" fmla="*/ 7098112 w 12192000"/>
              <a:gd name="connsiteY47" fmla="*/ 3483982 h 6858000"/>
              <a:gd name="connsiteX48" fmla="*/ 7004088 w 12192000"/>
              <a:gd name="connsiteY48" fmla="*/ 3473780 h 6858000"/>
              <a:gd name="connsiteX49" fmla="*/ 6801147 w 12192000"/>
              <a:gd name="connsiteY49" fmla="*/ 3477087 h 6858000"/>
              <a:gd name="connsiteX50" fmla="*/ 6684788 w 12192000"/>
              <a:gd name="connsiteY50" fmla="*/ 3489220 h 6858000"/>
              <a:gd name="connsiteX51" fmla="*/ 6417328 w 12192000"/>
              <a:gd name="connsiteY51" fmla="*/ 3468539 h 6858000"/>
              <a:gd name="connsiteX52" fmla="*/ 6433045 w 12192000"/>
              <a:gd name="connsiteY52" fmla="*/ 3521481 h 6858000"/>
              <a:gd name="connsiteX53" fmla="*/ 6423117 w 12192000"/>
              <a:gd name="connsiteY53" fmla="*/ 3567527 h 6858000"/>
              <a:gd name="connsiteX54" fmla="*/ 6419258 w 12192000"/>
              <a:gd name="connsiteY54" fmla="*/ 3667620 h 6858000"/>
              <a:gd name="connsiteX55" fmla="*/ 6421740 w 12192000"/>
              <a:gd name="connsiteY55" fmla="*/ 3683888 h 6858000"/>
              <a:gd name="connsiteX56" fmla="*/ 6361906 w 12192000"/>
              <a:gd name="connsiteY56" fmla="*/ 3694366 h 6858000"/>
              <a:gd name="connsiteX57" fmla="*/ 6718429 w 12192000"/>
              <a:gd name="connsiteY57" fmla="*/ 3902544 h 6858000"/>
              <a:gd name="connsiteX58" fmla="*/ 6480195 w 12192000"/>
              <a:gd name="connsiteY58" fmla="*/ 3849603 h 6858000"/>
              <a:gd name="connsiteX59" fmla="*/ 6447934 w 12192000"/>
              <a:gd name="connsiteY59" fmla="*/ 3937011 h 6858000"/>
              <a:gd name="connsiteX60" fmla="*/ 6559882 w 12192000"/>
              <a:gd name="connsiteY60" fmla="*/ 4014767 h 6858000"/>
              <a:gd name="connsiteX61" fmla="*/ 6601241 w 12192000"/>
              <a:gd name="connsiteY61" fmla="*/ 4168626 h 6858000"/>
              <a:gd name="connsiteX62" fmla="*/ 6581113 w 12192000"/>
              <a:gd name="connsiteY62" fmla="*/ 4309250 h 6858000"/>
              <a:gd name="connsiteX63" fmla="*/ 6533136 w 12192000"/>
              <a:gd name="connsiteY63" fmla="*/ 4353918 h 6858000"/>
              <a:gd name="connsiteX64" fmla="*/ 6463651 w 12192000"/>
              <a:gd name="connsiteY64" fmla="*/ 4434156 h 6858000"/>
              <a:gd name="connsiteX65" fmla="*/ 6420637 w 12192000"/>
              <a:gd name="connsiteY65" fmla="*/ 4483787 h 6858000"/>
              <a:gd name="connsiteX66" fmla="*/ 6271190 w 12192000"/>
              <a:gd name="connsiteY66" fmla="*/ 4464487 h 6858000"/>
              <a:gd name="connsiteX67" fmla="*/ 6470545 w 12192000"/>
              <a:gd name="connsiteY67" fmla="*/ 4590498 h 6858000"/>
              <a:gd name="connsiteX68" fmla="*/ 6308965 w 12192000"/>
              <a:gd name="connsiteY68" fmla="*/ 4574780 h 6858000"/>
              <a:gd name="connsiteX69" fmla="*/ 6256301 w 12192000"/>
              <a:gd name="connsiteY69" fmla="*/ 4583603 h 6858000"/>
              <a:gd name="connsiteX70" fmla="*/ 6286354 w 12192000"/>
              <a:gd name="connsiteY70" fmla="*/ 4624412 h 6858000"/>
              <a:gd name="connsiteX71" fmla="*/ 6404920 w 12192000"/>
              <a:gd name="connsiteY71" fmla="*/ 4693621 h 6858000"/>
              <a:gd name="connsiteX72" fmla="*/ 6649220 w 12192000"/>
              <a:gd name="connsiteY72" fmla="*/ 4881120 h 6858000"/>
              <a:gd name="connsiteX73" fmla="*/ 6412640 w 12192000"/>
              <a:gd name="connsiteY73" fmla="*/ 4795092 h 6858000"/>
              <a:gd name="connsiteX74" fmla="*/ 6661902 w 12192000"/>
              <a:gd name="connsiteY74" fmla="*/ 4987828 h 6858000"/>
              <a:gd name="connsiteX75" fmla="*/ 6717325 w 12192000"/>
              <a:gd name="connsiteY75" fmla="*/ 5051798 h 6858000"/>
              <a:gd name="connsiteX76" fmla="*/ 6829272 w 12192000"/>
              <a:gd name="connsiteY76" fmla="*/ 5210619 h 6858000"/>
              <a:gd name="connsiteX77" fmla="*/ 6823757 w 12192000"/>
              <a:gd name="connsiteY77" fmla="*/ 5228542 h 6858000"/>
              <a:gd name="connsiteX78" fmla="*/ 6694439 w 12192000"/>
              <a:gd name="connsiteY78" fmla="*/ 5202899 h 6858000"/>
              <a:gd name="connsiteX79" fmla="*/ 6862085 w 12192000"/>
              <a:gd name="connsiteY79" fmla="*/ 5336355 h 6858000"/>
              <a:gd name="connsiteX80" fmla="*/ 7035246 w 12192000"/>
              <a:gd name="connsiteY80" fmla="*/ 5438926 h 6858000"/>
              <a:gd name="connsiteX81" fmla="*/ 6912268 w 12192000"/>
              <a:gd name="connsiteY81" fmla="*/ 5423210 h 6858000"/>
              <a:gd name="connsiteX82" fmla="*/ 6743244 w 12192000"/>
              <a:gd name="connsiteY82" fmla="*/ 5364479 h 6858000"/>
              <a:gd name="connsiteX83" fmla="*/ 6684513 w 12192000"/>
              <a:gd name="connsiteY83" fmla="*/ 5386538 h 6858000"/>
              <a:gd name="connsiteX84" fmla="*/ 6844713 w 12192000"/>
              <a:gd name="connsiteY84" fmla="*/ 5483595 h 6858000"/>
              <a:gd name="connsiteX85" fmla="*/ 6936533 w 12192000"/>
              <a:gd name="connsiteY85" fmla="*/ 5528541 h 6858000"/>
              <a:gd name="connsiteX86" fmla="*/ 6973204 w 12192000"/>
              <a:gd name="connsiteY86" fmla="*/ 5563007 h 6858000"/>
              <a:gd name="connsiteX87" fmla="*/ 7077983 w 12192000"/>
              <a:gd name="connsiteY87" fmla="*/ 5685983 h 6858000"/>
              <a:gd name="connsiteX88" fmla="*/ 7385702 w 12192000"/>
              <a:gd name="connsiteY88" fmla="*/ 5820265 h 6858000"/>
              <a:gd name="connsiteX89" fmla="*/ 7673565 w 12192000"/>
              <a:gd name="connsiteY89" fmla="*/ 5987085 h 6858000"/>
              <a:gd name="connsiteX90" fmla="*/ 7898289 w 12192000"/>
              <a:gd name="connsiteY90" fmla="*/ 6091035 h 6858000"/>
              <a:gd name="connsiteX91" fmla="*/ 8466299 w 12192000"/>
              <a:gd name="connsiteY91" fmla="*/ 6224765 h 6858000"/>
              <a:gd name="connsiteX92" fmla="*/ 10620599 w 12192000"/>
              <a:gd name="connsiteY92" fmla="*/ 5317605 h 6858000"/>
              <a:gd name="connsiteX93" fmla="*/ 10647894 w 12192000"/>
              <a:gd name="connsiteY93" fmla="*/ 5290581 h 6858000"/>
              <a:gd name="connsiteX94" fmla="*/ 10752398 w 12192000"/>
              <a:gd name="connsiteY94" fmla="*/ 5188838 h 6858000"/>
              <a:gd name="connsiteX95" fmla="*/ 10841186 w 12192000"/>
              <a:gd name="connsiteY95" fmla="*/ 5097293 h 6858000"/>
              <a:gd name="connsiteX96" fmla="*/ 10794861 w 12192000"/>
              <a:gd name="connsiteY96" fmla="*/ 5066412 h 6858000"/>
              <a:gd name="connsiteX97" fmla="*/ 10857454 w 12192000"/>
              <a:gd name="connsiteY97" fmla="*/ 4979004 h 6858000"/>
              <a:gd name="connsiteX98" fmla="*/ 11056532 w 12192000"/>
              <a:gd name="connsiteY98" fmla="*/ 4709613 h 6858000"/>
              <a:gd name="connsiteX99" fmla="*/ 11143939 w 12192000"/>
              <a:gd name="connsiteY99" fmla="*/ 4650332 h 6858000"/>
              <a:gd name="connsiteX100" fmla="*/ 11250372 w 12192000"/>
              <a:gd name="connsiteY100" fmla="*/ 4501160 h 6858000"/>
              <a:gd name="connsiteX101" fmla="*/ 11265538 w 12192000"/>
              <a:gd name="connsiteY101" fmla="*/ 4466694 h 6858000"/>
              <a:gd name="connsiteX102" fmla="*/ 11243755 w 12192000"/>
              <a:gd name="connsiteY102" fmla="*/ 4422850 h 6858000"/>
              <a:gd name="connsiteX103" fmla="*/ 11227486 w 12192000"/>
              <a:gd name="connsiteY103" fmla="*/ 4378734 h 6858000"/>
              <a:gd name="connsiteX104" fmla="*/ 11248718 w 12192000"/>
              <a:gd name="connsiteY104" fmla="*/ 4365774 h 6858000"/>
              <a:gd name="connsiteX105" fmla="*/ 11385204 w 12192000"/>
              <a:gd name="connsiteY105" fmla="*/ 4343440 h 6858000"/>
              <a:gd name="connsiteX106" fmla="*/ 11306070 w 12192000"/>
              <a:gd name="connsiteY106" fmla="*/ 4259618 h 6858000"/>
              <a:gd name="connsiteX107" fmla="*/ 11166550 w 12192000"/>
              <a:gd name="connsiteY107" fmla="*/ 4134711 h 6858000"/>
              <a:gd name="connsiteX108" fmla="*/ 11103130 w 12192000"/>
              <a:gd name="connsiteY108" fmla="*/ 4045924 h 6858000"/>
              <a:gd name="connsiteX109" fmla="*/ 11095686 w 12192000"/>
              <a:gd name="connsiteY109" fmla="*/ 3966514 h 6858000"/>
              <a:gd name="connsiteX110" fmla="*/ 10971054 w 12192000"/>
              <a:gd name="connsiteY110" fmla="*/ 3919640 h 6858000"/>
              <a:gd name="connsiteX111" fmla="*/ 11088241 w 12192000"/>
              <a:gd name="connsiteY111" fmla="*/ 3751718 h 6858000"/>
              <a:gd name="connsiteX112" fmla="*/ 11100098 w 12192000"/>
              <a:gd name="connsiteY112" fmla="*/ 3716977 h 6858000"/>
              <a:gd name="connsiteX113" fmla="*/ 11029786 w 12192000"/>
              <a:gd name="connsiteY113" fmla="*/ 3592621 h 6858000"/>
              <a:gd name="connsiteX114" fmla="*/ 11018206 w 12192000"/>
              <a:gd name="connsiteY114" fmla="*/ 3572767 h 6858000"/>
              <a:gd name="connsiteX115" fmla="*/ 10992287 w 12192000"/>
              <a:gd name="connsiteY115" fmla="*/ 3533061 h 6858000"/>
              <a:gd name="connsiteX116" fmla="*/ 10917838 w 12192000"/>
              <a:gd name="connsiteY116" fmla="*/ 3523410 h 6858000"/>
              <a:gd name="connsiteX117" fmla="*/ 10956441 w 12192000"/>
              <a:gd name="connsiteY117" fmla="*/ 3495287 h 6858000"/>
              <a:gd name="connsiteX118" fmla="*/ 11031442 w 12192000"/>
              <a:gd name="connsiteY118" fmla="*/ 3400159 h 6858000"/>
              <a:gd name="connsiteX119" fmla="*/ 10981533 w 12192000"/>
              <a:gd name="connsiteY119" fmla="*/ 3309166 h 6858000"/>
              <a:gd name="connsiteX120" fmla="*/ 10978225 w 12192000"/>
              <a:gd name="connsiteY120" fmla="*/ 3258982 h 6858000"/>
              <a:gd name="connsiteX121" fmla="*/ 11062322 w 12192000"/>
              <a:gd name="connsiteY121" fmla="*/ 3194737 h 6858000"/>
              <a:gd name="connsiteX122" fmla="*/ 11125742 w 12192000"/>
              <a:gd name="connsiteY122" fmla="*/ 3169370 h 6858000"/>
              <a:gd name="connsiteX123" fmla="*/ 11154968 w 12192000"/>
              <a:gd name="connsiteY123" fmla="*/ 3132974 h 6858000"/>
              <a:gd name="connsiteX124" fmla="*/ 11120502 w 12192000"/>
              <a:gd name="connsiteY124" fmla="*/ 3102642 h 6858000"/>
              <a:gd name="connsiteX125" fmla="*/ 10967470 w 12192000"/>
              <a:gd name="connsiteY125" fmla="*/ 3030401 h 6858000"/>
              <a:gd name="connsiteX126" fmla="*/ 11049914 w 12192000"/>
              <a:gd name="connsiteY126" fmla="*/ 2970015 h 6858000"/>
              <a:gd name="connsiteX127" fmla="*/ 10618944 w 12192000"/>
              <a:gd name="connsiteY127" fmla="*/ 2685183 h 6858000"/>
              <a:gd name="connsiteX128" fmla="*/ 10566830 w 12192000"/>
              <a:gd name="connsiteY128" fmla="*/ 2641617 h 6858000"/>
              <a:gd name="connsiteX129" fmla="*/ 10290271 w 12192000"/>
              <a:gd name="connsiteY129" fmla="*/ 2536011 h 6858000"/>
              <a:gd name="connsiteX130" fmla="*/ 10005715 w 12192000"/>
              <a:gd name="connsiteY130" fmla="*/ 2461288 h 6858000"/>
              <a:gd name="connsiteX131" fmla="*/ 10203414 w 12192000"/>
              <a:gd name="connsiteY131" fmla="*/ 2303568 h 6858000"/>
              <a:gd name="connsiteX132" fmla="*/ 9901487 w 12192000"/>
              <a:gd name="connsiteY132" fmla="*/ 2266895 h 6858000"/>
              <a:gd name="connsiteX133" fmla="*/ 9871984 w 12192000"/>
              <a:gd name="connsiteY133" fmla="*/ 2267999 h 6858000"/>
              <a:gd name="connsiteX134" fmla="*/ 9279158 w 12192000"/>
              <a:gd name="connsiteY134" fmla="*/ 2243734 h 6858000"/>
              <a:gd name="connsiteX135" fmla="*/ 8429350 w 12192000"/>
              <a:gd name="connsiteY135" fmla="*/ 2163219 h 6858000"/>
              <a:gd name="connsiteX136" fmla="*/ 7725955 w 12192000"/>
              <a:gd name="connsiteY136" fmla="*/ 2114967 h 6858000"/>
              <a:gd name="connsiteX137" fmla="*/ 6977065 w 12192000"/>
              <a:gd name="connsiteY137" fmla="*/ 2021218 h 6858000"/>
              <a:gd name="connsiteX138" fmla="*/ 6941221 w 12192000"/>
              <a:gd name="connsiteY138" fmla="*/ 2015186 h 6858000"/>
              <a:gd name="connsiteX139" fmla="*/ 0 w 12192000"/>
              <a:gd name="connsiteY139" fmla="*/ 0 h 6858000"/>
              <a:gd name="connsiteX140" fmla="*/ 12192000 w 12192000"/>
              <a:gd name="connsiteY140" fmla="*/ 0 h 6858000"/>
              <a:gd name="connsiteX141" fmla="*/ 12192000 w 12192000"/>
              <a:gd name="connsiteY141" fmla="*/ 6858000 h 6858000"/>
              <a:gd name="connsiteX142" fmla="*/ 0 w 12192000"/>
              <a:gd name="connsiteY14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2192000" h="6858000">
                <a:moveTo>
                  <a:pt x="6941221" y="2015186"/>
                </a:moveTo>
                <a:cubicBezTo>
                  <a:pt x="6929158" y="2014876"/>
                  <a:pt x="6917508" y="2018599"/>
                  <a:pt x="6907857" y="2033351"/>
                </a:cubicBezTo>
                <a:cubicBezTo>
                  <a:pt x="6959143" y="2072228"/>
                  <a:pt x="7024491" y="2057614"/>
                  <a:pt x="7093700" y="2101457"/>
                </a:cubicBezTo>
                <a:cubicBezTo>
                  <a:pt x="6981202" y="2087669"/>
                  <a:pt x="6892139" y="2076639"/>
                  <a:pt x="6803079" y="2065612"/>
                </a:cubicBezTo>
                <a:cubicBezTo>
                  <a:pt x="6801424" y="2073332"/>
                  <a:pt x="6799770" y="2081052"/>
                  <a:pt x="6798115" y="2088772"/>
                </a:cubicBezTo>
                <a:cubicBezTo>
                  <a:pt x="6911993" y="2105040"/>
                  <a:pt x="7017322" y="2146951"/>
                  <a:pt x="7128167" y="2176455"/>
                </a:cubicBezTo>
                <a:cubicBezTo>
                  <a:pt x="7117964" y="2194655"/>
                  <a:pt x="7107764" y="2191070"/>
                  <a:pt x="7098663" y="2189968"/>
                </a:cubicBezTo>
                <a:cubicBezTo>
                  <a:pt x="7039381" y="2182798"/>
                  <a:pt x="6980099" y="2175629"/>
                  <a:pt x="6923298" y="2156052"/>
                </a:cubicBezTo>
                <a:cubicBezTo>
                  <a:pt x="6910614" y="2151639"/>
                  <a:pt x="6895172" y="2151639"/>
                  <a:pt x="6888004" y="2164875"/>
                </a:cubicBezTo>
                <a:cubicBezTo>
                  <a:pt x="6877801" y="2183625"/>
                  <a:pt x="6892414" y="2195758"/>
                  <a:pt x="6905375" y="2205958"/>
                </a:cubicBezTo>
                <a:cubicBezTo>
                  <a:pt x="6927985" y="2223606"/>
                  <a:pt x="6955282" y="2218643"/>
                  <a:pt x="6981477" y="2221951"/>
                </a:cubicBezTo>
                <a:cubicBezTo>
                  <a:pt x="7051237" y="2230499"/>
                  <a:pt x="7084601" y="2257245"/>
                  <a:pt x="7100043" y="2318459"/>
                </a:cubicBezTo>
                <a:cubicBezTo>
                  <a:pt x="7038829" y="2293642"/>
                  <a:pt x="6979822" y="2324249"/>
                  <a:pt x="6920540" y="2306877"/>
                </a:cubicBezTo>
                <a:cubicBezTo>
                  <a:pt x="6905099" y="2302466"/>
                  <a:pt x="6880559" y="2309083"/>
                  <a:pt x="6888831" y="2330314"/>
                </a:cubicBezTo>
                <a:cubicBezTo>
                  <a:pt x="6896552" y="2350168"/>
                  <a:pt x="6922195" y="2364505"/>
                  <a:pt x="6876698" y="2360645"/>
                </a:cubicBezTo>
                <a:cubicBezTo>
                  <a:pt x="6844163" y="2357887"/>
                  <a:pt x="6780468" y="2380223"/>
                  <a:pt x="6807214" y="2385736"/>
                </a:cubicBezTo>
                <a:cubicBezTo>
                  <a:pt x="6840853" y="2392631"/>
                  <a:pt x="6873666" y="2402557"/>
                  <a:pt x="6916405" y="2413862"/>
                </a:cubicBezTo>
                <a:cubicBezTo>
                  <a:pt x="6869254" y="2432335"/>
                  <a:pt x="6835338" y="2428475"/>
                  <a:pt x="6799770" y="2413862"/>
                </a:cubicBezTo>
                <a:cubicBezTo>
                  <a:pt x="6756756" y="2396214"/>
                  <a:pt x="6700781" y="2374708"/>
                  <a:pt x="6665762" y="2394561"/>
                </a:cubicBezTo>
                <a:cubicBezTo>
                  <a:pt x="6613373" y="2424340"/>
                  <a:pt x="6569807" y="2405589"/>
                  <a:pt x="6522933" y="2400626"/>
                </a:cubicBezTo>
                <a:cubicBezTo>
                  <a:pt x="6427531" y="2390424"/>
                  <a:pt x="6332953" y="2373328"/>
                  <a:pt x="6237275" y="2365057"/>
                </a:cubicBezTo>
                <a:cubicBezTo>
                  <a:pt x="6198948" y="2361748"/>
                  <a:pt x="6157588" y="2346032"/>
                  <a:pt x="6101338" y="2367538"/>
                </a:cubicBezTo>
                <a:cubicBezTo>
                  <a:pt x="6356116" y="2477556"/>
                  <a:pt x="6629642" y="2470664"/>
                  <a:pt x="6857121" y="2606875"/>
                </a:cubicBezTo>
                <a:cubicBezTo>
                  <a:pt x="6847471" y="2619834"/>
                  <a:pt x="6798391" y="2656782"/>
                  <a:pt x="6818519" y="2659539"/>
                </a:cubicBezTo>
                <a:cubicBezTo>
                  <a:pt x="6875044" y="2667537"/>
                  <a:pt x="6925227" y="2694558"/>
                  <a:pt x="6976790" y="2716892"/>
                </a:cubicBezTo>
                <a:cubicBezTo>
                  <a:pt x="6999125" y="2726543"/>
                  <a:pt x="7026146" y="2739227"/>
                  <a:pt x="7015669" y="2773693"/>
                </a:cubicBezTo>
                <a:cubicBezTo>
                  <a:pt x="6996642" y="2783343"/>
                  <a:pt x="6982580" y="2769833"/>
                  <a:pt x="6966864" y="2768730"/>
                </a:cubicBezTo>
                <a:cubicBezTo>
                  <a:pt x="6950871" y="2767628"/>
                  <a:pt x="6915025" y="2774796"/>
                  <a:pt x="6924953" y="2779483"/>
                </a:cubicBezTo>
                <a:cubicBezTo>
                  <a:pt x="6970172" y="2800715"/>
                  <a:pt x="6888831" y="2851726"/>
                  <a:pt x="6942323" y="2851726"/>
                </a:cubicBezTo>
                <a:cubicBezTo>
                  <a:pt x="7031937" y="2852001"/>
                  <a:pt x="7079638" y="2942441"/>
                  <a:pt x="7165943" y="2944924"/>
                </a:cubicBezTo>
                <a:cubicBezTo>
                  <a:pt x="7179728" y="2945198"/>
                  <a:pt x="7186346" y="2961191"/>
                  <a:pt x="7186071" y="2975254"/>
                </a:cubicBezTo>
                <a:cubicBezTo>
                  <a:pt x="7186071" y="2992074"/>
                  <a:pt x="7173387" y="2995107"/>
                  <a:pt x="7159325" y="2996762"/>
                </a:cubicBezTo>
                <a:cubicBezTo>
                  <a:pt x="7137817" y="2999242"/>
                  <a:pt x="7115483" y="2975254"/>
                  <a:pt x="7087082" y="3007790"/>
                </a:cubicBezTo>
                <a:cubicBezTo>
                  <a:pt x="7138094" y="3026815"/>
                  <a:pt x="7189103" y="3045842"/>
                  <a:pt x="7188276" y="3111191"/>
                </a:cubicBezTo>
                <a:cubicBezTo>
                  <a:pt x="7188001" y="3128836"/>
                  <a:pt x="7209232" y="3135454"/>
                  <a:pt x="7225225" y="3139866"/>
                </a:cubicBezTo>
                <a:cubicBezTo>
                  <a:pt x="7251696" y="3147036"/>
                  <a:pt x="7274028" y="3159720"/>
                  <a:pt x="7288368" y="3184260"/>
                </a:cubicBezTo>
                <a:cubicBezTo>
                  <a:pt x="7288092" y="3188948"/>
                  <a:pt x="7287816" y="3193910"/>
                  <a:pt x="7289471" y="3197771"/>
                </a:cubicBezTo>
                <a:cubicBezTo>
                  <a:pt x="7284784" y="3257053"/>
                  <a:pt x="7246181" y="3255398"/>
                  <a:pt x="7203442" y="3245472"/>
                </a:cubicBezTo>
                <a:cubicBezTo>
                  <a:pt x="7152432" y="3233340"/>
                  <a:pt x="7101973" y="3211281"/>
                  <a:pt x="7048205" y="3232512"/>
                </a:cubicBezTo>
                <a:cubicBezTo>
                  <a:pt x="7124032" y="3260913"/>
                  <a:pt x="7206475" y="3263118"/>
                  <a:pt x="7277614" y="3303652"/>
                </a:cubicBezTo>
                <a:cubicBezTo>
                  <a:pt x="7017322" y="3311097"/>
                  <a:pt x="6787361" y="3183155"/>
                  <a:pt x="6535066" y="3134077"/>
                </a:cubicBezTo>
                <a:cubicBezTo>
                  <a:pt x="6543614" y="3166887"/>
                  <a:pt x="6564017" y="3173505"/>
                  <a:pt x="6582492" y="3178469"/>
                </a:cubicBezTo>
                <a:cubicBezTo>
                  <a:pt x="6675690" y="3203286"/>
                  <a:pt x="6757305" y="3252642"/>
                  <a:pt x="6842233" y="3295379"/>
                </a:cubicBezTo>
                <a:cubicBezTo>
                  <a:pt x="6877249" y="3313026"/>
                  <a:pt x="6902618" y="3330674"/>
                  <a:pt x="6915853" y="3368725"/>
                </a:cubicBezTo>
                <a:cubicBezTo>
                  <a:pt x="6927710" y="3403192"/>
                  <a:pt x="6950596" y="3419185"/>
                  <a:pt x="6993058" y="3409257"/>
                </a:cubicBezTo>
                <a:cubicBezTo>
                  <a:pt x="7027524" y="3400985"/>
                  <a:pt x="7065299" y="3405397"/>
                  <a:pt x="7101421" y="3408430"/>
                </a:cubicBezTo>
                <a:cubicBezTo>
                  <a:pt x="7143057" y="3411739"/>
                  <a:pt x="7189655" y="3450618"/>
                  <a:pt x="7178350" y="3470746"/>
                </a:cubicBezTo>
                <a:cubicBezTo>
                  <a:pt x="7159050" y="3504937"/>
                  <a:pt x="7126789" y="3487842"/>
                  <a:pt x="7098112" y="3483982"/>
                </a:cubicBezTo>
                <a:cubicBezTo>
                  <a:pt x="7065575" y="3479295"/>
                  <a:pt x="7005191" y="3469643"/>
                  <a:pt x="7004088" y="3473780"/>
                </a:cubicBezTo>
                <a:cubicBezTo>
                  <a:pt x="6982854" y="3559532"/>
                  <a:pt x="6833408" y="3484809"/>
                  <a:pt x="6801147" y="3477087"/>
                </a:cubicBezTo>
                <a:cubicBezTo>
                  <a:pt x="6760891" y="3467437"/>
                  <a:pt x="6723115" y="3485085"/>
                  <a:pt x="6684788" y="3489220"/>
                </a:cubicBezTo>
                <a:cubicBezTo>
                  <a:pt x="6650597" y="3493080"/>
                  <a:pt x="6457309" y="3504937"/>
                  <a:pt x="6417328" y="3468539"/>
                </a:cubicBezTo>
                <a:cubicBezTo>
                  <a:pt x="6411813" y="3496940"/>
                  <a:pt x="6423393" y="3508521"/>
                  <a:pt x="6433045" y="3521481"/>
                </a:cubicBezTo>
                <a:cubicBezTo>
                  <a:pt x="6446556" y="3539954"/>
                  <a:pt x="6448762" y="3552914"/>
                  <a:pt x="6423117" y="3567527"/>
                </a:cubicBezTo>
                <a:cubicBezTo>
                  <a:pt x="6350049" y="3609441"/>
                  <a:pt x="6351153" y="3610818"/>
                  <a:pt x="6419258" y="3667620"/>
                </a:cubicBezTo>
                <a:cubicBezTo>
                  <a:pt x="6422568" y="3670100"/>
                  <a:pt x="6421188" y="3678373"/>
                  <a:pt x="6421740" y="3683888"/>
                </a:cubicBezTo>
                <a:cubicBezTo>
                  <a:pt x="6403817" y="3692711"/>
                  <a:pt x="6382861" y="3670652"/>
                  <a:pt x="6361906" y="3694366"/>
                </a:cubicBezTo>
                <a:cubicBezTo>
                  <a:pt x="6453173" y="3798591"/>
                  <a:pt x="6592418" y="3824234"/>
                  <a:pt x="6718429" y="3902544"/>
                </a:cubicBezTo>
                <a:cubicBezTo>
                  <a:pt x="6616407" y="3928462"/>
                  <a:pt x="6555194" y="3838022"/>
                  <a:pt x="6480195" y="3849603"/>
                </a:cubicBezTo>
                <a:cubicBezTo>
                  <a:pt x="6442696" y="3878004"/>
                  <a:pt x="6554091" y="3923499"/>
                  <a:pt x="6447934" y="3937011"/>
                </a:cubicBezTo>
                <a:cubicBezTo>
                  <a:pt x="6493983" y="3961826"/>
                  <a:pt x="6528173" y="3986089"/>
                  <a:pt x="6559882" y="4014767"/>
                </a:cubicBezTo>
                <a:cubicBezTo>
                  <a:pt x="6616407" y="4066053"/>
                  <a:pt x="6627437" y="4099693"/>
                  <a:pt x="6601241" y="4168626"/>
                </a:cubicBezTo>
                <a:cubicBezTo>
                  <a:pt x="6584145" y="4213846"/>
                  <a:pt x="6559054" y="4255483"/>
                  <a:pt x="6581113" y="4309250"/>
                </a:cubicBezTo>
                <a:cubicBezTo>
                  <a:pt x="6596553" y="4346198"/>
                  <a:pt x="6590487" y="4370461"/>
                  <a:pt x="6533136" y="4353918"/>
                </a:cubicBezTo>
                <a:cubicBezTo>
                  <a:pt x="6471372" y="4336270"/>
                  <a:pt x="6448211" y="4369358"/>
                  <a:pt x="6463651" y="4434156"/>
                </a:cubicBezTo>
                <a:cubicBezTo>
                  <a:pt x="6473577" y="4475792"/>
                  <a:pt x="6463099" y="4488475"/>
                  <a:pt x="6420637" y="4483787"/>
                </a:cubicBezTo>
                <a:cubicBezTo>
                  <a:pt x="6373762" y="4478549"/>
                  <a:pt x="6329093" y="4451251"/>
                  <a:pt x="6271190" y="4464487"/>
                </a:cubicBezTo>
                <a:cubicBezTo>
                  <a:pt x="6317512" y="4540039"/>
                  <a:pt x="6416501" y="4518531"/>
                  <a:pt x="6470545" y="4590498"/>
                </a:cubicBezTo>
                <a:cubicBezTo>
                  <a:pt x="6406023" y="4590772"/>
                  <a:pt x="6356666" y="4590498"/>
                  <a:pt x="6308965" y="4574780"/>
                </a:cubicBezTo>
                <a:cubicBezTo>
                  <a:pt x="6289111" y="4568437"/>
                  <a:pt x="6267328" y="4561822"/>
                  <a:pt x="6256301" y="4583603"/>
                </a:cubicBezTo>
                <a:cubicBezTo>
                  <a:pt x="6243340" y="4609798"/>
                  <a:pt x="6270086" y="4619724"/>
                  <a:pt x="6286354" y="4624412"/>
                </a:cubicBezTo>
                <a:cubicBezTo>
                  <a:pt x="6332128" y="4637647"/>
                  <a:pt x="6367144" y="4669081"/>
                  <a:pt x="6404920" y="4693621"/>
                </a:cubicBezTo>
                <a:cubicBezTo>
                  <a:pt x="6487915" y="4747390"/>
                  <a:pt x="6578908" y="4792334"/>
                  <a:pt x="6649220" y="4881120"/>
                </a:cubicBezTo>
                <a:cubicBezTo>
                  <a:pt x="6560709" y="4858509"/>
                  <a:pt x="6494809" y="4805845"/>
                  <a:pt x="6412640" y="4795092"/>
                </a:cubicBezTo>
                <a:cubicBezTo>
                  <a:pt x="6483779" y="4875881"/>
                  <a:pt x="6575322" y="4929098"/>
                  <a:pt x="6661902" y="4987828"/>
                </a:cubicBezTo>
                <a:cubicBezTo>
                  <a:pt x="6686719" y="5004373"/>
                  <a:pt x="6711811" y="5015678"/>
                  <a:pt x="6717325" y="5051798"/>
                </a:cubicBezTo>
                <a:cubicBezTo>
                  <a:pt x="6728079" y="5121834"/>
                  <a:pt x="6760340" y="5179738"/>
                  <a:pt x="6829272" y="5210619"/>
                </a:cubicBezTo>
                <a:cubicBezTo>
                  <a:pt x="6829824" y="5210897"/>
                  <a:pt x="6825965" y="5221375"/>
                  <a:pt x="6823757" y="5228542"/>
                </a:cubicBezTo>
                <a:cubicBezTo>
                  <a:pt x="6781571" y="5230749"/>
                  <a:pt x="6748207" y="5189388"/>
                  <a:pt x="6694439" y="5202899"/>
                </a:cubicBezTo>
                <a:cubicBezTo>
                  <a:pt x="6746002" y="5259148"/>
                  <a:pt x="6789016" y="5309609"/>
                  <a:pt x="6862085" y="5336355"/>
                </a:cubicBezTo>
                <a:cubicBezTo>
                  <a:pt x="6920540" y="5357586"/>
                  <a:pt x="6992783" y="5369994"/>
                  <a:pt x="7035246" y="5438926"/>
                </a:cubicBezTo>
                <a:cubicBezTo>
                  <a:pt x="6985889" y="5452439"/>
                  <a:pt x="6949216" y="5435343"/>
                  <a:pt x="6912268" y="5423210"/>
                </a:cubicBezTo>
                <a:cubicBezTo>
                  <a:pt x="6855743" y="5404461"/>
                  <a:pt x="6799770" y="5383230"/>
                  <a:pt x="6743244" y="5364479"/>
                </a:cubicBezTo>
                <a:cubicBezTo>
                  <a:pt x="6721737" y="5357310"/>
                  <a:pt x="6698299" y="5352346"/>
                  <a:pt x="6684513" y="5386538"/>
                </a:cubicBezTo>
                <a:cubicBezTo>
                  <a:pt x="6756480" y="5393708"/>
                  <a:pt x="6799494" y="5440031"/>
                  <a:pt x="6844713" y="5483595"/>
                </a:cubicBezTo>
                <a:cubicBezTo>
                  <a:pt x="6870082" y="5508135"/>
                  <a:pt x="6890762" y="5540948"/>
                  <a:pt x="6936533" y="5528541"/>
                </a:cubicBezTo>
                <a:cubicBezTo>
                  <a:pt x="6960522" y="5521923"/>
                  <a:pt x="6975687" y="5540396"/>
                  <a:pt x="6973204" y="5563007"/>
                </a:cubicBezTo>
                <a:cubicBezTo>
                  <a:pt x="6964106" y="5642695"/>
                  <a:pt x="7020080" y="5670543"/>
                  <a:pt x="7077983" y="5685983"/>
                </a:cubicBezTo>
                <a:cubicBezTo>
                  <a:pt x="7187726" y="5714935"/>
                  <a:pt x="7278993" y="5783041"/>
                  <a:pt x="7385702" y="5820265"/>
                </a:cubicBezTo>
                <a:cubicBezTo>
                  <a:pt x="7489378" y="5856387"/>
                  <a:pt x="7569615" y="5942139"/>
                  <a:pt x="7673565" y="5987085"/>
                </a:cubicBezTo>
                <a:cubicBezTo>
                  <a:pt x="7748843" y="6019621"/>
                  <a:pt x="7820807" y="6061533"/>
                  <a:pt x="7898289" y="6091035"/>
                </a:cubicBezTo>
                <a:cubicBezTo>
                  <a:pt x="8081651" y="6160795"/>
                  <a:pt x="8268598" y="6216770"/>
                  <a:pt x="8466299" y="6224765"/>
                </a:cubicBezTo>
                <a:cubicBezTo>
                  <a:pt x="8629532" y="6231107"/>
                  <a:pt x="10045419" y="6225043"/>
                  <a:pt x="10620599" y="5317605"/>
                </a:cubicBezTo>
                <a:cubicBezTo>
                  <a:pt x="10631626" y="5313192"/>
                  <a:pt x="10644035" y="5301612"/>
                  <a:pt x="10647894" y="5290581"/>
                </a:cubicBezTo>
                <a:cubicBezTo>
                  <a:pt x="10666370" y="5239020"/>
                  <a:pt x="10711590" y="5216686"/>
                  <a:pt x="10752398" y="5188838"/>
                </a:cubicBezTo>
                <a:cubicBezTo>
                  <a:pt x="10788244" y="5164297"/>
                  <a:pt x="10826296" y="5138654"/>
                  <a:pt x="10841186" y="5097293"/>
                </a:cubicBezTo>
                <a:cubicBezTo>
                  <a:pt x="10860762" y="5042147"/>
                  <a:pt x="10805064" y="5087367"/>
                  <a:pt x="10794861" y="5066412"/>
                </a:cubicBezTo>
                <a:cubicBezTo>
                  <a:pt x="10816092" y="5037737"/>
                  <a:pt x="10848906" y="5011540"/>
                  <a:pt x="10857454" y="4979004"/>
                </a:cubicBezTo>
                <a:cubicBezTo>
                  <a:pt x="10888610" y="4861543"/>
                  <a:pt x="10955890" y="4776065"/>
                  <a:pt x="11056532" y="4709613"/>
                </a:cubicBezTo>
                <a:cubicBezTo>
                  <a:pt x="11085484" y="4690588"/>
                  <a:pt x="11104509" y="4655845"/>
                  <a:pt x="11143939" y="4650332"/>
                </a:cubicBezTo>
                <a:cubicBezTo>
                  <a:pt x="11231622" y="4638199"/>
                  <a:pt x="11204048" y="4543346"/>
                  <a:pt x="11250372" y="4501160"/>
                </a:cubicBezTo>
                <a:cubicBezTo>
                  <a:pt x="11259196" y="4493162"/>
                  <a:pt x="11267190" y="4477447"/>
                  <a:pt x="11265538" y="4466694"/>
                </a:cubicBezTo>
                <a:cubicBezTo>
                  <a:pt x="11263056" y="4451251"/>
                  <a:pt x="11252578" y="4436638"/>
                  <a:pt x="11243755" y="4422850"/>
                </a:cubicBezTo>
                <a:cubicBezTo>
                  <a:pt x="11234654" y="4409065"/>
                  <a:pt x="11220870" y="4396932"/>
                  <a:pt x="11227486" y="4378734"/>
                </a:cubicBezTo>
                <a:cubicBezTo>
                  <a:pt x="11230242" y="4371289"/>
                  <a:pt x="11228314" y="4345371"/>
                  <a:pt x="11248718" y="4365774"/>
                </a:cubicBezTo>
                <a:cubicBezTo>
                  <a:pt x="11304692" y="4421748"/>
                  <a:pt x="11337228" y="4368809"/>
                  <a:pt x="11385204" y="4343440"/>
                </a:cubicBezTo>
                <a:cubicBezTo>
                  <a:pt x="11346603" y="4317245"/>
                  <a:pt x="11311861" y="4298772"/>
                  <a:pt x="11306070" y="4259618"/>
                </a:cubicBezTo>
                <a:cubicBezTo>
                  <a:pt x="11294214" y="4178828"/>
                  <a:pt x="11243480" y="4141880"/>
                  <a:pt x="11166550" y="4134711"/>
                </a:cubicBezTo>
                <a:cubicBezTo>
                  <a:pt x="11194949" y="4056679"/>
                  <a:pt x="11194949" y="4056679"/>
                  <a:pt x="11103130" y="4045924"/>
                </a:cubicBezTo>
                <a:cubicBezTo>
                  <a:pt x="11138425" y="3996293"/>
                  <a:pt x="11138425" y="3983609"/>
                  <a:pt x="11095686" y="3966514"/>
                </a:cubicBezTo>
                <a:cubicBezTo>
                  <a:pt x="11054602" y="3950245"/>
                  <a:pt x="11009106" y="3944730"/>
                  <a:pt x="10971054" y="3919640"/>
                </a:cubicBezTo>
                <a:cubicBezTo>
                  <a:pt x="11006073" y="3856221"/>
                  <a:pt x="11015998" y="3782600"/>
                  <a:pt x="11088241" y="3751718"/>
                </a:cubicBezTo>
                <a:cubicBezTo>
                  <a:pt x="11099546" y="3747030"/>
                  <a:pt x="11107266" y="3728004"/>
                  <a:pt x="11100098" y="3716977"/>
                </a:cubicBezTo>
                <a:cubicBezTo>
                  <a:pt x="11073904" y="3676995"/>
                  <a:pt x="11111404" y="3601168"/>
                  <a:pt x="11029786" y="3592621"/>
                </a:cubicBezTo>
                <a:cubicBezTo>
                  <a:pt x="11019583" y="3591793"/>
                  <a:pt x="11010208" y="3583520"/>
                  <a:pt x="11018206" y="3572767"/>
                </a:cubicBezTo>
                <a:cubicBezTo>
                  <a:pt x="11045779" y="3535268"/>
                  <a:pt x="11012415" y="3537749"/>
                  <a:pt x="10992287" y="3533061"/>
                </a:cubicBezTo>
                <a:cubicBezTo>
                  <a:pt x="10968022" y="3527271"/>
                  <a:pt x="10940448" y="3543816"/>
                  <a:pt x="10917838" y="3523410"/>
                </a:cubicBezTo>
                <a:cubicBezTo>
                  <a:pt x="10923078" y="3501903"/>
                  <a:pt x="10942654" y="3502179"/>
                  <a:pt x="10956441" y="3495287"/>
                </a:cubicBezTo>
                <a:cubicBezTo>
                  <a:pt x="10996698" y="3475433"/>
                  <a:pt x="11029511" y="3451721"/>
                  <a:pt x="11031442" y="3400159"/>
                </a:cubicBezTo>
                <a:cubicBezTo>
                  <a:pt x="11032818" y="3358523"/>
                  <a:pt x="11037230" y="3321850"/>
                  <a:pt x="10981533" y="3309166"/>
                </a:cubicBezTo>
                <a:cubicBezTo>
                  <a:pt x="10958372" y="3303927"/>
                  <a:pt x="10964990" y="3273873"/>
                  <a:pt x="10978225" y="3258982"/>
                </a:cubicBezTo>
                <a:cubicBezTo>
                  <a:pt x="11001938" y="3232512"/>
                  <a:pt x="11021514" y="3197219"/>
                  <a:pt x="11062322" y="3194737"/>
                </a:cubicBezTo>
                <a:cubicBezTo>
                  <a:pt x="11087138" y="3193084"/>
                  <a:pt x="11106164" y="3182053"/>
                  <a:pt x="11125742" y="3169370"/>
                </a:cubicBezTo>
                <a:cubicBezTo>
                  <a:pt x="11139802" y="3160269"/>
                  <a:pt x="11156622" y="3152550"/>
                  <a:pt x="11154968" y="3132974"/>
                </a:cubicBezTo>
                <a:cubicBezTo>
                  <a:pt x="11153315" y="3114223"/>
                  <a:pt x="11137046" y="3106503"/>
                  <a:pt x="11120502" y="3102642"/>
                </a:cubicBezTo>
                <a:cubicBezTo>
                  <a:pt x="11065355" y="3090235"/>
                  <a:pt x="11013518" y="3072037"/>
                  <a:pt x="10967470" y="3030401"/>
                </a:cubicBezTo>
                <a:cubicBezTo>
                  <a:pt x="10998076" y="3008342"/>
                  <a:pt x="11027304" y="2992350"/>
                  <a:pt x="11049914" y="2970015"/>
                </a:cubicBezTo>
                <a:cubicBezTo>
                  <a:pt x="11104509" y="2915972"/>
                  <a:pt x="10642106" y="2745845"/>
                  <a:pt x="10618944" y="2685183"/>
                </a:cubicBezTo>
                <a:cubicBezTo>
                  <a:pt x="10611775" y="2666432"/>
                  <a:pt x="10587235" y="2647132"/>
                  <a:pt x="10566830" y="2641617"/>
                </a:cubicBezTo>
                <a:cubicBezTo>
                  <a:pt x="10471151" y="2615699"/>
                  <a:pt x="10388156" y="2557518"/>
                  <a:pt x="10290271" y="2536011"/>
                </a:cubicBezTo>
                <a:cubicBezTo>
                  <a:pt x="10197900" y="2515607"/>
                  <a:pt x="10106908" y="2488309"/>
                  <a:pt x="10005715" y="2461288"/>
                </a:cubicBezTo>
                <a:cubicBezTo>
                  <a:pt x="10067754" y="2393457"/>
                  <a:pt x="10177772" y="2401454"/>
                  <a:pt x="10203414" y="2303568"/>
                </a:cubicBezTo>
                <a:cubicBezTo>
                  <a:pt x="10103324" y="2278201"/>
                  <a:pt x="9997996" y="2307154"/>
                  <a:pt x="9901487" y="2266895"/>
                </a:cubicBezTo>
                <a:cubicBezTo>
                  <a:pt x="9893216" y="2263312"/>
                  <a:pt x="9881910" y="2266895"/>
                  <a:pt x="9871984" y="2267999"/>
                </a:cubicBezTo>
                <a:cubicBezTo>
                  <a:pt x="9673181" y="2289506"/>
                  <a:pt x="9475204" y="2270758"/>
                  <a:pt x="9279158" y="2243734"/>
                </a:cubicBezTo>
                <a:cubicBezTo>
                  <a:pt x="8996808" y="2205133"/>
                  <a:pt x="8713354" y="2180592"/>
                  <a:pt x="8429350" y="2163219"/>
                </a:cubicBezTo>
                <a:cubicBezTo>
                  <a:pt x="8194701" y="2148882"/>
                  <a:pt x="7959502" y="2142541"/>
                  <a:pt x="7725955" y="2114967"/>
                </a:cubicBezTo>
                <a:cubicBezTo>
                  <a:pt x="7476142" y="2085464"/>
                  <a:pt x="7226605" y="2052100"/>
                  <a:pt x="6977065" y="2021218"/>
                </a:cubicBezTo>
                <a:cubicBezTo>
                  <a:pt x="6965761" y="2019839"/>
                  <a:pt x="6953283" y="2015496"/>
                  <a:pt x="6941221" y="2015186"/>
                </a:cubicBezTo>
                <a:close/>
                <a:moveTo>
                  <a:pt x="0" y="0"/>
                </a:moveTo>
                <a:lnTo>
                  <a:pt x="12192000" y="0"/>
                </a:lnTo>
                <a:lnTo>
                  <a:pt x="12192000" y="6858000"/>
                </a:lnTo>
                <a:lnTo>
                  <a:pt x="0" y="6858000"/>
                </a:lnTo>
                <a:close/>
              </a:path>
            </a:pathLst>
          </a:cu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DA37594-705A-D8D3-6F16-7C69E70B9A92}"/>
              </a:ext>
            </a:extLst>
          </p:cNvPr>
          <p:cNvSpPr>
            <a:spLocks noGrp="1"/>
          </p:cNvSpPr>
          <p:nvPr>
            <p:ph type="title"/>
          </p:nvPr>
        </p:nvSpPr>
        <p:spPr>
          <a:xfrm>
            <a:off x="838200" y="365125"/>
            <a:ext cx="10515600" cy="1325563"/>
          </a:xfrm>
        </p:spPr>
        <p:txBody>
          <a:bodyPr>
            <a:normAutofit/>
          </a:bodyPr>
          <a:lstStyle/>
          <a:p>
            <a:pPr algn="ctr"/>
            <a:r>
              <a:rPr lang="en-GB" sz="5400" b="1" u="sng" dirty="0"/>
              <a:t>Secondary legislation</a:t>
            </a:r>
            <a:endParaRPr lang="en-US" sz="5400" dirty="0"/>
          </a:p>
        </p:txBody>
      </p:sp>
      <p:sp>
        <p:nvSpPr>
          <p:cNvPr id="3" name="Content Placeholder 2">
            <a:extLst>
              <a:ext uri="{FF2B5EF4-FFF2-40B4-BE49-F238E27FC236}">
                <a16:creationId xmlns:a16="http://schemas.microsoft.com/office/drawing/2014/main" id="{1E011B8F-F75B-6B3A-5DC6-8635F720D801}"/>
              </a:ext>
            </a:extLst>
          </p:cNvPr>
          <p:cNvSpPr>
            <a:spLocks noGrp="1"/>
          </p:cNvSpPr>
          <p:nvPr>
            <p:ph idx="1"/>
          </p:nvPr>
        </p:nvSpPr>
        <p:spPr>
          <a:xfrm>
            <a:off x="838201" y="2013625"/>
            <a:ext cx="4614759" cy="4163337"/>
          </a:xfrm>
        </p:spPr>
        <p:txBody>
          <a:bodyPr vert="horz" lIns="91440" tIns="45720" rIns="91440" bIns="45720" rtlCol="0" anchor="t">
            <a:normAutofit/>
          </a:bodyPr>
          <a:lstStyle/>
          <a:p>
            <a:r>
              <a:rPr lang="en-GB" sz="2400" dirty="0"/>
              <a:t>Created by government ministers. </a:t>
            </a:r>
            <a:endParaRPr lang="en-US" sz="2400" dirty="0"/>
          </a:p>
          <a:p>
            <a:endParaRPr lang="en-GB" sz="2400" dirty="0"/>
          </a:p>
          <a:p>
            <a:r>
              <a:rPr lang="en-GB" sz="2400" dirty="0"/>
              <a:t>Also known as subordinate/ delegated legislation. </a:t>
            </a:r>
          </a:p>
        </p:txBody>
      </p:sp>
      <p:pic>
        <p:nvPicPr>
          <p:cNvPr id="4" name="Graphic 4" descr="Badge outline">
            <a:extLst>
              <a:ext uri="{FF2B5EF4-FFF2-40B4-BE49-F238E27FC236}">
                <a16:creationId xmlns:a16="http://schemas.microsoft.com/office/drawing/2014/main" id="{446BA512-32B6-6DBC-7ED8-86C6738AC0F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455346" y="2766817"/>
            <a:ext cx="2751667" cy="2751667"/>
          </a:xfrm>
          <a:prstGeom prst="rect">
            <a:avLst/>
          </a:prstGeom>
        </p:spPr>
      </p:pic>
    </p:spTree>
    <p:extLst>
      <p:ext uri="{BB962C8B-B14F-4D97-AF65-F5344CB8AC3E}">
        <p14:creationId xmlns:p14="http://schemas.microsoft.com/office/powerpoint/2010/main" val="79385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A866F0E-F54B-4BF5-8A88-7D97BD45FC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36F6B5C-2B5F-4FEE-8263-34996D29DC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8229EC50-E910-4AE2-9EEA-604A81EF61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941221 w 12192000"/>
              <a:gd name="connsiteY0" fmla="*/ 2015186 h 6858000"/>
              <a:gd name="connsiteX1" fmla="*/ 6907857 w 12192000"/>
              <a:gd name="connsiteY1" fmla="*/ 2033351 h 6858000"/>
              <a:gd name="connsiteX2" fmla="*/ 7093700 w 12192000"/>
              <a:gd name="connsiteY2" fmla="*/ 2101457 h 6858000"/>
              <a:gd name="connsiteX3" fmla="*/ 6803079 w 12192000"/>
              <a:gd name="connsiteY3" fmla="*/ 2065612 h 6858000"/>
              <a:gd name="connsiteX4" fmla="*/ 6798115 w 12192000"/>
              <a:gd name="connsiteY4" fmla="*/ 2088772 h 6858000"/>
              <a:gd name="connsiteX5" fmla="*/ 7128167 w 12192000"/>
              <a:gd name="connsiteY5" fmla="*/ 2176455 h 6858000"/>
              <a:gd name="connsiteX6" fmla="*/ 7098663 w 12192000"/>
              <a:gd name="connsiteY6" fmla="*/ 2189968 h 6858000"/>
              <a:gd name="connsiteX7" fmla="*/ 6923298 w 12192000"/>
              <a:gd name="connsiteY7" fmla="*/ 2156052 h 6858000"/>
              <a:gd name="connsiteX8" fmla="*/ 6888004 w 12192000"/>
              <a:gd name="connsiteY8" fmla="*/ 2164875 h 6858000"/>
              <a:gd name="connsiteX9" fmla="*/ 6905375 w 12192000"/>
              <a:gd name="connsiteY9" fmla="*/ 2205958 h 6858000"/>
              <a:gd name="connsiteX10" fmla="*/ 6981477 w 12192000"/>
              <a:gd name="connsiteY10" fmla="*/ 2221951 h 6858000"/>
              <a:gd name="connsiteX11" fmla="*/ 7100043 w 12192000"/>
              <a:gd name="connsiteY11" fmla="*/ 2318459 h 6858000"/>
              <a:gd name="connsiteX12" fmla="*/ 6920540 w 12192000"/>
              <a:gd name="connsiteY12" fmla="*/ 2306877 h 6858000"/>
              <a:gd name="connsiteX13" fmla="*/ 6888831 w 12192000"/>
              <a:gd name="connsiteY13" fmla="*/ 2330314 h 6858000"/>
              <a:gd name="connsiteX14" fmla="*/ 6876698 w 12192000"/>
              <a:gd name="connsiteY14" fmla="*/ 2360645 h 6858000"/>
              <a:gd name="connsiteX15" fmla="*/ 6807214 w 12192000"/>
              <a:gd name="connsiteY15" fmla="*/ 2385736 h 6858000"/>
              <a:gd name="connsiteX16" fmla="*/ 6916405 w 12192000"/>
              <a:gd name="connsiteY16" fmla="*/ 2413862 h 6858000"/>
              <a:gd name="connsiteX17" fmla="*/ 6799770 w 12192000"/>
              <a:gd name="connsiteY17" fmla="*/ 2413862 h 6858000"/>
              <a:gd name="connsiteX18" fmla="*/ 6665762 w 12192000"/>
              <a:gd name="connsiteY18" fmla="*/ 2394561 h 6858000"/>
              <a:gd name="connsiteX19" fmla="*/ 6522933 w 12192000"/>
              <a:gd name="connsiteY19" fmla="*/ 2400626 h 6858000"/>
              <a:gd name="connsiteX20" fmla="*/ 6237275 w 12192000"/>
              <a:gd name="connsiteY20" fmla="*/ 2365057 h 6858000"/>
              <a:gd name="connsiteX21" fmla="*/ 6101338 w 12192000"/>
              <a:gd name="connsiteY21" fmla="*/ 2367538 h 6858000"/>
              <a:gd name="connsiteX22" fmla="*/ 6857121 w 12192000"/>
              <a:gd name="connsiteY22" fmla="*/ 2606875 h 6858000"/>
              <a:gd name="connsiteX23" fmla="*/ 6818519 w 12192000"/>
              <a:gd name="connsiteY23" fmla="*/ 2659539 h 6858000"/>
              <a:gd name="connsiteX24" fmla="*/ 6976790 w 12192000"/>
              <a:gd name="connsiteY24" fmla="*/ 2716892 h 6858000"/>
              <a:gd name="connsiteX25" fmla="*/ 7015669 w 12192000"/>
              <a:gd name="connsiteY25" fmla="*/ 2773693 h 6858000"/>
              <a:gd name="connsiteX26" fmla="*/ 6966864 w 12192000"/>
              <a:gd name="connsiteY26" fmla="*/ 2768730 h 6858000"/>
              <a:gd name="connsiteX27" fmla="*/ 6924953 w 12192000"/>
              <a:gd name="connsiteY27" fmla="*/ 2779483 h 6858000"/>
              <a:gd name="connsiteX28" fmla="*/ 6942323 w 12192000"/>
              <a:gd name="connsiteY28" fmla="*/ 2851726 h 6858000"/>
              <a:gd name="connsiteX29" fmla="*/ 7165943 w 12192000"/>
              <a:gd name="connsiteY29" fmla="*/ 2944924 h 6858000"/>
              <a:gd name="connsiteX30" fmla="*/ 7186071 w 12192000"/>
              <a:gd name="connsiteY30" fmla="*/ 2975254 h 6858000"/>
              <a:gd name="connsiteX31" fmla="*/ 7159325 w 12192000"/>
              <a:gd name="connsiteY31" fmla="*/ 2996762 h 6858000"/>
              <a:gd name="connsiteX32" fmla="*/ 7087082 w 12192000"/>
              <a:gd name="connsiteY32" fmla="*/ 3007790 h 6858000"/>
              <a:gd name="connsiteX33" fmla="*/ 7188276 w 12192000"/>
              <a:gd name="connsiteY33" fmla="*/ 3111191 h 6858000"/>
              <a:gd name="connsiteX34" fmla="*/ 7225225 w 12192000"/>
              <a:gd name="connsiteY34" fmla="*/ 3139866 h 6858000"/>
              <a:gd name="connsiteX35" fmla="*/ 7288368 w 12192000"/>
              <a:gd name="connsiteY35" fmla="*/ 3184260 h 6858000"/>
              <a:gd name="connsiteX36" fmla="*/ 7289471 w 12192000"/>
              <a:gd name="connsiteY36" fmla="*/ 3197771 h 6858000"/>
              <a:gd name="connsiteX37" fmla="*/ 7203442 w 12192000"/>
              <a:gd name="connsiteY37" fmla="*/ 3245472 h 6858000"/>
              <a:gd name="connsiteX38" fmla="*/ 7048205 w 12192000"/>
              <a:gd name="connsiteY38" fmla="*/ 3232512 h 6858000"/>
              <a:gd name="connsiteX39" fmla="*/ 7277614 w 12192000"/>
              <a:gd name="connsiteY39" fmla="*/ 3303652 h 6858000"/>
              <a:gd name="connsiteX40" fmla="*/ 6535066 w 12192000"/>
              <a:gd name="connsiteY40" fmla="*/ 3134077 h 6858000"/>
              <a:gd name="connsiteX41" fmla="*/ 6582492 w 12192000"/>
              <a:gd name="connsiteY41" fmla="*/ 3178469 h 6858000"/>
              <a:gd name="connsiteX42" fmla="*/ 6842233 w 12192000"/>
              <a:gd name="connsiteY42" fmla="*/ 3295379 h 6858000"/>
              <a:gd name="connsiteX43" fmla="*/ 6915853 w 12192000"/>
              <a:gd name="connsiteY43" fmla="*/ 3368725 h 6858000"/>
              <a:gd name="connsiteX44" fmla="*/ 6993058 w 12192000"/>
              <a:gd name="connsiteY44" fmla="*/ 3409257 h 6858000"/>
              <a:gd name="connsiteX45" fmla="*/ 7101421 w 12192000"/>
              <a:gd name="connsiteY45" fmla="*/ 3408430 h 6858000"/>
              <a:gd name="connsiteX46" fmla="*/ 7178350 w 12192000"/>
              <a:gd name="connsiteY46" fmla="*/ 3470746 h 6858000"/>
              <a:gd name="connsiteX47" fmla="*/ 7098112 w 12192000"/>
              <a:gd name="connsiteY47" fmla="*/ 3483982 h 6858000"/>
              <a:gd name="connsiteX48" fmla="*/ 7004088 w 12192000"/>
              <a:gd name="connsiteY48" fmla="*/ 3473780 h 6858000"/>
              <a:gd name="connsiteX49" fmla="*/ 6801147 w 12192000"/>
              <a:gd name="connsiteY49" fmla="*/ 3477087 h 6858000"/>
              <a:gd name="connsiteX50" fmla="*/ 6684788 w 12192000"/>
              <a:gd name="connsiteY50" fmla="*/ 3489220 h 6858000"/>
              <a:gd name="connsiteX51" fmla="*/ 6417328 w 12192000"/>
              <a:gd name="connsiteY51" fmla="*/ 3468539 h 6858000"/>
              <a:gd name="connsiteX52" fmla="*/ 6433045 w 12192000"/>
              <a:gd name="connsiteY52" fmla="*/ 3521481 h 6858000"/>
              <a:gd name="connsiteX53" fmla="*/ 6423117 w 12192000"/>
              <a:gd name="connsiteY53" fmla="*/ 3567527 h 6858000"/>
              <a:gd name="connsiteX54" fmla="*/ 6419258 w 12192000"/>
              <a:gd name="connsiteY54" fmla="*/ 3667620 h 6858000"/>
              <a:gd name="connsiteX55" fmla="*/ 6421740 w 12192000"/>
              <a:gd name="connsiteY55" fmla="*/ 3683888 h 6858000"/>
              <a:gd name="connsiteX56" fmla="*/ 6361906 w 12192000"/>
              <a:gd name="connsiteY56" fmla="*/ 3694366 h 6858000"/>
              <a:gd name="connsiteX57" fmla="*/ 6718429 w 12192000"/>
              <a:gd name="connsiteY57" fmla="*/ 3902544 h 6858000"/>
              <a:gd name="connsiteX58" fmla="*/ 6480195 w 12192000"/>
              <a:gd name="connsiteY58" fmla="*/ 3849603 h 6858000"/>
              <a:gd name="connsiteX59" fmla="*/ 6447934 w 12192000"/>
              <a:gd name="connsiteY59" fmla="*/ 3937011 h 6858000"/>
              <a:gd name="connsiteX60" fmla="*/ 6559882 w 12192000"/>
              <a:gd name="connsiteY60" fmla="*/ 4014767 h 6858000"/>
              <a:gd name="connsiteX61" fmla="*/ 6601241 w 12192000"/>
              <a:gd name="connsiteY61" fmla="*/ 4168626 h 6858000"/>
              <a:gd name="connsiteX62" fmla="*/ 6581113 w 12192000"/>
              <a:gd name="connsiteY62" fmla="*/ 4309250 h 6858000"/>
              <a:gd name="connsiteX63" fmla="*/ 6533136 w 12192000"/>
              <a:gd name="connsiteY63" fmla="*/ 4353918 h 6858000"/>
              <a:gd name="connsiteX64" fmla="*/ 6463651 w 12192000"/>
              <a:gd name="connsiteY64" fmla="*/ 4434156 h 6858000"/>
              <a:gd name="connsiteX65" fmla="*/ 6420637 w 12192000"/>
              <a:gd name="connsiteY65" fmla="*/ 4483787 h 6858000"/>
              <a:gd name="connsiteX66" fmla="*/ 6271190 w 12192000"/>
              <a:gd name="connsiteY66" fmla="*/ 4464487 h 6858000"/>
              <a:gd name="connsiteX67" fmla="*/ 6470545 w 12192000"/>
              <a:gd name="connsiteY67" fmla="*/ 4590498 h 6858000"/>
              <a:gd name="connsiteX68" fmla="*/ 6308965 w 12192000"/>
              <a:gd name="connsiteY68" fmla="*/ 4574780 h 6858000"/>
              <a:gd name="connsiteX69" fmla="*/ 6256301 w 12192000"/>
              <a:gd name="connsiteY69" fmla="*/ 4583603 h 6858000"/>
              <a:gd name="connsiteX70" fmla="*/ 6286354 w 12192000"/>
              <a:gd name="connsiteY70" fmla="*/ 4624412 h 6858000"/>
              <a:gd name="connsiteX71" fmla="*/ 6404920 w 12192000"/>
              <a:gd name="connsiteY71" fmla="*/ 4693621 h 6858000"/>
              <a:gd name="connsiteX72" fmla="*/ 6649220 w 12192000"/>
              <a:gd name="connsiteY72" fmla="*/ 4881120 h 6858000"/>
              <a:gd name="connsiteX73" fmla="*/ 6412640 w 12192000"/>
              <a:gd name="connsiteY73" fmla="*/ 4795092 h 6858000"/>
              <a:gd name="connsiteX74" fmla="*/ 6661902 w 12192000"/>
              <a:gd name="connsiteY74" fmla="*/ 4987828 h 6858000"/>
              <a:gd name="connsiteX75" fmla="*/ 6717325 w 12192000"/>
              <a:gd name="connsiteY75" fmla="*/ 5051798 h 6858000"/>
              <a:gd name="connsiteX76" fmla="*/ 6829272 w 12192000"/>
              <a:gd name="connsiteY76" fmla="*/ 5210619 h 6858000"/>
              <a:gd name="connsiteX77" fmla="*/ 6823757 w 12192000"/>
              <a:gd name="connsiteY77" fmla="*/ 5228542 h 6858000"/>
              <a:gd name="connsiteX78" fmla="*/ 6694439 w 12192000"/>
              <a:gd name="connsiteY78" fmla="*/ 5202899 h 6858000"/>
              <a:gd name="connsiteX79" fmla="*/ 6862085 w 12192000"/>
              <a:gd name="connsiteY79" fmla="*/ 5336355 h 6858000"/>
              <a:gd name="connsiteX80" fmla="*/ 7035246 w 12192000"/>
              <a:gd name="connsiteY80" fmla="*/ 5438926 h 6858000"/>
              <a:gd name="connsiteX81" fmla="*/ 6912268 w 12192000"/>
              <a:gd name="connsiteY81" fmla="*/ 5423210 h 6858000"/>
              <a:gd name="connsiteX82" fmla="*/ 6743244 w 12192000"/>
              <a:gd name="connsiteY82" fmla="*/ 5364479 h 6858000"/>
              <a:gd name="connsiteX83" fmla="*/ 6684513 w 12192000"/>
              <a:gd name="connsiteY83" fmla="*/ 5386538 h 6858000"/>
              <a:gd name="connsiteX84" fmla="*/ 6844713 w 12192000"/>
              <a:gd name="connsiteY84" fmla="*/ 5483595 h 6858000"/>
              <a:gd name="connsiteX85" fmla="*/ 6936533 w 12192000"/>
              <a:gd name="connsiteY85" fmla="*/ 5528541 h 6858000"/>
              <a:gd name="connsiteX86" fmla="*/ 6973204 w 12192000"/>
              <a:gd name="connsiteY86" fmla="*/ 5563007 h 6858000"/>
              <a:gd name="connsiteX87" fmla="*/ 7077983 w 12192000"/>
              <a:gd name="connsiteY87" fmla="*/ 5685983 h 6858000"/>
              <a:gd name="connsiteX88" fmla="*/ 7385702 w 12192000"/>
              <a:gd name="connsiteY88" fmla="*/ 5820265 h 6858000"/>
              <a:gd name="connsiteX89" fmla="*/ 7673565 w 12192000"/>
              <a:gd name="connsiteY89" fmla="*/ 5987085 h 6858000"/>
              <a:gd name="connsiteX90" fmla="*/ 7898289 w 12192000"/>
              <a:gd name="connsiteY90" fmla="*/ 6091035 h 6858000"/>
              <a:gd name="connsiteX91" fmla="*/ 8466299 w 12192000"/>
              <a:gd name="connsiteY91" fmla="*/ 6224765 h 6858000"/>
              <a:gd name="connsiteX92" fmla="*/ 10620599 w 12192000"/>
              <a:gd name="connsiteY92" fmla="*/ 5317605 h 6858000"/>
              <a:gd name="connsiteX93" fmla="*/ 10647894 w 12192000"/>
              <a:gd name="connsiteY93" fmla="*/ 5290581 h 6858000"/>
              <a:gd name="connsiteX94" fmla="*/ 10752398 w 12192000"/>
              <a:gd name="connsiteY94" fmla="*/ 5188838 h 6858000"/>
              <a:gd name="connsiteX95" fmla="*/ 10841186 w 12192000"/>
              <a:gd name="connsiteY95" fmla="*/ 5097293 h 6858000"/>
              <a:gd name="connsiteX96" fmla="*/ 10794861 w 12192000"/>
              <a:gd name="connsiteY96" fmla="*/ 5066412 h 6858000"/>
              <a:gd name="connsiteX97" fmla="*/ 10857454 w 12192000"/>
              <a:gd name="connsiteY97" fmla="*/ 4979004 h 6858000"/>
              <a:gd name="connsiteX98" fmla="*/ 11056532 w 12192000"/>
              <a:gd name="connsiteY98" fmla="*/ 4709613 h 6858000"/>
              <a:gd name="connsiteX99" fmla="*/ 11143939 w 12192000"/>
              <a:gd name="connsiteY99" fmla="*/ 4650332 h 6858000"/>
              <a:gd name="connsiteX100" fmla="*/ 11250372 w 12192000"/>
              <a:gd name="connsiteY100" fmla="*/ 4501160 h 6858000"/>
              <a:gd name="connsiteX101" fmla="*/ 11265538 w 12192000"/>
              <a:gd name="connsiteY101" fmla="*/ 4466694 h 6858000"/>
              <a:gd name="connsiteX102" fmla="*/ 11243755 w 12192000"/>
              <a:gd name="connsiteY102" fmla="*/ 4422850 h 6858000"/>
              <a:gd name="connsiteX103" fmla="*/ 11227486 w 12192000"/>
              <a:gd name="connsiteY103" fmla="*/ 4378734 h 6858000"/>
              <a:gd name="connsiteX104" fmla="*/ 11248718 w 12192000"/>
              <a:gd name="connsiteY104" fmla="*/ 4365774 h 6858000"/>
              <a:gd name="connsiteX105" fmla="*/ 11385204 w 12192000"/>
              <a:gd name="connsiteY105" fmla="*/ 4343440 h 6858000"/>
              <a:gd name="connsiteX106" fmla="*/ 11306070 w 12192000"/>
              <a:gd name="connsiteY106" fmla="*/ 4259618 h 6858000"/>
              <a:gd name="connsiteX107" fmla="*/ 11166550 w 12192000"/>
              <a:gd name="connsiteY107" fmla="*/ 4134711 h 6858000"/>
              <a:gd name="connsiteX108" fmla="*/ 11103130 w 12192000"/>
              <a:gd name="connsiteY108" fmla="*/ 4045924 h 6858000"/>
              <a:gd name="connsiteX109" fmla="*/ 11095686 w 12192000"/>
              <a:gd name="connsiteY109" fmla="*/ 3966514 h 6858000"/>
              <a:gd name="connsiteX110" fmla="*/ 10971054 w 12192000"/>
              <a:gd name="connsiteY110" fmla="*/ 3919640 h 6858000"/>
              <a:gd name="connsiteX111" fmla="*/ 11088241 w 12192000"/>
              <a:gd name="connsiteY111" fmla="*/ 3751718 h 6858000"/>
              <a:gd name="connsiteX112" fmla="*/ 11100098 w 12192000"/>
              <a:gd name="connsiteY112" fmla="*/ 3716977 h 6858000"/>
              <a:gd name="connsiteX113" fmla="*/ 11029786 w 12192000"/>
              <a:gd name="connsiteY113" fmla="*/ 3592621 h 6858000"/>
              <a:gd name="connsiteX114" fmla="*/ 11018206 w 12192000"/>
              <a:gd name="connsiteY114" fmla="*/ 3572767 h 6858000"/>
              <a:gd name="connsiteX115" fmla="*/ 10992287 w 12192000"/>
              <a:gd name="connsiteY115" fmla="*/ 3533061 h 6858000"/>
              <a:gd name="connsiteX116" fmla="*/ 10917838 w 12192000"/>
              <a:gd name="connsiteY116" fmla="*/ 3523410 h 6858000"/>
              <a:gd name="connsiteX117" fmla="*/ 10956441 w 12192000"/>
              <a:gd name="connsiteY117" fmla="*/ 3495287 h 6858000"/>
              <a:gd name="connsiteX118" fmla="*/ 11031442 w 12192000"/>
              <a:gd name="connsiteY118" fmla="*/ 3400159 h 6858000"/>
              <a:gd name="connsiteX119" fmla="*/ 10981533 w 12192000"/>
              <a:gd name="connsiteY119" fmla="*/ 3309166 h 6858000"/>
              <a:gd name="connsiteX120" fmla="*/ 10978225 w 12192000"/>
              <a:gd name="connsiteY120" fmla="*/ 3258982 h 6858000"/>
              <a:gd name="connsiteX121" fmla="*/ 11062322 w 12192000"/>
              <a:gd name="connsiteY121" fmla="*/ 3194737 h 6858000"/>
              <a:gd name="connsiteX122" fmla="*/ 11125742 w 12192000"/>
              <a:gd name="connsiteY122" fmla="*/ 3169370 h 6858000"/>
              <a:gd name="connsiteX123" fmla="*/ 11154968 w 12192000"/>
              <a:gd name="connsiteY123" fmla="*/ 3132974 h 6858000"/>
              <a:gd name="connsiteX124" fmla="*/ 11120502 w 12192000"/>
              <a:gd name="connsiteY124" fmla="*/ 3102642 h 6858000"/>
              <a:gd name="connsiteX125" fmla="*/ 10967470 w 12192000"/>
              <a:gd name="connsiteY125" fmla="*/ 3030401 h 6858000"/>
              <a:gd name="connsiteX126" fmla="*/ 11049914 w 12192000"/>
              <a:gd name="connsiteY126" fmla="*/ 2970015 h 6858000"/>
              <a:gd name="connsiteX127" fmla="*/ 10618944 w 12192000"/>
              <a:gd name="connsiteY127" fmla="*/ 2685183 h 6858000"/>
              <a:gd name="connsiteX128" fmla="*/ 10566830 w 12192000"/>
              <a:gd name="connsiteY128" fmla="*/ 2641617 h 6858000"/>
              <a:gd name="connsiteX129" fmla="*/ 10290271 w 12192000"/>
              <a:gd name="connsiteY129" fmla="*/ 2536011 h 6858000"/>
              <a:gd name="connsiteX130" fmla="*/ 10005715 w 12192000"/>
              <a:gd name="connsiteY130" fmla="*/ 2461288 h 6858000"/>
              <a:gd name="connsiteX131" fmla="*/ 10203414 w 12192000"/>
              <a:gd name="connsiteY131" fmla="*/ 2303568 h 6858000"/>
              <a:gd name="connsiteX132" fmla="*/ 9901487 w 12192000"/>
              <a:gd name="connsiteY132" fmla="*/ 2266895 h 6858000"/>
              <a:gd name="connsiteX133" fmla="*/ 9871984 w 12192000"/>
              <a:gd name="connsiteY133" fmla="*/ 2267999 h 6858000"/>
              <a:gd name="connsiteX134" fmla="*/ 9279158 w 12192000"/>
              <a:gd name="connsiteY134" fmla="*/ 2243734 h 6858000"/>
              <a:gd name="connsiteX135" fmla="*/ 8429350 w 12192000"/>
              <a:gd name="connsiteY135" fmla="*/ 2163219 h 6858000"/>
              <a:gd name="connsiteX136" fmla="*/ 7725955 w 12192000"/>
              <a:gd name="connsiteY136" fmla="*/ 2114967 h 6858000"/>
              <a:gd name="connsiteX137" fmla="*/ 6977065 w 12192000"/>
              <a:gd name="connsiteY137" fmla="*/ 2021218 h 6858000"/>
              <a:gd name="connsiteX138" fmla="*/ 6941221 w 12192000"/>
              <a:gd name="connsiteY138" fmla="*/ 2015186 h 6858000"/>
              <a:gd name="connsiteX139" fmla="*/ 0 w 12192000"/>
              <a:gd name="connsiteY139" fmla="*/ 0 h 6858000"/>
              <a:gd name="connsiteX140" fmla="*/ 12192000 w 12192000"/>
              <a:gd name="connsiteY140" fmla="*/ 0 h 6858000"/>
              <a:gd name="connsiteX141" fmla="*/ 12192000 w 12192000"/>
              <a:gd name="connsiteY141" fmla="*/ 6858000 h 6858000"/>
              <a:gd name="connsiteX142" fmla="*/ 0 w 12192000"/>
              <a:gd name="connsiteY14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2192000" h="6858000">
                <a:moveTo>
                  <a:pt x="6941221" y="2015186"/>
                </a:moveTo>
                <a:cubicBezTo>
                  <a:pt x="6929158" y="2014876"/>
                  <a:pt x="6917508" y="2018599"/>
                  <a:pt x="6907857" y="2033351"/>
                </a:cubicBezTo>
                <a:cubicBezTo>
                  <a:pt x="6959143" y="2072228"/>
                  <a:pt x="7024491" y="2057614"/>
                  <a:pt x="7093700" y="2101457"/>
                </a:cubicBezTo>
                <a:cubicBezTo>
                  <a:pt x="6981202" y="2087669"/>
                  <a:pt x="6892139" y="2076639"/>
                  <a:pt x="6803079" y="2065612"/>
                </a:cubicBezTo>
                <a:cubicBezTo>
                  <a:pt x="6801424" y="2073332"/>
                  <a:pt x="6799770" y="2081052"/>
                  <a:pt x="6798115" y="2088772"/>
                </a:cubicBezTo>
                <a:cubicBezTo>
                  <a:pt x="6911993" y="2105040"/>
                  <a:pt x="7017322" y="2146951"/>
                  <a:pt x="7128167" y="2176455"/>
                </a:cubicBezTo>
                <a:cubicBezTo>
                  <a:pt x="7117964" y="2194655"/>
                  <a:pt x="7107764" y="2191070"/>
                  <a:pt x="7098663" y="2189968"/>
                </a:cubicBezTo>
                <a:cubicBezTo>
                  <a:pt x="7039381" y="2182798"/>
                  <a:pt x="6980099" y="2175629"/>
                  <a:pt x="6923298" y="2156052"/>
                </a:cubicBezTo>
                <a:cubicBezTo>
                  <a:pt x="6910614" y="2151639"/>
                  <a:pt x="6895172" y="2151639"/>
                  <a:pt x="6888004" y="2164875"/>
                </a:cubicBezTo>
                <a:cubicBezTo>
                  <a:pt x="6877801" y="2183625"/>
                  <a:pt x="6892414" y="2195758"/>
                  <a:pt x="6905375" y="2205958"/>
                </a:cubicBezTo>
                <a:cubicBezTo>
                  <a:pt x="6927985" y="2223606"/>
                  <a:pt x="6955282" y="2218643"/>
                  <a:pt x="6981477" y="2221951"/>
                </a:cubicBezTo>
                <a:cubicBezTo>
                  <a:pt x="7051237" y="2230499"/>
                  <a:pt x="7084601" y="2257245"/>
                  <a:pt x="7100043" y="2318459"/>
                </a:cubicBezTo>
                <a:cubicBezTo>
                  <a:pt x="7038829" y="2293642"/>
                  <a:pt x="6979822" y="2324249"/>
                  <a:pt x="6920540" y="2306877"/>
                </a:cubicBezTo>
                <a:cubicBezTo>
                  <a:pt x="6905099" y="2302466"/>
                  <a:pt x="6880559" y="2309083"/>
                  <a:pt x="6888831" y="2330314"/>
                </a:cubicBezTo>
                <a:cubicBezTo>
                  <a:pt x="6896552" y="2350168"/>
                  <a:pt x="6922195" y="2364505"/>
                  <a:pt x="6876698" y="2360645"/>
                </a:cubicBezTo>
                <a:cubicBezTo>
                  <a:pt x="6844163" y="2357887"/>
                  <a:pt x="6780468" y="2380223"/>
                  <a:pt x="6807214" y="2385736"/>
                </a:cubicBezTo>
                <a:cubicBezTo>
                  <a:pt x="6840853" y="2392631"/>
                  <a:pt x="6873666" y="2402557"/>
                  <a:pt x="6916405" y="2413862"/>
                </a:cubicBezTo>
                <a:cubicBezTo>
                  <a:pt x="6869254" y="2432335"/>
                  <a:pt x="6835338" y="2428475"/>
                  <a:pt x="6799770" y="2413862"/>
                </a:cubicBezTo>
                <a:cubicBezTo>
                  <a:pt x="6756756" y="2396214"/>
                  <a:pt x="6700781" y="2374708"/>
                  <a:pt x="6665762" y="2394561"/>
                </a:cubicBezTo>
                <a:cubicBezTo>
                  <a:pt x="6613373" y="2424340"/>
                  <a:pt x="6569807" y="2405589"/>
                  <a:pt x="6522933" y="2400626"/>
                </a:cubicBezTo>
                <a:cubicBezTo>
                  <a:pt x="6427531" y="2390424"/>
                  <a:pt x="6332953" y="2373328"/>
                  <a:pt x="6237275" y="2365057"/>
                </a:cubicBezTo>
                <a:cubicBezTo>
                  <a:pt x="6198948" y="2361748"/>
                  <a:pt x="6157588" y="2346032"/>
                  <a:pt x="6101338" y="2367538"/>
                </a:cubicBezTo>
                <a:cubicBezTo>
                  <a:pt x="6356116" y="2477556"/>
                  <a:pt x="6629642" y="2470664"/>
                  <a:pt x="6857121" y="2606875"/>
                </a:cubicBezTo>
                <a:cubicBezTo>
                  <a:pt x="6847471" y="2619834"/>
                  <a:pt x="6798391" y="2656782"/>
                  <a:pt x="6818519" y="2659539"/>
                </a:cubicBezTo>
                <a:cubicBezTo>
                  <a:pt x="6875044" y="2667537"/>
                  <a:pt x="6925227" y="2694558"/>
                  <a:pt x="6976790" y="2716892"/>
                </a:cubicBezTo>
                <a:cubicBezTo>
                  <a:pt x="6999125" y="2726543"/>
                  <a:pt x="7026146" y="2739227"/>
                  <a:pt x="7015669" y="2773693"/>
                </a:cubicBezTo>
                <a:cubicBezTo>
                  <a:pt x="6996642" y="2783343"/>
                  <a:pt x="6982580" y="2769833"/>
                  <a:pt x="6966864" y="2768730"/>
                </a:cubicBezTo>
                <a:cubicBezTo>
                  <a:pt x="6950871" y="2767628"/>
                  <a:pt x="6915025" y="2774796"/>
                  <a:pt x="6924953" y="2779483"/>
                </a:cubicBezTo>
                <a:cubicBezTo>
                  <a:pt x="6970172" y="2800715"/>
                  <a:pt x="6888831" y="2851726"/>
                  <a:pt x="6942323" y="2851726"/>
                </a:cubicBezTo>
                <a:cubicBezTo>
                  <a:pt x="7031937" y="2852001"/>
                  <a:pt x="7079638" y="2942441"/>
                  <a:pt x="7165943" y="2944924"/>
                </a:cubicBezTo>
                <a:cubicBezTo>
                  <a:pt x="7179728" y="2945198"/>
                  <a:pt x="7186346" y="2961191"/>
                  <a:pt x="7186071" y="2975254"/>
                </a:cubicBezTo>
                <a:cubicBezTo>
                  <a:pt x="7186071" y="2992074"/>
                  <a:pt x="7173387" y="2995107"/>
                  <a:pt x="7159325" y="2996762"/>
                </a:cubicBezTo>
                <a:cubicBezTo>
                  <a:pt x="7137817" y="2999242"/>
                  <a:pt x="7115483" y="2975254"/>
                  <a:pt x="7087082" y="3007790"/>
                </a:cubicBezTo>
                <a:cubicBezTo>
                  <a:pt x="7138094" y="3026815"/>
                  <a:pt x="7189103" y="3045842"/>
                  <a:pt x="7188276" y="3111191"/>
                </a:cubicBezTo>
                <a:cubicBezTo>
                  <a:pt x="7188001" y="3128836"/>
                  <a:pt x="7209232" y="3135454"/>
                  <a:pt x="7225225" y="3139866"/>
                </a:cubicBezTo>
                <a:cubicBezTo>
                  <a:pt x="7251696" y="3147036"/>
                  <a:pt x="7274028" y="3159720"/>
                  <a:pt x="7288368" y="3184260"/>
                </a:cubicBezTo>
                <a:cubicBezTo>
                  <a:pt x="7288092" y="3188948"/>
                  <a:pt x="7287816" y="3193910"/>
                  <a:pt x="7289471" y="3197771"/>
                </a:cubicBezTo>
                <a:cubicBezTo>
                  <a:pt x="7284784" y="3257053"/>
                  <a:pt x="7246181" y="3255398"/>
                  <a:pt x="7203442" y="3245472"/>
                </a:cubicBezTo>
                <a:cubicBezTo>
                  <a:pt x="7152432" y="3233340"/>
                  <a:pt x="7101973" y="3211281"/>
                  <a:pt x="7048205" y="3232512"/>
                </a:cubicBezTo>
                <a:cubicBezTo>
                  <a:pt x="7124032" y="3260913"/>
                  <a:pt x="7206475" y="3263118"/>
                  <a:pt x="7277614" y="3303652"/>
                </a:cubicBezTo>
                <a:cubicBezTo>
                  <a:pt x="7017322" y="3311097"/>
                  <a:pt x="6787361" y="3183155"/>
                  <a:pt x="6535066" y="3134077"/>
                </a:cubicBezTo>
                <a:cubicBezTo>
                  <a:pt x="6543614" y="3166887"/>
                  <a:pt x="6564017" y="3173505"/>
                  <a:pt x="6582492" y="3178469"/>
                </a:cubicBezTo>
                <a:cubicBezTo>
                  <a:pt x="6675690" y="3203286"/>
                  <a:pt x="6757305" y="3252642"/>
                  <a:pt x="6842233" y="3295379"/>
                </a:cubicBezTo>
                <a:cubicBezTo>
                  <a:pt x="6877249" y="3313026"/>
                  <a:pt x="6902618" y="3330674"/>
                  <a:pt x="6915853" y="3368725"/>
                </a:cubicBezTo>
                <a:cubicBezTo>
                  <a:pt x="6927710" y="3403192"/>
                  <a:pt x="6950596" y="3419185"/>
                  <a:pt x="6993058" y="3409257"/>
                </a:cubicBezTo>
                <a:cubicBezTo>
                  <a:pt x="7027524" y="3400985"/>
                  <a:pt x="7065299" y="3405397"/>
                  <a:pt x="7101421" y="3408430"/>
                </a:cubicBezTo>
                <a:cubicBezTo>
                  <a:pt x="7143057" y="3411739"/>
                  <a:pt x="7189655" y="3450618"/>
                  <a:pt x="7178350" y="3470746"/>
                </a:cubicBezTo>
                <a:cubicBezTo>
                  <a:pt x="7159050" y="3504937"/>
                  <a:pt x="7126789" y="3487842"/>
                  <a:pt x="7098112" y="3483982"/>
                </a:cubicBezTo>
                <a:cubicBezTo>
                  <a:pt x="7065575" y="3479295"/>
                  <a:pt x="7005191" y="3469643"/>
                  <a:pt x="7004088" y="3473780"/>
                </a:cubicBezTo>
                <a:cubicBezTo>
                  <a:pt x="6982854" y="3559532"/>
                  <a:pt x="6833408" y="3484809"/>
                  <a:pt x="6801147" y="3477087"/>
                </a:cubicBezTo>
                <a:cubicBezTo>
                  <a:pt x="6760891" y="3467437"/>
                  <a:pt x="6723115" y="3485085"/>
                  <a:pt x="6684788" y="3489220"/>
                </a:cubicBezTo>
                <a:cubicBezTo>
                  <a:pt x="6650597" y="3493080"/>
                  <a:pt x="6457309" y="3504937"/>
                  <a:pt x="6417328" y="3468539"/>
                </a:cubicBezTo>
                <a:cubicBezTo>
                  <a:pt x="6411813" y="3496940"/>
                  <a:pt x="6423393" y="3508521"/>
                  <a:pt x="6433045" y="3521481"/>
                </a:cubicBezTo>
                <a:cubicBezTo>
                  <a:pt x="6446556" y="3539954"/>
                  <a:pt x="6448762" y="3552914"/>
                  <a:pt x="6423117" y="3567527"/>
                </a:cubicBezTo>
                <a:cubicBezTo>
                  <a:pt x="6350049" y="3609441"/>
                  <a:pt x="6351153" y="3610818"/>
                  <a:pt x="6419258" y="3667620"/>
                </a:cubicBezTo>
                <a:cubicBezTo>
                  <a:pt x="6422568" y="3670100"/>
                  <a:pt x="6421188" y="3678373"/>
                  <a:pt x="6421740" y="3683888"/>
                </a:cubicBezTo>
                <a:cubicBezTo>
                  <a:pt x="6403817" y="3692711"/>
                  <a:pt x="6382861" y="3670652"/>
                  <a:pt x="6361906" y="3694366"/>
                </a:cubicBezTo>
                <a:cubicBezTo>
                  <a:pt x="6453173" y="3798591"/>
                  <a:pt x="6592418" y="3824234"/>
                  <a:pt x="6718429" y="3902544"/>
                </a:cubicBezTo>
                <a:cubicBezTo>
                  <a:pt x="6616407" y="3928462"/>
                  <a:pt x="6555194" y="3838022"/>
                  <a:pt x="6480195" y="3849603"/>
                </a:cubicBezTo>
                <a:cubicBezTo>
                  <a:pt x="6442696" y="3878004"/>
                  <a:pt x="6554091" y="3923499"/>
                  <a:pt x="6447934" y="3937011"/>
                </a:cubicBezTo>
                <a:cubicBezTo>
                  <a:pt x="6493983" y="3961826"/>
                  <a:pt x="6528173" y="3986089"/>
                  <a:pt x="6559882" y="4014767"/>
                </a:cubicBezTo>
                <a:cubicBezTo>
                  <a:pt x="6616407" y="4066053"/>
                  <a:pt x="6627437" y="4099693"/>
                  <a:pt x="6601241" y="4168626"/>
                </a:cubicBezTo>
                <a:cubicBezTo>
                  <a:pt x="6584145" y="4213846"/>
                  <a:pt x="6559054" y="4255483"/>
                  <a:pt x="6581113" y="4309250"/>
                </a:cubicBezTo>
                <a:cubicBezTo>
                  <a:pt x="6596553" y="4346198"/>
                  <a:pt x="6590487" y="4370461"/>
                  <a:pt x="6533136" y="4353918"/>
                </a:cubicBezTo>
                <a:cubicBezTo>
                  <a:pt x="6471372" y="4336270"/>
                  <a:pt x="6448211" y="4369358"/>
                  <a:pt x="6463651" y="4434156"/>
                </a:cubicBezTo>
                <a:cubicBezTo>
                  <a:pt x="6473577" y="4475792"/>
                  <a:pt x="6463099" y="4488475"/>
                  <a:pt x="6420637" y="4483787"/>
                </a:cubicBezTo>
                <a:cubicBezTo>
                  <a:pt x="6373762" y="4478549"/>
                  <a:pt x="6329093" y="4451251"/>
                  <a:pt x="6271190" y="4464487"/>
                </a:cubicBezTo>
                <a:cubicBezTo>
                  <a:pt x="6317512" y="4540039"/>
                  <a:pt x="6416501" y="4518531"/>
                  <a:pt x="6470545" y="4590498"/>
                </a:cubicBezTo>
                <a:cubicBezTo>
                  <a:pt x="6406023" y="4590772"/>
                  <a:pt x="6356666" y="4590498"/>
                  <a:pt x="6308965" y="4574780"/>
                </a:cubicBezTo>
                <a:cubicBezTo>
                  <a:pt x="6289111" y="4568437"/>
                  <a:pt x="6267328" y="4561822"/>
                  <a:pt x="6256301" y="4583603"/>
                </a:cubicBezTo>
                <a:cubicBezTo>
                  <a:pt x="6243340" y="4609798"/>
                  <a:pt x="6270086" y="4619724"/>
                  <a:pt x="6286354" y="4624412"/>
                </a:cubicBezTo>
                <a:cubicBezTo>
                  <a:pt x="6332128" y="4637647"/>
                  <a:pt x="6367144" y="4669081"/>
                  <a:pt x="6404920" y="4693621"/>
                </a:cubicBezTo>
                <a:cubicBezTo>
                  <a:pt x="6487915" y="4747390"/>
                  <a:pt x="6578908" y="4792334"/>
                  <a:pt x="6649220" y="4881120"/>
                </a:cubicBezTo>
                <a:cubicBezTo>
                  <a:pt x="6560709" y="4858509"/>
                  <a:pt x="6494809" y="4805845"/>
                  <a:pt x="6412640" y="4795092"/>
                </a:cubicBezTo>
                <a:cubicBezTo>
                  <a:pt x="6483779" y="4875881"/>
                  <a:pt x="6575322" y="4929098"/>
                  <a:pt x="6661902" y="4987828"/>
                </a:cubicBezTo>
                <a:cubicBezTo>
                  <a:pt x="6686719" y="5004373"/>
                  <a:pt x="6711811" y="5015678"/>
                  <a:pt x="6717325" y="5051798"/>
                </a:cubicBezTo>
                <a:cubicBezTo>
                  <a:pt x="6728079" y="5121834"/>
                  <a:pt x="6760340" y="5179738"/>
                  <a:pt x="6829272" y="5210619"/>
                </a:cubicBezTo>
                <a:cubicBezTo>
                  <a:pt x="6829824" y="5210897"/>
                  <a:pt x="6825965" y="5221375"/>
                  <a:pt x="6823757" y="5228542"/>
                </a:cubicBezTo>
                <a:cubicBezTo>
                  <a:pt x="6781571" y="5230749"/>
                  <a:pt x="6748207" y="5189388"/>
                  <a:pt x="6694439" y="5202899"/>
                </a:cubicBezTo>
                <a:cubicBezTo>
                  <a:pt x="6746002" y="5259148"/>
                  <a:pt x="6789016" y="5309609"/>
                  <a:pt x="6862085" y="5336355"/>
                </a:cubicBezTo>
                <a:cubicBezTo>
                  <a:pt x="6920540" y="5357586"/>
                  <a:pt x="6992783" y="5369994"/>
                  <a:pt x="7035246" y="5438926"/>
                </a:cubicBezTo>
                <a:cubicBezTo>
                  <a:pt x="6985889" y="5452439"/>
                  <a:pt x="6949216" y="5435343"/>
                  <a:pt x="6912268" y="5423210"/>
                </a:cubicBezTo>
                <a:cubicBezTo>
                  <a:pt x="6855743" y="5404461"/>
                  <a:pt x="6799770" y="5383230"/>
                  <a:pt x="6743244" y="5364479"/>
                </a:cubicBezTo>
                <a:cubicBezTo>
                  <a:pt x="6721737" y="5357310"/>
                  <a:pt x="6698299" y="5352346"/>
                  <a:pt x="6684513" y="5386538"/>
                </a:cubicBezTo>
                <a:cubicBezTo>
                  <a:pt x="6756480" y="5393708"/>
                  <a:pt x="6799494" y="5440031"/>
                  <a:pt x="6844713" y="5483595"/>
                </a:cubicBezTo>
                <a:cubicBezTo>
                  <a:pt x="6870082" y="5508135"/>
                  <a:pt x="6890762" y="5540948"/>
                  <a:pt x="6936533" y="5528541"/>
                </a:cubicBezTo>
                <a:cubicBezTo>
                  <a:pt x="6960522" y="5521923"/>
                  <a:pt x="6975687" y="5540396"/>
                  <a:pt x="6973204" y="5563007"/>
                </a:cubicBezTo>
                <a:cubicBezTo>
                  <a:pt x="6964106" y="5642695"/>
                  <a:pt x="7020080" y="5670543"/>
                  <a:pt x="7077983" y="5685983"/>
                </a:cubicBezTo>
                <a:cubicBezTo>
                  <a:pt x="7187726" y="5714935"/>
                  <a:pt x="7278993" y="5783041"/>
                  <a:pt x="7385702" y="5820265"/>
                </a:cubicBezTo>
                <a:cubicBezTo>
                  <a:pt x="7489378" y="5856387"/>
                  <a:pt x="7569615" y="5942139"/>
                  <a:pt x="7673565" y="5987085"/>
                </a:cubicBezTo>
                <a:cubicBezTo>
                  <a:pt x="7748843" y="6019621"/>
                  <a:pt x="7820807" y="6061533"/>
                  <a:pt x="7898289" y="6091035"/>
                </a:cubicBezTo>
                <a:cubicBezTo>
                  <a:pt x="8081651" y="6160795"/>
                  <a:pt x="8268598" y="6216770"/>
                  <a:pt x="8466299" y="6224765"/>
                </a:cubicBezTo>
                <a:cubicBezTo>
                  <a:pt x="8629532" y="6231107"/>
                  <a:pt x="10045419" y="6225043"/>
                  <a:pt x="10620599" y="5317605"/>
                </a:cubicBezTo>
                <a:cubicBezTo>
                  <a:pt x="10631626" y="5313192"/>
                  <a:pt x="10644035" y="5301612"/>
                  <a:pt x="10647894" y="5290581"/>
                </a:cubicBezTo>
                <a:cubicBezTo>
                  <a:pt x="10666370" y="5239020"/>
                  <a:pt x="10711590" y="5216686"/>
                  <a:pt x="10752398" y="5188838"/>
                </a:cubicBezTo>
                <a:cubicBezTo>
                  <a:pt x="10788244" y="5164297"/>
                  <a:pt x="10826296" y="5138654"/>
                  <a:pt x="10841186" y="5097293"/>
                </a:cubicBezTo>
                <a:cubicBezTo>
                  <a:pt x="10860762" y="5042147"/>
                  <a:pt x="10805064" y="5087367"/>
                  <a:pt x="10794861" y="5066412"/>
                </a:cubicBezTo>
                <a:cubicBezTo>
                  <a:pt x="10816092" y="5037737"/>
                  <a:pt x="10848906" y="5011540"/>
                  <a:pt x="10857454" y="4979004"/>
                </a:cubicBezTo>
                <a:cubicBezTo>
                  <a:pt x="10888610" y="4861543"/>
                  <a:pt x="10955890" y="4776065"/>
                  <a:pt x="11056532" y="4709613"/>
                </a:cubicBezTo>
                <a:cubicBezTo>
                  <a:pt x="11085484" y="4690588"/>
                  <a:pt x="11104509" y="4655845"/>
                  <a:pt x="11143939" y="4650332"/>
                </a:cubicBezTo>
                <a:cubicBezTo>
                  <a:pt x="11231622" y="4638199"/>
                  <a:pt x="11204048" y="4543346"/>
                  <a:pt x="11250372" y="4501160"/>
                </a:cubicBezTo>
                <a:cubicBezTo>
                  <a:pt x="11259196" y="4493162"/>
                  <a:pt x="11267190" y="4477447"/>
                  <a:pt x="11265538" y="4466694"/>
                </a:cubicBezTo>
                <a:cubicBezTo>
                  <a:pt x="11263056" y="4451251"/>
                  <a:pt x="11252578" y="4436638"/>
                  <a:pt x="11243755" y="4422850"/>
                </a:cubicBezTo>
                <a:cubicBezTo>
                  <a:pt x="11234654" y="4409065"/>
                  <a:pt x="11220870" y="4396932"/>
                  <a:pt x="11227486" y="4378734"/>
                </a:cubicBezTo>
                <a:cubicBezTo>
                  <a:pt x="11230242" y="4371289"/>
                  <a:pt x="11228314" y="4345371"/>
                  <a:pt x="11248718" y="4365774"/>
                </a:cubicBezTo>
                <a:cubicBezTo>
                  <a:pt x="11304692" y="4421748"/>
                  <a:pt x="11337228" y="4368809"/>
                  <a:pt x="11385204" y="4343440"/>
                </a:cubicBezTo>
                <a:cubicBezTo>
                  <a:pt x="11346603" y="4317245"/>
                  <a:pt x="11311861" y="4298772"/>
                  <a:pt x="11306070" y="4259618"/>
                </a:cubicBezTo>
                <a:cubicBezTo>
                  <a:pt x="11294214" y="4178828"/>
                  <a:pt x="11243480" y="4141880"/>
                  <a:pt x="11166550" y="4134711"/>
                </a:cubicBezTo>
                <a:cubicBezTo>
                  <a:pt x="11194949" y="4056679"/>
                  <a:pt x="11194949" y="4056679"/>
                  <a:pt x="11103130" y="4045924"/>
                </a:cubicBezTo>
                <a:cubicBezTo>
                  <a:pt x="11138425" y="3996293"/>
                  <a:pt x="11138425" y="3983609"/>
                  <a:pt x="11095686" y="3966514"/>
                </a:cubicBezTo>
                <a:cubicBezTo>
                  <a:pt x="11054602" y="3950245"/>
                  <a:pt x="11009106" y="3944730"/>
                  <a:pt x="10971054" y="3919640"/>
                </a:cubicBezTo>
                <a:cubicBezTo>
                  <a:pt x="11006073" y="3856221"/>
                  <a:pt x="11015998" y="3782600"/>
                  <a:pt x="11088241" y="3751718"/>
                </a:cubicBezTo>
                <a:cubicBezTo>
                  <a:pt x="11099546" y="3747030"/>
                  <a:pt x="11107266" y="3728004"/>
                  <a:pt x="11100098" y="3716977"/>
                </a:cubicBezTo>
                <a:cubicBezTo>
                  <a:pt x="11073904" y="3676995"/>
                  <a:pt x="11111404" y="3601168"/>
                  <a:pt x="11029786" y="3592621"/>
                </a:cubicBezTo>
                <a:cubicBezTo>
                  <a:pt x="11019583" y="3591793"/>
                  <a:pt x="11010208" y="3583520"/>
                  <a:pt x="11018206" y="3572767"/>
                </a:cubicBezTo>
                <a:cubicBezTo>
                  <a:pt x="11045779" y="3535268"/>
                  <a:pt x="11012415" y="3537749"/>
                  <a:pt x="10992287" y="3533061"/>
                </a:cubicBezTo>
                <a:cubicBezTo>
                  <a:pt x="10968022" y="3527271"/>
                  <a:pt x="10940448" y="3543816"/>
                  <a:pt x="10917838" y="3523410"/>
                </a:cubicBezTo>
                <a:cubicBezTo>
                  <a:pt x="10923078" y="3501903"/>
                  <a:pt x="10942654" y="3502179"/>
                  <a:pt x="10956441" y="3495287"/>
                </a:cubicBezTo>
                <a:cubicBezTo>
                  <a:pt x="10996698" y="3475433"/>
                  <a:pt x="11029511" y="3451721"/>
                  <a:pt x="11031442" y="3400159"/>
                </a:cubicBezTo>
                <a:cubicBezTo>
                  <a:pt x="11032818" y="3358523"/>
                  <a:pt x="11037230" y="3321850"/>
                  <a:pt x="10981533" y="3309166"/>
                </a:cubicBezTo>
                <a:cubicBezTo>
                  <a:pt x="10958372" y="3303927"/>
                  <a:pt x="10964990" y="3273873"/>
                  <a:pt x="10978225" y="3258982"/>
                </a:cubicBezTo>
                <a:cubicBezTo>
                  <a:pt x="11001938" y="3232512"/>
                  <a:pt x="11021514" y="3197219"/>
                  <a:pt x="11062322" y="3194737"/>
                </a:cubicBezTo>
                <a:cubicBezTo>
                  <a:pt x="11087138" y="3193084"/>
                  <a:pt x="11106164" y="3182053"/>
                  <a:pt x="11125742" y="3169370"/>
                </a:cubicBezTo>
                <a:cubicBezTo>
                  <a:pt x="11139802" y="3160269"/>
                  <a:pt x="11156622" y="3152550"/>
                  <a:pt x="11154968" y="3132974"/>
                </a:cubicBezTo>
                <a:cubicBezTo>
                  <a:pt x="11153315" y="3114223"/>
                  <a:pt x="11137046" y="3106503"/>
                  <a:pt x="11120502" y="3102642"/>
                </a:cubicBezTo>
                <a:cubicBezTo>
                  <a:pt x="11065355" y="3090235"/>
                  <a:pt x="11013518" y="3072037"/>
                  <a:pt x="10967470" y="3030401"/>
                </a:cubicBezTo>
                <a:cubicBezTo>
                  <a:pt x="10998076" y="3008342"/>
                  <a:pt x="11027304" y="2992350"/>
                  <a:pt x="11049914" y="2970015"/>
                </a:cubicBezTo>
                <a:cubicBezTo>
                  <a:pt x="11104509" y="2915972"/>
                  <a:pt x="10642106" y="2745845"/>
                  <a:pt x="10618944" y="2685183"/>
                </a:cubicBezTo>
                <a:cubicBezTo>
                  <a:pt x="10611775" y="2666432"/>
                  <a:pt x="10587235" y="2647132"/>
                  <a:pt x="10566830" y="2641617"/>
                </a:cubicBezTo>
                <a:cubicBezTo>
                  <a:pt x="10471151" y="2615699"/>
                  <a:pt x="10388156" y="2557518"/>
                  <a:pt x="10290271" y="2536011"/>
                </a:cubicBezTo>
                <a:cubicBezTo>
                  <a:pt x="10197900" y="2515607"/>
                  <a:pt x="10106908" y="2488309"/>
                  <a:pt x="10005715" y="2461288"/>
                </a:cubicBezTo>
                <a:cubicBezTo>
                  <a:pt x="10067754" y="2393457"/>
                  <a:pt x="10177772" y="2401454"/>
                  <a:pt x="10203414" y="2303568"/>
                </a:cubicBezTo>
                <a:cubicBezTo>
                  <a:pt x="10103324" y="2278201"/>
                  <a:pt x="9997996" y="2307154"/>
                  <a:pt x="9901487" y="2266895"/>
                </a:cubicBezTo>
                <a:cubicBezTo>
                  <a:pt x="9893216" y="2263312"/>
                  <a:pt x="9881910" y="2266895"/>
                  <a:pt x="9871984" y="2267999"/>
                </a:cubicBezTo>
                <a:cubicBezTo>
                  <a:pt x="9673181" y="2289506"/>
                  <a:pt x="9475204" y="2270758"/>
                  <a:pt x="9279158" y="2243734"/>
                </a:cubicBezTo>
                <a:cubicBezTo>
                  <a:pt x="8996808" y="2205133"/>
                  <a:pt x="8713354" y="2180592"/>
                  <a:pt x="8429350" y="2163219"/>
                </a:cubicBezTo>
                <a:cubicBezTo>
                  <a:pt x="8194701" y="2148882"/>
                  <a:pt x="7959502" y="2142541"/>
                  <a:pt x="7725955" y="2114967"/>
                </a:cubicBezTo>
                <a:cubicBezTo>
                  <a:pt x="7476142" y="2085464"/>
                  <a:pt x="7226605" y="2052100"/>
                  <a:pt x="6977065" y="2021218"/>
                </a:cubicBezTo>
                <a:cubicBezTo>
                  <a:pt x="6965761" y="2019839"/>
                  <a:pt x="6953283" y="2015496"/>
                  <a:pt x="6941221" y="2015186"/>
                </a:cubicBezTo>
                <a:close/>
                <a:moveTo>
                  <a:pt x="0" y="0"/>
                </a:moveTo>
                <a:lnTo>
                  <a:pt x="12192000" y="0"/>
                </a:lnTo>
                <a:lnTo>
                  <a:pt x="12192000" y="6858000"/>
                </a:lnTo>
                <a:lnTo>
                  <a:pt x="0" y="6858000"/>
                </a:lnTo>
                <a:close/>
              </a:path>
            </a:pathLst>
          </a:cu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A5345C3-FFE9-A3B3-89F4-572DB984C930}"/>
              </a:ext>
            </a:extLst>
          </p:cNvPr>
          <p:cNvSpPr>
            <a:spLocks noGrp="1"/>
          </p:cNvSpPr>
          <p:nvPr>
            <p:ph type="title"/>
          </p:nvPr>
        </p:nvSpPr>
        <p:spPr>
          <a:xfrm>
            <a:off x="838200" y="365125"/>
            <a:ext cx="10515600" cy="1325563"/>
          </a:xfrm>
        </p:spPr>
        <p:txBody>
          <a:bodyPr>
            <a:normAutofit/>
          </a:bodyPr>
          <a:lstStyle/>
          <a:p>
            <a:pPr algn="ctr"/>
            <a:r>
              <a:rPr lang="en-GB" sz="6000" u="sng" dirty="0"/>
              <a:t>Case law </a:t>
            </a:r>
            <a:endParaRPr lang="en-US" sz="6000"/>
          </a:p>
        </p:txBody>
      </p:sp>
      <p:sp>
        <p:nvSpPr>
          <p:cNvPr id="3" name="Content Placeholder 2">
            <a:extLst>
              <a:ext uri="{FF2B5EF4-FFF2-40B4-BE49-F238E27FC236}">
                <a16:creationId xmlns:a16="http://schemas.microsoft.com/office/drawing/2014/main" id="{D7AEB734-4EA5-D80C-D68A-4B1C7B1E7C5F}"/>
              </a:ext>
            </a:extLst>
          </p:cNvPr>
          <p:cNvSpPr>
            <a:spLocks noGrp="1"/>
          </p:cNvSpPr>
          <p:nvPr>
            <p:ph idx="1"/>
          </p:nvPr>
        </p:nvSpPr>
        <p:spPr>
          <a:xfrm>
            <a:off x="838201" y="2013625"/>
            <a:ext cx="4614759" cy="4163337"/>
          </a:xfrm>
        </p:spPr>
        <p:txBody>
          <a:bodyPr vert="horz" lIns="91440" tIns="45720" rIns="91440" bIns="45720" rtlCol="0" anchor="t">
            <a:normAutofit/>
          </a:bodyPr>
          <a:lstStyle/>
          <a:p>
            <a:pPr>
              <a:lnSpc>
                <a:spcPct val="200000"/>
              </a:lnSpc>
            </a:pPr>
            <a:r>
              <a:rPr lang="en-GB" sz="2000" dirty="0"/>
              <a:t>Created by judges.</a:t>
            </a:r>
          </a:p>
          <a:p>
            <a:pPr>
              <a:lnSpc>
                <a:spcPct val="200000"/>
              </a:lnSpc>
            </a:pPr>
            <a:r>
              <a:rPr lang="en-GB" sz="2000" dirty="0"/>
              <a:t>Precedent.</a:t>
            </a:r>
          </a:p>
          <a:p>
            <a:pPr>
              <a:lnSpc>
                <a:spcPct val="200000"/>
              </a:lnSpc>
            </a:pPr>
            <a:r>
              <a:rPr lang="en-GB" sz="2000" dirty="0"/>
              <a:t>Example is Donoghue v Stevenson</a:t>
            </a:r>
          </a:p>
          <a:p>
            <a:pPr>
              <a:lnSpc>
                <a:spcPct val="200000"/>
              </a:lnSpc>
            </a:pPr>
            <a:r>
              <a:rPr lang="en-GB" sz="2000" dirty="0"/>
              <a:t>And Airedale NHS Trust v Bland [1993] </a:t>
            </a:r>
          </a:p>
          <a:p>
            <a:endParaRPr lang="en-GB" sz="2000"/>
          </a:p>
        </p:txBody>
      </p:sp>
      <p:pic>
        <p:nvPicPr>
          <p:cNvPr id="4" name="Graphic 4" descr="Folder outline">
            <a:extLst>
              <a:ext uri="{FF2B5EF4-FFF2-40B4-BE49-F238E27FC236}">
                <a16:creationId xmlns:a16="http://schemas.microsoft.com/office/drawing/2014/main" id="{88214B57-51C5-8E59-6088-1D58449E883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455346" y="2766817"/>
            <a:ext cx="2751667" cy="2751667"/>
          </a:xfrm>
          <a:prstGeom prst="rect">
            <a:avLst/>
          </a:prstGeom>
        </p:spPr>
      </p:pic>
    </p:spTree>
    <p:extLst>
      <p:ext uri="{BB962C8B-B14F-4D97-AF65-F5344CB8AC3E}">
        <p14:creationId xmlns:p14="http://schemas.microsoft.com/office/powerpoint/2010/main" val="15525300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8F187B58-3857-4454-9C70-EFB475976F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vintage weighing scales">
            <a:extLst>
              <a:ext uri="{FF2B5EF4-FFF2-40B4-BE49-F238E27FC236}">
                <a16:creationId xmlns:a16="http://schemas.microsoft.com/office/drawing/2014/main" id="{21431651-9F5A-005E-F8D6-D05174ADB4C4}"/>
              </a:ext>
            </a:extLst>
          </p:cNvPr>
          <p:cNvPicPr>
            <a:picLocks noChangeAspect="1"/>
          </p:cNvPicPr>
          <p:nvPr/>
        </p:nvPicPr>
        <p:blipFill rotWithShape="1">
          <a:blip r:embed="rId3"/>
          <a:srcRect t="18091" b="44362"/>
          <a:stretch/>
        </p:blipFill>
        <p:spPr>
          <a:xfrm>
            <a:off x="20" y="10"/>
            <a:ext cx="12191980" cy="6857990"/>
          </a:xfrm>
          <a:prstGeom prst="rect">
            <a:avLst/>
          </a:prstGeom>
        </p:spPr>
      </p:pic>
      <p:sp>
        <p:nvSpPr>
          <p:cNvPr id="19" name="Freeform: Shape 18">
            <a:extLst>
              <a:ext uri="{FF2B5EF4-FFF2-40B4-BE49-F238E27FC236}">
                <a16:creationId xmlns:a16="http://schemas.microsoft.com/office/drawing/2014/main" id="{4C5418A4-3935-49EA-B51C-5DDCBFAA39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8056" y="2813365"/>
            <a:ext cx="7450687" cy="3406460"/>
          </a:xfrm>
          <a:custGeom>
            <a:avLst/>
            <a:gdLst>
              <a:gd name="connsiteX0" fmla="*/ 6457914 w 7450687"/>
              <a:gd name="connsiteY0" fmla="*/ 0 h 3406460"/>
              <a:gd name="connsiteX1" fmla="*/ 6844288 w 7450687"/>
              <a:gd name="connsiteY1" fmla="*/ 233492 h 3406460"/>
              <a:gd name="connsiteX2" fmla="*/ 7386323 w 7450687"/>
              <a:gd name="connsiteY2" fmla="*/ 717155 h 3406460"/>
              <a:gd name="connsiteX3" fmla="*/ 7430798 w 7450687"/>
              <a:gd name="connsiteY3" fmla="*/ 1809564 h 3406460"/>
              <a:gd name="connsiteX4" fmla="*/ 7013848 w 7450687"/>
              <a:gd name="connsiteY4" fmla="*/ 3104890 h 3406460"/>
              <a:gd name="connsiteX5" fmla="*/ 6569101 w 7450687"/>
              <a:gd name="connsiteY5" fmla="*/ 3402314 h 3406460"/>
              <a:gd name="connsiteX6" fmla="*/ 3683807 w 7450687"/>
              <a:gd name="connsiteY6" fmla="*/ 3341162 h 3406460"/>
              <a:gd name="connsiteX7" fmla="*/ 1704683 w 7450687"/>
              <a:gd name="connsiteY7" fmla="*/ 2860279 h 3406460"/>
              <a:gd name="connsiteX8" fmla="*/ 2010446 w 7450687"/>
              <a:gd name="connsiteY8" fmla="*/ 2801907 h 3406460"/>
              <a:gd name="connsiteX9" fmla="*/ 1273834 w 7450687"/>
              <a:gd name="connsiteY9" fmla="*/ 2674041 h 3406460"/>
              <a:gd name="connsiteX10" fmla="*/ 1315530 w 7450687"/>
              <a:gd name="connsiteY10" fmla="*/ 2657363 h 3406460"/>
              <a:gd name="connsiteX11" fmla="*/ 1234919 w 7450687"/>
              <a:gd name="connsiteY11" fmla="*/ 2590651 h 3406460"/>
              <a:gd name="connsiteX12" fmla="*/ 904138 w 7450687"/>
              <a:gd name="connsiteY12" fmla="*/ 2485024 h 3406460"/>
              <a:gd name="connsiteX13" fmla="*/ 1315530 w 7450687"/>
              <a:gd name="connsiteY13" fmla="*/ 2307126 h 3406460"/>
              <a:gd name="connsiteX14" fmla="*/ 851326 w 7450687"/>
              <a:gd name="connsiteY14" fmla="*/ 2065294 h 3406460"/>
              <a:gd name="connsiteX15" fmla="*/ 615053 w 7450687"/>
              <a:gd name="connsiteY15" fmla="*/ 2006921 h 3406460"/>
              <a:gd name="connsiteX16" fmla="*/ 1393361 w 7450687"/>
              <a:gd name="connsiteY16" fmla="*/ 1703937 h 3406460"/>
              <a:gd name="connsiteX17" fmla="*/ 131391 w 7450687"/>
              <a:gd name="connsiteY17" fmla="*/ 1553835 h 3406460"/>
              <a:gd name="connsiteX18" fmla="*/ 234239 w 7450687"/>
              <a:gd name="connsiteY18" fmla="*/ 1492682 h 3406460"/>
              <a:gd name="connsiteX19" fmla="*/ 1018105 w 7450687"/>
              <a:gd name="connsiteY19" fmla="*/ 1509360 h 3406460"/>
              <a:gd name="connsiteX20" fmla="*/ 1148750 w 7450687"/>
              <a:gd name="connsiteY20" fmla="*/ 1462106 h 3406460"/>
              <a:gd name="connsiteX21" fmla="*/ 1018105 w 7450687"/>
              <a:gd name="connsiteY21" fmla="*/ 1387055 h 3406460"/>
              <a:gd name="connsiteX22" fmla="*/ 509426 w 7450687"/>
              <a:gd name="connsiteY22" fmla="*/ 1331461 h 3406460"/>
              <a:gd name="connsiteX23" fmla="*/ 376002 w 7450687"/>
              <a:gd name="connsiteY23" fmla="*/ 1206376 h 3406460"/>
              <a:gd name="connsiteX24" fmla="*/ 150849 w 7450687"/>
              <a:gd name="connsiteY24" fmla="*/ 1061833 h 3406460"/>
              <a:gd name="connsiteX25" fmla="*/ 306510 w 7450687"/>
              <a:gd name="connsiteY25" fmla="*/ 942308 h 3406460"/>
              <a:gd name="connsiteX26" fmla="*/ 53560 w 7450687"/>
              <a:gd name="connsiteY26" fmla="*/ 764409 h 3406460"/>
              <a:gd name="connsiteX27" fmla="*/ 125832 w 7450687"/>
              <a:gd name="connsiteY27" fmla="*/ 530917 h 3406460"/>
              <a:gd name="connsiteX28" fmla="*/ 551121 w 7450687"/>
              <a:gd name="connsiteY28" fmla="*/ 475324 h 3406460"/>
              <a:gd name="connsiteX29" fmla="*/ 1120952 w 7450687"/>
              <a:gd name="connsiteY29" fmla="*/ 394713 h 3406460"/>
              <a:gd name="connsiteX30" fmla="*/ 1693564 w 7450687"/>
              <a:gd name="connsiteY30" fmla="*/ 325221 h 3406460"/>
              <a:gd name="connsiteX31" fmla="*/ 2266175 w 7450687"/>
              <a:gd name="connsiteY31" fmla="*/ 325221 h 3406460"/>
              <a:gd name="connsiteX32" fmla="*/ 2430177 w 7450687"/>
              <a:gd name="connsiteY32" fmla="*/ 330781 h 3406460"/>
              <a:gd name="connsiteX33" fmla="*/ 2432956 w 7450687"/>
              <a:gd name="connsiteY33" fmla="*/ 330781 h 3406460"/>
              <a:gd name="connsiteX34" fmla="*/ 3144551 w 7450687"/>
              <a:gd name="connsiteY34" fmla="*/ 355798 h 3406460"/>
              <a:gd name="connsiteX35" fmla="*/ 3408619 w 7450687"/>
              <a:gd name="connsiteY35" fmla="*/ 358577 h 3406460"/>
              <a:gd name="connsiteX36" fmla="*/ 3981231 w 7450687"/>
              <a:gd name="connsiteY36" fmla="*/ 361357 h 3406460"/>
              <a:gd name="connsiteX37" fmla="*/ 4551063 w 7450687"/>
              <a:gd name="connsiteY37" fmla="*/ 350238 h 3406460"/>
              <a:gd name="connsiteX38" fmla="*/ 5129233 w 7450687"/>
              <a:gd name="connsiteY38" fmla="*/ 316882 h 3406460"/>
              <a:gd name="connsiteX39" fmla="*/ 5699065 w 7450687"/>
              <a:gd name="connsiteY39" fmla="*/ 272407 h 3406460"/>
              <a:gd name="connsiteX40" fmla="*/ 6063202 w 7450687"/>
              <a:gd name="connsiteY40" fmla="*/ 172339 h 3406460"/>
              <a:gd name="connsiteX41" fmla="*/ 6457914 w 7450687"/>
              <a:gd name="connsiteY41" fmla="*/ 0 h 3406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450687" h="3406460">
                <a:moveTo>
                  <a:pt x="6457914" y="0"/>
                </a:moveTo>
                <a:cubicBezTo>
                  <a:pt x="6560763" y="125085"/>
                  <a:pt x="6713644" y="161221"/>
                  <a:pt x="6844288" y="233492"/>
                </a:cubicBezTo>
                <a:cubicBezTo>
                  <a:pt x="6972153" y="289086"/>
                  <a:pt x="7336289" y="611527"/>
                  <a:pt x="7386323" y="717155"/>
                </a:cubicBezTo>
                <a:cubicBezTo>
                  <a:pt x="7475273" y="900613"/>
                  <a:pt x="7453035" y="1573293"/>
                  <a:pt x="7430798" y="1809564"/>
                </a:cubicBezTo>
                <a:cubicBezTo>
                  <a:pt x="7347408" y="2398855"/>
                  <a:pt x="7041645" y="3077093"/>
                  <a:pt x="7013848" y="3104890"/>
                </a:cubicBezTo>
                <a:cubicBezTo>
                  <a:pt x="6924899" y="3085432"/>
                  <a:pt x="6721983" y="3391196"/>
                  <a:pt x="6569101" y="3402314"/>
                </a:cubicBezTo>
                <a:cubicBezTo>
                  <a:pt x="6407881" y="3413434"/>
                  <a:pt x="4039604" y="3405095"/>
                  <a:pt x="3683807" y="3341162"/>
                </a:cubicBezTo>
                <a:cubicBezTo>
                  <a:pt x="1749158" y="2988144"/>
                  <a:pt x="1704683" y="2860279"/>
                  <a:pt x="1704683" y="2860279"/>
                </a:cubicBezTo>
                <a:cubicBezTo>
                  <a:pt x="1704683" y="2860279"/>
                  <a:pt x="1910378" y="2835262"/>
                  <a:pt x="2010446" y="2801907"/>
                </a:cubicBezTo>
                <a:cubicBezTo>
                  <a:pt x="1865904" y="2799126"/>
                  <a:pt x="1296072" y="2693500"/>
                  <a:pt x="1273834" y="2674041"/>
                </a:cubicBezTo>
                <a:cubicBezTo>
                  <a:pt x="1284954" y="2668482"/>
                  <a:pt x="1301632" y="2662923"/>
                  <a:pt x="1315530" y="2657363"/>
                </a:cubicBezTo>
                <a:cubicBezTo>
                  <a:pt x="1284954" y="2640686"/>
                  <a:pt x="1259936" y="2621228"/>
                  <a:pt x="1234919" y="2590651"/>
                </a:cubicBezTo>
                <a:cubicBezTo>
                  <a:pt x="1154309" y="2487804"/>
                  <a:pt x="1018105" y="2523940"/>
                  <a:pt x="904138" y="2485024"/>
                </a:cubicBezTo>
                <a:cubicBezTo>
                  <a:pt x="976410" y="2268210"/>
                  <a:pt x="1168208" y="2348820"/>
                  <a:pt x="1315530" y="2307126"/>
                </a:cubicBezTo>
                <a:cubicBezTo>
                  <a:pt x="929156" y="2179260"/>
                  <a:pt x="1004207" y="2112548"/>
                  <a:pt x="851326" y="2065294"/>
                </a:cubicBezTo>
                <a:cubicBezTo>
                  <a:pt x="659528" y="2006921"/>
                  <a:pt x="615053" y="2006921"/>
                  <a:pt x="615053" y="2006921"/>
                </a:cubicBezTo>
                <a:cubicBezTo>
                  <a:pt x="840206" y="1829023"/>
                  <a:pt x="1109834" y="2020820"/>
                  <a:pt x="1393361" y="1703937"/>
                </a:cubicBezTo>
                <a:cubicBezTo>
                  <a:pt x="1120952" y="1659463"/>
                  <a:pt x="306510" y="1637225"/>
                  <a:pt x="131391" y="1553835"/>
                </a:cubicBezTo>
                <a:cubicBezTo>
                  <a:pt x="198103" y="1584411"/>
                  <a:pt x="203663" y="1492682"/>
                  <a:pt x="234239" y="1492682"/>
                </a:cubicBezTo>
                <a:cubicBezTo>
                  <a:pt x="492748" y="1489903"/>
                  <a:pt x="756816" y="1542717"/>
                  <a:pt x="1018105" y="1509360"/>
                </a:cubicBezTo>
                <a:cubicBezTo>
                  <a:pt x="1065359" y="1506581"/>
                  <a:pt x="1140411" y="1531597"/>
                  <a:pt x="1148750" y="1462106"/>
                </a:cubicBezTo>
                <a:cubicBezTo>
                  <a:pt x="1157088" y="1375936"/>
                  <a:pt x="1059800" y="1395394"/>
                  <a:pt x="1018105" y="1387055"/>
                </a:cubicBezTo>
                <a:cubicBezTo>
                  <a:pt x="848545" y="1359258"/>
                  <a:pt x="681766" y="1348140"/>
                  <a:pt x="509426" y="1331461"/>
                </a:cubicBezTo>
                <a:cubicBezTo>
                  <a:pt x="437155" y="1323122"/>
                  <a:pt x="348206" y="1339800"/>
                  <a:pt x="376002" y="1206376"/>
                </a:cubicBezTo>
                <a:cubicBezTo>
                  <a:pt x="353764" y="1078512"/>
                  <a:pt x="220341" y="1122986"/>
                  <a:pt x="150849" y="1061833"/>
                </a:cubicBezTo>
                <a:cubicBezTo>
                  <a:pt x="184205" y="989562"/>
                  <a:pt x="278714" y="1039597"/>
                  <a:pt x="306510" y="942308"/>
                </a:cubicBezTo>
                <a:cubicBezTo>
                  <a:pt x="173086" y="972884"/>
                  <a:pt x="186985" y="761630"/>
                  <a:pt x="53560" y="764409"/>
                </a:cubicBezTo>
                <a:cubicBezTo>
                  <a:pt x="-57626" y="639324"/>
                  <a:pt x="22984" y="578171"/>
                  <a:pt x="125832" y="530917"/>
                </a:cubicBezTo>
                <a:cubicBezTo>
                  <a:pt x="259256" y="472544"/>
                  <a:pt x="406578" y="486442"/>
                  <a:pt x="551121" y="475324"/>
                </a:cubicBezTo>
                <a:cubicBezTo>
                  <a:pt x="742919" y="450306"/>
                  <a:pt x="926376" y="391934"/>
                  <a:pt x="1120952" y="394713"/>
                </a:cubicBezTo>
                <a:cubicBezTo>
                  <a:pt x="1304411" y="336340"/>
                  <a:pt x="1507326" y="400272"/>
                  <a:pt x="1693564" y="325221"/>
                </a:cubicBezTo>
                <a:cubicBezTo>
                  <a:pt x="1882582" y="325221"/>
                  <a:pt x="2074379" y="325221"/>
                  <a:pt x="2266175" y="325221"/>
                </a:cubicBezTo>
                <a:cubicBezTo>
                  <a:pt x="2321770" y="328001"/>
                  <a:pt x="2374582" y="328001"/>
                  <a:pt x="2430177" y="330781"/>
                </a:cubicBezTo>
                <a:cubicBezTo>
                  <a:pt x="2430177" y="330781"/>
                  <a:pt x="2432956" y="330781"/>
                  <a:pt x="2432956" y="330781"/>
                </a:cubicBezTo>
                <a:cubicBezTo>
                  <a:pt x="2672008" y="339120"/>
                  <a:pt x="2908279" y="344679"/>
                  <a:pt x="3144551" y="355798"/>
                </a:cubicBezTo>
                <a:cubicBezTo>
                  <a:pt x="3233500" y="355798"/>
                  <a:pt x="3319670" y="358577"/>
                  <a:pt x="3408619" y="358577"/>
                </a:cubicBezTo>
                <a:cubicBezTo>
                  <a:pt x="3597637" y="372475"/>
                  <a:pt x="3789434" y="380814"/>
                  <a:pt x="3981231" y="361357"/>
                </a:cubicBezTo>
                <a:cubicBezTo>
                  <a:pt x="4173028" y="378035"/>
                  <a:pt x="4359266" y="366917"/>
                  <a:pt x="4551063" y="350238"/>
                </a:cubicBezTo>
                <a:cubicBezTo>
                  <a:pt x="4745639" y="369696"/>
                  <a:pt x="4937437" y="341899"/>
                  <a:pt x="5129233" y="316882"/>
                </a:cubicBezTo>
                <a:cubicBezTo>
                  <a:pt x="5321031" y="328001"/>
                  <a:pt x="5512828" y="328001"/>
                  <a:pt x="5699065" y="272407"/>
                </a:cubicBezTo>
                <a:cubicBezTo>
                  <a:pt x="5840829" y="333560"/>
                  <a:pt x="5910321" y="133424"/>
                  <a:pt x="6063202" y="172339"/>
                </a:cubicBezTo>
                <a:cubicBezTo>
                  <a:pt x="6216084" y="214035"/>
                  <a:pt x="6324491" y="55593"/>
                  <a:pt x="6457914" y="0"/>
                </a:cubicBezTo>
                <a:close/>
              </a:path>
            </a:pathLst>
          </a:custGeom>
          <a:solidFill>
            <a:schemeClr val="bg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B7A5E4A8-A5D2-7AF7-5613-923C0DF1E481}"/>
              </a:ext>
            </a:extLst>
          </p:cNvPr>
          <p:cNvSpPr>
            <a:spLocks noGrp="1"/>
          </p:cNvSpPr>
          <p:nvPr>
            <p:ph type="ctrTitle"/>
          </p:nvPr>
        </p:nvSpPr>
        <p:spPr>
          <a:xfrm>
            <a:off x="6438986" y="3547277"/>
            <a:ext cx="4452181" cy="1341624"/>
          </a:xfrm>
        </p:spPr>
        <p:txBody>
          <a:bodyPr anchor="b">
            <a:normAutofit/>
          </a:bodyPr>
          <a:lstStyle/>
          <a:p>
            <a:pPr algn="ctr"/>
            <a:r>
              <a:rPr lang="en-GB" sz="4400" u="sng" dirty="0"/>
              <a:t>International law </a:t>
            </a:r>
            <a:endParaRPr lang="en-US" sz="4400" dirty="0"/>
          </a:p>
        </p:txBody>
      </p:sp>
    </p:spTree>
    <p:extLst>
      <p:ext uri="{BB962C8B-B14F-4D97-AF65-F5344CB8AC3E}">
        <p14:creationId xmlns:p14="http://schemas.microsoft.com/office/powerpoint/2010/main" val="3085424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4C5663A-0CE3-4AEE-B47E-FB68D9EBFE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966B5F-D3BB-E993-BBAD-0898CD46BE79}"/>
              </a:ext>
            </a:extLst>
          </p:cNvPr>
          <p:cNvSpPr>
            <a:spLocks noGrp="1"/>
          </p:cNvSpPr>
          <p:nvPr>
            <p:ph type="title"/>
          </p:nvPr>
        </p:nvSpPr>
        <p:spPr>
          <a:xfrm>
            <a:off x="838201" y="365125"/>
            <a:ext cx="3816095" cy="1807305"/>
          </a:xfrm>
        </p:spPr>
        <p:txBody>
          <a:bodyPr>
            <a:normAutofit/>
          </a:bodyPr>
          <a:lstStyle/>
          <a:p>
            <a:r>
              <a:rPr lang="en-GB" sz="3700" u="sng"/>
              <a:t>The European Convention on Human Rights</a:t>
            </a:r>
            <a:endParaRPr lang="en-US" sz="3700"/>
          </a:p>
        </p:txBody>
      </p:sp>
      <p:sp>
        <p:nvSpPr>
          <p:cNvPr id="8" name="Content Placeholder 7">
            <a:extLst>
              <a:ext uri="{FF2B5EF4-FFF2-40B4-BE49-F238E27FC236}">
                <a16:creationId xmlns:a16="http://schemas.microsoft.com/office/drawing/2014/main" id="{23E96A2D-94A5-AC00-27F5-09E61CF10037}"/>
              </a:ext>
            </a:extLst>
          </p:cNvPr>
          <p:cNvSpPr>
            <a:spLocks noGrp="1"/>
          </p:cNvSpPr>
          <p:nvPr>
            <p:ph idx="1"/>
          </p:nvPr>
        </p:nvSpPr>
        <p:spPr>
          <a:xfrm>
            <a:off x="905720" y="2526208"/>
            <a:ext cx="3816096" cy="3843666"/>
          </a:xfrm>
        </p:spPr>
        <p:txBody>
          <a:bodyPr vert="horz" lIns="91440" tIns="45720" rIns="91440" bIns="45720" rtlCol="0" anchor="t">
            <a:normAutofit/>
          </a:bodyPr>
          <a:lstStyle/>
          <a:p>
            <a:r>
              <a:rPr lang="en-US" sz="2000" dirty="0"/>
              <a:t>Incorporated into Uk law through the Human Rights 1998. </a:t>
            </a:r>
            <a:endParaRPr lang="en-US" dirty="0"/>
          </a:p>
          <a:p>
            <a:endParaRPr lang="en-US" sz="2000" dirty="0"/>
          </a:p>
          <a:p>
            <a:r>
              <a:rPr lang="en-US" sz="2000" dirty="0"/>
              <a:t>Concerns individuals' human rights. </a:t>
            </a:r>
          </a:p>
        </p:txBody>
      </p:sp>
      <p:pic>
        <p:nvPicPr>
          <p:cNvPr id="4" name="Picture 4" descr="Smaller arrows pointing towards a bigger arrow">
            <a:extLst>
              <a:ext uri="{FF2B5EF4-FFF2-40B4-BE49-F238E27FC236}">
                <a16:creationId xmlns:a16="http://schemas.microsoft.com/office/drawing/2014/main" id="{BDAE4B7A-9DA1-4DFB-A8C2-965BA38E5ADF}"/>
              </a:ext>
            </a:extLst>
          </p:cNvPr>
          <p:cNvPicPr>
            <a:picLocks noChangeAspect="1"/>
          </p:cNvPicPr>
          <p:nvPr/>
        </p:nvPicPr>
        <p:blipFill rotWithShape="1">
          <a:blip r:embed="rId3"/>
          <a:srcRect r="27269" b="-1"/>
          <a:stretch/>
        </p:blipFill>
        <p:spPr>
          <a:xfrm>
            <a:off x="4726728" y="10"/>
            <a:ext cx="7472381" cy="6857990"/>
          </a:xfrm>
          <a:custGeom>
            <a:avLst/>
            <a:gdLst/>
            <a:ahLst/>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p:spPr>
      </p:pic>
    </p:spTree>
    <p:extLst>
      <p:ext uri="{BB962C8B-B14F-4D97-AF65-F5344CB8AC3E}">
        <p14:creationId xmlns:p14="http://schemas.microsoft.com/office/powerpoint/2010/main" val="17483228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94C5663A-0CE3-4AEE-B47E-FB68D9EBFE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092034-9C10-FBE2-FF76-C7F75A79985F}"/>
              </a:ext>
            </a:extLst>
          </p:cNvPr>
          <p:cNvSpPr>
            <a:spLocks noGrp="1"/>
          </p:cNvSpPr>
          <p:nvPr>
            <p:ph type="title"/>
          </p:nvPr>
        </p:nvSpPr>
        <p:spPr>
          <a:xfrm>
            <a:off x="838201" y="365125"/>
            <a:ext cx="3816095" cy="1807305"/>
          </a:xfrm>
        </p:spPr>
        <p:txBody>
          <a:bodyPr>
            <a:noAutofit/>
          </a:bodyPr>
          <a:lstStyle/>
          <a:p>
            <a:pPr algn="ctr"/>
            <a:r>
              <a:rPr lang="en-GB" sz="4400" u="sng" dirty="0"/>
              <a:t>The European Union</a:t>
            </a:r>
            <a:endParaRPr lang="en-US" sz="4400"/>
          </a:p>
        </p:txBody>
      </p:sp>
      <p:sp>
        <p:nvSpPr>
          <p:cNvPr id="16" name="Content Placeholder 15">
            <a:extLst>
              <a:ext uri="{FF2B5EF4-FFF2-40B4-BE49-F238E27FC236}">
                <a16:creationId xmlns:a16="http://schemas.microsoft.com/office/drawing/2014/main" id="{6E0D3B83-4120-90AD-1B7F-2F82D88BC5AC}"/>
              </a:ext>
            </a:extLst>
          </p:cNvPr>
          <p:cNvSpPr>
            <a:spLocks noGrp="1"/>
          </p:cNvSpPr>
          <p:nvPr>
            <p:ph idx="1"/>
          </p:nvPr>
        </p:nvSpPr>
        <p:spPr>
          <a:xfrm>
            <a:off x="838201" y="2497272"/>
            <a:ext cx="3816096" cy="3843666"/>
          </a:xfrm>
        </p:spPr>
        <p:txBody>
          <a:bodyPr vert="horz" lIns="91440" tIns="45720" rIns="91440" bIns="45720" rtlCol="0" anchor="t">
            <a:normAutofit/>
          </a:bodyPr>
          <a:lstStyle/>
          <a:p>
            <a:r>
              <a:rPr lang="en-US" sz="2000" dirty="0"/>
              <a:t>Uk joined in 1973. </a:t>
            </a:r>
          </a:p>
          <a:p>
            <a:endParaRPr lang="en-US" sz="2000" dirty="0"/>
          </a:p>
          <a:p>
            <a:r>
              <a:rPr lang="en-US" sz="2000" dirty="0"/>
              <a:t>EU law was enforced on other countries who are part of the EU. </a:t>
            </a:r>
          </a:p>
          <a:p>
            <a:endParaRPr lang="en-US" sz="2000" dirty="0"/>
          </a:p>
          <a:p>
            <a:r>
              <a:rPr lang="en-US" sz="2000" dirty="0"/>
              <a:t>The Uk left in 2019. </a:t>
            </a:r>
          </a:p>
        </p:txBody>
      </p:sp>
      <p:pic>
        <p:nvPicPr>
          <p:cNvPr id="12" name="Picture 4" descr="A picture containing sky, flag, outdoor, blue&#10;&#10;Description automatically generated">
            <a:extLst>
              <a:ext uri="{FF2B5EF4-FFF2-40B4-BE49-F238E27FC236}">
                <a16:creationId xmlns:a16="http://schemas.microsoft.com/office/drawing/2014/main" id="{FAEC3D5F-B151-E1DF-8524-9CF922E6CD3A}"/>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1506" r="25763" b="-1"/>
          <a:stretch/>
        </p:blipFill>
        <p:spPr>
          <a:xfrm>
            <a:off x="4726728" y="10"/>
            <a:ext cx="7472381" cy="6857990"/>
          </a:xfrm>
          <a:custGeom>
            <a:avLst/>
            <a:gdLst/>
            <a:ahLst/>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p:spPr>
      </p:pic>
    </p:spTree>
    <p:extLst>
      <p:ext uri="{BB962C8B-B14F-4D97-AF65-F5344CB8AC3E}">
        <p14:creationId xmlns:p14="http://schemas.microsoft.com/office/powerpoint/2010/main" val="13375248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Graphic 1">
            <a:extLst>
              <a:ext uri="{FF2B5EF4-FFF2-40B4-BE49-F238E27FC236}">
                <a16:creationId xmlns:a16="http://schemas.microsoft.com/office/drawing/2014/main" id="{0D57E7FA-E8FC-45AC-868F-CDC814493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2599854" y="527562"/>
            <a:ext cx="6992292" cy="5102484"/>
          </a:xfrm>
          <a:custGeom>
            <a:avLst/>
            <a:gdLst/>
            <a:ahLst/>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useBgFill="1">
        <p:nvSpPr>
          <p:cNvPr id="12" name="Rectangle 11">
            <a:extLst>
              <a:ext uri="{FF2B5EF4-FFF2-40B4-BE49-F238E27FC236}">
                <a16:creationId xmlns:a16="http://schemas.microsoft.com/office/drawing/2014/main" id="{E2CFBC99-FB8F-41F7-A81D-A5288D688D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vintage weighing scales">
            <a:extLst>
              <a:ext uri="{FF2B5EF4-FFF2-40B4-BE49-F238E27FC236}">
                <a16:creationId xmlns:a16="http://schemas.microsoft.com/office/drawing/2014/main" id="{3129C767-EFE0-A13C-EAC2-D92C33AC9F00}"/>
              </a:ext>
            </a:extLst>
          </p:cNvPr>
          <p:cNvPicPr>
            <a:picLocks noChangeAspect="1"/>
          </p:cNvPicPr>
          <p:nvPr/>
        </p:nvPicPr>
        <p:blipFill rotWithShape="1">
          <a:blip r:embed="rId2"/>
          <a:srcRect t="18606" r="-2" b="43893"/>
          <a:stretch/>
        </p:blipFill>
        <p:spPr>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p:spPr>
      </p:pic>
      <p:sp>
        <p:nvSpPr>
          <p:cNvPr id="4" name="Title 3">
            <a:extLst>
              <a:ext uri="{FF2B5EF4-FFF2-40B4-BE49-F238E27FC236}">
                <a16:creationId xmlns:a16="http://schemas.microsoft.com/office/drawing/2014/main" id="{DD185DCF-170C-9AC0-5A18-CB3E85648000}"/>
              </a:ext>
            </a:extLst>
          </p:cNvPr>
          <p:cNvSpPr>
            <a:spLocks noGrp="1"/>
          </p:cNvSpPr>
          <p:nvPr>
            <p:ph type="title"/>
          </p:nvPr>
        </p:nvSpPr>
        <p:spPr>
          <a:xfrm>
            <a:off x="6095999" y="3834174"/>
            <a:ext cx="5257800" cy="1701570"/>
          </a:xfrm>
        </p:spPr>
        <p:txBody>
          <a:bodyPr vert="horz" lIns="91440" tIns="45720" rIns="91440" bIns="45720" rtlCol="0" anchor="b">
            <a:normAutofit/>
          </a:bodyPr>
          <a:lstStyle/>
          <a:p>
            <a:pPr algn="l"/>
            <a:r>
              <a:rPr lang="en-US" sz="4400" u="sng" dirty="0"/>
              <a:t>Grouping the law</a:t>
            </a:r>
          </a:p>
        </p:txBody>
      </p:sp>
    </p:spTree>
    <p:extLst>
      <p:ext uri="{BB962C8B-B14F-4D97-AF65-F5344CB8AC3E}">
        <p14:creationId xmlns:p14="http://schemas.microsoft.com/office/powerpoint/2010/main" val="304796105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061E2-7D85-D514-4B6C-11858A2E8315}"/>
              </a:ext>
            </a:extLst>
          </p:cNvPr>
          <p:cNvSpPr>
            <a:spLocks noGrp="1"/>
          </p:cNvSpPr>
          <p:nvPr>
            <p:ph type="title"/>
          </p:nvPr>
        </p:nvSpPr>
        <p:spPr/>
        <p:txBody>
          <a:bodyPr/>
          <a:lstStyle/>
          <a:p>
            <a:pPr algn="ctr"/>
            <a:r>
              <a:rPr lang="en-GB" u="sng" dirty="0"/>
              <a:t>What is the difference between private and public law?</a:t>
            </a:r>
            <a:endParaRPr lang="en-US"/>
          </a:p>
        </p:txBody>
      </p:sp>
      <p:sp>
        <p:nvSpPr>
          <p:cNvPr id="3" name="Content Placeholder 2">
            <a:extLst>
              <a:ext uri="{FF2B5EF4-FFF2-40B4-BE49-F238E27FC236}">
                <a16:creationId xmlns:a16="http://schemas.microsoft.com/office/drawing/2014/main" id="{DF16008E-69C5-6BE2-CCB3-DB3A4CC9148E}"/>
              </a:ext>
            </a:extLst>
          </p:cNvPr>
          <p:cNvSpPr>
            <a:spLocks noGrp="1"/>
          </p:cNvSpPr>
          <p:nvPr>
            <p:ph idx="1"/>
          </p:nvPr>
        </p:nvSpPr>
        <p:spPr>
          <a:xfrm>
            <a:off x="777240" y="2326640"/>
            <a:ext cx="10515600" cy="4160520"/>
          </a:xfrm>
        </p:spPr>
        <p:txBody>
          <a:bodyPr vert="horz" lIns="91440" tIns="45720" rIns="91440" bIns="45720" rtlCol="0" anchor="t">
            <a:normAutofit/>
          </a:bodyPr>
          <a:lstStyle/>
          <a:p>
            <a:r>
              <a:rPr lang="en-GB" dirty="0"/>
              <a:t>Public law – Between state and person. </a:t>
            </a:r>
          </a:p>
          <a:p>
            <a:endParaRPr lang="en-GB" dirty="0"/>
          </a:p>
          <a:p>
            <a:r>
              <a:rPr lang="en-GB" dirty="0"/>
              <a:t>Private law- between two private people. </a:t>
            </a:r>
          </a:p>
        </p:txBody>
      </p:sp>
      <p:pic>
        <p:nvPicPr>
          <p:cNvPr id="4" name="Graphic 4" descr="Gavel with solid fill">
            <a:extLst>
              <a:ext uri="{FF2B5EF4-FFF2-40B4-BE49-F238E27FC236}">
                <a16:creationId xmlns:a16="http://schemas.microsoft.com/office/drawing/2014/main" id="{23F2C5FF-0B85-10BF-D757-F275940DAAE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383520" y="5318760"/>
            <a:ext cx="1645920" cy="1645920"/>
          </a:xfrm>
          <a:prstGeom prst="rect">
            <a:avLst/>
          </a:prstGeom>
        </p:spPr>
      </p:pic>
    </p:spTree>
    <p:extLst>
      <p:ext uri="{BB962C8B-B14F-4D97-AF65-F5344CB8AC3E}">
        <p14:creationId xmlns:p14="http://schemas.microsoft.com/office/powerpoint/2010/main" val="6727544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C1EF2-1676-657B-C8C2-6E0A4101CBAD}"/>
              </a:ext>
            </a:extLst>
          </p:cNvPr>
          <p:cNvSpPr>
            <a:spLocks noGrp="1"/>
          </p:cNvSpPr>
          <p:nvPr>
            <p:ph type="title"/>
          </p:nvPr>
        </p:nvSpPr>
        <p:spPr/>
        <p:txBody>
          <a:bodyPr>
            <a:normAutofit/>
          </a:bodyPr>
          <a:lstStyle/>
          <a:p>
            <a:pPr algn="ctr"/>
            <a:r>
              <a:rPr lang="en-GB" sz="5400" u="sng" dirty="0"/>
              <a:t>Criminal law v civil law</a:t>
            </a:r>
            <a:endParaRPr lang="en-US"/>
          </a:p>
        </p:txBody>
      </p:sp>
      <p:sp>
        <p:nvSpPr>
          <p:cNvPr id="3" name="Content Placeholder 2">
            <a:extLst>
              <a:ext uri="{FF2B5EF4-FFF2-40B4-BE49-F238E27FC236}">
                <a16:creationId xmlns:a16="http://schemas.microsoft.com/office/drawing/2014/main" id="{78A82583-33ED-6CD4-70F9-C52C5820AF7F}"/>
              </a:ext>
            </a:extLst>
          </p:cNvPr>
          <p:cNvSpPr>
            <a:spLocks noGrp="1"/>
          </p:cNvSpPr>
          <p:nvPr>
            <p:ph idx="1"/>
          </p:nvPr>
        </p:nvSpPr>
        <p:spPr/>
        <p:txBody>
          <a:bodyPr vert="horz" lIns="91440" tIns="45720" rIns="91440" bIns="45720" rtlCol="0" anchor="t">
            <a:normAutofit/>
          </a:bodyPr>
          <a:lstStyle/>
          <a:p>
            <a:r>
              <a:rPr lang="en-GB" dirty="0"/>
              <a:t>Criminal – brought by the CPS.</a:t>
            </a:r>
          </a:p>
          <a:p>
            <a:r>
              <a:rPr lang="en-GB" dirty="0"/>
              <a:t>Burden of proof- on prosecution.</a:t>
            </a:r>
          </a:p>
          <a:p>
            <a:r>
              <a:rPr lang="en-GB" dirty="0"/>
              <a:t>Standard of proof- beyond reasonable doubt. </a:t>
            </a:r>
          </a:p>
          <a:p>
            <a:r>
              <a:rPr lang="en-GB" dirty="0"/>
              <a:t>Range of difference sentences. </a:t>
            </a:r>
          </a:p>
          <a:p>
            <a:r>
              <a:rPr lang="en-GB" dirty="0"/>
              <a:t>Civil- Brought by claimant.</a:t>
            </a:r>
          </a:p>
          <a:p>
            <a:r>
              <a:rPr lang="en-GB" dirty="0"/>
              <a:t>Burden of proof on claimant. </a:t>
            </a:r>
          </a:p>
          <a:p>
            <a:r>
              <a:rPr lang="en-GB" dirty="0"/>
              <a:t>Standard of proof- Balance of probabilities. </a:t>
            </a:r>
          </a:p>
        </p:txBody>
      </p:sp>
    </p:spTree>
    <p:extLst>
      <p:ext uri="{BB962C8B-B14F-4D97-AF65-F5344CB8AC3E}">
        <p14:creationId xmlns:p14="http://schemas.microsoft.com/office/powerpoint/2010/main" val="158994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Gavel resting on block">
            <a:extLst>
              <a:ext uri="{FF2B5EF4-FFF2-40B4-BE49-F238E27FC236}">
                <a16:creationId xmlns:a16="http://schemas.microsoft.com/office/drawing/2014/main" id="{16A2588F-59DF-8AFA-8730-421CA039CF27}"/>
              </a:ext>
            </a:extLst>
          </p:cNvPr>
          <p:cNvPicPr>
            <a:picLocks noChangeAspect="1"/>
          </p:cNvPicPr>
          <p:nvPr/>
        </p:nvPicPr>
        <p:blipFill rotWithShape="1">
          <a:blip r:embed="rId3"/>
          <a:srcRect t="587" b="15144"/>
          <a:stretch/>
        </p:blipFill>
        <p:spPr>
          <a:xfrm>
            <a:off x="-3047" y="10"/>
            <a:ext cx="12191999" cy="6857990"/>
          </a:xfrm>
          <a:prstGeom prst="rect">
            <a:avLst/>
          </a:prstGeom>
        </p:spPr>
      </p:pic>
      <p:sp>
        <p:nvSpPr>
          <p:cNvPr id="13" name="Rectangle 12">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chemeClr val="tx1">
                  <a:alpha val="0"/>
                </a:schemeClr>
              </a:gs>
              <a:gs pos="50000">
                <a:schemeClr val="tx1">
                  <a:alpha val="35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09EB5E-2E41-F9D7-5BB8-B9BFFE5E7356}"/>
              </a:ext>
            </a:extLst>
          </p:cNvPr>
          <p:cNvSpPr>
            <a:spLocks noGrp="1"/>
          </p:cNvSpPr>
          <p:nvPr>
            <p:ph type="ctrTitle"/>
          </p:nvPr>
        </p:nvSpPr>
        <p:spPr>
          <a:xfrm>
            <a:off x="643466" y="643467"/>
            <a:ext cx="10905059" cy="3330353"/>
          </a:xfrm>
          <a:effectLst>
            <a:outerShdw blurRad="50800" dist="38100" dir="2700000" algn="tl" rotWithShape="0">
              <a:prstClr val="black">
                <a:alpha val="40000"/>
              </a:prstClr>
            </a:outerShdw>
          </a:effectLst>
        </p:spPr>
        <p:txBody>
          <a:bodyPr>
            <a:normAutofit/>
          </a:bodyPr>
          <a:lstStyle/>
          <a:p>
            <a:pPr algn="ctr"/>
            <a:r>
              <a:rPr lang="en-GB" sz="6000" u="sng" dirty="0">
                <a:solidFill>
                  <a:schemeClr val="bg1"/>
                </a:solidFill>
              </a:rPr>
              <a:t>Common law and equity</a:t>
            </a:r>
            <a:r>
              <a:rPr lang="en-GB" sz="6000" dirty="0">
                <a:solidFill>
                  <a:schemeClr val="bg1"/>
                </a:solidFill>
              </a:rPr>
              <a:t> </a:t>
            </a:r>
            <a:endParaRPr lang="en-US" sz="6000" dirty="0">
              <a:solidFill>
                <a:schemeClr val="bg1"/>
              </a:solidFill>
            </a:endParaRPr>
          </a:p>
        </p:txBody>
      </p:sp>
      <p:cxnSp>
        <p:nvCxnSpPr>
          <p:cNvPr id="15" name="Straight Connector 14">
            <a:extLst>
              <a:ext uri="{FF2B5EF4-FFF2-40B4-BE49-F238E27FC236}">
                <a16:creationId xmlns:a16="http://schemas.microsoft.com/office/drawing/2014/main" id="{34E5597F-CE67-4085-9548-E6A8036DA3B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393881" y="4035362"/>
            <a:ext cx="5404237" cy="0"/>
          </a:xfrm>
          <a:prstGeom prst="line">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0477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4" descr="A vintage weighing scales">
            <a:extLst>
              <a:ext uri="{FF2B5EF4-FFF2-40B4-BE49-F238E27FC236}">
                <a16:creationId xmlns:a16="http://schemas.microsoft.com/office/drawing/2014/main" id="{BF518207-8FCE-F9DA-F924-041E7C21F820}"/>
              </a:ext>
            </a:extLst>
          </p:cNvPr>
          <p:cNvPicPr>
            <a:picLocks noChangeAspect="1"/>
          </p:cNvPicPr>
          <p:nvPr/>
        </p:nvPicPr>
        <p:blipFill rotWithShape="1">
          <a:blip r:embed="rId3"/>
          <a:srcRect t="18606" r="-2" b="43893"/>
          <a:stretch/>
        </p:blipFill>
        <p:spPr>
          <a:xfrm>
            <a:off x="-3047" y="10"/>
            <a:ext cx="12191999" cy="6857990"/>
          </a:xfrm>
          <a:prstGeom prst="rect">
            <a:avLst/>
          </a:prstGeom>
        </p:spPr>
      </p:pic>
      <p:sp>
        <p:nvSpPr>
          <p:cNvPr id="14" name="Rectangle 8">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chemeClr val="tx1">
                  <a:alpha val="0"/>
                </a:schemeClr>
              </a:gs>
              <a:gs pos="50000">
                <a:schemeClr val="tx1">
                  <a:alpha val="35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4AFA20-3186-18E1-5D59-4016707208FF}"/>
              </a:ext>
            </a:extLst>
          </p:cNvPr>
          <p:cNvSpPr>
            <a:spLocks noGrp="1"/>
          </p:cNvSpPr>
          <p:nvPr>
            <p:ph type="ctrTitle"/>
          </p:nvPr>
        </p:nvSpPr>
        <p:spPr>
          <a:xfrm>
            <a:off x="643466" y="643467"/>
            <a:ext cx="10905059" cy="3330353"/>
          </a:xfrm>
          <a:effectLst>
            <a:outerShdw blurRad="50800" dist="38100" dir="2700000" algn="tl" rotWithShape="0">
              <a:prstClr val="black">
                <a:alpha val="40000"/>
              </a:prstClr>
            </a:outerShdw>
          </a:effectLst>
        </p:spPr>
        <p:txBody>
          <a:bodyPr>
            <a:normAutofit/>
          </a:bodyPr>
          <a:lstStyle/>
          <a:p>
            <a:pPr algn="ctr"/>
            <a:r>
              <a:rPr lang="en-GB" sz="3600" u="sng">
                <a:solidFill>
                  <a:schemeClr val="bg1"/>
                </a:solidFill>
              </a:rPr>
              <a:t>Legal Persons</a:t>
            </a:r>
            <a:endParaRPr lang="en-US" sz="3600">
              <a:solidFill>
                <a:schemeClr val="bg1"/>
              </a:solidFill>
            </a:endParaRPr>
          </a:p>
        </p:txBody>
      </p:sp>
      <p:cxnSp>
        <p:nvCxnSpPr>
          <p:cNvPr id="15" name="Straight Connector 10">
            <a:extLst>
              <a:ext uri="{FF2B5EF4-FFF2-40B4-BE49-F238E27FC236}">
                <a16:creationId xmlns:a16="http://schemas.microsoft.com/office/drawing/2014/main" id="{34E5597F-CE67-4085-9548-E6A8036DA3B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393881" y="4035362"/>
            <a:ext cx="5404237" cy="0"/>
          </a:xfrm>
          <a:prstGeom prst="line">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34792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4C5663A-0CE3-4AEE-B47E-FB68D9EBFE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DE5E5D-F3F8-E809-400E-249E81665867}"/>
              </a:ext>
            </a:extLst>
          </p:cNvPr>
          <p:cNvSpPr>
            <a:spLocks noGrp="1"/>
          </p:cNvSpPr>
          <p:nvPr>
            <p:ph type="title"/>
          </p:nvPr>
        </p:nvSpPr>
        <p:spPr>
          <a:xfrm>
            <a:off x="838201" y="365125"/>
            <a:ext cx="3816095" cy="1807305"/>
          </a:xfrm>
        </p:spPr>
        <p:txBody>
          <a:bodyPr>
            <a:normAutofit/>
          </a:bodyPr>
          <a:lstStyle/>
          <a:p>
            <a:r>
              <a:rPr lang="en-GB" sz="5400" b="1" u="sng" dirty="0"/>
              <a:t>Activity 1 </a:t>
            </a:r>
          </a:p>
        </p:txBody>
      </p:sp>
      <p:sp>
        <p:nvSpPr>
          <p:cNvPr id="3" name="Content Placeholder 2">
            <a:extLst>
              <a:ext uri="{FF2B5EF4-FFF2-40B4-BE49-F238E27FC236}">
                <a16:creationId xmlns:a16="http://schemas.microsoft.com/office/drawing/2014/main" id="{65C08C0C-E367-9B3B-9272-D1C6816ECAE3}"/>
              </a:ext>
            </a:extLst>
          </p:cNvPr>
          <p:cNvSpPr>
            <a:spLocks noGrp="1"/>
          </p:cNvSpPr>
          <p:nvPr>
            <p:ph idx="1"/>
          </p:nvPr>
        </p:nvSpPr>
        <p:spPr>
          <a:xfrm>
            <a:off x="838201" y="2333297"/>
            <a:ext cx="3816096" cy="3843666"/>
          </a:xfrm>
        </p:spPr>
        <p:txBody>
          <a:bodyPr>
            <a:normAutofit/>
          </a:bodyPr>
          <a:lstStyle/>
          <a:p>
            <a:r>
              <a:rPr lang="en-GB" sz="2000"/>
              <a:t>In groups create a presentation regarding the content we have discussed today. </a:t>
            </a:r>
          </a:p>
          <a:p>
            <a:endParaRPr lang="en-GB" sz="2000"/>
          </a:p>
          <a:p>
            <a:r>
              <a:rPr lang="en-GB" sz="2000"/>
              <a:t>Prepare to feedback to the class. </a:t>
            </a:r>
          </a:p>
          <a:p>
            <a:endParaRPr lang="en-GB" sz="2000"/>
          </a:p>
          <a:p>
            <a:r>
              <a:rPr lang="en-GB" sz="2000"/>
              <a:t>Include examples. </a:t>
            </a:r>
          </a:p>
        </p:txBody>
      </p:sp>
      <p:pic>
        <p:nvPicPr>
          <p:cNvPr id="5" name="Picture 4" descr="Empty speech bubbles">
            <a:extLst>
              <a:ext uri="{FF2B5EF4-FFF2-40B4-BE49-F238E27FC236}">
                <a16:creationId xmlns:a16="http://schemas.microsoft.com/office/drawing/2014/main" id="{4FE4C3A6-A7FA-3F50-81DE-B892CA494630}"/>
              </a:ext>
            </a:extLst>
          </p:cNvPr>
          <p:cNvPicPr>
            <a:picLocks noChangeAspect="1"/>
          </p:cNvPicPr>
          <p:nvPr/>
        </p:nvPicPr>
        <p:blipFill rotWithShape="1">
          <a:blip r:embed="rId2"/>
          <a:srcRect l="17882" r="9387" b="-1"/>
          <a:stretch/>
        </p:blipFill>
        <p:spPr>
          <a:xfrm>
            <a:off x="4726728" y="10"/>
            <a:ext cx="7472381" cy="6857990"/>
          </a:xfrm>
          <a:custGeom>
            <a:avLst/>
            <a:gdLst/>
            <a:ahLst/>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p:spPr>
      </p:pic>
    </p:spTree>
    <p:extLst>
      <p:ext uri="{BB962C8B-B14F-4D97-AF65-F5344CB8AC3E}">
        <p14:creationId xmlns:p14="http://schemas.microsoft.com/office/powerpoint/2010/main" val="9433243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9487-83CC-577B-C7EE-CD5AF4B439BC}"/>
              </a:ext>
            </a:extLst>
          </p:cNvPr>
          <p:cNvSpPr>
            <a:spLocks noGrp="1"/>
          </p:cNvSpPr>
          <p:nvPr>
            <p:ph type="title"/>
          </p:nvPr>
        </p:nvSpPr>
        <p:spPr/>
        <p:txBody>
          <a:bodyPr>
            <a:normAutofit/>
          </a:bodyPr>
          <a:lstStyle/>
          <a:p>
            <a:pPr algn="ctr"/>
            <a:r>
              <a:rPr lang="en-GB" sz="6000" b="1" u="sng" dirty="0"/>
              <a:t>Activity 4 </a:t>
            </a:r>
          </a:p>
        </p:txBody>
      </p:sp>
      <p:graphicFrame>
        <p:nvGraphicFramePr>
          <p:cNvPr id="5" name="Content Placeholder 2">
            <a:extLst>
              <a:ext uri="{FF2B5EF4-FFF2-40B4-BE49-F238E27FC236}">
                <a16:creationId xmlns:a16="http://schemas.microsoft.com/office/drawing/2014/main" id="{1361A68D-4170-6113-4F4F-7B1B647BD2E2}"/>
              </a:ext>
            </a:extLst>
          </p:cNvPr>
          <p:cNvGraphicFramePr>
            <a:graphicFrameLocks noGrp="1"/>
          </p:cNvGraphicFramePr>
          <p:nvPr>
            <p:ph idx="1"/>
          </p:nvPr>
        </p:nvGraphicFramePr>
        <p:xfrm>
          <a:off x="838200" y="2011680"/>
          <a:ext cx="10515600" cy="416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061499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37BFB-B66A-A739-253B-CD8C2D9C40B3}"/>
              </a:ext>
            </a:extLst>
          </p:cNvPr>
          <p:cNvSpPr>
            <a:spLocks noGrp="1"/>
          </p:cNvSpPr>
          <p:nvPr>
            <p:ph type="title"/>
          </p:nvPr>
        </p:nvSpPr>
        <p:spPr/>
        <p:txBody>
          <a:bodyPr>
            <a:normAutofit/>
          </a:bodyPr>
          <a:lstStyle/>
          <a:p>
            <a:r>
              <a:rPr lang="en-US" sz="5400" b="1" u="sng" dirty="0"/>
              <a:t>In preparation for next week</a:t>
            </a:r>
          </a:p>
        </p:txBody>
      </p:sp>
      <p:sp>
        <p:nvSpPr>
          <p:cNvPr id="3" name="Content Placeholder 2">
            <a:extLst>
              <a:ext uri="{FF2B5EF4-FFF2-40B4-BE49-F238E27FC236}">
                <a16:creationId xmlns:a16="http://schemas.microsoft.com/office/drawing/2014/main" id="{935638DE-816F-4CC9-1CF5-9FEAA2D52BFD}"/>
              </a:ext>
            </a:extLst>
          </p:cNvPr>
          <p:cNvSpPr>
            <a:spLocks noGrp="1"/>
          </p:cNvSpPr>
          <p:nvPr>
            <p:ph idx="1"/>
          </p:nvPr>
        </p:nvSpPr>
        <p:spPr/>
        <p:txBody>
          <a:bodyPr vert="horz" lIns="91440" tIns="45720" rIns="91440" bIns="45720" rtlCol="0" anchor="t">
            <a:normAutofit/>
          </a:bodyPr>
          <a:lstStyle/>
          <a:p>
            <a:r>
              <a:rPr lang="en-US" dirty="0"/>
              <a:t>Research 4 criminal cases and 3 civil cases. </a:t>
            </a:r>
          </a:p>
          <a:p>
            <a:endParaRPr lang="en-US" dirty="0"/>
          </a:p>
          <a:p>
            <a:r>
              <a:rPr lang="en-US" dirty="0"/>
              <a:t>Facts</a:t>
            </a:r>
          </a:p>
          <a:p>
            <a:endParaRPr lang="en-US" dirty="0"/>
          </a:p>
          <a:p>
            <a:r>
              <a:rPr lang="en-US" dirty="0"/>
              <a:t>Outcome. </a:t>
            </a:r>
          </a:p>
          <a:p>
            <a:endParaRPr lang="en-US" dirty="0"/>
          </a:p>
          <a:p>
            <a:r>
              <a:rPr lang="en-US" dirty="0"/>
              <a:t>You cannot mention cases discussed today. </a:t>
            </a:r>
          </a:p>
        </p:txBody>
      </p:sp>
    </p:spTree>
    <p:extLst>
      <p:ext uri="{BB962C8B-B14F-4D97-AF65-F5344CB8AC3E}">
        <p14:creationId xmlns:p14="http://schemas.microsoft.com/office/powerpoint/2010/main" val="13302192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182EF-DC95-DE7A-CDD2-80DC9882DF7F}"/>
              </a:ext>
            </a:extLst>
          </p:cNvPr>
          <p:cNvSpPr>
            <a:spLocks noGrp="1"/>
          </p:cNvSpPr>
          <p:nvPr>
            <p:ph type="title"/>
          </p:nvPr>
        </p:nvSpPr>
        <p:spPr/>
        <p:txBody>
          <a:bodyPr>
            <a:normAutofit/>
          </a:bodyPr>
          <a:lstStyle/>
          <a:p>
            <a:pPr algn="ctr"/>
            <a:r>
              <a:rPr lang="en-US" sz="5400" b="1" u="sng" dirty="0"/>
              <a:t>Including</a:t>
            </a:r>
            <a:endParaRPr lang="en-US" dirty="0"/>
          </a:p>
        </p:txBody>
      </p:sp>
    </p:spTree>
    <p:extLst>
      <p:ext uri="{BB962C8B-B14F-4D97-AF65-F5344CB8AC3E}">
        <p14:creationId xmlns:p14="http://schemas.microsoft.com/office/powerpoint/2010/main" val="36409310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5C3D0574-6617-2A2D-A9B0-8A5E60771E0A}"/>
              </a:ext>
            </a:extLst>
          </p:cNvPr>
          <p:cNvPicPr>
            <a:picLocks noChangeAspect="1"/>
          </p:cNvPicPr>
          <p:nvPr/>
        </p:nvPicPr>
        <p:blipFill>
          <a:blip r:embed="rId3"/>
          <a:stretch>
            <a:fillRect/>
          </a:stretch>
        </p:blipFill>
        <p:spPr>
          <a:xfrm>
            <a:off x="0" y="4354"/>
            <a:ext cx="3559628" cy="2146662"/>
          </a:xfrm>
          <a:prstGeom prst="rect">
            <a:avLst/>
          </a:prstGeom>
        </p:spPr>
      </p:pic>
      <p:pic>
        <p:nvPicPr>
          <p:cNvPr id="5" name="Picture 5">
            <a:extLst>
              <a:ext uri="{FF2B5EF4-FFF2-40B4-BE49-F238E27FC236}">
                <a16:creationId xmlns:a16="http://schemas.microsoft.com/office/drawing/2014/main" id="{B1750120-8477-00DA-D3B2-F0523DCF0B7F}"/>
              </a:ext>
            </a:extLst>
          </p:cNvPr>
          <p:cNvPicPr>
            <a:picLocks noChangeAspect="1"/>
          </p:cNvPicPr>
          <p:nvPr/>
        </p:nvPicPr>
        <p:blipFill>
          <a:blip r:embed="rId4"/>
          <a:stretch>
            <a:fillRect/>
          </a:stretch>
        </p:blipFill>
        <p:spPr>
          <a:xfrm>
            <a:off x="3918577" y="151005"/>
            <a:ext cx="2414116" cy="2055446"/>
          </a:xfrm>
          <a:prstGeom prst="rect">
            <a:avLst/>
          </a:prstGeom>
        </p:spPr>
      </p:pic>
      <p:pic>
        <p:nvPicPr>
          <p:cNvPr id="6" name="Picture 6">
            <a:extLst>
              <a:ext uri="{FF2B5EF4-FFF2-40B4-BE49-F238E27FC236}">
                <a16:creationId xmlns:a16="http://schemas.microsoft.com/office/drawing/2014/main" id="{08733F7D-E1C7-84D4-90EF-7C050D1354CD}"/>
              </a:ext>
            </a:extLst>
          </p:cNvPr>
          <p:cNvPicPr>
            <a:picLocks noChangeAspect="1"/>
          </p:cNvPicPr>
          <p:nvPr/>
        </p:nvPicPr>
        <p:blipFill>
          <a:blip r:embed="rId5"/>
          <a:stretch>
            <a:fillRect/>
          </a:stretch>
        </p:blipFill>
        <p:spPr>
          <a:xfrm>
            <a:off x="2939143" y="3356451"/>
            <a:ext cx="2416628" cy="3454356"/>
          </a:xfrm>
          <a:prstGeom prst="rect">
            <a:avLst/>
          </a:prstGeom>
        </p:spPr>
      </p:pic>
      <p:pic>
        <p:nvPicPr>
          <p:cNvPr id="7" name="Picture 7">
            <a:extLst>
              <a:ext uri="{FF2B5EF4-FFF2-40B4-BE49-F238E27FC236}">
                <a16:creationId xmlns:a16="http://schemas.microsoft.com/office/drawing/2014/main" id="{E979FAF0-D5FA-570A-4840-26E86EF25588}"/>
              </a:ext>
            </a:extLst>
          </p:cNvPr>
          <p:cNvPicPr>
            <a:picLocks noChangeAspect="1"/>
          </p:cNvPicPr>
          <p:nvPr/>
        </p:nvPicPr>
        <p:blipFill>
          <a:blip r:embed="rId6"/>
          <a:stretch>
            <a:fillRect/>
          </a:stretch>
        </p:blipFill>
        <p:spPr>
          <a:xfrm>
            <a:off x="8556172" y="44903"/>
            <a:ext cx="3570514" cy="2011135"/>
          </a:xfrm>
          <a:prstGeom prst="rect">
            <a:avLst/>
          </a:prstGeom>
        </p:spPr>
      </p:pic>
      <p:pic>
        <p:nvPicPr>
          <p:cNvPr id="8" name="Picture 8">
            <a:extLst>
              <a:ext uri="{FF2B5EF4-FFF2-40B4-BE49-F238E27FC236}">
                <a16:creationId xmlns:a16="http://schemas.microsoft.com/office/drawing/2014/main" id="{949E4489-0A35-847D-81CA-6EFDAB8B1143}"/>
              </a:ext>
            </a:extLst>
          </p:cNvPr>
          <p:cNvPicPr>
            <a:picLocks noChangeAspect="1"/>
          </p:cNvPicPr>
          <p:nvPr/>
        </p:nvPicPr>
        <p:blipFill>
          <a:blip r:embed="rId7"/>
          <a:stretch>
            <a:fillRect/>
          </a:stretch>
        </p:blipFill>
        <p:spPr>
          <a:xfrm>
            <a:off x="32657" y="4988587"/>
            <a:ext cx="2743200" cy="1822938"/>
          </a:xfrm>
          <a:prstGeom prst="rect">
            <a:avLst/>
          </a:prstGeom>
        </p:spPr>
      </p:pic>
      <p:pic>
        <p:nvPicPr>
          <p:cNvPr id="9" name="Picture 9">
            <a:extLst>
              <a:ext uri="{FF2B5EF4-FFF2-40B4-BE49-F238E27FC236}">
                <a16:creationId xmlns:a16="http://schemas.microsoft.com/office/drawing/2014/main" id="{A1DC4B59-CB8C-69AD-F024-0B46227501DF}"/>
              </a:ext>
            </a:extLst>
          </p:cNvPr>
          <p:cNvPicPr>
            <a:picLocks noChangeAspect="1"/>
          </p:cNvPicPr>
          <p:nvPr/>
        </p:nvPicPr>
        <p:blipFill>
          <a:blip r:embed="rId8"/>
          <a:stretch>
            <a:fillRect/>
          </a:stretch>
        </p:blipFill>
        <p:spPr>
          <a:xfrm>
            <a:off x="5562600" y="4513142"/>
            <a:ext cx="3037114" cy="2240431"/>
          </a:xfrm>
          <a:prstGeom prst="rect">
            <a:avLst/>
          </a:prstGeom>
        </p:spPr>
      </p:pic>
      <p:pic>
        <p:nvPicPr>
          <p:cNvPr id="10" name="Picture 10">
            <a:extLst>
              <a:ext uri="{FF2B5EF4-FFF2-40B4-BE49-F238E27FC236}">
                <a16:creationId xmlns:a16="http://schemas.microsoft.com/office/drawing/2014/main" id="{4261179B-3469-FEE0-EB70-E7DB30B1444E}"/>
              </a:ext>
            </a:extLst>
          </p:cNvPr>
          <p:cNvPicPr>
            <a:picLocks noChangeAspect="1"/>
          </p:cNvPicPr>
          <p:nvPr/>
        </p:nvPicPr>
        <p:blipFill>
          <a:blip r:embed="rId9"/>
          <a:stretch>
            <a:fillRect/>
          </a:stretch>
        </p:blipFill>
        <p:spPr>
          <a:xfrm>
            <a:off x="8926285" y="4584540"/>
            <a:ext cx="3124200" cy="2228264"/>
          </a:xfrm>
          <a:prstGeom prst="rect">
            <a:avLst/>
          </a:prstGeom>
        </p:spPr>
      </p:pic>
      <p:pic>
        <p:nvPicPr>
          <p:cNvPr id="11" name="Picture 11">
            <a:extLst>
              <a:ext uri="{FF2B5EF4-FFF2-40B4-BE49-F238E27FC236}">
                <a16:creationId xmlns:a16="http://schemas.microsoft.com/office/drawing/2014/main" id="{26E11A54-38F7-4418-42BC-A974DE387FFC}"/>
              </a:ext>
            </a:extLst>
          </p:cNvPr>
          <p:cNvPicPr>
            <a:picLocks noChangeAspect="1"/>
          </p:cNvPicPr>
          <p:nvPr/>
        </p:nvPicPr>
        <p:blipFill>
          <a:blip r:embed="rId10"/>
          <a:stretch>
            <a:fillRect/>
          </a:stretch>
        </p:blipFill>
        <p:spPr>
          <a:xfrm>
            <a:off x="0" y="2354580"/>
            <a:ext cx="2743200" cy="2148840"/>
          </a:xfrm>
          <a:prstGeom prst="rect">
            <a:avLst/>
          </a:prstGeom>
        </p:spPr>
      </p:pic>
      <p:pic>
        <p:nvPicPr>
          <p:cNvPr id="2" name="Picture 2">
            <a:extLst>
              <a:ext uri="{FF2B5EF4-FFF2-40B4-BE49-F238E27FC236}">
                <a16:creationId xmlns:a16="http://schemas.microsoft.com/office/drawing/2014/main" id="{D6E9A96E-3295-434F-4F7A-0F95D89C5442}"/>
              </a:ext>
            </a:extLst>
          </p:cNvPr>
          <p:cNvPicPr>
            <a:picLocks noChangeAspect="1"/>
          </p:cNvPicPr>
          <p:nvPr/>
        </p:nvPicPr>
        <p:blipFill>
          <a:blip r:embed="rId11"/>
          <a:stretch>
            <a:fillRect/>
          </a:stretch>
        </p:blipFill>
        <p:spPr>
          <a:xfrm>
            <a:off x="9169400" y="2540244"/>
            <a:ext cx="2743200" cy="1543050"/>
          </a:xfrm>
          <a:prstGeom prst="rect">
            <a:avLst/>
          </a:prstGeom>
        </p:spPr>
      </p:pic>
      <p:pic>
        <p:nvPicPr>
          <p:cNvPr id="3" name="Picture 11">
            <a:extLst>
              <a:ext uri="{FF2B5EF4-FFF2-40B4-BE49-F238E27FC236}">
                <a16:creationId xmlns:a16="http://schemas.microsoft.com/office/drawing/2014/main" id="{3BDE9D60-7A78-A4A4-F14F-67084C3917DC}"/>
              </a:ext>
            </a:extLst>
          </p:cNvPr>
          <p:cNvPicPr>
            <a:picLocks noChangeAspect="1"/>
          </p:cNvPicPr>
          <p:nvPr/>
        </p:nvPicPr>
        <p:blipFill>
          <a:blip r:embed="rId12"/>
          <a:stretch>
            <a:fillRect/>
          </a:stretch>
        </p:blipFill>
        <p:spPr>
          <a:xfrm>
            <a:off x="5818554" y="2481629"/>
            <a:ext cx="2743200" cy="1543050"/>
          </a:xfrm>
          <a:prstGeom prst="rect">
            <a:avLst/>
          </a:prstGeom>
        </p:spPr>
      </p:pic>
    </p:spTree>
    <p:extLst>
      <p:ext uri="{BB962C8B-B14F-4D97-AF65-F5344CB8AC3E}">
        <p14:creationId xmlns:p14="http://schemas.microsoft.com/office/powerpoint/2010/main" val="6870306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4" name="Picture 4" descr="A picture containing person, person, wall, wearing&#10;&#10;Description automatically generated">
            <a:extLst>
              <a:ext uri="{FF2B5EF4-FFF2-40B4-BE49-F238E27FC236}">
                <a16:creationId xmlns:a16="http://schemas.microsoft.com/office/drawing/2014/main" id="{37480DCA-9442-0CC3-3FC4-9707E60B477D}"/>
              </a:ext>
            </a:extLst>
          </p:cNvPr>
          <p:cNvPicPr>
            <a:picLocks noChangeAspect="1"/>
          </p:cNvPicPr>
          <p:nvPr/>
        </p:nvPicPr>
        <p:blipFill rotWithShape="1">
          <a:blip r:embed="rId3"/>
          <a:srcRect l="25125" r="24875"/>
          <a:stretch/>
        </p:blipFill>
        <p:spPr>
          <a:xfrm>
            <a:off x="20" y="10"/>
            <a:ext cx="6095980" cy="6857990"/>
          </a:xfrm>
          <a:prstGeom prst="rect">
            <a:avLst/>
          </a:prstGeom>
        </p:spPr>
      </p:pic>
      <p:pic>
        <p:nvPicPr>
          <p:cNvPr id="5" name="Picture 5">
            <a:extLst>
              <a:ext uri="{FF2B5EF4-FFF2-40B4-BE49-F238E27FC236}">
                <a16:creationId xmlns:a16="http://schemas.microsoft.com/office/drawing/2014/main" id="{549333DD-5983-11BA-9845-4A63F0B002B6}"/>
              </a:ext>
            </a:extLst>
          </p:cNvPr>
          <p:cNvPicPr>
            <a:picLocks noChangeAspect="1"/>
          </p:cNvPicPr>
          <p:nvPr/>
        </p:nvPicPr>
        <p:blipFill rotWithShape="1">
          <a:blip r:embed="rId4"/>
          <a:srcRect l="22659" r="27564"/>
          <a:stretch/>
        </p:blipFill>
        <p:spPr>
          <a:xfrm>
            <a:off x="6096000" y="10"/>
            <a:ext cx="6096000" cy="6857990"/>
          </a:xfrm>
          <a:prstGeom prst="rect">
            <a:avLst/>
          </a:prstGeom>
        </p:spPr>
      </p:pic>
    </p:spTree>
    <p:extLst>
      <p:ext uri="{BB962C8B-B14F-4D97-AF65-F5344CB8AC3E}">
        <p14:creationId xmlns:p14="http://schemas.microsoft.com/office/powerpoint/2010/main" val="4030688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113D1-0D52-9BB1-81DE-5ED80C4A486A}"/>
              </a:ext>
            </a:extLst>
          </p:cNvPr>
          <p:cNvSpPr>
            <a:spLocks noGrp="1"/>
          </p:cNvSpPr>
          <p:nvPr>
            <p:ph type="title"/>
          </p:nvPr>
        </p:nvSpPr>
        <p:spPr>
          <a:xfrm>
            <a:off x="913795" y="609600"/>
            <a:ext cx="10353762" cy="1257300"/>
          </a:xfrm>
        </p:spPr>
        <p:txBody>
          <a:bodyPr>
            <a:normAutofit/>
          </a:bodyPr>
          <a:lstStyle/>
          <a:p>
            <a:r>
              <a:rPr lang="en-US" b="1" i="1" u="sng">
                <a:ln>
                  <a:solidFill>
                    <a:srgbClr val="000000">
                      <a:lumMod val="75000"/>
                      <a:lumOff val="25000"/>
                      <a:alpha val="10000"/>
                    </a:srgbClr>
                  </a:solidFill>
                </a:ln>
                <a:effectLst>
                  <a:outerShdw blurRad="9525" dist="25400" dir="14640000" algn="tl" rotWithShape="0">
                    <a:srgbClr val="000000">
                      <a:alpha val="30000"/>
                    </a:srgbClr>
                  </a:outerShdw>
                </a:effectLst>
              </a:rPr>
              <a:t>Kahoot</a:t>
            </a:r>
            <a:endParaRPr lang="en-US" b="1">
              <a:ln>
                <a:solidFill>
                  <a:srgbClr val="000000">
                    <a:lumMod val="75000"/>
                    <a:lumOff val="25000"/>
                    <a:alpha val="10000"/>
                  </a:srgbClr>
                </a:solidFill>
              </a:ln>
              <a:effectLst>
                <a:outerShdw blurRad="9525" dist="25400" dir="14640000" algn="tl" rotWithShape="0">
                  <a:srgbClr val="000000">
                    <a:alpha val="30000"/>
                  </a:srgbClr>
                </a:outerShdw>
              </a:effectLst>
            </a:endParaRPr>
          </a:p>
        </p:txBody>
      </p:sp>
      <p:graphicFrame>
        <p:nvGraphicFramePr>
          <p:cNvPr id="5" name="Content Placeholder 2">
            <a:extLst>
              <a:ext uri="{FF2B5EF4-FFF2-40B4-BE49-F238E27FC236}">
                <a16:creationId xmlns:a16="http://schemas.microsoft.com/office/drawing/2014/main" id="{61E1C1CD-EAF7-355A-E96F-AA4C877F35D2}"/>
              </a:ext>
            </a:extLst>
          </p:cNvPr>
          <p:cNvGraphicFramePr>
            <a:graphicFrameLocks noGrp="1"/>
          </p:cNvGraphicFramePr>
          <p:nvPr>
            <p:ph idx="1"/>
            <p:extLst>
              <p:ext uri="{D42A27DB-BD31-4B8C-83A1-F6EECF244321}">
                <p14:modId xmlns:p14="http://schemas.microsoft.com/office/powerpoint/2010/main" val="4128308119"/>
              </p:ext>
            </p:extLst>
          </p:nvPr>
        </p:nvGraphicFramePr>
        <p:xfrm>
          <a:off x="914400" y="2076450"/>
          <a:ext cx="10353675" cy="37147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682558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04AE92E-1698-64B9-4031-46C31E9DDE2C}"/>
              </a:ext>
            </a:extLst>
          </p:cNvPr>
          <p:cNvSpPr>
            <a:spLocks noGrp="1"/>
          </p:cNvSpPr>
          <p:nvPr>
            <p:ph type="title"/>
          </p:nvPr>
        </p:nvSpPr>
        <p:spPr>
          <a:xfrm>
            <a:off x="44886" y="184179"/>
            <a:ext cx="5203758" cy="1800526"/>
          </a:xfrm>
        </p:spPr>
        <p:txBody>
          <a:bodyPr>
            <a:noAutofit/>
          </a:bodyPr>
          <a:lstStyle/>
          <a:p>
            <a:pPr algn="ctr"/>
            <a:r>
              <a:rPr lang="en-GB" sz="6000" u="sng" dirty="0"/>
              <a:t>How to contact me?</a:t>
            </a:r>
            <a:endParaRPr lang="en-US" sz="6000" dirty="0"/>
          </a:p>
        </p:txBody>
      </p:sp>
      <p:sp>
        <p:nvSpPr>
          <p:cNvPr id="3" name="Content Placeholder 2">
            <a:extLst>
              <a:ext uri="{FF2B5EF4-FFF2-40B4-BE49-F238E27FC236}">
                <a16:creationId xmlns:a16="http://schemas.microsoft.com/office/drawing/2014/main" id="{E3FD8A41-19F9-9816-3087-3497BCC6615A}"/>
              </a:ext>
            </a:extLst>
          </p:cNvPr>
          <p:cNvSpPr>
            <a:spLocks noGrp="1"/>
          </p:cNvSpPr>
          <p:nvPr>
            <p:ph idx="1"/>
          </p:nvPr>
        </p:nvSpPr>
        <p:spPr>
          <a:xfrm>
            <a:off x="86639" y="2164093"/>
            <a:ext cx="3888528" cy="3553581"/>
          </a:xfrm>
        </p:spPr>
        <p:txBody>
          <a:bodyPr vert="horz" lIns="91440" tIns="45720" rIns="91440" bIns="45720" rtlCol="0" anchor="t">
            <a:normAutofit/>
          </a:bodyPr>
          <a:lstStyle/>
          <a:p>
            <a:pPr>
              <a:lnSpc>
                <a:spcPct val="200000"/>
              </a:lnSpc>
            </a:pPr>
            <a:r>
              <a:rPr lang="en-GB" sz="2400" dirty="0"/>
              <a:t>1. My office AS205. </a:t>
            </a:r>
            <a:endParaRPr lang="en-US" sz="2400" dirty="0"/>
          </a:p>
          <a:p>
            <a:pPr>
              <a:lnSpc>
                <a:spcPct val="200000"/>
              </a:lnSpc>
            </a:pPr>
            <a:r>
              <a:rPr lang="en-GB" sz="2400" dirty="0"/>
              <a:t>2. Email; z.draper@uwtsd.ac.uk</a:t>
            </a:r>
            <a:endParaRPr lang="en-GB" sz="2400"/>
          </a:p>
          <a:p>
            <a:pPr>
              <a:lnSpc>
                <a:spcPct val="200000"/>
              </a:lnSpc>
            </a:pPr>
            <a:r>
              <a:rPr lang="en-GB" sz="2400" dirty="0"/>
              <a:t>3. Teams. </a:t>
            </a:r>
          </a:p>
        </p:txBody>
      </p:sp>
      <p:pic>
        <p:nvPicPr>
          <p:cNvPr id="4" name="Picture 4" descr="A picture containing icon&#10;&#10;Description automatically generated">
            <a:extLst>
              <a:ext uri="{FF2B5EF4-FFF2-40B4-BE49-F238E27FC236}">
                <a16:creationId xmlns:a16="http://schemas.microsoft.com/office/drawing/2014/main" id="{17536E05-4EDA-7580-5107-D95079F923F2}"/>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800986" y="1085224"/>
            <a:ext cx="4747547" cy="4715896"/>
          </a:xfrm>
          <a:prstGeom prst="rect">
            <a:avLst/>
          </a:prstGeom>
        </p:spPr>
      </p:pic>
    </p:spTree>
    <p:extLst>
      <p:ext uri="{BB962C8B-B14F-4D97-AF65-F5344CB8AC3E}">
        <p14:creationId xmlns:p14="http://schemas.microsoft.com/office/powerpoint/2010/main" val="41258826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7E9FBA"/>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B8969354-8C72-36E8-4555-A9654591CFFD}"/>
              </a:ext>
            </a:extLst>
          </p:cNvPr>
          <p:cNvSpPr>
            <a:spLocks noGrp="1"/>
          </p:cNvSpPr>
          <p:nvPr>
            <p:ph type="title"/>
          </p:nvPr>
        </p:nvSpPr>
        <p:spPr>
          <a:xfrm>
            <a:off x="234351" y="713312"/>
            <a:ext cx="4064933" cy="5431376"/>
          </a:xfrm>
        </p:spPr>
        <p:txBody>
          <a:bodyPr>
            <a:normAutofit/>
          </a:bodyPr>
          <a:lstStyle/>
          <a:p>
            <a:r>
              <a:rPr lang="en-GB" sz="4800" u="sng" dirty="0">
                <a:solidFill>
                  <a:srgbClr val="FFFFFF"/>
                </a:solidFill>
              </a:rPr>
              <a:t>Summary </a:t>
            </a:r>
            <a:endParaRPr lang="en-US" sz="4800" dirty="0">
              <a:solidFill>
                <a:srgbClr val="FFFFFF"/>
              </a:solidFill>
            </a:endParaRPr>
          </a:p>
        </p:txBody>
      </p:sp>
      <p:sp>
        <p:nvSpPr>
          <p:cNvPr id="3" name="Content Placeholder 2">
            <a:extLst>
              <a:ext uri="{FF2B5EF4-FFF2-40B4-BE49-F238E27FC236}">
                <a16:creationId xmlns:a16="http://schemas.microsoft.com/office/drawing/2014/main" id="{F1418C50-68B0-2B65-4BB2-8366B56B157D}"/>
              </a:ext>
            </a:extLst>
          </p:cNvPr>
          <p:cNvSpPr>
            <a:spLocks noGrp="1"/>
          </p:cNvSpPr>
          <p:nvPr>
            <p:ph idx="1"/>
          </p:nvPr>
        </p:nvSpPr>
        <p:spPr>
          <a:xfrm>
            <a:off x="6095999" y="713313"/>
            <a:ext cx="5257801" cy="5431376"/>
          </a:xfrm>
        </p:spPr>
        <p:txBody>
          <a:bodyPr vert="horz" lIns="91440" tIns="45720" rIns="91440" bIns="45720" rtlCol="0" anchor="ctr">
            <a:normAutofit/>
          </a:bodyPr>
          <a:lstStyle/>
          <a:p>
            <a:r>
              <a:rPr lang="en-GB" sz="2000"/>
              <a:t>Content is released to be completed before the lesson.</a:t>
            </a:r>
          </a:p>
          <a:p>
            <a:r>
              <a:rPr lang="en-GB" sz="2000"/>
              <a:t>Primary and Secondary</a:t>
            </a:r>
          </a:p>
          <a:p>
            <a:r>
              <a:rPr lang="en-GB" sz="2000"/>
              <a:t>Case law </a:t>
            </a:r>
          </a:p>
          <a:p>
            <a:r>
              <a:rPr lang="en-GB" sz="2000"/>
              <a:t>International law</a:t>
            </a:r>
          </a:p>
          <a:p>
            <a:r>
              <a:rPr lang="en-GB" sz="2000"/>
              <a:t>The European Union.</a:t>
            </a:r>
          </a:p>
          <a:p>
            <a:r>
              <a:rPr lang="en-GB" sz="2000"/>
              <a:t>Common law and equity</a:t>
            </a:r>
          </a:p>
          <a:p>
            <a:r>
              <a:rPr lang="en-GB" sz="2000"/>
              <a:t>Legal Persons </a:t>
            </a:r>
          </a:p>
        </p:txBody>
      </p:sp>
    </p:spTree>
    <p:extLst>
      <p:ext uri="{BB962C8B-B14F-4D97-AF65-F5344CB8AC3E}">
        <p14:creationId xmlns:p14="http://schemas.microsoft.com/office/powerpoint/2010/main" val="18214266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E4CD457-E37B-4177-94C9-92C24E732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Text&#10;&#10;Description automatically generated">
            <a:extLst>
              <a:ext uri="{FF2B5EF4-FFF2-40B4-BE49-F238E27FC236}">
                <a16:creationId xmlns:a16="http://schemas.microsoft.com/office/drawing/2014/main" id="{640AF507-CECD-4FDE-CF4A-D3BB0C7F8D3F}"/>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17438" b="9747"/>
          <a:stretch/>
        </p:blipFill>
        <p:spPr>
          <a:xfrm>
            <a:off x="20" y="10"/>
            <a:ext cx="12191980" cy="6857990"/>
          </a:xfrm>
          <a:prstGeom prst="rect">
            <a:avLst/>
          </a:prstGeom>
        </p:spPr>
      </p:pic>
    </p:spTree>
    <p:extLst>
      <p:ext uri="{BB962C8B-B14F-4D97-AF65-F5344CB8AC3E}">
        <p14:creationId xmlns:p14="http://schemas.microsoft.com/office/powerpoint/2010/main" val="3448924403"/>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ushVTI">
  <a:themeElements>
    <a:clrScheme name="AnalogousFromLightSeed_2SEEDS">
      <a:dk1>
        <a:srgbClr val="000000"/>
      </a:dk1>
      <a:lt1>
        <a:srgbClr val="FFFFFF"/>
      </a:lt1>
      <a:dk2>
        <a:srgbClr val="413424"/>
      </a:dk2>
      <a:lt2>
        <a:srgbClr val="E8E5E2"/>
      </a:lt2>
      <a:accent1>
        <a:srgbClr val="7E9FBA"/>
      </a:accent1>
      <a:accent2>
        <a:srgbClr val="80A9AA"/>
      </a:accent2>
      <a:accent3>
        <a:srgbClr val="969CC7"/>
      </a:accent3>
      <a:accent4>
        <a:srgbClr val="BA867E"/>
      </a:accent4>
      <a:accent5>
        <a:srgbClr val="B89D7B"/>
      </a:accent5>
      <a:accent6>
        <a:srgbClr val="A5A470"/>
      </a:accent6>
      <a:hlink>
        <a:srgbClr val="9F795B"/>
      </a:hlink>
      <a:folHlink>
        <a:srgbClr val="7F7F7F"/>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ppt/theme/theme2.xml><?xml version="1.0" encoding="utf-8"?>
<a:theme xmlns:a="http://schemas.openxmlformats.org/drawingml/2006/main" name="SlateVTI">
  <a:themeElements>
    <a:clrScheme name="AnalogousFromRegularSeedRightStep">
      <a:dk1>
        <a:srgbClr val="000000"/>
      </a:dk1>
      <a:lt1>
        <a:srgbClr val="FFFFFF"/>
      </a:lt1>
      <a:dk2>
        <a:srgbClr val="1C2732"/>
      </a:dk2>
      <a:lt2>
        <a:srgbClr val="F3F0F1"/>
      </a:lt2>
      <a:accent1>
        <a:srgbClr val="21B780"/>
      </a:accent1>
      <a:accent2>
        <a:srgbClr val="14B2BA"/>
      </a:accent2>
      <a:accent3>
        <a:srgbClr val="298EE7"/>
      </a:accent3>
      <a:accent4>
        <a:srgbClr val="2C40D9"/>
      </a:accent4>
      <a:accent5>
        <a:srgbClr val="6229E7"/>
      </a:accent5>
      <a:accent6>
        <a:srgbClr val="A017D5"/>
      </a:accent6>
      <a:hlink>
        <a:srgbClr val="BF3F6E"/>
      </a:hlink>
      <a:folHlink>
        <a:srgbClr val="7F7F7F"/>
      </a:folHlink>
    </a:clrScheme>
    <a:fontScheme name="Slate">
      <a:majorFont>
        <a:latin typeface="Gill Sans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VTI" id="{35C4A07C-0176-4A32-9BCB-B016516853F0}" vid="{9B70D35C-BCA8-4715-BB49-8BE54A7FC07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1622</Words>
  <Application>Microsoft Office PowerPoint</Application>
  <PresentationFormat>Widescreen</PresentationFormat>
  <Paragraphs>136</Paragraphs>
  <Slides>28</Slides>
  <Notes>10</Notes>
  <HiddenSlides>0</HiddenSlides>
  <MMClips>0</MMClips>
  <ScaleCrop>false</ScaleCrop>
  <HeadingPairs>
    <vt:vector size="4" baseType="variant">
      <vt:variant>
        <vt:lpstr>Theme</vt:lpstr>
      </vt:variant>
      <vt:variant>
        <vt:i4>2</vt:i4>
      </vt:variant>
      <vt:variant>
        <vt:lpstr>Slide Titles</vt:lpstr>
      </vt:variant>
      <vt:variant>
        <vt:i4>28</vt:i4>
      </vt:variant>
    </vt:vector>
  </HeadingPairs>
  <TitlesOfParts>
    <vt:vector size="30" baseType="lpstr">
      <vt:lpstr>BrushVTI</vt:lpstr>
      <vt:lpstr>SlateVTI</vt:lpstr>
      <vt:lpstr>Welcome to legal systems</vt:lpstr>
      <vt:lpstr>Content</vt:lpstr>
      <vt:lpstr>Aims and Learning Objectives</vt:lpstr>
      <vt:lpstr>How will these sessions run?</vt:lpstr>
      <vt:lpstr>Today's lesson</vt:lpstr>
      <vt:lpstr>What is law?</vt:lpstr>
      <vt:lpstr>Where does our law come from?</vt:lpstr>
      <vt:lpstr>Primary legislation </vt:lpstr>
      <vt:lpstr>Secondary legislation</vt:lpstr>
      <vt:lpstr>Case law </vt:lpstr>
      <vt:lpstr>International law </vt:lpstr>
      <vt:lpstr>The European Convention on Human Rights</vt:lpstr>
      <vt:lpstr>The European Union</vt:lpstr>
      <vt:lpstr>Grouping the law</vt:lpstr>
      <vt:lpstr>What is the difference between private and public law?</vt:lpstr>
      <vt:lpstr>Criminal law v civil law</vt:lpstr>
      <vt:lpstr>Common law and equity </vt:lpstr>
      <vt:lpstr>Legal Persons</vt:lpstr>
      <vt:lpstr>Activity 1 </vt:lpstr>
      <vt:lpstr>Activity 4 </vt:lpstr>
      <vt:lpstr>In preparation for next week</vt:lpstr>
      <vt:lpstr>Including</vt:lpstr>
      <vt:lpstr>PowerPoint Presentation</vt:lpstr>
      <vt:lpstr>PowerPoint Presentation</vt:lpstr>
      <vt:lpstr>Kahoot</vt:lpstr>
      <vt:lpstr>How to contact me?</vt:lpstr>
      <vt:lpstr>Summary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Zita Draper</cp:lastModifiedBy>
  <cp:revision>515</cp:revision>
  <dcterms:created xsi:type="dcterms:W3CDTF">2022-09-29T12:35:32Z</dcterms:created>
  <dcterms:modified xsi:type="dcterms:W3CDTF">2023-01-31T11:58:10Z</dcterms:modified>
</cp:coreProperties>
</file>