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64" r:id="rId4"/>
  </p:sldMasterIdLst>
  <p:notesMasterIdLst>
    <p:notesMasterId r:id="rId17"/>
  </p:notesMasterIdLst>
  <p:handoutMasterIdLst>
    <p:handoutMasterId r:id="rId18"/>
  </p:handoutMasterIdLst>
  <p:sldIdLst>
    <p:sldId id="258" r:id="rId5"/>
    <p:sldId id="265" r:id="rId6"/>
    <p:sldId id="262" r:id="rId7"/>
    <p:sldId id="2570" r:id="rId8"/>
    <p:sldId id="282" r:id="rId9"/>
    <p:sldId id="268" r:id="rId10"/>
    <p:sldId id="2565" r:id="rId11"/>
    <p:sldId id="2569" r:id="rId12"/>
    <p:sldId id="2568" r:id="rId13"/>
    <p:sldId id="260" r:id="rId14"/>
    <p:sldId id="277" r:id="rId15"/>
    <p:sldId id="2540" r:id="rId16"/>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4445F5-07FF-7B4E-A84B-62A9ACF0F78C}" v="892" dt="2022-12-05T16:36:34.8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73" autoAdjust="0"/>
    <p:restoredTop sz="86399" autoAdjust="0"/>
  </p:normalViewPr>
  <p:slideViewPr>
    <p:cSldViewPr snapToGrid="0">
      <p:cViewPr>
        <p:scale>
          <a:sx n="73" d="100"/>
          <a:sy n="73" d="100"/>
        </p:scale>
        <p:origin x="568" y="672"/>
      </p:cViewPr>
      <p:guideLst/>
    </p:cSldViewPr>
  </p:slideViewPr>
  <p:outlineViewPr>
    <p:cViewPr>
      <p:scale>
        <a:sx n="33" d="100"/>
        <a:sy n="33" d="100"/>
      </p:scale>
      <p:origin x="-56" y="0"/>
    </p:cViewPr>
  </p:outlineViewPr>
  <p:notesTextViewPr>
    <p:cViewPr>
      <p:scale>
        <a:sx n="1" d="1"/>
        <a:sy n="1" d="1"/>
      </p:scale>
      <p:origin x="0" y="0"/>
    </p:cViewPr>
  </p:notesTextViewPr>
  <p:notesViewPr>
    <p:cSldViewPr snapToGrid="0">
      <p:cViewPr varScale="1">
        <p:scale>
          <a:sx n="89" d="100"/>
          <a:sy n="89" d="100"/>
        </p:scale>
        <p:origin x="378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haela Buzdugan (2121942)" userId="2b717820-c927-4450-9c92-179971b980ae" providerId="ADAL" clId="{FD4445F5-07FF-7B4E-A84B-62A9ACF0F78C}"/>
    <pc:docChg chg="undo redo custSel addSld delSld modSld sldOrd">
      <pc:chgData name="Mihaela Buzdugan (2121942)" userId="2b717820-c927-4450-9c92-179971b980ae" providerId="ADAL" clId="{FD4445F5-07FF-7B4E-A84B-62A9ACF0F78C}" dt="2022-12-05T16:50:07.316" v="4783" actId="20577"/>
      <pc:docMkLst>
        <pc:docMk/>
      </pc:docMkLst>
      <pc:sldChg chg="modSp mod modNotesTx">
        <pc:chgData name="Mihaela Buzdugan (2121942)" userId="2b717820-c927-4450-9c92-179971b980ae" providerId="ADAL" clId="{FD4445F5-07FF-7B4E-A84B-62A9ACF0F78C}" dt="2022-12-05T16:50:07.316" v="4783" actId="20577"/>
        <pc:sldMkLst>
          <pc:docMk/>
          <pc:sldMk cId="3013068127" sldId="258"/>
        </pc:sldMkLst>
        <pc:spChg chg="mod">
          <ac:chgData name="Mihaela Buzdugan (2121942)" userId="2b717820-c927-4450-9c92-179971b980ae" providerId="ADAL" clId="{FD4445F5-07FF-7B4E-A84B-62A9ACF0F78C}" dt="2022-12-02T10:34:46.642" v="1" actId="404"/>
          <ac:spMkLst>
            <pc:docMk/>
            <pc:sldMk cId="3013068127" sldId="258"/>
            <ac:spMk id="2" creationId="{379FA173-4917-43E5-B91C-3914C1A8D225}"/>
          </ac:spMkLst>
        </pc:spChg>
      </pc:sldChg>
      <pc:sldChg chg="del">
        <pc:chgData name="Mihaela Buzdugan (2121942)" userId="2b717820-c927-4450-9c92-179971b980ae" providerId="ADAL" clId="{FD4445F5-07FF-7B4E-A84B-62A9ACF0F78C}" dt="2022-12-02T14:28:20.634" v="1108" actId="2696"/>
        <pc:sldMkLst>
          <pc:docMk/>
          <pc:sldMk cId="2552862203" sldId="259"/>
        </pc:sldMkLst>
      </pc:sldChg>
      <pc:sldChg chg="addSp delSp modSp mod ord setClrOvrMap modNotesTx">
        <pc:chgData name="Mihaela Buzdugan (2121942)" userId="2b717820-c927-4450-9c92-179971b980ae" providerId="ADAL" clId="{FD4445F5-07FF-7B4E-A84B-62A9ACF0F78C}" dt="2022-12-05T16:47:48.762" v="4722" actId="20577"/>
        <pc:sldMkLst>
          <pc:docMk/>
          <pc:sldMk cId="1396896027" sldId="260"/>
        </pc:sldMkLst>
        <pc:spChg chg="mod ord">
          <ac:chgData name="Mihaela Buzdugan (2121942)" userId="2b717820-c927-4450-9c92-179971b980ae" providerId="ADAL" clId="{FD4445F5-07FF-7B4E-A84B-62A9ACF0F78C}" dt="2022-12-05T11:10:28.697" v="2864" actId="26606"/>
          <ac:spMkLst>
            <pc:docMk/>
            <pc:sldMk cId="1396896027" sldId="260"/>
            <ac:spMk id="2" creationId="{DFE1F858-2A30-4F73-962A-B70A9326A7C2}"/>
          </ac:spMkLst>
        </pc:spChg>
        <pc:spChg chg="add del mod">
          <ac:chgData name="Mihaela Buzdugan (2121942)" userId="2b717820-c927-4450-9c92-179971b980ae" providerId="ADAL" clId="{FD4445F5-07FF-7B4E-A84B-62A9ACF0F78C}" dt="2022-12-02T11:59:18.249" v="135"/>
          <ac:spMkLst>
            <pc:docMk/>
            <pc:sldMk cId="1396896027" sldId="260"/>
            <ac:spMk id="3" creationId="{FF5D90FC-8D22-D5FB-986B-9517D2BABA2C}"/>
          </ac:spMkLst>
        </pc:spChg>
        <pc:spChg chg="add del">
          <ac:chgData name="Mihaela Buzdugan (2121942)" userId="2b717820-c927-4450-9c92-179971b980ae" providerId="ADAL" clId="{FD4445F5-07FF-7B4E-A84B-62A9ACF0F78C}" dt="2022-12-02T15:27:58.524" v="1919" actId="26606"/>
          <ac:spMkLst>
            <pc:docMk/>
            <pc:sldMk cId="1396896027" sldId="260"/>
            <ac:spMk id="13" creationId="{72AC46CB-E41C-431E-B498-6295C0C5E3F1}"/>
          </ac:spMkLst>
        </pc:spChg>
        <pc:spChg chg="add del">
          <ac:chgData name="Mihaela Buzdugan (2121942)" userId="2b717820-c927-4450-9c92-179971b980ae" providerId="ADAL" clId="{FD4445F5-07FF-7B4E-A84B-62A9ACF0F78C}" dt="2022-12-02T15:23:53.992" v="1878" actId="26606"/>
          <ac:spMkLst>
            <pc:docMk/>
            <pc:sldMk cId="1396896027" sldId="260"/>
            <ac:spMk id="15" creationId="{DADC4F84-175A-4AB1-916C-1E5796E1E0D3}"/>
          </ac:spMkLst>
        </pc:spChg>
        <pc:spChg chg="add del">
          <ac:chgData name="Mihaela Buzdugan (2121942)" userId="2b717820-c927-4450-9c92-179971b980ae" providerId="ADAL" clId="{FD4445F5-07FF-7B4E-A84B-62A9ACF0F78C}" dt="2022-12-02T15:24:13.237" v="1884" actId="26606"/>
          <ac:spMkLst>
            <pc:docMk/>
            <pc:sldMk cId="1396896027" sldId="260"/>
            <ac:spMk id="16" creationId="{DA178560-78C9-4CB5-BE46-05302CDA8E98}"/>
          </ac:spMkLst>
        </pc:spChg>
        <pc:spChg chg="add del">
          <ac:chgData name="Mihaela Buzdugan (2121942)" userId="2b717820-c927-4450-9c92-179971b980ae" providerId="ADAL" clId="{FD4445F5-07FF-7B4E-A84B-62A9ACF0F78C}" dt="2022-12-02T15:23:59.479" v="1880" actId="26606"/>
          <ac:spMkLst>
            <pc:docMk/>
            <pc:sldMk cId="1396896027" sldId="260"/>
            <ac:spMk id="17" creationId="{5611A2E7-2DD9-4555-928A-894EC79E03A8}"/>
          </ac:spMkLst>
        </pc:spChg>
        <pc:spChg chg="add del">
          <ac:chgData name="Mihaela Buzdugan (2121942)" userId="2b717820-c927-4450-9c92-179971b980ae" providerId="ADAL" clId="{FD4445F5-07FF-7B4E-A84B-62A9ACF0F78C}" dt="2022-12-02T15:23:07.935" v="1866" actId="26606"/>
          <ac:spMkLst>
            <pc:docMk/>
            <pc:sldMk cId="1396896027" sldId="260"/>
            <ac:spMk id="18" creationId="{663DA3BE-026F-4FFF-9647-110EB048AC52}"/>
          </ac:spMkLst>
        </pc:spChg>
        <pc:spChg chg="add del">
          <ac:chgData name="Mihaela Buzdugan (2121942)" userId="2b717820-c927-4450-9c92-179971b980ae" providerId="ADAL" clId="{FD4445F5-07FF-7B4E-A84B-62A9ACF0F78C}" dt="2022-12-02T15:23:59.479" v="1880" actId="26606"/>
          <ac:spMkLst>
            <pc:docMk/>
            <pc:sldMk cId="1396896027" sldId="260"/>
            <ac:spMk id="19" creationId="{2BA98C34-AC1D-4AEE-8074-7A190172EE43}"/>
          </ac:spMkLst>
        </pc:spChg>
        <pc:spChg chg="add del">
          <ac:chgData name="Mihaela Buzdugan (2121942)" userId="2b717820-c927-4450-9c92-179971b980ae" providerId="ADAL" clId="{FD4445F5-07FF-7B4E-A84B-62A9ACF0F78C}" dt="2022-12-02T15:23:18.678" v="1868" actId="26606"/>
          <ac:spMkLst>
            <pc:docMk/>
            <pc:sldMk cId="1396896027" sldId="260"/>
            <ac:spMk id="20" creationId="{72AC46CB-E41C-431E-B498-6295C0C5E3F1}"/>
          </ac:spMkLst>
        </pc:spChg>
        <pc:spChg chg="add del">
          <ac:chgData name="Mihaela Buzdugan (2121942)" userId="2b717820-c927-4450-9c92-179971b980ae" providerId="ADAL" clId="{FD4445F5-07FF-7B4E-A84B-62A9ACF0F78C}" dt="2022-12-02T15:23:59.479" v="1880" actId="26606"/>
          <ac:spMkLst>
            <pc:docMk/>
            <pc:sldMk cId="1396896027" sldId="260"/>
            <ac:spMk id="21" creationId="{0E96A25A-F57C-45D2-9D6D-87D57CC405D0}"/>
          </ac:spMkLst>
        </pc:spChg>
        <pc:spChg chg="add del">
          <ac:chgData name="Mihaela Buzdugan (2121942)" userId="2b717820-c927-4450-9c92-179971b980ae" providerId="ADAL" clId="{FD4445F5-07FF-7B4E-A84B-62A9ACF0F78C}" dt="2022-12-02T15:23:21.825" v="1870" actId="26606"/>
          <ac:spMkLst>
            <pc:docMk/>
            <pc:sldMk cId="1396896027" sldId="260"/>
            <ac:spMk id="22" creationId="{72AC46CB-E41C-431E-B498-6295C0C5E3F1}"/>
          </ac:spMkLst>
        </pc:spChg>
        <pc:spChg chg="add del">
          <ac:chgData name="Mihaela Buzdugan (2121942)" userId="2b717820-c927-4450-9c92-179971b980ae" providerId="ADAL" clId="{FD4445F5-07FF-7B4E-A84B-62A9ACF0F78C}" dt="2022-12-02T15:24:13.237" v="1884" actId="26606"/>
          <ac:spMkLst>
            <pc:docMk/>
            <pc:sldMk cId="1396896027" sldId="260"/>
            <ac:spMk id="23" creationId="{69461EC9-A94F-4225-B526-5C862F340FB6}"/>
          </ac:spMkLst>
        </pc:spChg>
        <pc:spChg chg="add del">
          <ac:chgData name="Mihaela Buzdugan (2121942)" userId="2b717820-c927-4450-9c92-179971b980ae" providerId="ADAL" clId="{FD4445F5-07FF-7B4E-A84B-62A9ACF0F78C}" dt="2022-12-02T15:23:31.009" v="1872" actId="26606"/>
          <ac:spMkLst>
            <pc:docMk/>
            <pc:sldMk cId="1396896027" sldId="260"/>
            <ac:spMk id="24" creationId="{72AC46CB-E41C-431E-B498-6295C0C5E3F1}"/>
          </ac:spMkLst>
        </pc:spChg>
        <pc:spChg chg="add del">
          <ac:chgData name="Mihaela Buzdugan (2121942)" userId="2b717820-c927-4450-9c92-179971b980ae" providerId="ADAL" clId="{FD4445F5-07FF-7B4E-A84B-62A9ACF0F78C}" dt="2022-12-02T15:24:13.237" v="1884" actId="26606"/>
          <ac:spMkLst>
            <pc:docMk/>
            <pc:sldMk cId="1396896027" sldId="260"/>
            <ac:spMk id="25" creationId="{D87160F7-FCB2-48B7-8BB8-BEFF45F6BF18}"/>
          </ac:spMkLst>
        </pc:spChg>
        <pc:spChg chg="add del">
          <ac:chgData name="Mihaela Buzdugan (2121942)" userId="2b717820-c927-4450-9c92-179971b980ae" providerId="ADAL" clId="{FD4445F5-07FF-7B4E-A84B-62A9ACF0F78C}" dt="2022-12-02T15:23:35.335" v="1874" actId="26606"/>
          <ac:spMkLst>
            <pc:docMk/>
            <pc:sldMk cId="1396896027" sldId="260"/>
            <ac:spMk id="26" creationId="{DADC4F84-175A-4AB1-916C-1E5796E1E0D3}"/>
          </ac:spMkLst>
        </pc:spChg>
        <pc:spChg chg="add del">
          <ac:chgData name="Mihaela Buzdugan (2121942)" userId="2b717820-c927-4450-9c92-179971b980ae" providerId="ADAL" clId="{FD4445F5-07FF-7B4E-A84B-62A9ACF0F78C}" dt="2022-12-02T15:24:13.237" v="1884" actId="26606"/>
          <ac:spMkLst>
            <pc:docMk/>
            <pc:sldMk cId="1396896027" sldId="260"/>
            <ac:spMk id="27" creationId="{E9282B84-621E-4580-80B7-222118AE446D}"/>
          </ac:spMkLst>
        </pc:spChg>
        <pc:spChg chg="add del">
          <ac:chgData name="Mihaela Buzdugan (2121942)" userId="2b717820-c927-4450-9c92-179971b980ae" providerId="ADAL" clId="{FD4445F5-07FF-7B4E-A84B-62A9ACF0F78C}" dt="2022-12-02T15:27:24.408" v="1908" actId="26606"/>
          <ac:spMkLst>
            <pc:docMk/>
            <pc:sldMk cId="1396896027" sldId="260"/>
            <ac:spMk id="28" creationId="{2C646E12-0101-4F38-BE55-A8B73816D400}"/>
          </ac:spMkLst>
        </pc:spChg>
        <pc:spChg chg="add del">
          <ac:chgData name="Mihaela Buzdugan (2121942)" userId="2b717820-c927-4450-9c92-179971b980ae" providerId="ADAL" clId="{FD4445F5-07FF-7B4E-A84B-62A9ACF0F78C}" dt="2022-12-02T15:24:17.857" v="1886" actId="26606"/>
          <ac:spMkLst>
            <pc:docMk/>
            <pc:sldMk cId="1396896027" sldId="260"/>
            <ac:spMk id="29" creationId="{72AC46CB-E41C-431E-B498-6295C0C5E3F1}"/>
          </ac:spMkLst>
        </pc:spChg>
        <pc:spChg chg="add del">
          <ac:chgData name="Mihaela Buzdugan (2121942)" userId="2b717820-c927-4450-9c92-179971b980ae" providerId="ADAL" clId="{FD4445F5-07FF-7B4E-A84B-62A9ACF0F78C}" dt="2022-12-02T15:27:25.463" v="1910" actId="26606"/>
          <ac:spMkLst>
            <pc:docMk/>
            <pc:sldMk cId="1396896027" sldId="260"/>
            <ac:spMk id="30" creationId="{72AC46CB-E41C-431E-B498-6295C0C5E3F1}"/>
          </ac:spMkLst>
        </pc:spChg>
        <pc:spChg chg="add del">
          <ac:chgData name="Mihaela Buzdugan (2121942)" userId="2b717820-c927-4450-9c92-179971b980ae" providerId="ADAL" clId="{FD4445F5-07FF-7B4E-A84B-62A9ACF0F78C}" dt="2022-12-02T15:24:41.196" v="1888" actId="26606"/>
          <ac:spMkLst>
            <pc:docMk/>
            <pc:sldMk cId="1396896027" sldId="260"/>
            <ac:spMk id="31" creationId="{DA178560-78C9-4CB5-BE46-05302CDA8E98}"/>
          </ac:spMkLst>
        </pc:spChg>
        <pc:spChg chg="add del">
          <ac:chgData name="Mihaela Buzdugan (2121942)" userId="2b717820-c927-4450-9c92-179971b980ae" providerId="ADAL" clId="{FD4445F5-07FF-7B4E-A84B-62A9ACF0F78C}" dt="2022-12-02T15:24:41.196" v="1888" actId="26606"/>
          <ac:spMkLst>
            <pc:docMk/>
            <pc:sldMk cId="1396896027" sldId="260"/>
            <ac:spMk id="32" creationId="{69461EC9-A94F-4225-B526-5C862F340FB6}"/>
          </ac:spMkLst>
        </pc:spChg>
        <pc:spChg chg="add del">
          <ac:chgData name="Mihaela Buzdugan (2121942)" userId="2b717820-c927-4450-9c92-179971b980ae" providerId="ADAL" clId="{FD4445F5-07FF-7B4E-A84B-62A9ACF0F78C}" dt="2022-12-02T15:24:41.196" v="1888" actId="26606"/>
          <ac:spMkLst>
            <pc:docMk/>
            <pc:sldMk cId="1396896027" sldId="260"/>
            <ac:spMk id="33" creationId="{D87160F7-FCB2-48B7-8BB8-BEFF45F6BF18}"/>
          </ac:spMkLst>
        </pc:spChg>
        <pc:spChg chg="add del">
          <ac:chgData name="Mihaela Buzdugan (2121942)" userId="2b717820-c927-4450-9c92-179971b980ae" providerId="ADAL" clId="{FD4445F5-07FF-7B4E-A84B-62A9ACF0F78C}" dt="2022-12-02T15:24:41.196" v="1888" actId="26606"/>
          <ac:spMkLst>
            <pc:docMk/>
            <pc:sldMk cId="1396896027" sldId="260"/>
            <ac:spMk id="34" creationId="{E9282B84-621E-4580-80B7-222118AE446D}"/>
          </ac:spMkLst>
        </pc:spChg>
        <pc:spChg chg="add del">
          <ac:chgData name="Mihaela Buzdugan (2121942)" userId="2b717820-c927-4450-9c92-179971b980ae" providerId="ADAL" clId="{FD4445F5-07FF-7B4E-A84B-62A9ACF0F78C}" dt="2022-12-02T15:27:36.360" v="1912" actId="26606"/>
          <ac:spMkLst>
            <pc:docMk/>
            <pc:sldMk cId="1396896027" sldId="260"/>
            <ac:spMk id="35" creationId="{72AC46CB-E41C-431E-B498-6295C0C5E3F1}"/>
          </ac:spMkLst>
        </pc:spChg>
        <pc:spChg chg="add del">
          <ac:chgData name="Mihaela Buzdugan (2121942)" userId="2b717820-c927-4450-9c92-179971b980ae" providerId="ADAL" clId="{FD4445F5-07FF-7B4E-A84B-62A9ACF0F78C}" dt="2022-12-02T15:25:14.894" v="1890" actId="26606"/>
          <ac:spMkLst>
            <pc:docMk/>
            <pc:sldMk cId="1396896027" sldId="260"/>
            <ac:spMk id="36" creationId="{DA178560-78C9-4CB5-BE46-05302CDA8E98}"/>
          </ac:spMkLst>
        </pc:spChg>
        <pc:spChg chg="add del">
          <ac:chgData name="Mihaela Buzdugan (2121942)" userId="2b717820-c927-4450-9c92-179971b980ae" providerId="ADAL" clId="{FD4445F5-07FF-7B4E-A84B-62A9ACF0F78C}" dt="2022-12-02T15:25:14.894" v="1890" actId="26606"/>
          <ac:spMkLst>
            <pc:docMk/>
            <pc:sldMk cId="1396896027" sldId="260"/>
            <ac:spMk id="37" creationId="{69461EC9-A94F-4225-B526-5C862F340FB6}"/>
          </ac:spMkLst>
        </pc:spChg>
        <pc:spChg chg="add del">
          <ac:chgData name="Mihaela Buzdugan (2121942)" userId="2b717820-c927-4450-9c92-179971b980ae" providerId="ADAL" clId="{FD4445F5-07FF-7B4E-A84B-62A9ACF0F78C}" dt="2022-12-02T15:25:14.894" v="1890" actId="26606"/>
          <ac:spMkLst>
            <pc:docMk/>
            <pc:sldMk cId="1396896027" sldId="260"/>
            <ac:spMk id="38" creationId="{D87160F7-FCB2-48B7-8BB8-BEFF45F6BF18}"/>
          </ac:spMkLst>
        </pc:spChg>
        <pc:spChg chg="add del">
          <ac:chgData name="Mihaela Buzdugan (2121942)" userId="2b717820-c927-4450-9c92-179971b980ae" providerId="ADAL" clId="{FD4445F5-07FF-7B4E-A84B-62A9ACF0F78C}" dt="2022-12-02T15:25:14.894" v="1890" actId="26606"/>
          <ac:spMkLst>
            <pc:docMk/>
            <pc:sldMk cId="1396896027" sldId="260"/>
            <ac:spMk id="39" creationId="{E9282B84-621E-4580-80B7-222118AE446D}"/>
          </ac:spMkLst>
        </pc:spChg>
        <pc:spChg chg="add del">
          <ac:chgData name="Mihaela Buzdugan (2121942)" userId="2b717820-c927-4450-9c92-179971b980ae" providerId="ADAL" clId="{FD4445F5-07FF-7B4E-A84B-62A9ACF0F78C}" dt="2022-12-05T11:10:28.697" v="2864" actId="26606"/>
          <ac:spMkLst>
            <pc:docMk/>
            <pc:sldMk cId="1396896027" sldId="260"/>
            <ac:spMk id="40" creationId="{DADC4F84-175A-4AB1-916C-1E5796E1E0D3}"/>
          </ac:spMkLst>
        </pc:spChg>
        <pc:spChg chg="add del">
          <ac:chgData name="Mihaela Buzdugan (2121942)" userId="2b717820-c927-4450-9c92-179971b980ae" providerId="ADAL" clId="{FD4445F5-07FF-7B4E-A84B-62A9ACF0F78C}" dt="2022-12-02T15:27:05.121" v="1906" actId="26606"/>
          <ac:spMkLst>
            <pc:docMk/>
            <pc:sldMk cId="1396896027" sldId="260"/>
            <ac:spMk id="41" creationId="{2C646E12-0101-4F38-BE55-A8B73816D400}"/>
          </ac:spMkLst>
        </pc:spChg>
        <pc:spChg chg="add del">
          <ac:chgData name="Mihaela Buzdugan (2121942)" userId="2b717820-c927-4450-9c92-179971b980ae" providerId="ADAL" clId="{FD4445F5-07FF-7B4E-A84B-62A9ACF0F78C}" dt="2022-12-05T11:10:28.697" v="2864" actId="26606"/>
          <ac:spMkLst>
            <pc:docMk/>
            <pc:sldMk cId="1396896027" sldId="260"/>
            <ac:spMk id="45" creationId="{DA178560-78C9-4CB5-BE46-05302CDA8E98}"/>
          </ac:spMkLst>
        </pc:spChg>
        <pc:spChg chg="add del">
          <ac:chgData name="Mihaela Buzdugan (2121942)" userId="2b717820-c927-4450-9c92-179971b980ae" providerId="ADAL" clId="{FD4445F5-07FF-7B4E-A84B-62A9ACF0F78C}" dt="2022-12-02T15:26:24.855" v="1896" actId="26606"/>
          <ac:spMkLst>
            <pc:docMk/>
            <pc:sldMk cId="1396896027" sldId="260"/>
            <ac:spMk id="46" creationId="{2C646E12-0101-4F38-BE55-A8B73816D400}"/>
          </ac:spMkLst>
        </pc:spChg>
        <pc:spChg chg="add del">
          <ac:chgData name="Mihaela Buzdugan (2121942)" userId="2b717820-c927-4450-9c92-179971b980ae" providerId="ADAL" clId="{FD4445F5-07FF-7B4E-A84B-62A9ACF0F78C}" dt="2022-12-05T11:10:28.697" v="2864" actId="26606"/>
          <ac:spMkLst>
            <pc:docMk/>
            <pc:sldMk cId="1396896027" sldId="260"/>
            <ac:spMk id="47" creationId="{69461EC9-A94F-4225-B526-5C862F340FB6}"/>
          </ac:spMkLst>
        </pc:spChg>
        <pc:spChg chg="add del">
          <ac:chgData name="Mihaela Buzdugan (2121942)" userId="2b717820-c927-4450-9c92-179971b980ae" providerId="ADAL" clId="{FD4445F5-07FF-7B4E-A84B-62A9ACF0F78C}" dt="2022-12-05T11:10:28.697" v="2864" actId="26606"/>
          <ac:spMkLst>
            <pc:docMk/>
            <pc:sldMk cId="1396896027" sldId="260"/>
            <ac:spMk id="49" creationId="{D87160F7-FCB2-48B7-8BB8-BEFF45F6BF18}"/>
          </ac:spMkLst>
        </pc:spChg>
        <pc:spChg chg="add del">
          <ac:chgData name="Mihaela Buzdugan (2121942)" userId="2b717820-c927-4450-9c92-179971b980ae" providerId="ADAL" clId="{FD4445F5-07FF-7B4E-A84B-62A9ACF0F78C}" dt="2022-12-05T11:10:28.697" v="2864" actId="26606"/>
          <ac:spMkLst>
            <pc:docMk/>
            <pc:sldMk cId="1396896027" sldId="260"/>
            <ac:spMk id="51" creationId="{E9282B84-621E-4580-80B7-222118AE446D}"/>
          </ac:spMkLst>
        </pc:spChg>
        <pc:graphicFrameChg chg="mod modGraphic">
          <ac:chgData name="Mihaela Buzdugan (2121942)" userId="2b717820-c927-4450-9c92-179971b980ae" providerId="ADAL" clId="{FD4445F5-07FF-7B4E-A84B-62A9ACF0F78C}" dt="2022-12-05T16:36:34.889" v="4720"/>
          <ac:graphicFrameMkLst>
            <pc:docMk/>
            <pc:sldMk cId="1396896027" sldId="260"/>
            <ac:graphicFrameMk id="4" creationId="{DFE8205B-4C0D-4F7E-A9F7-22AEE49E8EC0}"/>
          </ac:graphicFrameMkLst>
        </pc:graphicFrameChg>
        <pc:picChg chg="mod">
          <ac:chgData name="Mihaela Buzdugan (2121942)" userId="2b717820-c927-4450-9c92-179971b980ae" providerId="ADAL" clId="{FD4445F5-07FF-7B4E-A84B-62A9ACF0F78C}" dt="2022-12-05T16:35:25.382" v="4719" actId="1076"/>
          <ac:picMkLst>
            <pc:docMk/>
            <pc:sldMk cId="1396896027" sldId="260"/>
            <ac:picMk id="6" creationId="{6F523839-0F2B-44C9-82BE-A2C19B244510}"/>
          </ac:picMkLst>
        </pc:picChg>
      </pc:sldChg>
      <pc:sldChg chg="del">
        <pc:chgData name="Mihaela Buzdugan (2121942)" userId="2b717820-c927-4450-9c92-179971b980ae" providerId="ADAL" clId="{FD4445F5-07FF-7B4E-A84B-62A9ACF0F78C}" dt="2022-12-05T13:46:28.215" v="3272" actId="2696"/>
        <pc:sldMkLst>
          <pc:docMk/>
          <pc:sldMk cId="295816944" sldId="261"/>
        </pc:sldMkLst>
      </pc:sldChg>
      <pc:sldChg chg="addSp delSp modSp mod ord setBg modNotesTx">
        <pc:chgData name="Mihaela Buzdugan (2121942)" userId="2b717820-c927-4450-9c92-179971b980ae" providerId="ADAL" clId="{FD4445F5-07FF-7B4E-A84B-62A9ACF0F78C}" dt="2022-12-05T16:49:07.692" v="4779" actId="20577"/>
        <pc:sldMkLst>
          <pc:docMk/>
          <pc:sldMk cId="1115916446" sldId="262"/>
        </pc:sldMkLst>
        <pc:spChg chg="mod">
          <ac:chgData name="Mihaela Buzdugan (2121942)" userId="2b717820-c927-4450-9c92-179971b980ae" providerId="ADAL" clId="{FD4445F5-07FF-7B4E-A84B-62A9ACF0F78C}" dt="2022-12-05T15:45:23.407" v="4423" actId="20577"/>
          <ac:spMkLst>
            <pc:docMk/>
            <pc:sldMk cId="1115916446" sldId="262"/>
            <ac:spMk id="2" creationId="{28492750-E12D-4995-ABCB-5BB846060890}"/>
          </ac:spMkLst>
        </pc:spChg>
        <pc:spChg chg="del">
          <ac:chgData name="Mihaela Buzdugan (2121942)" userId="2b717820-c927-4450-9c92-179971b980ae" providerId="ADAL" clId="{FD4445F5-07FF-7B4E-A84B-62A9ACF0F78C}" dt="2022-12-02T13:26:23.149" v="305" actId="26606"/>
          <ac:spMkLst>
            <pc:docMk/>
            <pc:sldMk cId="1115916446" sldId="262"/>
            <ac:spMk id="10" creationId="{DA178560-78C9-4CB5-BE46-05302CDA8E98}"/>
          </ac:spMkLst>
        </pc:spChg>
        <pc:spChg chg="del">
          <ac:chgData name="Mihaela Buzdugan (2121942)" userId="2b717820-c927-4450-9c92-179971b980ae" providerId="ADAL" clId="{FD4445F5-07FF-7B4E-A84B-62A9ACF0F78C}" dt="2022-12-02T13:26:23.149" v="305" actId="26606"/>
          <ac:spMkLst>
            <pc:docMk/>
            <pc:sldMk cId="1115916446" sldId="262"/>
            <ac:spMk id="12" creationId="{69461EC9-A94F-4225-B526-5C862F340FB6}"/>
          </ac:spMkLst>
        </pc:spChg>
        <pc:spChg chg="add mod">
          <ac:chgData name="Mihaela Buzdugan (2121942)" userId="2b717820-c927-4450-9c92-179971b980ae" providerId="ADAL" clId="{FD4445F5-07FF-7B4E-A84B-62A9ACF0F78C}" dt="2022-12-02T14:06:48.993" v="542" actId="20577"/>
          <ac:spMkLst>
            <pc:docMk/>
            <pc:sldMk cId="1115916446" sldId="262"/>
            <ac:spMk id="13" creationId="{61458A29-886E-EE5F-4994-3529B1558560}"/>
          </ac:spMkLst>
        </pc:spChg>
        <pc:spChg chg="del">
          <ac:chgData name="Mihaela Buzdugan (2121942)" userId="2b717820-c927-4450-9c92-179971b980ae" providerId="ADAL" clId="{FD4445F5-07FF-7B4E-A84B-62A9ACF0F78C}" dt="2022-12-02T13:26:23.149" v="305" actId="26606"/>
          <ac:spMkLst>
            <pc:docMk/>
            <pc:sldMk cId="1115916446" sldId="262"/>
            <ac:spMk id="14" creationId="{D87160F7-FCB2-48B7-8BB8-BEFF45F6BF18}"/>
          </ac:spMkLst>
        </pc:spChg>
        <pc:spChg chg="del">
          <ac:chgData name="Mihaela Buzdugan (2121942)" userId="2b717820-c927-4450-9c92-179971b980ae" providerId="ADAL" clId="{FD4445F5-07FF-7B4E-A84B-62A9ACF0F78C}" dt="2022-12-02T13:26:23.149" v="305" actId="26606"/>
          <ac:spMkLst>
            <pc:docMk/>
            <pc:sldMk cId="1115916446" sldId="262"/>
            <ac:spMk id="16" creationId="{E9282B84-621E-4580-80B7-222118AE446D}"/>
          </ac:spMkLst>
        </pc:spChg>
        <pc:spChg chg="add del mod">
          <ac:chgData name="Mihaela Buzdugan (2121942)" userId="2b717820-c927-4450-9c92-179971b980ae" providerId="ADAL" clId="{FD4445F5-07FF-7B4E-A84B-62A9ACF0F78C}" dt="2022-12-05T09:42:20.952" v="2176" actId="21"/>
          <ac:spMkLst>
            <pc:docMk/>
            <pc:sldMk cId="1115916446" sldId="262"/>
            <ac:spMk id="17" creationId="{3FC117C5-A9D5-6724-C67A-3668D8B63693}"/>
          </ac:spMkLst>
        </pc:spChg>
        <pc:spChg chg="add del">
          <ac:chgData name="Mihaela Buzdugan (2121942)" userId="2b717820-c927-4450-9c92-179971b980ae" providerId="ADAL" clId="{FD4445F5-07FF-7B4E-A84B-62A9ACF0F78C}" dt="2022-12-02T13:26:54.993" v="307" actId="26606"/>
          <ac:spMkLst>
            <pc:docMk/>
            <pc:sldMk cId="1115916446" sldId="262"/>
            <ac:spMk id="21" creationId="{3033C1FA-44DC-4135-AC8E-99278C31781E}"/>
          </ac:spMkLst>
        </pc:spChg>
        <pc:spChg chg="add del">
          <ac:chgData name="Mihaela Buzdugan (2121942)" userId="2b717820-c927-4450-9c92-179971b980ae" providerId="ADAL" clId="{FD4445F5-07FF-7B4E-A84B-62A9ACF0F78C}" dt="2022-12-02T13:26:54.993" v="307" actId="26606"/>
          <ac:spMkLst>
            <pc:docMk/>
            <pc:sldMk cId="1115916446" sldId="262"/>
            <ac:spMk id="23" creationId="{8481A727-51BA-47CD-BDF2-F800D0449B7C}"/>
          </ac:spMkLst>
        </pc:spChg>
        <pc:spChg chg="add del">
          <ac:chgData name="Mihaela Buzdugan (2121942)" userId="2b717820-c927-4450-9c92-179971b980ae" providerId="ADAL" clId="{FD4445F5-07FF-7B4E-A84B-62A9ACF0F78C}" dt="2022-12-02T13:26:54.993" v="307" actId="26606"/>
          <ac:spMkLst>
            <pc:docMk/>
            <pc:sldMk cId="1115916446" sldId="262"/>
            <ac:spMk id="25" creationId="{4A94605C-0EB2-4FA5-B05F-7BC682EA274C}"/>
          </ac:spMkLst>
        </pc:spChg>
        <pc:spChg chg="add del">
          <ac:chgData name="Mihaela Buzdugan (2121942)" userId="2b717820-c927-4450-9c92-179971b980ae" providerId="ADAL" clId="{FD4445F5-07FF-7B4E-A84B-62A9ACF0F78C}" dt="2022-12-02T13:26:54.993" v="307" actId="26606"/>
          <ac:spMkLst>
            <pc:docMk/>
            <pc:sldMk cId="1115916446" sldId="262"/>
            <ac:spMk id="27" creationId="{E1D58C79-C053-45C6-AB6A-6BE55965B2E8}"/>
          </ac:spMkLst>
        </pc:spChg>
        <pc:spChg chg="add del">
          <ac:chgData name="Mihaela Buzdugan (2121942)" userId="2b717820-c927-4450-9c92-179971b980ae" providerId="ADAL" clId="{FD4445F5-07FF-7B4E-A84B-62A9ACF0F78C}" dt="2022-12-02T13:26:54.993" v="307" actId="26606"/>
          <ac:spMkLst>
            <pc:docMk/>
            <pc:sldMk cId="1115916446" sldId="262"/>
            <ac:spMk id="29" creationId="{AF6B7092-FA11-45BD-B50D-DF79993015A4}"/>
          </ac:spMkLst>
        </pc:spChg>
        <pc:spChg chg="add del">
          <ac:chgData name="Mihaela Buzdugan (2121942)" userId="2b717820-c927-4450-9c92-179971b980ae" providerId="ADAL" clId="{FD4445F5-07FF-7B4E-A84B-62A9ACF0F78C}" dt="2022-12-02T13:27:28.203" v="313" actId="26606"/>
          <ac:spMkLst>
            <pc:docMk/>
            <pc:sldMk cId="1115916446" sldId="262"/>
            <ac:spMk id="34" creationId="{3033C1FA-44DC-4135-AC8E-99278C31781E}"/>
          </ac:spMkLst>
        </pc:spChg>
        <pc:spChg chg="add del">
          <ac:chgData name="Mihaela Buzdugan (2121942)" userId="2b717820-c927-4450-9c92-179971b980ae" providerId="ADAL" clId="{FD4445F5-07FF-7B4E-A84B-62A9ACF0F78C}" dt="2022-12-02T13:27:28.203" v="313" actId="26606"/>
          <ac:spMkLst>
            <pc:docMk/>
            <pc:sldMk cId="1115916446" sldId="262"/>
            <ac:spMk id="36" creationId="{8481A727-51BA-47CD-BDF2-F800D0449B7C}"/>
          </ac:spMkLst>
        </pc:spChg>
        <pc:spChg chg="add del">
          <ac:chgData name="Mihaela Buzdugan (2121942)" userId="2b717820-c927-4450-9c92-179971b980ae" providerId="ADAL" clId="{FD4445F5-07FF-7B4E-A84B-62A9ACF0F78C}" dt="2022-12-02T13:27:28.203" v="313" actId="26606"/>
          <ac:spMkLst>
            <pc:docMk/>
            <pc:sldMk cId="1115916446" sldId="262"/>
            <ac:spMk id="38" creationId="{E1D58C79-C053-45C6-AB6A-6BE55965B2E8}"/>
          </ac:spMkLst>
        </pc:spChg>
        <pc:spChg chg="add del">
          <ac:chgData name="Mihaela Buzdugan (2121942)" userId="2b717820-c927-4450-9c92-179971b980ae" providerId="ADAL" clId="{FD4445F5-07FF-7B4E-A84B-62A9ACF0F78C}" dt="2022-12-02T13:27:28.203" v="313" actId="26606"/>
          <ac:spMkLst>
            <pc:docMk/>
            <pc:sldMk cId="1115916446" sldId="262"/>
            <ac:spMk id="40" creationId="{AF6B7092-FA11-45BD-B50D-DF79993015A4}"/>
          </ac:spMkLst>
        </pc:spChg>
        <pc:spChg chg="add del">
          <ac:chgData name="Mihaela Buzdugan (2121942)" userId="2b717820-c927-4450-9c92-179971b980ae" providerId="ADAL" clId="{FD4445F5-07FF-7B4E-A84B-62A9ACF0F78C}" dt="2022-12-02T14:02:41.917" v="427" actId="26606"/>
          <ac:spMkLst>
            <pc:docMk/>
            <pc:sldMk cId="1115916446" sldId="262"/>
            <ac:spMk id="42" creationId="{EA992460-7FA3-40FE-A958-BCD1981B96FB}"/>
          </ac:spMkLst>
        </pc:spChg>
        <pc:spChg chg="add del">
          <ac:chgData name="Mihaela Buzdugan (2121942)" userId="2b717820-c927-4450-9c92-179971b980ae" providerId="ADAL" clId="{FD4445F5-07FF-7B4E-A84B-62A9ACF0F78C}" dt="2022-12-02T14:02:41.917" v="427" actId="26606"/>
          <ac:spMkLst>
            <pc:docMk/>
            <pc:sldMk cId="1115916446" sldId="262"/>
            <ac:spMk id="43" creationId="{ADF57D5B-380D-48E9-8DAD-DD500FE80A01}"/>
          </ac:spMkLst>
        </pc:spChg>
        <pc:spChg chg="add del">
          <ac:chgData name="Mihaela Buzdugan (2121942)" userId="2b717820-c927-4450-9c92-179971b980ae" providerId="ADAL" clId="{FD4445F5-07FF-7B4E-A84B-62A9ACF0F78C}" dt="2022-12-02T14:02:41.917" v="427" actId="26606"/>
          <ac:spMkLst>
            <pc:docMk/>
            <pc:sldMk cId="1115916446" sldId="262"/>
            <ac:spMk id="44" creationId="{F125053E-1062-4FE2-974C-546DC769D9F5}"/>
          </ac:spMkLst>
        </pc:spChg>
        <pc:spChg chg="add del">
          <ac:chgData name="Mihaela Buzdugan (2121942)" userId="2b717820-c927-4450-9c92-179971b980ae" providerId="ADAL" clId="{FD4445F5-07FF-7B4E-A84B-62A9ACF0F78C}" dt="2022-12-02T13:27:26.013" v="310" actId="26606"/>
          <ac:spMkLst>
            <pc:docMk/>
            <pc:sldMk cId="1115916446" sldId="262"/>
            <ac:spMk id="45" creationId="{3033C1FA-44DC-4135-AC8E-99278C31781E}"/>
          </ac:spMkLst>
        </pc:spChg>
        <pc:spChg chg="add">
          <ac:chgData name="Mihaela Buzdugan (2121942)" userId="2b717820-c927-4450-9c92-179971b980ae" providerId="ADAL" clId="{FD4445F5-07FF-7B4E-A84B-62A9ACF0F78C}" dt="2022-12-02T14:02:41.917" v="427" actId="26606"/>
          <ac:spMkLst>
            <pc:docMk/>
            <pc:sldMk cId="1115916446" sldId="262"/>
            <ac:spMk id="46" creationId="{79FA8816-1A74-437F-87D9-8CB1C252FAD2}"/>
          </ac:spMkLst>
        </pc:spChg>
        <pc:spChg chg="add del">
          <ac:chgData name="Mihaela Buzdugan (2121942)" userId="2b717820-c927-4450-9c92-179971b980ae" providerId="ADAL" clId="{FD4445F5-07FF-7B4E-A84B-62A9ACF0F78C}" dt="2022-12-02T13:27:26.013" v="310" actId="26606"/>
          <ac:spMkLst>
            <pc:docMk/>
            <pc:sldMk cId="1115916446" sldId="262"/>
            <ac:spMk id="47" creationId="{8481A727-51BA-47CD-BDF2-F800D0449B7C}"/>
          </ac:spMkLst>
        </pc:spChg>
        <pc:spChg chg="add del">
          <ac:chgData name="Mihaela Buzdugan (2121942)" userId="2b717820-c927-4450-9c92-179971b980ae" providerId="ADAL" clId="{FD4445F5-07FF-7B4E-A84B-62A9ACF0F78C}" dt="2022-12-02T13:27:26.013" v="310" actId="26606"/>
          <ac:spMkLst>
            <pc:docMk/>
            <pc:sldMk cId="1115916446" sldId="262"/>
            <ac:spMk id="49" creationId="{AF6B7092-FA11-45BD-B50D-DF79993015A4}"/>
          </ac:spMkLst>
        </pc:spChg>
        <pc:spChg chg="add">
          <ac:chgData name="Mihaela Buzdugan (2121942)" userId="2b717820-c927-4450-9c92-179971b980ae" providerId="ADAL" clId="{FD4445F5-07FF-7B4E-A84B-62A9ACF0F78C}" dt="2022-12-02T14:02:41.917" v="427" actId="26606"/>
          <ac:spMkLst>
            <pc:docMk/>
            <pc:sldMk cId="1115916446" sldId="262"/>
            <ac:spMk id="51" creationId="{DD38F43D-7251-49DA-8210-748ED92CD6C4}"/>
          </ac:spMkLst>
        </pc:spChg>
        <pc:spChg chg="add">
          <ac:chgData name="Mihaela Buzdugan (2121942)" userId="2b717820-c927-4450-9c92-179971b980ae" providerId="ADAL" clId="{FD4445F5-07FF-7B4E-A84B-62A9ACF0F78C}" dt="2022-12-02T14:02:41.917" v="427" actId="26606"/>
          <ac:spMkLst>
            <pc:docMk/>
            <pc:sldMk cId="1115916446" sldId="262"/>
            <ac:spMk id="53" creationId="{318CA966-7397-43DD-A3FB-DA40618937C6}"/>
          </ac:spMkLst>
        </pc:spChg>
        <pc:spChg chg="add">
          <ac:chgData name="Mihaela Buzdugan (2121942)" userId="2b717820-c927-4450-9c92-179971b980ae" providerId="ADAL" clId="{FD4445F5-07FF-7B4E-A84B-62A9ACF0F78C}" dt="2022-12-02T14:02:41.917" v="427" actId="26606"/>
          <ac:spMkLst>
            <pc:docMk/>
            <pc:sldMk cId="1115916446" sldId="262"/>
            <ac:spMk id="55" creationId="{A4DA92B8-ECB2-42EA-AA82-1CDDF61643B7}"/>
          </ac:spMkLst>
        </pc:spChg>
        <pc:graphicFrameChg chg="add del mod ord modGraphic">
          <ac:chgData name="Mihaela Buzdugan (2121942)" userId="2b717820-c927-4450-9c92-179971b980ae" providerId="ADAL" clId="{FD4445F5-07FF-7B4E-A84B-62A9ACF0F78C}" dt="2022-12-05T09:46:04.542" v="2209" actId="26606"/>
          <ac:graphicFrameMkLst>
            <pc:docMk/>
            <pc:sldMk cId="1115916446" sldId="262"/>
            <ac:graphicFrameMk id="4" creationId="{F5DF3745-CCEE-4BD3-9E49-A25F9124ACF6}"/>
          </ac:graphicFrameMkLst>
        </pc:graphicFrameChg>
        <pc:picChg chg="mod ord">
          <ac:chgData name="Mihaela Buzdugan (2121942)" userId="2b717820-c927-4450-9c92-179971b980ae" providerId="ADAL" clId="{FD4445F5-07FF-7B4E-A84B-62A9ACF0F78C}" dt="2022-12-02T14:02:41.917" v="427" actId="26606"/>
          <ac:picMkLst>
            <pc:docMk/>
            <pc:sldMk cId="1115916446" sldId="262"/>
            <ac:picMk id="5" creationId="{DC582F7A-0108-4267-A3E3-CA43CDA209C6}"/>
          </ac:picMkLst>
        </pc:picChg>
        <pc:picChg chg="add mod ord">
          <ac:chgData name="Mihaela Buzdugan (2121942)" userId="2b717820-c927-4450-9c92-179971b980ae" providerId="ADAL" clId="{FD4445F5-07FF-7B4E-A84B-62A9ACF0F78C}" dt="2022-12-02T14:02:41.917" v="427" actId="26606"/>
          <ac:picMkLst>
            <pc:docMk/>
            <pc:sldMk cId="1115916446" sldId="262"/>
            <ac:picMk id="6" creationId="{7A2EAD72-8435-CF3F-466C-0E29EFDA9496}"/>
          </ac:picMkLst>
        </pc:picChg>
        <pc:picChg chg="add mod ord">
          <ac:chgData name="Mihaela Buzdugan (2121942)" userId="2b717820-c927-4450-9c92-179971b980ae" providerId="ADAL" clId="{FD4445F5-07FF-7B4E-A84B-62A9ACF0F78C}" dt="2022-12-02T14:02:41.917" v="427" actId="26606"/>
          <ac:picMkLst>
            <pc:docMk/>
            <pc:sldMk cId="1115916446" sldId="262"/>
            <ac:picMk id="8" creationId="{6BE36BA9-DBBB-C055-7AEB-10D6804EC2B8}"/>
          </ac:picMkLst>
        </pc:picChg>
        <pc:picChg chg="add mod ord">
          <ac:chgData name="Mihaela Buzdugan (2121942)" userId="2b717820-c927-4450-9c92-179971b980ae" providerId="ADAL" clId="{FD4445F5-07FF-7B4E-A84B-62A9ACF0F78C}" dt="2022-12-02T14:02:41.917" v="427" actId="26606"/>
          <ac:picMkLst>
            <pc:docMk/>
            <pc:sldMk cId="1115916446" sldId="262"/>
            <ac:picMk id="11" creationId="{0C5F1722-296B-1AA5-16BD-737C8FEDA769}"/>
          </ac:picMkLst>
        </pc:picChg>
      </pc:sldChg>
      <pc:sldChg chg="addSp delSp modSp mod ord modNotesTx">
        <pc:chgData name="Mihaela Buzdugan (2121942)" userId="2b717820-c927-4450-9c92-179971b980ae" providerId="ADAL" clId="{FD4445F5-07FF-7B4E-A84B-62A9ACF0F78C}" dt="2022-12-05T16:50:01.757" v="4780" actId="20577"/>
        <pc:sldMkLst>
          <pc:docMk/>
          <pc:sldMk cId="1372925144" sldId="265"/>
        </pc:sldMkLst>
        <pc:spChg chg="mod">
          <ac:chgData name="Mihaela Buzdugan (2121942)" userId="2b717820-c927-4450-9c92-179971b980ae" providerId="ADAL" clId="{FD4445F5-07FF-7B4E-A84B-62A9ACF0F78C}" dt="2022-12-02T10:36:11.440" v="8" actId="1076"/>
          <ac:spMkLst>
            <pc:docMk/>
            <pc:sldMk cId="1372925144" sldId="265"/>
            <ac:spMk id="2" creationId="{02AC75E2-C7E9-4CDE-A3E7-DB7E770B97E4}"/>
          </ac:spMkLst>
        </pc:spChg>
        <pc:spChg chg="add del mod">
          <ac:chgData name="Mihaela Buzdugan (2121942)" userId="2b717820-c927-4450-9c92-179971b980ae" providerId="ADAL" clId="{FD4445F5-07FF-7B4E-A84B-62A9ACF0F78C}" dt="2022-12-05T11:00:11.473" v="2849" actId="26606"/>
          <ac:spMkLst>
            <pc:docMk/>
            <pc:sldMk cId="1372925144" sldId="265"/>
            <ac:spMk id="3" creationId="{D5F2D16A-183F-4A38-8872-766FA01EA75F}"/>
          </ac:spMkLst>
        </pc:spChg>
        <pc:spChg chg="mod">
          <ac:chgData name="Mihaela Buzdugan (2121942)" userId="2b717820-c927-4450-9c92-179971b980ae" providerId="ADAL" clId="{FD4445F5-07FF-7B4E-A84B-62A9ACF0F78C}" dt="2022-12-02T14:58:55.132" v="1450" actId="1076"/>
          <ac:spMkLst>
            <pc:docMk/>
            <pc:sldMk cId="1372925144" sldId="265"/>
            <ac:spMk id="4" creationId="{16417046-E8D4-4851-862C-0BF84D8D122B}"/>
          </ac:spMkLst>
        </pc:spChg>
        <pc:spChg chg="del">
          <ac:chgData name="Mihaela Buzdugan (2121942)" userId="2b717820-c927-4450-9c92-179971b980ae" providerId="ADAL" clId="{FD4445F5-07FF-7B4E-A84B-62A9ACF0F78C}" dt="2022-12-02T14:57:19.258" v="1403" actId="21"/>
          <ac:spMkLst>
            <pc:docMk/>
            <pc:sldMk cId="1372925144" sldId="265"/>
            <ac:spMk id="6" creationId="{09278663-6DFB-48C5-B58E-9F7560421BA7}"/>
          </ac:spMkLst>
        </pc:spChg>
        <pc:spChg chg="del">
          <ac:chgData name="Mihaela Buzdugan (2121942)" userId="2b717820-c927-4450-9c92-179971b980ae" providerId="ADAL" clId="{FD4445F5-07FF-7B4E-A84B-62A9ACF0F78C}" dt="2022-12-02T10:36:23.445" v="9" actId="21"/>
          <ac:spMkLst>
            <pc:docMk/>
            <pc:sldMk cId="1372925144" sldId="265"/>
            <ac:spMk id="7" creationId="{C4252A41-D1CF-4A54-AC0D-995C22071BB3}"/>
          </ac:spMkLst>
        </pc:spChg>
        <pc:spChg chg="add mod">
          <ac:chgData name="Mihaela Buzdugan (2121942)" userId="2b717820-c927-4450-9c92-179971b980ae" providerId="ADAL" clId="{FD4445F5-07FF-7B4E-A84B-62A9ACF0F78C}" dt="2022-12-05T15:34:09.965" v="4394" actId="27636"/>
          <ac:spMkLst>
            <pc:docMk/>
            <pc:sldMk cId="1372925144" sldId="265"/>
            <ac:spMk id="8" creationId="{B2FDCE03-7AD7-B87C-AF5C-650ED8A046C9}"/>
          </ac:spMkLst>
        </pc:spChg>
        <pc:spChg chg="add del mod">
          <ac:chgData name="Mihaela Buzdugan (2121942)" userId="2b717820-c927-4450-9c92-179971b980ae" providerId="ADAL" clId="{FD4445F5-07FF-7B4E-A84B-62A9ACF0F78C}" dt="2022-12-02T14:59:31.851" v="1460"/>
          <ac:spMkLst>
            <pc:docMk/>
            <pc:sldMk cId="1372925144" sldId="265"/>
            <ac:spMk id="9" creationId="{6A0C5437-2F49-0524-FD10-C05129B31B94}"/>
          </ac:spMkLst>
        </pc:spChg>
        <pc:spChg chg="add del mod">
          <ac:chgData name="Mihaela Buzdugan (2121942)" userId="2b717820-c927-4450-9c92-179971b980ae" providerId="ADAL" clId="{FD4445F5-07FF-7B4E-A84B-62A9ACF0F78C}" dt="2022-12-02T10:36:29.714" v="10" actId="21"/>
          <ac:spMkLst>
            <pc:docMk/>
            <pc:sldMk cId="1372925144" sldId="265"/>
            <ac:spMk id="9" creationId="{9BB9EDC0-4028-32AB-3B52-B8A8B6E7D096}"/>
          </ac:spMkLst>
        </pc:spChg>
        <pc:spChg chg="add del mod">
          <ac:chgData name="Mihaela Buzdugan (2121942)" userId="2b717820-c927-4450-9c92-179971b980ae" providerId="ADAL" clId="{FD4445F5-07FF-7B4E-A84B-62A9ACF0F78C}" dt="2022-12-02T10:36:42.026" v="13"/>
          <ac:spMkLst>
            <pc:docMk/>
            <pc:sldMk cId="1372925144" sldId="265"/>
            <ac:spMk id="10" creationId="{D2A1CD25-50E9-9968-D49E-17AF0FE4E213}"/>
          </ac:spMkLst>
        </pc:spChg>
        <pc:spChg chg="add del mod">
          <ac:chgData name="Mihaela Buzdugan (2121942)" userId="2b717820-c927-4450-9c92-179971b980ae" providerId="ADAL" clId="{FD4445F5-07FF-7B4E-A84B-62A9ACF0F78C}" dt="2022-12-02T14:58:14.794" v="1418"/>
          <ac:spMkLst>
            <pc:docMk/>
            <pc:sldMk cId="1372925144" sldId="265"/>
            <ac:spMk id="10" creationId="{DDCCC5AF-8C0A-1F42-7EA3-12B2CC7CC4B8}"/>
          </ac:spMkLst>
        </pc:spChg>
        <pc:spChg chg="add del mod">
          <ac:chgData name="Mihaela Buzdugan (2121942)" userId="2b717820-c927-4450-9c92-179971b980ae" providerId="ADAL" clId="{FD4445F5-07FF-7B4E-A84B-62A9ACF0F78C}" dt="2022-12-02T14:58:12.220" v="1416" actId="767"/>
          <ac:spMkLst>
            <pc:docMk/>
            <pc:sldMk cId="1372925144" sldId="265"/>
            <ac:spMk id="11" creationId="{21EB8CBA-0CFF-31CC-D5B6-19553D77ACA1}"/>
          </ac:spMkLst>
        </pc:spChg>
        <pc:spChg chg="add del mod">
          <ac:chgData name="Mihaela Buzdugan (2121942)" userId="2b717820-c927-4450-9c92-179971b980ae" providerId="ADAL" clId="{FD4445F5-07FF-7B4E-A84B-62A9ACF0F78C}" dt="2022-12-02T14:58:11.933" v="1415" actId="767"/>
          <ac:spMkLst>
            <pc:docMk/>
            <pc:sldMk cId="1372925144" sldId="265"/>
            <ac:spMk id="12" creationId="{32917546-E25B-29FF-31E9-AF7AC0FD9714}"/>
          </ac:spMkLst>
        </pc:spChg>
        <pc:spChg chg="add del mod">
          <ac:chgData name="Mihaela Buzdugan (2121942)" userId="2b717820-c927-4450-9c92-179971b980ae" providerId="ADAL" clId="{FD4445F5-07FF-7B4E-A84B-62A9ACF0F78C}" dt="2022-12-02T14:58:11.780" v="1414" actId="767"/>
          <ac:spMkLst>
            <pc:docMk/>
            <pc:sldMk cId="1372925144" sldId="265"/>
            <ac:spMk id="13" creationId="{E74A14CF-E4CC-1B4A-EB99-454930CDF404}"/>
          </ac:spMkLst>
        </pc:spChg>
        <pc:spChg chg="add del mod">
          <ac:chgData name="Mihaela Buzdugan (2121942)" userId="2b717820-c927-4450-9c92-179971b980ae" providerId="ADAL" clId="{FD4445F5-07FF-7B4E-A84B-62A9ACF0F78C}" dt="2022-12-02T14:58:11.534" v="1413" actId="767"/>
          <ac:spMkLst>
            <pc:docMk/>
            <pc:sldMk cId="1372925144" sldId="265"/>
            <ac:spMk id="14" creationId="{C6AA3522-A953-8005-EAF3-EEA217073638}"/>
          </ac:spMkLst>
        </pc:spChg>
        <pc:spChg chg="add del mod">
          <ac:chgData name="Mihaela Buzdugan (2121942)" userId="2b717820-c927-4450-9c92-179971b980ae" providerId="ADAL" clId="{FD4445F5-07FF-7B4E-A84B-62A9ACF0F78C}" dt="2022-12-02T14:58:11.340" v="1412" actId="767"/>
          <ac:spMkLst>
            <pc:docMk/>
            <pc:sldMk cId="1372925144" sldId="265"/>
            <ac:spMk id="15" creationId="{629FB449-99B7-764A-7C82-4CBD9B62BA74}"/>
          </ac:spMkLst>
        </pc:spChg>
        <pc:spChg chg="add del mod">
          <ac:chgData name="Mihaela Buzdugan (2121942)" userId="2b717820-c927-4450-9c92-179971b980ae" providerId="ADAL" clId="{FD4445F5-07FF-7B4E-A84B-62A9ACF0F78C}" dt="2022-12-02T15:04:02.705" v="1467" actId="21"/>
          <ac:spMkLst>
            <pc:docMk/>
            <pc:sldMk cId="1372925144" sldId="265"/>
            <ac:spMk id="18" creationId="{81449E4D-C0EB-2679-D7E0-40877389A865}"/>
          </ac:spMkLst>
        </pc:spChg>
        <pc:spChg chg="add del mod">
          <ac:chgData name="Mihaela Buzdugan (2121942)" userId="2b717820-c927-4450-9c92-179971b980ae" providerId="ADAL" clId="{FD4445F5-07FF-7B4E-A84B-62A9ACF0F78C}" dt="2022-12-02T15:04:11.250" v="1469" actId="21"/>
          <ac:spMkLst>
            <pc:docMk/>
            <pc:sldMk cId="1372925144" sldId="265"/>
            <ac:spMk id="21" creationId="{25E985C9-5C6E-2DC0-108A-4B07CBA6CD85}"/>
          </ac:spMkLst>
        </pc:spChg>
        <pc:graphicFrameChg chg="add del">
          <ac:chgData name="Mihaela Buzdugan (2121942)" userId="2b717820-c927-4450-9c92-179971b980ae" providerId="ADAL" clId="{FD4445F5-07FF-7B4E-A84B-62A9ACF0F78C}" dt="2022-12-05T11:00:11.442" v="2848" actId="26606"/>
          <ac:graphicFrameMkLst>
            <pc:docMk/>
            <pc:sldMk cId="1372925144" sldId="265"/>
            <ac:graphicFrameMk id="16" creationId="{F6B10C07-7A2C-5AEB-32F8-691CDFDD0BB0}"/>
          </ac:graphicFrameMkLst>
        </pc:graphicFrameChg>
        <pc:graphicFrameChg chg="add mod">
          <ac:chgData name="Mihaela Buzdugan (2121942)" userId="2b717820-c927-4450-9c92-179971b980ae" providerId="ADAL" clId="{FD4445F5-07FF-7B4E-A84B-62A9ACF0F78C}" dt="2022-12-05T16:30:52.622" v="4610" actId="313"/>
          <ac:graphicFrameMkLst>
            <pc:docMk/>
            <pc:sldMk cId="1372925144" sldId="265"/>
            <ac:graphicFrameMk id="19" creationId="{131C53BD-48E0-A6A4-D8AF-F2DCCE8C236B}"/>
          </ac:graphicFrameMkLst>
        </pc:graphicFrameChg>
        <pc:picChg chg="add del mod">
          <ac:chgData name="Mihaela Buzdugan (2121942)" userId="2b717820-c927-4450-9c92-179971b980ae" providerId="ADAL" clId="{FD4445F5-07FF-7B4E-A84B-62A9ACF0F78C}" dt="2022-12-02T15:04:02.705" v="1467" actId="21"/>
          <ac:picMkLst>
            <pc:docMk/>
            <pc:sldMk cId="1372925144" sldId="265"/>
            <ac:picMk id="17" creationId="{A1568919-53A7-979D-F15E-9787ED7EED79}"/>
          </ac:picMkLst>
        </pc:picChg>
        <pc:picChg chg="add del mod">
          <ac:chgData name="Mihaela Buzdugan (2121942)" userId="2b717820-c927-4450-9c92-179971b980ae" providerId="ADAL" clId="{FD4445F5-07FF-7B4E-A84B-62A9ACF0F78C}" dt="2022-12-02T15:46:17.082" v="2164" actId="21"/>
          <ac:picMkLst>
            <pc:docMk/>
            <pc:sldMk cId="1372925144" sldId="265"/>
            <ac:picMk id="20" creationId="{FBD40E03-0CC4-BE00-3BAD-52B48941EC8B}"/>
          </ac:picMkLst>
        </pc:picChg>
      </pc:sldChg>
      <pc:sldChg chg="addSp delSp modSp mod ord setBg modNotesTx">
        <pc:chgData name="Mihaela Buzdugan (2121942)" userId="2b717820-c927-4450-9c92-179971b980ae" providerId="ADAL" clId="{FD4445F5-07FF-7B4E-A84B-62A9ACF0F78C}" dt="2022-12-05T16:48:44.921" v="4776" actId="20577"/>
        <pc:sldMkLst>
          <pc:docMk/>
          <pc:sldMk cId="1920497168" sldId="268"/>
        </pc:sldMkLst>
        <pc:spChg chg="mod">
          <ac:chgData name="Mihaela Buzdugan (2121942)" userId="2b717820-c927-4450-9c92-179971b980ae" providerId="ADAL" clId="{FD4445F5-07FF-7B4E-A84B-62A9ACF0F78C}" dt="2022-12-05T12:42:45.202" v="3216" actId="26606"/>
          <ac:spMkLst>
            <pc:docMk/>
            <pc:sldMk cId="1920497168" sldId="268"/>
            <ac:spMk id="2" creationId="{20033C2E-1977-40BD-8194-FFAA92F594AB}"/>
          </ac:spMkLst>
        </pc:spChg>
        <pc:spChg chg="mod">
          <ac:chgData name="Mihaela Buzdugan (2121942)" userId="2b717820-c927-4450-9c92-179971b980ae" providerId="ADAL" clId="{FD4445F5-07FF-7B4E-A84B-62A9ACF0F78C}" dt="2022-12-05T12:42:45.202" v="3216" actId="26606"/>
          <ac:spMkLst>
            <pc:docMk/>
            <pc:sldMk cId="1920497168" sldId="268"/>
            <ac:spMk id="3" creationId="{52805630-4C19-4EFD-A09A-6A32A7065D93}"/>
          </ac:spMkLst>
        </pc:spChg>
        <pc:spChg chg="mod">
          <ac:chgData name="Mihaela Buzdugan (2121942)" userId="2b717820-c927-4450-9c92-179971b980ae" providerId="ADAL" clId="{FD4445F5-07FF-7B4E-A84B-62A9ACF0F78C}" dt="2022-12-05T12:42:45.202" v="3216" actId="26606"/>
          <ac:spMkLst>
            <pc:docMk/>
            <pc:sldMk cId="1920497168" sldId="268"/>
            <ac:spMk id="4" creationId="{F1ABA256-8519-42C7-BF9C-F3966AE7FCE5}"/>
          </ac:spMkLst>
        </pc:spChg>
        <pc:spChg chg="del">
          <ac:chgData name="Mihaela Buzdugan (2121942)" userId="2b717820-c927-4450-9c92-179971b980ae" providerId="ADAL" clId="{FD4445F5-07FF-7B4E-A84B-62A9ACF0F78C}" dt="2022-12-02T11:16:55.012" v="69" actId="21"/>
          <ac:spMkLst>
            <pc:docMk/>
            <pc:sldMk cId="1920497168" sldId="268"/>
            <ac:spMk id="5" creationId="{09A18759-B9AA-49AB-A320-92AF51051E70}"/>
          </ac:spMkLst>
        </pc:spChg>
        <pc:spChg chg="mod ord">
          <ac:chgData name="Mihaela Buzdugan (2121942)" userId="2b717820-c927-4450-9c92-179971b980ae" providerId="ADAL" clId="{FD4445F5-07FF-7B4E-A84B-62A9ACF0F78C}" dt="2022-12-05T12:42:45.202" v="3216" actId="26606"/>
          <ac:spMkLst>
            <pc:docMk/>
            <pc:sldMk cId="1920497168" sldId="268"/>
            <ac:spMk id="6" creationId="{C41A82EA-6DCE-481E-A52B-94F31EADAD7D}"/>
          </ac:spMkLst>
        </pc:spChg>
        <pc:spChg chg="add del mod">
          <ac:chgData name="Mihaela Buzdugan (2121942)" userId="2b717820-c927-4450-9c92-179971b980ae" providerId="ADAL" clId="{FD4445F5-07FF-7B4E-A84B-62A9ACF0F78C}" dt="2022-12-02T11:17:09.595" v="71" actId="21"/>
          <ac:spMkLst>
            <pc:docMk/>
            <pc:sldMk cId="1920497168" sldId="268"/>
            <ac:spMk id="8" creationId="{9F9B0364-AE77-E215-D87C-A135003734B9}"/>
          </ac:spMkLst>
        </pc:spChg>
        <pc:spChg chg="add del mod">
          <ac:chgData name="Mihaela Buzdugan (2121942)" userId="2b717820-c927-4450-9c92-179971b980ae" providerId="ADAL" clId="{FD4445F5-07FF-7B4E-A84B-62A9ACF0F78C}" dt="2022-12-02T11:17:10.923" v="73"/>
          <ac:spMkLst>
            <pc:docMk/>
            <pc:sldMk cId="1920497168" sldId="268"/>
            <ac:spMk id="9" creationId="{C5EB04F2-BCED-0559-75CF-3CDACF7BF2F9}"/>
          </ac:spMkLst>
        </pc:spChg>
        <pc:spChg chg="add del">
          <ac:chgData name="Mihaela Buzdugan (2121942)" userId="2b717820-c927-4450-9c92-179971b980ae" providerId="ADAL" clId="{FD4445F5-07FF-7B4E-A84B-62A9ACF0F78C}" dt="2022-12-05T12:42:34.636" v="3209" actId="26606"/>
          <ac:spMkLst>
            <pc:docMk/>
            <pc:sldMk cId="1920497168" sldId="268"/>
            <ac:spMk id="12" creationId="{57228ED1-B9A0-400B-9B40-A4517FEB69E8}"/>
          </ac:spMkLst>
        </pc:spChg>
        <pc:spChg chg="add del">
          <ac:chgData name="Mihaela Buzdugan (2121942)" userId="2b717820-c927-4450-9c92-179971b980ae" providerId="ADAL" clId="{FD4445F5-07FF-7B4E-A84B-62A9ACF0F78C}" dt="2022-12-05T12:42:39.754" v="3211" actId="26606"/>
          <ac:spMkLst>
            <pc:docMk/>
            <pc:sldMk cId="1920497168" sldId="268"/>
            <ac:spMk id="13" creationId="{C9EC6C74-53A2-4F7F-B1BA-11496B105E94}"/>
          </ac:spMkLst>
        </pc:spChg>
        <pc:spChg chg="add del">
          <ac:chgData name="Mihaela Buzdugan (2121942)" userId="2b717820-c927-4450-9c92-179971b980ae" providerId="ADAL" clId="{FD4445F5-07FF-7B4E-A84B-62A9ACF0F78C}" dt="2022-12-05T12:42:34.636" v="3209" actId="26606"/>
          <ac:spMkLst>
            <pc:docMk/>
            <pc:sldMk cId="1920497168" sldId="268"/>
            <ac:spMk id="14" creationId="{DA4D3818-CA69-46CE-A808-0750E5BFD414}"/>
          </ac:spMkLst>
        </pc:spChg>
        <pc:spChg chg="add del">
          <ac:chgData name="Mihaela Buzdugan (2121942)" userId="2b717820-c927-4450-9c92-179971b980ae" providerId="ADAL" clId="{FD4445F5-07FF-7B4E-A84B-62A9ACF0F78C}" dt="2022-12-05T12:42:39.754" v="3211" actId="26606"/>
          <ac:spMkLst>
            <pc:docMk/>
            <pc:sldMk cId="1920497168" sldId="268"/>
            <ac:spMk id="15" creationId="{6B21CDB9-62E9-478E-ADD6-D1595D57A3A8}"/>
          </ac:spMkLst>
        </pc:spChg>
        <pc:spChg chg="add del">
          <ac:chgData name="Mihaela Buzdugan (2121942)" userId="2b717820-c927-4450-9c92-179971b980ae" providerId="ADAL" clId="{FD4445F5-07FF-7B4E-A84B-62A9ACF0F78C}" dt="2022-12-05T12:42:34.636" v="3209" actId="26606"/>
          <ac:spMkLst>
            <pc:docMk/>
            <pc:sldMk cId="1920497168" sldId="268"/>
            <ac:spMk id="16" creationId="{5611A2E7-2DD9-4555-928A-894EC79E03A8}"/>
          </ac:spMkLst>
        </pc:spChg>
        <pc:spChg chg="add del">
          <ac:chgData name="Mihaela Buzdugan (2121942)" userId="2b717820-c927-4450-9c92-179971b980ae" providerId="ADAL" clId="{FD4445F5-07FF-7B4E-A84B-62A9ACF0F78C}" dt="2022-12-05T12:42:43.836" v="3213" actId="26606"/>
          <ac:spMkLst>
            <pc:docMk/>
            <pc:sldMk cId="1920497168" sldId="268"/>
            <ac:spMk id="17" creationId="{663DA3BE-026F-4FFF-9647-110EB048AC52}"/>
          </ac:spMkLst>
        </pc:spChg>
        <pc:spChg chg="add del">
          <ac:chgData name="Mihaela Buzdugan (2121942)" userId="2b717820-c927-4450-9c92-179971b980ae" providerId="ADAL" clId="{FD4445F5-07FF-7B4E-A84B-62A9ACF0F78C}" dt="2022-12-05T12:42:34.636" v="3209" actId="26606"/>
          <ac:spMkLst>
            <pc:docMk/>
            <pc:sldMk cId="1920497168" sldId="268"/>
            <ac:spMk id="18" creationId="{2BA98C34-AC1D-4AEE-8074-7A190172EE43}"/>
          </ac:spMkLst>
        </pc:spChg>
        <pc:spChg chg="add del">
          <ac:chgData name="Mihaela Buzdugan (2121942)" userId="2b717820-c927-4450-9c92-179971b980ae" providerId="ADAL" clId="{FD4445F5-07FF-7B4E-A84B-62A9ACF0F78C}" dt="2022-12-05T12:42:43.836" v="3213" actId="26606"/>
          <ac:spMkLst>
            <pc:docMk/>
            <pc:sldMk cId="1920497168" sldId="268"/>
            <ac:spMk id="19" creationId="{7A275033-126B-14F1-DAC9-A7FA2C269DB6}"/>
          </ac:spMkLst>
        </pc:spChg>
        <pc:spChg chg="add del">
          <ac:chgData name="Mihaela Buzdugan (2121942)" userId="2b717820-c927-4450-9c92-179971b980ae" providerId="ADAL" clId="{FD4445F5-07FF-7B4E-A84B-62A9ACF0F78C}" dt="2022-12-05T12:42:34.636" v="3209" actId="26606"/>
          <ac:spMkLst>
            <pc:docMk/>
            <pc:sldMk cId="1920497168" sldId="268"/>
            <ac:spMk id="20" creationId="{0E96A25A-F57C-45D2-9D6D-87D57CC405D0}"/>
          </ac:spMkLst>
        </pc:spChg>
        <pc:spChg chg="add del">
          <ac:chgData name="Mihaela Buzdugan (2121942)" userId="2b717820-c927-4450-9c92-179971b980ae" providerId="ADAL" clId="{FD4445F5-07FF-7B4E-A84B-62A9ACF0F78C}" dt="2022-12-05T12:42:43.836" v="3213" actId="26606"/>
          <ac:spMkLst>
            <pc:docMk/>
            <pc:sldMk cId="1920497168" sldId="268"/>
            <ac:spMk id="24" creationId="{C9EC6C74-53A2-4F7F-B1BA-11496B105E94}"/>
          </ac:spMkLst>
        </pc:spChg>
        <pc:spChg chg="add del">
          <ac:chgData name="Mihaela Buzdugan (2121942)" userId="2b717820-c927-4450-9c92-179971b980ae" providerId="ADAL" clId="{FD4445F5-07FF-7B4E-A84B-62A9ACF0F78C}" dt="2022-12-05T12:42:43.836" v="3213" actId="26606"/>
          <ac:spMkLst>
            <pc:docMk/>
            <pc:sldMk cId="1920497168" sldId="268"/>
            <ac:spMk id="25" creationId="{6B21CDB9-62E9-478E-ADD6-D1595D57A3A8}"/>
          </ac:spMkLst>
        </pc:spChg>
        <pc:spChg chg="add del">
          <ac:chgData name="Mihaela Buzdugan (2121942)" userId="2b717820-c927-4450-9c92-179971b980ae" providerId="ADAL" clId="{FD4445F5-07FF-7B4E-A84B-62A9ACF0F78C}" dt="2022-12-05T12:42:43.836" v="3213" actId="26606"/>
          <ac:spMkLst>
            <pc:docMk/>
            <pc:sldMk cId="1920497168" sldId="268"/>
            <ac:spMk id="26" creationId="{8720E06E-AAEA-994B-F403-D37865660563}"/>
          </ac:spMkLst>
        </pc:spChg>
        <pc:spChg chg="add del">
          <ac:chgData name="Mihaela Buzdugan (2121942)" userId="2b717820-c927-4450-9c92-179971b980ae" providerId="ADAL" clId="{FD4445F5-07FF-7B4E-A84B-62A9ACF0F78C}" dt="2022-12-05T12:42:43.836" v="3213" actId="26606"/>
          <ac:spMkLst>
            <pc:docMk/>
            <pc:sldMk cId="1920497168" sldId="268"/>
            <ac:spMk id="27" creationId="{2B04D7DD-EFA8-A071-08DE-2B84E241E9A8}"/>
          </ac:spMkLst>
        </pc:spChg>
        <pc:spChg chg="add del">
          <ac:chgData name="Mihaela Buzdugan (2121942)" userId="2b717820-c927-4450-9c92-179971b980ae" providerId="ADAL" clId="{FD4445F5-07FF-7B4E-A84B-62A9ACF0F78C}" dt="2022-12-05T12:42:45.185" v="3215" actId="26606"/>
          <ac:spMkLst>
            <pc:docMk/>
            <pc:sldMk cId="1920497168" sldId="268"/>
            <ac:spMk id="30" creationId="{C9EC6C74-53A2-4F7F-B1BA-11496B105E94}"/>
          </ac:spMkLst>
        </pc:spChg>
        <pc:spChg chg="add del">
          <ac:chgData name="Mihaela Buzdugan (2121942)" userId="2b717820-c927-4450-9c92-179971b980ae" providerId="ADAL" clId="{FD4445F5-07FF-7B4E-A84B-62A9ACF0F78C}" dt="2022-12-05T12:42:45.185" v="3215" actId="26606"/>
          <ac:spMkLst>
            <pc:docMk/>
            <pc:sldMk cId="1920497168" sldId="268"/>
            <ac:spMk id="31" creationId="{6B21CDB9-62E9-478E-ADD6-D1595D57A3A8}"/>
          </ac:spMkLst>
        </pc:spChg>
        <pc:spChg chg="add del">
          <ac:chgData name="Mihaela Buzdugan (2121942)" userId="2b717820-c927-4450-9c92-179971b980ae" providerId="ADAL" clId="{FD4445F5-07FF-7B4E-A84B-62A9ACF0F78C}" dt="2022-12-05T12:42:45.185" v="3215" actId="26606"/>
          <ac:spMkLst>
            <pc:docMk/>
            <pc:sldMk cId="1920497168" sldId="268"/>
            <ac:spMk id="32" creationId="{663DA3BE-026F-4FFF-9647-110EB048AC52}"/>
          </ac:spMkLst>
        </pc:spChg>
        <pc:spChg chg="add">
          <ac:chgData name="Mihaela Buzdugan (2121942)" userId="2b717820-c927-4450-9c92-179971b980ae" providerId="ADAL" clId="{FD4445F5-07FF-7B4E-A84B-62A9ACF0F78C}" dt="2022-12-05T12:42:45.202" v="3216" actId="26606"/>
          <ac:spMkLst>
            <pc:docMk/>
            <pc:sldMk cId="1920497168" sldId="268"/>
            <ac:spMk id="35" creationId="{C9EC6C74-53A2-4F7F-B1BA-11496B105E94}"/>
          </ac:spMkLst>
        </pc:spChg>
        <pc:spChg chg="add">
          <ac:chgData name="Mihaela Buzdugan (2121942)" userId="2b717820-c927-4450-9c92-179971b980ae" providerId="ADAL" clId="{FD4445F5-07FF-7B4E-A84B-62A9ACF0F78C}" dt="2022-12-05T12:42:45.202" v="3216" actId="26606"/>
          <ac:spMkLst>
            <pc:docMk/>
            <pc:sldMk cId="1920497168" sldId="268"/>
            <ac:spMk id="36" creationId="{6B21CDB9-62E9-478E-ADD6-D1595D57A3A8}"/>
          </ac:spMkLst>
        </pc:spChg>
        <pc:spChg chg="add">
          <ac:chgData name="Mihaela Buzdugan (2121942)" userId="2b717820-c927-4450-9c92-179971b980ae" providerId="ADAL" clId="{FD4445F5-07FF-7B4E-A84B-62A9ACF0F78C}" dt="2022-12-05T12:42:45.202" v="3216" actId="26606"/>
          <ac:spMkLst>
            <pc:docMk/>
            <pc:sldMk cId="1920497168" sldId="268"/>
            <ac:spMk id="37" creationId="{663DA3BE-026F-4FFF-9647-110EB048AC52}"/>
          </ac:spMkLst>
        </pc:spChg>
        <pc:spChg chg="add">
          <ac:chgData name="Mihaela Buzdugan (2121942)" userId="2b717820-c927-4450-9c92-179971b980ae" providerId="ADAL" clId="{FD4445F5-07FF-7B4E-A84B-62A9ACF0F78C}" dt="2022-12-05T12:42:45.202" v="3216" actId="26606"/>
          <ac:spMkLst>
            <pc:docMk/>
            <pc:sldMk cId="1920497168" sldId="268"/>
            <ac:spMk id="38" creationId="{8720E06E-AAEA-994B-F403-D37865660563}"/>
          </ac:spMkLst>
        </pc:spChg>
        <pc:spChg chg="add">
          <ac:chgData name="Mihaela Buzdugan (2121942)" userId="2b717820-c927-4450-9c92-179971b980ae" providerId="ADAL" clId="{FD4445F5-07FF-7B4E-A84B-62A9ACF0F78C}" dt="2022-12-05T12:42:45.202" v="3216" actId="26606"/>
          <ac:spMkLst>
            <pc:docMk/>
            <pc:sldMk cId="1920497168" sldId="268"/>
            <ac:spMk id="39" creationId="{7A275033-126B-14F1-DAC9-A7FA2C269DB6}"/>
          </ac:spMkLst>
        </pc:spChg>
        <pc:spChg chg="add">
          <ac:chgData name="Mihaela Buzdugan (2121942)" userId="2b717820-c927-4450-9c92-179971b980ae" providerId="ADAL" clId="{FD4445F5-07FF-7B4E-A84B-62A9ACF0F78C}" dt="2022-12-05T12:42:45.202" v="3216" actId="26606"/>
          <ac:spMkLst>
            <pc:docMk/>
            <pc:sldMk cId="1920497168" sldId="268"/>
            <ac:spMk id="40" creationId="{2B04D7DD-EFA8-A071-08DE-2B84E241E9A8}"/>
          </ac:spMkLst>
        </pc:spChg>
        <pc:picChg chg="add del">
          <ac:chgData name="Mihaela Buzdugan (2121942)" userId="2b717820-c927-4450-9c92-179971b980ae" providerId="ADAL" clId="{FD4445F5-07FF-7B4E-A84B-62A9ACF0F78C}" dt="2022-12-05T12:42:34.636" v="3209" actId="26606"/>
          <ac:picMkLst>
            <pc:docMk/>
            <pc:sldMk cId="1920497168" sldId="268"/>
            <ac:picMk id="10" creationId="{4A844F75-B666-DC50-B9E7-898219009DF2}"/>
          </ac:picMkLst>
        </pc:picChg>
        <pc:picChg chg="add del">
          <ac:chgData name="Mihaela Buzdugan (2121942)" userId="2b717820-c927-4450-9c92-179971b980ae" providerId="ADAL" clId="{FD4445F5-07FF-7B4E-A84B-62A9ACF0F78C}" dt="2022-12-05T12:42:39.754" v="3211" actId="26606"/>
          <ac:picMkLst>
            <pc:docMk/>
            <pc:sldMk cId="1920497168" sldId="268"/>
            <ac:picMk id="22" creationId="{12986F44-258D-CF6F-9DEB-5DEDBDE86239}"/>
          </ac:picMkLst>
        </pc:picChg>
        <pc:picChg chg="add del">
          <ac:chgData name="Mihaela Buzdugan (2121942)" userId="2b717820-c927-4450-9c92-179971b980ae" providerId="ADAL" clId="{FD4445F5-07FF-7B4E-A84B-62A9ACF0F78C}" dt="2022-12-05T12:42:43.836" v="3213" actId="26606"/>
          <ac:picMkLst>
            <pc:docMk/>
            <pc:sldMk cId="1920497168" sldId="268"/>
            <ac:picMk id="28" creationId="{ECBB2613-B257-0D2E-0498-489E0F84FFE2}"/>
          </ac:picMkLst>
        </pc:picChg>
        <pc:picChg chg="add del">
          <ac:chgData name="Mihaela Buzdugan (2121942)" userId="2b717820-c927-4450-9c92-179971b980ae" providerId="ADAL" clId="{FD4445F5-07FF-7B4E-A84B-62A9ACF0F78C}" dt="2022-12-05T12:42:45.185" v="3215" actId="26606"/>
          <ac:picMkLst>
            <pc:docMk/>
            <pc:sldMk cId="1920497168" sldId="268"/>
            <ac:picMk id="33" creationId="{ECBB2613-B257-0D2E-0498-489E0F84FFE2}"/>
          </ac:picMkLst>
        </pc:picChg>
        <pc:picChg chg="add">
          <ac:chgData name="Mihaela Buzdugan (2121942)" userId="2b717820-c927-4450-9c92-179971b980ae" providerId="ADAL" clId="{FD4445F5-07FF-7B4E-A84B-62A9ACF0F78C}" dt="2022-12-05T12:42:45.202" v="3216" actId="26606"/>
          <ac:picMkLst>
            <pc:docMk/>
            <pc:sldMk cId="1920497168" sldId="268"/>
            <ac:picMk id="41" creationId="{ECBB2613-B257-0D2E-0498-489E0F84FFE2}"/>
          </ac:picMkLst>
        </pc:picChg>
      </pc:sldChg>
      <pc:sldChg chg="addSp delSp modSp del mod ord">
        <pc:chgData name="Mihaela Buzdugan (2121942)" userId="2b717820-c927-4450-9c92-179971b980ae" providerId="ADAL" clId="{FD4445F5-07FF-7B4E-A84B-62A9ACF0F78C}" dt="2022-12-05T15:33:07.471" v="4392" actId="2696"/>
        <pc:sldMkLst>
          <pc:docMk/>
          <pc:sldMk cId="2637958213" sldId="272"/>
        </pc:sldMkLst>
        <pc:spChg chg="del">
          <ac:chgData name="Mihaela Buzdugan (2121942)" userId="2b717820-c927-4450-9c92-179971b980ae" providerId="ADAL" clId="{FD4445F5-07FF-7B4E-A84B-62A9ACF0F78C}" dt="2022-12-05T14:48:10.875" v="3897" actId="21"/>
          <ac:spMkLst>
            <pc:docMk/>
            <pc:sldMk cId="2637958213" sldId="272"/>
            <ac:spMk id="3" creationId="{FFD046CD-889C-4A2E-8DC3-BED5C7901EA2}"/>
          </ac:spMkLst>
        </pc:spChg>
        <pc:spChg chg="mod">
          <ac:chgData name="Mihaela Buzdugan (2121942)" userId="2b717820-c927-4450-9c92-179971b980ae" providerId="ADAL" clId="{FD4445F5-07FF-7B4E-A84B-62A9ACF0F78C}" dt="2022-12-05T14:49:19.704" v="3909" actId="313"/>
          <ac:spMkLst>
            <pc:docMk/>
            <pc:sldMk cId="2637958213" sldId="272"/>
            <ac:spMk id="5" creationId="{33C7831C-5C8A-4D10-8B69-B54C753E23A1}"/>
          </ac:spMkLst>
        </pc:spChg>
        <pc:spChg chg="add del mod">
          <ac:chgData name="Mihaela Buzdugan (2121942)" userId="2b717820-c927-4450-9c92-179971b980ae" providerId="ADAL" clId="{FD4445F5-07FF-7B4E-A84B-62A9ACF0F78C}" dt="2022-12-05T14:48:15.297" v="3898" actId="21"/>
          <ac:spMkLst>
            <pc:docMk/>
            <pc:sldMk cId="2637958213" sldId="272"/>
            <ac:spMk id="10" creationId="{6C9A6CCE-E0FD-37AE-0727-0887B9C90FB2}"/>
          </ac:spMkLst>
        </pc:spChg>
      </pc:sldChg>
      <pc:sldChg chg="addSp delSp modSp mod ord setBg addAnim delAnim setClrOvrMap modNotesTx">
        <pc:chgData name="Mihaela Buzdugan (2121942)" userId="2b717820-c927-4450-9c92-179971b980ae" providerId="ADAL" clId="{FD4445F5-07FF-7B4E-A84B-62A9ACF0F78C}" dt="2022-12-05T16:47:41.341" v="4721" actId="20577"/>
        <pc:sldMkLst>
          <pc:docMk/>
          <pc:sldMk cId="3324330166" sldId="277"/>
        </pc:sldMkLst>
        <pc:spChg chg="mod">
          <ac:chgData name="Mihaela Buzdugan (2121942)" userId="2b717820-c927-4450-9c92-179971b980ae" providerId="ADAL" clId="{FD4445F5-07FF-7B4E-A84B-62A9ACF0F78C}" dt="2022-12-05T12:23:07.697" v="3125" actId="26606"/>
          <ac:spMkLst>
            <pc:docMk/>
            <pc:sldMk cId="3324330166" sldId="277"/>
            <ac:spMk id="2" creationId="{F4A5950A-F236-4AE1-B402-E9CC3F82CCB7}"/>
          </ac:spMkLst>
        </pc:spChg>
        <pc:spChg chg="mod ord">
          <ac:chgData name="Mihaela Buzdugan (2121942)" userId="2b717820-c927-4450-9c92-179971b980ae" providerId="ADAL" clId="{FD4445F5-07FF-7B4E-A84B-62A9ACF0F78C}" dt="2022-12-05T12:24:06.367" v="3163" actId="1076"/>
          <ac:spMkLst>
            <pc:docMk/>
            <pc:sldMk cId="3324330166" sldId="277"/>
            <ac:spMk id="3" creationId="{5ABACD58-C3EC-4488-A3DB-D29386D20C75}"/>
          </ac:spMkLst>
        </pc:spChg>
        <pc:spChg chg="mod ord">
          <ac:chgData name="Mihaela Buzdugan (2121942)" userId="2b717820-c927-4450-9c92-179971b980ae" providerId="ADAL" clId="{FD4445F5-07FF-7B4E-A84B-62A9ACF0F78C}" dt="2022-12-05T12:23:07.697" v="3125" actId="26606"/>
          <ac:spMkLst>
            <pc:docMk/>
            <pc:sldMk cId="3324330166" sldId="277"/>
            <ac:spMk id="4" creationId="{DAFF36DD-94F6-49D4-8CCC-8C8BD062C04E}"/>
          </ac:spMkLst>
        </pc:spChg>
        <pc:spChg chg="add del">
          <ac:chgData name="Mihaela Buzdugan (2121942)" userId="2b717820-c927-4450-9c92-179971b980ae" providerId="ADAL" clId="{FD4445F5-07FF-7B4E-A84B-62A9ACF0F78C}" dt="2022-12-05T12:22:31.795" v="3114" actId="26606"/>
          <ac:spMkLst>
            <pc:docMk/>
            <pc:sldMk cId="3324330166" sldId="277"/>
            <ac:spMk id="21" creationId="{C0F396D4-D75E-4F3D-8ACF-09B23638F07C}"/>
          </ac:spMkLst>
        </pc:spChg>
        <pc:spChg chg="add del">
          <ac:chgData name="Mihaela Buzdugan (2121942)" userId="2b717820-c927-4450-9c92-179971b980ae" providerId="ADAL" clId="{FD4445F5-07FF-7B4E-A84B-62A9ACF0F78C}" dt="2022-12-05T12:22:31.795" v="3114" actId="26606"/>
          <ac:spMkLst>
            <pc:docMk/>
            <pc:sldMk cId="3324330166" sldId="277"/>
            <ac:spMk id="23" creationId="{815F6DE6-8123-413F-BC7B-1EB368E43E0A}"/>
          </ac:spMkLst>
        </pc:spChg>
        <pc:spChg chg="add del">
          <ac:chgData name="Mihaela Buzdugan (2121942)" userId="2b717820-c927-4450-9c92-179971b980ae" providerId="ADAL" clId="{FD4445F5-07FF-7B4E-A84B-62A9ACF0F78C}" dt="2022-12-05T12:22:31.795" v="3114" actId="26606"/>
          <ac:spMkLst>
            <pc:docMk/>
            <pc:sldMk cId="3324330166" sldId="277"/>
            <ac:spMk id="25" creationId="{04AC1ECA-56A6-4FA8-A216-A0502A627D3D}"/>
          </ac:spMkLst>
        </pc:spChg>
        <pc:spChg chg="add del">
          <ac:chgData name="Mihaela Buzdugan (2121942)" userId="2b717820-c927-4450-9c92-179971b980ae" providerId="ADAL" clId="{FD4445F5-07FF-7B4E-A84B-62A9ACF0F78C}" dt="2022-12-05T12:22:31.795" v="3114" actId="26606"/>
          <ac:spMkLst>
            <pc:docMk/>
            <pc:sldMk cId="3324330166" sldId="277"/>
            <ac:spMk id="27" creationId="{E08EC873-0A32-4290-8CF6-220477C54E29}"/>
          </ac:spMkLst>
        </pc:spChg>
        <pc:spChg chg="add del">
          <ac:chgData name="Mihaela Buzdugan (2121942)" userId="2b717820-c927-4450-9c92-179971b980ae" providerId="ADAL" clId="{FD4445F5-07FF-7B4E-A84B-62A9ACF0F78C}" dt="2022-12-05T12:22:58.679" v="3116" actId="26606"/>
          <ac:spMkLst>
            <pc:docMk/>
            <pc:sldMk cId="3324330166" sldId="277"/>
            <ac:spMk id="29" creationId="{559C4044-6571-4E7D-ACA0-60916A1B19EF}"/>
          </ac:spMkLst>
        </pc:spChg>
        <pc:spChg chg="add del">
          <ac:chgData name="Mihaela Buzdugan (2121942)" userId="2b717820-c927-4450-9c92-179971b980ae" providerId="ADAL" clId="{FD4445F5-07FF-7B4E-A84B-62A9ACF0F78C}" dt="2022-12-05T12:22:58.679" v="3116" actId="26606"/>
          <ac:spMkLst>
            <pc:docMk/>
            <pc:sldMk cId="3324330166" sldId="277"/>
            <ac:spMk id="30" creationId="{5759E11B-A631-44D7-BA66-473224BDA570}"/>
          </ac:spMkLst>
        </pc:spChg>
        <pc:spChg chg="add del">
          <ac:chgData name="Mihaela Buzdugan (2121942)" userId="2b717820-c927-4450-9c92-179971b980ae" providerId="ADAL" clId="{FD4445F5-07FF-7B4E-A84B-62A9ACF0F78C}" dt="2022-12-05T12:22:58.679" v="3116" actId="26606"/>
          <ac:spMkLst>
            <pc:docMk/>
            <pc:sldMk cId="3324330166" sldId="277"/>
            <ac:spMk id="31" creationId="{05094E01-B7CB-4534-B804-A9D99780E9DD}"/>
          </ac:spMkLst>
        </pc:spChg>
        <pc:spChg chg="add del">
          <ac:chgData name="Mihaela Buzdugan (2121942)" userId="2b717820-c927-4450-9c92-179971b980ae" providerId="ADAL" clId="{FD4445F5-07FF-7B4E-A84B-62A9ACF0F78C}" dt="2022-12-05T12:22:58.679" v="3116" actId="26606"/>
          <ac:spMkLst>
            <pc:docMk/>
            <pc:sldMk cId="3324330166" sldId="277"/>
            <ac:spMk id="32" creationId="{7835DEAF-9681-476E-9DC0-A544A6D0EF5E}"/>
          </ac:spMkLst>
        </pc:spChg>
        <pc:spChg chg="add del">
          <ac:chgData name="Mihaela Buzdugan (2121942)" userId="2b717820-c927-4450-9c92-179971b980ae" providerId="ADAL" clId="{FD4445F5-07FF-7B4E-A84B-62A9ACF0F78C}" dt="2022-12-05T12:23:07.031" v="3124" actId="26606"/>
          <ac:spMkLst>
            <pc:docMk/>
            <pc:sldMk cId="3324330166" sldId="277"/>
            <ac:spMk id="33" creationId="{4554E15C-DA50-4F0F-A416-E3B088C75711}"/>
          </ac:spMkLst>
        </pc:spChg>
        <pc:spChg chg="add del">
          <ac:chgData name="Mihaela Buzdugan (2121942)" userId="2b717820-c927-4450-9c92-179971b980ae" providerId="ADAL" clId="{FD4445F5-07FF-7B4E-A84B-62A9ACF0F78C}" dt="2022-12-05T12:23:02.060" v="3119" actId="26606"/>
          <ac:spMkLst>
            <pc:docMk/>
            <pc:sldMk cId="3324330166" sldId="277"/>
            <ac:spMk id="34" creationId="{559C4044-6571-4E7D-ACA0-60916A1B19EF}"/>
          </ac:spMkLst>
        </pc:spChg>
        <pc:spChg chg="add del">
          <ac:chgData name="Mihaela Buzdugan (2121942)" userId="2b717820-c927-4450-9c92-179971b980ae" providerId="ADAL" clId="{FD4445F5-07FF-7B4E-A84B-62A9ACF0F78C}" dt="2022-12-05T12:23:02.060" v="3119" actId="26606"/>
          <ac:spMkLst>
            <pc:docMk/>
            <pc:sldMk cId="3324330166" sldId="277"/>
            <ac:spMk id="35" creationId="{5759E11B-A631-44D7-BA66-473224BDA570}"/>
          </ac:spMkLst>
        </pc:spChg>
        <pc:spChg chg="add del">
          <ac:chgData name="Mihaela Buzdugan (2121942)" userId="2b717820-c927-4450-9c92-179971b980ae" providerId="ADAL" clId="{FD4445F5-07FF-7B4E-A84B-62A9ACF0F78C}" dt="2022-12-05T12:23:02.060" v="3119" actId="26606"/>
          <ac:spMkLst>
            <pc:docMk/>
            <pc:sldMk cId="3324330166" sldId="277"/>
            <ac:spMk id="36" creationId="{EB8AA617-0537-4ED7-91B6-66511A647507}"/>
          </ac:spMkLst>
        </pc:spChg>
        <pc:spChg chg="add del">
          <ac:chgData name="Mihaela Buzdugan (2121942)" userId="2b717820-c927-4450-9c92-179971b980ae" providerId="ADAL" clId="{FD4445F5-07FF-7B4E-A84B-62A9ACF0F78C}" dt="2022-12-05T12:23:02.060" v="3119" actId="26606"/>
          <ac:spMkLst>
            <pc:docMk/>
            <pc:sldMk cId="3324330166" sldId="277"/>
            <ac:spMk id="37" creationId="{C2E8BF1F-CE61-45C5-92AC-552D23176C03}"/>
          </ac:spMkLst>
        </pc:spChg>
        <pc:spChg chg="add del">
          <ac:chgData name="Mihaela Buzdugan (2121942)" userId="2b717820-c927-4450-9c92-179971b980ae" providerId="ADAL" clId="{FD4445F5-07FF-7B4E-A84B-62A9ACF0F78C}" dt="2022-12-05T12:23:05.497" v="3121" actId="26606"/>
          <ac:spMkLst>
            <pc:docMk/>
            <pc:sldMk cId="3324330166" sldId="277"/>
            <ac:spMk id="39" creationId="{C0F396D4-D75E-4F3D-8ACF-09B23638F07C}"/>
          </ac:spMkLst>
        </pc:spChg>
        <pc:spChg chg="add del">
          <ac:chgData name="Mihaela Buzdugan (2121942)" userId="2b717820-c927-4450-9c92-179971b980ae" providerId="ADAL" clId="{FD4445F5-07FF-7B4E-A84B-62A9ACF0F78C}" dt="2022-12-05T12:23:05.497" v="3121" actId="26606"/>
          <ac:spMkLst>
            <pc:docMk/>
            <pc:sldMk cId="3324330166" sldId="277"/>
            <ac:spMk id="40" creationId="{815F6DE6-8123-413F-BC7B-1EB368E43E0A}"/>
          </ac:spMkLst>
        </pc:spChg>
        <pc:spChg chg="add del">
          <ac:chgData name="Mihaela Buzdugan (2121942)" userId="2b717820-c927-4450-9c92-179971b980ae" providerId="ADAL" clId="{FD4445F5-07FF-7B4E-A84B-62A9ACF0F78C}" dt="2022-12-05T12:23:05.497" v="3121" actId="26606"/>
          <ac:spMkLst>
            <pc:docMk/>
            <pc:sldMk cId="3324330166" sldId="277"/>
            <ac:spMk id="41" creationId="{04AC1ECA-56A6-4FA8-A216-A0502A627D3D}"/>
          </ac:spMkLst>
        </pc:spChg>
        <pc:spChg chg="add del">
          <ac:chgData name="Mihaela Buzdugan (2121942)" userId="2b717820-c927-4450-9c92-179971b980ae" providerId="ADAL" clId="{FD4445F5-07FF-7B4E-A84B-62A9ACF0F78C}" dt="2022-12-05T12:23:05.497" v="3121" actId="26606"/>
          <ac:spMkLst>
            <pc:docMk/>
            <pc:sldMk cId="3324330166" sldId="277"/>
            <ac:spMk id="42" creationId="{E08EC873-0A32-4290-8CF6-220477C54E29}"/>
          </ac:spMkLst>
        </pc:spChg>
        <pc:spChg chg="add del">
          <ac:chgData name="Mihaela Buzdugan (2121942)" userId="2b717820-c927-4450-9c92-179971b980ae" providerId="ADAL" clId="{FD4445F5-07FF-7B4E-A84B-62A9ACF0F78C}" dt="2022-12-05T12:23:07.031" v="3124" actId="26606"/>
          <ac:spMkLst>
            <pc:docMk/>
            <pc:sldMk cId="3324330166" sldId="277"/>
            <ac:spMk id="44" creationId="{559C4044-6571-4E7D-ACA0-60916A1B19EF}"/>
          </ac:spMkLst>
        </pc:spChg>
        <pc:spChg chg="add del">
          <ac:chgData name="Mihaela Buzdugan (2121942)" userId="2b717820-c927-4450-9c92-179971b980ae" providerId="ADAL" clId="{FD4445F5-07FF-7B4E-A84B-62A9ACF0F78C}" dt="2022-12-05T12:23:07.031" v="3124" actId="26606"/>
          <ac:spMkLst>
            <pc:docMk/>
            <pc:sldMk cId="3324330166" sldId="277"/>
            <ac:spMk id="45" creationId="{5759E11B-A631-44D7-BA66-473224BDA570}"/>
          </ac:spMkLst>
        </pc:spChg>
        <pc:spChg chg="add del">
          <ac:chgData name="Mihaela Buzdugan (2121942)" userId="2b717820-c927-4450-9c92-179971b980ae" providerId="ADAL" clId="{FD4445F5-07FF-7B4E-A84B-62A9ACF0F78C}" dt="2022-12-05T12:23:07.031" v="3124" actId="26606"/>
          <ac:spMkLst>
            <pc:docMk/>
            <pc:sldMk cId="3324330166" sldId="277"/>
            <ac:spMk id="46" creationId="{0F2F231C-9E36-40B0-A4AD-D3AD1E81F065}"/>
          </ac:spMkLst>
        </pc:spChg>
        <pc:spChg chg="add del">
          <ac:chgData name="Mihaela Buzdugan (2121942)" userId="2b717820-c927-4450-9c92-179971b980ae" providerId="ADAL" clId="{FD4445F5-07FF-7B4E-A84B-62A9ACF0F78C}" dt="2022-12-05T12:23:07.031" v="3124" actId="26606"/>
          <ac:spMkLst>
            <pc:docMk/>
            <pc:sldMk cId="3324330166" sldId="277"/>
            <ac:spMk id="47" creationId="{AC80E3FC-06A2-4801-8281-7E4E063B73F9}"/>
          </ac:spMkLst>
        </pc:spChg>
        <pc:spChg chg="add del">
          <ac:chgData name="Mihaela Buzdugan (2121942)" userId="2b717820-c927-4450-9c92-179971b980ae" providerId="ADAL" clId="{FD4445F5-07FF-7B4E-A84B-62A9ACF0F78C}" dt="2022-12-05T12:23:07.031" v="3124" actId="26606"/>
          <ac:spMkLst>
            <pc:docMk/>
            <pc:sldMk cId="3324330166" sldId="277"/>
            <ac:spMk id="48" creationId="{6993D2C4-33A7-4A1E-B168-F4C7A6922AE9}"/>
          </ac:spMkLst>
        </pc:spChg>
        <pc:spChg chg="add del">
          <ac:chgData name="Mihaela Buzdugan (2121942)" userId="2b717820-c927-4450-9c92-179971b980ae" providerId="ADAL" clId="{FD4445F5-07FF-7B4E-A84B-62A9ACF0F78C}" dt="2022-12-05T12:23:07.031" v="3124" actId="26606"/>
          <ac:spMkLst>
            <pc:docMk/>
            <pc:sldMk cId="3324330166" sldId="277"/>
            <ac:spMk id="49" creationId="{9A66981E-645D-4036-BB9A-5E14E16438FD}"/>
          </ac:spMkLst>
        </pc:spChg>
        <pc:spChg chg="add">
          <ac:chgData name="Mihaela Buzdugan (2121942)" userId="2b717820-c927-4450-9c92-179971b980ae" providerId="ADAL" clId="{FD4445F5-07FF-7B4E-A84B-62A9ACF0F78C}" dt="2022-12-05T12:23:07.697" v="3125" actId="26606"/>
          <ac:spMkLst>
            <pc:docMk/>
            <pc:sldMk cId="3324330166" sldId="277"/>
            <ac:spMk id="51" creationId="{559C4044-6571-4E7D-ACA0-60916A1B19EF}"/>
          </ac:spMkLst>
        </pc:spChg>
        <pc:spChg chg="add">
          <ac:chgData name="Mihaela Buzdugan (2121942)" userId="2b717820-c927-4450-9c92-179971b980ae" providerId="ADAL" clId="{FD4445F5-07FF-7B4E-A84B-62A9ACF0F78C}" dt="2022-12-05T12:23:07.697" v="3125" actId="26606"/>
          <ac:spMkLst>
            <pc:docMk/>
            <pc:sldMk cId="3324330166" sldId="277"/>
            <ac:spMk id="52" creationId="{5759E11B-A631-44D7-BA66-473224BDA570}"/>
          </ac:spMkLst>
        </pc:spChg>
        <pc:spChg chg="add">
          <ac:chgData name="Mihaela Buzdugan (2121942)" userId="2b717820-c927-4450-9c92-179971b980ae" providerId="ADAL" clId="{FD4445F5-07FF-7B4E-A84B-62A9ACF0F78C}" dt="2022-12-05T12:23:07.697" v="3125" actId="26606"/>
          <ac:spMkLst>
            <pc:docMk/>
            <pc:sldMk cId="3324330166" sldId="277"/>
            <ac:spMk id="53" creationId="{05094E01-B7CB-4534-B804-A9D99780E9DD}"/>
          </ac:spMkLst>
        </pc:spChg>
        <pc:spChg chg="add">
          <ac:chgData name="Mihaela Buzdugan (2121942)" userId="2b717820-c927-4450-9c92-179971b980ae" providerId="ADAL" clId="{FD4445F5-07FF-7B4E-A84B-62A9ACF0F78C}" dt="2022-12-05T12:23:07.697" v="3125" actId="26606"/>
          <ac:spMkLst>
            <pc:docMk/>
            <pc:sldMk cId="3324330166" sldId="277"/>
            <ac:spMk id="54" creationId="{7835DEAF-9681-476E-9DC0-A544A6D0EF5E}"/>
          </ac:spMkLst>
        </pc:spChg>
        <pc:picChg chg="add mod ord">
          <ac:chgData name="Mihaela Buzdugan (2121942)" userId="2b717820-c927-4450-9c92-179971b980ae" providerId="ADAL" clId="{FD4445F5-07FF-7B4E-A84B-62A9ACF0F78C}" dt="2022-12-05T12:23:07.697" v="3125" actId="26606"/>
          <ac:picMkLst>
            <pc:docMk/>
            <pc:sldMk cId="3324330166" sldId="277"/>
            <ac:picMk id="5" creationId="{809E0734-3A91-4455-3B5A-67B7E1F4415D}"/>
          </ac:picMkLst>
        </pc:picChg>
        <pc:picChg chg="mod ord">
          <ac:chgData name="Mihaela Buzdugan (2121942)" userId="2b717820-c927-4450-9c92-179971b980ae" providerId="ADAL" clId="{FD4445F5-07FF-7B4E-A84B-62A9ACF0F78C}" dt="2022-12-05T12:23:56.435" v="3160" actId="1076"/>
          <ac:picMkLst>
            <pc:docMk/>
            <pc:sldMk cId="3324330166" sldId="277"/>
            <ac:picMk id="16" creationId="{2C4DE4C1-E6F3-48EC-A26B-57BBBF59355F}"/>
          </ac:picMkLst>
        </pc:picChg>
      </pc:sldChg>
      <pc:sldChg chg="addSp delSp modSp mod ord">
        <pc:chgData name="Mihaela Buzdugan (2121942)" userId="2b717820-c927-4450-9c92-179971b980ae" providerId="ADAL" clId="{FD4445F5-07FF-7B4E-A84B-62A9ACF0F78C}" dt="2022-12-05T13:47:34.014" v="3274" actId="20578"/>
        <pc:sldMkLst>
          <pc:docMk/>
          <pc:sldMk cId="3440486550" sldId="282"/>
        </pc:sldMkLst>
        <pc:spChg chg="mod">
          <ac:chgData name="Mihaela Buzdugan (2121942)" userId="2b717820-c927-4450-9c92-179971b980ae" providerId="ADAL" clId="{FD4445F5-07FF-7B4E-A84B-62A9ACF0F78C}" dt="2022-12-02T14:08:33.309" v="554" actId="20577"/>
          <ac:spMkLst>
            <pc:docMk/>
            <pc:sldMk cId="3440486550" sldId="282"/>
            <ac:spMk id="2" creationId="{AFF9A437-8B14-44F3-9CD4-350A04C1CA8C}"/>
          </ac:spMkLst>
        </pc:spChg>
        <pc:spChg chg="mod">
          <ac:chgData name="Mihaela Buzdugan (2121942)" userId="2b717820-c927-4450-9c92-179971b980ae" providerId="ADAL" clId="{FD4445F5-07FF-7B4E-A84B-62A9ACF0F78C}" dt="2022-12-02T14:19:09.705" v="961" actId="1076"/>
          <ac:spMkLst>
            <pc:docMk/>
            <pc:sldMk cId="3440486550" sldId="282"/>
            <ac:spMk id="3" creationId="{585E8062-5491-4788-A35F-8BEF6FC48888}"/>
          </ac:spMkLst>
        </pc:spChg>
        <pc:spChg chg="mod">
          <ac:chgData name="Mihaela Buzdugan (2121942)" userId="2b717820-c927-4450-9c92-179971b980ae" providerId="ADAL" clId="{FD4445F5-07FF-7B4E-A84B-62A9ACF0F78C}" dt="2022-12-02T14:17:56.325" v="920" actId="1076"/>
          <ac:spMkLst>
            <pc:docMk/>
            <pc:sldMk cId="3440486550" sldId="282"/>
            <ac:spMk id="5" creationId="{A8B52AA4-2DB7-4C7A-99AA-093B615C386A}"/>
          </ac:spMkLst>
        </pc:spChg>
        <pc:spChg chg="add del mod">
          <ac:chgData name="Mihaela Buzdugan (2121942)" userId="2b717820-c927-4450-9c92-179971b980ae" providerId="ADAL" clId="{FD4445F5-07FF-7B4E-A84B-62A9ACF0F78C}" dt="2022-12-02T14:14:14.217" v="687" actId="3680"/>
          <ac:spMkLst>
            <pc:docMk/>
            <pc:sldMk cId="3440486550" sldId="282"/>
            <ac:spMk id="6" creationId="{DC9CBA16-FC20-442F-ADE3-E8D745590243}"/>
          </ac:spMkLst>
        </pc:spChg>
        <pc:spChg chg="add del">
          <ac:chgData name="Mihaela Buzdugan (2121942)" userId="2b717820-c927-4450-9c92-179971b980ae" providerId="ADAL" clId="{FD4445F5-07FF-7B4E-A84B-62A9ACF0F78C}" dt="2022-12-02T14:17:41.335" v="916" actId="21"/>
          <ac:spMkLst>
            <pc:docMk/>
            <pc:sldMk cId="3440486550" sldId="282"/>
            <ac:spMk id="7" creationId="{A0AB54C4-EC05-4411-89AE-C93A257E2449}"/>
          </ac:spMkLst>
        </pc:spChg>
        <pc:spChg chg="del">
          <ac:chgData name="Mihaela Buzdugan (2121942)" userId="2b717820-c927-4450-9c92-179971b980ae" providerId="ADAL" clId="{FD4445F5-07FF-7B4E-A84B-62A9ACF0F78C}" dt="2022-12-02T14:17:48.163" v="918" actId="21"/>
          <ac:spMkLst>
            <pc:docMk/>
            <pc:sldMk cId="3440486550" sldId="282"/>
            <ac:spMk id="9" creationId="{2CC79059-C535-4122-AA80-8D550BB43135}"/>
          </ac:spMkLst>
        </pc:spChg>
        <pc:spChg chg="add del mod">
          <ac:chgData name="Mihaela Buzdugan (2121942)" userId="2b717820-c927-4450-9c92-179971b980ae" providerId="ADAL" clId="{FD4445F5-07FF-7B4E-A84B-62A9ACF0F78C}" dt="2022-12-02T14:09:56.432" v="614" actId="21"/>
          <ac:spMkLst>
            <pc:docMk/>
            <pc:sldMk cId="3440486550" sldId="282"/>
            <ac:spMk id="10" creationId="{636AB356-A270-BED7-492C-0BD28C0CEE06}"/>
          </ac:spMkLst>
        </pc:spChg>
        <pc:spChg chg="add del mod">
          <ac:chgData name="Mihaela Buzdugan (2121942)" userId="2b717820-c927-4450-9c92-179971b980ae" providerId="ADAL" clId="{FD4445F5-07FF-7B4E-A84B-62A9ACF0F78C}" dt="2022-12-02T14:09:54.283" v="612" actId="21"/>
          <ac:spMkLst>
            <pc:docMk/>
            <pc:sldMk cId="3440486550" sldId="282"/>
            <ac:spMk id="13" creationId="{EC263386-0587-4E8C-4E5B-63FEF71049ED}"/>
          </ac:spMkLst>
        </pc:spChg>
        <pc:spChg chg="add del mod">
          <ac:chgData name="Mihaela Buzdugan (2121942)" userId="2b717820-c927-4450-9c92-179971b980ae" providerId="ADAL" clId="{FD4445F5-07FF-7B4E-A84B-62A9ACF0F78C}" dt="2022-12-02T14:10:26.510" v="620" actId="21"/>
          <ac:spMkLst>
            <pc:docMk/>
            <pc:sldMk cId="3440486550" sldId="282"/>
            <ac:spMk id="15" creationId="{328A944D-BFC1-0D88-41B8-D29F84C97407}"/>
          </ac:spMkLst>
        </pc:spChg>
        <pc:spChg chg="add mod">
          <ac:chgData name="Mihaela Buzdugan (2121942)" userId="2b717820-c927-4450-9c92-179971b980ae" providerId="ADAL" clId="{FD4445F5-07FF-7B4E-A84B-62A9ACF0F78C}" dt="2022-12-02T14:19:46.956" v="965" actId="1076"/>
          <ac:spMkLst>
            <pc:docMk/>
            <pc:sldMk cId="3440486550" sldId="282"/>
            <ac:spMk id="16" creationId="{9E0BDA98-AD19-CA55-0EE2-EE8328B985D8}"/>
          </ac:spMkLst>
        </pc:spChg>
        <pc:spChg chg="add del mod">
          <ac:chgData name="Mihaela Buzdugan (2121942)" userId="2b717820-c927-4450-9c92-179971b980ae" providerId="ADAL" clId="{FD4445F5-07FF-7B4E-A84B-62A9ACF0F78C}" dt="2022-12-02T14:11:30.753" v="631"/>
          <ac:spMkLst>
            <pc:docMk/>
            <pc:sldMk cId="3440486550" sldId="282"/>
            <ac:spMk id="17" creationId="{142BF8AA-C93C-FFDF-7367-9207A6AA1B61}"/>
          </ac:spMkLst>
        </pc:spChg>
        <pc:spChg chg="add mod">
          <ac:chgData name="Mihaela Buzdugan (2121942)" userId="2b717820-c927-4450-9c92-179971b980ae" providerId="ADAL" clId="{FD4445F5-07FF-7B4E-A84B-62A9ACF0F78C}" dt="2022-12-02T14:19:43.441" v="964" actId="1076"/>
          <ac:spMkLst>
            <pc:docMk/>
            <pc:sldMk cId="3440486550" sldId="282"/>
            <ac:spMk id="18" creationId="{ED11CE55-2DA5-210F-7EB5-EB3A06FB0359}"/>
          </ac:spMkLst>
        </pc:spChg>
        <pc:spChg chg="add mod">
          <ac:chgData name="Mihaela Buzdugan (2121942)" userId="2b717820-c927-4450-9c92-179971b980ae" providerId="ADAL" clId="{FD4445F5-07FF-7B4E-A84B-62A9ACF0F78C}" dt="2022-12-02T14:19:39.957" v="963" actId="1076"/>
          <ac:spMkLst>
            <pc:docMk/>
            <pc:sldMk cId="3440486550" sldId="282"/>
            <ac:spMk id="19" creationId="{4EC00A4C-5763-ED06-80D3-EDC743CEF741}"/>
          </ac:spMkLst>
        </pc:spChg>
        <pc:spChg chg="add del mod">
          <ac:chgData name="Mihaela Buzdugan (2121942)" userId="2b717820-c927-4450-9c92-179971b980ae" providerId="ADAL" clId="{FD4445F5-07FF-7B4E-A84B-62A9ACF0F78C}" dt="2022-12-02T14:17:44.496" v="917" actId="21"/>
          <ac:spMkLst>
            <pc:docMk/>
            <pc:sldMk cId="3440486550" sldId="282"/>
            <ac:spMk id="22" creationId="{CD3E6BF2-B3EB-D3FE-34A1-DC014F36AA2C}"/>
          </ac:spMkLst>
        </pc:spChg>
        <pc:spChg chg="add del mod">
          <ac:chgData name="Mihaela Buzdugan (2121942)" userId="2b717820-c927-4450-9c92-179971b980ae" providerId="ADAL" clId="{FD4445F5-07FF-7B4E-A84B-62A9ACF0F78C}" dt="2022-12-02T14:17:52.063" v="919" actId="21"/>
          <ac:spMkLst>
            <pc:docMk/>
            <pc:sldMk cId="3440486550" sldId="282"/>
            <ac:spMk id="24" creationId="{86334DB3-3111-DFA1-B9D2-C6C9D6A78D0E}"/>
          </ac:spMkLst>
        </pc:spChg>
        <pc:graphicFrameChg chg="add del">
          <ac:chgData name="Mihaela Buzdugan (2121942)" userId="2b717820-c927-4450-9c92-179971b980ae" providerId="ADAL" clId="{FD4445F5-07FF-7B4E-A84B-62A9ACF0F78C}" dt="2022-12-02T14:10:14.273" v="619" actId="21"/>
          <ac:graphicFrameMkLst>
            <pc:docMk/>
            <pc:sldMk cId="3440486550" sldId="282"/>
            <ac:graphicFrameMk id="12" creationId="{17331FE7-F462-4B22-B38A-2DC8F54AB0BA}"/>
          </ac:graphicFrameMkLst>
        </pc:graphicFrameChg>
        <pc:graphicFrameChg chg="add mod ord modGraphic">
          <ac:chgData name="Mihaela Buzdugan (2121942)" userId="2b717820-c927-4450-9c92-179971b980ae" providerId="ADAL" clId="{FD4445F5-07FF-7B4E-A84B-62A9ACF0F78C}" dt="2022-12-02T14:19:35.457" v="962" actId="1076"/>
          <ac:graphicFrameMkLst>
            <pc:docMk/>
            <pc:sldMk cId="3440486550" sldId="282"/>
            <ac:graphicFrameMk id="20" creationId="{169D80D6-FDF4-3767-3302-B7DF0138BDAF}"/>
          </ac:graphicFrameMkLst>
        </pc:graphicFrameChg>
      </pc:sldChg>
      <pc:sldChg chg="addSp delSp modSp del mod ord">
        <pc:chgData name="Mihaela Buzdugan (2121942)" userId="2b717820-c927-4450-9c92-179971b980ae" providerId="ADAL" clId="{FD4445F5-07FF-7B4E-A84B-62A9ACF0F78C}" dt="2022-12-05T13:49:14.183" v="3275" actId="2696"/>
        <pc:sldMkLst>
          <pc:docMk/>
          <pc:sldMk cId="643801695" sldId="292"/>
        </pc:sldMkLst>
        <pc:spChg chg="add del mod">
          <ac:chgData name="Mihaela Buzdugan (2121942)" userId="2b717820-c927-4450-9c92-179971b980ae" providerId="ADAL" clId="{FD4445F5-07FF-7B4E-A84B-62A9ACF0F78C}" dt="2022-12-02T14:30:54.882" v="1139"/>
          <ac:spMkLst>
            <pc:docMk/>
            <pc:sldMk cId="643801695" sldId="292"/>
            <ac:spMk id="3" creationId="{3E2C5949-86B5-E0D4-639A-5620374D83B9}"/>
          </ac:spMkLst>
        </pc:spChg>
        <pc:spChg chg="mod">
          <ac:chgData name="Mihaela Buzdugan (2121942)" userId="2b717820-c927-4450-9c92-179971b980ae" providerId="ADAL" clId="{FD4445F5-07FF-7B4E-A84B-62A9ACF0F78C}" dt="2022-12-02T14:30:08.099" v="1135" actId="20577"/>
          <ac:spMkLst>
            <pc:docMk/>
            <pc:sldMk cId="643801695" sldId="292"/>
            <ac:spMk id="4" creationId="{4D0104A1-25DB-4A49-B257-40CF6B30A4BF}"/>
          </ac:spMkLst>
        </pc:spChg>
        <pc:spChg chg="add mod">
          <ac:chgData name="Mihaela Buzdugan (2121942)" userId="2b717820-c927-4450-9c92-179971b980ae" providerId="ADAL" clId="{FD4445F5-07FF-7B4E-A84B-62A9ACF0F78C}" dt="2022-12-02T14:30:25.406" v="1137" actId="1076"/>
          <ac:spMkLst>
            <pc:docMk/>
            <pc:sldMk cId="643801695" sldId="292"/>
            <ac:spMk id="6" creationId="{76550E81-647C-B73E-D829-45A59F8F6DDC}"/>
          </ac:spMkLst>
        </pc:spChg>
      </pc:sldChg>
      <pc:sldChg chg="addSp delSp modSp del mod ord modNotesTx">
        <pc:chgData name="Mihaela Buzdugan (2121942)" userId="2b717820-c927-4450-9c92-179971b980ae" providerId="ADAL" clId="{FD4445F5-07FF-7B4E-A84B-62A9ACF0F78C}" dt="2022-12-05T14:37:49.707" v="3876" actId="2696"/>
        <pc:sldMkLst>
          <pc:docMk/>
          <pc:sldMk cId="769595016" sldId="300"/>
        </pc:sldMkLst>
        <pc:spChg chg="mod">
          <ac:chgData name="Mihaela Buzdugan (2121942)" userId="2b717820-c927-4450-9c92-179971b980ae" providerId="ADAL" clId="{FD4445F5-07FF-7B4E-A84B-62A9ACF0F78C}" dt="2022-12-02T10:36:54.005" v="14" actId="20577"/>
          <ac:spMkLst>
            <pc:docMk/>
            <pc:sldMk cId="769595016" sldId="300"/>
            <ac:spMk id="2" creationId="{2FDCD96C-ADDF-4D9F-B790-CF6E3E55A9DB}"/>
          </ac:spMkLst>
        </pc:spChg>
        <pc:spChg chg="add mod">
          <ac:chgData name="Mihaela Buzdugan (2121942)" userId="2b717820-c927-4450-9c92-179971b980ae" providerId="ADAL" clId="{FD4445F5-07FF-7B4E-A84B-62A9ACF0F78C}" dt="2022-12-05T11:20:09.068" v="3027" actId="1076"/>
          <ac:spMkLst>
            <pc:docMk/>
            <pc:sldMk cId="769595016" sldId="300"/>
            <ac:spMk id="3" creationId="{B90066F0-9A0D-2E6F-0DD3-25ADB87F4370}"/>
          </ac:spMkLst>
        </pc:spChg>
        <pc:spChg chg="mod">
          <ac:chgData name="Mihaela Buzdugan (2121942)" userId="2b717820-c927-4450-9c92-179971b980ae" providerId="ADAL" clId="{FD4445F5-07FF-7B4E-A84B-62A9ACF0F78C}" dt="2022-12-02T14:33:41.902" v="1277" actId="1076"/>
          <ac:spMkLst>
            <pc:docMk/>
            <pc:sldMk cId="769595016" sldId="300"/>
            <ac:spMk id="4" creationId="{4D0104A1-25DB-4A49-B257-40CF6B30A4BF}"/>
          </ac:spMkLst>
        </pc:spChg>
        <pc:spChg chg="mod">
          <ac:chgData name="Mihaela Buzdugan (2121942)" userId="2b717820-c927-4450-9c92-179971b980ae" providerId="ADAL" clId="{FD4445F5-07FF-7B4E-A84B-62A9ACF0F78C}" dt="2022-12-05T11:21:32.210" v="3054" actId="20577"/>
          <ac:spMkLst>
            <pc:docMk/>
            <pc:sldMk cId="769595016" sldId="300"/>
            <ac:spMk id="7" creationId="{109BBFAA-ECE3-46DC-A227-38CCA1EED110}"/>
          </ac:spMkLst>
        </pc:spChg>
        <pc:spChg chg="add del mod">
          <ac:chgData name="Mihaela Buzdugan (2121942)" userId="2b717820-c927-4450-9c92-179971b980ae" providerId="ADAL" clId="{FD4445F5-07FF-7B4E-A84B-62A9ACF0F78C}" dt="2022-12-05T11:18:55.675" v="3012" actId="21"/>
          <ac:spMkLst>
            <pc:docMk/>
            <pc:sldMk cId="769595016" sldId="300"/>
            <ac:spMk id="8" creationId="{68901621-9032-B2B7-2E48-2B0A5FFCEBFF}"/>
          </ac:spMkLst>
        </pc:spChg>
        <pc:spChg chg="add del mod">
          <ac:chgData name="Mihaela Buzdugan (2121942)" userId="2b717820-c927-4450-9c92-179971b980ae" providerId="ADAL" clId="{FD4445F5-07FF-7B4E-A84B-62A9ACF0F78C}" dt="2022-12-05T11:19:00.820" v="3014" actId="21"/>
          <ac:spMkLst>
            <pc:docMk/>
            <pc:sldMk cId="769595016" sldId="300"/>
            <ac:spMk id="10" creationId="{1144B2EA-8A49-C46A-ABD5-96A0304AD8E1}"/>
          </ac:spMkLst>
        </pc:spChg>
        <pc:spChg chg="add del mod">
          <ac:chgData name="Mihaela Buzdugan (2121942)" userId="2b717820-c927-4450-9c92-179971b980ae" providerId="ADAL" clId="{FD4445F5-07FF-7B4E-A84B-62A9ACF0F78C}" dt="2022-12-05T11:19:07.621" v="3016" actId="21"/>
          <ac:spMkLst>
            <pc:docMk/>
            <pc:sldMk cId="769595016" sldId="300"/>
            <ac:spMk id="12" creationId="{03198C0D-AFD8-214A-CB4B-8BD21DD68F25}"/>
          </ac:spMkLst>
        </pc:spChg>
        <pc:spChg chg="add del mod">
          <ac:chgData name="Mihaela Buzdugan (2121942)" userId="2b717820-c927-4450-9c92-179971b980ae" providerId="ADAL" clId="{FD4445F5-07FF-7B4E-A84B-62A9ACF0F78C}" dt="2022-12-05T11:19:14.676" v="3018" actId="21"/>
          <ac:spMkLst>
            <pc:docMk/>
            <pc:sldMk cId="769595016" sldId="300"/>
            <ac:spMk id="14" creationId="{2579428A-6DF2-A432-D734-11947A93520C}"/>
          </ac:spMkLst>
        </pc:spChg>
        <pc:spChg chg="add del mod">
          <ac:chgData name="Mihaela Buzdugan (2121942)" userId="2b717820-c927-4450-9c92-179971b980ae" providerId="ADAL" clId="{FD4445F5-07FF-7B4E-A84B-62A9ACF0F78C}" dt="2022-12-05T11:19:21.654" v="3020" actId="21"/>
          <ac:spMkLst>
            <pc:docMk/>
            <pc:sldMk cId="769595016" sldId="300"/>
            <ac:spMk id="16" creationId="{5F6F059F-C904-696A-1092-E6C5E167094B}"/>
          </ac:spMkLst>
        </pc:spChg>
        <pc:spChg chg="add del mod">
          <ac:chgData name="Mihaela Buzdugan (2121942)" userId="2b717820-c927-4450-9c92-179971b980ae" providerId="ADAL" clId="{FD4445F5-07FF-7B4E-A84B-62A9ACF0F78C}" dt="2022-12-05T11:19:59.724" v="3026" actId="21"/>
          <ac:spMkLst>
            <pc:docMk/>
            <pc:sldMk cId="769595016" sldId="300"/>
            <ac:spMk id="18" creationId="{627BD40F-C0BE-A0D1-4BE8-BFC3C7FCE547}"/>
          </ac:spMkLst>
        </pc:spChg>
        <pc:spChg chg="add del mod">
          <ac:chgData name="Mihaela Buzdugan (2121942)" userId="2b717820-c927-4450-9c92-179971b980ae" providerId="ADAL" clId="{FD4445F5-07FF-7B4E-A84B-62A9ACF0F78C}" dt="2022-12-05T11:19:51.462" v="3025" actId="21"/>
          <ac:spMkLst>
            <pc:docMk/>
            <pc:sldMk cId="769595016" sldId="300"/>
            <ac:spMk id="20" creationId="{05CE1570-FC0A-A05E-0D63-0E06D0813E16}"/>
          </ac:spMkLst>
        </pc:spChg>
        <pc:spChg chg="mod">
          <ac:chgData name="Mihaela Buzdugan (2121942)" userId="2b717820-c927-4450-9c92-179971b980ae" providerId="ADAL" clId="{FD4445F5-07FF-7B4E-A84B-62A9ACF0F78C}" dt="2022-12-05T11:17:04.304" v="2917" actId="20577"/>
          <ac:spMkLst>
            <pc:docMk/>
            <pc:sldMk cId="769595016" sldId="300"/>
            <ac:spMk id="30" creationId="{0AC0E371-764C-41CA-9680-267350C7EE1C}"/>
          </ac:spMkLst>
        </pc:spChg>
        <pc:spChg chg="mod">
          <ac:chgData name="Mihaela Buzdugan (2121942)" userId="2b717820-c927-4450-9c92-179971b980ae" providerId="ADAL" clId="{FD4445F5-07FF-7B4E-A84B-62A9ACF0F78C}" dt="2022-12-05T11:17:20.527" v="2940" actId="27636"/>
          <ac:spMkLst>
            <pc:docMk/>
            <pc:sldMk cId="769595016" sldId="300"/>
            <ac:spMk id="31" creationId="{95712C8D-157C-4EF1-B565-889F5684F1BA}"/>
          </ac:spMkLst>
        </pc:spChg>
        <pc:spChg chg="mod">
          <ac:chgData name="Mihaela Buzdugan (2121942)" userId="2b717820-c927-4450-9c92-179971b980ae" providerId="ADAL" clId="{FD4445F5-07FF-7B4E-A84B-62A9ACF0F78C}" dt="2022-12-05T11:17:33.685" v="2963" actId="20577"/>
          <ac:spMkLst>
            <pc:docMk/>
            <pc:sldMk cId="769595016" sldId="300"/>
            <ac:spMk id="32" creationId="{188B3941-E817-44DE-8D5A-DCA0DAB61823}"/>
          </ac:spMkLst>
        </pc:spChg>
        <pc:spChg chg="mod">
          <ac:chgData name="Mihaela Buzdugan (2121942)" userId="2b717820-c927-4450-9c92-179971b980ae" providerId="ADAL" clId="{FD4445F5-07FF-7B4E-A84B-62A9ACF0F78C}" dt="2022-12-05T11:18:21.519" v="3009" actId="20577"/>
          <ac:spMkLst>
            <pc:docMk/>
            <pc:sldMk cId="769595016" sldId="300"/>
            <ac:spMk id="33" creationId="{20613223-43E0-4B37-AFB8-C0C5F47750A5}"/>
          </ac:spMkLst>
        </pc:spChg>
        <pc:spChg chg="add del mod">
          <ac:chgData name="Mihaela Buzdugan (2121942)" userId="2b717820-c927-4450-9c92-179971b980ae" providerId="ADAL" clId="{FD4445F5-07FF-7B4E-A84B-62A9ACF0F78C}" dt="2022-12-05T11:19:51.462" v="3025" actId="21"/>
          <ac:spMkLst>
            <pc:docMk/>
            <pc:sldMk cId="769595016" sldId="300"/>
            <ac:spMk id="34" creationId="{3C4E060E-0CFB-411A-B226-CDA349703288}"/>
          </ac:spMkLst>
        </pc:spChg>
        <pc:spChg chg="del">
          <ac:chgData name="Mihaela Buzdugan (2121942)" userId="2b717820-c927-4450-9c92-179971b980ae" providerId="ADAL" clId="{FD4445F5-07FF-7B4E-A84B-62A9ACF0F78C}" dt="2022-12-05T11:18:52.722" v="3011" actId="21"/>
          <ac:spMkLst>
            <pc:docMk/>
            <pc:sldMk cId="769595016" sldId="300"/>
            <ac:spMk id="35" creationId="{736BA5EA-18C4-4263-BDB0-C57CB168D0AF}"/>
          </ac:spMkLst>
        </pc:spChg>
        <pc:spChg chg="del">
          <ac:chgData name="Mihaela Buzdugan (2121942)" userId="2b717820-c927-4450-9c92-179971b980ae" providerId="ADAL" clId="{FD4445F5-07FF-7B4E-A84B-62A9ACF0F78C}" dt="2022-12-05T11:18:58.806" v="3013" actId="21"/>
          <ac:spMkLst>
            <pc:docMk/>
            <pc:sldMk cId="769595016" sldId="300"/>
            <ac:spMk id="36" creationId="{69F05205-BC24-4284-BB47-960282D011ED}"/>
          </ac:spMkLst>
        </pc:spChg>
        <pc:spChg chg="del">
          <ac:chgData name="Mihaela Buzdugan (2121942)" userId="2b717820-c927-4450-9c92-179971b980ae" providerId="ADAL" clId="{FD4445F5-07FF-7B4E-A84B-62A9ACF0F78C}" dt="2022-12-05T11:19:05.179" v="3015" actId="21"/>
          <ac:spMkLst>
            <pc:docMk/>
            <pc:sldMk cId="769595016" sldId="300"/>
            <ac:spMk id="37" creationId="{D78092F6-F4AA-40B6-B5DE-CEA37AB1A9D2}"/>
          </ac:spMkLst>
        </pc:spChg>
        <pc:spChg chg="del">
          <ac:chgData name="Mihaela Buzdugan (2121942)" userId="2b717820-c927-4450-9c92-179971b980ae" providerId="ADAL" clId="{FD4445F5-07FF-7B4E-A84B-62A9ACF0F78C}" dt="2022-12-05T11:19:11.841" v="3017" actId="21"/>
          <ac:spMkLst>
            <pc:docMk/>
            <pc:sldMk cId="769595016" sldId="300"/>
            <ac:spMk id="38" creationId="{4EC928A2-6A4A-452E-8823-81F26EA40C9C}"/>
          </ac:spMkLst>
        </pc:spChg>
        <pc:spChg chg="del">
          <ac:chgData name="Mihaela Buzdugan (2121942)" userId="2b717820-c927-4450-9c92-179971b980ae" providerId="ADAL" clId="{FD4445F5-07FF-7B4E-A84B-62A9ACF0F78C}" dt="2022-12-05T11:19:17.875" v="3019" actId="21"/>
          <ac:spMkLst>
            <pc:docMk/>
            <pc:sldMk cId="769595016" sldId="300"/>
            <ac:spMk id="39" creationId="{0388AEE0-2630-4EEB-80E0-53D74792BE97}"/>
          </ac:spMkLst>
        </pc:spChg>
        <pc:spChg chg="del">
          <ac:chgData name="Mihaela Buzdugan (2121942)" userId="2b717820-c927-4450-9c92-179971b980ae" providerId="ADAL" clId="{FD4445F5-07FF-7B4E-A84B-62A9ACF0F78C}" dt="2022-12-05T11:19:24.980" v="3021" actId="21"/>
          <ac:spMkLst>
            <pc:docMk/>
            <pc:sldMk cId="769595016" sldId="300"/>
            <ac:spMk id="40" creationId="{F5F658D4-342A-4944-98F5-EC1761CC401B}"/>
          </ac:spMkLst>
        </pc:spChg>
      </pc:sldChg>
      <pc:sldChg chg="addSp delSp modSp add mod setBg">
        <pc:chgData name="Mihaela Buzdugan (2121942)" userId="2b717820-c927-4450-9c92-179971b980ae" providerId="ADAL" clId="{FD4445F5-07FF-7B4E-A84B-62A9ACF0F78C}" dt="2022-12-05T15:27:43.953" v="4391" actId="114"/>
        <pc:sldMkLst>
          <pc:docMk/>
          <pc:sldMk cId="2130115587" sldId="2540"/>
        </pc:sldMkLst>
        <pc:spChg chg="add del mod">
          <ac:chgData name="Mihaela Buzdugan (2121942)" userId="2b717820-c927-4450-9c92-179971b980ae" providerId="ADAL" clId="{FD4445F5-07FF-7B4E-A84B-62A9ACF0F78C}" dt="2022-12-02T11:59:29.287" v="137" actId="21"/>
          <ac:spMkLst>
            <pc:docMk/>
            <pc:sldMk cId="2130115587" sldId="2540"/>
            <ac:spMk id="3" creationId="{638AB93F-A0C9-CE4C-C788-9102951C8A98}"/>
          </ac:spMkLst>
        </pc:spChg>
        <pc:spChg chg="add del mod">
          <ac:chgData name="Mihaela Buzdugan (2121942)" userId="2b717820-c927-4450-9c92-179971b980ae" providerId="ADAL" clId="{FD4445F5-07FF-7B4E-A84B-62A9ACF0F78C}" dt="2022-12-02T11:59:36.751" v="139" actId="21"/>
          <ac:spMkLst>
            <pc:docMk/>
            <pc:sldMk cId="2130115587" sldId="2540"/>
            <ac:spMk id="5" creationId="{648504F8-525A-BA8C-66F9-64D803DA86D7}"/>
          </ac:spMkLst>
        </pc:spChg>
        <pc:spChg chg="add del mod">
          <ac:chgData name="Mihaela Buzdugan (2121942)" userId="2b717820-c927-4450-9c92-179971b980ae" providerId="ADAL" clId="{FD4445F5-07FF-7B4E-A84B-62A9ACF0F78C}" dt="2022-12-02T11:59:44.398" v="141" actId="21"/>
          <ac:spMkLst>
            <pc:docMk/>
            <pc:sldMk cId="2130115587" sldId="2540"/>
            <ac:spMk id="7" creationId="{F5CDB04A-E2CF-2296-3F97-BBA6A4783AC5}"/>
          </ac:spMkLst>
        </pc:spChg>
        <pc:spChg chg="add del mod">
          <ac:chgData name="Mihaela Buzdugan (2121942)" userId="2b717820-c927-4450-9c92-179971b980ae" providerId="ADAL" clId="{FD4445F5-07FF-7B4E-A84B-62A9ACF0F78C}" dt="2022-12-02T11:59:54.499" v="143" actId="21"/>
          <ac:spMkLst>
            <pc:docMk/>
            <pc:sldMk cId="2130115587" sldId="2540"/>
            <ac:spMk id="9" creationId="{BFAA0EDE-6340-46FD-01C7-ABDD3605ADD0}"/>
          </ac:spMkLst>
        </pc:spChg>
        <pc:spChg chg="mod">
          <ac:chgData name="Mihaela Buzdugan (2121942)" userId="2b717820-c927-4450-9c92-179971b980ae" providerId="ADAL" clId="{FD4445F5-07FF-7B4E-A84B-62A9ACF0F78C}" dt="2022-12-05T15:24:44.234" v="4350" actId="207"/>
          <ac:spMkLst>
            <pc:docMk/>
            <pc:sldMk cId="2130115587" sldId="2540"/>
            <ac:spMk id="10" creationId="{B11BAC48-F4C4-46FB-96DC-423C381AC284}"/>
          </ac:spMkLst>
        </pc:spChg>
        <pc:spChg chg="del">
          <ac:chgData name="Mihaela Buzdugan (2121942)" userId="2b717820-c927-4450-9c92-179971b980ae" providerId="ADAL" clId="{FD4445F5-07FF-7B4E-A84B-62A9ACF0F78C}" dt="2022-12-02T11:59:48.338" v="142" actId="21"/>
          <ac:spMkLst>
            <pc:docMk/>
            <pc:sldMk cId="2130115587" sldId="2540"/>
            <ac:spMk id="11" creationId="{47B21F6A-5FD9-417C-9575-4DBC3185FD87}"/>
          </ac:spMkLst>
        </pc:spChg>
        <pc:spChg chg="del">
          <ac:chgData name="Mihaela Buzdugan (2121942)" userId="2b717820-c927-4450-9c92-179971b980ae" providerId="ADAL" clId="{FD4445F5-07FF-7B4E-A84B-62A9ACF0F78C}" dt="2022-12-02T11:59:40.955" v="140" actId="21"/>
          <ac:spMkLst>
            <pc:docMk/>
            <pc:sldMk cId="2130115587" sldId="2540"/>
            <ac:spMk id="33" creationId="{F23411C8-1DB7-46A1-A6DC-41EACD30ED57}"/>
          </ac:spMkLst>
        </pc:spChg>
        <pc:spChg chg="del">
          <ac:chgData name="Mihaela Buzdugan (2121942)" userId="2b717820-c927-4450-9c92-179971b980ae" providerId="ADAL" clId="{FD4445F5-07FF-7B4E-A84B-62A9ACF0F78C}" dt="2022-12-02T11:59:33.303" v="138" actId="21"/>
          <ac:spMkLst>
            <pc:docMk/>
            <pc:sldMk cId="2130115587" sldId="2540"/>
            <ac:spMk id="34" creationId="{187271B6-523F-4DCD-A006-84BF4C0C784C}"/>
          </ac:spMkLst>
        </pc:spChg>
        <pc:spChg chg="del">
          <ac:chgData name="Mihaela Buzdugan (2121942)" userId="2b717820-c927-4450-9c92-179971b980ae" providerId="ADAL" clId="{FD4445F5-07FF-7B4E-A84B-62A9ACF0F78C}" dt="2022-12-02T11:59:22.957" v="136" actId="21"/>
          <ac:spMkLst>
            <pc:docMk/>
            <pc:sldMk cId="2130115587" sldId="2540"/>
            <ac:spMk id="35" creationId="{ADE35233-6DEE-4B97-AFFB-06DE78443B4A}"/>
          </ac:spMkLst>
        </pc:spChg>
        <pc:spChg chg="add del mod">
          <ac:chgData name="Mihaela Buzdugan (2121942)" userId="2b717820-c927-4450-9c92-179971b980ae" providerId="ADAL" clId="{FD4445F5-07FF-7B4E-A84B-62A9ACF0F78C}" dt="2022-12-05T15:27:43.953" v="4391" actId="114"/>
          <ac:spMkLst>
            <pc:docMk/>
            <pc:sldMk cId="2130115587" sldId="2540"/>
            <ac:spMk id="36" creationId="{0391FA66-BCDC-4C12-B812-A0DEE14539EE}"/>
          </ac:spMkLst>
        </pc:spChg>
        <pc:spChg chg="add del">
          <ac:chgData name="Mihaela Buzdugan (2121942)" userId="2b717820-c927-4450-9c92-179971b980ae" providerId="ADAL" clId="{FD4445F5-07FF-7B4E-A84B-62A9ACF0F78C}" dt="2022-12-02T15:21:31.388" v="1852" actId="26606"/>
          <ac:spMkLst>
            <pc:docMk/>
            <pc:sldMk cId="2130115587" sldId="2540"/>
            <ac:spMk id="41" creationId="{C9EC6C74-53A2-4F7F-B1BA-11496B105E94}"/>
          </ac:spMkLst>
        </pc:spChg>
        <pc:spChg chg="add del">
          <ac:chgData name="Mihaela Buzdugan (2121942)" userId="2b717820-c927-4450-9c92-179971b980ae" providerId="ADAL" clId="{FD4445F5-07FF-7B4E-A84B-62A9ACF0F78C}" dt="2022-12-02T15:21:31.388" v="1852" actId="26606"/>
          <ac:spMkLst>
            <pc:docMk/>
            <pc:sldMk cId="2130115587" sldId="2540"/>
            <ac:spMk id="43" creationId="{6B21CDB9-62E9-478E-ADD6-D1595D57A3A8}"/>
          </ac:spMkLst>
        </pc:spChg>
        <pc:spChg chg="add del">
          <ac:chgData name="Mihaela Buzdugan (2121942)" userId="2b717820-c927-4450-9c92-179971b980ae" providerId="ADAL" clId="{FD4445F5-07FF-7B4E-A84B-62A9ACF0F78C}" dt="2022-12-02T15:21:31.388" v="1852" actId="26606"/>
          <ac:spMkLst>
            <pc:docMk/>
            <pc:sldMk cId="2130115587" sldId="2540"/>
            <ac:spMk id="45" creationId="{C7695FE5-79DD-4ACA-ABEA-BC94D993C4F3}"/>
          </ac:spMkLst>
        </pc:spChg>
        <pc:spChg chg="add del">
          <ac:chgData name="Mihaela Buzdugan (2121942)" userId="2b717820-c927-4450-9c92-179971b980ae" providerId="ADAL" clId="{FD4445F5-07FF-7B4E-A84B-62A9ACF0F78C}" dt="2022-12-02T15:21:32.836" v="1854" actId="26606"/>
          <ac:spMkLst>
            <pc:docMk/>
            <pc:sldMk cId="2130115587" sldId="2540"/>
            <ac:spMk id="47" creationId="{57228ED1-B9A0-400B-9B40-A4517FEB69E8}"/>
          </ac:spMkLst>
        </pc:spChg>
        <pc:spChg chg="add del">
          <ac:chgData name="Mihaela Buzdugan (2121942)" userId="2b717820-c927-4450-9c92-179971b980ae" providerId="ADAL" clId="{FD4445F5-07FF-7B4E-A84B-62A9ACF0F78C}" dt="2022-12-02T15:21:32.836" v="1854" actId="26606"/>
          <ac:spMkLst>
            <pc:docMk/>
            <pc:sldMk cId="2130115587" sldId="2540"/>
            <ac:spMk id="48" creationId="{DA4D3818-CA69-46CE-A808-0750E5BFD414}"/>
          </ac:spMkLst>
        </pc:spChg>
        <pc:spChg chg="add del">
          <ac:chgData name="Mihaela Buzdugan (2121942)" userId="2b717820-c927-4450-9c92-179971b980ae" providerId="ADAL" clId="{FD4445F5-07FF-7B4E-A84B-62A9ACF0F78C}" dt="2022-12-02T15:21:32.836" v="1854" actId="26606"/>
          <ac:spMkLst>
            <pc:docMk/>
            <pc:sldMk cId="2130115587" sldId="2540"/>
            <ac:spMk id="49" creationId="{72AC46CB-E41C-431E-B498-6295C0C5E3F1}"/>
          </ac:spMkLst>
        </pc:spChg>
        <pc:spChg chg="add del">
          <ac:chgData name="Mihaela Buzdugan (2121942)" userId="2b717820-c927-4450-9c92-179971b980ae" providerId="ADAL" clId="{FD4445F5-07FF-7B4E-A84B-62A9ACF0F78C}" dt="2022-12-02T15:21:35.121" v="1856" actId="26606"/>
          <ac:spMkLst>
            <pc:docMk/>
            <pc:sldMk cId="2130115587" sldId="2540"/>
            <ac:spMk id="51" creationId="{57228ED1-B9A0-400B-9B40-A4517FEB69E8}"/>
          </ac:spMkLst>
        </pc:spChg>
        <pc:spChg chg="add del">
          <ac:chgData name="Mihaela Buzdugan (2121942)" userId="2b717820-c927-4450-9c92-179971b980ae" providerId="ADAL" clId="{FD4445F5-07FF-7B4E-A84B-62A9ACF0F78C}" dt="2022-12-02T15:21:35.121" v="1856" actId="26606"/>
          <ac:spMkLst>
            <pc:docMk/>
            <pc:sldMk cId="2130115587" sldId="2540"/>
            <ac:spMk id="52" creationId="{DA4D3818-CA69-46CE-A808-0750E5BFD414}"/>
          </ac:spMkLst>
        </pc:spChg>
        <pc:spChg chg="add del">
          <ac:chgData name="Mihaela Buzdugan (2121942)" userId="2b717820-c927-4450-9c92-179971b980ae" providerId="ADAL" clId="{FD4445F5-07FF-7B4E-A84B-62A9ACF0F78C}" dt="2022-12-02T15:21:37.174" v="1858" actId="26606"/>
          <ac:spMkLst>
            <pc:docMk/>
            <pc:sldMk cId="2130115587" sldId="2540"/>
            <ac:spMk id="54" creationId="{C9EC6C74-53A2-4F7F-B1BA-11496B105E94}"/>
          </ac:spMkLst>
        </pc:spChg>
        <pc:spChg chg="add del">
          <ac:chgData name="Mihaela Buzdugan (2121942)" userId="2b717820-c927-4450-9c92-179971b980ae" providerId="ADAL" clId="{FD4445F5-07FF-7B4E-A84B-62A9ACF0F78C}" dt="2022-12-02T15:21:37.174" v="1858" actId="26606"/>
          <ac:spMkLst>
            <pc:docMk/>
            <pc:sldMk cId="2130115587" sldId="2540"/>
            <ac:spMk id="55" creationId="{6B21CDB9-62E9-478E-ADD6-D1595D57A3A8}"/>
          </ac:spMkLst>
        </pc:spChg>
        <pc:spChg chg="add del">
          <ac:chgData name="Mihaela Buzdugan (2121942)" userId="2b717820-c927-4450-9c92-179971b980ae" providerId="ADAL" clId="{FD4445F5-07FF-7B4E-A84B-62A9ACF0F78C}" dt="2022-12-02T15:21:37.174" v="1858" actId="26606"/>
          <ac:spMkLst>
            <pc:docMk/>
            <pc:sldMk cId="2130115587" sldId="2540"/>
            <ac:spMk id="56" creationId="{663DA3BE-026F-4FFF-9647-110EB048AC52}"/>
          </ac:spMkLst>
        </pc:spChg>
        <pc:spChg chg="add del">
          <ac:chgData name="Mihaela Buzdugan (2121942)" userId="2b717820-c927-4450-9c92-179971b980ae" providerId="ADAL" clId="{FD4445F5-07FF-7B4E-A84B-62A9ACF0F78C}" dt="2022-12-02T15:21:59.308" v="1860" actId="26606"/>
          <ac:spMkLst>
            <pc:docMk/>
            <pc:sldMk cId="2130115587" sldId="2540"/>
            <ac:spMk id="58" creationId="{57228ED1-B9A0-400B-9B40-A4517FEB69E8}"/>
          </ac:spMkLst>
        </pc:spChg>
        <pc:spChg chg="add del">
          <ac:chgData name="Mihaela Buzdugan (2121942)" userId="2b717820-c927-4450-9c92-179971b980ae" providerId="ADAL" clId="{FD4445F5-07FF-7B4E-A84B-62A9ACF0F78C}" dt="2022-12-02T15:21:59.308" v="1860" actId="26606"/>
          <ac:spMkLst>
            <pc:docMk/>
            <pc:sldMk cId="2130115587" sldId="2540"/>
            <ac:spMk id="59" creationId="{DA4D3818-CA69-46CE-A808-0750E5BFD414}"/>
          </ac:spMkLst>
        </pc:spChg>
        <pc:spChg chg="add del">
          <ac:chgData name="Mihaela Buzdugan (2121942)" userId="2b717820-c927-4450-9c92-179971b980ae" providerId="ADAL" clId="{FD4445F5-07FF-7B4E-A84B-62A9ACF0F78C}" dt="2022-12-02T15:21:59.308" v="1860" actId="26606"/>
          <ac:spMkLst>
            <pc:docMk/>
            <pc:sldMk cId="2130115587" sldId="2540"/>
            <ac:spMk id="60" creationId="{9DE5E9C2-E241-427F-9602-B75D1E0F5170}"/>
          </ac:spMkLst>
        </pc:spChg>
        <pc:spChg chg="add del">
          <ac:chgData name="Mihaela Buzdugan (2121942)" userId="2b717820-c927-4450-9c92-179971b980ae" providerId="ADAL" clId="{FD4445F5-07FF-7B4E-A84B-62A9ACF0F78C}" dt="2022-12-05T15:14:47.508" v="4143" actId="26606"/>
          <ac:spMkLst>
            <pc:docMk/>
            <pc:sldMk cId="2130115587" sldId="2540"/>
            <ac:spMk id="62" creationId="{C9EC6C74-53A2-4F7F-B1BA-11496B105E94}"/>
          </ac:spMkLst>
        </pc:spChg>
        <pc:spChg chg="add del">
          <ac:chgData name="Mihaela Buzdugan (2121942)" userId="2b717820-c927-4450-9c92-179971b980ae" providerId="ADAL" clId="{FD4445F5-07FF-7B4E-A84B-62A9ACF0F78C}" dt="2022-12-05T15:14:47.508" v="4143" actId="26606"/>
          <ac:spMkLst>
            <pc:docMk/>
            <pc:sldMk cId="2130115587" sldId="2540"/>
            <ac:spMk id="63" creationId="{6B21CDB9-62E9-478E-ADD6-D1595D57A3A8}"/>
          </ac:spMkLst>
        </pc:spChg>
        <pc:spChg chg="add del">
          <ac:chgData name="Mihaela Buzdugan (2121942)" userId="2b717820-c927-4450-9c92-179971b980ae" providerId="ADAL" clId="{FD4445F5-07FF-7B4E-A84B-62A9ACF0F78C}" dt="2022-12-05T15:14:47.508" v="4143" actId="26606"/>
          <ac:spMkLst>
            <pc:docMk/>
            <pc:sldMk cId="2130115587" sldId="2540"/>
            <ac:spMk id="64" creationId="{663DA3BE-026F-4FFF-9647-110EB048AC52}"/>
          </ac:spMkLst>
        </pc:spChg>
        <pc:spChg chg="add del">
          <ac:chgData name="Mihaela Buzdugan (2121942)" userId="2b717820-c927-4450-9c92-179971b980ae" providerId="ADAL" clId="{FD4445F5-07FF-7B4E-A84B-62A9ACF0F78C}" dt="2022-12-05T15:14:47.481" v="4142" actId="26606"/>
          <ac:spMkLst>
            <pc:docMk/>
            <pc:sldMk cId="2130115587" sldId="2540"/>
            <ac:spMk id="69" creationId="{57228ED1-B9A0-400B-9B40-A4517FEB69E8}"/>
          </ac:spMkLst>
        </pc:spChg>
        <pc:spChg chg="add del">
          <ac:chgData name="Mihaela Buzdugan (2121942)" userId="2b717820-c927-4450-9c92-179971b980ae" providerId="ADAL" clId="{FD4445F5-07FF-7B4E-A84B-62A9ACF0F78C}" dt="2022-12-05T15:14:47.481" v="4142" actId="26606"/>
          <ac:spMkLst>
            <pc:docMk/>
            <pc:sldMk cId="2130115587" sldId="2540"/>
            <ac:spMk id="71" creationId="{DA4D3818-CA69-46CE-A808-0750E5BFD414}"/>
          </ac:spMkLst>
        </pc:spChg>
        <pc:spChg chg="add del">
          <ac:chgData name="Mihaela Buzdugan (2121942)" userId="2b717820-c927-4450-9c92-179971b980ae" providerId="ADAL" clId="{FD4445F5-07FF-7B4E-A84B-62A9ACF0F78C}" dt="2022-12-05T15:14:47.481" v="4142" actId="26606"/>
          <ac:spMkLst>
            <pc:docMk/>
            <pc:sldMk cId="2130115587" sldId="2540"/>
            <ac:spMk id="73" creationId="{9DE5E9C2-E241-427F-9602-B75D1E0F5170}"/>
          </ac:spMkLst>
        </pc:spChg>
        <pc:spChg chg="add del">
          <ac:chgData name="Mihaela Buzdugan (2121942)" userId="2b717820-c927-4450-9c92-179971b980ae" providerId="ADAL" clId="{FD4445F5-07FF-7B4E-A84B-62A9ACF0F78C}" dt="2022-12-05T15:22:06.085" v="4304" actId="26606"/>
          <ac:spMkLst>
            <pc:docMk/>
            <pc:sldMk cId="2130115587" sldId="2540"/>
            <ac:spMk id="75" creationId="{C9EC6C74-53A2-4F7F-B1BA-11496B105E94}"/>
          </ac:spMkLst>
        </pc:spChg>
        <pc:spChg chg="add del">
          <ac:chgData name="Mihaela Buzdugan (2121942)" userId="2b717820-c927-4450-9c92-179971b980ae" providerId="ADAL" clId="{FD4445F5-07FF-7B4E-A84B-62A9ACF0F78C}" dt="2022-12-05T15:22:06.085" v="4304" actId="26606"/>
          <ac:spMkLst>
            <pc:docMk/>
            <pc:sldMk cId="2130115587" sldId="2540"/>
            <ac:spMk id="76" creationId="{6B21CDB9-62E9-478E-ADD6-D1595D57A3A8}"/>
          </ac:spMkLst>
        </pc:spChg>
        <pc:spChg chg="add del">
          <ac:chgData name="Mihaela Buzdugan (2121942)" userId="2b717820-c927-4450-9c92-179971b980ae" providerId="ADAL" clId="{FD4445F5-07FF-7B4E-A84B-62A9ACF0F78C}" dt="2022-12-05T15:22:02.234" v="4301" actId="26606"/>
          <ac:spMkLst>
            <pc:docMk/>
            <pc:sldMk cId="2130115587" sldId="2540"/>
            <ac:spMk id="81" creationId="{C9EC6C74-53A2-4F7F-B1BA-11496B105E94}"/>
          </ac:spMkLst>
        </pc:spChg>
        <pc:spChg chg="add del">
          <ac:chgData name="Mihaela Buzdugan (2121942)" userId="2b717820-c927-4450-9c92-179971b980ae" providerId="ADAL" clId="{FD4445F5-07FF-7B4E-A84B-62A9ACF0F78C}" dt="2022-12-05T15:22:02.234" v="4301" actId="26606"/>
          <ac:spMkLst>
            <pc:docMk/>
            <pc:sldMk cId="2130115587" sldId="2540"/>
            <ac:spMk id="83" creationId="{6B21CDB9-62E9-478E-ADD6-D1595D57A3A8}"/>
          </ac:spMkLst>
        </pc:spChg>
        <pc:spChg chg="add del">
          <ac:chgData name="Mihaela Buzdugan (2121942)" userId="2b717820-c927-4450-9c92-179971b980ae" providerId="ADAL" clId="{FD4445F5-07FF-7B4E-A84B-62A9ACF0F78C}" dt="2022-12-05T15:22:02.234" v="4301" actId="26606"/>
          <ac:spMkLst>
            <pc:docMk/>
            <pc:sldMk cId="2130115587" sldId="2540"/>
            <ac:spMk id="85" creationId="{663DA3BE-026F-4FFF-9647-110EB048AC52}"/>
          </ac:spMkLst>
        </pc:spChg>
        <pc:spChg chg="add del">
          <ac:chgData name="Mihaela Buzdugan (2121942)" userId="2b717820-c927-4450-9c92-179971b980ae" providerId="ADAL" clId="{FD4445F5-07FF-7B4E-A84B-62A9ACF0F78C}" dt="2022-12-05T15:22:06.052" v="4303" actId="26606"/>
          <ac:spMkLst>
            <pc:docMk/>
            <pc:sldMk cId="2130115587" sldId="2540"/>
            <ac:spMk id="87" creationId="{57228ED1-B9A0-400B-9B40-A4517FEB69E8}"/>
          </ac:spMkLst>
        </pc:spChg>
        <pc:spChg chg="add del">
          <ac:chgData name="Mihaela Buzdugan (2121942)" userId="2b717820-c927-4450-9c92-179971b980ae" providerId="ADAL" clId="{FD4445F5-07FF-7B4E-A84B-62A9ACF0F78C}" dt="2022-12-05T15:22:06.052" v="4303" actId="26606"/>
          <ac:spMkLst>
            <pc:docMk/>
            <pc:sldMk cId="2130115587" sldId="2540"/>
            <ac:spMk id="88" creationId="{DA4D3818-CA69-46CE-A808-0750E5BFD414}"/>
          </ac:spMkLst>
        </pc:spChg>
        <pc:spChg chg="add del">
          <ac:chgData name="Mihaela Buzdugan (2121942)" userId="2b717820-c927-4450-9c92-179971b980ae" providerId="ADAL" clId="{FD4445F5-07FF-7B4E-A84B-62A9ACF0F78C}" dt="2022-12-05T15:22:06.052" v="4303" actId="26606"/>
          <ac:spMkLst>
            <pc:docMk/>
            <pc:sldMk cId="2130115587" sldId="2540"/>
            <ac:spMk id="89" creationId="{72AC46CB-E41C-431E-B498-6295C0C5E3F1}"/>
          </ac:spMkLst>
        </pc:spChg>
        <pc:spChg chg="add del">
          <ac:chgData name="Mihaela Buzdugan (2121942)" userId="2b717820-c927-4450-9c92-179971b980ae" providerId="ADAL" clId="{FD4445F5-07FF-7B4E-A84B-62A9ACF0F78C}" dt="2022-12-05T15:22:13.407" v="4307" actId="26606"/>
          <ac:spMkLst>
            <pc:docMk/>
            <pc:sldMk cId="2130115587" sldId="2540"/>
            <ac:spMk id="91" creationId="{C9EC6C74-53A2-4F7F-B1BA-11496B105E94}"/>
          </ac:spMkLst>
        </pc:spChg>
        <pc:spChg chg="add del">
          <ac:chgData name="Mihaela Buzdugan (2121942)" userId="2b717820-c927-4450-9c92-179971b980ae" providerId="ADAL" clId="{FD4445F5-07FF-7B4E-A84B-62A9ACF0F78C}" dt="2022-12-05T15:22:13.407" v="4307" actId="26606"/>
          <ac:spMkLst>
            <pc:docMk/>
            <pc:sldMk cId="2130115587" sldId="2540"/>
            <ac:spMk id="92" creationId="{6B21CDB9-62E9-478E-ADD6-D1595D57A3A8}"/>
          </ac:spMkLst>
        </pc:spChg>
        <pc:spChg chg="add del">
          <ac:chgData name="Mihaela Buzdugan (2121942)" userId="2b717820-c927-4450-9c92-179971b980ae" providerId="ADAL" clId="{FD4445F5-07FF-7B4E-A84B-62A9ACF0F78C}" dt="2022-12-05T15:24:10.562" v="4340" actId="26606"/>
          <ac:spMkLst>
            <pc:docMk/>
            <pc:sldMk cId="2130115587" sldId="2540"/>
            <ac:spMk id="97" creationId="{57228ED1-B9A0-400B-9B40-A4517FEB69E8}"/>
          </ac:spMkLst>
        </pc:spChg>
        <pc:spChg chg="add del">
          <ac:chgData name="Mihaela Buzdugan (2121942)" userId="2b717820-c927-4450-9c92-179971b980ae" providerId="ADAL" clId="{FD4445F5-07FF-7B4E-A84B-62A9ACF0F78C}" dt="2022-12-05T15:24:10.562" v="4340" actId="26606"/>
          <ac:spMkLst>
            <pc:docMk/>
            <pc:sldMk cId="2130115587" sldId="2540"/>
            <ac:spMk id="99" creationId="{DA4D3818-CA69-46CE-A808-0750E5BFD414}"/>
          </ac:spMkLst>
        </pc:spChg>
        <pc:spChg chg="add del">
          <ac:chgData name="Mihaela Buzdugan (2121942)" userId="2b717820-c927-4450-9c92-179971b980ae" providerId="ADAL" clId="{FD4445F5-07FF-7B4E-A84B-62A9ACF0F78C}" dt="2022-12-05T15:24:10.562" v="4340" actId="26606"/>
          <ac:spMkLst>
            <pc:docMk/>
            <pc:sldMk cId="2130115587" sldId="2540"/>
            <ac:spMk id="101" creationId="{9DE5E9C2-E241-427F-9602-B75D1E0F5170}"/>
          </ac:spMkLst>
        </pc:spChg>
        <pc:spChg chg="add del">
          <ac:chgData name="Mihaela Buzdugan (2121942)" userId="2b717820-c927-4450-9c92-179971b980ae" providerId="ADAL" clId="{FD4445F5-07FF-7B4E-A84B-62A9ACF0F78C}" dt="2022-12-05T15:24:06.101" v="4338" actId="26606"/>
          <ac:spMkLst>
            <pc:docMk/>
            <pc:sldMk cId="2130115587" sldId="2540"/>
            <ac:spMk id="108" creationId="{57228ED1-B9A0-400B-9B40-A4517FEB69E8}"/>
          </ac:spMkLst>
        </pc:spChg>
        <pc:spChg chg="add del">
          <ac:chgData name="Mihaela Buzdugan (2121942)" userId="2b717820-c927-4450-9c92-179971b980ae" providerId="ADAL" clId="{FD4445F5-07FF-7B4E-A84B-62A9ACF0F78C}" dt="2022-12-05T15:24:06.101" v="4338" actId="26606"/>
          <ac:spMkLst>
            <pc:docMk/>
            <pc:sldMk cId="2130115587" sldId="2540"/>
            <ac:spMk id="110" creationId="{DA4D3818-CA69-46CE-A808-0750E5BFD414}"/>
          </ac:spMkLst>
        </pc:spChg>
        <pc:spChg chg="add del">
          <ac:chgData name="Mihaela Buzdugan (2121942)" userId="2b717820-c927-4450-9c92-179971b980ae" providerId="ADAL" clId="{FD4445F5-07FF-7B4E-A84B-62A9ACF0F78C}" dt="2022-12-05T15:24:10.562" v="4340" actId="26606"/>
          <ac:spMkLst>
            <pc:docMk/>
            <pc:sldMk cId="2130115587" sldId="2540"/>
            <ac:spMk id="112" creationId="{57228ED1-B9A0-400B-9B40-A4517FEB69E8}"/>
          </ac:spMkLst>
        </pc:spChg>
        <pc:spChg chg="add del">
          <ac:chgData name="Mihaela Buzdugan (2121942)" userId="2b717820-c927-4450-9c92-179971b980ae" providerId="ADAL" clId="{FD4445F5-07FF-7B4E-A84B-62A9ACF0F78C}" dt="2022-12-05T15:24:10.562" v="4340" actId="26606"/>
          <ac:spMkLst>
            <pc:docMk/>
            <pc:sldMk cId="2130115587" sldId="2540"/>
            <ac:spMk id="113" creationId="{DA4D3818-CA69-46CE-A808-0750E5BFD414}"/>
          </ac:spMkLst>
        </pc:spChg>
        <pc:graphicFrameChg chg="add del mod modGraphic">
          <ac:chgData name="Mihaela Buzdugan (2121942)" userId="2b717820-c927-4450-9c92-179971b980ae" providerId="ADAL" clId="{FD4445F5-07FF-7B4E-A84B-62A9ACF0F78C}" dt="2022-12-05T15:24:16.520" v="4345" actId="26606"/>
          <ac:graphicFrameMkLst>
            <pc:docMk/>
            <pc:sldMk cId="2130115587" sldId="2540"/>
            <ac:graphicFrameMk id="103" creationId="{4CB39BB9-225B-3CAE-BCA3-8C6293092C90}"/>
          </ac:graphicFrameMkLst>
        </pc:graphicFrameChg>
        <pc:picChg chg="mod">
          <ac:chgData name="Mihaela Buzdugan (2121942)" userId="2b717820-c927-4450-9c92-179971b980ae" providerId="ADAL" clId="{FD4445F5-07FF-7B4E-A84B-62A9ACF0F78C}" dt="2022-12-05T15:24:20.495" v="4347" actId="14100"/>
          <ac:picMkLst>
            <pc:docMk/>
            <pc:sldMk cId="2130115587" sldId="2540"/>
            <ac:picMk id="12" creationId="{00000000-0000-0000-0000-000000000000}"/>
          </ac:picMkLst>
        </pc:picChg>
      </pc:sldChg>
      <pc:sldChg chg="addSp delSp modSp add del mod">
        <pc:chgData name="Mihaela Buzdugan (2121942)" userId="2b717820-c927-4450-9c92-179971b980ae" providerId="ADAL" clId="{FD4445F5-07FF-7B4E-A84B-62A9ACF0F78C}" dt="2022-12-02T15:43:15.149" v="2128" actId="2696"/>
        <pc:sldMkLst>
          <pc:docMk/>
          <pc:sldMk cId="2885941167" sldId="2560"/>
        </pc:sldMkLst>
        <pc:spChg chg="add del mod">
          <ac:chgData name="Mihaela Buzdugan (2121942)" userId="2b717820-c927-4450-9c92-179971b980ae" providerId="ADAL" clId="{FD4445F5-07FF-7B4E-A84B-62A9ACF0F78C}" dt="2022-12-02T10:48:37.186" v="18" actId="14826"/>
          <ac:spMkLst>
            <pc:docMk/>
            <pc:sldMk cId="2885941167" sldId="2560"/>
            <ac:spMk id="2" creationId="{F74C2059-995F-B826-345C-F697BE852E48}"/>
          </ac:spMkLst>
        </pc:spChg>
        <pc:spChg chg="add del mod">
          <ac:chgData name="Mihaela Buzdugan (2121942)" userId="2b717820-c927-4450-9c92-179971b980ae" providerId="ADAL" clId="{FD4445F5-07FF-7B4E-A84B-62A9ACF0F78C}" dt="2022-12-02T15:37:16.355" v="1967" actId="21"/>
          <ac:spMkLst>
            <pc:docMk/>
            <pc:sldMk cId="2885941167" sldId="2560"/>
            <ac:spMk id="4" creationId="{CE8A6E08-47A6-98C0-9F47-DD168B76750F}"/>
          </ac:spMkLst>
        </pc:spChg>
        <pc:spChg chg="add del mod">
          <ac:chgData name="Mihaela Buzdugan (2121942)" userId="2b717820-c927-4450-9c92-179971b980ae" providerId="ADAL" clId="{FD4445F5-07FF-7B4E-A84B-62A9ACF0F78C}" dt="2022-12-02T15:37:30.785" v="1975" actId="21"/>
          <ac:spMkLst>
            <pc:docMk/>
            <pc:sldMk cId="2885941167" sldId="2560"/>
            <ac:spMk id="6" creationId="{058015CA-D2D6-8226-CE76-59D8C8BFBF98}"/>
          </ac:spMkLst>
        </pc:spChg>
        <pc:spChg chg="add del mod">
          <ac:chgData name="Mihaela Buzdugan (2121942)" userId="2b717820-c927-4450-9c92-179971b980ae" providerId="ADAL" clId="{FD4445F5-07FF-7B4E-A84B-62A9ACF0F78C}" dt="2022-12-02T15:37:27.642" v="1974" actId="21"/>
          <ac:spMkLst>
            <pc:docMk/>
            <pc:sldMk cId="2885941167" sldId="2560"/>
            <ac:spMk id="8" creationId="{EF0240E2-270B-47F4-97C1-065A42CC2737}"/>
          </ac:spMkLst>
        </pc:spChg>
        <pc:spChg chg="mod">
          <ac:chgData name="Mihaela Buzdugan (2121942)" userId="2b717820-c927-4450-9c92-179971b980ae" providerId="ADAL" clId="{FD4445F5-07FF-7B4E-A84B-62A9ACF0F78C}" dt="2022-12-02T15:42:23.048" v="2118" actId="20577"/>
          <ac:spMkLst>
            <pc:docMk/>
            <pc:sldMk cId="2885941167" sldId="2560"/>
            <ac:spMk id="9" creationId="{06A574E0-4F1C-4569-ABD3-9707A8CD1831}"/>
          </ac:spMkLst>
        </pc:spChg>
        <pc:spChg chg="mod">
          <ac:chgData name="Mihaela Buzdugan (2121942)" userId="2b717820-c927-4450-9c92-179971b980ae" providerId="ADAL" clId="{FD4445F5-07FF-7B4E-A84B-62A9ACF0F78C}" dt="2022-12-02T15:41:38.118" v="2097" actId="20577"/>
          <ac:spMkLst>
            <pc:docMk/>
            <pc:sldMk cId="2885941167" sldId="2560"/>
            <ac:spMk id="11" creationId="{C752924E-B022-4FF4-B161-31F5531EC8DA}"/>
          </ac:spMkLst>
        </pc:spChg>
        <pc:graphicFrameChg chg="add del mod modGraphic">
          <ac:chgData name="Mihaela Buzdugan (2121942)" userId="2b717820-c927-4450-9c92-179971b980ae" providerId="ADAL" clId="{FD4445F5-07FF-7B4E-A84B-62A9ACF0F78C}" dt="2022-12-02T15:37:18.034" v="1971"/>
          <ac:graphicFrameMkLst>
            <pc:docMk/>
            <pc:sldMk cId="2885941167" sldId="2560"/>
            <ac:graphicFrameMk id="2" creationId="{3A042FAA-9F7F-804D-4766-E625997EE098}"/>
          </ac:graphicFrameMkLst>
        </pc:graphicFrameChg>
        <pc:graphicFrameChg chg="add del mod modGraphic">
          <ac:chgData name="Mihaela Buzdugan (2121942)" userId="2b717820-c927-4450-9c92-179971b980ae" providerId="ADAL" clId="{FD4445F5-07FF-7B4E-A84B-62A9ACF0F78C}" dt="2022-12-02T15:38:27.633" v="2008"/>
          <ac:graphicFrameMkLst>
            <pc:docMk/>
            <pc:sldMk cId="2885941167" sldId="2560"/>
            <ac:graphicFrameMk id="7" creationId="{226BFF07-38C8-EC06-F051-986EEBE2B4CB}"/>
          </ac:graphicFrameMkLst>
        </pc:graphicFrameChg>
        <pc:graphicFrameChg chg="add del mod modGraphic">
          <ac:chgData name="Mihaela Buzdugan (2121942)" userId="2b717820-c927-4450-9c92-179971b980ae" providerId="ADAL" clId="{FD4445F5-07FF-7B4E-A84B-62A9ACF0F78C}" dt="2022-12-02T15:41:39.896" v="2108" actId="21"/>
          <ac:graphicFrameMkLst>
            <pc:docMk/>
            <pc:sldMk cId="2885941167" sldId="2560"/>
            <ac:graphicFrameMk id="10" creationId="{BB4545E2-8D8A-35B0-ED6D-D3638364F553}"/>
          </ac:graphicFrameMkLst>
        </pc:graphicFrameChg>
        <pc:picChg chg="mod">
          <ac:chgData name="Mihaela Buzdugan (2121942)" userId="2b717820-c927-4450-9c92-179971b980ae" providerId="ADAL" clId="{FD4445F5-07FF-7B4E-A84B-62A9ACF0F78C}" dt="2022-12-02T10:48:37.834" v="19" actId="1076"/>
          <ac:picMkLst>
            <pc:docMk/>
            <pc:sldMk cId="2885941167" sldId="2560"/>
            <ac:picMk id="19" creationId="{00000000-0000-0000-0000-000000000000}"/>
          </ac:picMkLst>
        </pc:picChg>
      </pc:sldChg>
      <pc:sldChg chg="addSp delSp modSp add mod setBg setClrOvrMap modNotesTx">
        <pc:chgData name="Mihaela Buzdugan (2121942)" userId="2b717820-c927-4450-9c92-179971b980ae" providerId="ADAL" clId="{FD4445F5-07FF-7B4E-A84B-62A9ACF0F78C}" dt="2022-12-05T16:48:26.483" v="4729" actId="12"/>
        <pc:sldMkLst>
          <pc:docMk/>
          <pc:sldMk cId="429917605" sldId="2565"/>
        </pc:sldMkLst>
        <pc:spChg chg="add del mod">
          <ac:chgData name="Mihaela Buzdugan (2121942)" userId="2b717820-c927-4450-9c92-179971b980ae" providerId="ADAL" clId="{FD4445F5-07FF-7B4E-A84B-62A9ACF0F78C}" dt="2022-12-02T14:54:40.626" v="1283" actId="26606"/>
          <ac:spMkLst>
            <pc:docMk/>
            <pc:sldMk cId="429917605" sldId="2565"/>
            <ac:spMk id="5" creationId="{A7F68631-90BA-B9C3-4E39-944A9ADECA4E}"/>
          </ac:spMkLst>
        </pc:spChg>
        <pc:spChg chg="add mod">
          <ac:chgData name="Mihaela Buzdugan (2121942)" userId="2b717820-c927-4450-9c92-179971b980ae" providerId="ADAL" clId="{FD4445F5-07FF-7B4E-A84B-62A9ACF0F78C}" dt="2022-12-05T14:03:37.108" v="3297" actId="20577"/>
          <ac:spMkLst>
            <pc:docMk/>
            <pc:sldMk cId="429917605" sldId="2565"/>
            <ac:spMk id="6" creationId="{B3BF3FF7-23D2-D1FE-61F5-A0BDA6DCC2CB}"/>
          </ac:spMkLst>
        </pc:spChg>
        <pc:spChg chg="mod ord">
          <ac:chgData name="Mihaela Buzdugan (2121942)" userId="2b717820-c927-4450-9c92-179971b980ae" providerId="ADAL" clId="{FD4445F5-07FF-7B4E-A84B-62A9ACF0F78C}" dt="2022-12-05T09:55:10.818" v="2258" actId="26606"/>
          <ac:spMkLst>
            <pc:docMk/>
            <pc:sldMk cId="429917605" sldId="2565"/>
            <ac:spMk id="8" creationId="{3BE52921-898C-4569-9D8A-F1C5E0ABE804}"/>
          </ac:spMkLst>
        </pc:spChg>
        <pc:spChg chg="add del mod ord">
          <ac:chgData name="Mihaela Buzdugan (2121942)" userId="2b717820-c927-4450-9c92-179971b980ae" providerId="ADAL" clId="{FD4445F5-07FF-7B4E-A84B-62A9ACF0F78C}" dt="2022-12-05T09:55:10.818" v="2258" actId="26606"/>
          <ac:spMkLst>
            <pc:docMk/>
            <pc:sldMk cId="429917605" sldId="2565"/>
            <ac:spMk id="10" creationId="{577946A2-8DCE-4047-9CAE-38128B4BAF3B}"/>
          </ac:spMkLst>
        </pc:spChg>
        <pc:spChg chg="add del mod">
          <ac:chgData name="Mihaela Buzdugan (2121942)" userId="2b717820-c927-4450-9c92-179971b980ae" providerId="ADAL" clId="{FD4445F5-07FF-7B4E-A84B-62A9ACF0F78C}" dt="2022-12-05T10:33:54.373" v="2451"/>
          <ac:spMkLst>
            <pc:docMk/>
            <pc:sldMk cId="429917605" sldId="2565"/>
            <ac:spMk id="11" creationId="{430FEF7B-8FD2-EF87-65F8-354E9AC766C7}"/>
          </ac:spMkLst>
        </pc:spChg>
        <pc:spChg chg="add mod">
          <ac:chgData name="Mihaela Buzdugan (2121942)" userId="2b717820-c927-4450-9c92-179971b980ae" providerId="ADAL" clId="{FD4445F5-07FF-7B4E-A84B-62A9ACF0F78C}" dt="2022-12-05T15:52:59.383" v="4434"/>
          <ac:spMkLst>
            <pc:docMk/>
            <pc:sldMk cId="429917605" sldId="2565"/>
            <ac:spMk id="12" creationId="{3EA74AD5-3389-9E9B-560C-5BB1A306BB82}"/>
          </ac:spMkLst>
        </pc:spChg>
        <pc:spChg chg="add del">
          <ac:chgData name="Mihaela Buzdugan (2121942)" userId="2b717820-c927-4450-9c92-179971b980ae" providerId="ADAL" clId="{FD4445F5-07FF-7B4E-A84B-62A9ACF0F78C}" dt="2022-12-02T14:54:40.626" v="1283" actId="26606"/>
          <ac:spMkLst>
            <pc:docMk/>
            <pc:sldMk cId="429917605" sldId="2565"/>
            <ac:spMk id="15" creationId="{E221FD70-6904-48AF-A171-E5C8B6457E0E}"/>
          </ac:spMkLst>
        </pc:spChg>
        <pc:spChg chg="add del">
          <ac:chgData name="Mihaela Buzdugan (2121942)" userId="2b717820-c927-4450-9c92-179971b980ae" providerId="ADAL" clId="{FD4445F5-07FF-7B4E-A84B-62A9ACF0F78C}" dt="2022-12-02T14:54:40.626" v="1283" actId="26606"/>
          <ac:spMkLst>
            <pc:docMk/>
            <pc:sldMk cId="429917605" sldId="2565"/>
            <ac:spMk id="17" creationId="{02A7CF60-3EFD-473B-B7A5-9118842E18D9}"/>
          </ac:spMkLst>
        </pc:spChg>
        <pc:spChg chg="add del">
          <ac:chgData name="Mihaela Buzdugan (2121942)" userId="2b717820-c927-4450-9c92-179971b980ae" providerId="ADAL" clId="{FD4445F5-07FF-7B4E-A84B-62A9ACF0F78C}" dt="2022-12-02T14:54:40.626" v="1283" actId="26606"/>
          <ac:spMkLst>
            <pc:docMk/>
            <pc:sldMk cId="429917605" sldId="2565"/>
            <ac:spMk id="19" creationId="{79FA8816-1A74-437F-87D9-8CB1C252FAD2}"/>
          </ac:spMkLst>
        </pc:spChg>
        <pc:spChg chg="add del">
          <ac:chgData name="Mihaela Buzdugan (2121942)" userId="2b717820-c927-4450-9c92-179971b980ae" providerId="ADAL" clId="{FD4445F5-07FF-7B4E-A84B-62A9ACF0F78C}" dt="2022-12-02T14:54:40.626" v="1283" actId="26606"/>
          <ac:spMkLst>
            <pc:docMk/>
            <pc:sldMk cId="429917605" sldId="2565"/>
            <ac:spMk id="21" creationId="{DD38F43D-7251-49DA-8210-748ED92CD6C4}"/>
          </ac:spMkLst>
        </pc:spChg>
        <pc:spChg chg="add del">
          <ac:chgData name="Mihaela Buzdugan (2121942)" userId="2b717820-c927-4450-9c92-179971b980ae" providerId="ADAL" clId="{FD4445F5-07FF-7B4E-A84B-62A9ACF0F78C}" dt="2022-12-02T14:54:40.626" v="1283" actId="26606"/>
          <ac:spMkLst>
            <pc:docMk/>
            <pc:sldMk cId="429917605" sldId="2565"/>
            <ac:spMk id="23" creationId="{318CA966-7397-43DD-A3FB-DA40618937C6}"/>
          </ac:spMkLst>
        </pc:spChg>
        <pc:spChg chg="add del">
          <ac:chgData name="Mihaela Buzdugan (2121942)" userId="2b717820-c927-4450-9c92-179971b980ae" providerId="ADAL" clId="{FD4445F5-07FF-7B4E-A84B-62A9ACF0F78C}" dt="2022-12-02T14:54:40.626" v="1283" actId="26606"/>
          <ac:spMkLst>
            <pc:docMk/>
            <pc:sldMk cId="429917605" sldId="2565"/>
            <ac:spMk id="25" creationId="{A4DA92B8-ECB2-42EA-AA82-1CDDF61643B7}"/>
          </ac:spMkLst>
        </pc:spChg>
        <pc:spChg chg="add del">
          <ac:chgData name="Mihaela Buzdugan (2121942)" userId="2b717820-c927-4450-9c92-179971b980ae" providerId="ADAL" clId="{FD4445F5-07FF-7B4E-A84B-62A9ACF0F78C}" dt="2022-12-02T14:54:40.612" v="1282" actId="26606"/>
          <ac:spMkLst>
            <pc:docMk/>
            <pc:sldMk cId="429917605" sldId="2565"/>
            <ac:spMk id="30" creationId="{949535B8-4DCF-4E8F-87FF-E58E9DAED312}"/>
          </ac:spMkLst>
        </pc:spChg>
        <pc:spChg chg="add del">
          <ac:chgData name="Mihaela Buzdugan (2121942)" userId="2b717820-c927-4450-9c92-179971b980ae" providerId="ADAL" clId="{FD4445F5-07FF-7B4E-A84B-62A9ACF0F78C}" dt="2022-12-02T14:54:40.612" v="1282" actId="26606"/>
          <ac:spMkLst>
            <pc:docMk/>
            <pc:sldMk cId="429917605" sldId="2565"/>
            <ac:spMk id="32" creationId="{D30461F7-251F-45DA-9BB7-200A37354E4C}"/>
          </ac:spMkLst>
        </pc:spChg>
        <pc:spChg chg="add del">
          <ac:chgData name="Mihaela Buzdugan (2121942)" userId="2b717820-c927-4450-9c92-179971b980ae" providerId="ADAL" clId="{FD4445F5-07FF-7B4E-A84B-62A9ACF0F78C}" dt="2022-12-02T14:54:40.612" v="1282" actId="26606"/>
          <ac:spMkLst>
            <pc:docMk/>
            <pc:sldMk cId="429917605" sldId="2565"/>
            <ac:spMk id="34" creationId="{3033C1FA-44DC-4135-AC8E-99278C31781E}"/>
          </ac:spMkLst>
        </pc:spChg>
        <pc:spChg chg="add del">
          <ac:chgData name="Mihaela Buzdugan (2121942)" userId="2b717820-c927-4450-9c92-179971b980ae" providerId="ADAL" clId="{FD4445F5-07FF-7B4E-A84B-62A9ACF0F78C}" dt="2022-12-02T14:54:40.612" v="1282" actId="26606"/>
          <ac:spMkLst>
            <pc:docMk/>
            <pc:sldMk cId="429917605" sldId="2565"/>
            <ac:spMk id="36" creationId="{8481A727-51BA-47CD-BDF2-F800D0449B7C}"/>
          </ac:spMkLst>
        </pc:spChg>
        <pc:spChg chg="add del">
          <ac:chgData name="Mihaela Buzdugan (2121942)" userId="2b717820-c927-4450-9c92-179971b980ae" providerId="ADAL" clId="{FD4445F5-07FF-7B4E-A84B-62A9ACF0F78C}" dt="2022-12-02T14:54:40.612" v="1282" actId="26606"/>
          <ac:spMkLst>
            <pc:docMk/>
            <pc:sldMk cId="429917605" sldId="2565"/>
            <ac:spMk id="38" creationId="{4A94605C-0EB2-4FA5-B05F-7BC682EA274C}"/>
          </ac:spMkLst>
        </pc:spChg>
        <pc:spChg chg="add del">
          <ac:chgData name="Mihaela Buzdugan (2121942)" userId="2b717820-c927-4450-9c92-179971b980ae" providerId="ADAL" clId="{FD4445F5-07FF-7B4E-A84B-62A9ACF0F78C}" dt="2022-12-02T14:54:40.612" v="1282" actId="26606"/>
          <ac:spMkLst>
            <pc:docMk/>
            <pc:sldMk cId="429917605" sldId="2565"/>
            <ac:spMk id="40" creationId="{E1D58C79-C053-45C6-AB6A-6BE55965B2E8}"/>
          </ac:spMkLst>
        </pc:spChg>
        <pc:spChg chg="add del">
          <ac:chgData name="Mihaela Buzdugan (2121942)" userId="2b717820-c927-4450-9c92-179971b980ae" providerId="ADAL" clId="{FD4445F5-07FF-7B4E-A84B-62A9ACF0F78C}" dt="2022-12-02T14:54:40.612" v="1282" actId="26606"/>
          <ac:spMkLst>
            <pc:docMk/>
            <pc:sldMk cId="429917605" sldId="2565"/>
            <ac:spMk id="42" creationId="{AF6B7092-FA11-45BD-B50D-DF79993015A4}"/>
          </ac:spMkLst>
        </pc:spChg>
        <pc:spChg chg="add del">
          <ac:chgData name="Mihaela Buzdugan (2121942)" userId="2b717820-c927-4450-9c92-179971b980ae" providerId="ADAL" clId="{FD4445F5-07FF-7B4E-A84B-62A9ACF0F78C}" dt="2022-12-05T09:55:10.818" v="2258" actId="26606"/>
          <ac:spMkLst>
            <pc:docMk/>
            <pc:sldMk cId="429917605" sldId="2565"/>
            <ac:spMk id="44" creationId="{949535B8-4DCF-4E8F-87FF-E58E9DAED312}"/>
          </ac:spMkLst>
        </pc:spChg>
        <pc:spChg chg="add del">
          <ac:chgData name="Mihaela Buzdugan (2121942)" userId="2b717820-c927-4450-9c92-179971b980ae" providerId="ADAL" clId="{FD4445F5-07FF-7B4E-A84B-62A9ACF0F78C}" dt="2022-12-05T09:55:10.818" v="2258" actId="26606"/>
          <ac:spMkLst>
            <pc:docMk/>
            <pc:sldMk cId="429917605" sldId="2565"/>
            <ac:spMk id="45" creationId="{D30461F7-251F-45DA-9BB7-200A37354E4C}"/>
          </ac:spMkLst>
        </pc:spChg>
        <pc:spChg chg="add del">
          <ac:chgData name="Mihaela Buzdugan (2121942)" userId="2b717820-c927-4450-9c92-179971b980ae" providerId="ADAL" clId="{FD4445F5-07FF-7B4E-A84B-62A9ACF0F78C}" dt="2022-12-05T09:55:10.818" v="2258" actId="26606"/>
          <ac:spMkLst>
            <pc:docMk/>
            <pc:sldMk cId="429917605" sldId="2565"/>
            <ac:spMk id="46" creationId="{79FA8816-1A74-437F-87D9-8CB1C252FAD2}"/>
          </ac:spMkLst>
        </pc:spChg>
        <pc:spChg chg="add del">
          <ac:chgData name="Mihaela Buzdugan (2121942)" userId="2b717820-c927-4450-9c92-179971b980ae" providerId="ADAL" clId="{FD4445F5-07FF-7B4E-A84B-62A9ACF0F78C}" dt="2022-12-05T09:55:10.818" v="2258" actId="26606"/>
          <ac:spMkLst>
            <pc:docMk/>
            <pc:sldMk cId="429917605" sldId="2565"/>
            <ac:spMk id="47" creationId="{DD38F43D-7251-49DA-8210-748ED92CD6C4}"/>
          </ac:spMkLst>
        </pc:spChg>
        <pc:spChg chg="add del">
          <ac:chgData name="Mihaela Buzdugan (2121942)" userId="2b717820-c927-4450-9c92-179971b980ae" providerId="ADAL" clId="{FD4445F5-07FF-7B4E-A84B-62A9ACF0F78C}" dt="2022-12-05T09:55:10.818" v="2258" actId="26606"/>
          <ac:spMkLst>
            <pc:docMk/>
            <pc:sldMk cId="429917605" sldId="2565"/>
            <ac:spMk id="48" creationId="{318CA966-7397-43DD-A3FB-DA40618937C6}"/>
          </ac:spMkLst>
        </pc:spChg>
        <pc:spChg chg="add del">
          <ac:chgData name="Mihaela Buzdugan (2121942)" userId="2b717820-c927-4450-9c92-179971b980ae" providerId="ADAL" clId="{FD4445F5-07FF-7B4E-A84B-62A9ACF0F78C}" dt="2022-12-05T09:55:10.818" v="2258" actId="26606"/>
          <ac:spMkLst>
            <pc:docMk/>
            <pc:sldMk cId="429917605" sldId="2565"/>
            <ac:spMk id="49" creationId="{541C54A8-5388-4520-9A13-3214D466A71A}"/>
          </ac:spMkLst>
        </pc:spChg>
        <pc:spChg chg="add del">
          <ac:chgData name="Mihaela Buzdugan (2121942)" userId="2b717820-c927-4450-9c92-179971b980ae" providerId="ADAL" clId="{FD4445F5-07FF-7B4E-A84B-62A9ACF0F78C}" dt="2022-12-05T09:55:10.818" v="2258" actId="26606"/>
          <ac:spMkLst>
            <pc:docMk/>
            <pc:sldMk cId="429917605" sldId="2565"/>
            <ac:spMk id="50" creationId="{A4DA92B8-ECB2-42EA-AA82-1CDDF61643B7}"/>
          </ac:spMkLst>
        </pc:spChg>
        <pc:spChg chg="add del">
          <ac:chgData name="Mihaela Buzdugan (2121942)" userId="2b717820-c927-4450-9c92-179971b980ae" providerId="ADAL" clId="{FD4445F5-07FF-7B4E-A84B-62A9ACF0F78C}" dt="2022-12-05T09:54:42.236" v="2235" actId="26606"/>
          <ac:spMkLst>
            <pc:docMk/>
            <pc:sldMk cId="429917605" sldId="2565"/>
            <ac:spMk id="55" creationId="{949535B8-4DCF-4E8F-87FF-E58E9DAED312}"/>
          </ac:spMkLst>
        </pc:spChg>
        <pc:spChg chg="add del">
          <ac:chgData name="Mihaela Buzdugan (2121942)" userId="2b717820-c927-4450-9c92-179971b980ae" providerId="ADAL" clId="{FD4445F5-07FF-7B4E-A84B-62A9ACF0F78C}" dt="2022-12-05T09:54:42.236" v="2235" actId="26606"/>
          <ac:spMkLst>
            <pc:docMk/>
            <pc:sldMk cId="429917605" sldId="2565"/>
            <ac:spMk id="57" creationId="{D30461F7-251F-45DA-9BB7-200A37354E4C}"/>
          </ac:spMkLst>
        </pc:spChg>
        <pc:spChg chg="add del">
          <ac:chgData name="Mihaela Buzdugan (2121942)" userId="2b717820-c927-4450-9c92-179971b980ae" providerId="ADAL" clId="{FD4445F5-07FF-7B4E-A84B-62A9ACF0F78C}" dt="2022-12-05T09:54:42.236" v="2235" actId="26606"/>
          <ac:spMkLst>
            <pc:docMk/>
            <pc:sldMk cId="429917605" sldId="2565"/>
            <ac:spMk id="58" creationId="{577946A2-8DCE-4047-9CAE-38128B4BAF3B}"/>
          </ac:spMkLst>
        </pc:spChg>
        <pc:spChg chg="add del">
          <ac:chgData name="Mihaela Buzdugan (2121942)" userId="2b717820-c927-4450-9c92-179971b980ae" providerId="ADAL" clId="{FD4445F5-07FF-7B4E-A84B-62A9ACF0F78C}" dt="2022-12-05T09:54:42.236" v="2235" actId="26606"/>
          <ac:spMkLst>
            <pc:docMk/>
            <pc:sldMk cId="429917605" sldId="2565"/>
            <ac:spMk id="59" creationId="{294BE718-56BA-4555-B880-8497742E6AA2}"/>
          </ac:spMkLst>
        </pc:spChg>
        <pc:spChg chg="add del">
          <ac:chgData name="Mihaela Buzdugan (2121942)" userId="2b717820-c927-4450-9c92-179971b980ae" providerId="ADAL" clId="{FD4445F5-07FF-7B4E-A84B-62A9ACF0F78C}" dt="2022-12-05T09:54:42.236" v="2235" actId="26606"/>
          <ac:spMkLst>
            <pc:docMk/>
            <pc:sldMk cId="429917605" sldId="2565"/>
            <ac:spMk id="61" creationId="{2E71F825-A3B9-4015-A4BA-3B904C61B56C}"/>
          </ac:spMkLst>
        </pc:spChg>
        <pc:spChg chg="add del">
          <ac:chgData name="Mihaela Buzdugan (2121942)" userId="2b717820-c927-4450-9c92-179971b980ae" providerId="ADAL" clId="{FD4445F5-07FF-7B4E-A84B-62A9ACF0F78C}" dt="2022-12-05T09:54:44.259" v="2237" actId="26606"/>
          <ac:spMkLst>
            <pc:docMk/>
            <pc:sldMk cId="429917605" sldId="2565"/>
            <ac:spMk id="63" creationId="{949535B8-4DCF-4E8F-87FF-E58E9DAED312}"/>
          </ac:spMkLst>
        </pc:spChg>
        <pc:spChg chg="add del">
          <ac:chgData name="Mihaela Buzdugan (2121942)" userId="2b717820-c927-4450-9c92-179971b980ae" providerId="ADAL" clId="{FD4445F5-07FF-7B4E-A84B-62A9ACF0F78C}" dt="2022-12-05T09:54:44.259" v="2237" actId="26606"/>
          <ac:spMkLst>
            <pc:docMk/>
            <pc:sldMk cId="429917605" sldId="2565"/>
            <ac:spMk id="64" creationId="{D30461F7-251F-45DA-9BB7-200A37354E4C}"/>
          </ac:spMkLst>
        </pc:spChg>
        <pc:spChg chg="add del">
          <ac:chgData name="Mihaela Buzdugan (2121942)" userId="2b717820-c927-4450-9c92-179971b980ae" providerId="ADAL" clId="{FD4445F5-07FF-7B4E-A84B-62A9ACF0F78C}" dt="2022-12-05T09:54:44.259" v="2237" actId="26606"/>
          <ac:spMkLst>
            <pc:docMk/>
            <pc:sldMk cId="429917605" sldId="2565"/>
            <ac:spMk id="65" creationId="{93996DC2-1657-4025-847B-8982A86AD39E}"/>
          </ac:spMkLst>
        </pc:spChg>
        <pc:spChg chg="add del">
          <ac:chgData name="Mihaela Buzdugan (2121942)" userId="2b717820-c927-4450-9c92-179971b980ae" providerId="ADAL" clId="{FD4445F5-07FF-7B4E-A84B-62A9ACF0F78C}" dt="2022-12-05T09:54:44.259" v="2237" actId="26606"/>
          <ac:spMkLst>
            <pc:docMk/>
            <pc:sldMk cId="429917605" sldId="2565"/>
            <ac:spMk id="66" creationId="{577946A2-8DCE-4047-9CAE-38128B4BAF3B}"/>
          </ac:spMkLst>
        </pc:spChg>
        <pc:spChg chg="add del">
          <ac:chgData name="Mihaela Buzdugan (2121942)" userId="2b717820-c927-4450-9c92-179971b980ae" providerId="ADAL" clId="{FD4445F5-07FF-7B4E-A84B-62A9ACF0F78C}" dt="2022-12-05T09:54:44.259" v="2237" actId="26606"/>
          <ac:spMkLst>
            <pc:docMk/>
            <pc:sldMk cId="429917605" sldId="2565"/>
            <ac:spMk id="67" creationId="{D0AE56E2-DA11-4D56-8C9C-331CA95B0449}"/>
          </ac:spMkLst>
        </pc:spChg>
        <pc:spChg chg="add del">
          <ac:chgData name="Mihaela Buzdugan (2121942)" userId="2b717820-c927-4450-9c92-179971b980ae" providerId="ADAL" clId="{FD4445F5-07FF-7B4E-A84B-62A9ACF0F78C}" dt="2022-12-05T09:54:47.994" v="2239" actId="26606"/>
          <ac:spMkLst>
            <pc:docMk/>
            <pc:sldMk cId="429917605" sldId="2565"/>
            <ac:spMk id="69" creationId="{40CEB5FD-1F68-4966-9C29-5DA5ADCCFE95}"/>
          </ac:spMkLst>
        </pc:spChg>
        <pc:spChg chg="add del">
          <ac:chgData name="Mihaela Buzdugan (2121942)" userId="2b717820-c927-4450-9c92-179971b980ae" providerId="ADAL" clId="{FD4445F5-07FF-7B4E-A84B-62A9ACF0F78C}" dt="2022-12-05T09:54:47.994" v="2239" actId="26606"/>
          <ac:spMkLst>
            <pc:docMk/>
            <pc:sldMk cId="429917605" sldId="2565"/>
            <ac:spMk id="70" creationId="{F88154DA-55D8-482D-94C2-81A8A265D328}"/>
          </ac:spMkLst>
        </pc:spChg>
        <pc:spChg chg="add del">
          <ac:chgData name="Mihaela Buzdugan (2121942)" userId="2b717820-c927-4450-9c92-179971b980ae" providerId="ADAL" clId="{FD4445F5-07FF-7B4E-A84B-62A9ACF0F78C}" dt="2022-12-05T09:54:47.994" v="2239" actId="26606"/>
          <ac:spMkLst>
            <pc:docMk/>
            <pc:sldMk cId="429917605" sldId="2565"/>
            <ac:spMk id="71" creationId="{A1DFCBE5-52C1-48A9-89CF-E7D68CCA1620}"/>
          </ac:spMkLst>
        </pc:spChg>
        <pc:spChg chg="add del">
          <ac:chgData name="Mihaela Buzdugan (2121942)" userId="2b717820-c927-4450-9c92-179971b980ae" providerId="ADAL" clId="{FD4445F5-07FF-7B4E-A84B-62A9ACF0F78C}" dt="2022-12-05T09:54:47.994" v="2239" actId="26606"/>
          <ac:spMkLst>
            <pc:docMk/>
            <pc:sldMk cId="429917605" sldId="2565"/>
            <ac:spMk id="72" creationId="{EB17C8F6-D357-4254-BBAC-96B01EEBE162}"/>
          </ac:spMkLst>
        </pc:spChg>
        <pc:spChg chg="add del">
          <ac:chgData name="Mihaela Buzdugan (2121942)" userId="2b717820-c927-4450-9c92-179971b980ae" providerId="ADAL" clId="{FD4445F5-07FF-7B4E-A84B-62A9ACF0F78C}" dt="2022-12-05T09:54:47.994" v="2239" actId="26606"/>
          <ac:spMkLst>
            <pc:docMk/>
            <pc:sldMk cId="429917605" sldId="2565"/>
            <ac:spMk id="73" creationId="{577946A2-8DCE-4047-9CAE-38128B4BAF3B}"/>
          </ac:spMkLst>
        </pc:spChg>
        <pc:spChg chg="add del">
          <ac:chgData name="Mihaela Buzdugan (2121942)" userId="2b717820-c927-4450-9c92-179971b980ae" providerId="ADAL" clId="{FD4445F5-07FF-7B4E-A84B-62A9ACF0F78C}" dt="2022-12-05T09:54:49.024" v="2241" actId="26606"/>
          <ac:spMkLst>
            <pc:docMk/>
            <pc:sldMk cId="429917605" sldId="2565"/>
            <ac:spMk id="75" creationId="{40CEB5FD-1F68-4966-9C29-5DA5ADCCFE95}"/>
          </ac:spMkLst>
        </pc:spChg>
        <pc:spChg chg="add del">
          <ac:chgData name="Mihaela Buzdugan (2121942)" userId="2b717820-c927-4450-9c92-179971b980ae" providerId="ADAL" clId="{FD4445F5-07FF-7B4E-A84B-62A9ACF0F78C}" dt="2022-12-05T09:54:49.024" v="2241" actId="26606"/>
          <ac:spMkLst>
            <pc:docMk/>
            <pc:sldMk cId="429917605" sldId="2565"/>
            <ac:spMk id="76" creationId="{F88154DA-55D8-482D-94C2-81A8A265D328}"/>
          </ac:spMkLst>
        </pc:spChg>
        <pc:spChg chg="add del">
          <ac:chgData name="Mihaela Buzdugan (2121942)" userId="2b717820-c927-4450-9c92-179971b980ae" providerId="ADAL" clId="{FD4445F5-07FF-7B4E-A84B-62A9ACF0F78C}" dt="2022-12-05T09:54:49.024" v="2241" actId="26606"/>
          <ac:spMkLst>
            <pc:docMk/>
            <pc:sldMk cId="429917605" sldId="2565"/>
            <ac:spMk id="77" creationId="{E66D1A08-5AB7-449D-80DF-0BDC9970DD1C}"/>
          </ac:spMkLst>
        </pc:spChg>
        <pc:spChg chg="add del">
          <ac:chgData name="Mihaela Buzdugan (2121942)" userId="2b717820-c927-4450-9c92-179971b980ae" providerId="ADAL" clId="{FD4445F5-07FF-7B4E-A84B-62A9ACF0F78C}" dt="2022-12-05T09:54:49.024" v="2241" actId="26606"/>
          <ac:spMkLst>
            <pc:docMk/>
            <pc:sldMk cId="429917605" sldId="2565"/>
            <ac:spMk id="78" creationId="{6DECC594-5C13-439E-B13F-ED0A8472786A}"/>
          </ac:spMkLst>
        </pc:spChg>
        <pc:spChg chg="add del">
          <ac:chgData name="Mihaela Buzdugan (2121942)" userId="2b717820-c927-4450-9c92-179971b980ae" providerId="ADAL" clId="{FD4445F5-07FF-7B4E-A84B-62A9ACF0F78C}" dt="2022-12-05T09:54:49.024" v="2241" actId="26606"/>
          <ac:spMkLst>
            <pc:docMk/>
            <pc:sldMk cId="429917605" sldId="2565"/>
            <ac:spMk id="79" creationId="{577946A2-8DCE-4047-9CAE-38128B4BAF3B}"/>
          </ac:spMkLst>
        </pc:spChg>
        <pc:spChg chg="add del">
          <ac:chgData name="Mihaela Buzdugan (2121942)" userId="2b717820-c927-4450-9c92-179971b980ae" providerId="ADAL" clId="{FD4445F5-07FF-7B4E-A84B-62A9ACF0F78C}" dt="2022-12-05T09:54:49.024" v="2241" actId="26606"/>
          <ac:spMkLst>
            <pc:docMk/>
            <pc:sldMk cId="429917605" sldId="2565"/>
            <ac:spMk id="80" creationId="{83D9F664-6639-4CD6-A55D-54E64F7FB004}"/>
          </ac:spMkLst>
        </pc:spChg>
        <pc:spChg chg="add del">
          <ac:chgData name="Mihaela Buzdugan (2121942)" userId="2b717820-c927-4450-9c92-179971b980ae" providerId="ADAL" clId="{FD4445F5-07FF-7B4E-A84B-62A9ACF0F78C}" dt="2022-12-05T09:54:49.024" v="2241" actId="26606"/>
          <ac:spMkLst>
            <pc:docMk/>
            <pc:sldMk cId="429917605" sldId="2565"/>
            <ac:spMk id="81" creationId="{CF9F7DDF-85A2-4347-9A46-8BD568AFF6E7}"/>
          </ac:spMkLst>
        </pc:spChg>
        <pc:spChg chg="add del">
          <ac:chgData name="Mihaela Buzdugan (2121942)" userId="2b717820-c927-4450-9c92-179971b980ae" providerId="ADAL" clId="{FD4445F5-07FF-7B4E-A84B-62A9ACF0F78C}" dt="2022-12-05T09:54:49.024" v="2241" actId="26606"/>
          <ac:spMkLst>
            <pc:docMk/>
            <pc:sldMk cId="429917605" sldId="2565"/>
            <ac:spMk id="82" creationId="{9C07E44A-72EE-40F3-9020-BC903761F7C6}"/>
          </ac:spMkLst>
        </pc:spChg>
        <pc:spChg chg="add del">
          <ac:chgData name="Mihaela Buzdugan (2121942)" userId="2b717820-c927-4450-9c92-179971b980ae" providerId="ADAL" clId="{FD4445F5-07FF-7B4E-A84B-62A9ACF0F78C}" dt="2022-12-05T09:54:49.024" v="2241" actId="26606"/>
          <ac:spMkLst>
            <pc:docMk/>
            <pc:sldMk cId="429917605" sldId="2565"/>
            <ac:spMk id="83" creationId="{3AA35A02-3DD9-4BF6-A9C8-13C0EA745062}"/>
          </ac:spMkLst>
        </pc:spChg>
        <pc:spChg chg="add del">
          <ac:chgData name="Mihaela Buzdugan (2121942)" userId="2b717820-c927-4450-9c92-179971b980ae" providerId="ADAL" clId="{FD4445F5-07FF-7B4E-A84B-62A9ACF0F78C}" dt="2022-12-05T09:54:49.024" v="2241" actId="26606"/>
          <ac:spMkLst>
            <pc:docMk/>
            <pc:sldMk cId="429917605" sldId="2565"/>
            <ac:spMk id="84" creationId="{9F93A25B-755B-4E4B-8DF5-966F6B655777}"/>
          </ac:spMkLst>
        </pc:spChg>
        <pc:spChg chg="add del">
          <ac:chgData name="Mihaela Buzdugan (2121942)" userId="2b717820-c927-4450-9c92-179971b980ae" providerId="ADAL" clId="{FD4445F5-07FF-7B4E-A84B-62A9ACF0F78C}" dt="2022-12-05T09:54:50.133" v="2243" actId="26606"/>
          <ac:spMkLst>
            <pc:docMk/>
            <pc:sldMk cId="429917605" sldId="2565"/>
            <ac:spMk id="86" creationId="{949535B8-4DCF-4E8F-87FF-E58E9DAED312}"/>
          </ac:spMkLst>
        </pc:spChg>
        <pc:spChg chg="add del">
          <ac:chgData name="Mihaela Buzdugan (2121942)" userId="2b717820-c927-4450-9c92-179971b980ae" providerId="ADAL" clId="{FD4445F5-07FF-7B4E-A84B-62A9ACF0F78C}" dt="2022-12-05T09:54:50.133" v="2243" actId="26606"/>
          <ac:spMkLst>
            <pc:docMk/>
            <pc:sldMk cId="429917605" sldId="2565"/>
            <ac:spMk id="87" creationId="{D30461F7-251F-45DA-9BB7-200A37354E4C}"/>
          </ac:spMkLst>
        </pc:spChg>
        <pc:spChg chg="add del">
          <ac:chgData name="Mihaela Buzdugan (2121942)" userId="2b717820-c927-4450-9c92-179971b980ae" providerId="ADAL" clId="{FD4445F5-07FF-7B4E-A84B-62A9ACF0F78C}" dt="2022-12-05T09:54:50.133" v="2243" actId="26606"/>
          <ac:spMkLst>
            <pc:docMk/>
            <pc:sldMk cId="429917605" sldId="2565"/>
            <ac:spMk id="88" creationId="{36324DAD-3C03-4590-BDB0-ACCE29E8062B}"/>
          </ac:spMkLst>
        </pc:spChg>
        <pc:spChg chg="add del">
          <ac:chgData name="Mihaela Buzdugan (2121942)" userId="2b717820-c927-4450-9c92-179971b980ae" providerId="ADAL" clId="{FD4445F5-07FF-7B4E-A84B-62A9ACF0F78C}" dt="2022-12-05T09:54:50.133" v="2243" actId="26606"/>
          <ac:spMkLst>
            <pc:docMk/>
            <pc:sldMk cId="429917605" sldId="2565"/>
            <ac:spMk id="89" creationId="{64D0ABBA-7770-4A8E-A402-3336AD7E7935}"/>
          </ac:spMkLst>
        </pc:spChg>
        <pc:spChg chg="add del">
          <ac:chgData name="Mihaela Buzdugan (2121942)" userId="2b717820-c927-4450-9c92-179971b980ae" providerId="ADAL" clId="{FD4445F5-07FF-7B4E-A84B-62A9ACF0F78C}" dt="2022-12-05T09:54:50.133" v="2243" actId="26606"/>
          <ac:spMkLst>
            <pc:docMk/>
            <pc:sldMk cId="429917605" sldId="2565"/>
            <ac:spMk id="90" creationId="{577946A2-8DCE-4047-9CAE-38128B4BAF3B}"/>
          </ac:spMkLst>
        </pc:spChg>
        <pc:spChg chg="add del">
          <ac:chgData name="Mihaela Buzdugan (2121942)" userId="2b717820-c927-4450-9c92-179971b980ae" providerId="ADAL" clId="{FD4445F5-07FF-7B4E-A84B-62A9ACF0F78C}" dt="2022-12-05T09:54:50.133" v="2243" actId="26606"/>
          <ac:spMkLst>
            <pc:docMk/>
            <pc:sldMk cId="429917605" sldId="2565"/>
            <ac:spMk id="91" creationId="{A6ACAFF7-48DF-441D-AF2E-21BC7596E863}"/>
          </ac:spMkLst>
        </pc:spChg>
        <pc:spChg chg="add del">
          <ac:chgData name="Mihaela Buzdugan (2121942)" userId="2b717820-c927-4450-9c92-179971b980ae" providerId="ADAL" clId="{FD4445F5-07FF-7B4E-A84B-62A9ACF0F78C}" dt="2022-12-05T09:54:52.928" v="2245" actId="26606"/>
          <ac:spMkLst>
            <pc:docMk/>
            <pc:sldMk cId="429917605" sldId="2565"/>
            <ac:spMk id="93" creationId="{949535B8-4DCF-4E8F-87FF-E58E9DAED312}"/>
          </ac:spMkLst>
        </pc:spChg>
        <pc:spChg chg="add del">
          <ac:chgData name="Mihaela Buzdugan (2121942)" userId="2b717820-c927-4450-9c92-179971b980ae" providerId="ADAL" clId="{FD4445F5-07FF-7B4E-A84B-62A9ACF0F78C}" dt="2022-12-05T09:54:52.928" v="2245" actId="26606"/>
          <ac:spMkLst>
            <pc:docMk/>
            <pc:sldMk cId="429917605" sldId="2565"/>
            <ac:spMk id="94" creationId="{D30461F7-251F-45DA-9BB7-200A37354E4C}"/>
          </ac:spMkLst>
        </pc:spChg>
        <pc:spChg chg="add del">
          <ac:chgData name="Mihaela Buzdugan (2121942)" userId="2b717820-c927-4450-9c92-179971b980ae" providerId="ADAL" clId="{FD4445F5-07FF-7B4E-A84B-62A9ACF0F78C}" dt="2022-12-05T09:54:52.928" v="2245" actId="26606"/>
          <ac:spMkLst>
            <pc:docMk/>
            <pc:sldMk cId="429917605" sldId="2565"/>
            <ac:spMk id="95" creationId="{79FA8816-1A74-437F-87D9-8CB1C252FAD2}"/>
          </ac:spMkLst>
        </pc:spChg>
        <pc:spChg chg="add del">
          <ac:chgData name="Mihaela Buzdugan (2121942)" userId="2b717820-c927-4450-9c92-179971b980ae" providerId="ADAL" clId="{FD4445F5-07FF-7B4E-A84B-62A9ACF0F78C}" dt="2022-12-05T09:54:52.928" v="2245" actId="26606"/>
          <ac:spMkLst>
            <pc:docMk/>
            <pc:sldMk cId="429917605" sldId="2565"/>
            <ac:spMk id="96" creationId="{DD38F43D-7251-49DA-8210-748ED92CD6C4}"/>
          </ac:spMkLst>
        </pc:spChg>
        <pc:spChg chg="add del">
          <ac:chgData name="Mihaela Buzdugan (2121942)" userId="2b717820-c927-4450-9c92-179971b980ae" providerId="ADAL" clId="{FD4445F5-07FF-7B4E-A84B-62A9ACF0F78C}" dt="2022-12-05T09:54:52.928" v="2245" actId="26606"/>
          <ac:spMkLst>
            <pc:docMk/>
            <pc:sldMk cId="429917605" sldId="2565"/>
            <ac:spMk id="97" creationId="{577946A2-8DCE-4047-9CAE-38128B4BAF3B}"/>
          </ac:spMkLst>
        </pc:spChg>
        <pc:spChg chg="add del">
          <ac:chgData name="Mihaela Buzdugan (2121942)" userId="2b717820-c927-4450-9c92-179971b980ae" providerId="ADAL" clId="{FD4445F5-07FF-7B4E-A84B-62A9ACF0F78C}" dt="2022-12-05T09:54:52.928" v="2245" actId="26606"/>
          <ac:spMkLst>
            <pc:docMk/>
            <pc:sldMk cId="429917605" sldId="2565"/>
            <ac:spMk id="98" creationId="{318CA966-7397-43DD-A3FB-DA40618937C6}"/>
          </ac:spMkLst>
        </pc:spChg>
        <pc:spChg chg="add del">
          <ac:chgData name="Mihaela Buzdugan (2121942)" userId="2b717820-c927-4450-9c92-179971b980ae" providerId="ADAL" clId="{FD4445F5-07FF-7B4E-A84B-62A9ACF0F78C}" dt="2022-12-05T09:54:52.928" v="2245" actId="26606"/>
          <ac:spMkLst>
            <pc:docMk/>
            <pc:sldMk cId="429917605" sldId="2565"/>
            <ac:spMk id="99" creationId="{541C54A8-5388-4520-9A13-3214D466A71A}"/>
          </ac:spMkLst>
        </pc:spChg>
        <pc:spChg chg="add del">
          <ac:chgData name="Mihaela Buzdugan (2121942)" userId="2b717820-c927-4450-9c92-179971b980ae" providerId="ADAL" clId="{FD4445F5-07FF-7B4E-A84B-62A9ACF0F78C}" dt="2022-12-05T09:54:52.928" v="2245" actId="26606"/>
          <ac:spMkLst>
            <pc:docMk/>
            <pc:sldMk cId="429917605" sldId="2565"/>
            <ac:spMk id="100" creationId="{A4DA92B8-ECB2-42EA-AA82-1CDDF61643B7}"/>
          </ac:spMkLst>
        </pc:spChg>
        <pc:spChg chg="add del">
          <ac:chgData name="Mihaela Buzdugan (2121942)" userId="2b717820-c927-4450-9c92-179971b980ae" providerId="ADAL" clId="{FD4445F5-07FF-7B4E-A84B-62A9ACF0F78C}" dt="2022-12-05T09:54:59.234" v="2247" actId="26606"/>
          <ac:spMkLst>
            <pc:docMk/>
            <pc:sldMk cId="429917605" sldId="2565"/>
            <ac:spMk id="102" creationId="{949535B8-4DCF-4E8F-87FF-E58E9DAED312}"/>
          </ac:spMkLst>
        </pc:spChg>
        <pc:spChg chg="add del">
          <ac:chgData name="Mihaela Buzdugan (2121942)" userId="2b717820-c927-4450-9c92-179971b980ae" providerId="ADAL" clId="{FD4445F5-07FF-7B4E-A84B-62A9ACF0F78C}" dt="2022-12-05T09:54:59.234" v="2247" actId="26606"/>
          <ac:spMkLst>
            <pc:docMk/>
            <pc:sldMk cId="429917605" sldId="2565"/>
            <ac:spMk id="103" creationId="{D30461F7-251F-45DA-9BB7-200A37354E4C}"/>
          </ac:spMkLst>
        </pc:spChg>
        <pc:spChg chg="add del">
          <ac:chgData name="Mihaela Buzdugan (2121942)" userId="2b717820-c927-4450-9c92-179971b980ae" providerId="ADAL" clId="{FD4445F5-07FF-7B4E-A84B-62A9ACF0F78C}" dt="2022-12-05T09:54:59.234" v="2247" actId="26606"/>
          <ac:spMkLst>
            <pc:docMk/>
            <pc:sldMk cId="429917605" sldId="2565"/>
            <ac:spMk id="104" creationId="{EA992460-7FA3-40FE-A958-BCD1981B96FB}"/>
          </ac:spMkLst>
        </pc:spChg>
        <pc:spChg chg="add del">
          <ac:chgData name="Mihaela Buzdugan (2121942)" userId="2b717820-c927-4450-9c92-179971b980ae" providerId="ADAL" clId="{FD4445F5-07FF-7B4E-A84B-62A9ACF0F78C}" dt="2022-12-05T09:54:59.234" v="2247" actId="26606"/>
          <ac:spMkLst>
            <pc:docMk/>
            <pc:sldMk cId="429917605" sldId="2565"/>
            <ac:spMk id="105" creationId="{ADF57D5B-380D-48E9-8DAD-DD500FE80A01}"/>
          </ac:spMkLst>
        </pc:spChg>
        <pc:spChg chg="add del">
          <ac:chgData name="Mihaela Buzdugan (2121942)" userId="2b717820-c927-4450-9c92-179971b980ae" providerId="ADAL" clId="{FD4445F5-07FF-7B4E-A84B-62A9ACF0F78C}" dt="2022-12-05T09:54:59.234" v="2247" actId="26606"/>
          <ac:spMkLst>
            <pc:docMk/>
            <pc:sldMk cId="429917605" sldId="2565"/>
            <ac:spMk id="106" creationId="{577946A2-8DCE-4047-9CAE-38128B4BAF3B}"/>
          </ac:spMkLst>
        </pc:spChg>
        <pc:spChg chg="add del">
          <ac:chgData name="Mihaela Buzdugan (2121942)" userId="2b717820-c927-4450-9c92-179971b980ae" providerId="ADAL" clId="{FD4445F5-07FF-7B4E-A84B-62A9ACF0F78C}" dt="2022-12-05T09:54:59.234" v="2247" actId="26606"/>
          <ac:spMkLst>
            <pc:docMk/>
            <pc:sldMk cId="429917605" sldId="2565"/>
            <ac:spMk id="107" creationId="{065CC8E5-7727-4F29-A17D-114AF339F7DA}"/>
          </ac:spMkLst>
        </pc:spChg>
        <pc:spChg chg="add del">
          <ac:chgData name="Mihaela Buzdugan (2121942)" userId="2b717820-c927-4450-9c92-179971b980ae" providerId="ADAL" clId="{FD4445F5-07FF-7B4E-A84B-62A9ACF0F78C}" dt="2022-12-05T09:54:59.234" v="2247" actId="26606"/>
          <ac:spMkLst>
            <pc:docMk/>
            <pc:sldMk cId="429917605" sldId="2565"/>
            <ac:spMk id="108" creationId="{74600802-151E-4F13-8C35-8D5CEDFF64A4}"/>
          </ac:spMkLst>
        </pc:spChg>
        <pc:spChg chg="add del">
          <ac:chgData name="Mihaela Buzdugan (2121942)" userId="2b717820-c927-4450-9c92-179971b980ae" providerId="ADAL" clId="{FD4445F5-07FF-7B4E-A84B-62A9ACF0F78C}" dt="2022-12-05T09:54:59.234" v="2247" actId="26606"/>
          <ac:spMkLst>
            <pc:docMk/>
            <pc:sldMk cId="429917605" sldId="2565"/>
            <ac:spMk id="109" creationId="{F125053E-1062-4FE2-974C-546DC769D9F5}"/>
          </ac:spMkLst>
        </pc:spChg>
        <pc:spChg chg="add del">
          <ac:chgData name="Mihaela Buzdugan (2121942)" userId="2b717820-c927-4450-9c92-179971b980ae" providerId="ADAL" clId="{FD4445F5-07FF-7B4E-A84B-62A9ACF0F78C}" dt="2022-12-05T09:55:02.541" v="2249" actId="26606"/>
          <ac:spMkLst>
            <pc:docMk/>
            <pc:sldMk cId="429917605" sldId="2565"/>
            <ac:spMk id="111" creationId="{40CEB5FD-1F68-4966-9C29-5DA5ADCCFE95}"/>
          </ac:spMkLst>
        </pc:spChg>
        <pc:spChg chg="add del">
          <ac:chgData name="Mihaela Buzdugan (2121942)" userId="2b717820-c927-4450-9c92-179971b980ae" providerId="ADAL" clId="{FD4445F5-07FF-7B4E-A84B-62A9ACF0F78C}" dt="2022-12-05T09:55:02.541" v="2249" actId="26606"/>
          <ac:spMkLst>
            <pc:docMk/>
            <pc:sldMk cId="429917605" sldId="2565"/>
            <ac:spMk id="112" creationId="{F88154DA-55D8-482D-94C2-81A8A265D328}"/>
          </ac:spMkLst>
        </pc:spChg>
        <pc:spChg chg="add del">
          <ac:chgData name="Mihaela Buzdugan (2121942)" userId="2b717820-c927-4450-9c92-179971b980ae" providerId="ADAL" clId="{FD4445F5-07FF-7B4E-A84B-62A9ACF0F78C}" dt="2022-12-05T09:55:02.541" v="2249" actId="26606"/>
          <ac:spMkLst>
            <pc:docMk/>
            <pc:sldMk cId="429917605" sldId="2565"/>
            <ac:spMk id="113" creationId="{EC9067A8-D8E7-41F9-B19C-15C5523C38F8}"/>
          </ac:spMkLst>
        </pc:spChg>
        <pc:spChg chg="add del">
          <ac:chgData name="Mihaela Buzdugan (2121942)" userId="2b717820-c927-4450-9c92-179971b980ae" providerId="ADAL" clId="{FD4445F5-07FF-7B4E-A84B-62A9ACF0F78C}" dt="2022-12-05T09:55:02.541" v="2249" actId="26606"/>
          <ac:spMkLst>
            <pc:docMk/>
            <pc:sldMk cId="429917605" sldId="2565"/>
            <ac:spMk id="114" creationId="{5A9158D1-8875-483E-B30D-2CF958040EC7}"/>
          </ac:spMkLst>
        </pc:spChg>
        <pc:spChg chg="add del">
          <ac:chgData name="Mihaela Buzdugan (2121942)" userId="2b717820-c927-4450-9c92-179971b980ae" providerId="ADAL" clId="{FD4445F5-07FF-7B4E-A84B-62A9ACF0F78C}" dt="2022-12-05T09:55:02.541" v="2249" actId="26606"/>
          <ac:spMkLst>
            <pc:docMk/>
            <pc:sldMk cId="429917605" sldId="2565"/>
            <ac:spMk id="115" creationId="{577946A2-8DCE-4047-9CAE-38128B4BAF3B}"/>
          </ac:spMkLst>
        </pc:spChg>
        <pc:spChg chg="add del">
          <ac:chgData name="Mihaela Buzdugan (2121942)" userId="2b717820-c927-4450-9c92-179971b980ae" providerId="ADAL" clId="{FD4445F5-07FF-7B4E-A84B-62A9ACF0F78C}" dt="2022-12-05T09:55:02.541" v="2249" actId="26606"/>
          <ac:spMkLst>
            <pc:docMk/>
            <pc:sldMk cId="429917605" sldId="2565"/>
            <ac:spMk id="116" creationId="{21594B80-05B5-41BA-AB9A-09E26DC2BA33}"/>
          </ac:spMkLst>
        </pc:spChg>
        <pc:spChg chg="add del">
          <ac:chgData name="Mihaela Buzdugan (2121942)" userId="2b717820-c927-4450-9c92-179971b980ae" providerId="ADAL" clId="{FD4445F5-07FF-7B4E-A84B-62A9ACF0F78C}" dt="2022-12-05T09:55:07.824" v="2251" actId="26606"/>
          <ac:spMkLst>
            <pc:docMk/>
            <pc:sldMk cId="429917605" sldId="2565"/>
            <ac:spMk id="118" creationId="{949535B8-4DCF-4E8F-87FF-E58E9DAED312}"/>
          </ac:spMkLst>
        </pc:spChg>
        <pc:spChg chg="add del">
          <ac:chgData name="Mihaela Buzdugan (2121942)" userId="2b717820-c927-4450-9c92-179971b980ae" providerId="ADAL" clId="{FD4445F5-07FF-7B4E-A84B-62A9ACF0F78C}" dt="2022-12-05T09:55:07.824" v="2251" actId="26606"/>
          <ac:spMkLst>
            <pc:docMk/>
            <pc:sldMk cId="429917605" sldId="2565"/>
            <ac:spMk id="119" creationId="{D30461F7-251F-45DA-9BB7-200A37354E4C}"/>
          </ac:spMkLst>
        </pc:spChg>
        <pc:spChg chg="add del">
          <ac:chgData name="Mihaela Buzdugan (2121942)" userId="2b717820-c927-4450-9c92-179971b980ae" providerId="ADAL" clId="{FD4445F5-07FF-7B4E-A84B-62A9ACF0F78C}" dt="2022-12-05T09:55:07.824" v="2251" actId="26606"/>
          <ac:spMkLst>
            <pc:docMk/>
            <pc:sldMk cId="429917605" sldId="2565"/>
            <ac:spMk id="120" creationId="{D96FFA1F-29D1-415E-8D90-776A5E0ADAD0}"/>
          </ac:spMkLst>
        </pc:spChg>
        <pc:spChg chg="add del">
          <ac:chgData name="Mihaela Buzdugan (2121942)" userId="2b717820-c927-4450-9c92-179971b980ae" providerId="ADAL" clId="{FD4445F5-07FF-7B4E-A84B-62A9ACF0F78C}" dt="2022-12-05T09:55:07.824" v="2251" actId="26606"/>
          <ac:spMkLst>
            <pc:docMk/>
            <pc:sldMk cId="429917605" sldId="2565"/>
            <ac:spMk id="121" creationId="{977078B6-8941-4429-9FDB-8C032B899800}"/>
          </ac:spMkLst>
        </pc:spChg>
        <pc:spChg chg="add del">
          <ac:chgData name="Mihaela Buzdugan (2121942)" userId="2b717820-c927-4450-9c92-179971b980ae" providerId="ADAL" clId="{FD4445F5-07FF-7B4E-A84B-62A9ACF0F78C}" dt="2022-12-05T09:55:07.824" v="2251" actId="26606"/>
          <ac:spMkLst>
            <pc:docMk/>
            <pc:sldMk cId="429917605" sldId="2565"/>
            <ac:spMk id="122" creationId="{577946A2-8DCE-4047-9CAE-38128B4BAF3B}"/>
          </ac:spMkLst>
        </pc:spChg>
        <pc:spChg chg="add del">
          <ac:chgData name="Mihaela Buzdugan (2121942)" userId="2b717820-c927-4450-9c92-179971b980ae" providerId="ADAL" clId="{FD4445F5-07FF-7B4E-A84B-62A9ACF0F78C}" dt="2022-12-05T09:55:07.824" v="2251" actId="26606"/>
          <ac:spMkLst>
            <pc:docMk/>
            <pc:sldMk cId="429917605" sldId="2565"/>
            <ac:spMk id="123" creationId="{BB09C0D0-1E86-4EE3-B592-3D15600C4AF8}"/>
          </ac:spMkLst>
        </pc:spChg>
        <pc:spChg chg="add del">
          <ac:chgData name="Mihaela Buzdugan (2121942)" userId="2b717820-c927-4450-9c92-179971b980ae" providerId="ADAL" clId="{FD4445F5-07FF-7B4E-A84B-62A9ACF0F78C}" dt="2022-12-05T09:55:08.386" v="2253" actId="26606"/>
          <ac:spMkLst>
            <pc:docMk/>
            <pc:sldMk cId="429917605" sldId="2565"/>
            <ac:spMk id="125" creationId="{40CEB5FD-1F68-4966-9C29-5DA5ADCCFE95}"/>
          </ac:spMkLst>
        </pc:spChg>
        <pc:spChg chg="add del">
          <ac:chgData name="Mihaela Buzdugan (2121942)" userId="2b717820-c927-4450-9c92-179971b980ae" providerId="ADAL" clId="{FD4445F5-07FF-7B4E-A84B-62A9ACF0F78C}" dt="2022-12-05T09:55:08.386" v="2253" actId="26606"/>
          <ac:spMkLst>
            <pc:docMk/>
            <pc:sldMk cId="429917605" sldId="2565"/>
            <ac:spMk id="126" creationId="{F88154DA-55D8-482D-94C2-81A8A265D328}"/>
          </ac:spMkLst>
        </pc:spChg>
        <pc:spChg chg="add del">
          <ac:chgData name="Mihaela Buzdugan (2121942)" userId="2b717820-c927-4450-9c92-179971b980ae" providerId="ADAL" clId="{FD4445F5-07FF-7B4E-A84B-62A9ACF0F78C}" dt="2022-12-05T09:55:08.386" v="2253" actId="26606"/>
          <ac:spMkLst>
            <pc:docMk/>
            <pc:sldMk cId="429917605" sldId="2565"/>
            <ac:spMk id="127" creationId="{E66D1A08-5AB7-449D-80DF-0BDC9970DD1C}"/>
          </ac:spMkLst>
        </pc:spChg>
        <pc:spChg chg="add del">
          <ac:chgData name="Mihaela Buzdugan (2121942)" userId="2b717820-c927-4450-9c92-179971b980ae" providerId="ADAL" clId="{FD4445F5-07FF-7B4E-A84B-62A9ACF0F78C}" dt="2022-12-05T09:55:08.386" v="2253" actId="26606"/>
          <ac:spMkLst>
            <pc:docMk/>
            <pc:sldMk cId="429917605" sldId="2565"/>
            <ac:spMk id="128" creationId="{6DECC594-5C13-439E-B13F-ED0A8472786A}"/>
          </ac:spMkLst>
        </pc:spChg>
        <pc:spChg chg="add del">
          <ac:chgData name="Mihaela Buzdugan (2121942)" userId="2b717820-c927-4450-9c92-179971b980ae" providerId="ADAL" clId="{FD4445F5-07FF-7B4E-A84B-62A9ACF0F78C}" dt="2022-12-05T09:55:08.386" v="2253" actId="26606"/>
          <ac:spMkLst>
            <pc:docMk/>
            <pc:sldMk cId="429917605" sldId="2565"/>
            <ac:spMk id="129" creationId="{577946A2-8DCE-4047-9CAE-38128B4BAF3B}"/>
          </ac:spMkLst>
        </pc:spChg>
        <pc:spChg chg="add del">
          <ac:chgData name="Mihaela Buzdugan (2121942)" userId="2b717820-c927-4450-9c92-179971b980ae" providerId="ADAL" clId="{FD4445F5-07FF-7B4E-A84B-62A9ACF0F78C}" dt="2022-12-05T09:55:08.386" v="2253" actId="26606"/>
          <ac:spMkLst>
            <pc:docMk/>
            <pc:sldMk cId="429917605" sldId="2565"/>
            <ac:spMk id="130" creationId="{83D9F664-6639-4CD6-A55D-54E64F7FB004}"/>
          </ac:spMkLst>
        </pc:spChg>
        <pc:spChg chg="add del">
          <ac:chgData name="Mihaela Buzdugan (2121942)" userId="2b717820-c927-4450-9c92-179971b980ae" providerId="ADAL" clId="{FD4445F5-07FF-7B4E-A84B-62A9ACF0F78C}" dt="2022-12-05T09:55:08.386" v="2253" actId="26606"/>
          <ac:spMkLst>
            <pc:docMk/>
            <pc:sldMk cId="429917605" sldId="2565"/>
            <ac:spMk id="131" creationId="{CF9F7DDF-85A2-4347-9A46-8BD568AFF6E7}"/>
          </ac:spMkLst>
        </pc:spChg>
        <pc:spChg chg="add del">
          <ac:chgData name="Mihaela Buzdugan (2121942)" userId="2b717820-c927-4450-9c92-179971b980ae" providerId="ADAL" clId="{FD4445F5-07FF-7B4E-A84B-62A9ACF0F78C}" dt="2022-12-05T09:55:08.386" v="2253" actId="26606"/>
          <ac:spMkLst>
            <pc:docMk/>
            <pc:sldMk cId="429917605" sldId="2565"/>
            <ac:spMk id="132" creationId="{9C07E44A-72EE-40F3-9020-BC903761F7C6}"/>
          </ac:spMkLst>
        </pc:spChg>
        <pc:spChg chg="add del">
          <ac:chgData name="Mihaela Buzdugan (2121942)" userId="2b717820-c927-4450-9c92-179971b980ae" providerId="ADAL" clId="{FD4445F5-07FF-7B4E-A84B-62A9ACF0F78C}" dt="2022-12-05T09:55:08.386" v="2253" actId="26606"/>
          <ac:spMkLst>
            <pc:docMk/>
            <pc:sldMk cId="429917605" sldId="2565"/>
            <ac:spMk id="133" creationId="{3AA35A02-3DD9-4BF6-A9C8-13C0EA745062}"/>
          </ac:spMkLst>
        </pc:spChg>
        <pc:spChg chg="add del">
          <ac:chgData name="Mihaela Buzdugan (2121942)" userId="2b717820-c927-4450-9c92-179971b980ae" providerId="ADAL" clId="{FD4445F5-07FF-7B4E-A84B-62A9ACF0F78C}" dt="2022-12-05T09:55:08.386" v="2253" actId="26606"/>
          <ac:spMkLst>
            <pc:docMk/>
            <pc:sldMk cId="429917605" sldId="2565"/>
            <ac:spMk id="134" creationId="{9F93A25B-755B-4E4B-8DF5-966F6B655777}"/>
          </ac:spMkLst>
        </pc:spChg>
        <pc:spChg chg="add del">
          <ac:chgData name="Mihaela Buzdugan (2121942)" userId="2b717820-c927-4450-9c92-179971b980ae" providerId="ADAL" clId="{FD4445F5-07FF-7B4E-A84B-62A9ACF0F78C}" dt="2022-12-05T09:55:09.873" v="2255" actId="26606"/>
          <ac:spMkLst>
            <pc:docMk/>
            <pc:sldMk cId="429917605" sldId="2565"/>
            <ac:spMk id="136" creationId="{949535B8-4DCF-4E8F-87FF-E58E9DAED312}"/>
          </ac:spMkLst>
        </pc:spChg>
        <pc:spChg chg="add del">
          <ac:chgData name="Mihaela Buzdugan (2121942)" userId="2b717820-c927-4450-9c92-179971b980ae" providerId="ADAL" clId="{FD4445F5-07FF-7B4E-A84B-62A9ACF0F78C}" dt="2022-12-05T09:55:09.873" v="2255" actId="26606"/>
          <ac:spMkLst>
            <pc:docMk/>
            <pc:sldMk cId="429917605" sldId="2565"/>
            <ac:spMk id="137" creationId="{D30461F7-251F-45DA-9BB7-200A37354E4C}"/>
          </ac:spMkLst>
        </pc:spChg>
        <pc:spChg chg="add del">
          <ac:chgData name="Mihaela Buzdugan (2121942)" userId="2b717820-c927-4450-9c92-179971b980ae" providerId="ADAL" clId="{FD4445F5-07FF-7B4E-A84B-62A9ACF0F78C}" dt="2022-12-05T09:55:09.873" v="2255" actId="26606"/>
          <ac:spMkLst>
            <pc:docMk/>
            <pc:sldMk cId="429917605" sldId="2565"/>
            <ac:spMk id="138" creationId="{3033C1FA-44DC-4135-AC8E-99278C31781E}"/>
          </ac:spMkLst>
        </pc:spChg>
        <pc:spChg chg="add del">
          <ac:chgData name="Mihaela Buzdugan (2121942)" userId="2b717820-c927-4450-9c92-179971b980ae" providerId="ADAL" clId="{FD4445F5-07FF-7B4E-A84B-62A9ACF0F78C}" dt="2022-12-05T09:55:09.873" v="2255" actId="26606"/>
          <ac:spMkLst>
            <pc:docMk/>
            <pc:sldMk cId="429917605" sldId="2565"/>
            <ac:spMk id="139" creationId="{8481A727-51BA-47CD-BDF2-F800D0449B7C}"/>
          </ac:spMkLst>
        </pc:spChg>
        <pc:spChg chg="add del">
          <ac:chgData name="Mihaela Buzdugan (2121942)" userId="2b717820-c927-4450-9c92-179971b980ae" providerId="ADAL" clId="{FD4445F5-07FF-7B4E-A84B-62A9ACF0F78C}" dt="2022-12-05T09:55:09.873" v="2255" actId="26606"/>
          <ac:spMkLst>
            <pc:docMk/>
            <pc:sldMk cId="429917605" sldId="2565"/>
            <ac:spMk id="140" creationId="{577946A2-8DCE-4047-9CAE-38128B4BAF3B}"/>
          </ac:spMkLst>
        </pc:spChg>
        <pc:spChg chg="add del">
          <ac:chgData name="Mihaela Buzdugan (2121942)" userId="2b717820-c927-4450-9c92-179971b980ae" providerId="ADAL" clId="{FD4445F5-07FF-7B4E-A84B-62A9ACF0F78C}" dt="2022-12-05T09:55:09.873" v="2255" actId="26606"/>
          <ac:spMkLst>
            <pc:docMk/>
            <pc:sldMk cId="429917605" sldId="2565"/>
            <ac:spMk id="141" creationId="{4A94605C-0EB2-4FA5-B05F-7BC682EA274C}"/>
          </ac:spMkLst>
        </pc:spChg>
        <pc:spChg chg="add del">
          <ac:chgData name="Mihaela Buzdugan (2121942)" userId="2b717820-c927-4450-9c92-179971b980ae" providerId="ADAL" clId="{FD4445F5-07FF-7B4E-A84B-62A9ACF0F78C}" dt="2022-12-05T09:55:09.873" v="2255" actId="26606"/>
          <ac:spMkLst>
            <pc:docMk/>
            <pc:sldMk cId="429917605" sldId="2565"/>
            <ac:spMk id="142" creationId="{E1D58C79-C053-45C6-AB6A-6BE55965B2E8}"/>
          </ac:spMkLst>
        </pc:spChg>
        <pc:spChg chg="add del">
          <ac:chgData name="Mihaela Buzdugan (2121942)" userId="2b717820-c927-4450-9c92-179971b980ae" providerId="ADAL" clId="{FD4445F5-07FF-7B4E-A84B-62A9ACF0F78C}" dt="2022-12-05T09:55:09.873" v="2255" actId="26606"/>
          <ac:spMkLst>
            <pc:docMk/>
            <pc:sldMk cId="429917605" sldId="2565"/>
            <ac:spMk id="143" creationId="{AF6B7092-FA11-45BD-B50D-DF79993015A4}"/>
          </ac:spMkLst>
        </pc:spChg>
        <pc:spChg chg="add del">
          <ac:chgData name="Mihaela Buzdugan (2121942)" userId="2b717820-c927-4450-9c92-179971b980ae" providerId="ADAL" clId="{FD4445F5-07FF-7B4E-A84B-62A9ACF0F78C}" dt="2022-12-05T09:55:10.807" v="2257" actId="26606"/>
          <ac:spMkLst>
            <pc:docMk/>
            <pc:sldMk cId="429917605" sldId="2565"/>
            <ac:spMk id="145" creationId="{40CEB5FD-1F68-4966-9C29-5DA5ADCCFE95}"/>
          </ac:spMkLst>
        </pc:spChg>
        <pc:spChg chg="add del">
          <ac:chgData name="Mihaela Buzdugan (2121942)" userId="2b717820-c927-4450-9c92-179971b980ae" providerId="ADAL" clId="{FD4445F5-07FF-7B4E-A84B-62A9ACF0F78C}" dt="2022-12-05T09:55:10.807" v="2257" actId="26606"/>
          <ac:spMkLst>
            <pc:docMk/>
            <pc:sldMk cId="429917605" sldId="2565"/>
            <ac:spMk id="146" creationId="{F88154DA-55D8-482D-94C2-81A8A265D328}"/>
          </ac:spMkLst>
        </pc:spChg>
        <pc:spChg chg="add del">
          <ac:chgData name="Mihaela Buzdugan (2121942)" userId="2b717820-c927-4450-9c92-179971b980ae" providerId="ADAL" clId="{FD4445F5-07FF-7B4E-A84B-62A9ACF0F78C}" dt="2022-12-05T09:55:10.807" v="2257" actId="26606"/>
          <ac:spMkLst>
            <pc:docMk/>
            <pc:sldMk cId="429917605" sldId="2565"/>
            <ac:spMk id="147" creationId="{E66D1A08-5AB7-449D-80DF-0BDC9970DD1C}"/>
          </ac:spMkLst>
        </pc:spChg>
        <pc:spChg chg="add del">
          <ac:chgData name="Mihaela Buzdugan (2121942)" userId="2b717820-c927-4450-9c92-179971b980ae" providerId="ADAL" clId="{FD4445F5-07FF-7B4E-A84B-62A9ACF0F78C}" dt="2022-12-05T09:55:10.807" v="2257" actId="26606"/>
          <ac:spMkLst>
            <pc:docMk/>
            <pc:sldMk cId="429917605" sldId="2565"/>
            <ac:spMk id="148" creationId="{6DECC594-5C13-439E-B13F-ED0A8472786A}"/>
          </ac:spMkLst>
        </pc:spChg>
        <pc:spChg chg="add del">
          <ac:chgData name="Mihaela Buzdugan (2121942)" userId="2b717820-c927-4450-9c92-179971b980ae" providerId="ADAL" clId="{FD4445F5-07FF-7B4E-A84B-62A9ACF0F78C}" dt="2022-12-05T09:55:10.807" v="2257" actId="26606"/>
          <ac:spMkLst>
            <pc:docMk/>
            <pc:sldMk cId="429917605" sldId="2565"/>
            <ac:spMk id="149" creationId="{577946A2-8DCE-4047-9CAE-38128B4BAF3B}"/>
          </ac:spMkLst>
        </pc:spChg>
        <pc:spChg chg="add del">
          <ac:chgData name="Mihaela Buzdugan (2121942)" userId="2b717820-c927-4450-9c92-179971b980ae" providerId="ADAL" clId="{FD4445F5-07FF-7B4E-A84B-62A9ACF0F78C}" dt="2022-12-05T09:55:10.807" v="2257" actId="26606"/>
          <ac:spMkLst>
            <pc:docMk/>
            <pc:sldMk cId="429917605" sldId="2565"/>
            <ac:spMk id="150" creationId="{83D9F664-6639-4CD6-A55D-54E64F7FB004}"/>
          </ac:spMkLst>
        </pc:spChg>
        <pc:spChg chg="add del">
          <ac:chgData name="Mihaela Buzdugan (2121942)" userId="2b717820-c927-4450-9c92-179971b980ae" providerId="ADAL" clId="{FD4445F5-07FF-7B4E-A84B-62A9ACF0F78C}" dt="2022-12-05T09:55:10.807" v="2257" actId="26606"/>
          <ac:spMkLst>
            <pc:docMk/>
            <pc:sldMk cId="429917605" sldId="2565"/>
            <ac:spMk id="151" creationId="{CF9F7DDF-85A2-4347-9A46-8BD568AFF6E7}"/>
          </ac:spMkLst>
        </pc:spChg>
        <pc:spChg chg="add del">
          <ac:chgData name="Mihaela Buzdugan (2121942)" userId="2b717820-c927-4450-9c92-179971b980ae" providerId="ADAL" clId="{FD4445F5-07FF-7B4E-A84B-62A9ACF0F78C}" dt="2022-12-05T09:55:10.807" v="2257" actId="26606"/>
          <ac:spMkLst>
            <pc:docMk/>
            <pc:sldMk cId="429917605" sldId="2565"/>
            <ac:spMk id="152" creationId="{9C07E44A-72EE-40F3-9020-BC903761F7C6}"/>
          </ac:spMkLst>
        </pc:spChg>
        <pc:spChg chg="add del">
          <ac:chgData name="Mihaela Buzdugan (2121942)" userId="2b717820-c927-4450-9c92-179971b980ae" providerId="ADAL" clId="{FD4445F5-07FF-7B4E-A84B-62A9ACF0F78C}" dt="2022-12-05T09:55:10.807" v="2257" actId="26606"/>
          <ac:spMkLst>
            <pc:docMk/>
            <pc:sldMk cId="429917605" sldId="2565"/>
            <ac:spMk id="153" creationId="{3AA35A02-3DD9-4BF6-A9C8-13C0EA745062}"/>
          </ac:spMkLst>
        </pc:spChg>
        <pc:spChg chg="add del">
          <ac:chgData name="Mihaela Buzdugan (2121942)" userId="2b717820-c927-4450-9c92-179971b980ae" providerId="ADAL" clId="{FD4445F5-07FF-7B4E-A84B-62A9ACF0F78C}" dt="2022-12-05T09:55:10.807" v="2257" actId="26606"/>
          <ac:spMkLst>
            <pc:docMk/>
            <pc:sldMk cId="429917605" sldId="2565"/>
            <ac:spMk id="154" creationId="{9F93A25B-755B-4E4B-8DF5-966F6B655777}"/>
          </ac:spMkLst>
        </pc:spChg>
        <pc:spChg chg="add">
          <ac:chgData name="Mihaela Buzdugan (2121942)" userId="2b717820-c927-4450-9c92-179971b980ae" providerId="ADAL" clId="{FD4445F5-07FF-7B4E-A84B-62A9ACF0F78C}" dt="2022-12-05T09:55:10.818" v="2258" actId="26606"/>
          <ac:spMkLst>
            <pc:docMk/>
            <pc:sldMk cId="429917605" sldId="2565"/>
            <ac:spMk id="156" creationId="{949535B8-4DCF-4E8F-87FF-E58E9DAED312}"/>
          </ac:spMkLst>
        </pc:spChg>
        <pc:spChg chg="add">
          <ac:chgData name="Mihaela Buzdugan (2121942)" userId="2b717820-c927-4450-9c92-179971b980ae" providerId="ADAL" clId="{FD4445F5-07FF-7B4E-A84B-62A9ACF0F78C}" dt="2022-12-05T09:55:10.818" v="2258" actId="26606"/>
          <ac:spMkLst>
            <pc:docMk/>
            <pc:sldMk cId="429917605" sldId="2565"/>
            <ac:spMk id="157" creationId="{D30461F7-251F-45DA-9BB7-200A37354E4C}"/>
          </ac:spMkLst>
        </pc:spChg>
        <pc:spChg chg="add">
          <ac:chgData name="Mihaela Buzdugan (2121942)" userId="2b717820-c927-4450-9c92-179971b980ae" providerId="ADAL" clId="{FD4445F5-07FF-7B4E-A84B-62A9ACF0F78C}" dt="2022-12-05T09:55:10.818" v="2258" actId="26606"/>
          <ac:spMkLst>
            <pc:docMk/>
            <pc:sldMk cId="429917605" sldId="2565"/>
            <ac:spMk id="158" creationId="{3033C1FA-44DC-4135-AC8E-99278C31781E}"/>
          </ac:spMkLst>
        </pc:spChg>
        <pc:spChg chg="add">
          <ac:chgData name="Mihaela Buzdugan (2121942)" userId="2b717820-c927-4450-9c92-179971b980ae" providerId="ADAL" clId="{FD4445F5-07FF-7B4E-A84B-62A9ACF0F78C}" dt="2022-12-05T09:55:10.818" v="2258" actId="26606"/>
          <ac:spMkLst>
            <pc:docMk/>
            <pc:sldMk cId="429917605" sldId="2565"/>
            <ac:spMk id="159" creationId="{8481A727-51BA-47CD-BDF2-F800D0449B7C}"/>
          </ac:spMkLst>
        </pc:spChg>
        <pc:spChg chg="add mod">
          <ac:chgData name="Mihaela Buzdugan (2121942)" userId="2b717820-c927-4450-9c92-179971b980ae" providerId="ADAL" clId="{FD4445F5-07FF-7B4E-A84B-62A9ACF0F78C}" dt="2022-12-05T10:30:02.638" v="2308" actId="20577"/>
          <ac:spMkLst>
            <pc:docMk/>
            <pc:sldMk cId="429917605" sldId="2565"/>
            <ac:spMk id="160" creationId="{577946A2-8DCE-4047-9CAE-38128B4BAF3B}"/>
          </ac:spMkLst>
        </pc:spChg>
        <pc:spChg chg="add">
          <ac:chgData name="Mihaela Buzdugan (2121942)" userId="2b717820-c927-4450-9c92-179971b980ae" providerId="ADAL" clId="{FD4445F5-07FF-7B4E-A84B-62A9ACF0F78C}" dt="2022-12-05T09:55:10.818" v="2258" actId="26606"/>
          <ac:spMkLst>
            <pc:docMk/>
            <pc:sldMk cId="429917605" sldId="2565"/>
            <ac:spMk id="161" creationId="{4A94605C-0EB2-4FA5-B05F-7BC682EA274C}"/>
          </ac:spMkLst>
        </pc:spChg>
        <pc:spChg chg="add">
          <ac:chgData name="Mihaela Buzdugan (2121942)" userId="2b717820-c927-4450-9c92-179971b980ae" providerId="ADAL" clId="{FD4445F5-07FF-7B4E-A84B-62A9ACF0F78C}" dt="2022-12-05T09:55:10.818" v="2258" actId="26606"/>
          <ac:spMkLst>
            <pc:docMk/>
            <pc:sldMk cId="429917605" sldId="2565"/>
            <ac:spMk id="162" creationId="{E1D58C79-C053-45C6-AB6A-6BE55965B2E8}"/>
          </ac:spMkLst>
        </pc:spChg>
        <pc:spChg chg="add">
          <ac:chgData name="Mihaela Buzdugan (2121942)" userId="2b717820-c927-4450-9c92-179971b980ae" providerId="ADAL" clId="{FD4445F5-07FF-7B4E-A84B-62A9ACF0F78C}" dt="2022-12-05T09:55:10.818" v="2258" actId="26606"/>
          <ac:spMkLst>
            <pc:docMk/>
            <pc:sldMk cId="429917605" sldId="2565"/>
            <ac:spMk id="163" creationId="{AF6B7092-FA11-45BD-B50D-DF79993015A4}"/>
          </ac:spMkLst>
        </pc:spChg>
        <pc:graphicFrameChg chg="add del">
          <ac:chgData name="Mihaela Buzdugan (2121942)" userId="2b717820-c927-4450-9c92-179971b980ae" providerId="ADAL" clId="{FD4445F5-07FF-7B4E-A84B-62A9ACF0F78C}" dt="2022-12-05T09:54:32.549" v="2229" actId="26606"/>
          <ac:graphicFrameMkLst>
            <pc:docMk/>
            <pc:sldMk cId="429917605" sldId="2565"/>
            <ac:graphicFrameMk id="52" creationId="{90C5176C-3E5D-9766-FCD3-F0093B90A368}"/>
          </ac:graphicFrameMkLst>
        </pc:graphicFrameChg>
        <pc:graphicFrameChg chg="add del">
          <ac:chgData name="Mihaela Buzdugan (2121942)" userId="2b717820-c927-4450-9c92-179971b980ae" providerId="ADAL" clId="{FD4445F5-07FF-7B4E-A84B-62A9ACF0F78C}" dt="2022-12-05T09:54:34.310" v="2231" actId="26606"/>
          <ac:graphicFrameMkLst>
            <pc:docMk/>
            <pc:sldMk cId="429917605" sldId="2565"/>
            <ac:graphicFrameMk id="54" creationId="{2B29C4B3-1419-71FA-30E0-0FCBEDFEAF1B}"/>
          </ac:graphicFrameMkLst>
        </pc:graphicFrameChg>
        <pc:graphicFrameChg chg="add del">
          <ac:chgData name="Mihaela Buzdugan (2121942)" userId="2b717820-c927-4450-9c92-179971b980ae" providerId="ADAL" clId="{FD4445F5-07FF-7B4E-A84B-62A9ACF0F78C}" dt="2022-12-05T09:54:40.015" v="2233" actId="26606"/>
          <ac:graphicFrameMkLst>
            <pc:docMk/>
            <pc:sldMk cId="429917605" sldId="2565"/>
            <ac:graphicFrameMk id="56" creationId="{3B441781-F20D-045D-A38C-1BA6651A3BB2}"/>
          </ac:graphicFrameMkLst>
        </pc:graphicFrameChg>
        <pc:picChg chg="add mod ord">
          <ac:chgData name="Mihaela Buzdugan (2121942)" userId="2b717820-c927-4450-9c92-179971b980ae" providerId="ADAL" clId="{FD4445F5-07FF-7B4E-A84B-62A9ACF0F78C}" dt="2022-12-05T10:33:20.258" v="2445" actId="1076"/>
          <ac:picMkLst>
            <pc:docMk/>
            <pc:sldMk cId="429917605" sldId="2565"/>
            <ac:picMk id="3" creationId="{EA636F9A-BD44-275B-512C-AB81D518BB42}"/>
          </ac:picMkLst>
        </pc:picChg>
        <pc:picChg chg="mod ord">
          <ac:chgData name="Mihaela Buzdugan (2121942)" userId="2b717820-c927-4450-9c92-179971b980ae" providerId="ADAL" clId="{FD4445F5-07FF-7B4E-A84B-62A9ACF0F78C}" dt="2022-12-05T09:55:10.818" v="2258" actId="26606"/>
          <ac:picMkLst>
            <pc:docMk/>
            <pc:sldMk cId="429917605" sldId="2565"/>
            <ac:picMk id="7" creationId="{00000000-0000-0000-0000-000000000000}"/>
          </ac:picMkLst>
        </pc:picChg>
        <pc:picChg chg="del mod ord">
          <ac:chgData name="Mihaela Buzdugan (2121942)" userId="2b717820-c927-4450-9c92-179971b980ae" providerId="ADAL" clId="{FD4445F5-07FF-7B4E-A84B-62A9ACF0F78C}" dt="2022-12-02T14:54:33.743" v="1280" actId="21"/>
          <ac:picMkLst>
            <pc:docMk/>
            <pc:sldMk cId="429917605" sldId="2565"/>
            <ac:picMk id="9" creationId="{00000000-0000-0000-0000-000000000000}"/>
          </ac:picMkLst>
        </pc:picChg>
      </pc:sldChg>
      <pc:sldChg chg="modSp add del mod">
        <pc:chgData name="Mihaela Buzdugan (2121942)" userId="2b717820-c927-4450-9c92-179971b980ae" providerId="ADAL" clId="{FD4445F5-07FF-7B4E-A84B-62A9ACF0F78C}" dt="2022-12-05T12:50:55.751" v="3221" actId="2696"/>
        <pc:sldMkLst>
          <pc:docMk/>
          <pc:sldMk cId="268795821" sldId="2567"/>
        </pc:sldMkLst>
        <pc:spChg chg="mod">
          <ac:chgData name="Mihaela Buzdugan (2121942)" userId="2b717820-c927-4450-9c92-179971b980ae" providerId="ADAL" clId="{FD4445F5-07FF-7B4E-A84B-62A9ACF0F78C}" dt="2022-12-02T10:49:25.886" v="21" actId="27636"/>
          <ac:spMkLst>
            <pc:docMk/>
            <pc:sldMk cId="268795821" sldId="2567"/>
            <ac:spMk id="5" creationId="{44A0257C-3D98-4E46-86D3-1B752C8374C9}"/>
          </ac:spMkLst>
        </pc:spChg>
      </pc:sldChg>
      <pc:sldChg chg="addSp delSp modSp new mod ord modNotesTx">
        <pc:chgData name="Mihaela Buzdugan (2121942)" userId="2b717820-c927-4450-9c92-179971b980ae" providerId="ADAL" clId="{FD4445F5-07FF-7B4E-A84B-62A9ACF0F78C}" dt="2022-12-05T16:47:59.750" v="4726" actId="20577"/>
        <pc:sldMkLst>
          <pc:docMk/>
          <pc:sldMk cId="1021917617" sldId="2568"/>
        </pc:sldMkLst>
        <pc:spChg chg="del">
          <ac:chgData name="Mihaela Buzdugan (2121942)" userId="2b717820-c927-4450-9c92-179971b980ae" providerId="ADAL" clId="{FD4445F5-07FF-7B4E-A84B-62A9ACF0F78C}" dt="2022-12-02T15:42:01.008" v="2113"/>
          <ac:spMkLst>
            <pc:docMk/>
            <pc:sldMk cId="1021917617" sldId="2568"/>
            <ac:spMk id="2" creationId="{BF74D813-27B2-B81F-0E1F-57566C20A72E}"/>
          </ac:spMkLst>
        </pc:spChg>
        <pc:spChg chg="mod">
          <ac:chgData name="Mihaela Buzdugan (2121942)" userId="2b717820-c927-4450-9c92-179971b980ae" providerId="ADAL" clId="{FD4445F5-07FF-7B4E-A84B-62A9ACF0F78C}" dt="2022-12-05T16:32:37.200" v="4619" actId="20577"/>
          <ac:spMkLst>
            <pc:docMk/>
            <pc:sldMk cId="1021917617" sldId="2568"/>
            <ac:spMk id="3" creationId="{EBCD928D-9EBD-8F8E-F85A-C12440B5BCE7}"/>
          </ac:spMkLst>
        </pc:spChg>
        <pc:spChg chg="mod">
          <ac:chgData name="Mihaela Buzdugan (2121942)" userId="2b717820-c927-4450-9c92-179971b980ae" providerId="ADAL" clId="{FD4445F5-07FF-7B4E-A84B-62A9ACF0F78C}" dt="2022-12-02T15:46:02.560" v="2163" actId="1076"/>
          <ac:spMkLst>
            <pc:docMk/>
            <pc:sldMk cId="1021917617" sldId="2568"/>
            <ac:spMk id="4" creationId="{87C899E1-B4AA-70EE-64F7-A77CC3FBCBC4}"/>
          </ac:spMkLst>
        </pc:spChg>
        <pc:spChg chg="add del mod">
          <ac:chgData name="Mihaela Buzdugan (2121942)" userId="2b717820-c927-4450-9c92-179971b980ae" providerId="ADAL" clId="{FD4445F5-07FF-7B4E-A84B-62A9ACF0F78C}" dt="2022-12-02T15:45:48.592" v="2160" actId="26606"/>
          <ac:spMkLst>
            <pc:docMk/>
            <pc:sldMk cId="1021917617" sldId="2568"/>
            <ac:spMk id="5" creationId="{AA231250-4928-CA5F-3927-A50412A390AE}"/>
          </ac:spMkLst>
        </pc:spChg>
        <pc:spChg chg="del">
          <ac:chgData name="Mihaela Buzdugan (2121942)" userId="2b717820-c927-4450-9c92-179971b980ae" providerId="ADAL" clId="{FD4445F5-07FF-7B4E-A84B-62A9ACF0F78C}" dt="2022-12-02T15:42:09.943" v="2114"/>
          <ac:spMkLst>
            <pc:docMk/>
            <pc:sldMk cId="1021917617" sldId="2568"/>
            <ac:spMk id="6" creationId="{D70E3E9A-2D59-6887-B97C-04FE0995F127}"/>
          </ac:spMkLst>
        </pc:spChg>
        <pc:graphicFrameChg chg="add del">
          <ac:chgData name="Mihaela Buzdugan (2121942)" userId="2b717820-c927-4450-9c92-179971b980ae" providerId="ADAL" clId="{FD4445F5-07FF-7B4E-A84B-62A9ACF0F78C}" dt="2022-12-02T15:45:33.049" v="2155" actId="26606"/>
          <ac:graphicFrameMkLst>
            <pc:docMk/>
            <pc:sldMk cId="1021917617" sldId="2568"/>
            <ac:graphicFrameMk id="10" creationId="{49E6021F-A197-7663-F99F-0317A0E7D564}"/>
          </ac:graphicFrameMkLst>
        </pc:graphicFrameChg>
        <pc:graphicFrameChg chg="add del">
          <ac:chgData name="Mihaela Buzdugan (2121942)" userId="2b717820-c927-4450-9c92-179971b980ae" providerId="ADAL" clId="{FD4445F5-07FF-7B4E-A84B-62A9ACF0F78C}" dt="2022-12-02T15:45:39.624" v="2157" actId="26606"/>
          <ac:graphicFrameMkLst>
            <pc:docMk/>
            <pc:sldMk cId="1021917617" sldId="2568"/>
            <ac:graphicFrameMk id="12" creationId="{DE452145-1A3A-96FB-997F-3C3DDAA07CC6}"/>
          </ac:graphicFrameMkLst>
        </pc:graphicFrameChg>
        <pc:graphicFrameChg chg="add del">
          <ac:chgData name="Mihaela Buzdugan (2121942)" userId="2b717820-c927-4450-9c92-179971b980ae" providerId="ADAL" clId="{FD4445F5-07FF-7B4E-A84B-62A9ACF0F78C}" dt="2022-12-02T15:45:48.566" v="2159" actId="26606"/>
          <ac:graphicFrameMkLst>
            <pc:docMk/>
            <pc:sldMk cId="1021917617" sldId="2568"/>
            <ac:graphicFrameMk id="14" creationId="{01255296-47B8-27EF-73FA-C825D9D3B9BF}"/>
          </ac:graphicFrameMkLst>
        </pc:graphicFrameChg>
        <pc:graphicFrameChg chg="add mod">
          <ac:chgData name="Mihaela Buzdugan (2121942)" userId="2b717820-c927-4450-9c92-179971b980ae" providerId="ADAL" clId="{FD4445F5-07FF-7B4E-A84B-62A9ACF0F78C}" dt="2022-12-05T16:34:16.285" v="4693" actId="20577"/>
          <ac:graphicFrameMkLst>
            <pc:docMk/>
            <pc:sldMk cId="1021917617" sldId="2568"/>
            <ac:graphicFrameMk id="16" creationId="{DE452145-1A3A-96FB-997F-3C3DDAA07CC6}"/>
          </ac:graphicFrameMkLst>
        </pc:graphicFrameChg>
        <pc:picChg chg="add mod">
          <ac:chgData name="Mihaela Buzdugan (2121942)" userId="2b717820-c927-4450-9c92-179971b980ae" providerId="ADAL" clId="{FD4445F5-07FF-7B4E-A84B-62A9ACF0F78C}" dt="2022-12-02T15:42:01.008" v="2113"/>
          <ac:picMkLst>
            <pc:docMk/>
            <pc:sldMk cId="1021917617" sldId="2568"/>
            <ac:picMk id="7" creationId="{59CD5539-5D04-CBBF-C92B-442CF1AF1D58}"/>
          </ac:picMkLst>
        </pc:picChg>
        <pc:picChg chg="add mod">
          <ac:chgData name="Mihaela Buzdugan (2121942)" userId="2b717820-c927-4450-9c92-179971b980ae" providerId="ADAL" clId="{FD4445F5-07FF-7B4E-A84B-62A9ACF0F78C}" dt="2022-12-02T15:42:09.943" v="2114"/>
          <ac:picMkLst>
            <pc:docMk/>
            <pc:sldMk cId="1021917617" sldId="2568"/>
            <ac:picMk id="8" creationId="{8350121E-C13B-932B-E617-7B9DFFA0A4E8}"/>
          </ac:picMkLst>
        </pc:picChg>
      </pc:sldChg>
      <pc:sldChg chg="addSp delSp modSp new del mod">
        <pc:chgData name="Mihaela Buzdugan (2121942)" userId="2b717820-c927-4450-9c92-179971b980ae" providerId="ADAL" clId="{FD4445F5-07FF-7B4E-A84B-62A9ACF0F78C}" dt="2022-12-05T14:16:07.583" v="3358" actId="2696"/>
        <pc:sldMkLst>
          <pc:docMk/>
          <pc:sldMk cId="1118191577" sldId="2569"/>
        </pc:sldMkLst>
        <pc:spChg chg="mod">
          <ac:chgData name="Mihaela Buzdugan (2121942)" userId="2b717820-c927-4450-9c92-179971b980ae" providerId="ADAL" clId="{FD4445F5-07FF-7B4E-A84B-62A9ACF0F78C}" dt="2022-12-05T14:09:25.071" v="3305" actId="14100"/>
          <ac:spMkLst>
            <pc:docMk/>
            <pc:sldMk cId="1118191577" sldId="2569"/>
            <ac:spMk id="2" creationId="{737F8E8F-C113-470B-EC95-694DB02E0375}"/>
          </ac:spMkLst>
        </pc:spChg>
        <pc:spChg chg="add del">
          <ac:chgData name="Mihaela Buzdugan (2121942)" userId="2b717820-c927-4450-9c92-179971b980ae" providerId="ADAL" clId="{FD4445F5-07FF-7B4E-A84B-62A9ACF0F78C}" dt="2022-12-05T14:09:07.964" v="3300" actId="22"/>
          <ac:spMkLst>
            <pc:docMk/>
            <pc:sldMk cId="1118191577" sldId="2569"/>
            <ac:spMk id="6" creationId="{250F4B30-32B9-F098-FC58-2FCEB4D23474}"/>
          </ac:spMkLst>
        </pc:spChg>
        <pc:spChg chg="add del mod">
          <ac:chgData name="Mihaela Buzdugan (2121942)" userId="2b717820-c927-4450-9c92-179971b980ae" providerId="ADAL" clId="{FD4445F5-07FF-7B4E-A84B-62A9ACF0F78C}" dt="2022-12-05T14:09:39.121" v="3308"/>
          <ac:spMkLst>
            <pc:docMk/>
            <pc:sldMk cId="1118191577" sldId="2569"/>
            <ac:spMk id="7" creationId="{A8CC3633-8605-5965-E4F9-D11E3BBC497C}"/>
          </ac:spMkLst>
        </pc:spChg>
        <pc:spChg chg="add del mod">
          <ac:chgData name="Mihaela Buzdugan (2121942)" userId="2b717820-c927-4450-9c92-179971b980ae" providerId="ADAL" clId="{FD4445F5-07FF-7B4E-A84B-62A9ACF0F78C}" dt="2022-12-05T14:12:16.309" v="3317" actId="22"/>
          <ac:spMkLst>
            <pc:docMk/>
            <pc:sldMk cId="1118191577" sldId="2569"/>
            <ac:spMk id="9" creationId="{9913F4FB-17CA-61A3-75B6-E01A56126C92}"/>
          </ac:spMkLst>
        </pc:spChg>
        <pc:spChg chg="add mod">
          <ac:chgData name="Mihaela Buzdugan (2121942)" userId="2b717820-c927-4450-9c92-179971b980ae" providerId="ADAL" clId="{FD4445F5-07FF-7B4E-A84B-62A9ACF0F78C}" dt="2022-12-05T14:15:47.893" v="3357" actId="11529"/>
          <ac:spMkLst>
            <pc:docMk/>
            <pc:sldMk cId="1118191577" sldId="2569"/>
            <ac:spMk id="12" creationId="{BCEBF4FA-FB6E-9A36-7F06-5435671E85CB}"/>
          </ac:spMkLst>
        </pc:spChg>
        <pc:graphicFrameChg chg="add del mod">
          <ac:chgData name="Mihaela Buzdugan (2121942)" userId="2b717820-c927-4450-9c92-179971b980ae" providerId="ADAL" clId="{FD4445F5-07FF-7B4E-A84B-62A9ACF0F78C}" dt="2022-12-05T14:12:14.728" v="3315" actId="1957"/>
          <ac:graphicFrameMkLst>
            <pc:docMk/>
            <pc:sldMk cId="1118191577" sldId="2569"/>
            <ac:graphicFrameMk id="10" creationId="{AA521099-7535-59B0-CE65-FABD55907A34}"/>
          </ac:graphicFrameMkLst>
        </pc:graphicFrameChg>
        <pc:graphicFrameChg chg="add del mod modGraphic">
          <ac:chgData name="Mihaela Buzdugan (2121942)" userId="2b717820-c927-4450-9c92-179971b980ae" providerId="ADAL" clId="{FD4445F5-07FF-7B4E-A84B-62A9ACF0F78C}" dt="2022-12-05T14:15:47.893" v="3357" actId="11529"/>
          <ac:graphicFrameMkLst>
            <pc:docMk/>
            <pc:sldMk cId="1118191577" sldId="2569"/>
            <ac:graphicFrameMk id="11" creationId="{7F913F55-71E3-93C6-F8B3-39F1B297156C}"/>
          </ac:graphicFrameMkLst>
        </pc:graphicFrameChg>
      </pc:sldChg>
      <pc:sldChg chg="addSp delSp modSp new mod setBg addAnim setClrOvrMap modNotesTx">
        <pc:chgData name="Mihaela Buzdugan (2121942)" userId="2b717820-c927-4450-9c92-179971b980ae" providerId="ADAL" clId="{FD4445F5-07FF-7B4E-A84B-62A9ACF0F78C}" dt="2022-12-05T16:48:06.610" v="4727" actId="20577"/>
        <pc:sldMkLst>
          <pc:docMk/>
          <pc:sldMk cId="1668666462" sldId="2569"/>
        </pc:sldMkLst>
        <pc:spChg chg="mod ord">
          <ac:chgData name="Mihaela Buzdugan (2121942)" userId="2b717820-c927-4450-9c92-179971b980ae" providerId="ADAL" clId="{FD4445F5-07FF-7B4E-A84B-62A9ACF0F78C}" dt="2022-12-05T14:32:59.199" v="3783" actId="26606"/>
          <ac:spMkLst>
            <pc:docMk/>
            <pc:sldMk cId="1668666462" sldId="2569"/>
            <ac:spMk id="2" creationId="{70FB21D6-66F3-22DB-273D-8A830279C3EF}"/>
          </ac:spMkLst>
        </pc:spChg>
        <pc:spChg chg="mod">
          <ac:chgData name="Mihaela Buzdugan (2121942)" userId="2b717820-c927-4450-9c92-179971b980ae" providerId="ADAL" clId="{FD4445F5-07FF-7B4E-A84B-62A9ACF0F78C}" dt="2022-12-05T14:32:59.199" v="3783" actId="26606"/>
          <ac:spMkLst>
            <pc:docMk/>
            <pc:sldMk cId="1668666462" sldId="2569"/>
            <ac:spMk id="3" creationId="{74891101-6066-DE9B-91C2-2FF771C459D4}"/>
          </ac:spMkLst>
        </pc:spChg>
        <pc:spChg chg="del">
          <ac:chgData name="Mihaela Buzdugan (2121942)" userId="2b717820-c927-4450-9c92-179971b980ae" providerId="ADAL" clId="{FD4445F5-07FF-7B4E-A84B-62A9ACF0F78C}" dt="2022-12-05T14:22:47.153" v="3604" actId="931"/>
          <ac:spMkLst>
            <pc:docMk/>
            <pc:sldMk cId="1668666462" sldId="2569"/>
            <ac:spMk id="4" creationId="{43A38C52-B6AD-2609-8C2E-C61FED063570}"/>
          </ac:spMkLst>
        </pc:spChg>
        <pc:spChg chg="add del">
          <ac:chgData name="Mihaela Buzdugan (2121942)" userId="2b717820-c927-4450-9c92-179971b980ae" providerId="ADAL" clId="{FD4445F5-07FF-7B4E-A84B-62A9ACF0F78C}" dt="2022-12-05T14:24:03.909" v="3617" actId="931"/>
          <ac:spMkLst>
            <pc:docMk/>
            <pc:sldMk cId="1668666462" sldId="2569"/>
            <ac:spMk id="5" creationId="{A9BB0328-F794-5ADA-7153-32FD3D721E13}"/>
          </ac:spMkLst>
        </pc:spChg>
        <pc:spChg chg="add mod">
          <ac:chgData name="Mihaela Buzdugan (2121942)" userId="2b717820-c927-4450-9c92-179971b980ae" providerId="ADAL" clId="{FD4445F5-07FF-7B4E-A84B-62A9ACF0F78C}" dt="2022-12-05T14:38:05.924" v="3891" actId="20577"/>
          <ac:spMkLst>
            <pc:docMk/>
            <pc:sldMk cId="1668666462" sldId="2569"/>
            <ac:spMk id="10" creationId="{034E7699-34E6-FFF8-932C-BFA9072012C0}"/>
          </ac:spMkLst>
        </pc:spChg>
        <pc:spChg chg="add del">
          <ac:chgData name="Mihaela Buzdugan (2121942)" userId="2b717820-c927-4450-9c92-179971b980ae" providerId="ADAL" clId="{FD4445F5-07FF-7B4E-A84B-62A9ACF0F78C}" dt="2022-12-05T14:25:50.670" v="3641" actId="26606"/>
          <ac:spMkLst>
            <pc:docMk/>
            <pc:sldMk cId="1668666462" sldId="2569"/>
            <ac:spMk id="11" creationId="{40CEB5FD-1F68-4966-9C29-5DA5ADCCFE95}"/>
          </ac:spMkLst>
        </pc:spChg>
        <pc:spChg chg="add del">
          <ac:chgData name="Mihaela Buzdugan (2121942)" userId="2b717820-c927-4450-9c92-179971b980ae" providerId="ADAL" clId="{FD4445F5-07FF-7B4E-A84B-62A9ACF0F78C}" dt="2022-12-05T14:23:39.686" v="3608" actId="26606"/>
          <ac:spMkLst>
            <pc:docMk/>
            <pc:sldMk cId="1668666462" sldId="2569"/>
            <ac:spMk id="12" creationId="{C9EC6C74-53A2-4F7F-B1BA-11496B105E94}"/>
          </ac:spMkLst>
        </pc:spChg>
        <pc:spChg chg="add del">
          <ac:chgData name="Mihaela Buzdugan (2121942)" userId="2b717820-c927-4450-9c92-179971b980ae" providerId="ADAL" clId="{FD4445F5-07FF-7B4E-A84B-62A9ACF0F78C}" dt="2022-12-05T14:25:50.670" v="3641" actId="26606"/>
          <ac:spMkLst>
            <pc:docMk/>
            <pc:sldMk cId="1668666462" sldId="2569"/>
            <ac:spMk id="13" creationId="{F88154DA-55D8-482D-94C2-81A8A265D328}"/>
          </ac:spMkLst>
        </pc:spChg>
        <pc:spChg chg="add del">
          <ac:chgData name="Mihaela Buzdugan (2121942)" userId="2b717820-c927-4450-9c92-179971b980ae" providerId="ADAL" clId="{FD4445F5-07FF-7B4E-A84B-62A9ACF0F78C}" dt="2022-12-05T14:23:39.686" v="3608" actId="26606"/>
          <ac:spMkLst>
            <pc:docMk/>
            <pc:sldMk cId="1668666462" sldId="2569"/>
            <ac:spMk id="14" creationId="{6B21CDB9-62E9-478E-ADD6-D1595D57A3A8}"/>
          </ac:spMkLst>
        </pc:spChg>
        <pc:spChg chg="add del">
          <ac:chgData name="Mihaela Buzdugan (2121942)" userId="2b717820-c927-4450-9c92-179971b980ae" providerId="ADAL" clId="{FD4445F5-07FF-7B4E-A84B-62A9ACF0F78C}" dt="2022-12-05T14:29:24.038" v="3704" actId="26606"/>
          <ac:spMkLst>
            <pc:docMk/>
            <pc:sldMk cId="1668666462" sldId="2569"/>
            <ac:spMk id="15" creationId="{40CEB5FD-1F68-4966-9C29-5DA5ADCCFE95}"/>
          </ac:spMkLst>
        </pc:spChg>
        <pc:spChg chg="add del">
          <ac:chgData name="Mihaela Buzdugan (2121942)" userId="2b717820-c927-4450-9c92-179971b980ae" providerId="ADAL" clId="{FD4445F5-07FF-7B4E-A84B-62A9ACF0F78C}" dt="2022-12-05T14:23:57.966" v="3616" actId="26606"/>
          <ac:spMkLst>
            <pc:docMk/>
            <pc:sldMk cId="1668666462" sldId="2569"/>
            <ac:spMk id="16" creationId="{C9EC6C74-53A2-4F7F-B1BA-11496B105E94}"/>
          </ac:spMkLst>
        </pc:spChg>
        <pc:spChg chg="add del">
          <ac:chgData name="Mihaela Buzdugan (2121942)" userId="2b717820-c927-4450-9c92-179971b980ae" providerId="ADAL" clId="{FD4445F5-07FF-7B4E-A84B-62A9ACF0F78C}" dt="2022-12-05T14:23:57.966" v="3616" actId="26606"/>
          <ac:spMkLst>
            <pc:docMk/>
            <pc:sldMk cId="1668666462" sldId="2569"/>
            <ac:spMk id="17" creationId="{6B21CDB9-62E9-478E-ADD6-D1595D57A3A8}"/>
          </ac:spMkLst>
        </pc:spChg>
        <pc:spChg chg="add del">
          <ac:chgData name="Mihaela Buzdugan (2121942)" userId="2b717820-c927-4450-9c92-179971b980ae" providerId="ADAL" clId="{FD4445F5-07FF-7B4E-A84B-62A9ACF0F78C}" dt="2022-12-05T14:25:50.670" v="3641" actId="26606"/>
          <ac:spMkLst>
            <pc:docMk/>
            <pc:sldMk cId="1668666462" sldId="2569"/>
            <ac:spMk id="18" creationId="{A1DFCBE5-52C1-48A9-89CF-E7D68CCA1620}"/>
          </ac:spMkLst>
        </pc:spChg>
        <pc:spChg chg="add del">
          <ac:chgData name="Mihaela Buzdugan (2121942)" userId="2b717820-c927-4450-9c92-179971b980ae" providerId="ADAL" clId="{FD4445F5-07FF-7B4E-A84B-62A9ACF0F78C}" dt="2022-12-05T14:29:24.038" v="3704" actId="26606"/>
          <ac:spMkLst>
            <pc:docMk/>
            <pc:sldMk cId="1668666462" sldId="2569"/>
            <ac:spMk id="19" creationId="{F88154DA-55D8-482D-94C2-81A8A265D328}"/>
          </ac:spMkLst>
        </pc:spChg>
        <pc:spChg chg="add del">
          <ac:chgData name="Mihaela Buzdugan (2121942)" userId="2b717820-c927-4450-9c92-179971b980ae" providerId="ADAL" clId="{FD4445F5-07FF-7B4E-A84B-62A9ACF0F78C}" dt="2022-12-05T14:25:50.670" v="3641" actId="26606"/>
          <ac:spMkLst>
            <pc:docMk/>
            <pc:sldMk cId="1668666462" sldId="2569"/>
            <ac:spMk id="20" creationId="{EB17C8F6-D357-4254-BBAC-96B01EEBE162}"/>
          </ac:spMkLst>
        </pc:spChg>
        <pc:spChg chg="add del">
          <ac:chgData name="Mihaela Buzdugan (2121942)" userId="2b717820-c927-4450-9c92-179971b980ae" providerId="ADAL" clId="{FD4445F5-07FF-7B4E-A84B-62A9ACF0F78C}" dt="2022-12-05T14:29:24.038" v="3704" actId="26606"/>
          <ac:spMkLst>
            <pc:docMk/>
            <pc:sldMk cId="1668666462" sldId="2569"/>
            <ac:spMk id="21" creationId="{A1DFCBE5-52C1-48A9-89CF-E7D68CCA1620}"/>
          </ac:spMkLst>
        </pc:spChg>
        <pc:spChg chg="add del">
          <ac:chgData name="Mihaela Buzdugan (2121942)" userId="2b717820-c927-4450-9c92-179971b980ae" providerId="ADAL" clId="{FD4445F5-07FF-7B4E-A84B-62A9ACF0F78C}" dt="2022-12-05T14:26:00.041" v="3643" actId="26606"/>
          <ac:spMkLst>
            <pc:docMk/>
            <pc:sldMk cId="1668666462" sldId="2569"/>
            <ac:spMk id="22" creationId="{40CEB5FD-1F68-4966-9C29-5DA5ADCCFE95}"/>
          </ac:spMkLst>
        </pc:spChg>
        <pc:spChg chg="add del">
          <ac:chgData name="Mihaela Buzdugan (2121942)" userId="2b717820-c927-4450-9c92-179971b980ae" providerId="ADAL" clId="{FD4445F5-07FF-7B4E-A84B-62A9ACF0F78C}" dt="2022-12-05T14:26:00.041" v="3643" actId="26606"/>
          <ac:spMkLst>
            <pc:docMk/>
            <pc:sldMk cId="1668666462" sldId="2569"/>
            <ac:spMk id="23" creationId="{F88154DA-55D8-482D-94C2-81A8A265D328}"/>
          </ac:spMkLst>
        </pc:spChg>
        <pc:spChg chg="add del">
          <ac:chgData name="Mihaela Buzdugan (2121942)" userId="2b717820-c927-4450-9c92-179971b980ae" providerId="ADAL" clId="{FD4445F5-07FF-7B4E-A84B-62A9ACF0F78C}" dt="2022-12-05T14:26:00.041" v="3643" actId="26606"/>
          <ac:spMkLst>
            <pc:docMk/>
            <pc:sldMk cId="1668666462" sldId="2569"/>
            <ac:spMk id="24" creationId="{A1DFCBE5-52C1-48A9-89CF-E7D68CCA1620}"/>
          </ac:spMkLst>
        </pc:spChg>
        <pc:spChg chg="add del">
          <ac:chgData name="Mihaela Buzdugan (2121942)" userId="2b717820-c927-4450-9c92-179971b980ae" providerId="ADAL" clId="{FD4445F5-07FF-7B4E-A84B-62A9ACF0F78C}" dt="2022-12-05T14:26:00.041" v="3643" actId="26606"/>
          <ac:spMkLst>
            <pc:docMk/>
            <pc:sldMk cId="1668666462" sldId="2569"/>
            <ac:spMk id="25" creationId="{EB17C8F6-D357-4254-BBAC-96B01EEBE162}"/>
          </ac:spMkLst>
        </pc:spChg>
        <pc:spChg chg="add del">
          <ac:chgData name="Mihaela Buzdugan (2121942)" userId="2b717820-c927-4450-9c92-179971b980ae" providerId="ADAL" clId="{FD4445F5-07FF-7B4E-A84B-62A9ACF0F78C}" dt="2022-12-05T14:26:04.711" v="3645" actId="26606"/>
          <ac:spMkLst>
            <pc:docMk/>
            <pc:sldMk cId="1668666462" sldId="2569"/>
            <ac:spMk id="26" creationId="{AF6B7092-FA11-45BD-B50D-DF79993015A4}"/>
          </ac:spMkLst>
        </pc:spChg>
        <pc:spChg chg="add del">
          <ac:chgData name="Mihaela Buzdugan (2121942)" userId="2b717820-c927-4450-9c92-179971b980ae" providerId="ADAL" clId="{FD4445F5-07FF-7B4E-A84B-62A9ACF0F78C}" dt="2022-12-05T14:26:04.711" v="3645" actId="26606"/>
          <ac:spMkLst>
            <pc:docMk/>
            <pc:sldMk cId="1668666462" sldId="2569"/>
            <ac:spMk id="27" creationId="{949535B8-4DCF-4E8F-87FF-E58E9DAED312}"/>
          </ac:spMkLst>
        </pc:spChg>
        <pc:spChg chg="add del">
          <ac:chgData name="Mihaela Buzdugan (2121942)" userId="2b717820-c927-4450-9c92-179971b980ae" providerId="ADAL" clId="{FD4445F5-07FF-7B4E-A84B-62A9ACF0F78C}" dt="2022-12-05T14:26:04.711" v="3645" actId="26606"/>
          <ac:spMkLst>
            <pc:docMk/>
            <pc:sldMk cId="1668666462" sldId="2569"/>
            <ac:spMk id="28" creationId="{D30461F7-251F-45DA-9BB7-200A37354E4C}"/>
          </ac:spMkLst>
        </pc:spChg>
        <pc:spChg chg="add del">
          <ac:chgData name="Mihaela Buzdugan (2121942)" userId="2b717820-c927-4450-9c92-179971b980ae" providerId="ADAL" clId="{FD4445F5-07FF-7B4E-A84B-62A9ACF0F78C}" dt="2022-12-05T14:26:04.711" v="3645" actId="26606"/>
          <ac:spMkLst>
            <pc:docMk/>
            <pc:sldMk cId="1668666462" sldId="2569"/>
            <ac:spMk id="29" creationId="{3033C1FA-44DC-4135-AC8E-99278C31781E}"/>
          </ac:spMkLst>
        </pc:spChg>
        <pc:spChg chg="add del">
          <ac:chgData name="Mihaela Buzdugan (2121942)" userId="2b717820-c927-4450-9c92-179971b980ae" providerId="ADAL" clId="{FD4445F5-07FF-7B4E-A84B-62A9ACF0F78C}" dt="2022-12-05T14:26:04.711" v="3645" actId="26606"/>
          <ac:spMkLst>
            <pc:docMk/>
            <pc:sldMk cId="1668666462" sldId="2569"/>
            <ac:spMk id="30" creationId="{8481A727-51BA-47CD-BDF2-F800D0449B7C}"/>
          </ac:spMkLst>
        </pc:spChg>
        <pc:spChg chg="add del">
          <ac:chgData name="Mihaela Buzdugan (2121942)" userId="2b717820-c927-4450-9c92-179971b980ae" providerId="ADAL" clId="{FD4445F5-07FF-7B4E-A84B-62A9ACF0F78C}" dt="2022-12-05T14:26:04.711" v="3645" actId="26606"/>
          <ac:spMkLst>
            <pc:docMk/>
            <pc:sldMk cId="1668666462" sldId="2569"/>
            <ac:spMk id="31" creationId="{4A94605C-0EB2-4FA5-B05F-7BC682EA274C}"/>
          </ac:spMkLst>
        </pc:spChg>
        <pc:spChg chg="add del">
          <ac:chgData name="Mihaela Buzdugan (2121942)" userId="2b717820-c927-4450-9c92-179971b980ae" providerId="ADAL" clId="{FD4445F5-07FF-7B4E-A84B-62A9ACF0F78C}" dt="2022-12-05T14:26:04.711" v="3645" actId="26606"/>
          <ac:spMkLst>
            <pc:docMk/>
            <pc:sldMk cId="1668666462" sldId="2569"/>
            <ac:spMk id="32" creationId="{E1D58C79-C053-45C6-AB6A-6BE55965B2E8}"/>
          </ac:spMkLst>
        </pc:spChg>
        <pc:spChg chg="add del">
          <ac:chgData name="Mihaela Buzdugan (2121942)" userId="2b717820-c927-4450-9c92-179971b980ae" providerId="ADAL" clId="{FD4445F5-07FF-7B4E-A84B-62A9ACF0F78C}" dt="2022-12-05T14:29:24.038" v="3704" actId="26606"/>
          <ac:spMkLst>
            <pc:docMk/>
            <pc:sldMk cId="1668666462" sldId="2569"/>
            <ac:spMk id="33" creationId="{EB17C8F6-D357-4254-BBAC-96B01EEBE162}"/>
          </ac:spMkLst>
        </pc:spChg>
        <pc:spChg chg="add del">
          <ac:chgData name="Mihaela Buzdugan (2121942)" userId="2b717820-c927-4450-9c92-179971b980ae" providerId="ADAL" clId="{FD4445F5-07FF-7B4E-A84B-62A9ACF0F78C}" dt="2022-12-05T14:26:07.347" v="3647" actId="26606"/>
          <ac:spMkLst>
            <pc:docMk/>
            <pc:sldMk cId="1668666462" sldId="2569"/>
            <ac:spMk id="34" creationId="{40CEB5FD-1F68-4966-9C29-5DA5ADCCFE95}"/>
          </ac:spMkLst>
        </pc:spChg>
        <pc:spChg chg="add del">
          <ac:chgData name="Mihaela Buzdugan (2121942)" userId="2b717820-c927-4450-9c92-179971b980ae" providerId="ADAL" clId="{FD4445F5-07FF-7B4E-A84B-62A9ACF0F78C}" dt="2022-12-05T14:26:07.347" v="3647" actId="26606"/>
          <ac:spMkLst>
            <pc:docMk/>
            <pc:sldMk cId="1668666462" sldId="2569"/>
            <ac:spMk id="35" creationId="{F88154DA-55D8-482D-94C2-81A8A265D328}"/>
          </ac:spMkLst>
        </pc:spChg>
        <pc:spChg chg="add del">
          <ac:chgData name="Mihaela Buzdugan (2121942)" userId="2b717820-c927-4450-9c92-179971b980ae" providerId="ADAL" clId="{FD4445F5-07FF-7B4E-A84B-62A9ACF0F78C}" dt="2022-12-05T14:26:07.347" v="3647" actId="26606"/>
          <ac:spMkLst>
            <pc:docMk/>
            <pc:sldMk cId="1668666462" sldId="2569"/>
            <ac:spMk id="36" creationId="{E66D1A08-5AB7-449D-80DF-0BDC9970DD1C}"/>
          </ac:spMkLst>
        </pc:spChg>
        <pc:spChg chg="add del">
          <ac:chgData name="Mihaela Buzdugan (2121942)" userId="2b717820-c927-4450-9c92-179971b980ae" providerId="ADAL" clId="{FD4445F5-07FF-7B4E-A84B-62A9ACF0F78C}" dt="2022-12-05T14:26:07.347" v="3647" actId="26606"/>
          <ac:spMkLst>
            <pc:docMk/>
            <pc:sldMk cId="1668666462" sldId="2569"/>
            <ac:spMk id="37" creationId="{6DECC594-5C13-439E-B13F-ED0A8472786A}"/>
          </ac:spMkLst>
        </pc:spChg>
        <pc:spChg chg="add del">
          <ac:chgData name="Mihaela Buzdugan (2121942)" userId="2b717820-c927-4450-9c92-179971b980ae" providerId="ADAL" clId="{FD4445F5-07FF-7B4E-A84B-62A9ACF0F78C}" dt="2022-12-05T14:26:07.347" v="3647" actId="26606"/>
          <ac:spMkLst>
            <pc:docMk/>
            <pc:sldMk cId="1668666462" sldId="2569"/>
            <ac:spMk id="38" creationId="{83D9F664-6639-4CD6-A55D-54E64F7FB004}"/>
          </ac:spMkLst>
        </pc:spChg>
        <pc:spChg chg="add del">
          <ac:chgData name="Mihaela Buzdugan (2121942)" userId="2b717820-c927-4450-9c92-179971b980ae" providerId="ADAL" clId="{FD4445F5-07FF-7B4E-A84B-62A9ACF0F78C}" dt="2022-12-05T14:26:07.347" v="3647" actId="26606"/>
          <ac:spMkLst>
            <pc:docMk/>
            <pc:sldMk cId="1668666462" sldId="2569"/>
            <ac:spMk id="39" creationId="{CF9F7DDF-85A2-4347-9A46-8BD568AFF6E7}"/>
          </ac:spMkLst>
        </pc:spChg>
        <pc:spChg chg="add del">
          <ac:chgData name="Mihaela Buzdugan (2121942)" userId="2b717820-c927-4450-9c92-179971b980ae" providerId="ADAL" clId="{FD4445F5-07FF-7B4E-A84B-62A9ACF0F78C}" dt="2022-12-05T14:26:07.347" v="3647" actId="26606"/>
          <ac:spMkLst>
            <pc:docMk/>
            <pc:sldMk cId="1668666462" sldId="2569"/>
            <ac:spMk id="40" creationId="{9C07E44A-72EE-40F3-9020-BC903761F7C6}"/>
          </ac:spMkLst>
        </pc:spChg>
        <pc:spChg chg="add del">
          <ac:chgData name="Mihaela Buzdugan (2121942)" userId="2b717820-c927-4450-9c92-179971b980ae" providerId="ADAL" clId="{FD4445F5-07FF-7B4E-A84B-62A9ACF0F78C}" dt="2022-12-05T14:26:07.347" v="3647" actId="26606"/>
          <ac:spMkLst>
            <pc:docMk/>
            <pc:sldMk cId="1668666462" sldId="2569"/>
            <ac:spMk id="41" creationId="{3AA35A02-3DD9-4BF6-A9C8-13C0EA745062}"/>
          </ac:spMkLst>
        </pc:spChg>
        <pc:spChg chg="add del">
          <ac:chgData name="Mihaela Buzdugan (2121942)" userId="2b717820-c927-4450-9c92-179971b980ae" providerId="ADAL" clId="{FD4445F5-07FF-7B4E-A84B-62A9ACF0F78C}" dt="2022-12-05T14:26:07.347" v="3647" actId="26606"/>
          <ac:spMkLst>
            <pc:docMk/>
            <pc:sldMk cId="1668666462" sldId="2569"/>
            <ac:spMk id="42" creationId="{9F93A25B-755B-4E4B-8DF5-966F6B655777}"/>
          </ac:spMkLst>
        </pc:spChg>
        <pc:spChg chg="add del">
          <ac:chgData name="Mihaela Buzdugan (2121942)" userId="2b717820-c927-4450-9c92-179971b980ae" providerId="ADAL" clId="{FD4445F5-07FF-7B4E-A84B-62A9ACF0F78C}" dt="2022-12-05T14:31:36.637" v="3767" actId="26606"/>
          <ac:spMkLst>
            <pc:docMk/>
            <pc:sldMk cId="1668666462" sldId="2569"/>
            <ac:spMk id="43" creationId="{559C4044-6571-4E7D-ACA0-60916A1B19EF}"/>
          </ac:spMkLst>
        </pc:spChg>
        <pc:spChg chg="add del">
          <ac:chgData name="Mihaela Buzdugan (2121942)" userId="2b717820-c927-4450-9c92-179971b980ae" providerId="ADAL" clId="{FD4445F5-07FF-7B4E-A84B-62A9ACF0F78C}" dt="2022-12-05T14:26:10.365" v="3649" actId="26606"/>
          <ac:spMkLst>
            <pc:docMk/>
            <pc:sldMk cId="1668666462" sldId="2569"/>
            <ac:spMk id="44" creationId="{949535B8-4DCF-4E8F-87FF-E58E9DAED312}"/>
          </ac:spMkLst>
        </pc:spChg>
        <pc:spChg chg="add del">
          <ac:chgData name="Mihaela Buzdugan (2121942)" userId="2b717820-c927-4450-9c92-179971b980ae" providerId="ADAL" clId="{FD4445F5-07FF-7B4E-A84B-62A9ACF0F78C}" dt="2022-12-05T14:26:10.365" v="3649" actId="26606"/>
          <ac:spMkLst>
            <pc:docMk/>
            <pc:sldMk cId="1668666462" sldId="2569"/>
            <ac:spMk id="45" creationId="{D30461F7-251F-45DA-9BB7-200A37354E4C}"/>
          </ac:spMkLst>
        </pc:spChg>
        <pc:spChg chg="add del">
          <ac:chgData name="Mihaela Buzdugan (2121942)" userId="2b717820-c927-4450-9c92-179971b980ae" providerId="ADAL" clId="{FD4445F5-07FF-7B4E-A84B-62A9ACF0F78C}" dt="2022-12-05T14:26:10.365" v="3649" actId="26606"/>
          <ac:spMkLst>
            <pc:docMk/>
            <pc:sldMk cId="1668666462" sldId="2569"/>
            <ac:spMk id="46" creationId="{79FA8816-1A74-437F-87D9-8CB1C252FAD2}"/>
          </ac:spMkLst>
        </pc:spChg>
        <pc:spChg chg="add del">
          <ac:chgData name="Mihaela Buzdugan (2121942)" userId="2b717820-c927-4450-9c92-179971b980ae" providerId="ADAL" clId="{FD4445F5-07FF-7B4E-A84B-62A9ACF0F78C}" dt="2022-12-05T14:26:10.365" v="3649" actId="26606"/>
          <ac:spMkLst>
            <pc:docMk/>
            <pc:sldMk cId="1668666462" sldId="2569"/>
            <ac:spMk id="47" creationId="{DD38F43D-7251-49DA-8210-748ED92CD6C4}"/>
          </ac:spMkLst>
        </pc:spChg>
        <pc:spChg chg="add del">
          <ac:chgData name="Mihaela Buzdugan (2121942)" userId="2b717820-c927-4450-9c92-179971b980ae" providerId="ADAL" clId="{FD4445F5-07FF-7B4E-A84B-62A9ACF0F78C}" dt="2022-12-05T14:26:10.365" v="3649" actId="26606"/>
          <ac:spMkLst>
            <pc:docMk/>
            <pc:sldMk cId="1668666462" sldId="2569"/>
            <ac:spMk id="48" creationId="{318CA966-7397-43DD-A3FB-DA40618937C6}"/>
          </ac:spMkLst>
        </pc:spChg>
        <pc:spChg chg="add del">
          <ac:chgData name="Mihaela Buzdugan (2121942)" userId="2b717820-c927-4450-9c92-179971b980ae" providerId="ADAL" clId="{FD4445F5-07FF-7B4E-A84B-62A9ACF0F78C}" dt="2022-12-05T14:26:10.365" v="3649" actId="26606"/>
          <ac:spMkLst>
            <pc:docMk/>
            <pc:sldMk cId="1668666462" sldId="2569"/>
            <ac:spMk id="49" creationId="{541C54A8-5388-4520-9A13-3214D466A71A}"/>
          </ac:spMkLst>
        </pc:spChg>
        <pc:spChg chg="add del">
          <ac:chgData name="Mihaela Buzdugan (2121942)" userId="2b717820-c927-4450-9c92-179971b980ae" providerId="ADAL" clId="{FD4445F5-07FF-7B4E-A84B-62A9ACF0F78C}" dt="2022-12-05T14:26:10.365" v="3649" actId="26606"/>
          <ac:spMkLst>
            <pc:docMk/>
            <pc:sldMk cId="1668666462" sldId="2569"/>
            <ac:spMk id="50" creationId="{A4DA92B8-ECB2-42EA-AA82-1CDDF61643B7}"/>
          </ac:spMkLst>
        </pc:spChg>
        <pc:spChg chg="add del">
          <ac:chgData name="Mihaela Buzdugan (2121942)" userId="2b717820-c927-4450-9c92-179971b980ae" providerId="ADAL" clId="{FD4445F5-07FF-7B4E-A84B-62A9ACF0F78C}" dt="2022-12-05T14:31:36.637" v="3767" actId="26606"/>
          <ac:spMkLst>
            <pc:docMk/>
            <pc:sldMk cId="1668666462" sldId="2569"/>
            <ac:spMk id="51" creationId="{5759E11B-A631-44D7-BA66-473224BDA570}"/>
          </ac:spMkLst>
        </pc:spChg>
        <pc:spChg chg="add del">
          <ac:chgData name="Mihaela Buzdugan (2121942)" userId="2b717820-c927-4450-9c92-179971b980ae" providerId="ADAL" clId="{FD4445F5-07FF-7B4E-A84B-62A9ACF0F78C}" dt="2022-12-05T14:26:14.066" v="3651" actId="26606"/>
          <ac:spMkLst>
            <pc:docMk/>
            <pc:sldMk cId="1668666462" sldId="2569"/>
            <ac:spMk id="52" creationId="{40CEB5FD-1F68-4966-9C29-5DA5ADCCFE95}"/>
          </ac:spMkLst>
        </pc:spChg>
        <pc:spChg chg="add del">
          <ac:chgData name="Mihaela Buzdugan (2121942)" userId="2b717820-c927-4450-9c92-179971b980ae" providerId="ADAL" clId="{FD4445F5-07FF-7B4E-A84B-62A9ACF0F78C}" dt="2022-12-05T14:26:14.066" v="3651" actId="26606"/>
          <ac:spMkLst>
            <pc:docMk/>
            <pc:sldMk cId="1668666462" sldId="2569"/>
            <ac:spMk id="53" creationId="{F88154DA-55D8-482D-94C2-81A8A265D328}"/>
          </ac:spMkLst>
        </pc:spChg>
        <pc:spChg chg="add del">
          <ac:chgData name="Mihaela Buzdugan (2121942)" userId="2b717820-c927-4450-9c92-179971b980ae" providerId="ADAL" clId="{FD4445F5-07FF-7B4E-A84B-62A9ACF0F78C}" dt="2022-12-05T14:26:14.066" v="3651" actId="26606"/>
          <ac:spMkLst>
            <pc:docMk/>
            <pc:sldMk cId="1668666462" sldId="2569"/>
            <ac:spMk id="54" creationId="{A1DFCBE5-52C1-48A9-89CF-E7D68CCA1620}"/>
          </ac:spMkLst>
        </pc:spChg>
        <pc:spChg chg="add del">
          <ac:chgData name="Mihaela Buzdugan (2121942)" userId="2b717820-c927-4450-9c92-179971b980ae" providerId="ADAL" clId="{FD4445F5-07FF-7B4E-A84B-62A9ACF0F78C}" dt="2022-12-05T14:26:14.066" v="3651" actId="26606"/>
          <ac:spMkLst>
            <pc:docMk/>
            <pc:sldMk cId="1668666462" sldId="2569"/>
            <ac:spMk id="55" creationId="{EB17C8F6-D357-4254-BBAC-96B01EEBE162}"/>
          </ac:spMkLst>
        </pc:spChg>
        <pc:spChg chg="add del">
          <ac:chgData name="Mihaela Buzdugan (2121942)" userId="2b717820-c927-4450-9c92-179971b980ae" providerId="ADAL" clId="{FD4445F5-07FF-7B4E-A84B-62A9ACF0F78C}" dt="2022-12-05T14:31:36.637" v="3767" actId="26606"/>
          <ac:spMkLst>
            <pc:docMk/>
            <pc:sldMk cId="1668666462" sldId="2569"/>
            <ac:spMk id="56" creationId="{BD3A0BBF-3323-4691-834F-8AB5052EF38C}"/>
          </ac:spMkLst>
        </pc:spChg>
        <pc:spChg chg="add del">
          <ac:chgData name="Mihaela Buzdugan (2121942)" userId="2b717820-c927-4450-9c92-179971b980ae" providerId="ADAL" clId="{FD4445F5-07FF-7B4E-A84B-62A9ACF0F78C}" dt="2022-12-05T14:27:10.215" v="3657" actId="26606"/>
          <ac:spMkLst>
            <pc:docMk/>
            <pc:sldMk cId="1668666462" sldId="2569"/>
            <ac:spMk id="57" creationId="{40CEB5FD-1F68-4966-9C29-5DA5ADCCFE95}"/>
          </ac:spMkLst>
        </pc:spChg>
        <pc:spChg chg="add del">
          <ac:chgData name="Mihaela Buzdugan (2121942)" userId="2b717820-c927-4450-9c92-179971b980ae" providerId="ADAL" clId="{FD4445F5-07FF-7B4E-A84B-62A9ACF0F78C}" dt="2022-12-05T14:27:10.215" v="3657" actId="26606"/>
          <ac:spMkLst>
            <pc:docMk/>
            <pc:sldMk cId="1668666462" sldId="2569"/>
            <ac:spMk id="58" creationId="{F88154DA-55D8-482D-94C2-81A8A265D328}"/>
          </ac:spMkLst>
        </pc:spChg>
        <pc:spChg chg="add del">
          <ac:chgData name="Mihaela Buzdugan (2121942)" userId="2b717820-c927-4450-9c92-179971b980ae" providerId="ADAL" clId="{FD4445F5-07FF-7B4E-A84B-62A9ACF0F78C}" dt="2022-12-05T14:27:10.215" v="3657" actId="26606"/>
          <ac:spMkLst>
            <pc:docMk/>
            <pc:sldMk cId="1668666462" sldId="2569"/>
            <ac:spMk id="59" creationId="{A1DFCBE5-52C1-48A9-89CF-E7D68CCA1620}"/>
          </ac:spMkLst>
        </pc:spChg>
        <pc:spChg chg="add del">
          <ac:chgData name="Mihaela Buzdugan (2121942)" userId="2b717820-c927-4450-9c92-179971b980ae" providerId="ADAL" clId="{FD4445F5-07FF-7B4E-A84B-62A9ACF0F78C}" dt="2022-12-05T14:27:10.215" v="3657" actId="26606"/>
          <ac:spMkLst>
            <pc:docMk/>
            <pc:sldMk cId="1668666462" sldId="2569"/>
            <ac:spMk id="60" creationId="{EB17C8F6-D357-4254-BBAC-96B01EEBE162}"/>
          </ac:spMkLst>
        </pc:spChg>
        <pc:spChg chg="add del">
          <ac:chgData name="Mihaela Buzdugan (2121942)" userId="2b717820-c927-4450-9c92-179971b980ae" providerId="ADAL" clId="{FD4445F5-07FF-7B4E-A84B-62A9ACF0F78C}" dt="2022-12-05T14:31:36.637" v="3767" actId="26606"/>
          <ac:spMkLst>
            <pc:docMk/>
            <pc:sldMk cId="1668666462" sldId="2569"/>
            <ac:spMk id="61" creationId="{A55BC1B9-2257-4E14-823B-9628FE5F79B4}"/>
          </ac:spMkLst>
        </pc:spChg>
        <pc:spChg chg="add del">
          <ac:chgData name="Mihaela Buzdugan (2121942)" userId="2b717820-c927-4450-9c92-179971b980ae" providerId="ADAL" clId="{FD4445F5-07FF-7B4E-A84B-62A9ACF0F78C}" dt="2022-12-05T14:31:36.637" v="3767" actId="26606"/>
          <ac:spMkLst>
            <pc:docMk/>
            <pc:sldMk cId="1668666462" sldId="2569"/>
            <ac:spMk id="62" creationId="{3D28F979-6B06-4DCB-988D-9E6860E7FDFC}"/>
          </ac:spMkLst>
        </pc:spChg>
        <pc:spChg chg="add del">
          <ac:chgData name="Mihaela Buzdugan (2121942)" userId="2b717820-c927-4450-9c92-179971b980ae" providerId="ADAL" clId="{FD4445F5-07FF-7B4E-A84B-62A9ACF0F78C}" dt="2022-12-05T14:30:32.985" v="3758" actId="26606"/>
          <ac:spMkLst>
            <pc:docMk/>
            <pc:sldMk cId="1668666462" sldId="2569"/>
            <ac:spMk id="67" creationId="{C0F396D4-D75E-4F3D-8ACF-09B23638F07C}"/>
          </ac:spMkLst>
        </pc:spChg>
        <pc:spChg chg="add del">
          <ac:chgData name="Mihaela Buzdugan (2121942)" userId="2b717820-c927-4450-9c92-179971b980ae" providerId="ADAL" clId="{FD4445F5-07FF-7B4E-A84B-62A9ACF0F78C}" dt="2022-12-05T14:30:32.985" v="3758" actId="26606"/>
          <ac:spMkLst>
            <pc:docMk/>
            <pc:sldMk cId="1668666462" sldId="2569"/>
            <ac:spMk id="69" creationId="{815F6DE6-8123-413F-BC7B-1EB368E43E0A}"/>
          </ac:spMkLst>
        </pc:spChg>
        <pc:spChg chg="add del">
          <ac:chgData name="Mihaela Buzdugan (2121942)" userId="2b717820-c927-4450-9c92-179971b980ae" providerId="ADAL" clId="{FD4445F5-07FF-7B4E-A84B-62A9ACF0F78C}" dt="2022-12-05T14:30:32.985" v="3758" actId="26606"/>
          <ac:spMkLst>
            <pc:docMk/>
            <pc:sldMk cId="1668666462" sldId="2569"/>
            <ac:spMk id="71" creationId="{04AC1ECA-56A6-4FA8-A216-A0502A627D3D}"/>
          </ac:spMkLst>
        </pc:spChg>
        <pc:spChg chg="add del">
          <ac:chgData name="Mihaela Buzdugan (2121942)" userId="2b717820-c927-4450-9c92-179971b980ae" providerId="ADAL" clId="{FD4445F5-07FF-7B4E-A84B-62A9ACF0F78C}" dt="2022-12-05T14:30:32.985" v="3758" actId="26606"/>
          <ac:spMkLst>
            <pc:docMk/>
            <pc:sldMk cId="1668666462" sldId="2569"/>
            <ac:spMk id="73" creationId="{E08EC873-0A32-4290-8CF6-220477C54E29}"/>
          </ac:spMkLst>
        </pc:spChg>
        <pc:spChg chg="add del">
          <ac:chgData name="Mihaela Buzdugan (2121942)" userId="2b717820-c927-4450-9c92-179971b980ae" providerId="ADAL" clId="{FD4445F5-07FF-7B4E-A84B-62A9ACF0F78C}" dt="2022-12-05T14:30:35.703" v="3760" actId="26606"/>
          <ac:spMkLst>
            <pc:docMk/>
            <pc:sldMk cId="1668666462" sldId="2569"/>
            <ac:spMk id="75" creationId="{C0F396D4-D75E-4F3D-8ACF-09B23638F07C}"/>
          </ac:spMkLst>
        </pc:spChg>
        <pc:spChg chg="add del">
          <ac:chgData name="Mihaela Buzdugan (2121942)" userId="2b717820-c927-4450-9c92-179971b980ae" providerId="ADAL" clId="{FD4445F5-07FF-7B4E-A84B-62A9ACF0F78C}" dt="2022-12-05T14:30:35.703" v="3760" actId="26606"/>
          <ac:spMkLst>
            <pc:docMk/>
            <pc:sldMk cId="1668666462" sldId="2569"/>
            <ac:spMk id="76" creationId="{815F6DE6-8123-413F-BC7B-1EB368E43E0A}"/>
          </ac:spMkLst>
        </pc:spChg>
        <pc:spChg chg="add del">
          <ac:chgData name="Mihaela Buzdugan (2121942)" userId="2b717820-c927-4450-9c92-179971b980ae" providerId="ADAL" clId="{FD4445F5-07FF-7B4E-A84B-62A9ACF0F78C}" dt="2022-12-05T14:30:35.703" v="3760" actId="26606"/>
          <ac:spMkLst>
            <pc:docMk/>
            <pc:sldMk cId="1668666462" sldId="2569"/>
            <ac:spMk id="77" creationId="{4B392D36-B685-45E0-B197-6EE5D748093B}"/>
          </ac:spMkLst>
        </pc:spChg>
        <pc:spChg chg="add del">
          <ac:chgData name="Mihaela Buzdugan (2121942)" userId="2b717820-c927-4450-9c92-179971b980ae" providerId="ADAL" clId="{FD4445F5-07FF-7B4E-A84B-62A9ACF0F78C}" dt="2022-12-05T14:30:35.703" v="3760" actId="26606"/>
          <ac:spMkLst>
            <pc:docMk/>
            <pc:sldMk cId="1668666462" sldId="2569"/>
            <ac:spMk id="78" creationId="{9DCA8533-CC5E-4754-9A04-047EDE49E0F9}"/>
          </ac:spMkLst>
        </pc:spChg>
        <pc:spChg chg="add del">
          <ac:chgData name="Mihaela Buzdugan (2121942)" userId="2b717820-c927-4450-9c92-179971b980ae" providerId="ADAL" clId="{FD4445F5-07FF-7B4E-A84B-62A9ACF0F78C}" dt="2022-12-05T14:30:40.870" v="3762" actId="26606"/>
          <ac:spMkLst>
            <pc:docMk/>
            <pc:sldMk cId="1668666462" sldId="2569"/>
            <ac:spMk id="80" creationId="{C0F396D4-D75E-4F3D-8ACF-09B23638F07C}"/>
          </ac:spMkLst>
        </pc:spChg>
        <pc:spChg chg="add del">
          <ac:chgData name="Mihaela Buzdugan (2121942)" userId="2b717820-c927-4450-9c92-179971b980ae" providerId="ADAL" clId="{FD4445F5-07FF-7B4E-A84B-62A9ACF0F78C}" dt="2022-12-05T14:30:40.870" v="3762" actId="26606"/>
          <ac:spMkLst>
            <pc:docMk/>
            <pc:sldMk cId="1668666462" sldId="2569"/>
            <ac:spMk id="81" creationId="{815F6DE6-8123-413F-BC7B-1EB368E43E0A}"/>
          </ac:spMkLst>
        </pc:spChg>
        <pc:spChg chg="add del">
          <ac:chgData name="Mihaela Buzdugan (2121942)" userId="2b717820-c927-4450-9c92-179971b980ae" providerId="ADAL" clId="{FD4445F5-07FF-7B4E-A84B-62A9ACF0F78C}" dt="2022-12-05T14:30:40.870" v="3762" actId="26606"/>
          <ac:spMkLst>
            <pc:docMk/>
            <pc:sldMk cId="1668666462" sldId="2569"/>
            <ac:spMk id="82" creationId="{F194C893-6310-46F9-9192-CBBCC44EC869}"/>
          </ac:spMkLst>
        </pc:spChg>
        <pc:spChg chg="add del">
          <ac:chgData name="Mihaela Buzdugan (2121942)" userId="2b717820-c927-4450-9c92-179971b980ae" providerId="ADAL" clId="{FD4445F5-07FF-7B4E-A84B-62A9ACF0F78C}" dt="2022-12-05T14:30:40.870" v="3762" actId="26606"/>
          <ac:spMkLst>
            <pc:docMk/>
            <pc:sldMk cId="1668666462" sldId="2569"/>
            <ac:spMk id="83" creationId="{C2A35F4E-6618-4042-9234-C7294A5B0BE9}"/>
          </ac:spMkLst>
        </pc:spChg>
        <pc:spChg chg="add del">
          <ac:chgData name="Mihaela Buzdugan (2121942)" userId="2b717820-c927-4450-9c92-179971b980ae" providerId="ADAL" clId="{FD4445F5-07FF-7B4E-A84B-62A9ACF0F78C}" dt="2022-12-05T14:30:45.172" v="3764" actId="26606"/>
          <ac:spMkLst>
            <pc:docMk/>
            <pc:sldMk cId="1668666462" sldId="2569"/>
            <ac:spMk id="85" creationId="{559C4044-6571-4E7D-ACA0-60916A1B19EF}"/>
          </ac:spMkLst>
        </pc:spChg>
        <pc:spChg chg="add del">
          <ac:chgData name="Mihaela Buzdugan (2121942)" userId="2b717820-c927-4450-9c92-179971b980ae" providerId="ADAL" clId="{FD4445F5-07FF-7B4E-A84B-62A9ACF0F78C}" dt="2022-12-05T14:30:45.172" v="3764" actId="26606"/>
          <ac:spMkLst>
            <pc:docMk/>
            <pc:sldMk cId="1668666462" sldId="2569"/>
            <ac:spMk id="86" creationId="{5759E11B-A631-44D7-BA66-473224BDA570}"/>
          </ac:spMkLst>
        </pc:spChg>
        <pc:spChg chg="add del">
          <ac:chgData name="Mihaela Buzdugan (2121942)" userId="2b717820-c927-4450-9c92-179971b980ae" providerId="ADAL" clId="{FD4445F5-07FF-7B4E-A84B-62A9ACF0F78C}" dt="2022-12-05T14:30:45.172" v="3764" actId="26606"/>
          <ac:spMkLst>
            <pc:docMk/>
            <pc:sldMk cId="1668666462" sldId="2569"/>
            <ac:spMk id="87" creationId="{BD3A0BBF-3323-4691-834F-8AB5052EF38C}"/>
          </ac:spMkLst>
        </pc:spChg>
        <pc:spChg chg="add del">
          <ac:chgData name="Mihaela Buzdugan (2121942)" userId="2b717820-c927-4450-9c92-179971b980ae" providerId="ADAL" clId="{FD4445F5-07FF-7B4E-A84B-62A9ACF0F78C}" dt="2022-12-05T14:30:45.172" v="3764" actId="26606"/>
          <ac:spMkLst>
            <pc:docMk/>
            <pc:sldMk cId="1668666462" sldId="2569"/>
            <ac:spMk id="88" creationId="{A55BC1B9-2257-4E14-823B-9628FE5F79B4}"/>
          </ac:spMkLst>
        </pc:spChg>
        <pc:spChg chg="add del">
          <ac:chgData name="Mihaela Buzdugan (2121942)" userId="2b717820-c927-4450-9c92-179971b980ae" providerId="ADAL" clId="{FD4445F5-07FF-7B4E-A84B-62A9ACF0F78C}" dt="2022-12-05T14:30:45.172" v="3764" actId="26606"/>
          <ac:spMkLst>
            <pc:docMk/>
            <pc:sldMk cId="1668666462" sldId="2569"/>
            <ac:spMk id="89" creationId="{3D28F979-6B06-4DCB-988D-9E6860E7FDFC}"/>
          </ac:spMkLst>
        </pc:spChg>
        <pc:spChg chg="add del">
          <ac:chgData name="Mihaela Buzdugan (2121942)" userId="2b717820-c927-4450-9c92-179971b980ae" providerId="ADAL" clId="{FD4445F5-07FF-7B4E-A84B-62A9ACF0F78C}" dt="2022-12-05T14:31:36.626" v="3766" actId="26606"/>
          <ac:spMkLst>
            <pc:docMk/>
            <pc:sldMk cId="1668666462" sldId="2569"/>
            <ac:spMk id="91" creationId="{C0F396D4-D75E-4F3D-8ACF-09B23638F07C}"/>
          </ac:spMkLst>
        </pc:spChg>
        <pc:spChg chg="add del">
          <ac:chgData name="Mihaela Buzdugan (2121942)" userId="2b717820-c927-4450-9c92-179971b980ae" providerId="ADAL" clId="{FD4445F5-07FF-7B4E-A84B-62A9ACF0F78C}" dt="2022-12-05T14:31:36.626" v="3766" actId="26606"/>
          <ac:spMkLst>
            <pc:docMk/>
            <pc:sldMk cId="1668666462" sldId="2569"/>
            <ac:spMk id="92" creationId="{815F6DE6-8123-413F-BC7B-1EB368E43E0A}"/>
          </ac:spMkLst>
        </pc:spChg>
        <pc:spChg chg="add del">
          <ac:chgData name="Mihaela Buzdugan (2121942)" userId="2b717820-c927-4450-9c92-179971b980ae" providerId="ADAL" clId="{FD4445F5-07FF-7B4E-A84B-62A9ACF0F78C}" dt="2022-12-05T14:31:36.626" v="3766" actId="26606"/>
          <ac:spMkLst>
            <pc:docMk/>
            <pc:sldMk cId="1668666462" sldId="2569"/>
            <ac:spMk id="93" creationId="{04AC1ECA-56A6-4FA8-A216-A0502A627D3D}"/>
          </ac:spMkLst>
        </pc:spChg>
        <pc:spChg chg="add del">
          <ac:chgData name="Mihaela Buzdugan (2121942)" userId="2b717820-c927-4450-9c92-179971b980ae" providerId="ADAL" clId="{FD4445F5-07FF-7B4E-A84B-62A9ACF0F78C}" dt="2022-12-05T14:31:36.626" v="3766" actId="26606"/>
          <ac:spMkLst>
            <pc:docMk/>
            <pc:sldMk cId="1668666462" sldId="2569"/>
            <ac:spMk id="94" creationId="{E08EC873-0A32-4290-8CF6-220477C54E29}"/>
          </ac:spMkLst>
        </pc:spChg>
        <pc:spChg chg="add del">
          <ac:chgData name="Mihaela Buzdugan (2121942)" userId="2b717820-c927-4450-9c92-179971b980ae" providerId="ADAL" clId="{FD4445F5-07FF-7B4E-A84B-62A9ACF0F78C}" dt="2022-12-05T14:32:06.479" v="3773" actId="26606"/>
          <ac:spMkLst>
            <pc:docMk/>
            <pc:sldMk cId="1668666462" sldId="2569"/>
            <ac:spMk id="96" creationId="{559C4044-6571-4E7D-ACA0-60916A1B19EF}"/>
          </ac:spMkLst>
        </pc:spChg>
        <pc:spChg chg="add del">
          <ac:chgData name="Mihaela Buzdugan (2121942)" userId="2b717820-c927-4450-9c92-179971b980ae" providerId="ADAL" clId="{FD4445F5-07FF-7B4E-A84B-62A9ACF0F78C}" dt="2022-12-05T14:32:06.479" v="3773" actId="26606"/>
          <ac:spMkLst>
            <pc:docMk/>
            <pc:sldMk cId="1668666462" sldId="2569"/>
            <ac:spMk id="97" creationId="{5759E11B-A631-44D7-BA66-473224BDA570}"/>
          </ac:spMkLst>
        </pc:spChg>
        <pc:spChg chg="add del">
          <ac:chgData name="Mihaela Buzdugan (2121942)" userId="2b717820-c927-4450-9c92-179971b980ae" providerId="ADAL" clId="{FD4445F5-07FF-7B4E-A84B-62A9ACF0F78C}" dt="2022-12-05T14:32:06.479" v="3773" actId="26606"/>
          <ac:spMkLst>
            <pc:docMk/>
            <pc:sldMk cId="1668666462" sldId="2569"/>
            <ac:spMk id="98" creationId="{BD3A0BBF-3323-4691-834F-8AB5052EF38C}"/>
          </ac:spMkLst>
        </pc:spChg>
        <pc:spChg chg="add del">
          <ac:chgData name="Mihaela Buzdugan (2121942)" userId="2b717820-c927-4450-9c92-179971b980ae" providerId="ADAL" clId="{FD4445F5-07FF-7B4E-A84B-62A9ACF0F78C}" dt="2022-12-05T14:32:06.479" v="3773" actId="26606"/>
          <ac:spMkLst>
            <pc:docMk/>
            <pc:sldMk cId="1668666462" sldId="2569"/>
            <ac:spMk id="99" creationId="{A55BC1B9-2257-4E14-823B-9628FE5F79B4}"/>
          </ac:spMkLst>
        </pc:spChg>
        <pc:spChg chg="add del">
          <ac:chgData name="Mihaela Buzdugan (2121942)" userId="2b717820-c927-4450-9c92-179971b980ae" providerId="ADAL" clId="{FD4445F5-07FF-7B4E-A84B-62A9ACF0F78C}" dt="2022-12-05T14:32:06.479" v="3773" actId="26606"/>
          <ac:spMkLst>
            <pc:docMk/>
            <pc:sldMk cId="1668666462" sldId="2569"/>
            <ac:spMk id="100" creationId="{3D28F979-6B06-4DCB-988D-9E6860E7FDFC}"/>
          </ac:spMkLst>
        </pc:spChg>
        <pc:spChg chg="add del">
          <ac:chgData name="Mihaela Buzdugan (2121942)" userId="2b717820-c927-4450-9c92-179971b980ae" providerId="ADAL" clId="{FD4445F5-07FF-7B4E-A84B-62A9ACF0F78C}" dt="2022-12-05T14:32:59.207" v="3784" actId="26606"/>
          <ac:spMkLst>
            <pc:docMk/>
            <pc:sldMk cId="1668666462" sldId="2569"/>
            <ac:spMk id="105" creationId="{C0F396D4-D75E-4F3D-8ACF-09B23638F07C}"/>
          </ac:spMkLst>
        </pc:spChg>
        <pc:spChg chg="add del">
          <ac:chgData name="Mihaela Buzdugan (2121942)" userId="2b717820-c927-4450-9c92-179971b980ae" providerId="ADAL" clId="{FD4445F5-07FF-7B4E-A84B-62A9ACF0F78C}" dt="2022-12-05T14:32:59.207" v="3784" actId="26606"/>
          <ac:spMkLst>
            <pc:docMk/>
            <pc:sldMk cId="1668666462" sldId="2569"/>
            <ac:spMk id="107" creationId="{815F6DE6-8123-413F-BC7B-1EB368E43E0A}"/>
          </ac:spMkLst>
        </pc:spChg>
        <pc:spChg chg="add del">
          <ac:chgData name="Mihaela Buzdugan (2121942)" userId="2b717820-c927-4450-9c92-179971b980ae" providerId="ADAL" clId="{FD4445F5-07FF-7B4E-A84B-62A9ACF0F78C}" dt="2022-12-05T14:32:59.207" v="3784" actId="26606"/>
          <ac:spMkLst>
            <pc:docMk/>
            <pc:sldMk cId="1668666462" sldId="2569"/>
            <ac:spMk id="109" creationId="{04AC1ECA-56A6-4FA8-A216-A0502A627D3D}"/>
          </ac:spMkLst>
        </pc:spChg>
        <pc:spChg chg="add del">
          <ac:chgData name="Mihaela Buzdugan (2121942)" userId="2b717820-c927-4450-9c92-179971b980ae" providerId="ADAL" clId="{FD4445F5-07FF-7B4E-A84B-62A9ACF0F78C}" dt="2022-12-05T14:32:59.207" v="3784" actId="26606"/>
          <ac:spMkLst>
            <pc:docMk/>
            <pc:sldMk cId="1668666462" sldId="2569"/>
            <ac:spMk id="111" creationId="{E08EC873-0A32-4290-8CF6-220477C54E29}"/>
          </ac:spMkLst>
        </pc:spChg>
        <pc:spChg chg="add del">
          <ac:chgData name="Mihaela Buzdugan (2121942)" userId="2b717820-c927-4450-9c92-179971b980ae" providerId="ADAL" clId="{FD4445F5-07FF-7B4E-A84B-62A9ACF0F78C}" dt="2022-12-05T14:32:57.249" v="3781" actId="26606"/>
          <ac:spMkLst>
            <pc:docMk/>
            <pc:sldMk cId="1668666462" sldId="2569"/>
            <ac:spMk id="116" creationId="{C0F396D4-D75E-4F3D-8ACF-09B23638F07C}"/>
          </ac:spMkLst>
        </pc:spChg>
        <pc:spChg chg="add del">
          <ac:chgData name="Mihaela Buzdugan (2121942)" userId="2b717820-c927-4450-9c92-179971b980ae" providerId="ADAL" clId="{FD4445F5-07FF-7B4E-A84B-62A9ACF0F78C}" dt="2022-12-05T14:32:57.249" v="3781" actId="26606"/>
          <ac:spMkLst>
            <pc:docMk/>
            <pc:sldMk cId="1668666462" sldId="2569"/>
            <ac:spMk id="118" creationId="{815F6DE6-8123-413F-BC7B-1EB368E43E0A}"/>
          </ac:spMkLst>
        </pc:spChg>
        <pc:spChg chg="add del">
          <ac:chgData name="Mihaela Buzdugan (2121942)" userId="2b717820-c927-4450-9c92-179971b980ae" providerId="ADAL" clId="{FD4445F5-07FF-7B4E-A84B-62A9ACF0F78C}" dt="2022-12-05T14:32:57.249" v="3781" actId="26606"/>
          <ac:spMkLst>
            <pc:docMk/>
            <pc:sldMk cId="1668666462" sldId="2569"/>
            <ac:spMk id="120" creationId="{4B392D36-B685-45E0-B197-6EE5D748093B}"/>
          </ac:spMkLst>
        </pc:spChg>
        <pc:spChg chg="add del">
          <ac:chgData name="Mihaela Buzdugan (2121942)" userId="2b717820-c927-4450-9c92-179971b980ae" providerId="ADAL" clId="{FD4445F5-07FF-7B4E-A84B-62A9ACF0F78C}" dt="2022-12-05T14:32:57.249" v="3781" actId="26606"/>
          <ac:spMkLst>
            <pc:docMk/>
            <pc:sldMk cId="1668666462" sldId="2569"/>
            <ac:spMk id="122" creationId="{9DCA8533-CC5E-4754-9A04-047EDE49E0F9}"/>
          </ac:spMkLst>
        </pc:spChg>
        <pc:spChg chg="add del">
          <ac:chgData name="Mihaela Buzdugan (2121942)" userId="2b717820-c927-4450-9c92-179971b980ae" providerId="ADAL" clId="{FD4445F5-07FF-7B4E-A84B-62A9ACF0F78C}" dt="2022-12-05T14:32:59.199" v="3783" actId="26606"/>
          <ac:spMkLst>
            <pc:docMk/>
            <pc:sldMk cId="1668666462" sldId="2569"/>
            <ac:spMk id="124" creationId="{3D28F979-6B06-4DCB-988D-9E6860E7FDFC}"/>
          </ac:spMkLst>
        </pc:spChg>
        <pc:spChg chg="add del">
          <ac:chgData name="Mihaela Buzdugan (2121942)" userId="2b717820-c927-4450-9c92-179971b980ae" providerId="ADAL" clId="{FD4445F5-07FF-7B4E-A84B-62A9ACF0F78C}" dt="2022-12-05T14:32:59.199" v="3783" actId="26606"/>
          <ac:spMkLst>
            <pc:docMk/>
            <pc:sldMk cId="1668666462" sldId="2569"/>
            <ac:spMk id="125" creationId="{559C4044-6571-4E7D-ACA0-60916A1B19EF}"/>
          </ac:spMkLst>
        </pc:spChg>
        <pc:spChg chg="add del">
          <ac:chgData name="Mihaela Buzdugan (2121942)" userId="2b717820-c927-4450-9c92-179971b980ae" providerId="ADAL" clId="{FD4445F5-07FF-7B4E-A84B-62A9ACF0F78C}" dt="2022-12-05T14:32:59.199" v="3783" actId="26606"/>
          <ac:spMkLst>
            <pc:docMk/>
            <pc:sldMk cId="1668666462" sldId="2569"/>
            <ac:spMk id="126" creationId="{5759E11B-A631-44D7-BA66-473224BDA570}"/>
          </ac:spMkLst>
        </pc:spChg>
        <pc:spChg chg="add del">
          <ac:chgData name="Mihaela Buzdugan (2121942)" userId="2b717820-c927-4450-9c92-179971b980ae" providerId="ADAL" clId="{FD4445F5-07FF-7B4E-A84B-62A9ACF0F78C}" dt="2022-12-05T14:32:59.199" v="3783" actId="26606"/>
          <ac:spMkLst>
            <pc:docMk/>
            <pc:sldMk cId="1668666462" sldId="2569"/>
            <ac:spMk id="127" creationId="{BD3A0BBF-3323-4691-834F-8AB5052EF38C}"/>
          </ac:spMkLst>
        </pc:spChg>
        <pc:spChg chg="add del">
          <ac:chgData name="Mihaela Buzdugan (2121942)" userId="2b717820-c927-4450-9c92-179971b980ae" providerId="ADAL" clId="{FD4445F5-07FF-7B4E-A84B-62A9ACF0F78C}" dt="2022-12-05T14:32:59.199" v="3783" actId="26606"/>
          <ac:spMkLst>
            <pc:docMk/>
            <pc:sldMk cId="1668666462" sldId="2569"/>
            <ac:spMk id="128" creationId="{A55BC1B9-2257-4E14-823B-9628FE5F79B4}"/>
          </ac:spMkLst>
        </pc:spChg>
        <pc:spChg chg="add">
          <ac:chgData name="Mihaela Buzdugan (2121942)" userId="2b717820-c927-4450-9c92-179971b980ae" providerId="ADAL" clId="{FD4445F5-07FF-7B4E-A84B-62A9ACF0F78C}" dt="2022-12-05T14:32:59.207" v="3784" actId="26606"/>
          <ac:spMkLst>
            <pc:docMk/>
            <pc:sldMk cId="1668666462" sldId="2569"/>
            <ac:spMk id="130" creationId="{C0F396D4-D75E-4F3D-8ACF-09B23638F07C}"/>
          </ac:spMkLst>
        </pc:spChg>
        <pc:spChg chg="add">
          <ac:chgData name="Mihaela Buzdugan (2121942)" userId="2b717820-c927-4450-9c92-179971b980ae" providerId="ADAL" clId="{FD4445F5-07FF-7B4E-A84B-62A9ACF0F78C}" dt="2022-12-05T14:32:59.207" v="3784" actId="26606"/>
          <ac:spMkLst>
            <pc:docMk/>
            <pc:sldMk cId="1668666462" sldId="2569"/>
            <ac:spMk id="131" creationId="{815F6DE6-8123-413F-BC7B-1EB368E43E0A}"/>
          </ac:spMkLst>
        </pc:spChg>
        <pc:spChg chg="add">
          <ac:chgData name="Mihaela Buzdugan (2121942)" userId="2b717820-c927-4450-9c92-179971b980ae" providerId="ADAL" clId="{FD4445F5-07FF-7B4E-A84B-62A9ACF0F78C}" dt="2022-12-05T14:32:59.207" v="3784" actId="26606"/>
          <ac:spMkLst>
            <pc:docMk/>
            <pc:sldMk cId="1668666462" sldId="2569"/>
            <ac:spMk id="132" creationId="{04AC1ECA-56A6-4FA8-A216-A0502A627D3D}"/>
          </ac:spMkLst>
        </pc:spChg>
        <pc:spChg chg="add">
          <ac:chgData name="Mihaela Buzdugan (2121942)" userId="2b717820-c927-4450-9c92-179971b980ae" providerId="ADAL" clId="{FD4445F5-07FF-7B4E-A84B-62A9ACF0F78C}" dt="2022-12-05T14:32:59.207" v="3784" actId="26606"/>
          <ac:spMkLst>
            <pc:docMk/>
            <pc:sldMk cId="1668666462" sldId="2569"/>
            <ac:spMk id="133" creationId="{E08EC873-0A32-4290-8CF6-220477C54E29}"/>
          </ac:spMkLst>
        </pc:spChg>
        <pc:picChg chg="add mod ord modCrop">
          <ac:chgData name="Mihaela Buzdugan (2121942)" userId="2b717820-c927-4450-9c92-179971b980ae" providerId="ADAL" clId="{FD4445F5-07FF-7B4E-A84B-62A9ACF0F78C}" dt="2022-12-05T14:34:20.643" v="3793" actId="14100"/>
          <ac:picMkLst>
            <pc:docMk/>
            <pc:sldMk cId="1668666462" sldId="2569"/>
            <ac:picMk id="7" creationId="{B01F5A02-943D-C147-8934-C63A446A8AEE}"/>
          </ac:picMkLst>
        </pc:picChg>
        <pc:picChg chg="add mod ord modCrop">
          <ac:chgData name="Mihaela Buzdugan (2121942)" userId="2b717820-c927-4450-9c92-179971b980ae" providerId="ADAL" clId="{FD4445F5-07FF-7B4E-A84B-62A9ACF0F78C}" dt="2022-12-05T14:34:02.230" v="3790" actId="14100"/>
          <ac:picMkLst>
            <pc:docMk/>
            <pc:sldMk cId="1668666462" sldId="2569"/>
            <ac:picMk id="9" creationId="{19BCDFC3-5C53-FD71-886A-96959141E712}"/>
          </ac:picMkLst>
        </pc:picChg>
      </pc:sldChg>
      <pc:sldChg chg="new del">
        <pc:chgData name="Mihaela Buzdugan (2121942)" userId="2b717820-c927-4450-9c92-179971b980ae" providerId="ADAL" clId="{FD4445F5-07FF-7B4E-A84B-62A9ACF0F78C}" dt="2022-12-05T14:16:17.277" v="3360" actId="2696"/>
        <pc:sldMkLst>
          <pc:docMk/>
          <pc:sldMk cId="3447943972" sldId="2569"/>
        </pc:sldMkLst>
      </pc:sldChg>
      <pc:sldChg chg="addSp delSp modSp new del mod">
        <pc:chgData name="Mihaela Buzdugan (2121942)" userId="2b717820-c927-4450-9c92-179971b980ae" providerId="ADAL" clId="{FD4445F5-07FF-7B4E-A84B-62A9ACF0F78C}" dt="2022-12-05T14:22:31.153" v="3602" actId="2696"/>
        <pc:sldMkLst>
          <pc:docMk/>
          <pc:sldMk cId="3610838285" sldId="2569"/>
        </pc:sldMkLst>
        <pc:spChg chg="add del">
          <ac:chgData name="Mihaela Buzdugan (2121942)" userId="2b717820-c927-4450-9c92-179971b980ae" providerId="ADAL" clId="{FD4445F5-07FF-7B4E-A84B-62A9ACF0F78C}" dt="2022-12-05T14:20:39.353" v="3458" actId="931"/>
          <ac:spMkLst>
            <pc:docMk/>
            <pc:sldMk cId="3610838285" sldId="2569"/>
            <ac:spMk id="2" creationId="{C040B3AB-0859-4360-34F8-CAF3FDFE843E}"/>
          </ac:spMkLst>
        </pc:spChg>
        <pc:picChg chg="add del mod">
          <ac:chgData name="Mihaela Buzdugan (2121942)" userId="2b717820-c927-4450-9c92-179971b980ae" providerId="ADAL" clId="{FD4445F5-07FF-7B4E-A84B-62A9ACF0F78C}" dt="2022-12-05T14:20:31.706" v="3457" actId="931"/>
          <ac:picMkLst>
            <pc:docMk/>
            <pc:sldMk cId="3610838285" sldId="2569"/>
            <ac:picMk id="8" creationId="{2C728F62-D1CE-EF6B-F991-22834B90051F}"/>
          </ac:picMkLst>
        </pc:picChg>
        <pc:picChg chg="add mod">
          <ac:chgData name="Mihaela Buzdugan (2121942)" userId="2b717820-c927-4450-9c92-179971b980ae" providerId="ADAL" clId="{FD4445F5-07FF-7B4E-A84B-62A9ACF0F78C}" dt="2022-12-05T14:20:27.154" v="3455" actId="571"/>
          <ac:picMkLst>
            <pc:docMk/>
            <pc:sldMk cId="3610838285" sldId="2569"/>
            <ac:picMk id="9" creationId="{8AFC9BD6-31D5-DAC4-FB23-CA493705B9D8}"/>
          </ac:picMkLst>
        </pc:picChg>
        <pc:picChg chg="add mod modCrop">
          <ac:chgData name="Mihaela Buzdugan (2121942)" userId="2b717820-c927-4450-9c92-179971b980ae" providerId="ADAL" clId="{FD4445F5-07FF-7B4E-A84B-62A9ACF0F78C}" dt="2022-12-05T14:22:25.838" v="3601" actId="18131"/>
          <ac:picMkLst>
            <pc:docMk/>
            <pc:sldMk cId="3610838285" sldId="2569"/>
            <ac:picMk id="11" creationId="{EEFFD6DA-ED24-AFF8-284B-49E7EECBA5B4}"/>
          </ac:picMkLst>
        </pc:picChg>
      </pc:sldChg>
      <pc:sldChg chg="addSp delSp modSp new mod setBg modNotesTx">
        <pc:chgData name="Mihaela Buzdugan (2121942)" userId="2b717820-c927-4450-9c92-179971b980ae" providerId="ADAL" clId="{FD4445F5-07FF-7B4E-A84B-62A9ACF0F78C}" dt="2022-12-05T16:49:00.372" v="4778" actId="20577"/>
        <pc:sldMkLst>
          <pc:docMk/>
          <pc:sldMk cId="1081812037" sldId="2570"/>
        </pc:sldMkLst>
        <pc:spChg chg="mod">
          <ac:chgData name="Mihaela Buzdugan (2121942)" userId="2b717820-c927-4450-9c92-179971b980ae" providerId="ADAL" clId="{FD4445F5-07FF-7B4E-A84B-62A9ACF0F78C}" dt="2022-12-05T15:49:39.095" v="4425"/>
          <ac:spMkLst>
            <pc:docMk/>
            <pc:sldMk cId="1081812037" sldId="2570"/>
            <ac:spMk id="2" creationId="{D1808058-432B-A450-B2E9-70BDFE15FE2E}"/>
          </ac:spMkLst>
        </pc:spChg>
        <pc:spChg chg="del">
          <ac:chgData name="Mihaela Buzdugan (2121942)" userId="2b717820-c927-4450-9c92-179971b980ae" providerId="ADAL" clId="{FD4445F5-07FF-7B4E-A84B-62A9ACF0F78C}" dt="2022-12-05T14:52:54.842" v="3924" actId="931"/>
          <ac:spMkLst>
            <pc:docMk/>
            <pc:sldMk cId="1081812037" sldId="2570"/>
            <ac:spMk id="3" creationId="{EF87E0C2-725B-E219-5558-044273315B29}"/>
          </ac:spMkLst>
        </pc:spChg>
        <pc:spChg chg="add del">
          <ac:chgData name="Mihaela Buzdugan (2121942)" userId="2b717820-c927-4450-9c92-179971b980ae" providerId="ADAL" clId="{FD4445F5-07FF-7B4E-A84B-62A9ACF0F78C}" dt="2022-12-05T14:54:47.047" v="3938" actId="1032"/>
          <ac:spMkLst>
            <pc:docMk/>
            <pc:sldMk cId="1081812037" sldId="2570"/>
            <ac:spMk id="9" creationId="{0CC1062C-A11B-0C5D-4AB6-7D387F9DA825}"/>
          </ac:spMkLst>
        </pc:spChg>
        <pc:spChg chg="add del">
          <ac:chgData name="Mihaela Buzdugan (2121942)" userId="2b717820-c927-4450-9c92-179971b980ae" providerId="ADAL" clId="{FD4445F5-07FF-7B4E-A84B-62A9ACF0F78C}" dt="2022-12-05T14:53:37.493" v="3930" actId="26606"/>
          <ac:spMkLst>
            <pc:docMk/>
            <pc:sldMk cId="1081812037" sldId="2570"/>
            <ac:spMk id="10" creationId="{46D56025-432C-47A6-AE3E-5E57DF3E0B0B}"/>
          </ac:spMkLst>
        </pc:spChg>
        <pc:spChg chg="add del">
          <ac:chgData name="Mihaela Buzdugan (2121942)" userId="2b717820-c927-4450-9c92-179971b980ae" providerId="ADAL" clId="{FD4445F5-07FF-7B4E-A84B-62A9ACF0F78C}" dt="2022-12-05T15:01:49.247" v="4000" actId="26606"/>
          <ac:spMkLst>
            <pc:docMk/>
            <pc:sldMk cId="1081812037" sldId="2570"/>
            <ac:spMk id="11" creationId="{663DA3BE-026F-4FFF-9647-110EB048AC52}"/>
          </ac:spMkLst>
        </pc:spChg>
        <pc:spChg chg="add del">
          <ac:chgData name="Mihaela Buzdugan (2121942)" userId="2b717820-c927-4450-9c92-179971b980ae" providerId="ADAL" clId="{FD4445F5-07FF-7B4E-A84B-62A9ACF0F78C}" dt="2022-12-05T14:53:37.493" v="3930" actId="26606"/>
          <ac:spMkLst>
            <pc:docMk/>
            <pc:sldMk cId="1081812037" sldId="2570"/>
            <ac:spMk id="12" creationId="{72D1A8B8-7523-49FA-B7DD-AE0B2271C7F9}"/>
          </ac:spMkLst>
        </pc:spChg>
        <pc:spChg chg="add del">
          <ac:chgData name="Mihaela Buzdugan (2121942)" userId="2b717820-c927-4450-9c92-179971b980ae" providerId="ADAL" clId="{FD4445F5-07FF-7B4E-A84B-62A9ACF0F78C}" dt="2022-12-05T15:01:59.602" v="4002" actId="26606"/>
          <ac:spMkLst>
            <pc:docMk/>
            <pc:sldMk cId="1081812037" sldId="2570"/>
            <ac:spMk id="13" creationId="{663DA3BE-026F-4FFF-9647-110EB048AC52}"/>
          </ac:spMkLst>
        </pc:spChg>
        <pc:spChg chg="add del">
          <ac:chgData name="Mihaela Buzdugan (2121942)" userId="2b717820-c927-4450-9c92-179971b980ae" providerId="ADAL" clId="{FD4445F5-07FF-7B4E-A84B-62A9ACF0F78C}" dt="2022-12-05T14:53:37.493" v="3930" actId="26606"/>
          <ac:spMkLst>
            <pc:docMk/>
            <pc:sldMk cId="1081812037" sldId="2570"/>
            <ac:spMk id="14" creationId="{103072D6-06FB-4FD1-AF2E-CAC73C692377}"/>
          </ac:spMkLst>
        </pc:spChg>
        <pc:spChg chg="add del">
          <ac:chgData name="Mihaela Buzdugan (2121942)" userId="2b717820-c927-4450-9c92-179971b980ae" providerId="ADAL" clId="{FD4445F5-07FF-7B4E-A84B-62A9ACF0F78C}" dt="2022-12-05T15:02:23.403" v="4007" actId="26606"/>
          <ac:spMkLst>
            <pc:docMk/>
            <pc:sldMk cId="1081812037" sldId="2570"/>
            <ac:spMk id="15" creationId="{663DA3BE-026F-4FFF-9647-110EB048AC52}"/>
          </ac:spMkLst>
        </pc:spChg>
        <pc:spChg chg="add del">
          <ac:chgData name="Mihaela Buzdugan (2121942)" userId="2b717820-c927-4450-9c92-179971b980ae" providerId="ADAL" clId="{FD4445F5-07FF-7B4E-A84B-62A9ACF0F78C}" dt="2022-12-05T14:53:37.493" v="3930" actId="26606"/>
          <ac:spMkLst>
            <pc:docMk/>
            <pc:sldMk cId="1081812037" sldId="2570"/>
            <ac:spMk id="16" creationId="{7610A26E-D82C-4CF8-AD4B-F4C4CABE30D2}"/>
          </ac:spMkLst>
        </pc:spChg>
        <pc:spChg chg="add del">
          <ac:chgData name="Mihaela Buzdugan (2121942)" userId="2b717820-c927-4450-9c92-179971b980ae" providerId="ADAL" clId="{FD4445F5-07FF-7B4E-A84B-62A9ACF0F78C}" dt="2022-12-05T15:04:30.667" v="4017" actId="26606"/>
          <ac:spMkLst>
            <pc:docMk/>
            <pc:sldMk cId="1081812037" sldId="2570"/>
            <ac:spMk id="20" creationId="{663DA3BE-026F-4FFF-9647-110EB048AC52}"/>
          </ac:spMkLst>
        </pc:spChg>
        <pc:spChg chg="add del">
          <ac:chgData name="Mihaela Buzdugan (2121942)" userId="2b717820-c927-4450-9c92-179971b980ae" providerId="ADAL" clId="{FD4445F5-07FF-7B4E-A84B-62A9ACF0F78C}" dt="2022-12-05T15:04:25.646" v="4014" actId="26606"/>
          <ac:spMkLst>
            <pc:docMk/>
            <pc:sldMk cId="1081812037" sldId="2570"/>
            <ac:spMk id="25" creationId="{663DA3BE-026F-4FFF-9647-110EB048AC52}"/>
          </ac:spMkLst>
        </pc:spChg>
        <pc:spChg chg="add del">
          <ac:chgData name="Mihaela Buzdugan (2121942)" userId="2b717820-c927-4450-9c92-179971b980ae" providerId="ADAL" clId="{FD4445F5-07FF-7B4E-A84B-62A9ACF0F78C}" dt="2022-12-05T15:04:30.610" v="4016" actId="26606"/>
          <ac:spMkLst>
            <pc:docMk/>
            <pc:sldMk cId="1081812037" sldId="2570"/>
            <ac:spMk id="27" creationId="{663DA3BE-026F-4FFF-9647-110EB048AC52}"/>
          </ac:spMkLst>
        </pc:spChg>
        <pc:graphicFrameChg chg="add del mod modGraphic">
          <ac:chgData name="Mihaela Buzdugan (2121942)" userId="2b717820-c927-4450-9c92-179971b980ae" providerId="ADAL" clId="{FD4445F5-07FF-7B4E-A84B-62A9ACF0F78C}" dt="2022-12-05T14:54:41.891" v="3937" actId="1032"/>
          <ac:graphicFrameMkLst>
            <pc:docMk/>
            <pc:sldMk cId="1081812037" sldId="2570"/>
            <ac:graphicFrameMk id="6" creationId="{2EBAD07D-AAB4-C69A-365E-39C26B0DBDF9}"/>
          </ac:graphicFrameMkLst>
        </pc:graphicFrameChg>
        <pc:graphicFrameChg chg="add mod ord modGraphic">
          <ac:chgData name="Mihaela Buzdugan (2121942)" userId="2b717820-c927-4450-9c92-179971b980ae" providerId="ADAL" clId="{FD4445F5-07FF-7B4E-A84B-62A9ACF0F78C}" dt="2022-12-05T15:07:22.428" v="4035" actId="1076"/>
          <ac:graphicFrameMkLst>
            <pc:docMk/>
            <pc:sldMk cId="1081812037" sldId="2570"/>
            <ac:graphicFrameMk id="7" creationId="{7CEA414A-B31A-987F-1959-1CD10B4D265D}"/>
          </ac:graphicFrameMkLst>
        </pc:graphicFrameChg>
        <pc:picChg chg="add mod modCrop">
          <ac:chgData name="Mihaela Buzdugan (2121942)" userId="2b717820-c927-4450-9c92-179971b980ae" providerId="ADAL" clId="{FD4445F5-07FF-7B4E-A84B-62A9ACF0F78C}" dt="2022-12-05T15:06:38.761" v="4032" actId="1076"/>
          <ac:picMkLst>
            <pc:docMk/>
            <pc:sldMk cId="1081812037" sldId="2570"/>
            <ac:picMk id="5" creationId="{9528664D-6558-DC5B-0466-417097C49A8A}"/>
          </ac:picMkLst>
        </pc:picChg>
      </pc:sldChg>
      <pc:sldChg chg="addSp delSp modSp new del mod">
        <pc:chgData name="Mihaela Buzdugan (2121942)" userId="2b717820-c927-4450-9c92-179971b980ae" providerId="ADAL" clId="{FD4445F5-07FF-7B4E-A84B-62A9ACF0F78C}" dt="2022-12-05T14:52:34.465" v="3922" actId="2696"/>
        <pc:sldMkLst>
          <pc:docMk/>
          <pc:sldMk cId="1428397855" sldId="2570"/>
        </pc:sldMkLst>
        <pc:spChg chg="add del">
          <ac:chgData name="Mihaela Buzdugan (2121942)" userId="2b717820-c927-4450-9c92-179971b980ae" providerId="ADAL" clId="{FD4445F5-07FF-7B4E-A84B-62A9ACF0F78C}" dt="2022-12-05T14:52:02.046" v="3915" actId="931"/>
          <ac:spMkLst>
            <pc:docMk/>
            <pc:sldMk cId="1428397855" sldId="2570"/>
            <ac:spMk id="2" creationId="{15171918-F460-59BF-F5D9-B0F8559ED461}"/>
          </ac:spMkLst>
        </pc:spChg>
        <pc:picChg chg="add del mod">
          <ac:chgData name="Mihaela Buzdugan (2121942)" userId="2b717820-c927-4450-9c92-179971b980ae" providerId="ADAL" clId="{FD4445F5-07FF-7B4E-A84B-62A9ACF0F78C}" dt="2022-12-05T14:51:21.647" v="3912"/>
          <ac:picMkLst>
            <pc:docMk/>
            <pc:sldMk cId="1428397855" sldId="2570"/>
            <ac:picMk id="7" creationId="{3B396F28-80EE-6454-EC6A-C6DA6073AFB6}"/>
          </ac:picMkLst>
        </pc:picChg>
        <pc:picChg chg="add del mod">
          <ac:chgData name="Mihaela Buzdugan (2121942)" userId="2b717820-c927-4450-9c92-179971b980ae" providerId="ADAL" clId="{FD4445F5-07FF-7B4E-A84B-62A9ACF0F78C}" dt="2022-12-05T14:51:52.677" v="3914"/>
          <ac:picMkLst>
            <pc:docMk/>
            <pc:sldMk cId="1428397855" sldId="2570"/>
            <ac:picMk id="8" creationId="{29BEB59A-CCCB-17A9-484F-A890ECB286BF}"/>
          </ac:picMkLst>
        </pc:picChg>
        <pc:picChg chg="add mod modCrop">
          <ac:chgData name="Mihaela Buzdugan (2121942)" userId="2b717820-c927-4450-9c92-179971b980ae" providerId="ADAL" clId="{FD4445F5-07FF-7B4E-A84B-62A9ACF0F78C}" dt="2022-12-05T14:52:22.253" v="3921" actId="732"/>
          <ac:picMkLst>
            <pc:docMk/>
            <pc:sldMk cId="1428397855" sldId="2570"/>
            <ac:picMk id="10" creationId="{6815797F-E6C9-6E52-BBC3-7EB78E952EA4}"/>
          </ac:picMkLst>
        </pc:picChg>
      </pc:sldChg>
      <pc:sldChg chg="new del">
        <pc:chgData name="Mihaela Buzdugan (2121942)" userId="2b717820-c927-4450-9c92-179971b980ae" providerId="ADAL" clId="{FD4445F5-07FF-7B4E-A84B-62A9ACF0F78C}" dt="2022-12-05T14:47:35.423" v="3894" actId="680"/>
        <pc:sldMkLst>
          <pc:docMk/>
          <pc:sldMk cId="1753276823" sldId="2570"/>
        </pc:sldMkLst>
      </pc:sldChg>
      <pc:sldMasterChg chg="delSldLayout">
        <pc:chgData name="Mihaela Buzdugan (2121942)" userId="2b717820-c927-4450-9c92-179971b980ae" providerId="ADAL" clId="{FD4445F5-07FF-7B4E-A84B-62A9ACF0F78C}" dt="2022-12-05T15:33:07.471" v="4392" actId="2696"/>
        <pc:sldMasterMkLst>
          <pc:docMk/>
          <pc:sldMasterMk cId="435939692" sldId="2147483864"/>
        </pc:sldMasterMkLst>
        <pc:sldLayoutChg chg="del">
          <pc:chgData name="Mihaela Buzdugan (2121942)" userId="2b717820-c927-4450-9c92-179971b980ae" providerId="ADAL" clId="{FD4445F5-07FF-7B4E-A84B-62A9ACF0F78C}" dt="2022-12-05T15:33:07.471" v="4392" actId="2696"/>
          <pc:sldLayoutMkLst>
            <pc:docMk/>
            <pc:sldMasterMk cId="435939692" sldId="2147483864"/>
            <pc:sldLayoutMk cId="1562748481" sldId="2147483877"/>
          </pc:sldLayoutMkLst>
        </pc:sldLayoutChg>
        <pc:sldLayoutChg chg="del">
          <pc:chgData name="Mihaela Buzdugan (2121942)" userId="2b717820-c927-4450-9c92-179971b980ae" providerId="ADAL" clId="{FD4445F5-07FF-7B4E-A84B-62A9ACF0F78C}" dt="2022-12-05T14:37:49.707" v="3876" actId="2696"/>
          <pc:sldLayoutMkLst>
            <pc:docMk/>
            <pc:sldMasterMk cId="435939692" sldId="2147483864"/>
            <pc:sldLayoutMk cId="3729074800" sldId="2147483878"/>
          </pc:sldLayoutMkLst>
        </pc:sldLayoutChg>
        <pc:sldLayoutChg chg="del">
          <pc:chgData name="Mihaela Buzdugan (2121942)" userId="2b717820-c927-4450-9c92-179971b980ae" providerId="ADAL" clId="{FD4445F5-07FF-7B4E-A84B-62A9ACF0F78C}" dt="2022-12-05T12:50:55.751" v="3221" actId="2696"/>
          <pc:sldLayoutMkLst>
            <pc:docMk/>
            <pc:sldMasterMk cId="435939692" sldId="2147483864"/>
            <pc:sldLayoutMk cId="4061152728" sldId="2147483884"/>
          </pc:sldLayoutMkLst>
        </pc:sldLayoutChg>
      </pc:sldMaster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5.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2" Type="http://schemas.openxmlformats.org/officeDocument/2006/relationships/image" Target="../media/image29.svg"/><Relationship Id="rId16" Type="http://schemas.openxmlformats.org/officeDocument/2006/relationships/image" Target="../media/image43.svg"/><Relationship Id="rId1" Type="http://schemas.openxmlformats.org/officeDocument/2006/relationships/image" Target="../media/image28.png"/><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5.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2" Type="http://schemas.openxmlformats.org/officeDocument/2006/relationships/image" Target="../media/image29.svg"/><Relationship Id="rId16" Type="http://schemas.openxmlformats.org/officeDocument/2006/relationships/image" Target="../media/image43.svg"/><Relationship Id="rId1" Type="http://schemas.openxmlformats.org/officeDocument/2006/relationships/image" Target="../media/image28.png"/><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EA80B1-3749-40C9-A47A-8AC2A5DF4ED1}"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en-US"/>
        </a:p>
      </dgm:t>
    </dgm:pt>
    <dgm:pt modelId="{1E9C4AB3-0BBE-4687-8FE8-357B24076E87}">
      <dgm:prSet/>
      <dgm:spPr/>
      <dgm:t>
        <a:bodyPr/>
        <a:lstStyle/>
        <a:p>
          <a:r>
            <a:rPr lang="en-GB" b="1" i="1" u="sng" dirty="0"/>
            <a:t>What can drive employee engagement</a:t>
          </a:r>
          <a:endParaRPr lang="en-US" dirty="0"/>
        </a:p>
      </dgm:t>
    </dgm:pt>
    <dgm:pt modelId="{9FBEFE3C-7455-48B4-869D-6F62629DD8DB}" type="parTrans" cxnId="{89FAAA37-BC9A-4EC0-A6F5-0AB44098EC26}">
      <dgm:prSet/>
      <dgm:spPr/>
      <dgm:t>
        <a:bodyPr/>
        <a:lstStyle/>
        <a:p>
          <a:endParaRPr lang="en-US"/>
        </a:p>
      </dgm:t>
    </dgm:pt>
    <dgm:pt modelId="{536D6B8E-8830-48D7-B411-BFB86596DBD3}" type="sibTrans" cxnId="{89FAAA37-BC9A-4EC0-A6F5-0AB44098EC26}">
      <dgm:prSet/>
      <dgm:spPr/>
      <dgm:t>
        <a:bodyPr/>
        <a:lstStyle/>
        <a:p>
          <a:endParaRPr lang="en-US"/>
        </a:p>
      </dgm:t>
    </dgm:pt>
    <dgm:pt modelId="{7D5B2599-5DE8-46E6-9083-663AC284DAFB}">
      <dgm:prSet/>
      <dgm:spPr/>
      <dgm:t>
        <a:bodyPr/>
        <a:lstStyle/>
        <a:p>
          <a:r>
            <a:rPr lang="en-GB" i="0" dirty="0"/>
            <a:t>The work that can be accomplished
The work standards are delivered in clear manner
Opportunities for development and career growth
Recognized and rewarded on time 
Developing relationships that are respectful and assertive 
Having two-way communication systems in place as well as inspiring leadership.</a:t>
          </a:r>
          <a:endParaRPr lang="en-US" dirty="0"/>
        </a:p>
      </dgm:t>
    </dgm:pt>
    <dgm:pt modelId="{24C60508-2DBB-449C-A66D-42ACF31CEC7D}" type="parTrans" cxnId="{84933363-9476-4234-893A-2DFB3EBED301}">
      <dgm:prSet/>
      <dgm:spPr/>
      <dgm:t>
        <a:bodyPr/>
        <a:lstStyle/>
        <a:p>
          <a:endParaRPr lang="en-US"/>
        </a:p>
      </dgm:t>
    </dgm:pt>
    <dgm:pt modelId="{3042ACA3-49B7-4E53-9BF9-800626A1F15B}" type="sibTrans" cxnId="{84933363-9476-4234-893A-2DFB3EBED301}">
      <dgm:prSet/>
      <dgm:spPr/>
      <dgm:t>
        <a:bodyPr/>
        <a:lstStyle/>
        <a:p>
          <a:endParaRPr lang="en-US"/>
        </a:p>
      </dgm:t>
    </dgm:pt>
    <dgm:pt modelId="{5D15CF03-47FD-3D45-9469-B3389C66AF6C}" type="pres">
      <dgm:prSet presAssocID="{ACEA80B1-3749-40C9-A47A-8AC2A5DF4ED1}" presName="Name0" presStyleCnt="0">
        <dgm:presLayoutVars>
          <dgm:dir/>
          <dgm:animLvl val="lvl"/>
          <dgm:resizeHandles val="exact"/>
        </dgm:presLayoutVars>
      </dgm:prSet>
      <dgm:spPr/>
    </dgm:pt>
    <dgm:pt modelId="{9FF17524-1B4C-504B-9BE4-FC82A77A331D}" type="pres">
      <dgm:prSet presAssocID="{1E9C4AB3-0BBE-4687-8FE8-357B24076E87}" presName="composite" presStyleCnt="0"/>
      <dgm:spPr/>
    </dgm:pt>
    <dgm:pt modelId="{52EAEC03-A419-D04D-9D13-9853BD9E8D67}" type="pres">
      <dgm:prSet presAssocID="{1E9C4AB3-0BBE-4687-8FE8-357B24076E87}" presName="parTx" presStyleLbl="node1" presStyleIdx="0" presStyleCnt="1">
        <dgm:presLayoutVars>
          <dgm:chMax val="0"/>
          <dgm:chPref val="0"/>
          <dgm:bulletEnabled val="1"/>
        </dgm:presLayoutVars>
      </dgm:prSet>
      <dgm:spPr/>
    </dgm:pt>
    <dgm:pt modelId="{65586CB6-985C-E84E-A545-700874E25419}" type="pres">
      <dgm:prSet presAssocID="{1E9C4AB3-0BBE-4687-8FE8-357B24076E87}" presName="desTx" presStyleLbl="revTx" presStyleIdx="0" presStyleCnt="1">
        <dgm:presLayoutVars>
          <dgm:bulletEnabled val="1"/>
        </dgm:presLayoutVars>
      </dgm:prSet>
      <dgm:spPr/>
    </dgm:pt>
  </dgm:ptLst>
  <dgm:cxnLst>
    <dgm:cxn modelId="{1BE8BC04-C3EC-384F-AD98-FCAF21561E4A}" type="presOf" srcId="{ACEA80B1-3749-40C9-A47A-8AC2A5DF4ED1}" destId="{5D15CF03-47FD-3D45-9469-B3389C66AF6C}" srcOrd="0" destOrd="0" presId="urn:microsoft.com/office/officeart/2005/8/layout/chevron1"/>
    <dgm:cxn modelId="{89FAAA37-BC9A-4EC0-A6F5-0AB44098EC26}" srcId="{ACEA80B1-3749-40C9-A47A-8AC2A5DF4ED1}" destId="{1E9C4AB3-0BBE-4687-8FE8-357B24076E87}" srcOrd="0" destOrd="0" parTransId="{9FBEFE3C-7455-48B4-869D-6F62629DD8DB}" sibTransId="{536D6B8E-8830-48D7-B411-BFB86596DBD3}"/>
    <dgm:cxn modelId="{84933363-9476-4234-893A-2DFB3EBED301}" srcId="{1E9C4AB3-0BBE-4687-8FE8-357B24076E87}" destId="{7D5B2599-5DE8-46E6-9083-663AC284DAFB}" srcOrd="0" destOrd="0" parTransId="{24C60508-2DBB-449C-A66D-42ACF31CEC7D}" sibTransId="{3042ACA3-49B7-4E53-9BF9-800626A1F15B}"/>
    <dgm:cxn modelId="{F5822BD2-5E2A-DE46-951E-50FB7FC27A5A}" type="presOf" srcId="{7D5B2599-5DE8-46E6-9083-663AC284DAFB}" destId="{65586CB6-985C-E84E-A545-700874E25419}" srcOrd="0" destOrd="0" presId="urn:microsoft.com/office/officeart/2005/8/layout/chevron1"/>
    <dgm:cxn modelId="{E4EB34E2-7771-1141-817A-A6AD70A33BAE}" type="presOf" srcId="{1E9C4AB3-0BBE-4687-8FE8-357B24076E87}" destId="{52EAEC03-A419-D04D-9D13-9853BD9E8D67}" srcOrd="0" destOrd="0" presId="urn:microsoft.com/office/officeart/2005/8/layout/chevron1"/>
    <dgm:cxn modelId="{6F73AD3F-ED79-7748-9D18-4A56C349D617}" type="presParOf" srcId="{5D15CF03-47FD-3D45-9469-B3389C66AF6C}" destId="{9FF17524-1B4C-504B-9BE4-FC82A77A331D}" srcOrd="0" destOrd="0" presId="urn:microsoft.com/office/officeart/2005/8/layout/chevron1"/>
    <dgm:cxn modelId="{B3B017DB-D16E-C244-88FB-5E28281049E6}" type="presParOf" srcId="{9FF17524-1B4C-504B-9BE4-FC82A77A331D}" destId="{52EAEC03-A419-D04D-9D13-9853BD9E8D67}" srcOrd="0" destOrd="0" presId="urn:microsoft.com/office/officeart/2005/8/layout/chevron1"/>
    <dgm:cxn modelId="{A5626A0C-F087-F445-869A-8BE13A02D5F7}" type="presParOf" srcId="{9FF17524-1B4C-504B-9BE4-FC82A77A331D}" destId="{65586CB6-985C-E84E-A545-700874E25419}" srcOrd="1"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5A9632-4EB0-4862-92FF-00CF01BE2205}" type="doc">
      <dgm:prSet loTypeId="urn:microsoft.com/office/officeart/2005/8/layout/matrix2" loCatId="matrix" qsTypeId="urn:microsoft.com/office/officeart/2005/8/quickstyle/3d1" qsCatId="3D" csTypeId="urn:microsoft.com/office/officeart/2005/8/colors/accent1_2" csCatId="accent1" phldr="1"/>
      <dgm:spPr/>
      <dgm:t>
        <a:bodyPr/>
        <a:lstStyle/>
        <a:p>
          <a:endParaRPr lang="en-GB"/>
        </a:p>
      </dgm:t>
    </dgm:pt>
    <dgm:pt modelId="{59713C53-5D18-9840-BD3A-C2144D78129F}">
      <dgm:prSet phldrT="[Text]"/>
      <dgm:spPr/>
      <dgm:t>
        <a:bodyPr/>
        <a:lstStyle/>
        <a:p>
          <a:r>
            <a:rPr lang="en-GB" noProof="0" dirty="0"/>
            <a:t>Understand what Employee Engagement is</a:t>
          </a:r>
        </a:p>
      </dgm:t>
    </dgm:pt>
    <dgm:pt modelId="{77121335-D78E-C24F-974F-685ED2823401}" type="parTrans" cxnId="{C4F618BA-2ACA-2649-82C6-36BDE0324013}">
      <dgm:prSet/>
      <dgm:spPr/>
      <dgm:t>
        <a:bodyPr/>
        <a:lstStyle/>
        <a:p>
          <a:endParaRPr lang="en-GB"/>
        </a:p>
      </dgm:t>
    </dgm:pt>
    <dgm:pt modelId="{2933521F-7050-D447-AED8-FC3A776090ED}" type="sibTrans" cxnId="{C4F618BA-2ACA-2649-82C6-36BDE0324013}">
      <dgm:prSet/>
      <dgm:spPr/>
      <dgm:t>
        <a:bodyPr/>
        <a:lstStyle/>
        <a:p>
          <a:endParaRPr lang="en-GB"/>
        </a:p>
      </dgm:t>
    </dgm:pt>
    <dgm:pt modelId="{ADEA79DD-7C02-4A45-9FFC-C72BEF299688}">
      <dgm:prSet phldrT="[Text]"/>
      <dgm:spPr/>
      <dgm:t>
        <a:bodyPr/>
        <a:lstStyle/>
        <a:p>
          <a:r>
            <a:rPr lang="en-GB" noProof="0" dirty="0"/>
            <a:t>Identify the factors Engender Employee Engagement</a:t>
          </a:r>
        </a:p>
      </dgm:t>
    </dgm:pt>
    <dgm:pt modelId="{F9D4A552-3FA3-B94A-AC7D-35D3800A71BC}" type="parTrans" cxnId="{7A2ADB2A-52D9-FA40-83DC-21F550397724}">
      <dgm:prSet/>
      <dgm:spPr/>
      <dgm:t>
        <a:bodyPr/>
        <a:lstStyle/>
        <a:p>
          <a:endParaRPr lang="en-GB"/>
        </a:p>
      </dgm:t>
    </dgm:pt>
    <dgm:pt modelId="{BFCA4B0A-14DD-FF4B-8153-A35FDB8C4B62}" type="sibTrans" cxnId="{7A2ADB2A-52D9-FA40-83DC-21F550397724}">
      <dgm:prSet/>
      <dgm:spPr/>
      <dgm:t>
        <a:bodyPr/>
        <a:lstStyle/>
        <a:p>
          <a:endParaRPr lang="en-GB"/>
        </a:p>
      </dgm:t>
    </dgm:pt>
    <dgm:pt modelId="{89DA425E-4498-2C42-85DB-B9F99EAFBF08}">
      <dgm:prSet/>
      <dgm:spPr/>
      <dgm:t>
        <a:bodyPr/>
        <a:lstStyle/>
        <a:p>
          <a:r>
            <a:rPr lang="en-GB" noProof="0" dirty="0"/>
            <a:t>Strategy</a:t>
          </a:r>
        </a:p>
      </dgm:t>
    </dgm:pt>
    <dgm:pt modelId="{313BE03D-5F09-4E49-8662-647B2DEB91DF}" type="parTrans" cxnId="{154BF1AF-097C-404E-825B-AD567CC768DE}">
      <dgm:prSet/>
      <dgm:spPr/>
      <dgm:t>
        <a:bodyPr/>
        <a:lstStyle/>
        <a:p>
          <a:endParaRPr lang="en-GB"/>
        </a:p>
      </dgm:t>
    </dgm:pt>
    <dgm:pt modelId="{020A9ADA-D09F-F34E-A6C5-759C531CD575}" type="sibTrans" cxnId="{154BF1AF-097C-404E-825B-AD567CC768DE}">
      <dgm:prSet/>
      <dgm:spPr/>
      <dgm:t>
        <a:bodyPr/>
        <a:lstStyle/>
        <a:p>
          <a:endParaRPr lang="en-GB"/>
        </a:p>
      </dgm:t>
    </dgm:pt>
    <dgm:pt modelId="{6AEC3844-673F-D649-B6B4-A924D37123B6}">
      <dgm:prSet/>
      <dgm:spPr/>
      <dgm:t>
        <a:bodyPr/>
        <a:lstStyle/>
        <a:p>
          <a:r>
            <a:rPr lang="en-GB" noProof="0" dirty="0"/>
            <a:t>Define what is Employee Engagement</a:t>
          </a:r>
        </a:p>
      </dgm:t>
    </dgm:pt>
    <dgm:pt modelId="{7856BC99-B9EF-844D-A39C-59FF22B1F651}" type="parTrans" cxnId="{038F172D-259F-5C40-B8A3-3F4CBC48DC08}">
      <dgm:prSet/>
      <dgm:spPr/>
      <dgm:t>
        <a:bodyPr/>
        <a:lstStyle/>
        <a:p>
          <a:endParaRPr lang="en-GB"/>
        </a:p>
      </dgm:t>
    </dgm:pt>
    <dgm:pt modelId="{77491139-3ADD-7F45-96D4-7A9E782FF6E0}" type="sibTrans" cxnId="{038F172D-259F-5C40-B8A3-3F4CBC48DC08}">
      <dgm:prSet/>
      <dgm:spPr/>
      <dgm:t>
        <a:bodyPr/>
        <a:lstStyle/>
        <a:p>
          <a:endParaRPr lang="en-GB"/>
        </a:p>
      </dgm:t>
    </dgm:pt>
    <dgm:pt modelId="{BD6138B2-EE9E-D340-83A7-E475F4ED5A4D}" type="pres">
      <dgm:prSet presAssocID="{D75A9632-4EB0-4862-92FF-00CF01BE2205}" presName="matrix" presStyleCnt="0">
        <dgm:presLayoutVars>
          <dgm:chMax val="1"/>
          <dgm:dir/>
          <dgm:resizeHandles val="exact"/>
        </dgm:presLayoutVars>
      </dgm:prSet>
      <dgm:spPr/>
    </dgm:pt>
    <dgm:pt modelId="{357241FA-49AC-554B-A87A-E52CF7D46105}" type="pres">
      <dgm:prSet presAssocID="{D75A9632-4EB0-4862-92FF-00CF01BE2205}" presName="axisShape" presStyleLbl="bgShp" presStyleIdx="0" presStyleCnt="1"/>
      <dgm:spPr/>
    </dgm:pt>
    <dgm:pt modelId="{2C6DBF8D-AE75-4B4D-85D0-01E297598B84}" type="pres">
      <dgm:prSet presAssocID="{D75A9632-4EB0-4862-92FF-00CF01BE2205}" presName="rect1" presStyleLbl="node1" presStyleIdx="0" presStyleCnt="4">
        <dgm:presLayoutVars>
          <dgm:chMax val="0"/>
          <dgm:chPref val="0"/>
          <dgm:bulletEnabled val="1"/>
        </dgm:presLayoutVars>
      </dgm:prSet>
      <dgm:spPr/>
    </dgm:pt>
    <dgm:pt modelId="{836A0465-6FDE-4248-B33A-E697A2052B1C}" type="pres">
      <dgm:prSet presAssocID="{D75A9632-4EB0-4862-92FF-00CF01BE2205}" presName="rect2" presStyleLbl="node1" presStyleIdx="1" presStyleCnt="4">
        <dgm:presLayoutVars>
          <dgm:chMax val="0"/>
          <dgm:chPref val="0"/>
          <dgm:bulletEnabled val="1"/>
        </dgm:presLayoutVars>
      </dgm:prSet>
      <dgm:spPr/>
    </dgm:pt>
    <dgm:pt modelId="{1402204A-0B88-0B47-9D8A-C6B0E9082D35}" type="pres">
      <dgm:prSet presAssocID="{D75A9632-4EB0-4862-92FF-00CF01BE2205}" presName="rect3" presStyleLbl="node1" presStyleIdx="2" presStyleCnt="4">
        <dgm:presLayoutVars>
          <dgm:chMax val="0"/>
          <dgm:chPref val="0"/>
          <dgm:bulletEnabled val="1"/>
        </dgm:presLayoutVars>
      </dgm:prSet>
      <dgm:spPr/>
    </dgm:pt>
    <dgm:pt modelId="{6014AF97-4727-174C-AD02-5ADF8E8E2ABE}" type="pres">
      <dgm:prSet presAssocID="{D75A9632-4EB0-4862-92FF-00CF01BE2205}" presName="rect4" presStyleLbl="node1" presStyleIdx="3" presStyleCnt="4">
        <dgm:presLayoutVars>
          <dgm:chMax val="0"/>
          <dgm:chPref val="0"/>
          <dgm:bulletEnabled val="1"/>
        </dgm:presLayoutVars>
      </dgm:prSet>
      <dgm:spPr/>
    </dgm:pt>
  </dgm:ptLst>
  <dgm:cxnLst>
    <dgm:cxn modelId="{7A2ADB2A-52D9-FA40-83DC-21F550397724}" srcId="{D75A9632-4EB0-4862-92FF-00CF01BE2205}" destId="{ADEA79DD-7C02-4A45-9FFC-C72BEF299688}" srcOrd="1" destOrd="0" parTransId="{F9D4A552-3FA3-B94A-AC7D-35D3800A71BC}" sibTransId="{BFCA4B0A-14DD-FF4B-8153-A35FDB8C4B62}"/>
    <dgm:cxn modelId="{038F172D-259F-5C40-B8A3-3F4CBC48DC08}" srcId="{D75A9632-4EB0-4862-92FF-00CF01BE2205}" destId="{6AEC3844-673F-D649-B6B4-A924D37123B6}" srcOrd="2" destOrd="0" parTransId="{7856BC99-B9EF-844D-A39C-59FF22B1F651}" sibTransId="{77491139-3ADD-7F45-96D4-7A9E782FF6E0}"/>
    <dgm:cxn modelId="{3FE05C2F-5E8E-DB4A-B0C0-755EA41211F1}" type="presOf" srcId="{6AEC3844-673F-D649-B6B4-A924D37123B6}" destId="{1402204A-0B88-0B47-9D8A-C6B0E9082D35}" srcOrd="0" destOrd="0" presId="urn:microsoft.com/office/officeart/2005/8/layout/matrix2"/>
    <dgm:cxn modelId="{DBB0B841-884D-2149-AAC1-2FB4A364920B}" type="presOf" srcId="{ADEA79DD-7C02-4A45-9FFC-C72BEF299688}" destId="{836A0465-6FDE-4248-B33A-E697A2052B1C}" srcOrd="0" destOrd="0" presId="urn:microsoft.com/office/officeart/2005/8/layout/matrix2"/>
    <dgm:cxn modelId="{154BF1AF-097C-404E-825B-AD567CC768DE}" srcId="{D75A9632-4EB0-4862-92FF-00CF01BE2205}" destId="{89DA425E-4498-2C42-85DB-B9F99EAFBF08}" srcOrd="3" destOrd="0" parTransId="{313BE03D-5F09-4E49-8662-647B2DEB91DF}" sibTransId="{020A9ADA-D09F-F34E-A6C5-759C531CD575}"/>
    <dgm:cxn modelId="{C4F618BA-2ACA-2649-82C6-36BDE0324013}" srcId="{D75A9632-4EB0-4862-92FF-00CF01BE2205}" destId="{59713C53-5D18-9840-BD3A-C2144D78129F}" srcOrd="0" destOrd="0" parTransId="{77121335-D78E-C24F-974F-685ED2823401}" sibTransId="{2933521F-7050-D447-AED8-FC3A776090ED}"/>
    <dgm:cxn modelId="{8E5B0ABE-9CA1-624F-AE0B-E86C7D35752A}" type="presOf" srcId="{D75A9632-4EB0-4862-92FF-00CF01BE2205}" destId="{BD6138B2-EE9E-D340-83A7-E475F4ED5A4D}" srcOrd="0" destOrd="0" presId="urn:microsoft.com/office/officeart/2005/8/layout/matrix2"/>
    <dgm:cxn modelId="{39C453CE-D0C9-0643-A38F-C7418813D935}" type="presOf" srcId="{89DA425E-4498-2C42-85DB-B9F99EAFBF08}" destId="{6014AF97-4727-174C-AD02-5ADF8E8E2ABE}" srcOrd="0" destOrd="0" presId="urn:microsoft.com/office/officeart/2005/8/layout/matrix2"/>
    <dgm:cxn modelId="{EC0866D5-99AB-8F49-9F4E-D3829BF88837}" type="presOf" srcId="{59713C53-5D18-9840-BD3A-C2144D78129F}" destId="{2C6DBF8D-AE75-4B4D-85D0-01E297598B84}" srcOrd="0" destOrd="0" presId="urn:microsoft.com/office/officeart/2005/8/layout/matrix2"/>
    <dgm:cxn modelId="{468643CF-94DB-294D-8076-57B254E8CCA1}" type="presParOf" srcId="{BD6138B2-EE9E-D340-83A7-E475F4ED5A4D}" destId="{357241FA-49AC-554B-A87A-E52CF7D46105}" srcOrd="0" destOrd="0" presId="urn:microsoft.com/office/officeart/2005/8/layout/matrix2"/>
    <dgm:cxn modelId="{C7401D19-DF11-B24E-AEDC-8D807E177AAC}" type="presParOf" srcId="{BD6138B2-EE9E-D340-83A7-E475F4ED5A4D}" destId="{2C6DBF8D-AE75-4B4D-85D0-01E297598B84}" srcOrd="1" destOrd="0" presId="urn:microsoft.com/office/officeart/2005/8/layout/matrix2"/>
    <dgm:cxn modelId="{409FE63F-A2DE-0642-993E-4BD1ADA6170B}" type="presParOf" srcId="{BD6138B2-EE9E-D340-83A7-E475F4ED5A4D}" destId="{836A0465-6FDE-4248-B33A-E697A2052B1C}" srcOrd="2" destOrd="0" presId="urn:microsoft.com/office/officeart/2005/8/layout/matrix2"/>
    <dgm:cxn modelId="{F79E4E74-81A4-BC49-889F-E77BCEF636E0}" type="presParOf" srcId="{BD6138B2-EE9E-D340-83A7-E475F4ED5A4D}" destId="{1402204A-0B88-0B47-9D8A-C6B0E9082D35}" srcOrd="3" destOrd="0" presId="urn:microsoft.com/office/officeart/2005/8/layout/matrix2"/>
    <dgm:cxn modelId="{724561C7-BFBF-5C4B-9045-9DD69522286F}" type="presParOf" srcId="{BD6138B2-EE9E-D340-83A7-E475F4ED5A4D}" destId="{6014AF97-4727-174C-AD02-5ADF8E8E2ABE}" srcOrd="4" destOrd="0" presId="urn:microsoft.com/office/officeart/2005/8/layout/matrix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4C9D5A-F56D-2941-8DEE-126FE1BBD6F0}" type="doc">
      <dgm:prSet loTypeId="urn:microsoft.com/office/officeart/2018/2/layout/IconVerticalSolidList" loCatId="icon" qsTypeId="urn:microsoft.com/office/officeart/2005/8/quickstyle/simple1" qsCatId="simple" csTypeId="urn:microsoft.com/office/officeart/2005/8/colors/accent6_2" csCatId="accent6" phldr="1"/>
      <dgm:spPr/>
      <dgm:t>
        <a:bodyPr/>
        <a:lstStyle/>
        <a:p>
          <a:endParaRPr lang="en-GB"/>
        </a:p>
      </dgm:t>
    </dgm:pt>
    <dgm:pt modelId="{1C27C042-A41F-6A48-A92C-B000838531FE}">
      <dgm:prSet phldrT="[Text]"/>
      <dgm:spPr/>
      <dgm:t>
        <a:bodyPr/>
        <a:lstStyle/>
        <a:p>
          <a:pPr>
            <a:lnSpc>
              <a:spcPct val="100000"/>
            </a:lnSpc>
          </a:pPr>
          <a:r>
            <a:rPr lang="en-GB" b="1" i="0" u="none"/>
            <a:t>Boosting performance</a:t>
          </a:r>
          <a:endParaRPr lang="en-GB"/>
        </a:p>
      </dgm:t>
    </dgm:pt>
    <dgm:pt modelId="{8ACEBA82-7B8D-8546-88FC-DFB7D9ECD415}" type="parTrans" cxnId="{EC48DF85-44D1-8447-805C-5DE4EFB69842}">
      <dgm:prSet/>
      <dgm:spPr/>
      <dgm:t>
        <a:bodyPr/>
        <a:lstStyle/>
        <a:p>
          <a:endParaRPr lang="en-GB"/>
        </a:p>
      </dgm:t>
    </dgm:pt>
    <dgm:pt modelId="{AFCC7FE1-CA30-ED40-A838-23BA7C6CE4A1}" type="sibTrans" cxnId="{EC48DF85-44D1-8447-805C-5DE4EFB69842}">
      <dgm:prSet/>
      <dgm:spPr/>
      <dgm:t>
        <a:bodyPr/>
        <a:lstStyle/>
        <a:p>
          <a:endParaRPr lang="en-GB"/>
        </a:p>
      </dgm:t>
    </dgm:pt>
    <dgm:pt modelId="{9263A4D3-25EF-AA4E-8593-8F44F9FD1639}">
      <dgm:prSet phldrT="[Text]"/>
      <dgm:spPr/>
      <dgm:t>
        <a:bodyPr/>
        <a:lstStyle/>
        <a:p>
          <a:pPr>
            <a:lnSpc>
              <a:spcPct val="100000"/>
            </a:lnSpc>
          </a:pPr>
          <a:r>
            <a:rPr lang="en-GB" b="1" i="0" u="none" dirty="0"/>
            <a:t>Maximize performance</a:t>
          </a:r>
          <a:endParaRPr lang="en-GB" dirty="0"/>
        </a:p>
      </dgm:t>
    </dgm:pt>
    <dgm:pt modelId="{F1FF8E5E-5F03-3F4F-AE14-3BAB317C1454}" type="parTrans" cxnId="{5446BE4A-0EC3-9342-8860-A197887EB138}">
      <dgm:prSet/>
      <dgm:spPr/>
      <dgm:t>
        <a:bodyPr/>
        <a:lstStyle/>
        <a:p>
          <a:endParaRPr lang="en-GB"/>
        </a:p>
      </dgm:t>
    </dgm:pt>
    <dgm:pt modelId="{0E72FE93-4D81-9240-A647-C9385D531B40}" type="sibTrans" cxnId="{5446BE4A-0EC3-9342-8860-A197887EB138}">
      <dgm:prSet/>
      <dgm:spPr/>
      <dgm:t>
        <a:bodyPr/>
        <a:lstStyle/>
        <a:p>
          <a:endParaRPr lang="en-GB"/>
        </a:p>
      </dgm:t>
    </dgm:pt>
    <dgm:pt modelId="{E67B3B90-8D4A-E243-971A-A73D50AC2C32}">
      <dgm:prSet phldrT="[Text]"/>
      <dgm:spPr/>
      <dgm:t>
        <a:bodyPr/>
        <a:lstStyle/>
        <a:p>
          <a:pPr>
            <a:lnSpc>
              <a:spcPct val="100000"/>
            </a:lnSpc>
          </a:pPr>
          <a:r>
            <a:rPr lang="en-GB" b="1" i="0" u="none" dirty="0"/>
            <a:t>Uniting the company</a:t>
          </a:r>
          <a:endParaRPr lang="en-GB" dirty="0"/>
        </a:p>
      </dgm:t>
    </dgm:pt>
    <dgm:pt modelId="{570C44CB-2036-A742-B3B7-CFDC7E99B82C}" type="parTrans" cxnId="{E67EFE03-D8B7-9641-B8EF-A0598E579C6D}">
      <dgm:prSet/>
      <dgm:spPr/>
      <dgm:t>
        <a:bodyPr/>
        <a:lstStyle/>
        <a:p>
          <a:endParaRPr lang="en-GB"/>
        </a:p>
      </dgm:t>
    </dgm:pt>
    <dgm:pt modelId="{A178A0CD-A1A3-3E40-B153-020C14D71A0B}" type="sibTrans" cxnId="{E67EFE03-D8B7-9641-B8EF-A0598E579C6D}">
      <dgm:prSet/>
      <dgm:spPr/>
      <dgm:t>
        <a:bodyPr/>
        <a:lstStyle/>
        <a:p>
          <a:endParaRPr lang="en-GB"/>
        </a:p>
      </dgm:t>
    </dgm:pt>
    <dgm:pt modelId="{BE1863CA-370C-784C-B898-86F319D3C8CE}">
      <dgm:prSet phldrT="[Text]"/>
      <dgm:spPr/>
      <dgm:t>
        <a:bodyPr/>
        <a:lstStyle/>
        <a:p>
          <a:pPr>
            <a:lnSpc>
              <a:spcPct val="100000"/>
            </a:lnSpc>
          </a:pPr>
          <a:r>
            <a:rPr lang="en-GB" b="1" i="0" u="none"/>
            <a:t>Build relationships</a:t>
          </a:r>
          <a:endParaRPr lang="en-GB"/>
        </a:p>
      </dgm:t>
    </dgm:pt>
    <dgm:pt modelId="{20315F87-E24B-6743-86B1-C42850E81834}" type="parTrans" cxnId="{DFF1B8D9-4544-1D44-B399-5634BA940A80}">
      <dgm:prSet/>
      <dgm:spPr/>
      <dgm:t>
        <a:bodyPr/>
        <a:lstStyle/>
        <a:p>
          <a:endParaRPr lang="en-GB"/>
        </a:p>
      </dgm:t>
    </dgm:pt>
    <dgm:pt modelId="{FDA1F4E4-8F47-604C-A20C-712471E59A92}" type="sibTrans" cxnId="{DFF1B8D9-4544-1D44-B399-5634BA940A80}">
      <dgm:prSet/>
      <dgm:spPr/>
      <dgm:t>
        <a:bodyPr/>
        <a:lstStyle/>
        <a:p>
          <a:endParaRPr lang="en-GB"/>
        </a:p>
      </dgm:t>
    </dgm:pt>
    <dgm:pt modelId="{2EC60A20-505C-0042-8A66-E4D0BE01AB0B}">
      <dgm:prSet/>
      <dgm:spPr/>
      <dgm:t>
        <a:bodyPr/>
        <a:lstStyle/>
        <a:p>
          <a:pPr>
            <a:lnSpc>
              <a:spcPct val="100000"/>
            </a:lnSpc>
          </a:pPr>
          <a:r>
            <a:rPr lang="en-GB" b="1" i="0" u="none"/>
            <a:t>The necessities</a:t>
          </a:r>
          <a:endParaRPr lang="en-GB"/>
        </a:p>
      </dgm:t>
    </dgm:pt>
    <dgm:pt modelId="{24075498-3425-6E4A-B703-BC92C88E3BD8}" type="sibTrans" cxnId="{55D53D2C-F067-324B-8EDC-9E01ED75E1A8}">
      <dgm:prSet/>
      <dgm:spPr/>
      <dgm:t>
        <a:bodyPr/>
        <a:lstStyle/>
        <a:p>
          <a:endParaRPr lang="en-GB"/>
        </a:p>
      </dgm:t>
    </dgm:pt>
    <dgm:pt modelId="{AF171387-6BCB-2C4D-A60F-E716D22B0348}" type="parTrans" cxnId="{55D53D2C-F067-324B-8EDC-9E01ED75E1A8}">
      <dgm:prSet/>
      <dgm:spPr/>
      <dgm:t>
        <a:bodyPr/>
        <a:lstStyle/>
        <a:p>
          <a:endParaRPr lang="en-GB"/>
        </a:p>
      </dgm:t>
    </dgm:pt>
    <dgm:pt modelId="{637DE014-F322-8148-9FAF-4E4BE9162F96}">
      <dgm:prSet phldrT="[Text]"/>
      <dgm:spPr/>
      <dgm:t>
        <a:bodyPr/>
        <a:lstStyle/>
        <a:p>
          <a:pPr>
            <a:lnSpc>
              <a:spcPct val="100000"/>
            </a:lnSpc>
          </a:pPr>
          <a:r>
            <a:rPr lang="en-GB" b="1" i="0" u="none"/>
            <a:t>Foster recognition</a:t>
          </a:r>
          <a:endParaRPr lang="en-GB"/>
        </a:p>
      </dgm:t>
    </dgm:pt>
    <dgm:pt modelId="{4FB8D5F3-9479-4D46-8B60-3533200CA799}" type="parTrans" cxnId="{8C08732C-21FC-4042-A349-4C5C7B512994}">
      <dgm:prSet/>
      <dgm:spPr/>
      <dgm:t>
        <a:bodyPr/>
        <a:lstStyle/>
        <a:p>
          <a:endParaRPr lang="en-GB"/>
        </a:p>
      </dgm:t>
    </dgm:pt>
    <dgm:pt modelId="{14B7BF71-C989-D64F-8132-87768BCD3718}" type="sibTrans" cxnId="{8C08732C-21FC-4042-A349-4C5C7B512994}">
      <dgm:prSet/>
      <dgm:spPr/>
      <dgm:t>
        <a:bodyPr/>
        <a:lstStyle/>
        <a:p>
          <a:endParaRPr lang="en-GB"/>
        </a:p>
      </dgm:t>
    </dgm:pt>
    <dgm:pt modelId="{86FC6F0A-5627-5542-BA06-70686220C207}">
      <dgm:prSet phldrT="[Text]"/>
      <dgm:spPr/>
      <dgm:t>
        <a:bodyPr/>
        <a:lstStyle/>
        <a:p>
          <a:pPr>
            <a:lnSpc>
              <a:spcPct val="100000"/>
            </a:lnSpc>
          </a:pPr>
          <a:r>
            <a:rPr lang="en-GB" b="1" i="0" u="none"/>
            <a:t>Master moments</a:t>
          </a:r>
          <a:endParaRPr lang="en-GB"/>
        </a:p>
      </dgm:t>
    </dgm:pt>
    <dgm:pt modelId="{31D88BC7-999F-764B-83E0-4DD8EC40C977}" type="parTrans" cxnId="{3AACF263-F056-3648-B498-57002CBA6AA7}">
      <dgm:prSet/>
      <dgm:spPr/>
      <dgm:t>
        <a:bodyPr/>
        <a:lstStyle/>
        <a:p>
          <a:endParaRPr lang="en-GB"/>
        </a:p>
      </dgm:t>
    </dgm:pt>
    <dgm:pt modelId="{A4C7A16D-8EC2-B74C-BDA7-BA1A7A900A13}" type="sibTrans" cxnId="{3AACF263-F056-3648-B498-57002CBA6AA7}">
      <dgm:prSet/>
      <dgm:spPr/>
      <dgm:t>
        <a:bodyPr/>
        <a:lstStyle/>
        <a:p>
          <a:endParaRPr lang="en-GB"/>
        </a:p>
      </dgm:t>
    </dgm:pt>
    <dgm:pt modelId="{60393D67-2BEE-B84B-B194-3983991DD19D}">
      <dgm:prSet phldrT="[Text]"/>
      <dgm:spPr/>
      <dgm:t>
        <a:bodyPr/>
        <a:lstStyle/>
        <a:p>
          <a:pPr>
            <a:lnSpc>
              <a:spcPct val="100000"/>
            </a:lnSpc>
          </a:pPr>
          <a:r>
            <a:rPr lang="en-GB" b="1" i="0" u="none"/>
            <a:t>Mark progress. </a:t>
          </a:r>
          <a:endParaRPr lang="en-GB"/>
        </a:p>
      </dgm:t>
    </dgm:pt>
    <dgm:pt modelId="{9A951228-9A5C-3F42-A81A-1DE342C10541}" type="parTrans" cxnId="{B8B3FE92-2DC5-E446-AAD5-6B311E494308}">
      <dgm:prSet/>
      <dgm:spPr/>
      <dgm:t>
        <a:bodyPr/>
        <a:lstStyle/>
        <a:p>
          <a:endParaRPr lang="en-GB"/>
        </a:p>
      </dgm:t>
    </dgm:pt>
    <dgm:pt modelId="{2750350F-01BA-CF48-A8F9-398D03891D0A}" type="sibTrans" cxnId="{B8B3FE92-2DC5-E446-AAD5-6B311E494308}">
      <dgm:prSet/>
      <dgm:spPr/>
      <dgm:t>
        <a:bodyPr/>
        <a:lstStyle/>
        <a:p>
          <a:endParaRPr lang="en-GB"/>
        </a:p>
      </dgm:t>
    </dgm:pt>
    <dgm:pt modelId="{E0368010-A8A9-CA45-84D0-7433F8F9B146}">
      <dgm:prSet/>
      <dgm:spPr/>
      <dgm:t>
        <a:bodyPr/>
        <a:lstStyle/>
        <a:p>
          <a:pPr>
            <a:lnSpc>
              <a:spcPct val="100000"/>
            </a:lnSpc>
          </a:pPr>
          <a:r>
            <a:rPr lang="en-GB" b="1" i="0" u="none"/>
            <a:t>Enhance well-being</a:t>
          </a:r>
          <a:endParaRPr lang="en-GB"/>
        </a:p>
      </dgm:t>
    </dgm:pt>
    <dgm:pt modelId="{344D4C59-EFBD-0A4B-ADEE-656995075721}" type="parTrans" cxnId="{7500AE81-D170-1D4B-8334-A71023BE1013}">
      <dgm:prSet/>
      <dgm:spPr/>
      <dgm:t>
        <a:bodyPr/>
        <a:lstStyle/>
        <a:p>
          <a:endParaRPr lang="en-GB"/>
        </a:p>
      </dgm:t>
    </dgm:pt>
    <dgm:pt modelId="{1CE751C5-0FD0-4D4C-B33C-9B29B17E2B6D}" type="sibTrans" cxnId="{7500AE81-D170-1D4B-8334-A71023BE1013}">
      <dgm:prSet/>
      <dgm:spPr/>
      <dgm:t>
        <a:bodyPr/>
        <a:lstStyle/>
        <a:p>
          <a:endParaRPr lang="en-GB"/>
        </a:p>
      </dgm:t>
    </dgm:pt>
    <dgm:pt modelId="{A44CEA8F-8976-BA4C-A052-92AD7A9592DA}">
      <dgm:prSet/>
      <dgm:spPr/>
      <dgm:t>
        <a:bodyPr/>
        <a:lstStyle/>
        <a:p>
          <a:pPr>
            <a:lnSpc>
              <a:spcPct val="100000"/>
            </a:lnSpc>
          </a:pPr>
          <a:r>
            <a:rPr lang="en-GB" b="1" i="0" u="none"/>
            <a:t>Enliven energy</a:t>
          </a:r>
          <a:endParaRPr lang="en-GB"/>
        </a:p>
      </dgm:t>
    </dgm:pt>
    <dgm:pt modelId="{E3D5FA6B-601B-6C4F-9936-86A72433AE31}" type="parTrans" cxnId="{1990696F-C80D-6344-8CDF-BEF026374CD2}">
      <dgm:prSet/>
      <dgm:spPr/>
      <dgm:t>
        <a:bodyPr/>
        <a:lstStyle/>
        <a:p>
          <a:endParaRPr lang="en-GB"/>
        </a:p>
      </dgm:t>
    </dgm:pt>
    <dgm:pt modelId="{7F539885-4FA4-1C40-A604-B6403468B8E5}" type="sibTrans" cxnId="{1990696F-C80D-6344-8CDF-BEF026374CD2}">
      <dgm:prSet/>
      <dgm:spPr/>
      <dgm:t>
        <a:bodyPr/>
        <a:lstStyle/>
        <a:p>
          <a:endParaRPr lang="en-GB"/>
        </a:p>
      </dgm:t>
    </dgm:pt>
    <dgm:pt modelId="{5D5C63B2-226A-4B44-A8B2-217AE3C380E8}">
      <dgm:prSet/>
      <dgm:spPr/>
      <dgm:t>
        <a:bodyPr/>
        <a:lstStyle/>
        <a:p>
          <a:pPr>
            <a:lnSpc>
              <a:spcPct val="100000"/>
            </a:lnSpc>
          </a:pPr>
          <a:r>
            <a:rPr lang="en-GB" b="1" i="0" u="none"/>
            <a:t>Make meaning</a:t>
          </a:r>
          <a:endParaRPr lang="en-GB"/>
        </a:p>
      </dgm:t>
    </dgm:pt>
    <dgm:pt modelId="{3B6C743A-1221-3A41-ACDE-5472F0C813B6}" type="parTrans" cxnId="{02F92D91-9C8F-A24A-8C8B-5CD3299DDBAC}">
      <dgm:prSet/>
      <dgm:spPr/>
      <dgm:t>
        <a:bodyPr/>
        <a:lstStyle/>
        <a:p>
          <a:endParaRPr lang="en-GB"/>
        </a:p>
      </dgm:t>
    </dgm:pt>
    <dgm:pt modelId="{865FAEB1-4314-3941-A988-51284AF937C6}" type="sibTrans" cxnId="{02F92D91-9C8F-A24A-8C8B-5CD3299DDBAC}">
      <dgm:prSet/>
      <dgm:spPr/>
      <dgm:t>
        <a:bodyPr/>
        <a:lstStyle/>
        <a:p>
          <a:endParaRPr lang="en-GB"/>
        </a:p>
      </dgm:t>
    </dgm:pt>
    <dgm:pt modelId="{9C46D392-B7B0-FC47-AB7A-420B8BF5676D}">
      <dgm:prSet/>
      <dgm:spPr/>
      <dgm:t>
        <a:bodyPr/>
        <a:lstStyle/>
        <a:p>
          <a:pPr>
            <a:lnSpc>
              <a:spcPct val="100000"/>
            </a:lnSpc>
          </a:pPr>
          <a:r>
            <a:rPr lang="en-GB" b="1" i="0" u="none"/>
            <a:t>Leverage strengths</a:t>
          </a:r>
          <a:endParaRPr lang="en-GB"/>
        </a:p>
      </dgm:t>
    </dgm:pt>
    <dgm:pt modelId="{DB1FEFBE-46A8-294F-A173-6F97988DEAFD}" type="parTrans" cxnId="{63B123A7-7C44-0A48-9009-E30B37F6AACC}">
      <dgm:prSet/>
      <dgm:spPr/>
      <dgm:t>
        <a:bodyPr/>
        <a:lstStyle/>
        <a:p>
          <a:endParaRPr lang="en-GB"/>
        </a:p>
      </dgm:t>
    </dgm:pt>
    <dgm:pt modelId="{0F0E92FE-B955-8449-9A35-CE9FFA688887}" type="sibTrans" cxnId="{63B123A7-7C44-0A48-9009-E30B37F6AACC}">
      <dgm:prSet/>
      <dgm:spPr/>
      <dgm:t>
        <a:bodyPr/>
        <a:lstStyle/>
        <a:p>
          <a:endParaRPr lang="en-GB"/>
        </a:p>
      </dgm:t>
    </dgm:pt>
    <dgm:pt modelId="{54A5CA08-2AF0-0449-AC3F-6ACE1A29794D}">
      <dgm:prSet/>
      <dgm:spPr/>
      <dgm:t>
        <a:bodyPr/>
        <a:lstStyle/>
        <a:p>
          <a:pPr>
            <a:lnSpc>
              <a:spcPct val="100000"/>
            </a:lnSpc>
          </a:pPr>
          <a:r>
            <a:rPr lang="en-GB" b="1" i="0" u="none" dirty="0"/>
            <a:t>Achieving results</a:t>
          </a:r>
          <a:endParaRPr lang="en-GB" dirty="0"/>
        </a:p>
      </dgm:t>
    </dgm:pt>
    <dgm:pt modelId="{C2E3D815-60CE-A743-BE89-AE3D78652B0B}" type="parTrans" cxnId="{39CA69FA-8738-B340-AD02-8FA5426F63A0}">
      <dgm:prSet/>
      <dgm:spPr/>
      <dgm:t>
        <a:bodyPr/>
        <a:lstStyle/>
        <a:p>
          <a:endParaRPr lang="en-GB"/>
        </a:p>
      </dgm:t>
    </dgm:pt>
    <dgm:pt modelId="{9415C2BB-D2FF-744C-872C-9C9882FC1104}" type="sibTrans" cxnId="{39CA69FA-8738-B340-AD02-8FA5426F63A0}">
      <dgm:prSet/>
      <dgm:spPr/>
      <dgm:t>
        <a:bodyPr/>
        <a:lstStyle/>
        <a:p>
          <a:endParaRPr lang="en-GB"/>
        </a:p>
      </dgm:t>
    </dgm:pt>
    <dgm:pt modelId="{C365125D-4081-4B5B-8706-763EBFB7CE0E}" type="pres">
      <dgm:prSet presAssocID="{B84C9D5A-F56D-2941-8DEE-126FE1BBD6F0}" presName="root" presStyleCnt="0">
        <dgm:presLayoutVars>
          <dgm:dir/>
          <dgm:resizeHandles val="exact"/>
        </dgm:presLayoutVars>
      </dgm:prSet>
      <dgm:spPr/>
    </dgm:pt>
    <dgm:pt modelId="{0BE4AAC8-73E0-4AC7-A367-0F857968D950}" type="pres">
      <dgm:prSet presAssocID="{54A5CA08-2AF0-0449-AC3F-6ACE1A29794D}" presName="compNode" presStyleCnt="0"/>
      <dgm:spPr/>
    </dgm:pt>
    <dgm:pt modelId="{F26D3D9D-A22F-421F-A513-B3DA1F2689CF}" type="pres">
      <dgm:prSet presAssocID="{54A5CA08-2AF0-0449-AC3F-6ACE1A29794D}" presName="bgRect" presStyleLbl="bgShp" presStyleIdx="0" presStyleCnt="4"/>
      <dgm:spPr/>
    </dgm:pt>
    <dgm:pt modelId="{7E8348CA-3919-4FE5-B9D5-4849C1231775}" type="pres">
      <dgm:prSet presAssocID="{54A5CA08-2AF0-0449-AC3F-6ACE1A29794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pward trend"/>
        </a:ext>
      </dgm:extLst>
    </dgm:pt>
    <dgm:pt modelId="{C9C5A5A2-240E-4FCB-A93B-5FD21259BEAB}" type="pres">
      <dgm:prSet presAssocID="{54A5CA08-2AF0-0449-AC3F-6ACE1A29794D}" presName="spaceRect" presStyleCnt="0"/>
      <dgm:spPr/>
    </dgm:pt>
    <dgm:pt modelId="{B8845A40-0FC6-4548-A75E-403AA69132EA}" type="pres">
      <dgm:prSet presAssocID="{54A5CA08-2AF0-0449-AC3F-6ACE1A29794D}" presName="parTx" presStyleLbl="revTx" presStyleIdx="0" presStyleCnt="7">
        <dgm:presLayoutVars>
          <dgm:chMax val="0"/>
          <dgm:chPref val="0"/>
        </dgm:presLayoutVars>
      </dgm:prSet>
      <dgm:spPr/>
    </dgm:pt>
    <dgm:pt modelId="{98C53F3E-A449-4618-91EB-E4329EC0ED65}" type="pres">
      <dgm:prSet presAssocID="{9415C2BB-D2FF-744C-872C-9C9882FC1104}" presName="sibTrans" presStyleCnt="0"/>
      <dgm:spPr/>
    </dgm:pt>
    <dgm:pt modelId="{375378C9-7972-47A4-B685-81B52ECB039C}" type="pres">
      <dgm:prSet presAssocID="{1C27C042-A41F-6A48-A92C-B000838531FE}" presName="compNode" presStyleCnt="0"/>
      <dgm:spPr/>
    </dgm:pt>
    <dgm:pt modelId="{91DCF683-5558-4717-8F84-927E9B58C1B3}" type="pres">
      <dgm:prSet presAssocID="{1C27C042-A41F-6A48-A92C-B000838531FE}" presName="bgRect" presStyleLbl="bgShp" presStyleIdx="1" presStyleCnt="4"/>
      <dgm:spPr/>
    </dgm:pt>
    <dgm:pt modelId="{D932C1C8-85CB-40C1-99F6-ABA0B83AB2D8}" type="pres">
      <dgm:prSet presAssocID="{1C27C042-A41F-6A48-A92C-B000838531F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75805A27-D21A-44F8-B420-67A5696DB76F}" type="pres">
      <dgm:prSet presAssocID="{1C27C042-A41F-6A48-A92C-B000838531FE}" presName="spaceRect" presStyleCnt="0"/>
      <dgm:spPr/>
    </dgm:pt>
    <dgm:pt modelId="{2F6894C2-9988-44DD-8B0D-A37E88552F76}" type="pres">
      <dgm:prSet presAssocID="{1C27C042-A41F-6A48-A92C-B000838531FE}" presName="parTx" presStyleLbl="revTx" presStyleIdx="1" presStyleCnt="7">
        <dgm:presLayoutVars>
          <dgm:chMax val="0"/>
          <dgm:chPref val="0"/>
        </dgm:presLayoutVars>
      </dgm:prSet>
      <dgm:spPr/>
    </dgm:pt>
    <dgm:pt modelId="{EA5E5429-4C81-44E1-A960-E838FAE42160}" type="pres">
      <dgm:prSet presAssocID="{1C27C042-A41F-6A48-A92C-B000838531FE}" presName="desTx" presStyleLbl="revTx" presStyleIdx="2" presStyleCnt="7">
        <dgm:presLayoutVars/>
      </dgm:prSet>
      <dgm:spPr/>
    </dgm:pt>
    <dgm:pt modelId="{35F47EA7-CB4C-4A03-A274-53298BDCF93E}" type="pres">
      <dgm:prSet presAssocID="{AFCC7FE1-CA30-ED40-A838-23BA7C6CE4A1}" presName="sibTrans" presStyleCnt="0"/>
      <dgm:spPr/>
    </dgm:pt>
    <dgm:pt modelId="{4C37BE6C-A1D7-46A3-B9FB-A352989F7205}" type="pres">
      <dgm:prSet presAssocID="{E67B3B90-8D4A-E243-971A-A73D50AC2C32}" presName="compNode" presStyleCnt="0"/>
      <dgm:spPr/>
    </dgm:pt>
    <dgm:pt modelId="{1F3B2452-FDA1-4BE1-BAD3-D98B347295B4}" type="pres">
      <dgm:prSet presAssocID="{E67B3B90-8D4A-E243-971A-A73D50AC2C32}" presName="bgRect" presStyleLbl="bgShp" presStyleIdx="2" presStyleCnt="4"/>
      <dgm:spPr/>
    </dgm:pt>
    <dgm:pt modelId="{4DA378DD-F996-42C8-BA57-1E571D288CF5}" type="pres">
      <dgm:prSet presAssocID="{E67B3B90-8D4A-E243-971A-A73D50AC2C3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roup"/>
        </a:ext>
      </dgm:extLst>
    </dgm:pt>
    <dgm:pt modelId="{5B78A23C-2E12-48C8-8189-738203884C98}" type="pres">
      <dgm:prSet presAssocID="{E67B3B90-8D4A-E243-971A-A73D50AC2C32}" presName="spaceRect" presStyleCnt="0"/>
      <dgm:spPr/>
    </dgm:pt>
    <dgm:pt modelId="{B9BB2E6A-B6E7-409B-ACA2-154BA1944A54}" type="pres">
      <dgm:prSet presAssocID="{E67B3B90-8D4A-E243-971A-A73D50AC2C32}" presName="parTx" presStyleLbl="revTx" presStyleIdx="3" presStyleCnt="7">
        <dgm:presLayoutVars>
          <dgm:chMax val="0"/>
          <dgm:chPref val="0"/>
        </dgm:presLayoutVars>
      </dgm:prSet>
      <dgm:spPr/>
    </dgm:pt>
    <dgm:pt modelId="{BF7AA2DB-2A1E-4B20-B148-BB1BDB3B0CA2}" type="pres">
      <dgm:prSet presAssocID="{E67B3B90-8D4A-E243-971A-A73D50AC2C32}" presName="desTx" presStyleLbl="revTx" presStyleIdx="4" presStyleCnt="7">
        <dgm:presLayoutVars/>
      </dgm:prSet>
      <dgm:spPr/>
    </dgm:pt>
    <dgm:pt modelId="{107C8C3E-4D20-4121-BB96-45AABEB33338}" type="pres">
      <dgm:prSet presAssocID="{A178A0CD-A1A3-3E40-B153-020C14D71A0B}" presName="sibTrans" presStyleCnt="0"/>
      <dgm:spPr/>
    </dgm:pt>
    <dgm:pt modelId="{10245A34-85E5-4AEF-962D-ECE45FBBD322}" type="pres">
      <dgm:prSet presAssocID="{2EC60A20-505C-0042-8A66-E4D0BE01AB0B}" presName="compNode" presStyleCnt="0"/>
      <dgm:spPr/>
    </dgm:pt>
    <dgm:pt modelId="{71F40F37-059C-42FD-9FC4-11D352C05B81}" type="pres">
      <dgm:prSet presAssocID="{2EC60A20-505C-0042-8A66-E4D0BE01AB0B}" presName="bgRect" presStyleLbl="bgShp" presStyleIdx="3" presStyleCnt="4"/>
      <dgm:spPr/>
    </dgm:pt>
    <dgm:pt modelId="{3E6F95C3-1CCC-4F74-A52D-688B066D1385}" type="pres">
      <dgm:prSet presAssocID="{2EC60A20-505C-0042-8A66-E4D0BE01AB0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Tick"/>
        </a:ext>
      </dgm:extLst>
    </dgm:pt>
    <dgm:pt modelId="{EF64490D-3817-43F0-8E27-29516E513C8C}" type="pres">
      <dgm:prSet presAssocID="{2EC60A20-505C-0042-8A66-E4D0BE01AB0B}" presName="spaceRect" presStyleCnt="0"/>
      <dgm:spPr/>
    </dgm:pt>
    <dgm:pt modelId="{7FF02366-3485-4C9D-94B7-B2699E38F554}" type="pres">
      <dgm:prSet presAssocID="{2EC60A20-505C-0042-8A66-E4D0BE01AB0B}" presName="parTx" presStyleLbl="revTx" presStyleIdx="5" presStyleCnt="7">
        <dgm:presLayoutVars>
          <dgm:chMax val="0"/>
          <dgm:chPref val="0"/>
        </dgm:presLayoutVars>
      </dgm:prSet>
      <dgm:spPr/>
    </dgm:pt>
    <dgm:pt modelId="{877DE901-91F2-4104-B226-44E2E7189A50}" type="pres">
      <dgm:prSet presAssocID="{2EC60A20-505C-0042-8A66-E4D0BE01AB0B}" presName="desTx" presStyleLbl="revTx" presStyleIdx="6" presStyleCnt="7">
        <dgm:presLayoutVars/>
      </dgm:prSet>
      <dgm:spPr/>
    </dgm:pt>
  </dgm:ptLst>
  <dgm:cxnLst>
    <dgm:cxn modelId="{E67EFE03-D8B7-9641-B8EF-A0598E579C6D}" srcId="{B84C9D5A-F56D-2941-8DEE-126FE1BBD6F0}" destId="{E67B3B90-8D4A-E243-971A-A73D50AC2C32}" srcOrd="2" destOrd="0" parTransId="{570C44CB-2036-A742-B3B7-CFDC7E99B82C}" sibTransId="{A178A0CD-A1A3-3E40-B153-020C14D71A0B}"/>
    <dgm:cxn modelId="{A995A80D-5D17-C840-AD6F-78D32EE7DE8C}" type="presOf" srcId="{E67B3B90-8D4A-E243-971A-A73D50AC2C32}" destId="{B9BB2E6A-B6E7-409B-ACA2-154BA1944A54}" srcOrd="0" destOrd="0" presId="urn:microsoft.com/office/officeart/2018/2/layout/IconVerticalSolidList"/>
    <dgm:cxn modelId="{0D9EE70D-4FB2-BC46-ACB6-C27028A57C29}" type="presOf" srcId="{5D5C63B2-226A-4B44-A8B2-217AE3C380E8}" destId="{877DE901-91F2-4104-B226-44E2E7189A50}" srcOrd="0" destOrd="2" presId="urn:microsoft.com/office/officeart/2018/2/layout/IconVerticalSolidList"/>
    <dgm:cxn modelId="{0A106C25-6666-264C-ABAB-D370E460396F}" type="presOf" srcId="{9C46D392-B7B0-FC47-AB7A-420B8BF5676D}" destId="{877DE901-91F2-4104-B226-44E2E7189A50}" srcOrd="0" destOrd="3" presId="urn:microsoft.com/office/officeart/2018/2/layout/IconVerticalSolidList"/>
    <dgm:cxn modelId="{55D53D2C-F067-324B-8EDC-9E01ED75E1A8}" srcId="{B84C9D5A-F56D-2941-8DEE-126FE1BBD6F0}" destId="{2EC60A20-505C-0042-8A66-E4D0BE01AB0B}" srcOrd="3" destOrd="0" parTransId="{AF171387-6BCB-2C4D-A60F-E716D22B0348}" sibTransId="{24075498-3425-6E4A-B703-BC92C88E3BD8}"/>
    <dgm:cxn modelId="{8C08732C-21FC-4042-A349-4C5C7B512994}" srcId="{E67B3B90-8D4A-E243-971A-A73D50AC2C32}" destId="{637DE014-F322-8148-9FAF-4E4BE9162F96}" srcOrd="1" destOrd="0" parTransId="{4FB8D5F3-9479-4D46-8B60-3533200CA799}" sibTransId="{14B7BF71-C989-D64F-8132-87768BCD3718}"/>
    <dgm:cxn modelId="{5446BE4A-0EC3-9342-8860-A197887EB138}" srcId="{1C27C042-A41F-6A48-A92C-B000838531FE}" destId="{9263A4D3-25EF-AA4E-8593-8F44F9FD1639}" srcOrd="0" destOrd="0" parTransId="{F1FF8E5E-5F03-3F4F-AE14-3BAB317C1454}" sibTransId="{0E72FE93-4D81-9240-A647-C9385D531B40}"/>
    <dgm:cxn modelId="{4EF5CB50-9CCF-6C46-91BE-AEE01C4D3997}" type="presOf" srcId="{54A5CA08-2AF0-0449-AC3F-6ACE1A29794D}" destId="{B8845A40-0FC6-4548-A75E-403AA69132EA}" srcOrd="0" destOrd="0" presId="urn:microsoft.com/office/officeart/2018/2/layout/IconVerticalSolidList"/>
    <dgm:cxn modelId="{3AACF263-F056-3648-B498-57002CBA6AA7}" srcId="{E67B3B90-8D4A-E243-971A-A73D50AC2C32}" destId="{86FC6F0A-5627-5542-BA06-70686220C207}" srcOrd="2" destOrd="0" parTransId="{31D88BC7-999F-764B-83E0-4DD8EC40C977}" sibTransId="{A4C7A16D-8EC2-B74C-BDA7-BA1A7A900A13}"/>
    <dgm:cxn modelId="{FB44B269-ACCF-AB4E-9F20-A0DC40B0936F}" type="presOf" srcId="{BE1863CA-370C-784C-B898-86F319D3C8CE}" destId="{BF7AA2DB-2A1E-4B20-B148-BB1BDB3B0CA2}" srcOrd="0" destOrd="0" presId="urn:microsoft.com/office/officeart/2018/2/layout/IconVerticalSolidList"/>
    <dgm:cxn modelId="{1990696F-C80D-6344-8CDF-BEF026374CD2}" srcId="{2EC60A20-505C-0042-8A66-E4D0BE01AB0B}" destId="{A44CEA8F-8976-BA4C-A052-92AD7A9592DA}" srcOrd="1" destOrd="0" parTransId="{E3D5FA6B-601B-6C4F-9936-86A72433AE31}" sibTransId="{7F539885-4FA4-1C40-A604-B6403468B8E5}"/>
    <dgm:cxn modelId="{24390D74-07C8-5841-91F9-D816C30799EB}" type="presOf" srcId="{2EC60A20-505C-0042-8A66-E4D0BE01AB0B}" destId="{7FF02366-3485-4C9D-94B7-B2699E38F554}" srcOrd="0" destOrd="0" presId="urn:microsoft.com/office/officeart/2018/2/layout/IconVerticalSolidList"/>
    <dgm:cxn modelId="{BBE84678-CD5C-DF41-9633-A5EA8B8C9D2E}" type="presOf" srcId="{9263A4D3-25EF-AA4E-8593-8F44F9FD1639}" destId="{EA5E5429-4C81-44E1-A960-E838FAE42160}" srcOrd="0" destOrd="0" presId="urn:microsoft.com/office/officeart/2018/2/layout/IconVerticalSolidList"/>
    <dgm:cxn modelId="{7500AE81-D170-1D4B-8334-A71023BE1013}" srcId="{2EC60A20-505C-0042-8A66-E4D0BE01AB0B}" destId="{E0368010-A8A9-CA45-84D0-7433F8F9B146}" srcOrd="0" destOrd="0" parTransId="{344D4C59-EFBD-0A4B-ADEE-656995075721}" sibTransId="{1CE751C5-0FD0-4D4C-B33C-9B29B17E2B6D}"/>
    <dgm:cxn modelId="{EC48DF85-44D1-8447-805C-5DE4EFB69842}" srcId="{B84C9D5A-F56D-2941-8DEE-126FE1BBD6F0}" destId="{1C27C042-A41F-6A48-A92C-B000838531FE}" srcOrd="1" destOrd="0" parTransId="{8ACEBA82-7B8D-8546-88FC-DFB7D9ECD415}" sibTransId="{AFCC7FE1-CA30-ED40-A838-23BA7C6CE4A1}"/>
    <dgm:cxn modelId="{05D00687-A46C-4848-9037-CB5A27752909}" type="presOf" srcId="{E0368010-A8A9-CA45-84D0-7433F8F9B146}" destId="{877DE901-91F2-4104-B226-44E2E7189A50}" srcOrd="0" destOrd="0" presId="urn:microsoft.com/office/officeart/2018/2/layout/IconVerticalSolidList"/>
    <dgm:cxn modelId="{CA7AEE87-0CF7-8544-9EA3-9C647A4307E3}" type="presOf" srcId="{86FC6F0A-5627-5542-BA06-70686220C207}" destId="{BF7AA2DB-2A1E-4B20-B148-BB1BDB3B0CA2}" srcOrd="0" destOrd="2" presId="urn:microsoft.com/office/officeart/2018/2/layout/IconVerticalSolidList"/>
    <dgm:cxn modelId="{02F92D91-9C8F-A24A-8C8B-5CD3299DDBAC}" srcId="{2EC60A20-505C-0042-8A66-E4D0BE01AB0B}" destId="{5D5C63B2-226A-4B44-A8B2-217AE3C380E8}" srcOrd="2" destOrd="0" parTransId="{3B6C743A-1221-3A41-ACDE-5472F0C813B6}" sibTransId="{865FAEB1-4314-3941-A988-51284AF937C6}"/>
    <dgm:cxn modelId="{B8B3FE92-2DC5-E446-AAD5-6B311E494308}" srcId="{1C27C042-A41F-6A48-A92C-B000838531FE}" destId="{60393D67-2BEE-B84B-B194-3983991DD19D}" srcOrd="1" destOrd="0" parTransId="{9A951228-9A5C-3F42-A81A-1DE342C10541}" sibTransId="{2750350F-01BA-CF48-A8F9-398D03891D0A}"/>
    <dgm:cxn modelId="{489F149A-DC83-1C44-8119-48F70879183A}" type="presOf" srcId="{60393D67-2BEE-B84B-B194-3983991DD19D}" destId="{EA5E5429-4C81-44E1-A960-E838FAE42160}" srcOrd="0" destOrd="1" presId="urn:microsoft.com/office/officeart/2018/2/layout/IconVerticalSolidList"/>
    <dgm:cxn modelId="{63B123A7-7C44-0A48-9009-E30B37F6AACC}" srcId="{2EC60A20-505C-0042-8A66-E4D0BE01AB0B}" destId="{9C46D392-B7B0-FC47-AB7A-420B8BF5676D}" srcOrd="3" destOrd="0" parTransId="{DB1FEFBE-46A8-294F-A173-6F97988DEAFD}" sibTransId="{0F0E92FE-B955-8449-9A35-CE9FFA688887}"/>
    <dgm:cxn modelId="{1BEAD1CB-213E-584D-8BE5-FBD5A51377A3}" type="presOf" srcId="{637DE014-F322-8148-9FAF-4E4BE9162F96}" destId="{BF7AA2DB-2A1E-4B20-B148-BB1BDB3B0CA2}" srcOrd="0" destOrd="1" presId="urn:microsoft.com/office/officeart/2018/2/layout/IconVerticalSolidList"/>
    <dgm:cxn modelId="{DFF1B8D9-4544-1D44-B399-5634BA940A80}" srcId="{E67B3B90-8D4A-E243-971A-A73D50AC2C32}" destId="{BE1863CA-370C-784C-B898-86F319D3C8CE}" srcOrd="0" destOrd="0" parTransId="{20315F87-E24B-6743-86B1-C42850E81834}" sibTransId="{FDA1F4E4-8F47-604C-A20C-712471E59A92}"/>
    <dgm:cxn modelId="{0A0A44E0-CC51-114C-BCE1-F3BD3DDA01C8}" type="presOf" srcId="{B84C9D5A-F56D-2941-8DEE-126FE1BBD6F0}" destId="{C365125D-4081-4B5B-8706-763EBFB7CE0E}" srcOrd="0" destOrd="0" presId="urn:microsoft.com/office/officeart/2018/2/layout/IconVerticalSolidList"/>
    <dgm:cxn modelId="{2C9F20E2-873C-8849-B988-A6EDFB5E1743}" type="presOf" srcId="{1C27C042-A41F-6A48-A92C-B000838531FE}" destId="{2F6894C2-9988-44DD-8B0D-A37E88552F76}" srcOrd="0" destOrd="0" presId="urn:microsoft.com/office/officeart/2018/2/layout/IconVerticalSolidList"/>
    <dgm:cxn modelId="{338299F9-9BB3-1C4D-A68B-6530E4385EB6}" type="presOf" srcId="{A44CEA8F-8976-BA4C-A052-92AD7A9592DA}" destId="{877DE901-91F2-4104-B226-44E2E7189A50}" srcOrd="0" destOrd="1" presId="urn:microsoft.com/office/officeart/2018/2/layout/IconVerticalSolidList"/>
    <dgm:cxn modelId="{39CA69FA-8738-B340-AD02-8FA5426F63A0}" srcId="{B84C9D5A-F56D-2941-8DEE-126FE1BBD6F0}" destId="{54A5CA08-2AF0-0449-AC3F-6ACE1A29794D}" srcOrd="0" destOrd="0" parTransId="{C2E3D815-60CE-A743-BE89-AE3D78652B0B}" sibTransId="{9415C2BB-D2FF-744C-872C-9C9882FC1104}"/>
    <dgm:cxn modelId="{889FAA98-E3C8-D74C-A35F-611627BEAC9D}" type="presParOf" srcId="{C365125D-4081-4B5B-8706-763EBFB7CE0E}" destId="{0BE4AAC8-73E0-4AC7-A367-0F857968D950}" srcOrd="0" destOrd="0" presId="urn:microsoft.com/office/officeart/2018/2/layout/IconVerticalSolidList"/>
    <dgm:cxn modelId="{1FF2DA0F-4ECF-AF49-9FF4-803D70EECF70}" type="presParOf" srcId="{0BE4AAC8-73E0-4AC7-A367-0F857968D950}" destId="{F26D3D9D-A22F-421F-A513-B3DA1F2689CF}" srcOrd="0" destOrd="0" presId="urn:microsoft.com/office/officeart/2018/2/layout/IconVerticalSolidList"/>
    <dgm:cxn modelId="{EDFAAA75-2AA4-AE49-BEA0-4E52FB556092}" type="presParOf" srcId="{0BE4AAC8-73E0-4AC7-A367-0F857968D950}" destId="{7E8348CA-3919-4FE5-B9D5-4849C1231775}" srcOrd="1" destOrd="0" presId="urn:microsoft.com/office/officeart/2018/2/layout/IconVerticalSolidList"/>
    <dgm:cxn modelId="{E3809EAA-BC32-954C-982E-08E9B5FB7E87}" type="presParOf" srcId="{0BE4AAC8-73E0-4AC7-A367-0F857968D950}" destId="{C9C5A5A2-240E-4FCB-A93B-5FD21259BEAB}" srcOrd="2" destOrd="0" presId="urn:microsoft.com/office/officeart/2018/2/layout/IconVerticalSolidList"/>
    <dgm:cxn modelId="{6D14DF7B-EDD5-2B40-8820-DC223FF2D3B8}" type="presParOf" srcId="{0BE4AAC8-73E0-4AC7-A367-0F857968D950}" destId="{B8845A40-0FC6-4548-A75E-403AA69132EA}" srcOrd="3" destOrd="0" presId="urn:microsoft.com/office/officeart/2018/2/layout/IconVerticalSolidList"/>
    <dgm:cxn modelId="{081BA1E7-5497-314E-A952-FB58DEAE666D}" type="presParOf" srcId="{C365125D-4081-4B5B-8706-763EBFB7CE0E}" destId="{98C53F3E-A449-4618-91EB-E4329EC0ED65}" srcOrd="1" destOrd="0" presId="urn:microsoft.com/office/officeart/2018/2/layout/IconVerticalSolidList"/>
    <dgm:cxn modelId="{2B316883-BADA-D748-9F82-F9DAD4BC0C39}" type="presParOf" srcId="{C365125D-4081-4B5B-8706-763EBFB7CE0E}" destId="{375378C9-7972-47A4-B685-81B52ECB039C}" srcOrd="2" destOrd="0" presId="urn:microsoft.com/office/officeart/2018/2/layout/IconVerticalSolidList"/>
    <dgm:cxn modelId="{3F785A15-D417-2A48-B2A5-7CBD1970633B}" type="presParOf" srcId="{375378C9-7972-47A4-B685-81B52ECB039C}" destId="{91DCF683-5558-4717-8F84-927E9B58C1B3}" srcOrd="0" destOrd="0" presId="urn:microsoft.com/office/officeart/2018/2/layout/IconVerticalSolidList"/>
    <dgm:cxn modelId="{5A89BF44-8C0C-9B48-AD12-FCACF6E8B3C8}" type="presParOf" srcId="{375378C9-7972-47A4-B685-81B52ECB039C}" destId="{D932C1C8-85CB-40C1-99F6-ABA0B83AB2D8}" srcOrd="1" destOrd="0" presId="urn:microsoft.com/office/officeart/2018/2/layout/IconVerticalSolidList"/>
    <dgm:cxn modelId="{7CC2D0FB-B785-5D4F-8204-41FF79E6DB0D}" type="presParOf" srcId="{375378C9-7972-47A4-B685-81B52ECB039C}" destId="{75805A27-D21A-44F8-B420-67A5696DB76F}" srcOrd="2" destOrd="0" presId="urn:microsoft.com/office/officeart/2018/2/layout/IconVerticalSolidList"/>
    <dgm:cxn modelId="{B34D6F09-B6F0-814E-8823-28AAFE541F66}" type="presParOf" srcId="{375378C9-7972-47A4-B685-81B52ECB039C}" destId="{2F6894C2-9988-44DD-8B0D-A37E88552F76}" srcOrd="3" destOrd="0" presId="urn:microsoft.com/office/officeart/2018/2/layout/IconVerticalSolidList"/>
    <dgm:cxn modelId="{0F22A88E-A08C-B544-B355-3586C4CBD92E}" type="presParOf" srcId="{375378C9-7972-47A4-B685-81B52ECB039C}" destId="{EA5E5429-4C81-44E1-A960-E838FAE42160}" srcOrd="4" destOrd="0" presId="urn:microsoft.com/office/officeart/2018/2/layout/IconVerticalSolidList"/>
    <dgm:cxn modelId="{3D27EDD3-2CAB-BC4C-ABD8-16E8223A077C}" type="presParOf" srcId="{C365125D-4081-4B5B-8706-763EBFB7CE0E}" destId="{35F47EA7-CB4C-4A03-A274-53298BDCF93E}" srcOrd="3" destOrd="0" presId="urn:microsoft.com/office/officeart/2018/2/layout/IconVerticalSolidList"/>
    <dgm:cxn modelId="{84DC24EE-1921-744A-A4C8-821C69557FF5}" type="presParOf" srcId="{C365125D-4081-4B5B-8706-763EBFB7CE0E}" destId="{4C37BE6C-A1D7-46A3-B9FB-A352989F7205}" srcOrd="4" destOrd="0" presId="urn:microsoft.com/office/officeart/2018/2/layout/IconVerticalSolidList"/>
    <dgm:cxn modelId="{ABEAF3FD-FB87-3B4C-A130-92586DE8AD4E}" type="presParOf" srcId="{4C37BE6C-A1D7-46A3-B9FB-A352989F7205}" destId="{1F3B2452-FDA1-4BE1-BAD3-D98B347295B4}" srcOrd="0" destOrd="0" presId="urn:microsoft.com/office/officeart/2018/2/layout/IconVerticalSolidList"/>
    <dgm:cxn modelId="{C8439404-5EF5-B249-B62C-9D978BEA7C35}" type="presParOf" srcId="{4C37BE6C-A1D7-46A3-B9FB-A352989F7205}" destId="{4DA378DD-F996-42C8-BA57-1E571D288CF5}" srcOrd="1" destOrd="0" presId="urn:microsoft.com/office/officeart/2018/2/layout/IconVerticalSolidList"/>
    <dgm:cxn modelId="{2E95F9C0-41C7-0D4D-AA1C-B63FE762451C}" type="presParOf" srcId="{4C37BE6C-A1D7-46A3-B9FB-A352989F7205}" destId="{5B78A23C-2E12-48C8-8189-738203884C98}" srcOrd="2" destOrd="0" presId="urn:microsoft.com/office/officeart/2018/2/layout/IconVerticalSolidList"/>
    <dgm:cxn modelId="{84E944E6-0775-B54F-87C1-4C75A9FBEE8D}" type="presParOf" srcId="{4C37BE6C-A1D7-46A3-B9FB-A352989F7205}" destId="{B9BB2E6A-B6E7-409B-ACA2-154BA1944A54}" srcOrd="3" destOrd="0" presId="urn:microsoft.com/office/officeart/2018/2/layout/IconVerticalSolidList"/>
    <dgm:cxn modelId="{5A02B94F-2B20-EB44-BFC5-B40A9F209D12}" type="presParOf" srcId="{4C37BE6C-A1D7-46A3-B9FB-A352989F7205}" destId="{BF7AA2DB-2A1E-4B20-B148-BB1BDB3B0CA2}" srcOrd="4" destOrd="0" presId="urn:microsoft.com/office/officeart/2018/2/layout/IconVerticalSolidList"/>
    <dgm:cxn modelId="{2BC9DFB8-3F36-A44A-9104-3EE552656264}" type="presParOf" srcId="{C365125D-4081-4B5B-8706-763EBFB7CE0E}" destId="{107C8C3E-4D20-4121-BB96-45AABEB33338}" srcOrd="5" destOrd="0" presId="urn:microsoft.com/office/officeart/2018/2/layout/IconVerticalSolidList"/>
    <dgm:cxn modelId="{7A2735E2-4A77-BD4F-A567-2B3B282F4048}" type="presParOf" srcId="{C365125D-4081-4B5B-8706-763EBFB7CE0E}" destId="{10245A34-85E5-4AEF-962D-ECE45FBBD322}" srcOrd="6" destOrd="0" presId="urn:microsoft.com/office/officeart/2018/2/layout/IconVerticalSolidList"/>
    <dgm:cxn modelId="{5E1AEA5C-A98C-2641-9324-B6237AA75416}" type="presParOf" srcId="{10245A34-85E5-4AEF-962D-ECE45FBBD322}" destId="{71F40F37-059C-42FD-9FC4-11D352C05B81}" srcOrd="0" destOrd="0" presId="urn:microsoft.com/office/officeart/2018/2/layout/IconVerticalSolidList"/>
    <dgm:cxn modelId="{C5FAFD3B-F204-A349-A8BA-DD0D61FC5B0E}" type="presParOf" srcId="{10245A34-85E5-4AEF-962D-ECE45FBBD322}" destId="{3E6F95C3-1CCC-4F74-A52D-688B066D1385}" srcOrd="1" destOrd="0" presId="urn:microsoft.com/office/officeart/2018/2/layout/IconVerticalSolidList"/>
    <dgm:cxn modelId="{FF16FD16-BA58-1946-B86D-971AB8D8C6F0}" type="presParOf" srcId="{10245A34-85E5-4AEF-962D-ECE45FBBD322}" destId="{EF64490D-3817-43F0-8E27-29516E513C8C}" srcOrd="2" destOrd="0" presId="urn:microsoft.com/office/officeart/2018/2/layout/IconVerticalSolidList"/>
    <dgm:cxn modelId="{F3EA544D-FD10-1D4A-9175-EE067AEF640C}" type="presParOf" srcId="{10245A34-85E5-4AEF-962D-ECE45FBBD322}" destId="{7FF02366-3485-4C9D-94B7-B2699E38F554}" srcOrd="3" destOrd="0" presId="urn:microsoft.com/office/officeart/2018/2/layout/IconVerticalSolidList"/>
    <dgm:cxn modelId="{30943937-5A8F-B846-97B8-EE568BE66AFA}" type="presParOf" srcId="{10245A34-85E5-4AEF-962D-ECE45FBBD322}" destId="{877DE901-91F2-4104-B226-44E2E7189A50}" srcOrd="4"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03005B-0860-4390-BABF-C2FB0C168A9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058DBDA-60EB-4A31-B39B-F3A84557313F}">
      <dgm:prSet/>
      <dgm:spPr/>
      <dgm:t>
        <a:bodyPr/>
        <a:lstStyle/>
        <a:p>
          <a:r>
            <a:rPr lang="en-GB" b="1" dirty="0"/>
            <a:t>ENGAGED </a:t>
          </a:r>
          <a:r>
            <a:rPr lang="en-GB" dirty="0"/>
            <a:t>employees work with enthusiasm and have a strong connection to their organisation. They stimulate innovation and advance the company.</a:t>
          </a:r>
          <a:endParaRPr lang="en-US" dirty="0"/>
        </a:p>
      </dgm:t>
    </dgm:pt>
    <dgm:pt modelId="{D22BD34B-FF46-455C-8D1E-3B042A6A3BAF}" type="parTrans" cxnId="{EA80A7E3-666D-4D62-9593-5DA87DFE21CD}">
      <dgm:prSet/>
      <dgm:spPr/>
      <dgm:t>
        <a:bodyPr/>
        <a:lstStyle/>
        <a:p>
          <a:endParaRPr lang="en-US"/>
        </a:p>
      </dgm:t>
    </dgm:pt>
    <dgm:pt modelId="{1871CE25-0C39-4F54-89A7-BBD4E3B6BE85}" type="sibTrans" cxnId="{EA80A7E3-666D-4D62-9593-5DA87DFE21CD}">
      <dgm:prSet/>
      <dgm:spPr/>
      <dgm:t>
        <a:bodyPr/>
        <a:lstStyle/>
        <a:p>
          <a:endParaRPr lang="en-US"/>
        </a:p>
      </dgm:t>
    </dgm:pt>
    <dgm:pt modelId="{88FABD04-5B00-47F2-87F6-FDABED07A10D}">
      <dgm:prSet/>
      <dgm:spPr/>
      <dgm:t>
        <a:bodyPr/>
        <a:lstStyle/>
        <a:p>
          <a:r>
            <a:rPr lang="en-GB" dirty="0"/>
            <a:t>NOT-ENGAGED employees </a:t>
          </a:r>
          <a:r>
            <a:rPr lang="en-GB" dirty="0" err="1"/>
            <a:t>ar</a:t>
          </a:r>
          <a:r>
            <a:rPr lang="en-GB" dirty="0"/>
            <a:t> not interested in the company or development. They are going through their workday like robots, investing time in their jobs but without enthusiasm or dedication.</a:t>
          </a:r>
          <a:endParaRPr lang="en-US" dirty="0"/>
        </a:p>
      </dgm:t>
    </dgm:pt>
    <dgm:pt modelId="{104E7243-1D10-45C9-8340-29F461660A00}" type="parTrans" cxnId="{81CA547C-F6EB-4B88-B575-57267F9B8A8D}">
      <dgm:prSet/>
      <dgm:spPr/>
      <dgm:t>
        <a:bodyPr/>
        <a:lstStyle/>
        <a:p>
          <a:endParaRPr lang="en-US"/>
        </a:p>
      </dgm:t>
    </dgm:pt>
    <dgm:pt modelId="{EE2F9E37-5B2C-4338-858D-DAA7BF3D7D99}" type="sibTrans" cxnId="{81CA547C-F6EB-4B88-B575-57267F9B8A8D}">
      <dgm:prSet/>
      <dgm:spPr/>
      <dgm:t>
        <a:bodyPr/>
        <a:lstStyle/>
        <a:p>
          <a:endParaRPr lang="en-US"/>
        </a:p>
      </dgm:t>
    </dgm:pt>
    <dgm:pt modelId="{85A7D215-33BC-4260-B120-F49A69134D54}">
      <dgm:prSet/>
      <dgm:spPr/>
      <dgm:t>
        <a:bodyPr/>
        <a:lstStyle/>
        <a:p>
          <a:r>
            <a:rPr lang="en-US" dirty="0"/>
            <a:t>ACTIVELY DISENGAGED employees </a:t>
          </a:r>
          <a:r>
            <a:rPr lang="en-GB" dirty="0"/>
            <a:t>aren't only dissatisfied at work; they're also actively expressing it. These employees devalue the efforts of their motivated </a:t>
          </a:r>
          <a:r>
            <a:rPr lang="en-GB" dirty="0" err="1"/>
            <a:t>coworkers</a:t>
          </a:r>
          <a:r>
            <a:rPr lang="en-GB" dirty="0"/>
            <a:t> every day.</a:t>
          </a:r>
          <a:endParaRPr lang="en-US" dirty="0"/>
        </a:p>
      </dgm:t>
    </dgm:pt>
    <dgm:pt modelId="{67890682-9650-4DFE-A404-8DEDCC1E813B}" type="parTrans" cxnId="{925C0A39-022D-41B4-9201-6C62274CAC7E}">
      <dgm:prSet/>
      <dgm:spPr/>
      <dgm:t>
        <a:bodyPr/>
        <a:lstStyle/>
        <a:p>
          <a:endParaRPr lang="en-US"/>
        </a:p>
      </dgm:t>
    </dgm:pt>
    <dgm:pt modelId="{E5B83481-13CB-4D7F-BD18-FBC0E70BB723}" type="sibTrans" cxnId="{925C0A39-022D-41B4-9201-6C62274CAC7E}">
      <dgm:prSet/>
      <dgm:spPr/>
      <dgm:t>
        <a:bodyPr/>
        <a:lstStyle/>
        <a:p>
          <a:endParaRPr lang="en-US"/>
        </a:p>
      </dgm:t>
    </dgm:pt>
    <dgm:pt modelId="{26D522E6-EA63-B948-BFDD-114EF28FD234}" type="pres">
      <dgm:prSet presAssocID="{B903005B-0860-4390-BABF-C2FB0C168A98}" presName="linear" presStyleCnt="0">
        <dgm:presLayoutVars>
          <dgm:animLvl val="lvl"/>
          <dgm:resizeHandles val="exact"/>
        </dgm:presLayoutVars>
      </dgm:prSet>
      <dgm:spPr/>
    </dgm:pt>
    <dgm:pt modelId="{B51E8511-8C03-3845-8A26-1055545E4F7D}" type="pres">
      <dgm:prSet presAssocID="{E058DBDA-60EB-4A31-B39B-F3A84557313F}" presName="parentText" presStyleLbl="node1" presStyleIdx="0" presStyleCnt="3">
        <dgm:presLayoutVars>
          <dgm:chMax val="0"/>
          <dgm:bulletEnabled val="1"/>
        </dgm:presLayoutVars>
      </dgm:prSet>
      <dgm:spPr/>
    </dgm:pt>
    <dgm:pt modelId="{CFBD487C-FD3F-4747-A2E6-BD326E158696}" type="pres">
      <dgm:prSet presAssocID="{1871CE25-0C39-4F54-89A7-BBD4E3B6BE85}" presName="spacer" presStyleCnt="0"/>
      <dgm:spPr/>
    </dgm:pt>
    <dgm:pt modelId="{B924EC23-0B6F-CA47-BC9C-71D2D6A332AC}" type="pres">
      <dgm:prSet presAssocID="{88FABD04-5B00-47F2-87F6-FDABED07A10D}" presName="parentText" presStyleLbl="node1" presStyleIdx="1" presStyleCnt="3">
        <dgm:presLayoutVars>
          <dgm:chMax val="0"/>
          <dgm:bulletEnabled val="1"/>
        </dgm:presLayoutVars>
      </dgm:prSet>
      <dgm:spPr/>
    </dgm:pt>
    <dgm:pt modelId="{9E88569C-398F-9C42-9F52-025B8F189014}" type="pres">
      <dgm:prSet presAssocID="{EE2F9E37-5B2C-4338-858D-DAA7BF3D7D99}" presName="spacer" presStyleCnt="0"/>
      <dgm:spPr/>
    </dgm:pt>
    <dgm:pt modelId="{20C32562-18C5-3545-AB39-C09E6108D7F3}" type="pres">
      <dgm:prSet presAssocID="{85A7D215-33BC-4260-B120-F49A69134D54}" presName="parentText" presStyleLbl="node1" presStyleIdx="2" presStyleCnt="3">
        <dgm:presLayoutVars>
          <dgm:chMax val="0"/>
          <dgm:bulletEnabled val="1"/>
        </dgm:presLayoutVars>
      </dgm:prSet>
      <dgm:spPr/>
    </dgm:pt>
  </dgm:ptLst>
  <dgm:cxnLst>
    <dgm:cxn modelId="{925C0A39-022D-41B4-9201-6C62274CAC7E}" srcId="{B903005B-0860-4390-BABF-C2FB0C168A98}" destId="{85A7D215-33BC-4260-B120-F49A69134D54}" srcOrd="2" destOrd="0" parTransId="{67890682-9650-4DFE-A404-8DEDCC1E813B}" sibTransId="{E5B83481-13CB-4D7F-BD18-FBC0E70BB723}"/>
    <dgm:cxn modelId="{2687F372-C671-3E46-AB40-BE83C22AAE81}" type="presOf" srcId="{E058DBDA-60EB-4A31-B39B-F3A84557313F}" destId="{B51E8511-8C03-3845-8A26-1055545E4F7D}" srcOrd="0" destOrd="0" presId="urn:microsoft.com/office/officeart/2005/8/layout/vList2"/>
    <dgm:cxn modelId="{81CA547C-F6EB-4B88-B575-57267F9B8A8D}" srcId="{B903005B-0860-4390-BABF-C2FB0C168A98}" destId="{88FABD04-5B00-47F2-87F6-FDABED07A10D}" srcOrd="1" destOrd="0" parTransId="{104E7243-1D10-45C9-8340-29F461660A00}" sibTransId="{EE2F9E37-5B2C-4338-858D-DAA7BF3D7D99}"/>
    <dgm:cxn modelId="{3A3F9891-4D50-8146-A829-2F70421EB45D}" type="presOf" srcId="{88FABD04-5B00-47F2-87F6-FDABED07A10D}" destId="{B924EC23-0B6F-CA47-BC9C-71D2D6A332AC}" srcOrd="0" destOrd="0" presId="urn:microsoft.com/office/officeart/2005/8/layout/vList2"/>
    <dgm:cxn modelId="{B8E2D3A0-B4E7-AA4E-9879-9BC3F5636A60}" type="presOf" srcId="{85A7D215-33BC-4260-B120-F49A69134D54}" destId="{20C32562-18C5-3545-AB39-C09E6108D7F3}" srcOrd="0" destOrd="0" presId="urn:microsoft.com/office/officeart/2005/8/layout/vList2"/>
    <dgm:cxn modelId="{0FA210A4-0C96-B542-9DFB-03D74B896697}" type="presOf" srcId="{B903005B-0860-4390-BABF-C2FB0C168A98}" destId="{26D522E6-EA63-B948-BFDD-114EF28FD234}" srcOrd="0" destOrd="0" presId="urn:microsoft.com/office/officeart/2005/8/layout/vList2"/>
    <dgm:cxn modelId="{EA80A7E3-666D-4D62-9593-5DA87DFE21CD}" srcId="{B903005B-0860-4390-BABF-C2FB0C168A98}" destId="{E058DBDA-60EB-4A31-B39B-F3A84557313F}" srcOrd="0" destOrd="0" parTransId="{D22BD34B-FF46-455C-8D1E-3B042A6A3BAF}" sibTransId="{1871CE25-0C39-4F54-89A7-BBD4E3B6BE85}"/>
    <dgm:cxn modelId="{11E344C7-664B-1A46-B42D-6E453198D1C0}" type="presParOf" srcId="{26D522E6-EA63-B948-BFDD-114EF28FD234}" destId="{B51E8511-8C03-3845-8A26-1055545E4F7D}" srcOrd="0" destOrd="0" presId="urn:microsoft.com/office/officeart/2005/8/layout/vList2"/>
    <dgm:cxn modelId="{4E2B203A-710B-554F-968F-3F113F89B08C}" type="presParOf" srcId="{26D522E6-EA63-B948-BFDD-114EF28FD234}" destId="{CFBD487C-FD3F-4747-A2E6-BD326E158696}" srcOrd="1" destOrd="0" presId="urn:microsoft.com/office/officeart/2005/8/layout/vList2"/>
    <dgm:cxn modelId="{3DDB4D4F-7960-2042-B2F8-6E561396C01B}" type="presParOf" srcId="{26D522E6-EA63-B948-BFDD-114EF28FD234}" destId="{B924EC23-0B6F-CA47-BC9C-71D2D6A332AC}" srcOrd="2" destOrd="0" presId="urn:microsoft.com/office/officeart/2005/8/layout/vList2"/>
    <dgm:cxn modelId="{14600172-9328-184E-B4AA-70D766F0F898}" type="presParOf" srcId="{26D522E6-EA63-B948-BFDD-114EF28FD234}" destId="{9E88569C-398F-9C42-9F52-025B8F189014}" srcOrd="3" destOrd="0" presId="urn:microsoft.com/office/officeart/2005/8/layout/vList2"/>
    <dgm:cxn modelId="{08D6DFCC-D4A9-5143-991C-427DBBC7DC05}" type="presParOf" srcId="{26D522E6-EA63-B948-BFDD-114EF28FD234}" destId="{20C32562-18C5-3545-AB39-C09E6108D7F3}"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F0FB2EE-4143-43D1-817A-9730FE873531}" type="doc">
      <dgm:prSet loTypeId="urn:microsoft.com/office/officeart/2018/2/layout/IconLabelList" loCatId="icon" qsTypeId="urn:microsoft.com/office/officeart/2005/8/quickstyle/simple1" qsCatId="simple" csTypeId="urn:microsoft.com/office/officeart/2018/5/colors/Iconchunking_neutralbg_accent2_2" csCatId="accent2" phldr="1"/>
      <dgm:spPr/>
      <dgm:t>
        <a:bodyPr rtlCol="0"/>
        <a:lstStyle/>
        <a:p>
          <a:pPr rtl="0"/>
          <a:endParaRPr lang="en-US"/>
        </a:p>
      </dgm:t>
    </dgm:pt>
    <dgm:pt modelId="{2E4FE605-7548-254C-B930-FAB95AFE5A29}">
      <dgm:prSet custT="1"/>
      <dgm:spPr/>
      <dgm:t>
        <a:bodyPr/>
        <a:lstStyle/>
        <a:p>
          <a:pPr>
            <a:lnSpc>
              <a:spcPct val="100000"/>
            </a:lnSpc>
          </a:pPr>
          <a:r>
            <a:rPr lang="en-GB" sz="1400" b="0" i="0" u="none" dirty="0"/>
            <a:t>Making work a pleasant environment.</a:t>
          </a:r>
        </a:p>
      </dgm:t>
    </dgm:pt>
    <dgm:pt modelId="{735DC9F7-B7EB-134F-BF97-D6A809FEB3CD}" type="parTrans" cxnId="{C7000A8C-5321-F940-B07F-C43D3F118BB0}">
      <dgm:prSet/>
      <dgm:spPr/>
      <dgm:t>
        <a:bodyPr/>
        <a:lstStyle/>
        <a:p>
          <a:endParaRPr lang="en-GB"/>
        </a:p>
      </dgm:t>
    </dgm:pt>
    <dgm:pt modelId="{CD286828-5647-A04B-9D5A-129C44104DC3}" type="sibTrans" cxnId="{C7000A8C-5321-F940-B07F-C43D3F118BB0}">
      <dgm:prSet/>
      <dgm:spPr/>
      <dgm:t>
        <a:bodyPr/>
        <a:lstStyle/>
        <a:p>
          <a:endParaRPr lang="en-GB"/>
        </a:p>
      </dgm:t>
    </dgm:pt>
    <dgm:pt modelId="{703E1A5A-AC2C-8C45-8AD4-3745D7D271B2}">
      <dgm:prSet custT="1"/>
      <dgm:spPr/>
      <dgm:t>
        <a:bodyPr/>
        <a:lstStyle/>
        <a:p>
          <a:pPr>
            <a:lnSpc>
              <a:spcPct val="100000"/>
            </a:lnSpc>
          </a:pPr>
          <a:r>
            <a:rPr lang="en-GB" sz="1400" b="0" i="0" u="none" dirty="0"/>
            <a:t>Recognize your employees with rewards.</a:t>
          </a:r>
        </a:p>
      </dgm:t>
    </dgm:pt>
    <dgm:pt modelId="{2D445D03-BE36-9945-B3FB-998F07CCE7A2}" type="parTrans" cxnId="{BFC35F82-72C1-874F-A511-58743B280B13}">
      <dgm:prSet/>
      <dgm:spPr/>
      <dgm:t>
        <a:bodyPr/>
        <a:lstStyle/>
        <a:p>
          <a:endParaRPr lang="en-GB"/>
        </a:p>
      </dgm:t>
    </dgm:pt>
    <dgm:pt modelId="{4C2CE9A6-5A18-2841-BB74-CB5EBD5A1835}" type="sibTrans" cxnId="{BFC35F82-72C1-874F-A511-58743B280B13}">
      <dgm:prSet/>
      <dgm:spPr/>
      <dgm:t>
        <a:bodyPr/>
        <a:lstStyle/>
        <a:p>
          <a:endParaRPr lang="en-GB"/>
        </a:p>
      </dgm:t>
    </dgm:pt>
    <dgm:pt modelId="{9AFD67E1-48E6-7C43-B244-FE6BAD2525A6}">
      <dgm:prSet custT="1"/>
      <dgm:spPr/>
      <dgm:t>
        <a:bodyPr/>
        <a:lstStyle/>
        <a:p>
          <a:pPr>
            <a:lnSpc>
              <a:spcPct val="100000"/>
            </a:lnSpc>
          </a:pPr>
          <a:r>
            <a:rPr lang="en-GB" sz="1400" b="0" i="0" u="none"/>
            <a:t>Training should be ongoing. </a:t>
          </a:r>
          <a:endParaRPr lang="en-GB" sz="1400" dirty="0"/>
        </a:p>
      </dgm:t>
    </dgm:pt>
    <dgm:pt modelId="{FBC6D290-1C28-AA47-ACA0-C1362D2F909C}" type="parTrans" cxnId="{5FA9F116-D525-004A-8929-005E223A6EF7}">
      <dgm:prSet/>
      <dgm:spPr/>
      <dgm:t>
        <a:bodyPr/>
        <a:lstStyle/>
        <a:p>
          <a:endParaRPr lang="en-GB"/>
        </a:p>
      </dgm:t>
    </dgm:pt>
    <dgm:pt modelId="{68B2E81D-7CEF-6D42-806A-C5B65E1F251F}" type="sibTrans" cxnId="{5FA9F116-D525-004A-8929-005E223A6EF7}">
      <dgm:prSet/>
      <dgm:spPr/>
      <dgm:t>
        <a:bodyPr/>
        <a:lstStyle/>
        <a:p>
          <a:endParaRPr lang="en-GB"/>
        </a:p>
      </dgm:t>
    </dgm:pt>
    <dgm:pt modelId="{98338A90-9197-1540-9813-D1435005E4D9}">
      <dgm:prSet custT="1"/>
      <dgm:spPr/>
      <dgm:t>
        <a:bodyPr/>
        <a:lstStyle/>
        <a:p>
          <a:pPr>
            <a:lnSpc>
              <a:spcPct val="100000"/>
            </a:lnSpc>
          </a:pPr>
          <a:r>
            <a:rPr lang="en-GB" sz="1400" b="0" i="0" u="none"/>
            <a:t>Let your employees know you value them. </a:t>
          </a:r>
          <a:endParaRPr lang="en-US" sz="1400" dirty="0"/>
        </a:p>
      </dgm:t>
    </dgm:pt>
    <dgm:pt modelId="{09A6340F-DE1D-7C45-8245-BDF6D5979748}" type="parTrans" cxnId="{A149EC1B-2158-DB40-B7FB-7884C811E67A}">
      <dgm:prSet/>
      <dgm:spPr/>
      <dgm:t>
        <a:bodyPr/>
        <a:lstStyle/>
        <a:p>
          <a:endParaRPr lang="en-GB"/>
        </a:p>
      </dgm:t>
    </dgm:pt>
    <dgm:pt modelId="{2E5DF062-FC6B-7346-8992-847EE3E3551D}" type="sibTrans" cxnId="{A149EC1B-2158-DB40-B7FB-7884C811E67A}">
      <dgm:prSet/>
      <dgm:spPr/>
      <dgm:t>
        <a:bodyPr/>
        <a:lstStyle/>
        <a:p>
          <a:endParaRPr lang="en-GB"/>
        </a:p>
      </dgm:t>
    </dgm:pt>
    <dgm:pt modelId="{106F3FBA-E84E-BC47-A719-AD026A718E08}">
      <dgm:prSet custT="1"/>
      <dgm:spPr/>
      <dgm:t>
        <a:bodyPr/>
        <a:lstStyle/>
        <a:p>
          <a:pPr>
            <a:lnSpc>
              <a:spcPct val="100000"/>
            </a:lnSpc>
          </a:pPr>
          <a:r>
            <a:rPr lang="en-GB" sz="1400" b="0" i="0" u="none"/>
            <a:t>Align individual goals with company goals.</a:t>
          </a:r>
          <a:endParaRPr lang="en-GB" sz="1400" dirty="0"/>
        </a:p>
      </dgm:t>
    </dgm:pt>
    <dgm:pt modelId="{1B145D4B-1176-D445-83DC-B499F21D754F}" type="parTrans" cxnId="{23B3B1AB-9CAF-3743-B160-10591A146E81}">
      <dgm:prSet/>
      <dgm:spPr/>
      <dgm:t>
        <a:bodyPr/>
        <a:lstStyle/>
        <a:p>
          <a:endParaRPr lang="en-GB"/>
        </a:p>
      </dgm:t>
    </dgm:pt>
    <dgm:pt modelId="{7AB37B7D-F9FC-B04D-B7DD-D8B6DD109BCD}" type="sibTrans" cxnId="{23B3B1AB-9CAF-3743-B160-10591A146E81}">
      <dgm:prSet/>
      <dgm:spPr/>
      <dgm:t>
        <a:bodyPr/>
        <a:lstStyle/>
        <a:p>
          <a:endParaRPr lang="en-GB"/>
        </a:p>
      </dgm:t>
    </dgm:pt>
    <dgm:pt modelId="{09472151-39E1-3740-A410-94DE4AD839D5}">
      <dgm:prSet custT="1"/>
      <dgm:spPr/>
      <dgm:t>
        <a:bodyPr/>
        <a:lstStyle/>
        <a:p>
          <a:pPr>
            <a:lnSpc>
              <a:spcPct val="100000"/>
            </a:lnSpc>
          </a:pPr>
          <a:r>
            <a:rPr lang="en-GB" sz="1400" b="0" i="0" u="none"/>
            <a:t>Share the company’s success.</a:t>
          </a:r>
          <a:endParaRPr lang="en-GB" sz="1400" dirty="0"/>
        </a:p>
      </dgm:t>
    </dgm:pt>
    <dgm:pt modelId="{3DD83290-C03A-D540-908B-8D3A66A621B6}" type="parTrans" cxnId="{ABEA8A57-4AF7-C347-89E6-44D57058F263}">
      <dgm:prSet/>
      <dgm:spPr/>
      <dgm:t>
        <a:bodyPr/>
        <a:lstStyle/>
        <a:p>
          <a:endParaRPr lang="en-GB"/>
        </a:p>
      </dgm:t>
    </dgm:pt>
    <dgm:pt modelId="{06585BEE-6971-D046-A6D8-0B3993DC7714}" type="sibTrans" cxnId="{ABEA8A57-4AF7-C347-89E6-44D57058F263}">
      <dgm:prSet/>
      <dgm:spPr/>
      <dgm:t>
        <a:bodyPr/>
        <a:lstStyle/>
        <a:p>
          <a:endParaRPr lang="en-GB"/>
        </a:p>
      </dgm:t>
    </dgm:pt>
    <dgm:pt modelId="{955152C1-776F-7B42-973D-5AC67564A2AE}">
      <dgm:prSet custT="1"/>
      <dgm:spPr/>
      <dgm:t>
        <a:bodyPr/>
        <a:lstStyle/>
        <a:p>
          <a:pPr>
            <a:lnSpc>
              <a:spcPct val="100000"/>
            </a:lnSpc>
          </a:pPr>
          <a:r>
            <a:rPr lang="en-GB" sz="1400" b="0" i="0" u="none" dirty="0"/>
            <a:t>Create a strong team environment through team events.</a:t>
          </a:r>
        </a:p>
      </dgm:t>
    </dgm:pt>
    <dgm:pt modelId="{A3B227DE-6FB1-104F-98BF-EC55D7FC5676}" type="parTrans" cxnId="{886B71B8-48B7-7C4D-8251-3DA50D8FAA4A}">
      <dgm:prSet/>
      <dgm:spPr/>
      <dgm:t>
        <a:bodyPr/>
        <a:lstStyle/>
        <a:p>
          <a:endParaRPr lang="en-GB"/>
        </a:p>
      </dgm:t>
    </dgm:pt>
    <dgm:pt modelId="{C3C8A01E-C23E-CE47-B296-54F7D4D72E65}" type="sibTrans" cxnId="{886B71B8-48B7-7C4D-8251-3DA50D8FAA4A}">
      <dgm:prSet/>
      <dgm:spPr/>
      <dgm:t>
        <a:bodyPr/>
        <a:lstStyle/>
        <a:p>
          <a:endParaRPr lang="en-GB"/>
        </a:p>
      </dgm:t>
    </dgm:pt>
    <dgm:pt modelId="{1FD9CB63-F07C-0244-9D2B-0E8A50397512}">
      <dgm:prSet custT="1"/>
      <dgm:spPr/>
      <dgm:t>
        <a:bodyPr/>
        <a:lstStyle/>
        <a:p>
          <a:pPr>
            <a:lnSpc>
              <a:spcPct val="100000"/>
            </a:lnSpc>
          </a:pPr>
          <a:r>
            <a:rPr lang="en-GB" sz="1400" b="0" i="0" u="none" dirty="0"/>
            <a:t>Ensure that your staff gets the resources they require to work at their peak, which might be as basic as additional pens at the front desk.</a:t>
          </a:r>
          <a:endParaRPr lang="en-GB" sz="1100" b="0" i="0" u="none" dirty="0"/>
        </a:p>
      </dgm:t>
    </dgm:pt>
    <dgm:pt modelId="{2426347A-1360-6C4E-AD32-6479CEA10F52}" type="parTrans" cxnId="{B9ED23C1-05EC-7C40-B944-787180D13C4B}">
      <dgm:prSet/>
      <dgm:spPr/>
      <dgm:t>
        <a:bodyPr/>
        <a:lstStyle/>
        <a:p>
          <a:endParaRPr lang="en-GB"/>
        </a:p>
      </dgm:t>
    </dgm:pt>
    <dgm:pt modelId="{FC4104D6-5039-EE44-84E4-6C5CBCE84109}" type="sibTrans" cxnId="{B9ED23C1-05EC-7C40-B944-787180D13C4B}">
      <dgm:prSet/>
      <dgm:spPr/>
      <dgm:t>
        <a:bodyPr/>
        <a:lstStyle/>
        <a:p>
          <a:endParaRPr lang="en-GB"/>
        </a:p>
      </dgm:t>
    </dgm:pt>
    <dgm:pt modelId="{B9B06359-4999-40AD-94DB-C532F6FE0B49}" type="pres">
      <dgm:prSet presAssocID="{1F0FB2EE-4143-43D1-817A-9730FE873531}" presName="root" presStyleCnt="0">
        <dgm:presLayoutVars>
          <dgm:dir/>
          <dgm:resizeHandles val="exact"/>
        </dgm:presLayoutVars>
      </dgm:prSet>
      <dgm:spPr/>
    </dgm:pt>
    <dgm:pt modelId="{17BBF543-B015-4263-9A3C-6E86C141EECC}" type="pres">
      <dgm:prSet presAssocID="{2E4FE605-7548-254C-B930-FAB95AFE5A29}" presName="compNode" presStyleCnt="0"/>
      <dgm:spPr/>
    </dgm:pt>
    <dgm:pt modelId="{34D9405F-1F49-482C-B3A0-FB3BA6FB0A5E}" type="pres">
      <dgm:prSet presAssocID="{2E4FE605-7548-254C-B930-FAB95AFE5A29}"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each ball"/>
        </a:ext>
      </dgm:extLst>
    </dgm:pt>
    <dgm:pt modelId="{97CFB752-14DD-450C-8EA0-0E7E8FB20D4B}" type="pres">
      <dgm:prSet presAssocID="{2E4FE605-7548-254C-B930-FAB95AFE5A29}" presName="spaceRect" presStyleCnt="0"/>
      <dgm:spPr/>
    </dgm:pt>
    <dgm:pt modelId="{F1F666B0-2385-411D-9596-240BFF01B9C3}" type="pres">
      <dgm:prSet presAssocID="{2E4FE605-7548-254C-B930-FAB95AFE5A29}" presName="textRect" presStyleLbl="revTx" presStyleIdx="0" presStyleCnt="8">
        <dgm:presLayoutVars>
          <dgm:chMax val="1"/>
          <dgm:chPref val="1"/>
        </dgm:presLayoutVars>
      </dgm:prSet>
      <dgm:spPr/>
    </dgm:pt>
    <dgm:pt modelId="{C449A9F2-5EE8-483E-9484-8E14FC19E8C0}" type="pres">
      <dgm:prSet presAssocID="{CD286828-5647-A04B-9D5A-129C44104DC3}" presName="sibTrans" presStyleCnt="0"/>
      <dgm:spPr/>
    </dgm:pt>
    <dgm:pt modelId="{D1461C66-9D7C-47BD-BD5B-97D77CC70D3D}" type="pres">
      <dgm:prSet presAssocID="{703E1A5A-AC2C-8C45-8AD4-3745D7D271B2}" presName="compNode" presStyleCnt="0"/>
      <dgm:spPr/>
    </dgm:pt>
    <dgm:pt modelId="{789BD56B-B584-48C3-A7E5-23B850F1D1BB}" type="pres">
      <dgm:prSet presAssocID="{703E1A5A-AC2C-8C45-8AD4-3745D7D271B2}"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ibbon"/>
        </a:ext>
      </dgm:extLst>
    </dgm:pt>
    <dgm:pt modelId="{01B443C0-1F84-48B4-BE1A-31C4E43DE119}" type="pres">
      <dgm:prSet presAssocID="{703E1A5A-AC2C-8C45-8AD4-3745D7D271B2}" presName="spaceRect" presStyleCnt="0"/>
      <dgm:spPr/>
    </dgm:pt>
    <dgm:pt modelId="{EC0A0368-4FBD-49D6-BA9F-DF96DAC7D5EF}" type="pres">
      <dgm:prSet presAssocID="{703E1A5A-AC2C-8C45-8AD4-3745D7D271B2}" presName="textRect" presStyleLbl="revTx" presStyleIdx="1" presStyleCnt="8">
        <dgm:presLayoutVars>
          <dgm:chMax val="1"/>
          <dgm:chPref val="1"/>
        </dgm:presLayoutVars>
      </dgm:prSet>
      <dgm:spPr/>
    </dgm:pt>
    <dgm:pt modelId="{10381860-0939-4029-819B-44D53ADAF330}" type="pres">
      <dgm:prSet presAssocID="{4C2CE9A6-5A18-2841-BB74-CB5EBD5A1835}" presName="sibTrans" presStyleCnt="0"/>
      <dgm:spPr/>
    </dgm:pt>
    <dgm:pt modelId="{0D02576F-1F12-4D1F-95A3-614EB4C2CF4A}" type="pres">
      <dgm:prSet presAssocID="{98338A90-9197-1540-9813-D1435005E4D9}" presName="compNode" presStyleCnt="0"/>
      <dgm:spPr/>
    </dgm:pt>
    <dgm:pt modelId="{966707C1-C8D5-49BE-A7B5-3AE6D8A123D1}" type="pres">
      <dgm:prSet presAssocID="{98338A90-9197-1540-9813-D1435005E4D9}"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3B87AB51-7CE0-43B0-8EFE-AF2508D0D1B2}" type="pres">
      <dgm:prSet presAssocID="{98338A90-9197-1540-9813-D1435005E4D9}" presName="spaceRect" presStyleCnt="0"/>
      <dgm:spPr/>
    </dgm:pt>
    <dgm:pt modelId="{87A29A0E-0652-4AC7-A8F2-2A7A6E4B6F1C}" type="pres">
      <dgm:prSet presAssocID="{98338A90-9197-1540-9813-D1435005E4D9}" presName="textRect" presStyleLbl="revTx" presStyleIdx="2" presStyleCnt="8">
        <dgm:presLayoutVars>
          <dgm:chMax val="1"/>
          <dgm:chPref val="1"/>
        </dgm:presLayoutVars>
      </dgm:prSet>
      <dgm:spPr/>
    </dgm:pt>
    <dgm:pt modelId="{625154AE-D8A4-4FBF-BA82-4A3BAAD181AD}" type="pres">
      <dgm:prSet presAssocID="{2E5DF062-FC6B-7346-8992-847EE3E3551D}" presName="sibTrans" presStyleCnt="0"/>
      <dgm:spPr/>
    </dgm:pt>
    <dgm:pt modelId="{7E94618A-AB8F-451A-8C78-0691DB35D62C}" type="pres">
      <dgm:prSet presAssocID="{9AFD67E1-48E6-7C43-B244-FE6BAD2525A6}" presName="compNode" presStyleCnt="0"/>
      <dgm:spPr/>
    </dgm:pt>
    <dgm:pt modelId="{78704092-F7FA-47B5-A577-ADA4C0DCACCB}" type="pres">
      <dgm:prSet presAssocID="{9AFD67E1-48E6-7C43-B244-FE6BAD2525A6}"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Success"/>
        </a:ext>
      </dgm:extLst>
    </dgm:pt>
    <dgm:pt modelId="{6849F0E0-6658-4A8A-AECD-CD53567A00F5}" type="pres">
      <dgm:prSet presAssocID="{9AFD67E1-48E6-7C43-B244-FE6BAD2525A6}" presName="spaceRect" presStyleCnt="0"/>
      <dgm:spPr/>
    </dgm:pt>
    <dgm:pt modelId="{D4DCA965-B24D-4A7B-B6B9-BA7004900ABB}" type="pres">
      <dgm:prSet presAssocID="{9AFD67E1-48E6-7C43-B244-FE6BAD2525A6}" presName="textRect" presStyleLbl="revTx" presStyleIdx="3" presStyleCnt="8">
        <dgm:presLayoutVars>
          <dgm:chMax val="1"/>
          <dgm:chPref val="1"/>
        </dgm:presLayoutVars>
      </dgm:prSet>
      <dgm:spPr/>
    </dgm:pt>
    <dgm:pt modelId="{54562267-61D0-4BA0-88FC-A9B80AC47181}" type="pres">
      <dgm:prSet presAssocID="{68B2E81D-7CEF-6D42-806A-C5B65E1F251F}" presName="sibTrans" presStyleCnt="0"/>
      <dgm:spPr/>
    </dgm:pt>
    <dgm:pt modelId="{C5C5A8EB-BAB4-49EF-AA48-76C930352529}" type="pres">
      <dgm:prSet presAssocID="{106F3FBA-E84E-BC47-A719-AD026A718E08}" presName="compNode" presStyleCnt="0"/>
      <dgm:spPr/>
    </dgm:pt>
    <dgm:pt modelId="{0D046EDE-BBD4-49DC-A87D-B6D9CFAFFA94}" type="pres">
      <dgm:prSet presAssocID="{106F3FBA-E84E-BC47-A719-AD026A718E08}"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arget"/>
        </a:ext>
      </dgm:extLst>
    </dgm:pt>
    <dgm:pt modelId="{67AAD367-33EB-42F4-9F2E-68013B80175A}" type="pres">
      <dgm:prSet presAssocID="{106F3FBA-E84E-BC47-A719-AD026A718E08}" presName="spaceRect" presStyleCnt="0"/>
      <dgm:spPr/>
    </dgm:pt>
    <dgm:pt modelId="{09EC728C-BBBC-4D08-BA8F-BBDC13022E24}" type="pres">
      <dgm:prSet presAssocID="{106F3FBA-E84E-BC47-A719-AD026A718E08}" presName="textRect" presStyleLbl="revTx" presStyleIdx="4" presStyleCnt="8">
        <dgm:presLayoutVars>
          <dgm:chMax val="1"/>
          <dgm:chPref val="1"/>
        </dgm:presLayoutVars>
      </dgm:prSet>
      <dgm:spPr/>
    </dgm:pt>
    <dgm:pt modelId="{2977B7A1-87CB-4774-BC2E-BF7791A2B9D7}" type="pres">
      <dgm:prSet presAssocID="{7AB37B7D-F9FC-B04D-B7DD-D8B6DD109BCD}" presName="sibTrans" presStyleCnt="0"/>
      <dgm:spPr/>
    </dgm:pt>
    <dgm:pt modelId="{0CDC323C-7EC3-41F1-B2EC-1A462832BCE8}" type="pres">
      <dgm:prSet presAssocID="{09472151-39E1-3740-A410-94DE4AD839D5}" presName="compNode" presStyleCnt="0"/>
      <dgm:spPr/>
    </dgm:pt>
    <dgm:pt modelId="{B013B105-904B-4E35-8DCC-6F05AE2569B3}" type="pres">
      <dgm:prSet presAssocID="{09472151-39E1-3740-A410-94DE4AD839D5}"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Share With Person"/>
        </a:ext>
      </dgm:extLst>
    </dgm:pt>
    <dgm:pt modelId="{32A89447-3C08-47BC-B811-28A1B242E8A9}" type="pres">
      <dgm:prSet presAssocID="{09472151-39E1-3740-A410-94DE4AD839D5}" presName="spaceRect" presStyleCnt="0"/>
      <dgm:spPr/>
    </dgm:pt>
    <dgm:pt modelId="{257BD93C-A8F9-4139-B47C-E24F760B9605}" type="pres">
      <dgm:prSet presAssocID="{09472151-39E1-3740-A410-94DE4AD839D5}" presName="textRect" presStyleLbl="revTx" presStyleIdx="5" presStyleCnt="8">
        <dgm:presLayoutVars>
          <dgm:chMax val="1"/>
          <dgm:chPref val="1"/>
        </dgm:presLayoutVars>
      </dgm:prSet>
      <dgm:spPr/>
    </dgm:pt>
    <dgm:pt modelId="{FB245722-5608-4DDA-9C90-205155FAD666}" type="pres">
      <dgm:prSet presAssocID="{06585BEE-6971-D046-A6D8-0B3993DC7714}" presName="sibTrans" presStyleCnt="0"/>
      <dgm:spPr/>
    </dgm:pt>
    <dgm:pt modelId="{E8537BEC-5FAD-4DAA-A694-B5601F67B3DF}" type="pres">
      <dgm:prSet presAssocID="{955152C1-776F-7B42-973D-5AC67564A2AE}" presName="compNode" presStyleCnt="0"/>
      <dgm:spPr/>
    </dgm:pt>
    <dgm:pt modelId="{0FEBABAC-A028-440A-A5CC-5683B2B8A214}" type="pres">
      <dgm:prSet presAssocID="{955152C1-776F-7B42-973D-5AC67564A2AE}"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heers"/>
        </a:ext>
      </dgm:extLst>
    </dgm:pt>
    <dgm:pt modelId="{0B063757-A3CD-4871-8693-F6483B1DCD34}" type="pres">
      <dgm:prSet presAssocID="{955152C1-776F-7B42-973D-5AC67564A2AE}" presName="spaceRect" presStyleCnt="0"/>
      <dgm:spPr/>
    </dgm:pt>
    <dgm:pt modelId="{B1B44F0D-2D54-4093-96FA-C27CC399AC08}" type="pres">
      <dgm:prSet presAssocID="{955152C1-776F-7B42-973D-5AC67564A2AE}" presName="textRect" presStyleLbl="revTx" presStyleIdx="6" presStyleCnt="8">
        <dgm:presLayoutVars>
          <dgm:chMax val="1"/>
          <dgm:chPref val="1"/>
        </dgm:presLayoutVars>
      </dgm:prSet>
      <dgm:spPr/>
    </dgm:pt>
    <dgm:pt modelId="{BEFA1DEA-0C08-409D-A55F-D0CD67721E5F}" type="pres">
      <dgm:prSet presAssocID="{C3C8A01E-C23E-CE47-B296-54F7D4D72E65}" presName="sibTrans" presStyleCnt="0"/>
      <dgm:spPr/>
    </dgm:pt>
    <dgm:pt modelId="{AF99A425-FEC3-499F-9DC8-08D00FC8B8A6}" type="pres">
      <dgm:prSet presAssocID="{1FD9CB63-F07C-0244-9D2B-0E8A50397512}" presName="compNode" presStyleCnt="0"/>
      <dgm:spPr/>
    </dgm:pt>
    <dgm:pt modelId="{0933C3F2-54DA-4480-A0EF-1289747CAA71}" type="pres">
      <dgm:prSet presAssocID="{1FD9CB63-F07C-0244-9D2B-0E8A50397512}"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Tools"/>
        </a:ext>
      </dgm:extLst>
    </dgm:pt>
    <dgm:pt modelId="{0F19CE47-A814-4F27-9BD8-3CB9996F2546}" type="pres">
      <dgm:prSet presAssocID="{1FD9CB63-F07C-0244-9D2B-0E8A50397512}" presName="spaceRect" presStyleCnt="0"/>
      <dgm:spPr/>
    </dgm:pt>
    <dgm:pt modelId="{69A16AD6-C296-4663-86F1-EC401E40B8D7}" type="pres">
      <dgm:prSet presAssocID="{1FD9CB63-F07C-0244-9D2B-0E8A50397512}" presName="textRect" presStyleLbl="revTx" presStyleIdx="7" presStyleCnt="8">
        <dgm:presLayoutVars>
          <dgm:chMax val="1"/>
          <dgm:chPref val="1"/>
        </dgm:presLayoutVars>
      </dgm:prSet>
      <dgm:spPr/>
    </dgm:pt>
  </dgm:ptLst>
  <dgm:cxnLst>
    <dgm:cxn modelId="{66431907-1B50-104C-AC12-3C81C31744C3}" type="presOf" srcId="{9AFD67E1-48E6-7C43-B244-FE6BAD2525A6}" destId="{D4DCA965-B24D-4A7B-B6B9-BA7004900ABB}" srcOrd="0" destOrd="0" presId="urn:microsoft.com/office/officeart/2018/2/layout/IconLabelList"/>
    <dgm:cxn modelId="{8EE12F15-6A9D-194A-BAE2-9380BDD8A56F}" type="presOf" srcId="{98338A90-9197-1540-9813-D1435005E4D9}" destId="{87A29A0E-0652-4AC7-A8F2-2A7A6E4B6F1C}" srcOrd="0" destOrd="0" presId="urn:microsoft.com/office/officeart/2018/2/layout/IconLabelList"/>
    <dgm:cxn modelId="{358B6F15-B821-E947-A1A5-2A54043A5829}" type="presOf" srcId="{703E1A5A-AC2C-8C45-8AD4-3745D7D271B2}" destId="{EC0A0368-4FBD-49D6-BA9F-DF96DAC7D5EF}" srcOrd="0" destOrd="0" presId="urn:microsoft.com/office/officeart/2018/2/layout/IconLabelList"/>
    <dgm:cxn modelId="{5FA9F116-D525-004A-8929-005E223A6EF7}" srcId="{1F0FB2EE-4143-43D1-817A-9730FE873531}" destId="{9AFD67E1-48E6-7C43-B244-FE6BAD2525A6}" srcOrd="3" destOrd="0" parTransId="{FBC6D290-1C28-AA47-ACA0-C1362D2F909C}" sibTransId="{68B2E81D-7CEF-6D42-806A-C5B65E1F251F}"/>
    <dgm:cxn modelId="{335E831A-3C1C-054D-AA96-A401A2E00BC7}" type="presOf" srcId="{955152C1-776F-7B42-973D-5AC67564A2AE}" destId="{B1B44F0D-2D54-4093-96FA-C27CC399AC08}" srcOrd="0" destOrd="0" presId="urn:microsoft.com/office/officeart/2018/2/layout/IconLabelList"/>
    <dgm:cxn modelId="{A149EC1B-2158-DB40-B7FB-7884C811E67A}" srcId="{1F0FB2EE-4143-43D1-817A-9730FE873531}" destId="{98338A90-9197-1540-9813-D1435005E4D9}" srcOrd="2" destOrd="0" parTransId="{09A6340F-DE1D-7C45-8245-BDF6D5979748}" sibTransId="{2E5DF062-FC6B-7346-8992-847EE3E3551D}"/>
    <dgm:cxn modelId="{FAFA271D-6F6D-0B45-9A9D-A4E63639AB77}" type="presOf" srcId="{2E4FE605-7548-254C-B930-FAB95AFE5A29}" destId="{F1F666B0-2385-411D-9596-240BFF01B9C3}" srcOrd="0" destOrd="0" presId="urn:microsoft.com/office/officeart/2018/2/layout/IconLabelList"/>
    <dgm:cxn modelId="{BDB4041F-C614-394C-84FD-1D855617E80B}" type="presOf" srcId="{09472151-39E1-3740-A410-94DE4AD839D5}" destId="{257BD93C-A8F9-4139-B47C-E24F760B9605}" srcOrd="0" destOrd="0" presId="urn:microsoft.com/office/officeart/2018/2/layout/IconLabelList"/>
    <dgm:cxn modelId="{ABEA8A57-4AF7-C347-89E6-44D57058F263}" srcId="{1F0FB2EE-4143-43D1-817A-9730FE873531}" destId="{09472151-39E1-3740-A410-94DE4AD839D5}" srcOrd="5" destOrd="0" parTransId="{3DD83290-C03A-D540-908B-8D3A66A621B6}" sibTransId="{06585BEE-6971-D046-A6D8-0B3993DC7714}"/>
    <dgm:cxn modelId="{9D373676-018B-4140-B488-04BF6C6B8992}" type="presOf" srcId="{1F0FB2EE-4143-43D1-817A-9730FE873531}" destId="{B9B06359-4999-40AD-94DB-C532F6FE0B49}" srcOrd="0" destOrd="0" presId="urn:microsoft.com/office/officeart/2018/2/layout/IconLabelList"/>
    <dgm:cxn modelId="{BFC35F82-72C1-874F-A511-58743B280B13}" srcId="{1F0FB2EE-4143-43D1-817A-9730FE873531}" destId="{703E1A5A-AC2C-8C45-8AD4-3745D7D271B2}" srcOrd="1" destOrd="0" parTransId="{2D445D03-BE36-9945-B3FB-998F07CCE7A2}" sibTransId="{4C2CE9A6-5A18-2841-BB74-CB5EBD5A1835}"/>
    <dgm:cxn modelId="{C7000A8C-5321-F940-B07F-C43D3F118BB0}" srcId="{1F0FB2EE-4143-43D1-817A-9730FE873531}" destId="{2E4FE605-7548-254C-B930-FAB95AFE5A29}" srcOrd="0" destOrd="0" parTransId="{735DC9F7-B7EB-134F-BF97-D6A809FEB3CD}" sibTransId="{CD286828-5647-A04B-9D5A-129C44104DC3}"/>
    <dgm:cxn modelId="{23B3B1AB-9CAF-3743-B160-10591A146E81}" srcId="{1F0FB2EE-4143-43D1-817A-9730FE873531}" destId="{106F3FBA-E84E-BC47-A719-AD026A718E08}" srcOrd="4" destOrd="0" parTransId="{1B145D4B-1176-D445-83DC-B499F21D754F}" sibTransId="{7AB37B7D-F9FC-B04D-B7DD-D8B6DD109BCD}"/>
    <dgm:cxn modelId="{F6F36CB4-4E46-294F-B996-7F853660DE78}" type="presOf" srcId="{1FD9CB63-F07C-0244-9D2B-0E8A50397512}" destId="{69A16AD6-C296-4663-86F1-EC401E40B8D7}" srcOrd="0" destOrd="0" presId="urn:microsoft.com/office/officeart/2018/2/layout/IconLabelList"/>
    <dgm:cxn modelId="{886B71B8-48B7-7C4D-8251-3DA50D8FAA4A}" srcId="{1F0FB2EE-4143-43D1-817A-9730FE873531}" destId="{955152C1-776F-7B42-973D-5AC67564A2AE}" srcOrd="6" destOrd="0" parTransId="{A3B227DE-6FB1-104F-98BF-EC55D7FC5676}" sibTransId="{C3C8A01E-C23E-CE47-B296-54F7D4D72E65}"/>
    <dgm:cxn modelId="{B9ED23C1-05EC-7C40-B944-787180D13C4B}" srcId="{1F0FB2EE-4143-43D1-817A-9730FE873531}" destId="{1FD9CB63-F07C-0244-9D2B-0E8A50397512}" srcOrd="7" destOrd="0" parTransId="{2426347A-1360-6C4E-AD32-6479CEA10F52}" sibTransId="{FC4104D6-5039-EE44-84E4-6C5CBCE84109}"/>
    <dgm:cxn modelId="{F214DEDD-A06F-C542-B088-0AC17F14A5BD}" type="presOf" srcId="{106F3FBA-E84E-BC47-A719-AD026A718E08}" destId="{09EC728C-BBBC-4D08-BA8F-BBDC13022E24}" srcOrd="0" destOrd="0" presId="urn:microsoft.com/office/officeart/2018/2/layout/IconLabelList"/>
    <dgm:cxn modelId="{9ACD7B72-18C1-2040-A104-2089B6C05AB2}" type="presParOf" srcId="{B9B06359-4999-40AD-94DB-C532F6FE0B49}" destId="{17BBF543-B015-4263-9A3C-6E86C141EECC}" srcOrd="0" destOrd="0" presId="urn:microsoft.com/office/officeart/2018/2/layout/IconLabelList"/>
    <dgm:cxn modelId="{21C1E93E-0A47-254B-B482-94709263A8BD}" type="presParOf" srcId="{17BBF543-B015-4263-9A3C-6E86C141EECC}" destId="{34D9405F-1F49-482C-B3A0-FB3BA6FB0A5E}" srcOrd="0" destOrd="0" presId="urn:microsoft.com/office/officeart/2018/2/layout/IconLabelList"/>
    <dgm:cxn modelId="{A7CC5B3A-F9FF-A544-A9F9-926DC32FA339}" type="presParOf" srcId="{17BBF543-B015-4263-9A3C-6E86C141EECC}" destId="{97CFB752-14DD-450C-8EA0-0E7E8FB20D4B}" srcOrd="1" destOrd="0" presId="urn:microsoft.com/office/officeart/2018/2/layout/IconLabelList"/>
    <dgm:cxn modelId="{B3F0A641-A89E-D944-8E47-D9B1BFB6BA1B}" type="presParOf" srcId="{17BBF543-B015-4263-9A3C-6E86C141EECC}" destId="{F1F666B0-2385-411D-9596-240BFF01B9C3}" srcOrd="2" destOrd="0" presId="urn:microsoft.com/office/officeart/2018/2/layout/IconLabelList"/>
    <dgm:cxn modelId="{91086436-9724-FD4D-8DE3-ED0B5A8A3979}" type="presParOf" srcId="{B9B06359-4999-40AD-94DB-C532F6FE0B49}" destId="{C449A9F2-5EE8-483E-9484-8E14FC19E8C0}" srcOrd="1" destOrd="0" presId="urn:microsoft.com/office/officeart/2018/2/layout/IconLabelList"/>
    <dgm:cxn modelId="{D376F645-6AE6-C64C-B901-5A0BB9440D79}" type="presParOf" srcId="{B9B06359-4999-40AD-94DB-C532F6FE0B49}" destId="{D1461C66-9D7C-47BD-BD5B-97D77CC70D3D}" srcOrd="2" destOrd="0" presId="urn:microsoft.com/office/officeart/2018/2/layout/IconLabelList"/>
    <dgm:cxn modelId="{05C9D3BF-FEC9-9E4E-BEDA-91C899FCCEB5}" type="presParOf" srcId="{D1461C66-9D7C-47BD-BD5B-97D77CC70D3D}" destId="{789BD56B-B584-48C3-A7E5-23B850F1D1BB}" srcOrd="0" destOrd="0" presId="urn:microsoft.com/office/officeart/2018/2/layout/IconLabelList"/>
    <dgm:cxn modelId="{02F31AF3-8765-4D4A-82BD-0EEF31C17668}" type="presParOf" srcId="{D1461C66-9D7C-47BD-BD5B-97D77CC70D3D}" destId="{01B443C0-1F84-48B4-BE1A-31C4E43DE119}" srcOrd="1" destOrd="0" presId="urn:microsoft.com/office/officeart/2018/2/layout/IconLabelList"/>
    <dgm:cxn modelId="{EA8FC100-F6DC-4C4E-B0AC-B27B43012E32}" type="presParOf" srcId="{D1461C66-9D7C-47BD-BD5B-97D77CC70D3D}" destId="{EC0A0368-4FBD-49D6-BA9F-DF96DAC7D5EF}" srcOrd="2" destOrd="0" presId="urn:microsoft.com/office/officeart/2018/2/layout/IconLabelList"/>
    <dgm:cxn modelId="{EF6FA8FD-A49B-CE48-A3A6-36975B13495A}" type="presParOf" srcId="{B9B06359-4999-40AD-94DB-C532F6FE0B49}" destId="{10381860-0939-4029-819B-44D53ADAF330}" srcOrd="3" destOrd="0" presId="urn:microsoft.com/office/officeart/2018/2/layout/IconLabelList"/>
    <dgm:cxn modelId="{3EDFFFED-4CFB-E742-902B-D87666A8015C}" type="presParOf" srcId="{B9B06359-4999-40AD-94DB-C532F6FE0B49}" destId="{0D02576F-1F12-4D1F-95A3-614EB4C2CF4A}" srcOrd="4" destOrd="0" presId="urn:microsoft.com/office/officeart/2018/2/layout/IconLabelList"/>
    <dgm:cxn modelId="{1FA3D68D-7CFE-F84E-99BC-E85C0F20934C}" type="presParOf" srcId="{0D02576F-1F12-4D1F-95A3-614EB4C2CF4A}" destId="{966707C1-C8D5-49BE-A7B5-3AE6D8A123D1}" srcOrd="0" destOrd="0" presId="urn:microsoft.com/office/officeart/2018/2/layout/IconLabelList"/>
    <dgm:cxn modelId="{19E42BA7-A14D-6249-9F13-0EB02CA5218C}" type="presParOf" srcId="{0D02576F-1F12-4D1F-95A3-614EB4C2CF4A}" destId="{3B87AB51-7CE0-43B0-8EFE-AF2508D0D1B2}" srcOrd="1" destOrd="0" presId="urn:microsoft.com/office/officeart/2018/2/layout/IconLabelList"/>
    <dgm:cxn modelId="{C34553A9-5E3E-0447-876A-C81D995EFC61}" type="presParOf" srcId="{0D02576F-1F12-4D1F-95A3-614EB4C2CF4A}" destId="{87A29A0E-0652-4AC7-A8F2-2A7A6E4B6F1C}" srcOrd="2" destOrd="0" presId="urn:microsoft.com/office/officeart/2018/2/layout/IconLabelList"/>
    <dgm:cxn modelId="{09229C77-3291-B743-8BA8-5392592918D7}" type="presParOf" srcId="{B9B06359-4999-40AD-94DB-C532F6FE0B49}" destId="{625154AE-D8A4-4FBF-BA82-4A3BAAD181AD}" srcOrd="5" destOrd="0" presId="urn:microsoft.com/office/officeart/2018/2/layout/IconLabelList"/>
    <dgm:cxn modelId="{1BCD2972-B429-EE45-8483-5F0C6024DC0B}" type="presParOf" srcId="{B9B06359-4999-40AD-94DB-C532F6FE0B49}" destId="{7E94618A-AB8F-451A-8C78-0691DB35D62C}" srcOrd="6" destOrd="0" presId="urn:microsoft.com/office/officeart/2018/2/layout/IconLabelList"/>
    <dgm:cxn modelId="{FDE7C8DA-0320-1B4C-89EC-55867D28C796}" type="presParOf" srcId="{7E94618A-AB8F-451A-8C78-0691DB35D62C}" destId="{78704092-F7FA-47B5-A577-ADA4C0DCACCB}" srcOrd="0" destOrd="0" presId="urn:microsoft.com/office/officeart/2018/2/layout/IconLabelList"/>
    <dgm:cxn modelId="{215C356D-E593-0C4B-8BDE-2214193D2902}" type="presParOf" srcId="{7E94618A-AB8F-451A-8C78-0691DB35D62C}" destId="{6849F0E0-6658-4A8A-AECD-CD53567A00F5}" srcOrd="1" destOrd="0" presId="urn:microsoft.com/office/officeart/2018/2/layout/IconLabelList"/>
    <dgm:cxn modelId="{4B24F390-3CDB-CE40-8832-5A6F77E8272F}" type="presParOf" srcId="{7E94618A-AB8F-451A-8C78-0691DB35D62C}" destId="{D4DCA965-B24D-4A7B-B6B9-BA7004900ABB}" srcOrd="2" destOrd="0" presId="urn:microsoft.com/office/officeart/2018/2/layout/IconLabelList"/>
    <dgm:cxn modelId="{04257C63-5E96-C346-A00D-17DEEA88850E}" type="presParOf" srcId="{B9B06359-4999-40AD-94DB-C532F6FE0B49}" destId="{54562267-61D0-4BA0-88FC-A9B80AC47181}" srcOrd="7" destOrd="0" presId="urn:microsoft.com/office/officeart/2018/2/layout/IconLabelList"/>
    <dgm:cxn modelId="{DF625599-279D-B145-AC90-24D3D61F0955}" type="presParOf" srcId="{B9B06359-4999-40AD-94DB-C532F6FE0B49}" destId="{C5C5A8EB-BAB4-49EF-AA48-76C930352529}" srcOrd="8" destOrd="0" presId="urn:microsoft.com/office/officeart/2018/2/layout/IconLabelList"/>
    <dgm:cxn modelId="{5266FB07-4ECC-BD43-A882-E386D8700866}" type="presParOf" srcId="{C5C5A8EB-BAB4-49EF-AA48-76C930352529}" destId="{0D046EDE-BBD4-49DC-A87D-B6D9CFAFFA94}" srcOrd="0" destOrd="0" presId="urn:microsoft.com/office/officeart/2018/2/layout/IconLabelList"/>
    <dgm:cxn modelId="{E90E3438-6F34-804A-9F51-5B0CC1699E49}" type="presParOf" srcId="{C5C5A8EB-BAB4-49EF-AA48-76C930352529}" destId="{67AAD367-33EB-42F4-9F2E-68013B80175A}" srcOrd="1" destOrd="0" presId="urn:microsoft.com/office/officeart/2018/2/layout/IconLabelList"/>
    <dgm:cxn modelId="{AF799A1C-59ED-8F4B-8C26-7CDD024867E4}" type="presParOf" srcId="{C5C5A8EB-BAB4-49EF-AA48-76C930352529}" destId="{09EC728C-BBBC-4D08-BA8F-BBDC13022E24}" srcOrd="2" destOrd="0" presId="urn:microsoft.com/office/officeart/2018/2/layout/IconLabelList"/>
    <dgm:cxn modelId="{11656D6D-FFA6-EF49-9B06-882A98AB18CA}" type="presParOf" srcId="{B9B06359-4999-40AD-94DB-C532F6FE0B49}" destId="{2977B7A1-87CB-4774-BC2E-BF7791A2B9D7}" srcOrd="9" destOrd="0" presId="urn:microsoft.com/office/officeart/2018/2/layout/IconLabelList"/>
    <dgm:cxn modelId="{54680BE2-F311-F147-A0C8-C2B1939F40C6}" type="presParOf" srcId="{B9B06359-4999-40AD-94DB-C532F6FE0B49}" destId="{0CDC323C-7EC3-41F1-B2EC-1A462832BCE8}" srcOrd="10" destOrd="0" presId="urn:microsoft.com/office/officeart/2018/2/layout/IconLabelList"/>
    <dgm:cxn modelId="{268897E5-782F-3449-BC2B-7BCF5A468581}" type="presParOf" srcId="{0CDC323C-7EC3-41F1-B2EC-1A462832BCE8}" destId="{B013B105-904B-4E35-8DCC-6F05AE2569B3}" srcOrd="0" destOrd="0" presId="urn:microsoft.com/office/officeart/2018/2/layout/IconLabelList"/>
    <dgm:cxn modelId="{1B3B59DB-999D-A446-B94B-D64FC29A068A}" type="presParOf" srcId="{0CDC323C-7EC3-41F1-B2EC-1A462832BCE8}" destId="{32A89447-3C08-47BC-B811-28A1B242E8A9}" srcOrd="1" destOrd="0" presId="urn:microsoft.com/office/officeart/2018/2/layout/IconLabelList"/>
    <dgm:cxn modelId="{D925466B-A930-AA47-A0F0-AAA5719E114E}" type="presParOf" srcId="{0CDC323C-7EC3-41F1-B2EC-1A462832BCE8}" destId="{257BD93C-A8F9-4139-B47C-E24F760B9605}" srcOrd="2" destOrd="0" presId="urn:microsoft.com/office/officeart/2018/2/layout/IconLabelList"/>
    <dgm:cxn modelId="{362C5D93-DA95-6443-A095-ED00FA604102}" type="presParOf" srcId="{B9B06359-4999-40AD-94DB-C532F6FE0B49}" destId="{FB245722-5608-4DDA-9C90-205155FAD666}" srcOrd="11" destOrd="0" presId="urn:microsoft.com/office/officeart/2018/2/layout/IconLabelList"/>
    <dgm:cxn modelId="{01DF6BD8-7E6F-4C45-B8E6-4BFC3B65800D}" type="presParOf" srcId="{B9B06359-4999-40AD-94DB-C532F6FE0B49}" destId="{E8537BEC-5FAD-4DAA-A694-B5601F67B3DF}" srcOrd="12" destOrd="0" presId="urn:microsoft.com/office/officeart/2018/2/layout/IconLabelList"/>
    <dgm:cxn modelId="{B9F561F5-A8DD-3649-A232-3BCF7AB17BAA}" type="presParOf" srcId="{E8537BEC-5FAD-4DAA-A694-B5601F67B3DF}" destId="{0FEBABAC-A028-440A-A5CC-5683B2B8A214}" srcOrd="0" destOrd="0" presId="urn:microsoft.com/office/officeart/2018/2/layout/IconLabelList"/>
    <dgm:cxn modelId="{E18F7A47-DB4B-B840-83A9-91BBC65BC264}" type="presParOf" srcId="{E8537BEC-5FAD-4DAA-A694-B5601F67B3DF}" destId="{0B063757-A3CD-4871-8693-F6483B1DCD34}" srcOrd="1" destOrd="0" presId="urn:microsoft.com/office/officeart/2018/2/layout/IconLabelList"/>
    <dgm:cxn modelId="{A242DA01-73DC-1440-A298-F976A1C60355}" type="presParOf" srcId="{E8537BEC-5FAD-4DAA-A694-B5601F67B3DF}" destId="{B1B44F0D-2D54-4093-96FA-C27CC399AC08}" srcOrd="2" destOrd="0" presId="urn:microsoft.com/office/officeart/2018/2/layout/IconLabelList"/>
    <dgm:cxn modelId="{C5ACE227-114E-3541-A641-C3041B99350D}" type="presParOf" srcId="{B9B06359-4999-40AD-94DB-C532F6FE0B49}" destId="{BEFA1DEA-0C08-409D-A55F-D0CD67721E5F}" srcOrd="13" destOrd="0" presId="urn:microsoft.com/office/officeart/2018/2/layout/IconLabelList"/>
    <dgm:cxn modelId="{EFE9520C-E966-9D4D-89E7-29533BA3B1B2}" type="presParOf" srcId="{B9B06359-4999-40AD-94DB-C532F6FE0B49}" destId="{AF99A425-FEC3-499F-9DC8-08D00FC8B8A6}" srcOrd="14" destOrd="0" presId="urn:microsoft.com/office/officeart/2018/2/layout/IconLabelList"/>
    <dgm:cxn modelId="{662FA332-898C-3F41-B402-F1FCD965DBD5}" type="presParOf" srcId="{AF99A425-FEC3-499F-9DC8-08D00FC8B8A6}" destId="{0933C3F2-54DA-4480-A0EF-1289747CAA71}" srcOrd="0" destOrd="0" presId="urn:microsoft.com/office/officeart/2018/2/layout/IconLabelList"/>
    <dgm:cxn modelId="{996E5A2A-4D6E-F446-9AAB-A727EB8477E1}" type="presParOf" srcId="{AF99A425-FEC3-499F-9DC8-08D00FC8B8A6}" destId="{0F19CE47-A814-4F27-9BD8-3CB9996F2546}" srcOrd="1" destOrd="0" presId="urn:microsoft.com/office/officeart/2018/2/layout/IconLabelList"/>
    <dgm:cxn modelId="{6375BC3B-ACB5-9745-8899-B4F4438FBFC4}" type="presParOf" srcId="{AF99A425-FEC3-499F-9DC8-08D00FC8B8A6}" destId="{69A16AD6-C296-4663-86F1-EC401E40B8D7}"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EAEC03-A419-D04D-9D13-9853BD9E8D67}">
      <dsp:nvSpPr>
        <dsp:cNvPr id="0" name=""/>
        <dsp:cNvSpPr/>
      </dsp:nvSpPr>
      <dsp:spPr>
        <a:xfrm>
          <a:off x="0" y="193970"/>
          <a:ext cx="4809487" cy="1026000"/>
        </a:xfrm>
        <a:prstGeom prst="chevron">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010" tIns="25337" rIns="25337" bIns="25337" numCol="1" spcCol="1270" anchor="ctr" anchorCtr="0">
          <a:noAutofit/>
        </a:bodyPr>
        <a:lstStyle/>
        <a:p>
          <a:pPr marL="0" lvl="0" indent="0" algn="ctr" defTabSz="844550">
            <a:lnSpc>
              <a:spcPct val="90000"/>
            </a:lnSpc>
            <a:spcBef>
              <a:spcPct val="0"/>
            </a:spcBef>
            <a:spcAft>
              <a:spcPct val="35000"/>
            </a:spcAft>
            <a:buNone/>
          </a:pPr>
          <a:r>
            <a:rPr lang="en-GB" sz="1900" b="1" i="1" u="sng" kern="1200" dirty="0"/>
            <a:t>What can drive employee engagement</a:t>
          </a:r>
          <a:endParaRPr lang="en-US" sz="1900" kern="1200" dirty="0"/>
        </a:p>
      </dsp:txBody>
      <dsp:txXfrm>
        <a:off x="513000" y="193970"/>
        <a:ext cx="3783487" cy="1026000"/>
      </dsp:txXfrm>
    </dsp:sp>
    <dsp:sp modelId="{65586CB6-985C-E84E-A545-700874E25419}">
      <dsp:nvSpPr>
        <dsp:cNvPr id="0" name=""/>
        <dsp:cNvSpPr/>
      </dsp:nvSpPr>
      <dsp:spPr>
        <a:xfrm>
          <a:off x="0" y="1348220"/>
          <a:ext cx="3847589" cy="3163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71450" lvl="1" indent="-171450" algn="l" defTabSz="844550">
            <a:lnSpc>
              <a:spcPct val="90000"/>
            </a:lnSpc>
            <a:spcBef>
              <a:spcPct val="0"/>
            </a:spcBef>
            <a:spcAft>
              <a:spcPct val="15000"/>
            </a:spcAft>
            <a:buChar char="•"/>
          </a:pPr>
          <a:r>
            <a:rPr lang="en-GB" sz="1900" i="0" kern="1200" dirty="0"/>
            <a:t>The work that can be accomplished
The work standards are delivered in clear manner
Opportunities for development and career growth
Recognized and rewarded on time 
Developing relationships that are respectful and assertive 
Having two-way communication systems in place as well as inspiring leadership.</a:t>
          </a:r>
          <a:endParaRPr lang="en-US" sz="1900" kern="1200" dirty="0"/>
        </a:p>
      </dsp:txBody>
      <dsp:txXfrm>
        <a:off x="0" y="1348220"/>
        <a:ext cx="3847589" cy="3163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7241FA-49AC-554B-A87A-E52CF7D46105}">
      <dsp:nvSpPr>
        <dsp:cNvPr id="0" name=""/>
        <dsp:cNvSpPr/>
      </dsp:nvSpPr>
      <dsp:spPr>
        <a:xfrm>
          <a:off x="892550" y="0"/>
          <a:ext cx="3977699" cy="3977699"/>
        </a:xfrm>
        <a:prstGeom prst="quadArrow">
          <a:avLst>
            <a:gd name="adj1" fmla="val 2000"/>
            <a:gd name="adj2" fmla="val 4000"/>
            <a:gd name="adj3" fmla="val 5000"/>
          </a:avLst>
        </a:prstGeom>
        <a:solidFill>
          <a:schemeClr val="accent1">
            <a:tint val="40000"/>
            <a:hueOff val="0"/>
            <a:satOff val="0"/>
            <a:lumOff val="0"/>
            <a:alphaOff val="0"/>
          </a:schemeClr>
        </a:soli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2C6DBF8D-AE75-4B4D-85D0-01E297598B84}">
      <dsp:nvSpPr>
        <dsp:cNvPr id="0" name=""/>
        <dsp:cNvSpPr/>
      </dsp:nvSpPr>
      <dsp:spPr>
        <a:xfrm>
          <a:off x="1151100" y="258550"/>
          <a:ext cx="1591079" cy="1591079"/>
        </a:xfrm>
        <a:prstGeom prst="roundRect">
          <a:avLst/>
        </a:prstGeom>
        <a:solidFill>
          <a:schemeClr val="accent1">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t>Understand what Employee Engagement is</a:t>
          </a:r>
        </a:p>
      </dsp:txBody>
      <dsp:txXfrm>
        <a:off x="1228770" y="336220"/>
        <a:ext cx="1435739" cy="1435739"/>
      </dsp:txXfrm>
    </dsp:sp>
    <dsp:sp modelId="{836A0465-6FDE-4248-B33A-E697A2052B1C}">
      <dsp:nvSpPr>
        <dsp:cNvPr id="0" name=""/>
        <dsp:cNvSpPr/>
      </dsp:nvSpPr>
      <dsp:spPr>
        <a:xfrm>
          <a:off x="3020619" y="258550"/>
          <a:ext cx="1591079" cy="1591079"/>
        </a:xfrm>
        <a:prstGeom prst="roundRect">
          <a:avLst/>
        </a:prstGeom>
        <a:solidFill>
          <a:schemeClr val="accent1">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t>Identify the factors Engender Employee Engagement</a:t>
          </a:r>
        </a:p>
      </dsp:txBody>
      <dsp:txXfrm>
        <a:off x="3098289" y="336220"/>
        <a:ext cx="1435739" cy="1435739"/>
      </dsp:txXfrm>
    </dsp:sp>
    <dsp:sp modelId="{1402204A-0B88-0B47-9D8A-C6B0E9082D35}">
      <dsp:nvSpPr>
        <dsp:cNvPr id="0" name=""/>
        <dsp:cNvSpPr/>
      </dsp:nvSpPr>
      <dsp:spPr>
        <a:xfrm>
          <a:off x="1151100" y="2128068"/>
          <a:ext cx="1591079" cy="1591079"/>
        </a:xfrm>
        <a:prstGeom prst="roundRect">
          <a:avLst/>
        </a:prstGeom>
        <a:solidFill>
          <a:schemeClr val="accent1">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t>Define what is Employee Engagement</a:t>
          </a:r>
        </a:p>
      </dsp:txBody>
      <dsp:txXfrm>
        <a:off x="1228770" y="2205738"/>
        <a:ext cx="1435739" cy="1435739"/>
      </dsp:txXfrm>
    </dsp:sp>
    <dsp:sp modelId="{6014AF97-4727-174C-AD02-5ADF8E8E2ABE}">
      <dsp:nvSpPr>
        <dsp:cNvPr id="0" name=""/>
        <dsp:cNvSpPr/>
      </dsp:nvSpPr>
      <dsp:spPr>
        <a:xfrm>
          <a:off x="3020619" y="2128068"/>
          <a:ext cx="1591079" cy="1591079"/>
        </a:xfrm>
        <a:prstGeom prst="roundRect">
          <a:avLst/>
        </a:prstGeom>
        <a:solidFill>
          <a:schemeClr val="accent1">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t>Strategy</a:t>
          </a:r>
        </a:p>
      </dsp:txBody>
      <dsp:txXfrm>
        <a:off x="3098289" y="2205738"/>
        <a:ext cx="1435739" cy="14357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6D3D9D-A22F-421F-A513-B3DA1F2689CF}">
      <dsp:nvSpPr>
        <dsp:cNvPr id="0" name=""/>
        <dsp:cNvSpPr/>
      </dsp:nvSpPr>
      <dsp:spPr>
        <a:xfrm>
          <a:off x="0" y="4623"/>
          <a:ext cx="4916657" cy="1076082"/>
        </a:xfrm>
        <a:prstGeom prst="roundRect">
          <a:avLst>
            <a:gd name="adj" fmla="val 10000"/>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8348CA-3919-4FE5-B9D5-4849C1231775}">
      <dsp:nvSpPr>
        <dsp:cNvPr id="0" name=""/>
        <dsp:cNvSpPr/>
      </dsp:nvSpPr>
      <dsp:spPr>
        <a:xfrm>
          <a:off x="325515" y="246742"/>
          <a:ext cx="591845" cy="59184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845A40-0FC6-4548-A75E-403AA69132EA}">
      <dsp:nvSpPr>
        <dsp:cNvPr id="0" name=""/>
        <dsp:cNvSpPr/>
      </dsp:nvSpPr>
      <dsp:spPr>
        <a:xfrm>
          <a:off x="1242875" y="4623"/>
          <a:ext cx="3672566" cy="1076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5" tIns="113885" rIns="113885" bIns="113885" numCol="1" spcCol="1270" anchor="ctr" anchorCtr="0">
          <a:noAutofit/>
        </a:bodyPr>
        <a:lstStyle/>
        <a:p>
          <a:pPr marL="0" lvl="0" indent="0" algn="l" defTabSz="977900">
            <a:lnSpc>
              <a:spcPct val="100000"/>
            </a:lnSpc>
            <a:spcBef>
              <a:spcPct val="0"/>
            </a:spcBef>
            <a:spcAft>
              <a:spcPct val="35000"/>
            </a:spcAft>
            <a:buNone/>
          </a:pPr>
          <a:r>
            <a:rPr lang="en-GB" sz="2200" b="1" i="0" u="none" kern="1200" dirty="0"/>
            <a:t>Achieving results</a:t>
          </a:r>
          <a:endParaRPr lang="en-GB" sz="2200" kern="1200" dirty="0"/>
        </a:p>
      </dsp:txBody>
      <dsp:txXfrm>
        <a:off x="1242875" y="4623"/>
        <a:ext cx="3672566" cy="1076082"/>
      </dsp:txXfrm>
    </dsp:sp>
    <dsp:sp modelId="{91DCF683-5558-4717-8F84-927E9B58C1B3}">
      <dsp:nvSpPr>
        <dsp:cNvPr id="0" name=""/>
        <dsp:cNvSpPr/>
      </dsp:nvSpPr>
      <dsp:spPr>
        <a:xfrm>
          <a:off x="0" y="1349726"/>
          <a:ext cx="4916657" cy="1076082"/>
        </a:xfrm>
        <a:prstGeom prst="roundRect">
          <a:avLst>
            <a:gd name="adj" fmla="val 10000"/>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32C1C8-85CB-40C1-99F6-ABA0B83AB2D8}">
      <dsp:nvSpPr>
        <dsp:cNvPr id="0" name=""/>
        <dsp:cNvSpPr/>
      </dsp:nvSpPr>
      <dsp:spPr>
        <a:xfrm>
          <a:off x="325515" y="1591845"/>
          <a:ext cx="591845" cy="5918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6894C2-9988-44DD-8B0D-A37E88552F76}">
      <dsp:nvSpPr>
        <dsp:cNvPr id="0" name=""/>
        <dsp:cNvSpPr/>
      </dsp:nvSpPr>
      <dsp:spPr>
        <a:xfrm>
          <a:off x="1242875" y="1349726"/>
          <a:ext cx="2212495" cy="1076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5" tIns="113885" rIns="113885" bIns="113885" numCol="1" spcCol="1270" anchor="ctr" anchorCtr="0">
          <a:noAutofit/>
        </a:bodyPr>
        <a:lstStyle/>
        <a:p>
          <a:pPr marL="0" lvl="0" indent="0" algn="l" defTabSz="977900">
            <a:lnSpc>
              <a:spcPct val="100000"/>
            </a:lnSpc>
            <a:spcBef>
              <a:spcPct val="0"/>
            </a:spcBef>
            <a:spcAft>
              <a:spcPct val="35000"/>
            </a:spcAft>
            <a:buNone/>
          </a:pPr>
          <a:r>
            <a:rPr lang="en-GB" sz="2200" b="1" i="0" u="none" kern="1200"/>
            <a:t>Boosting performance</a:t>
          </a:r>
          <a:endParaRPr lang="en-GB" sz="2200" kern="1200"/>
        </a:p>
      </dsp:txBody>
      <dsp:txXfrm>
        <a:off x="1242875" y="1349726"/>
        <a:ext cx="2212495" cy="1076082"/>
      </dsp:txXfrm>
    </dsp:sp>
    <dsp:sp modelId="{EA5E5429-4C81-44E1-A960-E838FAE42160}">
      <dsp:nvSpPr>
        <dsp:cNvPr id="0" name=""/>
        <dsp:cNvSpPr/>
      </dsp:nvSpPr>
      <dsp:spPr>
        <a:xfrm>
          <a:off x="3455371" y="1349726"/>
          <a:ext cx="1460070" cy="1076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5" tIns="113885" rIns="113885" bIns="113885" numCol="1" spcCol="1270" anchor="ctr" anchorCtr="0">
          <a:noAutofit/>
        </a:bodyPr>
        <a:lstStyle/>
        <a:p>
          <a:pPr marL="0" lvl="0" indent="0" algn="l" defTabSz="488950">
            <a:lnSpc>
              <a:spcPct val="100000"/>
            </a:lnSpc>
            <a:spcBef>
              <a:spcPct val="0"/>
            </a:spcBef>
            <a:spcAft>
              <a:spcPct val="35000"/>
            </a:spcAft>
            <a:buNone/>
          </a:pPr>
          <a:r>
            <a:rPr lang="en-GB" sz="1100" b="1" i="0" u="none" kern="1200" dirty="0"/>
            <a:t>Maximize performance</a:t>
          </a:r>
          <a:endParaRPr lang="en-GB" sz="1100" kern="1200" dirty="0"/>
        </a:p>
        <a:p>
          <a:pPr marL="0" lvl="0" indent="0" algn="l" defTabSz="488950">
            <a:lnSpc>
              <a:spcPct val="100000"/>
            </a:lnSpc>
            <a:spcBef>
              <a:spcPct val="0"/>
            </a:spcBef>
            <a:spcAft>
              <a:spcPct val="35000"/>
            </a:spcAft>
            <a:buNone/>
          </a:pPr>
          <a:r>
            <a:rPr lang="en-GB" sz="1100" b="1" i="0" u="none" kern="1200"/>
            <a:t>Mark progress. </a:t>
          </a:r>
          <a:endParaRPr lang="en-GB" sz="1100" kern="1200"/>
        </a:p>
      </dsp:txBody>
      <dsp:txXfrm>
        <a:off x="3455371" y="1349726"/>
        <a:ext cx="1460070" cy="1076082"/>
      </dsp:txXfrm>
    </dsp:sp>
    <dsp:sp modelId="{1F3B2452-FDA1-4BE1-BAD3-D98B347295B4}">
      <dsp:nvSpPr>
        <dsp:cNvPr id="0" name=""/>
        <dsp:cNvSpPr/>
      </dsp:nvSpPr>
      <dsp:spPr>
        <a:xfrm>
          <a:off x="0" y="2694830"/>
          <a:ext cx="4916657" cy="1076082"/>
        </a:xfrm>
        <a:prstGeom prst="roundRect">
          <a:avLst>
            <a:gd name="adj" fmla="val 10000"/>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A378DD-F996-42C8-BA57-1E571D288CF5}">
      <dsp:nvSpPr>
        <dsp:cNvPr id="0" name=""/>
        <dsp:cNvSpPr/>
      </dsp:nvSpPr>
      <dsp:spPr>
        <a:xfrm>
          <a:off x="325515" y="2936948"/>
          <a:ext cx="591845" cy="59184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BB2E6A-B6E7-409B-ACA2-154BA1944A54}">
      <dsp:nvSpPr>
        <dsp:cNvPr id="0" name=""/>
        <dsp:cNvSpPr/>
      </dsp:nvSpPr>
      <dsp:spPr>
        <a:xfrm>
          <a:off x="1242875" y="2694830"/>
          <a:ext cx="2212495" cy="1076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5" tIns="113885" rIns="113885" bIns="113885" numCol="1" spcCol="1270" anchor="ctr" anchorCtr="0">
          <a:noAutofit/>
        </a:bodyPr>
        <a:lstStyle/>
        <a:p>
          <a:pPr marL="0" lvl="0" indent="0" algn="l" defTabSz="977900">
            <a:lnSpc>
              <a:spcPct val="100000"/>
            </a:lnSpc>
            <a:spcBef>
              <a:spcPct val="0"/>
            </a:spcBef>
            <a:spcAft>
              <a:spcPct val="35000"/>
            </a:spcAft>
            <a:buNone/>
          </a:pPr>
          <a:r>
            <a:rPr lang="en-GB" sz="2200" b="1" i="0" u="none" kern="1200" dirty="0"/>
            <a:t>Uniting the company</a:t>
          </a:r>
          <a:endParaRPr lang="en-GB" sz="2200" kern="1200" dirty="0"/>
        </a:p>
      </dsp:txBody>
      <dsp:txXfrm>
        <a:off x="1242875" y="2694830"/>
        <a:ext cx="2212495" cy="1076082"/>
      </dsp:txXfrm>
    </dsp:sp>
    <dsp:sp modelId="{BF7AA2DB-2A1E-4B20-B148-BB1BDB3B0CA2}">
      <dsp:nvSpPr>
        <dsp:cNvPr id="0" name=""/>
        <dsp:cNvSpPr/>
      </dsp:nvSpPr>
      <dsp:spPr>
        <a:xfrm>
          <a:off x="3455371" y="2694830"/>
          <a:ext cx="1460070" cy="1076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5" tIns="113885" rIns="113885" bIns="113885" numCol="1" spcCol="1270" anchor="ctr" anchorCtr="0">
          <a:noAutofit/>
        </a:bodyPr>
        <a:lstStyle/>
        <a:p>
          <a:pPr marL="0" lvl="0" indent="0" algn="l" defTabSz="488950">
            <a:lnSpc>
              <a:spcPct val="100000"/>
            </a:lnSpc>
            <a:spcBef>
              <a:spcPct val="0"/>
            </a:spcBef>
            <a:spcAft>
              <a:spcPct val="35000"/>
            </a:spcAft>
            <a:buNone/>
          </a:pPr>
          <a:r>
            <a:rPr lang="en-GB" sz="1100" b="1" i="0" u="none" kern="1200"/>
            <a:t>Build relationships</a:t>
          </a:r>
          <a:endParaRPr lang="en-GB" sz="1100" kern="1200"/>
        </a:p>
        <a:p>
          <a:pPr marL="0" lvl="0" indent="0" algn="l" defTabSz="488950">
            <a:lnSpc>
              <a:spcPct val="100000"/>
            </a:lnSpc>
            <a:spcBef>
              <a:spcPct val="0"/>
            </a:spcBef>
            <a:spcAft>
              <a:spcPct val="35000"/>
            </a:spcAft>
            <a:buNone/>
          </a:pPr>
          <a:r>
            <a:rPr lang="en-GB" sz="1100" b="1" i="0" u="none" kern="1200"/>
            <a:t>Foster recognition</a:t>
          </a:r>
          <a:endParaRPr lang="en-GB" sz="1100" kern="1200"/>
        </a:p>
        <a:p>
          <a:pPr marL="0" lvl="0" indent="0" algn="l" defTabSz="488950">
            <a:lnSpc>
              <a:spcPct val="100000"/>
            </a:lnSpc>
            <a:spcBef>
              <a:spcPct val="0"/>
            </a:spcBef>
            <a:spcAft>
              <a:spcPct val="35000"/>
            </a:spcAft>
            <a:buNone/>
          </a:pPr>
          <a:r>
            <a:rPr lang="en-GB" sz="1100" b="1" i="0" u="none" kern="1200"/>
            <a:t>Master moments</a:t>
          </a:r>
          <a:endParaRPr lang="en-GB" sz="1100" kern="1200"/>
        </a:p>
      </dsp:txBody>
      <dsp:txXfrm>
        <a:off x="3455371" y="2694830"/>
        <a:ext cx="1460070" cy="1076082"/>
      </dsp:txXfrm>
    </dsp:sp>
    <dsp:sp modelId="{71F40F37-059C-42FD-9FC4-11D352C05B81}">
      <dsp:nvSpPr>
        <dsp:cNvPr id="0" name=""/>
        <dsp:cNvSpPr/>
      </dsp:nvSpPr>
      <dsp:spPr>
        <a:xfrm>
          <a:off x="0" y="4039933"/>
          <a:ext cx="4916657" cy="1076082"/>
        </a:xfrm>
        <a:prstGeom prst="roundRect">
          <a:avLst>
            <a:gd name="adj" fmla="val 10000"/>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6F95C3-1CCC-4F74-A52D-688B066D1385}">
      <dsp:nvSpPr>
        <dsp:cNvPr id="0" name=""/>
        <dsp:cNvSpPr/>
      </dsp:nvSpPr>
      <dsp:spPr>
        <a:xfrm>
          <a:off x="325515" y="4282052"/>
          <a:ext cx="591845" cy="59184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F02366-3485-4C9D-94B7-B2699E38F554}">
      <dsp:nvSpPr>
        <dsp:cNvPr id="0" name=""/>
        <dsp:cNvSpPr/>
      </dsp:nvSpPr>
      <dsp:spPr>
        <a:xfrm>
          <a:off x="1242875" y="4039933"/>
          <a:ext cx="2212495" cy="1076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5" tIns="113885" rIns="113885" bIns="113885" numCol="1" spcCol="1270" anchor="ctr" anchorCtr="0">
          <a:noAutofit/>
        </a:bodyPr>
        <a:lstStyle/>
        <a:p>
          <a:pPr marL="0" lvl="0" indent="0" algn="l" defTabSz="977900">
            <a:lnSpc>
              <a:spcPct val="100000"/>
            </a:lnSpc>
            <a:spcBef>
              <a:spcPct val="0"/>
            </a:spcBef>
            <a:spcAft>
              <a:spcPct val="35000"/>
            </a:spcAft>
            <a:buNone/>
          </a:pPr>
          <a:r>
            <a:rPr lang="en-GB" sz="2200" b="1" i="0" u="none" kern="1200"/>
            <a:t>The necessities</a:t>
          </a:r>
          <a:endParaRPr lang="en-GB" sz="2200" kern="1200"/>
        </a:p>
      </dsp:txBody>
      <dsp:txXfrm>
        <a:off x="1242875" y="4039933"/>
        <a:ext cx="2212495" cy="1076082"/>
      </dsp:txXfrm>
    </dsp:sp>
    <dsp:sp modelId="{877DE901-91F2-4104-B226-44E2E7189A50}">
      <dsp:nvSpPr>
        <dsp:cNvPr id="0" name=""/>
        <dsp:cNvSpPr/>
      </dsp:nvSpPr>
      <dsp:spPr>
        <a:xfrm>
          <a:off x="3455371" y="4039933"/>
          <a:ext cx="1460070" cy="1076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5" tIns="113885" rIns="113885" bIns="113885" numCol="1" spcCol="1270" anchor="ctr" anchorCtr="0">
          <a:noAutofit/>
        </a:bodyPr>
        <a:lstStyle/>
        <a:p>
          <a:pPr marL="0" lvl="0" indent="0" algn="l" defTabSz="488950">
            <a:lnSpc>
              <a:spcPct val="100000"/>
            </a:lnSpc>
            <a:spcBef>
              <a:spcPct val="0"/>
            </a:spcBef>
            <a:spcAft>
              <a:spcPct val="35000"/>
            </a:spcAft>
            <a:buNone/>
          </a:pPr>
          <a:r>
            <a:rPr lang="en-GB" sz="1100" b="1" i="0" u="none" kern="1200"/>
            <a:t>Enhance well-being</a:t>
          </a:r>
          <a:endParaRPr lang="en-GB" sz="1100" kern="1200"/>
        </a:p>
        <a:p>
          <a:pPr marL="0" lvl="0" indent="0" algn="l" defTabSz="488950">
            <a:lnSpc>
              <a:spcPct val="100000"/>
            </a:lnSpc>
            <a:spcBef>
              <a:spcPct val="0"/>
            </a:spcBef>
            <a:spcAft>
              <a:spcPct val="35000"/>
            </a:spcAft>
            <a:buNone/>
          </a:pPr>
          <a:r>
            <a:rPr lang="en-GB" sz="1100" b="1" i="0" u="none" kern="1200"/>
            <a:t>Enliven energy</a:t>
          </a:r>
          <a:endParaRPr lang="en-GB" sz="1100" kern="1200"/>
        </a:p>
        <a:p>
          <a:pPr marL="0" lvl="0" indent="0" algn="l" defTabSz="488950">
            <a:lnSpc>
              <a:spcPct val="100000"/>
            </a:lnSpc>
            <a:spcBef>
              <a:spcPct val="0"/>
            </a:spcBef>
            <a:spcAft>
              <a:spcPct val="35000"/>
            </a:spcAft>
            <a:buNone/>
          </a:pPr>
          <a:r>
            <a:rPr lang="en-GB" sz="1100" b="1" i="0" u="none" kern="1200"/>
            <a:t>Make meaning</a:t>
          </a:r>
          <a:endParaRPr lang="en-GB" sz="1100" kern="1200"/>
        </a:p>
        <a:p>
          <a:pPr marL="0" lvl="0" indent="0" algn="l" defTabSz="488950">
            <a:lnSpc>
              <a:spcPct val="100000"/>
            </a:lnSpc>
            <a:spcBef>
              <a:spcPct val="0"/>
            </a:spcBef>
            <a:spcAft>
              <a:spcPct val="35000"/>
            </a:spcAft>
            <a:buNone/>
          </a:pPr>
          <a:r>
            <a:rPr lang="en-GB" sz="1100" b="1" i="0" u="none" kern="1200"/>
            <a:t>Leverage strengths</a:t>
          </a:r>
          <a:endParaRPr lang="en-GB" sz="1100" kern="1200"/>
        </a:p>
      </dsp:txBody>
      <dsp:txXfrm>
        <a:off x="3455371" y="4039933"/>
        <a:ext cx="1460070" cy="10760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1E8511-8C03-3845-8A26-1055545E4F7D}">
      <dsp:nvSpPr>
        <dsp:cNvPr id="0" name=""/>
        <dsp:cNvSpPr/>
      </dsp:nvSpPr>
      <dsp:spPr>
        <a:xfrm>
          <a:off x="0" y="285700"/>
          <a:ext cx="3686159" cy="1304732"/>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dirty="0"/>
            <a:t>ENGAGED </a:t>
          </a:r>
          <a:r>
            <a:rPr lang="en-GB" sz="1500" kern="1200" dirty="0"/>
            <a:t>employees work with enthusiasm and have a strong connection to their organisation. They stimulate innovation and advance the company.</a:t>
          </a:r>
          <a:endParaRPr lang="en-US" sz="1500" kern="1200" dirty="0"/>
        </a:p>
      </dsp:txBody>
      <dsp:txXfrm>
        <a:off x="63692" y="349392"/>
        <a:ext cx="3558775" cy="1177348"/>
      </dsp:txXfrm>
    </dsp:sp>
    <dsp:sp modelId="{B924EC23-0B6F-CA47-BC9C-71D2D6A332AC}">
      <dsp:nvSpPr>
        <dsp:cNvPr id="0" name=""/>
        <dsp:cNvSpPr/>
      </dsp:nvSpPr>
      <dsp:spPr>
        <a:xfrm>
          <a:off x="0" y="1633633"/>
          <a:ext cx="3686159" cy="1304732"/>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NOT-ENGAGED employees </a:t>
          </a:r>
          <a:r>
            <a:rPr lang="en-GB" sz="1500" kern="1200" dirty="0" err="1"/>
            <a:t>ar</a:t>
          </a:r>
          <a:r>
            <a:rPr lang="en-GB" sz="1500" kern="1200" dirty="0"/>
            <a:t> not interested in the company or development. They are going through their workday like robots, investing time in their jobs but without enthusiasm or dedication.</a:t>
          </a:r>
          <a:endParaRPr lang="en-US" sz="1500" kern="1200" dirty="0"/>
        </a:p>
      </dsp:txBody>
      <dsp:txXfrm>
        <a:off x="63692" y="1697325"/>
        <a:ext cx="3558775" cy="1177348"/>
      </dsp:txXfrm>
    </dsp:sp>
    <dsp:sp modelId="{20C32562-18C5-3545-AB39-C09E6108D7F3}">
      <dsp:nvSpPr>
        <dsp:cNvPr id="0" name=""/>
        <dsp:cNvSpPr/>
      </dsp:nvSpPr>
      <dsp:spPr>
        <a:xfrm>
          <a:off x="0" y="2981566"/>
          <a:ext cx="3686159" cy="1304732"/>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ACTIVELY DISENGAGED employees </a:t>
          </a:r>
          <a:r>
            <a:rPr lang="en-GB" sz="1500" kern="1200" dirty="0"/>
            <a:t>aren't only dissatisfied at work; they're also actively expressing it. These employees devalue the efforts of their motivated </a:t>
          </a:r>
          <a:r>
            <a:rPr lang="en-GB" sz="1500" kern="1200" dirty="0" err="1"/>
            <a:t>coworkers</a:t>
          </a:r>
          <a:r>
            <a:rPr lang="en-GB" sz="1500" kern="1200" dirty="0"/>
            <a:t> every day.</a:t>
          </a:r>
          <a:endParaRPr lang="en-US" sz="1500" kern="1200" dirty="0"/>
        </a:p>
      </dsp:txBody>
      <dsp:txXfrm>
        <a:off x="63692" y="3045258"/>
        <a:ext cx="3558775" cy="11773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D9405F-1F49-482C-B3A0-FB3BA6FB0A5E}">
      <dsp:nvSpPr>
        <dsp:cNvPr id="0" name=""/>
        <dsp:cNvSpPr/>
      </dsp:nvSpPr>
      <dsp:spPr>
        <a:xfrm>
          <a:off x="830135" y="341564"/>
          <a:ext cx="714287" cy="7142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1F666B0-2385-411D-9596-240BFF01B9C3}">
      <dsp:nvSpPr>
        <dsp:cNvPr id="0" name=""/>
        <dsp:cNvSpPr/>
      </dsp:nvSpPr>
      <dsp:spPr>
        <a:xfrm>
          <a:off x="393626" y="1385270"/>
          <a:ext cx="1587304" cy="115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622300">
            <a:lnSpc>
              <a:spcPct val="100000"/>
            </a:lnSpc>
            <a:spcBef>
              <a:spcPct val="0"/>
            </a:spcBef>
            <a:spcAft>
              <a:spcPct val="35000"/>
            </a:spcAft>
            <a:buNone/>
          </a:pPr>
          <a:r>
            <a:rPr lang="en-GB" sz="1400" b="0" i="0" u="none" kern="1200" dirty="0"/>
            <a:t>Making work a pleasant environment.</a:t>
          </a:r>
        </a:p>
      </dsp:txBody>
      <dsp:txXfrm>
        <a:off x="393626" y="1385270"/>
        <a:ext cx="1587304" cy="1150795"/>
      </dsp:txXfrm>
    </dsp:sp>
    <dsp:sp modelId="{789BD56B-B584-48C3-A7E5-23B850F1D1BB}">
      <dsp:nvSpPr>
        <dsp:cNvPr id="0" name=""/>
        <dsp:cNvSpPr/>
      </dsp:nvSpPr>
      <dsp:spPr>
        <a:xfrm>
          <a:off x="2695218" y="341564"/>
          <a:ext cx="714287" cy="7142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0A0368-4FBD-49D6-BA9F-DF96DAC7D5EF}">
      <dsp:nvSpPr>
        <dsp:cNvPr id="0" name=""/>
        <dsp:cNvSpPr/>
      </dsp:nvSpPr>
      <dsp:spPr>
        <a:xfrm>
          <a:off x="2258709" y="1385270"/>
          <a:ext cx="1587304" cy="115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622300">
            <a:lnSpc>
              <a:spcPct val="100000"/>
            </a:lnSpc>
            <a:spcBef>
              <a:spcPct val="0"/>
            </a:spcBef>
            <a:spcAft>
              <a:spcPct val="35000"/>
            </a:spcAft>
            <a:buNone/>
          </a:pPr>
          <a:r>
            <a:rPr lang="en-GB" sz="1400" b="0" i="0" u="none" kern="1200" dirty="0"/>
            <a:t>Recognize your employees with rewards.</a:t>
          </a:r>
        </a:p>
      </dsp:txBody>
      <dsp:txXfrm>
        <a:off x="2258709" y="1385270"/>
        <a:ext cx="1587304" cy="1150795"/>
      </dsp:txXfrm>
    </dsp:sp>
    <dsp:sp modelId="{966707C1-C8D5-49BE-A7B5-3AE6D8A123D1}">
      <dsp:nvSpPr>
        <dsp:cNvPr id="0" name=""/>
        <dsp:cNvSpPr/>
      </dsp:nvSpPr>
      <dsp:spPr>
        <a:xfrm>
          <a:off x="4560301" y="341564"/>
          <a:ext cx="714287" cy="7142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7A29A0E-0652-4AC7-A8F2-2A7A6E4B6F1C}">
      <dsp:nvSpPr>
        <dsp:cNvPr id="0" name=""/>
        <dsp:cNvSpPr/>
      </dsp:nvSpPr>
      <dsp:spPr>
        <a:xfrm>
          <a:off x="4123792" y="1385270"/>
          <a:ext cx="1587304" cy="115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622300">
            <a:lnSpc>
              <a:spcPct val="100000"/>
            </a:lnSpc>
            <a:spcBef>
              <a:spcPct val="0"/>
            </a:spcBef>
            <a:spcAft>
              <a:spcPct val="35000"/>
            </a:spcAft>
            <a:buNone/>
          </a:pPr>
          <a:r>
            <a:rPr lang="en-GB" sz="1400" b="0" i="0" u="none" kern="1200"/>
            <a:t>Let your employees know you value them. </a:t>
          </a:r>
          <a:endParaRPr lang="en-US" sz="1400" kern="1200" dirty="0"/>
        </a:p>
      </dsp:txBody>
      <dsp:txXfrm>
        <a:off x="4123792" y="1385270"/>
        <a:ext cx="1587304" cy="1150795"/>
      </dsp:txXfrm>
    </dsp:sp>
    <dsp:sp modelId="{78704092-F7FA-47B5-A577-ADA4C0DCACCB}">
      <dsp:nvSpPr>
        <dsp:cNvPr id="0" name=""/>
        <dsp:cNvSpPr/>
      </dsp:nvSpPr>
      <dsp:spPr>
        <a:xfrm>
          <a:off x="6425384" y="341564"/>
          <a:ext cx="714287" cy="71428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4DCA965-B24D-4A7B-B6B9-BA7004900ABB}">
      <dsp:nvSpPr>
        <dsp:cNvPr id="0" name=""/>
        <dsp:cNvSpPr/>
      </dsp:nvSpPr>
      <dsp:spPr>
        <a:xfrm>
          <a:off x="5988875" y="1385270"/>
          <a:ext cx="1587304" cy="115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622300">
            <a:lnSpc>
              <a:spcPct val="100000"/>
            </a:lnSpc>
            <a:spcBef>
              <a:spcPct val="0"/>
            </a:spcBef>
            <a:spcAft>
              <a:spcPct val="35000"/>
            </a:spcAft>
            <a:buNone/>
          </a:pPr>
          <a:r>
            <a:rPr lang="en-GB" sz="1400" b="0" i="0" u="none" kern="1200"/>
            <a:t>Training should be ongoing. </a:t>
          </a:r>
          <a:endParaRPr lang="en-GB" sz="1400" kern="1200" dirty="0"/>
        </a:p>
      </dsp:txBody>
      <dsp:txXfrm>
        <a:off x="5988875" y="1385270"/>
        <a:ext cx="1587304" cy="1150795"/>
      </dsp:txXfrm>
    </dsp:sp>
    <dsp:sp modelId="{0D046EDE-BBD4-49DC-A87D-B6D9CFAFFA94}">
      <dsp:nvSpPr>
        <dsp:cNvPr id="0" name=""/>
        <dsp:cNvSpPr/>
      </dsp:nvSpPr>
      <dsp:spPr>
        <a:xfrm>
          <a:off x="830135" y="2932892"/>
          <a:ext cx="714287" cy="71428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9EC728C-BBBC-4D08-BA8F-BBDC13022E24}">
      <dsp:nvSpPr>
        <dsp:cNvPr id="0" name=""/>
        <dsp:cNvSpPr/>
      </dsp:nvSpPr>
      <dsp:spPr>
        <a:xfrm>
          <a:off x="393626" y="3976599"/>
          <a:ext cx="1587304" cy="115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622300">
            <a:lnSpc>
              <a:spcPct val="100000"/>
            </a:lnSpc>
            <a:spcBef>
              <a:spcPct val="0"/>
            </a:spcBef>
            <a:spcAft>
              <a:spcPct val="35000"/>
            </a:spcAft>
            <a:buNone/>
          </a:pPr>
          <a:r>
            <a:rPr lang="en-GB" sz="1400" b="0" i="0" u="none" kern="1200"/>
            <a:t>Align individual goals with company goals.</a:t>
          </a:r>
          <a:endParaRPr lang="en-GB" sz="1400" kern="1200" dirty="0"/>
        </a:p>
      </dsp:txBody>
      <dsp:txXfrm>
        <a:off x="393626" y="3976599"/>
        <a:ext cx="1587304" cy="1150795"/>
      </dsp:txXfrm>
    </dsp:sp>
    <dsp:sp modelId="{B013B105-904B-4E35-8DCC-6F05AE2569B3}">
      <dsp:nvSpPr>
        <dsp:cNvPr id="0" name=""/>
        <dsp:cNvSpPr/>
      </dsp:nvSpPr>
      <dsp:spPr>
        <a:xfrm>
          <a:off x="2695218" y="2932892"/>
          <a:ext cx="714287" cy="71428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57BD93C-A8F9-4139-B47C-E24F760B9605}">
      <dsp:nvSpPr>
        <dsp:cNvPr id="0" name=""/>
        <dsp:cNvSpPr/>
      </dsp:nvSpPr>
      <dsp:spPr>
        <a:xfrm>
          <a:off x="2258709" y="3976599"/>
          <a:ext cx="1587304" cy="115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622300">
            <a:lnSpc>
              <a:spcPct val="100000"/>
            </a:lnSpc>
            <a:spcBef>
              <a:spcPct val="0"/>
            </a:spcBef>
            <a:spcAft>
              <a:spcPct val="35000"/>
            </a:spcAft>
            <a:buNone/>
          </a:pPr>
          <a:r>
            <a:rPr lang="en-GB" sz="1400" b="0" i="0" u="none" kern="1200"/>
            <a:t>Share the company’s success.</a:t>
          </a:r>
          <a:endParaRPr lang="en-GB" sz="1400" kern="1200" dirty="0"/>
        </a:p>
      </dsp:txBody>
      <dsp:txXfrm>
        <a:off x="2258709" y="3976599"/>
        <a:ext cx="1587304" cy="1150795"/>
      </dsp:txXfrm>
    </dsp:sp>
    <dsp:sp modelId="{0FEBABAC-A028-440A-A5CC-5683B2B8A214}">
      <dsp:nvSpPr>
        <dsp:cNvPr id="0" name=""/>
        <dsp:cNvSpPr/>
      </dsp:nvSpPr>
      <dsp:spPr>
        <a:xfrm>
          <a:off x="4560301" y="2932892"/>
          <a:ext cx="714287" cy="714287"/>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1B44F0D-2D54-4093-96FA-C27CC399AC08}">
      <dsp:nvSpPr>
        <dsp:cNvPr id="0" name=""/>
        <dsp:cNvSpPr/>
      </dsp:nvSpPr>
      <dsp:spPr>
        <a:xfrm>
          <a:off x="4123792" y="3976599"/>
          <a:ext cx="1587304" cy="115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622300">
            <a:lnSpc>
              <a:spcPct val="100000"/>
            </a:lnSpc>
            <a:spcBef>
              <a:spcPct val="0"/>
            </a:spcBef>
            <a:spcAft>
              <a:spcPct val="35000"/>
            </a:spcAft>
            <a:buNone/>
          </a:pPr>
          <a:r>
            <a:rPr lang="en-GB" sz="1400" b="0" i="0" u="none" kern="1200" dirty="0"/>
            <a:t>Create a strong team environment through team events.</a:t>
          </a:r>
        </a:p>
      </dsp:txBody>
      <dsp:txXfrm>
        <a:off x="4123792" y="3976599"/>
        <a:ext cx="1587304" cy="1150795"/>
      </dsp:txXfrm>
    </dsp:sp>
    <dsp:sp modelId="{0933C3F2-54DA-4480-A0EF-1289747CAA71}">
      <dsp:nvSpPr>
        <dsp:cNvPr id="0" name=""/>
        <dsp:cNvSpPr/>
      </dsp:nvSpPr>
      <dsp:spPr>
        <a:xfrm>
          <a:off x="6425384" y="2932892"/>
          <a:ext cx="714287" cy="714287"/>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9A16AD6-C296-4663-86F1-EC401E40B8D7}">
      <dsp:nvSpPr>
        <dsp:cNvPr id="0" name=""/>
        <dsp:cNvSpPr/>
      </dsp:nvSpPr>
      <dsp:spPr>
        <a:xfrm>
          <a:off x="5988875" y="3976599"/>
          <a:ext cx="1587304" cy="115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622300">
            <a:lnSpc>
              <a:spcPct val="100000"/>
            </a:lnSpc>
            <a:spcBef>
              <a:spcPct val="0"/>
            </a:spcBef>
            <a:spcAft>
              <a:spcPct val="35000"/>
            </a:spcAft>
            <a:buNone/>
          </a:pPr>
          <a:r>
            <a:rPr lang="en-GB" sz="1400" b="0" i="0" u="none" kern="1200" dirty="0"/>
            <a:t>Ensure that your staff gets the resources they require to work at their peak, which might be as basic as additional pens at the front desk.</a:t>
          </a:r>
          <a:endParaRPr lang="en-GB" sz="1100" b="0" i="0" u="none" kern="1200" dirty="0"/>
        </a:p>
      </dsp:txBody>
      <dsp:txXfrm>
        <a:off x="5988875" y="3976599"/>
        <a:ext cx="1587304" cy="1150795"/>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85626C0-73C2-4A47-B291-FC82F86CA5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318EB467-DF4E-4D5D-9DD4-3282E32730C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BA2A751-6888-460B-A98D-633C6EB3ADD1}" type="datetime1">
              <a:rPr lang="en-GB" smtClean="0"/>
              <a:t>02/12/2022</a:t>
            </a:fld>
            <a:endParaRPr lang="en-GB"/>
          </a:p>
        </p:txBody>
      </p:sp>
      <p:sp>
        <p:nvSpPr>
          <p:cNvPr id="4" name="Footer Placeholder 3">
            <a:extLst>
              <a:ext uri="{FF2B5EF4-FFF2-40B4-BE49-F238E27FC236}">
                <a16:creationId xmlns:a16="http://schemas.microsoft.com/office/drawing/2014/main" id="{553118DD-3ACF-4AFE-B30A-C76991C4592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6C649BE1-BBAC-4037-9952-E7CACCB03A8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FB7CF1-78D6-443C-8FBF-C9779BCD5DA3}" type="slidenum">
              <a:rPr lang="en-GB" smtClean="0"/>
              <a:t>‹#›</a:t>
            </a:fld>
            <a:endParaRPr lang="en-GB"/>
          </a:p>
        </p:txBody>
      </p:sp>
    </p:spTree>
    <p:extLst>
      <p:ext uri="{BB962C8B-B14F-4D97-AF65-F5344CB8AC3E}">
        <p14:creationId xmlns:p14="http://schemas.microsoft.com/office/powerpoint/2010/main" val="317045765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3DE2B3-314B-4823-8898-A405E40B4D95}" type="datetime1">
              <a:rPr lang="en-GB" noProof="0" smtClean="0"/>
              <a:t>02/12/2022</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D8E63B-9FFA-4EE9-89AA-03BB306665D8}" type="slidenum">
              <a:rPr lang="en-GB" noProof="0" smtClean="0"/>
              <a:t>‹#›</a:t>
            </a:fld>
            <a:endParaRPr lang="en-GB" noProof="0"/>
          </a:p>
        </p:txBody>
      </p:sp>
    </p:spTree>
    <p:extLst>
      <p:ext uri="{BB962C8B-B14F-4D97-AF65-F5344CB8AC3E}">
        <p14:creationId xmlns:p14="http://schemas.microsoft.com/office/powerpoint/2010/main" val="124078692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rtl="0"/>
            <a:fld id="{0FBDF500-FE05-4D50-AB42-37EDEB80A66C}" type="slidenum">
              <a:rPr lang="en-GB" smtClean="0"/>
              <a:t>1</a:t>
            </a:fld>
            <a:endParaRPr lang="en-GB"/>
          </a:p>
        </p:txBody>
      </p:sp>
    </p:spTree>
    <p:extLst>
      <p:ext uri="{BB962C8B-B14F-4D97-AF65-F5344CB8AC3E}">
        <p14:creationId xmlns:p14="http://schemas.microsoft.com/office/powerpoint/2010/main" val="3025419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rtl="0"/>
            <a:fld id="{0FBDF500-FE05-4D50-AB42-37EDEB80A66C}" type="slidenum">
              <a:rPr lang="en-GB" smtClean="0"/>
              <a:t>2</a:t>
            </a:fld>
            <a:endParaRPr lang="en-GB"/>
          </a:p>
        </p:txBody>
      </p:sp>
    </p:spTree>
    <p:extLst>
      <p:ext uri="{BB962C8B-B14F-4D97-AF65-F5344CB8AC3E}">
        <p14:creationId xmlns:p14="http://schemas.microsoft.com/office/powerpoint/2010/main" val="1986652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DD8E63B-9FFA-4EE9-89AA-03BB306665D8}" type="slidenum">
              <a:rPr lang="en-GB" smtClean="0"/>
              <a:t>3</a:t>
            </a:fld>
            <a:endParaRPr lang="en-GB"/>
          </a:p>
        </p:txBody>
      </p:sp>
    </p:spTree>
    <p:extLst>
      <p:ext uri="{BB962C8B-B14F-4D97-AF65-F5344CB8AC3E}">
        <p14:creationId xmlns:p14="http://schemas.microsoft.com/office/powerpoint/2010/main" val="42441580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DD8E63B-9FFA-4EE9-89AA-03BB306665D8}" type="slidenum">
              <a:rPr lang="en-GB" noProof="0" smtClean="0"/>
              <a:t>4</a:t>
            </a:fld>
            <a:endParaRPr lang="en-GB" noProof="0"/>
          </a:p>
        </p:txBody>
      </p:sp>
    </p:spTree>
    <p:extLst>
      <p:ext uri="{BB962C8B-B14F-4D97-AF65-F5344CB8AC3E}">
        <p14:creationId xmlns:p14="http://schemas.microsoft.com/office/powerpoint/2010/main" val="1195485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0FBDF500-FE05-4D50-AB42-37EDEB80A66C}" type="slidenum">
              <a:rPr lang="en-GB" smtClean="0"/>
              <a:t>5</a:t>
            </a:fld>
            <a:endParaRPr lang="en-GB"/>
          </a:p>
        </p:txBody>
      </p:sp>
    </p:spTree>
    <p:extLst>
      <p:ext uri="{BB962C8B-B14F-4D97-AF65-F5344CB8AC3E}">
        <p14:creationId xmlns:p14="http://schemas.microsoft.com/office/powerpoint/2010/main" val="3446266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0FBDF500-FE05-4D50-AB42-37EDEB80A66C}" type="slidenum">
              <a:rPr lang="en-GB" smtClean="0"/>
              <a:t>6</a:t>
            </a:fld>
            <a:endParaRPr lang="en-GB"/>
          </a:p>
        </p:txBody>
      </p:sp>
    </p:spTree>
    <p:extLst>
      <p:ext uri="{BB962C8B-B14F-4D97-AF65-F5344CB8AC3E}">
        <p14:creationId xmlns:p14="http://schemas.microsoft.com/office/powerpoint/2010/main" val="2252763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mj-lt"/>
              <a:buNone/>
            </a:pPr>
            <a:endParaRPr lang="en-GB" dirty="0"/>
          </a:p>
        </p:txBody>
      </p:sp>
      <p:sp>
        <p:nvSpPr>
          <p:cNvPr id="4" name="Slide Number Placeholder 3"/>
          <p:cNvSpPr>
            <a:spLocks noGrp="1"/>
          </p:cNvSpPr>
          <p:nvPr>
            <p:ph type="sldNum" sz="quarter" idx="10"/>
          </p:nvPr>
        </p:nvSpPr>
        <p:spPr/>
        <p:txBody>
          <a:bodyPr/>
          <a:lstStyle/>
          <a:p>
            <a:pPr rtl="0"/>
            <a:fld id="{3CFA0038-7055-434C-B6C4-B8C69565C600}" type="slidenum">
              <a:rPr lang="en-GB" smtClean="0"/>
              <a:t>7</a:t>
            </a:fld>
            <a:endParaRPr lang="en-GB" dirty="0"/>
          </a:p>
        </p:txBody>
      </p:sp>
    </p:spTree>
    <p:extLst>
      <p:ext uri="{BB962C8B-B14F-4D97-AF65-F5344CB8AC3E}">
        <p14:creationId xmlns:p14="http://schemas.microsoft.com/office/powerpoint/2010/main" val="687543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GB" dirty="0"/>
            </a:br>
            <a:endParaRPr lang="en-US" dirty="0"/>
          </a:p>
        </p:txBody>
      </p:sp>
      <p:sp>
        <p:nvSpPr>
          <p:cNvPr id="4" name="Slide Number Placeholder 3"/>
          <p:cNvSpPr>
            <a:spLocks noGrp="1"/>
          </p:cNvSpPr>
          <p:nvPr>
            <p:ph type="sldNum" sz="quarter" idx="5"/>
          </p:nvPr>
        </p:nvSpPr>
        <p:spPr/>
        <p:txBody>
          <a:bodyPr/>
          <a:lstStyle/>
          <a:p>
            <a:fld id="{7DD8E63B-9FFA-4EE9-89AA-03BB306665D8}" type="slidenum">
              <a:rPr lang="en-GB" noProof="0" smtClean="0"/>
              <a:t>8</a:t>
            </a:fld>
            <a:endParaRPr lang="en-GB" noProof="0"/>
          </a:p>
        </p:txBody>
      </p:sp>
    </p:spTree>
    <p:extLst>
      <p:ext uri="{BB962C8B-B14F-4D97-AF65-F5344CB8AC3E}">
        <p14:creationId xmlns:p14="http://schemas.microsoft.com/office/powerpoint/2010/main" val="27240150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7DD8E63B-9FFA-4EE9-89AA-03BB306665D8}" type="slidenum">
              <a:rPr lang="en-GB" noProof="0" smtClean="0"/>
              <a:t>9</a:t>
            </a:fld>
            <a:endParaRPr lang="en-GB" noProof="0"/>
          </a:p>
        </p:txBody>
      </p:sp>
    </p:spTree>
    <p:extLst>
      <p:ext uri="{BB962C8B-B14F-4D97-AF65-F5344CB8AC3E}">
        <p14:creationId xmlns:p14="http://schemas.microsoft.com/office/powerpoint/2010/main" val="2089625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DD8E63B-9FFA-4EE9-89AA-03BB306665D8}" type="slidenum">
              <a:rPr lang="en-GB" smtClean="0"/>
              <a:t>10</a:t>
            </a:fld>
            <a:endParaRPr lang="en-GB"/>
          </a:p>
        </p:txBody>
      </p:sp>
    </p:spTree>
    <p:extLst>
      <p:ext uri="{BB962C8B-B14F-4D97-AF65-F5344CB8AC3E}">
        <p14:creationId xmlns:p14="http://schemas.microsoft.com/office/powerpoint/2010/main" val="10677956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0FBDF500-FE05-4D50-AB42-37EDEB80A66C}" type="slidenum">
              <a:rPr lang="en-GB" smtClean="0"/>
              <a:t>11</a:t>
            </a:fld>
            <a:endParaRPr lang="en-GB"/>
          </a:p>
        </p:txBody>
      </p:sp>
    </p:spTree>
    <p:extLst>
      <p:ext uri="{BB962C8B-B14F-4D97-AF65-F5344CB8AC3E}">
        <p14:creationId xmlns:p14="http://schemas.microsoft.com/office/powerpoint/2010/main" val="4092107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3CFA0038-7055-434C-B6C4-B8C69565C600}" type="slidenum">
              <a:rPr lang="en-GB" smtClean="0"/>
              <a:t>12</a:t>
            </a:fld>
            <a:endParaRPr lang="en-GB" dirty="0"/>
          </a:p>
        </p:txBody>
      </p:sp>
    </p:spTree>
    <p:extLst>
      <p:ext uri="{BB962C8B-B14F-4D97-AF65-F5344CB8AC3E}">
        <p14:creationId xmlns:p14="http://schemas.microsoft.com/office/powerpoint/2010/main" val="4197291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rtlCol="0" anchor="b">
            <a:normAutofit/>
          </a:bodyPr>
          <a:lstStyle>
            <a:lvl1pPr algn="l">
              <a:defRPr sz="5900" spc="-100" baseline="0">
                <a:solidFill>
                  <a:srgbClr val="FFFFFF"/>
                </a:solidFill>
              </a:defRPr>
            </a:lvl1pPr>
          </a:lstStyle>
          <a:p>
            <a:pPr rtl="0"/>
            <a:r>
              <a:rPr lang="en-GB" noProof="0"/>
              <a:t>Click to edit Master title style</a:t>
            </a:r>
          </a:p>
        </p:txBody>
      </p:sp>
      <p:sp>
        <p:nvSpPr>
          <p:cNvPr id="3" name="Subtitle 2"/>
          <p:cNvSpPr>
            <a:spLocks noGrp="1"/>
          </p:cNvSpPr>
          <p:nvPr>
            <p:ph type="subTitle" idx="1"/>
          </p:nvPr>
        </p:nvSpPr>
        <p:spPr>
          <a:xfrm>
            <a:off x="1100015" y="4670246"/>
            <a:ext cx="7315200" cy="914400"/>
          </a:xfrm>
        </p:spPr>
        <p:txBody>
          <a:bodyPr rtlCol="0"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n-GB" noProof="0"/>
              <a:t>Click to edit Master subtitle style</a:t>
            </a:r>
          </a:p>
        </p:txBody>
      </p:sp>
      <p:sp>
        <p:nvSpPr>
          <p:cNvPr id="4" name="Date Placeholder 3"/>
          <p:cNvSpPr>
            <a:spLocks noGrp="1"/>
          </p:cNvSpPr>
          <p:nvPr>
            <p:ph type="dt" sz="half" idx="10"/>
          </p:nvPr>
        </p:nvSpPr>
        <p:spPr/>
        <p:txBody>
          <a:bodyPr rtlCol="0"/>
          <a:lstStyle/>
          <a:p>
            <a:pPr rtl="0"/>
            <a:fld id="{445E6945-0D46-47ED-B7DB-B15B072AE87B}" type="datetime1">
              <a:rPr lang="en-GB" noProof="0" smtClean="0"/>
              <a:t>02/12/2022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3354660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63D4AD51-6EAC-44C2-BC48-777487346C6A}" type="datetime1">
              <a:rPr lang="en-GB" noProof="0" smtClean="0"/>
              <a:t>02/12/2022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3181794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rtlCol="0" anchor="b">
            <a:normAutofit/>
          </a:bodyPr>
          <a:lstStyle>
            <a:lvl1pPr>
              <a:defRPr sz="5900" b="0" spc="-100" baseline="0">
                <a:solidFill>
                  <a:schemeClr val="tx2">
                    <a:lumMod val="75000"/>
                  </a:schemeClr>
                </a:solidFill>
              </a:defRPr>
            </a:lvl1pPr>
          </a:lstStyle>
          <a:p>
            <a:pPr rtl="0"/>
            <a:r>
              <a:rPr lang="en-GB" noProof="0"/>
              <a:t>Click to edit Master title style</a:t>
            </a:r>
          </a:p>
        </p:txBody>
      </p:sp>
      <p:sp>
        <p:nvSpPr>
          <p:cNvPr id="3" name="Text Placeholder 2"/>
          <p:cNvSpPr>
            <a:spLocks noGrp="1"/>
          </p:cNvSpPr>
          <p:nvPr>
            <p:ph type="body" idx="1"/>
          </p:nvPr>
        </p:nvSpPr>
        <p:spPr>
          <a:xfrm>
            <a:off x="3886200" y="4672584"/>
            <a:ext cx="7315200" cy="914400"/>
          </a:xfrm>
        </p:spPr>
        <p:txBody>
          <a:bodyPr rtlCol="0" anchor="t">
            <a:normAutofit/>
          </a:bodyPr>
          <a:lstStyle>
            <a:lvl1pPr marL="0" indent="0">
              <a:buNone/>
              <a:defRPr sz="2200" cap="none" spc="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640941F9-69A4-400F-AD1B-EA8D7D1430A2}" type="datetime1">
              <a:rPr lang="en-GB" noProof="0" smtClean="0"/>
              <a:t>02/12/2022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410662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3867912" y="868680"/>
            <a:ext cx="3474720" cy="5120640"/>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7818120" y="868680"/>
            <a:ext cx="3474720" cy="5120640"/>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8" name="Date Placeholder 7"/>
          <p:cNvSpPr>
            <a:spLocks noGrp="1"/>
          </p:cNvSpPr>
          <p:nvPr>
            <p:ph type="dt" sz="half" idx="10"/>
          </p:nvPr>
        </p:nvSpPr>
        <p:spPr/>
        <p:txBody>
          <a:bodyPr rtlCol="0"/>
          <a:lstStyle/>
          <a:p>
            <a:pPr rtl="0"/>
            <a:fld id="{9A0BD96B-E2DC-4583-B122-27859C6FE2A0}" type="datetime1">
              <a:rPr lang="en-GB" noProof="0" smtClean="0"/>
              <a:t>02/12/2022</a:t>
            </a:fld>
            <a:endParaRPr lang="en-GB" noProof="0"/>
          </a:p>
        </p:txBody>
      </p:sp>
      <p:sp>
        <p:nvSpPr>
          <p:cNvPr id="9" name="Footer Placeholder 8"/>
          <p:cNvSpPr>
            <a:spLocks noGrp="1"/>
          </p:cNvSpPr>
          <p:nvPr>
            <p:ph type="ftr" sz="quarter" idx="11"/>
          </p:nvPr>
        </p:nvSpPr>
        <p:spPr/>
        <p:txBody>
          <a:bodyPr rtlCol="0"/>
          <a:lstStyle/>
          <a:p>
            <a:pPr rtl="0"/>
            <a:endParaRPr lang="en-GB" noProof="0"/>
          </a:p>
        </p:txBody>
      </p:sp>
      <p:sp>
        <p:nvSpPr>
          <p:cNvPr id="10" name="Slide Number Placeholder 9"/>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1413777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rtlCol="0"/>
          <a:lstStyle/>
          <a:p>
            <a:pPr rtl="0"/>
            <a:r>
              <a:rPr lang="en-GB" noProof="0"/>
              <a:t>Click to edit Master title style</a:t>
            </a:r>
          </a:p>
        </p:txBody>
      </p:sp>
      <p:sp>
        <p:nvSpPr>
          <p:cNvPr id="3" name="Text Placeholder 2"/>
          <p:cNvSpPr>
            <a:spLocks noGrp="1"/>
          </p:cNvSpPr>
          <p:nvPr>
            <p:ph type="body" idx="1"/>
          </p:nvPr>
        </p:nvSpPr>
        <p:spPr>
          <a:xfrm>
            <a:off x="3867912" y="1023586"/>
            <a:ext cx="3474720" cy="807720"/>
          </a:xfrm>
        </p:spPr>
        <p:txBody>
          <a:bodyPr rtlCol="0"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3867912" y="1930936"/>
            <a:ext cx="3474720" cy="4023360"/>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p:nvPr>
        </p:nvSpPr>
        <p:spPr>
          <a:xfrm>
            <a:off x="7818463" y="1023586"/>
            <a:ext cx="3474720" cy="813171"/>
          </a:xfrm>
        </p:spPr>
        <p:txBody>
          <a:bodyPr rtlCol="0"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7818463" y="1930936"/>
            <a:ext cx="3474720" cy="4023360"/>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 name="Date Placeholder 1"/>
          <p:cNvSpPr>
            <a:spLocks noGrp="1"/>
          </p:cNvSpPr>
          <p:nvPr>
            <p:ph type="dt" sz="half" idx="10"/>
          </p:nvPr>
        </p:nvSpPr>
        <p:spPr/>
        <p:txBody>
          <a:bodyPr rtlCol="0"/>
          <a:lstStyle/>
          <a:p>
            <a:pPr rtl="0"/>
            <a:fld id="{19359416-1519-47E2-8FD7-7BC4F2F463E6}" type="datetime1">
              <a:rPr lang="en-GB" noProof="0" smtClean="0"/>
              <a:t>02/12/2022</a:t>
            </a:fld>
            <a:endParaRPr lang="en-GB" noProof="0"/>
          </a:p>
        </p:txBody>
      </p:sp>
      <p:sp>
        <p:nvSpPr>
          <p:cNvPr id="11" name="Footer Placeholder 10"/>
          <p:cNvSpPr>
            <a:spLocks noGrp="1"/>
          </p:cNvSpPr>
          <p:nvPr>
            <p:ph type="ftr" sz="quarter" idx="11"/>
          </p:nvPr>
        </p:nvSpPr>
        <p:spPr/>
        <p:txBody>
          <a:bodyPr rtlCol="0"/>
          <a:lstStyle/>
          <a:p>
            <a:pPr rtl="0"/>
            <a:endParaRPr lang="en-GB" noProof="0"/>
          </a:p>
        </p:txBody>
      </p:sp>
      <p:sp>
        <p:nvSpPr>
          <p:cNvPr id="12" name="Slide Number Placeholder 11"/>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2394660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pPr rtl="0"/>
            <a:r>
              <a:rPr lang="en-GB" noProof="0"/>
              <a:t>Click to edit Master title style</a:t>
            </a:r>
          </a:p>
        </p:txBody>
      </p:sp>
      <p:sp>
        <p:nvSpPr>
          <p:cNvPr id="2" name="Date Placeholder 1"/>
          <p:cNvSpPr>
            <a:spLocks noGrp="1"/>
          </p:cNvSpPr>
          <p:nvPr>
            <p:ph type="dt" sz="half" idx="10"/>
          </p:nvPr>
        </p:nvSpPr>
        <p:spPr/>
        <p:txBody>
          <a:bodyPr rtlCol="0"/>
          <a:lstStyle/>
          <a:p>
            <a:pPr rtl="0"/>
            <a:fld id="{C5555351-382A-4E13-AFEF-8F911A9E7A98}" type="datetime1">
              <a:rPr lang="en-GB" noProof="0" smtClean="0"/>
              <a:t>02/12/2022</a:t>
            </a:fld>
            <a:endParaRPr lang="en-GB" noProof="0"/>
          </a:p>
        </p:txBody>
      </p:sp>
      <p:sp>
        <p:nvSpPr>
          <p:cNvPr id="7" name="Footer Placeholder 6"/>
          <p:cNvSpPr>
            <a:spLocks noGrp="1"/>
          </p:cNvSpPr>
          <p:nvPr>
            <p:ph type="ftr" sz="quarter" idx="11"/>
          </p:nvPr>
        </p:nvSpPr>
        <p:spPr/>
        <p:txBody>
          <a:bodyPr rtlCol="0"/>
          <a:lstStyle/>
          <a:p>
            <a:pPr rtl="0"/>
            <a:endParaRPr lang="en-GB" noProof="0"/>
          </a:p>
        </p:txBody>
      </p:sp>
      <p:sp>
        <p:nvSpPr>
          <p:cNvPr id="8" name="Slide Number Placeholder 7"/>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632046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rtlCol="0"/>
          <a:lstStyle/>
          <a:p>
            <a:pPr rtl="0"/>
            <a:fld id="{85EB091D-9063-445B-84E3-8784F1F130EC}" type="datetime1">
              <a:rPr lang="en-GB" noProof="0" smtClean="0"/>
              <a:t>02/12/2022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2164920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rtlCol="0" anchor="b">
            <a:normAutofit/>
          </a:bodyPr>
          <a:lstStyle>
            <a:lvl1pPr>
              <a:defRPr sz="3200" b="0" baseline="0"/>
            </a:lvl1pPr>
          </a:lstStyle>
          <a:p>
            <a:pPr rtl="0"/>
            <a:r>
              <a:rPr lang="en-GB" noProof="0"/>
              <a:t>Click to edit Master title style</a:t>
            </a:r>
          </a:p>
        </p:txBody>
      </p:sp>
      <p:sp>
        <p:nvSpPr>
          <p:cNvPr id="3" name="Content Placeholder 2"/>
          <p:cNvSpPr>
            <a:spLocks noGrp="1"/>
          </p:cNvSpPr>
          <p:nvPr>
            <p:ph idx="1"/>
          </p:nvPr>
        </p:nvSpPr>
        <p:spPr>
          <a:xfrm>
            <a:off x="3906981" y="1852122"/>
            <a:ext cx="2458230" cy="2008678"/>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256032" y="3494176"/>
            <a:ext cx="2834640" cy="2321990"/>
          </a:xfrm>
        </p:spPr>
        <p:txBody>
          <a:bodyPr rtlCol="0"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8" name="Date Placeholder 7"/>
          <p:cNvSpPr>
            <a:spLocks noGrp="1"/>
          </p:cNvSpPr>
          <p:nvPr>
            <p:ph type="dt" sz="half" idx="10"/>
          </p:nvPr>
        </p:nvSpPr>
        <p:spPr/>
        <p:txBody>
          <a:bodyPr rtlCol="0"/>
          <a:lstStyle/>
          <a:p>
            <a:pPr rtl="0"/>
            <a:fld id="{717093C6-88D4-4C78-90FB-4320A75385BB}" type="datetime1">
              <a:rPr lang="en-GB" noProof="0" smtClean="0"/>
              <a:t>02/12/2022</a:t>
            </a:fld>
            <a:endParaRPr lang="en-GB" noProof="0"/>
          </a:p>
        </p:txBody>
      </p:sp>
      <p:sp>
        <p:nvSpPr>
          <p:cNvPr id="9" name="Footer Placeholder 8"/>
          <p:cNvSpPr>
            <a:spLocks noGrp="1"/>
          </p:cNvSpPr>
          <p:nvPr>
            <p:ph type="ftr" sz="quarter" idx="11"/>
          </p:nvPr>
        </p:nvSpPr>
        <p:spPr/>
        <p:txBody>
          <a:bodyPr rtlCol="0"/>
          <a:lstStyle/>
          <a:p>
            <a:pPr rtl="0"/>
            <a:endParaRPr lang="en-GB" noProof="0"/>
          </a:p>
        </p:txBody>
      </p:sp>
      <p:sp>
        <p:nvSpPr>
          <p:cNvPr id="10" name="Slide Number Placeholder 9"/>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
        <p:nvSpPr>
          <p:cNvPr id="11" name="Content Placeholder 2">
            <a:extLst>
              <a:ext uri="{FF2B5EF4-FFF2-40B4-BE49-F238E27FC236}">
                <a16:creationId xmlns:a16="http://schemas.microsoft.com/office/drawing/2014/main" id="{87B0DF2F-DAFD-4616-9E25-0C28D75BF306}"/>
              </a:ext>
            </a:extLst>
          </p:cNvPr>
          <p:cNvSpPr>
            <a:spLocks noGrp="1"/>
          </p:cNvSpPr>
          <p:nvPr>
            <p:ph idx="13"/>
          </p:nvPr>
        </p:nvSpPr>
        <p:spPr>
          <a:xfrm>
            <a:off x="6491805" y="1852122"/>
            <a:ext cx="2458230" cy="2008678"/>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2" name="Content Placeholder 2">
            <a:extLst>
              <a:ext uri="{FF2B5EF4-FFF2-40B4-BE49-F238E27FC236}">
                <a16:creationId xmlns:a16="http://schemas.microsoft.com/office/drawing/2014/main" id="{336DA0F9-D851-437C-A45B-EC125A3D3DB3}"/>
              </a:ext>
            </a:extLst>
          </p:cNvPr>
          <p:cNvSpPr>
            <a:spLocks noGrp="1"/>
          </p:cNvSpPr>
          <p:nvPr>
            <p:ph idx="14"/>
          </p:nvPr>
        </p:nvSpPr>
        <p:spPr>
          <a:xfrm>
            <a:off x="9076629" y="1852122"/>
            <a:ext cx="2458230" cy="2008678"/>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Text Placeholder 5">
            <a:extLst>
              <a:ext uri="{FF2B5EF4-FFF2-40B4-BE49-F238E27FC236}">
                <a16:creationId xmlns:a16="http://schemas.microsoft.com/office/drawing/2014/main" id="{0FF0BA98-3AB4-4D88-B1C2-6279BCACFAD9}"/>
              </a:ext>
            </a:extLst>
          </p:cNvPr>
          <p:cNvSpPr>
            <a:spLocks noGrp="1"/>
          </p:cNvSpPr>
          <p:nvPr>
            <p:ph type="body" sz="quarter" idx="15"/>
          </p:nvPr>
        </p:nvSpPr>
        <p:spPr>
          <a:xfrm>
            <a:off x="3887792" y="3971924"/>
            <a:ext cx="2477419" cy="803275"/>
          </a:xfrm>
        </p:spPr>
        <p:txBody>
          <a:bodyPr rtlCol="0"/>
          <a:lstStyle>
            <a:lvl1pPr marL="0" indent="0">
              <a:buNone/>
              <a:defRPr/>
            </a:lvl1pPr>
          </a:lstStyle>
          <a:p>
            <a:pPr lvl="0" rtl="0"/>
            <a:r>
              <a:rPr lang="en-GB" noProof="0"/>
              <a:t>Click to edit Master text styles</a:t>
            </a:r>
          </a:p>
        </p:txBody>
      </p:sp>
      <p:sp>
        <p:nvSpPr>
          <p:cNvPr id="13" name="Text Placeholder 5">
            <a:extLst>
              <a:ext uri="{FF2B5EF4-FFF2-40B4-BE49-F238E27FC236}">
                <a16:creationId xmlns:a16="http://schemas.microsoft.com/office/drawing/2014/main" id="{D9DEF72B-B924-4A0D-8C83-3B370632C0D3}"/>
              </a:ext>
            </a:extLst>
          </p:cNvPr>
          <p:cNvSpPr>
            <a:spLocks noGrp="1"/>
          </p:cNvSpPr>
          <p:nvPr>
            <p:ph type="body" sz="quarter" idx="16"/>
          </p:nvPr>
        </p:nvSpPr>
        <p:spPr>
          <a:xfrm>
            <a:off x="6472616" y="3971925"/>
            <a:ext cx="2477419" cy="803275"/>
          </a:xfrm>
        </p:spPr>
        <p:txBody>
          <a:bodyPr rtlCol="0"/>
          <a:lstStyle>
            <a:lvl1pPr marL="0" indent="0">
              <a:buNone/>
              <a:defRPr/>
            </a:lvl1pPr>
          </a:lstStyle>
          <a:p>
            <a:pPr lvl="0" rtl="0"/>
            <a:r>
              <a:rPr lang="en-GB" noProof="0"/>
              <a:t>Click to edit Master text styles</a:t>
            </a:r>
          </a:p>
        </p:txBody>
      </p:sp>
      <p:sp>
        <p:nvSpPr>
          <p:cNvPr id="14" name="Text Placeholder 5">
            <a:extLst>
              <a:ext uri="{FF2B5EF4-FFF2-40B4-BE49-F238E27FC236}">
                <a16:creationId xmlns:a16="http://schemas.microsoft.com/office/drawing/2014/main" id="{E9D30C54-E9E8-4300-8DA4-352DB3A71A4F}"/>
              </a:ext>
            </a:extLst>
          </p:cNvPr>
          <p:cNvSpPr>
            <a:spLocks noGrp="1"/>
          </p:cNvSpPr>
          <p:nvPr>
            <p:ph type="body" sz="quarter" idx="17"/>
          </p:nvPr>
        </p:nvSpPr>
        <p:spPr>
          <a:xfrm>
            <a:off x="9070240" y="3971924"/>
            <a:ext cx="2458230" cy="803275"/>
          </a:xfrm>
        </p:spPr>
        <p:txBody>
          <a:bodyPr rtlCol="0"/>
          <a:lstStyle>
            <a:lvl1pPr marL="0" indent="0">
              <a:buNone/>
              <a:defRPr/>
            </a:lvl1pPr>
          </a:lstStyle>
          <a:p>
            <a:pPr lvl="0" rtl="0"/>
            <a:r>
              <a:rPr lang="en-GB" noProof="0"/>
              <a:t>Click to edit Master text styles</a:t>
            </a:r>
          </a:p>
        </p:txBody>
      </p:sp>
    </p:spTree>
    <p:extLst>
      <p:ext uri="{BB962C8B-B14F-4D97-AF65-F5344CB8AC3E}">
        <p14:creationId xmlns:p14="http://schemas.microsoft.com/office/powerpoint/2010/main" val="2075080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rtlCol="0" anchor="b">
            <a:normAutofit/>
          </a:bodyPr>
          <a:lstStyle>
            <a:lvl1pPr>
              <a:defRPr sz="3200" b="0"/>
            </a:lvl1pPr>
          </a:lstStyle>
          <a:p>
            <a:pPr rtl="0"/>
            <a:r>
              <a:rPr lang="en-GB" noProof="0"/>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256032" y="3493008"/>
            <a:ext cx="2834640" cy="2322576"/>
          </a:xfrm>
        </p:spPr>
        <p:txBody>
          <a:bodyPr rtlCol="0"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8" name="Date Placeholder 7"/>
          <p:cNvSpPr>
            <a:spLocks noGrp="1"/>
          </p:cNvSpPr>
          <p:nvPr>
            <p:ph type="dt" sz="half" idx="10"/>
          </p:nvPr>
        </p:nvSpPr>
        <p:spPr/>
        <p:txBody>
          <a:bodyPr rtlCol="0"/>
          <a:lstStyle/>
          <a:p>
            <a:pPr rtl="0"/>
            <a:fld id="{4D2D1154-836B-43F6-B510-C59F1207CF89}" type="datetime1">
              <a:rPr lang="en-GB" noProof="0" smtClean="0"/>
              <a:t>02/12/2022</a:t>
            </a:fld>
            <a:endParaRPr lang="en-GB" noProof="0"/>
          </a:p>
        </p:txBody>
      </p:sp>
      <p:sp>
        <p:nvSpPr>
          <p:cNvPr id="9" name="Footer Placeholder 8"/>
          <p:cNvSpPr>
            <a:spLocks noGrp="1"/>
          </p:cNvSpPr>
          <p:nvPr>
            <p:ph type="ftr" sz="quarter" idx="11"/>
          </p:nvPr>
        </p:nvSpPr>
        <p:spPr>
          <a:xfrm>
            <a:off x="3499101" y="6356350"/>
            <a:ext cx="5911517" cy="365125"/>
          </a:xfrm>
        </p:spPr>
        <p:txBody>
          <a:bodyPr rtlCol="0"/>
          <a:lstStyle/>
          <a:p>
            <a:pPr rtl="0"/>
            <a:endParaRPr lang="en-GB" noProof="0"/>
          </a:p>
        </p:txBody>
      </p:sp>
      <p:sp>
        <p:nvSpPr>
          <p:cNvPr id="10" name="Slide Number Placeholder 9"/>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3059410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p:txBody>
          <a:bodyPr vert="eaVert" rtlCol="0" anchor="t"/>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195D0C2B-D550-4151-AF6D-710FD77425B0}" type="datetime1">
              <a:rPr lang="en-GB" noProof="0" smtClean="0"/>
              <a:t>02/12/2022</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2943974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rtlCol="0"/>
          <a:lstStyle/>
          <a:p>
            <a:pPr rtl="0"/>
            <a:r>
              <a:rPr lang="en-GB" noProof="0"/>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rtlCol="0" anchor="t"/>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AC0FC174-D677-49F9-81CE-4AEA3802619B}" type="datetime1">
              <a:rPr lang="en-GB" noProof="0" smtClean="0"/>
              <a:t>02/12/2022</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41971925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userDrawn="1"/>
        </p:nvSpPr>
        <p:spPr>
          <a:xfrm>
            <a:off x="0" y="4251158"/>
            <a:ext cx="12192000" cy="2606842"/>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4700582"/>
            <a:ext cx="8807116" cy="915873"/>
          </a:xfrm>
        </p:spPr>
        <p:txBody>
          <a:bodyPr rtlCol="0" anchor="b">
            <a:normAutofit/>
          </a:bodyPr>
          <a:lstStyle>
            <a:lvl1pPr algn="l">
              <a:defRPr sz="5500" b="1">
                <a:solidFill>
                  <a:schemeClr val="bg1"/>
                </a:solidFill>
              </a:defRPr>
            </a:lvl1pPr>
          </a:lstStyle>
          <a:p>
            <a:pPr rtl="0"/>
            <a:r>
              <a:rPr lang="en-GB" noProof="0"/>
              <a:t>PRESENTATION 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5949257"/>
            <a:ext cx="9144000" cy="601840"/>
          </a:xfrm>
        </p:spPr>
        <p:txBody>
          <a:bodyPr rtlCol="0">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Lorem Ipsum 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rtlCol="0"/>
          <a:lstStyle/>
          <a:p>
            <a:pPr rtl="0"/>
            <a:fld id="{9AAC9FE8-93D7-4F02-BDEA-C0C15E3F7257}" type="datetime1">
              <a:rPr lang="en-GB" noProof="0" smtClean="0"/>
              <a:t>02/12/2022</a:t>
            </a:fld>
            <a:endParaRPr lang="en-GB" noProof="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rtlCol="0"/>
          <a:lstStyle/>
          <a:p>
            <a:pPr rtl="0"/>
            <a:r>
              <a:rPr lang="en-GB" noProof="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rtlCol="0"/>
          <a:lstStyle/>
          <a:p>
            <a:pPr rtl="0"/>
            <a:fld id="{95CBEC59-7FF9-4688-98DF-89832A0C9025}" type="slidenum">
              <a:rPr lang="en-GB" noProof="0" smtClean="0"/>
              <a:t>‹#›</a:t>
            </a:fld>
            <a:endParaRPr lang="en-GB" noProof="0"/>
          </a:p>
        </p:txBody>
      </p:sp>
      <p:sp>
        <p:nvSpPr>
          <p:cNvPr id="10" name="Rectangle 9">
            <a:extLst>
              <a:ext uri="{FF2B5EF4-FFF2-40B4-BE49-F238E27FC236}">
                <a16:creationId xmlns:a16="http://schemas.microsoft.com/office/drawing/2014/main" id="{A0AFD9A3-66C4-4954-8678-720CFA24D244}"/>
              </a:ext>
            </a:extLst>
          </p:cNvPr>
          <p:cNvSpPr/>
          <p:nvPr userDrawn="1"/>
        </p:nvSpPr>
        <p:spPr>
          <a:xfrm>
            <a:off x="1379621" y="4878000"/>
            <a:ext cx="144000" cy="19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2" name="Straight Connector 11">
            <a:extLst>
              <a:ext uri="{FF2B5EF4-FFF2-40B4-BE49-F238E27FC236}">
                <a16:creationId xmlns:a16="http://schemas.microsoft.com/office/drawing/2014/main" id="{08240730-69E4-4798-8578-D648F7A2C4C9}"/>
              </a:ext>
            </a:extLst>
          </p:cNvPr>
          <p:cNvCxnSpPr/>
          <p:nvPr userDrawn="1"/>
        </p:nvCxnSpPr>
        <p:spPr>
          <a:xfrm>
            <a:off x="1957137" y="5794209"/>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F632EEF-732A-4DE7-BC5A-A86C31DB6F5A}"/>
              </a:ext>
            </a:extLst>
          </p:cNvPr>
          <p:cNvCxnSpPr>
            <a:cxnSpLocks/>
          </p:cNvCxnSpPr>
          <p:nvPr userDrawn="1"/>
        </p:nvCxnSpPr>
        <p:spPr>
          <a:xfrm rot="16200000">
            <a:off x="10391274" y="685801"/>
            <a:ext cx="1371600"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Text Placeholder 14">
            <a:extLst>
              <a:ext uri="{FF2B5EF4-FFF2-40B4-BE49-F238E27FC236}">
                <a16:creationId xmlns:a16="http://schemas.microsoft.com/office/drawing/2014/main" id="{C54CE062-7CDB-4AB7-B86E-461B22E7F450}"/>
              </a:ext>
            </a:extLst>
          </p:cNvPr>
          <p:cNvSpPr>
            <a:spLocks noGrp="1"/>
          </p:cNvSpPr>
          <p:nvPr>
            <p:ph type="body" sz="quarter" idx="14" hasCustomPrompt="1"/>
          </p:nvPr>
        </p:nvSpPr>
        <p:spPr>
          <a:xfrm>
            <a:off x="9416048" y="1013969"/>
            <a:ext cx="1460500" cy="481013"/>
          </a:xfrm>
        </p:spPr>
        <p:txBody>
          <a:bodyPr rtlCol="0"/>
          <a:lstStyle>
            <a:lvl1pPr marL="0" indent="0" algn="r">
              <a:buNone/>
              <a:defRPr lang="en-US" sz="3000" b="1" i="0" kern="1200" dirty="0">
                <a:solidFill>
                  <a:schemeClr val="bg2"/>
                </a:solidFill>
                <a:latin typeface="+mn-lt"/>
                <a:ea typeface="+mn-ea"/>
                <a:cs typeface="+mn-cs"/>
              </a:defRPr>
            </a:lvl1pPr>
          </a:lstStyle>
          <a:p>
            <a:pPr lvl="0" rtl="0"/>
            <a:r>
              <a:rPr lang="en-GB" noProof="0"/>
              <a:t>20XX</a:t>
            </a:r>
          </a:p>
        </p:txBody>
      </p:sp>
    </p:spTree>
    <p:extLst>
      <p:ext uri="{BB962C8B-B14F-4D97-AF65-F5344CB8AC3E}">
        <p14:creationId xmlns:p14="http://schemas.microsoft.com/office/powerpoint/2010/main" val="32638160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Picture and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7FDF157-A493-4A5F-9B08-356A30F203CD}"/>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53B0ED56-F1B1-4DBE-9DF3-13C23A2BEF6D}"/>
              </a:ext>
            </a:extLst>
          </p:cNvPr>
          <p:cNvSpPr>
            <a:spLocks noGrp="1"/>
          </p:cNvSpPr>
          <p:nvPr>
            <p:ph type="title" hasCustomPrompt="1"/>
          </p:nvPr>
        </p:nvSpPr>
        <p:spPr>
          <a:xfrm>
            <a:off x="928800" y="472822"/>
            <a:ext cx="10515600" cy="1325563"/>
          </a:xfrm>
        </p:spPr>
        <p:txBody>
          <a:bodyPr rtlCol="0"/>
          <a:lstStyle>
            <a:lvl1pPr>
              <a:defRPr/>
            </a:lvl1pPr>
          </a:lstStyle>
          <a:p>
            <a:pPr rtl="0"/>
            <a:r>
              <a:rPr lang="en-GB" noProof="0"/>
              <a:t>PICTURE SLIDE</a:t>
            </a:r>
          </a:p>
        </p:txBody>
      </p:sp>
      <p:sp>
        <p:nvSpPr>
          <p:cNvPr id="5" name="Date Placeholder 4">
            <a:extLst>
              <a:ext uri="{FF2B5EF4-FFF2-40B4-BE49-F238E27FC236}">
                <a16:creationId xmlns:a16="http://schemas.microsoft.com/office/drawing/2014/main" id="{E5D93C86-ABD2-4554-A6DC-88EB255699E1}"/>
              </a:ext>
            </a:extLst>
          </p:cNvPr>
          <p:cNvSpPr>
            <a:spLocks noGrp="1"/>
          </p:cNvSpPr>
          <p:nvPr>
            <p:ph type="dt" sz="half" idx="10"/>
          </p:nvPr>
        </p:nvSpPr>
        <p:spPr/>
        <p:txBody>
          <a:bodyPr rtlCol="0"/>
          <a:lstStyle/>
          <a:p>
            <a:pPr rtl="0"/>
            <a:fld id="{FBF3F48D-4C77-402C-A2F8-6588F545BADC}" type="datetime1">
              <a:rPr lang="en-GB" noProof="0" smtClean="0"/>
              <a:t>02/12/2022</a:t>
            </a:fld>
            <a:endParaRPr lang="en-GB" noProof="0"/>
          </a:p>
        </p:txBody>
      </p:sp>
      <p:sp>
        <p:nvSpPr>
          <p:cNvPr id="6" name="Footer Placeholder 5">
            <a:extLst>
              <a:ext uri="{FF2B5EF4-FFF2-40B4-BE49-F238E27FC236}">
                <a16:creationId xmlns:a16="http://schemas.microsoft.com/office/drawing/2014/main" id="{54E45015-FD92-48FC-8C28-ACCBC8BAB980}"/>
              </a:ext>
            </a:extLst>
          </p:cNvPr>
          <p:cNvSpPr>
            <a:spLocks noGrp="1"/>
          </p:cNvSpPr>
          <p:nvPr>
            <p:ph type="ftr" sz="quarter" idx="11"/>
          </p:nvPr>
        </p:nvSpPr>
        <p:spPr/>
        <p:txBody>
          <a:bodyPr rtlCol="0"/>
          <a:lstStyle/>
          <a:p>
            <a:pPr rtl="0"/>
            <a:r>
              <a:rPr lang="en-GB" noProof="0"/>
              <a:t>Presentation Title</a:t>
            </a:r>
          </a:p>
        </p:txBody>
      </p:sp>
      <p:sp>
        <p:nvSpPr>
          <p:cNvPr id="7" name="Slide Number Placeholder 6">
            <a:extLst>
              <a:ext uri="{FF2B5EF4-FFF2-40B4-BE49-F238E27FC236}">
                <a16:creationId xmlns:a16="http://schemas.microsoft.com/office/drawing/2014/main" id="{1AC07E4C-515F-4DA3-9B83-5C6CE5B980C2}"/>
              </a:ext>
            </a:extLst>
          </p:cNvPr>
          <p:cNvSpPr>
            <a:spLocks noGrp="1"/>
          </p:cNvSpPr>
          <p:nvPr>
            <p:ph type="sldNum" sz="quarter" idx="12"/>
          </p:nvPr>
        </p:nvSpPr>
        <p:spPr/>
        <p:txBody>
          <a:bodyPr rtlCol="0"/>
          <a:lstStyle/>
          <a:p>
            <a:pPr rtl="0"/>
            <a:fld id="{95CBEC59-7FF9-4688-98DF-89832A0C9025}" type="slidenum">
              <a:rPr lang="en-GB" noProof="0" smtClean="0"/>
              <a:t>‹#›</a:t>
            </a:fld>
            <a:endParaRPr lang="en-GB" noProof="0"/>
          </a:p>
        </p:txBody>
      </p:sp>
      <p:sp>
        <p:nvSpPr>
          <p:cNvPr id="8" name="Rectangle 7">
            <a:extLst>
              <a:ext uri="{FF2B5EF4-FFF2-40B4-BE49-F238E27FC236}">
                <a16:creationId xmlns:a16="http://schemas.microsoft.com/office/drawing/2014/main" id="{BD1F59C3-73BF-4D90-B580-4014C2B27C2C}"/>
              </a:ext>
            </a:extLst>
          </p:cNvPr>
          <p:cNvSpPr/>
          <p:nvPr userDrawn="1"/>
        </p:nvSpPr>
        <p:spPr>
          <a:xfrm>
            <a:off x="687289" y="0"/>
            <a:ext cx="72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1" name="Straight Connector 10">
            <a:extLst>
              <a:ext uri="{FF2B5EF4-FFF2-40B4-BE49-F238E27FC236}">
                <a16:creationId xmlns:a16="http://schemas.microsoft.com/office/drawing/2014/main" id="{2891E214-8AE6-4CA6-B994-7A8BDD0B394C}"/>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C95F487E-1B8C-4FBA-95B3-043C11DA1E65}"/>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AB912DCD-5EAD-419F-BF95-02B45172EDB0}"/>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Picture Placeholder 19">
            <a:extLst>
              <a:ext uri="{FF2B5EF4-FFF2-40B4-BE49-F238E27FC236}">
                <a16:creationId xmlns:a16="http://schemas.microsoft.com/office/drawing/2014/main" id="{E570BBF0-DF30-4898-89DD-8E929C0AD0B3}"/>
              </a:ext>
            </a:extLst>
          </p:cNvPr>
          <p:cNvSpPr>
            <a:spLocks noGrp="1"/>
          </p:cNvSpPr>
          <p:nvPr>
            <p:ph type="pic" sz="quarter" idx="15"/>
          </p:nvPr>
        </p:nvSpPr>
        <p:spPr>
          <a:xfrm>
            <a:off x="0" y="1659525"/>
            <a:ext cx="12192000" cy="4517136"/>
          </a:xfrm>
          <a:solidFill>
            <a:schemeClr val="bg1">
              <a:alpha val="50000"/>
            </a:schemeClr>
          </a:solidFill>
        </p:spPr>
        <p:txBody>
          <a:bodyPr rtlCol="0" anchor="ctr" anchorCtr="0">
            <a:normAutofit/>
          </a:bodyPr>
          <a:lstStyle>
            <a:lvl1pPr marL="0" indent="0" algn="ctr">
              <a:buNone/>
              <a:defRPr sz="1500"/>
            </a:lvl1pPr>
          </a:lstStyle>
          <a:p>
            <a:pPr rtl="0"/>
            <a:r>
              <a:rPr lang="en-GB" noProof="0"/>
              <a:t>Click icon to add picture</a:t>
            </a:r>
          </a:p>
        </p:txBody>
      </p:sp>
    </p:spTree>
    <p:extLst>
      <p:ext uri="{BB962C8B-B14F-4D97-AF65-F5344CB8AC3E}">
        <p14:creationId xmlns:p14="http://schemas.microsoft.com/office/powerpoint/2010/main" val="9725148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9B2A5FC-034D-4F4C-833F-A3DDC66E3E64}"/>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0A2C5870-C68D-4A7D-82BB-410BAD394DF1}"/>
              </a:ext>
            </a:extLst>
          </p:cNvPr>
          <p:cNvSpPr>
            <a:spLocks noGrp="1"/>
          </p:cNvSpPr>
          <p:nvPr>
            <p:ph type="title" hasCustomPrompt="1"/>
          </p:nvPr>
        </p:nvSpPr>
        <p:spPr>
          <a:xfrm>
            <a:off x="928800" y="470055"/>
            <a:ext cx="10515600" cy="1325563"/>
          </a:xfrm>
        </p:spPr>
        <p:txBody>
          <a:bodyPr rtlCol="0"/>
          <a:lstStyle>
            <a:lvl1pPr>
              <a:defRPr/>
            </a:lvl1pPr>
          </a:lstStyle>
          <a:p>
            <a:pPr rtl="0"/>
            <a:r>
              <a:rPr lang="en-GB" noProof="0"/>
              <a:t>CHART SLIDE</a:t>
            </a:r>
          </a:p>
        </p:txBody>
      </p:sp>
      <p:sp>
        <p:nvSpPr>
          <p:cNvPr id="3" name="Date Placeholder 2">
            <a:extLst>
              <a:ext uri="{FF2B5EF4-FFF2-40B4-BE49-F238E27FC236}">
                <a16:creationId xmlns:a16="http://schemas.microsoft.com/office/drawing/2014/main" id="{6236F3ED-82D9-4642-A435-86170B8919AF}"/>
              </a:ext>
            </a:extLst>
          </p:cNvPr>
          <p:cNvSpPr>
            <a:spLocks noGrp="1"/>
          </p:cNvSpPr>
          <p:nvPr>
            <p:ph type="dt" sz="half" idx="10"/>
          </p:nvPr>
        </p:nvSpPr>
        <p:spPr/>
        <p:txBody>
          <a:bodyPr rtlCol="0"/>
          <a:lstStyle/>
          <a:p>
            <a:pPr rtl="0"/>
            <a:fld id="{1EF09FFF-1C4C-4AA0-BF82-AA273CDA4890}" type="datetime1">
              <a:rPr lang="en-GB" noProof="0" smtClean="0"/>
              <a:t>02/12/2022</a:t>
            </a:fld>
            <a:endParaRPr lang="en-GB" noProof="0"/>
          </a:p>
        </p:txBody>
      </p:sp>
      <p:sp>
        <p:nvSpPr>
          <p:cNvPr id="4" name="Footer Placeholder 3">
            <a:extLst>
              <a:ext uri="{FF2B5EF4-FFF2-40B4-BE49-F238E27FC236}">
                <a16:creationId xmlns:a16="http://schemas.microsoft.com/office/drawing/2014/main" id="{B172C020-7618-45BB-AF25-CD2F3A57D922}"/>
              </a:ext>
            </a:extLst>
          </p:cNvPr>
          <p:cNvSpPr>
            <a:spLocks noGrp="1"/>
          </p:cNvSpPr>
          <p:nvPr>
            <p:ph type="ftr" sz="quarter" idx="11"/>
          </p:nvPr>
        </p:nvSpPr>
        <p:spPr/>
        <p:txBody>
          <a:bodyPr rtlCol="0"/>
          <a:lstStyle/>
          <a:p>
            <a:pPr rtl="0"/>
            <a:r>
              <a:rPr lang="en-GB" noProof="0"/>
              <a:t>Presentation Title</a:t>
            </a:r>
          </a:p>
        </p:txBody>
      </p:sp>
      <p:sp>
        <p:nvSpPr>
          <p:cNvPr id="5" name="Slide Number Placeholder 4">
            <a:extLst>
              <a:ext uri="{FF2B5EF4-FFF2-40B4-BE49-F238E27FC236}">
                <a16:creationId xmlns:a16="http://schemas.microsoft.com/office/drawing/2014/main" id="{AFAFB5F8-C1DD-4F45-9C62-6669B34800E2}"/>
              </a:ext>
            </a:extLst>
          </p:cNvPr>
          <p:cNvSpPr>
            <a:spLocks noGrp="1"/>
          </p:cNvSpPr>
          <p:nvPr>
            <p:ph type="sldNum" sz="quarter" idx="12"/>
          </p:nvPr>
        </p:nvSpPr>
        <p:spPr/>
        <p:txBody>
          <a:bodyPr rtlCol="0"/>
          <a:lstStyle/>
          <a:p>
            <a:pPr rtl="0"/>
            <a:fld id="{95CBEC59-7FF9-4688-98DF-89832A0C9025}" type="slidenum">
              <a:rPr lang="en-GB" noProof="0" smtClean="0"/>
              <a:t>‹#›</a:t>
            </a:fld>
            <a:endParaRPr lang="en-GB" noProof="0"/>
          </a:p>
        </p:txBody>
      </p:sp>
      <p:sp>
        <p:nvSpPr>
          <p:cNvPr id="8" name="Rectangle 7">
            <a:extLst>
              <a:ext uri="{FF2B5EF4-FFF2-40B4-BE49-F238E27FC236}">
                <a16:creationId xmlns:a16="http://schemas.microsoft.com/office/drawing/2014/main" id="{6D28A3A2-B6A3-4735-BBC9-E721BA710C9B}"/>
              </a:ext>
            </a:extLst>
          </p:cNvPr>
          <p:cNvSpPr/>
          <p:nvPr userDrawn="1"/>
        </p:nvSpPr>
        <p:spPr>
          <a:xfrm>
            <a:off x="687289" y="0"/>
            <a:ext cx="72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Text Placeholder 2">
            <a:extLst>
              <a:ext uri="{FF2B5EF4-FFF2-40B4-BE49-F238E27FC236}">
                <a16:creationId xmlns:a16="http://schemas.microsoft.com/office/drawing/2014/main" id="{BADDF5A7-229B-4731-9A6F-9DE095F66600}"/>
              </a:ext>
            </a:extLst>
          </p:cNvPr>
          <p:cNvSpPr>
            <a:spLocks noGrp="1"/>
          </p:cNvSpPr>
          <p:nvPr>
            <p:ph type="body" idx="1"/>
          </p:nvPr>
        </p:nvSpPr>
        <p:spPr>
          <a:xfrm>
            <a:off x="928800" y="2316979"/>
            <a:ext cx="5157787" cy="823912"/>
          </a:xfrm>
        </p:spPr>
        <p:txBody>
          <a:bodyPr rtlCol="0"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Content Placeholder 3">
            <a:extLst>
              <a:ext uri="{FF2B5EF4-FFF2-40B4-BE49-F238E27FC236}">
                <a16:creationId xmlns:a16="http://schemas.microsoft.com/office/drawing/2014/main" id="{131A72C0-870A-4F64-AE16-6B1FA2C61A94}"/>
              </a:ext>
            </a:extLst>
          </p:cNvPr>
          <p:cNvSpPr>
            <a:spLocks noGrp="1"/>
          </p:cNvSpPr>
          <p:nvPr>
            <p:ph sz="half" idx="2"/>
          </p:nvPr>
        </p:nvSpPr>
        <p:spPr>
          <a:xfrm>
            <a:off x="928800" y="3431112"/>
            <a:ext cx="5157787" cy="2773258"/>
          </a:xfrm>
        </p:spPr>
        <p:txBody>
          <a:bodyPr rtlCol="0">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rtl="0"/>
            <a:r>
              <a:rPr lang="en-GB" noProof="0"/>
              <a:t>Click to edit Master text styles</a:t>
            </a:r>
          </a:p>
        </p:txBody>
      </p:sp>
      <p:sp>
        <p:nvSpPr>
          <p:cNvPr id="11" name="Text Placeholder 4">
            <a:extLst>
              <a:ext uri="{FF2B5EF4-FFF2-40B4-BE49-F238E27FC236}">
                <a16:creationId xmlns:a16="http://schemas.microsoft.com/office/drawing/2014/main" id="{9962AFC0-1C35-4CF7-B15A-469738360002}"/>
              </a:ext>
            </a:extLst>
          </p:cNvPr>
          <p:cNvSpPr>
            <a:spLocks noGrp="1"/>
          </p:cNvSpPr>
          <p:nvPr>
            <p:ph type="body" sz="quarter" idx="3"/>
          </p:nvPr>
        </p:nvSpPr>
        <p:spPr>
          <a:xfrm>
            <a:off x="6224784" y="1402584"/>
            <a:ext cx="5183188" cy="823912"/>
          </a:xfrm>
        </p:spPr>
        <p:txBody>
          <a:bodyPr rtlCol="0"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 name="Content Placeholder 5">
            <a:extLst>
              <a:ext uri="{FF2B5EF4-FFF2-40B4-BE49-F238E27FC236}">
                <a16:creationId xmlns:a16="http://schemas.microsoft.com/office/drawing/2014/main" id="{2A1EF39B-44B4-41E9-B813-11A664255B46}"/>
              </a:ext>
            </a:extLst>
          </p:cNvPr>
          <p:cNvSpPr>
            <a:spLocks noGrp="1"/>
          </p:cNvSpPr>
          <p:nvPr>
            <p:ph sz="quarter" idx="4"/>
          </p:nvPr>
        </p:nvSpPr>
        <p:spPr>
          <a:xfrm>
            <a:off x="6224784" y="2516716"/>
            <a:ext cx="5183188" cy="3687653"/>
          </a:xfrm>
        </p:spPr>
        <p:txBody>
          <a:bodyPr rtlCol="0">
            <a:normAutofit/>
          </a:bodyPr>
          <a:lstStyle>
            <a:lvl1pPr>
              <a:defRPr lang="en-US" sz="1600" i="0" kern="1200" dirty="0" smtClean="0">
                <a:solidFill>
                  <a:schemeClr val="bg1"/>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GB" noProof="0"/>
              <a:t>Click to edit Master text styles</a:t>
            </a:r>
          </a:p>
        </p:txBody>
      </p:sp>
      <p:cxnSp>
        <p:nvCxnSpPr>
          <p:cNvPr id="13" name="Straight Connector 12">
            <a:extLst>
              <a:ext uri="{FF2B5EF4-FFF2-40B4-BE49-F238E27FC236}">
                <a16:creationId xmlns:a16="http://schemas.microsoft.com/office/drawing/2014/main" id="{0E13CA67-E267-486C-8B01-B07C27F7D30A}"/>
              </a:ext>
            </a:extLst>
          </p:cNvPr>
          <p:cNvCxnSpPr/>
          <p:nvPr userDrawn="1"/>
        </p:nvCxnSpPr>
        <p:spPr>
          <a:xfrm>
            <a:off x="1068863" y="327193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551A0EC-216D-492E-A209-7CD61B5343CC}"/>
              </a:ext>
            </a:extLst>
          </p:cNvPr>
          <p:cNvCxnSpPr/>
          <p:nvPr userDrawn="1"/>
        </p:nvCxnSpPr>
        <p:spPr>
          <a:xfrm>
            <a:off x="6352281" y="2357538"/>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BE7B492-C944-422B-9779-A95207B000CF}"/>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B7A18CA1-13F1-4B77-BA9C-71FAF3AEE43C}"/>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7" name="Straight Connector 16">
            <a:extLst>
              <a:ext uri="{FF2B5EF4-FFF2-40B4-BE49-F238E27FC236}">
                <a16:creationId xmlns:a16="http://schemas.microsoft.com/office/drawing/2014/main" id="{166915A3-52A7-4C8C-B8EC-41071CB1A90B}"/>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48B84D4-EC6A-481E-87B5-0AA6E59A5C12}"/>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02379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6096000" y="0"/>
            <a:ext cx="6096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1700327"/>
            <a:ext cx="4143555" cy="1536580"/>
          </a:xfrm>
        </p:spPr>
        <p:txBody>
          <a:bodyPr rtlCol="0"/>
          <a:lstStyle>
            <a:lvl1pPr>
              <a:defRPr>
                <a:gradFill flip="none" rotWithShape="1">
                  <a:gsLst>
                    <a:gs pos="0">
                      <a:schemeClr val="bg2"/>
                    </a:gs>
                    <a:gs pos="100000">
                      <a:schemeClr val="accent1"/>
                    </a:gs>
                  </a:gsLst>
                  <a:lin ang="0" scaled="1"/>
                  <a:tileRect/>
                </a:gradFill>
              </a:defRPr>
            </a:lvl1pPr>
          </a:lstStyle>
          <a:p>
            <a:pPr rtl="0"/>
            <a:r>
              <a:rPr lang="en-GB" noProof="0"/>
              <a:t>CONTENT</a:t>
            </a:r>
            <a:br>
              <a:rPr lang="en-GB" noProof="0"/>
            </a:br>
            <a:r>
              <a:rPr lang="en-GB" noProof="0"/>
              <a:t>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6914145" y="2138878"/>
            <a:ext cx="4361941" cy="3122935"/>
          </a:xfrm>
        </p:spPr>
        <p:txBody>
          <a:bodyPr rtlCol="0">
            <a:normAutofit/>
          </a:bodyPr>
          <a:lstStyle>
            <a:lvl1pPr marL="0" indent="0">
              <a:lnSpc>
                <a:spcPct val="100000"/>
              </a:lnSpc>
              <a:spcBef>
                <a:spcPts val="600"/>
              </a:spcBef>
              <a:buNone/>
              <a:defRPr sz="1600" i="0">
                <a:solidFill>
                  <a:schemeClr val="bg1"/>
                </a:solidFill>
              </a:defRPr>
            </a:lvl1pPr>
            <a:lvl2pPr marL="457200" indent="0">
              <a:buNone/>
              <a:defRPr sz="1800" i="1">
                <a:solidFill>
                  <a:schemeClr val="bg1"/>
                </a:solidFill>
              </a:defRPr>
            </a:lvl2pPr>
            <a:lvl3pPr marL="914400" indent="0">
              <a:buNone/>
              <a:defRPr sz="1600" i="1">
                <a:solidFill>
                  <a:schemeClr val="bg1"/>
                </a:solidFill>
              </a:defRPr>
            </a:lvl3pPr>
            <a:lvl4pPr marL="1371600" indent="0">
              <a:buNone/>
              <a:defRPr sz="1400" i="1">
                <a:solidFill>
                  <a:schemeClr val="bg1"/>
                </a:solidFill>
              </a:defRPr>
            </a:lvl4pPr>
            <a:lvl5pPr marL="1828800" indent="0">
              <a:buNone/>
              <a:defRPr sz="1400" i="1">
                <a:solidFill>
                  <a:schemeClr val="bg1"/>
                </a:solidFill>
              </a:defRPr>
            </a:lvl5pPr>
          </a:lstStyle>
          <a:p>
            <a:pPr lvl="0" rtl="0"/>
            <a:r>
              <a:rPr lang="en-GB" noProof="0"/>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pPr rtl="0"/>
            <a:fld id="{B10C5714-3264-4997-96F2-B6F900B7CF4D}" type="datetime1">
              <a:rPr lang="en-GB" noProof="0" smtClean="0"/>
              <a:t>02/12/2022</a:t>
            </a:fld>
            <a:endParaRPr lang="en-GB" noProof="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lvl1pPr>
              <a:defRPr>
                <a:solidFill>
                  <a:schemeClr val="accent1"/>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pPr rtl="0"/>
            <a:fld id="{95CBEC59-7FF9-4688-98DF-89832A0C9025}" type="slidenum">
              <a:rPr lang="en-GB" noProof="0" smtClean="0"/>
              <a:t>‹#›</a:t>
            </a:fld>
            <a:endParaRPr lang="en-GB" noProof="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1941196"/>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D4D4EAA8-8E55-45C3-BD00-531D549BB77D}"/>
              </a:ext>
            </a:extLst>
          </p:cNvPr>
          <p:cNvCxnSpPr/>
          <p:nvPr userDrawn="1"/>
        </p:nvCxnSpPr>
        <p:spPr>
          <a:xfrm>
            <a:off x="1666741" y="313915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19" y="3279799"/>
            <a:ext cx="4143555" cy="692595"/>
          </a:xfrm>
        </p:spPr>
        <p:txBody>
          <a:bodyPr rtlCol="0">
            <a:normAutofit/>
          </a:bodyPr>
          <a:lstStyle>
            <a:lvl1pPr marL="0" indent="0" algn="l">
              <a:buNone/>
              <a:defRPr sz="2500" b="1" i="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10638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4F6DA-C141-44B8-A3D2-B717A87A83C8}"/>
              </a:ext>
            </a:extLst>
          </p:cNvPr>
          <p:cNvSpPr>
            <a:spLocks noGrp="1"/>
          </p:cNvSpPr>
          <p:nvPr>
            <p:ph type="title" hasCustomPrompt="1"/>
          </p:nvPr>
        </p:nvSpPr>
        <p:spPr>
          <a:xfrm>
            <a:off x="1698820" y="4537309"/>
            <a:ext cx="9384760" cy="915873"/>
          </a:xfrm>
        </p:spPr>
        <p:txBody>
          <a:bodyPr rtlCol="0" anchor="b">
            <a:normAutofit/>
          </a:bodyPr>
          <a:lstStyle>
            <a:lvl1pPr>
              <a:defRPr sz="4000">
                <a:gradFill>
                  <a:gsLst>
                    <a:gs pos="0">
                      <a:schemeClr val="bg2"/>
                    </a:gs>
                    <a:gs pos="100000">
                      <a:schemeClr val="accent1"/>
                    </a:gs>
                  </a:gsLst>
                  <a:lin ang="0" scaled="1"/>
                </a:gradFill>
              </a:defRPr>
            </a:lvl1pPr>
          </a:lstStyle>
          <a:p>
            <a:pPr rtl="0"/>
            <a:r>
              <a:rPr lang="en-GB" noProof="0"/>
              <a:t>SECTION DIVIDER SLIDE</a:t>
            </a:r>
          </a:p>
        </p:txBody>
      </p:sp>
      <p:sp>
        <p:nvSpPr>
          <p:cNvPr id="19" name="Rectangle 18">
            <a:extLst>
              <a:ext uri="{FF2B5EF4-FFF2-40B4-BE49-F238E27FC236}">
                <a16:creationId xmlns:a16="http://schemas.microsoft.com/office/drawing/2014/main" id="{2ABAA4CC-3D2B-49F9-B077-001CA4738B89}"/>
              </a:ext>
            </a:extLst>
          </p:cNvPr>
          <p:cNvSpPr/>
          <p:nvPr userDrawn="1"/>
        </p:nvSpPr>
        <p:spPr>
          <a:xfrm>
            <a:off x="0" y="0"/>
            <a:ext cx="12192000" cy="4446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Date Placeholder 3">
            <a:extLst>
              <a:ext uri="{FF2B5EF4-FFF2-40B4-BE49-F238E27FC236}">
                <a16:creationId xmlns:a16="http://schemas.microsoft.com/office/drawing/2014/main" id="{B3702D73-8A0A-45AB-A4F6-F8D00BF25845}"/>
              </a:ext>
            </a:extLst>
          </p:cNvPr>
          <p:cNvSpPr>
            <a:spLocks noGrp="1"/>
          </p:cNvSpPr>
          <p:nvPr>
            <p:ph type="dt" sz="half" idx="10"/>
          </p:nvPr>
        </p:nvSpPr>
        <p:spPr/>
        <p:txBody>
          <a:bodyPr rtlCol="0"/>
          <a:lstStyle/>
          <a:p>
            <a:pPr rtl="0"/>
            <a:fld id="{8C631A7E-0CAA-4504-99D4-6ECAB75DE338}" type="datetime1">
              <a:rPr lang="en-GB" noProof="0" smtClean="0"/>
              <a:t>02/12/2022</a:t>
            </a:fld>
            <a:endParaRPr lang="en-GB" noProof="0"/>
          </a:p>
        </p:txBody>
      </p:sp>
      <p:sp>
        <p:nvSpPr>
          <p:cNvPr id="5" name="Footer Placeholder 4">
            <a:extLst>
              <a:ext uri="{FF2B5EF4-FFF2-40B4-BE49-F238E27FC236}">
                <a16:creationId xmlns:a16="http://schemas.microsoft.com/office/drawing/2014/main" id="{1AABD5BA-639F-449E-A055-BE79772AE949}"/>
              </a:ext>
            </a:extLst>
          </p:cNvPr>
          <p:cNvSpPr>
            <a:spLocks noGrp="1"/>
          </p:cNvSpPr>
          <p:nvPr>
            <p:ph type="ftr" sz="quarter" idx="11"/>
          </p:nvPr>
        </p:nvSpPr>
        <p:spPr>
          <a:xfrm>
            <a:off x="1698819" y="6159402"/>
            <a:ext cx="2616158" cy="384202"/>
          </a:xfrm>
        </p:spPr>
        <p:txBody>
          <a:bodyPr rtlCol="0"/>
          <a:lstStyle>
            <a:lvl1pPr>
              <a:defRPr>
                <a:solidFill>
                  <a:schemeClr val="accent1"/>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3BB626F1-D33A-4FC7-A75F-B53331D9D527}"/>
              </a:ext>
            </a:extLst>
          </p:cNvPr>
          <p:cNvSpPr>
            <a:spLocks noGrp="1"/>
          </p:cNvSpPr>
          <p:nvPr>
            <p:ph type="sldNum" sz="quarter" idx="12"/>
          </p:nvPr>
        </p:nvSpPr>
        <p:spPr/>
        <p:txBody>
          <a:bodyPr rtlCol="0"/>
          <a:lstStyle>
            <a:lvl1pPr>
              <a:defRPr>
                <a:solidFill>
                  <a:schemeClr val="accent1"/>
                </a:solidFill>
              </a:defRPr>
            </a:lvl1pPr>
          </a:lstStyle>
          <a:p>
            <a:pPr rtl="0"/>
            <a:fld id="{95CBEC59-7FF9-4688-98DF-89832A0C9025}" type="slidenum">
              <a:rPr lang="en-GB" noProof="0" smtClean="0"/>
              <a:pPr/>
              <a:t>‹#›</a:t>
            </a:fld>
            <a:endParaRPr lang="en-GB" noProof="0"/>
          </a:p>
        </p:txBody>
      </p:sp>
      <p:cxnSp>
        <p:nvCxnSpPr>
          <p:cNvPr id="12" name="Straight Connector 11">
            <a:extLst>
              <a:ext uri="{FF2B5EF4-FFF2-40B4-BE49-F238E27FC236}">
                <a16:creationId xmlns:a16="http://schemas.microsoft.com/office/drawing/2014/main" id="{75E0C289-2BC1-4B83-96F5-C1B9E010D027}"/>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5F65E082-5015-4DA2-9655-AE200511FDBE}"/>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5CB5B0FB-5693-42A3-BD99-CA01387F8DFE}"/>
              </a:ext>
            </a:extLst>
          </p:cNvPr>
          <p:cNvCxnSpPr>
            <a:cxnSpLocks/>
          </p:cNvCxnSpPr>
          <p:nvPr userDrawn="1"/>
        </p:nvCxnSpPr>
        <p:spPr>
          <a:xfrm rot="16200000">
            <a:off x="11384397" y="6579108"/>
            <a:ext cx="55778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E2523DB2-F162-4E92-B6E1-B5E87D5D8ACF}"/>
              </a:ext>
            </a:extLst>
          </p:cNvPr>
          <p:cNvSpPr/>
          <p:nvPr userDrawn="1"/>
        </p:nvSpPr>
        <p:spPr>
          <a:xfrm>
            <a:off x="1283369" y="4914000"/>
            <a:ext cx="72000" cy="1944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Text Placeholder 2">
            <a:extLst>
              <a:ext uri="{FF2B5EF4-FFF2-40B4-BE49-F238E27FC236}">
                <a16:creationId xmlns:a16="http://schemas.microsoft.com/office/drawing/2014/main" id="{316CC9B7-E806-4C95-96A5-EEEEBB4E99A0}"/>
              </a:ext>
            </a:extLst>
          </p:cNvPr>
          <p:cNvSpPr>
            <a:spLocks noGrp="1"/>
          </p:cNvSpPr>
          <p:nvPr>
            <p:ph type="body" idx="1" hasCustomPrompt="1"/>
          </p:nvPr>
        </p:nvSpPr>
        <p:spPr>
          <a:xfrm>
            <a:off x="1698820" y="5702936"/>
            <a:ext cx="9384760" cy="526936"/>
          </a:xfrm>
        </p:spPr>
        <p:txBody>
          <a:bodyPr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2500" b="1" i="0" kern="1200" dirty="0" smtClean="0">
                <a:solidFill>
                  <a:schemeClr val="accent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Section Subtitle</a:t>
            </a:r>
          </a:p>
        </p:txBody>
      </p:sp>
      <p:cxnSp>
        <p:nvCxnSpPr>
          <p:cNvPr id="21" name="Straight Connector 20">
            <a:extLst>
              <a:ext uri="{FF2B5EF4-FFF2-40B4-BE49-F238E27FC236}">
                <a16:creationId xmlns:a16="http://schemas.microsoft.com/office/drawing/2014/main" id="{595F7760-B839-4F89-B618-3371C8B08414}"/>
              </a:ext>
            </a:extLst>
          </p:cNvPr>
          <p:cNvCxnSpPr/>
          <p:nvPr userDrawn="1"/>
        </p:nvCxnSpPr>
        <p:spPr>
          <a:xfrm>
            <a:off x="1838883" y="5560637"/>
            <a:ext cx="6309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85058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1_Custom Layout">
    <p:spTree>
      <p:nvGrpSpPr>
        <p:cNvPr id="1" name=""/>
        <p:cNvGrpSpPr/>
        <p:nvPr/>
      </p:nvGrpSpPr>
      <p:grpSpPr>
        <a:xfrm>
          <a:off x="0" y="0"/>
          <a:ext cx="0" cy="0"/>
          <a:chOff x="0" y="0"/>
          <a:chExt cx="0" cy="0"/>
        </a:xfrm>
      </p:grpSpPr>
      <p:sp>
        <p:nvSpPr>
          <p:cNvPr id="7"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6"/>
          </p:nvPr>
        </p:nvSpPr>
        <p:spPr>
          <a:xfrm>
            <a:off x="0" y="0"/>
            <a:ext cx="3708400" cy="6853712"/>
          </a:xfrm>
          <a:solidFill>
            <a:schemeClr val="bg1">
              <a:lumMod val="95000"/>
            </a:schemeClr>
          </a:solidFill>
        </p:spPr>
        <p:txBody>
          <a:bodyPr rtlCol="0"/>
          <a:lstStyle/>
          <a:p>
            <a:pPr rtl="0"/>
            <a:r>
              <a:rPr lang="en-GB" noProof="0"/>
              <a:t>Click icon to add picture</a:t>
            </a:r>
            <a:endParaRPr lang="en-GB" noProof="0" dirty="0"/>
          </a:p>
        </p:txBody>
      </p:sp>
      <p:sp>
        <p:nvSpPr>
          <p:cNvPr id="11" name="Rectangle 10" title="Decorative"/>
          <p:cNvSpPr/>
          <p:nvPr userDrawn="1"/>
        </p:nvSpPr>
        <p:spPr>
          <a:xfrm>
            <a:off x="3708400" y="0"/>
            <a:ext cx="4775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110731EC-67BA-493B-B1C7-6258DD2B6042}"/>
              </a:ext>
            </a:extLst>
          </p:cNvPr>
          <p:cNvSpPr>
            <a:spLocks noGrp="1"/>
          </p:cNvSpPr>
          <p:nvPr>
            <p:ph type="title"/>
          </p:nvPr>
        </p:nvSpPr>
        <p:spPr>
          <a:xfrm>
            <a:off x="4252921" y="936980"/>
            <a:ext cx="3686159" cy="1466055"/>
          </a:xfrm>
        </p:spPr>
        <p:txBody>
          <a:bodyPr lIns="0" rtlCol="0" anchor="t">
            <a:normAutofit/>
          </a:bodyPr>
          <a:lstStyle>
            <a:lvl1pPr algn="l">
              <a:defRPr sz="4000">
                <a:solidFill>
                  <a:schemeClr val="bg1"/>
                </a:solidFill>
                <a:latin typeface="+mj-lt"/>
              </a:defRPr>
            </a:lvl1pPr>
          </a:lstStyle>
          <a:p>
            <a:pPr rtl="0"/>
            <a:r>
              <a:rPr lang="en-GB" noProof="0"/>
              <a:t>Click to edit Master title style</a:t>
            </a:r>
            <a:endParaRPr lang="en-GB" noProof="0" dirty="0"/>
          </a:p>
        </p:txBody>
      </p:sp>
      <p:sp>
        <p:nvSpPr>
          <p:cNvPr id="8" name="Text Placeholder 6">
            <a:extLst>
              <a:ext uri="{FF2B5EF4-FFF2-40B4-BE49-F238E27FC236}">
                <a16:creationId xmlns:a16="http://schemas.microsoft.com/office/drawing/2014/main" id="{75D558A5-D3BF-4DB7-928F-A20868F3C37D}"/>
              </a:ext>
            </a:extLst>
          </p:cNvPr>
          <p:cNvSpPr>
            <a:spLocks noGrp="1"/>
          </p:cNvSpPr>
          <p:nvPr>
            <p:ph type="body" sz="quarter" idx="12" hasCustomPrompt="1"/>
          </p:nvPr>
        </p:nvSpPr>
        <p:spPr>
          <a:xfrm>
            <a:off x="4252988" y="2407322"/>
            <a:ext cx="3686025" cy="382749"/>
          </a:xfrm>
        </p:spPr>
        <p:txBody>
          <a:bodyPr lIns="0" rtlCol="0" anchor="b">
            <a:normAutofit/>
          </a:bodyPr>
          <a:lstStyle>
            <a:lvl1pPr marL="0" indent="0">
              <a:buNone/>
              <a:defRPr sz="1600" b="1">
                <a:solidFill>
                  <a:schemeClr val="bg1"/>
                </a:solidFill>
                <a:latin typeface="+mj-lt"/>
                <a:cs typeface="Arial" panose="020B0604020202020204" pitchFamily="34" charset="0"/>
              </a:defRPr>
            </a:lvl1pPr>
          </a:lstStyle>
          <a:p>
            <a:pPr lvl="0" rtl="0"/>
            <a:r>
              <a:rPr lang="en-GB" noProof="0" dirty="0"/>
              <a:t>Click to add title here</a:t>
            </a:r>
          </a:p>
        </p:txBody>
      </p:sp>
      <p:sp>
        <p:nvSpPr>
          <p:cNvPr id="4" name="Text Placeholder 3">
            <a:extLst>
              <a:ext uri="{FF2B5EF4-FFF2-40B4-BE49-F238E27FC236}">
                <a16:creationId xmlns:a16="http://schemas.microsoft.com/office/drawing/2014/main" id="{9B53E20B-DD70-4AFB-9D9B-17969F880C06}"/>
              </a:ext>
            </a:extLst>
          </p:cNvPr>
          <p:cNvSpPr>
            <a:spLocks noGrp="1"/>
          </p:cNvSpPr>
          <p:nvPr>
            <p:ph type="body" sz="quarter" idx="15"/>
          </p:nvPr>
        </p:nvSpPr>
        <p:spPr>
          <a:xfrm>
            <a:off x="4252921" y="2811606"/>
            <a:ext cx="3686159" cy="3044825"/>
          </a:xfrm>
        </p:spPr>
        <p:txBody>
          <a:bodyPr lIns="0" tIns="72000" rtlCol="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12"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7"/>
          </p:nvPr>
        </p:nvSpPr>
        <p:spPr>
          <a:xfrm>
            <a:off x="8483600" y="0"/>
            <a:ext cx="3708400" cy="6853712"/>
          </a:xfrm>
          <a:solidFill>
            <a:schemeClr val="bg1">
              <a:lumMod val="95000"/>
            </a:schemeClr>
          </a:solidFill>
        </p:spPr>
        <p:txBody>
          <a:bodyPr rtlCol="0"/>
          <a:lstStyle/>
          <a:p>
            <a:pPr rtl="0"/>
            <a:r>
              <a:rPr lang="en-GB" noProof="0"/>
              <a:t>Click icon to add picture</a:t>
            </a:r>
            <a:endParaRPr lang="en-GB" noProof="0" dirty="0"/>
          </a:p>
        </p:txBody>
      </p:sp>
    </p:spTree>
    <p:extLst>
      <p:ext uri="{BB962C8B-B14F-4D97-AF65-F5344CB8AC3E}">
        <p14:creationId xmlns:p14="http://schemas.microsoft.com/office/powerpoint/2010/main" val="15894558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Custom Layout">
    <p:spTree>
      <p:nvGrpSpPr>
        <p:cNvPr id="1" name=""/>
        <p:cNvGrpSpPr/>
        <p:nvPr/>
      </p:nvGrpSpPr>
      <p:grpSpPr>
        <a:xfrm>
          <a:off x="0" y="0"/>
          <a:ext cx="0" cy="0"/>
          <a:chOff x="0" y="0"/>
          <a:chExt cx="0" cy="0"/>
        </a:xfrm>
      </p:grpSpPr>
      <p:sp>
        <p:nvSpPr>
          <p:cNvPr id="7" name="Text Placeholder 6" title="Decorative">
            <a:extLst>
              <a:ext uri="{FF2B5EF4-FFF2-40B4-BE49-F238E27FC236}">
                <a16:creationId xmlns:a16="http://schemas.microsoft.com/office/drawing/2014/main" id="{233D39E2-2188-4621-B115-A912A057E8AC}"/>
              </a:ext>
            </a:extLst>
          </p:cNvPr>
          <p:cNvSpPr>
            <a:spLocks noGrp="1"/>
          </p:cNvSpPr>
          <p:nvPr>
            <p:ph type="body" sz="quarter" idx="11"/>
          </p:nvPr>
        </p:nvSpPr>
        <p:spPr>
          <a:xfrm>
            <a:off x="0" y="3206186"/>
            <a:ext cx="12192000" cy="3651813"/>
          </a:xfrm>
          <a:solidFill>
            <a:schemeClr val="accent2"/>
          </a:solidFill>
        </p:spPr>
        <p:txBody>
          <a:bodyPr lIns="5400000" tIns="216000" rIns="1800000" rtlCol="0">
            <a:noAutofit/>
          </a:bodyPr>
          <a:lstStyle>
            <a:lvl1pPr marL="0" indent="0">
              <a:lnSpc>
                <a:spcPct val="100000"/>
              </a:lnSpc>
              <a:buNone/>
              <a:defRPr sz="1400">
                <a:solidFill>
                  <a:schemeClr val="bg1"/>
                </a:solidFill>
                <a:latin typeface="+mn-lt"/>
                <a:cs typeface="Arial" panose="020B0604020202020204" pitchFamily="34" charset="0"/>
              </a:defRPr>
            </a:lvl1pPr>
          </a:lstStyle>
          <a:p>
            <a:pPr lvl="0" rtl="0"/>
            <a:r>
              <a:rPr lang="en-GB" noProof="0"/>
              <a:t>Click to edit Master text styles</a:t>
            </a:r>
          </a:p>
        </p:txBody>
      </p:sp>
      <p:sp>
        <p:nvSpPr>
          <p:cNvPr id="2" name="Title 1">
            <a:extLst>
              <a:ext uri="{FF2B5EF4-FFF2-40B4-BE49-F238E27FC236}">
                <a16:creationId xmlns:a16="http://schemas.microsoft.com/office/drawing/2014/main" id="{110731EC-67BA-493B-B1C7-6258DD2B6042}"/>
              </a:ext>
            </a:extLst>
          </p:cNvPr>
          <p:cNvSpPr>
            <a:spLocks noGrp="1"/>
          </p:cNvSpPr>
          <p:nvPr>
            <p:ph type="title" hasCustomPrompt="1"/>
          </p:nvPr>
        </p:nvSpPr>
        <p:spPr>
          <a:xfrm>
            <a:off x="5278053" y="1775520"/>
            <a:ext cx="6435524" cy="1325563"/>
          </a:xfrm>
        </p:spPr>
        <p:txBody>
          <a:bodyPr rtlCol="0" anchor="b"/>
          <a:lstStyle>
            <a:lvl1pPr algn="l">
              <a:defRPr>
                <a:latin typeface="+mj-lt"/>
              </a:defRPr>
            </a:lvl1pPr>
          </a:lstStyle>
          <a:p>
            <a:pPr rtl="0"/>
            <a:r>
              <a:rPr lang="en-GB" noProof="0" dirty="0"/>
              <a:t>Click to Add Title</a:t>
            </a:r>
          </a:p>
        </p:txBody>
      </p:sp>
      <p:sp>
        <p:nvSpPr>
          <p:cNvPr id="5"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971836" y="1"/>
            <a:ext cx="3523423" cy="3206186"/>
          </a:xfrm>
          <a:solidFill>
            <a:schemeClr val="bg1">
              <a:lumMod val="95000"/>
            </a:schemeClr>
          </a:solidFill>
        </p:spPr>
        <p:txBody>
          <a:bodyPr rtlCol="0"/>
          <a:lstStyle/>
          <a:p>
            <a:pPr rtl="0"/>
            <a:r>
              <a:rPr lang="en-GB" noProof="0"/>
              <a:t>Click icon to add picture</a:t>
            </a:r>
            <a:endParaRPr lang="en-GB" noProof="0" dirty="0"/>
          </a:p>
        </p:txBody>
      </p:sp>
      <p:sp>
        <p:nvSpPr>
          <p:cNvPr id="6"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2"/>
          </p:nvPr>
        </p:nvSpPr>
        <p:spPr>
          <a:xfrm>
            <a:off x="971836" y="3358587"/>
            <a:ext cx="3523423" cy="3206186"/>
          </a:xfrm>
          <a:solidFill>
            <a:schemeClr val="bg1">
              <a:lumMod val="95000"/>
            </a:schemeClr>
          </a:solidFill>
        </p:spPr>
        <p:txBody>
          <a:bodyPr rtlCol="0"/>
          <a:lstStyle/>
          <a:p>
            <a:pPr rtl="0"/>
            <a:r>
              <a:rPr lang="en-GB" noProof="0"/>
              <a:t>Click icon to add picture</a:t>
            </a:r>
            <a:endParaRPr lang="en-GB" noProof="0" dirty="0"/>
          </a:p>
        </p:txBody>
      </p:sp>
    </p:spTree>
    <p:extLst>
      <p:ext uri="{BB962C8B-B14F-4D97-AF65-F5344CB8AC3E}">
        <p14:creationId xmlns:p14="http://schemas.microsoft.com/office/powerpoint/2010/main" val="23681318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Custom Layou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AC775-D0E4-4AE8-B104-8AF0CC99549B}"/>
              </a:ext>
            </a:extLst>
          </p:cNvPr>
          <p:cNvSpPr>
            <a:spLocks noGrp="1"/>
          </p:cNvSpPr>
          <p:nvPr>
            <p:ph type="title" hasCustomPrompt="1"/>
          </p:nvPr>
        </p:nvSpPr>
        <p:spPr>
          <a:xfrm>
            <a:off x="826626" y="3727361"/>
            <a:ext cx="2275389" cy="1025525"/>
          </a:xfrm>
          <a:noFill/>
        </p:spPr>
        <p:txBody>
          <a:bodyPr vert="horz" lIns="0" tIns="45720" rIns="91440" bIns="0" rtlCol="0" anchor="b">
            <a:noAutofit/>
          </a:bodyPr>
          <a:lstStyle>
            <a:lvl1pPr>
              <a:defRPr lang="en-US" sz="5000" b="1">
                <a:solidFill>
                  <a:schemeClr val="tx2"/>
                </a:solidFill>
                <a:latin typeface="+mj-lt"/>
              </a:defRPr>
            </a:lvl1pPr>
          </a:lstStyle>
          <a:p>
            <a:pPr marL="0" lvl="0" rtl="0"/>
            <a:r>
              <a:rPr lang="en-GB" noProof="0" dirty="0"/>
              <a:t>Agenda</a:t>
            </a:r>
          </a:p>
        </p:txBody>
      </p:sp>
      <p:sp>
        <p:nvSpPr>
          <p:cNvPr id="29" name="Picture Placeholder 28" title="Decorative">
            <a:extLst>
              <a:ext uri="{FF2B5EF4-FFF2-40B4-BE49-F238E27FC236}">
                <a16:creationId xmlns:a16="http://schemas.microsoft.com/office/drawing/2014/main" id="{AA648B5A-E380-4E42-882E-71EBF6838E22}"/>
              </a:ext>
            </a:extLst>
          </p:cNvPr>
          <p:cNvSpPr>
            <a:spLocks noGrp="1"/>
          </p:cNvSpPr>
          <p:nvPr>
            <p:ph type="pic" sz="quarter" idx="12"/>
          </p:nvPr>
        </p:nvSpPr>
        <p:spPr>
          <a:xfrm>
            <a:off x="8634413" y="812800"/>
            <a:ext cx="3557587" cy="5232400"/>
          </a:xfrm>
        </p:spPr>
        <p:txBody>
          <a:bodyPr rtlCol="0"/>
          <a:lstStyle/>
          <a:p>
            <a:pPr rtl="0"/>
            <a:r>
              <a:rPr lang="en-GB" noProof="0"/>
              <a:t>Click icon to add picture</a:t>
            </a:r>
            <a:endParaRPr lang="en-GB" noProof="0" dirty="0"/>
          </a:p>
        </p:txBody>
      </p:sp>
      <p:sp>
        <p:nvSpPr>
          <p:cNvPr id="32" name="Text Placeholder 30">
            <a:extLst>
              <a:ext uri="{FF2B5EF4-FFF2-40B4-BE49-F238E27FC236}">
                <a16:creationId xmlns:a16="http://schemas.microsoft.com/office/drawing/2014/main" id="{A0A47E85-3BCA-460F-8AB1-52D89AC152B5}"/>
              </a:ext>
            </a:extLst>
          </p:cNvPr>
          <p:cNvSpPr>
            <a:spLocks noGrp="1"/>
          </p:cNvSpPr>
          <p:nvPr>
            <p:ph type="body" sz="quarter" idx="11" hasCustomPrompt="1"/>
          </p:nvPr>
        </p:nvSpPr>
        <p:spPr>
          <a:xfrm>
            <a:off x="4155313" y="879710"/>
            <a:ext cx="4294206" cy="755650"/>
          </a:xfrm>
        </p:spPr>
        <p:txBody>
          <a:bodyPr rtlCol="0" anchor="ctr">
            <a:normAutofit/>
          </a:bodyPr>
          <a:lstStyle>
            <a:lvl1pPr marL="0" indent="0">
              <a:buNone/>
              <a:defRPr sz="1600">
                <a:solidFill>
                  <a:schemeClr val="tx2"/>
                </a:solidFill>
                <a:latin typeface="+mn-lt"/>
                <a:cs typeface="Arial" panose="020B0604020202020204" pitchFamily="34" charset="0"/>
              </a:defRPr>
            </a:lvl1pPr>
            <a:lvl2pPr marL="457200" indent="0">
              <a:buNone/>
              <a:defRPr/>
            </a:lvl2pPr>
          </a:lstStyle>
          <a:p>
            <a:pPr lvl="0" rtl="0"/>
            <a:r>
              <a:rPr lang="en-GB" noProof="0" dirty="0"/>
              <a:t>Click to edit Master </a:t>
            </a:r>
            <a:br>
              <a:rPr lang="en-GB" noProof="0" dirty="0"/>
            </a:br>
            <a:r>
              <a:rPr lang="en-GB" noProof="0" dirty="0"/>
              <a:t>text styles</a:t>
            </a:r>
          </a:p>
        </p:txBody>
      </p:sp>
      <p:sp>
        <p:nvSpPr>
          <p:cNvPr id="33" name="Text Placeholder 30">
            <a:extLst>
              <a:ext uri="{FF2B5EF4-FFF2-40B4-BE49-F238E27FC236}">
                <a16:creationId xmlns:a16="http://schemas.microsoft.com/office/drawing/2014/main" id="{D357C748-EEC9-489A-BCC6-CA3A91E3F2AD}"/>
              </a:ext>
            </a:extLst>
          </p:cNvPr>
          <p:cNvSpPr>
            <a:spLocks noGrp="1"/>
          </p:cNvSpPr>
          <p:nvPr>
            <p:ph type="body" sz="quarter" idx="13" hasCustomPrompt="1"/>
          </p:nvPr>
        </p:nvSpPr>
        <p:spPr>
          <a:xfrm>
            <a:off x="4155313" y="1956155"/>
            <a:ext cx="4294206" cy="755650"/>
          </a:xfrm>
        </p:spPr>
        <p:txBody>
          <a:bodyPr rtlCol="0"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rtl="0"/>
            <a:r>
              <a:rPr lang="en-GB" noProof="0" dirty="0"/>
              <a:t>Click to edit Master </a:t>
            </a:r>
            <a:br>
              <a:rPr lang="en-GB" noProof="0" dirty="0"/>
            </a:br>
            <a:r>
              <a:rPr lang="en-GB" noProof="0" dirty="0"/>
              <a:t>text styles</a:t>
            </a:r>
          </a:p>
        </p:txBody>
      </p:sp>
      <p:sp>
        <p:nvSpPr>
          <p:cNvPr id="34" name="Text Placeholder 30">
            <a:extLst>
              <a:ext uri="{FF2B5EF4-FFF2-40B4-BE49-F238E27FC236}">
                <a16:creationId xmlns:a16="http://schemas.microsoft.com/office/drawing/2014/main" id="{59136E3C-98E8-457D-ABD1-BA278DBB491B}"/>
              </a:ext>
            </a:extLst>
          </p:cNvPr>
          <p:cNvSpPr>
            <a:spLocks noGrp="1"/>
          </p:cNvSpPr>
          <p:nvPr>
            <p:ph type="body" sz="quarter" idx="14" hasCustomPrompt="1"/>
          </p:nvPr>
        </p:nvSpPr>
        <p:spPr>
          <a:xfrm>
            <a:off x="4155313" y="3032600"/>
            <a:ext cx="4294206" cy="755650"/>
          </a:xfrm>
        </p:spPr>
        <p:txBody>
          <a:bodyPr rtlCol="0"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rtl="0"/>
            <a:r>
              <a:rPr lang="en-GB" noProof="0" dirty="0"/>
              <a:t>Click to edit Master </a:t>
            </a:r>
            <a:br>
              <a:rPr lang="en-GB" noProof="0" dirty="0"/>
            </a:br>
            <a:r>
              <a:rPr lang="en-GB" noProof="0" dirty="0"/>
              <a:t>text styles</a:t>
            </a:r>
          </a:p>
        </p:txBody>
      </p:sp>
      <p:sp>
        <p:nvSpPr>
          <p:cNvPr id="35" name="Text Placeholder 30">
            <a:extLst>
              <a:ext uri="{FF2B5EF4-FFF2-40B4-BE49-F238E27FC236}">
                <a16:creationId xmlns:a16="http://schemas.microsoft.com/office/drawing/2014/main" id="{3F9938E0-7CFD-4C1C-88B0-388D25B8B1B8}"/>
              </a:ext>
            </a:extLst>
          </p:cNvPr>
          <p:cNvSpPr>
            <a:spLocks noGrp="1"/>
          </p:cNvSpPr>
          <p:nvPr>
            <p:ph type="body" sz="quarter" idx="15" hasCustomPrompt="1"/>
          </p:nvPr>
        </p:nvSpPr>
        <p:spPr>
          <a:xfrm>
            <a:off x="4155313" y="4109045"/>
            <a:ext cx="4294206" cy="755650"/>
          </a:xfrm>
        </p:spPr>
        <p:txBody>
          <a:bodyPr rtlCol="0"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rtl="0"/>
            <a:r>
              <a:rPr lang="en-GB" noProof="0" dirty="0"/>
              <a:t>Click to edit Master </a:t>
            </a:r>
            <a:br>
              <a:rPr lang="en-GB" noProof="0" dirty="0"/>
            </a:br>
            <a:r>
              <a:rPr lang="en-GB" noProof="0" dirty="0"/>
              <a:t>text styles</a:t>
            </a:r>
          </a:p>
        </p:txBody>
      </p:sp>
      <p:sp>
        <p:nvSpPr>
          <p:cNvPr id="36" name="Text Placeholder 30">
            <a:extLst>
              <a:ext uri="{FF2B5EF4-FFF2-40B4-BE49-F238E27FC236}">
                <a16:creationId xmlns:a16="http://schemas.microsoft.com/office/drawing/2014/main" id="{D274E9A2-3272-442A-A247-A383255C45F7}"/>
              </a:ext>
            </a:extLst>
          </p:cNvPr>
          <p:cNvSpPr>
            <a:spLocks noGrp="1"/>
          </p:cNvSpPr>
          <p:nvPr>
            <p:ph type="body" sz="quarter" idx="16" hasCustomPrompt="1"/>
          </p:nvPr>
        </p:nvSpPr>
        <p:spPr>
          <a:xfrm>
            <a:off x="4155313" y="5185490"/>
            <a:ext cx="4294206" cy="755650"/>
          </a:xfrm>
        </p:spPr>
        <p:txBody>
          <a:bodyPr rtlCol="0"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rtl="0"/>
            <a:r>
              <a:rPr lang="en-GB" noProof="0" dirty="0"/>
              <a:t>Click to edit Master </a:t>
            </a:r>
            <a:br>
              <a:rPr lang="en-GB" noProof="0" dirty="0"/>
            </a:br>
            <a:r>
              <a:rPr lang="en-GB" noProof="0" dirty="0"/>
              <a:t>text styles</a:t>
            </a:r>
          </a:p>
        </p:txBody>
      </p:sp>
      <p:sp>
        <p:nvSpPr>
          <p:cNvPr id="42" name="Shape 62" title="Decorative">
            <a:extLst>
              <a:ext uri="{FF2B5EF4-FFF2-40B4-BE49-F238E27FC236}">
                <a16:creationId xmlns:a16="http://schemas.microsoft.com/office/drawing/2014/main" id="{2683CBB0-468F-4DD2-853B-FBFFA91B662E}"/>
              </a:ext>
            </a:extLst>
          </p:cNvPr>
          <p:cNvSpPr/>
          <p:nvPr userDrawn="1"/>
        </p:nvSpPr>
        <p:spPr>
          <a:xfrm rot="16200000" flipV="1">
            <a:off x="1791782" y="3899540"/>
            <a:ext cx="0" cy="1930310"/>
          </a:xfrm>
          <a:prstGeom prst="line">
            <a:avLst/>
          </a:prstGeom>
          <a:ln w="76200">
            <a:solidFill>
              <a:schemeClr val="accent1">
                <a:alpha val="97000"/>
              </a:schemeClr>
            </a:solidFill>
            <a:miter lim="400000"/>
          </a:ln>
        </p:spPr>
        <p:txBody>
          <a:bodyPr lIns="19050" tIns="19050" rIns="19050" bIns="19050" rtlCol="0" anchor="ctr"/>
          <a:lstStyle/>
          <a:p>
            <a:pPr algn="ctr" rtl="0">
              <a:defRPr sz="3000">
                <a:solidFill>
                  <a:srgbClr val="000000"/>
                </a:solidFill>
                <a:latin typeface="Helvetica Light"/>
                <a:ea typeface="Helvetica Light"/>
                <a:cs typeface="Helvetica Light"/>
                <a:sym typeface="Helvetica Light"/>
              </a:defRPr>
            </a:pPr>
            <a:endParaRPr lang="en-GB" sz="1500" noProof="0" dirty="0"/>
          </a:p>
        </p:txBody>
      </p:sp>
    </p:spTree>
    <p:extLst>
      <p:ext uri="{BB962C8B-B14F-4D97-AF65-F5344CB8AC3E}">
        <p14:creationId xmlns:p14="http://schemas.microsoft.com/office/powerpoint/2010/main" val="735140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pPr rtl="0"/>
            <a:r>
              <a:rPr lang="en-GB" noProof="0"/>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pPr rtl="0"/>
            <a:fld id="{325D7494-370F-4B5B-B556-9A8AF97D7D49}" type="datetime1">
              <a:rPr lang="en-GB" noProof="0" smtClean="0"/>
              <a:t>02/12/2022</a:t>
            </a:fld>
            <a:endParaRPr lang="en-GB" noProof="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pPr rtl="0"/>
            <a:endParaRPr lang="en-GB" noProof="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pPr rtl="0"/>
            <a:fld id="{4FAB73BC-B049-4115-A692-8D63A059BFB8}" type="slidenum">
              <a:rPr lang="en-GB" noProof="0" smtClean="0"/>
              <a:pPr/>
              <a:t>‹#›</a:t>
            </a:fld>
            <a:endParaRPr lang="en-GB" noProof="0"/>
          </a:p>
        </p:txBody>
      </p:sp>
    </p:spTree>
    <p:extLst>
      <p:ext uri="{BB962C8B-B14F-4D97-AF65-F5344CB8AC3E}">
        <p14:creationId xmlns:p14="http://schemas.microsoft.com/office/powerpoint/2010/main" val="435939692"/>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 id="2147483876" r:id="rId12"/>
    <p:sldLayoutId id="2147483879" r:id="rId13"/>
    <p:sldLayoutId id="2147483880" r:id="rId14"/>
    <p:sldLayoutId id="2147483881" r:id="rId15"/>
    <p:sldLayoutId id="2147483882" r:id="rId16"/>
    <p:sldLayoutId id="2147483883" r:id="rId17"/>
    <p:sldLayoutId id="2147483885" r:id="rId18"/>
    <p:sldLayoutId id="2147483886" r:id="rId19"/>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75000"/>
              <a:lumOff val="2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75000"/>
              <a:lumOff val="2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75000"/>
              <a:lumOff val="2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6.jpg"/><Relationship Id="rId7" Type="http://schemas.openxmlformats.org/officeDocument/2006/relationships/diagramData" Target="../diagrams/data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jpg"/><Relationship Id="rId11" Type="http://schemas.microsoft.com/office/2007/relationships/diagramDrawing" Target="../diagrams/drawing2.xml"/><Relationship Id="rId5" Type="http://schemas.openxmlformats.org/officeDocument/2006/relationships/image" Target="../media/image8.jpg"/><Relationship Id="rId10" Type="http://schemas.openxmlformats.org/officeDocument/2006/relationships/diagramColors" Target="../diagrams/colors2.xml"/><Relationship Id="rId4" Type="http://schemas.openxmlformats.org/officeDocument/2006/relationships/image" Target="../media/image7.png"/><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pn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20.svg"/></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25.jpeg"/><Relationship Id="rId7" Type="http://schemas.openxmlformats.org/officeDocument/2006/relationships/diagramQuickStyle" Target="../diagrams/quickStyle4.xml"/><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26.jpeg"/><Relationship Id="rId9" Type="http://schemas.microsoft.com/office/2007/relationships/diagramDrawing" Target="../diagrams/drawing4.xml"/></Relationships>
</file>

<file path=ppt/slides/_rels/slide1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7.jpeg"/><Relationship Id="rId7" Type="http://schemas.openxmlformats.org/officeDocument/2006/relationships/diagramColors" Target="../diagrams/colors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5.png"/></Relationships>
</file>

<file path=ppt/slides/_rels/slide12.xml.rels><?xml version="1.0" encoding="UTF-8" standalone="yes"?>
<Relationships xmlns="http://schemas.openxmlformats.org/package/2006/relationships"><Relationship Id="rId8" Type="http://schemas.openxmlformats.org/officeDocument/2006/relationships/hyperlink" Target="file:///insight/search%3fq=Francoise%20Contreras" TargetMode="External"/><Relationship Id="rId13" Type="http://schemas.openxmlformats.org/officeDocument/2006/relationships/hyperlink" Target="file:///insight/search%3fq=Sunyoung%20Park" TargetMode="External"/><Relationship Id="rId18" Type="http://schemas.openxmlformats.org/officeDocument/2006/relationships/hyperlink" Target="file:///insight/search%3fq=Alan%20M.%20Saks" TargetMode="External"/><Relationship Id="rId3" Type="http://schemas.openxmlformats.org/officeDocument/2006/relationships/image" Target="../media/image46.jpeg"/><Relationship Id="rId21" Type="http://schemas.openxmlformats.org/officeDocument/2006/relationships/hyperlink" Target="http://www.davidzinger.com/the-employee-engagement-pyramid-12712/" TargetMode="External"/><Relationship Id="rId7" Type="http://schemas.openxmlformats.org/officeDocument/2006/relationships/hyperlink" Target="file:///insight/search%3fq=Claudia%20Nelly%20Berrones-Flemmig" TargetMode="External"/><Relationship Id="rId12" Type="http://schemas.openxmlformats.org/officeDocument/2006/relationships/hyperlink" Target="https://youtu.be/Uu7EG6EZeAM" TargetMode="External"/><Relationship Id="rId17" Type="http://schemas.openxmlformats.org/officeDocument/2006/relationships/hyperlink" Target="https://doi.org/10.1108/MRR-03-2018-0126" TargetMode="External"/><Relationship Id="rId2" Type="http://schemas.openxmlformats.org/officeDocument/2006/relationships/notesSlide" Target="../notesSlides/notesSlide12.xml"/><Relationship Id="rId16" Type="http://schemas.openxmlformats.org/officeDocument/2006/relationships/hyperlink" Target="https://www.emerald.com/insight/publication/issn/2040-8269" TargetMode="External"/><Relationship Id="rId20" Type="http://schemas.openxmlformats.org/officeDocument/2006/relationships/hyperlink" Target="https://doi.org/10.1108/02683940610690169" TargetMode="External"/><Relationship Id="rId1" Type="http://schemas.openxmlformats.org/officeDocument/2006/relationships/slideLayout" Target="../slideLayouts/slideLayout19.xml"/><Relationship Id="rId6" Type="http://schemas.openxmlformats.org/officeDocument/2006/relationships/hyperlink" Target="file:///insight/search%3fq=Sehrish%20Ilyas" TargetMode="External"/><Relationship Id="rId11" Type="http://schemas.openxmlformats.org/officeDocument/2006/relationships/hyperlink" Target="https://www.comparably.com/companies/marriott/employee-engagement" TargetMode="External"/><Relationship Id="rId5" Type="http://schemas.openxmlformats.org/officeDocument/2006/relationships/hyperlink" Target="file:///insight/search%3fq=Ghulam%20Abid" TargetMode="External"/><Relationship Id="rId15" Type="http://schemas.openxmlformats.org/officeDocument/2006/relationships/hyperlink" Target="file:///insight/search%3fq=Sanghamitra%20Chaudhuri" TargetMode="External"/><Relationship Id="rId10" Type="http://schemas.openxmlformats.org/officeDocument/2006/relationships/hyperlink" Target="https://doi.org/10.1108/978-1-80382-787-220221010" TargetMode="External"/><Relationship Id="rId19" Type="http://schemas.openxmlformats.org/officeDocument/2006/relationships/hyperlink" Target="https://www.emerald.com/insight/publication/issn/0268-3946" TargetMode="External"/><Relationship Id="rId4" Type="http://schemas.openxmlformats.org/officeDocument/2006/relationships/hyperlink" Target="file:///insight/search%3fq=Fouzia%20Ashfaq" TargetMode="External"/><Relationship Id="rId9" Type="http://schemas.openxmlformats.org/officeDocument/2006/relationships/hyperlink" Target="file:///insight/search%3fq=Utz%20Dornberger" TargetMode="External"/><Relationship Id="rId14" Type="http://schemas.openxmlformats.org/officeDocument/2006/relationships/hyperlink" Target="file:///insight/search%3fq=Karen%20R.%20Johnson" TargetMode="External"/><Relationship Id="rId22" Type="http://schemas.openxmlformats.org/officeDocument/2006/relationships/hyperlink" Target="https://www.gartner.com/smarterwithgartner/what-is-employee-engage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FA173-4917-43E5-B91C-3914C1A8D225}"/>
              </a:ext>
            </a:extLst>
          </p:cNvPr>
          <p:cNvSpPr>
            <a:spLocks noGrp="1"/>
          </p:cNvSpPr>
          <p:nvPr>
            <p:ph type="ctrTitle"/>
          </p:nvPr>
        </p:nvSpPr>
        <p:spPr>
          <a:xfrm>
            <a:off x="0" y="1765993"/>
            <a:ext cx="3840480" cy="1210132"/>
          </a:xfrm>
        </p:spPr>
        <p:txBody>
          <a:bodyPr rtlCol="0">
            <a:noAutofit/>
          </a:bodyPr>
          <a:lstStyle/>
          <a:p>
            <a:pPr rtl="0"/>
            <a:r>
              <a:rPr lang="en-GB" sz="4800" dirty="0"/>
              <a:t>Employee Engagement</a:t>
            </a:r>
          </a:p>
        </p:txBody>
      </p:sp>
      <p:sp>
        <p:nvSpPr>
          <p:cNvPr id="3" name="Subtitle 2">
            <a:extLst>
              <a:ext uri="{FF2B5EF4-FFF2-40B4-BE49-F238E27FC236}">
                <a16:creationId xmlns:a16="http://schemas.microsoft.com/office/drawing/2014/main" id="{D099D82B-F86A-4C04-9207-B25F53939FB6}"/>
              </a:ext>
            </a:extLst>
          </p:cNvPr>
          <p:cNvSpPr>
            <a:spLocks noGrp="1"/>
          </p:cNvSpPr>
          <p:nvPr>
            <p:ph type="subTitle" idx="1"/>
          </p:nvPr>
        </p:nvSpPr>
        <p:spPr>
          <a:xfrm>
            <a:off x="1812758" y="5092007"/>
            <a:ext cx="6211102" cy="1183063"/>
          </a:xfrm>
        </p:spPr>
        <p:txBody>
          <a:bodyPr rtlCol="0">
            <a:normAutofit fontScale="77500" lnSpcReduction="20000"/>
          </a:bodyPr>
          <a:lstStyle/>
          <a:p>
            <a:pPr rtl="0"/>
            <a:r>
              <a:rPr lang="en-GB" dirty="0"/>
              <a:t>Mihaela Buzdugan 2121942</a:t>
            </a:r>
          </a:p>
          <a:p>
            <a:pPr rtl="0"/>
            <a:r>
              <a:rPr lang="en-GB" dirty="0"/>
              <a:t>Operation Hotel Facilities (BMIH 4006)</a:t>
            </a:r>
          </a:p>
          <a:p>
            <a:pPr rtl="0"/>
            <a:r>
              <a:rPr lang="en-GB" dirty="0"/>
              <a:t>Tutor: Ffiona Cumberpatch</a:t>
            </a:r>
          </a:p>
          <a:p>
            <a:pPr rtl="0"/>
            <a:endParaRPr lang="en-GB" dirty="0"/>
          </a:p>
          <a:p>
            <a:pPr rtl="0"/>
            <a:endParaRPr lang="en-GB" dirty="0"/>
          </a:p>
        </p:txBody>
      </p:sp>
    </p:spTree>
    <p:extLst>
      <p:ext uri="{BB962C8B-B14F-4D97-AF65-F5344CB8AC3E}">
        <p14:creationId xmlns:p14="http://schemas.microsoft.com/office/powerpoint/2010/main" val="3013068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C75E2-C7E9-4CDE-A3E7-DB7E770B97E4}"/>
              </a:ext>
            </a:extLst>
          </p:cNvPr>
          <p:cNvSpPr>
            <a:spLocks noGrp="1"/>
          </p:cNvSpPr>
          <p:nvPr>
            <p:ph type="title"/>
          </p:nvPr>
        </p:nvSpPr>
        <p:spPr>
          <a:xfrm>
            <a:off x="1653249" y="1743219"/>
            <a:ext cx="4143555" cy="1536580"/>
          </a:xfrm>
        </p:spPr>
        <p:txBody>
          <a:bodyPr rtlCol="0">
            <a:normAutofit fontScale="90000"/>
          </a:bodyPr>
          <a:lstStyle/>
          <a:p>
            <a:pPr rtl="0"/>
            <a:r>
              <a:rPr lang="en-GB" b="1" u="sng" dirty="0"/>
              <a:t>Introduction to Employee Engagement</a:t>
            </a:r>
          </a:p>
        </p:txBody>
      </p:sp>
      <p:graphicFrame>
        <p:nvGraphicFramePr>
          <p:cNvPr id="19" name="Content Placeholder 2">
            <a:extLst>
              <a:ext uri="{FF2B5EF4-FFF2-40B4-BE49-F238E27FC236}">
                <a16:creationId xmlns:a16="http://schemas.microsoft.com/office/drawing/2014/main" id="{131C53BD-48E0-A6A4-D8AF-F2DCCE8C236B}"/>
              </a:ext>
            </a:extLst>
          </p:cNvPr>
          <p:cNvGraphicFramePr>
            <a:graphicFrameLocks noGrp="1"/>
          </p:cNvGraphicFramePr>
          <p:nvPr>
            <p:ph idx="1"/>
            <p:extLst>
              <p:ext uri="{D42A27DB-BD31-4B8C-83A1-F6EECF244321}">
                <p14:modId xmlns:p14="http://schemas.microsoft.com/office/powerpoint/2010/main" val="1518241631"/>
              </p:ext>
            </p:extLst>
          </p:nvPr>
        </p:nvGraphicFramePr>
        <p:xfrm>
          <a:off x="6788415" y="950041"/>
          <a:ext cx="4809487" cy="47056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16417046-E8D4-4851-862C-0BF84D8D122B}"/>
              </a:ext>
            </a:extLst>
          </p:cNvPr>
          <p:cNvSpPr>
            <a:spLocks noGrp="1"/>
          </p:cNvSpPr>
          <p:nvPr>
            <p:ph type="ftr" sz="quarter" idx="11"/>
          </p:nvPr>
        </p:nvSpPr>
        <p:spPr>
          <a:xfrm>
            <a:off x="9670367" y="6357620"/>
            <a:ext cx="1927535" cy="365125"/>
          </a:xfrm>
        </p:spPr>
        <p:txBody>
          <a:bodyPr rtlCol="0"/>
          <a:lstStyle/>
          <a:p>
            <a:pPr rtl="0"/>
            <a:r>
              <a:rPr lang="en-GB" sz="1200" dirty="0">
                <a:solidFill>
                  <a:schemeClr val="tx1"/>
                </a:solidFill>
              </a:rPr>
              <a:t>MacLeod and Clarke (2009)</a:t>
            </a:r>
          </a:p>
        </p:txBody>
      </p:sp>
      <p:sp>
        <p:nvSpPr>
          <p:cNvPr id="5" name="Slide Number Placeholder 4">
            <a:extLst>
              <a:ext uri="{FF2B5EF4-FFF2-40B4-BE49-F238E27FC236}">
                <a16:creationId xmlns:a16="http://schemas.microsoft.com/office/drawing/2014/main" id="{37FC0AEA-646D-49DC-8618-CEFD70130E0C}"/>
              </a:ext>
            </a:extLst>
          </p:cNvPr>
          <p:cNvSpPr>
            <a:spLocks noGrp="1"/>
          </p:cNvSpPr>
          <p:nvPr>
            <p:ph type="sldNum" sz="quarter" idx="12"/>
          </p:nvPr>
        </p:nvSpPr>
        <p:spPr/>
        <p:txBody>
          <a:bodyPr rtlCol="0"/>
          <a:lstStyle/>
          <a:p>
            <a:pPr rtl="0"/>
            <a:fld id="{95CBEC59-7FF9-4688-98DF-89832A0C9025}" type="slidenum">
              <a:rPr lang="en-GB" smtClean="0"/>
              <a:t>2</a:t>
            </a:fld>
            <a:endParaRPr lang="en-GB"/>
          </a:p>
        </p:txBody>
      </p:sp>
      <p:sp>
        <p:nvSpPr>
          <p:cNvPr id="8" name="Subtitle 7">
            <a:extLst>
              <a:ext uri="{FF2B5EF4-FFF2-40B4-BE49-F238E27FC236}">
                <a16:creationId xmlns:a16="http://schemas.microsoft.com/office/drawing/2014/main" id="{B2FDCE03-7AD7-B87C-AF5C-650ED8A046C9}"/>
              </a:ext>
            </a:extLst>
          </p:cNvPr>
          <p:cNvSpPr>
            <a:spLocks noGrp="1"/>
          </p:cNvSpPr>
          <p:nvPr>
            <p:ph type="subTitle" idx="13"/>
          </p:nvPr>
        </p:nvSpPr>
        <p:spPr>
          <a:xfrm>
            <a:off x="57579" y="3853570"/>
            <a:ext cx="3371421" cy="1369940"/>
          </a:xfrm>
        </p:spPr>
        <p:txBody>
          <a:bodyPr>
            <a:normAutofit fontScale="92500" lnSpcReduction="20000"/>
          </a:bodyPr>
          <a:lstStyle/>
          <a:p>
            <a:r>
              <a:rPr lang="en-GB" dirty="0"/>
              <a:t>Employees who are engaged are 87% less likely to leave the company than disengaged employees.</a:t>
            </a:r>
            <a:endParaRPr lang="en-US" dirty="0"/>
          </a:p>
        </p:txBody>
      </p:sp>
    </p:spTree>
    <p:extLst>
      <p:ext uri="{BB962C8B-B14F-4D97-AF65-F5344CB8AC3E}">
        <p14:creationId xmlns:p14="http://schemas.microsoft.com/office/powerpoint/2010/main" val="1372925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46" name="Rectangle 48">
            <a:extLst>
              <a:ext uri="{FF2B5EF4-FFF2-40B4-BE49-F238E27FC236}">
                <a16:creationId xmlns:a16="http://schemas.microsoft.com/office/drawing/2014/main" id="{79FA8816-1A74-437F-87D9-8CB1C252F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DD38F43D-7251-49DA-8210-748ED92CD6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5608255" cy="5334001"/>
          </a:xfrm>
          <a:prstGeom prst="rect">
            <a:avLst/>
          </a:prstGeom>
          <a:solidFill>
            <a:srgbClr val="3D563A"/>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8492750-E12D-4995-ABCB-5BB846060890}"/>
              </a:ext>
            </a:extLst>
          </p:cNvPr>
          <p:cNvSpPr>
            <a:spLocks noGrp="1"/>
          </p:cNvSpPr>
          <p:nvPr>
            <p:ph type="title"/>
          </p:nvPr>
        </p:nvSpPr>
        <p:spPr>
          <a:xfrm>
            <a:off x="239151" y="5847742"/>
            <a:ext cx="11732455" cy="1255469"/>
          </a:xfrm>
        </p:spPr>
        <p:txBody>
          <a:bodyPr rtlCol="0">
            <a:normAutofit/>
          </a:bodyPr>
          <a:lstStyle/>
          <a:p>
            <a:r>
              <a:rPr lang="en-GB" sz="1700" dirty="0">
                <a:solidFill>
                  <a:schemeClr val="tx1"/>
                </a:solidFill>
                <a:effectLst/>
                <a:latin typeface="TimesNewRomanPSMT"/>
              </a:rPr>
              <a:t>Increasing employee engagement is a way to improve efficiency and decrease leaving intentions. (Ashfaq,  Abid, G. and Ilyas 2022). </a:t>
            </a:r>
            <a:endParaRPr lang="en-GB" sz="1700" dirty="0">
              <a:solidFill>
                <a:schemeClr val="tx1"/>
              </a:solidFill>
            </a:endParaRPr>
          </a:p>
        </p:txBody>
      </p:sp>
      <p:pic>
        <p:nvPicPr>
          <p:cNvPr id="11" name="Picture 10" descr="Receptionist at a hotel">
            <a:extLst>
              <a:ext uri="{FF2B5EF4-FFF2-40B4-BE49-F238E27FC236}">
                <a16:creationId xmlns:a16="http://schemas.microsoft.com/office/drawing/2014/main" id="{0C5F1722-296B-1AA5-16BD-737C8FEDA769}"/>
              </a:ext>
            </a:extLst>
          </p:cNvPr>
          <p:cNvPicPr>
            <a:picLocks noChangeAspect="1"/>
          </p:cNvPicPr>
          <p:nvPr/>
        </p:nvPicPr>
        <p:blipFill rotWithShape="1">
          <a:blip r:embed="rId3"/>
          <a:srcRect l="38031" r="5034" b="-1"/>
          <a:stretch/>
        </p:blipFill>
        <p:spPr>
          <a:xfrm>
            <a:off x="6102617" y="758952"/>
            <a:ext cx="2722163" cy="3191490"/>
          </a:xfrm>
          <a:prstGeom prst="rect">
            <a:avLst/>
          </a:prstGeom>
        </p:spPr>
      </p:pic>
      <p:sp>
        <p:nvSpPr>
          <p:cNvPr id="53" name="Rectangle 52">
            <a:extLst>
              <a:ext uri="{FF2B5EF4-FFF2-40B4-BE49-F238E27FC236}">
                <a16:creationId xmlns:a16="http://schemas.microsoft.com/office/drawing/2014/main" id="{318CA966-7397-43DD-A3FB-DA40618937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86093" y="758952"/>
            <a:ext cx="2508038" cy="1830905"/>
          </a:xfrm>
          <a:prstGeom prst="rect">
            <a:avLst/>
          </a:prstGeom>
          <a:solidFill>
            <a:srgbClr val="3D56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ultiple people looking at blueprints&#10;">
            <a:extLst>
              <a:ext uri="{FF2B5EF4-FFF2-40B4-BE49-F238E27FC236}">
                <a16:creationId xmlns:a16="http://schemas.microsoft.com/office/drawing/2014/main" id="{DC582F7A-0108-4267-A3E3-CA43CDA209C6}"/>
              </a:ext>
            </a:extLst>
          </p:cNvPr>
          <p:cNvPicPr>
            <a:picLocks noChangeAspect="1"/>
          </p:cNvPicPr>
          <p:nvPr/>
        </p:nvPicPr>
        <p:blipFill rotWithShape="1">
          <a:blip r:embed="rId4"/>
          <a:srcRect l="15031" r="7648" b="-5"/>
          <a:stretch/>
        </p:blipFill>
        <p:spPr>
          <a:xfrm>
            <a:off x="8982579" y="770641"/>
            <a:ext cx="2500571" cy="1819217"/>
          </a:xfrm>
          <a:prstGeom prst="rect">
            <a:avLst/>
          </a:prstGeom>
        </p:spPr>
      </p:pic>
      <p:pic>
        <p:nvPicPr>
          <p:cNvPr id="6" name="Picture 5" descr="Firemen in a huddle">
            <a:extLst>
              <a:ext uri="{FF2B5EF4-FFF2-40B4-BE49-F238E27FC236}">
                <a16:creationId xmlns:a16="http://schemas.microsoft.com/office/drawing/2014/main" id="{7A2EAD72-8435-CF3F-466C-0E29EFDA9496}"/>
              </a:ext>
            </a:extLst>
          </p:cNvPr>
          <p:cNvPicPr>
            <a:picLocks noChangeAspect="1"/>
          </p:cNvPicPr>
          <p:nvPr/>
        </p:nvPicPr>
        <p:blipFill rotWithShape="1">
          <a:blip r:embed="rId5"/>
          <a:srcRect l="9335" r="-1" b="-1"/>
          <a:stretch/>
        </p:blipFill>
        <p:spPr>
          <a:xfrm>
            <a:off x="6095999" y="4094922"/>
            <a:ext cx="2722163" cy="2004126"/>
          </a:xfrm>
          <a:prstGeom prst="rect">
            <a:avLst/>
          </a:prstGeom>
        </p:spPr>
      </p:pic>
      <p:pic>
        <p:nvPicPr>
          <p:cNvPr id="8" name="Picture 7" descr="Person on busy street">
            <a:extLst>
              <a:ext uri="{FF2B5EF4-FFF2-40B4-BE49-F238E27FC236}">
                <a16:creationId xmlns:a16="http://schemas.microsoft.com/office/drawing/2014/main" id="{6BE36BA9-DBBB-C055-7AEB-10D6804EC2B8}"/>
              </a:ext>
            </a:extLst>
          </p:cNvPr>
          <p:cNvPicPr>
            <a:picLocks noChangeAspect="1"/>
          </p:cNvPicPr>
          <p:nvPr/>
        </p:nvPicPr>
        <p:blipFill rotWithShape="1">
          <a:blip r:embed="rId6"/>
          <a:srcRect l="22758" r="27255" b="-2"/>
          <a:stretch/>
        </p:blipFill>
        <p:spPr>
          <a:xfrm>
            <a:off x="8993560" y="2750724"/>
            <a:ext cx="2500571" cy="3339180"/>
          </a:xfrm>
          <a:prstGeom prst="rect">
            <a:avLst/>
          </a:prstGeom>
        </p:spPr>
      </p:pic>
      <p:sp>
        <p:nvSpPr>
          <p:cNvPr id="55" name="Rectangle 54">
            <a:extLst>
              <a:ext uri="{FF2B5EF4-FFF2-40B4-BE49-F238E27FC236}">
                <a16:creationId xmlns:a16="http://schemas.microsoft.com/office/drawing/2014/main" id="{A4DA92B8-ECB2-42EA-AA82-1CDDF6164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4" name="Content Placeholder 3" descr="Icon SmartArt placeholder ">
            <a:extLst>
              <a:ext uri="{FF2B5EF4-FFF2-40B4-BE49-F238E27FC236}">
                <a16:creationId xmlns:a16="http://schemas.microsoft.com/office/drawing/2014/main" id="{F5DF3745-CCEE-4BD3-9E49-A25F9124ACF6}"/>
              </a:ext>
            </a:extLst>
          </p:cNvPr>
          <p:cNvGraphicFramePr>
            <a:graphicFrameLocks noGrp="1"/>
          </p:cNvGraphicFramePr>
          <p:nvPr>
            <p:ph idx="1"/>
            <p:extLst>
              <p:ext uri="{D42A27DB-BD31-4B8C-83A1-F6EECF244321}">
                <p14:modId xmlns:p14="http://schemas.microsoft.com/office/powerpoint/2010/main" val="38639013"/>
              </p:ext>
            </p:extLst>
          </p:nvPr>
        </p:nvGraphicFramePr>
        <p:xfrm>
          <a:off x="-154545" y="2138289"/>
          <a:ext cx="5762800" cy="397769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3" name="TextBox 12">
            <a:extLst>
              <a:ext uri="{FF2B5EF4-FFF2-40B4-BE49-F238E27FC236}">
                <a16:creationId xmlns:a16="http://schemas.microsoft.com/office/drawing/2014/main" id="{61458A29-886E-EE5F-4994-3529B1558560}"/>
              </a:ext>
            </a:extLst>
          </p:cNvPr>
          <p:cNvSpPr txBox="1"/>
          <p:nvPr/>
        </p:nvSpPr>
        <p:spPr>
          <a:xfrm>
            <a:off x="288053" y="1076661"/>
            <a:ext cx="5144357" cy="584775"/>
          </a:xfrm>
          <a:prstGeom prst="rect">
            <a:avLst/>
          </a:prstGeom>
          <a:noFill/>
        </p:spPr>
        <p:txBody>
          <a:bodyPr wrap="none" rtlCol="0">
            <a:spAutoFit/>
          </a:bodyPr>
          <a:lstStyle/>
          <a:p>
            <a:r>
              <a:rPr lang="en-US" sz="3200" i="1" dirty="0">
                <a:solidFill>
                  <a:schemeClr val="bg1"/>
                </a:solidFill>
                <a:latin typeface="American Typewriter" panose="02090604020004020304" pitchFamily="18" charset="77"/>
              </a:rPr>
              <a:t>Aims of the presentation:</a:t>
            </a:r>
          </a:p>
        </p:txBody>
      </p:sp>
    </p:spTree>
    <p:extLst>
      <p:ext uri="{BB962C8B-B14F-4D97-AF65-F5344CB8AC3E}">
        <p14:creationId xmlns:p14="http://schemas.microsoft.com/office/powerpoint/2010/main" val="1115916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08058-432B-A450-B2E9-70BDFE15FE2E}"/>
              </a:ext>
            </a:extLst>
          </p:cNvPr>
          <p:cNvSpPr>
            <a:spLocks noGrp="1"/>
          </p:cNvSpPr>
          <p:nvPr>
            <p:ph type="title"/>
          </p:nvPr>
        </p:nvSpPr>
        <p:spPr>
          <a:xfrm>
            <a:off x="252919" y="1123837"/>
            <a:ext cx="2947482" cy="4601183"/>
          </a:xfrm>
        </p:spPr>
        <p:txBody>
          <a:bodyPr>
            <a:normAutofit/>
          </a:bodyPr>
          <a:lstStyle/>
          <a:p>
            <a:r>
              <a:rPr lang="en-GB" sz="3100" b="0" i="0" u="none" strike="noStrike" dirty="0">
                <a:effectLst/>
                <a:latin typeface="Raleway" pitchFamily="2" charset="77"/>
              </a:rPr>
              <a:t>The Zinger Model</a:t>
            </a:r>
            <a:br>
              <a:rPr lang="en-GB" sz="3100" b="0" i="0" u="none" strike="noStrike" dirty="0">
                <a:effectLst/>
                <a:latin typeface="Raleway" pitchFamily="2" charset="77"/>
              </a:rPr>
            </a:br>
            <a:br>
              <a:rPr lang="en-GB" sz="3100" b="0" i="0" u="none" strike="noStrike" dirty="0">
                <a:effectLst/>
                <a:latin typeface="Raleway" pitchFamily="2" charset="77"/>
              </a:rPr>
            </a:br>
            <a:r>
              <a:rPr lang="en-GB" sz="2400" b="0" i="1" u="none" strike="noStrike" dirty="0">
                <a:effectLst/>
                <a:latin typeface="Raleway" pitchFamily="2" charset="77"/>
              </a:rPr>
              <a:t>By putting the needs of the employees first, you can build engagement from the initial concept.</a:t>
            </a:r>
            <a:endParaRPr lang="en-US" sz="3100" dirty="0"/>
          </a:p>
        </p:txBody>
      </p:sp>
      <p:pic>
        <p:nvPicPr>
          <p:cNvPr id="5" name="Content Placeholder 4" descr="Text, logo, company name&#10;&#10;Description automatically generated">
            <a:extLst>
              <a:ext uri="{FF2B5EF4-FFF2-40B4-BE49-F238E27FC236}">
                <a16:creationId xmlns:a16="http://schemas.microsoft.com/office/drawing/2014/main" id="{9528664D-6558-DC5B-0466-417097C49A8A}"/>
              </a:ext>
            </a:extLst>
          </p:cNvPr>
          <p:cNvPicPr>
            <a:picLocks noChangeAspect="1"/>
          </p:cNvPicPr>
          <p:nvPr/>
        </p:nvPicPr>
        <p:blipFill rotWithShape="1">
          <a:blip r:embed="rId3"/>
          <a:srcRect l="1245" r="970" b="-63"/>
          <a:stretch/>
        </p:blipFill>
        <p:spPr>
          <a:xfrm>
            <a:off x="8253345" y="1939937"/>
            <a:ext cx="3474720" cy="2968982"/>
          </a:xfrm>
          <a:prstGeom prst="rect">
            <a:avLst/>
          </a:prstGeom>
        </p:spPr>
      </p:pic>
      <p:graphicFrame>
        <p:nvGraphicFramePr>
          <p:cNvPr id="7" name="Content Placeholder 6">
            <a:extLst>
              <a:ext uri="{FF2B5EF4-FFF2-40B4-BE49-F238E27FC236}">
                <a16:creationId xmlns:a16="http://schemas.microsoft.com/office/drawing/2014/main" id="{7CEA414A-B31A-987F-1959-1CD10B4D265D}"/>
              </a:ext>
            </a:extLst>
          </p:cNvPr>
          <p:cNvGraphicFramePr>
            <a:graphicFrameLocks noGrp="1"/>
          </p:cNvGraphicFramePr>
          <p:nvPr>
            <p:ph idx="1"/>
            <p:extLst>
              <p:ext uri="{D42A27DB-BD31-4B8C-83A1-F6EECF244321}">
                <p14:modId xmlns:p14="http://schemas.microsoft.com/office/powerpoint/2010/main" val="3375531482"/>
              </p:ext>
            </p:extLst>
          </p:nvPr>
        </p:nvGraphicFramePr>
        <p:xfrm>
          <a:off x="3200401" y="864108"/>
          <a:ext cx="4916657" cy="51206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81812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9A437-8B14-44F3-9CD4-350A04C1CA8C}"/>
              </a:ext>
            </a:extLst>
          </p:cNvPr>
          <p:cNvSpPr>
            <a:spLocks noGrp="1"/>
          </p:cNvSpPr>
          <p:nvPr>
            <p:ph type="title"/>
          </p:nvPr>
        </p:nvSpPr>
        <p:spPr/>
        <p:txBody>
          <a:bodyPr rtlCol="0"/>
          <a:lstStyle/>
          <a:p>
            <a:pPr rtl="0"/>
            <a:r>
              <a:rPr lang="en-GB" dirty="0"/>
              <a:t>Strategy</a:t>
            </a:r>
          </a:p>
        </p:txBody>
      </p:sp>
      <p:sp>
        <p:nvSpPr>
          <p:cNvPr id="3" name="Footer Placeholder 2">
            <a:extLst>
              <a:ext uri="{FF2B5EF4-FFF2-40B4-BE49-F238E27FC236}">
                <a16:creationId xmlns:a16="http://schemas.microsoft.com/office/drawing/2014/main" id="{585E8062-5491-4788-A35F-8BEF6FC48888}"/>
              </a:ext>
            </a:extLst>
          </p:cNvPr>
          <p:cNvSpPr>
            <a:spLocks noGrp="1"/>
          </p:cNvSpPr>
          <p:nvPr>
            <p:ph type="ftr" sz="quarter" idx="11"/>
          </p:nvPr>
        </p:nvSpPr>
        <p:spPr>
          <a:xfrm>
            <a:off x="9496499" y="6413833"/>
            <a:ext cx="2883224" cy="365125"/>
          </a:xfrm>
        </p:spPr>
        <p:txBody>
          <a:bodyPr rtlCol="0"/>
          <a:lstStyle/>
          <a:p>
            <a:pPr rtl="0"/>
            <a:r>
              <a:rPr lang="en-GB" dirty="0">
                <a:solidFill>
                  <a:schemeClr val="tx1"/>
                </a:solidFill>
              </a:rPr>
              <a:t>MacLeod and Clarke (2009)</a:t>
            </a:r>
          </a:p>
        </p:txBody>
      </p:sp>
      <p:sp>
        <p:nvSpPr>
          <p:cNvPr id="4" name="Slide Number Placeholder 3">
            <a:extLst>
              <a:ext uri="{FF2B5EF4-FFF2-40B4-BE49-F238E27FC236}">
                <a16:creationId xmlns:a16="http://schemas.microsoft.com/office/drawing/2014/main" id="{73488701-5FB3-46AF-AA79-5DFBF04494AD}"/>
              </a:ext>
            </a:extLst>
          </p:cNvPr>
          <p:cNvSpPr>
            <a:spLocks noGrp="1"/>
          </p:cNvSpPr>
          <p:nvPr>
            <p:ph type="sldNum" sz="quarter" idx="12"/>
          </p:nvPr>
        </p:nvSpPr>
        <p:spPr/>
        <p:txBody>
          <a:bodyPr rtlCol="0"/>
          <a:lstStyle/>
          <a:p>
            <a:pPr rtl="0"/>
            <a:fld id="{95CBEC59-7FF9-4688-98DF-89832A0C9025}" type="slidenum">
              <a:rPr lang="en-GB" smtClean="0"/>
              <a:t>5</a:t>
            </a:fld>
            <a:endParaRPr lang="en-GB" dirty="0"/>
          </a:p>
        </p:txBody>
      </p:sp>
      <p:sp>
        <p:nvSpPr>
          <p:cNvPr id="5" name="Text Placeholder 4">
            <a:extLst>
              <a:ext uri="{FF2B5EF4-FFF2-40B4-BE49-F238E27FC236}">
                <a16:creationId xmlns:a16="http://schemas.microsoft.com/office/drawing/2014/main" id="{A8B52AA4-2DB7-4C7A-99AA-093B615C386A}"/>
              </a:ext>
            </a:extLst>
          </p:cNvPr>
          <p:cNvSpPr>
            <a:spLocks noGrp="1"/>
          </p:cNvSpPr>
          <p:nvPr>
            <p:ph type="body" idx="1"/>
          </p:nvPr>
        </p:nvSpPr>
        <p:spPr>
          <a:xfrm>
            <a:off x="790456" y="1451925"/>
            <a:ext cx="5157787" cy="823912"/>
          </a:xfrm>
        </p:spPr>
        <p:txBody>
          <a:bodyPr rtlCol="0">
            <a:normAutofit fontScale="92500" lnSpcReduction="10000"/>
          </a:bodyPr>
          <a:lstStyle/>
          <a:p>
            <a:pPr rtl="0"/>
            <a:r>
              <a:rPr lang="en-GB" dirty="0"/>
              <a:t>Employee Engagement</a:t>
            </a:r>
          </a:p>
          <a:p>
            <a:pPr rtl="0"/>
            <a:r>
              <a:rPr lang="en-GB" dirty="0"/>
              <a:t>The Organisational Perspective</a:t>
            </a:r>
          </a:p>
        </p:txBody>
      </p:sp>
      <p:graphicFrame>
        <p:nvGraphicFramePr>
          <p:cNvPr id="20" name="Table 20">
            <a:extLst>
              <a:ext uri="{FF2B5EF4-FFF2-40B4-BE49-F238E27FC236}">
                <a16:creationId xmlns:a16="http://schemas.microsoft.com/office/drawing/2014/main" id="{169D80D6-FDF4-3767-3302-B7DF0138BDAF}"/>
              </a:ext>
            </a:extLst>
          </p:cNvPr>
          <p:cNvGraphicFramePr>
            <a:graphicFrameLocks noGrp="1"/>
          </p:cNvGraphicFramePr>
          <p:nvPr>
            <p:ph sz="half" idx="2"/>
            <p:extLst>
              <p:ext uri="{D42A27DB-BD31-4B8C-83A1-F6EECF244321}">
                <p14:modId xmlns:p14="http://schemas.microsoft.com/office/powerpoint/2010/main" val="898755684"/>
              </p:ext>
            </p:extLst>
          </p:nvPr>
        </p:nvGraphicFramePr>
        <p:xfrm>
          <a:off x="933267" y="2723977"/>
          <a:ext cx="10325466" cy="3427416"/>
        </p:xfrm>
        <a:graphic>
          <a:graphicData uri="http://schemas.openxmlformats.org/drawingml/2006/table">
            <a:tbl>
              <a:tblPr firstRow="1" bandRow="1">
                <a:tableStyleId>{5C22544A-7EE6-4342-B048-85BDC9FD1C3A}</a:tableStyleId>
              </a:tblPr>
              <a:tblGrid>
                <a:gridCol w="3441822">
                  <a:extLst>
                    <a:ext uri="{9D8B030D-6E8A-4147-A177-3AD203B41FA5}">
                      <a16:colId xmlns:a16="http://schemas.microsoft.com/office/drawing/2014/main" val="4014799021"/>
                    </a:ext>
                  </a:extLst>
                </a:gridCol>
                <a:gridCol w="3441822">
                  <a:extLst>
                    <a:ext uri="{9D8B030D-6E8A-4147-A177-3AD203B41FA5}">
                      <a16:colId xmlns:a16="http://schemas.microsoft.com/office/drawing/2014/main" val="3318116599"/>
                    </a:ext>
                  </a:extLst>
                </a:gridCol>
                <a:gridCol w="3441822">
                  <a:extLst>
                    <a:ext uri="{9D8B030D-6E8A-4147-A177-3AD203B41FA5}">
                      <a16:colId xmlns:a16="http://schemas.microsoft.com/office/drawing/2014/main" val="2137530277"/>
                    </a:ext>
                  </a:extLst>
                </a:gridCol>
              </a:tblGrid>
              <a:tr h="1142472">
                <a:tc>
                  <a:txBody>
                    <a:bodyPr/>
                    <a:lstStyle/>
                    <a:p>
                      <a:endParaRPr lang="en-US" dirty="0"/>
                    </a:p>
                  </a:txBody>
                  <a:tcPr/>
                </a:tc>
                <a:tc>
                  <a:txBody>
                    <a:bodyPr/>
                    <a:lstStyle/>
                    <a:p>
                      <a:endParaRPr lang="en-US" dirty="0"/>
                    </a:p>
                  </a:txBody>
                  <a:tcPr/>
                </a:tc>
                <a:tc>
                  <a:txBody>
                    <a:bodyPr/>
                    <a:lstStyle/>
                    <a:p>
                      <a:endParaRPr lang="en-US"/>
                    </a:p>
                  </a:txBody>
                  <a:tcPr/>
                </a:tc>
                <a:extLst>
                  <a:ext uri="{0D108BD9-81ED-4DB2-BD59-A6C34878D82A}">
                    <a16:rowId xmlns:a16="http://schemas.microsoft.com/office/drawing/2014/main" val="3414269294"/>
                  </a:ext>
                </a:extLst>
              </a:tr>
              <a:tr h="1142472">
                <a:tc>
                  <a:txBody>
                    <a:bodyPr/>
                    <a:lstStyle/>
                    <a:p>
                      <a:pPr algn="ctr"/>
                      <a:r>
                        <a:rPr lang="en-US" dirty="0"/>
                        <a:t>70%</a:t>
                      </a:r>
                    </a:p>
                  </a:txBody>
                  <a:tcPr anchor="ctr"/>
                </a:tc>
                <a:tc>
                  <a:txBody>
                    <a:bodyPr/>
                    <a:lstStyle/>
                    <a:p>
                      <a:pPr algn="ctr">
                        <a:lnSpc>
                          <a:spcPct val="200000"/>
                        </a:lnSpc>
                      </a:pPr>
                      <a:r>
                        <a:rPr lang="en-US" dirty="0"/>
                        <a:t>130%</a:t>
                      </a:r>
                    </a:p>
                  </a:txBody>
                  <a:tcPr anchor="ctr"/>
                </a:tc>
                <a:tc>
                  <a:txBody>
                    <a:bodyPr/>
                    <a:lstStyle/>
                    <a:p>
                      <a:pPr algn="ctr"/>
                      <a:r>
                        <a:rPr lang="en-US" dirty="0"/>
                        <a:t>300%</a:t>
                      </a:r>
                    </a:p>
                  </a:txBody>
                  <a:tcPr anchor="ctr"/>
                </a:tc>
                <a:extLst>
                  <a:ext uri="{0D108BD9-81ED-4DB2-BD59-A6C34878D82A}">
                    <a16:rowId xmlns:a16="http://schemas.microsoft.com/office/drawing/2014/main" val="3308136670"/>
                  </a:ext>
                </a:extLst>
              </a:tr>
              <a:tr h="1142472">
                <a:tc>
                  <a:txBody>
                    <a:bodyPr/>
                    <a:lstStyle/>
                    <a:p>
                      <a:r>
                        <a:rPr lang="en-US" dirty="0"/>
                        <a:t>Of engaged employees understand how to meet costumer needs</a:t>
                      </a:r>
                    </a:p>
                  </a:txBody>
                  <a:tcPr/>
                </a:tc>
                <a:tc>
                  <a:txBody>
                    <a:bodyPr/>
                    <a:lstStyle/>
                    <a:p>
                      <a:r>
                        <a:rPr lang="en-US" dirty="0"/>
                        <a:t>Engaged employees work for 4.5 hours</a:t>
                      </a:r>
                    </a:p>
                  </a:txBody>
                  <a:tcPr/>
                </a:tc>
                <a:tc>
                  <a:txBody>
                    <a:bodyPr/>
                    <a:lstStyle/>
                    <a:p>
                      <a:r>
                        <a:rPr lang="en-US" dirty="0"/>
                        <a:t>Engaged organisations grow profit 3 times faster than their competitors</a:t>
                      </a:r>
                    </a:p>
                  </a:txBody>
                  <a:tcPr/>
                </a:tc>
                <a:extLst>
                  <a:ext uri="{0D108BD9-81ED-4DB2-BD59-A6C34878D82A}">
                    <a16:rowId xmlns:a16="http://schemas.microsoft.com/office/drawing/2014/main" val="1769704731"/>
                  </a:ext>
                </a:extLst>
              </a:tr>
            </a:tbl>
          </a:graphicData>
        </a:graphic>
      </p:graphicFrame>
      <p:sp>
        <p:nvSpPr>
          <p:cNvPr id="16" name="Right Arrow 15">
            <a:extLst>
              <a:ext uri="{FF2B5EF4-FFF2-40B4-BE49-F238E27FC236}">
                <a16:creationId xmlns:a16="http://schemas.microsoft.com/office/drawing/2014/main" id="{9E0BDA98-AD19-CA55-0EE2-EE8328B985D8}"/>
              </a:ext>
            </a:extLst>
          </p:cNvPr>
          <p:cNvSpPr/>
          <p:nvPr/>
        </p:nvSpPr>
        <p:spPr>
          <a:xfrm>
            <a:off x="1308947" y="2723977"/>
            <a:ext cx="2560320" cy="11705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Engagement</a:t>
            </a:r>
          </a:p>
        </p:txBody>
      </p:sp>
      <p:sp>
        <p:nvSpPr>
          <p:cNvPr id="18" name="Right Arrow 17">
            <a:extLst>
              <a:ext uri="{FF2B5EF4-FFF2-40B4-BE49-F238E27FC236}">
                <a16:creationId xmlns:a16="http://schemas.microsoft.com/office/drawing/2014/main" id="{ED11CE55-2DA5-210F-7EB5-EB3A06FB0359}"/>
              </a:ext>
            </a:extLst>
          </p:cNvPr>
          <p:cNvSpPr/>
          <p:nvPr/>
        </p:nvSpPr>
        <p:spPr>
          <a:xfrm>
            <a:off x="4762643" y="2745040"/>
            <a:ext cx="2560320" cy="11705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Productivity</a:t>
            </a:r>
          </a:p>
        </p:txBody>
      </p:sp>
      <p:sp>
        <p:nvSpPr>
          <p:cNvPr id="19" name="Right Arrow 18">
            <a:extLst>
              <a:ext uri="{FF2B5EF4-FFF2-40B4-BE49-F238E27FC236}">
                <a16:creationId xmlns:a16="http://schemas.microsoft.com/office/drawing/2014/main" id="{4EC00A4C-5763-ED06-80D3-EDC743CEF741}"/>
              </a:ext>
            </a:extLst>
          </p:cNvPr>
          <p:cNvSpPr/>
          <p:nvPr/>
        </p:nvSpPr>
        <p:spPr>
          <a:xfrm>
            <a:off x="8216339" y="2723977"/>
            <a:ext cx="2560320" cy="11705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Profitability</a:t>
            </a:r>
          </a:p>
        </p:txBody>
      </p:sp>
    </p:spTree>
    <p:extLst>
      <p:ext uri="{BB962C8B-B14F-4D97-AF65-F5344CB8AC3E}">
        <p14:creationId xmlns:p14="http://schemas.microsoft.com/office/powerpoint/2010/main" val="3440486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12">
            <a:extLst>
              <a:ext uri="{FF2B5EF4-FFF2-40B4-BE49-F238E27FC236}">
                <a16:creationId xmlns:a16="http://schemas.microsoft.com/office/drawing/2014/main" id="{C9EC6C74-53A2-4F7F-B1BA-11496B105E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14">
            <a:extLst>
              <a:ext uri="{FF2B5EF4-FFF2-40B4-BE49-F238E27FC236}">
                <a16:creationId xmlns:a16="http://schemas.microsoft.com/office/drawing/2014/main" id="{6B21CDB9-62E9-478E-ADD6-D1595D57A3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Rectangle 16">
            <a:extLst>
              <a:ext uri="{FF2B5EF4-FFF2-40B4-BE49-F238E27FC236}">
                <a16:creationId xmlns:a16="http://schemas.microsoft.com/office/drawing/2014/main" id="{663DA3BE-026F-4FFF-9647-110EB048AC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9599"/>
            <a:ext cx="7052486"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0033C2E-1977-40BD-8194-FFAA92F594AB}"/>
              </a:ext>
            </a:extLst>
          </p:cNvPr>
          <p:cNvSpPr>
            <a:spLocks noGrp="1"/>
          </p:cNvSpPr>
          <p:nvPr>
            <p:ph type="title"/>
          </p:nvPr>
        </p:nvSpPr>
        <p:spPr>
          <a:xfrm>
            <a:off x="289248" y="1123837"/>
            <a:ext cx="6451110" cy="1255469"/>
          </a:xfrm>
        </p:spPr>
        <p:txBody>
          <a:bodyPr vert="horz" lIns="91440" tIns="45720" rIns="91440" bIns="45720" rtlCol="0" anchor="ctr">
            <a:normAutofit/>
          </a:bodyPr>
          <a:lstStyle/>
          <a:p>
            <a:r>
              <a:rPr lang="en-US" sz="3600" b="0" i="0" u="none" strike="noStrike">
                <a:solidFill>
                  <a:srgbClr val="FFFFFF"/>
                </a:solidFill>
                <a:effectLst/>
              </a:rPr>
              <a:t>IMPORTANCE OF EMPLOYEE ENGAGEMENT</a:t>
            </a:r>
          </a:p>
        </p:txBody>
      </p:sp>
      <p:sp>
        <p:nvSpPr>
          <p:cNvPr id="6" name="Text Placeholder 5">
            <a:extLst>
              <a:ext uri="{FF2B5EF4-FFF2-40B4-BE49-F238E27FC236}">
                <a16:creationId xmlns:a16="http://schemas.microsoft.com/office/drawing/2014/main" id="{C41A82EA-6DCE-481E-A52B-94F31EADAD7D}"/>
              </a:ext>
            </a:extLst>
          </p:cNvPr>
          <p:cNvSpPr>
            <a:spLocks noGrp="1"/>
          </p:cNvSpPr>
          <p:nvPr>
            <p:ph type="body" idx="1"/>
          </p:nvPr>
        </p:nvSpPr>
        <p:spPr>
          <a:xfrm>
            <a:off x="289248" y="2510395"/>
            <a:ext cx="6451109" cy="3274586"/>
          </a:xfrm>
        </p:spPr>
        <p:txBody>
          <a:bodyPr vert="horz" lIns="91440" tIns="45720" rIns="91440" bIns="45720" rtlCol="0" anchor="t">
            <a:normAutofit/>
          </a:bodyPr>
          <a:lstStyle/>
          <a:p>
            <a:pPr indent="-182880">
              <a:buFont typeface="Wingdings 2" pitchFamily="18" charset="2"/>
              <a:buChar char=""/>
            </a:pPr>
            <a:r>
              <a:rPr lang="en-US" dirty="0">
                <a:solidFill>
                  <a:srgbClr val="FFFFFF"/>
                </a:solidFill>
              </a:rPr>
              <a:t>According to Gallup (2020), when your staff are engaged, it might increase their general productivity and efficiency. They observed that companies with stronger employee engagement had an improvement in productivity of 21% when compared to those with lower engagement levels.</a:t>
            </a:r>
          </a:p>
        </p:txBody>
      </p:sp>
      <p:sp>
        <p:nvSpPr>
          <p:cNvPr id="38" name="Oval 17">
            <a:extLst>
              <a:ext uri="{FF2B5EF4-FFF2-40B4-BE49-F238E27FC236}">
                <a16:creationId xmlns:a16="http://schemas.microsoft.com/office/drawing/2014/main" id="{8720E06E-AAEA-994B-F403-D37865660563}"/>
              </a:ext>
            </a:extLst>
          </p:cNvPr>
          <p:cNvSpPr/>
          <p:nvPr/>
        </p:nvSpPr>
        <p:spPr>
          <a:xfrm>
            <a:off x="7552944" y="1535781"/>
            <a:ext cx="3778286" cy="3778286"/>
          </a:xfrm>
          <a:prstGeom prst="ellipse">
            <a:avLst/>
          </a:prstGeom>
          <a:solidFill>
            <a:prstClr val="ltGray"/>
          </a:solidFill>
        </p:spPr>
      </p:sp>
      <p:sp>
        <p:nvSpPr>
          <p:cNvPr id="39" name="Partial Circle 18">
            <a:extLst>
              <a:ext uri="{FF2B5EF4-FFF2-40B4-BE49-F238E27FC236}">
                <a16:creationId xmlns:a16="http://schemas.microsoft.com/office/drawing/2014/main" id="{7A275033-126B-14F1-DAC9-A7FA2C269DB6}"/>
              </a:ext>
            </a:extLst>
          </p:cNvPr>
          <p:cNvSpPr/>
          <p:nvPr/>
        </p:nvSpPr>
        <p:spPr>
          <a:xfrm>
            <a:off x="7552944" y="1535781"/>
            <a:ext cx="3778286" cy="3778286"/>
          </a:xfrm>
          <a:prstGeom prst="pie">
            <a:avLst>
              <a:gd name="adj1" fmla="val 16200000"/>
              <a:gd name="adj2" fmla="val 20700000"/>
            </a:avLst>
          </a:prstGeom>
          <a:solidFill>
            <a:schemeClr val="accent1"/>
          </a:solidFill>
        </p:spPr>
      </p:sp>
      <p:sp>
        <p:nvSpPr>
          <p:cNvPr id="40" name="Oval 19">
            <a:extLst>
              <a:ext uri="{FF2B5EF4-FFF2-40B4-BE49-F238E27FC236}">
                <a16:creationId xmlns:a16="http://schemas.microsoft.com/office/drawing/2014/main" id="{2B04D7DD-EFA8-A071-08DE-2B84E241E9A8}"/>
              </a:ext>
            </a:extLst>
          </p:cNvPr>
          <p:cNvSpPr/>
          <p:nvPr/>
        </p:nvSpPr>
        <p:spPr>
          <a:xfrm>
            <a:off x="7836315" y="1819152"/>
            <a:ext cx="3211544" cy="3211544"/>
          </a:xfrm>
          <a:prstGeom prst="ellipse">
            <a:avLst/>
          </a:prstGeom>
          <a:solidFill>
            <a:prstClr val="white"/>
          </a:solidFill>
        </p:spPr>
      </p:sp>
      <p:pic>
        <p:nvPicPr>
          <p:cNvPr id="41" name="Graphic 9" descr="Japanese Dolls">
            <a:extLst>
              <a:ext uri="{FF2B5EF4-FFF2-40B4-BE49-F238E27FC236}">
                <a16:creationId xmlns:a16="http://schemas.microsoft.com/office/drawing/2014/main" id="{ECBB2613-B257-0D2E-0498-489E0F84FF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46384" y="2329221"/>
            <a:ext cx="2191406" cy="2191406"/>
          </a:xfrm>
          <a:prstGeom prst="rect">
            <a:avLst/>
          </a:prstGeom>
          <a:solidFill>
            <a:prstClr val="white"/>
          </a:solidFill>
        </p:spPr>
      </p:pic>
      <p:sp>
        <p:nvSpPr>
          <p:cNvPr id="3" name="Footer Placeholder 2">
            <a:extLst>
              <a:ext uri="{FF2B5EF4-FFF2-40B4-BE49-F238E27FC236}">
                <a16:creationId xmlns:a16="http://schemas.microsoft.com/office/drawing/2014/main" id="{52805630-4C19-4EFD-A09A-6A32A7065D93}"/>
              </a:ext>
            </a:extLst>
          </p:cNvPr>
          <p:cNvSpPr>
            <a:spLocks noGrp="1"/>
          </p:cNvSpPr>
          <p:nvPr>
            <p:ph type="ftr" sz="quarter" idx="11"/>
          </p:nvPr>
        </p:nvSpPr>
        <p:spPr>
          <a:xfrm>
            <a:off x="3869268" y="6356350"/>
            <a:ext cx="5911517" cy="365125"/>
          </a:xfrm>
        </p:spPr>
        <p:txBody>
          <a:bodyPr vert="horz" lIns="91440" tIns="45720" rIns="91440" bIns="45720" rtlCol="0" anchor="ctr">
            <a:normAutofit/>
          </a:bodyPr>
          <a:lstStyle/>
          <a:p>
            <a:pPr>
              <a:spcAft>
                <a:spcPts val="600"/>
              </a:spcAft>
            </a:pPr>
            <a:r>
              <a:rPr lang="en-US" kern="1200" dirty="0">
                <a:solidFill>
                  <a:schemeClr val="tx1">
                    <a:lumMod val="50000"/>
                    <a:lumOff val="50000"/>
                  </a:schemeClr>
                </a:solidFill>
                <a:latin typeface="+mn-lt"/>
                <a:ea typeface="+mn-ea"/>
                <a:cs typeface="+mn-cs"/>
              </a:rPr>
              <a:t>Employee Engagement</a:t>
            </a:r>
          </a:p>
        </p:txBody>
      </p:sp>
      <p:sp>
        <p:nvSpPr>
          <p:cNvPr id="4" name="Slide Number Placeholder 3">
            <a:extLst>
              <a:ext uri="{FF2B5EF4-FFF2-40B4-BE49-F238E27FC236}">
                <a16:creationId xmlns:a16="http://schemas.microsoft.com/office/drawing/2014/main" id="{F1ABA256-8519-42C7-BF9C-F3966AE7FCE5}"/>
              </a:ext>
            </a:extLst>
          </p:cNvPr>
          <p:cNvSpPr>
            <a:spLocks noGrp="1"/>
          </p:cNvSpPr>
          <p:nvPr>
            <p:ph type="sldNum" sz="quarter" idx="12"/>
          </p:nvPr>
        </p:nvSpPr>
        <p:spPr>
          <a:xfrm>
            <a:off x="10634135" y="6356350"/>
            <a:ext cx="1530927" cy="365125"/>
          </a:xfrm>
        </p:spPr>
        <p:txBody>
          <a:bodyPr vert="horz" lIns="91440" tIns="45720" rIns="91440" bIns="45720" rtlCol="0" anchor="ctr">
            <a:normAutofit/>
          </a:bodyPr>
          <a:lstStyle/>
          <a:p>
            <a:pPr>
              <a:spcAft>
                <a:spcPts val="600"/>
              </a:spcAft>
            </a:pPr>
            <a:fld id="{95CBEC59-7FF9-4688-98DF-89832A0C9025}" type="slidenum">
              <a:rPr lang="en-US" smtClean="0"/>
              <a:pPr>
                <a:spcAft>
                  <a:spcPts val="600"/>
                </a:spcAft>
              </a:pPr>
              <a:t>6</a:t>
            </a:fld>
            <a:endParaRPr lang="en-US"/>
          </a:p>
        </p:txBody>
      </p:sp>
    </p:spTree>
    <p:extLst>
      <p:ext uri="{BB962C8B-B14F-4D97-AF65-F5344CB8AC3E}">
        <p14:creationId xmlns:p14="http://schemas.microsoft.com/office/powerpoint/2010/main" val="1920497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6" name="Rectangle 54">
            <a:extLst>
              <a:ext uri="{FF2B5EF4-FFF2-40B4-BE49-F238E27FC236}">
                <a16:creationId xmlns:a16="http://schemas.microsoft.com/office/drawing/2014/main" id="{949535B8-4DCF-4E8F-87FF-E58E9DAED3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 name="Rectangle 56">
            <a:extLst>
              <a:ext uri="{FF2B5EF4-FFF2-40B4-BE49-F238E27FC236}">
                <a16:creationId xmlns:a16="http://schemas.microsoft.com/office/drawing/2014/main" id="{D30461F7-251F-45DA-9BB7-200A3735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58" name="Rectangle 58">
            <a:extLst>
              <a:ext uri="{FF2B5EF4-FFF2-40B4-BE49-F238E27FC236}">
                <a16:creationId xmlns:a16="http://schemas.microsoft.com/office/drawing/2014/main" id="{3033C1FA-44DC-4135-AC8E-99278C3178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Rectangle 60">
            <a:extLst>
              <a:ext uri="{FF2B5EF4-FFF2-40B4-BE49-F238E27FC236}">
                <a16:creationId xmlns:a16="http://schemas.microsoft.com/office/drawing/2014/main" id="{8481A727-51BA-47CD-BDF2-F800D0449B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Title 7">
            <a:extLst>
              <a:ext uri="{FF2B5EF4-FFF2-40B4-BE49-F238E27FC236}">
                <a16:creationId xmlns:a16="http://schemas.microsoft.com/office/drawing/2014/main" id="{3BE52921-898C-4569-9D8A-F1C5E0ABE804}"/>
              </a:ext>
            </a:extLst>
          </p:cNvPr>
          <p:cNvSpPr>
            <a:spLocks noGrp="1"/>
          </p:cNvSpPr>
          <p:nvPr>
            <p:ph type="title"/>
          </p:nvPr>
        </p:nvSpPr>
        <p:spPr>
          <a:xfrm>
            <a:off x="289249" y="1123837"/>
            <a:ext cx="4016116" cy="1255469"/>
          </a:xfrm>
        </p:spPr>
        <p:txBody>
          <a:bodyPr vert="horz" lIns="91440" tIns="45720" rIns="91440" bIns="45720" rtlCol="0" anchor="ctr">
            <a:normAutofit/>
          </a:bodyPr>
          <a:lstStyle/>
          <a:p>
            <a:r>
              <a:rPr lang="en-US" sz="2800"/>
              <a:t> </a:t>
            </a:r>
            <a:r>
              <a:rPr lang="en-US" sz="2800" b="0" i="0" u="none" strike="noStrike">
                <a:effectLst/>
              </a:rPr>
              <a:t>DEFINING EMPLOYEE ENGAGEMENT</a:t>
            </a:r>
            <a:br>
              <a:rPr lang="en-US" sz="2800" b="0" i="0" u="none" strike="noStrike">
                <a:effectLst/>
              </a:rPr>
            </a:br>
            <a:endParaRPr lang="en-US" sz="2800"/>
          </a:p>
        </p:txBody>
      </p:sp>
      <p:sp>
        <p:nvSpPr>
          <p:cNvPr id="160" name="Text Placeholder 9">
            <a:extLst>
              <a:ext uri="{FF2B5EF4-FFF2-40B4-BE49-F238E27FC236}">
                <a16:creationId xmlns:a16="http://schemas.microsoft.com/office/drawing/2014/main" id="{577946A2-8DCE-4047-9CAE-38128B4BAF3B}"/>
              </a:ext>
            </a:extLst>
          </p:cNvPr>
          <p:cNvSpPr>
            <a:spLocks noGrp="1"/>
          </p:cNvSpPr>
          <p:nvPr>
            <p:ph type="body" sz="quarter" idx="11"/>
          </p:nvPr>
        </p:nvSpPr>
        <p:spPr>
          <a:xfrm>
            <a:off x="289249" y="2510395"/>
            <a:ext cx="4016116" cy="3274586"/>
          </a:xfrm>
        </p:spPr>
        <p:txBody>
          <a:bodyPr vert="horz" lIns="91440" tIns="45720" rIns="91440" bIns="45720" rtlCol="0" anchor="t">
            <a:normAutofit/>
          </a:bodyPr>
          <a:lstStyle/>
          <a:p>
            <a:pPr marL="457200"/>
            <a:r>
              <a:rPr lang="en-GB" sz="1800" dirty="0">
                <a:effectLst/>
                <a:latin typeface="Calibri" panose="020F0502020204030204" pitchFamily="34" charset="0"/>
                <a:ea typeface="Calibri" panose="020F0502020204030204" pitchFamily="34" charset="0"/>
                <a:cs typeface="Times New Roman" panose="02020603050405020304" pitchFamily="18" charset="0"/>
              </a:rPr>
              <a:t>Many tried to define employee engagement but none of them was a final one, at the moment employee engagement is more when the employee is feeling passionate towards their work and finds the work significant, considers they can manage workflow and have hope that they can progress within their position. (Nelson &amp; Simmons 2003)</a:t>
            </a:r>
          </a:p>
        </p:txBody>
      </p:sp>
      <p:sp>
        <p:nvSpPr>
          <p:cNvPr id="161" name="Rectangle 62">
            <a:extLst>
              <a:ext uri="{FF2B5EF4-FFF2-40B4-BE49-F238E27FC236}">
                <a16:creationId xmlns:a16="http://schemas.microsoft.com/office/drawing/2014/main" id="{4A94605C-0EB2-4FA5-B05F-7BC682EA27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08840" y="758952"/>
            <a:ext cx="2079069" cy="23442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Rectangle 64">
            <a:extLst>
              <a:ext uri="{FF2B5EF4-FFF2-40B4-BE49-F238E27FC236}">
                <a16:creationId xmlns:a16="http://schemas.microsoft.com/office/drawing/2014/main" id="{E1D58C79-C053-45C6-AB6A-6BE55965B2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7463" y="4080912"/>
            <a:ext cx="2157385" cy="2008992"/>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Classroom of students raising their hands in front of a teacher">
            <a:extLst>
              <a:ext uri="{FF2B5EF4-FFF2-40B4-BE49-F238E27FC236}">
                <a16:creationId xmlns:a16="http://schemas.microsoft.com/office/drawing/2014/main" id="{EA636F9A-BD44-275B-512C-AB81D518BB42}"/>
              </a:ext>
            </a:extLst>
          </p:cNvPr>
          <p:cNvPicPr>
            <a:picLocks noChangeAspect="1"/>
          </p:cNvPicPr>
          <p:nvPr/>
        </p:nvPicPr>
        <p:blipFill rotWithShape="1">
          <a:blip r:embed="rId3"/>
          <a:srcRect l="3095"/>
          <a:stretch/>
        </p:blipFill>
        <p:spPr>
          <a:xfrm>
            <a:off x="7484406" y="3285115"/>
            <a:ext cx="4027002" cy="2825813"/>
          </a:xfrm>
          <a:prstGeom prst="rect">
            <a:avLst/>
          </a:prstGeom>
        </p:spPr>
      </p:pic>
      <p:pic>
        <p:nvPicPr>
          <p:cNvPr id="7" name="Picture Placeholder 6" title="Decorative"/>
          <p:cNvPicPr>
            <a:picLocks noGrp="1" noChangeAspect="1"/>
          </p:cNvPicPr>
          <p:nvPr>
            <p:ph type="pic" sz="quarter" idx="10"/>
          </p:nvPr>
        </p:nvPicPr>
        <p:blipFill rotWithShape="1">
          <a:blip r:embed="rId4" cstate="email">
            <a:extLst>
              <a:ext uri="{28A0092B-C50C-407E-A947-70E740481C1C}">
                <a14:useLocalDpi xmlns:a14="http://schemas.microsoft.com/office/drawing/2010/main"/>
              </a:ext>
            </a:extLst>
          </a:blip>
          <a:srcRect t="12014" r="-4" b="3381"/>
          <a:stretch/>
        </p:blipFill>
        <p:spPr>
          <a:xfrm>
            <a:off x="5137461" y="758952"/>
            <a:ext cx="4113439" cy="3161093"/>
          </a:xfrm>
          <a:custGeom>
            <a:avLst/>
            <a:gdLst/>
            <a:ahLst/>
            <a:cxnLst/>
            <a:rect l="l" t="t" r="r" b="b"/>
            <a:pathLst>
              <a:path w="4113439" h="3161093">
                <a:moveTo>
                  <a:pt x="0" y="0"/>
                </a:moveTo>
                <a:lnTo>
                  <a:pt x="4113439" y="0"/>
                </a:lnTo>
                <a:lnTo>
                  <a:pt x="4113439" y="2344272"/>
                </a:lnTo>
                <a:lnTo>
                  <a:pt x="2157387" y="2344272"/>
                </a:lnTo>
                <a:lnTo>
                  <a:pt x="2157387" y="3161093"/>
                </a:lnTo>
                <a:lnTo>
                  <a:pt x="0" y="3161093"/>
                </a:lnTo>
                <a:close/>
              </a:path>
            </a:pathLst>
          </a:custGeom>
        </p:spPr>
      </p:pic>
      <p:sp>
        <p:nvSpPr>
          <p:cNvPr id="163" name="Rectangle 66">
            <a:extLst>
              <a:ext uri="{FF2B5EF4-FFF2-40B4-BE49-F238E27FC236}">
                <a16:creationId xmlns:a16="http://schemas.microsoft.com/office/drawing/2014/main" id="{AF6B7092-FA11-45BD-B50D-DF7999301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B3BF3FF7-23D2-D1FE-61F5-A0BDA6DCC2CB}"/>
              </a:ext>
            </a:extLst>
          </p:cNvPr>
          <p:cNvSpPr txBox="1"/>
          <p:nvPr/>
        </p:nvSpPr>
        <p:spPr>
          <a:xfrm>
            <a:off x="5092498" y="4439077"/>
            <a:ext cx="2173419" cy="923330"/>
          </a:xfrm>
          <a:prstGeom prst="rect">
            <a:avLst/>
          </a:prstGeom>
          <a:noFill/>
        </p:spPr>
        <p:txBody>
          <a:bodyPr wrap="square" rtlCol="0">
            <a:spAutoFit/>
          </a:bodyPr>
          <a:lstStyle/>
          <a:p>
            <a:pPr marL="285750" indent="-285750">
              <a:buFont typeface="Arial" panose="020B0604020202020204" pitchFamily="34" charset="0"/>
              <a:buChar char="•"/>
            </a:pPr>
            <a:r>
              <a:rPr lang="en-US" dirty="0"/>
              <a:t>Fostering change</a:t>
            </a:r>
          </a:p>
          <a:p>
            <a:pPr marL="285750" indent="-285750">
              <a:buFont typeface="Arial" panose="020B0604020202020204" pitchFamily="34" charset="0"/>
              <a:buChar char="•"/>
            </a:pPr>
            <a:r>
              <a:rPr lang="en-US" dirty="0"/>
              <a:t>Being innovative </a:t>
            </a:r>
          </a:p>
          <a:p>
            <a:pPr marL="285750" indent="-285750">
              <a:buFont typeface="Arial" panose="020B0604020202020204" pitchFamily="34" charset="0"/>
              <a:buChar char="•"/>
            </a:pPr>
            <a:r>
              <a:rPr lang="en-US" dirty="0"/>
              <a:t>Being different</a:t>
            </a:r>
          </a:p>
        </p:txBody>
      </p:sp>
      <p:sp>
        <p:nvSpPr>
          <p:cNvPr id="12" name="TextBox 11">
            <a:extLst>
              <a:ext uri="{FF2B5EF4-FFF2-40B4-BE49-F238E27FC236}">
                <a16:creationId xmlns:a16="http://schemas.microsoft.com/office/drawing/2014/main" id="{3EA74AD5-3389-9E9B-560C-5BB1A306BB82}"/>
              </a:ext>
            </a:extLst>
          </p:cNvPr>
          <p:cNvSpPr txBox="1"/>
          <p:nvPr/>
        </p:nvSpPr>
        <p:spPr>
          <a:xfrm>
            <a:off x="9219298" y="874408"/>
            <a:ext cx="2323713" cy="2031325"/>
          </a:xfrm>
          <a:prstGeom prst="rect">
            <a:avLst/>
          </a:prstGeom>
          <a:noFill/>
        </p:spPr>
        <p:txBody>
          <a:bodyPr wrap="square" rtlCol="0">
            <a:spAutoFit/>
          </a:bodyPr>
          <a:lstStyle/>
          <a:p>
            <a:pPr marL="285750" indent="-285750">
              <a:buFont typeface="Arial" panose="020B0604020202020204" pitchFamily="34" charset="0"/>
              <a:buChar char="•"/>
            </a:pPr>
            <a:r>
              <a:rPr lang="en-US" dirty="0"/>
              <a:t>Fully committed to their work</a:t>
            </a:r>
          </a:p>
          <a:p>
            <a:pPr marL="285750" indent="-285750">
              <a:buFont typeface="Arial" panose="020B0604020202020204" pitchFamily="34" charset="0"/>
              <a:buChar char="•"/>
            </a:pPr>
            <a:r>
              <a:rPr lang="en-US" dirty="0"/>
              <a:t>Absorbed</a:t>
            </a:r>
          </a:p>
          <a:p>
            <a:pPr marL="285750" indent="-285750">
              <a:buFont typeface="Arial" panose="020B0604020202020204" pitchFamily="34" charset="0"/>
              <a:buChar char="•"/>
            </a:pPr>
            <a:r>
              <a:rPr lang="en-US" dirty="0"/>
              <a:t>Charged with energy</a:t>
            </a:r>
          </a:p>
          <a:p>
            <a:pPr marL="285750" indent="-285750">
              <a:buFont typeface="Arial" panose="020B0604020202020204" pitchFamily="34" charset="0"/>
              <a:buChar char="•"/>
            </a:pPr>
            <a:r>
              <a:rPr lang="en-US" dirty="0"/>
              <a:t>dynamism and devotion</a:t>
            </a:r>
          </a:p>
        </p:txBody>
      </p:sp>
    </p:spTree>
    <p:extLst>
      <p:ext uri="{BB962C8B-B14F-4D97-AF65-F5344CB8AC3E}">
        <p14:creationId xmlns:p14="http://schemas.microsoft.com/office/powerpoint/2010/main" val="429917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0" name="Rectangle 115">
            <a:extLst>
              <a:ext uri="{FF2B5EF4-FFF2-40B4-BE49-F238E27FC236}">
                <a16:creationId xmlns:a16="http://schemas.microsoft.com/office/drawing/2014/main" id="{C0F396D4-D75E-4F3D-8ACF-09B23638F0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1" name="Rectangle 117">
            <a:extLst>
              <a:ext uri="{FF2B5EF4-FFF2-40B4-BE49-F238E27FC236}">
                <a16:creationId xmlns:a16="http://schemas.microsoft.com/office/drawing/2014/main" id="{815F6DE6-8123-413F-BC7B-1EB368E43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32" name="Rectangle 119">
            <a:extLst>
              <a:ext uri="{FF2B5EF4-FFF2-40B4-BE49-F238E27FC236}">
                <a16:creationId xmlns:a16="http://schemas.microsoft.com/office/drawing/2014/main" id="{04AC1ECA-56A6-4FA8-A216-A0502A627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Rectangle 121">
            <a:extLst>
              <a:ext uri="{FF2B5EF4-FFF2-40B4-BE49-F238E27FC236}">
                <a16:creationId xmlns:a16="http://schemas.microsoft.com/office/drawing/2014/main" id="{E08EC873-0A32-4290-8CF6-220477C54E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367639"/>
            <a:ext cx="11707367" cy="18521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itle 2">
            <a:extLst>
              <a:ext uri="{FF2B5EF4-FFF2-40B4-BE49-F238E27FC236}">
                <a16:creationId xmlns:a16="http://schemas.microsoft.com/office/drawing/2014/main" id="{74891101-6066-DE9B-91C2-2FF771C459D4}"/>
              </a:ext>
            </a:extLst>
          </p:cNvPr>
          <p:cNvSpPr>
            <a:spLocks noGrp="1"/>
          </p:cNvSpPr>
          <p:nvPr>
            <p:ph type="title"/>
          </p:nvPr>
        </p:nvSpPr>
        <p:spPr>
          <a:xfrm>
            <a:off x="1069848" y="4590661"/>
            <a:ext cx="10210862" cy="1065690"/>
          </a:xfrm>
        </p:spPr>
        <p:txBody>
          <a:bodyPr vert="horz" lIns="91440" tIns="45720" rIns="91440" bIns="45720" rtlCol="0" anchor="b">
            <a:normAutofit/>
          </a:bodyPr>
          <a:lstStyle/>
          <a:p>
            <a:pPr fontAlgn="base"/>
            <a:r>
              <a:rPr lang="en-US" sz="1900" b="1" i="0" u="none" strike="noStrike" spc="-100">
                <a:effectLst/>
              </a:rPr>
              <a:t>Marriott Employee Engagement</a:t>
            </a:r>
            <a:br>
              <a:rPr lang="en-US" sz="1900" b="1" i="0" u="none" strike="noStrike" spc="-100">
                <a:effectLst/>
              </a:rPr>
            </a:br>
            <a:br>
              <a:rPr lang="en-US" sz="1900" spc="-100"/>
            </a:br>
            <a:endParaRPr lang="en-US" sz="1900" spc="-100"/>
          </a:p>
        </p:txBody>
      </p:sp>
      <p:sp>
        <p:nvSpPr>
          <p:cNvPr id="2" name="Text Placeholder 1">
            <a:extLst>
              <a:ext uri="{FF2B5EF4-FFF2-40B4-BE49-F238E27FC236}">
                <a16:creationId xmlns:a16="http://schemas.microsoft.com/office/drawing/2014/main" id="{70FB21D6-66F3-22DB-273D-8A830279C3EF}"/>
              </a:ext>
            </a:extLst>
          </p:cNvPr>
          <p:cNvSpPr>
            <a:spLocks noGrp="1"/>
          </p:cNvSpPr>
          <p:nvPr>
            <p:ph type="body" sz="quarter" idx="11"/>
          </p:nvPr>
        </p:nvSpPr>
        <p:spPr>
          <a:xfrm>
            <a:off x="1100014" y="5666792"/>
            <a:ext cx="10180696" cy="542592"/>
          </a:xfrm>
        </p:spPr>
        <p:txBody>
          <a:bodyPr vert="horz" lIns="91440" tIns="45720" rIns="91440" bIns="45720" rtlCol="0" anchor="t">
            <a:normAutofit/>
          </a:bodyPr>
          <a:lstStyle/>
          <a:p>
            <a:pPr>
              <a:lnSpc>
                <a:spcPct val="90000"/>
              </a:lnSpc>
            </a:pPr>
            <a:r>
              <a:rPr lang="en-US" sz="2200">
                <a:solidFill>
                  <a:schemeClr val="accent1">
                    <a:lumMod val="20000"/>
                    <a:lumOff val="80000"/>
                  </a:schemeClr>
                </a:solidFill>
                <a:cs typeface="+mn-cs"/>
              </a:rPr>
              <a:t> Motivated by mission, vision and value.</a:t>
            </a:r>
            <a:endParaRPr lang="en-US" sz="2200" dirty="0">
              <a:solidFill>
                <a:schemeClr val="accent1">
                  <a:lumMod val="20000"/>
                  <a:lumOff val="80000"/>
                </a:schemeClr>
              </a:solidFill>
              <a:cs typeface="+mn-cs"/>
            </a:endParaRPr>
          </a:p>
        </p:txBody>
      </p:sp>
      <p:pic>
        <p:nvPicPr>
          <p:cNvPr id="9" name="Picture Placeholder 8" descr="Chart, waterfall chart&#10;&#10;Description automatically generated">
            <a:extLst>
              <a:ext uri="{FF2B5EF4-FFF2-40B4-BE49-F238E27FC236}">
                <a16:creationId xmlns:a16="http://schemas.microsoft.com/office/drawing/2014/main" id="{19BCDFC3-5C53-FD71-886A-96959141E712}"/>
              </a:ext>
            </a:extLst>
          </p:cNvPr>
          <p:cNvPicPr>
            <a:picLocks noGrp="1" noChangeAspect="1"/>
          </p:cNvPicPr>
          <p:nvPr>
            <p:ph type="pic" sz="quarter" idx="12"/>
          </p:nvPr>
        </p:nvPicPr>
        <p:blipFill rotWithShape="1">
          <a:blip r:embed="rId3"/>
          <a:srcRect l="-253" r="-2239" b="13393"/>
          <a:stretch/>
        </p:blipFill>
        <p:spPr>
          <a:xfrm>
            <a:off x="52558" y="867246"/>
            <a:ext cx="5801127" cy="2862217"/>
          </a:xfrm>
          <a:prstGeom prst="rect">
            <a:avLst/>
          </a:prstGeom>
        </p:spPr>
      </p:pic>
      <p:pic>
        <p:nvPicPr>
          <p:cNvPr id="7" name="Picture Placeholder 6" descr="Graphical user interface, application&#10;&#10;Description automatically generated">
            <a:extLst>
              <a:ext uri="{FF2B5EF4-FFF2-40B4-BE49-F238E27FC236}">
                <a16:creationId xmlns:a16="http://schemas.microsoft.com/office/drawing/2014/main" id="{B01F5A02-943D-C147-8934-C63A446A8AEE}"/>
              </a:ext>
            </a:extLst>
          </p:cNvPr>
          <p:cNvPicPr>
            <a:picLocks noGrp="1" noChangeAspect="1"/>
          </p:cNvPicPr>
          <p:nvPr>
            <p:ph type="pic" sz="quarter" idx="10"/>
          </p:nvPr>
        </p:nvPicPr>
        <p:blipFill rotWithShape="1">
          <a:blip r:embed="rId4"/>
          <a:srcRect l="-1" t="2787" r="3166" b="3966"/>
          <a:stretch/>
        </p:blipFill>
        <p:spPr>
          <a:xfrm>
            <a:off x="6338316" y="648616"/>
            <a:ext cx="5801126" cy="3502396"/>
          </a:xfrm>
          <a:prstGeom prst="rect">
            <a:avLst/>
          </a:prstGeom>
        </p:spPr>
      </p:pic>
      <p:sp>
        <p:nvSpPr>
          <p:cNvPr id="10" name="TextBox 9">
            <a:extLst>
              <a:ext uri="{FF2B5EF4-FFF2-40B4-BE49-F238E27FC236}">
                <a16:creationId xmlns:a16="http://schemas.microsoft.com/office/drawing/2014/main" id="{034E7699-34E6-FFF8-932C-BFA9072012C0}"/>
              </a:ext>
            </a:extLst>
          </p:cNvPr>
          <p:cNvSpPr txBox="1"/>
          <p:nvPr/>
        </p:nvSpPr>
        <p:spPr>
          <a:xfrm>
            <a:off x="10128738" y="6523892"/>
            <a:ext cx="1571392" cy="369332"/>
          </a:xfrm>
          <a:prstGeom prst="rect">
            <a:avLst/>
          </a:prstGeom>
          <a:noFill/>
        </p:spPr>
        <p:txBody>
          <a:bodyPr wrap="none" rtlCol="0">
            <a:spAutoFit/>
          </a:bodyPr>
          <a:lstStyle/>
          <a:p>
            <a:r>
              <a:rPr lang="en-US" dirty="0"/>
              <a:t>Marriott(2022)</a:t>
            </a:r>
          </a:p>
        </p:txBody>
      </p:sp>
    </p:spTree>
    <p:extLst>
      <p:ext uri="{BB962C8B-B14F-4D97-AF65-F5344CB8AC3E}">
        <p14:creationId xmlns:p14="http://schemas.microsoft.com/office/powerpoint/2010/main" val="1668666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7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BCD928D-9EBD-8F8E-F85A-C12440B5BCE7}"/>
              </a:ext>
            </a:extLst>
          </p:cNvPr>
          <p:cNvSpPr>
            <a:spLocks noGrp="1"/>
          </p:cNvSpPr>
          <p:nvPr>
            <p:ph type="title"/>
          </p:nvPr>
        </p:nvSpPr>
        <p:spPr>
          <a:xfrm>
            <a:off x="4252921" y="240912"/>
            <a:ext cx="3686159" cy="1466055"/>
          </a:xfrm>
        </p:spPr>
        <p:txBody>
          <a:bodyPr>
            <a:normAutofit fontScale="90000"/>
          </a:bodyPr>
          <a:lstStyle/>
          <a:p>
            <a:r>
              <a:rPr lang="en-GB" dirty="0">
                <a:latin typeface="American Typewriter" panose="02090604020004020304" pitchFamily="18" charset="77"/>
              </a:rPr>
              <a:t>The Tree </a:t>
            </a:r>
            <a:r>
              <a:rPr lang="en-GB" dirty="0" err="1">
                <a:latin typeface="American Typewriter" panose="02090604020004020304" pitchFamily="18" charset="77"/>
              </a:rPr>
              <a:t>Categorys</a:t>
            </a:r>
            <a:r>
              <a:rPr lang="en-GB" dirty="0">
                <a:latin typeface="American Typewriter" panose="02090604020004020304" pitchFamily="18" charset="77"/>
              </a:rPr>
              <a:t> of Employee</a:t>
            </a:r>
            <a:br>
              <a:rPr lang="en-GB" dirty="0"/>
            </a:br>
            <a:endParaRPr lang="en-US" dirty="0"/>
          </a:p>
        </p:txBody>
      </p:sp>
      <p:sp>
        <p:nvSpPr>
          <p:cNvPr id="4" name="Text Placeholder 3">
            <a:extLst>
              <a:ext uri="{FF2B5EF4-FFF2-40B4-BE49-F238E27FC236}">
                <a16:creationId xmlns:a16="http://schemas.microsoft.com/office/drawing/2014/main" id="{87C899E1-B4AA-70EE-64F7-A77CC3FBCBC4}"/>
              </a:ext>
            </a:extLst>
          </p:cNvPr>
          <p:cNvSpPr>
            <a:spLocks noGrp="1"/>
          </p:cNvSpPr>
          <p:nvPr>
            <p:ph type="body" sz="quarter" idx="12"/>
          </p:nvPr>
        </p:nvSpPr>
        <p:spPr>
          <a:xfrm>
            <a:off x="6742120" y="6286692"/>
            <a:ext cx="3858147" cy="498390"/>
          </a:xfrm>
        </p:spPr>
        <p:txBody>
          <a:bodyPr/>
          <a:lstStyle/>
          <a:p>
            <a:r>
              <a:rPr lang="en-GB" sz="1600" b="0" dirty="0">
                <a:effectLst/>
                <a:latin typeface="+mn-lt"/>
              </a:rPr>
              <a:t>Gallup (2006)</a:t>
            </a:r>
            <a:endParaRPr lang="en-US" b="0" dirty="0">
              <a:latin typeface="+mn-lt"/>
            </a:endParaRPr>
          </a:p>
        </p:txBody>
      </p:sp>
      <p:pic>
        <p:nvPicPr>
          <p:cNvPr id="7" name="Picture Placeholder 18" title="Decorative">
            <a:extLst>
              <a:ext uri="{FF2B5EF4-FFF2-40B4-BE49-F238E27FC236}">
                <a16:creationId xmlns:a16="http://schemas.microsoft.com/office/drawing/2014/main" id="{59CD5539-5D04-CBBF-C92B-442CF1AF1D58}"/>
              </a:ext>
            </a:extLst>
          </p:cNvPr>
          <p:cNvPicPr>
            <a:picLocks noGrp="1" noChangeAspect="1"/>
          </p:cNvPicPr>
          <p:nvPr>
            <p:ph type="pic" sz="quarter" idx="16"/>
          </p:nvPr>
        </p:nvPicPr>
        <p:blipFill>
          <a:blip r:embed="rId3" cstate="email">
            <a:extLst>
              <a:ext uri="{28A0092B-C50C-407E-A947-70E740481C1C}">
                <a14:useLocalDpi xmlns:a14="http://schemas.microsoft.com/office/drawing/2010/main"/>
              </a:ext>
            </a:extLst>
          </a:blip>
          <a:srcRect t="35" b="35"/>
          <a:stretch>
            <a:fillRect/>
          </a:stretch>
        </p:blipFill>
        <p:spPr/>
      </p:pic>
      <p:pic>
        <p:nvPicPr>
          <p:cNvPr id="8" name="Picture Placeholder 15" title="Decorative">
            <a:extLst>
              <a:ext uri="{FF2B5EF4-FFF2-40B4-BE49-F238E27FC236}">
                <a16:creationId xmlns:a16="http://schemas.microsoft.com/office/drawing/2014/main" id="{8350121E-C13B-932B-E617-7B9DFFA0A4E8}"/>
              </a:ext>
            </a:extLst>
          </p:cNvPr>
          <p:cNvPicPr>
            <a:picLocks noGrp="1" noChangeAspect="1"/>
          </p:cNvPicPr>
          <p:nvPr>
            <p:ph type="pic" sz="quarter" idx="17"/>
          </p:nvPr>
        </p:nvPicPr>
        <p:blipFill>
          <a:blip r:embed="rId4" cstate="email">
            <a:extLst>
              <a:ext uri="{28A0092B-C50C-407E-A947-70E740481C1C}">
                <a14:useLocalDpi xmlns:a14="http://schemas.microsoft.com/office/drawing/2010/main"/>
              </a:ext>
            </a:extLst>
          </a:blip>
          <a:srcRect t="113" b="113"/>
          <a:stretch>
            <a:fillRect/>
          </a:stretch>
        </p:blipFill>
        <p:spPr/>
      </p:pic>
      <p:graphicFrame>
        <p:nvGraphicFramePr>
          <p:cNvPr id="16" name="Text Placeholder 4">
            <a:extLst>
              <a:ext uri="{FF2B5EF4-FFF2-40B4-BE49-F238E27FC236}">
                <a16:creationId xmlns:a16="http://schemas.microsoft.com/office/drawing/2014/main" id="{DE452145-1A3A-96FB-997F-3C3DDAA07CC6}"/>
              </a:ext>
            </a:extLst>
          </p:cNvPr>
          <p:cNvGraphicFramePr/>
          <p:nvPr>
            <p:extLst>
              <p:ext uri="{D42A27DB-BD31-4B8C-83A1-F6EECF244321}">
                <p14:modId xmlns:p14="http://schemas.microsoft.com/office/powerpoint/2010/main" val="3555783023"/>
              </p:ext>
            </p:extLst>
          </p:nvPr>
        </p:nvGraphicFramePr>
        <p:xfrm>
          <a:off x="4252921" y="1840832"/>
          <a:ext cx="3686159" cy="4572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0219176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17">
            <a:extLst>
              <a:ext uri="{FF2B5EF4-FFF2-40B4-BE49-F238E27FC236}">
                <a16:creationId xmlns:a16="http://schemas.microsoft.com/office/drawing/2014/main" id="{DADC4F84-175A-4AB1-916C-1E5796E1E0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Woman standing in her office looking at blueprints">
            <a:extLst>
              <a:ext uri="{FF2B5EF4-FFF2-40B4-BE49-F238E27FC236}">
                <a16:creationId xmlns:a16="http://schemas.microsoft.com/office/drawing/2014/main" id="{6F523839-0F2B-44C9-82BE-A2C19B244510}"/>
              </a:ext>
            </a:extLst>
          </p:cNvPr>
          <p:cNvPicPr>
            <a:picLocks noChangeAspect="1"/>
          </p:cNvPicPr>
          <p:nvPr/>
        </p:nvPicPr>
        <p:blipFill rotWithShape="1">
          <a:blip r:embed="rId3">
            <a:alphaModFix amt="25000"/>
          </a:blip>
          <a:srcRect t="9214" b="6516"/>
          <a:stretch/>
        </p:blipFill>
        <p:spPr>
          <a:xfrm>
            <a:off x="20" y="386871"/>
            <a:ext cx="12191980" cy="6857990"/>
          </a:xfrm>
          <a:prstGeom prst="rect">
            <a:avLst/>
          </a:prstGeom>
        </p:spPr>
      </p:pic>
      <p:sp>
        <p:nvSpPr>
          <p:cNvPr id="2" name="Title 1">
            <a:extLst>
              <a:ext uri="{FF2B5EF4-FFF2-40B4-BE49-F238E27FC236}">
                <a16:creationId xmlns:a16="http://schemas.microsoft.com/office/drawing/2014/main" id="{DFE1F858-2A30-4F73-962A-B70A9326A7C2}"/>
              </a:ext>
            </a:extLst>
          </p:cNvPr>
          <p:cNvSpPr>
            <a:spLocks noGrp="1"/>
          </p:cNvSpPr>
          <p:nvPr>
            <p:ph type="title"/>
          </p:nvPr>
        </p:nvSpPr>
        <p:spPr>
          <a:xfrm>
            <a:off x="252918" y="1123837"/>
            <a:ext cx="3051113" cy="4601183"/>
          </a:xfrm>
        </p:spPr>
        <p:txBody>
          <a:bodyPr rtlCol="0">
            <a:normAutofit/>
          </a:bodyPr>
          <a:lstStyle/>
          <a:p>
            <a:r>
              <a:rPr lang="en-GB" sz="3300" b="0" i="0" u="none" strike="noStrike">
                <a:solidFill>
                  <a:schemeClr val="tx1"/>
                </a:solidFill>
                <a:effectLst/>
                <a:latin typeface="Poppins" pitchFamily="2" charset="77"/>
              </a:rPr>
              <a:t>In order to increase employee engagement in a hospitality setting:</a:t>
            </a:r>
            <a:endParaRPr lang="en-GB" sz="3300" b="0" i="0" u="none" strike="noStrike" dirty="0">
              <a:solidFill>
                <a:schemeClr val="tx1"/>
              </a:solidFill>
              <a:effectLst/>
              <a:latin typeface="Poppins" pitchFamily="2" charset="77"/>
            </a:endParaRPr>
          </a:p>
        </p:txBody>
      </p:sp>
      <p:graphicFrame>
        <p:nvGraphicFramePr>
          <p:cNvPr id="4" name="Content Placeholder 3" descr="SmartArt">
            <a:extLst>
              <a:ext uri="{FF2B5EF4-FFF2-40B4-BE49-F238E27FC236}">
                <a16:creationId xmlns:a16="http://schemas.microsoft.com/office/drawing/2014/main" id="{DFE8205B-4C0D-4F7E-A9F7-22AEE49E8EC0}"/>
              </a:ext>
            </a:extLst>
          </p:cNvPr>
          <p:cNvGraphicFramePr>
            <a:graphicFrameLocks noGrp="1"/>
          </p:cNvGraphicFramePr>
          <p:nvPr>
            <p:ph idx="1"/>
            <p:extLst>
              <p:ext uri="{D42A27DB-BD31-4B8C-83A1-F6EECF244321}">
                <p14:modId xmlns:p14="http://schemas.microsoft.com/office/powerpoint/2010/main" val="3918555158"/>
              </p:ext>
            </p:extLst>
          </p:nvPr>
        </p:nvGraphicFramePr>
        <p:xfrm>
          <a:off x="3869267" y="864107"/>
          <a:ext cx="7969807" cy="546895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9689602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1" name="Rectangle 20">
            <a:extLst>
              <a:ext uri="{FF2B5EF4-FFF2-40B4-BE49-F238E27FC236}">
                <a16:creationId xmlns:a16="http://schemas.microsoft.com/office/drawing/2014/main" id="{559C4044-6571-4E7D-ACA0-60916A1B19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2" name="Rectangle 22">
            <a:extLst>
              <a:ext uri="{FF2B5EF4-FFF2-40B4-BE49-F238E27FC236}">
                <a16:creationId xmlns:a16="http://schemas.microsoft.com/office/drawing/2014/main" id="{5759E11B-A631-44D7-BA66-473224BDA5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53" name="Rectangle 24">
            <a:extLst>
              <a:ext uri="{FF2B5EF4-FFF2-40B4-BE49-F238E27FC236}">
                <a16:creationId xmlns:a16="http://schemas.microsoft.com/office/drawing/2014/main" id="{05094E01-B7CB-4534-B804-A9D99780E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Placeholder 15" descr="Smiling person">
            <a:extLst>
              <a:ext uri="{FF2B5EF4-FFF2-40B4-BE49-F238E27FC236}">
                <a16:creationId xmlns:a16="http://schemas.microsoft.com/office/drawing/2014/main" id="{2C4DE4C1-E6F3-48EC-A26B-57BBBF59355F}"/>
              </a:ext>
            </a:extLst>
          </p:cNvPr>
          <p:cNvPicPr>
            <a:picLocks noGrp="1" noChangeAspect="1"/>
          </p:cNvPicPr>
          <p:nvPr>
            <p:ph type="pic" sz="quarter" idx="15"/>
          </p:nvPr>
        </p:nvPicPr>
        <p:blipFill rotWithShape="1">
          <a:blip r:embed="rId3">
            <a:duotone>
              <a:schemeClr val="bg2">
                <a:shade val="45000"/>
                <a:satMod val="135000"/>
              </a:schemeClr>
              <a:prstClr val="white"/>
            </a:duotone>
            <a:alphaModFix amt="35000"/>
          </a:blip>
          <a:srcRect t="15847" r="-1" b="-1"/>
          <a:stretch/>
        </p:blipFill>
        <p:spPr>
          <a:xfrm>
            <a:off x="26938" y="508010"/>
            <a:ext cx="12208932" cy="6857990"/>
          </a:xfrm>
          <a:prstGeom prst="rect">
            <a:avLst/>
          </a:prstGeom>
        </p:spPr>
      </p:pic>
      <p:sp>
        <p:nvSpPr>
          <p:cNvPr id="2" name="Title 1">
            <a:extLst>
              <a:ext uri="{FF2B5EF4-FFF2-40B4-BE49-F238E27FC236}">
                <a16:creationId xmlns:a16="http://schemas.microsoft.com/office/drawing/2014/main" id="{F4A5950A-F236-4AE1-B402-E9CC3F82CCB7}"/>
              </a:ext>
            </a:extLst>
          </p:cNvPr>
          <p:cNvSpPr>
            <a:spLocks noGrp="1"/>
          </p:cNvSpPr>
          <p:nvPr>
            <p:ph type="title"/>
          </p:nvPr>
        </p:nvSpPr>
        <p:spPr>
          <a:xfrm>
            <a:off x="643467" y="874612"/>
            <a:ext cx="3348566" cy="3255264"/>
          </a:xfrm>
        </p:spPr>
        <p:txBody>
          <a:bodyPr vert="horz" lIns="91440" tIns="45720" rIns="91440" bIns="45720" rtlCol="0" anchor="b">
            <a:normAutofit/>
          </a:bodyPr>
          <a:lstStyle/>
          <a:p>
            <a:r>
              <a:rPr lang="en-US" sz="4800" spc="-100">
                <a:solidFill>
                  <a:schemeClr val="tx1"/>
                </a:solidFill>
              </a:rPr>
              <a:t>Best practice for Employee Engagement</a:t>
            </a:r>
          </a:p>
        </p:txBody>
      </p:sp>
      <p:pic>
        <p:nvPicPr>
          <p:cNvPr id="5" name="Picture 4">
            <a:extLst>
              <a:ext uri="{FF2B5EF4-FFF2-40B4-BE49-F238E27FC236}">
                <a16:creationId xmlns:a16="http://schemas.microsoft.com/office/drawing/2014/main" id="{809E0734-3A91-4455-3B5A-67B7E1F4415D}"/>
              </a:ext>
            </a:extLst>
          </p:cNvPr>
          <p:cNvPicPr>
            <a:picLocks noChangeAspect="1"/>
          </p:cNvPicPr>
          <p:nvPr/>
        </p:nvPicPr>
        <p:blipFill rotWithShape="1">
          <a:blip r:embed="rId4"/>
          <a:srcRect t="9305" r="1" b="5236"/>
          <a:stretch/>
        </p:blipFill>
        <p:spPr>
          <a:xfrm>
            <a:off x="4651248" y="758952"/>
            <a:ext cx="6911923" cy="5330952"/>
          </a:xfrm>
          <a:prstGeom prst="rect">
            <a:avLst/>
          </a:prstGeom>
        </p:spPr>
      </p:pic>
      <p:sp>
        <p:nvSpPr>
          <p:cNvPr id="54" name="Rectangle 26">
            <a:extLst>
              <a:ext uri="{FF2B5EF4-FFF2-40B4-BE49-F238E27FC236}">
                <a16:creationId xmlns:a16="http://schemas.microsoft.com/office/drawing/2014/main" id="{7835DEAF-9681-476E-9DC0-A544A6D0E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Footer Placeholder 2">
            <a:extLst>
              <a:ext uri="{FF2B5EF4-FFF2-40B4-BE49-F238E27FC236}">
                <a16:creationId xmlns:a16="http://schemas.microsoft.com/office/drawing/2014/main" id="{5ABACD58-C3EC-4488-A3DB-D29386D20C75}"/>
              </a:ext>
            </a:extLst>
          </p:cNvPr>
          <p:cNvSpPr>
            <a:spLocks noGrp="1"/>
          </p:cNvSpPr>
          <p:nvPr>
            <p:ph type="ftr" sz="quarter" idx="11"/>
          </p:nvPr>
        </p:nvSpPr>
        <p:spPr>
          <a:xfrm>
            <a:off x="8252706" y="6190099"/>
            <a:ext cx="3310465" cy="518958"/>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Source: Gartner</a:t>
            </a:r>
          </a:p>
        </p:txBody>
      </p:sp>
      <p:sp>
        <p:nvSpPr>
          <p:cNvPr id="4" name="Slide Number Placeholder 3">
            <a:extLst>
              <a:ext uri="{FF2B5EF4-FFF2-40B4-BE49-F238E27FC236}">
                <a16:creationId xmlns:a16="http://schemas.microsoft.com/office/drawing/2014/main" id="{DAFF36DD-94F6-49D4-8CCC-8C8BD062C04E}"/>
              </a:ext>
            </a:extLst>
          </p:cNvPr>
          <p:cNvSpPr>
            <a:spLocks noGrp="1"/>
          </p:cNvSpPr>
          <p:nvPr>
            <p:ph type="sldNum" sz="quarter" idx="12"/>
          </p:nvPr>
        </p:nvSpPr>
        <p:spPr>
          <a:xfrm>
            <a:off x="10634135" y="6356350"/>
            <a:ext cx="1530927" cy="365125"/>
          </a:xfrm>
        </p:spPr>
        <p:txBody>
          <a:bodyPr vert="horz" lIns="91440" tIns="45720" rIns="91440" bIns="45720" rtlCol="0" anchor="ctr">
            <a:normAutofit/>
          </a:bodyPr>
          <a:lstStyle/>
          <a:p>
            <a:pPr>
              <a:spcAft>
                <a:spcPts val="600"/>
              </a:spcAft>
            </a:pPr>
            <a:fld id="{95CBEC59-7FF9-4688-98DF-89832A0C9025}" type="slidenum">
              <a:rPr lang="en-US">
                <a:solidFill>
                  <a:schemeClr val="tx1"/>
                </a:solidFill>
              </a:rPr>
              <a:pPr>
                <a:spcAft>
                  <a:spcPts val="600"/>
                </a:spcAft>
              </a:pPr>
              <a:t>11</a:t>
            </a:fld>
            <a:endParaRPr lang="en-US">
              <a:solidFill>
                <a:schemeClr val="tx1"/>
              </a:solidFill>
            </a:endParaRPr>
          </a:p>
        </p:txBody>
      </p:sp>
    </p:spTree>
    <p:extLst>
      <p:ext uri="{BB962C8B-B14F-4D97-AF65-F5344CB8AC3E}">
        <p14:creationId xmlns:p14="http://schemas.microsoft.com/office/powerpoint/2010/main" val="3324330166"/>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7" name="Rectangle 96">
            <a:extLst>
              <a:ext uri="{FF2B5EF4-FFF2-40B4-BE49-F238E27FC236}">
                <a16:creationId xmlns:a16="http://schemas.microsoft.com/office/drawing/2014/main" id="{57228ED1-B9A0-400B-9B40-A4517FEB6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9" name="Rectangle 98">
            <a:extLst>
              <a:ext uri="{FF2B5EF4-FFF2-40B4-BE49-F238E27FC236}">
                <a16:creationId xmlns:a16="http://schemas.microsoft.com/office/drawing/2014/main" id="{DA4D3818-CA69-46CE-A808-0750E5BFD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a:extLst>
              <a:ext uri="{FF2B5EF4-FFF2-40B4-BE49-F238E27FC236}">
                <a16:creationId xmlns:a16="http://schemas.microsoft.com/office/drawing/2014/main" id="{9DE5E9C2-E241-427F-9602-B75D1E0F51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3"/>
            <a:ext cx="7052486"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itle 9">
            <a:extLst>
              <a:ext uri="{FF2B5EF4-FFF2-40B4-BE49-F238E27FC236}">
                <a16:creationId xmlns:a16="http://schemas.microsoft.com/office/drawing/2014/main" id="{B11BAC48-F4C4-46FB-96DC-423C381AC284}"/>
              </a:ext>
            </a:extLst>
          </p:cNvPr>
          <p:cNvSpPr>
            <a:spLocks noGrp="1"/>
          </p:cNvSpPr>
          <p:nvPr>
            <p:ph type="title"/>
          </p:nvPr>
        </p:nvSpPr>
        <p:spPr>
          <a:xfrm>
            <a:off x="289247" y="0"/>
            <a:ext cx="6451110" cy="1255469"/>
          </a:xfrm>
        </p:spPr>
        <p:txBody>
          <a:bodyPr vert="horz" lIns="91440" tIns="45720" rIns="91440" bIns="45720" rtlCol="0" anchor="ctr">
            <a:normAutofit/>
          </a:bodyPr>
          <a:lstStyle/>
          <a:p>
            <a:r>
              <a:rPr lang="en-US" sz="3600" dirty="0">
                <a:solidFill>
                  <a:schemeClr val="tx1"/>
                </a:solidFill>
              </a:rPr>
              <a:t>References:</a:t>
            </a:r>
          </a:p>
        </p:txBody>
      </p:sp>
      <p:pic>
        <p:nvPicPr>
          <p:cNvPr id="12" name="Picture Placeholder 11" title="Decorative"/>
          <p:cNvPicPr>
            <a:picLocks noGrp="1" noChangeAspect="1"/>
          </p:cNvPicPr>
          <p:nvPr>
            <p:ph type="pic" sz="quarter" idx="12"/>
          </p:nvPr>
        </p:nvPicPr>
        <p:blipFill rotWithShape="1">
          <a:blip r:embed="rId3" cstate="email">
            <a:extLst>
              <a:ext uri="{28A0092B-C50C-407E-A947-70E740481C1C}">
                <a14:useLocalDpi xmlns:a14="http://schemas.microsoft.com/office/drawing/2010/main"/>
              </a:ext>
            </a:extLst>
          </a:blip>
          <a:srcRect r="-4" b="3883"/>
          <a:stretch/>
        </p:blipFill>
        <p:spPr>
          <a:xfrm flipH="1">
            <a:off x="7545032" y="758953"/>
            <a:ext cx="3778286" cy="5330650"/>
          </a:xfrm>
          <a:prstGeom prst="rect">
            <a:avLst/>
          </a:prstGeom>
        </p:spPr>
      </p:pic>
      <p:sp>
        <p:nvSpPr>
          <p:cNvPr id="36" name="Text Placeholder 35">
            <a:extLst>
              <a:ext uri="{FF2B5EF4-FFF2-40B4-BE49-F238E27FC236}">
                <a16:creationId xmlns:a16="http://schemas.microsoft.com/office/drawing/2014/main" id="{0391FA66-BCDC-4C12-B812-A0DEE14539EE}"/>
              </a:ext>
            </a:extLst>
          </p:cNvPr>
          <p:cNvSpPr>
            <a:spLocks noGrp="1"/>
          </p:cNvSpPr>
          <p:nvPr>
            <p:ph type="body" sz="quarter" idx="11"/>
          </p:nvPr>
        </p:nvSpPr>
        <p:spPr>
          <a:xfrm>
            <a:off x="0" y="896815"/>
            <a:ext cx="7052486" cy="5192788"/>
          </a:xfrm>
        </p:spPr>
        <p:txBody>
          <a:bodyPr vert="horz" lIns="91440" tIns="45720" rIns="91440" bIns="45720" rtlCol="0" anchor="t">
            <a:normAutofit fontScale="85000" lnSpcReduction="10000"/>
          </a:bodyPr>
          <a:lstStyle/>
          <a:p>
            <a:pPr marL="285750" indent="-182880">
              <a:buFont typeface="Wingdings 2" pitchFamily="18" charset="2"/>
              <a:buChar char=""/>
            </a:pPr>
            <a:r>
              <a:rPr lang="en-US" sz="1400" b="0" i="0" strike="noStrike" dirty="0">
                <a:solidFill>
                  <a:schemeClr val="tx1"/>
                </a:solidFill>
                <a:effectLst/>
                <a:cs typeface="+mn-cs"/>
                <a:hlinkClick r:id="rId4" tooltip="Fouzia Ashfaq">
                  <a:extLst>
                    <a:ext uri="{A12FA001-AC4F-418D-AE19-62706E023703}">
                      <ahyp:hlinkClr xmlns:ahyp="http://schemas.microsoft.com/office/drawing/2018/hyperlinkcolor" val="tx"/>
                    </a:ext>
                  </a:extLst>
                </a:hlinkClick>
              </a:rPr>
              <a:t>Ashfaq  F.</a:t>
            </a:r>
            <a:r>
              <a:rPr lang="en-US" sz="1400" b="0" i="0" strike="noStrike" dirty="0">
                <a:solidFill>
                  <a:schemeClr val="tx1"/>
                </a:solidFill>
                <a:effectLst/>
                <a:cs typeface="+mn-cs"/>
              </a:rPr>
              <a:t>, </a:t>
            </a:r>
            <a:r>
              <a:rPr lang="en-US" sz="1400" b="0" i="0" strike="noStrike" dirty="0">
                <a:solidFill>
                  <a:schemeClr val="tx1"/>
                </a:solidFill>
                <a:effectLst/>
                <a:cs typeface="+mn-cs"/>
                <a:hlinkClick r:id="rId5" tooltip="Ghulam Abid">
                  <a:extLst>
                    <a:ext uri="{A12FA001-AC4F-418D-AE19-62706E023703}">
                      <ahyp:hlinkClr xmlns:ahyp="http://schemas.microsoft.com/office/drawing/2018/hyperlinkcolor" val="tx"/>
                    </a:ext>
                  </a:extLst>
                </a:hlinkClick>
              </a:rPr>
              <a:t>Abid G.</a:t>
            </a:r>
            <a:r>
              <a:rPr lang="en-US" sz="1400" b="0" i="0" strike="noStrike" dirty="0">
                <a:solidFill>
                  <a:schemeClr val="tx1"/>
                </a:solidFill>
                <a:effectLst/>
                <a:cs typeface="+mn-cs"/>
              </a:rPr>
              <a:t> and </a:t>
            </a:r>
            <a:r>
              <a:rPr lang="en-US" sz="1400" b="0" i="0" strike="noStrike" dirty="0">
                <a:solidFill>
                  <a:schemeClr val="tx1"/>
                </a:solidFill>
                <a:effectLst/>
                <a:cs typeface="+mn-cs"/>
                <a:hlinkClick r:id="rId6" tooltip="Sehrish Ilyas">
                  <a:extLst>
                    <a:ext uri="{A12FA001-AC4F-418D-AE19-62706E023703}">
                      <ahyp:hlinkClr xmlns:ahyp="http://schemas.microsoft.com/office/drawing/2018/hyperlinkcolor" val="tx"/>
                    </a:ext>
                  </a:extLst>
                </a:hlinkClick>
              </a:rPr>
              <a:t>Ilyas S.</a:t>
            </a:r>
            <a:r>
              <a:rPr lang="en-US" sz="1400" b="0" i="0" strike="noStrike" dirty="0">
                <a:solidFill>
                  <a:schemeClr val="tx1"/>
                </a:solidFill>
                <a:effectLst/>
                <a:cs typeface="+mn-cs"/>
              </a:rPr>
              <a:t> (2022), </a:t>
            </a:r>
            <a:r>
              <a:rPr lang="en-US" sz="1400" b="0" i="1" strike="noStrike" dirty="0">
                <a:solidFill>
                  <a:schemeClr val="tx1"/>
                </a:solidFill>
                <a:effectLst/>
                <a:cs typeface="+mn-cs"/>
              </a:rPr>
              <a:t>"Work Engagement: Creating Value Through Sustainable Leadership and Resilience", </a:t>
            </a:r>
          </a:p>
          <a:p>
            <a:pPr marL="285750" indent="-182880">
              <a:buFont typeface="Wingdings 2" pitchFamily="18" charset="2"/>
              <a:buChar char=""/>
            </a:pPr>
            <a:r>
              <a:rPr lang="en-US" sz="1400" b="0" i="0" strike="noStrike" dirty="0">
                <a:solidFill>
                  <a:schemeClr val="tx1"/>
                </a:solidFill>
                <a:effectLst/>
                <a:cs typeface="+mn-cs"/>
                <a:hlinkClick r:id="rId7" tooltip="Claudia Nelly Berrones-Flemmig">
                  <a:extLst>
                    <a:ext uri="{A12FA001-AC4F-418D-AE19-62706E023703}">
                      <ahyp:hlinkClr xmlns:ahyp="http://schemas.microsoft.com/office/drawing/2018/hyperlinkcolor" val="tx"/>
                    </a:ext>
                  </a:extLst>
                </a:hlinkClick>
              </a:rPr>
              <a:t>Berrones-Flemmig C.N.</a:t>
            </a:r>
            <a:r>
              <a:rPr lang="en-US" sz="1400" b="0" i="0" strike="noStrike" dirty="0">
                <a:solidFill>
                  <a:schemeClr val="tx1"/>
                </a:solidFill>
                <a:effectLst/>
                <a:cs typeface="+mn-cs"/>
              </a:rPr>
              <a:t>, </a:t>
            </a:r>
            <a:r>
              <a:rPr lang="en-US" sz="1400" b="0" i="0" strike="noStrike" dirty="0">
                <a:solidFill>
                  <a:schemeClr val="tx1"/>
                </a:solidFill>
                <a:effectLst/>
                <a:cs typeface="+mn-cs"/>
                <a:hlinkClick r:id="rId8" tooltip="Francoise Contreras">
                  <a:extLst>
                    <a:ext uri="{A12FA001-AC4F-418D-AE19-62706E023703}">
                      <ahyp:hlinkClr xmlns:ahyp="http://schemas.microsoft.com/office/drawing/2018/hyperlinkcolor" val="tx"/>
                    </a:ext>
                  </a:extLst>
                </a:hlinkClick>
              </a:rPr>
              <a:t>Contreras, F.</a:t>
            </a:r>
            <a:r>
              <a:rPr lang="en-US" sz="1400" b="0" i="0" strike="noStrike" dirty="0">
                <a:solidFill>
                  <a:schemeClr val="tx1"/>
                </a:solidFill>
                <a:effectLst/>
                <a:cs typeface="+mn-cs"/>
              </a:rPr>
              <a:t> and </a:t>
            </a:r>
            <a:r>
              <a:rPr lang="en-US" sz="1400" b="0" i="0" strike="noStrike" dirty="0">
                <a:solidFill>
                  <a:schemeClr val="tx1"/>
                </a:solidFill>
                <a:effectLst/>
                <a:cs typeface="+mn-cs"/>
                <a:hlinkClick r:id="rId9" tooltip="Utz Dornberger">
                  <a:extLst>
                    <a:ext uri="{A12FA001-AC4F-418D-AE19-62706E023703}">
                      <ahyp:hlinkClr xmlns:ahyp="http://schemas.microsoft.com/office/drawing/2018/hyperlinkcolor" val="tx"/>
                    </a:ext>
                  </a:extLst>
                </a:hlinkClick>
              </a:rPr>
              <a:t>Dornberger  U.</a:t>
            </a:r>
            <a:r>
              <a:rPr lang="en-US" sz="1400" b="0" i="0" strike="noStrike" dirty="0">
                <a:solidFill>
                  <a:schemeClr val="tx1"/>
                </a:solidFill>
                <a:effectLst/>
                <a:cs typeface="+mn-cs"/>
              </a:rPr>
              <a:t> (Ed.) </a:t>
            </a:r>
            <a:r>
              <a:rPr lang="en-US" sz="1400" b="0" i="1" strike="noStrike" dirty="0">
                <a:solidFill>
                  <a:schemeClr val="tx1"/>
                </a:solidFill>
                <a:effectLst/>
                <a:cs typeface="+mn-cs"/>
              </a:rPr>
              <a:t>Business in the 21st Century</a:t>
            </a:r>
            <a:r>
              <a:rPr lang="en-US" sz="1400" b="0" i="0" strike="noStrike" dirty="0">
                <a:solidFill>
                  <a:schemeClr val="tx1"/>
                </a:solidFill>
                <a:effectLst/>
                <a:cs typeface="+mn-cs"/>
              </a:rPr>
              <a:t>, Emerald Publishing Limited, Bingley, pp. 121-132. </a:t>
            </a:r>
            <a:r>
              <a:rPr lang="en-US" sz="1400" b="0" i="0" strike="noStrike" dirty="0">
                <a:solidFill>
                  <a:schemeClr val="tx1"/>
                </a:solidFill>
                <a:effectLst/>
                <a:cs typeface="+mn-cs"/>
                <a:hlinkClick r:id="rId10" tooltip="DOI: https://doi.org/10.1108/978-1-80382-787-220221010">
                  <a:extLst>
                    <a:ext uri="{A12FA001-AC4F-418D-AE19-62706E023703}">
                      <ahyp:hlinkClr xmlns:ahyp="http://schemas.microsoft.com/office/drawing/2018/hyperlinkcolor" val="tx"/>
                    </a:ext>
                  </a:extLst>
                </a:hlinkClick>
              </a:rPr>
              <a:t>https://doi.org/10.1108/978-1-80382-787-220221010</a:t>
            </a:r>
            <a:endParaRPr lang="en-US" sz="1400" dirty="0">
              <a:solidFill>
                <a:schemeClr val="tx1"/>
              </a:solidFill>
              <a:cs typeface="+mn-cs"/>
            </a:endParaRPr>
          </a:p>
          <a:p>
            <a:pPr marL="285750" indent="-182880">
              <a:buFont typeface="Wingdings 2" pitchFamily="18" charset="2"/>
              <a:buChar char=""/>
            </a:pPr>
            <a:r>
              <a:rPr lang="en-US" sz="1400" dirty="0">
                <a:solidFill>
                  <a:schemeClr val="tx1"/>
                </a:solidFill>
                <a:cs typeface="+mn-cs"/>
              </a:rPr>
              <a:t>MacLeod D. and Clarke N. (2009) “</a:t>
            </a:r>
            <a:r>
              <a:rPr lang="en-US" sz="1400" i="1" dirty="0">
                <a:solidFill>
                  <a:schemeClr val="tx1"/>
                </a:solidFill>
                <a:cs typeface="+mn-cs"/>
              </a:rPr>
              <a:t>Engaging for success: Enhancing Performance Through Employee Engagement. A Report to Government.”</a:t>
            </a:r>
          </a:p>
          <a:p>
            <a:pPr marL="285750" indent="-182880">
              <a:buFont typeface="Wingdings 2" pitchFamily="18" charset="2"/>
              <a:buChar char=""/>
            </a:pPr>
            <a:r>
              <a:rPr lang="en-US" sz="1400" dirty="0">
                <a:solidFill>
                  <a:schemeClr val="tx1"/>
                </a:solidFill>
                <a:cs typeface="+mn-cs"/>
              </a:rPr>
              <a:t>Marriott (2022) Available on: </a:t>
            </a:r>
            <a:r>
              <a:rPr lang="en-US" sz="1400" dirty="0">
                <a:solidFill>
                  <a:schemeClr val="tx1"/>
                </a:solidFill>
                <a:cs typeface="+mn-cs"/>
                <a:hlinkClick r:id="rId11">
                  <a:extLst>
                    <a:ext uri="{A12FA001-AC4F-418D-AE19-62706E023703}">
                      <ahyp:hlinkClr xmlns:ahyp="http://schemas.microsoft.com/office/drawing/2018/hyperlinkcolor" val="tx"/>
                    </a:ext>
                  </a:extLst>
                </a:hlinkClick>
              </a:rPr>
              <a:t>https://www.comparably.com/companies/marriott/employee-engagement</a:t>
            </a:r>
            <a:r>
              <a:rPr lang="en-US" sz="1400" dirty="0">
                <a:solidFill>
                  <a:schemeClr val="tx1"/>
                </a:solidFill>
                <a:cs typeface="+mn-cs"/>
              </a:rPr>
              <a:t>.   (accessed on 2 December 2022)</a:t>
            </a:r>
          </a:p>
          <a:p>
            <a:pPr marL="285750" indent="-182880">
              <a:buFont typeface="Wingdings 2" pitchFamily="18" charset="2"/>
              <a:buChar char=""/>
            </a:pPr>
            <a:r>
              <a:rPr lang="en-US" sz="1400" i="1" dirty="0">
                <a:solidFill>
                  <a:schemeClr val="tx1"/>
                </a:solidFill>
                <a:cs typeface="+mn-cs"/>
              </a:rPr>
              <a:t>Kruse, K (2015) “What Is The Definition of Employee Engagement? “</a:t>
            </a:r>
            <a:r>
              <a:rPr lang="en-US" sz="1400" dirty="0">
                <a:solidFill>
                  <a:schemeClr val="tx1"/>
                </a:solidFill>
                <a:cs typeface="+mn-cs"/>
              </a:rPr>
              <a:t>Available at: </a:t>
            </a:r>
            <a:r>
              <a:rPr lang="en-US" sz="1400" i="1" dirty="0">
                <a:solidFill>
                  <a:schemeClr val="tx1"/>
                </a:solidFill>
                <a:cs typeface="+mn-cs"/>
                <a:hlinkClick r:id="rId12"/>
              </a:rPr>
              <a:t>https://youtu.be/Uu7EG6EZeAM</a:t>
            </a:r>
            <a:r>
              <a:rPr lang="en-US" sz="1400" i="1" dirty="0">
                <a:solidFill>
                  <a:schemeClr val="tx1"/>
                </a:solidFill>
                <a:cs typeface="+mn-cs"/>
              </a:rPr>
              <a:t>  (</a:t>
            </a:r>
            <a:r>
              <a:rPr lang="en-US" sz="1400" dirty="0">
                <a:solidFill>
                  <a:schemeClr val="tx1"/>
                </a:solidFill>
                <a:cs typeface="+mn-cs"/>
              </a:rPr>
              <a:t>Accessed: 22 November 2022).</a:t>
            </a:r>
          </a:p>
          <a:p>
            <a:pPr marL="285750" indent="-182880">
              <a:buFont typeface="Wingdings 2" pitchFamily="18" charset="2"/>
              <a:buChar char=""/>
            </a:pPr>
            <a:r>
              <a:rPr lang="en-US" sz="1400" i="1" dirty="0">
                <a:solidFill>
                  <a:schemeClr val="tx1"/>
                </a:solidFill>
                <a:cs typeface="+mn-cs"/>
              </a:rPr>
              <a:t>Kahn W.A. (1990) ”Psychological conditions of personal engagement and disengagement at work”, </a:t>
            </a:r>
            <a:r>
              <a:rPr lang="en-US" sz="1400" dirty="0">
                <a:solidFill>
                  <a:schemeClr val="tx1"/>
                </a:solidFill>
                <a:cs typeface="+mn-cs"/>
              </a:rPr>
              <a:t>Academy of Management Journal, Vol. 33 No. 4, pp.692-724.</a:t>
            </a:r>
          </a:p>
          <a:p>
            <a:pPr marL="285750" indent="-182880">
              <a:buFont typeface="Wingdings 2" pitchFamily="18" charset="2"/>
              <a:buChar char=""/>
            </a:pPr>
            <a:r>
              <a:rPr lang="en-US" sz="1400" dirty="0">
                <a:solidFill>
                  <a:schemeClr val="tx1"/>
                </a:solidFill>
                <a:cs typeface="+mn-cs"/>
                <a:hlinkClick r:id="rId13" tooltip="Sunyoung Park">
                  <a:extLst>
                    <a:ext uri="{A12FA001-AC4F-418D-AE19-62706E023703}">
                      <ahyp:hlinkClr xmlns:ahyp="http://schemas.microsoft.com/office/drawing/2018/hyperlinkcolor" val="tx"/>
                    </a:ext>
                  </a:extLst>
                </a:hlinkClick>
              </a:rPr>
              <a:t>Park S.</a:t>
            </a:r>
            <a:r>
              <a:rPr lang="en-US" sz="1400" dirty="0">
                <a:solidFill>
                  <a:schemeClr val="tx1"/>
                </a:solidFill>
                <a:cs typeface="+mn-cs"/>
              </a:rPr>
              <a:t>, </a:t>
            </a:r>
            <a:r>
              <a:rPr lang="en-US" sz="1400" dirty="0">
                <a:solidFill>
                  <a:schemeClr val="tx1"/>
                </a:solidFill>
                <a:cs typeface="+mn-cs"/>
                <a:hlinkClick r:id="rId14" tooltip="Karen R. Johnson">
                  <a:extLst>
                    <a:ext uri="{A12FA001-AC4F-418D-AE19-62706E023703}">
                      <ahyp:hlinkClr xmlns:ahyp="http://schemas.microsoft.com/office/drawing/2018/hyperlinkcolor" val="tx"/>
                    </a:ext>
                  </a:extLst>
                </a:hlinkClick>
              </a:rPr>
              <a:t>Johnson</a:t>
            </a:r>
            <a:r>
              <a:rPr lang="en-US" sz="1400" dirty="0">
                <a:solidFill>
                  <a:schemeClr val="tx1"/>
                </a:solidFill>
                <a:cs typeface="+mn-cs"/>
              </a:rPr>
              <a:t> </a:t>
            </a:r>
            <a:r>
              <a:rPr lang="en-US" sz="1400" dirty="0">
                <a:solidFill>
                  <a:schemeClr val="tx1"/>
                </a:solidFill>
                <a:cs typeface="+mn-cs"/>
                <a:hlinkClick r:id="rId14" tooltip="Karen R. Johnson">
                  <a:extLst>
                    <a:ext uri="{A12FA001-AC4F-418D-AE19-62706E023703}">
                      <ahyp:hlinkClr xmlns:ahyp="http://schemas.microsoft.com/office/drawing/2018/hyperlinkcolor" val="tx"/>
                    </a:ext>
                  </a:extLst>
                </a:hlinkClick>
              </a:rPr>
              <a:t>K .R.</a:t>
            </a:r>
            <a:r>
              <a:rPr lang="en-US" sz="1400" dirty="0">
                <a:solidFill>
                  <a:schemeClr val="tx1"/>
                </a:solidFill>
                <a:cs typeface="+mn-cs"/>
              </a:rPr>
              <a:t> and </a:t>
            </a:r>
            <a:r>
              <a:rPr lang="en-US" sz="1400" dirty="0">
                <a:solidFill>
                  <a:schemeClr val="tx1"/>
                </a:solidFill>
                <a:cs typeface="+mn-cs"/>
                <a:hlinkClick r:id="rId15" tooltip="Sanghamitra Chaudhuri">
                  <a:extLst>
                    <a:ext uri="{A12FA001-AC4F-418D-AE19-62706E023703}">
                      <ahyp:hlinkClr xmlns:ahyp="http://schemas.microsoft.com/office/drawing/2018/hyperlinkcolor" val="tx"/>
                    </a:ext>
                  </a:extLst>
                </a:hlinkClick>
              </a:rPr>
              <a:t>Chaudhuri S.</a:t>
            </a:r>
            <a:r>
              <a:rPr lang="en-US" sz="1400" dirty="0">
                <a:solidFill>
                  <a:schemeClr val="tx1"/>
                </a:solidFill>
                <a:cs typeface="+mn-cs"/>
              </a:rPr>
              <a:t> (2019), </a:t>
            </a:r>
            <a:r>
              <a:rPr lang="en-US" sz="1400" i="1" dirty="0">
                <a:solidFill>
                  <a:schemeClr val="tx1"/>
                </a:solidFill>
                <a:cs typeface="+mn-cs"/>
              </a:rPr>
              <a:t>"Promoting work engagement in the hotel sector: review and analysis", </a:t>
            </a:r>
            <a:r>
              <a:rPr lang="en-US" sz="1400" i="1" dirty="0">
                <a:solidFill>
                  <a:schemeClr val="tx1"/>
                </a:solidFill>
                <a:cs typeface="+mn-cs"/>
                <a:hlinkClick r:id="rId16">
                  <a:extLst>
                    <a:ext uri="{A12FA001-AC4F-418D-AE19-62706E023703}">
                      <ahyp:hlinkClr xmlns:ahyp="http://schemas.microsoft.com/office/drawing/2018/hyperlinkcolor" val="tx"/>
                    </a:ext>
                  </a:extLst>
                </a:hlinkClick>
              </a:rPr>
              <a:t>Management Research Review</a:t>
            </a:r>
            <a:r>
              <a:rPr lang="en-US" sz="1400" dirty="0">
                <a:solidFill>
                  <a:schemeClr val="tx1"/>
                </a:solidFill>
                <a:cs typeface="+mn-cs"/>
              </a:rPr>
              <a:t>, Vol. 42 No. 8, pp. 971-990. </a:t>
            </a:r>
            <a:r>
              <a:rPr lang="en-US" sz="1400" dirty="0">
                <a:solidFill>
                  <a:schemeClr val="tx1"/>
                </a:solidFill>
                <a:cs typeface="+mn-cs"/>
                <a:hlinkClick r:id="rId17" tooltip="DOI: https://doi.org/10.1108/MRR-03-2018-0126">
                  <a:extLst>
                    <a:ext uri="{A12FA001-AC4F-418D-AE19-62706E023703}">
                      <ahyp:hlinkClr xmlns:ahyp="http://schemas.microsoft.com/office/drawing/2018/hyperlinkcolor" val="tx"/>
                    </a:ext>
                  </a:extLst>
                </a:hlinkClick>
              </a:rPr>
              <a:t>https://doi.org/10.1108/MRR-03-2018-0126</a:t>
            </a:r>
            <a:endParaRPr lang="en-US" sz="1400" dirty="0">
              <a:solidFill>
                <a:schemeClr val="tx1"/>
              </a:solidFill>
              <a:cs typeface="+mn-cs"/>
            </a:endParaRPr>
          </a:p>
          <a:p>
            <a:pPr marL="285750" indent="-182880">
              <a:buFont typeface="Wingdings 2" pitchFamily="18" charset="2"/>
              <a:buChar char=""/>
            </a:pPr>
            <a:r>
              <a:rPr lang="en-US" sz="1400" dirty="0">
                <a:solidFill>
                  <a:schemeClr val="tx1"/>
                </a:solidFill>
                <a:cs typeface="+mn-cs"/>
              </a:rPr>
              <a:t>Saks A. M. (2011). Workplace spirituality and employee engagement. Journal of Management, Spirituality &amp; Religion, 8(4), 317-340. http://</a:t>
            </a:r>
            <a:r>
              <a:rPr lang="en-US" sz="1400" dirty="0" err="1">
                <a:solidFill>
                  <a:schemeClr val="tx1"/>
                </a:solidFill>
                <a:cs typeface="+mn-cs"/>
              </a:rPr>
              <a:t>dx.doi.org</a:t>
            </a:r>
            <a:r>
              <a:rPr lang="en-US" sz="1400" dirty="0">
                <a:solidFill>
                  <a:schemeClr val="tx1"/>
                </a:solidFill>
                <a:cs typeface="+mn-cs"/>
              </a:rPr>
              <a:t>/10.1080/14766086.2011.630170 </a:t>
            </a:r>
          </a:p>
          <a:p>
            <a:pPr marL="285750" indent="-182880">
              <a:buFont typeface="Wingdings 2" pitchFamily="18" charset="2"/>
              <a:buChar char=""/>
            </a:pPr>
            <a:r>
              <a:rPr lang="en-US" sz="1400" dirty="0">
                <a:solidFill>
                  <a:schemeClr val="tx1"/>
                </a:solidFill>
                <a:cs typeface="+mn-cs"/>
                <a:hlinkClick r:id="rId18" tooltip="Alan M. Saks">
                  <a:extLst>
                    <a:ext uri="{A12FA001-AC4F-418D-AE19-62706E023703}">
                      <ahyp:hlinkClr xmlns:ahyp="http://schemas.microsoft.com/office/drawing/2018/hyperlinkcolor" val="tx"/>
                    </a:ext>
                  </a:extLst>
                </a:hlinkClick>
              </a:rPr>
              <a:t>Saks A.M.</a:t>
            </a:r>
            <a:r>
              <a:rPr lang="en-US" sz="1400" dirty="0">
                <a:solidFill>
                  <a:schemeClr val="tx1"/>
                </a:solidFill>
                <a:cs typeface="+mn-cs"/>
              </a:rPr>
              <a:t> (2006</a:t>
            </a:r>
            <a:r>
              <a:rPr lang="en-US" sz="1400" i="1" dirty="0">
                <a:solidFill>
                  <a:schemeClr val="tx1"/>
                </a:solidFill>
                <a:cs typeface="+mn-cs"/>
              </a:rPr>
              <a:t>), "Antecedents and consequences of employee engagement"</a:t>
            </a:r>
            <a:r>
              <a:rPr lang="en-US" sz="1400" dirty="0">
                <a:solidFill>
                  <a:schemeClr val="tx1"/>
                </a:solidFill>
                <a:cs typeface="+mn-cs"/>
              </a:rPr>
              <a:t>, </a:t>
            </a:r>
            <a:r>
              <a:rPr lang="en-US" sz="1400" i="1" dirty="0">
                <a:solidFill>
                  <a:schemeClr val="tx1"/>
                </a:solidFill>
                <a:cs typeface="+mn-cs"/>
                <a:hlinkClick r:id="rId19">
                  <a:extLst>
                    <a:ext uri="{A12FA001-AC4F-418D-AE19-62706E023703}">
                      <ahyp:hlinkClr xmlns:ahyp="http://schemas.microsoft.com/office/drawing/2018/hyperlinkcolor" val="tx"/>
                    </a:ext>
                  </a:extLst>
                </a:hlinkClick>
              </a:rPr>
              <a:t>Journal of Managerial Psychology</a:t>
            </a:r>
            <a:r>
              <a:rPr lang="en-US" sz="1400" dirty="0">
                <a:solidFill>
                  <a:schemeClr val="tx1"/>
                </a:solidFill>
                <a:cs typeface="+mn-cs"/>
              </a:rPr>
              <a:t>, Vol. 21 No. 7, pp. 600-619. </a:t>
            </a:r>
            <a:r>
              <a:rPr lang="en-US" sz="1400" dirty="0">
                <a:solidFill>
                  <a:schemeClr val="tx1"/>
                </a:solidFill>
                <a:cs typeface="+mn-cs"/>
                <a:hlinkClick r:id="rId20" tooltip="DOI: https://doi.org/10.1108/02683940610690169">
                  <a:extLst>
                    <a:ext uri="{A12FA001-AC4F-418D-AE19-62706E023703}">
                      <ahyp:hlinkClr xmlns:ahyp="http://schemas.microsoft.com/office/drawing/2018/hyperlinkcolor" val="tx"/>
                    </a:ext>
                  </a:extLst>
                </a:hlinkClick>
              </a:rPr>
              <a:t>https://doi.org/10.1108/02683940610690169</a:t>
            </a:r>
            <a:endParaRPr lang="en-US" sz="1400" dirty="0">
              <a:solidFill>
                <a:schemeClr val="tx1"/>
              </a:solidFill>
              <a:cs typeface="+mn-cs"/>
            </a:endParaRPr>
          </a:p>
          <a:p>
            <a:pPr marL="285750" indent="-182880">
              <a:buFont typeface="Wingdings 2" pitchFamily="18" charset="2"/>
              <a:buChar char=""/>
            </a:pPr>
            <a:r>
              <a:rPr lang="en-US" sz="1400" dirty="0">
                <a:solidFill>
                  <a:schemeClr val="tx1"/>
                </a:solidFill>
                <a:cs typeface="+mn-cs"/>
              </a:rPr>
              <a:t>Zinger D, (2011) The Employee Engagement Pyramid Available at: </a:t>
            </a:r>
            <a:r>
              <a:rPr lang="en-US" sz="1400" dirty="0">
                <a:solidFill>
                  <a:schemeClr val="tx1"/>
                </a:solidFill>
                <a:cs typeface="+mn-cs"/>
                <a:hlinkClick r:id="rId21">
                  <a:extLst>
                    <a:ext uri="{A12FA001-AC4F-418D-AE19-62706E023703}">
                      <ahyp:hlinkClr xmlns:ahyp="http://schemas.microsoft.com/office/drawing/2018/hyperlinkcolor" val="tx"/>
                    </a:ext>
                  </a:extLst>
                </a:hlinkClick>
              </a:rPr>
              <a:t>http://www.davidzinger.com/the-employee-engagement-pyramid-12712/</a:t>
            </a:r>
            <a:r>
              <a:rPr lang="en-US" sz="1400" dirty="0">
                <a:solidFill>
                  <a:schemeClr val="tx1"/>
                </a:solidFill>
                <a:cs typeface="+mn-cs"/>
              </a:rPr>
              <a:t> (Accessed on: 2 December 2022)</a:t>
            </a:r>
          </a:p>
          <a:p>
            <a:pPr marL="285750" indent="-182880">
              <a:buFont typeface="Wingdings 2" pitchFamily="18" charset="2"/>
              <a:buChar char=""/>
            </a:pPr>
            <a:r>
              <a:rPr lang="en-US" sz="1400" dirty="0">
                <a:solidFill>
                  <a:schemeClr val="tx1"/>
                </a:solidFill>
                <a:cs typeface="+mn-cs"/>
              </a:rPr>
              <a:t>Willes J (2019) “</a:t>
            </a:r>
            <a:r>
              <a:rPr lang="en-US" sz="1400" i="1" dirty="0">
                <a:solidFill>
                  <a:schemeClr val="tx1"/>
                </a:solidFill>
                <a:cs typeface="+mn-cs"/>
              </a:rPr>
              <a:t>What Is Employee Engagement?” </a:t>
            </a:r>
            <a:r>
              <a:rPr lang="en-US" sz="1400" dirty="0">
                <a:solidFill>
                  <a:schemeClr val="tx1"/>
                </a:solidFill>
                <a:cs typeface="+mn-cs"/>
              </a:rPr>
              <a:t> Available at: </a:t>
            </a:r>
            <a:r>
              <a:rPr lang="en-US" sz="1400" dirty="0">
                <a:solidFill>
                  <a:schemeClr val="tx1"/>
                </a:solidFill>
                <a:cs typeface="+mn-cs"/>
                <a:hlinkClick r:id="rId22">
                  <a:extLst>
                    <a:ext uri="{A12FA001-AC4F-418D-AE19-62706E023703}">
                      <ahyp:hlinkClr xmlns:ahyp="http://schemas.microsoft.com/office/drawing/2018/hyperlinkcolor" val="tx"/>
                    </a:ext>
                  </a:extLst>
                </a:hlinkClick>
              </a:rPr>
              <a:t>https://www.gartner.com/smarterwithgartner/what-is-employee-engagement</a:t>
            </a:r>
            <a:r>
              <a:rPr lang="en-US" sz="1400" dirty="0">
                <a:solidFill>
                  <a:schemeClr val="tx1"/>
                </a:solidFill>
                <a:cs typeface="+mn-cs"/>
              </a:rPr>
              <a:t> (Accessed on 2nd of December 2022)</a:t>
            </a:r>
            <a:endParaRPr lang="en-US" sz="1400" i="1" dirty="0">
              <a:solidFill>
                <a:schemeClr val="tx1"/>
              </a:solidFill>
              <a:cs typeface="+mn-cs"/>
            </a:endParaRPr>
          </a:p>
          <a:p>
            <a:pPr marL="285750" indent="-182880">
              <a:buFont typeface="Wingdings 2" pitchFamily="18" charset="2"/>
              <a:buChar char=""/>
            </a:pPr>
            <a:endParaRPr lang="en-US" sz="600" dirty="0">
              <a:solidFill>
                <a:srgbClr val="FFFFFF"/>
              </a:solidFill>
              <a:cs typeface="+mn-cs"/>
            </a:endParaRPr>
          </a:p>
        </p:txBody>
      </p:sp>
    </p:spTree>
    <p:extLst>
      <p:ext uri="{BB962C8B-B14F-4D97-AF65-F5344CB8AC3E}">
        <p14:creationId xmlns:p14="http://schemas.microsoft.com/office/powerpoint/2010/main" val="2130115587"/>
      </p:ext>
    </p:extLst>
  </p:cSld>
  <p:clrMapOvr>
    <a:masterClrMapping/>
  </p:clrMapOvr>
</p:sld>
</file>

<file path=ppt/theme/theme1.xml><?xml version="1.0" encoding="utf-8"?>
<a:theme xmlns:a="http://schemas.openxmlformats.org/drawingml/2006/main" name="Frame">
  <a:themeElements>
    <a:clrScheme name="Frame">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18A1B607-7BAE-46D6-8090-545AC7BDD73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1c2eb7a32e66fb6e4260f3771546a5e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04e1f6479c48b08974ba73b5ca973489"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541854-87B3-4953-A183-EF3BD285377B}">
  <ds:schemaRefs>
    <ds:schemaRef ds:uri="http://schemas.openxmlformats.org/package/2006/metadata/core-properties"/>
    <ds:schemaRef ds:uri="http://purl.org/dc/terms/"/>
    <ds:schemaRef ds:uri="http://www.w3.org/XML/1998/namespace"/>
    <ds:schemaRef ds:uri="http://schemas.microsoft.com/office/2006/metadata/properties"/>
    <ds:schemaRef ds:uri="http://purl.org/dc/elements/1.1/"/>
    <ds:schemaRef ds:uri="71af3243-3dd4-4a8d-8c0d-dd76da1f02a5"/>
    <ds:schemaRef ds:uri="http://schemas.microsoft.com/office/2006/documentManagement/types"/>
    <ds:schemaRef ds:uri="http://schemas.microsoft.com/office/infopath/2007/PartnerControls"/>
    <ds:schemaRef ds:uri="16c05727-aa75-4e4a-9b5f-8a80a1165891"/>
    <ds:schemaRef ds:uri="http://purl.org/dc/dcmitype/"/>
  </ds:schemaRefs>
</ds:datastoreItem>
</file>

<file path=customXml/itemProps2.xml><?xml version="1.0" encoding="utf-8"?>
<ds:datastoreItem xmlns:ds="http://schemas.openxmlformats.org/officeDocument/2006/customXml" ds:itemID="{DFB9BFA2-1FA5-44A1-B975-10D6BF58ECD0}">
  <ds:schemaRefs>
    <ds:schemaRef ds:uri="http://schemas.microsoft.com/sharepoint/v3/contenttype/forms"/>
  </ds:schemaRefs>
</ds:datastoreItem>
</file>

<file path=customXml/itemProps3.xml><?xml version="1.0" encoding="utf-8"?>
<ds:datastoreItem xmlns:ds="http://schemas.openxmlformats.org/officeDocument/2006/customXml" ds:itemID="{E577E783-5AB8-45E6-9E56-AE40075231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Frame</Template>
  <TotalTime>4779</TotalTime>
  <Words>971</Words>
  <Application>Microsoft Macintosh PowerPoint</Application>
  <PresentationFormat>Widescreen</PresentationFormat>
  <Paragraphs>106</Paragraphs>
  <Slides>12</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American Typewriter</vt:lpstr>
      <vt:lpstr>Arial</vt:lpstr>
      <vt:lpstr>Calibri</vt:lpstr>
      <vt:lpstr>Corbel</vt:lpstr>
      <vt:lpstr>Helvetica Light</vt:lpstr>
      <vt:lpstr>Poppins</vt:lpstr>
      <vt:lpstr>Raleway</vt:lpstr>
      <vt:lpstr>TimesNewRomanPSMT</vt:lpstr>
      <vt:lpstr>Wingdings 2</vt:lpstr>
      <vt:lpstr>Frame</vt:lpstr>
      <vt:lpstr>Employee Engagement</vt:lpstr>
      <vt:lpstr>Introduction to Employee Engagement</vt:lpstr>
      <vt:lpstr>Increasing employee engagement is a way to improve efficiency and decrease leaving intentions. (Ashfaq,  Abid, G. and Ilyas 2022). </vt:lpstr>
      <vt:lpstr>The Zinger Model  By putting the needs of the employees first, you can build engagement from the initial concept.</vt:lpstr>
      <vt:lpstr>Strategy</vt:lpstr>
      <vt:lpstr>IMPORTANCE OF EMPLOYEE ENGAGEMENT</vt:lpstr>
      <vt:lpstr> DEFINING EMPLOYEE ENGAGEMENT </vt:lpstr>
      <vt:lpstr>Marriott Employee Engagement  </vt:lpstr>
      <vt:lpstr>The Tree Categorys of Employee </vt:lpstr>
      <vt:lpstr>In order to increase employee engagement in a hospitality setting:</vt:lpstr>
      <vt:lpstr>Best practice for Employee Engagement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Engagement</dc:title>
  <dc:creator>Mihaela Buzdugan (2121942)</dc:creator>
  <cp:lastModifiedBy>Mihaela Buzdugan (2121942)</cp:lastModifiedBy>
  <cp:revision>1</cp:revision>
  <dcterms:created xsi:type="dcterms:W3CDTF">2022-12-02T08:49:30Z</dcterms:created>
  <dcterms:modified xsi:type="dcterms:W3CDTF">2022-12-05T16:50:11Z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