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57" r:id="rId3"/>
    <p:sldId id="264" r:id="rId4"/>
    <p:sldId id="258" r:id="rId5"/>
    <p:sldId id="265" r:id="rId6"/>
    <p:sldId id="259" r:id="rId7"/>
    <p:sldId id="267" r:id="rId8"/>
    <p:sldId id="260" r:id="rId9"/>
    <p:sldId id="268" r:id="rId10"/>
    <p:sldId id="27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895" autoAdjust="0"/>
  </p:normalViewPr>
  <p:slideViewPr>
    <p:cSldViewPr>
      <p:cViewPr varScale="1">
        <p:scale>
          <a:sx n="94" d="100"/>
          <a:sy n="94" d="100"/>
        </p:scale>
        <p:origin x="-212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212AF6-61E7-4152-A89A-F805C964526A}" type="datetimeFigureOut">
              <a:rPr lang="en-US" smtClean="0"/>
              <a:pPr/>
              <a:t>9/6/2022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89EA1E-1CE4-4763-96D5-8B37C45A8D1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51464184-55E4-4593-A111-02A8BB3F1952}" type="datetimeFigureOut">
              <a:rPr lang="en-US" smtClean="0"/>
              <a:pPr/>
              <a:t>9/6/2022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1E73A44-C283-4F55-9B2A-3F20F03C709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51464184-55E4-4593-A111-02A8BB3F1952}" type="datetimeFigureOut">
              <a:rPr lang="en-US" smtClean="0"/>
              <a:pPr/>
              <a:t>9/6/2022</a:t>
            </a:fld>
            <a:endParaRPr lang="en-GB"/>
          </a:p>
        </p:txBody>
      </p:sp>
      <p:sp>
        <p:nvSpPr>
          <p:cNvPr id="9" name="Slide Number Placeholder 8"/>
          <p:cNvSpPr>
            <a:spLocks noGrp="1"/>
          </p:cNvSpPr>
          <p:nvPr>
            <p:ph type="sldNum" sz="quarter" idx="15"/>
          </p:nvPr>
        </p:nvSpPr>
        <p:spPr/>
        <p:txBody>
          <a:bodyPr rtlCol="0"/>
          <a:lstStyle/>
          <a:p>
            <a:fld id="{81E73A44-C283-4F55-9B2A-3F20F03C7098}"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51464184-55E4-4593-A111-02A8BB3F1952}" type="datetimeFigureOut">
              <a:rPr lang="en-US" smtClean="0"/>
              <a:pPr/>
              <a:t>9/6/2022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1E73A44-C283-4F55-9B2A-3F20F03C709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1464184-55E4-4593-A111-02A8BB3F1952}" type="datetimeFigureOut">
              <a:rPr lang="en-US" smtClean="0"/>
              <a:pPr/>
              <a:t>9/6/2022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73A44-C283-4F55-9B2A-3F20F03C7098}"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51464184-55E4-4593-A111-02A8BB3F1952}" type="datetimeFigureOut">
              <a:rPr lang="en-US" smtClean="0"/>
              <a:pPr/>
              <a:t>9/6/2022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73A44-C283-4F55-9B2A-3F20F03C7098}"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51464184-55E4-4593-A111-02A8BB3F1952}" type="datetimeFigureOut">
              <a:rPr lang="en-US" smtClean="0"/>
              <a:pPr/>
              <a:t>9/6/2022</a:t>
            </a:fld>
            <a:endParaRPr lang="en-GB"/>
          </a:p>
        </p:txBody>
      </p:sp>
      <p:sp>
        <p:nvSpPr>
          <p:cNvPr id="7" name="Slide Number Placeholder 6"/>
          <p:cNvSpPr>
            <a:spLocks noGrp="1"/>
          </p:cNvSpPr>
          <p:nvPr>
            <p:ph type="sldNum" sz="quarter" idx="11"/>
          </p:nvPr>
        </p:nvSpPr>
        <p:spPr/>
        <p:txBody>
          <a:bodyPr rtlCol="0"/>
          <a:lstStyle/>
          <a:p>
            <a:fld id="{81E73A44-C283-4F55-9B2A-3F20F03C7098}"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64184-55E4-4593-A111-02A8BB3F1952}" type="datetimeFigureOut">
              <a:rPr lang="en-US" smtClean="0"/>
              <a:pPr/>
              <a:t>9/6/2022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73A44-C283-4F55-9B2A-3F20F03C709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51464184-55E4-4593-A111-02A8BB3F1952}" type="datetimeFigureOut">
              <a:rPr lang="en-US" smtClean="0"/>
              <a:pPr/>
              <a:t>9/6/2022</a:t>
            </a:fld>
            <a:endParaRPr lang="en-GB"/>
          </a:p>
        </p:txBody>
      </p:sp>
      <p:sp>
        <p:nvSpPr>
          <p:cNvPr id="22" name="Slide Number Placeholder 21"/>
          <p:cNvSpPr>
            <a:spLocks noGrp="1"/>
          </p:cNvSpPr>
          <p:nvPr>
            <p:ph type="sldNum" sz="quarter" idx="15"/>
          </p:nvPr>
        </p:nvSpPr>
        <p:spPr/>
        <p:txBody>
          <a:bodyPr rtlCol="0"/>
          <a:lstStyle/>
          <a:p>
            <a:fld id="{81E73A44-C283-4F55-9B2A-3F20F03C7098}"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51464184-55E4-4593-A111-02A8BB3F1952}" type="datetimeFigureOut">
              <a:rPr lang="en-US" smtClean="0"/>
              <a:pPr/>
              <a:t>9/6/2022</a:t>
            </a:fld>
            <a:endParaRPr lang="en-GB"/>
          </a:p>
        </p:txBody>
      </p:sp>
      <p:sp>
        <p:nvSpPr>
          <p:cNvPr id="18" name="Slide Number Placeholder 17"/>
          <p:cNvSpPr>
            <a:spLocks noGrp="1"/>
          </p:cNvSpPr>
          <p:nvPr>
            <p:ph type="sldNum" sz="quarter" idx="11"/>
          </p:nvPr>
        </p:nvSpPr>
        <p:spPr/>
        <p:txBody>
          <a:bodyPr rtlCol="0"/>
          <a:lstStyle/>
          <a:p>
            <a:fld id="{81E73A44-C283-4F55-9B2A-3F20F03C7098}"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464184-55E4-4593-A111-02A8BB3F1952}" type="datetimeFigureOut">
              <a:rPr lang="en-US" smtClean="0"/>
              <a:pPr/>
              <a:t>9/6/2022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73A44-C283-4F55-9B2A-3F20F03C709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464184-55E4-4593-A111-02A8BB3F1952}" type="datetimeFigureOut">
              <a:rPr lang="en-US" smtClean="0"/>
              <a:pPr/>
              <a:t>9/6/2022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73A44-C283-4F55-9B2A-3F20F03C709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51464184-55E4-4593-A111-02A8BB3F1952}" type="datetimeFigureOut">
              <a:rPr lang="en-US" smtClean="0"/>
              <a:pPr/>
              <a:t>9/6/2022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1E73A44-C283-4F55-9B2A-3F20F03C709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43000" y="228600"/>
            <a:ext cx="6629400" cy="4648200"/>
          </a:xfrm>
        </p:spPr>
        <p:txBody>
          <a:bodyPr>
            <a:normAutofit/>
          </a:bodyPr>
          <a:lstStyle/>
          <a:p>
            <a:r>
              <a:rPr lang="en-US" dirty="0"/>
              <a:t>      digital skills and research   methods (bmsw4003)</a:t>
            </a:r>
            <a:br>
              <a:rPr lang="en-US" dirty="0"/>
            </a:br>
            <a:r>
              <a:rPr lang="en-US" dirty="0"/>
              <a:t/>
            </a:r>
            <a:br>
              <a:rPr lang="en-US" dirty="0"/>
            </a:br>
            <a:r>
              <a:rPr lang="en-US" sz="3100" dirty="0" err="1">
                <a:latin typeface="Arial" panose="020B0604020202020204" pitchFamily="34" charset="0"/>
                <a:cs typeface="Arial" panose="020B0604020202020204" pitchFamily="34" charset="0"/>
              </a:rPr>
              <a:t>Corin</a:t>
            </a:r>
            <a:r>
              <a:rPr lang="en-US" sz="3100" dirty="0">
                <a:latin typeface="Arial" panose="020B0604020202020204" pitchFamily="34" charset="0"/>
                <a:cs typeface="Arial" panose="020B0604020202020204" pitchFamily="34" charset="0"/>
              </a:rPr>
              <a:t> rentea-id-2113708(leader)</a:t>
            </a:r>
            <a:br>
              <a:rPr lang="en-US" sz="3100" dirty="0">
                <a:latin typeface="Arial" panose="020B0604020202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COMPANY OVERVIEW </a:t>
            </a:r>
            <a:endParaRPr lang="en-GB" dirty="0"/>
          </a:p>
        </p:txBody>
      </p:sp>
      <p:sp>
        <p:nvSpPr>
          <p:cNvPr id="4" name="Content Placeholder 3"/>
          <p:cNvSpPr>
            <a:spLocks noGrp="1"/>
          </p:cNvSpPr>
          <p:nvPr>
            <p:ph sz="quarter" idx="1"/>
          </p:nvPr>
        </p:nvSpPr>
        <p:spPr/>
        <p:txBody>
          <a:bodyPr/>
          <a:lstStyle/>
          <a:p>
            <a:r>
              <a:rPr lang="en-US" dirty="0"/>
              <a:t>Organic hub is a company that manufactures organic spices, beauty products, medicines and drinks. </a:t>
            </a:r>
          </a:p>
          <a:p>
            <a:r>
              <a:rPr lang="en-US" dirty="0"/>
              <a:t>Organic hub is based in the concept of using the concepts of old traditions to produce the items or products.</a:t>
            </a:r>
          </a:p>
          <a:p>
            <a:r>
              <a:rPr lang="en-US" dirty="0"/>
              <a:t>The company deals in every category of the product range.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normAutofit/>
          </a:bodyPr>
          <a:lstStyle/>
          <a:p>
            <a:r>
              <a:rPr lang="en-US" dirty="0"/>
              <a:t>The company has conducted survey and analysis through which taken evaluate the requirements and demand of the consumers approach the globe. </a:t>
            </a:r>
          </a:p>
          <a:p>
            <a:r>
              <a:rPr lang="en-US" dirty="0"/>
              <a:t>Initially the company will be dealing on small platform but later they will be expanding the business globally (</a:t>
            </a:r>
            <a:r>
              <a:rPr lang="en-US" dirty="0" err="1"/>
              <a:t>Rippa</a:t>
            </a:r>
            <a:r>
              <a:rPr lang="en-US" dirty="0"/>
              <a:t> and Secundo,2019).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AND SERVICE</a:t>
            </a:r>
            <a:endParaRPr lang="en-GB" dirty="0"/>
          </a:p>
        </p:txBody>
      </p:sp>
      <p:sp>
        <p:nvSpPr>
          <p:cNvPr id="3" name="Content Placeholder 2"/>
          <p:cNvSpPr>
            <a:spLocks noGrp="1"/>
          </p:cNvSpPr>
          <p:nvPr>
            <p:ph sz="quarter" idx="1"/>
          </p:nvPr>
        </p:nvSpPr>
        <p:spPr/>
        <p:txBody>
          <a:bodyPr>
            <a:normAutofit/>
          </a:bodyPr>
          <a:lstStyle/>
          <a:p>
            <a:r>
              <a:rPr lang="en-US" dirty="0"/>
              <a:t>Organic hub will have many products that are includes spices fertilizers fresh produces dairy products chocolate beauty products and frozen meals. </a:t>
            </a:r>
          </a:p>
          <a:p>
            <a:r>
              <a:rPr lang="en-US" dirty="0"/>
              <a:t>All the products are manufactured under the guidance of experts and professionals. </a:t>
            </a:r>
          </a:p>
          <a:p>
            <a:r>
              <a:rPr lang="en-US" dirty="0"/>
              <a:t>Experts and professionals are responsible for manufacturing the products in such a way that the shelf life can be increased.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normAutofit/>
          </a:bodyPr>
          <a:lstStyle/>
          <a:p>
            <a:r>
              <a:rPr lang="en-US" dirty="0"/>
              <a:t>Indian culture is well known for traditional concepts and traditional manufacturing processes of spices and beauty products. </a:t>
            </a:r>
          </a:p>
          <a:p>
            <a:r>
              <a:rPr lang="en-US" dirty="0"/>
              <a:t>Even though the company is being established in the market of UK but it is highly inspired from the Indian market of traditional and organic spices and beauty.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 </a:t>
            </a:r>
            <a:endParaRPr lang="en-GB" dirty="0"/>
          </a:p>
        </p:txBody>
      </p:sp>
      <p:sp>
        <p:nvSpPr>
          <p:cNvPr id="3" name="Content Placeholder 2"/>
          <p:cNvSpPr>
            <a:spLocks noGrp="1"/>
          </p:cNvSpPr>
          <p:nvPr>
            <p:ph sz="quarter" idx="1"/>
          </p:nvPr>
        </p:nvSpPr>
        <p:spPr/>
        <p:txBody>
          <a:bodyPr>
            <a:normAutofit/>
          </a:bodyPr>
          <a:lstStyle/>
          <a:p>
            <a:r>
              <a:rPr lang="en-US" dirty="0"/>
              <a:t>Organic market in UK has been creating momentum since 2015 and it has hit the market by 1 billion dollar in last 52 weeks. </a:t>
            </a:r>
          </a:p>
          <a:p>
            <a:r>
              <a:rPr lang="en-US" dirty="0"/>
              <a:t>People have shifted to organic products since the pandemic took place.</a:t>
            </a:r>
          </a:p>
          <a:p>
            <a:r>
              <a:rPr lang="en-US" dirty="0"/>
              <a:t> Consumers have started taking organic products because they do not have trust on the chemical eyes products. </a:t>
            </a:r>
          </a:p>
          <a:p>
            <a:r>
              <a:rPr lang="en-US" dirty="0"/>
              <a:t>The organic market has been established in the best way and it is a free form of the market.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lstStyle/>
          <a:p>
            <a:pPr marL="0" indent="0">
              <a:spcBef>
                <a:spcPts val="0"/>
              </a:spcBef>
              <a:buClrTx/>
              <a:buSzTx/>
              <a:defRPr/>
            </a:pPr>
            <a:r>
              <a:rPr lang="en-US" dirty="0"/>
              <a:t>Company will focus on developing do to do delivery services through which the consumers can purchase the products easily in rural areas as well.</a:t>
            </a:r>
          </a:p>
          <a:p>
            <a:pPr marL="0" indent="0">
              <a:spcBef>
                <a:spcPts val="0"/>
              </a:spcBef>
              <a:buClrTx/>
              <a:buSzTx/>
              <a:defRPr/>
            </a:pPr>
            <a:r>
              <a:rPr lang="en-US" dirty="0"/>
              <a:t> It is important to offer potential consumers and organic buying guides through which it will help the new consumers to get connected with the organic hub (Zahra, 2021). </a:t>
            </a:r>
            <a:endParaRPr lang="en-GB" dirty="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 </a:t>
            </a:r>
            <a:endParaRPr lang="en-GB" dirty="0"/>
          </a:p>
        </p:txBody>
      </p:sp>
      <p:sp>
        <p:nvSpPr>
          <p:cNvPr id="3" name="Content Placeholder 2"/>
          <p:cNvSpPr>
            <a:spLocks noGrp="1"/>
          </p:cNvSpPr>
          <p:nvPr>
            <p:ph sz="quarter" idx="1"/>
          </p:nvPr>
        </p:nvSpPr>
        <p:spPr/>
        <p:txBody>
          <a:bodyPr>
            <a:normAutofit/>
          </a:bodyPr>
          <a:lstStyle/>
          <a:p>
            <a:r>
              <a:rPr lang="en-US" dirty="0"/>
              <a:t>Organic trader association has evaluated that 81 percent of the families and kids what is this organic products. </a:t>
            </a:r>
          </a:p>
          <a:p>
            <a:r>
              <a:rPr lang="en-US" dirty="0"/>
              <a:t>The people belonging to urban and rural background appreciate the manufacturing and selling of the organic products (</a:t>
            </a:r>
            <a:r>
              <a:rPr lang="en-US" dirty="0" err="1"/>
              <a:t>Lipset</a:t>
            </a:r>
            <a:r>
              <a:rPr lang="en-US" dirty="0"/>
              <a:t>, 2018). </a:t>
            </a:r>
          </a:p>
          <a:p>
            <a:r>
              <a:rPr lang="en-US" dirty="0"/>
              <a:t>People belonging to the age group of 30 to 60 appreciates the organic products because it is good for better health and it is important to avoid toxic and persistent pesticides and fertilizers.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lstStyle/>
          <a:p>
            <a:r>
              <a:rPr lang="en-US" dirty="0"/>
              <a:t>People belonging to the age group of 30 to 60 appreciates the organic products because it is good for better health and it is important to avoid toxic and persistent pesticides and fertilizers (</a:t>
            </a:r>
            <a:r>
              <a:rPr lang="en-US" dirty="0" err="1"/>
              <a:t>Bacq</a:t>
            </a:r>
            <a:r>
              <a:rPr lang="en-US" dirty="0"/>
              <a:t> and Lumpkin, 2020)</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br>
              <a:rPr lang="en-US" dirty="0"/>
            </a:br>
            <a:endParaRPr lang="en-GB" dirty="0"/>
          </a:p>
        </p:txBody>
      </p:sp>
      <p:sp>
        <p:nvSpPr>
          <p:cNvPr id="3" name="Content Placeholder 2"/>
          <p:cNvSpPr>
            <a:spLocks noGrp="1"/>
          </p:cNvSpPr>
          <p:nvPr>
            <p:ph sz="quarter" idx="1"/>
          </p:nvPr>
        </p:nvSpPr>
        <p:spPr/>
        <p:txBody>
          <a:bodyPr>
            <a:normAutofit/>
          </a:bodyPr>
          <a:lstStyle/>
          <a:p>
            <a:r>
              <a:rPr lang="en-US" dirty="0" err="1" smtClean="0"/>
              <a:t>Bacq</a:t>
            </a:r>
            <a:r>
              <a:rPr lang="en-US" dirty="0"/>
              <a:t>, S. and Lumpkin, G.T., 2020. Social entrepreneurship and COVID‐19. </a:t>
            </a:r>
            <a:r>
              <a:rPr lang="en-US" i="1" dirty="0"/>
              <a:t>Journal of Management Studies</a:t>
            </a:r>
            <a:r>
              <a:rPr lang="en-US" dirty="0"/>
              <a:t>.</a:t>
            </a:r>
          </a:p>
          <a:p>
            <a:r>
              <a:rPr lang="en-US" dirty="0" smtClean="0"/>
              <a:t>Zahra</a:t>
            </a:r>
            <a:r>
              <a:rPr lang="en-US" dirty="0"/>
              <a:t>, S.A., 2021. International entrepreneurship in the post </a:t>
            </a:r>
            <a:r>
              <a:rPr lang="en-US" dirty="0" err="1"/>
              <a:t>Covid</a:t>
            </a:r>
            <a:r>
              <a:rPr lang="en-US" dirty="0"/>
              <a:t> world. </a:t>
            </a:r>
            <a:r>
              <a:rPr lang="en-US" i="1" dirty="0"/>
              <a:t>Journal of World Business</a:t>
            </a:r>
            <a:r>
              <a:rPr lang="en-US" dirty="0"/>
              <a:t>, </a:t>
            </a:r>
            <a:r>
              <a:rPr lang="en-US" i="1" dirty="0"/>
              <a:t>56</a:t>
            </a:r>
            <a:r>
              <a:rPr lang="en-US" dirty="0"/>
              <a:t>(1), p.101143.</a:t>
            </a:r>
          </a:p>
          <a:p>
            <a:r>
              <a:rPr lang="en-US" dirty="0" err="1"/>
              <a:t>Rippa</a:t>
            </a:r>
            <a:r>
              <a:rPr lang="en-US" dirty="0"/>
              <a:t>, P. and </a:t>
            </a:r>
            <a:r>
              <a:rPr lang="en-US" dirty="0" err="1"/>
              <a:t>Secundo</a:t>
            </a:r>
            <a:r>
              <a:rPr lang="en-US" dirty="0"/>
              <a:t>, G., 2019. Digital academic entrepreneurship: The potential of digital technologies on academic entrepreneurship. </a:t>
            </a:r>
            <a:r>
              <a:rPr lang="en-US" i="1" dirty="0"/>
              <a:t>Technological Forecasting and Social Change</a:t>
            </a:r>
            <a:r>
              <a:rPr lang="en-US" dirty="0"/>
              <a:t>, </a:t>
            </a:r>
            <a:r>
              <a:rPr lang="en-US" i="1" dirty="0"/>
              <a:t>146</a:t>
            </a:r>
            <a:r>
              <a:rPr lang="en-US" dirty="0"/>
              <a:t>, pp.900-911.</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160</TotalTime>
  <Words>493</Words>
  <Application>Microsoft Office PowerPoint</Application>
  <PresentationFormat>On-screen Show (4:3)</PresentationFormat>
  <Paragraphs>42</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Oriel</vt:lpstr>
      <vt:lpstr>      digital skills and research   methods (bmsw4003)  Corin rentea-id-2113708(leader) </vt:lpstr>
      <vt:lpstr>COMPANY OVERVIEW </vt:lpstr>
      <vt:lpstr>Continue </vt:lpstr>
      <vt:lpstr>PRODUCT AND SERVICE</vt:lpstr>
      <vt:lpstr>Continue </vt:lpstr>
      <vt:lpstr>MARKET AUDIT </vt:lpstr>
      <vt:lpstr>Continue </vt:lpstr>
      <vt:lpstr>TARGET MARKET </vt:lpstr>
      <vt:lpstr>Continue </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IN HIGHER EDUCATION SKILLS FOR THE WORKPLACE</dc:title>
  <dc:creator>Dell</dc:creator>
  <cp:lastModifiedBy>Asus</cp:lastModifiedBy>
  <cp:revision>10</cp:revision>
  <dcterms:created xsi:type="dcterms:W3CDTF">2022-04-28T07:09:51Z</dcterms:created>
  <dcterms:modified xsi:type="dcterms:W3CDTF">2022-09-06T17:09:38Z</dcterms:modified>
</cp:coreProperties>
</file>