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6"/>
  </p:notesMasterIdLst>
  <p:sldIdLst>
    <p:sldId id="256" r:id="rId2"/>
    <p:sldId id="257" r:id="rId3"/>
    <p:sldId id="258" r:id="rId4"/>
    <p:sldId id="274" r:id="rId5"/>
    <p:sldId id="264" r:id="rId6"/>
    <p:sldId id="262" r:id="rId7"/>
    <p:sldId id="259" r:id="rId8"/>
    <p:sldId id="260" r:id="rId9"/>
    <p:sldId id="281" r:id="rId10"/>
    <p:sldId id="275" r:id="rId11"/>
    <p:sldId id="276" r:id="rId12"/>
    <p:sldId id="280" r:id="rId13"/>
    <p:sldId id="270" r:id="rId14"/>
    <p:sldId id="265" r:id="rId15"/>
    <p:sldId id="266" r:id="rId16"/>
    <p:sldId id="267" r:id="rId17"/>
    <p:sldId id="268" r:id="rId18"/>
    <p:sldId id="269" r:id="rId19"/>
    <p:sldId id="282" r:id="rId20"/>
    <p:sldId id="279" r:id="rId21"/>
    <p:sldId id="278" r:id="rId22"/>
    <p:sldId id="271" r:id="rId23"/>
    <p:sldId id="272" r:id="rId24"/>
    <p:sldId id="273"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49E39"/>
    <a:srgbClr val="BBDB7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18F42-7DB8-4AFF-BC1B-64AFE54D8AFD}" v="459" dt="2026-02-13T19:32:14.4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76209" autoAdjust="0"/>
  </p:normalViewPr>
  <p:slideViewPr>
    <p:cSldViewPr snapToGrid="0">
      <p:cViewPr varScale="1">
        <p:scale>
          <a:sx n="63" d="100"/>
          <a:sy n="63" d="100"/>
        </p:scale>
        <p:origin x="1454" y="48"/>
      </p:cViewPr>
      <p:guideLst/>
    </p:cSldViewPr>
  </p:slideViewPr>
  <p:outlineViewPr>
    <p:cViewPr>
      <p:scale>
        <a:sx n="33" d="100"/>
        <a:sy n="33" d="100"/>
      </p:scale>
      <p:origin x="0" y="-262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2 DABIZZLE" userId="25d6889198a5bd1e" providerId="LiveId" clId="{1BD8585E-55C4-4CED-8D8D-349A4D13E32C}"/>
    <pc:docChg chg="undo redo custSel addSld delSld modSld sldOrd modMainMaster">
      <pc:chgData name="T2 DABIZZLE" userId="25d6889198a5bd1e" providerId="LiveId" clId="{1BD8585E-55C4-4CED-8D8D-349A4D13E32C}" dt="2026-02-13T19:34:32.520" v="22382" actId="20577"/>
      <pc:docMkLst>
        <pc:docMk/>
      </pc:docMkLst>
      <pc:sldChg chg="addSp delSp modSp mod ord setBg setFolMasterObjs delDesignElem chgLayout modNotesTx">
        <pc:chgData name="T2 DABIZZLE" userId="25d6889198a5bd1e" providerId="LiveId" clId="{1BD8585E-55C4-4CED-8D8D-349A4D13E32C}" dt="2026-01-26T18:55:14.957" v="18579" actId="20577"/>
        <pc:sldMkLst>
          <pc:docMk/>
          <pc:sldMk cId="799606081" sldId="256"/>
        </pc:sldMkLst>
        <pc:grpChg chg="add del">
          <ac:chgData name="T2 DABIZZLE" userId="25d6889198a5bd1e" providerId="LiveId" clId="{1BD8585E-55C4-4CED-8D8D-349A4D13E32C}" dt="2026-01-15T21:27:19.128" v="4240"/>
          <ac:grpSpMkLst>
            <pc:docMk/>
            <pc:sldMk cId="799606081" sldId="256"/>
            <ac:grpSpMk id="14" creationId="{0DAF8575-DDD0-43E3-95E0-CF812F06AFED}"/>
          </ac:grpSpMkLst>
        </pc:grpChg>
      </pc:sldChg>
      <pc:sldChg chg="addSp delSp modSp new mod">
        <pc:chgData name="T2 DABIZZLE" userId="25d6889198a5bd1e" providerId="LiveId" clId="{1BD8585E-55C4-4CED-8D8D-349A4D13E32C}" dt="2026-02-13T19:32:17.407" v="22380" actId="27636"/>
        <pc:sldMkLst>
          <pc:docMk/>
          <pc:sldMk cId="4221662574" sldId="257"/>
        </pc:sldMkLst>
        <pc:spChg chg="mod">
          <ac:chgData name="T2 DABIZZLE" userId="25d6889198a5bd1e" providerId="LiveId" clId="{1BD8585E-55C4-4CED-8D8D-349A4D13E32C}" dt="2026-01-15T21:27:19.128" v="4240"/>
          <ac:spMkLst>
            <pc:docMk/>
            <pc:sldMk cId="4221662574" sldId="257"/>
            <ac:spMk id="2" creationId="{ACFDB627-702E-867B-1147-0C81491D896C}"/>
          </ac:spMkLst>
        </pc:spChg>
        <pc:spChg chg="mod">
          <ac:chgData name="T2 DABIZZLE" userId="25d6889198a5bd1e" providerId="LiveId" clId="{1BD8585E-55C4-4CED-8D8D-349A4D13E32C}" dt="2026-02-13T19:32:17.407" v="22380" actId="27636"/>
          <ac:spMkLst>
            <pc:docMk/>
            <pc:sldMk cId="4221662574" sldId="257"/>
            <ac:spMk id="3" creationId="{1E17B427-7A8B-FDC3-D115-EDB94700E028}"/>
          </ac:spMkLst>
        </pc:spChg>
      </pc:sldChg>
      <pc:sldChg chg="addSp modSp new mod ord modNotesTx">
        <pc:chgData name="T2 DABIZZLE" userId="25d6889198a5bd1e" providerId="LiveId" clId="{1BD8585E-55C4-4CED-8D8D-349A4D13E32C}" dt="2026-02-13T19:34:32.520" v="22382" actId="20577"/>
        <pc:sldMkLst>
          <pc:docMk/>
          <pc:sldMk cId="1839066479" sldId="258"/>
        </pc:sldMkLst>
        <pc:spChg chg="mod">
          <ac:chgData name="T2 DABIZZLE" userId="25d6889198a5bd1e" providerId="LiveId" clId="{1BD8585E-55C4-4CED-8D8D-349A4D13E32C}" dt="2026-01-15T20:53:53.555" v="3992" actId="1076"/>
          <ac:spMkLst>
            <pc:docMk/>
            <pc:sldMk cId="1839066479" sldId="258"/>
            <ac:spMk id="2" creationId="{0785BC56-17AB-EEC6-B764-201A2A110519}"/>
          </ac:spMkLst>
        </pc:spChg>
        <pc:spChg chg="mod">
          <ac:chgData name="T2 DABIZZLE" userId="25d6889198a5bd1e" providerId="LiveId" clId="{1BD8585E-55C4-4CED-8D8D-349A4D13E32C}" dt="2026-01-26T19:25:03.091" v="20259" actId="255"/>
          <ac:spMkLst>
            <pc:docMk/>
            <pc:sldMk cId="1839066479" sldId="258"/>
            <ac:spMk id="3" creationId="{2CDB6396-0934-EC54-5C41-AA4D4FB1533C}"/>
          </ac:spMkLst>
        </pc:spChg>
        <pc:spChg chg="mod">
          <ac:chgData name="T2 DABIZZLE" userId="25d6889198a5bd1e" providerId="LiveId" clId="{1BD8585E-55C4-4CED-8D8D-349A4D13E32C}" dt="2026-01-26T19:12:42.499" v="19181" actId="20577"/>
          <ac:spMkLst>
            <pc:docMk/>
            <pc:sldMk cId="1839066479" sldId="258"/>
            <ac:spMk id="4" creationId="{6596E150-B5C2-CA88-D192-CFA5F11C8323}"/>
          </ac:spMkLst>
        </pc:spChg>
        <pc:spChg chg="add mod">
          <ac:chgData name="T2 DABIZZLE" userId="25d6889198a5bd1e" providerId="LiveId" clId="{1BD8585E-55C4-4CED-8D8D-349A4D13E32C}" dt="2026-01-15T20:53:56.581" v="3993" actId="1076"/>
          <ac:spMkLst>
            <pc:docMk/>
            <pc:sldMk cId="1839066479" sldId="258"/>
            <ac:spMk id="5" creationId="{3012EB53-9D82-406C-629D-449EE99B37D2}"/>
          </ac:spMkLst>
        </pc:spChg>
      </pc:sldChg>
      <pc:sldChg chg="addSp delSp modSp new mod setBg delDesignElem modNotesTx">
        <pc:chgData name="T2 DABIZZLE" userId="25d6889198a5bd1e" providerId="LiveId" clId="{1BD8585E-55C4-4CED-8D8D-349A4D13E32C}" dt="2026-01-26T21:57:07.592" v="20927" actId="21"/>
        <pc:sldMkLst>
          <pc:docMk/>
          <pc:sldMk cId="2231530126" sldId="259"/>
        </pc:sldMkLst>
        <pc:spChg chg="mod">
          <ac:chgData name="T2 DABIZZLE" userId="25d6889198a5bd1e" providerId="LiveId" clId="{1BD8585E-55C4-4CED-8D8D-349A4D13E32C}" dt="2026-01-15T21:13:36.250" v="4182" actId="1076"/>
          <ac:spMkLst>
            <pc:docMk/>
            <pc:sldMk cId="2231530126" sldId="259"/>
            <ac:spMk id="2" creationId="{CF00D9E5-88C2-BA6C-91F0-95B3A2CD1DC9}"/>
          </ac:spMkLst>
        </pc:spChg>
        <pc:spChg chg="mod ord">
          <ac:chgData name="T2 DABIZZLE" userId="25d6889198a5bd1e" providerId="LiveId" clId="{1BD8585E-55C4-4CED-8D8D-349A4D13E32C}" dt="2026-01-26T21:57:07.592" v="20927" actId="21"/>
          <ac:spMkLst>
            <pc:docMk/>
            <pc:sldMk cId="2231530126" sldId="259"/>
            <ac:spMk id="3" creationId="{64EA2D5E-0E7F-C3F6-CAE7-121BF2A3A082}"/>
          </ac:spMkLst>
        </pc:spChg>
        <pc:spChg chg="add mod">
          <ac:chgData name="T2 DABIZZLE" userId="25d6889198a5bd1e" providerId="LiveId" clId="{1BD8585E-55C4-4CED-8D8D-349A4D13E32C}" dt="2026-01-16T01:07:47.699" v="5871" actId="14100"/>
          <ac:spMkLst>
            <pc:docMk/>
            <pc:sldMk cId="2231530126" sldId="259"/>
            <ac:spMk id="10" creationId="{DC9BF768-F98F-916D-E822-88687D3CE0F5}"/>
          </ac:spMkLst>
        </pc:spChg>
        <pc:spChg chg="add del">
          <ac:chgData name="T2 DABIZZLE" userId="25d6889198a5bd1e" providerId="LiveId" clId="{1BD8585E-55C4-4CED-8D8D-349A4D13E32C}" dt="2026-01-15T21:27:19.128" v="4240"/>
          <ac:spMkLst>
            <pc:docMk/>
            <pc:sldMk cId="2231530126" sldId="259"/>
            <ac:spMk id="57" creationId="{EB6743CF-E74B-4A3C-A785-599069DB89DF}"/>
          </ac:spMkLst>
        </pc:spChg>
        <pc:grpChg chg="add del">
          <ac:chgData name="T2 DABIZZLE" userId="25d6889198a5bd1e" providerId="LiveId" clId="{1BD8585E-55C4-4CED-8D8D-349A4D13E32C}" dt="2026-01-15T21:27:19.128" v="4240"/>
          <ac:grpSpMkLst>
            <pc:docMk/>
            <pc:sldMk cId="2231530126" sldId="259"/>
            <ac:grpSpMk id="56" creationId="{10BE40E3-5550-4CDD-B4FD-387C33EBF157}"/>
          </ac:grpSpMkLst>
        </pc:grpChg>
        <pc:picChg chg="add mod ord modCrop">
          <ac:chgData name="T2 DABIZZLE" userId="25d6889198a5bd1e" providerId="LiveId" clId="{1BD8585E-55C4-4CED-8D8D-349A4D13E32C}" dt="2026-01-16T03:20:44.052" v="6831" actId="14100"/>
          <ac:picMkLst>
            <pc:docMk/>
            <pc:sldMk cId="2231530126" sldId="259"/>
            <ac:picMk id="8" creationId="{AA822D4E-73E9-4221-840C-6E489A19708E}"/>
          </ac:picMkLst>
        </pc:picChg>
      </pc:sldChg>
      <pc:sldChg chg="addSp delSp modSp new mod modNotesTx">
        <pc:chgData name="T2 DABIZZLE" userId="25d6889198a5bd1e" providerId="LiveId" clId="{1BD8585E-55C4-4CED-8D8D-349A4D13E32C}" dt="2026-02-13T19:28:00.402" v="22310" actId="20577"/>
        <pc:sldMkLst>
          <pc:docMk/>
          <pc:sldMk cId="1294654826" sldId="260"/>
        </pc:sldMkLst>
        <pc:spChg chg="mod">
          <ac:chgData name="T2 DABIZZLE" userId="25d6889198a5bd1e" providerId="LiveId" clId="{1BD8585E-55C4-4CED-8D8D-349A4D13E32C}" dt="2026-01-15T21:27:19.128" v="4240"/>
          <ac:spMkLst>
            <pc:docMk/>
            <pc:sldMk cId="1294654826" sldId="260"/>
            <ac:spMk id="2" creationId="{19CB110F-95DC-05ED-D937-F2758E5139FE}"/>
          </ac:spMkLst>
        </pc:spChg>
        <pc:spChg chg="mod">
          <ac:chgData name="T2 DABIZZLE" userId="25d6889198a5bd1e" providerId="LiveId" clId="{1BD8585E-55C4-4CED-8D8D-349A4D13E32C}" dt="2026-01-15T21:27:19.128" v="4240"/>
          <ac:spMkLst>
            <pc:docMk/>
            <pc:sldMk cId="1294654826" sldId="260"/>
            <ac:spMk id="4" creationId="{B478A25F-7CFE-B5AF-71D4-C2CD3B3A52DF}"/>
          </ac:spMkLst>
        </pc:spChg>
        <pc:graphicFrameChg chg="add mod modGraphic">
          <ac:chgData name="T2 DABIZZLE" userId="25d6889198a5bd1e" providerId="LiveId" clId="{1BD8585E-55C4-4CED-8D8D-349A4D13E32C}" dt="2026-01-26T21:58:03.433" v="20958" actId="20577"/>
          <ac:graphicFrameMkLst>
            <pc:docMk/>
            <pc:sldMk cId="1294654826" sldId="260"/>
            <ac:graphicFrameMk id="5" creationId="{BD96E0D6-E0B7-C6E7-9AB4-FD6E6DBCA538}"/>
          </ac:graphicFrameMkLst>
        </pc:graphicFrameChg>
      </pc:sldChg>
      <pc:sldChg chg="addSp delSp modSp new mod ord modNotesTx">
        <pc:chgData name="T2 DABIZZLE" userId="25d6889198a5bd1e" providerId="LiveId" clId="{1BD8585E-55C4-4CED-8D8D-349A4D13E32C}" dt="2026-01-26T21:55:48.147" v="20926" actId="20577"/>
        <pc:sldMkLst>
          <pc:docMk/>
          <pc:sldMk cId="2401024719" sldId="262"/>
        </pc:sldMkLst>
        <pc:spChg chg="mod">
          <ac:chgData name="T2 DABIZZLE" userId="25d6889198a5bd1e" providerId="LiveId" clId="{1BD8585E-55C4-4CED-8D8D-349A4D13E32C}" dt="2026-01-15T21:08:53.800" v="4146" actId="1076"/>
          <ac:spMkLst>
            <pc:docMk/>
            <pc:sldMk cId="2401024719" sldId="262"/>
            <ac:spMk id="2" creationId="{F92B3C74-D098-4B76-6998-F7201905C79D}"/>
          </ac:spMkLst>
        </pc:spChg>
        <pc:spChg chg="mod">
          <ac:chgData name="T2 DABIZZLE" userId="25d6889198a5bd1e" providerId="LiveId" clId="{1BD8585E-55C4-4CED-8D8D-349A4D13E32C}" dt="2026-01-15T21:29:27.668" v="4247" actId="14861"/>
          <ac:spMkLst>
            <pc:docMk/>
            <pc:sldMk cId="2401024719" sldId="262"/>
            <ac:spMk id="3" creationId="{75379A20-9F92-C3F4-7ECB-3D20BA5D86AD}"/>
          </ac:spMkLst>
        </pc:spChg>
        <pc:spChg chg="mod">
          <ac:chgData name="T2 DABIZZLE" userId="25d6889198a5bd1e" providerId="LiveId" clId="{1BD8585E-55C4-4CED-8D8D-349A4D13E32C}" dt="2026-01-26T10:42:16.458" v="8549" actId="20577"/>
          <ac:spMkLst>
            <pc:docMk/>
            <pc:sldMk cId="2401024719" sldId="262"/>
            <ac:spMk id="4" creationId="{6DB7FD37-01D7-7FC9-3596-CE42E21ABEB1}"/>
          </ac:spMkLst>
        </pc:spChg>
        <pc:picChg chg="add mod ord modCrop">
          <ac:chgData name="T2 DABIZZLE" userId="25d6889198a5bd1e" providerId="LiveId" clId="{1BD8585E-55C4-4CED-8D8D-349A4D13E32C}" dt="2026-01-16T03:19:03.507" v="6817" actId="14100"/>
          <ac:picMkLst>
            <pc:docMk/>
            <pc:sldMk cId="2401024719" sldId="262"/>
            <ac:picMk id="8" creationId="{1411AEEE-9CD4-037D-1D4D-F5FD189399A5}"/>
          </ac:picMkLst>
        </pc:picChg>
      </pc:sldChg>
      <pc:sldChg chg="add modNotesTx">
        <pc:chgData name="T2 DABIZZLE" userId="25d6889198a5bd1e" providerId="LiveId" clId="{1BD8585E-55C4-4CED-8D8D-349A4D13E32C}" dt="2026-01-26T19:09:51.309" v="19022" actId="20577"/>
        <pc:sldMkLst>
          <pc:docMk/>
          <pc:sldMk cId="1305141294" sldId="264"/>
        </pc:sldMkLst>
      </pc:sldChg>
      <pc:sldChg chg="add modNotesTx">
        <pc:chgData name="T2 DABIZZLE" userId="25d6889198a5bd1e" providerId="LiveId" clId="{1BD8585E-55C4-4CED-8D8D-349A4D13E32C}" dt="2026-01-26T22:35:13.533" v="21416" actId="20577"/>
        <pc:sldMkLst>
          <pc:docMk/>
          <pc:sldMk cId="3769560065" sldId="265"/>
        </pc:sldMkLst>
      </pc:sldChg>
      <pc:sldChg chg="add">
        <pc:chgData name="T2 DABIZZLE" userId="25d6889198a5bd1e" providerId="LiveId" clId="{1BD8585E-55C4-4CED-8D8D-349A4D13E32C}" dt="2026-01-26T12:43:54.987" v="10518"/>
        <pc:sldMkLst>
          <pc:docMk/>
          <pc:sldMk cId="3455007414" sldId="266"/>
        </pc:sldMkLst>
      </pc:sldChg>
      <pc:sldChg chg="modSp add mod">
        <pc:chgData name="T2 DABIZZLE" userId="25d6889198a5bd1e" providerId="LiveId" clId="{1BD8585E-55C4-4CED-8D8D-349A4D13E32C}" dt="2026-01-26T14:43:29.389" v="10797" actId="1076"/>
        <pc:sldMkLst>
          <pc:docMk/>
          <pc:sldMk cId="3648576911" sldId="267"/>
        </pc:sldMkLst>
        <pc:spChg chg="mod">
          <ac:chgData name="T2 DABIZZLE" userId="25d6889198a5bd1e" providerId="LiveId" clId="{1BD8585E-55C4-4CED-8D8D-349A4D13E32C}" dt="2026-01-26T14:41:46.046" v="10793" actId="1076"/>
          <ac:spMkLst>
            <pc:docMk/>
            <pc:sldMk cId="3648576911" sldId="267"/>
            <ac:spMk id="6" creationId="{38FE8D6B-C65C-4ECB-8B3F-D6963FE0DBEE}"/>
          </ac:spMkLst>
        </pc:spChg>
        <pc:spChg chg="mod">
          <ac:chgData name="T2 DABIZZLE" userId="25d6889198a5bd1e" providerId="LiveId" clId="{1BD8585E-55C4-4CED-8D8D-349A4D13E32C}" dt="2026-01-26T14:43:29.389" v="10797" actId="1076"/>
          <ac:spMkLst>
            <pc:docMk/>
            <pc:sldMk cId="3648576911" sldId="267"/>
            <ac:spMk id="46" creationId="{188998EC-645A-A9D8-F65B-8F22D80DA7AA}"/>
          </ac:spMkLst>
        </pc:spChg>
        <pc:graphicFrameChg chg="mod">
          <ac:chgData name="T2 DABIZZLE" userId="25d6889198a5bd1e" providerId="LiveId" clId="{1BD8585E-55C4-4CED-8D8D-349A4D13E32C}" dt="2026-01-26T14:43:25.175" v="10796" actId="1076"/>
          <ac:graphicFrameMkLst>
            <pc:docMk/>
            <pc:sldMk cId="3648576911" sldId="267"/>
            <ac:graphicFrameMk id="12" creationId="{68AF2B82-62F5-E29A-7FC2-C7BB0367DFC0}"/>
          </ac:graphicFrameMkLst>
        </pc:graphicFrameChg>
      </pc:sldChg>
      <pc:sldChg chg="add modNotesTx">
        <pc:chgData name="T2 DABIZZLE" userId="25d6889198a5bd1e" providerId="LiveId" clId="{1BD8585E-55C4-4CED-8D8D-349A4D13E32C}" dt="2026-02-02T10:15:25.918" v="22017" actId="20577"/>
        <pc:sldMkLst>
          <pc:docMk/>
          <pc:sldMk cId="2798642897" sldId="268"/>
        </pc:sldMkLst>
      </pc:sldChg>
      <pc:sldChg chg="add">
        <pc:chgData name="T2 DABIZZLE" userId="25d6889198a5bd1e" providerId="LiveId" clId="{1BD8585E-55C4-4CED-8D8D-349A4D13E32C}" dt="2026-01-26T12:44:47.251" v="10524"/>
        <pc:sldMkLst>
          <pc:docMk/>
          <pc:sldMk cId="1872170689" sldId="269"/>
        </pc:sldMkLst>
      </pc:sldChg>
      <pc:sldChg chg="modSp add mod modNotesTx">
        <pc:chgData name="T2 DABIZZLE" userId="25d6889198a5bd1e" providerId="LiveId" clId="{1BD8585E-55C4-4CED-8D8D-349A4D13E32C}" dt="2026-02-02T09:01:33.979" v="21431" actId="20577"/>
        <pc:sldMkLst>
          <pc:docMk/>
          <pc:sldMk cId="3184848459" sldId="270"/>
        </pc:sldMkLst>
        <pc:spChg chg="mod">
          <ac:chgData name="T2 DABIZZLE" userId="25d6889198a5bd1e" providerId="LiveId" clId="{1BD8585E-55C4-4CED-8D8D-349A4D13E32C}" dt="2026-01-26T13:00:48.474" v="10774" actId="20577"/>
          <ac:spMkLst>
            <pc:docMk/>
            <pc:sldMk cId="3184848459" sldId="270"/>
            <ac:spMk id="2" creationId="{B2D6AF97-03BC-3D64-BF16-8909C0C61C18}"/>
          </ac:spMkLst>
        </pc:spChg>
        <pc:spChg chg="mod">
          <ac:chgData name="T2 DABIZZLE" userId="25d6889198a5bd1e" providerId="LiveId" clId="{1BD8585E-55C4-4CED-8D8D-349A4D13E32C}" dt="2026-01-26T13:01:06.399" v="10777" actId="255"/>
          <ac:spMkLst>
            <pc:docMk/>
            <pc:sldMk cId="3184848459" sldId="270"/>
            <ac:spMk id="5" creationId="{9BE03A39-4276-0EF7-49D1-C1094122D955}"/>
          </ac:spMkLst>
        </pc:spChg>
        <pc:spChg chg="mod">
          <ac:chgData name="T2 DABIZZLE" userId="25d6889198a5bd1e" providerId="LiveId" clId="{1BD8585E-55C4-4CED-8D8D-349A4D13E32C}" dt="2026-01-26T13:01:15.645" v="10779" actId="1076"/>
          <ac:spMkLst>
            <pc:docMk/>
            <pc:sldMk cId="3184848459" sldId="270"/>
            <ac:spMk id="7" creationId="{96B72D49-55CC-4235-B941-BFA069466830}"/>
          </ac:spMkLst>
        </pc:spChg>
        <pc:graphicFrameChg chg="mod">
          <ac:chgData name="T2 DABIZZLE" userId="25d6889198a5bd1e" providerId="LiveId" clId="{1BD8585E-55C4-4CED-8D8D-349A4D13E32C}" dt="2026-01-26T13:00:36.526" v="10770" actId="1076"/>
          <ac:graphicFrameMkLst>
            <pc:docMk/>
            <pc:sldMk cId="3184848459" sldId="270"/>
            <ac:graphicFrameMk id="6" creationId="{801FEC84-53EE-10B1-A18D-5B9850E066FE}"/>
          </ac:graphicFrameMkLst>
        </pc:graphicFrameChg>
        <pc:picChg chg="mod">
          <ac:chgData name="T2 DABIZZLE" userId="25d6889198a5bd1e" providerId="LiveId" clId="{1BD8585E-55C4-4CED-8D8D-349A4D13E32C}" dt="2026-01-26T13:01:10.675" v="10778" actId="1076"/>
          <ac:picMkLst>
            <pc:docMk/>
            <pc:sldMk cId="3184848459" sldId="270"/>
            <ac:picMk id="4" creationId="{90FEC49A-E810-A1C1-BD3F-CCC0FDB46A5C}"/>
          </ac:picMkLst>
        </pc:picChg>
      </pc:sldChg>
      <pc:sldChg chg="addSp delSp modSp new mod setBg modNotesTx">
        <pc:chgData name="T2 DABIZZLE" userId="25d6889198a5bd1e" providerId="LiveId" clId="{1BD8585E-55C4-4CED-8D8D-349A4D13E32C}" dt="2026-02-13T19:21:25.562" v="22285" actId="20577"/>
        <pc:sldMkLst>
          <pc:docMk/>
          <pc:sldMk cId="907706686" sldId="271"/>
        </pc:sldMkLst>
        <pc:spChg chg="mod">
          <ac:chgData name="T2 DABIZZLE" userId="25d6889198a5bd1e" providerId="LiveId" clId="{1BD8585E-55C4-4CED-8D8D-349A4D13E32C}" dt="2026-02-02T10:22:29.386" v="22249" actId="692"/>
          <ac:spMkLst>
            <pc:docMk/>
            <pc:sldMk cId="907706686" sldId="271"/>
            <ac:spMk id="2" creationId="{73BBF8A6-69D4-74FD-9E7B-D89FDF451022}"/>
          </ac:spMkLst>
        </pc:spChg>
        <pc:spChg chg="add mod">
          <ac:chgData name="T2 DABIZZLE" userId="25d6889198a5bd1e" providerId="LiveId" clId="{1BD8585E-55C4-4CED-8D8D-349A4D13E32C}" dt="2026-02-02T10:09:12.313" v="21925" actId="1076"/>
          <ac:spMkLst>
            <pc:docMk/>
            <pc:sldMk cId="907706686" sldId="271"/>
            <ac:spMk id="4" creationId="{3A2AA40E-847F-EEF0-0FA4-982A4CCE352A}"/>
          </ac:spMkLst>
        </pc:spChg>
        <pc:spChg chg="add del mod">
          <ac:chgData name="T2 DABIZZLE" userId="25d6889198a5bd1e" providerId="LiveId" clId="{1BD8585E-55C4-4CED-8D8D-349A4D13E32C}" dt="2026-01-16T04:19:39.970" v="7267" actId="47"/>
          <ac:spMkLst>
            <pc:docMk/>
            <pc:sldMk cId="907706686" sldId="271"/>
            <ac:spMk id="10" creationId="{9D6A79B7-7E14-2B65-09E3-F3812BF96CC7}"/>
          </ac:spMkLst>
        </pc:spChg>
        <pc:spChg chg="add del mod">
          <ac:chgData name="T2 DABIZZLE" userId="25d6889198a5bd1e" providerId="LiveId" clId="{1BD8585E-55C4-4CED-8D8D-349A4D13E32C}" dt="2026-01-16T04:19:39.200" v="7266" actId="47"/>
          <ac:spMkLst>
            <pc:docMk/>
            <pc:sldMk cId="907706686" sldId="271"/>
            <ac:spMk id="11" creationId="{153D5415-E71E-927C-93F8-936CF67E1B33}"/>
          </ac:spMkLst>
        </pc:spChg>
        <pc:spChg chg="add mod">
          <ac:chgData name="T2 DABIZZLE" userId="25d6889198a5bd1e" providerId="LiveId" clId="{1BD8585E-55C4-4CED-8D8D-349A4D13E32C}" dt="2026-02-13T19:13:29.739" v="22254" actId="113"/>
          <ac:spMkLst>
            <pc:docMk/>
            <pc:sldMk cId="907706686" sldId="271"/>
            <ac:spMk id="12" creationId="{D3738AF5-DA1F-F8A1-F034-D98DCA9D8091}"/>
          </ac:spMkLst>
        </pc:spChg>
        <pc:spChg chg="add mod">
          <ac:chgData name="T2 DABIZZLE" userId="25d6889198a5bd1e" providerId="LiveId" clId="{1BD8585E-55C4-4CED-8D8D-349A4D13E32C}" dt="2026-02-13T19:13:26.034" v="22253" actId="113"/>
          <ac:spMkLst>
            <pc:docMk/>
            <pc:sldMk cId="907706686" sldId="271"/>
            <ac:spMk id="13" creationId="{26A6AD0C-D522-9D19-9472-A02D35517CA1}"/>
          </ac:spMkLst>
        </pc:spChg>
        <pc:spChg chg="add mod">
          <ac:chgData name="T2 DABIZZLE" userId="25d6889198a5bd1e" providerId="LiveId" clId="{1BD8585E-55C4-4CED-8D8D-349A4D13E32C}" dt="2026-02-13T19:13:21.842" v="22252" actId="113"/>
          <ac:spMkLst>
            <pc:docMk/>
            <pc:sldMk cId="907706686" sldId="271"/>
            <ac:spMk id="16" creationId="{0DA5F2DC-F624-9377-6114-0468E704507E}"/>
          </ac:spMkLst>
        </pc:spChg>
        <pc:graphicFrameChg chg="add del mod modGraphic">
          <ac:chgData name="T2 DABIZZLE" userId="25d6889198a5bd1e" providerId="LiveId" clId="{1BD8585E-55C4-4CED-8D8D-349A4D13E32C}" dt="2026-02-02T10:21:06.057" v="22241" actId="14100"/>
          <ac:graphicFrameMkLst>
            <pc:docMk/>
            <pc:sldMk cId="907706686" sldId="271"/>
            <ac:graphicFrameMk id="9" creationId="{E2ACBA07-BAC8-107A-43ED-251649516960}"/>
          </ac:graphicFrameMkLst>
        </pc:graphicFrameChg>
      </pc:sldChg>
      <pc:sldChg chg="addSp delSp modSp new mod">
        <pc:chgData name="T2 DABIZZLE" userId="25d6889198a5bd1e" providerId="LiveId" clId="{1BD8585E-55C4-4CED-8D8D-349A4D13E32C}" dt="2026-02-02T09:45:18.394" v="21487" actId="20577"/>
        <pc:sldMkLst>
          <pc:docMk/>
          <pc:sldMk cId="2476079728" sldId="272"/>
        </pc:sldMkLst>
        <pc:spChg chg="mod">
          <ac:chgData name="T2 DABIZZLE" userId="25d6889198a5bd1e" providerId="LiveId" clId="{1BD8585E-55C4-4CED-8D8D-349A4D13E32C}" dt="2026-01-16T01:58:34.779" v="6105" actId="14100"/>
          <ac:spMkLst>
            <pc:docMk/>
            <pc:sldMk cId="2476079728" sldId="272"/>
            <ac:spMk id="2" creationId="{4774932D-B623-6B0F-1DDD-89145B43D49A}"/>
          </ac:spMkLst>
        </pc:spChg>
        <pc:spChg chg="add mod">
          <ac:chgData name="T2 DABIZZLE" userId="25d6889198a5bd1e" providerId="LiveId" clId="{1BD8585E-55C4-4CED-8D8D-349A4D13E32C}" dt="2026-02-02T09:45:18.394" v="21487" actId="20577"/>
          <ac:spMkLst>
            <pc:docMk/>
            <pc:sldMk cId="2476079728" sldId="272"/>
            <ac:spMk id="4" creationId="{20F7FB73-D10A-4557-4C28-C362F75A5CAB}"/>
          </ac:spMkLst>
        </pc:spChg>
      </pc:sldChg>
      <pc:sldChg chg="addSp delSp modSp new mod setBg">
        <pc:chgData name="T2 DABIZZLE" userId="25d6889198a5bd1e" providerId="LiveId" clId="{1BD8585E-55C4-4CED-8D8D-349A4D13E32C}" dt="2026-02-13T19:12:24.806" v="22251" actId="113"/>
        <pc:sldMkLst>
          <pc:docMk/>
          <pc:sldMk cId="3443832176" sldId="273"/>
        </pc:sldMkLst>
        <pc:spChg chg="mod">
          <ac:chgData name="T2 DABIZZLE" userId="25d6889198a5bd1e" providerId="LiveId" clId="{1BD8585E-55C4-4CED-8D8D-349A4D13E32C}" dt="2026-01-26T17:34:17.914" v="15418" actId="26606"/>
          <ac:spMkLst>
            <pc:docMk/>
            <pc:sldMk cId="3443832176" sldId="273"/>
            <ac:spMk id="2" creationId="{BCBBF264-F87A-8B41-AC0B-ADEC6502E4C9}"/>
          </ac:spMkLst>
        </pc:spChg>
        <pc:spChg chg="add">
          <ac:chgData name="T2 DABIZZLE" userId="25d6889198a5bd1e" providerId="LiveId" clId="{1BD8585E-55C4-4CED-8D8D-349A4D13E32C}" dt="2026-01-26T17:34:17.914" v="15418" actId="26606"/>
          <ac:spMkLst>
            <pc:docMk/>
            <pc:sldMk cId="3443832176" sldId="273"/>
            <ac:spMk id="9" creationId="{9F4444CE-BC8D-4D61-B303-4C05614E62AB}"/>
          </ac:spMkLst>
        </pc:spChg>
        <pc:spChg chg="add">
          <ac:chgData name="T2 DABIZZLE" userId="25d6889198a5bd1e" providerId="LiveId" clId="{1BD8585E-55C4-4CED-8D8D-349A4D13E32C}" dt="2026-01-26T17:34:17.914" v="15418" actId="26606"/>
          <ac:spMkLst>
            <pc:docMk/>
            <pc:sldMk cId="3443832176" sldId="273"/>
            <ac:spMk id="11" creationId="{73772B81-181F-48B7-8826-4D9686D15DF5}"/>
          </ac:spMkLst>
        </pc:spChg>
        <pc:spChg chg="add">
          <ac:chgData name="T2 DABIZZLE" userId="25d6889198a5bd1e" providerId="LiveId" clId="{1BD8585E-55C4-4CED-8D8D-349A4D13E32C}" dt="2026-01-26T17:34:17.914" v="15418" actId="26606"/>
          <ac:spMkLst>
            <pc:docMk/>
            <pc:sldMk cId="3443832176" sldId="273"/>
            <ac:spMk id="13" creationId="{B2205F6E-03C6-4E92-877C-E2482F6599AA}"/>
          </ac:spMkLst>
        </pc:spChg>
        <pc:graphicFrameChg chg="add mod modGraphic">
          <ac:chgData name="T2 DABIZZLE" userId="25d6889198a5bd1e" providerId="LiveId" clId="{1BD8585E-55C4-4CED-8D8D-349A4D13E32C}" dt="2026-02-13T19:12:24.806" v="22251" actId="113"/>
          <ac:graphicFrameMkLst>
            <pc:docMk/>
            <pc:sldMk cId="3443832176" sldId="273"/>
            <ac:graphicFrameMk id="4" creationId="{A02B2AF8-0C6C-3F8D-091D-3D67CF34AB09}"/>
          </ac:graphicFrameMkLst>
        </pc:graphicFrameChg>
      </pc:sldChg>
      <pc:sldChg chg="modSp add mod modNotesTx">
        <pc:chgData name="T2 DABIZZLE" userId="25d6889198a5bd1e" providerId="LiveId" clId="{1BD8585E-55C4-4CED-8D8D-349A4D13E32C}" dt="2026-02-13T19:30:55.338" v="22369" actId="20577"/>
        <pc:sldMkLst>
          <pc:docMk/>
          <pc:sldMk cId="2993840756" sldId="274"/>
        </pc:sldMkLst>
        <pc:spChg chg="mod">
          <ac:chgData name="T2 DABIZZLE" userId="25d6889198a5bd1e" providerId="LiveId" clId="{1BD8585E-55C4-4CED-8D8D-349A4D13E32C}" dt="2026-01-26T10:45:50.976" v="8798" actId="27636"/>
          <ac:spMkLst>
            <pc:docMk/>
            <pc:sldMk cId="2993840756" sldId="274"/>
            <ac:spMk id="3" creationId="{80498A64-7D9F-E17C-8364-8150E1F81F89}"/>
          </ac:spMkLst>
        </pc:spChg>
        <pc:spChg chg="mod">
          <ac:chgData name="T2 DABIZZLE" userId="25d6889198a5bd1e" providerId="LiveId" clId="{1BD8585E-55C4-4CED-8D8D-349A4D13E32C}" dt="2026-01-26T19:00:01.056" v="18590" actId="1076"/>
          <ac:spMkLst>
            <pc:docMk/>
            <pc:sldMk cId="2993840756" sldId="274"/>
            <ac:spMk id="5" creationId="{546E6799-4641-9E2C-4462-D98469A8C912}"/>
          </ac:spMkLst>
        </pc:spChg>
        <pc:graphicFrameChg chg="mod">
          <ac:chgData name="T2 DABIZZLE" userId="25d6889198a5bd1e" providerId="LiveId" clId="{1BD8585E-55C4-4CED-8D8D-349A4D13E32C}" dt="2026-01-26T19:08:15.244" v="18903"/>
          <ac:graphicFrameMkLst>
            <pc:docMk/>
            <pc:sldMk cId="2993840756" sldId="274"/>
            <ac:graphicFrameMk id="6" creationId="{2F6338AB-8571-B6E5-7779-B3F16460EEA0}"/>
          </ac:graphicFrameMkLst>
        </pc:graphicFrameChg>
      </pc:sldChg>
      <pc:sldChg chg="addSp delSp modSp new mod modNotesTx">
        <pc:chgData name="T2 DABIZZLE" userId="25d6889198a5bd1e" providerId="LiveId" clId="{1BD8585E-55C4-4CED-8D8D-349A4D13E32C}" dt="2026-02-13T19:27:37.652" v="22308" actId="313"/>
        <pc:sldMkLst>
          <pc:docMk/>
          <pc:sldMk cId="2233776733" sldId="275"/>
        </pc:sldMkLst>
        <pc:spChg chg="mod">
          <ac:chgData name="T2 DABIZZLE" userId="25d6889198a5bd1e" providerId="LiveId" clId="{1BD8585E-55C4-4CED-8D8D-349A4D13E32C}" dt="2026-01-26T11:47:24.658" v="9131" actId="1076"/>
          <ac:spMkLst>
            <pc:docMk/>
            <pc:sldMk cId="2233776733" sldId="275"/>
            <ac:spMk id="2" creationId="{71777C26-4AF3-080C-5040-CC46C23B67B8}"/>
          </ac:spMkLst>
        </pc:spChg>
        <pc:spChg chg="add mod">
          <ac:chgData name="T2 DABIZZLE" userId="25d6889198a5bd1e" providerId="LiveId" clId="{1BD8585E-55C4-4CED-8D8D-349A4D13E32C}" dt="2026-01-26T16:19:42.358" v="13821" actId="20577"/>
          <ac:spMkLst>
            <pc:docMk/>
            <pc:sldMk cId="2233776733" sldId="275"/>
            <ac:spMk id="7" creationId="{49E77EA6-E029-A2EF-F0AE-EFE104170F87}"/>
          </ac:spMkLst>
        </pc:spChg>
        <pc:spChg chg="add del mod">
          <ac:chgData name="T2 DABIZZLE" userId="25d6889198a5bd1e" providerId="LiveId" clId="{1BD8585E-55C4-4CED-8D8D-349A4D13E32C}" dt="2026-01-26T16:18:37.416" v="13796" actId="1076"/>
          <ac:spMkLst>
            <pc:docMk/>
            <pc:sldMk cId="2233776733" sldId="275"/>
            <ac:spMk id="9" creationId="{BFBD3DB0-1706-B1A3-A665-558BAC1A7C9A}"/>
          </ac:spMkLst>
        </pc:spChg>
        <pc:spChg chg="add del mod">
          <ac:chgData name="T2 DABIZZLE" userId="25d6889198a5bd1e" providerId="LiveId" clId="{1BD8585E-55C4-4CED-8D8D-349A4D13E32C}" dt="2026-01-26T11:47:05.615" v="9129" actId="207"/>
          <ac:spMkLst>
            <pc:docMk/>
            <pc:sldMk cId="2233776733" sldId="275"/>
            <ac:spMk id="11" creationId="{265C6EA0-AE4D-71D6-B305-CDE5BBAA5B45}"/>
          </ac:spMkLst>
        </pc:spChg>
        <pc:spChg chg="add mod">
          <ac:chgData name="T2 DABIZZLE" userId="25d6889198a5bd1e" providerId="LiveId" clId="{1BD8585E-55C4-4CED-8D8D-349A4D13E32C}" dt="2026-01-26T12:09:06.808" v="9579" actId="255"/>
          <ac:spMkLst>
            <pc:docMk/>
            <pc:sldMk cId="2233776733" sldId="275"/>
            <ac:spMk id="15" creationId="{F3F24339-6EF2-2615-0F8D-4BF00C12B318}"/>
          </ac:spMkLst>
        </pc:spChg>
        <pc:picChg chg="add mod">
          <ac:chgData name="T2 DABIZZLE" userId="25d6889198a5bd1e" providerId="LiveId" clId="{1BD8585E-55C4-4CED-8D8D-349A4D13E32C}" dt="2026-01-26T11:45:35.253" v="9118" actId="1076"/>
          <ac:picMkLst>
            <pc:docMk/>
            <pc:sldMk cId="2233776733" sldId="275"/>
            <ac:picMk id="19" creationId="{F9028969-A42A-0D62-8AA7-76C86422B80D}"/>
          </ac:picMkLst>
        </pc:picChg>
        <pc:picChg chg="add mod">
          <ac:chgData name="T2 DABIZZLE" userId="25d6889198a5bd1e" providerId="LiveId" clId="{1BD8585E-55C4-4CED-8D8D-349A4D13E32C}" dt="2026-01-26T11:45:48.760" v="9122" actId="1076"/>
          <ac:picMkLst>
            <pc:docMk/>
            <pc:sldMk cId="2233776733" sldId="275"/>
            <ac:picMk id="23" creationId="{97A9D3DE-0354-5002-FBA3-FC8F609AA797}"/>
          </ac:picMkLst>
        </pc:picChg>
        <pc:picChg chg="add mod">
          <ac:chgData name="T2 DABIZZLE" userId="25d6889198a5bd1e" providerId="LiveId" clId="{1BD8585E-55C4-4CED-8D8D-349A4D13E32C}" dt="2026-01-26T11:45:42.562" v="9120" actId="1076"/>
          <ac:picMkLst>
            <pc:docMk/>
            <pc:sldMk cId="2233776733" sldId="275"/>
            <ac:picMk id="25" creationId="{420D8C68-A8E6-F5CE-1D3A-815D398509F1}"/>
          </ac:picMkLst>
        </pc:picChg>
        <pc:picChg chg="add mod">
          <ac:chgData name="T2 DABIZZLE" userId="25d6889198a5bd1e" providerId="LiveId" clId="{1BD8585E-55C4-4CED-8D8D-349A4D13E32C}" dt="2026-01-26T11:45:45.570" v="9121" actId="1076"/>
          <ac:picMkLst>
            <pc:docMk/>
            <pc:sldMk cId="2233776733" sldId="275"/>
            <ac:picMk id="27" creationId="{BF4D9EC4-46E3-6227-9FB1-FF4E7D502F09}"/>
          </ac:picMkLst>
        </pc:picChg>
      </pc:sldChg>
      <pc:sldChg chg="addSp delSp modSp new mod setBg modNotesTx">
        <pc:chgData name="T2 DABIZZLE" userId="25d6889198a5bd1e" providerId="LiveId" clId="{1BD8585E-55C4-4CED-8D8D-349A4D13E32C}" dt="2026-02-13T19:27:44.725" v="22309" actId="313"/>
        <pc:sldMkLst>
          <pc:docMk/>
          <pc:sldMk cId="2098928360" sldId="276"/>
        </pc:sldMkLst>
        <pc:spChg chg="mod">
          <ac:chgData name="T2 DABIZZLE" userId="25d6889198a5bd1e" providerId="LiveId" clId="{1BD8585E-55C4-4CED-8D8D-349A4D13E32C}" dt="2026-01-26T12:06:15.928" v="9506" actId="1076"/>
          <ac:spMkLst>
            <pc:docMk/>
            <pc:sldMk cId="2098928360" sldId="276"/>
            <ac:spMk id="2" creationId="{4C827FCC-5263-4B24-6831-09097C09033A}"/>
          </ac:spMkLst>
        </pc:spChg>
        <pc:spChg chg="add mod">
          <ac:chgData name="T2 DABIZZLE" userId="25d6889198a5bd1e" providerId="LiveId" clId="{1BD8585E-55C4-4CED-8D8D-349A4D13E32C}" dt="2026-01-26T12:09:16.071" v="9580" actId="255"/>
          <ac:spMkLst>
            <pc:docMk/>
            <pc:sldMk cId="2098928360" sldId="276"/>
            <ac:spMk id="6" creationId="{5E7E8170-8078-516D-D6C5-FE5C0124047D}"/>
          </ac:spMkLst>
        </pc:spChg>
        <pc:spChg chg="add mod">
          <ac:chgData name="T2 DABIZZLE" userId="25d6889198a5bd1e" providerId="LiveId" clId="{1BD8585E-55C4-4CED-8D8D-349A4D13E32C}" dt="2026-01-26T12:07:55.035" v="9578" actId="207"/>
          <ac:spMkLst>
            <pc:docMk/>
            <pc:sldMk cId="2098928360" sldId="276"/>
            <ac:spMk id="12" creationId="{8A5AB48F-573E-7EF9-4996-0FC0C8E059A7}"/>
          </ac:spMkLst>
        </pc:spChg>
        <pc:spChg chg="add mod">
          <ac:chgData name="T2 DABIZZLE" userId="25d6889198a5bd1e" providerId="LiveId" clId="{1BD8585E-55C4-4CED-8D8D-349A4D13E32C}" dt="2026-01-26T12:04:59.677" v="9488" actId="1076"/>
          <ac:spMkLst>
            <pc:docMk/>
            <pc:sldMk cId="2098928360" sldId="276"/>
            <ac:spMk id="14" creationId="{A7AC20AF-3486-6122-B3F6-E975B10F2132}"/>
          </ac:spMkLst>
        </pc:spChg>
        <pc:spChg chg="add">
          <ac:chgData name="T2 DABIZZLE" userId="25d6889198a5bd1e" providerId="LiveId" clId="{1BD8585E-55C4-4CED-8D8D-349A4D13E32C}" dt="2026-01-26T12:01:44.015" v="9452" actId="26606"/>
          <ac:spMkLst>
            <pc:docMk/>
            <pc:sldMk cId="2098928360" sldId="276"/>
            <ac:spMk id="27" creationId="{4BE9D4C4-9FA3-4885-A769-301639CC7AD4}"/>
          </ac:spMkLst>
        </pc:spChg>
        <pc:spChg chg="add">
          <ac:chgData name="T2 DABIZZLE" userId="25d6889198a5bd1e" providerId="LiveId" clId="{1BD8585E-55C4-4CED-8D8D-349A4D13E32C}" dt="2026-01-26T12:01:44.015" v="9452" actId="26606"/>
          <ac:spMkLst>
            <pc:docMk/>
            <pc:sldMk cId="2098928360" sldId="276"/>
            <ac:spMk id="29" creationId="{4524F065-9F7C-400C-9A20-B343BFAA6AAB}"/>
          </ac:spMkLst>
        </pc:spChg>
        <pc:spChg chg="add">
          <ac:chgData name="T2 DABIZZLE" userId="25d6889198a5bd1e" providerId="LiveId" clId="{1BD8585E-55C4-4CED-8D8D-349A4D13E32C}" dt="2026-01-26T12:01:44.015" v="9452" actId="26606"/>
          <ac:spMkLst>
            <pc:docMk/>
            <pc:sldMk cId="2098928360" sldId="276"/>
            <ac:spMk id="31" creationId="{7EB6695E-BED5-4DA3-8C9B-AD301AEF4776}"/>
          </ac:spMkLst>
        </pc:spChg>
        <pc:spChg chg="add">
          <ac:chgData name="T2 DABIZZLE" userId="25d6889198a5bd1e" providerId="LiveId" clId="{1BD8585E-55C4-4CED-8D8D-349A4D13E32C}" dt="2026-01-26T12:01:44.015" v="9452" actId="26606"/>
          <ac:spMkLst>
            <pc:docMk/>
            <pc:sldMk cId="2098928360" sldId="276"/>
            <ac:spMk id="33" creationId="{46DB9E65-E072-43AF-A8C9-9744BA0CC25F}"/>
          </ac:spMkLst>
        </pc:spChg>
        <pc:grpChg chg="add">
          <ac:chgData name="T2 DABIZZLE" userId="25d6889198a5bd1e" providerId="LiveId" clId="{1BD8585E-55C4-4CED-8D8D-349A4D13E32C}" dt="2026-01-26T12:01:44.015" v="9452" actId="26606"/>
          <ac:grpSpMkLst>
            <pc:docMk/>
            <pc:sldMk cId="2098928360" sldId="276"/>
            <ac:grpSpMk id="15" creationId="{0884F175-9D23-496E-80AC-F3D2FD541092}"/>
          </ac:grpSpMkLst>
        </pc:grpChg>
        <pc:picChg chg="add mod ord">
          <ac:chgData name="T2 DABIZZLE" userId="25d6889198a5bd1e" providerId="LiveId" clId="{1BD8585E-55C4-4CED-8D8D-349A4D13E32C}" dt="2026-01-26T12:05:12.945" v="9492" actId="1076"/>
          <ac:picMkLst>
            <pc:docMk/>
            <pc:sldMk cId="2098928360" sldId="276"/>
            <ac:picMk id="8" creationId="{D6DD686E-E6A0-1D12-A303-5D69361D34B4}"/>
          </ac:picMkLst>
        </pc:picChg>
        <pc:picChg chg="add mod">
          <ac:chgData name="T2 DABIZZLE" userId="25d6889198a5bd1e" providerId="LiveId" clId="{1BD8585E-55C4-4CED-8D8D-349A4D13E32C}" dt="2026-01-26T12:04:53.876" v="9487" actId="1076"/>
          <ac:picMkLst>
            <pc:docMk/>
            <pc:sldMk cId="2098928360" sldId="276"/>
            <ac:picMk id="10" creationId="{33DE0B7C-4315-0479-6836-B1691D7C4419}"/>
          </ac:picMkLst>
        </pc:picChg>
      </pc:sldChg>
      <pc:sldChg chg="addSp delSp modSp add mod modNotesTx">
        <pc:chgData name="T2 DABIZZLE" userId="25d6889198a5bd1e" providerId="LiveId" clId="{1BD8585E-55C4-4CED-8D8D-349A4D13E32C}" dt="2026-02-13T19:15:05.989" v="22274" actId="20577"/>
        <pc:sldMkLst>
          <pc:docMk/>
          <pc:sldMk cId="218682840" sldId="278"/>
        </pc:sldMkLst>
        <pc:spChg chg="add mod">
          <ac:chgData name="T2 DABIZZLE" userId="25d6889198a5bd1e" providerId="LiveId" clId="{1BD8585E-55C4-4CED-8D8D-349A4D13E32C}" dt="2026-01-26T17:05:21.325" v="14878" actId="1076"/>
          <ac:spMkLst>
            <pc:docMk/>
            <pc:sldMk cId="218682840" sldId="278"/>
            <ac:spMk id="9" creationId="{C93979B3-5E91-3DC3-C361-DFDD31DDEA23}"/>
          </ac:spMkLst>
        </pc:spChg>
        <pc:spChg chg="add mod">
          <ac:chgData name="T2 DABIZZLE" userId="25d6889198a5bd1e" providerId="LiveId" clId="{1BD8585E-55C4-4CED-8D8D-349A4D13E32C}" dt="2026-01-26T17:16:52.958" v="14912" actId="255"/>
          <ac:spMkLst>
            <pc:docMk/>
            <pc:sldMk cId="218682840" sldId="278"/>
            <ac:spMk id="12" creationId="{7F96602E-BAEA-DD5E-A654-DE13C97CAC4F}"/>
          </ac:spMkLst>
        </pc:spChg>
        <pc:graphicFrameChg chg="mod modGraphic">
          <ac:chgData name="T2 DABIZZLE" userId="25d6889198a5bd1e" providerId="LiveId" clId="{1BD8585E-55C4-4CED-8D8D-349A4D13E32C}" dt="2026-01-26T17:06:28.666" v="14879" actId="767"/>
          <ac:graphicFrameMkLst>
            <pc:docMk/>
            <pc:sldMk cId="218682840" sldId="278"/>
            <ac:graphicFrameMk id="4" creationId="{BAB3DB0D-CB12-D942-654A-28845BE9C8B3}"/>
          </ac:graphicFrameMkLst>
        </pc:graphicFrameChg>
      </pc:sldChg>
      <pc:sldChg chg="addSp modSp add mod modNotesTx">
        <pc:chgData name="T2 DABIZZLE" userId="25d6889198a5bd1e" providerId="LiveId" clId="{1BD8585E-55C4-4CED-8D8D-349A4D13E32C}" dt="2026-02-02T10:05:30.730" v="21875" actId="20577"/>
        <pc:sldMkLst>
          <pc:docMk/>
          <pc:sldMk cId="2282149474" sldId="279"/>
        </pc:sldMkLst>
        <pc:spChg chg="add mod">
          <ac:chgData name="T2 DABIZZLE" userId="25d6889198a5bd1e" providerId="LiveId" clId="{1BD8585E-55C4-4CED-8D8D-349A4D13E32C}" dt="2026-01-26T16:58:47.572" v="14651" actId="20577"/>
          <ac:spMkLst>
            <pc:docMk/>
            <pc:sldMk cId="2282149474" sldId="279"/>
            <ac:spMk id="3" creationId="{511910F4-08F7-20C5-9EAB-216763B33E7F}"/>
          </ac:spMkLst>
        </pc:spChg>
      </pc:sldChg>
      <pc:sldChg chg="addSp delSp modSp new mod modNotesTx">
        <pc:chgData name="T2 DABIZZLE" userId="25d6889198a5bd1e" providerId="LiveId" clId="{1BD8585E-55C4-4CED-8D8D-349A4D13E32C}" dt="2026-01-26T22:20:43.323" v="21186" actId="20577"/>
        <pc:sldMkLst>
          <pc:docMk/>
          <pc:sldMk cId="3194891341" sldId="280"/>
        </pc:sldMkLst>
        <pc:spChg chg="mod">
          <ac:chgData name="T2 DABIZZLE" userId="25d6889198a5bd1e" providerId="LiveId" clId="{1BD8585E-55C4-4CED-8D8D-349A4D13E32C}" dt="2026-01-26T15:55:45.756" v="12895" actId="1076"/>
          <ac:spMkLst>
            <pc:docMk/>
            <pc:sldMk cId="3194891341" sldId="280"/>
            <ac:spMk id="2" creationId="{27A3BFFB-4C2D-30CE-C1AC-B7DCEED0239B}"/>
          </ac:spMkLst>
        </pc:spChg>
        <pc:spChg chg="mod">
          <ac:chgData name="T2 DABIZZLE" userId="25d6889198a5bd1e" providerId="LiveId" clId="{1BD8585E-55C4-4CED-8D8D-349A4D13E32C}" dt="2026-01-26T15:56:48.295" v="12904" actId="5793"/>
          <ac:spMkLst>
            <pc:docMk/>
            <pc:sldMk cId="3194891341" sldId="280"/>
            <ac:spMk id="3" creationId="{65DBEA28-18C1-4ED5-E622-15BC2139DFAB}"/>
          </ac:spMkLst>
        </pc:spChg>
        <pc:spChg chg="add mod">
          <ac:chgData name="T2 DABIZZLE" userId="25d6889198a5bd1e" providerId="LiveId" clId="{1BD8585E-55C4-4CED-8D8D-349A4D13E32C}" dt="2026-01-26T16:08:31.692" v="13484" actId="1076"/>
          <ac:spMkLst>
            <pc:docMk/>
            <pc:sldMk cId="3194891341" sldId="280"/>
            <ac:spMk id="6" creationId="{F30F31B9-550F-4AC8-F269-C2BF2E19F886}"/>
          </ac:spMkLst>
        </pc:spChg>
        <pc:spChg chg="add mod">
          <ac:chgData name="T2 DABIZZLE" userId="25d6889198a5bd1e" providerId="LiveId" clId="{1BD8585E-55C4-4CED-8D8D-349A4D13E32C}" dt="2026-01-26T16:13:14.884" v="13578" actId="207"/>
          <ac:spMkLst>
            <pc:docMk/>
            <pc:sldMk cId="3194891341" sldId="280"/>
            <ac:spMk id="12" creationId="{2CFFDB13-B0E2-5F32-98DC-3B603529935C}"/>
          </ac:spMkLst>
        </pc:spChg>
        <pc:spChg chg="add mod">
          <ac:chgData name="T2 DABIZZLE" userId="25d6889198a5bd1e" providerId="LiveId" clId="{1BD8585E-55C4-4CED-8D8D-349A4D13E32C}" dt="2026-01-26T17:13:58.224" v="14889" actId="114"/>
          <ac:spMkLst>
            <pc:docMk/>
            <pc:sldMk cId="3194891341" sldId="280"/>
            <ac:spMk id="13" creationId="{DB24E5AE-5A9B-1664-06D4-84C498B14A0E}"/>
          </ac:spMkLst>
        </pc:spChg>
        <pc:graphicFrameChg chg="add mod modGraphic">
          <ac:chgData name="T2 DABIZZLE" userId="25d6889198a5bd1e" providerId="LiveId" clId="{1BD8585E-55C4-4CED-8D8D-349A4D13E32C}" dt="2026-01-26T16:07:23.535" v="13458" actId="1076"/>
          <ac:graphicFrameMkLst>
            <pc:docMk/>
            <pc:sldMk cId="3194891341" sldId="280"/>
            <ac:graphicFrameMk id="11" creationId="{22C042D5-04AC-B28B-A81B-BCF2BF09147F}"/>
          </ac:graphicFrameMkLst>
        </pc:graphicFrameChg>
      </pc:sldChg>
      <pc:sldChg chg="addSp delSp modSp new add del mod ord setBg setClrOvrMap modNotesTx">
        <pc:chgData name="T2 DABIZZLE" userId="25d6889198a5bd1e" providerId="LiveId" clId="{1BD8585E-55C4-4CED-8D8D-349A4D13E32C}" dt="2026-01-26T22:11:02.196" v="21087" actId="20577"/>
        <pc:sldMkLst>
          <pc:docMk/>
          <pc:sldMk cId="473744953" sldId="281"/>
        </pc:sldMkLst>
        <pc:spChg chg="mod">
          <ac:chgData name="T2 DABIZZLE" userId="25d6889198a5bd1e" providerId="LiveId" clId="{1BD8585E-55C4-4CED-8D8D-349A4D13E32C}" dt="2026-01-26T18:47:11.633" v="18287" actId="255"/>
          <ac:spMkLst>
            <pc:docMk/>
            <pc:sldMk cId="473744953" sldId="281"/>
            <ac:spMk id="2" creationId="{0E3D7CDB-F899-E0CE-2BDC-7F8710AC1DFB}"/>
          </ac:spMkLst>
        </pc:spChg>
        <pc:spChg chg="add del mod">
          <ac:chgData name="T2 DABIZZLE" userId="25d6889198a5bd1e" providerId="LiveId" clId="{1BD8585E-55C4-4CED-8D8D-349A4D13E32C}" dt="2026-01-26T18:48:43.426" v="18304" actId="114"/>
          <ac:spMkLst>
            <pc:docMk/>
            <pc:sldMk cId="473744953" sldId="281"/>
            <ac:spMk id="4" creationId="{89A183F8-14D0-DEAA-DE0B-8AFD172F77A3}"/>
          </ac:spMkLst>
        </pc:spChg>
        <pc:spChg chg="add mod">
          <ac:chgData name="T2 DABIZZLE" userId="25d6889198a5bd1e" providerId="LiveId" clId="{1BD8585E-55C4-4CED-8D8D-349A4D13E32C}" dt="2026-01-26T18:44:59.809" v="18279" actId="1076"/>
          <ac:spMkLst>
            <pc:docMk/>
            <pc:sldMk cId="473744953" sldId="281"/>
            <ac:spMk id="6" creationId="{AAEBA186-8DDB-A334-1CD9-78384DFCC4DD}"/>
          </ac:spMkLst>
        </pc:spChg>
        <pc:spChg chg="add">
          <ac:chgData name="T2 DABIZZLE" userId="25d6889198a5bd1e" providerId="LiveId" clId="{1BD8585E-55C4-4CED-8D8D-349A4D13E32C}" dt="2026-01-26T17:53:13.921" v="15481" actId="26606"/>
          <ac:spMkLst>
            <pc:docMk/>
            <pc:sldMk cId="473744953" sldId="281"/>
            <ac:spMk id="8" creationId="{A65AC7D1-EAA9-48F5-B509-60A7F50BF703}"/>
          </ac:spMkLst>
        </pc:spChg>
        <pc:spChg chg="add">
          <ac:chgData name="T2 DABIZZLE" userId="25d6889198a5bd1e" providerId="LiveId" clId="{1BD8585E-55C4-4CED-8D8D-349A4D13E32C}" dt="2026-01-26T17:53:13.921" v="15481" actId="26606"/>
          <ac:spMkLst>
            <pc:docMk/>
            <pc:sldMk cId="473744953" sldId="281"/>
            <ac:spMk id="10" creationId="{D6320AF9-619A-4175-865B-5663E1AEF4C5}"/>
          </ac:spMkLst>
        </pc:spChg>
        <pc:spChg chg="add">
          <ac:chgData name="T2 DABIZZLE" userId="25d6889198a5bd1e" providerId="LiveId" clId="{1BD8585E-55C4-4CED-8D8D-349A4D13E32C}" dt="2026-01-26T17:53:13.921" v="15481" actId="26606"/>
          <ac:spMkLst>
            <pc:docMk/>
            <pc:sldMk cId="473744953" sldId="281"/>
            <ac:spMk id="16" creationId="{7E018740-5C2B-4A41-AC1A-7E68D1EC1954}"/>
          </ac:spMkLst>
        </pc:spChg>
        <pc:spChg chg="add">
          <ac:chgData name="T2 DABIZZLE" userId="25d6889198a5bd1e" providerId="LiveId" clId="{1BD8585E-55C4-4CED-8D8D-349A4D13E32C}" dt="2026-01-26T17:53:13.921" v="15481" actId="26606"/>
          <ac:spMkLst>
            <pc:docMk/>
            <pc:sldMk cId="473744953" sldId="281"/>
            <ac:spMk id="18" creationId="{166F75A4-C475-4941-8EE2-B80A06A2C1BB}"/>
          </ac:spMkLst>
        </pc:spChg>
        <pc:spChg chg="add">
          <ac:chgData name="T2 DABIZZLE" userId="25d6889198a5bd1e" providerId="LiveId" clId="{1BD8585E-55C4-4CED-8D8D-349A4D13E32C}" dt="2026-01-26T17:53:13.921" v="15481" actId="26606"/>
          <ac:spMkLst>
            <pc:docMk/>
            <pc:sldMk cId="473744953" sldId="281"/>
            <ac:spMk id="20" creationId="{A032553A-72E8-4B0D-8405-FF9771C9AF05}"/>
          </ac:spMkLst>
        </pc:spChg>
        <pc:spChg chg="add">
          <ac:chgData name="T2 DABIZZLE" userId="25d6889198a5bd1e" providerId="LiveId" clId="{1BD8585E-55C4-4CED-8D8D-349A4D13E32C}" dt="2026-01-26T17:53:13.921" v="15481" actId="26606"/>
          <ac:spMkLst>
            <pc:docMk/>
            <pc:sldMk cId="473744953" sldId="281"/>
            <ac:spMk id="22" creationId="{765800AC-C3B9-498E-87BC-29FAE4C76B21}"/>
          </ac:spMkLst>
        </pc:spChg>
        <pc:spChg chg="add">
          <ac:chgData name="T2 DABIZZLE" userId="25d6889198a5bd1e" providerId="LiveId" clId="{1BD8585E-55C4-4CED-8D8D-349A4D13E32C}" dt="2026-01-26T17:53:13.921" v="15481" actId="26606"/>
          <ac:spMkLst>
            <pc:docMk/>
            <pc:sldMk cId="473744953" sldId="281"/>
            <ac:spMk id="24" creationId="{1F9D6ACB-2FF4-49F9-978A-E0D5327FC635}"/>
          </ac:spMkLst>
        </pc:spChg>
        <pc:spChg chg="add">
          <ac:chgData name="T2 DABIZZLE" userId="25d6889198a5bd1e" providerId="LiveId" clId="{1BD8585E-55C4-4CED-8D8D-349A4D13E32C}" dt="2026-01-26T17:53:13.921" v="15481" actId="26606"/>
          <ac:spMkLst>
            <pc:docMk/>
            <pc:sldMk cId="473744953" sldId="281"/>
            <ac:spMk id="26" creationId="{142BFA2A-77A0-4F60-A32A-685681C84889}"/>
          </ac:spMkLst>
        </pc:spChg>
        <pc:graphicFrameChg chg="add mod modGraphic">
          <ac:chgData name="T2 DABIZZLE" userId="25d6889198a5bd1e" providerId="LiveId" clId="{1BD8585E-55C4-4CED-8D8D-349A4D13E32C}" dt="2026-01-26T18:40:53.035" v="18164" actId="14734"/>
          <ac:graphicFrameMkLst>
            <pc:docMk/>
            <pc:sldMk cId="473744953" sldId="281"/>
            <ac:graphicFrameMk id="5" creationId="{D65211E5-1BEA-F6CC-2226-C7B2FA920BC7}"/>
          </ac:graphicFrameMkLst>
        </pc:graphicFrameChg>
      </pc:sldChg>
      <pc:sldChg chg="addSp delSp modSp new mod ord modNotesTx">
        <pc:chgData name="T2 DABIZZLE" userId="25d6889198a5bd1e" providerId="LiveId" clId="{1BD8585E-55C4-4CED-8D8D-349A4D13E32C}" dt="2026-02-13T19:23:21.353" v="22289" actId="20577"/>
        <pc:sldMkLst>
          <pc:docMk/>
          <pc:sldMk cId="2834640168" sldId="282"/>
        </pc:sldMkLst>
        <pc:spChg chg="mod">
          <ac:chgData name="T2 DABIZZLE" userId="25d6889198a5bd1e" providerId="LiveId" clId="{1BD8585E-55C4-4CED-8D8D-349A4D13E32C}" dt="2026-02-02T10:22:55.636" v="22250" actId="255"/>
          <ac:spMkLst>
            <pc:docMk/>
            <pc:sldMk cId="2834640168" sldId="282"/>
            <ac:spMk id="2" creationId="{91D83F66-6C21-07BD-5A11-333619FCAA49}"/>
          </ac:spMkLst>
        </pc:spChg>
        <pc:spChg chg="add mod">
          <ac:chgData name="T2 DABIZZLE" userId="25d6889198a5bd1e" providerId="LiveId" clId="{1BD8585E-55C4-4CED-8D8D-349A4D13E32C}" dt="2026-02-02T09:55:25.461" v="21708" actId="1076"/>
          <ac:spMkLst>
            <pc:docMk/>
            <pc:sldMk cId="2834640168" sldId="282"/>
            <ac:spMk id="6" creationId="{ED6C442F-9FC7-569C-02AE-DCFF49247922}"/>
          </ac:spMkLst>
        </pc:spChg>
        <pc:spChg chg="add mod">
          <ac:chgData name="T2 DABIZZLE" userId="25d6889198a5bd1e" providerId="LiveId" clId="{1BD8585E-55C4-4CED-8D8D-349A4D13E32C}" dt="2026-02-02T09:57:48.548" v="21738" actId="113"/>
          <ac:spMkLst>
            <pc:docMk/>
            <pc:sldMk cId="2834640168" sldId="282"/>
            <ac:spMk id="7" creationId="{4C37F81C-F86B-C121-C478-1686174B4875}"/>
          </ac:spMkLst>
        </pc:spChg>
        <pc:graphicFrameChg chg="add mod modGraphic">
          <ac:chgData name="T2 DABIZZLE" userId="25d6889198a5bd1e" providerId="LiveId" clId="{1BD8585E-55C4-4CED-8D8D-349A4D13E32C}" dt="2026-02-02T10:00:10.676" v="21765" actId="14734"/>
          <ac:graphicFrameMkLst>
            <pc:docMk/>
            <pc:sldMk cId="2834640168" sldId="282"/>
            <ac:graphicFrameMk id="4" creationId="{E788A9DB-8B4C-C623-50A0-98AFE368B732}"/>
          </ac:graphicFrameMkLst>
        </pc:graphicFrameChg>
        <pc:graphicFrameChg chg="add mod modGraphic">
          <ac:chgData name="T2 DABIZZLE" userId="25d6889198a5bd1e" providerId="LiveId" clId="{1BD8585E-55C4-4CED-8D8D-349A4D13E32C}" dt="2026-02-02T09:55:14.834" v="21706" actId="1076"/>
          <ac:graphicFrameMkLst>
            <pc:docMk/>
            <pc:sldMk cId="2834640168" sldId="282"/>
            <ac:graphicFrameMk id="5" creationId="{104330F7-A359-3C95-EF54-710B140AE87F}"/>
          </ac:graphicFrameMkLst>
        </pc:graphicFrame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065574-0E71-4A4E-949C-0A88E2BD140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DDA07A63-91E0-497A-8504-9D5F017BD839}">
      <dgm:prSet custT="1"/>
      <dgm:spPr/>
      <dgm:t>
        <a:bodyPr/>
        <a:lstStyle/>
        <a:p>
          <a:r>
            <a:rPr lang="en-GB" sz="1200" b="1" dirty="0"/>
            <a:t>1. Need Identification: </a:t>
          </a:r>
          <a:r>
            <a:rPr lang="en-GB" sz="1200" dirty="0"/>
            <a:t>Assessing the vacancy</a:t>
          </a:r>
          <a:r>
            <a:rPr lang="en-GB" sz="1100" dirty="0"/>
            <a:t>.</a:t>
          </a:r>
          <a:endParaRPr lang="en-US" sz="1100" dirty="0"/>
        </a:p>
      </dgm:t>
    </dgm:pt>
    <dgm:pt modelId="{9251DF02-0838-4E85-9BE3-E20A675FAB90}" type="parTrans" cxnId="{9ACBF36B-B1CC-464E-8926-ECB4F16D00C2}">
      <dgm:prSet/>
      <dgm:spPr/>
      <dgm:t>
        <a:bodyPr/>
        <a:lstStyle/>
        <a:p>
          <a:endParaRPr lang="en-US"/>
        </a:p>
      </dgm:t>
    </dgm:pt>
    <dgm:pt modelId="{329C42E9-5FF6-4EC4-AD84-B0F9D8B6E7CF}" type="sibTrans" cxnId="{9ACBF36B-B1CC-464E-8926-ECB4F16D00C2}">
      <dgm:prSet/>
      <dgm:spPr/>
      <dgm:t>
        <a:bodyPr/>
        <a:lstStyle/>
        <a:p>
          <a:endParaRPr lang="en-US"/>
        </a:p>
      </dgm:t>
    </dgm:pt>
    <dgm:pt modelId="{3EDBCDEA-A5DB-443E-9589-356F3477ACAB}">
      <dgm:prSet custT="1"/>
      <dgm:spPr/>
      <dgm:t>
        <a:bodyPr/>
        <a:lstStyle/>
        <a:p>
          <a:r>
            <a:rPr lang="en-GB" sz="1200" b="1" dirty="0"/>
            <a:t>2. Job Analysis:</a:t>
          </a:r>
          <a:r>
            <a:rPr lang="en-GB" sz="1200" dirty="0"/>
            <a:t> Defining the core duties</a:t>
          </a:r>
          <a:r>
            <a:rPr lang="en-GB" sz="1100" dirty="0"/>
            <a:t>.</a:t>
          </a:r>
          <a:endParaRPr lang="en-US" sz="1100" dirty="0"/>
        </a:p>
      </dgm:t>
    </dgm:pt>
    <dgm:pt modelId="{5339F97F-D30C-427B-AD36-4BF064901DBB}" type="parTrans" cxnId="{144C4CCC-948C-4D3D-8DEF-D0E6D63CFB4B}">
      <dgm:prSet/>
      <dgm:spPr/>
      <dgm:t>
        <a:bodyPr/>
        <a:lstStyle/>
        <a:p>
          <a:endParaRPr lang="en-US"/>
        </a:p>
      </dgm:t>
    </dgm:pt>
    <dgm:pt modelId="{C92CE09E-135F-4BD3-B888-26D0A39F61DE}" type="sibTrans" cxnId="{144C4CCC-948C-4D3D-8DEF-D0E6D63CFB4B}">
      <dgm:prSet/>
      <dgm:spPr/>
      <dgm:t>
        <a:bodyPr/>
        <a:lstStyle/>
        <a:p>
          <a:endParaRPr lang="en-US"/>
        </a:p>
      </dgm:t>
    </dgm:pt>
    <dgm:pt modelId="{C26A5F89-A428-4798-8986-17E023B4C8DC}">
      <dgm:prSet custT="1"/>
      <dgm:spPr/>
      <dgm:t>
        <a:bodyPr/>
        <a:lstStyle/>
        <a:p>
          <a:r>
            <a:rPr lang="en-GB" sz="1200" b="1" dirty="0"/>
            <a:t>3. Documentation:</a:t>
          </a:r>
          <a:r>
            <a:rPr lang="en-GB" sz="1200" dirty="0"/>
            <a:t> Creating the JD and Person Specification</a:t>
          </a:r>
          <a:r>
            <a:rPr lang="en-GB" sz="1100" dirty="0"/>
            <a:t>.</a:t>
          </a:r>
          <a:endParaRPr lang="en-US" sz="1100" dirty="0"/>
        </a:p>
      </dgm:t>
    </dgm:pt>
    <dgm:pt modelId="{5157F389-AEC8-4EDB-80BA-95C69CF17BD1}" type="parTrans" cxnId="{7BD728C6-4E31-4A58-B2D9-6FD9424EC06A}">
      <dgm:prSet/>
      <dgm:spPr/>
      <dgm:t>
        <a:bodyPr/>
        <a:lstStyle/>
        <a:p>
          <a:endParaRPr lang="en-US"/>
        </a:p>
      </dgm:t>
    </dgm:pt>
    <dgm:pt modelId="{FE748D0D-227F-4061-9160-2FF360F7524E}" type="sibTrans" cxnId="{7BD728C6-4E31-4A58-B2D9-6FD9424EC06A}">
      <dgm:prSet/>
      <dgm:spPr/>
      <dgm:t>
        <a:bodyPr/>
        <a:lstStyle/>
        <a:p>
          <a:endParaRPr lang="en-US"/>
        </a:p>
      </dgm:t>
    </dgm:pt>
    <dgm:pt modelId="{488278DB-2145-4557-925C-37EE9B55E82F}">
      <dgm:prSet custT="1"/>
      <dgm:spPr/>
      <dgm:t>
        <a:bodyPr/>
        <a:lstStyle/>
        <a:p>
          <a:r>
            <a:rPr lang="en-GB" sz="1200" b="1" dirty="0"/>
            <a:t>4. Sourcing: </a:t>
          </a:r>
          <a:r>
            <a:rPr lang="en-GB" sz="1200" b="0" dirty="0"/>
            <a:t>Advertising via specialist educational boards (e.g., TES).</a:t>
          </a:r>
          <a:endParaRPr lang="en-US" sz="1200" b="0" dirty="0"/>
        </a:p>
      </dgm:t>
    </dgm:pt>
    <dgm:pt modelId="{92F69A17-11D3-479A-99CB-EC08E7BEFE8C}" type="parTrans" cxnId="{04D15152-E1D8-4050-B980-3561901F77F4}">
      <dgm:prSet/>
      <dgm:spPr/>
      <dgm:t>
        <a:bodyPr/>
        <a:lstStyle/>
        <a:p>
          <a:endParaRPr lang="en-US"/>
        </a:p>
      </dgm:t>
    </dgm:pt>
    <dgm:pt modelId="{9C3AD0E4-8CC8-4EB2-96B3-8E55584923F5}" type="sibTrans" cxnId="{04D15152-E1D8-4050-B980-3561901F77F4}">
      <dgm:prSet/>
      <dgm:spPr/>
      <dgm:t>
        <a:bodyPr/>
        <a:lstStyle/>
        <a:p>
          <a:endParaRPr lang="en-US"/>
        </a:p>
      </dgm:t>
    </dgm:pt>
    <dgm:pt modelId="{5D688380-CBAB-4D75-BEC4-BFB01BC8731D}">
      <dgm:prSet custT="1"/>
      <dgm:spPr/>
      <dgm:t>
        <a:bodyPr/>
        <a:lstStyle/>
        <a:p>
          <a:r>
            <a:rPr lang="en-GB" sz="1200" b="1" dirty="0"/>
            <a:t>5. Screening:</a:t>
          </a:r>
          <a:r>
            <a:rPr lang="en-GB" sz="1200" dirty="0"/>
            <a:t> Shortlisting based on "Safer Recruitment" guidelines.</a:t>
          </a:r>
          <a:endParaRPr lang="en-US" sz="1200" dirty="0"/>
        </a:p>
      </dgm:t>
    </dgm:pt>
    <dgm:pt modelId="{EFB8D7BC-B08C-4325-A771-5ACFCE5B9855}" type="parTrans" cxnId="{1A5C16A6-F32C-4706-9727-8A2799FFD9B5}">
      <dgm:prSet/>
      <dgm:spPr/>
      <dgm:t>
        <a:bodyPr/>
        <a:lstStyle/>
        <a:p>
          <a:endParaRPr lang="en-US"/>
        </a:p>
      </dgm:t>
    </dgm:pt>
    <dgm:pt modelId="{5F78E0AE-6583-491C-AC6D-154DB5519320}" type="sibTrans" cxnId="{1A5C16A6-F32C-4706-9727-8A2799FFD9B5}">
      <dgm:prSet/>
      <dgm:spPr/>
      <dgm:t>
        <a:bodyPr/>
        <a:lstStyle/>
        <a:p>
          <a:endParaRPr lang="en-US"/>
        </a:p>
      </dgm:t>
    </dgm:pt>
    <dgm:pt modelId="{592D4089-933D-4299-9095-79344F0C5BC3}">
      <dgm:prSet custT="1"/>
      <dgm:spPr/>
      <dgm:t>
        <a:bodyPr/>
        <a:lstStyle/>
        <a:p>
          <a:r>
            <a:rPr lang="en-GB" sz="1200" b="1" dirty="0"/>
            <a:t>6. Selection:</a:t>
          </a:r>
          <a:r>
            <a:rPr lang="en-GB" sz="1200" dirty="0"/>
            <a:t> Multi-stage interviews and "micro-teach" or scenario sessions</a:t>
          </a:r>
          <a:r>
            <a:rPr lang="en-GB" sz="1100" dirty="0"/>
            <a:t>.</a:t>
          </a:r>
          <a:endParaRPr lang="en-US" sz="1100" dirty="0"/>
        </a:p>
      </dgm:t>
    </dgm:pt>
    <dgm:pt modelId="{50EBDB1B-40BA-4AC8-A46A-E5F59F064B61}" type="parTrans" cxnId="{51388632-44EF-4C64-AFED-5BA50D18404C}">
      <dgm:prSet/>
      <dgm:spPr/>
      <dgm:t>
        <a:bodyPr/>
        <a:lstStyle/>
        <a:p>
          <a:endParaRPr lang="en-US"/>
        </a:p>
      </dgm:t>
    </dgm:pt>
    <dgm:pt modelId="{7239F64E-EE9B-427C-9BBD-F8C2CEC4BF06}" type="sibTrans" cxnId="{51388632-44EF-4C64-AFED-5BA50D18404C}">
      <dgm:prSet/>
      <dgm:spPr/>
      <dgm:t>
        <a:bodyPr/>
        <a:lstStyle/>
        <a:p>
          <a:endParaRPr lang="en-US"/>
        </a:p>
      </dgm:t>
    </dgm:pt>
    <dgm:pt modelId="{F69868F1-9239-476B-B07A-E4C16D4FB831}">
      <dgm:prSet custT="1"/>
      <dgm:spPr/>
      <dgm:t>
        <a:bodyPr/>
        <a:lstStyle/>
        <a:p>
          <a:r>
            <a:rPr lang="en-GB" sz="1200" b="1" dirty="0"/>
            <a:t>7. Onboarding:</a:t>
          </a:r>
          <a:r>
            <a:rPr lang="en-GB" sz="1200" dirty="0"/>
            <a:t> Integration and induction.</a:t>
          </a:r>
          <a:endParaRPr lang="en-US" sz="1200" dirty="0"/>
        </a:p>
      </dgm:t>
    </dgm:pt>
    <dgm:pt modelId="{0F18FC39-4B33-4F79-8912-AC87714FC16E}" type="parTrans" cxnId="{16C51690-B18C-4C7C-ACC6-612BEDB982DE}">
      <dgm:prSet/>
      <dgm:spPr/>
      <dgm:t>
        <a:bodyPr/>
        <a:lstStyle/>
        <a:p>
          <a:endParaRPr lang="en-US"/>
        </a:p>
      </dgm:t>
    </dgm:pt>
    <dgm:pt modelId="{E9342C5D-3558-498D-BC5F-F992EA3A64A6}" type="sibTrans" cxnId="{16C51690-B18C-4C7C-ACC6-612BEDB982DE}">
      <dgm:prSet/>
      <dgm:spPr/>
      <dgm:t>
        <a:bodyPr/>
        <a:lstStyle/>
        <a:p>
          <a:endParaRPr lang="en-US"/>
        </a:p>
      </dgm:t>
    </dgm:pt>
    <dgm:pt modelId="{8754810B-7AD6-4DD3-9097-D912D3180AE7}">
      <dgm:prSet custT="1"/>
      <dgm:spPr/>
      <dgm:t>
        <a:bodyPr/>
        <a:lstStyle/>
        <a:p>
          <a:r>
            <a:rPr lang="en-GB" sz="1200" b="1" dirty="0"/>
            <a:t>8. Review</a:t>
          </a:r>
          <a:endParaRPr lang="en-US" sz="1200" dirty="0"/>
        </a:p>
      </dgm:t>
    </dgm:pt>
    <dgm:pt modelId="{7FBBF8F5-435C-413E-9429-7E84456214E4}" type="parTrans" cxnId="{43F43EF6-9659-4B6B-9767-C222617C332D}">
      <dgm:prSet/>
      <dgm:spPr/>
      <dgm:t>
        <a:bodyPr/>
        <a:lstStyle/>
        <a:p>
          <a:endParaRPr lang="en-US"/>
        </a:p>
      </dgm:t>
    </dgm:pt>
    <dgm:pt modelId="{B0BBA2D3-77AA-4076-AAD0-1F5B97C5E34A}" type="sibTrans" cxnId="{43F43EF6-9659-4B6B-9767-C222617C332D}">
      <dgm:prSet/>
      <dgm:spPr/>
      <dgm:t>
        <a:bodyPr/>
        <a:lstStyle/>
        <a:p>
          <a:endParaRPr lang="en-US"/>
        </a:p>
      </dgm:t>
    </dgm:pt>
    <dgm:pt modelId="{1695867C-BA97-436E-9DEA-B79141995400}" type="pres">
      <dgm:prSet presAssocID="{07065574-0E71-4A4E-949C-0A88E2BD140B}" presName="cycle" presStyleCnt="0">
        <dgm:presLayoutVars>
          <dgm:dir/>
          <dgm:resizeHandles val="exact"/>
        </dgm:presLayoutVars>
      </dgm:prSet>
      <dgm:spPr/>
    </dgm:pt>
    <dgm:pt modelId="{7A90FC1E-67DE-4B52-9FFE-EBC233EEA328}" type="pres">
      <dgm:prSet presAssocID="{DDA07A63-91E0-497A-8504-9D5F017BD839}" presName="dummy" presStyleCnt="0"/>
      <dgm:spPr/>
    </dgm:pt>
    <dgm:pt modelId="{409A52BD-ADE6-4C5B-931F-C58B102E46D1}" type="pres">
      <dgm:prSet presAssocID="{DDA07A63-91E0-497A-8504-9D5F017BD839}" presName="node" presStyleLbl="revTx" presStyleIdx="0" presStyleCnt="8" custScaleX="166958" custScaleY="56837" custRadScaleRad="101516" custRadScaleInc="32378">
        <dgm:presLayoutVars>
          <dgm:bulletEnabled val="1"/>
        </dgm:presLayoutVars>
      </dgm:prSet>
      <dgm:spPr/>
    </dgm:pt>
    <dgm:pt modelId="{AEEE19CB-E81B-47C4-B451-E0C35597A747}" type="pres">
      <dgm:prSet presAssocID="{329C42E9-5FF6-4EC4-AD84-B0F9D8B6E7CF}" presName="sibTrans" presStyleLbl="node1" presStyleIdx="0" presStyleCnt="8"/>
      <dgm:spPr/>
    </dgm:pt>
    <dgm:pt modelId="{E1CAAEB6-5FE3-40AB-801C-9DABAFB5C67E}" type="pres">
      <dgm:prSet presAssocID="{3EDBCDEA-A5DB-443E-9589-356F3477ACAB}" presName="dummy" presStyleCnt="0"/>
      <dgm:spPr/>
    </dgm:pt>
    <dgm:pt modelId="{D630EF1A-9320-4027-95FF-AE4F2A4F731D}" type="pres">
      <dgm:prSet presAssocID="{3EDBCDEA-A5DB-443E-9589-356F3477ACAB}" presName="node" presStyleLbl="revTx" presStyleIdx="1" presStyleCnt="8" custScaleX="117226">
        <dgm:presLayoutVars>
          <dgm:bulletEnabled val="1"/>
        </dgm:presLayoutVars>
      </dgm:prSet>
      <dgm:spPr/>
    </dgm:pt>
    <dgm:pt modelId="{E50EC54B-3161-4BB9-A68B-A1A437972ADD}" type="pres">
      <dgm:prSet presAssocID="{C92CE09E-135F-4BD3-B888-26D0A39F61DE}" presName="sibTrans" presStyleLbl="node1" presStyleIdx="1" presStyleCnt="8"/>
      <dgm:spPr/>
    </dgm:pt>
    <dgm:pt modelId="{5BE01FE6-C0CE-42BA-914F-C046FEAC359E}" type="pres">
      <dgm:prSet presAssocID="{C26A5F89-A428-4798-8986-17E023B4C8DC}" presName="dummy" presStyleCnt="0"/>
      <dgm:spPr/>
    </dgm:pt>
    <dgm:pt modelId="{7495E78C-0067-4F20-9D14-1F7C385B58CF}" type="pres">
      <dgm:prSet presAssocID="{C26A5F89-A428-4798-8986-17E023B4C8DC}" presName="node" presStyleLbl="revTx" presStyleIdx="2" presStyleCnt="8" custScaleX="138539">
        <dgm:presLayoutVars>
          <dgm:bulletEnabled val="1"/>
        </dgm:presLayoutVars>
      </dgm:prSet>
      <dgm:spPr/>
    </dgm:pt>
    <dgm:pt modelId="{9A2B8905-A0C2-4D7A-B2B8-4838FDF49639}" type="pres">
      <dgm:prSet presAssocID="{FE748D0D-227F-4061-9160-2FF360F7524E}" presName="sibTrans" presStyleLbl="node1" presStyleIdx="2" presStyleCnt="8"/>
      <dgm:spPr/>
    </dgm:pt>
    <dgm:pt modelId="{4FD06380-0B3B-42D6-ABD4-D17BFC0D99D3}" type="pres">
      <dgm:prSet presAssocID="{488278DB-2145-4557-925C-37EE9B55E82F}" presName="dummy" presStyleCnt="0"/>
      <dgm:spPr/>
    </dgm:pt>
    <dgm:pt modelId="{9C9A7723-6529-4097-8175-AB4965940B78}" type="pres">
      <dgm:prSet presAssocID="{488278DB-2145-4557-925C-37EE9B55E82F}" presName="node" presStyleLbl="revTx" presStyleIdx="3" presStyleCnt="8" custScaleX="131435">
        <dgm:presLayoutVars>
          <dgm:bulletEnabled val="1"/>
        </dgm:presLayoutVars>
      </dgm:prSet>
      <dgm:spPr/>
    </dgm:pt>
    <dgm:pt modelId="{414AF1B2-99B2-4CF0-9A2E-CF606239BDAD}" type="pres">
      <dgm:prSet presAssocID="{9C3AD0E4-8CC8-4EB2-96B3-8E55584923F5}" presName="sibTrans" presStyleLbl="node1" presStyleIdx="3" presStyleCnt="8"/>
      <dgm:spPr/>
    </dgm:pt>
    <dgm:pt modelId="{6D9802EA-03E4-467F-989B-AB081A9F2308}" type="pres">
      <dgm:prSet presAssocID="{5D688380-CBAB-4D75-BEC4-BFB01BC8731D}" presName="dummy" presStyleCnt="0"/>
      <dgm:spPr/>
    </dgm:pt>
    <dgm:pt modelId="{DD3850A3-E216-4DE0-84B6-BE26F8E7FAFF}" type="pres">
      <dgm:prSet presAssocID="{5D688380-CBAB-4D75-BEC4-BFB01BC8731D}" presName="node" presStyleLbl="revTx" presStyleIdx="4" presStyleCnt="8">
        <dgm:presLayoutVars>
          <dgm:bulletEnabled val="1"/>
        </dgm:presLayoutVars>
      </dgm:prSet>
      <dgm:spPr/>
    </dgm:pt>
    <dgm:pt modelId="{F9062234-3EF0-444F-BF75-B108F1A794CF}" type="pres">
      <dgm:prSet presAssocID="{5F78E0AE-6583-491C-AC6D-154DB5519320}" presName="sibTrans" presStyleLbl="node1" presStyleIdx="4" presStyleCnt="8"/>
      <dgm:spPr/>
    </dgm:pt>
    <dgm:pt modelId="{BD618040-DE57-43B7-929F-1AA87A761455}" type="pres">
      <dgm:prSet presAssocID="{592D4089-933D-4299-9095-79344F0C5BC3}" presName="dummy" presStyleCnt="0"/>
      <dgm:spPr/>
    </dgm:pt>
    <dgm:pt modelId="{A87DFA42-8B4A-4AED-AAAB-E614BFFB6B3B}" type="pres">
      <dgm:prSet presAssocID="{592D4089-933D-4299-9095-79344F0C5BC3}" presName="node" presStyleLbl="revTx" presStyleIdx="5" presStyleCnt="8" custScaleX="124330">
        <dgm:presLayoutVars>
          <dgm:bulletEnabled val="1"/>
        </dgm:presLayoutVars>
      </dgm:prSet>
      <dgm:spPr/>
    </dgm:pt>
    <dgm:pt modelId="{E1F14E80-8273-4F86-AC34-3AB29878CBB2}" type="pres">
      <dgm:prSet presAssocID="{7239F64E-EE9B-427C-9BBD-F8C2CEC4BF06}" presName="sibTrans" presStyleLbl="node1" presStyleIdx="5" presStyleCnt="8"/>
      <dgm:spPr/>
    </dgm:pt>
    <dgm:pt modelId="{6E18D4E4-C72C-41E6-AE5F-6C16C47C666E}" type="pres">
      <dgm:prSet presAssocID="{F69868F1-9239-476B-B07A-E4C16D4FB831}" presName="dummy" presStyleCnt="0"/>
      <dgm:spPr/>
    </dgm:pt>
    <dgm:pt modelId="{48B5507F-3ADF-47EB-9F8C-FB1A8380D48F}" type="pres">
      <dgm:prSet presAssocID="{F69868F1-9239-476B-B07A-E4C16D4FB831}" presName="node" presStyleLbl="revTx" presStyleIdx="6" presStyleCnt="8" custScaleX="117226">
        <dgm:presLayoutVars>
          <dgm:bulletEnabled val="1"/>
        </dgm:presLayoutVars>
      </dgm:prSet>
      <dgm:spPr/>
    </dgm:pt>
    <dgm:pt modelId="{2B47C78A-05DA-4785-A8C8-E835966FE14F}" type="pres">
      <dgm:prSet presAssocID="{E9342C5D-3558-498D-BC5F-F992EA3A64A6}" presName="sibTrans" presStyleLbl="node1" presStyleIdx="6" presStyleCnt="8"/>
      <dgm:spPr/>
    </dgm:pt>
    <dgm:pt modelId="{044CEC26-B886-4344-AFDD-8F24D191E362}" type="pres">
      <dgm:prSet presAssocID="{8754810B-7AD6-4DD3-9097-D912D3180AE7}" presName="dummy" presStyleCnt="0"/>
      <dgm:spPr/>
    </dgm:pt>
    <dgm:pt modelId="{856BA14A-3B18-433F-9607-7FD3D9C11C60}" type="pres">
      <dgm:prSet presAssocID="{8754810B-7AD6-4DD3-9097-D912D3180AE7}" presName="node" presStyleLbl="revTx" presStyleIdx="7" presStyleCnt="8" custRadScaleRad="98322" custRadScaleInc="-6711">
        <dgm:presLayoutVars>
          <dgm:bulletEnabled val="1"/>
        </dgm:presLayoutVars>
      </dgm:prSet>
      <dgm:spPr/>
    </dgm:pt>
    <dgm:pt modelId="{DEC4F3BE-66FF-4819-A2C1-B5C611E26A5C}" type="pres">
      <dgm:prSet presAssocID="{B0BBA2D3-77AA-4076-AAD0-1F5B97C5E34A}" presName="sibTrans" presStyleLbl="node1" presStyleIdx="7" presStyleCnt="8"/>
      <dgm:spPr/>
    </dgm:pt>
  </dgm:ptLst>
  <dgm:cxnLst>
    <dgm:cxn modelId="{15A4FA28-4AF5-4942-85E6-62ECDAF350A7}" type="presOf" srcId="{8754810B-7AD6-4DD3-9097-D912D3180AE7}" destId="{856BA14A-3B18-433F-9607-7FD3D9C11C60}" srcOrd="0" destOrd="0" presId="urn:microsoft.com/office/officeart/2005/8/layout/cycle1"/>
    <dgm:cxn modelId="{2AC22932-7C9F-4345-AA26-48509CE98D8A}" type="presOf" srcId="{B0BBA2D3-77AA-4076-AAD0-1F5B97C5E34A}" destId="{DEC4F3BE-66FF-4819-A2C1-B5C611E26A5C}" srcOrd="0" destOrd="0" presId="urn:microsoft.com/office/officeart/2005/8/layout/cycle1"/>
    <dgm:cxn modelId="{51388632-44EF-4C64-AFED-5BA50D18404C}" srcId="{07065574-0E71-4A4E-949C-0A88E2BD140B}" destId="{592D4089-933D-4299-9095-79344F0C5BC3}" srcOrd="5" destOrd="0" parTransId="{50EBDB1B-40BA-4AC8-A46A-E5F59F064B61}" sibTransId="{7239F64E-EE9B-427C-9BBD-F8C2CEC4BF06}"/>
    <dgm:cxn modelId="{494B413B-1B6B-404C-A471-EF563FD07981}" type="presOf" srcId="{C26A5F89-A428-4798-8986-17E023B4C8DC}" destId="{7495E78C-0067-4F20-9D14-1F7C385B58CF}" srcOrd="0" destOrd="0" presId="urn:microsoft.com/office/officeart/2005/8/layout/cycle1"/>
    <dgm:cxn modelId="{1E8BE95D-9013-42A6-B500-85BF95B8C53D}" type="presOf" srcId="{5F78E0AE-6583-491C-AC6D-154DB5519320}" destId="{F9062234-3EF0-444F-BF75-B108F1A794CF}" srcOrd="0" destOrd="0" presId="urn:microsoft.com/office/officeart/2005/8/layout/cycle1"/>
    <dgm:cxn modelId="{C6AF6768-981B-43DD-A552-234F8CA0DE7A}" type="presOf" srcId="{9C3AD0E4-8CC8-4EB2-96B3-8E55584923F5}" destId="{414AF1B2-99B2-4CF0-9A2E-CF606239BDAD}" srcOrd="0" destOrd="0" presId="urn:microsoft.com/office/officeart/2005/8/layout/cycle1"/>
    <dgm:cxn modelId="{9ACBF36B-B1CC-464E-8926-ECB4F16D00C2}" srcId="{07065574-0E71-4A4E-949C-0A88E2BD140B}" destId="{DDA07A63-91E0-497A-8504-9D5F017BD839}" srcOrd="0" destOrd="0" parTransId="{9251DF02-0838-4E85-9BE3-E20A675FAB90}" sibTransId="{329C42E9-5FF6-4EC4-AD84-B0F9D8B6E7CF}"/>
    <dgm:cxn modelId="{04D15152-E1D8-4050-B980-3561901F77F4}" srcId="{07065574-0E71-4A4E-949C-0A88E2BD140B}" destId="{488278DB-2145-4557-925C-37EE9B55E82F}" srcOrd="3" destOrd="0" parTransId="{92F69A17-11D3-479A-99CB-EC08E7BEFE8C}" sibTransId="{9C3AD0E4-8CC8-4EB2-96B3-8E55584923F5}"/>
    <dgm:cxn modelId="{94A4D77A-930E-444A-ABC1-52FBF8E53D85}" type="presOf" srcId="{592D4089-933D-4299-9095-79344F0C5BC3}" destId="{A87DFA42-8B4A-4AED-AAAB-E614BFFB6B3B}" srcOrd="0" destOrd="0" presId="urn:microsoft.com/office/officeart/2005/8/layout/cycle1"/>
    <dgm:cxn modelId="{3DB9A381-A675-4284-A722-2F75540F16F2}" type="presOf" srcId="{07065574-0E71-4A4E-949C-0A88E2BD140B}" destId="{1695867C-BA97-436E-9DEA-B79141995400}" srcOrd="0" destOrd="0" presId="urn:microsoft.com/office/officeart/2005/8/layout/cycle1"/>
    <dgm:cxn modelId="{9203AB83-34FD-4D1D-A282-F96D59ADF458}" type="presOf" srcId="{E9342C5D-3558-498D-BC5F-F992EA3A64A6}" destId="{2B47C78A-05DA-4785-A8C8-E835966FE14F}" srcOrd="0" destOrd="0" presId="urn:microsoft.com/office/officeart/2005/8/layout/cycle1"/>
    <dgm:cxn modelId="{16C51690-B18C-4C7C-ACC6-612BEDB982DE}" srcId="{07065574-0E71-4A4E-949C-0A88E2BD140B}" destId="{F69868F1-9239-476B-B07A-E4C16D4FB831}" srcOrd="6" destOrd="0" parTransId="{0F18FC39-4B33-4F79-8912-AC87714FC16E}" sibTransId="{E9342C5D-3558-498D-BC5F-F992EA3A64A6}"/>
    <dgm:cxn modelId="{C0CBD8A2-0067-40AB-9FA4-83171F896A57}" type="presOf" srcId="{7239F64E-EE9B-427C-9BBD-F8C2CEC4BF06}" destId="{E1F14E80-8273-4F86-AC34-3AB29878CBB2}" srcOrd="0" destOrd="0" presId="urn:microsoft.com/office/officeart/2005/8/layout/cycle1"/>
    <dgm:cxn modelId="{1A5C16A6-F32C-4706-9727-8A2799FFD9B5}" srcId="{07065574-0E71-4A4E-949C-0A88E2BD140B}" destId="{5D688380-CBAB-4D75-BEC4-BFB01BC8731D}" srcOrd="4" destOrd="0" parTransId="{EFB8D7BC-B08C-4325-A771-5ACFCE5B9855}" sibTransId="{5F78E0AE-6583-491C-AC6D-154DB5519320}"/>
    <dgm:cxn modelId="{4C0BC0A8-5588-4028-80A9-914BE821DBD1}" type="presOf" srcId="{3EDBCDEA-A5DB-443E-9589-356F3477ACAB}" destId="{D630EF1A-9320-4027-95FF-AE4F2A4F731D}" srcOrd="0" destOrd="0" presId="urn:microsoft.com/office/officeart/2005/8/layout/cycle1"/>
    <dgm:cxn modelId="{8F138CAD-1053-45C8-B6C8-BE80C9A27544}" type="presOf" srcId="{488278DB-2145-4557-925C-37EE9B55E82F}" destId="{9C9A7723-6529-4097-8175-AB4965940B78}" srcOrd="0" destOrd="0" presId="urn:microsoft.com/office/officeart/2005/8/layout/cycle1"/>
    <dgm:cxn modelId="{7BD728C6-4E31-4A58-B2D9-6FD9424EC06A}" srcId="{07065574-0E71-4A4E-949C-0A88E2BD140B}" destId="{C26A5F89-A428-4798-8986-17E023B4C8DC}" srcOrd="2" destOrd="0" parTransId="{5157F389-AEC8-4EDB-80BA-95C69CF17BD1}" sibTransId="{FE748D0D-227F-4061-9160-2FF360F7524E}"/>
    <dgm:cxn modelId="{144C4CCC-948C-4D3D-8DEF-D0E6D63CFB4B}" srcId="{07065574-0E71-4A4E-949C-0A88E2BD140B}" destId="{3EDBCDEA-A5DB-443E-9589-356F3477ACAB}" srcOrd="1" destOrd="0" parTransId="{5339F97F-D30C-427B-AD36-4BF064901DBB}" sibTransId="{C92CE09E-135F-4BD3-B888-26D0A39F61DE}"/>
    <dgm:cxn modelId="{8D0453CD-6B88-43BB-A53D-029503C4DBC6}" type="presOf" srcId="{F69868F1-9239-476B-B07A-E4C16D4FB831}" destId="{48B5507F-3ADF-47EB-9F8C-FB1A8380D48F}" srcOrd="0" destOrd="0" presId="urn:microsoft.com/office/officeart/2005/8/layout/cycle1"/>
    <dgm:cxn modelId="{DAA757DC-B8B8-495D-89FA-0E103E9B69EE}" type="presOf" srcId="{DDA07A63-91E0-497A-8504-9D5F017BD839}" destId="{409A52BD-ADE6-4C5B-931F-C58B102E46D1}" srcOrd="0" destOrd="0" presId="urn:microsoft.com/office/officeart/2005/8/layout/cycle1"/>
    <dgm:cxn modelId="{BA8746DD-0BD0-4549-B1C7-AA21433E5BD6}" type="presOf" srcId="{C92CE09E-135F-4BD3-B888-26D0A39F61DE}" destId="{E50EC54B-3161-4BB9-A68B-A1A437972ADD}" srcOrd="0" destOrd="0" presId="urn:microsoft.com/office/officeart/2005/8/layout/cycle1"/>
    <dgm:cxn modelId="{AC9E6FEF-290D-45C1-BCE1-FD0A7CE1B51B}" type="presOf" srcId="{329C42E9-5FF6-4EC4-AD84-B0F9D8B6E7CF}" destId="{AEEE19CB-E81B-47C4-B451-E0C35597A747}" srcOrd="0" destOrd="0" presId="urn:microsoft.com/office/officeart/2005/8/layout/cycle1"/>
    <dgm:cxn modelId="{26901CF3-6185-489E-93DD-5DC272D16476}" type="presOf" srcId="{5D688380-CBAB-4D75-BEC4-BFB01BC8731D}" destId="{DD3850A3-E216-4DE0-84B6-BE26F8E7FAFF}" srcOrd="0" destOrd="0" presId="urn:microsoft.com/office/officeart/2005/8/layout/cycle1"/>
    <dgm:cxn modelId="{43F43EF6-9659-4B6B-9767-C222617C332D}" srcId="{07065574-0E71-4A4E-949C-0A88E2BD140B}" destId="{8754810B-7AD6-4DD3-9097-D912D3180AE7}" srcOrd="7" destOrd="0" parTransId="{7FBBF8F5-435C-413E-9429-7E84456214E4}" sibTransId="{B0BBA2D3-77AA-4076-AAD0-1F5B97C5E34A}"/>
    <dgm:cxn modelId="{6F97F9FA-6F91-403D-BA44-C0AF929914C4}" type="presOf" srcId="{FE748D0D-227F-4061-9160-2FF360F7524E}" destId="{9A2B8905-A0C2-4D7A-B2B8-4838FDF49639}" srcOrd="0" destOrd="0" presId="urn:microsoft.com/office/officeart/2005/8/layout/cycle1"/>
    <dgm:cxn modelId="{A8BD624C-EB35-4A26-A0A2-889E0FA58DD3}" type="presParOf" srcId="{1695867C-BA97-436E-9DEA-B79141995400}" destId="{7A90FC1E-67DE-4B52-9FFE-EBC233EEA328}" srcOrd="0" destOrd="0" presId="urn:microsoft.com/office/officeart/2005/8/layout/cycle1"/>
    <dgm:cxn modelId="{58B62809-6841-41CD-A63A-F9616CE6BCFA}" type="presParOf" srcId="{1695867C-BA97-436E-9DEA-B79141995400}" destId="{409A52BD-ADE6-4C5B-931F-C58B102E46D1}" srcOrd="1" destOrd="0" presId="urn:microsoft.com/office/officeart/2005/8/layout/cycle1"/>
    <dgm:cxn modelId="{8FD5E9B8-9309-48BB-B867-06C9F0F75A34}" type="presParOf" srcId="{1695867C-BA97-436E-9DEA-B79141995400}" destId="{AEEE19CB-E81B-47C4-B451-E0C35597A747}" srcOrd="2" destOrd="0" presId="urn:microsoft.com/office/officeart/2005/8/layout/cycle1"/>
    <dgm:cxn modelId="{9F557571-AED8-488C-A62A-6F460DCA3754}" type="presParOf" srcId="{1695867C-BA97-436E-9DEA-B79141995400}" destId="{E1CAAEB6-5FE3-40AB-801C-9DABAFB5C67E}" srcOrd="3" destOrd="0" presId="urn:microsoft.com/office/officeart/2005/8/layout/cycle1"/>
    <dgm:cxn modelId="{51732BA4-FB85-4622-8C59-8D7C37FD8DA5}" type="presParOf" srcId="{1695867C-BA97-436E-9DEA-B79141995400}" destId="{D630EF1A-9320-4027-95FF-AE4F2A4F731D}" srcOrd="4" destOrd="0" presId="urn:microsoft.com/office/officeart/2005/8/layout/cycle1"/>
    <dgm:cxn modelId="{E02694D0-C85B-423A-8118-32E96C14A6FC}" type="presParOf" srcId="{1695867C-BA97-436E-9DEA-B79141995400}" destId="{E50EC54B-3161-4BB9-A68B-A1A437972ADD}" srcOrd="5" destOrd="0" presId="urn:microsoft.com/office/officeart/2005/8/layout/cycle1"/>
    <dgm:cxn modelId="{DAE45C4B-A583-470F-9779-D32C6AAB413A}" type="presParOf" srcId="{1695867C-BA97-436E-9DEA-B79141995400}" destId="{5BE01FE6-C0CE-42BA-914F-C046FEAC359E}" srcOrd="6" destOrd="0" presId="urn:microsoft.com/office/officeart/2005/8/layout/cycle1"/>
    <dgm:cxn modelId="{B842B0BB-1390-435E-9A10-251F1E764F80}" type="presParOf" srcId="{1695867C-BA97-436E-9DEA-B79141995400}" destId="{7495E78C-0067-4F20-9D14-1F7C385B58CF}" srcOrd="7" destOrd="0" presId="urn:microsoft.com/office/officeart/2005/8/layout/cycle1"/>
    <dgm:cxn modelId="{E4A6915A-EA82-4071-949F-263B894AC235}" type="presParOf" srcId="{1695867C-BA97-436E-9DEA-B79141995400}" destId="{9A2B8905-A0C2-4D7A-B2B8-4838FDF49639}" srcOrd="8" destOrd="0" presId="urn:microsoft.com/office/officeart/2005/8/layout/cycle1"/>
    <dgm:cxn modelId="{C4B3F953-43F8-4F13-AEDB-048EC304651F}" type="presParOf" srcId="{1695867C-BA97-436E-9DEA-B79141995400}" destId="{4FD06380-0B3B-42D6-ABD4-D17BFC0D99D3}" srcOrd="9" destOrd="0" presId="urn:microsoft.com/office/officeart/2005/8/layout/cycle1"/>
    <dgm:cxn modelId="{D7D81EC1-91B7-4DF3-926F-14D01B9425CA}" type="presParOf" srcId="{1695867C-BA97-436E-9DEA-B79141995400}" destId="{9C9A7723-6529-4097-8175-AB4965940B78}" srcOrd="10" destOrd="0" presId="urn:microsoft.com/office/officeart/2005/8/layout/cycle1"/>
    <dgm:cxn modelId="{1F23EDA3-0821-41BB-911E-B2D557895E23}" type="presParOf" srcId="{1695867C-BA97-436E-9DEA-B79141995400}" destId="{414AF1B2-99B2-4CF0-9A2E-CF606239BDAD}" srcOrd="11" destOrd="0" presId="urn:microsoft.com/office/officeart/2005/8/layout/cycle1"/>
    <dgm:cxn modelId="{ABA4F1C0-2186-4127-82BF-ED4F5F75F8C8}" type="presParOf" srcId="{1695867C-BA97-436E-9DEA-B79141995400}" destId="{6D9802EA-03E4-467F-989B-AB081A9F2308}" srcOrd="12" destOrd="0" presId="urn:microsoft.com/office/officeart/2005/8/layout/cycle1"/>
    <dgm:cxn modelId="{9E4EF55E-A1E4-43CA-BA7C-6D62A8F61097}" type="presParOf" srcId="{1695867C-BA97-436E-9DEA-B79141995400}" destId="{DD3850A3-E216-4DE0-84B6-BE26F8E7FAFF}" srcOrd="13" destOrd="0" presId="urn:microsoft.com/office/officeart/2005/8/layout/cycle1"/>
    <dgm:cxn modelId="{E6C16CB2-3FA9-4A31-8916-E73F8D490DBF}" type="presParOf" srcId="{1695867C-BA97-436E-9DEA-B79141995400}" destId="{F9062234-3EF0-444F-BF75-B108F1A794CF}" srcOrd="14" destOrd="0" presId="urn:microsoft.com/office/officeart/2005/8/layout/cycle1"/>
    <dgm:cxn modelId="{BA5AE60C-9FEF-473A-ADA3-57F7B908AD7C}" type="presParOf" srcId="{1695867C-BA97-436E-9DEA-B79141995400}" destId="{BD618040-DE57-43B7-929F-1AA87A761455}" srcOrd="15" destOrd="0" presId="urn:microsoft.com/office/officeart/2005/8/layout/cycle1"/>
    <dgm:cxn modelId="{02F8A30F-8DC6-456F-A029-75DED2F0F789}" type="presParOf" srcId="{1695867C-BA97-436E-9DEA-B79141995400}" destId="{A87DFA42-8B4A-4AED-AAAB-E614BFFB6B3B}" srcOrd="16" destOrd="0" presId="urn:microsoft.com/office/officeart/2005/8/layout/cycle1"/>
    <dgm:cxn modelId="{00F3FB62-186F-4212-A72B-64E2BCC91B87}" type="presParOf" srcId="{1695867C-BA97-436E-9DEA-B79141995400}" destId="{E1F14E80-8273-4F86-AC34-3AB29878CBB2}" srcOrd="17" destOrd="0" presId="urn:microsoft.com/office/officeart/2005/8/layout/cycle1"/>
    <dgm:cxn modelId="{7E34D122-6AAC-4346-881A-7227D91DD028}" type="presParOf" srcId="{1695867C-BA97-436E-9DEA-B79141995400}" destId="{6E18D4E4-C72C-41E6-AE5F-6C16C47C666E}" srcOrd="18" destOrd="0" presId="urn:microsoft.com/office/officeart/2005/8/layout/cycle1"/>
    <dgm:cxn modelId="{C9AF034F-F438-4365-9CE2-EDB9927CA644}" type="presParOf" srcId="{1695867C-BA97-436E-9DEA-B79141995400}" destId="{48B5507F-3ADF-47EB-9F8C-FB1A8380D48F}" srcOrd="19" destOrd="0" presId="urn:microsoft.com/office/officeart/2005/8/layout/cycle1"/>
    <dgm:cxn modelId="{399D1495-DE6A-4A2B-B5D1-B8B02D7C73CE}" type="presParOf" srcId="{1695867C-BA97-436E-9DEA-B79141995400}" destId="{2B47C78A-05DA-4785-A8C8-E835966FE14F}" srcOrd="20" destOrd="0" presId="urn:microsoft.com/office/officeart/2005/8/layout/cycle1"/>
    <dgm:cxn modelId="{40F00CC6-91F5-4BFD-8C55-5A81DC065AD6}" type="presParOf" srcId="{1695867C-BA97-436E-9DEA-B79141995400}" destId="{044CEC26-B886-4344-AFDD-8F24D191E362}" srcOrd="21" destOrd="0" presId="urn:microsoft.com/office/officeart/2005/8/layout/cycle1"/>
    <dgm:cxn modelId="{BE67ADE1-C31B-474E-96ED-895C1222282B}" type="presParOf" srcId="{1695867C-BA97-436E-9DEA-B79141995400}" destId="{856BA14A-3B18-433F-9607-7FD3D9C11C60}" srcOrd="22" destOrd="0" presId="urn:microsoft.com/office/officeart/2005/8/layout/cycle1"/>
    <dgm:cxn modelId="{48F4A1D7-DD16-4D53-A738-2D48A2A3DDBB}" type="presParOf" srcId="{1695867C-BA97-436E-9DEA-B79141995400}" destId="{DEC4F3BE-66FF-4819-A2C1-B5C611E26A5C}" srcOrd="23"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D011CF-A647-46F4-908A-BEE4D46F8AE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5B8F114-4512-43E1-8813-15D34B6A1507}">
      <dgm:prSet phldrT="[Text]" phldr="0"/>
      <dgm:spPr/>
      <dgm:t>
        <a:bodyPr/>
        <a:lstStyle/>
        <a:p>
          <a:r>
            <a:rPr lang="en-GB" dirty="0"/>
            <a:t>OUR INCLUSIVE RECRUITMENT FRAMEWORK</a:t>
          </a:r>
        </a:p>
      </dgm:t>
    </dgm:pt>
    <dgm:pt modelId="{713F6CF2-4941-4B5A-A69F-549E45E408E0}" type="parTrans" cxnId="{F01CAC78-ABD8-4779-9DD2-50A5AEEADAA6}">
      <dgm:prSet/>
      <dgm:spPr/>
      <dgm:t>
        <a:bodyPr/>
        <a:lstStyle/>
        <a:p>
          <a:endParaRPr lang="en-GB"/>
        </a:p>
      </dgm:t>
    </dgm:pt>
    <dgm:pt modelId="{924F407A-499C-431D-9C94-FF5A07FD4273}" type="sibTrans" cxnId="{F01CAC78-ABD8-4779-9DD2-50A5AEEADAA6}">
      <dgm:prSet/>
      <dgm:spPr/>
      <dgm:t>
        <a:bodyPr/>
        <a:lstStyle/>
        <a:p>
          <a:endParaRPr lang="en-GB"/>
        </a:p>
      </dgm:t>
    </dgm:pt>
    <dgm:pt modelId="{BDAA6AE3-D2E6-4387-A202-65320B82E115}">
      <dgm:prSet phldrT="[Text]" custT="1"/>
      <dgm:spPr/>
      <dgm:t>
        <a:bodyPr tIns="360000" bIns="0"/>
        <a:lstStyle/>
        <a:p>
          <a:r>
            <a:rPr lang="en-US" sz="1400" b="1" dirty="0"/>
            <a:t>Inclusive Sourcing:</a:t>
          </a:r>
          <a:r>
            <a:rPr lang="en-US" sz="1400" dirty="0"/>
            <a:t> </a:t>
          </a:r>
        </a:p>
        <a:p>
          <a:r>
            <a:rPr lang="en-US" sz="1400" dirty="0"/>
            <a:t>Job Descriptions use gender-neutral language and inclusive terminology to widen the talent pool.</a:t>
          </a:r>
          <a:endParaRPr lang="en-GB" sz="1400" dirty="0"/>
        </a:p>
      </dgm:t>
    </dgm:pt>
    <dgm:pt modelId="{8E01466E-E4FB-489F-B375-1452BD562147}" type="parTrans" cxnId="{748D116E-ADBD-4437-8F34-EE740B31CA4C}">
      <dgm:prSet/>
      <dgm:spPr/>
      <dgm:t>
        <a:bodyPr/>
        <a:lstStyle/>
        <a:p>
          <a:endParaRPr lang="en-GB"/>
        </a:p>
      </dgm:t>
    </dgm:pt>
    <dgm:pt modelId="{CC5E71B9-E35F-4AEF-95CE-D25DBFD79EC2}" type="sibTrans" cxnId="{748D116E-ADBD-4437-8F34-EE740B31CA4C}">
      <dgm:prSet/>
      <dgm:spPr/>
      <dgm:t>
        <a:bodyPr/>
        <a:lstStyle/>
        <a:p>
          <a:endParaRPr lang="en-GB"/>
        </a:p>
      </dgm:t>
    </dgm:pt>
    <dgm:pt modelId="{DC999DEA-4F98-4D0A-84E3-E7F1E9FE0DDB}">
      <dgm:prSet phldrT="[Text]" phldr="1"/>
      <dgm:spPr/>
      <dgm:t>
        <a:bodyPr/>
        <a:lstStyle/>
        <a:p>
          <a:endParaRPr lang="en-GB" dirty="0"/>
        </a:p>
      </dgm:t>
    </dgm:pt>
    <dgm:pt modelId="{1D978F9A-B57C-462F-84E5-F0DD6ED22126}" type="parTrans" cxnId="{5F281A2D-3B5A-4067-8482-1EA2BE6018C2}">
      <dgm:prSet/>
      <dgm:spPr/>
      <dgm:t>
        <a:bodyPr/>
        <a:lstStyle/>
        <a:p>
          <a:endParaRPr lang="en-GB"/>
        </a:p>
      </dgm:t>
    </dgm:pt>
    <dgm:pt modelId="{231994EF-DA41-4177-8F32-F801775EDDC4}" type="sibTrans" cxnId="{5F281A2D-3B5A-4067-8482-1EA2BE6018C2}">
      <dgm:prSet/>
      <dgm:spPr/>
      <dgm:t>
        <a:bodyPr/>
        <a:lstStyle/>
        <a:p>
          <a:endParaRPr lang="en-GB"/>
        </a:p>
      </dgm:t>
    </dgm:pt>
    <dgm:pt modelId="{6747FAA0-8B07-4915-A60C-4E421D26D75D}">
      <dgm:prSet phldrT="[Text]" phldr="1"/>
      <dgm:spPr/>
      <dgm:t>
        <a:bodyPr/>
        <a:lstStyle/>
        <a:p>
          <a:endParaRPr lang="en-GB"/>
        </a:p>
      </dgm:t>
    </dgm:pt>
    <dgm:pt modelId="{FD1CBFDB-BD3E-4D38-BB9B-AA73006EC103}" type="parTrans" cxnId="{F2E65DBD-D073-48CF-8651-DC6745A5950A}">
      <dgm:prSet/>
      <dgm:spPr/>
      <dgm:t>
        <a:bodyPr/>
        <a:lstStyle/>
        <a:p>
          <a:endParaRPr lang="en-GB"/>
        </a:p>
      </dgm:t>
    </dgm:pt>
    <dgm:pt modelId="{298A1053-9BD0-4199-9775-F6E29B4F532B}" type="sibTrans" cxnId="{F2E65DBD-D073-48CF-8651-DC6745A5950A}">
      <dgm:prSet/>
      <dgm:spPr/>
      <dgm:t>
        <a:bodyPr/>
        <a:lstStyle/>
        <a:p>
          <a:endParaRPr lang="en-GB"/>
        </a:p>
      </dgm:t>
    </dgm:pt>
    <dgm:pt modelId="{294A2A67-1402-4D1D-83ED-DCA0EADBEF44}">
      <dgm:prSet phldrT="[Text]" phldr="1"/>
      <dgm:spPr/>
      <dgm:t>
        <a:bodyPr/>
        <a:lstStyle/>
        <a:p>
          <a:endParaRPr lang="en-GB"/>
        </a:p>
      </dgm:t>
    </dgm:pt>
    <dgm:pt modelId="{6897D7D3-88A9-4441-A0AB-1C490B4F87A7}" type="parTrans" cxnId="{C2172874-F797-4DEE-A995-4E28C8F5B7B7}">
      <dgm:prSet/>
      <dgm:spPr/>
      <dgm:t>
        <a:bodyPr/>
        <a:lstStyle/>
        <a:p>
          <a:endParaRPr lang="en-GB"/>
        </a:p>
      </dgm:t>
    </dgm:pt>
    <dgm:pt modelId="{B81E2A08-ADCC-4A78-B4D9-842A3BDFBCA8}" type="sibTrans" cxnId="{C2172874-F797-4DEE-A995-4E28C8F5B7B7}">
      <dgm:prSet/>
      <dgm:spPr/>
      <dgm:t>
        <a:bodyPr/>
        <a:lstStyle/>
        <a:p>
          <a:endParaRPr lang="en-GB"/>
        </a:p>
      </dgm:t>
    </dgm:pt>
    <dgm:pt modelId="{0ABE0F13-DDF8-4130-8A4C-EB1017F68F11}">
      <dgm:prSet custT="1"/>
      <dgm:spPr/>
      <dgm:t>
        <a:bodyPr tIns="0" bIns="540000"/>
        <a:lstStyle/>
        <a:p>
          <a:r>
            <a:rPr lang="en-US" sz="1400" b="1" dirty="0"/>
            <a:t>Reasonable Adjustments: </a:t>
          </a:r>
        </a:p>
        <a:p>
          <a:r>
            <a:rPr lang="en-US" sz="1400" dirty="0"/>
            <a:t>Our system proactively invites requests for adjustments (e.g., neurodivergent-friendly interview formats or physical access).</a:t>
          </a:r>
        </a:p>
        <a:p>
          <a:r>
            <a:rPr lang="en-US" sz="1300" dirty="0"/>
            <a:t> </a:t>
          </a:r>
          <a:r>
            <a:rPr lang="en-US" sz="1000" i="1" dirty="0"/>
            <a:t>(</a:t>
          </a:r>
          <a:r>
            <a:rPr lang="en-GB" sz="1000" b="1" i="1" dirty="0"/>
            <a:t>CIPD, 2024)</a:t>
          </a:r>
          <a:endParaRPr lang="en-US" sz="1000" i="1" dirty="0"/>
        </a:p>
      </dgm:t>
    </dgm:pt>
    <dgm:pt modelId="{99A62210-95E6-4710-A489-6D8FE1D5D290}" type="parTrans" cxnId="{B3D3F28D-A898-48D9-BDE7-B0356AB672F1}">
      <dgm:prSet/>
      <dgm:spPr/>
      <dgm:t>
        <a:bodyPr/>
        <a:lstStyle/>
        <a:p>
          <a:endParaRPr lang="en-GB"/>
        </a:p>
      </dgm:t>
    </dgm:pt>
    <dgm:pt modelId="{85D42766-4A7A-4731-86EB-AF82FEC1305C}" type="sibTrans" cxnId="{B3D3F28D-A898-48D9-BDE7-B0356AB672F1}">
      <dgm:prSet/>
      <dgm:spPr/>
      <dgm:t>
        <a:bodyPr/>
        <a:lstStyle/>
        <a:p>
          <a:endParaRPr lang="en-GB"/>
        </a:p>
      </dgm:t>
    </dgm:pt>
    <dgm:pt modelId="{354CF386-B52A-48FB-958A-41A00087B485}">
      <dgm:prSet custT="1"/>
      <dgm:spPr/>
      <dgm:t>
        <a:bodyPr tIns="0" bIns="432000"/>
        <a:lstStyle/>
        <a:p>
          <a:r>
            <a:rPr lang="en-US" sz="1400" b="1" dirty="0"/>
            <a:t>Objective Selection ("Blind Shortlisting"):</a:t>
          </a:r>
          <a:r>
            <a:rPr lang="en-US" sz="1400" dirty="0"/>
            <a:t> </a:t>
          </a:r>
        </a:p>
        <a:p>
          <a:r>
            <a:rPr lang="en-US" sz="1400" dirty="0"/>
            <a:t>Names, ages, and non-essential identifiers are removed to mitigate </a:t>
          </a:r>
          <a:r>
            <a:rPr lang="en-US" sz="1400" b="1" dirty="0"/>
            <a:t>unconscious bias</a:t>
          </a:r>
          <a:r>
            <a:rPr lang="en-US" sz="1400" dirty="0"/>
            <a:t> during the first stage.</a:t>
          </a:r>
        </a:p>
        <a:p>
          <a:r>
            <a:rPr lang="en-US" sz="1000" i="1" dirty="0"/>
            <a:t>(</a:t>
          </a:r>
          <a:r>
            <a:rPr lang="en-GB" sz="1000" b="1" i="1" dirty="0"/>
            <a:t>Torrington et al., 2020)</a:t>
          </a:r>
          <a:endParaRPr lang="en-US" sz="1000" i="1" dirty="0"/>
        </a:p>
      </dgm:t>
    </dgm:pt>
    <dgm:pt modelId="{8101F64F-4985-480C-983F-CF14A3B85776}" type="parTrans" cxnId="{E5D49589-E430-45E8-ACE5-267F858C55F4}">
      <dgm:prSet/>
      <dgm:spPr/>
      <dgm:t>
        <a:bodyPr/>
        <a:lstStyle/>
        <a:p>
          <a:endParaRPr lang="en-GB"/>
        </a:p>
      </dgm:t>
    </dgm:pt>
    <dgm:pt modelId="{605236D4-0AF0-4E10-A10E-B65D34D49E24}" type="sibTrans" cxnId="{E5D49589-E430-45E8-ACE5-267F858C55F4}">
      <dgm:prSet/>
      <dgm:spPr/>
      <dgm:t>
        <a:bodyPr/>
        <a:lstStyle/>
        <a:p>
          <a:endParaRPr lang="en-GB"/>
        </a:p>
      </dgm:t>
    </dgm:pt>
    <dgm:pt modelId="{33F7D1A7-1D26-42B0-93C4-6DC228F27644}">
      <dgm:prSet custT="1"/>
      <dgm:spPr/>
      <dgm:t>
        <a:bodyPr tIns="396000" bIns="0"/>
        <a:lstStyle/>
        <a:p>
          <a:r>
            <a:rPr lang="en-US" sz="1400" b="1" dirty="0"/>
            <a:t>Panel Diversity:</a:t>
          </a:r>
          <a:r>
            <a:rPr lang="en-US" sz="1400" dirty="0"/>
            <a:t> </a:t>
          </a:r>
        </a:p>
        <a:p>
          <a:r>
            <a:rPr lang="en-US" sz="1400" dirty="0"/>
            <a:t>Multi-disciplinary and diverse interview panels provide multiple viewpoints, ensuring a balanced assessment of candidate suitability</a:t>
          </a:r>
          <a:r>
            <a:rPr lang="en-US" sz="1200" dirty="0"/>
            <a:t>. </a:t>
          </a:r>
        </a:p>
        <a:p>
          <a:r>
            <a:rPr lang="en-US" sz="1200" dirty="0"/>
            <a:t>   </a:t>
          </a:r>
          <a:r>
            <a:rPr lang="en-GB" sz="1000" b="1" i="1" dirty="0"/>
            <a:t>(Armstrong and Taylor, 2023)</a:t>
          </a:r>
          <a:endParaRPr lang="en-US" sz="1000" i="1" dirty="0"/>
        </a:p>
      </dgm:t>
    </dgm:pt>
    <dgm:pt modelId="{CECCA0ED-93FD-4634-8C7A-D6FE2DBD3AB0}" type="parTrans" cxnId="{AF03D281-97CF-494E-B21F-46B748ADA651}">
      <dgm:prSet/>
      <dgm:spPr/>
      <dgm:t>
        <a:bodyPr/>
        <a:lstStyle/>
        <a:p>
          <a:endParaRPr lang="en-GB"/>
        </a:p>
      </dgm:t>
    </dgm:pt>
    <dgm:pt modelId="{4FACB6DD-D754-47A3-ABD4-9F13D8456352}" type="sibTrans" cxnId="{AF03D281-97CF-494E-B21F-46B748ADA651}">
      <dgm:prSet/>
      <dgm:spPr/>
      <dgm:t>
        <a:bodyPr/>
        <a:lstStyle/>
        <a:p>
          <a:endParaRPr lang="en-GB"/>
        </a:p>
      </dgm:t>
    </dgm:pt>
    <dgm:pt modelId="{0A4AD00D-E9F6-4E67-9CAF-F67566696AB2}">
      <dgm:prSet/>
      <dgm:spPr/>
      <dgm:t>
        <a:bodyPr/>
        <a:lstStyle/>
        <a:p>
          <a:endParaRPr lang="en-GB"/>
        </a:p>
      </dgm:t>
    </dgm:pt>
    <dgm:pt modelId="{EF9A1222-B963-465D-A37F-2FAEEE79FC3D}" type="parTrans" cxnId="{7B612444-D789-4BE9-B53B-515E04C12884}">
      <dgm:prSet/>
      <dgm:spPr/>
      <dgm:t>
        <a:bodyPr/>
        <a:lstStyle/>
        <a:p>
          <a:endParaRPr lang="en-GB"/>
        </a:p>
      </dgm:t>
    </dgm:pt>
    <dgm:pt modelId="{5A3702AB-B531-4B48-A12C-EC51CB3549AB}" type="sibTrans" cxnId="{7B612444-D789-4BE9-B53B-515E04C12884}">
      <dgm:prSet/>
      <dgm:spPr/>
      <dgm:t>
        <a:bodyPr/>
        <a:lstStyle/>
        <a:p>
          <a:endParaRPr lang="en-GB"/>
        </a:p>
      </dgm:t>
    </dgm:pt>
    <dgm:pt modelId="{6ED00A56-A178-4F2A-A1AA-D4F3E3B8A6F7}">
      <dgm:prSet/>
      <dgm:spPr/>
      <dgm:t>
        <a:bodyPr/>
        <a:lstStyle/>
        <a:p>
          <a:endParaRPr lang="en-GB"/>
        </a:p>
      </dgm:t>
    </dgm:pt>
    <dgm:pt modelId="{4325CE9E-E8B4-4009-A916-5E3A745C6087}" type="parTrans" cxnId="{1CB564E7-813F-4787-9883-27C8D894D77E}">
      <dgm:prSet/>
      <dgm:spPr/>
      <dgm:t>
        <a:bodyPr/>
        <a:lstStyle/>
        <a:p>
          <a:endParaRPr lang="en-GB"/>
        </a:p>
      </dgm:t>
    </dgm:pt>
    <dgm:pt modelId="{85E9B2B9-2D13-482D-9268-F85DF72F3CDF}" type="sibTrans" cxnId="{1CB564E7-813F-4787-9883-27C8D894D77E}">
      <dgm:prSet/>
      <dgm:spPr/>
      <dgm:t>
        <a:bodyPr/>
        <a:lstStyle/>
        <a:p>
          <a:endParaRPr lang="en-GB"/>
        </a:p>
      </dgm:t>
    </dgm:pt>
    <dgm:pt modelId="{690FE1A2-6F91-47B0-BDA3-931FDB618E21}" type="pres">
      <dgm:prSet presAssocID="{7BD011CF-A647-46F4-908A-BEE4D46F8AE4}" presName="diagram" presStyleCnt="0">
        <dgm:presLayoutVars>
          <dgm:chMax val="1"/>
          <dgm:dir/>
          <dgm:animLvl val="ctr"/>
          <dgm:resizeHandles val="exact"/>
        </dgm:presLayoutVars>
      </dgm:prSet>
      <dgm:spPr/>
    </dgm:pt>
    <dgm:pt modelId="{362AAD47-1750-4762-A33B-58DDEEF11F5C}" type="pres">
      <dgm:prSet presAssocID="{7BD011CF-A647-46F4-908A-BEE4D46F8AE4}" presName="matrix" presStyleCnt="0"/>
      <dgm:spPr/>
    </dgm:pt>
    <dgm:pt modelId="{690A8D37-EAF3-4517-A884-0C107A791ACA}" type="pres">
      <dgm:prSet presAssocID="{7BD011CF-A647-46F4-908A-BEE4D46F8AE4}" presName="tile1" presStyleLbl="node1" presStyleIdx="0" presStyleCnt="4" custLinFactNeighborX="-22498" custLinFactNeighborY="-15923"/>
      <dgm:spPr/>
    </dgm:pt>
    <dgm:pt modelId="{24898D23-06D1-4606-98BA-6318802F4DA6}" type="pres">
      <dgm:prSet presAssocID="{7BD011CF-A647-46F4-908A-BEE4D46F8AE4}" presName="tile1text" presStyleLbl="node1" presStyleIdx="0" presStyleCnt="4">
        <dgm:presLayoutVars>
          <dgm:chMax val="0"/>
          <dgm:chPref val="0"/>
          <dgm:bulletEnabled val="1"/>
        </dgm:presLayoutVars>
      </dgm:prSet>
      <dgm:spPr/>
    </dgm:pt>
    <dgm:pt modelId="{6DFCAA55-A35F-468F-B348-87FFB0BCEC31}" type="pres">
      <dgm:prSet presAssocID="{7BD011CF-A647-46F4-908A-BEE4D46F8AE4}" presName="tile2" presStyleLbl="node1" presStyleIdx="1" presStyleCnt="4"/>
      <dgm:spPr/>
    </dgm:pt>
    <dgm:pt modelId="{DA46375D-B001-405E-9CDE-43A63DBA3A49}" type="pres">
      <dgm:prSet presAssocID="{7BD011CF-A647-46F4-908A-BEE4D46F8AE4}" presName="tile2text" presStyleLbl="node1" presStyleIdx="1" presStyleCnt="4">
        <dgm:presLayoutVars>
          <dgm:chMax val="0"/>
          <dgm:chPref val="0"/>
          <dgm:bulletEnabled val="1"/>
        </dgm:presLayoutVars>
      </dgm:prSet>
      <dgm:spPr/>
    </dgm:pt>
    <dgm:pt modelId="{9B3D44F9-3146-4A6B-BFC6-D556E1276D6D}" type="pres">
      <dgm:prSet presAssocID="{7BD011CF-A647-46F4-908A-BEE4D46F8AE4}" presName="tile3" presStyleLbl="node1" presStyleIdx="2" presStyleCnt="4"/>
      <dgm:spPr/>
    </dgm:pt>
    <dgm:pt modelId="{E889379A-BA5B-4804-A077-A99B49D7D34C}" type="pres">
      <dgm:prSet presAssocID="{7BD011CF-A647-46F4-908A-BEE4D46F8AE4}" presName="tile3text" presStyleLbl="node1" presStyleIdx="2" presStyleCnt="4">
        <dgm:presLayoutVars>
          <dgm:chMax val="0"/>
          <dgm:chPref val="0"/>
          <dgm:bulletEnabled val="1"/>
        </dgm:presLayoutVars>
      </dgm:prSet>
      <dgm:spPr/>
    </dgm:pt>
    <dgm:pt modelId="{AE1E5E9C-3CE3-467F-BB53-3720EA370926}" type="pres">
      <dgm:prSet presAssocID="{7BD011CF-A647-46F4-908A-BEE4D46F8AE4}" presName="tile4" presStyleLbl="node1" presStyleIdx="3" presStyleCnt="4"/>
      <dgm:spPr/>
    </dgm:pt>
    <dgm:pt modelId="{550AE1AD-B69D-4054-BF27-80185A011911}" type="pres">
      <dgm:prSet presAssocID="{7BD011CF-A647-46F4-908A-BEE4D46F8AE4}" presName="tile4text" presStyleLbl="node1" presStyleIdx="3" presStyleCnt="4">
        <dgm:presLayoutVars>
          <dgm:chMax val="0"/>
          <dgm:chPref val="0"/>
          <dgm:bulletEnabled val="1"/>
        </dgm:presLayoutVars>
      </dgm:prSet>
      <dgm:spPr/>
    </dgm:pt>
    <dgm:pt modelId="{61CED4E2-35EF-493A-9CA0-8108068F1120}" type="pres">
      <dgm:prSet presAssocID="{7BD011CF-A647-46F4-908A-BEE4D46F8AE4}" presName="centerTile" presStyleLbl="fgShp" presStyleIdx="0" presStyleCnt="1" custScaleX="166098" custScaleY="64827" custLinFactNeighborY="-3438">
        <dgm:presLayoutVars>
          <dgm:chMax val="0"/>
          <dgm:chPref val="0"/>
        </dgm:presLayoutVars>
      </dgm:prSet>
      <dgm:spPr/>
    </dgm:pt>
  </dgm:ptLst>
  <dgm:cxnLst>
    <dgm:cxn modelId="{A43B8602-31C0-4EED-A0A5-78C5E6FAD482}" type="presOf" srcId="{0ABE0F13-DDF8-4130-8A4C-EB1017F68F11}" destId="{550AE1AD-B69D-4054-BF27-80185A011911}" srcOrd="1" destOrd="0" presId="urn:microsoft.com/office/officeart/2005/8/layout/matrix1"/>
    <dgm:cxn modelId="{5E168E0C-BF43-4B6E-A205-625E402C0A8D}" type="presOf" srcId="{354CF386-B52A-48FB-958A-41A00087B485}" destId="{E889379A-BA5B-4804-A077-A99B49D7D34C}" srcOrd="1" destOrd="0" presId="urn:microsoft.com/office/officeart/2005/8/layout/matrix1"/>
    <dgm:cxn modelId="{598D6E1C-434C-4818-ABAD-B12EBEF643B0}" type="presOf" srcId="{55B8F114-4512-43E1-8813-15D34B6A1507}" destId="{61CED4E2-35EF-493A-9CA0-8108068F1120}" srcOrd="0" destOrd="0" presId="urn:microsoft.com/office/officeart/2005/8/layout/matrix1"/>
    <dgm:cxn modelId="{5F281A2D-3B5A-4067-8482-1EA2BE6018C2}" srcId="{55B8F114-4512-43E1-8813-15D34B6A1507}" destId="{DC999DEA-4F98-4D0A-84E3-E7F1E9FE0DDB}" srcOrd="6" destOrd="0" parTransId="{1D978F9A-B57C-462F-84E5-F0DD6ED22126}" sibTransId="{231994EF-DA41-4177-8F32-F801775EDDC4}"/>
    <dgm:cxn modelId="{7B612444-D789-4BE9-B53B-515E04C12884}" srcId="{55B8F114-4512-43E1-8813-15D34B6A1507}" destId="{0A4AD00D-E9F6-4E67-9CAF-F67566696AB2}" srcOrd="5" destOrd="0" parTransId="{EF9A1222-B963-465D-A37F-2FAEEE79FC3D}" sibTransId="{5A3702AB-B531-4B48-A12C-EC51CB3549AB}"/>
    <dgm:cxn modelId="{8F916A67-13BF-423E-B0C9-AF5C429F8CB4}" type="presOf" srcId="{0ABE0F13-DDF8-4130-8A4C-EB1017F68F11}" destId="{AE1E5E9C-3CE3-467F-BB53-3720EA370926}" srcOrd="0" destOrd="0" presId="urn:microsoft.com/office/officeart/2005/8/layout/matrix1"/>
    <dgm:cxn modelId="{748D116E-ADBD-4437-8F34-EE740B31CA4C}" srcId="{55B8F114-4512-43E1-8813-15D34B6A1507}" destId="{BDAA6AE3-D2E6-4387-A202-65320B82E115}" srcOrd="0" destOrd="0" parTransId="{8E01466E-E4FB-489F-B375-1452BD562147}" sibTransId="{CC5E71B9-E35F-4AEF-95CE-D25DBFD79EC2}"/>
    <dgm:cxn modelId="{C2172874-F797-4DEE-A995-4E28C8F5B7B7}" srcId="{55B8F114-4512-43E1-8813-15D34B6A1507}" destId="{294A2A67-1402-4D1D-83ED-DCA0EADBEF44}" srcOrd="8" destOrd="0" parTransId="{6897D7D3-88A9-4441-A0AB-1C490B4F87A7}" sibTransId="{B81E2A08-ADCC-4A78-B4D9-842A3BDFBCA8}"/>
    <dgm:cxn modelId="{F01CAC78-ABD8-4779-9DD2-50A5AEEADAA6}" srcId="{7BD011CF-A647-46F4-908A-BEE4D46F8AE4}" destId="{55B8F114-4512-43E1-8813-15D34B6A1507}" srcOrd="0" destOrd="0" parTransId="{713F6CF2-4941-4B5A-A69F-549E45E408E0}" sibTransId="{924F407A-499C-431D-9C94-FF5A07FD4273}"/>
    <dgm:cxn modelId="{AF03D281-97CF-494E-B21F-46B748ADA651}" srcId="{55B8F114-4512-43E1-8813-15D34B6A1507}" destId="{33F7D1A7-1D26-42B0-93C4-6DC228F27644}" srcOrd="1" destOrd="0" parTransId="{CECCA0ED-93FD-4634-8C7A-D6FE2DBD3AB0}" sibTransId="{4FACB6DD-D754-47A3-ABD4-9F13D8456352}"/>
    <dgm:cxn modelId="{E5D49589-E430-45E8-ACE5-267F858C55F4}" srcId="{55B8F114-4512-43E1-8813-15D34B6A1507}" destId="{354CF386-B52A-48FB-958A-41A00087B485}" srcOrd="2" destOrd="0" parTransId="{8101F64F-4985-480C-983F-CF14A3B85776}" sibTransId="{605236D4-0AF0-4E10-A10E-B65D34D49E24}"/>
    <dgm:cxn modelId="{C7FBD18B-E206-4CDD-A6E0-225FCA826C40}" type="presOf" srcId="{33F7D1A7-1D26-42B0-93C4-6DC228F27644}" destId="{6DFCAA55-A35F-468F-B348-87FFB0BCEC31}" srcOrd="0" destOrd="0" presId="urn:microsoft.com/office/officeart/2005/8/layout/matrix1"/>
    <dgm:cxn modelId="{B3D3F28D-A898-48D9-BDE7-B0356AB672F1}" srcId="{55B8F114-4512-43E1-8813-15D34B6A1507}" destId="{0ABE0F13-DDF8-4130-8A4C-EB1017F68F11}" srcOrd="3" destOrd="0" parTransId="{99A62210-95E6-4710-A489-6D8FE1D5D290}" sibTransId="{85D42766-4A7A-4731-86EB-AF82FEC1305C}"/>
    <dgm:cxn modelId="{0A418EAD-F5C3-4F41-9226-E0E888A2FBD7}" type="presOf" srcId="{33F7D1A7-1D26-42B0-93C4-6DC228F27644}" destId="{DA46375D-B001-405E-9CDE-43A63DBA3A49}" srcOrd="1" destOrd="0" presId="urn:microsoft.com/office/officeart/2005/8/layout/matrix1"/>
    <dgm:cxn modelId="{399257AE-BC70-4ED2-9724-110E30F56BA7}" type="presOf" srcId="{BDAA6AE3-D2E6-4387-A202-65320B82E115}" destId="{690A8D37-EAF3-4517-A884-0C107A791ACA}" srcOrd="0" destOrd="0" presId="urn:microsoft.com/office/officeart/2005/8/layout/matrix1"/>
    <dgm:cxn modelId="{21D331B7-0DC3-4F1A-BF90-86EB22D372E9}" type="presOf" srcId="{BDAA6AE3-D2E6-4387-A202-65320B82E115}" destId="{24898D23-06D1-4606-98BA-6318802F4DA6}" srcOrd="1" destOrd="0" presId="urn:microsoft.com/office/officeart/2005/8/layout/matrix1"/>
    <dgm:cxn modelId="{F2E65DBD-D073-48CF-8651-DC6745A5950A}" srcId="{55B8F114-4512-43E1-8813-15D34B6A1507}" destId="{6747FAA0-8B07-4915-A60C-4E421D26D75D}" srcOrd="7" destOrd="0" parTransId="{FD1CBFDB-BD3E-4D38-BB9B-AA73006EC103}" sibTransId="{298A1053-9BD0-4199-9775-F6E29B4F532B}"/>
    <dgm:cxn modelId="{32211AD3-1843-4C8F-BB6A-3A6A1AC26009}" type="presOf" srcId="{354CF386-B52A-48FB-958A-41A00087B485}" destId="{9B3D44F9-3146-4A6B-BFC6-D556E1276D6D}" srcOrd="0" destOrd="0" presId="urn:microsoft.com/office/officeart/2005/8/layout/matrix1"/>
    <dgm:cxn modelId="{D9AEA3DC-07F4-4D12-A56E-ACE9FDBF3B5C}" type="presOf" srcId="{7BD011CF-A647-46F4-908A-BEE4D46F8AE4}" destId="{690FE1A2-6F91-47B0-BDA3-931FDB618E21}" srcOrd="0" destOrd="0" presId="urn:microsoft.com/office/officeart/2005/8/layout/matrix1"/>
    <dgm:cxn modelId="{1CB564E7-813F-4787-9883-27C8D894D77E}" srcId="{55B8F114-4512-43E1-8813-15D34B6A1507}" destId="{6ED00A56-A178-4F2A-A1AA-D4F3E3B8A6F7}" srcOrd="4" destOrd="0" parTransId="{4325CE9E-E8B4-4009-A916-5E3A745C6087}" sibTransId="{85E9B2B9-2D13-482D-9268-F85DF72F3CDF}"/>
    <dgm:cxn modelId="{22ABA2C1-B105-43CA-9CFD-B1DAC701CFE9}" type="presParOf" srcId="{690FE1A2-6F91-47B0-BDA3-931FDB618E21}" destId="{362AAD47-1750-4762-A33B-58DDEEF11F5C}" srcOrd="0" destOrd="0" presId="urn:microsoft.com/office/officeart/2005/8/layout/matrix1"/>
    <dgm:cxn modelId="{D73DDFEC-445D-4A5D-93CB-EFA3E09C8137}" type="presParOf" srcId="{362AAD47-1750-4762-A33B-58DDEEF11F5C}" destId="{690A8D37-EAF3-4517-A884-0C107A791ACA}" srcOrd="0" destOrd="0" presId="urn:microsoft.com/office/officeart/2005/8/layout/matrix1"/>
    <dgm:cxn modelId="{E1446A12-DFD0-4703-9D6F-04CA84A6023E}" type="presParOf" srcId="{362AAD47-1750-4762-A33B-58DDEEF11F5C}" destId="{24898D23-06D1-4606-98BA-6318802F4DA6}" srcOrd="1" destOrd="0" presId="urn:microsoft.com/office/officeart/2005/8/layout/matrix1"/>
    <dgm:cxn modelId="{D893742D-5612-4D98-8065-2DD9B97BF2D1}" type="presParOf" srcId="{362AAD47-1750-4762-A33B-58DDEEF11F5C}" destId="{6DFCAA55-A35F-468F-B348-87FFB0BCEC31}" srcOrd="2" destOrd="0" presId="urn:microsoft.com/office/officeart/2005/8/layout/matrix1"/>
    <dgm:cxn modelId="{7EBAEE70-FC4A-44F1-9DAD-C17F610E36F4}" type="presParOf" srcId="{362AAD47-1750-4762-A33B-58DDEEF11F5C}" destId="{DA46375D-B001-405E-9CDE-43A63DBA3A49}" srcOrd="3" destOrd="0" presId="urn:microsoft.com/office/officeart/2005/8/layout/matrix1"/>
    <dgm:cxn modelId="{BB377BF3-1F21-48AE-AAF5-AC3FA080FD35}" type="presParOf" srcId="{362AAD47-1750-4762-A33B-58DDEEF11F5C}" destId="{9B3D44F9-3146-4A6B-BFC6-D556E1276D6D}" srcOrd="4" destOrd="0" presId="urn:microsoft.com/office/officeart/2005/8/layout/matrix1"/>
    <dgm:cxn modelId="{28F9BC09-2997-4241-BE3A-C54BD38D4FB0}" type="presParOf" srcId="{362AAD47-1750-4762-A33B-58DDEEF11F5C}" destId="{E889379A-BA5B-4804-A077-A99B49D7D34C}" srcOrd="5" destOrd="0" presId="urn:microsoft.com/office/officeart/2005/8/layout/matrix1"/>
    <dgm:cxn modelId="{AE3087DD-9805-4868-A45B-01FBC194E802}" type="presParOf" srcId="{362AAD47-1750-4762-A33B-58DDEEF11F5C}" destId="{AE1E5E9C-3CE3-467F-BB53-3720EA370926}" srcOrd="6" destOrd="0" presId="urn:microsoft.com/office/officeart/2005/8/layout/matrix1"/>
    <dgm:cxn modelId="{2DA5B677-C047-4BCD-93D9-CE5DA28CFFB1}" type="presParOf" srcId="{362AAD47-1750-4762-A33B-58DDEEF11F5C}" destId="{550AE1AD-B69D-4054-BF27-80185A011911}" srcOrd="7" destOrd="0" presId="urn:microsoft.com/office/officeart/2005/8/layout/matrix1"/>
    <dgm:cxn modelId="{1B4947EA-9709-4F7C-A670-F06DF7E8A497}" type="presParOf" srcId="{690FE1A2-6F91-47B0-BDA3-931FDB618E21}" destId="{61CED4E2-35EF-493A-9CA0-8108068F1120}"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6CF4E8-FB6C-4F69-807F-3CBD0524430E}"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C5E5F4A5-9B02-4ACF-874E-340D61ED34F3}">
      <dgm:prSet/>
      <dgm:spPr/>
      <dgm:t>
        <a:bodyPr/>
        <a:lstStyle/>
        <a:p>
          <a:r>
            <a:rPr lang="en-GB" dirty="0"/>
            <a:t>Aligning the AP Manager’s goals with the Academy’s strategic objective of “Outstanding” OFSTED ratings.</a:t>
          </a:r>
        </a:p>
      </dgm:t>
    </dgm:pt>
    <dgm:pt modelId="{8C468D5E-99FD-49E8-BE59-3374C8861E77}" type="parTrans" cxnId="{58DDBBA5-906C-4020-B4D8-D6BCB4BB9DA8}">
      <dgm:prSet/>
      <dgm:spPr/>
      <dgm:t>
        <a:bodyPr/>
        <a:lstStyle/>
        <a:p>
          <a:endParaRPr lang="en-GB"/>
        </a:p>
      </dgm:t>
    </dgm:pt>
    <dgm:pt modelId="{561BEEFA-ABBE-40B6-B742-089ED3DD0ECF}" type="sibTrans" cxnId="{58DDBBA5-906C-4020-B4D8-D6BCB4BB9DA8}">
      <dgm:prSet/>
      <dgm:spPr/>
      <dgm:t>
        <a:bodyPr/>
        <a:lstStyle/>
        <a:p>
          <a:endParaRPr lang="en-GB"/>
        </a:p>
      </dgm:t>
    </dgm:pt>
    <dgm:pt modelId="{F035A62C-8763-413F-8DC8-09ED7874E918}">
      <dgm:prSet/>
      <dgm:spPr/>
      <dgm:t>
        <a:bodyPr/>
        <a:lstStyle/>
        <a:p>
          <a:r>
            <a:rPr lang="en-GB" dirty="0"/>
            <a:t>Analysing the specific competencies required for Alternative Provision, such as de-escalation and multi-agency liaison.</a:t>
          </a:r>
        </a:p>
      </dgm:t>
    </dgm:pt>
    <dgm:pt modelId="{37F5FCA4-99F2-4DE1-AE35-9EE3DAD5EFA0}" type="parTrans" cxnId="{99DB8B5C-B911-4A27-AB74-98BDBFE5D11F}">
      <dgm:prSet/>
      <dgm:spPr/>
      <dgm:t>
        <a:bodyPr/>
        <a:lstStyle/>
        <a:p>
          <a:endParaRPr lang="en-GB"/>
        </a:p>
      </dgm:t>
    </dgm:pt>
    <dgm:pt modelId="{EEB41001-E176-449E-A656-86521917D3D2}" type="sibTrans" cxnId="{99DB8B5C-B911-4A27-AB74-98BDBFE5D11F}">
      <dgm:prSet/>
      <dgm:spPr/>
      <dgm:t>
        <a:bodyPr/>
        <a:lstStyle/>
        <a:p>
          <a:endParaRPr lang="en-GB"/>
        </a:p>
      </dgm:t>
    </dgm:pt>
    <dgm:pt modelId="{66681B08-C92F-4E65-940B-33BFDB53625A}">
      <dgm:prSet/>
      <dgm:spPr/>
      <dgm:t>
        <a:bodyPr/>
        <a:lstStyle/>
        <a:p>
          <a:r>
            <a:rPr lang="en-GB" dirty="0"/>
            <a:t>Identifying specific gaps in the new recruit’s profile (e.g., a transition from mainstream to specialist education).</a:t>
          </a:r>
        </a:p>
      </dgm:t>
    </dgm:pt>
    <dgm:pt modelId="{2ED3654B-4B94-4BD8-A60F-3D12063AF99B}" type="parTrans" cxnId="{7AD01B3B-7A09-400A-9249-09714A841403}">
      <dgm:prSet/>
      <dgm:spPr/>
      <dgm:t>
        <a:bodyPr/>
        <a:lstStyle/>
        <a:p>
          <a:endParaRPr lang="en-GB"/>
        </a:p>
      </dgm:t>
    </dgm:pt>
    <dgm:pt modelId="{F865815D-2798-4C30-9D97-41C13815ADA8}" type="sibTrans" cxnId="{7AD01B3B-7A09-400A-9249-09714A841403}">
      <dgm:prSet/>
      <dgm:spPr/>
      <dgm:t>
        <a:bodyPr/>
        <a:lstStyle/>
        <a:p>
          <a:endParaRPr lang="en-GB"/>
        </a:p>
      </dgm:t>
    </dgm:pt>
    <dgm:pt modelId="{17E4C6C0-93EC-4496-BED3-AD227DE500E3}" type="pres">
      <dgm:prSet presAssocID="{C56CF4E8-FB6C-4F69-807F-3CBD0524430E}" presName="compositeShape" presStyleCnt="0">
        <dgm:presLayoutVars>
          <dgm:dir/>
          <dgm:resizeHandles/>
        </dgm:presLayoutVars>
      </dgm:prSet>
      <dgm:spPr/>
    </dgm:pt>
    <dgm:pt modelId="{F70AE17B-8CB8-49CA-9C73-ABF12BAA1553}" type="pres">
      <dgm:prSet presAssocID="{C56CF4E8-FB6C-4F69-807F-3CBD0524430E}" presName="pyramid" presStyleLbl="node1" presStyleIdx="0" presStyleCnt="1" custFlipVert="1" custLinFactNeighborX="-7987" custLinFactNeighborY="1518"/>
      <dgm:spPr/>
    </dgm:pt>
    <dgm:pt modelId="{E91922D3-80CD-46A7-A0A1-9569012CF141}" type="pres">
      <dgm:prSet presAssocID="{C56CF4E8-FB6C-4F69-807F-3CBD0524430E}" presName="theList" presStyleCnt="0"/>
      <dgm:spPr/>
    </dgm:pt>
    <dgm:pt modelId="{19E1E8C7-D3EF-41E8-ADD8-AAB31D70E81C}" type="pres">
      <dgm:prSet presAssocID="{C5E5F4A5-9B02-4ACF-874E-340D61ED34F3}" presName="aNode" presStyleLbl="fgAcc1" presStyleIdx="0" presStyleCnt="3" custLinFactY="-19765" custLinFactNeighborX="62919" custLinFactNeighborY="-100000">
        <dgm:presLayoutVars>
          <dgm:bulletEnabled val="1"/>
        </dgm:presLayoutVars>
      </dgm:prSet>
      <dgm:spPr/>
    </dgm:pt>
    <dgm:pt modelId="{7B0C0F8C-0971-48D1-A1BC-A9279DA06B1D}" type="pres">
      <dgm:prSet presAssocID="{C5E5F4A5-9B02-4ACF-874E-340D61ED34F3}" presName="aSpace" presStyleCnt="0"/>
      <dgm:spPr/>
    </dgm:pt>
    <dgm:pt modelId="{8EEEEE6A-ED03-4497-8174-C11CECBCBBC2}" type="pres">
      <dgm:prSet presAssocID="{F035A62C-8763-413F-8DC8-09ED7874E918}" presName="aNode" presStyleLbl="fgAcc1" presStyleIdx="1" presStyleCnt="3" custLinFactY="-3035" custLinFactNeighborX="39022" custLinFactNeighborY="-100000">
        <dgm:presLayoutVars>
          <dgm:bulletEnabled val="1"/>
        </dgm:presLayoutVars>
      </dgm:prSet>
      <dgm:spPr/>
    </dgm:pt>
    <dgm:pt modelId="{F604C45A-B2AC-4929-A0B8-AFEBB47A5346}" type="pres">
      <dgm:prSet presAssocID="{F035A62C-8763-413F-8DC8-09ED7874E918}" presName="aSpace" presStyleCnt="0"/>
      <dgm:spPr/>
    </dgm:pt>
    <dgm:pt modelId="{6B7A61B9-434F-4D54-9677-CD13F247F30E}" type="pres">
      <dgm:prSet presAssocID="{66681B08-C92F-4E65-940B-33BFDB53625A}" presName="aNode" presStyleLbl="fgAcc1" presStyleIdx="2" presStyleCnt="3" custLinFactNeighborX="14817" custLinFactNeighborY="-17399">
        <dgm:presLayoutVars>
          <dgm:bulletEnabled val="1"/>
        </dgm:presLayoutVars>
      </dgm:prSet>
      <dgm:spPr/>
    </dgm:pt>
    <dgm:pt modelId="{C958ABE5-A3FE-48B4-8D9B-7882A7596808}" type="pres">
      <dgm:prSet presAssocID="{66681B08-C92F-4E65-940B-33BFDB53625A}" presName="aSpace" presStyleCnt="0"/>
      <dgm:spPr/>
    </dgm:pt>
  </dgm:ptLst>
  <dgm:cxnLst>
    <dgm:cxn modelId="{FC484930-64BA-408F-8C5B-F58C909D855A}" type="presOf" srcId="{C56CF4E8-FB6C-4F69-807F-3CBD0524430E}" destId="{17E4C6C0-93EC-4496-BED3-AD227DE500E3}" srcOrd="0" destOrd="0" presId="urn:microsoft.com/office/officeart/2005/8/layout/pyramid2"/>
    <dgm:cxn modelId="{7AD01B3B-7A09-400A-9249-09714A841403}" srcId="{C56CF4E8-FB6C-4F69-807F-3CBD0524430E}" destId="{66681B08-C92F-4E65-940B-33BFDB53625A}" srcOrd="2" destOrd="0" parTransId="{2ED3654B-4B94-4BD8-A60F-3D12063AF99B}" sibTransId="{F865815D-2798-4C30-9D97-41C13815ADA8}"/>
    <dgm:cxn modelId="{8DB8BA40-67D2-4F47-BA8D-18373BA5C181}" type="presOf" srcId="{C5E5F4A5-9B02-4ACF-874E-340D61ED34F3}" destId="{19E1E8C7-D3EF-41E8-ADD8-AAB31D70E81C}" srcOrd="0" destOrd="0" presId="urn:microsoft.com/office/officeart/2005/8/layout/pyramid2"/>
    <dgm:cxn modelId="{99DB8B5C-B911-4A27-AB74-98BDBFE5D11F}" srcId="{C56CF4E8-FB6C-4F69-807F-3CBD0524430E}" destId="{F035A62C-8763-413F-8DC8-09ED7874E918}" srcOrd="1" destOrd="0" parTransId="{37F5FCA4-99F2-4DE1-AE35-9EE3DAD5EFA0}" sibTransId="{EEB41001-E176-449E-A656-86521917D3D2}"/>
    <dgm:cxn modelId="{ED8C9E73-C6FF-4999-ADE3-D722D36B9B0A}" type="presOf" srcId="{F035A62C-8763-413F-8DC8-09ED7874E918}" destId="{8EEEEE6A-ED03-4497-8174-C11CECBCBBC2}" srcOrd="0" destOrd="0" presId="urn:microsoft.com/office/officeart/2005/8/layout/pyramid2"/>
    <dgm:cxn modelId="{58DDBBA5-906C-4020-B4D8-D6BCB4BB9DA8}" srcId="{C56CF4E8-FB6C-4F69-807F-3CBD0524430E}" destId="{C5E5F4A5-9B02-4ACF-874E-340D61ED34F3}" srcOrd="0" destOrd="0" parTransId="{8C468D5E-99FD-49E8-BE59-3374C8861E77}" sibTransId="{561BEEFA-ABBE-40B6-B742-089ED3DD0ECF}"/>
    <dgm:cxn modelId="{033316BF-F460-4D31-ACED-83AFFE281E6C}" type="presOf" srcId="{66681B08-C92F-4E65-940B-33BFDB53625A}" destId="{6B7A61B9-434F-4D54-9677-CD13F247F30E}" srcOrd="0" destOrd="0" presId="urn:microsoft.com/office/officeart/2005/8/layout/pyramid2"/>
    <dgm:cxn modelId="{9254E24F-A811-41E1-A728-8AC64218BF5A}" type="presParOf" srcId="{17E4C6C0-93EC-4496-BED3-AD227DE500E3}" destId="{F70AE17B-8CB8-49CA-9C73-ABF12BAA1553}" srcOrd="0" destOrd="0" presId="urn:microsoft.com/office/officeart/2005/8/layout/pyramid2"/>
    <dgm:cxn modelId="{74E555CD-B5A6-4BE3-B9F7-B4095E2E6B8F}" type="presParOf" srcId="{17E4C6C0-93EC-4496-BED3-AD227DE500E3}" destId="{E91922D3-80CD-46A7-A0A1-9569012CF141}" srcOrd="1" destOrd="0" presId="urn:microsoft.com/office/officeart/2005/8/layout/pyramid2"/>
    <dgm:cxn modelId="{B2B37A2C-D16B-4CA7-BA0A-8E452B256643}" type="presParOf" srcId="{E91922D3-80CD-46A7-A0A1-9569012CF141}" destId="{19E1E8C7-D3EF-41E8-ADD8-AAB31D70E81C}" srcOrd="0" destOrd="0" presId="urn:microsoft.com/office/officeart/2005/8/layout/pyramid2"/>
    <dgm:cxn modelId="{451DA768-F5AD-4697-84F9-6BB8425FF18D}" type="presParOf" srcId="{E91922D3-80CD-46A7-A0A1-9569012CF141}" destId="{7B0C0F8C-0971-48D1-A1BC-A9279DA06B1D}" srcOrd="1" destOrd="0" presId="urn:microsoft.com/office/officeart/2005/8/layout/pyramid2"/>
    <dgm:cxn modelId="{3519A9E5-0A87-4383-B0D0-B46AA8FF9D7B}" type="presParOf" srcId="{E91922D3-80CD-46A7-A0A1-9569012CF141}" destId="{8EEEEE6A-ED03-4497-8174-C11CECBCBBC2}" srcOrd="2" destOrd="0" presId="urn:microsoft.com/office/officeart/2005/8/layout/pyramid2"/>
    <dgm:cxn modelId="{339D6E31-37D4-4F71-A3E5-B43C65B128A6}" type="presParOf" srcId="{E91922D3-80CD-46A7-A0A1-9569012CF141}" destId="{F604C45A-B2AC-4929-A0B8-AFEBB47A5346}" srcOrd="3" destOrd="0" presId="urn:microsoft.com/office/officeart/2005/8/layout/pyramid2"/>
    <dgm:cxn modelId="{671FFBFC-1992-4810-8B40-3F9CD8651261}" type="presParOf" srcId="{E91922D3-80CD-46A7-A0A1-9569012CF141}" destId="{6B7A61B9-434F-4D54-9677-CD13F247F30E}" srcOrd="4" destOrd="0" presId="urn:microsoft.com/office/officeart/2005/8/layout/pyramid2"/>
    <dgm:cxn modelId="{5AA28DE3-C8CC-4F6D-8B52-27976AABD0E9}" type="presParOf" srcId="{E91922D3-80CD-46A7-A0A1-9569012CF141}" destId="{C958ABE5-A3FE-48B4-8D9B-7882A7596808}"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64E034-B605-4E97-B47D-63C2A2E65D8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B36CA49-22C4-4D90-9922-11E2FC3C2658}">
      <dgm:prSet phldrT="[Text]" phldr="0"/>
      <dgm:spPr/>
      <dgm:t>
        <a:bodyPr/>
        <a:lstStyle/>
        <a:p>
          <a:r>
            <a:rPr lang="en-GB" dirty="0"/>
            <a:t>A</a:t>
          </a:r>
        </a:p>
      </dgm:t>
    </dgm:pt>
    <dgm:pt modelId="{017E932B-EAFA-4D46-A004-A99E8CF730EC}" type="parTrans" cxnId="{6B2DD51F-AA94-41F1-93F0-6647D5E3A277}">
      <dgm:prSet/>
      <dgm:spPr/>
      <dgm:t>
        <a:bodyPr/>
        <a:lstStyle/>
        <a:p>
          <a:endParaRPr lang="en-GB"/>
        </a:p>
      </dgm:t>
    </dgm:pt>
    <dgm:pt modelId="{5191F93C-0D1F-48AB-98D2-626BD9C74DB4}" type="sibTrans" cxnId="{6B2DD51F-AA94-41F1-93F0-6647D5E3A277}">
      <dgm:prSet/>
      <dgm:spPr/>
      <dgm:t>
        <a:bodyPr/>
        <a:lstStyle/>
        <a:p>
          <a:endParaRPr lang="en-GB"/>
        </a:p>
      </dgm:t>
    </dgm:pt>
    <dgm:pt modelId="{DC27DC3C-7BE0-4984-B2F5-D8E2D18CBA06}">
      <dgm:prSet phldrT="[Text]" custT="1"/>
      <dgm:spPr/>
      <dgm:t>
        <a:bodyPr/>
        <a:lstStyle/>
        <a:p>
          <a:pPr algn="ctr">
            <a:buNone/>
          </a:pPr>
          <a:r>
            <a:rPr lang="en-GB" sz="1600" b="1" dirty="0"/>
            <a:t>ANTECEDENT</a:t>
          </a:r>
        </a:p>
      </dgm:t>
    </dgm:pt>
    <dgm:pt modelId="{AFC9317F-B7D4-4451-A2BE-9F6A55E77A91}" type="parTrans" cxnId="{15460A3E-391A-485D-A875-D8B7F4D909F4}">
      <dgm:prSet/>
      <dgm:spPr/>
      <dgm:t>
        <a:bodyPr/>
        <a:lstStyle/>
        <a:p>
          <a:endParaRPr lang="en-GB"/>
        </a:p>
      </dgm:t>
    </dgm:pt>
    <dgm:pt modelId="{AC996858-9B97-4716-BE89-D78590D8B3A3}" type="sibTrans" cxnId="{15460A3E-391A-485D-A875-D8B7F4D909F4}">
      <dgm:prSet/>
      <dgm:spPr/>
      <dgm:t>
        <a:bodyPr/>
        <a:lstStyle/>
        <a:p>
          <a:endParaRPr lang="en-GB"/>
        </a:p>
      </dgm:t>
    </dgm:pt>
    <dgm:pt modelId="{FA133BAE-85E2-4932-8165-3B5B08736177}">
      <dgm:prSet phldrT="[Text]" phldr="0"/>
      <dgm:spPr/>
      <dgm:t>
        <a:bodyPr/>
        <a:lstStyle/>
        <a:p>
          <a:pPr algn="ctr">
            <a:buNone/>
          </a:pPr>
          <a:r>
            <a:rPr lang="en-GB" sz="1300" dirty="0"/>
            <a:t>Any situation, action or event that precedes a behaviour</a:t>
          </a:r>
        </a:p>
      </dgm:t>
    </dgm:pt>
    <dgm:pt modelId="{06828F68-C195-4090-948F-61B7F0361ACC}" type="parTrans" cxnId="{549BB866-A701-4D88-9563-C46961A2032F}">
      <dgm:prSet/>
      <dgm:spPr/>
      <dgm:t>
        <a:bodyPr/>
        <a:lstStyle/>
        <a:p>
          <a:endParaRPr lang="en-GB"/>
        </a:p>
      </dgm:t>
    </dgm:pt>
    <dgm:pt modelId="{14D2FAE9-D392-447F-835E-BC0150C14C55}" type="sibTrans" cxnId="{549BB866-A701-4D88-9563-C46961A2032F}">
      <dgm:prSet/>
      <dgm:spPr/>
      <dgm:t>
        <a:bodyPr/>
        <a:lstStyle/>
        <a:p>
          <a:endParaRPr lang="en-GB"/>
        </a:p>
      </dgm:t>
    </dgm:pt>
    <dgm:pt modelId="{F01C15C6-F85B-46FF-AC7C-90572160BEB4}">
      <dgm:prSet phldrT="[Text]" phldr="0"/>
      <dgm:spPr/>
      <dgm:t>
        <a:bodyPr/>
        <a:lstStyle/>
        <a:p>
          <a:r>
            <a:rPr lang="en-GB" dirty="0"/>
            <a:t>B</a:t>
          </a:r>
        </a:p>
      </dgm:t>
    </dgm:pt>
    <dgm:pt modelId="{5169B498-863A-484D-8B9E-90C9117DEB19}" type="parTrans" cxnId="{331C090F-F98B-4FBD-9028-826F8C8B5FAC}">
      <dgm:prSet/>
      <dgm:spPr/>
      <dgm:t>
        <a:bodyPr/>
        <a:lstStyle/>
        <a:p>
          <a:endParaRPr lang="en-GB"/>
        </a:p>
      </dgm:t>
    </dgm:pt>
    <dgm:pt modelId="{E5B7A185-779B-449D-A393-AE4F10DEA467}" type="sibTrans" cxnId="{331C090F-F98B-4FBD-9028-826F8C8B5FAC}">
      <dgm:prSet/>
      <dgm:spPr/>
      <dgm:t>
        <a:bodyPr/>
        <a:lstStyle/>
        <a:p>
          <a:endParaRPr lang="en-GB"/>
        </a:p>
      </dgm:t>
    </dgm:pt>
    <dgm:pt modelId="{E6DDB182-D592-452C-BBB1-6FB0C5D7B903}">
      <dgm:prSet phldrT="[Text]" custT="1"/>
      <dgm:spPr/>
      <dgm:t>
        <a:bodyPr/>
        <a:lstStyle/>
        <a:p>
          <a:pPr algn="ctr">
            <a:buNone/>
          </a:pPr>
          <a:r>
            <a:rPr lang="en-GB" sz="1600" b="1" dirty="0"/>
            <a:t>BEHAVIOUR</a:t>
          </a:r>
        </a:p>
      </dgm:t>
    </dgm:pt>
    <dgm:pt modelId="{D2FD4BAB-A5D4-4AA2-AFF9-A994A2DA54CE}" type="parTrans" cxnId="{1B105F16-328E-4EE8-9EFB-EFF88DE255D2}">
      <dgm:prSet/>
      <dgm:spPr/>
      <dgm:t>
        <a:bodyPr/>
        <a:lstStyle/>
        <a:p>
          <a:endParaRPr lang="en-GB"/>
        </a:p>
      </dgm:t>
    </dgm:pt>
    <dgm:pt modelId="{80A91747-5FEE-4C2A-9CE4-9BE4941480B2}" type="sibTrans" cxnId="{1B105F16-328E-4EE8-9EFB-EFF88DE255D2}">
      <dgm:prSet/>
      <dgm:spPr/>
      <dgm:t>
        <a:bodyPr/>
        <a:lstStyle/>
        <a:p>
          <a:endParaRPr lang="en-GB"/>
        </a:p>
      </dgm:t>
    </dgm:pt>
    <dgm:pt modelId="{01DBBFE8-8632-4994-A5A2-AA032E398C3A}">
      <dgm:prSet phldrT="[Text]" phldr="0"/>
      <dgm:spPr/>
      <dgm:t>
        <a:bodyPr/>
        <a:lstStyle/>
        <a:p>
          <a:pPr algn="ctr">
            <a:buNone/>
          </a:pPr>
          <a:r>
            <a:rPr lang="en-GB" sz="1300" dirty="0"/>
            <a:t>An observable and measurable act</a:t>
          </a:r>
        </a:p>
      </dgm:t>
    </dgm:pt>
    <dgm:pt modelId="{622056F4-6BD8-4B82-8F5A-2C132BBC79F6}" type="parTrans" cxnId="{298A335D-2CFA-441A-8F48-533B620B48A6}">
      <dgm:prSet/>
      <dgm:spPr/>
      <dgm:t>
        <a:bodyPr/>
        <a:lstStyle/>
        <a:p>
          <a:endParaRPr lang="en-GB"/>
        </a:p>
      </dgm:t>
    </dgm:pt>
    <dgm:pt modelId="{68D6D298-E0A2-402A-A2BC-BB108D2DFF7A}" type="sibTrans" cxnId="{298A335D-2CFA-441A-8F48-533B620B48A6}">
      <dgm:prSet/>
      <dgm:spPr/>
      <dgm:t>
        <a:bodyPr/>
        <a:lstStyle/>
        <a:p>
          <a:endParaRPr lang="en-GB"/>
        </a:p>
      </dgm:t>
    </dgm:pt>
    <dgm:pt modelId="{CBE9E64A-E291-423A-A342-B90F3F688BFD}">
      <dgm:prSet phldrT="[Text]" phldr="0"/>
      <dgm:spPr/>
      <dgm:t>
        <a:bodyPr/>
        <a:lstStyle/>
        <a:p>
          <a:r>
            <a:rPr lang="en-GB" dirty="0"/>
            <a:t>C</a:t>
          </a:r>
        </a:p>
      </dgm:t>
    </dgm:pt>
    <dgm:pt modelId="{7D83CCC2-5DE7-4BC3-A83B-F97F9DEE7B76}" type="parTrans" cxnId="{E17F1357-7654-4711-8CDB-3410A0945502}">
      <dgm:prSet/>
      <dgm:spPr/>
      <dgm:t>
        <a:bodyPr/>
        <a:lstStyle/>
        <a:p>
          <a:endParaRPr lang="en-GB"/>
        </a:p>
      </dgm:t>
    </dgm:pt>
    <dgm:pt modelId="{803C0FAB-995F-4936-8EAC-4F930A0DAED8}" type="sibTrans" cxnId="{E17F1357-7654-4711-8CDB-3410A0945502}">
      <dgm:prSet/>
      <dgm:spPr/>
      <dgm:t>
        <a:bodyPr/>
        <a:lstStyle/>
        <a:p>
          <a:endParaRPr lang="en-GB"/>
        </a:p>
      </dgm:t>
    </dgm:pt>
    <dgm:pt modelId="{92AAB1B7-B723-4891-A709-E6333CFA7FAB}">
      <dgm:prSet phldrT="[Text]" custT="1"/>
      <dgm:spPr/>
      <dgm:t>
        <a:bodyPr/>
        <a:lstStyle/>
        <a:p>
          <a:pPr algn="ctr">
            <a:buNone/>
          </a:pPr>
          <a:r>
            <a:rPr lang="en-GB" sz="1600" b="1" dirty="0"/>
            <a:t>CONSEQUENCE</a:t>
          </a:r>
        </a:p>
      </dgm:t>
    </dgm:pt>
    <dgm:pt modelId="{FECF770F-747A-4C68-8F2E-1FAD5BB95DA4}" type="parTrans" cxnId="{1B121C41-4235-443E-817F-D0743CB65107}">
      <dgm:prSet/>
      <dgm:spPr/>
      <dgm:t>
        <a:bodyPr/>
        <a:lstStyle/>
        <a:p>
          <a:endParaRPr lang="en-GB"/>
        </a:p>
      </dgm:t>
    </dgm:pt>
    <dgm:pt modelId="{66A5618E-4B80-4A73-88C3-91991A45222E}" type="sibTrans" cxnId="{1B121C41-4235-443E-817F-D0743CB65107}">
      <dgm:prSet/>
      <dgm:spPr/>
      <dgm:t>
        <a:bodyPr/>
        <a:lstStyle/>
        <a:p>
          <a:endParaRPr lang="en-GB"/>
        </a:p>
      </dgm:t>
    </dgm:pt>
    <dgm:pt modelId="{F392A4E7-B340-4B12-AD18-F7C8593C5C6C}">
      <dgm:prSet phldrT="[Text]" phldr="0"/>
      <dgm:spPr/>
      <dgm:t>
        <a:bodyPr/>
        <a:lstStyle/>
        <a:p>
          <a:pPr algn="ctr">
            <a:buNone/>
          </a:pPr>
          <a:r>
            <a:rPr lang="en-GB" sz="1300" dirty="0"/>
            <a:t>Any response, action or event that follows a behaviour</a:t>
          </a:r>
        </a:p>
      </dgm:t>
    </dgm:pt>
    <dgm:pt modelId="{0327FE09-75B8-4F69-B6AA-5CFC4E5B7644}" type="parTrans" cxnId="{585E18A4-257C-479A-AC9E-A43D9BE57DD0}">
      <dgm:prSet/>
      <dgm:spPr/>
      <dgm:t>
        <a:bodyPr/>
        <a:lstStyle/>
        <a:p>
          <a:endParaRPr lang="en-GB"/>
        </a:p>
      </dgm:t>
    </dgm:pt>
    <dgm:pt modelId="{F501C4B5-B57A-4DE7-81C1-F946DA1D58E0}" type="sibTrans" cxnId="{585E18A4-257C-479A-AC9E-A43D9BE57DD0}">
      <dgm:prSet/>
      <dgm:spPr/>
      <dgm:t>
        <a:bodyPr/>
        <a:lstStyle/>
        <a:p>
          <a:endParaRPr lang="en-GB"/>
        </a:p>
      </dgm:t>
    </dgm:pt>
    <dgm:pt modelId="{12420262-CE89-4F26-B072-63DF409F3409}" type="pres">
      <dgm:prSet presAssocID="{4B64E034-B605-4E97-B47D-63C2A2E65D83}" presName="Name0" presStyleCnt="0">
        <dgm:presLayoutVars>
          <dgm:dir/>
          <dgm:animLvl val="lvl"/>
          <dgm:resizeHandles val="exact"/>
        </dgm:presLayoutVars>
      </dgm:prSet>
      <dgm:spPr/>
    </dgm:pt>
    <dgm:pt modelId="{E1E13518-7170-4059-B9ED-38958469993E}" type="pres">
      <dgm:prSet presAssocID="{BB36CA49-22C4-4D90-9922-11E2FC3C2658}" presName="linNode" presStyleCnt="0"/>
      <dgm:spPr/>
    </dgm:pt>
    <dgm:pt modelId="{04387340-93AF-4367-847F-56E7054C6453}" type="pres">
      <dgm:prSet presAssocID="{BB36CA49-22C4-4D90-9922-11E2FC3C2658}" presName="parentText" presStyleLbl="node1" presStyleIdx="0" presStyleCnt="3">
        <dgm:presLayoutVars>
          <dgm:chMax val="1"/>
          <dgm:bulletEnabled val="1"/>
        </dgm:presLayoutVars>
      </dgm:prSet>
      <dgm:spPr/>
    </dgm:pt>
    <dgm:pt modelId="{778AE8D8-EDF8-415C-A020-3D5E4D70B359}" type="pres">
      <dgm:prSet presAssocID="{BB36CA49-22C4-4D90-9922-11E2FC3C2658}" presName="descendantText" presStyleLbl="alignAccFollowNode1" presStyleIdx="0" presStyleCnt="3">
        <dgm:presLayoutVars>
          <dgm:bulletEnabled val="1"/>
        </dgm:presLayoutVars>
      </dgm:prSet>
      <dgm:spPr/>
    </dgm:pt>
    <dgm:pt modelId="{06833A1A-B6DD-49F1-88DB-7395ACF0A547}" type="pres">
      <dgm:prSet presAssocID="{5191F93C-0D1F-48AB-98D2-626BD9C74DB4}" presName="sp" presStyleCnt="0"/>
      <dgm:spPr/>
    </dgm:pt>
    <dgm:pt modelId="{1CEAF6FC-5A6A-4548-97D5-E91611BED915}" type="pres">
      <dgm:prSet presAssocID="{F01C15C6-F85B-46FF-AC7C-90572160BEB4}" presName="linNode" presStyleCnt="0"/>
      <dgm:spPr/>
    </dgm:pt>
    <dgm:pt modelId="{DEAD60C1-26C1-4805-8872-3C5561EE1DB9}" type="pres">
      <dgm:prSet presAssocID="{F01C15C6-F85B-46FF-AC7C-90572160BEB4}" presName="parentText" presStyleLbl="node1" presStyleIdx="1" presStyleCnt="3">
        <dgm:presLayoutVars>
          <dgm:chMax val="1"/>
          <dgm:bulletEnabled val="1"/>
        </dgm:presLayoutVars>
      </dgm:prSet>
      <dgm:spPr/>
    </dgm:pt>
    <dgm:pt modelId="{149B3084-C11D-4FE5-8D5E-0B7B59605854}" type="pres">
      <dgm:prSet presAssocID="{F01C15C6-F85B-46FF-AC7C-90572160BEB4}" presName="descendantText" presStyleLbl="alignAccFollowNode1" presStyleIdx="1" presStyleCnt="3">
        <dgm:presLayoutVars>
          <dgm:bulletEnabled val="1"/>
        </dgm:presLayoutVars>
      </dgm:prSet>
      <dgm:spPr/>
    </dgm:pt>
    <dgm:pt modelId="{C1F7F5EB-9929-4471-803D-D23C65922F56}" type="pres">
      <dgm:prSet presAssocID="{E5B7A185-779B-449D-A393-AE4F10DEA467}" presName="sp" presStyleCnt="0"/>
      <dgm:spPr/>
    </dgm:pt>
    <dgm:pt modelId="{5DD121FC-6BB1-463C-8978-3DFD253AB524}" type="pres">
      <dgm:prSet presAssocID="{CBE9E64A-E291-423A-A342-B90F3F688BFD}" presName="linNode" presStyleCnt="0"/>
      <dgm:spPr/>
    </dgm:pt>
    <dgm:pt modelId="{4A1EFE1A-7671-4745-9DA8-9597E400E7A0}" type="pres">
      <dgm:prSet presAssocID="{CBE9E64A-E291-423A-A342-B90F3F688BFD}" presName="parentText" presStyleLbl="node1" presStyleIdx="2" presStyleCnt="3">
        <dgm:presLayoutVars>
          <dgm:chMax val="1"/>
          <dgm:bulletEnabled val="1"/>
        </dgm:presLayoutVars>
      </dgm:prSet>
      <dgm:spPr/>
    </dgm:pt>
    <dgm:pt modelId="{CB06D91C-63FC-4160-ADB1-EB02F92C9233}" type="pres">
      <dgm:prSet presAssocID="{CBE9E64A-E291-423A-A342-B90F3F688BFD}" presName="descendantText" presStyleLbl="alignAccFollowNode1" presStyleIdx="2" presStyleCnt="3">
        <dgm:presLayoutVars>
          <dgm:bulletEnabled val="1"/>
        </dgm:presLayoutVars>
      </dgm:prSet>
      <dgm:spPr/>
    </dgm:pt>
  </dgm:ptLst>
  <dgm:cxnLst>
    <dgm:cxn modelId="{5F07150E-AE45-4F70-915C-65773934267C}" type="presOf" srcId="{FA133BAE-85E2-4932-8165-3B5B08736177}" destId="{778AE8D8-EDF8-415C-A020-3D5E4D70B359}" srcOrd="0" destOrd="1" presId="urn:microsoft.com/office/officeart/2005/8/layout/vList5"/>
    <dgm:cxn modelId="{331C090F-F98B-4FBD-9028-826F8C8B5FAC}" srcId="{4B64E034-B605-4E97-B47D-63C2A2E65D83}" destId="{F01C15C6-F85B-46FF-AC7C-90572160BEB4}" srcOrd="1" destOrd="0" parTransId="{5169B498-863A-484D-8B9E-90C9117DEB19}" sibTransId="{E5B7A185-779B-449D-A393-AE4F10DEA467}"/>
    <dgm:cxn modelId="{1B105F16-328E-4EE8-9EFB-EFF88DE255D2}" srcId="{F01C15C6-F85B-46FF-AC7C-90572160BEB4}" destId="{E6DDB182-D592-452C-BBB1-6FB0C5D7B903}" srcOrd="0" destOrd="0" parTransId="{D2FD4BAB-A5D4-4AA2-AFF9-A994A2DA54CE}" sibTransId="{80A91747-5FEE-4C2A-9CE4-9BE4941480B2}"/>
    <dgm:cxn modelId="{6B2DD51F-AA94-41F1-93F0-6647D5E3A277}" srcId="{4B64E034-B605-4E97-B47D-63C2A2E65D83}" destId="{BB36CA49-22C4-4D90-9922-11E2FC3C2658}" srcOrd="0" destOrd="0" parTransId="{017E932B-EAFA-4D46-A004-A99E8CF730EC}" sibTransId="{5191F93C-0D1F-48AB-98D2-626BD9C74DB4}"/>
    <dgm:cxn modelId="{B4035120-9113-4484-811A-2B819A3A0D28}" type="presOf" srcId="{F01C15C6-F85B-46FF-AC7C-90572160BEB4}" destId="{DEAD60C1-26C1-4805-8872-3C5561EE1DB9}" srcOrd="0" destOrd="0" presId="urn:microsoft.com/office/officeart/2005/8/layout/vList5"/>
    <dgm:cxn modelId="{53FCAC34-8FC5-46E7-BE1A-B6DFD952EB91}" type="presOf" srcId="{DC27DC3C-7BE0-4984-B2F5-D8E2D18CBA06}" destId="{778AE8D8-EDF8-415C-A020-3D5E4D70B359}" srcOrd="0" destOrd="0" presId="urn:microsoft.com/office/officeart/2005/8/layout/vList5"/>
    <dgm:cxn modelId="{5116FA3C-8240-4252-A6B7-3F8775150366}" type="presOf" srcId="{E6DDB182-D592-452C-BBB1-6FB0C5D7B903}" destId="{149B3084-C11D-4FE5-8D5E-0B7B59605854}" srcOrd="0" destOrd="0" presId="urn:microsoft.com/office/officeart/2005/8/layout/vList5"/>
    <dgm:cxn modelId="{15460A3E-391A-485D-A875-D8B7F4D909F4}" srcId="{BB36CA49-22C4-4D90-9922-11E2FC3C2658}" destId="{DC27DC3C-7BE0-4984-B2F5-D8E2D18CBA06}" srcOrd="0" destOrd="0" parTransId="{AFC9317F-B7D4-4451-A2BE-9F6A55E77A91}" sibTransId="{AC996858-9B97-4716-BE89-D78590D8B3A3}"/>
    <dgm:cxn modelId="{298A335D-2CFA-441A-8F48-533B620B48A6}" srcId="{F01C15C6-F85B-46FF-AC7C-90572160BEB4}" destId="{01DBBFE8-8632-4994-A5A2-AA032E398C3A}" srcOrd="1" destOrd="0" parTransId="{622056F4-6BD8-4B82-8F5A-2C132BBC79F6}" sibTransId="{68D6D298-E0A2-402A-A2BC-BB108D2DFF7A}"/>
    <dgm:cxn modelId="{1B121C41-4235-443E-817F-D0743CB65107}" srcId="{CBE9E64A-E291-423A-A342-B90F3F688BFD}" destId="{92AAB1B7-B723-4891-A709-E6333CFA7FAB}" srcOrd="0" destOrd="0" parTransId="{FECF770F-747A-4C68-8F2E-1FAD5BB95DA4}" sibTransId="{66A5618E-4B80-4A73-88C3-91991A45222E}"/>
    <dgm:cxn modelId="{549BB866-A701-4D88-9563-C46961A2032F}" srcId="{BB36CA49-22C4-4D90-9922-11E2FC3C2658}" destId="{FA133BAE-85E2-4932-8165-3B5B08736177}" srcOrd="1" destOrd="0" parTransId="{06828F68-C195-4090-948F-61B7F0361ACC}" sibTransId="{14D2FAE9-D392-447F-835E-BC0150C14C55}"/>
    <dgm:cxn modelId="{0C729368-0208-47E5-A985-383107FF5839}" type="presOf" srcId="{CBE9E64A-E291-423A-A342-B90F3F688BFD}" destId="{4A1EFE1A-7671-4745-9DA8-9597E400E7A0}" srcOrd="0" destOrd="0" presId="urn:microsoft.com/office/officeart/2005/8/layout/vList5"/>
    <dgm:cxn modelId="{E17F1357-7654-4711-8CDB-3410A0945502}" srcId="{4B64E034-B605-4E97-B47D-63C2A2E65D83}" destId="{CBE9E64A-E291-423A-A342-B90F3F688BFD}" srcOrd="2" destOrd="0" parTransId="{7D83CCC2-5DE7-4BC3-A83B-F97F9DEE7B76}" sibTransId="{803C0FAB-995F-4936-8EAC-4F930A0DAED8}"/>
    <dgm:cxn modelId="{DA6BC59D-4743-40D0-8CA0-106B432A8C42}" type="presOf" srcId="{BB36CA49-22C4-4D90-9922-11E2FC3C2658}" destId="{04387340-93AF-4367-847F-56E7054C6453}" srcOrd="0" destOrd="0" presId="urn:microsoft.com/office/officeart/2005/8/layout/vList5"/>
    <dgm:cxn modelId="{585E18A4-257C-479A-AC9E-A43D9BE57DD0}" srcId="{CBE9E64A-E291-423A-A342-B90F3F688BFD}" destId="{F392A4E7-B340-4B12-AD18-F7C8593C5C6C}" srcOrd="1" destOrd="0" parTransId="{0327FE09-75B8-4F69-B6AA-5CFC4E5B7644}" sibTransId="{F501C4B5-B57A-4DE7-81C1-F946DA1D58E0}"/>
    <dgm:cxn modelId="{C69657AC-3DC6-4B0B-B452-3B43D4A87F8B}" type="presOf" srcId="{92AAB1B7-B723-4891-A709-E6333CFA7FAB}" destId="{CB06D91C-63FC-4160-ADB1-EB02F92C9233}" srcOrd="0" destOrd="0" presId="urn:microsoft.com/office/officeart/2005/8/layout/vList5"/>
    <dgm:cxn modelId="{6D6299AC-E0B7-4C2B-A563-54DE3018C6FA}" type="presOf" srcId="{4B64E034-B605-4E97-B47D-63C2A2E65D83}" destId="{12420262-CE89-4F26-B072-63DF409F3409}" srcOrd="0" destOrd="0" presId="urn:microsoft.com/office/officeart/2005/8/layout/vList5"/>
    <dgm:cxn modelId="{5D58C2D2-2F97-4438-9037-67A461D4B202}" type="presOf" srcId="{F392A4E7-B340-4B12-AD18-F7C8593C5C6C}" destId="{CB06D91C-63FC-4160-ADB1-EB02F92C9233}" srcOrd="0" destOrd="1" presId="urn:microsoft.com/office/officeart/2005/8/layout/vList5"/>
    <dgm:cxn modelId="{C6C90AF0-3CF1-4EE8-9B06-9DC06304AB78}" type="presOf" srcId="{01DBBFE8-8632-4994-A5A2-AA032E398C3A}" destId="{149B3084-C11D-4FE5-8D5E-0B7B59605854}" srcOrd="0" destOrd="1" presId="urn:microsoft.com/office/officeart/2005/8/layout/vList5"/>
    <dgm:cxn modelId="{8996B745-540A-4210-B499-787F5278A13B}" type="presParOf" srcId="{12420262-CE89-4F26-B072-63DF409F3409}" destId="{E1E13518-7170-4059-B9ED-38958469993E}" srcOrd="0" destOrd="0" presId="urn:microsoft.com/office/officeart/2005/8/layout/vList5"/>
    <dgm:cxn modelId="{449F2A54-6E91-414E-A75F-49C500EB9541}" type="presParOf" srcId="{E1E13518-7170-4059-B9ED-38958469993E}" destId="{04387340-93AF-4367-847F-56E7054C6453}" srcOrd="0" destOrd="0" presId="urn:microsoft.com/office/officeart/2005/8/layout/vList5"/>
    <dgm:cxn modelId="{01640E46-0B5C-466B-ADFB-8ED95323925A}" type="presParOf" srcId="{E1E13518-7170-4059-B9ED-38958469993E}" destId="{778AE8D8-EDF8-415C-A020-3D5E4D70B359}" srcOrd="1" destOrd="0" presId="urn:microsoft.com/office/officeart/2005/8/layout/vList5"/>
    <dgm:cxn modelId="{1A154B39-B423-4B0F-8259-EF8B5AE198F2}" type="presParOf" srcId="{12420262-CE89-4F26-B072-63DF409F3409}" destId="{06833A1A-B6DD-49F1-88DB-7395ACF0A547}" srcOrd="1" destOrd="0" presId="urn:microsoft.com/office/officeart/2005/8/layout/vList5"/>
    <dgm:cxn modelId="{7234FF41-46E7-45A1-AAEB-20F7518DC19E}" type="presParOf" srcId="{12420262-CE89-4F26-B072-63DF409F3409}" destId="{1CEAF6FC-5A6A-4548-97D5-E91611BED915}" srcOrd="2" destOrd="0" presId="urn:microsoft.com/office/officeart/2005/8/layout/vList5"/>
    <dgm:cxn modelId="{A2D6D89D-636A-486C-B6DD-3ACE9D14B162}" type="presParOf" srcId="{1CEAF6FC-5A6A-4548-97D5-E91611BED915}" destId="{DEAD60C1-26C1-4805-8872-3C5561EE1DB9}" srcOrd="0" destOrd="0" presId="urn:microsoft.com/office/officeart/2005/8/layout/vList5"/>
    <dgm:cxn modelId="{720D1A15-E3D8-44D7-8094-BB495516D262}" type="presParOf" srcId="{1CEAF6FC-5A6A-4548-97D5-E91611BED915}" destId="{149B3084-C11D-4FE5-8D5E-0B7B59605854}" srcOrd="1" destOrd="0" presId="urn:microsoft.com/office/officeart/2005/8/layout/vList5"/>
    <dgm:cxn modelId="{3CFA7C99-FF18-4359-A278-09BE4F54030E}" type="presParOf" srcId="{12420262-CE89-4F26-B072-63DF409F3409}" destId="{C1F7F5EB-9929-4471-803D-D23C65922F56}" srcOrd="3" destOrd="0" presId="urn:microsoft.com/office/officeart/2005/8/layout/vList5"/>
    <dgm:cxn modelId="{7D86B4E9-4FFF-41C7-92D9-473C0D9C9D9B}" type="presParOf" srcId="{12420262-CE89-4F26-B072-63DF409F3409}" destId="{5DD121FC-6BB1-463C-8978-3DFD253AB524}" srcOrd="4" destOrd="0" presId="urn:microsoft.com/office/officeart/2005/8/layout/vList5"/>
    <dgm:cxn modelId="{CCE0EBBD-9299-4165-ACBE-978F5F73D94A}" type="presParOf" srcId="{5DD121FC-6BB1-463C-8978-3DFD253AB524}" destId="{4A1EFE1A-7671-4745-9DA8-9597E400E7A0}" srcOrd="0" destOrd="0" presId="urn:microsoft.com/office/officeart/2005/8/layout/vList5"/>
    <dgm:cxn modelId="{31281AD2-33E0-42CF-984B-4730A9E8AC5A}" type="presParOf" srcId="{5DD121FC-6BB1-463C-8978-3DFD253AB524}" destId="{CB06D91C-63FC-4160-ADB1-EB02F92C923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E5D882-60B5-40CD-BA2D-7F6E1EBF78B0}" type="doc">
      <dgm:prSet loTypeId="urn:microsoft.com/office/officeart/2008/layout/AscendingPictureAccentProcess" loCatId="process" qsTypeId="urn:microsoft.com/office/officeart/2005/8/quickstyle/simple3" qsCatId="simple" csTypeId="urn:microsoft.com/office/officeart/2005/8/colors/accent1_2" csCatId="accent1" phldr="1"/>
      <dgm:spPr/>
      <dgm:t>
        <a:bodyPr/>
        <a:lstStyle/>
        <a:p>
          <a:endParaRPr lang="en-GB"/>
        </a:p>
      </dgm:t>
    </dgm:pt>
    <dgm:pt modelId="{BB82720D-020F-4748-972A-4CC73D7BA058}">
      <dgm:prSet phldrT="[Text]" phldr="0"/>
      <dgm:spPr/>
      <dgm:t>
        <a:bodyPr/>
        <a:lstStyle/>
        <a:p>
          <a:r>
            <a:rPr lang="en-GB" b="1" dirty="0"/>
            <a:t>REMEMBERING</a:t>
          </a:r>
        </a:p>
      </dgm:t>
    </dgm:pt>
    <dgm:pt modelId="{CC758982-3177-4931-BF74-0AC33D3BB610}" type="parTrans" cxnId="{FAE0058D-67D6-4A3E-B074-1032E791F431}">
      <dgm:prSet/>
      <dgm:spPr/>
      <dgm:t>
        <a:bodyPr/>
        <a:lstStyle/>
        <a:p>
          <a:endParaRPr lang="en-GB"/>
        </a:p>
      </dgm:t>
    </dgm:pt>
    <dgm:pt modelId="{2473C274-C094-4FBA-8FAE-12CBA4F9293D}" type="sibTrans" cxnId="{FAE0058D-67D6-4A3E-B074-1032E791F431}">
      <dgm:prSet/>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t>
        <a:bodyPr/>
        <a:lstStyle/>
        <a:p>
          <a:endParaRPr lang="en-GB"/>
        </a:p>
      </dgm:t>
      <dgm:extLst>
        <a:ext uri="{E40237B7-FDA0-4F09-8148-C483321AD2D9}">
          <dgm14:cNvPr xmlns:dgm14="http://schemas.microsoft.com/office/drawing/2010/diagram" id="0" name="" descr="Brain in head outline"/>
        </a:ext>
      </dgm:extLst>
    </dgm:pt>
    <dgm:pt modelId="{FD0E8A49-060A-4212-8FA3-3C4CAF1FDF1D}">
      <dgm:prSet phldrT="[Text]" phldr="0" custT="1"/>
      <dgm:spPr/>
      <dgm:t>
        <a:bodyPr/>
        <a:lstStyle/>
        <a:p>
          <a:r>
            <a:rPr lang="en-GB" sz="1200" b="1" dirty="0"/>
            <a:t>UNDERSTANDING</a:t>
          </a:r>
        </a:p>
      </dgm:t>
    </dgm:pt>
    <dgm:pt modelId="{96C4A267-1346-4FA5-8805-D4348C842B69}" type="parTrans" cxnId="{72760B2E-05B2-4DD7-B32D-0A20A6C1F9FA}">
      <dgm:prSet/>
      <dgm:spPr/>
      <dgm:t>
        <a:bodyPr/>
        <a:lstStyle/>
        <a:p>
          <a:endParaRPr lang="en-GB"/>
        </a:p>
      </dgm:t>
    </dgm:pt>
    <dgm:pt modelId="{FDA8E67A-8077-4EAA-84FE-93F7EAE87AF8}" type="sibTrans" cxnId="{72760B2E-05B2-4DD7-B32D-0A20A6C1F9FA}">
      <dgm:prSet/>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t>
        <a:bodyPr/>
        <a:lstStyle/>
        <a:p>
          <a:endParaRPr lang="en-GB"/>
        </a:p>
      </dgm:t>
      <dgm:extLst>
        <a:ext uri="{E40237B7-FDA0-4F09-8148-C483321AD2D9}">
          <dgm14:cNvPr xmlns:dgm14="http://schemas.microsoft.com/office/drawing/2010/diagram" id="0" name="" descr="Lightbulb and gear outline"/>
        </a:ext>
      </dgm:extLst>
    </dgm:pt>
    <dgm:pt modelId="{03351353-FE92-405E-A761-F511E5626477}">
      <dgm:prSet phldrT="[Text]" phldr="0" custT="1"/>
      <dgm:spPr/>
      <dgm:t>
        <a:bodyPr/>
        <a:lstStyle/>
        <a:p>
          <a:r>
            <a:rPr lang="en-GB" sz="1200" b="1" dirty="0"/>
            <a:t>APPLYING</a:t>
          </a:r>
        </a:p>
      </dgm:t>
    </dgm:pt>
    <dgm:pt modelId="{900F17B0-0AB3-4A9A-86F9-321490B9A8E6}" type="parTrans" cxnId="{A8C6E5C7-E98D-4193-A334-9606E4CE19F7}">
      <dgm:prSet/>
      <dgm:spPr/>
      <dgm:t>
        <a:bodyPr/>
        <a:lstStyle/>
        <a:p>
          <a:endParaRPr lang="en-GB"/>
        </a:p>
      </dgm:t>
    </dgm:pt>
    <dgm:pt modelId="{02E00AB3-D2CF-41F5-83F6-A9E6E9AC3AE0}" type="sibTrans" cxnId="{A8C6E5C7-E98D-4193-A334-9606E4CE19F7}">
      <dgm:prSet/>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t>
        <a:bodyPr/>
        <a:lstStyle/>
        <a:p>
          <a:endParaRPr lang="en-GB"/>
        </a:p>
      </dgm:t>
      <dgm:extLst>
        <a:ext uri="{E40237B7-FDA0-4F09-8148-C483321AD2D9}">
          <dgm14:cNvPr xmlns:dgm14="http://schemas.microsoft.com/office/drawing/2010/diagram" id="0" name="" descr="Presentation with checklist outline"/>
        </a:ext>
      </dgm:extLst>
    </dgm:pt>
    <dgm:pt modelId="{621E1F96-14A0-417B-85FE-CADEFD353D49}">
      <dgm:prSet/>
      <dgm:spPr/>
      <dgm:t>
        <a:bodyPr/>
        <a:lstStyle/>
        <a:p>
          <a:r>
            <a:rPr lang="en-GB" b="1" dirty="0"/>
            <a:t>ANALYSING</a:t>
          </a:r>
        </a:p>
      </dgm:t>
    </dgm:pt>
    <dgm:pt modelId="{5B4D7CFB-E56D-4FCE-A4C3-4DA95B385521}" type="parTrans" cxnId="{611DBFBB-591C-41FA-AC0F-B1F435B8DA11}">
      <dgm:prSet/>
      <dgm:spPr/>
      <dgm:t>
        <a:bodyPr/>
        <a:lstStyle/>
        <a:p>
          <a:endParaRPr lang="en-GB"/>
        </a:p>
      </dgm:t>
    </dgm:pt>
    <dgm:pt modelId="{9B3ACAAA-255E-498A-84A8-FCA687C08FF0}" type="sibTrans" cxnId="{611DBFBB-591C-41FA-AC0F-B1F435B8DA11}">
      <dgm:prSet/>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t>
        <a:bodyPr/>
        <a:lstStyle/>
        <a:p>
          <a:endParaRPr lang="en-GB"/>
        </a:p>
      </dgm:t>
      <dgm:extLst>
        <a:ext uri="{E40237B7-FDA0-4F09-8148-C483321AD2D9}">
          <dgm14:cNvPr xmlns:dgm14="http://schemas.microsoft.com/office/drawing/2010/diagram" id="0" name="" descr="Research outline"/>
        </a:ext>
      </dgm:extLst>
    </dgm:pt>
    <dgm:pt modelId="{22520DF9-4515-45D3-858D-438FB0E941CB}">
      <dgm:prSet/>
      <dgm:spPr/>
      <dgm:t>
        <a:bodyPr/>
        <a:lstStyle/>
        <a:p>
          <a:r>
            <a:rPr lang="en-GB" b="1" dirty="0"/>
            <a:t>EVALUATING</a:t>
          </a:r>
        </a:p>
      </dgm:t>
    </dgm:pt>
    <dgm:pt modelId="{013AFF92-76BD-4D7B-98E1-19A50106AC26}" type="parTrans" cxnId="{94A1589A-02CA-4F40-B78C-E7A7A664E3CA}">
      <dgm:prSet/>
      <dgm:spPr/>
      <dgm:t>
        <a:bodyPr/>
        <a:lstStyle/>
        <a:p>
          <a:endParaRPr lang="en-GB"/>
        </a:p>
      </dgm:t>
    </dgm:pt>
    <dgm:pt modelId="{74AAA858-3526-417F-B678-42FC5BA668C8}" type="sibTrans" cxnId="{94A1589A-02CA-4F40-B78C-E7A7A664E3CA}">
      <dgm:prSet/>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t>
        <a:bodyPr/>
        <a:lstStyle/>
        <a:p>
          <a:endParaRPr lang="en-GB"/>
        </a:p>
      </dgm:t>
      <dgm:extLst>
        <a:ext uri="{E40237B7-FDA0-4F09-8148-C483321AD2D9}">
          <dgm14:cNvPr xmlns:dgm14="http://schemas.microsoft.com/office/drawing/2010/diagram" id="0" name="" descr="Thought outline"/>
        </a:ext>
      </dgm:extLst>
    </dgm:pt>
    <dgm:pt modelId="{22137500-0589-4D47-BBAA-871BBEC4AACD}">
      <dgm:prSet/>
      <dgm:spPr/>
      <dgm:t>
        <a:bodyPr/>
        <a:lstStyle/>
        <a:p>
          <a:r>
            <a:rPr lang="en-GB" b="1" dirty="0"/>
            <a:t>CREATING</a:t>
          </a:r>
        </a:p>
      </dgm:t>
    </dgm:pt>
    <dgm:pt modelId="{CB42EB14-4223-40C9-9AAF-F5040A6A53E8}" type="parTrans" cxnId="{FE73DDBB-F5F9-44F5-B5F1-FFD21CA3C558}">
      <dgm:prSet/>
      <dgm:spPr/>
      <dgm:t>
        <a:bodyPr/>
        <a:lstStyle/>
        <a:p>
          <a:endParaRPr lang="en-GB"/>
        </a:p>
      </dgm:t>
    </dgm:pt>
    <dgm:pt modelId="{925D9CDF-C520-4E6E-8403-2447754E0F50}" type="sibTrans" cxnId="{FE73DDBB-F5F9-44F5-B5F1-FFD21CA3C558}">
      <dgm:prSet/>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t>
        <a:bodyPr/>
        <a:lstStyle/>
        <a:p>
          <a:endParaRPr lang="en-GB"/>
        </a:p>
      </dgm:t>
      <dgm:extLst>
        <a:ext uri="{E40237B7-FDA0-4F09-8148-C483321AD2D9}">
          <dgm14:cNvPr xmlns:dgm14="http://schemas.microsoft.com/office/drawing/2010/diagram" id="0" name="" descr="Artist male outline"/>
        </a:ext>
      </dgm:extLst>
    </dgm:pt>
    <dgm:pt modelId="{8E4D9030-92A8-4CB1-A046-487A27473052}" type="pres">
      <dgm:prSet presAssocID="{85E5D882-60B5-40CD-BA2D-7F6E1EBF78B0}" presName="Name0" presStyleCnt="0">
        <dgm:presLayoutVars>
          <dgm:chMax val="7"/>
          <dgm:chPref val="7"/>
          <dgm:dir/>
        </dgm:presLayoutVars>
      </dgm:prSet>
      <dgm:spPr/>
    </dgm:pt>
    <dgm:pt modelId="{08345BD4-EF31-49E9-83A9-741C9D8B20A1}" type="pres">
      <dgm:prSet presAssocID="{85E5D882-60B5-40CD-BA2D-7F6E1EBF78B0}" presName="dot1" presStyleLbl="alignNode1" presStyleIdx="0" presStyleCnt="17"/>
      <dgm:spPr/>
    </dgm:pt>
    <dgm:pt modelId="{1F8BA75E-D915-4408-80AF-C30310E48B92}" type="pres">
      <dgm:prSet presAssocID="{85E5D882-60B5-40CD-BA2D-7F6E1EBF78B0}" presName="dot2" presStyleLbl="alignNode1" presStyleIdx="1" presStyleCnt="17"/>
      <dgm:spPr/>
    </dgm:pt>
    <dgm:pt modelId="{8B2198B0-46EC-43FF-8A30-31878E6A70F5}" type="pres">
      <dgm:prSet presAssocID="{85E5D882-60B5-40CD-BA2D-7F6E1EBF78B0}" presName="dot3" presStyleLbl="alignNode1" presStyleIdx="2" presStyleCnt="17"/>
      <dgm:spPr/>
    </dgm:pt>
    <dgm:pt modelId="{26FB6E53-C299-4AD1-9925-FCF7327E2F7B}" type="pres">
      <dgm:prSet presAssocID="{85E5D882-60B5-40CD-BA2D-7F6E1EBF78B0}" presName="dot4" presStyleLbl="alignNode1" presStyleIdx="3" presStyleCnt="17"/>
      <dgm:spPr/>
    </dgm:pt>
    <dgm:pt modelId="{61673602-3188-4511-9FFA-0D8A74A36C84}" type="pres">
      <dgm:prSet presAssocID="{85E5D882-60B5-40CD-BA2D-7F6E1EBF78B0}" presName="dot5" presStyleLbl="alignNode1" presStyleIdx="4" presStyleCnt="17"/>
      <dgm:spPr/>
    </dgm:pt>
    <dgm:pt modelId="{18F226C3-D5D0-42B0-A561-534DC3225E61}" type="pres">
      <dgm:prSet presAssocID="{85E5D882-60B5-40CD-BA2D-7F6E1EBF78B0}" presName="dot6" presStyleLbl="alignNode1" presStyleIdx="5" presStyleCnt="17"/>
      <dgm:spPr/>
    </dgm:pt>
    <dgm:pt modelId="{9F9AEEAC-262E-4443-95DE-7B92906D9550}" type="pres">
      <dgm:prSet presAssocID="{85E5D882-60B5-40CD-BA2D-7F6E1EBF78B0}" presName="dot7" presStyleLbl="alignNode1" presStyleIdx="6" presStyleCnt="17"/>
      <dgm:spPr/>
    </dgm:pt>
    <dgm:pt modelId="{B78EE9FA-C17C-4905-84A5-C1FEF0577169}" type="pres">
      <dgm:prSet presAssocID="{85E5D882-60B5-40CD-BA2D-7F6E1EBF78B0}" presName="dot8" presStyleLbl="alignNode1" presStyleIdx="7" presStyleCnt="17"/>
      <dgm:spPr/>
    </dgm:pt>
    <dgm:pt modelId="{E25671CA-E743-440B-BE21-637A268CDE0B}" type="pres">
      <dgm:prSet presAssocID="{85E5D882-60B5-40CD-BA2D-7F6E1EBF78B0}" presName="dot9" presStyleLbl="alignNode1" presStyleIdx="8" presStyleCnt="17"/>
      <dgm:spPr/>
    </dgm:pt>
    <dgm:pt modelId="{7A254874-FFF6-4350-91F1-B074E06DE1FD}" type="pres">
      <dgm:prSet presAssocID="{85E5D882-60B5-40CD-BA2D-7F6E1EBF78B0}" presName="dot10" presStyleLbl="alignNode1" presStyleIdx="9" presStyleCnt="17"/>
      <dgm:spPr/>
    </dgm:pt>
    <dgm:pt modelId="{812A40B4-C650-43B5-B359-5B66C3A88D1D}" type="pres">
      <dgm:prSet presAssocID="{85E5D882-60B5-40CD-BA2D-7F6E1EBF78B0}" presName="dotArrow1" presStyleLbl="alignNode1" presStyleIdx="10" presStyleCnt="17"/>
      <dgm:spPr/>
    </dgm:pt>
    <dgm:pt modelId="{8AE284EF-5DA1-4663-8165-9E2023CA7E87}" type="pres">
      <dgm:prSet presAssocID="{85E5D882-60B5-40CD-BA2D-7F6E1EBF78B0}" presName="dotArrow2" presStyleLbl="alignNode1" presStyleIdx="11" presStyleCnt="17"/>
      <dgm:spPr/>
    </dgm:pt>
    <dgm:pt modelId="{BCE85C45-8640-4DEB-ADDF-9B705681F0FF}" type="pres">
      <dgm:prSet presAssocID="{85E5D882-60B5-40CD-BA2D-7F6E1EBF78B0}" presName="dotArrow3" presStyleLbl="alignNode1" presStyleIdx="12" presStyleCnt="17"/>
      <dgm:spPr/>
    </dgm:pt>
    <dgm:pt modelId="{44012319-2ADA-461D-9E7E-AF73447E17D6}" type="pres">
      <dgm:prSet presAssocID="{85E5D882-60B5-40CD-BA2D-7F6E1EBF78B0}" presName="dotArrow4" presStyleLbl="alignNode1" presStyleIdx="13" presStyleCnt="17"/>
      <dgm:spPr/>
    </dgm:pt>
    <dgm:pt modelId="{5A3019FA-9E7D-41F2-ABD4-BC9A7CC1C11E}" type="pres">
      <dgm:prSet presAssocID="{85E5D882-60B5-40CD-BA2D-7F6E1EBF78B0}" presName="dotArrow5" presStyleLbl="alignNode1" presStyleIdx="14" presStyleCnt="17"/>
      <dgm:spPr/>
    </dgm:pt>
    <dgm:pt modelId="{DEC38556-98D6-462E-8E4B-0456DAD59C8A}" type="pres">
      <dgm:prSet presAssocID="{85E5D882-60B5-40CD-BA2D-7F6E1EBF78B0}" presName="dotArrow6" presStyleLbl="alignNode1" presStyleIdx="15" presStyleCnt="17"/>
      <dgm:spPr/>
    </dgm:pt>
    <dgm:pt modelId="{3DB7A5B8-73BA-4FB6-BAD4-732C3C7D2A05}" type="pres">
      <dgm:prSet presAssocID="{85E5D882-60B5-40CD-BA2D-7F6E1EBF78B0}" presName="dotArrow7" presStyleLbl="alignNode1" presStyleIdx="16" presStyleCnt="17"/>
      <dgm:spPr/>
    </dgm:pt>
    <dgm:pt modelId="{0BFB4DE5-BE3D-4205-B3DB-A62A7E558F98}" type="pres">
      <dgm:prSet presAssocID="{BB82720D-020F-4748-972A-4CC73D7BA058}" presName="parTx1" presStyleLbl="node1" presStyleIdx="0" presStyleCnt="6"/>
      <dgm:spPr/>
    </dgm:pt>
    <dgm:pt modelId="{4181555E-8466-42AD-8201-3E03233EBF5F}" type="pres">
      <dgm:prSet presAssocID="{2473C274-C094-4FBA-8FAE-12CBA4F9293D}" presName="picture1" presStyleCnt="0"/>
      <dgm:spPr/>
    </dgm:pt>
    <dgm:pt modelId="{33F0C865-5920-4D4B-A30A-B10A11680629}" type="pres">
      <dgm:prSet presAssocID="{2473C274-C094-4FBA-8FAE-12CBA4F9293D}" presName="imageRepeatNode" presStyleLbl="fgImgPlace1" presStyleIdx="0" presStyleCnt="6"/>
      <dgm:spPr/>
    </dgm:pt>
    <dgm:pt modelId="{A6BC7C7A-C662-4D2B-AC21-0A8CDB0D837E}" type="pres">
      <dgm:prSet presAssocID="{FD0E8A49-060A-4212-8FA3-3C4CAF1FDF1D}" presName="parTx2" presStyleLbl="node1" presStyleIdx="1" presStyleCnt="6" custScaleX="117578"/>
      <dgm:spPr/>
    </dgm:pt>
    <dgm:pt modelId="{C5BFC7E2-C01D-4BFA-BB33-E0275B01A1C9}" type="pres">
      <dgm:prSet presAssocID="{FDA8E67A-8077-4EAA-84FE-93F7EAE87AF8}" presName="picture2" presStyleCnt="0"/>
      <dgm:spPr/>
    </dgm:pt>
    <dgm:pt modelId="{18035AE3-C828-4946-B9D2-6D696655C12F}" type="pres">
      <dgm:prSet presAssocID="{FDA8E67A-8077-4EAA-84FE-93F7EAE87AF8}" presName="imageRepeatNode" presStyleLbl="fgImgPlace1" presStyleIdx="1" presStyleCnt="6"/>
      <dgm:spPr/>
    </dgm:pt>
    <dgm:pt modelId="{F81F4EE7-3946-4546-8183-41B5AD2F5F9F}" type="pres">
      <dgm:prSet presAssocID="{03351353-FE92-405E-A761-F511E5626477}" presName="parTx3" presStyleLbl="node1" presStyleIdx="2" presStyleCnt="6"/>
      <dgm:spPr/>
    </dgm:pt>
    <dgm:pt modelId="{FF21EBE8-5F1A-4A31-8273-9644A1146B6C}" type="pres">
      <dgm:prSet presAssocID="{02E00AB3-D2CF-41F5-83F6-A9E6E9AC3AE0}" presName="picture3" presStyleCnt="0"/>
      <dgm:spPr/>
    </dgm:pt>
    <dgm:pt modelId="{03BD1FA9-E021-4A2C-9F53-5BC5D1983030}" type="pres">
      <dgm:prSet presAssocID="{02E00AB3-D2CF-41F5-83F6-A9E6E9AC3AE0}" presName="imageRepeatNode" presStyleLbl="fgImgPlace1" presStyleIdx="2" presStyleCnt="6"/>
      <dgm:spPr/>
    </dgm:pt>
    <dgm:pt modelId="{8FAD6830-F9AA-4444-A0E3-53BAB3F3CC18}" type="pres">
      <dgm:prSet presAssocID="{621E1F96-14A0-417B-85FE-CADEFD353D49}" presName="parTx4" presStyleLbl="node1" presStyleIdx="3" presStyleCnt="6"/>
      <dgm:spPr/>
    </dgm:pt>
    <dgm:pt modelId="{EE082C64-E8B5-4130-9D6A-6EE1C752F737}" type="pres">
      <dgm:prSet presAssocID="{9B3ACAAA-255E-498A-84A8-FCA687C08FF0}" presName="picture4" presStyleCnt="0"/>
      <dgm:spPr/>
    </dgm:pt>
    <dgm:pt modelId="{4D436CB1-1788-4370-8663-6256769B195C}" type="pres">
      <dgm:prSet presAssocID="{9B3ACAAA-255E-498A-84A8-FCA687C08FF0}" presName="imageRepeatNode" presStyleLbl="fgImgPlace1" presStyleIdx="3" presStyleCnt="6"/>
      <dgm:spPr/>
    </dgm:pt>
    <dgm:pt modelId="{82E371DC-DC6C-414D-B6AD-7037AE221AB0}" type="pres">
      <dgm:prSet presAssocID="{22520DF9-4515-45D3-858D-438FB0E941CB}" presName="parTx5" presStyleLbl="node1" presStyleIdx="4" presStyleCnt="6"/>
      <dgm:spPr/>
    </dgm:pt>
    <dgm:pt modelId="{20BEC64F-4C8A-4D99-B0B1-89F9465B26FF}" type="pres">
      <dgm:prSet presAssocID="{74AAA858-3526-417F-B678-42FC5BA668C8}" presName="picture5" presStyleCnt="0"/>
      <dgm:spPr/>
    </dgm:pt>
    <dgm:pt modelId="{20EE40CA-2F05-4F26-AA4B-81ECEF9E7F87}" type="pres">
      <dgm:prSet presAssocID="{74AAA858-3526-417F-B678-42FC5BA668C8}" presName="imageRepeatNode" presStyleLbl="fgImgPlace1" presStyleIdx="4" presStyleCnt="6"/>
      <dgm:spPr/>
    </dgm:pt>
    <dgm:pt modelId="{DE593E6F-1DCC-4774-BEAA-8944490E98F1}" type="pres">
      <dgm:prSet presAssocID="{22137500-0589-4D47-BBAA-871BBEC4AACD}" presName="parTx6" presStyleLbl="node1" presStyleIdx="5" presStyleCnt="6"/>
      <dgm:spPr/>
    </dgm:pt>
    <dgm:pt modelId="{2ABD6B50-A8D9-4065-9399-00C1EF034583}" type="pres">
      <dgm:prSet presAssocID="{925D9CDF-C520-4E6E-8403-2447754E0F50}" presName="picture6" presStyleCnt="0"/>
      <dgm:spPr/>
    </dgm:pt>
    <dgm:pt modelId="{FF41C0DF-80C4-4CA2-BEA1-38E258FA0F87}" type="pres">
      <dgm:prSet presAssocID="{925D9CDF-C520-4E6E-8403-2447754E0F50}" presName="imageRepeatNode" presStyleLbl="fgImgPlace1" presStyleIdx="5" presStyleCnt="6"/>
      <dgm:spPr/>
    </dgm:pt>
  </dgm:ptLst>
  <dgm:cxnLst>
    <dgm:cxn modelId="{EE5F441A-9764-4062-BA68-CFAF126F2A75}" type="presOf" srcId="{74AAA858-3526-417F-B678-42FC5BA668C8}" destId="{20EE40CA-2F05-4F26-AA4B-81ECEF9E7F87}" srcOrd="0" destOrd="0" presId="urn:microsoft.com/office/officeart/2008/layout/AscendingPictureAccentProcess"/>
    <dgm:cxn modelId="{F0FBCA1B-B7F8-4E0D-B6A2-0B2DD23BCEE6}" type="presOf" srcId="{22137500-0589-4D47-BBAA-871BBEC4AACD}" destId="{DE593E6F-1DCC-4774-BEAA-8944490E98F1}" srcOrd="0" destOrd="0" presId="urn:microsoft.com/office/officeart/2008/layout/AscendingPictureAccentProcess"/>
    <dgm:cxn modelId="{72760B2E-05B2-4DD7-B32D-0A20A6C1F9FA}" srcId="{85E5D882-60B5-40CD-BA2D-7F6E1EBF78B0}" destId="{FD0E8A49-060A-4212-8FA3-3C4CAF1FDF1D}" srcOrd="1" destOrd="0" parTransId="{96C4A267-1346-4FA5-8805-D4348C842B69}" sibTransId="{FDA8E67A-8077-4EAA-84FE-93F7EAE87AF8}"/>
    <dgm:cxn modelId="{F3D9A468-4352-4E83-A26D-7FB159DCD4E9}" type="presOf" srcId="{02E00AB3-D2CF-41F5-83F6-A9E6E9AC3AE0}" destId="{03BD1FA9-E021-4A2C-9F53-5BC5D1983030}" srcOrd="0" destOrd="0" presId="urn:microsoft.com/office/officeart/2008/layout/AscendingPictureAccentProcess"/>
    <dgm:cxn modelId="{2FF60255-523A-4DEF-ABA0-5150B0789EBF}" type="presOf" srcId="{2473C274-C094-4FBA-8FAE-12CBA4F9293D}" destId="{33F0C865-5920-4D4B-A30A-B10A11680629}" srcOrd="0" destOrd="0" presId="urn:microsoft.com/office/officeart/2008/layout/AscendingPictureAccentProcess"/>
    <dgm:cxn modelId="{C364B857-26EE-4F31-8E4E-8A70AFC2CE89}" type="presOf" srcId="{925D9CDF-C520-4E6E-8403-2447754E0F50}" destId="{FF41C0DF-80C4-4CA2-BEA1-38E258FA0F87}" srcOrd="0" destOrd="0" presId="urn:microsoft.com/office/officeart/2008/layout/AscendingPictureAccentProcess"/>
    <dgm:cxn modelId="{E76D518A-CE17-4DFD-A41B-24E97B1393D1}" type="presOf" srcId="{9B3ACAAA-255E-498A-84A8-FCA687C08FF0}" destId="{4D436CB1-1788-4370-8663-6256769B195C}" srcOrd="0" destOrd="0" presId="urn:microsoft.com/office/officeart/2008/layout/AscendingPictureAccentProcess"/>
    <dgm:cxn modelId="{FAE0058D-67D6-4A3E-B074-1032E791F431}" srcId="{85E5D882-60B5-40CD-BA2D-7F6E1EBF78B0}" destId="{BB82720D-020F-4748-972A-4CC73D7BA058}" srcOrd="0" destOrd="0" parTransId="{CC758982-3177-4931-BF74-0AC33D3BB610}" sibTransId="{2473C274-C094-4FBA-8FAE-12CBA4F9293D}"/>
    <dgm:cxn modelId="{F1AB7191-D1B9-4EA9-BFD0-8C1E834903BD}" type="presOf" srcId="{BB82720D-020F-4748-972A-4CC73D7BA058}" destId="{0BFB4DE5-BE3D-4205-B3DB-A62A7E558F98}" srcOrd="0" destOrd="0" presId="urn:microsoft.com/office/officeart/2008/layout/AscendingPictureAccentProcess"/>
    <dgm:cxn modelId="{2C6D9D99-567C-437E-881D-968099707743}" type="presOf" srcId="{621E1F96-14A0-417B-85FE-CADEFD353D49}" destId="{8FAD6830-F9AA-4444-A0E3-53BAB3F3CC18}" srcOrd="0" destOrd="0" presId="urn:microsoft.com/office/officeart/2008/layout/AscendingPictureAccentProcess"/>
    <dgm:cxn modelId="{94A1589A-02CA-4F40-B78C-E7A7A664E3CA}" srcId="{85E5D882-60B5-40CD-BA2D-7F6E1EBF78B0}" destId="{22520DF9-4515-45D3-858D-438FB0E941CB}" srcOrd="4" destOrd="0" parTransId="{013AFF92-76BD-4D7B-98E1-19A50106AC26}" sibTransId="{74AAA858-3526-417F-B678-42FC5BA668C8}"/>
    <dgm:cxn modelId="{253F16AA-D660-4D09-BCA2-B95B8C183F1C}" type="presOf" srcId="{85E5D882-60B5-40CD-BA2D-7F6E1EBF78B0}" destId="{8E4D9030-92A8-4CB1-A046-487A27473052}" srcOrd="0" destOrd="0" presId="urn:microsoft.com/office/officeart/2008/layout/AscendingPictureAccentProcess"/>
    <dgm:cxn modelId="{C2A92FAA-52CB-4DE7-8BA5-7BC94450B8F2}" type="presOf" srcId="{FD0E8A49-060A-4212-8FA3-3C4CAF1FDF1D}" destId="{A6BC7C7A-C662-4D2B-AC21-0A8CDB0D837E}" srcOrd="0" destOrd="0" presId="urn:microsoft.com/office/officeart/2008/layout/AscendingPictureAccentProcess"/>
    <dgm:cxn modelId="{6265C6B4-225F-4A87-A5C9-4574CF8D200B}" type="presOf" srcId="{FDA8E67A-8077-4EAA-84FE-93F7EAE87AF8}" destId="{18035AE3-C828-4946-B9D2-6D696655C12F}" srcOrd="0" destOrd="0" presId="urn:microsoft.com/office/officeart/2008/layout/AscendingPictureAccentProcess"/>
    <dgm:cxn modelId="{611DBFBB-591C-41FA-AC0F-B1F435B8DA11}" srcId="{85E5D882-60B5-40CD-BA2D-7F6E1EBF78B0}" destId="{621E1F96-14A0-417B-85FE-CADEFD353D49}" srcOrd="3" destOrd="0" parTransId="{5B4D7CFB-E56D-4FCE-A4C3-4DA95B385521}" sibTransId="{9B3ACAAA-255E-498A-84A8-FCA687C08FF0}"/>
    <dgm:cxn modelId="{FE73DDBB-F5F9-44F5-B5F1-FFD21CA3C558}" srcId="{85E5D882-60B5-40CD-BA2D-7F6E1EBF78B0}" destId="{22137500-0589-4D47-BBAA-871BBEC4AACD}" srcOrd="5" destOrd="0" parTransId="{CB42EB14-4223-40C9-9AAF-F5040A6A53E8}" sibTransId="{925D9CDF-C520-4E6E-8403-2447754E0F50}"/>
    <dgm:cxn modelId="{55E2D4BC-235D-4D9E-8467-E41BFA18BA7C}" type="presOf" srcId="{22520DF9-4515-45D3-858D-438FB0E941CB}" destId="{82E371DC-DC6C-414D-B6AD-7037AE221AB0}" srcOrd="0" destOrd="0" presId="urn:microsoft.com/office/officeart/2008/layout/AscendingPictureAccentProcess"/>
    <dgm:cxn modelId="{216944C4-BE5E-4346-9B65-852E3495E439}" type="presOf" srcId="{03351353-FE92-405E-A761-F511E5626477}" destId="{F81F4EE7-3946-4546-8183-41B5AD2F5F9F}" srcOrd="0" destOrd="0" presId="urn:microsoft.com/office/officeart/2008/layout/AscendingPictureAccentProcess"/>
    <dgm:cxn modelId="{A8C6E5C7-E98D-4193-A334-9606E4CE19F7}" srcId="{85E5D882-60B5-40CD-BA2D-7F6E1EBF78B0}" destId="{03351353-FE92-405E-A761-F511E5626477}" srcOrd="2" destOrd="0" parTransId="{900F17B0-0AB3-4A9A-86F9-321490B9A8E6}" sibTransId="{02E00AB3-D2CF-41F5-83F6-A9E6E9AC3AE0}"/>
    <dgm:cxn modelId="{911E2062-918E-449A-8E03-2AA5C0DFFEAF}" type="presParOf" srcId="{8E4D9030-92A8-4CB1-A046-487A27473052}" destId="{08345BD4-EF31-49E9-83A9-741C9D8B20A1}" srcOrd="0" destOrd="0" presId="urn:microsoft.com/office/officeart/2008/layout/AscendingPictureAccentProcess"/>
    <dgm:cxn modelId="{29D4987C-2A66-4EF8-A667-A7259E0CD08F}" type="presParOf" srcId="{8E4D9030-92A8-4CB1-A046-487A27473052}" destId="{1F8BA75E-D915-4408-80AF-C30310E48B92}" srcOrd="1" destOrd="0" presId="urn:microsoft.com/office/officeart/2008/layout/AscendingPictureAccentProcess"/>
    <dgm:cxn modelId="{3D54216B-DE8D-4008-B995-1CB043EF5265}" type="presParOf" srcId="{8E4D9030-92A8-4CB1-A046-487A27473052}" destId="{8B2198B0-46EC-43FF-8A30-31878E6A70F5}" srcOrd="2" destOrd="0" presId="urn:microsoft.com/office/officeart/2008/layout/AscendingPictureAccentProcess"/>
    <dgm:cxn modelId="{7C76232C-4276-42C9-98DA-D1BD25A5F5A4}" type="presParOf" srcId="{8E4D9030-92A8-4CB1-A046-487A27473052}" destId="{26FB6E53-C299-4AD1-9925-FCF7327E2F7B}" srcOrd="3" destOrd="0" presId="urn:microsoft.com/office/officeart/2008/layout/AscendingPictureAccentProcess"/>
    <dgm:cxn modelId="{A469ED79-FED3-465A-A5BE-F1988A6ABFC5}" type="presParOf" srcId="{8E4D9030-92A8-4CB1-A046-487A27473052}" destId="{61673602-3188-4511-9FFA-0D8A74A36C84}" srcOrd="4" destOrd="0" presId="urn:microsoft.com/office/officeart/2008/layout/AscendingPictureAccentProcess"/>
    <dgm:cxn modelId="{4D9774A6-1EFC-4B24-AE2E-18494400B742}" type="presParOf" srcId="{8E4D9030-92A8-4CB1-A046-487A27473052}" destId="{18F226C3-D5D0-42B0-A561-534DC3225E61}" srcOrd="5" destOrd="0" presId="urn:microsoft.com/office/officeart/2008/layout/AscendingPictureAccentProcess"/>
    <dgm:cxn modelId="{EC72551C-9BE7-465D-8704-A5A6D41F1A0B}" type="presParOf" srcId="{8E4D9030-92A8-4CB1-A046-487A27473052}" destId="{9F9AEEAC-262E-4443-95DE-7B92906D9550}" srcOrd="6" destOrd="0" presId="urn:microsoft.com/office/officeart/2008/layout/AscendingPictureAccentProcess"/>
    <dgm:cxn modelId="{E21341DC-7D1A-4316-ACF8-EE332812E424}" type="presParOf" srcId="{8E4D9030-92A8-4CB1-A046-487A27473052}" destId="{B78EE9FA-C17C-4905-84A5-C1FEF0577169}" srcOrd="7" destOrd="0" presId="urn:microsoft.com/office/officeart/2008/layout/AscendingPictureAccentProcess"/>
    <dgm:cxn modelId="{32EE4E66-CAED-49A0-AED4-6BA92B2BF0FC}" type="presParOf" srcId="{8E4D9030-92A8-4CB1-A046-487A27473052}" destId="{E25671CA-E743-440B-BE21-637A268CDE0B}" srcOrd="8" destOrd="0" presId="urn:microsoft.com/office/officeart/2008/layout/AscendingPictureAccentProcess"/>
    <dgm:cxn modelId="{E2A0A0FA-8DFD-4EE8-BABF-21E7F8D1233C}" type="presParOf" srcId="{8E4D9030-92A8-4CB1-A046-487A27473052}" destId="{7A254874-FFF6-4350-91F1-B074E06DE1FD}" srcOrd="9" destOrd="0" presId="urn:microsoft.com/office/officeart/2008/layout/AscendingPictureAccentProcess"/>
    <dgm:cxn modelId="{4BD41DD6-6871-4467-A954-7014EAF59704}" type="presParOf" srcId="{8E4D9030-92A8-4CB1-A046-487A27473052}" destId="{812A40B4-C650-43B5-B359-5B66C3A88D1D}" srcOrd="10" destOrd="0" presId="urn:microsoft.com/office/officeart/2008/layout/AscendingPictureAccentProcess"/>
    <dgm:cxn modelId="{901ACC1A-A5A4-42F3-A016-2F6DC86FF6F7}" type="presParOf" srcId="{8E4D9030-92A8-4CB1-A046-487A27473052}" destId="{8AE284EF-5DA1-4663-8165-9E2023CA7E87}" srcOrd="11" destOrd="0" presId="urn:microsoft.com/office/officeart/2008/layout/AscendingPictureAccentProcess"/>
    <dgm:cxn modelId="{E2DFC7D3-2A36-4146-8681-CDB871916AAB}" type="presParOf" srcId="{8E4D9030-92A8-4CB1-A046-487A27473052}" destId="{BCE85C45-8640-4DEB-ADDF-9B705681F0FF}" srcOrd="12" destOrd="0" presId="urn:microsoft.com/office/officeart/2008/layout/AscendingPictureAccentProcess"/>
    <dgm:cxn modelId="{60956908-7701-4935-855E-820088267440}" type="presParOf" srcId="{8E4D9030-92A8-4CB1-A046-487A27473052}" destId="{44012319-2ADA-461D-9E7E-AF73447E17D6}" srcOrd="13" destOrd="0" presId="urn:microsoft.com/office/officeart/2008/layout/AscendingPictureAccentProcess"/>
    <dgm:cxn modelId="{F364C8A5-6CBE-4AAE-99A3-FAD458E8DA58}" type="presParOf" srcId="{8E4D9030-92A8-4CB1-A046-487A27473052}" destId="{5A3019FA-9E7D-41F2-ABD4-BC9A7CC1C11E}" srcOrd="14" destOrd="0" presId="urn:microsoft.com/office/officeart/2008/layout/AscendingPictureAccentProcess"/>
    <dgm:cxn modelId="{63197F5B-3C8F-475B-AD0A-23F51D618788}" type="presParOf" srcId="{8E4D9030-92A8-4CB1-A046-487A27473052}" destId="{DEC38556-98D6-462E-8E4B-0456DAD59C8A}" srcOrd="15" destOrd="0" presId="urn:microsoft.com/office/officeart/2008/layout/AscendingPictureAccentProcess"/>
    <dgm:cxn modelId="{BC8F2BA0-91C8-4A4B-81D3-51575C4B1759}" type="presParOf" srcId="{8E4D9030-92A8-4CB1-A046-487A27473052}" destId="{3DB7A5B8-73BA-4FB6-BAD4-732C3C7D2A05}" srcOrd="16" destOrd="0" presId="urn:microsoft.com/office/officeart/2008/layout/AscendingPictureAccentProcess"/>
    <dgm:cxn modelId="{64707CB8-1D5E-403C-AABF-C7B2DF89D778}" type="presParOf" srcId="{8E4D9030-92A8-4CB1-A046-487A27473052}" destId="{0BFB4DE5-BE3D-4205-B3DB-A62A7E558F98}" srcOrd="17" destOrd="0" presId="urn:microsoft.com/office/officeart/2008/layout/AscendingPictureAccentProcess"/>
    <dgm:cxn modelId="{5CAF8FB2-BB58-4883-856F-3DB11F04EA45}" type="presParOf" srcId="{8E4D9030-92A8-4CB1-A046-487A27473052}" destId="{4181555E-8466-42AD-8201-3E03233EBF5F}" srcOrd="18" destOrd="0" presId="urn:microsoft.com/office/officeart/2008/layout/AscendingPictureAccentProcess"/>
    <dgm:cxn modelId="{905160AE-4E7E-43A9-B215-20F242AF80A2}" type="presParOf" srcId="{4181555E-8466-42AD-8201-3E03233EBF5F}" destId="{33F0C865-5920-4D4B-A30A-B10A11680629}" srcOrd="0" destOrd="0" presId="urn:microsoft.com/office/officeart/2008/layout/AscendingPictureAccentProcess"/>
    <dgm:cxn modelId="{E560898D-2E54-424D-BC7E-E154C4C79795}" type="presParOf" srcId="{8E4D9030-92A8-4CB1-A046-487A27473052}" destId="{A6BC7C7A-C662-4D2B-AC21-0A8CDB0D837E}" srcOrd="19" destOrd="0" presId="urn:microsoft.com/office/officeart/2008/layout/AscendingPictureAccentProcess"/>
    <dgm:cxn modelId="{EAD513F4-F356-4B35-B568-8A18C6C6145F}" type="presParOf" srcId="{8E4D9030-92A8-4CB1-A046-487A27473052}" destId="{C5BFC7E2-C01D-4BFA-BB33-E0275B01A1C9}" srcOrd="20" destOrd="0" presId="urn:microsoft.com/office/officeart/2008/layout/AscendingPictureAccentProcess"/>
    <dgm:cxn modelId="{B4F2787F-A148-4984-8CAB-75398E9813AB}" type="presParOf" srcId="{C5BFC7E2-C01D-4BFA-BB33-E0275B01A1C9}" destId="{18035AE3-C828-4946-B9D2-6D696655C12F}" srcOrd="0" destOrd="0" presId="urn:microsoft.com/office/officeart/2008/layout/AscendingPictureAccentProcess"/>
    <dgm:cxn modelId="{AD61DCC2-FB89-4440-85D4-FEBB034A1432}" type="presParOf" srcId="{8E4D9030-92A8-4CB1-A046-487A27473052}" destId="{F81F4EE7-3946-4546-8183-41B5AD2F5F9F}" srcOrd="21" destOrd="0" presId="urn:microsoft.com/office/officeart/2008/layout/AscendingPictureAccentProcess"/>
    <dgm:cxn modelId="{33535E07-3551-4753-8EAB-3D144EF82BA9}" type="presParOf" srcId="{8E4D9030-92A8-4CB1-A046-487A27473052}" destId="{FF21EBE8-5F1A-4A31-8273-9644A1146B6C}" srcOrd="22" destOrd="0" presId="urn:microsoft.com/office/officeart/2008/layout/AscendingPictureAccentProcess"/>
    <dgm:cxn modelId="{DE94ABB5-A654-4CE4-9C99-883BDCE8FBC2}" type="presParOf" srcId="{FF21EBE8-5F1A-4A31-8273-9644A1146B6C}" destId="{03BD1FA9-E021-4A2C-9F53-5BC5D1983030}" srcOrd="0" destOrd="0" presId="urn:microsoft.com/office/officeart/2008/layout/AscendingPictureAccentProcess"/>
    <dgm:cxn modelId="{48018EFE-5891-4409-B83E-2F40D570D87D}" type="presParOf" srcId="{8E4D9030-92A8-4CB1-A046-487A27473052}" destId="{8FAD6830-F9AA-4444-A0E3-53BAB3F3CC18}" srcOrd="23" destOrd="0" presId="urn:microsoft.com/office/officeart/2008/layout/AscendingPictureAccentProcess"/>
    <dgm:cxn modelId="{494BF9F9-BFB0-480A-BE04-FA179C3B8D7A}" type="presParOf" srcId="{8E4D9030-92A8-4CB1-A046-487A27473052}" destId="{EE082C64-E8B5-4130-9D6A-6EE1C752F737}" srcOrd="24" destOrd="0" presId="urn:microsoft.com/office/officeart/2008/layout/AscendingPictureAccentProcess"/>
    <dgm:cxn modelId="{94FCC6B7-5F6D-4C37-AC56-D1548BC2BA8E}" type="presParOf" srcId="{EE082C64-E8B5-4130-9D6A-6EE1C752F737}" destId="{4D436CB1-1788-4370-8663-6256769B195C}" srcOrd="0" destOrd="0" presId="urn:microsoft.com/office/officeart/2008/layout/AscendingPictureAccentProcess"/>
    <dgm:cxn modelId="{AEA236A5-1087-427A-965D-88B1E1A9DE39}" type="presParOf" srcId="{8E4D9030-92A8-4CB1-A046-487A27473052}" destId="{82E371DC-DC6C-414D-B6AD-7037AE221AB0}" srcOrd="25" destOrd="0" presId="urn:microsoft.com/office/officeart/2008/layout/AscendingPictureAccentProcess"/>
    <dgm:cxn modelId="{2AF72C98-63B2-4D0E-8DB8-889809BDF19F}" type="presParOf" srcId="{8E4D9030-92A8-4CB1-A046-487A27473052}" destId="{20BEC64F-4C8A-4D99-B0B1-89F9465B26FF}" srcOrd="26" destOrd="0" presId="urn:microsoft.com/office/officeart/2008/layout/AscendingPictureAccentProcess"/>
    <dgm:cxn modelId="{D5285038-2E8D-4F3D-8423-2B401A7A76E0}" type="presParOf" srcId="{20BEC64F-4C8A-4D99-B0B1-89F9465B26FF}" destId="{20EE40CA-2F05-4F26-AA4B-81ECEF9E7F87}" srcOrd="0" destOrd="0" presId="urn:microsoft.com/office/officeart/2008/layout/AscendingPictureAccentProcess"/>
    <dgm:cxn modelId="{CF5765C7-9F13-469E-9916-DE489E9B1CC9}" type="presParOf" srcId="{8E4D9030-92A8-4CB1-A046-487A27473052}" destId="{DE593E6F-1DCC-4774-BEAA-8944490E98F1}" srcOrd="27" destOrd="0" presId="urn:microsoft.com/office/officeart/2008/layout/AscendingPictureAccentProcess"/>
    <dgm:cxn modelId="{1B31E554-3B77-4BF1-952D-2CF666DD4523}" type="presParOf" srcId="{8E4D9030-92A8-4CB1-A046-487A27473052}" destId="{2ABD6B50-A8D9-4065-9399-00C1EF034583}" srcOrd="28" destOrd="0" presId="urn:microsoft.com/office/officeart/2008/layout/AscendingPictureAccentProcess"/>
    <dgm:cxn modelId="{BBBB0D91-6208-4A37-B4E9-4538E5D75170}" type="presParOf" srcId="{2ABD6B50-A8D9-4065-9399-00C1EF034583}" destId="{FF41C0DF-80C4-4CA2-BEA1-38E258FA0F87}"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751F71-4C3B-4D25-8351-8C959B9EE128}"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1B86A2D9-7B35-42BE-AAA8-8272E25DC5E3}">
      <dgm:prSet phldrT="[Tex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PSYSIOLOGICAL</a:t>
          </a:r>
        </a:p>
        <a:p>
          <a:r>
            <a:rPr lang="en-GB" dirty="0"/>
            <a:t>(food, water, sex, breathing, sleep)</a:t>
          </a:r>
        </a:p>
      </dgm:t>
    </dgm:pt>
    <dgm:pt modelId="{1DA0FC54-3D88-4093-AADE-2744CFDA4FDA}" type="parTrans" cxnId="{992A7607-86FB-4E22-8506-C272704502F7}">
      <dgm:prSet/>
      <dgm:spPr/>
      <dgm:t>
        <a:bodyPr/>
        <a:lstStyle/>
        <a:p>
          <a:endParaRPr lang="en-GB"/>
        </a:p>
      </dgm:t>
    </dgm:pt>
    <dgm:pt modelId="{6EA12F70-9A8E-4DC2-9227-76EF67731197}" type="sibTrans" cxnId="{992A7607-86FB-4E22-8506-C272704502F7}">
      <dgm:prSet/>
      <dgm:spPr/>
      <dgm:t>
        <a:bodyPr/>
        <a:lstStyle/>
        <a:p>
          <a:endParaRPr lang="en-GB"/>
        </a:p>
      </dgm:t>
    </dgm:pt>
    <dgm:pt modelId="{E9DFC379-F901-4203-AD13-70E0B98240EE}">
      <dgm:prSet phldrT="[Text]" phldr="0">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SELF- ACTUALISATION</a:t>
          </a:r>
        </a:p>
        <a:p>
          <a:r>
            <a:rPr lang="en-GB" dirty="0"/>
            <a:t>(morality, creativity, purpose, inner potential)</a:t>
          </a:r>
        </a:p>
      </dgm:t>
    </dgm:pt>
    <dgm:pt modelId="{F2D85C3C-D4AD-42DF-862A-20B41D912CB6}" type="parTrans" cxnId="{58A901BB-88F6-4D3B-82CC-F90C3012D0AF}">
      <dgm:prSet/>
      <dgm:spPr/>
      <dgm:t>
        <a:bodyPr/>
        <a:lstStyle/>
        <a:p>
          <a:endParaRPr lang="en-GB"/>
        </a:p>
      </dgm:t>
    </dgm:pt>
    <dgm:pt modelId="{F0D8591E-D364-45F0-A06E-ED2D7566F7A2}" type="sibTrans" cxnId="{58A901BB-88F6-4D3B-82CC-F90C3012D0AF}">
      <dgm:prSet/>
      <dgm:spPr/>
      <dgm:t>
        <a:bodyPr/>
        <a:lstStyle/>
        <a:p>
          <a:endParaRPr lang="en-GB" dirty="0"/>
        </a:p>
      </dgm:t>
    </dgm:pt>
    <dgm:pt modelId="{26557A1F-B684-4334-A55D-69245C8EF984}">
      <dgm:prSet phldrT="[Text]" phldr="0">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SAFETY</a:t>
          </a:r>
        </a:p>
        <a:p>
          <a:r>
            <a:rPr lang="en-GB" dirty="0"/>
            <a:t>( employment, morality, resources, health, property)</a:t>
          </a:r>
        </a:p>
      </dgm:t>
    </dgm:pt>
    <dgm:pt modelId="{AA467A4D-7A8F-4E37-8602-090149F3CBC4}" type="parTrans" cxnId="{2805C063-A812-4A64-8A20-F2D79A97A55C}">
      <dgm:prSet/>
      <dgm:spPr/>
      <dgm:t>
        <a:bodyPr/>
        <a:lstStyle/>
        <a:p>
          <a:endParaRPr lang="en-GB"/>
        </a:p>
      </dgm:t>
    </dgm:pt>
    <dgm:pt modelId="{C14BA7C4-94CB-40F6-9573-C69B101F3421}" type="sibTrans" cxnId="{2805C063-A812-4A64-8A20-F2D79A97A55C}">
      <dgm:prSet/>
      <dgm:spPr/>
      <dgm:t>
        <a:bodyPr/>
        <a:lstStyle/>
        <a:p>
          <a:endParaRPr lang="en-GB"/>
        </a:p>
      </dgm:t>
    </dgm:pt>
    <dgm:pt modelId="{D9D85CB5-A586-4F2D-99A6-C2E73336E047}">
      <dgm:prSe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ESTEEM</a:t>
          </a:r>
        </a:p>
        <a:p>
          <a:r>
            <a:rPr lang="en-GB" dirty="0"/>
            <a:t>(confidence, achievements, respect of others)</a:t>
          </a:r>
        </a:p>
      </dgm:t>
    </dgm:pt>
    <dgm:pt modelId="{C3CDA629-DA81-4864-B7A7-82056141EB51}" type="parTrans" cxnId="{64EA7225-0D14-4152-9DD8-289B3162FCB6}">
      <dgm:prSet/>
      <dgm:spPr/>
      <dgm:t>
        <a:bodyPr/>
        <a:lstStyle/>
        <a:p>
          <a:endParaRPr lang="en-GB"/>
        </a:p>
      </dgm:t>
    </dgm:pt>
    <dgm:pt modelId="{B65DADD0-EF88-476D-9796-A1AFE3C6CA60}" type="sibTrans" cxnId="{64EA7225-0D14-4152-9DD8-289B3162FCB6}">
      <dgm:prSet/>
      <dgm:spPr/>
      <dgm:t>
        <a:bodyPr/>
        <a:lstStyle/>
        <a:p>
          <a:endParaRPr lang="en-GB" dirty="0"/>
        </a:p>
      </dgm:t>
    </dgm:pt>
    <dgm:pt modelId="{3A1EAFF4-E4BB-41BA-9545-04342C6F7038}">
      <dgm:prSe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LOVE/BELONGING</a:t>
          </a:r>
        </a:p>
        <a:p>
          <a:r>
            <a:rPr lang="en-GB" dirty="0"/>
            <a:t>(family, friendship, intimacy)</a:t>
          </a:r>
        </a:p>
      </dgm:t>
    </dgm:pt>
    <dgm:pt modelId="{4B6E5167-D73E-472F-94E9-565A7299B6C6}" type="parTrans" cxnId="{82BD5504-15C7-4F09-9EDE-36AC8846D49F}">
      <dgm:prSet/>
      <dgm:spPr/>
      <dgm:t>
        <a:bodyPr/>
        <a:lstStyle/>
        <a:p>
          <a:endParaRPr lang="en-GB"/>
        </a:p>
      </dgm:t>
    </dgm:pt>
    <dgm:pt modelId="{E2BF7B09-2F7C-4F03-A92D-7AEED02358B9}" type="sibTrans" cxnId="{82BD5504-15C7-4F09-9EDE-36AC8846D49F}">
      <dgm:prSet/>
      <dgm:spPr/>
      <dgm:t>
        <a:bodyPr/>
        <a:lstStyle/>
        <a:p>
          <a:endParaRPr lang="en-GB"/>
        </a:p>
      </dgm:t>
    </dgm:pt>
    <dgm:pt modelId="{A5D70CAA-2863-4C06-94F6-23E2DCF455B7}" type="pres">
      <dgm:prSet presAssocID="{EA751F71-4C3B-4D25-8351-8C959B9EE128}" presName="linearFlow" presStyleCnt="0">
        <dgm:presLayoutVars>
          <dgm:resizeHandles val="exact"/>
        </dgm:presLayoutVars>
      </dgm:prSet>
      <dgm:spPr/>
    </dgm:pt>
    <dgm:pt modelId="{76E16CC4-AB8C-4E2B-9E90-CB0F374D94BE}" type="pres">
      <dgm:prSet presAssocID="{E9DFC379-F901-4203-AD13-70E0B98240EE}" presName="node" presStyleLbl="node1" presStyleIdx="0" presStyleCnt="5">
        <dgm:presLayoutVars>
          <dgm:bulletEnabled val="1"/>
        </dgm:presLayoutVars>
      </dgm:prSet>
      <dgm:spPr/>
    </dgm:pt>
    <dgm:pt modelId="{90B9C580-25E9-4F80-BF06-E343B419D614}" type="pres">
      <dgm:prSet presAssocID="{F0D8591E-D364-45F0-A06E-ED2D7566F7A2}" presName="sibTrans" presStyleLbl="sibTrans2D1" presStyleIdx="0" presStyleCnt="4" custAng="10800000"/>
      <dgm:spPr/>
    </dgm:pt>
    <dgm:pt modelId="{0E72DF93-4081-4D1E-97DF-63D380B9415E}" type="pres">
      <dgm:prSet presAssocID="{F0D8591E-D364-45F0-A06E-ED2D7566F7A2}" presName="connectorText" presStyleLbl="sibTrans2D1" presStyleIdx="0" presStyleCnt="4"/>
      <dgm:spPr/>
    </dgm:pt>
    <dgm:pt modelId="{9F4AF02E-B333-4943-9CF3-C91EFC0B4968}" type="pres">
      <dgm:prSet presAssocID="{D9D85CB5-A586-4F2D-99A6-C2E73336E047}" presName="node" presStyleLbl="node1" presStyleIdx="1" presStyleCnt="5">
        <dgm:presLayoutVars>
          <dgm:bulletEnabled val="1"/>
        </dgm:presLayoutVars>
      </dgm:prSet>
      <dgm:spPr/>
    </dgm:pt>
    <dgm:pt modelId="{68F8C0B0-1BE2-416A-BF67-A25244A8D0FE}" type="pres">
      <dgm:prSet presAssocID="{B65DADD0-EF88-476D-9796-A1AFE3C6CA60}" presName="sibTrans" presStyleLbl="sibTrans2D1" presStyleIdx="1" presStyleCnt="4" custAng="10800000"/>
      <dgm:spPr/>
    </dgm:pt>
    <dgm:pt modelId="{23D97A3E-C7F9-496B-A60F-C1C25BC1B493}" type="pres">
      <dgm:prSet presAssocID="{B65DADD0-EF88-476D-9796-A1AFE3C6CA60}" presName="connectorText" presStyleLbl="sibTrans2D1" presStyleIdx="1" presStyleCnt="4"/>
      <dgm:spPr/>
    </dgm:pt>
    <dgm:pt modelId="{4B0CD42B-462C-49E3-B8B0-8B7825150FBE}" type="pres">
      <dgm:prSet presAssocID="{3A1EAFF4-E4BB-41BA-9545-04342C6F7038}" presName="node" presStyleLbl="node1" presStyleIdx="2" presStyleCnt="5">
        <dgm:presLayoutVars>
          <dgm:bulletEnabled val="1"/>
        </dgm:presLayoutVars>
      </dgm:prSet>
      <dgm:spPr/>
    </dgm:pt>
    <dgm:pt modelId="{7EDE1D15-509D-4760-B3A4-B69FF2AB3987}" type="pres">
      <dgm:prSet presAssocID="{E2BF7B09-2F7C-4F03-A92D-7AEED02358B9}" presName="sibTrans" presStyleLbl="sibTrans2D1" presStyleIdx="2" presStyleCnt="4" custAng="10800000"/>
      <dgm:spPr/>
    </dgm:pt>
    <dgm:pt modelId="{70067730-F0F0-40ED-94BF-0E57AF8560FA}" type="pres">
      <dgm:prSet presAssocID="{E2BF7B09-2F7C-4F03-A92D-7AEED02358B9}" presName="connectorText" presStyleLbl="sibTrans2D1" presStyleIdx="2" presStyleCnt="4"/>
      <dgm:spPr/>
    </dgm:pt>
    <dgm:pt modelId="{A765486D-0C29-4B1B-964F-CBCE9025619F}" type="pres">
      <dgm:prSet presAssocID="{26557A1F-B684-4334-A55D-69245C8EF984}" presName="node" presStyleLbl="node1" presStyleIdx="3" presStyleCnt="5">
        <dgm:presLayoutVars>
          <dgm:bulletEnabled val="1"/>
        </dgm:presLayoutVars>
      </dgm:prSet>
      <dgm:spPr/>
    </dgm:pt>
    <dgm:pt modelId="{219AD34F-6AF0-4C0A-ADA5-A066B23828D7}" type="pres">
      <dgm:prSet presAssocID="{C14BA7C4-94CB-40F6-9573-C69B101F3421}" presName="sibTrans" presStyleLbl="sibTrans2D1" presStyleIdx="3" presStyleCnt="4" custAng="10800000"/>
      <dgm:spPr/>
    </dgm:pt>
    <dgm:pt modelId="{400FC1D8-2CCB-4482-A635-1D032E49251E}" type="pres">
      <dgm:prSet presAssocID="{C14BA7C4-94CB-40F6-9573-C69B101F3421}" presName="connectorText" presStyleLbl="sibTrans2D1" presStyleIdx="3" presStyleCnt="4"/>
      <dgm:spPr/>
    </dgm:pt>
    <dgm:pt modelId="{BF8BD050-B199-427B-9877-BF94D9F14157}" type="pres">
      <dgm:prSet presAssocID="{1B86A2D9-7B35-42BE-AAA8-8272E25DC5E3}" presName="node" presStyleLbl="node1" presStyleIdx="4" presStyleCnt="5">
        <dgm:presLayoutVars>
          <dgm:bulletEnabled val="1"/>
        </dgm:presLayoutVars>
      </dgm:prSet>
      <dgm:spPr/>
    </dgm:pt>
  </dgm:ptLst>
  <dgm:cxnLst>
    <dgm:cxn modelId="{82BD5504-15C7-4F09-9EDE-36AC8846D49F}" srcId="{EA751F71-4C3B-4D25-8351-8C959B9EE128}" destId="{3A1EAFF4-E4BB-41BA-9545-04342C6F7038}" srcOrd="2" destOrd="0" parTransId="{4B6E5167-D73E-472F-94E9-565A7299B6C6}" sibTransId="{E2BF7B09-2F7C-4F03-A92D-7AEED02358B9}"/>
    <dgm:cxn modelId="{992A7607-86FB-4E22-8506-C272704502F7}" srcId="{EA751F71-4C3B-4D25-8351-8C959B9EE128}" destId="{1B86A2D9-7B35-42BE-AAA8-8272E25DC5E3}" srcOrd="4" destOrd="0" parTransId="{1DA0FC54-3D88-4093-AADE-2744CFDA4FDA}" sibTransId="{6EA12F70-9A8E-4DC2-9227-76EF67731197}"/>
    <dgm:cxn modelId="{3BFCC815-D1B3-4802-A091-D7A6FD959AA1}" type="presOf" srcId="{C14BA7C4-94CB-40F6-9573-C69B101F3421}" destId="{219AD34F-6AF0-4C0A-ADA5-A066B23828D7}" srcOrd="0" destOrd="0" presId="urn:microsoft.com/office/officeart/2005/8/layout/process2"/>
    <dgm:cxn modelId="{64EA7225-0D14-4152-9DD8-289B3162FCB6}" srcId="{EA751F71-4C3B-4D25-8351-8C959B9EE128}" destId="{D9D85CB5-A586-4F2D-99A6-C2E73336E047}" srcOrd="1" destOrd="0" parTransId="{C3CDA629-DA81-4864-B7A7-82056141EB51}" sibTransId="{B65DADD0-EF88-476D-9796-A1AFE3C6CA60}"/>
    <dgm:cxn modelId="{8859D025-8001-47C1-9AF3-5F3149A8FCF1}" type="presOf" srcId="{E2BF7B09-2F7C-4F03-A92D-7AEED02358B9}" destId="{7EDE1D15-509D-4760-B3A4-B69FF2AB3987}" srcOrd="0" destOrd="0" presId="urn:microsoft.com/office/officeart/2005/8/layout/process2"/>
    <dgm:cxn modelId="{30F2D82B-E1AB-43A2-9B61-1DCB287B0357}" type="presOf" srcId="{C14BA7C4-94CB-40F6-9573-C69B101F3421}" destId="{400FC1D8-2CCB-4482-A635-1D032E49251E}" srcOrd="1" destOrd="0" presId="urn:microsoft.com/office/officeart/2005/8/layout/process2"/>
    <dgm:cxn modelId="{10236F3B-DF77-4304-AF8E-E714B9F54689}" type="presOf" srcId="{F0D8591E-D364-45F0-A06E-ED2D7566F7A2}" destId="{90B9C580-25E9-4F80-BF06-E343B419D614}" srcOrd="0" destOrd="0" presId="urn:microsoft.com/office/officeart/2005/8/layout/process2"/>
    <dgm:cxn modelId="{2805C063-A812-4A64-8A20-F2D79A97A55C}" srcId="{EA751F71-4C3B-4D25-8351-8C959B9EE128}" destId="{26557A1F-B684-4334-A55D-69245C8EF984}" srcOrd="3" destOrd="0" parTransId="{AA467A4D-7A8F-4E37-8602-090149F3CBC4}" sibTransId="{C14BA7C4-94CB-40F6-9573-C69B101F3421}"/>
    <dgm:cxn modelId="{C27CD164-1CFB-4A71-8D45-90D1F556FCD8}" type="presOf" srcId="{F0D8591E-D364-45F0-A06E-ED2D7566F7A2}" destId="{0E72DF93-4081-4D1E-97DF-63D380B9415E}" srcOrd="1" destOrd="0" presId="urn:microsoft.com/office/officeart/2005/8/layout/process2"/>
    <dgm:cxn modelId="{9307B448-6DE0-4AAE-AA4D-89E96EC210D6}" type="presOf" srcId="{B65DADD0-EF88-476D-9796-A1AFE3C6CA60}" destId="{23D97A3E-C7F9-496B-A60F-C1C25BC1B493}" srcOrd="1" destOrd="0" presId="urn:microsoft.com/office/officeart/2005/8/layout/process2"/>
    <dgm:cxn modelId="{C5BE4E72-D6E2-4D7B-AF33-E84CC79AF285}" type="presOf" srcId="{B65DADD0-EF88-476D-9796-A1AFE3C6CA60}" destId="{68F8C0B0-1BE2-416A-BF67-A25244A8D0FE}" srcOrd="0" destOrd="0" presId="urn:microsoft.com/office/officeart/2005/8/layout/process2"/>
    <dgm:cxn modelId="{184A9F85-3D24-49DA-9FA6-99E8626C7171}" type="presOf" srcId="{3A1EAFF4-E4BB-41BA-9545-04342C6F7038}" destId="{4B0CD42B-462C-49E3-B8B0-8B7825150FBE}" srcOrd="0" destOrd="0" presId="urn:microsoft.com/office/officeart/2005/8/layout/process2"/>
    <dgm:cxn modelId="{269C6B90-6119-4A58-9E51-07524F525501}" type="presOf" srcId="{E9DFC379-F901-4203-AD13-70E0B98240EE}" destId="{76E16CC4-AB8C-4E2B-9E90-CB0F374D94BE}" srcOrd="0" destOrd="0" presId="urn:microsoft.com/office/officeart/2005/8/layout/process2"/>
    <dgm:cxn modelId="{4EDB61AF-6C20-4C7B-AA4B-36F6768F3C48}" type="presOf" srcId="{D9D85CB5-A586-4F2D-99A6-C2E73336E047}" destId="{9F4AF02E-B333-4943-9CF3-C91EFC0B4968}" srcOrd="0" destOrd="0" presId="urn:microsoft.com/office/officeart/2005/8/layout/process2"/>
    <dgm:cxn modelId="{58A901BB-88F6-4D3B-82CC-F90C3012D0AF}" srcId="{EA751F71-4C3B-4D25-8351-8C959B9EE128}" destId="{E9DFC379-F901-4203-AD13-70E0B98240EE}" srcOrd="0" destOrd="0" parTransId="{F2D85C3C-D4AD-42DF-862A-20B41D912CB6}" sibTransId="{F0D8591E-D364-45F0-A06E-ED2D7566F7A2}"/>
    <dgm:cxn modelId="{D056ACC2-42A3-4EF0-8C25-E3715B143694}" type="presOf" srcId="{EA751F71-4C3B-4D25-8351-8C959B9EE128}" destId="{A5D70CAA-2863-4C06-94F6-23E2DCF455B7}" srcOrd="0" destOrd="0" presId="urn:microsoft.com/office/officeart/2005/8/layout/process2"/>
    <dgm:cxn modelId="{8A7488DC-CACB-49D2-84A0-F0C948C35ABD}" type="presOf" srcId="{1B86A2D9-7B35-42BE-AAA8-8272E25DC5E3}" destId="{BF8BD050-B199-427B-9877-BF94D9F14157}" srcOrd="0" destOrd="0" presId="urn:microsoft.com/office/officeart/2005/8/layout/process2"/>
    <dgm:cxn modelId="{96A88CEB-39C9-4FEB-84D9-8AC54807FBB8}" type="presOf" srcId="{26557A1F-B684-4334-A55D-69245C8EF984}" destId="{A765486D-0C29-4B1B-964F-CBCE9025619F}" srcOrd="0" destOrd="0" presId="urn:microsoft.com/office/officeart/2005/8/layout/process2"/>
    <dgm:cxn modelId="{65DB92F6-5ACD-4ECD-8906-F18AAC163D0D}" type="presOf" srcId="{E2BF7B09-2F7C-4F03-A92D-7AEED02358B9}" destId="{70067730-F0F0-40ED-94BF-0E57AF8560FA}" srcOrd="1" destOrd="0" presId="urn:microsoft.com/office/officeart/2005/8/layout/process2"/>
    <dgm:cxn modelId="{5B5795D9-3222-4384-A652-94B828E93F50}" type="presParOf" srcId="{A5D70CAA-2863-4C06-94F6-23E2DCF455B7}" destId="{76E16CC4-AB8C-4E2B-9E90-CB0F374D94BE}" srcOrd="0" destOrd="0" presId="urn:microsoft.com/office/officeart/2005/8/layout/process2"/>
    <dgm:cxn modelId="{D0B9EF34-8453-448C-ADB2-EC7942287188}" type="presParOf" srcId="{A5D70CAA-2863-4C06-94F6-23E2DCF455B7}" destId="{90B9C580-25E9-4F80-BF06-E343B419D614}" srcOrd="1" destOrd="0" presId="urn:microsoft.com/office/officeart/2005/8/layout/process2"/>
    <dgm:cxn modelId="{A51D02F7-85F4-430F-AE58-DC80F5411763}" type="presParOf" srcId="{90B9C580-25E9-4F80-BF06-E343B419D614}" destId="{0E72DF93-4081-4D1E-97DF-63D380B9415E}" srcOrd="0" destOrd="0" presId="urn:microsoft.com/office/officeart/2005/8/layout/process2"/>
    <dgm:cxn modelId="{B58A46CD-D80F-4BD6-954F-3B4AD7D98A9F}" type="presParOf" srcId="{A5D70CAA-2863-4C06-94F6-23E2DCF455B7}" destId="{9F4AF02E-B333-4943-9CF3-C91EFC0B4968}" srcOrd="2" destOrd="0" presId="urn:microsoft.com/office/officeart/2005/8/layout/process2"/>
    <dgm:cxn modelId="{FAB5A85E-3877-46D2-91CE-CE653C227E90}" type="presParOf" srcId="{A5D70CAA-2863-4C06-94F6-23E2DCF455B7}" destId="{68F8C0B0-1BE2-416A-BF67-A25244A8D0FE}" srcOrd="3" destOrd="0" presId="urn:microsoft.com/office/officeart/2005/8/layout/process2"/>
    <dgm:cxn modelId="{FC750109-702B-4C9E-9992-060D2E96B7AE}" type="presParOf" srcId="{68F8C0B0-1BE2-416A-BF67-A25244A8D0FE}" destId="{23D97A3E-C7F9-496B-A60F-C1C25BC1B493}" srcOrd="0" destOrd="0" presId="urn:microsoft.com/office/officeart/2005/8/layout/process2"/>
    <dgm:cxn modelId="{9A43320A-BE00-4C03-87B1-CF7F763DA79F}" type="presParOf" srcId="{A5D70CAA-2863-4C06-94F6-23E2DCF455B7}" destId="{4B0CD42B-462C-49E3-B8B0-8B7825150FBE}" srcOrd="4" destOrd="0" presId="urn:microsoft.com/office/officeart/2005/8/layout/process2"/>
    <dgm:cxn modelId="{146875E2-5978-4355-8D81-B1DC0A54C6DB}" type="presParOf" srcId="{A5D70CAA-2863-4C06-94F6-23E2DCF455B7}" destId="{7EDE1D15-509D-4760-B3A4-B69FF2AB3987}" srcOrd="5" destOrd="0" presId="urn:microsoft.com/office/officeart/2005/8/layout/process2"/>
    <dgm:cxn modelId="{C4D5E9DC-18F3-4F43-BA6C-8A5995410064}" type="presParOf" srcId="{7EDE1D15-509D-4760-B3A4-B69FF2AB3987}" destId="{70067730-F0F0-40ED-94BF-0E57AF8560FA}" srcOrd="0" destOrd="0" presId="urn:microsoft.com/office/officeart/2005/8/layout/process2"/>
    <dgm:cxn modelId="{C912EF6A-9457-4C58-8DD0-26AE0CDD4F1B}" type="presParOf" srcId="{A5D70CAA-2863-4C06-94F6-23E2DCF455B7}" destId="{A765486D-0C29-4B1B-964F-CBCE9025619F}" srcOrd="6" destOrd="0" presId="urn:microsoft.com/office/officeart/2005/8/layout/process2"/>
    <dgm:cxn modelId="{94C9AD77-D6B3-4115-BD3D-D8AE1065F819}" type="presParOf" srcId="{A5D70CAA-2863-4C06-94F6-23E2DCF455B7}" destId="{219AD34F-6AF0-4C0A-ADA5-A066B23828D7}" srcOrd="7" destOrd="0" presId="urn:microsoft.com/office/officeart/2005/8/layout/process2"/>
    <dgm:cxn modelId="{7914BAEF-103F-4F25-91A2-EA061E4EEBD7}" type="presParOf" srcId="{219AD34F-6AF0-4C0A-ADA5-A066B23828D7}" destId="{400FC1D8-2CCB-4482-A635-1D032E49251E}" srcOrd="0" destOrd="0" presId="urn:microsoft.com/office/officeart/2005/8/layout/process2"/>
    <dgm:cxn modelId="{663482D1-96FB-4E0B-AE42-81E465FC674C}" type="presParOf" srcId="{A5D70CAA-2863-4C06-94F6-23E2DCF455B7}" destId="{BF8BD050-B199-427B-9877-BF94D9F14157}"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B2EB2A-D532-4077-B2C5-8B6FFEB57111}" type="doc">
      <dgm:prSet loTypeId="urn:microsoft.com/office/officeart/2005/8/layout/cycle4" loCatId="cycle" qsTypeId="urn:microsoft.com/office/officeart/2005/8/quickstyle/3d7" qsCatId="3D" csTypeId="urn:microsoft.com/office/officeart/2005/8/colors/accent1_2" csCatId="accent1" phldr="1"/>
      <dgm:spPr/>
      <dgm:t>
        <a:bodyPr/>
        <a:lstStyle/>
        <a:p>
          <a:endParaRPr lang="en-GB"/>
        </a:p>
      </dgm:t>
    </dgm:pt>
    <dgm:pt modelId="{9D304262-EEA7-4D9F-8A48-791A5D4DEFA4}">
      <dgm:prSet phldrT="[Text]" phldr="0" custT="1"/>
      <dgm:spPr/>
      <dgm:t>
        <a:bodyPr lIns="0" tIns="0" rIns="0" bIns="0" anchor="ctr" anchorCtr="0"/>
        <a:lstStyle/>
        <a:p>
          <a:r>
            <a:rPr lang="en-GB" sz="1400" b="1" dirty="0"/>
            <a:t>ACTIVE EXPERIMENTATION</a:t>
          </a:r>
        </a:p>
      </dgm:t>
    </dgm:pt>
    <dgm:pt modelId="{151D973B-67C0-4A7E-A5BF-4E93C0565322}" type="parTrans" cxnId="{8D2F82AD-DB11-434F-B712-29CE3AA45CBB}">
      <dgm:prSet/>
      <dgm:spPr/>
      <dgm:t>
        <a:bodyPr/>
        <a:lstStyle/>
        <a:p>
          <a:endParaRPr lang="en-GB"/>
        </a:p>
      </dgm:t>
    </dgm:pt>
    <dgm:pt modelId="{B8C79FE7-3690-4D25-BE1D-6F6A682845DF}" type="sibTrans" cxnId="{8D2F82AD-DB11-434F-B712-29CE3AA45CBB}">
      <dgm:prSet/>
      <dgm:spPr/>
      <dgm:t>
        <a:bodyPr/>
        <a:lstStyle/>
        <a:p>
          <a:endParaRPr lang="en-GB"/>
        </a:p>
      </dgm:t>
    </dgm:pt>
    <dgm:pt modelId="{679756E4-F2FE-4232-934F-FF6D7EB7C855}">
      <dgm:prSet phldrT="[Text]" phldr="0"/>
      <dgm:spPr/>
      <dgm:t>
        <a:bodyPr/>
        <a:lstStyle/>
        <a:p>
          <a:pPr algn="l">
            <a:buNone/>
          </a:pPr>
          <a:r>
            <a:rPr lang="en-GB" dirty="0"/>
            <a:t>Trying out</a:t>
          </a:r>
        </a:p>
      </dgm:t>
    </dgm:pt>
    <dgm:pt modelId="{AEC6887A-92D5-4688-BE6A-943403CABDE8}" type="parTrans" cxnId="{F7884F4A-ACA2-44AB-9325-276A8C449BF1}">
      <dgm:prSet/>
      <dgm:spPr/>
      <dgm:t>
        <a:bodyPr/>
        <a:lstStyle/>
        <a:p>
          <a:endParaRPr lang="en-GB"/>
        </a:p>
      </dgm:t>
    </dgm:pt>
    <dgm:pt modelId="{A9764F21-4A34-4A04-884B-06150FF9B76D}" type="sibTrans" cxnId="{F7884F4A-ACA2-44AB-9325-276A8C449BF1}">
      <dgm:prSet/>
      <dgm:spPr/>
      <dgm:t>
        <a:bodyPr/>
        <a:lstStyle/>
        <a:p>
          <a:endParaRPr lang="en-GB"/>
        </a:p>
      </dgm:t>
    </dgm:pt>
    <dgm:pt modelId="{4C5CF577-9581-4569-9722-32D23CC5116C}">
      <dgm:prSet phldrT="[Text]" phldr="0"/>
      <dgm:spPr/>
      <dgm:t>
        <a:bodyPr/>
        <a:lstStyle/>
        <a:p>
          <a:r>
            <a:rPr lang="en-GB" b="1" dirty="0"/>
            <a:t>CONCRETE EXPERIENCE</a:t>
          </a:r>
        </a:p>
      </dgm:t>
    </dgm:pt>
    <dgm:pt modelId="{DFA330E2-1478-453C-80F6-6105E5FF2CDE}" type="parTrans" cxnId="{E6AF8B17-088D-4420-81A9-C58468ABCA46}">
      <dgm:prSet/>
      <dgm:spPr/>
      <dgm:t>
        <a:bodyPr/>
        <a:lstStyle/>
        <a:p>
          <a:endParaRPr lang="en-GB"/>
        </a:p>
      </dgm:t>
    </dgm:pt>
    <dgm:pt modelId="{D627EB01-0F61-4398-B1E9-B18030749952}" type="sibTrans" cxnId="{E6AF8B17-088D-4420-81A9-C58468ABCA46}">
      <dgm:prSet/>
      <dgm:spPr/>
      <dgm:t>
        <a:bodyPr/>
        <a:lstStyle/>
        <a:p>
          <a:endParaRPr lang="en-GB"/>
        </a:p>
      </dgm:t>
    </dgm:pt>
    <dgm:pt modelId="{B2AFDA1E-7CAB-4BAB-BE63-3C65D0501754}">
      <dgm:prSet phldrT="[Text]" phldr="0"/>
      <dgm:spPr/>
      <dgm:t>
        <a:bodyPr/>
        <a:lstStyle/>
        <a:p>
          <a:pPr algn="r">
            <a:buNone/>
          </a:pPr>
          <a:r>
            <a:rPr lang="en-GB" dirty="0"/>
            <a:t>Having the actual experience</a:t>
          </a:r>
        </a:p>
      </dgm:t>
    </dgm:pt>
    <dgm:pt modelId="{C173E5BB-3073-4D12-99FB-D6F86EBFE7D8}" type="parTrans" cxnId="{DFD94303-6360-4002-B9A2-3EF13DB4E7E6}">
      <dgm:prSet/>
      <dgm:spPr/>
      <dgm:t>
        <a:bodyPr/>
        <a:lstStyle/>
        <a:p>
          <a:endParaRPr lang="en-GB"/>
        </a:p>
      </dgm:t>
    </dgm:pt>
    <dgm:pt modelId="{88D9B2BF-E5C3-4116-8D2D-9A40DEA9653C}" type="sibTrans" cxnId="{DFD94303-6360-4002-B9A2-3EF13DB4E7E6}">
      <dgm:prSet/>
      <dgm:spPr/>
      <dgm:t>
        <a:bodyPr/>
        <a:lstStyle/>
        <a:p>
          <a:endParaRPr lang="en-GB"/>
        </a:p>
      </dgm:t>
    </dgm:pt>
    <dgm:pt modelId="{78D6D1CB-C6ED-47BA-B01E-B1B9207E154F}">
      <dgm:prSet phldrT="[Text]" phldr="0"/>
      <dgm:spPr/>
      <dgm:t>
        <a:bodyPr/>
        <a:lstStyle/>
        <a:p>
          <a:r>
            <a:rPr lang="en-GB" b="1" dirty="0"/>
            <a:t>REFLECTIVE OBSERVATION</a:t>
          </a:r>
        </a:p>
      </dgm:t>
    </dgm:pt>
    <dgm:pt modelId="{E2CB881F-4BF0-4ECB-8067-7340BF5730DE}" type="parTrans" cxnId="{3DBE45B1-1A38-483A-8EB7-3164B1070281}">
      <dgm:prSet/>
      <dgm:spPr/>
      <dgm:t>
        <a:bodyPr/>
        <a:lstStyle/>
        <a:p>
          <a:endParaRPr lang="en-GB"/>
        </a:p>
      </dgm:t>
    </dgm:pt>
    <dgm:pt modelId="{55982F50-475D-48E4-9209-7101BED08C0F}" type="sibTrans" cxnId="{3DBE45B1-1A38-483A-8EB7-3164B1070281}">
      <dgm:prSet/>
      <dgm:spPr/>
      <dgm:t>
        <a:bodyPr/>
        <a:lstStyle/>
        <a:p>
          <a:endParaRPr lang="en-GB"/>
        </a:p>
      </dgm:t>
    </dgm:pt>
    <dgm:pt modelId="{B45E0FC2-AAD5-48CD-B9FC-6C9AAE8437A7}">
      <dgm:prSet phldrT="[Text]" phldr="0"/>
      <dgm:spPr/>
      <dgm:t>
        <a:bodyPr/>
        <a:lstStyle/>
        <a:p>
          <a:pPr algn="r">
            <a:buNone/>
          </a:pPr>
          <a:r>
            <a:rPr lang="en-GB" dirty="0"/>
            <a:t>Reflecting on the experience</a:t>
          </a:r>
        </a:p>
      </dgm:t>
    </dgm:pt>
    <dgm:pt modelId="{687F3232-9595-422E-BA21-7C5B6DA6B29A}" type="parTrans" cxnId="{63D6610B-D6C7-4235-A631-02AD74FD1FA8}">
      <dgm:prSet/>
      <dgm:spPr/>
      <dgm:t>
        <a:bodyPr/>
        <a:lstStyle/>
        <a:p>
          <a:endParaRPr lang="en-GB"/>
        </a:p>
      </dgm:t>
    </dgm:pt>
    <dgm:pt modelId="{DCA44C43-844F-49ED-BF6D-58304A426F4E}" type="sibTrans" cxnId="{63D6610B-D6C7-4235-A631-02AD74FD1FA8}">
      <dgm:prSet/>
      <dgm:spPr/>
      <dgm:t>
        <a:bodyPr/>
        <a:lstStyle/>
        <a:p>
          <a:endParaRPr lang="en-GB"/>
        </a:p>
      </dgm:t>
    </dgm:pt>
    <dgm:pt modelId="{8B1E5EEC-A297-4054-95EF-7F96BB6CB8BB}">
      <dgm:prSet phldrT="[Text]" phldr="0" custT="1"/>
      <dgm:spPr/>
      <dgm:t>
        <a:bodyPr lIns="0" tIns="0" rIns="0" bIns="0"/>
        <a:lstStyle/>
        <a:p>
          <a:pPr algn="ctr"/>
          <a:r>
            <a:rPr lang="en-GB" sz="1200" b="1" dirty="0"/>
            <a:t>ABSTRACT</a:t>
          </a:r>
        </a:p>
        <a:p>
          <a:pPr algn="ctr"/>
          <a:r>
            <a:rPr lang="en-GB" sz="1200" b="1" dirty="0"/>
            <a:t>CONCEPTUALISATION</a:t>
          </a:r>
        </a:p>
      </dgm:t>
    </dgm:pt>
    <dgm:pt modelId="{ADBABA96-20BF-49BF-BC96-D69D97785C35}" type="parTrans" cxnId="{B227E617-7DE6-4988-9829-9FDF6A5F704F}">
      <dgm:prSet/>
      <dgm:spPr/>
      <dgm:t>
        <a:bodyPr/>
        <a:lstStyle/>
        <a:p>
          <a:endParaRPr lang="en-GB"/>
        </a:p>
      </dgm:t>
    </dgm:pt>
    <dgm:pt modelId="{A3C7FEED-0E93-4D9B-8762-DF65A52D0FAD}" type="sibTrans" cxnId="{B227E617-7DE6-4988-9829-9FDF6A5F704F}">
      <dgm:prSet/>
      <dgm:spPr/>
      <dgm:t>
        <a:bodyPr/>
        <a:lstStyle/>
        <a:p>
          <a:endParaRPr lang="en-GB"/>
        </a:p>
      </dgm:t>
    </dgm:pt>
    <dgm:pt modelId="{21BF8326-5A7A-4E59-8F33-5559A6C52264}">
      <dgm:prSet phldrT="[Text]" phldr="0"/>
      <dgm:spPr/>
      <dgm:t>
        <a:bodyPr/>
        <a:lstStyle/>
        <a:p>
          <a:pPr algn="l">
            <a:buNone/>
          </a:pPr>
          <a:r>
            <a:rPr lang="en-GB" dirty="0"/>
            <a:t>Learning</a:t>
          </a:r>
        </a:p>
      </dgm:t>
    </dgm:pt>
    <dgm:pt modelId="{F7F56539-6747-4B9C-8197-B0FDB61111AD}" type="parTrans" cxnId="{EBC89612-D8A7-4E4C-98D7-FBE870AD011D}">
      <dgm:prSet/>
      <dgm:spPr/>
      <dgm:t>
        <a:bodyPr/>
        <a:lstStyle/>
        <a:p>
          <a:endParaRPr lang="en-GB"/>
        </a:p>
      </dgm:t>
    </dgm:pt>
    <dgm:pt modelId="{E38CD85B-9AD1-440B-BB96-BF6531B15F14}" type="sibTrans" cxnId="{EBC89612-D8A7-4E4C-98D7-FBE870AD011D}">
      <dgm:prSet/>
      <dgm:spPr/>
      <dgm:t>
        <a:bodyPr/>
        <a:lstStyle/>
        <a:p>
          <a:endParaRPr lang="en-GB"/>
        </a:p>
      </dgm:t>
    </dgm:pt>
    <dgm:pt modelId="{C84E8ACC-61FD-4D95-85A7-4E1DD6224BC2}">
      <dgm:prSet phldrT="[Text]" phldr="0"/>
      <dgm:spPr/>
      <dgm:t>
        <a:bodyPr/>
        <a:lstStyle/>
        <a:p>
          <a:pPr algn="l">
            <a:buNone/>
          </a:pPr>
          <a:r>
            <a:rPr lang="en-GB" dirty="0"/>
            <a:t>from the</a:t>
          </a:r>
        </a:p>
      </dgm:t>
    </dgm:pt>
    <dgm:pt modelId="{595D3D04-5B9A-4E66-B75F-3AD757C6F494}" type="parTrans" cxnId="{2A83B91C-006B-474A-AC68-6F6AEC8FC14C}">
      <dgm:prSet/>
      <dgm:spPr/>
      <dgm:t>
        <a:bodyPr/>
        <a:lstStyle/>
        <a:p>
          <a:endParaRPr lang="en-GB"/>
        </a:p>
      </dgm:t>
    </dgm:pt>
    <dgm:pt modelId="{939C2FD1-DBAA-4F33-B8DB-9AE08A4C8D5D}" type="sibTrans" cxnId="{2A83B91C-006B-474A-AC68-6F6AEC8FC14C}">
      <dgm:prSet/>
      <dgm:spPr/>
      <dgm:t>
        <a:bodyPr/>
        <a:lstStyle/>
        <a:p>
          <a:endParaRPr lang="en-GB"/>
        </a:p>
      </dgm:t>
    </dgm:pt>
    <dgm:pt modelId="{DCDA9CFE-2A45-4CD4-B19A-FFCF70A0139B}">
      <dgm:prSet phldrT="[Text]" phldr="0"/>
      <dgm:spPr/>
      <dgm:t>
        <a:bodyPr/>
        <a:lstStyle/>
        <a:p>
          <a:pPr algn="l">
            <a:buNone/>
          </a:pPr>
          <a:r>
            <a:rPr lang="en-GB" dirty="0"/>
            <a:t>experience</a:t>
          </a:r>
        </a:p>
      </dgm:t>
    </dgm:pt>
    <dgm:pt modelId="{86A0C513-5D88-40B6-A92E-CE58AB93B8C7}" type="parTrans" cxnId="{EAEB0C99-1A5F-4EC7-A509-F79EAE6DF111}">
      <dgm:prSet/>
      <dgm:spPr/>
      <dgm:t>
        <a:bodyPr/>
        <a:lstStyle/>
        <a:p>
          <a:endParaRPr lang="en-GB"/>
        </a:p>
      </dgm:t>
    </dgm:pt>
    <dgm:pt modelId="{9C2D9FA9-9A73-4D83-BE0F-9D72BB2B0FFA}" type="sibTrans" cxnId="{EAEB0C99-1A5F-4EC7-A509-F79EAE6DF111}">
      <dgm:prSet/>
      <dgm:spPr/>
      <dgm:t>
        <a:bodyPr/>
        <a:lstStyle/>
        <a:p>
          <a:endParaRPr lang="en-GB"/>
        </a:p>
      </dgm:t>
    </dgm:pt>
    <dgm:pt modelId="{9BF5531D-9334-4ACC-8C36-1352255DFB83}">
      <dgm:prSet phldrT="[Text]" phldr="0"/>
      <dgm:spPr/>
      <dgm:t>
        <a:bodyPr/>
        <a:lstStyle/>
        <a:p>
          <a:pPr algn="l">
            <a:buNone/>
          </a:pPr>
          <a:r>
            <a:rPr lang="en-GB" dirty="0"/>
            <a:t>what you</a:t>
          </a:r>
        </a:p>
      </dgm:t>
    </dgm:pt>
    <dgm:pt modelId="{437E1094-359F-471D-AB4A-E94C0C85B2ED}" type="parTrans" cxnId="{FCA09CF6-21F6-4C0C-9677-BEABF2A75ACC}">
      <dgm:prSet/>
      <dgm:spPr/>
      <dgm:t>
        <a:bodyPr/>
        <a:lstStyle/>
        <a:p>
          <a:endParaRPr lang="en-GB"/>
        </a:p>
      </dgm:t>
    </dgm:pt>
    <dgm:pt modelId="{924626D6-4702-4E16-9424-2C1F86489818}" type="sibTrans" cxnId="{FCA09CF6-21F6-4C0C-9677-BEABF2A75ACC}">
      <dgm:prSet/>
      <dgm:spPr/>
      <dgm:t>
        <a:bodyPr/>
        <a:lstStyle/>
        <a:p>
          <a:endParaRPr lang="en-GB"/>
        </a:p>
      </dgm:t>
    </dgm:pt>
    <dgm:pt modelId="{0197312C-0D14-4DB2-AD03-6CE6332739A7}">
      <dgm:prSet phldrT="[Text]" phldr="0"/>
      <dgm:spPr/>
      <dgm:t>
        <a:bodyPr/>
        <a:lstStyle/>
        <a:p>
          <a:pPr algn="l">
            <a:buNone/>
          </a:pPr>
          <a:r>
            <a:rPr lang="en-GB" dirty="0"/>
            <a:t>have learnt</a:t>
          </a:r>
        </a:p>
      </dgm:t>
    </dgm:pt>
    <dgm:pt modelId="{B8386800-625C-4BFA-BA48-12A9EAA2238A}" type="parTrans" cxnId="{1EF1A601-55A7-46A9-A967-B4FA9041428B}">
      <dgm:prSet/>
      <dgm:spPr/>
      <dgm:t>
        <a:bodyPr/>
        <a:lstStyle/>
        <a:p>
          <a:endParaRPr lang="en-GB"/>
        </a:p>
      </dgm:t>
    </dgm:pt>
    <dgm:pt modelId="{E055F878-F662-4736-B19D-D2A7F3691141}" type="sibTrans" cxnId="{1EF1A601-55A7-46A9-A967-B4FA9041428B}">
      <dgm:prSet/>
      <dgm:spPr/>
      <dgm:t>
        <a:bodyPr/>
        <a:lstStyle/>
        <a:p>
          <a:endParaRPr lang="en-GB"/>
        </a:p>
      </dgm:t>
    </dgm:pt>
    <dgm:pt modelId="{08142F78-43F6-483E-AE8A-F4113EAF565E}" type="pres">
      <dgm:prSet presAssocID="{34B2EB2A-D532-4077-B2C5-8B6FFEB57111}" presName="cycleMatrixDiagram" presStyleCnt="0">
        <dgm:presLayoutVars>
          <dgm:chMax val="1"/>
          <dgm:dir/>
          <dgm:animLvl val="lvl"/>
          <dgm:resizeHandles val="exact"/>
        </dgm:presLayoutVars>
      </dgm:prSet>
      <dgm:spPr/>
    </dgm:pt>
    <dgm:pt modelId="{8A73FB71-90E4-4DDA-8116-65EC5A45737D}" type="pres">
      <dgm:prSet presAssocID="{34B2EB2A-D532-4077-B2C5-8B6FFEB57111}" presName="children" presStyleCnt="0"/>
      <dgm:spPr/>
    </dgm:pt>
    <dgm:pt modelId="{150696D8-9BF9-464C-83C5-FD39909CAEF3}" type="pres">
      <dgm:prSet presAssocID="{34B2EB2A-D532-4077-B2C5-8B6FFEB57111}" presName="child1group" presStyleCnt="0"/>
      <dgm:spPr/>
    </dgm:pt>
    <dgm:pt modelId="{A9BB7DEA-A34C-4AEE-8612-EC315F5598D2}" type="pres">
      <dgm:prSet presAssocID="{34B2EB2A-D532-4077-B2C5-8B6FFEB57111}" presName="child1" presStyleLbl="bgAcc1" presStyleIdx="0" presStyleCnt="4"/>
      <dgm:spPr/>
    </dgm:pt>
    <dgm:pt modelId="{83D3E94C-D1D7-4D95-926C-2B0796A66DBC}" type="pres">
      <dgm:prSet presAssocID="{34B2EB2A-D532-4077-B2C5-8B6FFEB57111}" presName="child1Text" presStyleLbl="bgAcc1" presStyleIdx="0" presStyleCnt="4">
        <dgm:presLayoutVars>
          <dgm:bulletEnabled val="1"/>
        </dgm:presLayoutVars>
      </dgm:prSet>
      <dgm:spPr/>
    </dgm:pt>
    <dgm:pt modelId="{0A7633DC-F9C8-4B0A-AAF5-3D95F908329A}" type="pres">
      <dgm:prSet presAssocID="{34B2EB2A-D532-4077-B2C5-8B6FFEB57111}" presName="child2group" presStyleCnt="0"/>
      <dgm:spPr/>
    </dgm:pt>
    <dgm:pt modelId="{6727856B-9912-4515-8862-D35FE823AAAB}" type="pres">
      <dgm:prSet presAssocID="{34B2EB2A-D532-4077-B2C5-8B6FFEB57111}" presName="child2" presStyleLbl="bgAcc1" presStyleIdx="1" presStyleCnt="4"/>
      <dgm:spPr/>
    </dgm:pt>
    <dgm:pt modelId="{A6202897-2403-4C83-9567-FAFB67199D9F}" type="pres">
      <dgm:prSet presAssocID="{34B2EB2A-D532-4077-B2C5-8B6FFEB57111}" presName="child2Text" presStyleLbl="bgAcc1" presStyleIdx="1" presStyleCnt="4">
        <dgm:presLayoutVars>
          <dgm:bulletEnabled val="1"/>
        </dgm:presLayoutVars>
      </dgm:prSet>
      <dgm:spPr/>
    </dgm:pt>
    <dgm:pt modelId="{5B36CF9D-F2FD-465C-B6A8-990DA09F5964}" type="pres">
      <dgm:prSet presAssocID="{34B2EB2A-D532-4077-B2C5-8B6FFEB57111}" presName="child3group" presStyleCnt="0"/>
      <dgm:spPr/>
    </dgm:pt>
    <dgm:pt modelId="{F81A169B-854F-47CE-8AA5-B7DE347DA3C1}" type="pres">
      <dgm:prSet presAssocID="{34B2EB2A-D532-4077-B2C5-8B6FFEB57111}" presName="child3" presStyleLbl="bgAcc1" presStyleIdx="2" presStyleCnt="4"/>
      <dgm:spPr/>
    </dgm:pt>
    <dgm:pt modelId="{BE396BB1-FFC2-4B35-AC7D-836B7780CD61}" type="pres">
      <dgm:prSet presAssocID="{34B2EB2A-D532-4077-B2C5-8B6FFEB57111}" presName="child3Text" presStyleLbl="bgAcc1" presStyleIdx="2" presStyleCnt="4">
        <dgm:presLayoutVars>
          <dgm:bulletEnabled val="1"/>
        </dgm:presLayoutVars>
      </dgm:prSet>
      <dgm:spPr/>
    </dgm:pt>
    <dgm:pt modelId="{18DFAA77-C2E3-4635-9E6F-2D7D58CFE3E6}" type="pres">
      <dgm:prSet presAssocID="{34B2EB2A-D532-4077-B2C5-8B6FFEB57111}" presName="child4group" presStyleCnt="0"/>
      <dgm:spPr/>
    </dgm:pt>
    <dgm:pt modelId="{2B1CA8AC-30E2-4B46-BD70-59E37D6CBE5A}" type="pres">
      <dgm:prSet presAssocID="{34B2EB2A-D532-4077-B2C5-8B6FFEB57111}" presName="child4" presStyleLbl="bgAcc1" presStyleIdx="3" presStyleCnt="4"/>
      <dgm:spPr/>
    </dgm:pt>
    <dgm:pt modelId="{EB16235D-FF84-43A4-8AB0-F55A8A50B162}" type="pres">
      <dgm:prSet presAssocID="{34B2EB2A-D532-4077-B2C5-8B6FFEB57111}" presName="child4Text" presStyleLbl="bgAcc1" presStyleIdx="3" presStyleCnt="4">
        <dgm:presLayoutVars>
          <dgm:bulletEnabled val="1"/>
        </dgm:presLayoutVars>
      </dgm:prSet>
      <dgm:spPr/>
    </dgm:pt>
    <dgm:pt modelId="{4AEF7C5D-A4B2-4816-A39B-CFA8E37CACBA}" type="pres">
      <dgm:prSet presAssocID="{34B2EB2A-D532-4077-B2C5-8B6FFEB57111}" presName="childPlaceholder" presStyleCnt="0"/>
      <dgm:spPr/>
    </dgm:pt>
    <dgm:pt modelId="{9864424E-0370-46EB-8523-4E842D4774D1}" type="pres">
      <dgm:prSet presAssocID="{34B2EB2A-D532-4077-B2C5-8B6FFEB57111}" presName="circle" presStyleCnt="0"/>
      <dgm:spPr/>
    </dgm:pt>
    <dgm:pt modelId="{4FA5BB54-4199-4A0B-A54C-76DB59E74623}" type="pres">
      <dgm:prSet presAssocID="{34B2EB2A-D532-4077-B2C5-8B6FFEB57111}" presName="quadrant1" presStyleLbl="node1" presStyleIdx="0" presStyleCnt="4">
        <dgm:presLayoutVars>
          <dgm:chMax val="1"/>
          <dgm:bulletEnabled val="1"/>
        </dgm:presLayoutVars>
      </dgm:prSet>
      <dgm:spPr/>
    </dgm:pt>
    <dgm:pt modelId="{3949315F-BBAF-4D35-BF2C-BA047825C713}" type="pres">
      <dgm:prSet presAssocID="{34B2EB2A-D532-4077-B2C5-8B6FFEB57111}" presName="quadrant2" presStyleLbl="node1" presStyleIdx="1" presStyleCnt="4">
        <dgm:presLayoutVars>
          <dgm:chMax val="1"/>
          <dgm:bulletEnabled val="1"/>
        </dgm:presLayoutVars>
      </dgm:prSet>
      <dgm:spPr/>
    </dgm:pt>
    <dgm:pt modelId="{4CDB9A8A-A70F-40FA-96C7-3F726FD89055}" type="pres">
      <dgm:prSet presAssocID="{34B2EB2A-D532-4077-B2C5-8B6FFEB57111}" presName="quadrant3" presStyleLbl="node1" presStyleIdx="2" presStyleCnt="4">
        <dgm:presLayoutVars>
          <dgm:chMax val="1"/>
          <dgm:bulletEnabled val="1"/>
        </dgm:presLayoutVars>
      </dgm:prSet>
      <dgm:spPr/>
    </dgm:pt>
    <dgm:pt modelId="{9382AD24-1872-49C5-BD11-5261C7F0513B}" type="pres">
      <dgm:prSet presAssocID="{34B2EB2A-D532-4077-B2C5-8B6FFEB57111}" presName="quadrant4" presStyleLbl="node1" presStyleIdx="3" presStyleCnt="4" custLinFactNeighborX="1518" custLinFactNeighborY="1138">
        <dgm:presLayoutVars>
          <dgm:chMax val="1"/>
          <dgm:bulletEnabled val="1"/>
        </dgm:presLayoutVars>
      </dgm:prSet>
      <dgm:spPr/>
    </dgm:pt>
    <dgm:pt modelId="{ADA1F225-7693-416A-9292-0D1273B4D864}" type="pres">
      <dgm:prSet presAssocID="{34B2EB2A-D532-4077-B2C5-8B6FFEB57111}" presName="quadrantPlaceholder" presStyleCnt="0"/>
      <dgm:spPr/>
    </dgm:pt>
    <dgm:pt modelId="{704A5320-2905-476A-B30F-A4D681F9441C}" type="pres">
      <dgm:prSet presAssocID="{34B2EB2A-D532-4077-B2C5-8B6FFEB57111}" presName="center1" presStyleLbl="fgShp" presStyleIdx="0" presStyleCnt="2"/>
      <dgm:spPr/>
    </dgm:pt>
    <dgm:pt modelId="{D001BF41-A61A-4143-99DE-B4D9061B01A5}" type="pres">
      <dgm:prSet presAssocID="{34B2EB2A-D532-4077-B2C5-8B6FFEB57111}" presName="center2" presStyleLbl="fgShp" presStyleIdx="1" presStyleCnt="2"/>
      <dgm:spPr/>
    </dgm:pt>
  </dgm:ptLst>
  <dgm:cxnLst>
    <dgm:cxn modelId="{1EF1A601-55A7-46A9-A967-B4FA9041428B}" srcId="{9D304262-EEA7-4D9F-8A48-791A5D4DEFA4}" destId="{0197312C-0D14-4DB2-AD03-6CE6332739A7}" srcOrd="2" destOrd="0" parTransId="{B8386800-625C-4BFA-BA48-12A9EAA2238A}" sibTransId="{E055F878-F662-4736-B19D-D2A7F3691141}"/>
    <dgm:cxn modelId="{93621F03-345E-419E-816E-47309F397341}" type="presOf" srcId="{21BF8326-5A7A-4E59-8F33-5559A6C52264}" destId="{2B1CA8AC-30E2-4B46-BD70-59E37D6CBE5A}" srcOrd="0" destOrd="0" presId="urn:microsoft.com/office/officeart/2005/8/layout/cycle4"/>
    <dgm:cxn modelId="{DFD94303-6360-4002-B9A2-3EF13DB4E7E6}" srcId="{4C5CF577-9581-4569-9722-32D23CC5116C}" destId="{B2AFDA1E-7CAB-4BAB-BE63-3C65D0501754}" srcOrd="0" destOrd="0" parTransId="{C173E5BB-3073-4D12-99FB-D6F86EBFE7D8}" sibTransId="{88D9B2BF-E5C3-4116-8D2D-9A40DEA9653C}"/>
    <dgm:cxn modelId="{F3EEE603-DB70-4A5F-B75D-100EA0635AC0}" type="presOf" srcId="{9BF5531D-9334-4ACC-8C36-1352255DFB83}" destId="{A9BB7DEA-A34C-4AEE-8612-EC315F5598D2}" srcOrd="0" destOrd="1" presId="urn:microsoft.com/office/officeart/2005/8/layout/cycle4"/>
    <dgm:cxn modelId="{2A7A7404-BD9C-4E21-8DED-DA2E5E06E4C0}" type="presOf" srcId="{C84E8ACC-61FD-4D95-85A7-4E1DD6224BC2}" destId="{EB16235D-FF84-43A4-8AB0-F55A8A50B162}" srcOrd="1" destOrd="1" presId="urn:microsoft.com/office/officeart/2005/8/layout/cycle4"/>
    <dgm:cxn modelId="{63D6610B-D6C7-4235-A631-02AD74FD1FA8}" srcId="{78D6D1CB-C6ED-47BA-B01E-B1B9207E154F}" destId="{B45E0FC2-AAD5-48CD-B9FC-6C9AAE8437A7}" srcOrd="0" destOrd="0" parTransId="{687F3232-9595-422E-BA21-7C5B6DA6B29A}" sibTransId="{DCA44C43-844F-49ED-BF6D-58304A426F4E}"/>
    <dgm:cxn modelId="{0080B310-E3B9-4F2B-8873-A57ED3299919}" type="presOf" srcId="{78D6D1CB-C6ED-47BA-B01E-B1B9207E154F}" destId="{4CDB9A8A-A70F-40FA-96C7-3F726FD89055}" srcOrd="0" destOrd="0" presId="urn:microsoft.com/office/officeart/2005/8/layout/cycle4"/>
    <dgm:cxn modelId="{EBC89612-D8A7-4E4C-98D7-FBE870AD011D}" srcId="{8B1E5EEC-A297-4054-95EF-7F96BB6CB8BB}" destId="{21BF8326-5A7A-4E59-8F33-5559A6C52264}" srcOrd="0" destOrd="0" parTransId="{F7F56539-6747-4B9C-8197-B0FDB61111AD}" sibTransId="{E38CD85B-9AD1-440B-BB96-BF6531B15F14}"/>
    <dgm:cxn modelId="{EA9FFC13-3829-4A65-8BDF-0B5DD2B139FF}" type="presOf" srcId="{21BF8326-5A7A-4E59-8F33-5559A6C52264}" destId="{EB16235D-FF84-43A4-8AB0-F55A8A50B162}" srcOrd="1" destOrd="0" presId="urn:microsoft.com/office/officeart/2005/8/layout/cycle4"/>
    <dgm:cxn modelId="{E6AF8B17-088D-4420-81A9-C58468ABCA46}" srcId="{34B2EB2A-D532-4077-B2C5-8B6FFEB57111}" destId="{4C5CF577-9581-4569-9722-32D23CC5116C}" srcOrd="1" destOrd="0" parTransId="{DFA330E2-1478-453C-80F6-6105E5FF2CDE}" sibTransId="{D627EB01-0F61-4398-B1E9-B18030749952}"/>
    <dgm:cxn modelId="{B227E617-7DE6-4988-9829-9FDF6A5F704F}" srcId="{34B2EB2A-D532-4077-B2C5-8B6FFEB57111}" destId="{8B1E5EEC-A297-4054-95EF-7F96BB6CB8BB}" srcOrd="3" destOrd="0" parTransId="{ADBABA96-20BF-49BF-BC96-D69D97785C35}" sibTransId="{A3C7FEED-0E93-4D9B-8762-DF65A52D0FAD}"/>
    <dgm:cxn modelId="{2D603219-4E1B-4F26-BBC4-4D54212FE4F7}" type="presOf" srcId="{679756E4-F2FE-4232-934F-FF6D7EB7C855}" destId="{A9BB7DEA-A34C-4AEE-8612-EC315F5598D2}" srcOrd="0" destOrd="0" presId="urn:microsoft.com/office/officeart/2005/8/layout/cycle4"/>
    <dgm:cxn modelId="{77CEDF1B-EC5A-45A7-8710-144203E9EC86}" type="presOf" srcId="{0197312C-0D14-4DB2-AD03-6CE6332739A7}" destId="{83D3E94C-D1D7-4D95-926C-2B0796A66DBC}" srcOrd="1" destOrd="2" presId="urn:microsoft.com/office/officeart/2005/8/layout/cycle4"/>
    <dgm:cxn modelId="{2A83B91C-006B-474A-AC68-6F6AEC8FC14C}" srcId="{8B1E5EEC-A297-4054-95EF-7F96BB6CB8BB}" destId="{C84E8ACC-61FD-4D95-85A7-4E1DD6224BC2}" srcOrd="1" destOrd="0" parTransId="{595D3D04-5B9A-4E66-B75F-3AD757C6F494}" sibTransId="{939C2FD1-DBAA-4F33-B8DB-9AE08A4C8D5D}"/>
    <dgm:cxn modelId="{5D97943B-6F30-4004-A0C2-4A64F9C8B839}" type="presOf" srcId="{8B1E5EEC-A297-4054-95EF-7F96BB6CB8BB}" destId="{9382AD24-1872-49C5-BD11-5261C7F0513B}" srcOrd="0" destOrd="0" presId="urn:microsoft.com/office/officeart/2005/8/layout/cycle4"/>
    <dgm:cxn modelId="{B3B0BC40-1502-4B99-9A6D-044423FC850C}" type="presOf" srcId="{B2AFDA1E-7CAB-4BAB-BE63-3C65D0501754}" destId="{A6202897-2403-4C83-9567-FAFB67199D9F}" srcOrd="1" destOrd="0" presId="urn:microsoft.com/office/officeart/2005/8/layout/cycle4"/>
    <dgm:cxn modelId="{280B2C67-BA9C-4696-9D80-57E78D82B4C9}" type="presOf" srcId="{9D304262-EEA7-4D9F-8A48-791A5D4DEFA4}" destId="{4FA5BB54-4199-4A0B-A54C-76DB59E74623}" srcOrd="0" destOrd="0" presId="urn:microsoft.com/office/officeart/2005/8/layout/cycle4"/>
    <dgm:cxn modelId="{7D6A7B48-0714-4EA8-ACC5-8EBB61EA00C0}" type="presOf" srcId="{B45E0FC2-AAD5-48CD-B9FC-6C9AAE8437A7}" destId="{F81A169B-854F-47CE-8AA5-B7DE347DA3C1}" srcOrd="0" destOrd="0" presId="urn:microsoft.com/office/officeart/2005/8/layout/cycle4"/>
    <dgm:cxn modelId="{CB823349-ECCA-4A55-A486-9A3385AA37D4}" type="presOf" srcId="{B2AFDA1E-7CAB-4BAB-BE63-3C65D0501754}" destId="{6727856B-9912-4515-8862-D35FE823AAAB}" srcOrd="0" destOrd="0" presId="urn:microsoft.com/office/officeart/2005/8/layout/cycle4"/>
    <dgm:cxn modelId="{F7884F4A-ACA2-44AB-9325-276A8C449BF1}" srcId="{9D304262-EEA7-4D9F-8A48-791A5D4DEFA4}" destId="{679756E4-F2FE-4232-934F-FF6D7EB7C855}" srcOrd="0" destOrd="0" parTransId="{AEC6887A-92D5-4688-BE6A-943403CABDE8}" sibTransId="{A9764F21-4A34-4A04-884B-06150FF9B76D}"/>
    <dgm:cxn modelId="{B152B871-4861-436E-BC3E-517A3DEE73B4}" type="presOf" srcId="{0197312C-0D14-4DB2-AD03-6CE6332739A7}" destId="{A9BB7DEA-A34C-4AEE-8612-EC315F5598D2}" srcOrd="0" destOrd="2" presId="urn:microsoft.com/office/officeart/2005/8/layout/cycle4"/>
    <dgm:cxn modelId="{EAEB0C99-1A5F-4EC7-A509-F79EAE6DF111}" srcId="{8B1E5EEC-A297-4054-95EF-7F96BB6CB8BB}" destId="{DCDA9CFE-2A45-4CD4-B19A-FFCF70A0139B}" srcOrd="2" destOrd="0" parTransId="{86A0C513-5D88-40B6-A92E-CE58AB93B8C7}" sibTransId="{9C2D9FA9-9A73-4D83-BE0F-9D72BB2B0FFA}"/>
    <dgm:cxn modelId="{9E6B1CAC-832A-4FA0-9DA8-62CE9896F63B}" type="presOf" srcId="{DCDA9CFE-2A45-4CD4-B19A-FFCF70A0139B}" destId="{2B1CA8AC-30E2-4B46-BD70-59E37D6CBE5A}" srcOrd="0" destOrd="2" presId="urn:microsoft.com/office/officeart/2005/8/layout/cycle4"/>
    <dgm:cxn modelId="{8D2F82AD-DB11-434F-B712-29CE3AA45CBB}" srcId="{34B2EB2A-D532-4077-B2C5-8B6FFEB57111}" destId="{9D304262-EEA7-4D9F-8A48-791A5D4DEFA4}" srcOrd="0" destOrd="0" parTransId="{151D973B-67C0-4A7E-A5BF-4E93C0565322}" sibTransId="{B8C79FE7-3690-4D25-BE1D-6F6A682845DF}"/>
    <dgm:cxn modelId="{3DBE45B1-1A38-483A-8EB7-3164B1070281}" srcId="{34B2EB2A-D532-4077-B2C5-8B6FFEB57111}" destId="{78D6D1CB-C6ED-47BA-B01E-B1B9207E154F}" srcOrd="2" destOrd="0" parTransId="{E2CB881F-4BF0-4ECB-8067-7340BF5730DE}" sibTransId="{55982F50-475D-48E4-9209-7101BED08C0F}"/>
    <dgm:cxn modelId="{D5C00AB7-1228-4B3E-A1FE-ED1337216DBC}" type="presOf" srcId="{9BF5531D-9334-4ACC-8C36-1352255DFB83}" destId="{83D3E94C-D1D7-4D95-926C-2B0796A66DBC}" srcOrd="1" destOrd="1" presId="urn:microsoft.com/office/officeart/2005/8/layout/cycle4"/>
    <dgm:cxn modelId="{EC9C99C9-22B5-4CCC-A451-AF64AEAF61A6}" type="presOf" srcId="{C84E8ACC-61FD-4D95-85A7-4E1DD6224BC2}" destId="{2B1CA8AC-30E2-4B46-BD70-59E37D6CBE5A}" srcOrd="0" destOrd="1" presId="urn:microsoft.com/office/officeart/2005/8/layout/cycle4"/>
    <dgm:cxn modelId="{AFCBE1CA-5B49-484E-97F7-6DF420C20882}" type="presOf" srcId="{34B2EB2A-D532-4077-B2C5-8B6FFEB57111}" destId="{08142F78-43F6-483E-AE8A-F4113EAF565E}" srcOrd="0" destOrd="0" presId="urn:microsoft.com/office/officeart/2005/8/layout/cycle4"/>
    <dgm:cxn modelId="{3AF64BCC-D5F8-499D-8D64-530394F16D54}" type="presOf" srcId="{4C5CF577-9581-4569-9722-32D23CC5116C}" destId="{3949315F-BBAF-4D35-BF2C-BA047825C713}" srcOrd="0" destOrd="0" presId="urn:microsoft.com/office/officeart/2005/8/layout/cycle4"/>
    <dgm:cxn modelId="{7EC531CF-5459-4B2E-B805-16D78F74DF02}" type="presOf" srcId="{B45E0FC2-AAD5-48CD-B9FC-6C9AAE8437A7}" destId="{BE396BB1-FFC2-4B35-AC7D-836B7780CD61}" srcOrd="1" destOrd="0" presId="urn:microsoft.com/office/officeart/2005/8/layout/cycle4"/>
    <dgm:cxn modelId="{9B0E58D4-D5BC-4E9D-895B-29974FE29DA7}" type="presOf" srcId="{679756E4-F2FE-4232-934F-FF6D7EB7C855}" destId="{83D3E94C-D1D7-4D95-926C-2B0796A66DBC}" srcOrd="1" destOrd="0" presId="urn:microsoft.com/office/officeart/2005/8/layout/cycle4"/>
    <dgm:cxn modelId="{E6AF12E8-32DA-4435-8D60-FA6D289FD497}" type="presOf" srcId="{DCDA9CFE-2A45-4CD4-B19A-FFCF70A0139B}" destId="{EB16235D-FF84-43A4-8AB0-F55A8A50B162}" srcOrd="1" destOrd="2" presId="urn:microsoft.com/office/officeart/2005/8/layout/cycle4"/>
    <dgm:cxn modelId="{FCA09CF6-21F6-4C0C-9677-BEABF2A75ACC}" srcId="{9D304262-EEA7-4D9F-8A48-791A5D4DEFA4}" destId="{9BF5531D-9334-4ACC-8C36-1352255DFB83}" srcOrd="1" destOrd="0" parTransId="{437E1094-359F-471D-AB4A-E94C0C85B2ED}" sibTransId="{924626D6-4702-4E16-9424-2C1F86489818}"/>
    <dgm:cxn modelId="{38DAFD34-A5C1-47F5-B3B1-94FF9303523D}" type="presParOf" srcId="{08142F78-43F6-483E-AE8A-F4113EAF565E}" destId="{8A73FB71-90E4-4DDA-8116-65EC5A45737D}" srcOrd="0" destOrd="0" presId="urn:microsoft.com/office/officeart/2005/8/layout/cycle4"/>
    <dgm:cxn modelId="{D87F3D04-2B3C-4FD0-B959-E1FB5D5A13B9}" type="presParOf" srcId="{8A73FB71-90E4-4DDA-8116-65EC5A45737D}" destId="{150696D8-9BF9-464C-83C5-FD39909CAEF3}" srcOrd="0" destOrd="0" presId="urn:microsoft.com/office/officeart/2005/8/layout/cycle4"/>
    <dgm:cxn modelId="{35E752A9-CD3D-4F71-8CC5-1389A36626E7}" type="presParOf" srcId="{150696D8-9BF9-464C-83C5-FD39909CAEF3}" destId="{A9BB7DEA-A34C-4AEE-8612-EC315F5598D2}" srcOrd="0" destOrd="0" presId="urn:microsoft.com/office/officeart/2005/8/layout/cycle4"/>
    <dgm:cxn modelId="{95C19CF1-1E7F-48FB-A526-DC2F95DC8C12}" type="presParOf" srcId="{150696D8-9BF9-464C-83C5-FD39909CAEF3}" destId="{83D3E94C-D1D7-4D95-926C-2B0796A66DBC}" srcOrd="1" destOrd="0" presId="urn:microsoft.com/office/officeart/2005/8/layout/cycle4"/>
    <dgm:cxn modelId="{AE13458E-8236-4724-863A-F5AB3A09C435}" type="presParOf" srcId="{8A73FB71-90E4-4DDA-8116-65EC5A45737D}" destId="{0A7633DC-F9C8-4B0A-AAF5-3D95F908329A}" srcOrd="1" destOrd="0" presId="urn:microsoft.com/office/officeart/2005/8/layout/cycle4"/>
    <dgm:cxn modelId="{709AEEA5-9FEA-456E-BF89-F3B412BABF77}" type="presParOf" srcId="{0A7633DC-F9C8-4B0A-AAF5-3D95F908329A}" destId="{6727856B-9912-4515-8862-D35FE823AAAB}" srcOrd="0" destOrd="0" presId="urn:microsoft.com/office/officeart/2005/8/layout/cycle4"/>
    <dgm:cxn modelId="{7E07759F-5663-4FF3-A077-BB90BAD27D1A}" type="presParOf" srcId="{0A7633DC-F9C8-4B0A-AAF5-3D95F908329A}" destId="{A6202897-2403-4C83-9567-FAFB67199D9F}" srcOrd="1" destOrd="0" presId="urn:microsoft.com/office/officeart/2005/8/layout/cycle4"/>
    <dgm:cxn modelId="{AC4FD619-D6DF-43AE-B752-8D46AE9B5B69}" type="presParOf" srcId="{8A73FB71-90E4-4DDA-8116-65EC5A45737D}" destId="{5B36CF9D-F2FD-465C-B6A8-990DA09F5964}" srcOrd="2" destOrd="0" presId="urn:microsoft.com/office/officeart/2005/8/layout/cycle4"/>
    <dgm:cxn modelId="{C5F60342-0DB4-4D40-9C33-EC5A65D980D1}" type="presParOf" srcId="{5B36CF9D-F2FD-465C-B6A8-990DA09F5964}" destId="{F81A169B-854F-47CE-8AA5-B7DE347DA3C1}" srcOrd="0" destOrd="0" presId="urn:microsoft.com/office/officeart/2005/8/layout/cycle4"/>
    <dgm:cxn modelId="{815B1B9C-F9A2-41B7-9C73-EEA147D18612}" type="presParOf" srcId="{5B36CF9D-F2FD-465C-B6A8-990DA09F5964}" destId="{BE396BB1-FFC2-4B35-AC7D-836B7780CD61}" srcOrd="1" destOrd="0" presId="urn:microsoft.com/office/officeart/2005/8/layout/cycle4"/>
    <dgm:cxn modelId="{CEE9C6FE-9752-4120-A164-2B108D5C7F80}" type="presParOf" srcId="{8A73FB71-90E4-4DDA-8116-65EC5A45737D}" destId="{18DFAA77-C2E3-4635-9E6F-2D7D58CFE3E6}" srcOrd="3" destOrd="0" presId="urn:microsoft.com/office/officeart/2005/8/layout/cycle4"/>
    <dgm:cxn modelId="{E5C1C905-0707-4F02-B08C-EA22EDD0287E}" type="presParOf" srcId="{18DFAA77-C2E3-4635-9E6F-2D7D58CFE3E6}" destId="{2B1CA8AC-30E2-4B46-BD70-59E37D6CBE5A}" srcOrd="0" destOrd="0" presId="urn:microsoft.com/office/officeart/2005/8/layout/cycle4"/>
    <dgm:cxn modelId="{9436B681-47BC-4338-BBF6-103F9D510237}" type="presParOf" srcId="{18DFAA77-C2E3-4635-9E6F-2D7D58CFE3E6}" destId="{EB16235D-FF84-43A4-8AB0-F55A8A50B162}" srcOrd="1" destOrd="0" presId="urn:microsoft.com/office/officeart/2005/8/layout/cycle4"/>
    <dgm:cxn modelId="{D82B4DB2-7D96-4F43-9379-05F1A26EDA41}" type="presParOf" srcId="{8A73FB71-90E4-4DDA-8116-65EC5A45737D}" destId="{4AEF7C5D-A4B2-4816-A39B-CFA8E37CACBA}" srcOrd="4" destOrd="0" presId="urn:microsoft.com/office/officeart/2005/8/layout/cycle4"/>
    <dgm:cxn modelId="{E4A04D20-7D9B-427F-968E-F7224241FA49}" type="presParOf" srcId="{08142F78-43F6-483E-AE8A-F4113EAF565E}" destId="{9864424E-0370-46EB-8523-4E842D4774D1}" srcOrd="1" destOrd="0" presId="urn:microsoft.com/office/officeart/2005/8/layout/cycle4"/>
    <dgm:cxn modelId="{2C734A51-FF36-423B-8AF7-50B50CBE2C1E}" type="presParOf" srcId="{9864424E-0370-46EB-8523-4E842D4774D1}" destId="{4FA5BB54-4199-4A0B-A54C-76DB59E74623}" srcOrd="0" destOrd="0" presId="urn:microsoft.com/office/officeart/2005/8/layout/cycle4"/>
    <dgm:cxn modelId="{A2AD9A05-AB85-4A68-B33C-E8841628816F}" type="presParOf" srcId="{9864424E-0370-46EB-8523-4E842D4774D1}" destId="{3949315F-BBAF-4D35-BF2C-BA047825C713}" srcOrd="1" destOrd="0" presId="urn:microsoft.com/office/officeart/2005/8/layout/cycle4"/>
    <dgm:cxn modelId="{59463980-1302-4223-A9CC-175FD2B1A10D}" type="presParOf" srcId="{9864424E-0370-46EB-8523-4E842D4774D1}" destId="{4CDB9A8A-A70F-40FA-96C7-3F726FD89055}" srcOrd="2" destOrd="0" presId="urn:microsoft.com/office/officeart/2005/8/layout/cycle4"/>
    <dgm:cxn modelId="{5A9C3AAF-FCE5-4762-99C7-BC1886028AA9}" type="presParOf" srcId="{9864424E-0370-46EB-8523-4E842D4774D1}" destId="{9382AD24-1872-49C5-BD11-5261C7F0513B}" srcOrd="3" destOrd="0" presId="urn:microsoft.com/office/officeart/2005/8/layout/cycle4"/>
    <dgm:cxn modelId="{58887DEC-476C-4A2C-9FC7-DDF3461121AA}" type="presParOf" srcId="{9864424E-0370-46EB-8523-4E842D4774D1}" destId="{ADA1F225-7693-416A-9292-0D1273B4D864}" srcOrd="4" destOrd="0" presId="urn:microsoft.com/office/officeart/2005/8/layout/cycle4"/>
    <dgm:cxn modelId="{7516EB60-EACE-4CC1-B14A-B3DC00FE9BF6}" type="presParOf" srcId="{08142F78-43F6-483E-AE8A-F4113EAF565E}" destId="{704A5320-2905-476A-B30F-A4D681F9441C}" srcOrd="2" destOrd="0" presId="urn:microsoft.com/office/officeart/2005/8/layout/cycle4"/>
    <dgm:cxn modelId="{40FAFBBE-F768-45D7-8ECB-63FC9A0707EC}" type="presParOf" srcId="{08142F78-43F6-483E-AE8A-F4113EAF565E}" destId="{D001BF41-A61A-4143-99DE-B4D9061B01A5}"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48EBB2-5788-4B5A-AE01-DAC46B2637E0}"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412D3F1C-1E7D-4F30-AD46-42F57F26D161}">
      <dgm:prSet phldrT="[Text]" phldr="0"/>
      <dgm:spPr/>
      <dgm:t>
        <a:bodyPr/>
        <a:lstStyle/>
        <a:p>
          <a:r>
            <a:rPr lang="en-GB" dirty="0"/>
            <a:t>PREBOARDING &amp; ORIENTATION</a:t>
          </a:r>
        </a:p>
      </dgm:t>
    </dgm:pt>
    <dgm:pt modelId="{6B1DCBB3-9F85-44A9-B33F-14B68A6D2DF6}" type="parTrans" cxnId="{54C51595-7386-4C94-B6E6-285C560B5B79}">
      <dgm:prSet/>
      <dgm:spPr/>
      <dgm:t>
        <a:bodyPr/>
        <a:lstStyle/>
        <a:p>
          <a:endParaRPr lang="en-GB"/>
        </a:p>
      </dgm:t>
    </dgm:pt>
    <dgm:pt modelId="{AB331359-305A-4DDB-B477-153FA27F918D}" type="sibTrans" cxnId="{54C51595-7386-4C94-B6E6-285C560B5B79}">
      <dgm:prSet/>
      <dgm:spPr/>
      <dgm:t>
        <a:bodyPr/>
        <a:lstStyle/>
        <a:p>
          <a:endParaRPr lang="en-GB"/>
        </a:p>
      </dgm:t>
    </dgm:pt>
    <dgm:pt modelId="{20DC1B88-86FC-4E47-9E54-CD3AA161BC60}">
      <dgm:prSet phldrT="[Text]" phldr="0" custT="1"/>
      <dgm:spPr/>
      <dgm:t>
        <a:bodyPr/>
        <a:lstStyle/>
        <a:p>
          <a:r>
            <a:rPr lang="en-GB" sz="1400" dirty="0"/>
            <a:t>Signing the offer letter</a:t>
          </a:r>
        </a:p>
      </dgm:t>
    </dgm:pt>
    <dgm:pt modelId="{7D6E3638-1309-41B8-8CF8-08F11C8C88DE}" type="parTrans" cxnId="{7A6947A2-D9EA-4E53-BF76-EB998748510E}">
      <dgm:prSet/>
      <dgm:spPr/>
      <dgm:t>
        <a:bodyPr/>
        <a:lstStyle/>
        <a:p>
          <a:endParaRPr lang="en-GB"/>
        </a:p>
      </dgm:t>
    </dgm:pt>
    <dgm:pt modelId="{DDA4323B-4F7B-445A-BCD6-2209E4856FD5}" type="sibTrans" cxnId="{7A6947A2-D9EA-4E53-BF76-EB998748510E}">
      <dgm:prSet/>
      <dgm:spPr/>
      <dgm:t>
        <a:bodyPr/>
        <a:lstStyle/>
        <a:p>
          <a:endParaRPr lang="en-GB"/>
        </a:p>
      </dgm:t>
    </dgm:pt>
    <dgm:pt modelId="{0DE46E5E-64F8-483D-92F9-A650F7FA8B71}">
      <dgm:prSet phldrT="[Text]" phldr="0"/>
      <dgm:spPr/>
      <dgm:t>
        <a:bodyPr/>
        <a:lstStyle/>
        <a:p>
          <a:r>
            <a:rPr lang="en-GB" dirty="0"/>
            <a:t>TRAINING</a:t>
          </a:r>
        </a:p>
      </dgm:t>
    </dgm:pt>
    <dgm:pt modelId="{BCCB73F3-9AA9-4471-9296-AD07688EC182}" type="parTrans" cxnId="{0F57FC97-861C-4BEA-B536-8EB73CB09951}">
      <dgm:prSet/>
      <dgm:spPr/>
      <dgm:t>
        <a:bodyPr/>
        <a:lstStyle/>
        <a:p>
          <a:endParaRPr lang="en-GB"/>
        </a:p>
      </dgm:t>
    </dgm:pt>
    <dgm:pt modelId="{5C989219-9B88-4EC0-A989-DDAF6457E95F}" type="sibTrans" cxnId="{0F57FC97-861C-4BEA-B536-8EB73CB09951}">
      <dgm:prSet/>
      <dgm:spPr/>
      <dgm:t>
        <a:bodyPr/>
        <a:lstStyle/>
        <a:p>
          <a:endParaRPr lang="en-GB"/>
        </a:p>
      </dgm:t>
    </dgm:pt>
    <dgm:pt modelId="{4F52583A-DCB0-457B-922F-CB7FD7CC6DD4}">
      <dgm:prSet phldrT="[Text]" phldr="0" custT="1"/>
      <dgm:spPr/>
      <dgm:t>
        <a:bodyPr/>
        <a:lstStyle/>
        <a:p>
          <a:r>
            <a:rPr lang="en-GB" sz="1400" dirty="0"/>
            <a:t>Specific role-based instruction</a:t>
          </a:r>
        </a:p>
      </dgm:t>
    </dgm:pt>
    <dgm:pt modelId="{EEC11ECF-CCF5-4BD4-A624-95CBD3BE7E31}" type="parTrans" cxnId="{7584DED5-30E3-41CC-96A8-C40920CC6145}">
      <dgm:prSet/>
      <dgm:spPr/>
      <dgm:t>
        <a:bodyPr/>
        <a:lstStyle/>
        <a:p>
          <a:endParaRPr lang="en-GB"/>
        </a:p>
      </dgm:t>
    </dgm:pt>
    <dgm:pt modelId="{25652804-E6C8-42C9-A0C2-7EDA2493DDC3}" type="sibTrans" cxnId="{7584DED5-30E3-41CC-96A8-C40920CC6145}">
      <dgm:prSet/>
      <dgm:spPr/>
      <dgm:t>
        <a:bodyPr/>
        <a:lstStyle/>
        <a:p>
          <a:endParaRPr lang="en-GB"/>
        </a:p>
      </dgm:t>
    </dgm:pt>
    <dgm:pt modelId="{A9475FE0-A6A5-432A-BCC0-4B41492558A9}">
      <dgm:prSet phldrT="[Text]" phldr="0"/>
      <dgm:spPr/>
      <dgm:t>
        <a:bodyPr/>
        <a:lstStyle/>
        <a:p>
          <a:r>
            <a:rPr lang="en-GB" dirty="0"/>
            <a:t>INTEGRATION</a:t>
          </a:r>
        </a:p>
      </dgm:t>
    </dgm:pt>
    <dgm:pt modelId="{389945D6-BC36-4471-AAA3-90957512B3B4}" type="parTrans" cxnId="{07712404-B323-4458-A995-BABEE4403284}">
      <dgm:prSet/>
      <dgm:spPr/>
      <dgm:t>
        <a:bodyPr/>
        <a:lstStyle/>
        <a:p>
          <a:endParaRPr lang="en-GB"/>
        </a:p>
      </dgm:t>
    </dgm:pt>
    <dgm:pt modelId="{033A3E91-3066-4043-AD71-3F8C29CBA782}" type="sibTrans" cxnId="{07712404-B323-4458-A995-BABEE4403284}">
      <dgm:prSet/>
      <dgm:spPr/>
      <dgm:t>
        <a:bodyPr/>
        <a:lstStyle/>
        <a:p>
          <a:endParaRPr lang="en-GB"/>
        </a:p>
      </dgm:t>
    </dgm:pt>
    <dgm:pt modelId="{5F575A10-93CE-4AA1-810E-099C3D2778D8}">
      <dgm:prSet phldrT="[Text]" phldr="0" custT="1"/>
      <dgm:spPr/>
      <dgm:t>
        <a:bodyPr/>
        <a:lstStyle/>
        <a:p>
          <a:r>
            <a:rPr lang="en-GB" sz="1400" dirty="0"/>
            <a:t>Introduction to mentor</a:t>
          </a:r>
        </a:p>
      </dgm:t>
    </dgm:pt>
    <dgm:pt modelId="{D28050A2-9394-4568-BDB2-CB5351345C54}" type="parTrans" cxnId="{342C2C6E-34B6-4A33-AE2E-D16D74155C12}">
      <dgm:prSet/>
      <dgm:spPr/>
      <dgm:t>
        <a:bodyPr/>
        <a:lstStyle/>
        <a:p>
          <a:endParaRPr lang="en-GB"/>
        </a:p>
      </dgm:t>
    </dgm:pt>
    <dgm:pt modelId="{76640109-EF31-4E0E-ADD9-CA7A856AC478}" type="sibTrans" cxnId="{342C2C6E-34B6-4A33-AE2E-D16D74155C12}">
      <dgm:prSet/>
      <dgm:spPr/>
      <dgm:t>
        <a:bodyPr/>
        <a:lstStyle/>
        <a:p>
          <a:endParaRPr lang="en-GB"/>
        </a:p>
      </dgm:t>
    </dgm:pt>
    <dgm:pt modelId="{70C110A3-DA50-4778-AE01-AA8BC996095A}">
      <dgm:prSet phldrT="[Text]" phldr="0" custT="1"/>
      <dgm:spPr/>
      <dgm:t>
        <a:bodyPr/>
        <a:lstStyle/>
        <a:p>
          <a:r>
            <a:rPr lang="en-GB" sz="1400" dirty="0"/>
            <a:t>Technical induction on Arbor/SIMS</a:t>
          </a:r>
        </a:p>
      </dgm:t>
    </dgm:pt>
    <dgm:pt modelId="{4A6B7D55-A82B-47A5-BFF0-668DFEBED056}" type="parTrans" cxnId="{F4C3E5AF-1827-4D17-B31B-25BD1E52A49E}">
      <dgm:prSet/>
      <dgm:spPr/>
      <dgm:t>
        <a:bodyPr/>
        <a:lstStyle/>
        <a:p>
          <a:endParaRPr lang="en-GB"/>
        </a:p>
      </dgm:t>
    </dgm:pt>
    <dgm:pt modelId="{0D11782B-02AC-4F9F-8849-86C77CA0D5B0}" type="sibTrans" cxnId="{F4C3E5AF-1827-4D17-B31B-25BD1E52A49E}">
      <dgm:prSet/>
      <dgm:spPr/>
      <dgm:t>
        <a:bodyPr/>
        <a:lstStyle/>
        <a:p>
          <a:endParaRPr lang="en-GB"/>
        </a:p>
      </dgm:t>
    </dgm:pt>
    <dgm:pt modelId="{680BF52D-EA00-4401-9D88-A174ABD8E53E}">
      <dgm:prSet phldrT="[Text]" phldr="0" custT="1"/>
      <dgm:spPr/>
      <dgm:t>
        <a:bodyPr/>
        <a:lstStyle/>
        <a:p>
          <a:r>
            <a:rPr lang="en-GB" sz="1400" dirty="0"/>
            <a:t>Employee handbook</a:t>
          </a:r>
        </a:p>
      </dgm:t>
    </dgm:pt>
    <dgm:pt modelId="{7BB62D4F-17AF-42DF-B5B6-B6FEC66C9782}" type="parTrans" cxnId="{63490845-5210-4486-9484-336555DE87F5}">
      <dgm:prSet/>
      <dgm:spPr/>
      <dgm:t>
        <a:bodyPr/>
        <a:lstStyle/>
        <a:p>
          <a:endParaRPr lang="en-GB"/>
        </a:p>
      </dgm:t>
    </dgm:pt>
    <dgm:pt modelId="{E71686DE-9116-49EB-9057-958E9261A48C}" type="sibTrans" cxnId="{63490845-5210-4486-9484-336555DE87F5}">
      <dgm:prSet/>
      <dgm:spPr/>
      <dgm:t>
        <a:bodyPr/>
        <a:lstStyle/>
        <a:p>
          <a:endParaRPr lang="en-GB"/>
        </a:p>
      </dgm:t>
    </dgm:pt>
    <dgm:pt modelId="{0BF17B12-6819-4825-8E55-A09BBFD27F31}">
      <dgm:prSet phldrT="[Text]" phldr="0" custT="1"/>
      <dgm:spPr/>
      <dgm:t>
        <a:bodyPr/>
        <a:lstStyle/>
        <a:p>
          <a:r>
            <a:rPr lang="en-GB" sz="1400" dirty="0"/>
            <a:t>Company policies</a:t>
          </a:r>
        </a:p>
      </dgm:t>
    </dgm:pt>
    <dgm:pt modelId="{707338A0-9594-4059-9B5F-F3A4E1B5A2E4}" type="parTrans" cxnId="{114DD224-C343-4129-AC40-E598D529AF1F}">
      <dgm:prSet/>
      <dgm:spPr/>
      <dgm:t>
        <a:bodyPr/>
        <a:lstStyle/>
        <a:p>
          <a:endParaRPr lang="en-GB"/>
        </a:p>
      </dgm:t>
    </dgm:pt>
    <dgm:pt modelId="{811E8807-52F9-4C78-8162-739C0AF1B464}" type="sibTrans" cxnId="{114DD224-C343-4129-AC40-E598D529AF1F}">
      <dgm:prSet/>
      <dgm:spPr/>
      <dgm:t>
        <a:bodyPr/>
        <a:lstStyle/>
        <a:p>
          <a:endParaRPr lang="en-GB"/>
        </a:p>
      </dgm:t>
    </dgm:pt>
    <dgm:pt modelId="{D5053FAA-D4A1-4E69-91DB-0B564C17C904}">
      <dgm:prSet phldrT="[Text]" phldr="0" custT="1"/>
      <dgm:spPr/>
      <dgm:t>
        <a:bodyPr/>
        <a:lstStyle/>
        <a:p>
          <a:r>
            <a:rPr lang="en-GB" sz="1400" dirty="0"/>
            <a:t>Initial welcome</a:t>
          </a:r>
        </a:p>
      </dgm:t>
    </dgm:pt>
    <dgm:pt modelId="{07E79964-8075-4F2E-B673-1799987F09E1}" type="parTrans" cxnId="{81DBA1E9-24B1-44B0-8EE8-6BDEFE92E4E6}">
      <dgm:prSet/>
      <dgm:spPr/>
      <dgm:t>
        <a:bodyPr/>
        <a:lstStyle/>
        <a:p>
          <a:endParaRPr lang="en-GB"/>
        </a:p>
      </dgm:t>
    </dgm:pt>
    <dgm:pt modelId="{9F1A5B9A-E04F-4F0C-93B6-F669DECBE43B}" type="sibTrans" cxnId="{81DBA1E9-24B1-44B0-8EE8-6BDEFE92E4E6}">
      <dgm:prSet/>
      <dgm:spPr/>
      <dgm:t>
        <a:bodyPr/>
        <a:lstStyle/>
        <a:p>
          <a:endParaRPr lang="en-GB"/>
        </a:p>
      </dgm:t>
    </dgm:pt>
    <dgm:pt modelId="{AD53AF88-B297-44AA-88B1-D83387369B44}">
      <dgm:prSet phldrT="[Text]" phldr="0" custT="1"/>
      <dgm:spPr/>
      <dgm:t>
        <a:bodyPr/>
        <a:lstStyle/>
        <a:p>
          <a:r>
            <a:rPr lang="en-GB" sz="1400" dirty="0"/>
            <a:t>DBS check</a:t>
          </a:r>
        </a:p>
      </dgm:t>
    </dgm:pt>
    <dgm:pt modelId="{C783B9BF-A026-4243-B254-4C7A4C139A78}" type="parTrans" cxnId="{46165D93-D48F-4E1C-A967-7F77F12818CF}">
      <dgm:prSet/>
      <dgm:spPr/>
      <dgm:t>
        <a:bodyPr/>
        <a:lstStyle/>
        <a:p>
          <a:endParaRPr lang="en-GB"/>
        </a:p>
      </dgm:t>
    </dgm:pt>
    <dgm:pt modelId="{FDDB86F4-4461-46F5-917E-BD1DEDA75ACB}" type="sibTrans" cxnId="{46165D93-D48F-4E1C-A967-7F77F12818CF}">
      <dgm:prSet/>
      <dgm:spPr/>
      <dgm:t>
        <a:bodyPr/>
        <a:lstStyle/>
        <a:p>
          <a:endParaRPr lang="en-GB"/>
        </a:p>
      </dgm:t>
    </dgm:pt>
    <dgm:pt modelId="{2582F514-2145-4E63-9123-BF7A33D5B684}">
      <dgm:prSet phldrT="[Text]" phldr="0" custT="1"/>
      <dgm:spPr/>
      <dgm:t>
        <a:bodyPr/>
        <a:lstStyle/>
        <a:p>
          <a:r>
            <a:rPr lang="en-GB" sz="1400" dirty="0"/>
            <a:t>Formalisation of learning agreement</a:t>
          </a:r>
        </a:p>
      </dgm:t>
    </dgm:pt>
    <dgm:pt modelId="{DC2F5494-6B67-41B7-8F8D-CD0356A80439}" type="parTrans" cxnId="{A24D5F96-D261-4186-96DC-856631E04A8C}">
      <dgm:prSet/>
      <dgm:spPr/>
      <dgm:t>
        <a:bodyPr/>
        <a:lstStyle/>
        <a:p>
          <a:endParaRPr lang="en-GB"/>
        </a:p>
      </dgm:t>
    </dgm:pt>
    <dgm:pt modelId="{5CB8BF6B-3298-4B53-8CE6-163E220DCE6C}" type="sibTrans" cxnId="{A24D5F96-D261-4186-96DC-856631E04A8C}">
      <dgm:prSet/>
      <dgm:spPr/>
      <dgm:t>
        <a:bodyPr/>
        <a:lstStyle/>
        <a:p>
          <a:endParaRPr lang="en-GB"/>
        </a:p>
      </dgm:t>
    </dgm:pt>
    <dgm:pt modelId="{36581897-F6BA-43AB-A10D-E337F41CA397}">
      <dgm:prSet phldrT="[Text]" phldr="0" custT="1"/>
      <dgm:spPr/>
      <dgm:t>
        <a:bodyPr/>
        <a:lstStyle/>
        <a:p>
          <a:endParaRPr lang="en-GB" sz="1400" dirty="0"/>
        </a:p>
      </dgm:t>
    </dgm:pt>
    <dgm:pt modelId="{9D0173C8-8D1B-4B60-AD8E-0D095033C6AC}" type="parTrans" cxnId="{CAFD931F-A256-4ABB-803F-218F08AE9459}">
      <dgm:prSet/>
      <dgm:spPr/>
      <dgm:t>
        <a:bodyPr/>
        <a:lstStyle/>
        <a:p>
          <a:endParaRPr lang="en-GB"/>
        </a:p>
      </dgm:t>
    </dgm:pt>
    <dgm:pt modelId="{B62B09BB-24EC-4DE6-A265-D06AF2868765}" type="sibTrans" cxnId="{CAFD931F-A256-4ABB-803F-218F08AE9459}">
      <dgm:prSet/>
      <dgm:spPr/>
      <dgm:t>
        <a:bodyPr/>
        <a:lstStyle/>
        <a:p>
          <a:endParaRPr lang="en-GB"/>
        </a:p>
      </dgm:t>
    </dgm:pt>
    <dgm:pt modelId="{179811A5-123C-47A3-8CD2-B88036AD57B3}" type="pres">
      <dgm:prSet presAssocID="{7648EBB2-5788-4B5A-AE01-DAC46B2637E0}" presName="Name0" presStyleCnt="0">
        <dgm:presLayoutVars>
          <dgm:dir/>
          <dgm:animLvl val="lvl"/>
          <dgm:resizeHandles val="exact"/>
        </dgm:presLayoutVars>
      </dgm:prSet>
      <dgm:spPr/>
    </dgm:pt>
    <dgm:pt modelId="{E851E945-A4FB-484B-9632-F955ECA4D221}" type="pres">
      <dgm:prSet presAssocID="{7648EBB2-5788-4B5A-AE01-DAC46B2637E0}" presName="tSp" presStyleCnt="0"/>
      <dgm:spPr/>
    </dgm:pt>
    <dgm:pt modelId="{307D5BFA-D688-497D-BEED-67C6DEA48F53}" type="pres">
      <dgm:prSet presAssocID="{7648EBB2-5788-4B5A-AE01-DAC46B2637E0}" presName="bSp" presStyleCnt="0"/>
      <dgm:spPr/>
    </dgm:pt>
    <dgm:pt modelId="{3113D68B-CB5D-4A31-9B6A-8ADA0B2A6B18}" type="pres">
      <dgm:prSet presAssocID="{7648EBB2-5788-4B5A-AE01-DAC46B2637E0}" presName="process" presStyleCnt="0"/>
      <dgm:spPr/>
    </dgm:pt>
    <dgm:pt modelId="{B0936445-4DEB-4ABB-B814-08D08DB54681}" type="pres">
      <dgm:prSet presAssocID="{412D3F1C-1E7D-4F30-AD46-42F57F26D161}" presName="composite1" presStyleCnt="0"/>
      <dgm:spPr/>
    </dgm:pt>
    <dgm:pt modelId="{F1B61963-76A3-4C13-B9D6-CFCC21D364BA}" type="pres">
      <dgm:prSet presAssocID="{412D3F1C-1E7D-4F30-AD46-42F57F26D161}" presName="dummyNode1" presStyleLbl="node1" presStyleIdx="0" presStyleCnt="3"/>
      <dgm:spPr/>
    </dgm:pt>
    <dgm:pt modelId="{A645D7A3-9713-4820-A519-A18EA8747D0E}" type="pres">
      <dgm:prSet presAssocID="{412D3F1C-1E7D-4F30-AD46-42F57F26D161}" presName="childNode1" presStyleLbl="bgAcc1" presStyleIdx="0" presStyleCnt="3" custScaleY="118107" custLinFactNeighborX="-11448" custLinFactNeighborY="-2209">
        <dgm:presLayoutVars>
          <dgm:bulletEnabled val="1"/>
        </dgm:presLayoutVars>
      </dgm:prSet>
      <dgm:spPr/>
    </dgm:pt>
    <dgm:pt modelId="{66419E0B-B580-4129-84AF-19673F2A3D24}" type="pres">
      <dgm:prSet presAssocID="{412D3F1C-1E7D-4F30-AD46-42F57F26D161}" presName="childNode1tx" presStyleLbl="bgAcc1" presStyleIdx="0" presStyleCnt="3">
        <dgm:presLayoutVars>
          <dgm:bulletEnabled val="1"/>
        </dgm:presLayoutVars>
      </dgm:prSet>
      <dgm:spPr/>
    </dgm:pt>
    <dgm:pt modelId="{34F40F95-F383-4DC9-9FAE-B6B4EE01B9EE}" type="pres">
      <dgm:prSet presAssocID="{412D3F1C-1E7D-4F30-AD46-42F57F26D161}" presName="parentNode1" presStyleLbl="node1" presStyleIdx="0" presStyleCnt="3" custLinFactNeighborX="4425" custLinFactNeighborY="42659">
        <dgm:presLayoutVars>
          <dgm:chMax val="1"/>
          <dgm:bulletEnabled val="1"/>
        </dgm:presLayoutVars>
      </dgm:prSet>
      <dgm:spPr/>
    </dgm:pt>
    <dgm:pt modelId="{A2A69192-84E4-4AC4-BA6A-69631DFADF53}" type="pres">
      <dgm:prSet presAssocID="{412D3F1C-1E7D-4F30-AD46-42F57F26D161}" presName="connSite1" presStyleCnt="0"/>
      <dgm:spPr/>
    </dgm:pt>
    <dgm:pt modelId="{02014A52-3BDB-4C53-BC0C-AC363B363444}" type="pres">
      <dgm:prSet presAssocID="{AB331359-305A-4DDB-B477-153FA27F918D}" presName="Name9" presStyleLbl="sibTrans2D1" presStyleIdx="0" presStyleCnt="2"/>
      <dgm:spPr/>
    </dgm:pt>
    <dgm:pt modelId="{211296D2-1776-461E-83F9-918B7BCEA25A}" type="pres">
      <dgm:prSet presAssocID="{0DE46E5E-64F8-483D-92F9-A650F7FA8B71}" presName="composite2" presStyleCnt="0"/>
      <dgm:spPr/>
    </dgm:pt>
    <dgm:pt modelId="{1184E706-0D54-46A2-900C-AFDB158BEFD5}" type="pres">
      <dgm:prSet presAssocID="{0DE46E5E-64F8-483D-92F9-A650F7FA8B71}" presName="dummyNode2" presStyleLbl="node1" presStyleIdx="0" presStyleCnt="3"/>
      <dgm:spPr/>
    </dgm:pt>
    <dgm:pt modelId="{32275B46-7F89-4683-8700-D27B27668C71}" type="pres">
      <dgm:prSet presAssocID="{0DE46E5E-64F8-483D-92F9-A650F7FA8B71}" presName="childNode2" presStyleLbl="bgAcc1" presStyleIdx="1" presStyleCnt="3">
        <dgm:presLayoutVars>
          <dgm:bulletEnabled val="1"/>
        </dgm:presLayoutVars>
      </dgm:prSet>
      <dgm:spPr/>
    </dgm:pt>
    <dgm:pt modelId="{98EF0048-8761-4818-9058-BDDB24028C30}" type="pres">
      <dgm:prSet presAssocID="{0DE46E5E-64F8-483D-92F9-A650F7FA8B71}" presName="childNode2tx" presStyleLbl="bgAcc1" presStyleIdx="1" presStyleCnt="3">
        <dgm:presLayoutVars>
          <dgm:bulletEnabled val="1"/>
        </dgm:presLayoutVars>
      </dgm:prSet>
      <dgm:spPr/>
    </dgm:pt>
    <dgm:pt modelId="{012E7E85-8D42-4616-B12C-41F5C34BAC7C}" type="pres">
      <dgm:prSet presAssocID="{0DE46E5E-64F8-483D-92F9-A650F7FA8B71}" presName="parentNode2" presStyleLbl="node1" presStyleIdx="1" presStyleCnt="3">
        <dgm:presLayoutVars>
          <dgm:chMax val="0"/>
          <dgm:bulletEnabled val="1"/>
        </dgm:presLayoutVars>
      </dgm:prSet>
      <dgm:spPr/>
    </dgm:pt>
    <dgm:pt modelId="{8A144663-7FFF-4CA4-B721-613CE453DA54}" type="pres">
      <dgm:prSet presAssocID="{0DE46E5E-64F8-483D-92F9-A650F7FA8B71}" presName="connSite2" presStyleCnt="0"/>
      <dgm:spPr/>
    </dgm:pt>
    <dgm:pt modelId="{C6B03BE1-D811-4E54-A71B-5D93E89B4374}" type="pres">
      <dgm:prSet presAssocID="{5C989219-9B88-4EC0-A989-DDAF6457E95F}" presName="Name18" presStyleLbl="sibTrans2D1" presStyleIdx="1" presStyleCnt="2"/>
      <dgm:spPr/>
    </dgm:pt>
    <dgm:pt modelId="{CDC06F05-0D3A-4766-8F82-2B3A72F4F04E}" type="pres">
      <dgm:prSet presAssocID="{A9475FE0-A6A5-432A-BCC0-4B41492558A9}" presName="composite1" presStyleCnt="0"/>
      <dgm:spPr/>
    </dgm:pt>
    <dgm:pt modelId="{CD8FD8B7-FB54-4C15-940C-F1118C62E6C2}" type="pres">
      <dgm:prSet presAssocID="{A9475FE0-A6A5-432A-BCC0-4B41492558A9}" presName="dummyNode1" presStyleLbl="node1" presStyleIdx="1" presStyleCnt="3"/>
      <dgm:spPr/>
    </dgm:pt>
    <dgm:pt modelId="{45ACE08F-94B5-40F0-9D78-1C4451BF2D24}" type="pres">
      <dgm:prSet presAssocID="{A9475FE0-A6A5-432A-BCC0-4B41492558A9}" presName="childNode1" presStyleLbl="bgAcc1" presStyleIdx="2" presStyleCnt="3">
        <dgm:presLayoutVars>
          <dgm:bulletEnabled val="1"/>
        </dgm:presLayoutVars>
      </dgm:prSet>
      <dgm:spPr/>
    </dgm:pt>
    <dgm:pt modelId="{9A3CBEE6-D25D-45A4-B0AB-768C93759F9F}" type="pres">
      <dgm:prSet presAssocID="{A9475FE0-A6A5-432A-BCC0-4B41492558A9}" presName="childNode1tx" presStyleLbl="bgAcc1" presStyleIdx="2" presStyleCnt="3">
        <dgm:presLayoutVars>
          <dgm:bulletEnabled val="1"/>
        </dgm:presLayoutVars>
      </dgm:prSet>
      <dgm:spPr/>
    </dgm:pt>
    <dgm:pt modelId="{3DA5E963-582E-49CB-BD66-B45531E56F6A}" type="pres">
      <dgm:prSet presAssocID="{A9475FE0-A6A5-432A-BCC0-4B41492558A9}" presName="parentNode1" presStyleLbl="node1" presStyleIdx="2" presStyleCnt="3">
        <dgm:presLayoutVars>
          <dgm:chMax val="1"/>
          <dgm:bulletEnabled val="1"/>
        </dgm:presLayoutVars>
      </dgm:prSet>
      <dgm:spPr/>
    </dgm:pt>
    <dgm:pt modelId="{6B4A1970-F516-4583-8FEA-AEF3CADB14D3}" type="pres">
      <dgm:prSet presAssocID="{A9475FE0-A6A5-432A-BCC0-4B41492558A9}" presName="connSite1" presStyleCnt="0"/>
      <dgm:spPr/>
    </dgm:pt>
  </dgm:ptLst>
  <dgm:cxnLst>
    <dgm:cxn modelId="{07712404-B323-4458-A995-BABEE4403284}" srcId="{7648EBB2-5788-4B5A-AE01-DAC46B2637E0}" destId="{A9475FE0-A6A5-432A-BCC0-4B41492558A9}" srcOrd="2" destOrd="0" parTransId="{389945D6-BC36-4471-AAA3-90957512B3B4}" sibTransId="{033A3E91-3066-4043-AD71-3F8C29CBA782}"/>
    <dgm:cxn modelId="{39FB050D-55CC-47B9-8737-C4A31041AD0C}" type="presOf" srcId="{0BF17B12-6819-4825-8E55-A09BBFD27F31}" destId="{A645D7A3-9713-4820-A519-A18EA8747D0E}" srcOrd="0" destOrd="3" presId="urn:microsoft.com/office/officeart/2005/8/layout/hProcess4"/>
    <dgm:cxn modelId="{F5D6C00F-CBE6-495F-AF0D-53D291DBDCE0}" type="presOf" srcId="{D5053FAA-D4A1-4E69-91DB-0B564C17C904}" destId="{A645D7A3-9713-4820-A519-A18EA8747D0E}" srcOrd="0" destOrd="4" presId="urn:microsoft.com/office/officeart/2005/8/layout/hProcess4"/>
    <dgm:cxn modelId="{85021316-55D8-41BC-96DB-98CEFF0C86D2}" type="presOf" srcId="{7648EBB2-5788-4B5A-AE01-DAC46B2637E0}" destId="{179811A5-123C-47A3-8CD2-B88036AD57B3}" srcOrd="0" destOrd="0" presId="urn:microsoft.com/office/officeart/2005/8/layout/hProcess4"/>
    <dgm:cxn modelId="{1C53DA16-F4D3-4574-BB6E-197E48CA14A6}" type="presOf" srcId="{4F52583A-DCB0-457B-922F-CB7FD7CC6DD4}" destId="{32275B46-7F89-4683-8700-D27B27668C71}" srcOrd="0" destOrd="0" presId="urn:microsoft.com/office/officeart/2005/8/layout/hProcess4"/>
    <dgm:cxn modelId="{CAFD931F-A256-4ABB-803F-218F08AE9459}" srcId="{412D3F1C-1E7D-4F30-AD46-42F57F26D161}" destId="{36581897-F6BA-43AB-A10D-E337F41CA397}" srcOrd="5" destOrd="0" parTransId="{9D0173C8-8D1B-4B60-AD8E-0D095033C6AC}" sibTransId="{B62B09BB-24EC-4DE6-A265-D06AF2868765}"/>
    <dgm:cxn modelId="{114DD224-C343-4129-AC40-E598D529AF1F}" srcId="{412D3F1C-1E7D-4F30-AD46-42F57F26D161}" destId="{0BF17B12-6819-4825-8E55-A09BBFD27F31}" srcOrd="3" destOrd="0" parTransId="{707338A0-9594-4059-9B5F-F3A4E1B5A2E4}" sibTransId="{811E8807-52F9-4C78-8162-739C0AF1B464}"/>
    <dgm:cxn modelId="{17E98E27-5699-4263-8849-CFB72BCA842B}" type="presOf" srcId="{680BF52D-EA00-4401-9D88-A174ABD8E53E}" destId="{66419E0B-B580-4129-84AF-19673F2A3D24}" srcOrd="1" destOrd="2" presId="urn:microsoft.com/office/officeart/2005/8/layout/hProcess4"/>
    <dgm:cxn modelId="{22D3C530-A984-45B1-8629-9886EC8A459A}" type="presOf" srcId="{2582F514-2145-4E63-9123-BF7A33D5B684}" destId="{45ACE08F-94B5-40F0-9D78-1C4451BF2D24}" srcOrd="0" destOrd="1" presId="urn:microsoft.com/office/officeart/2005/8/layout/hProcess4"/>
    <dgm:cxn modelId="{F0B1A231-D14A-4E89-BFB4-25AEDA1AA3D6}" type="presOf" srcId="{5C989219-9B88-4EC0-A989-DDAF6457E95F}" destId="{C6B03BE1-D811-4E54-A71B-5D93E89B4374}" srcOrd="0" destOrd="0" presId="urn:microsoft.com/office/officeart/2005/8/layout/hProcess4"/>
    <dgm:cxn modelId="{52ABD132-9264-481D-B7E1-6300A4B725D6}" type="presOf" srcId="{AD53AF88-B297-44AA-88B1-D83387369B44}" destId="{A645D7A3-9713-4820-A519-A18EA8747D0E}" srcOrd="0" destOrd="1" presId="urn:microsoft.com/office/officeart/2005/8/layout/hProcess4"/>
    <dgm:cxn modelId="{83DF053A-243B-4747-B36F-3DFE7236C5B5}" type="presOf" srcId="{412D3F1C-1E7D-4F30-AD46-42F57F26D161}" destId="{34F40F95-F383-4DC9-9FAE-B6B4EE01B9EE}" srcOrd="0" destOrd="0" presId="urn:microsoft.com/office/officeart/2005/8/layout/hProcess4"/>
    <dgm:cxn modelId="{63490845-5210-4486-9484-336555DE87F5}" srcId="{412D3F1C-1E7D-4F30-AD46-42F57F26D161}" destId="{680BF52D-EA00-4401-9D88-A174ABD8E53E}" srcOrd="2" destOrd="0" parTransId="{7BB62D4F-17AF-42DF-B5B6-B6FEC66C9782}" sibTransId="{E71686DE-9116-49EB-9057-958E9261A48C}"/>
    <dgm:cxn modelId="{82483E66-93CC-40B2-A61B-8727444B57B2}" type="presOf" srcId="{70C110A3-DA50-4778-AE01-AA8BC996095A}" destId="{32275B46-7F89-4683-8700-D27B27668C71}" srcOrd="0" destOrd="1" presId="urn:microsoft.com/office/officeart/2005/8/layout/hProcess4"/>
    <dgm:cxn modelId="{C5863B48-B2BF-460B-B241-38031AE0A1DD}" type="presOf" srcId="{2582F514-2145-4E63-9123-BF7A33D5B684}" destId="{9A3CBEE6-D25D-45A4-B0AB-768C93759F9F}" srcOrd="1" destOrd="1" presId="urn:microsoft.com/office/officeart/2005/8/layout/hProcess4"/>
    <dgm:cxn modelId="{D7B6DF4B-56ED-4949-9770-201DD76E4658}" type="presOf" srcId="{20DC1B88-86FC-4E47-9E54-CD3AA161BC60}" destId="{A645D7A3-9713-4820-A519-A18EA8747D0E}" srcOrd="0" destOrd="0" presId="urn:microsoft.com/office/officeart/2005/8/layout/hProcess4"/>
    <dgm:cxn modelId="{342C2C6E-34B6-4A33-AE2E-D16D74155C12}" srcId="{A9475FE0-A6A5-432A-BCC0-4B41492558A9}" destId="{5F575A10-93CE-4AA1-810E-099C3D2778D8}" srcOrd="0" destOrd="0" parTransId="{D28050A2-9394-4568-BDB2-CB5351345C54}" sibTransId="{76640109-EF31-4E0E-ADD9-CA7A856AC478}"/>
    <dgm:cxn modelId="{BE1F2E6E-2447-4DED-B1FC-9D2DEC433EE7}" type="presOf" srcId="{5F575A10-93CE-4AA1-810E-099C3D2778D8}" destId="{9A3CBEE6-D25D-45A4-B0AB-768C93759F9F}" srcOrd="1" destOrd="0" presId="urn:microsoft.com/office/officeart/2005/8/layout/hProcess4"/>
    <dgm:cxn modelId="{2A5DEC58-C43F-49A3-A7EE-94AD42B8ED08}" type="presOf" srcId="{4F52583A-DCB0-457B-922F-CB7FD7CC6DD4}" destId="{98EF0048-8761-4818-9058-BDDB24028C30}" srcOrd="1" destOrd="0" presId="urn:microsoft.com/office/officeart/2005/8/layout/hProcess4"/>
    <dgm:cxn modelId="{39589D88-0025-418F-A947-8CE303EE686B}" type="presOf" srcId="{AD53AF88-B297-44AA-88B1-D83387369B44}" destId="{66419E0B-B580-4129-84AF-19673F2A3D24}" srcOrd="1" destOrd="1" presId="urn:microsoft.com/office/officeart/2005/8/layout/hProcess4"/>
    <dgm:cxn modelId="{6D7C658A-A715-4D2C-A8EF-5B026946668E}" type="presOf" srcId="{5F575A10-93CE-4AA1-810E-099C3D2778D8}" destId="{45ACE08F-94B5-40F0-9D78-1C4451BF2D24}" srcOrd="0" destOrd="0" presId="urn:microsoft.com/office/officeart/2005/8/layout/hProcess4"/>
    <dgm:cxn modelId="{24BDD38D-FFD2-450A-AFA3-DCFCD9F3B279}" type="presOf" srcId="{0DE46E5E-64F8-483D-92F9-A650F7FA8B71}" destId="{012E7E85-8D42-4616-B12C-41F5C34BAC7C}" srcOrd="0" destOrd="0" presId="urn:microsoft.com/office/officeart/2005/8/layout/hProcess4"/>
    <dgm:cxn modelId="{673F4890-3F1D-4C48-8065-51E65FE54DD0}" type="presOf" srcId="{20DC1B88-86FC-4E47-9E54-CD3AA161BC60}" destId="{66419E0B-B580-4129-84AF-19673F2A3D24}" srcOrd="1" destOrd="0" presId="urn:microsoft.com/office/officeart/2005/8/layout/hProcess4"/>
    <dgm:cxn modelId="{46165D93-D48F-4E1C-A967-7F77F12818CF}" srcId="{412D3F1C-1E7D-4F30-AD46-42F57F26D161}" destId="{AD53AF88-B297-44AA-88B1-D83387369B44}" srcOrd="1" destOrd="0" parTransId="{C783B9BF-A026-4243-B254-4C7A4C139A78}" sibTransId="{FDDB86F4-4461-46F5-917E-BD1DEDA75ACB}"/>
    <dgm:cxn modelId="{54C51595-7386-4C94-B6E6-285C560B5B79}" srcId="{7648EBB2-5788-4B5A-AE01-DAC46B2637E0}" destId="{412D3F1C-1E7D-4F30-AD46-42F57F26D161}" srcOrd="0" destOrd="0" parTransId="{6B1DCBB3-9F85-44A9-B33F-14B68A6D2DF6}" sibTransId="{AB331359-305A-4DDB-B477-153FA27F918D}"/>
    <dgm:cxn modelId="{A24D5F96-D261-4186-96DC-856631E04A8C}" srcId="{A9475FE0-A6A5-432A-BCC0-4B41492558A9}" destId="{2582F514-2145-4E63-9123-BF7A33D5B684}" srcOrd="1" destOrd="0" parTransId="{DC2F5494-6B67-41B7-8F8D-CD0356A80439}" sibTransId="{5CB8BF6B-3298-4B53-8CE6-163E220DCE6C}"/>
    <dgm:cxn modelId="{0F57FC97-861C-4BEA-B536-8EB73CB09951}" srcId="{7648EBB2-5788-4B5A-AE01-DAC46B2637E0}" destId="{0DE46E5E-64F8-483D-92F9-A650F7FA8B71}" srcOrd="1" destOrd="0" parTransId="{BCCB73F3-9AA9-4471-9296-AD07688EC182}" sibTransId="{5C989219-9B88-4EC0-A989-DDAF6457E95F}"/>
    <dgm:cxn modelId="{7A6947A2-D9EA-4E53-BF76-EB998748510E}" srcId="{412D3F1C-1E7D-4F30-AD46-42F57F26D161}" destId="{20DC1B88-86FC-4E47-9E54-CD3AA161BC60}" srcOrd="0" destOrd="0" parTransId="{7D6E3638-1309-41B8-8CF8-08F11C8C88DE}" sibTransId="{DDA4323B-4F7B-445A-BCD6-2209E4856FD5}"/>
    <dgm:cxn modelId="{F4C3E5AF-1827-4D17-B31B-25BD1E52A49E}" srcId="{0DE46E5E-64F8-483D-92F9-A650F7FA8B71}" destId="{70C110A3-DA50-4778-AE01-AA8BC996095A}" srcOrd="1" destOrd="0" parTransId="{4A6B7D55-A82B-47A5-BFF0-668DFEBED056}" sibTransId="{0D11782B-02AC-4F9F-8849-86C77CA0D5B0}"/>
    <dgm:cxn modelId="{7584DED5-30E3-41CC-96A8-C40920CC6145}" srcId="{0DE46E5E-64F8-483D-92F9-A650F7FA8B71}" destId="{4F52583A-DCB0-457B-922F-CB7FD7CC6DD4}" srcOrd="0" destOrd="0" parTransId="{EEC11ECF-CCF5-4BD4-A624-95CBD3BE7E31}" sibTransId="{25652804-E6C8-42C9-A0C2-7EDA2493DDC3}"/>
    <dgm:cxn modelId="{1981B5D8-7129-4E60-A9A0-70F0B9D036D2}" type="presOf" srcId="{36581897-F6BA-43AB-A10D-E337F41CA397}" destId="{66419E0B-B580-4129-84AF-19673F2A3D24}" srcOrd="1" destOrd="5" presId="urn:microsoft.com/office/officeart/2005/8/layout/hProcess4"/>
    <dgm:cxn modelId="{1B9976DD-34C9-4678-9212-F06EB88C35AE}" type="presOf" srcId="{680BF52D-EA00-4401-9D88-A174ABD8E53E}" destId="{A645D7A3-9713-4820-A519-A18EA8747D0E}" srcOrd="0" destOrd="2" presId="urn:microsoft.com/office/officeart/2005/8/layout/hProcess4"/>
    <dgm:cxn modelId="{2FD002E4-63DD-4E51-B898-31416242C07A}" type="presOf" srcId="{70C110A3-DA50-4778-AE01-AA8BC996095A}" destId="{98EF0048-8761-4818-9058-BDDB24028C30}" srcOrd="1" destOrd="1" presId="urn:microsoft.com/office/officeart/2005/8/layout/hProcess4"/>
    <dgm:cxn modelId="{D227B0E5-5903-44DA-9642-95ECA79019D9}" type="presOf" srcId="{AB331359-305A-4DDB-B477-153FA27F918D}" destId="{02014A52-3BDB-4C53-BC0C-AC363B363444}" srcOrd="0" destOrd="0" presId="urn:microsoft.com/office/officeart/2005/8/layout/hProcess4"/>
    <dgm:cxn modelId="{81DBA1E9-24B1-44B0-8EE8-6BDEFE92E4E6}" srcId="{412D3F1C-1E7D-4F30-AD46-42F57F26D161}" destId="{D5053FAA-D4A1-4E69-91DB-0B564C17C904}" srcOrd="4" destOrd="0" parTransId="{07E79964-8075-4F2E-B673-1799987F09E1}" sibTransId="{9F1A5B9A-E04F-4F0C-93B6-F669DECBE43B}"/>
    <dgm:cxn modelId="{77FE24F3-1166-4D98-9181-77E6318654FE}" type="presOf" srcId="{0BF17B12-6819-4825-8E55-A09BBFD27F31}" destId="{66419E0B-B580-4129-84AF-19673F2A3D24}" srcOrd="1" destOrd="3" presId="urn:microsoft.com/office/officeart/2005/8/layout/hProcess4"/>
    <dgm:cxn modelId="{755941FC-C29F-4FE8-B3F6-D14D0DAE0039}" type="presOf" srcId="{D5053FAA-D4A1-4E69-91DB-0B564C17C904}" destId="{66419E0B-B580-4129-84AF-19673F2A3D24}" srcOrd="1" destOrd="4" presId="urn:microsoft.com/office/officeart/2005/8/layout/hProcess4"/>
    <dgm:cxn modelId="{29922BFE-6D9E-4783-88E4-CFC1C23645B3}" type="presOf" srcId="{36581897-F6BA-43AB-A10D-E337F41CA397}" destId="{A645D7A3-9713-4820-A519-A18EA8747D0E}" srcOrd="0" destOrd="5" presId="urn:microsoft.com/office/officeart/2005/8/layout/hProcess4"/>
    <dgm:cxn modelId="{93A5BAFF-6C86-4BA0-B648-5A204479BEF9}" type="presOf" srcId="{A9475FE0-A6A5-432A-BCC0-4B41492558A9}" destId="{3DA5E963-582E-49CB-BD66-B45531E56F6A}" srcOrd="0" destOrd="0" presId="urn:microsoft.com/office/officeart/2005/8/layout/hProcess4"/>
    <dgm:cxn modelId="{E199A495-B640-493B-B2F4-631AE0C2AC0F}" type="presParOf" srcId="{179811A5-123C-47A3-8CD2-B88036AD57B3}" destId="{E851E945-A4FB-484B-9632-F955ECA4D221}" srcOrd="0" destOrd="0" presId="urn:microsoft.com/office/officeart/2005/8/layout/hProcess4"/>
    <dgm:cxn modelId="{0AE98B1B-4CE8-4AD8-A654-EA01F329B26D}" type="presParOf" srcId="{179811A5-123C-47A3-8CD2-B88036AD57B3}" destId="{307D5BFA-D688-497D-BEED-67C6DEA48F53}" srcOrd="1" destOrd="0" presId="urn:microsoft.com/office/officeart/2005/8/layout/hProcess4"/>
    <dgm:cxn modelId="{B842E1A9-8B02-4FEF-92C9-11D4400152C4}" type="presParOf" srcId="{179811A5-123C-47A3-8CD2-B88036AD57B3}" destId="{3113D68B-CB5D-4A31-9B6A-8ADA0B2A6B18}" srcOrd="2" destOrd="0" presId="urn:microsoft.com/office/officeart/2005/8/layout/hProcess4"/>
    <dgm:cxn modelId="{81ABA608-DBC0-454D-ADD9-202373D6AC22}" type="presParOf" srcId="{3113D68B-CB5D-4A31-9B6A-8ADA0B2A6B18}" destId="{B0936445-4DEB-4ABB-B814-08D08DB54681}" srcOrd="0" destOrd="0" presId="urn:microsoft.com/office/officeart/2005/8/layout/hProcess4"/>
    <dgm:cxn modelId="{434148BF-F5C3-46E3-B46E-3ABC9F480740}" type="presParOf" srcId="{B0936445-4DEB-4ABB-B814-08D08DB54681}" destId="{F1B61963-76A3-4C13-B9D6-CFCC21D364BA}" srcOrd="0" destOrd="0" presId="urn:microsoft.com/office/officeart/2005/8/layout/hProcess4"/>
    <dgm:cxn modelId="{0D1A3290-8CAC-4DB6-8B7D-81F2D850892F}" type="presParOf" srcId="{B0936445-4DEB-4ABB-B814-08D08DB54681}" destId="{A645D7A3-9713-4820-A519-A18EA8747D0E}" srcOrd="1" destOrd="0" presId="urn:microsoft.com/office/officeart/2005/8/layout/hProcess4"/>
    <dgm:cxn modelId="{EC03118F-6904-46EF-897A-CFD50AFFF125}" type="presParOf" srcId="{B0936445-4DEB-4ABB-B814-08D08DB54681}" destId="{66419E0B-B580-4129-84AF-19673F2A3D24}" srcOrd="2" destOrd="0" presId="urn:microsoft.com/office/officeart/2005/8/layout/hProcess4"/>
    <dgm:cxn modelId="{7B567872-0513-41D3-A356-F17E4A2286D7}" type="presParOf" srcId="{B0936445-4DEB-4ABB-B814-08D08DB54681}" destId="{34F40F95-F383-4DC9-9FAE-B6B4EE01B9EE}" srcOrd="3" destOrd="0" presId="urn:microsoft.com/office/officeart/2005/8/layout/hProcess4"/>
    <dgm:cxn modelId="{872962B0-D2B3-4DEA-8B2F-14FA0A0A4809}" type="presParOf" srcId="{B0936445-4DEB-4ABB-B814-08D08DB54681}" destId="{A2A69192-84E4-4AC4-BA6A-69631DFADF53}" srcOrd="4" destOrd="0" presId="urn:microsoft.com/office/officeart/2005/8/layout/hProcess4"/>
    <dgm:cxn modelId="{935F0B13-4D97-4B01-8DDB-C088F862FADC}" type="presParOf" srcId="{3113D68B-CB5D-4A31-9B6A-8ADA0B2A6B18}" destId="{02014A52-3BDB-4C53-BC0C-AC363B363444}" srcOrd="1" destOrd="0" presId="urn:microsoft.com/office/officeart/2005/8/layout/hProcess4"/>
    <dgm:cxn modelId="{45319EB0-2443-432A-AB4A-7586A57E2A4E}" type="presParOf" srcId="{3113D68B-CB5D-4A31-9B6A-8ADA0B2A6B18}" destId="{211296D2-1776-461E-83F9-918B7BCEA25A}" srcOrd="2" destOrd="0" presId="urn:microsoft.com/office/officeart/2005/8/layout/hProcess4"/>
    <dgm:cxn modelId="{FF984533-B7BB-4335-9F42-11709387608D}" type="presParOf" srcId="{211296D2-1776-461E-83F9-918B7BCEA25A}" destId="{1184E706-0D54-46A2-900C-AFDB158BEFD5}" srcOrd="0" destOrd="0" presId="urn:microsoft.com/office/officeart/2005/8/layout/hProcess4"/>
    <dgm:cxn modelId="{D5ED3366-4FC1-4636-B93E-249CABB86042}" type="presParOf" srcId="{211296D2-1776-461E-83F9-918B7BCEA25A}" destId="{32275B46-7F89-4683-8700-D27B27668C71}" srcOrd="1" destOrd="0" presId="urn:microsoft.com/office/officeart/2005/8/layout/hProcess4"/>
    <dgm:cxn modelId="{439BCA6A-9122-4F53-825D-AB2E00B8FAD9}" type="presParOf" srcId="{211296D2-1776-461E-83F9-918B7BCEA25A}" destId="{98EF0048-8761-4818-9058-BDDB24028C30}" srcOrd="2" destOrd="0" presId="urn:microsoft.com/office/officeart/2005/8/layout/hProcess4"/>
    <dgm:cxn modelId="{07A006C9-43E0-49F0-AFDC-4E94E5AAC767}" type="presParOf" srcId="{211296D2-1776-461E-83F9-918B7BCEA25A}" destId="{012E7E85-8D42-4616-B12C-41F5C34BAC7C}" srcOrd="3" destOrd="0" presId="urn:microsoft.com/office/officeart/2005/8/layout/hProcess4"/>
    <dgm:cxn modelId="{FCCE2FD8-9A4C-4B27-939D-BCF8AF27A9F3}" type="presParOf" srcId="{211296D2-1776-461E-83F9-918B7BCEA25A}" destId="{8A144663-7FFF-4CA4-B721-613CE453DA54}" srcOrd="4" destOrd="0" presId="urn:microsoft.com/office/officeart/2005/8/layout/hProcess4"/>
    <dgm:cxn modelId="{4F2D126A-7022-48B5-BA04-29F9F3A6A065}" type="presParOf" srcId="{3113D68B-CB5D-4A31-9B6A-8ADA0B2A6B18}" destId="{C6B03BE1-D811-4E54-A71B-5D93E89B4374}" srcOrd="3" destOrd="0" presId="urn:microsoft.com/office/officeart/2005/8/layout/hProcess4"/>
    <dgm:cxn modelId="{80D7B1BE-CE0E-45CF-BAE8-C13300563157}" type="presParOf" srcId="{3113D68B-CB5D-4A31-9B6A-8ADA0B2A6B18}" destId="{CDC06F05-0D3A-4766-8F82-2B3A72F4F04E}" srcOrd="4" destOrd="0" presId="urn:microsoft.com/office/officeart/2005/8/layout/hProcess4"/>
    <dgm:cxn modelId="{47003590-C023-4294-8DC1-9D125163E7B1}" type="presParOf" srcId="{CDC06F05-0D3A-4766-8F82-2B3A72F4F04E}" destId="{CD8FD8B7-FB54-4C15-940C-F1118C62E6C2}" srcOrd="0" destOrd="0" presId="urn:microsoft.com/office/officeart/2005/8/layout/hProcess4"/>
    <dgm:cxn modelId="{0FB7F232-BC0D-4293-9C05-2FD4FCFF2406}" type="presParOf" srcId="{CDC06F05-0D3A-4766-8F82-2B3A72F4F04E}" destId="{45ACE08F-94B5-40F0-9D78-1C4451BF2D24}" srcOrd="1" destOrd="0" presId="urn:microsoft.com/office/officeart/2005/8/layout/hProcess4"/>
    <dgm:cxn modelId="{DA77E6CF-49C5-4A9B-ADB5-5A742BF7E33A}" type="presParOf" srcId="{CDC06F05-0D3A-4766-8F82-2B3A72F4F04E}" destId="{9A3CBEE6-D25D-45A4-B0AB-768C93759F9F}" srcOrd="2" destOrd="0" presId="urn:microsoft.com/office/officeart/2005/8/layout/hProcess4"/>
    <dgm:cxn modelId="{DC336036-8863-4ED5-B806-CD6DFA934BD5}" type="presParOf" srcId="{CDC06F05-0D3A-4766-8F82-2B3A72F4F04E}" destId="{3DA5E963-582E-49CB-BD66-B45531E56F6A}" srcOrd="3" destOrd="0" presId="urn:microsoft.com/office/officeart/2005/8/layout/hProcess4"/>
    <dgm:cxn modelId="{AFBF2400-138A-4100-BDA4-2585A2115F75}" type="presParOf" srcId="{CDC06F05-0D3A-4766-8F82-2B3A72F4F04E}" destId="{6B4A1970-F516-4583-8FEA-AEF3CADB14D3}"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07E223-6CDF-4E97-B75E-9C82347CF8DC}"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FDA64B74-D977-43BE-9FC7-ED66C5F21717}">
      <dgm:prSet phldrT="[Text]" phldr="0"/>
      <dgm:spPr/>
      <dgm:t>
        <a:bodyPr/>
        <a:lstStyle/>
        <a:p>
          <a:r>
            <a:rPr lang="en-GB" dirty="0"/>
            <a:t>1</a:t>
          </a:r>
          <a:r>
            <a:rPr lang="en-GB" baseline="30000" dirty="0"/>
            <a:t>st</a:t>
          </a:r>
          <a:r>
            <a:rPr lang="en-GB" dirty="0"/>
            <a:t> day</a:t>
          </a:r>
        </a:p>
      </dgm:t>
    </dgm:pt>
    <dgm:pt modelId="{BB42B65B-8F73-4D46-B6CA-BCD18D09763D}" type="parTrans" cxnId="{3AA51DA1-0FA9-4B49-AAA2-E430F20B675B}">
      <dgm:prSet/>
      <dgm:spPr/>
      <dgm:t>
        <a:bodyPr/>
        <a:lstStyle/>
        <a:p>
          <a:endParaRPr lang="en-GB"/>
        </a:p>
      </dgm:t>
    </dgm:pt>
    <dgm:pt modelId="{85402DE7-E411-4B53-A607-7D7BB7522D6E}" type="sibTrans" cxnId="{3AA51DA1-0FA9-4B49-AAA2-E430F20B675B}">
      <dgm:prSet/>
      <dgm:spPr/>
      <dgm:t>
        <a:bodyPr/>
        <a:lstStyle/>
        <a:p>
          <a:endParaRPr lang="en-GB"/>
        </a:p>
      </dgm:t>
    </dgm:pt>
    <dgm:pt modelId="{986F0B11-6939-49F9-AF53-E4CB0C3AC445}">
      <dgm:prSet phldrT="[Text]" phldr="0"/>
      <dgm:spPr/>
      <dgm:t>
        <a:bodyPr/>
        <a:lstStyle/>
        <a:p>
          <a:r>
            <a:rPr lang="en-GB" dirty="0"/>
            <a:t>Week 1</a:t>
          </a:r>
        </a:p>
      </dgm:t>
    </dgm:pt>
    <dgm:pt modelId="{7266455B-20AB-4034-9018-06A73BE8D856}" type="parTrans" cxnId="{3414E779-6F89-423D-9134-AD554F1050A0}">
      <dgm:prSet/>
      <dgm:spPr/>
      <dgm:t>
        <a:bodyPr/>
        <a:lstStyle/>
        <a:p>
          <a:endParaRPr lang="en-GB"/>
        </a:p>
      </dgm:t>
    </dgm:pt>
    <dgm:pt modelId="{5B4855A3-ED6D-47C1-AF91-0779036B00E6}" type="sibTrans" cxnId="{3414E779-6F89-423D-9134-AD554F1050A0}">
      <dgm:prSet/>
      <dgm:spPr/>
      <dgm:t>
        <a:bodyPr/>
        <a:lstStyle/>
        <a:p>
          <a:endParaRPr lang="en-GB"/>
        </a:p>
      </dgm:t>
    </dgm:pt>
    <dgm:pt modelId="{5BCB8DC2-F588-479F-8EED-CCF842CD12EB}">
      <dgm:prSet phldrT="[Text]" phldr="0"/>
      <dgm:spPr/>
      <dgm:t>
        <a:bodyPr/>
        <a:lstStyle/>
        <a:p>
          <a:r>
            <a:rPr lang="en-GB" dirty="0"/>
            <a:t>Week 2</a:t>
          </a:r>
        </a:p>
      </dgm:t>
    </dgm:pt>
    <dgm:pt modelId="{7871C2E7-F5AD-4260-A92D-F98EDDCB95B6}" type="parTrans" cxnId="{5268EE8A-86CF-4929-AD49-2D55E4DC658F}">
      <dgm:prSet/>
      <dgm:spPr/>
      <dgm:t>
        <a:bodyPr/>
        <a:lstStyle/>
        <a:p>
          <a:endParaRPr lang="en-GB"/>
        </a:p>
      </dgm:t>
    </dgm:pt>
    <dgm:pt modelId="{54E29CD9-135E-4273-AB27-50967866912D}" type="sibTrans" cxnId="{5268EE8A-86CF-4929-AD49-2D55E4DC658F}">
      <dgm:prSet/>
      <dgm:spPr/>
      <dgm:t>
        <a:bodyPr/>
        <a:lstStyle/>
        <a:p>
          <a:endParaRPr lang="en-GB"/>
        </a:p>
      </dgm:t>
    </dgm:pt>
    <dgm:pt modelId="{2EDE9418-C973-42B6-A848-05969C83C27E}" type="pres">
      <dgm:prSet presAssocID="{0907E223-6CDF-4E97-B75E-9C82347CF8DC}" presName="Name0" presStyleCnt="0">
        <dgm:presLayoutVars>
          <dgm:dir/>
          <dgm:animLvl val="lvl"/>
          <dgm:resizeHandles val="exact"/>
        </dgm:presLayoutVars>
      </dgm:prSet>
      <dgm:spPr/>
    </dgm:pt>
    <dgm:pt modelId="{C4AC0F16-76AC-4722-BE78-86825EA8CA9E}" type="pres">
      <dgm:prSet presAssocID="{FDA64B74-D977-43BE-9FC7-ED66C5F21717}" presName="parTxOnly" presStyleLbl="node1" presStyleIdx="0" presStyleCnt="3">
        <dgm:presLayoutVars>
          <dgm:chMax val="0"/>
          <dgm:chPref val="0"/>
          <dgm:bulletEnabled val="1"/>
        </dgm:presLayoutVars>
      </dgm:prSet>
      <dgm:spPr/>
    </dgm:pt>
    <dgm:pt modelId="{BECAE9C9-C38B-46CB-98A9-18130CA96A40}" type="pres">
      <dgm:prSet presAssocID="{85402DE7-E411-4B53-A607-7D7BB7522D6E}" presName="parTxOnlySpace" presStyleCnt="0"/>
      <dgm:spPr/>
    </dgm:pt>
    <dgm:pt modelId="{74A6E2AE-9352-45F7-9519-321C493B323C}" type="pres">
      <dgm:prSet presAssocID="{986F0B11-6939-49F9-AF53-E4CB0C3AC445}" presName="parTxOnly" presStyleLbl="node1" presStyleIdx="1" presStyleCnt="3">
        <dgm:presLayoutVars>
          <dgm:chMax val="0"/>
          <dgm:chPref val="0"/>
          <dgm:bulletEnabled val="1"/>
        </dgm:presLayoutVars>
      </dgm:prSet>
      <dgm:spPr/>
    </dgm:pt>
    <dgm:pt modelId="{7410E972-4665-4C3F-80FA-BEE1DE6E7969}" type="pres">
      <dgm:prSet presAssocID="{5B4855A3-ED6D-47C1-AF91-0779036B00E6}" presName="parTxOnlySpace" presStyleCnt="0"/>
      <dgm:spPr/>
    </dgm:pt>
    <dgm:pt modelId="{FE2A3799-E6F7-4CA7-A0DD-5BAEE35C25CE}" type="pres">
      <dgm:prSet presAssocID="{5BCB8DC2-F588-479F-8EED-CCF842CD12EB}" presName="parTxOnly" presStyleLbl="node1" presStyleIdx="2" presStyleCnt="3">
        <dgm:presLayoutVars>
          <dgm:chMax val="0"/>
          <dgm:chPref val="0"/>
          <dgm:bulletEnabled val="1"/>
        </dgm:presLayoutVars>
      </dgm:prSet>
      <dgm:spPr/>
    </dgm:pt>
  </dgm:ptLst>
  <dgm:cxnLst>
    <dgm:cxn modelId="{11FD6D08-3028-46C1-916B-F8A51F82CC8F}" type="presOf" srcId="{0907E223-6CDF-4E97-B75E-9C82347CF8DC}" destId="{2EDE9418-C973-42B6-A848-05969C83C27E}" srcOrd="0" destOrd="0" presId="urn:microsoft.com/office/officeart/2005/8/layout/chevron1"/>
    <dgm:cxn modelId="{ADE36B46-6050-4098-ADAF-A71F4F3EEDF2}" type="presOf" srcId="{5BCB8DC2-F588-479F-8EED-CCF842CD12EB}" destId="{FE2A3799-E6F7-4CA7-A0DD-5BAEE35C25CE}" srcOrd="0" destOrd="0" presId="urn:microsoft.com/office/officeart/2005/8/layout/chevron1"/>
    <dgm:cxn modelId="{3414E779-6F89-423D-9134-AD554F1050A0}" srcId="{0907E223-6CDF-4E97-B75E-9C82347CF8DC}" destId="{986F0B11-6939-49F9-AF53-E4CB0C3AC445}" srcOrd="1" destOrd="0" parTransId="{7266455B-20AB-4034-9018-06A73BE8D856}" sibTransId="{5B4855A3-ED6D-47C1-AF91-0779036B00E6}"/>
    <dgm:cxn modelId="{5268EE8A-86CF-4929-AD49-2D55E4DC658F}" srcId="{0907E223-6CDF-4E97-B75E-9C82347CF8DC}" destId="{5BCB8DC2-F588-479F-8EED-CCF842CD12EB}" srcOrd="2" destOrd="0" parTransId="{7871C2E7-F5AD-4260-A92D-F98EDDCB95B6}" sibTransId="{54E29CD9-135E-4273-AB27-50967866912D}"/>
    <dgm:cxn modelId="{3AA51DA1-0FA9-4B49-AAA2-E430F20B675B}" srcId="{0907E223-6CDF-4E97-B75E-9C82347CF8DC}" destId="{FDA64B74-D977-43BE-9FC7-ED66C5F21717}" srcOrd="0" destOrd="0" parTransId="{BB42B65B-8F73-4D46-B6CA-BCD18D09763D}" sibTransId="{85402DE7-E411-4B53-A607-7D7BB7522D6E}"/>
    <dgm:cxn modelId="{1D2A4AA3-1259-407C-A6A4-C02E2F063CA8}" type="presOf" srcId="{986F0B11-6939-49F9-AF53-E4CB0C3AC445}" destId="{74A6E2AE-9352-45F7-9519-321C493B323C}" srcOrd="0" destOrd="0" presId="urn:microsoft.com/office/officeart/2005/8/layout/chevron1"/>
    <dgm:cxn modelId="{5D61F8B3-9995-4889-B2C1-10D25AAF64BD}" type="presOf" srcId="{FDA64B74-D977-43BE-9FC7-ED66C5F21717}" destId="{C4AC0F16-76AC-4722-BE78-86825EA8CA9E}" srcOrd="0" destOrd="0" presId="urn:microsoft.com/office/officeart/2005/8/layout/chevron1"/>
    <dgm:cxn modelId="{C6A065D4-A06A-4543-A327-CB0A77FA7346}" type="presParOf" srcId="{2EDE9418-C973-42B6-A848-05969C83C27E}" destId="{C4AC0F16-76AC-4722-BE78-86825EA8CA9E}" srcOrd="0" destOrd="0" presId="urn:microsoft.com/office/officeart/2005/8/layout/chevron1"/>
    <dgm:cxn modelId="{E865283B-1180-4728-BB9E-7FC6DEDAB684}" type="presParOf" srcId="{2EDE9418-C973-42B6-A848-05969C83C27E}" destId="{BECAE9C9-C38B-46CB-98A9-18130CA96A40}" srcOrd="1" destOrd="0" presId="urn:microsoft.com/office/officeart/2005/8/layout/chevron1"/>
    <dgm:cxn modelId="{EF2128C5-3030-47B9-BAB1-F77919A41735}" type="presParOf" srcId="{2EDE9418-C973-42B6-A848-05969C83C27E}" destId="{74A6E2AE-9352-45F7-9519-321C493B323C}" srcOrd="2" destOrd="0" presId="urn:microsoft.com/office/officeart/2005/8/layout/chevron1"/>
    <dgm:cxn modelId="{CB8F90E4-3C6D-4700-8812-49C697C3704D}" type="presParOf" srcId="{2EDE9418-C973-42B6-A848-05969C83C27E}" destId="{7410E972-4665-4C3F-80FA-BEE1DE6E7969}" srcOrd="3" destOrd="0" presId="urn:microsoft.com/office/officeart/2005/8/layout/chevron1"/>
    <dgm:cxn modelId="{8D64CF7E-99D2-458F-AC29-91E33D9F2DB1}" type="presParOf" srcId="{2EDE9418-C973-42B6-A848-05969C83C27E}" destId="{FE2A3799-E6F7-4CA7-A0DD-5BAEE35C25CE}" srcOrd="4"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59F2AB-8EE9-4A2F-A3DF-3537128055CE}" type="doc">
      <dgm:prSet loTypeId="urn:microsoft.com/office/officeart/2016/7/layout/ChevronBlockProcess" loCatId="process" qsTypeId="urn:microsoft.com/office/officeart/2005/8/quickstyle/simple1" qsCatId="simple" csTypeId="urn:microsoft.com/office/officeart/2005/8/colors/accent1_2" csCatId="accent1" phldr="1"/>
      <dgm:spPr/>
      <dgm:t>
        <a:bodyPr/>
        <a:lstStyle/>
        <a:p>
          <a:endParaRPr lang="en-GB"/>
        </a:p>
      </dgm:t>
    </dgm:pt>
    <dgm:pt modelId="{FCED9707-2E93-4B45-9227-8C1D4071EE03}">
      <dgm:prSet phldrT="[Text]" phldr="0"/>
      <dgm:spPr/>
      <dgm:t>
        <a:bodyPr/>
        <a:lstStyle/>
        <a:p>
          <a:r>
            <a:rPr lang="en-GB" dirty="0"/>
            <a:t>30 DAY REVIEW</a:t>
          </a:r>
        </a:p>
      </dgm:t>
    </dgm:pt>
    <dgm:pt modelId="{2DC2AFD3-5A7F-447A-9DFC-CFDA0673A572}" type="parTrans" cxnId="{078BD348-266C-4998-873D-9C51423D04C8}">
      <dgm:prSet/>
      <dgm:spPr/>
      <dgm:t>
        <a:bodyPr/>
        <a:lstStyle/>
        <a:p>
          <a:endParaRPr lang="en-GB"/>
        </a:p>
      </dgm:t>
    </dgm:pt>
    <dgm:pt modelId="{6B6C0284-1127-4437-A1CE-A129819BE03F}" type="sibTrans" cxnId="{078BD348-266C-4998-873D-9C51423D04C8}">
      <dgm:prSet/>
      <dgm:spPr/>
      <dgm:t>
        <a:bodyPr/>
        <a:lstStyle/>
        <a:p>
          <a:endParaRPr lang="en-GB"/>
        </a:p>
      </dgm:t>
    </dgm:pt>
    <dgm:pt modelId="{F04FD0D8-0BA5-42AC-B433-EA4DD4FDEFBD}">
      <dgm:prSet phldrT="[Text]" phldr="0" custT="1"/>
      <dgm:spPr/>
      <dgm:t>
        <a:bodyPr/>
        <a:lstStyle/>
        <a:p>
          <a:r>
            <a:rPr lang="en-GB" sz="1600" b="1" dirty="0"/>
            <a:t>BEHAVIOURIST FOCUS</a:t>
          </a:r>
        </a:p>
      </dgm:t>
    </dgm:pt>
    <dgm:pt modelId="{174A792C-6FD7-4632-8331-D17F1FB398B6}" type="parTrans" cxnId="{1578263D-FED8-46F4-8B30-FDAFF4FEAE4E}">
      <dgm:prSet/>
      <dgm:spPr/>
      <dgm:t>
        <a:bodyPr/>
        <a:lstStyle/>
        <a:p>
          <a:endParaRPr lang="en-GB"/>
        </a:p>
      </dgm:t>
    </dgm:pt>
    <dgm:pt modelId="{6824B168-E490-4743-957F-9047DA8727A2}" type="sibTrans" cxnId="{1578263D-FED8-46F4-8B30-FDAFF4FEAE4E}">
      <dgm:prSet/>
      <dgm:spPr/>
      <dgm:t>
        <a:bodyPr/>
        <a:lstStyle/>
        <a:p>
          <a:endParaRPr lang="en-GB"/>
        </a:p>
      </dgm:t>
    </dgm:pt>
    <dgm:pt modelId="{2415C4EA-F9D4-43F4-BBD7-A75C54B7192E}">
      <dgm:prSet phldrT="[Text]" phldr="0" custT="1"/>
      <dgm:spPr/>
      <dgm:t>
        <a:bodyPr/>
        <a:lstStyle/>
        <a:p>
          <a:r>
            <a:rPr lang="en-GB" sz="1600" b="1" dirty="0"/>
            <a:t>Core compliance assessment.</a:t>
          </a:r>
        </a:p>
        <a:p>
          <a:r>
            <a:rPr lang="en-GB" sz="1600" dirty="0"/>
            <a:t>E.G. Safeguarding, GDPR certifications</a:t>
          </a:r>
        </a:p>
      </dgm:t>
    </dgm:pt>
    <dgm:pt modelId="{B4BCE937-D586-4069-9CFB-47BFAD14B6A1}" type="parTrans" cxnId="{D63665E6-C97D-4BC1-975B-763789803779}">
      <dgm:prSet/>
      <dgm:spPr/>
      <dgm:t>
        <a:bodyPr/>
        <a:lstStyle/>
        <a:p>
          <a:endParaRPr lang="en-GB"/>
        </a:p>
      </dgm:t>
    </dgm:pt>
    <dgm:pt modelId="{0846FDAE-0DA2-453C-9C4B-CD1D603D9C5B}" type="sibTrans" cxnId="{D63665E6-C97D-4BC1-975B-763789803779}">
      <dgm:prSet/>
      <dgm:spPr/>
      <dgm:t>
        <a:bodyPr/>
        <a:lstStyle/>
        <a:p>
          <a:endParaRPr lang="en-GB"/>
        </a:p>
      </dgm:t>
    </dgm:pt>
    <dgm:pt modelId="{6DE1E1FB-803F-4866-A482-5266F23436D1}">
      <dgm:prSet phldrT="[Text]" phldr="0"/>
      <dgm:spPr/>
      <dgm:t>
        <a:bodyPr/>
        <a:lstStyle/>
        <a:p>
          <a:r>
            <a:rPr lang="en-GB" dirty="0"/>
            <a:t>60 DAY REVIEW</a:t>
          </a:r>
        </a:p>
      </dgm:t>
    </dgm:pt>
    <dgm:pt modelId="{DFCC049A-A1F9-46D8-9635-14A4571D40F5}" type="parTrans" cxnId="{EEC74B70-5220-41E7-815F-EE6C41AE65B5}">
      <dgm:prSet/>
      <dgm:spPr/>
      <dgm:t>
        <a:bodyPr/>
        <a:lstStyle/>
        <a:p>
          <a:endParaRPr lang="en-GB"/>
        </a:p>
      </dgm:t>
    </dgm:pt>
    <dgm:pt modelId="{91785F05-A345-4ABE-A645-E131ECF9C427}" type="sibTrans" cxnId="{EEC74B70-5220-41E7-815F-EE6C41AE65B5}">
      <dgm:prSet/>
      <dgm:spPr/>
      <dgm:t>
        <a:bodyPr/>
        <a:lstStyle/>
        <a:p>
          <a:endParaRPr lang="en-GB"/>
        </a:p>
      </dgm:t>
    </dgm:pt>
    <dgm:pt modelId="{F55410ED-3EC3-4D27-B4C6-F6EDEF3D4F66}">
      <dgm:prSet phldrT="[Text]" phldr="0" custT="1"/>
      <dgm:spPr/>
      <dgm:t>
        <a:bodyPr/>
        <a:lstStyle/>
        <a:p>
          <a:r>
            <a:rPr lang="en-GB" sz="1600" b="1" dirty="0"/>
            <a:t>COGNIVIST FOCUS</a:t>
          </a:r>
        </a:p>
      </dgm:t>
    </dgm:pt>
    <dgm:pt modelId="{1ED4415A-289A-4B62-902F-1ABE17FF32BF}" type="parTrans" cxnId="{E2B2F966-8245-4522-9D74-917B513B700B}">
      <dgm:prSet/>
      <dgm:spPr/>
      <dgm:t>
        <a:bodyPr/>
        <a:lstStyle/>
        <a:p>
          <a:endParaRPr lang="en-GB"/>
        </a:p>
      </dgm:t>
    </dgm:pt>
    <dgm:pt modelId="{A5C999C2-EA92-429D-8C5B-C66FE9BE2B15}" type="sibTrans" cxnId="{E2B2F966-8245-4522-9D74-917B513B700B}">
      <dgm:prSet/>
      <dgm:spPr/>
      <dgm:t>
        <a:bodyPr/>
        <a:lstStyle/>
        <a:p>
          <a:endParaRPr lang="en-GB"/>
        </a:p>
      </dgm:t>
    </dgm:pt>
    <dgm:pt modelId="{020FB6CA-C92B-41CE-A612-A5AF2DEFA2E3}">
      <dgm:prSet phldrT="[Text]" phldr="0" custT="1"/>
      <dgm:spPr/>
      <dgm:t>
        <a:bodyPr/>
        <a:lstStyle/>
        <a:p>
          <a:r>
            <a:rPr lang="en-GB" sz="1600" b="1" dirty="0"/>
            <a:t>System efficiency review</a:t>
          </a:r>
          <a:r>
            <a:rPr lang="en-GB" sz="1600" dirty="0"/>
            <a:t>.</a:t>
          </a:r>
        </a:p>
        <a:p>
          <a:r>
            <a:rPr lang="en-GB" sz="1600" dirty="0"/>
            <a:t>E.G. Utilising Arbor/SIMS for student tracking without errors</a:t>
          </a:r>
        </a:p>
      </dgm:t>
    </dgm:pt>
    <dgm:pt modelId="{FB5C3702-7FA6-4150-B060-3EFC364EED48}" type="parTrans" cxnId="{3CFB025F-DF97-452A-8B9E-B90EF7FE241D}">
      <dgm:prSet/>
      <dgm:spPr/>
      <dgm:t>
        <a:bodyPr/>
        <a:lstStyle/>
        <a:p>
          <a:endParaRPr lang="en-GB"/>
        </a:p>
      </dgm:t>
    </dgm:pt>
    <dgm:pt modelId="{267DF585-B56A-44DA-8366-15857ACF9712}" type="sibTrans" cxnId="{3CFB025F-DF97-452A-8B9E-B90EF7FE241D}">
      <dgm:prSet/>
      <dgm:spPr/>
      <dgm:t>
        <a:bodyPr/>
        <a:lstStyle/>
        <a:p>
          <a:endParaRPr lang="en-GB"/>
        </a:p>
      </dgm:t>
    </dgm:pt>
    <dgm:pt modelId="{93826F1B-C4E3-4712-93B7-ED921E866C1E}">
      <dgm:prSet phldrT="[Text]" phldr="0"/>
      <dgm:spPr/>
      <dgm:t>
        <a:bodyPr/>
        <a:lstStyle/>
        <a:p>
          <a:r>
            <a:rPr lang="en-GB" dirty="0"/>
            <a:t>90 DAY REVIEW</a:t>
          </a:r>
        </a:p>
      </dgm:t>
    </dgm:pt>
    <dgm:pt modelId="{9063D54C-61E2-4083-A723-9654D25A626C}" type="parTrans" cxnId="{0011E047-7438-409A-BCB2-808F1A91F2BA}">
      <dgm:prSet/>
      <dgm:spPr/>
      <dgm:t>
        <a:bodyPr/>
        <a:lstStyle/>
        <a:p>
          <a:endParaRPr lang="en-GB"/>
        </a:p>
      </dgm:t>
    </dgm:pt>
    <dgm:pt modelId="{9171B824-4801-462E-9261-26EB2BA9FC34}" type="sibTrans" cxnId="{0011E047-7438-409A-BCB2-808F1A91F2BA}">
      <dgm:prSet/>
      <dgm:spPr/>
      <dgm:t>
        <a:bodyPr/>
        <a:lstStyle/>
        <a:p>
          <a:endParaRPr lang="en-GB"/>
        </a:p>
      </dgm:t>
    </dgm:pt>
    <dgm:pt modelId="{BD103D2A-C860-436A-AF93-DAE83C944F34}">
      <dgm:prSet phldrT="[Text]" phldr="0" custT="1"/>
      <dgm:spPr/>
      <dgm:t>
        <a:bodyPr/>
        <a:lstStyle/>
        <a:p>
          <a:r>
            <a:rPr lang="en-GB" sz="1600" b="1" dirty="0"/>
            <a:t>HUMANIST/ EXPERIENTIAL FOCUS</a:t>
          </a:r>
        </a:p>
      </dgm:t>
    </dgm:pt>
    <dgm:pt modelId="{554EB9CE-B2FF-4244-9AEA-9684F5A5E695}" type="parTrans" cxnId="{355BDA6A-B8D8-4A0A-9F6C-148264454B8C}">
      <dgm:prSet/>
      <dgm:spPr/>
      <dgm:t>
        <a:bodyPr/>
        <a:lstStyle/>
        <a:p>
          <a:endParaRPr lang="en-GB"/>
        </a:p>
      </dgm:t>
    </dgm:pt>
    <dgm:pt modelId="{2E15F345-9932-41C6-8A20-0F0E385F1DBC}" type="sibTrans" cxnId="{355BDA6A-B8D8-4A0A-9F6C-148264454B8C}">
      <dgm:prSet/>
      <dgm:spPr/>
      <dgm:t>
        <a:bodyPr/>
        <a:lstStyle/>
        <a:p>
          <a:endParaRPr lang="en-GB"/>
        </a:p>
      </dgm:t>
    </dgm:pt>
    <dgm:pt modelId="{BDCEF98A-3A2A-4FE5-AE41-689C061BBBAA}">
      <dgm:prSet phldrT="[Text]" phldr="0" custT="1"/>
      <dgm:spPr/>
      <dgm:t>
        <a:bodyPr/>
        <a:lstStyle/>
        <a:p>
          <a:r>
            <a:rPr lang="en-GB" sz="1600" b="1" dirty="0"/>
            <a:t>Reflective appraisal.</a:t>
          </a:r>
        </a:p>
      </dgm:t>
    </dgm:pt>
    <dgm:pt modelId="{F18B3ACB-9A57-4983-B883-897731644B91}" type="parTrans" cxnId="{18218E5B-6460-422C-9957-E94C62F4DC0F}">
      <dgm:prSet/>
      <dgm:spPr/>
      <dgm:t>
        <a:bodyPr/>
        <a:lstStyle/>
        <a:p>
          <a:endParaRPr lang="en-GB"/>
        </a:p>
      </dgm:t>
    </dgm:pt>
    <dgm:pt modelId="{07B173FD-E066-4784-A13A-02ACD0FA453C}" type="sibTrans" cxnId="{18218E5B-6460-422C-9957-E94C62F4DC0F}">
      <dgm:prSet/>
      <dgm:spPr/>
      <dgm:t>
        <a:bodyPr/>
        <a:lstStyle/>
        <a:p>
          <a:endParaRPr lang="en-GB"/>
        </a:p>
      </dgm:t>
    </dgm:pt>
    <dgm:pt modelId="{B629506D-F454-4B93-96E9-D8A7CC70904B}">
      <dgm:prSet phldrT="[Text]" phldr="0" custT="1"/>
      <dgm:spPr/>
      <dgm:t>
        <a:bodyPr/>
        <a:lstStyle/>
        <a:p>
          <a:r>
            <a:rPr lang="en-GB" sz="1600" dirty="0"/>
            <a:t>E.G. Review the learning agreement and identify the achievement of specific skills</a:t>
          </a:r>
        </a:p>
      </dgm:t>
    </dgm:pt>
    <dgm:pt modelId="{E924E7AC-86B4-4064-81A9-80963B27F1B7}" type="parTrans" cxnId="{DD415D73-2D3E-49DC-BD1B-9FE1704ACC33}">
      <dgm:prSet/>
      <dgm:spPr/>
      <dgm:t>
        <a:bodyPr/>
        <a:lstStyle/>
        <a:p>
          <a:endParaRPr lang="en-GB"/>
        </a:p>
      </dgm:t>
    </dgm:pt>
    <dgm:pt modelId="{0DA38FD2-6B0B-4676-B0F3-71DAA2ACF890}" type="sibTrans" cxnId="{DD415D73-2D3E-49DC-BD1B-9FE1704ACC33}">
      <dgm:prSet/>
      <dgm:spPr/>
      <dgm:t>
        <a:bodyPr/>
        <a:lstStyle/>
        <a:p>
          <a:endParaRPr lang="en-GB"/>
        </a:p>
      </dgm:t>
    </dgm:pt>
    <dgm:pt modelId="{3A87E88E-D7B0-4B41-8E50-9904858826C5}" type="pres">
      <dgm:prSet presAssocID="{0159F2AB-8EE9-4A2F-A3DF-3537128055CE}" presName="Name0" presStyleCnt="0">
        <dgm:presLayoutVars>
          <dgm:dir/>
          <dgm:animLvl val="lvl"/>
          <dgm:resizeHandles val="exact"/>
        </dgm:presLayoutVars>
      </dgm:prSet>
      <dgm:spPr/>
    </dgm:pt>
    <dgm:pt modelId="{D7FE9117-9DBC-4C93-BE79-2E64E388838C}" type="pres">
      <dgm:prSet presAssocID="{FCED9707-2E93-4B45-9227-8C1D4071EE03}" presName="composite" presStyleCnt="0"/>
      <dgm:spPr/>
    </dgm:pt>
    <dgm:pt modelId="{BD64D0D6-B555-42C7-B873-CD4EFF054496}" type="pres">
      <dgm:prSet presAssocID="{FCED9707-2E93-4B45-9227-8C1D4071EE03}" presName="parTx" presStyleLbl="alignNode1" presStyleIdx="0" presStyleCnt="3">
        <dgm:presLayoutVars>
          <dgm:chMax val="0"/>
          <dgm:chPref val="0"/>
        </dgm:presLayoutVars>
      </dgm:prSet>
      <dgm:spPr/>
    </dgm:pt>
    <dgm:pt modelId="{6907A4F7-15A9-432A-90DE-216623954ABE}" type="pres">
      <dgm:prSet presAssocID="{FCED9707-2E93-4B45-9227-8C1D4071EE03}" presName="desTx" presStyleLbl="alignAccFollowNode1" presStyleIdx="0" presStyleCnt="3">
        <dgm:presLayoutVars/>
      </dgm:prSet>
      <dgm:spPr/>
    </dgm:pt>
    <dgm:pt modelId="{90D8D44F-31EB-4ABE-A0E3-ECC82D077928}" type="pres">
      <dgm:prSet presAssocID="{6B6C0284-1127-4437-A1CE-A129819BE03F}" presName="space" presStyleCnt="0"/>
      <dgm:spPr/>
    </dgm:pt>
    <dgm:pt modelId="{7ECFE544-7999-44ED-8797-CA9F0479C750}" type="pres">
      <dgm:prSet presAssocID="{6DE1E1FB-803F-4866-A482-5266F23436D1}" presName="composite" presStyleCnt="0"/>
      <dgm:spPr/>
    </dgm:pt>
    <dgm:pt modelId="{31B630AA-45F9-41DA-B9BF-A7ECCEAF9FC9}" type="pres">
      <dgm:prSet presAssocID="{6DE1E1FB-803F-4866-A482-5266F23436D1}" presName="parTx" presStyleLbl="alignNode1" presStyleIdx="1" presStyleCnt="3">
        <dgm:presLayoutVars>
          <dgm:chMax val="0"/>
          <dgm:chPref val="0"/>
        </dgm:presLayoutVars>
      </dgm:prSet>
      <dgm:spPr/>
    </dgm:pt>
    <dgm:pt modelId="{C68BA474-E3F4-4E19-923B-7667919202F3}" type="pres">
      <dgm:prSet presAssocID="{6DE1E1FB-803F-4866-A482-5266F23436D1}" presName="desTx" presStyleLbl="alignAccFollowNode1" presStyleIdx="1" presStyleCnt="3">
        <dgm:presLayoutVars/>
      </dgm:prSet>
      <dgm:spPr/>
    </dgm:pt>
    <dgm:pt modelId="{92B71A5F-989F-4155-A712-60FD6B93C7DE}" type="pres">
      <dgm:prSet presAssocID="{91785F05-A345-4ABE-A645-E131ECF9C427}" presName="space" presStyleCnt="0"/>
      <dgm:spPr/>
    </dgm:pt>
    <dgm:pt modelId="{95E6C174-1923-4B8F-95FA-0E4BC73FBFC2}" type="pres">
      <dgm:prSet presAssocID="{93826F1B-C4E3-4712-93B7-ED921E866C1E}" presName="composite" presStyleCnt="0"/>
      <dgm:spPr/>
    </dgm:pt>
    <dgm:pt modelId="{E5A2DB39-3CF0-45B7-91A9-F0318F395F06}" type="pres">
      <dgm:prSet presAssocID="{93826F1B-C4E3-4712-93B7-ED921E866C1E}" presName="parTx" presStyleLbl="alignNode1" presStyleIdx="2" presStyleCnt="3">
        <dgm:presLayoutVars>
          <dgm:chMax val="0"/>
          <dgm:chPref val="0"/>
        </dgm:presLayoutVars>
      </dgm:prSet>
      <dgm:spPr/>
    </dgm:pt>
    <dgm:pt modelId="{F8071972-1696-44DC-8F89-971B88A4140C}" type="pres">
      <dgm:prSet presAssocID="{93826F1B-C4E3-4712-93B7-ED921E866C1E}" presName="desTx" presStyleLbl="alignAccFollowNode1" presStyleIdx="2" presStyleCnt="3">
        <dgm:presLayoutVars/>
      </dgm:prSet>
      <dgm:spPr/>
    </dgm:pt>
  </dgm:ptLst>
  <dgm:cxnLst>
    <dgm:cxn modelId="{4072E626-4D50-4026-AA4E-0A9794501139}" type="presOf" srcId="{6DE1E1FB-803F-4866-A482-5266F23436D1}" destId="{31B630AA-45F9-41DA-B9BF-A7ECCEAF9FC9}" srcOrd="0" destOrd="0" presId="urn:microsoft.com/office/officeart/2016/7/layout/ChevronBlockProcess"/>
    <dgm:cxn modelId="{D507BB30-AF33-4C30-AEE8-9C46EB454A74}" type="presOf" srcId="{0159F2AB-8EE9-4A2F-A3DF-3537128055CE}" destId="{3A87E88E-D7B0-4B41-8E50-9904858826C5}" srcOrd="0" destOrd="0" presId="urn:microsoft.com/office/officeart/2016/7/layout/ChevronBlockProcess"/>
    <dgm:cxn modelId="{1578263D-FED8-46F4-8B30-FDAFF4FEAE4E}" srcId="{FCED9707-2E93-4B45-9227-8C1D4071EE03}" destId="{F04FD0D8-0BA5-42AC-B433-EA4DD4FDEFBD}" srcOrd="0" destOrd="0" parTransId="{174A792C-6FD7-4632-8331-D17F1FB398B6}" sibTransId="{6824B168-E490-4743-957F-9047DA8727A2}"/>
    <dgm:cxn modelId="{D1B5FC3E-BC43-4296-B1AA-AAE723E8E3AA}" type="presOf" srcId="{F04FD0D8-0BA5-42AC-B433-EA4DD4FDEFBD}" destId="{6907A4F7-15A9-432A-90DE-216623954ABE}" srcOrd="0" destOrd="0" presId="urn:microsoft.com/office/officeart/2016/7/layout/ChevronBlockProcess"/>
    <dgm:cxn modelId="{ADA40E5B-AE99-412B-9CC4-776A4E0C05A7}" type="presOf" srcId="{020FB6CA-C92B-41CE-A612-A5AF2DEFA2E3}" destId="{C68BA474-E3F4-4E19-923B-7667919202F3}" srcOrd="0" destOrd="1" presId="urn:microsoft.com/office/officeart/2016/7/layout/ChevronBlockProcess"/>
    <dgm:cxn modelId="{18218E5B-6460-422C-9957-E94C62F4DC0F}" srcId="{93826F1B-C4E3-4712-93B7-ED921E866C1E}" destId="{BDCEF98A-3A2A-4FE5-AE41-689C061BBBAA}" srcOrd="1" destOrd="0" parTransId="{F18B3ACB-9A57-4983-B883-897731644B91}" sibTransId="{07B173FD-E066-4784-A13A-02ACD0FA453C}"/>
    <dgm:cxn modelId="{3CFB025F-DF97-452A-8B9E-B90EF7FE241D}" srcId="{6DE1E1FB-803F-4866-A482-5266F23436D1}" destId="{020FB6CA-C92B-41CE-A612-A5AF2DEFA2E3}" srcOrd="1" destOrd="0" parTransId="{FB5C3702-7FA6-4150-B060-3EFC364EED48}" sibTransId="{267DF585-B56A-44DA-8366-15857ACF9712}"/>
    <dgm:cxn modelId="{E2B2F966-8245-4522-9D74-917B513B700B}" srcId="{6DE1E1FB-803F-4866-A482-5266F23436D1}" destId="{F55410ED-3EC3-4D27-B4C6-F6EDEF3D4F66}" srcOrd="0" destOrd="0" parTransId="{1ED4415A-289A-4B62-902F-1ABE17FF32BF}" sibTransId="{A5C999C2-EA92-429D-8C5B-C66FE9BE2B15}"/>
    <dgm:cxn modelId="{0011E047-7438-409A-BCB2-808F1A91F2BA}" srcId="{0159F2AB-8EE9-4A2F-A3DF-3537128055CE}" destId="{93826F1B-C4E3-4712-93B7-ED921E866C1E}" srcOrd="2" destOrd="0" parTransId="{9063D54C-61E2-4083-A723-9654D25A626C}" sibTransId="{9171B824-4801-462E-9261-26EB2BA9FC34}"/>
    <dgm:cxn modelId="{078BD348-266C-4998-873D-9C51423D04C8}" srcId="{0159F2AB-8EE9-4A2F-A3DF-3537128055CE}" destId="{FCED9707-2E93-4B45-9227-8C1D4071EE03}" srcOrd="0" destOrd="0" parTransId="{2DC2AFD3-5A7F-447A-9DFC-CFDA0673A572}" sibTransId="{6B6C0284-1127-4437-A1CE-A129819BE03F}"/>
    <dgm:cxn modelId="{355BDA6A-B8D8-4A0A-9F6C-148264454B8C}" srcId="{93826F1B-C4E3-4712-93B7-ED921E866C1E}" destId="{BD103D2A-C860-436A-AF93-DAE83C944F34}" srcOrd="0" destOrd="0" parTransId="{554EB9CE-B2FF-4244-9AEA-9684F5A5E695}" sibTransId="{2E15F345-9932-41C6-8A20-0F0E385F1DBC}"/>
    <dgm:cxn modelId="{74723570-1A86-47D9-9354-FB9A02DE9ECF}" type="presOf" srcId="{2415C4EA-F9D4-43F4-BBD7-A75C54B7192E}" destId="{6907A4F7-15A9-432A-90DE-216623954ABE}" srcOrd="0" destOrd="1" presId="urn:microsoft.com/office/officeart/2016/7/layout/ChevronBlockProcess"/>
    <dgm:cxn modelId="{EEC74B70-5220-41E7-815F-EE6C41AE65B5}" srcId="{0159F2AB-8EE9-4A2F-A3DF-3537128055CE}" destId="{6DE1E1FB-803F-4866-A482-5266F23436D1}" srcOrd="1" destOrd="0" parTransId="{DFCC049A-A1F9-46D8-9635-14A4571D40F5}" sibTransId="{91785F05-A345-4ABE-A645-E131ECF9C427}"/>
    <dgm:cxn modelId="{B0A0A772-C7C0-40D9-9092-763EACCB2877}" type="presOf" srcId="{F55410ED-3EC3-4D27-B4C6-F6EDEF3D4F66}" destId="{C68BA474-E3F4-4E19-923B-7667919202F3}" srcOrd="0" destOrd="0" presId="urn:microsoft.com/office/officeart/2016/7/layout/ChevronBlockProcess"/>
    <dgm:cxn modelId="{DD415D73-2D3E-49DC-BD1B-9FE1704ACC33}" srcId="{93826F1B-C4E3-4712-93B7-ED921E866C1E}" destId="{B629506D-F454-4B93-96E9-D8A7CC70904B}" srcOrd="2" destOrd="0" parTransId="{E924E7AC-86B4-4064-81A9-80963B27F1B7}" sibTransId="{0DA38FD2-6B0B-4676-B0F3-71DAA2ACF890}"/>
    <dgm:cxn modelId="{23C6E555-A6A2-445F-A1B3-31E5795441CF}" type="presOf" srcId="{B629506D-F454-4B93-96E9-D8A7CC70904B}" destId="{F8071972-1696-44DC-8F89-971B88A4140C}" srcOrd="0" destOrd="2" presId="urn:microsoft.com/office/officeart/2016/7/layout/ChevronBlockProcess"/>
    <dgm:cxn modelId="{5725C559-FB2D-46AD-859F-F9F70003C7AB}" type="presOf" srcId="{93826F1B-C4E3-4712-93B7-ED921E866C1E}" destId="{E5A2DB39-3CF0-45B7-91A9-F0318F395F06}" srcOrd="0" destOrd="0" presId="urn:microsoft.com/office/officeart/2016/7/layout/ChevronBlockProcess"/>
    <dgm:cxn modelId="{11409286-26B5-48E0-970B-1AB1DD784EC1}" type="presOf" srcId="{FCED9707-2E93-4B45-9227-8C1D4071EE03}" destId="{BD64D0D6-B555-42C7-B873-CD4EFF054496}" srcOrd="0" destOrd="0" presId="urn:microsoft.com/office/officeart/2016/7/layout/ChevronBlockProcess"/>
    <dgm:cxn modelId="{2F8DA7A2-52CA-48DC-AEE1-4C70773BE3C0}" type="presOf" srcId="{BD103D2A-C860-436A-AF93-DAE83C944F34}" destId="{F8071972-1696-44DC-8F89-971B88A4140C}" srcOrd="0" destOrd="0" presId="urn:microsoft.com/office/officeart/2016/7/layout/ChevronBlockProcess"/>
    <dgm:cxn modelId="{20D3D2BA-BD80-4DBC-923D-28BC55519D4D}" type="presOf" srcId="{BDCEF98A-3A2A-4FE5-AE41-689C061BBBAA}" destId="{F8071972-1696-44DC-8F89-971B88A4140C}" srcOrd="0" destOrd="1" presId="urn:microsoft.com/office/officeart/2016/7/layout/ChevronBlockProcess"/>
    <dgm:cxn modelId="{D63665E6-C97D-4BC1-975B-763789803779}" srcId="{FCED9707-2E93-4B45-9227-8C1D4071EE03}" destId="{2415C4EA-F9D4-43F4-BBD7-A75C54B7192E}" srcOrd="1" destOrd="0" parTransId="{B4BCE937-D586-4069-9CFB-47BFAD14B6A1}" sibTransId="{0846FDAE-0DA2-453C-9C4B-CD1D603D9C5B}"/>
    <dgm:cxn modelId="{ED9FB03F-1211-4485-94D0-3C0EB4030ADE}" type="presParOf" srcId="{3A87E88E-D7B0-4B41-8E50-9904858826C5}" destId="{D7FE9117-9DBC-4C93-BE79-2E64E388838C}" srcOrd="0" destOrd="0" presId="urn:microsoft.com/office/officeart/2016/7/layout/ChevronBlockProcess"/>
    <dgm:cxn modelId="{FE521F7E-91D4-4757-ABC6-6B3EB44B1E4C}" type="presParOf" srcId="{D7FE9117-9DBC-4C93-BE79-2E64E388838C}" destId="{BD64D0D6-B555-42C7-B873-CD4EFF054496}" srcOrd="0" destOrd="0" presId="urn:microsoft.com/office/officeart/2016/7/layout/ChevronBlockProcess"/>
    <dgm:cxn modelId="{AC3E415C-2F52-4C22-8E6D-73CA90F66590}" type="presParOf" srcId="{D7FE9117-9DBC-4C93-BE79-2E64E388838C}" destId="{6907A4F7-15A9-432A-90DE-216623954ABE}" srcOrd="1" destOrd="0" presId="urn:microsoft.com/office/officeart/2016/7/layout/ChevronBlockProcess"/>
    <dgm:cxn modelId="{9F301BEF-9D58-46D3-8E05-361DDA2BFE53}" type="presParOf" srcId="{3A87E88E-D7B0-4B41-8E50-9904858826C5}" destId="{90D8D44F-31EB-4ABE-A0E3-ECC82D077928}" srcOrd="1" destOrd="0" presId="urn:microsoft.com/office/officeart/2016/7/layout/ChevronBlockProcess"/>
    <dgm:cxn modelId="{21C4CC2F-6C68-494F-85A0-5BECEFAA270F}" type="presParOf" srcId="{3A87E88E-D7B0-4B41-8E50-9904858826C5}" destId="{7ECFE544-7999-44ED-8797-CA9F0479C750}" srcOrd="2" destOrd="0" presId="urn:microsoft.com/office/officeart/2016/7/layout/ChevronBlockProcess"/>
    <dgm:cxn modelId="{332CAFA0-6E8B-40E5-B5FD-0D9726647BAF}" type="presParOf" srcId="{7ECFE544-7999-44ED-8797-CA9F0479C750}" destId="{31B630AA-45F9-41DA-B9BF-A7ECCEAF9FC9}" srcOrd="0" destOrd="0" presId="urn:microsoft.com/office/officeart/2016/7/layout/ChevronBlockProcess"/>
    <dgm:cxn modelId="{C69D0D65-9584-4EFA-8C14-FE948D2D33BA}" type="presParOf" srcId="{7ECFE544-7999-44ED-8797-CA9F0479C750}" destId="{C68BA474-E3F4-4E19-923B-7667919202F3}" srcOrd="1" destOrd="0" presId="urn:microsoft.com/office/officeart/2016/7/layout/ChevronBlockProcess"/>
    <dgm:cxn modelId="{E349A66C-8EA5-4DB6-A440-54F4900881D9}" type="presParOf" srcId="{3A87E88E-D7B0-4B41-8E50-9904858826C5}" destId="{92B71A5F-989F-4155-A712-60FD6B93C7DE}" srcOrd="3" destOrd="0" presId="urn:microsoft.com/office/officeart/2016/7/layout/ChevronBlockProcess"/>
    <dgm:cxn modelId="{50E8E8AB-5847-41D1-B1FA-08B3F50C8D0B}" type="presParOf" srcId="{3A87E88E-D7B0-4B41-8E50-9904858826C5}" destId="{95E6C174-1923-4B8F-95FA-0E4BC73FBFC2}" srcOrd="4" destOrd="0" presId="urn:microsoft.com/office/officeart/2016/7/layout/ChevronBlockProcess"/>
    <dgm:cxn modelId="{DC20C7C7-97F7-4D76-9687-50BA23C0A871}" type="presParOf" srcId="{95E6C174-1923-4B8F-95FA-0E4BC73FBFC2}" destId="{E5A2DB39-3CF0-45B7-91A9-F0318F395F06}" srcOrd="0" destOrd="0" presId="urn:microsoft.com/office/officeart/2016/7/layout/ChevronBlockProcess"/>
    <dgm:cxn modelId="{2AE5BCEC-DA3B-4CCE-981A-43CCD77235AC}" type="presParOf" srcId="{95E6C174-1923-4B8F-95FA-0E4BC73FBFC2}" destId="{F8071972-1696-44DC-8F89-971B88A4140C}"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A8F9AFC-FAE9-4C07-B51A-F51464C3590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0B08050-8265-4552-AA72-55D713099997}">
      <dgm:prSet phldrT="[Text]" phldr="0"/>
      <dgm:spPr/>
      <dgm:t>
        <a:bodyPr/>
        <a:lstStyle/>
        <a:p>
          <a:r>
            <a:rPr lang="en-GB" dirty="0"/>
            <a:t>BEHAVIOURAL APPLICATION</a:t>
          </a:r>
        </a:p>
      </dgm:t>
    </dgm:pt>
    <dgm:pt modelId="{3B8A4656-6AE1-444E-AF28-61EE658123DD}" type="parTrans" cxnId="{3742E1E3-12EF-46CA-A0B8-E22A8C877D93}">
      <dgm:prSet/>
      <dgm:spPr/>
      <dgm:t>
        <a:bodyPr/>
        <a:lstStyle/>
        <a:p>
          <a:endParaRPr lang="en-GB"/>
        </a:p>
      </dgm:t>
    </dgm:pt>
    <dgm:pt modelId="{5628557B-491E-48F6-8815-E3854046F932}" type="sibTrans" cxnId="{3742E1E3-12EF-46CA-A0B8-E22A8C877D93}">
      <dgm:prSet/>
      <dgm:spPr/>
      <dgm:t>
        <a:bodyPr/>
        <a:lstStyle/>
        <a:p>
          <a:endParaRPr lang="en-GB"/>
        </a:p>
      </dgm:t>
    </dgm:pt>
    <dgm:pt modelId="{1A872D5A-997C-4262-87F8-D8123B6AE96C}">
      <dgm:prSet phldrT="[Text]" phldr="0"/>
      <dgm:spPr/>
      <dgm:t>
        <a:bodyPr/>
        <a:lstStyle/>
        <a:p>
          <a:r>
            <a:rPr lang="en-GB" dirty="0"/>
            <a:t>COGNITIVIST APPLICATION</a:t>
          </a:r>
        </a:p>
      </dgm:t>
    </dgm:pt>
    <dgm:pt modelId="{58720B56-9833-4B38-9F95-B61DC9AB58AB}" type="parTrans" cxnId="{81A8CCE8-004F-43E3-A34B-B6ECF763B585}">
      <dgm:prSet/>
      <dgm:spPr/>
      <dgm:t>
        <a:bodyPr/>
        <a:lstStyle/>
        <a:p>
          <a:endParaRPr lang="en-GB"/>
        </a:p>
      </dgm:t>
    </dgm:pt>
    <dgm:pt modelId="{9979CC27-A839-453D-81DF-544E7894C7E9}" type="sibTrans" cxnId="{81A8CCE8-004F-43E3-A34B-B6ECF763B585}">
      <dgm:prSet/>
      <dgm:spPr/>
      <dgm:t>
        <a:bodyPr/>
        <a:lstStyle/>
        <a:p>
          <a:endParaRPr lang="en-GB"/>
        </a:p>
      </dgm:t>
    </dgm:pt>
    <dgm:pt modelId="{764C13B9-0B8D-4F80-97B2-43129A85D12E}">
      <dgm:prSet phldrT="[Text]" phldr="0"/>
      <dgm:spPr/>
      <dgm:t>
        <a:bodyPr/>
        <a:lstStyle/>
        <a:p>
          <a:r>
            <a:rPr lang="en-GB" dirty="0"/>
            <a:t>HUMANIST &amp; EXPERIENTIAL APPLICATION</a:t>
          </a:r>
        </a:p>
      </dgm:t>
    </dgm:pt>
    <dgm:pt modelId="{6ECDD789-6A3F-43B9-942C-D78868F09FC0}" type="parTrans" cxnId="{EB7F2C8B-D4BD-4DC1-9589-86863C642EF2}">
      <dgm:prSet/>
      <dgm:spPr/>
      <dgm:t>
        <a:bodyPr/>
        <a:lstStyle/>
        <a:p>
          <a:endParaRPr lang="en-GB"/>
        </a:p>
      </dgm:t>
    </dgm:pt>
    <dgm:pt modelId="{5787744A-05B0-4FC3-BC49-ED3CFEF08F61}" type="sibTrans" cxnId="{EB7F2C8B-D4BD-4DC1-9589-86863C642EF2}">
      <dgm:prSet/>
      <dgm:spPr/>
      <dgm:t>
        <a:bodyPr/>
        <a:lstStyle/>
        <a:p>
          <a:endParaRPr lang="en-GB"/>
        </a:p>
      </dgm:t>
    </dgm:pt>
    <dgm:pt modelId="{A4315F91-F19F-443C-B5F6-E805196612B9}" type="pres">
      <dgm:prSet presAssocID="{AA8F9AFC-FAE9-4C07-B51A-F51464C35907}" presName="linear" presStyleCnt="0">
        <dgm:presLayoutVars>
          <dgm:animLvl val="lvl"/>
          <dgm:resizeHandles val="exact"/>
        </dgm:presLayoutVars>
      </dgm:prSet>
      <dgm:spPr/>
    </dgm:pt>
    <dgm:pt modelId="{9483C500-F00F-4139-82FB-55240613AB4F}" type="pres">
      <dgm:prSet presAssocID="{90B08050-8265-4552-AA72-55D713099997}" presName="parentText" presStyleLbl="node1" presStyleIdx="0" presStyleCnt="3" custLinFactY="-95090" custLinFactNeighborX="-18822" custLinFactNeighborY="-100000">
        <dgm:presLayoutVars>
          <dgm:chMax val="0"/>
          <dgm:bulletEnabled val="1"/>
        </dgm:presLayoutVars>
      </dgm:prSet>
      <dgm:spPr/>
    </dgm:pt>
    <dgm:pt modelId="{72FB69B3-4994-4543-8F32-89E6DE031B2A}" type="pres">
      <dgm:prSet presAssocID="{5628557B-491E-48F6-8815-E3854046F932}" presName="spacer" presStyleCnt="0"/>
      <dgm:spPr/>
    </dgm:pt>
    <dgm:pt modelId="{9744913B-2C47-4DB5-A135-906A96D2BE82}" type="pres">
      <dgm:prSet presAssocID="{1A872D5A-997C-4262-87F8-D8123B6AE96C}" presName="parentText" presStyleLbl="node1" presStyleIdx="1" presStyleCnt="3">
        <dgm:presLayoutVars>
          <dgm:chMax val="0"/>
          <dgm:bulletEnabled val="1"/>
        </dgm:presLayoutVars>
      </dgm:prSet>
      <dgm:spPr/>
    </dgm:pt>
    <dgm:pt modelId="{DFF5CF94-9E4D-4027-80EE-149AD8342734}" type="pres">
      <dgm:prSet presAssocID="{9979CC27-A839-453D-81DF-544E7894C7E9}" presName="spacer" presStyleCnt="0"/>
      <dgm:spPr/>
    </dgm:pt>
    <dgm:pt modelId="{EBFB9535-B335-4D9C-BED0-5F880E59217F}" type="pres">
      <dgm:prSet presAssocID="{764C13B9-0B8D-4F80-97B2-43129A85D12E}" presName="parentText" presStyleLbl="node1" presStyleIdx="2" presStyleCnt="3" custLinFactY="57174" custLinFactNeighborY="100000">
        <dgm:presLayoutVars>
          <dgm:chMax val="0"/>
          <dgm:bulletEnabled val="1"/>
        </dgm:presLayoutVars>
      </dgm:prSet>
      <dgm:spPr/>
    </dgm:pt>
  </dgm:ptLst>
  <dgm:cxnLst>
    <dgm:cxn modelId="{253F8F20-6333-467A-A299-BCE4577724A4}" type="presOf" srcId="{90B08050-8265-4552-AA72-55D713099997}" destId="{9483C500-F00F-4139-82FB-55240613AB4F}" srcOrd="0" destOrd="0" presId="urn:microsoft.com/office/officeart/2005/8/layout/vList2"/>
    <dgm:cxn modelId="{8DA79834-F693-4D9C-B95F-012BC001CD3B}" type="presOf" srcId="{1A872D5A-997C-4262-87F8-D8123B6AE96C}" destId="{9744913B-2C47-4DB5-A135-906A96D2BE82}" srcOrd="0" destOrd="0" presId="urn:microsoft.com/office/officeart/2005/8/layout/vList2"/>
    <dgm:cxn modelId="{EB7F2C8B-D4BD-4DC1-9589-86863C642EF2}" srcId="{AA8F9AFC-FAE9-4C07-B51A-F51464C35907}" destId="{764C13B9-0B8D-4F80-97B2-43129A85D12E}" srcOrd="2" destOrd="0" parTransId="{6ECDD789-6A3F-43B9-942C-D78868F09FC0}" sibTransId="{5787744A-05B0-4FC3-BC49-ED3CFEF08F61}"/>
    <dgm:cxn modelId="{3DB6B6C3-08EA-479E-9299-B8FC63106226}" type="presOf" srcId="{AA8F9AFC-FAE9-4C07-B51A-F51464C35907}" destId="{A4315F91-F19F-443C-B5F6-E805196612B9}" srcOrd="0" destOrd="0" presId="urn:microsoft.com/office/officeart/2005/8/layout/vList2"/>
    <dgm:cxn modelId="{4C0EF7DB-1A65-49B6-92A2-5840465A8DE2}" type="presOf" srcId="{764C13B9-0B8D-4F80-97B2-43129A85D12E}" destId="{EBFB9535-B335-4D9C-BED0-5F880E59217F}" srcOrd="0" destOrd="0" presId="urn:microsoft.com/office/officeart/2005/8/layout/vList2"/>
    <dgm:cxn modelId="{3742E1E3-12EF-46CA-A0B8-E22A8C877D93}" srcId="{AA8F9AFC-FAE9-4C07-B51A-F51464C35907}" destId="{90B08050-8265-4552-AA72-55D713099997}" srcOrd="0" destOrd="0" parTransId="{3B8A4656-6AE1-444E-AF28-61EE658123DD}" sibTransId="{5628557B-491E-48F6-8815-E3854046F932}"/>
    <dgm:cxn modelId="{81A8CCE8-004F-43E3-A34B-B6ECF763B585}" srcId="{AA8F9AFC-FAE9-4C07-B51A-F51464C35907}" destId="{1A872D5A-997C-4262-87F8-D8123B6AE96C}" srcOrd="1" destOrd="0" parTransId="{58720B56-9833-4B38-9F95-B61DC9AB58AB}" sibTransId="{9979CC27-A839-453D-81DF-544E7894C7E9}"/>
    <dgm:cxn modelId="{CBC82C2E-FE9B-4072-A285-DA7F87A8258D}" type="presParOf" srcId="{A4315F91-F19F-443C-B5F6-E805196612B9}" destId="{9483C500-F00F-4139-82FB-55240613AB4F}" srcOrd="0" destOrd="0" presId="urn:microsoft.com/office/officeart/2005/8/layout/vList2"/>
    <dgm:cxn modelId="{4A2F8F0E-361F-4DE6-A8D6-F6883D28BE38}" type="presParOf" srcId="{A4315F91-F19F-443C-B5F6-E805196612B9}" destId="{72FB69B3-4994-4543-8F32-89E6DE031B2A}" srcOrd="1" destOrd="0" presId="urn:microsoft.com/office/officeart/2005/8/layout/vList2"/>
    <dgm:cxn modelId="{B76ABD9E-0334-403D-B23E-92C4A62AA870}" type="presParOf" srcId="{A4315F91-F19F-443C-B5F6-E805196612B9}" destId="{9744913B-2C47-4DB5-A135-906A96D2BE82}" srcOrd="2" destOrd="0" presId="urn:microsoft.com/office/officeart/2005/8/layout/vList2"/>
    <dgm:cxn modelId="{1BBDDBD3-9196-4908-9C93-AD411D9E884E}" type="presParOf" srcId="{A4315F91-F19F-443C-B5F6-E805196612B9}" destId="{DFF5CF94-9E4D-4027-80EE-149AD8342734}" srcOrd="3" destOrd="0" presId="urn:microsoft.com/office/officeart/2005/8/layout/vList2"/>
    <dgm:cxn modelId="{FB286D70-D46F-489A-8953-3D729AF0639B}" type="presParOf" srcId="{A4315F91-F19F-443C-B5F6-E805196612B9}" destId="{EBFB9535-B335-4D9C-BED0-5F880E59217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52BD-ADE6-4C5B-931F-C58B102E46D1}">
      <dsp:nvSpPr>
        <dsp:cNvPr id="0" name=""/>
        <dsp:cNvSpPr/>
      </dsp:nvSpPr>
      <dsp:spPr>
        <a:xfrm>
          <a:off x="3962910" y="278732"/>
          <a:ext cx="1692002" cy="576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1. Need Identification: </a:t>
          </a:r>
          <a:r>
            <a:rPr lang="en-GB" sz="1200" kern="1200" dirty="0"/>
            <a:t>Assessing the vacancy</a:t>
          </a:r>
          <a:r>
            <a:rPr lang="en-GB" sz="1100" kern="1200" dirty="0"/>
            <a:t>.</a:t>
          </a:r>
          <a:endParaRPr lang="en-US" sz="1100" kern="1200" dirty="0"/>
        </a:p>
      </dsp:txBody>
      <dsp:txXfrm>
        <a:off x="3962910" y="278732"/>
        <a:ext cx="1692002" cy="576003"/>
      </dsp:txXfrm>
    </dsp:sp>
    <dsp:sp modelId="{AEEE19CB-E81B-47C4-B451-E0C35597A747}">
      <dsp:nvSpPr>
        <dsp:cNvPr id="0" name=""/>
        <dsp:cNvSpPr/>
      </dsp:nvSpPr>
      <dsp:spPr>
        <a:xfrm>
          <a:off x="691560" y="-22932"/>
          <a:ext cx="5643261" cy="5643261"/>
        </a:xfrm>
        <a:prstGeom prst="circularArrow">
          <a:avLst>
            <a:gd name="adj1" fmla="val 3502"/>
            <a:gd name="adj2" fmla="val 217151"/>
            <a:gd name="adj3" fmla="val 19457059"/>
            <a:gd name="adj4" fmla="val 18707799"/>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30EF1A-9320-4027-95FF-AE4F2A4F731D}">
      <dsp:nvSpPr>
        <dsp:cNvPr id="0" name=""/>
        <dsp:cNvSpPr/>
      </dsp:nvSpPr>
      <dsp:spPr>
        <a:xfrm>
          <a:off x="5407559" y="1413188"/>
          <a:ext cx="1188003"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2. Job Analysis:</a:t>
          </a:r>
          <a:r>
            <a:rPr lang="en-GB" sz="1200" kern="1200" dirty="0"/>
            <a:t> Defining the core duties</a:t>
          </a:r>
          <a:r>
            <a:rPr lang="en-GB" sz="1100" kern="1200" dirty="0"/>
            <a:t>.</a:t>
          </a:r>
          <a:endParaRPr lang="en-US" sz="1100" kern="1200" dirty="0"/>
        </a:p>
      </dsp:txBody>
      <dsp:txXfrm>
        <a:off x="5407559" y="1413188"/>
        <a:ext cx="1188003" cy="1013430"/>
      </dsp:txXfrm>
    </dsp:sp>
    <dsp:sp modelId="{E50EC54B-3161-4BB9-A68B-A1A437972ADD}">
      <dsp:nvSpPr>
        <dsp:cNvPr id="0" name=""/>
        <dsp:cNvSpPr/>
      </dsp:nvSpPr>
      <dsp:spPr>
        <a:xfrm>
          <a:off x="770874" y="96136"/>
          <a:ext cx="5643261" cy="5643261"/>
        </a:xfrm>
        <a:prstGeom prst="circularArrow">
          <a:avLst>
            <a:gd name="adj1" fmla="val 3502"/>
            <a:gd name="adj2" fmla="val 217151"/>
            <a:gd name="adj3" fmla="val 434264"/>
            <a:gd name="adj4" fmla="val 20948586"/>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95E78C-0067-4F20-9D14-1F7C385B58CF}">
      <dsp:nvSpPr>
        <dsp:cNvPr id="0" name=""/>
        <dsp:cNvSpPr/>
      </dsp:nvSpPr>
      <dsp:spPr>
        <a:xfrm>
          <a:off x="5299563" y="3408915"/>
          <a:ext cx="1403995"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3. Documentation:</a:t>
          </a:r>
          <a:r>
            <a:rPr lang="en-GB" sz="1200" kern="1200" dirty="0"/>
            <a:t> Creating the JD and Person Specification</a:t>
          </a:r>
          <a:r>
            <a:rPr lang="en-GB" sz="1100" kern="1200" dirty="0"/>
            <a:t>.</a:t>
          </a:r>
          <a:endParaRPr lang="en-US" sz="1100" kern="1200" dirty="0"/>
        </a:p>
      </dsp:txBody>
      <dsp:txXfrm>
        <a:off x="5299563" y="3408915"/>
        <a:ext cx="1403995" cy="1013430"/>
      </dsp:txXfrm>
    </dsp:sp>
    <dsp:sp modelId="{9A2B8905-A0C2-4D7A-B2B8-4838FDF49639}">
      <dsp:nvSpPr>
        <dsp:cNvPr id="0" name=""/>
        <dsp:cNvSpPr/>
      </dsp:nvSpPr>
      <dsp:spPr>
        <a:xfrm>
          <a:off x="770874" y="96136"/>
          <a:ext cx="5643261" cy="5643261"/>
        </a:xfrm>
        <a:prstGeom prst="circularArrow">
          <a:avLst>
            <a:gd name="adj1" fmla="val 3502"/>
            <a:gd name="adj2" fmla="val 217151"/>
            <a:gd name="adj3" fmla="val 2803847"/>
            <a:gd name="adj4" fmla="val 2114431"/>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9A7723-6529-4097-8175-AB4965940B78}">
      <dsp:nvSpPr>
        <dsp:cNvPr id="0" name=""/>
        <dsp:cNvSpPr/>
      </dsp:nvSpPr>
      <dsp:spPr>
        <a:xfrm>
          <a:off x="3924368" y="4820108"/>
          <a:ext cx="1332001"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4. Sourcing: </a:t>
          </a:r>
          <a:r>
            <a:rPr lang="en-GB" sz="1200" b="0" kern="1200" dirty="0"/>
            <a:t>Advertising via specialist educational boards (e.g., TES).</a:t>
          </a:r>
          <a:endParaRPr lang="en-US" sz="1200" b="0" kern="1200" dirty="0"/>
        </a:p>
      </dsp:txBody>
      <dsp:txXfrm>
        <a:off x="3924368" y="4820108"/>
        <a:ext cx="1332001" cy="1013430"/>
      </dsp:txXfrm>
    </dsp:sp>
    <dsp:sp modelId="{414AF1B2-99B2-4CF0-9A2E-CF606239BDAD}">
      <dsp:nvSpPr>
        <dsp:cNvPr id="0" name=""/>
        <dsp:cNvSpPr/>
      </dsp:nvSpPr>
      <dsp:spPr>
        <a:xfrm>
          <a:off x="770874" y="96136"/>
          <a:ext cx="5643261" cy="5643261"/>
        </a:xfrm>
        <a:prstGeom prst="circularArrow">
          <a:avLst>
            <a:gd name="adj1" fmla="val 3502"/>
            <a:gd name="adj2" fmla="val 217151"/>
            <a:gd name="adj3" fmla="val 5834264"/>
            <a:gd name="adj4" fmla="val 4961287"/>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3850A3-E216-4DE0-84B6-BE26F8E7FAFF}">
      <dsp:nvSpPr>
        <dsp:cNvPr id="0" name=""/>
        <dsp:cNvSpPr/>
      </dsp:nvSpPr>
      <dsp:spPr>
        <a:xfrm>
          <a:off x="2087926" y="4820108"/>
          <a:ext cx="1013430"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5. Screening:</a:t>
          </a:r>
          <a:r>
            <a:rPr lang="en-GB" sz="1200" kern="1200" dirty="0"/>
            <a:t> Shortlisting based on "Safer Recruitment" guidelines.</a:t>
          </a:r>
          <a:endParaRPr lang="en-US" sz="1200" kern="1200" dirty="0"/>
        </a:p>
      </dsp:txBody>
      <dsp:txXfrm>
        <a:off x="2087926" y="4820108"/>
        <a:ext cx="1013430" cy="1013430"/>
      </dsp:txXfrm>
    </dsp:sp>
    <dsp:sp modelId="{F9062234-3EF0-444F-BF75-B108F1A794CF}">
      <dsp:nvSpPr>
        <dsp:cNvPr id="0" name=""/>
        <dsp:cNvSpPr/>
      </dsp:nvSpPr>
      <dsp:spPr>
        <a:xfrm>
          <a:off x="770874" y="96136"/>
          <a:ext cx="5643261" cy="5643261"/>
        </a:xfrm>
        <a:prstGeom prst="circularArrow">
          <a:avLst>
            <a:gd name="adj1" fmla="val 3502"/>
            <a:gd name="adj2" fmla="val 217151"/>
            <a:gd name="adj3" fmla="val 8468418"/>
            <a:gd name="adj4" fmla="val 7514431"/>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7DFA42-8B4A-4AED-AAAB-E614BFFB6B3B}">
      <dsp:nvSpPr>
        <dsp:cNvPr id="0" name=""/>
        <dsp:cNvSpPr/>
      </dsp:nvSpPr>
      <dsp:spPr>
        <a:xfrm>
          <a:off x="553450" y="3408915"/>
          <a:ext cx="1259997"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6. Selection:</a:t>
          </a:r>
          <a:r>
            <a:rPr lang="en-GB" sz="1200" kern="1200" dirty="0"/>
            <a:t> Multi-stage interviews and "micro-teach" or scenario sessions</a:t>
          </a:r>
          <a:r>
            <a:rPr lang="en-GB" sz="1100" kern="1200" dirty="0"/>
            <a:t>.</a:t>
          </a:r>
          <a:endParaRPr lang="en-US" sz="1100" kern="1200" dirty="0"/>
        </a:p>
      </dsp:txBody>
      <dsp:txXfrm>
        <a:off x="553450" y="3408915"/>
        <a:ext cx="1259997" cy="1013430"/>
      </dsp:txXfrm>
    </dsp:sp>
    <dsp:sp modelId="{E1F14E80-8273-4F86-AC34-3AB29878CBB2}">
      <dsp:nvSpPr>
        <dsp:cNvPr id="0" name=""/>
        <dsp:cNvSpPr/>
      </dsp:nvSpPr>
      <dsp:spPr>
        <a:xfrm>
          <a:off x="770874" y="96136"/>
          <a:ext cx="5643261" cy="5643261"/>
        </a:xfrm>
        <a:prstGeom prst="circularArrow">
          <a:avLst>
            <a:gd name="adj1" fmla="val 3502"/>
            <a:gd name="adj2" fmla="val 217151"/>
            <a:gd name="adj3" fmla="val 11234264"/>
            <a:gd name="adj4" fmla="val 10148586"/>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B5507F-3ADF-47EB-9F8C-FB1A8380D48F}">
      <dsp:nvSpPr>
        <dsp:cNvPr id="0" name=""/>
        <dsp:cNvSpPr/>
      </dsp:nvSpPr>
      <dsp:spPr>
        <a:xfrm>
          <a:off x="589447" y="1413188"/>
          <a:ext cx="1188003"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7. Onboarding:</a:t>
          </a:r>
          <a:r>
            <a:rPr lang="en-GB" sz="1200" kern="1200" dirty="0"/>
            <a:t> Integration and induction.</a:t>
          </a:r>
          <a:endParaRPr lang="en-US" sz="1200" kern="1200" dirty="0"/>
        </a:p>
      </dsp:txBody>
      <dsp:txXfrm>
        <a:off x="589447" y="1413188"/>
        <a:ext cx="1188003" cy="1013430"/>
      </dsp:txXfrm>
    </dsp:sp>
    <dsp:sp modelId="{2B47C78A-05DA-4785-A8C8-E835966FE14F}">
      <dsp:nvSpPr>
        <dsp:cNvPr id="0" name=""/>
        <dsp:cNvSpPr/>
      </dsp:nvSpPr>
      <dsp:spPr>
        <a:xfrm>
          <a:off x="686450" y="209030"/>
          <a:ext cx="5643261" cy="5643261"/>
        </a:xfrm>
        <a:prstGeom prst="circularArrow">
          <a:avLst>
            <a:gd name="adj1" fmla="val 3502"/>
            <a:gd name="adj2" fmla="val 217151"/>
            <a:gd name="adj3" fmla="val 13963872"/>
            <a:gd name="adj4" fmla="val 13100307"/>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BA14A-3B18-433F-9607-7FD3D9C11C60}">
      <dsp:nvSpPr>
        <dsp:cNvPr id="0" name=""/>
        <dsp:cNvSpPr/>
      </dsp:nvSpPr>
      <dsp:spPr>
        <a:xfrm>
          <a:off x="2063208" y="60021"/>
          <a:ext cx="1013430"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8. Review</a:t>
          </a:r>
          <a:endParaRPr lang="en-US" sz="1200" kern="1200" dirty="0"/>
        </a:p>
      </dsp:txBody>
      <dsp:txXfrm>
        <a:off x="2063208" y="60021"/>
        <a:ext cx="1013430" cy="1013430"/>
      </dsp:txXfrm>
    </dsp:sp>
    <dsp:sp modelId="{DEC4F3BE-66FF-4819-A2C1-B5C611E26A5C}">
      <dsp:nvSpPr>
        <dsp:cNvPr id="0" name=""/>
        <dsp:cNvSpPr/>
      </dsp:nvSpPr>
      <dsp:spPr>
        <a:xfrm>
          <a:off x="1013657" y="79524"/>
          <a:ext cx="5643261" cy="5643261"/>
        </a:xfrm>
        <a:prstGeom prst="circularArrow">
          <a:avLst>
            <a:gd name="adj1" fmla="val 3502"/>
            <a:gd name="adj2" fmla="val 217151"/>
            <a:gd name="adj3" fmla="val 16151172"/>
            <a:gd name="adj4" fmla="val 15185132"/>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A8D37-EAF3-4517-A884-0C107A791ACA}">
      <dsp:nvSpPr>
        <dsp:cNvPr id="0" name=""/>
        <dsp:cNvSpPr/>
      </dsp:nvSpPr>
      <dsp:spPr>
        <a:xfrm rot="16200000">
          <a:off x="260291" y="-260291"/>
          <a:ext cx="2188749" cy="2709332"/>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360000" rIns="99568" bIns="0" numCol="1" spcCol="1270" anchor="ctr" anchorCtr="0">
          <a:noAutofit/>
        </a:bodyPr>
        <a:lstStyle/>
        <a:p>
          <a:pPr marL="0" lvl="0" indent="0" algn="ctr" defTabSz="622300">
            <a:lnSpc>
              <a:spcPct val="90000"/>
            </a:lnSpc>
            <a:spcBef>
              <a:spcPct val="0"/>
            </a:spcBef>
            <a:spcAft>
              <a:spcPct val="35000"/>
            </a:spcAft>
            <a:buNone/>
          </a:pPr>
          <a:r>
            <a:rPr lang="en-US" sz="1400" b="1" kern="1200" dirty="0"/>
            <a:t>Inclusive Sourcing:</a:t>
          </a:r>
          <a:r>
            <a:rPr lang="en-US" sz="1400" kern="1200" dirty="0"/>
            <a:t> </a:t>
          </a:r>
        </a:p>
        <a:p>
          <a:pPr marL="0" lvl="0" indent="0" algn="ctr" defTabSz="622300">
            <a:lnSpc>
              <a:spcPct val="90000"/>
            </a:lnSpc>
            <a:spcBef>
              <a:spcPct val="0"/>
            </a:spcBef>
            <a:spcAft>
              <a:spcPct val="35000"/>
            </a:spcAft>
            <a:buNone/>
          </a:pPr>
          <a:r>
            <a:rPr lang="en-US" sz="1400" kern="1200" dirty="0"/>
            <a:t>Job Descriptions use gender-neutral language and inclusive terminology to widen the talent pool.</a:t>
          </a:r>
          <a:endParaRPr lang="en-GB" sz="1400" kern="1200" dirty="0"/>
        </a:p>
      </dsp:txBody>
      <dsp:txXfrm rot="5400000">
        <a:off x="0" y="0"/>
        <a:ext cx="2709332" cy="1641562"/>
      </dsp:txXfrm>
    </dsp:sp>
    <dsp:sp modelId="{6DFCAA55-A35F-468F-B348-87FFB0BCEC31}">
      <dsp:nvSpPr>
        <dsp:cNvPr id="0" name=""/>
        <dsp:cNvSpPr/>
      </dsp:nvSpPr>
      <dsp:spPr>
        <a:xfrm>
          <a:off x="2709332" y="0"/>
          <a:ext cx="2709332" cy="2188749"/>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396000" rIns="99568" bIns="0" numCol="1" spcCol="1270" anchor="ctr" anchorCtr="0">
          <a:noAutofit/>
        </a:bodyPr>
        <a:lstStyle/>
        <a:p>
          <a:pPr marL="0" lvl="0" indent="0" algn="ctr" defTabSz="622300">
            <a:lnSpc>
              <a:spcPct val="90000"/>
            </a:lnSpc>
            <a:spcBef>
              <a:spcPct val="0"/>
            </a:spcBef>
            <a:spcAft>
              <a:spcPct val="35000"/>
            </a:spcAft>
            <a:buNone/>
          </a:pPr>
          <a:r>
            <a:rPr lang="en-US" sz="1400" b="1" kern="1200" dirty="0"/>
            <a:t>Panel Diversity:</a:t>
          </a:r>
          <a:r>
            <a:rPr lang="en-US" sz="1400" kern="1200" dirty="0"/>
            <a:t> </a:t>
          </a:r>
        </a:p>
        <a:p>
          <a:pPr marL="0" lvl="0" indent="0" algn="ctr" defTabSz="622300">
            <a:lnSpc>
              <a:spcPct val="90000"/>
            </a:lnSpc>
            <a:spcBef>
              <a:spcPct val="0"/>
            </a:spcBef>
            <a:spcAft>
              <a:spcPct val="35000"/>
            </a:spcAft>
            <a:buNone/>
          </a:pPr>
          <a:r>
            <a:rPr lang="en-US" sz="1400" kern="1200" dirty="0"/>
            <a:t>Multi-disciplinary and diverse interview panels provide multiple viewpoints, ensuring a balanced assessment of candidate suitability</a:t>
          </a:r>
          <a:r>
            <a:rPr lang="en-US" sz="1200" kern="1200" dirty="0"/>
            <a:t>. </a:t>
          </a:r>
        </a:p>
        <a:p>
          <a:pPr marL="0" lvl="0" indent="0" algn="ctr" defTabSz="622300">
            <a:lnSpc>
              <a:spcPct val="90000"/>
            </a:lnSpc>
            <a:spcBef>
              <a:spcPct val="0"/>
            </a:spcBef>
            <a:spcAft>
              <a:spcPct val="35000"/>
            </a:spcAft>
            <a:buNone/>
          </a:pPr>
          <a:r>
            <a:rPr lang="en-US" sz="1200" kern="1200" dirty="0"/>
            <a:t>   </a:t>
          </a:r>
          <a:r>
            <a:rPr lang="en-GB" sz="1000" b="1" i="1" kern="1200" dirty="0"/>
            <a:t>(Armstrong and Taylor, 2023)</a:t>
          </a:r>
          <a:endParaRPr lang="en-US" sz="1000" i="1" kern="1200" dirty="0"/>
        </a:p>
      </dsp:txBody>
      <dsp:txXfrm>
        <a:off x="2709332" y="0"/>
        <a:ext cx="2709332" cy="1641562"/>
      </dsp:txXfrm>
    </dsp:sp>
    <dsp:sp modelId="{9B3D44F9-3146-4A6B-BFC6-D556E1276D6D}">
      <dsp:nvSpPr>
        <dsp:cNvPr id="0" name=""/>
        <dsp:cNvSpPr/>
      </dsp:nvSpPr>
      <dsp:spPr>
        <a:xfrm rot="10800000">
          <a:off x="0" y="2188749"/>
          <a:ext cx="2709332" cy="2188749"/>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0" rIns="99568" bIns="432000" numCol="1" spcCol="1270" anchor="ctr" anchorCtr="0">
          <a:noAutofit/>
        </a:bodyPr>
        <a:lstStyle/>
        <a:p>
          <a:pPr marL="0" lvl="0" indent="0" algn="ctr" defTabSz="622300">
            <a:lnSpc>
              <a:spcPct val="90000"/>
            </a:lnSpc>
            <a:spcBef>
              <a:spcPct val="0"/>
            </a:spcBef>
            <a:spcAft>
              <a:spcPct val="35000"/>
            </a:spcAft>
            <a:buNone/>
          </a:pPr>
          <a:r>
            <a:rPr lang="en-US" sz="1400" b="1" kern="1200" dirty="0"/>
            <a:t>Objective Selection ("Blind Shortlisting"):</a:t>
          </a:r>
          <a:r>
            <a:rPr lang="en-US" sz="1400" kern="1200" dirty="0"/>
            <a:t> </a:t>
          </a:r>
        </a:p>
        <a:p>
          <a:pPr marL="0" lvl="0" indent="0" algn="ctr" defTabSz="622300">
            <a:lnSpc>
              <a:spcPct val="90000"/>
            </a:lnSpc>
            <a:spcBef>
              <a:spcPct val="0"/>
            </a:spcBef>
            <a:spcAft>
              <a:spcPct val="35000"/>
            </a:spcAft>
            <a:buNone/>
          </a:pPr>
          <a:r>
            <a:rPr lang="en-US" sz="1400" kern="1200" dirty="0"/>
            <a:t>Names, ages, and non-essential identifiers are removed to mitigate </a:t>
          </a:r>
          <a:r>
            <a:rPr lang="en-US" sz="1400" b="1" kern="1200" dirty="0"/>
            <a:t>unconscious bias</a:t>
          </a:r>
          <a:r>
            <a:rPr lang="en-US" sz="1400" kern="1200" dirty="0"/>
            <a:t> during the first stage.</a:t>
          </a:r>
        </a:p>
        <a:p>
          <a:pPr marL="0" lvl="0" indent="0" algn="ctr" defTabSz="622300">
            <a:lnSpc>
              <a:spcPct val="90000"/>
            </a:lnSpc>
            <a:spcBef>
              <a:spcPct val="0"/>
            </a:spcBef>
            <a:spcAft>
              <a:spcPct val="35000"/>
            </a:spcAft>
            <a:buNone/>
          </a:pPr>
          <a:r>
            <a:rPr lang="en-US" sz="1000" i="1" kern="1200" dirty="0"/>
            <a:t>(</a:t>
          </a:r>
          <a:r>
            <a:rPr lang="en-GB" sz="1000" b="1" i="1" kern="1200" dirty="0"/>
            <a:t>Torrington et al., 2020)</a:t>
          </a:r>
          <a:endParaRPr lang="en-US" sz="1000" i="1" kern="1200" dirty="0"/>
        </a:p>
      </dsp:txBody>
      <dsp:txXfrm rot="10800000">
        <a:off x="0" y="2735936"/>
        <a:ext cx="2709332" cy="1641562"/>
      </dsp:txXfrm>
    </dsp:sp>
    <dsp:sp modelId="{AE1E5E9C-3CE3-467F-BB53-3720EA370926}">
      <dsp:nvSpPr>
        <dsp:cNvPr id="0" name=""/>
        <dsp:cNvSpPr/>
      </dsp:nvSpPr>
      <dsp:spPr>
        <a:xfrm rot="5400000">
          <a:off x="2969624" y="1928457"/>
          <a:ext cx="2188749" cy="2709332"/>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0" rIns="99568" bIns="540000" numCol="1" spcCol="1270" anchor="ctr" anchorCtr="0">
          <a:noAutofit/>
        </a:bodyPr>
        <a:lstStyle/>
        <a:p>
          <a:pPr marL="0" lvl="0" indent="0" algn="ctr" defTabSz="622300">
            <a:lnSpc>
              <a:spcPct val="90000"/>
            </a:lnSpc>
            <a:spcBef>
              <a:spcPct val="0"/>
            </a:spcBef>
            <a:spcAft>
              <a:spcPct val="35000"/>
            </a:spcAft>
            <a:buNone/>
          </a:pPr>
          <a:r>
            <a:rPr lang="en-US" sz="1400" b="1" kern="1200" dirty="0"/>
            <a:t>Reasonable Adjustments: </a:t>
          </a:r>
        </a:p>
        <a:p>
          <a:pPr marL="0" lvl="0" indent="0" algn="ctr" defTabSz="622300">
            <a:lnSpc>
              <a:spcPct val="90000"/>
            </a:lnSpc>
            <a:spcBef>
              <a:spcPct val="0"/>
            </a:spcBef>
            <a:spcAft>
              <a:spcPct val="35000"/>
            </a:spcAft>
            <a:buNone/>
          </a:pPr>
          <a:r>
            <a:rPr lang="en-US" sz="1400" kern="1200" dirty="0"/>
            <a:t>Our system proactively invites requests for adjustments (e.g., neurodivergent-friendly interview formats or physical access).</a:t>
          </a:r>
        </a:p>
        <a:p>
          <a:pPr marL="0" lvl="0" indent="0" algn="ctr" defTabSz="622300">
            <a:lnSpc>
              <a:spcPct val="90000"/>
            </a:lnSpc>
            <a:spcBef>
              <a:spcPct val="0"/>
            </a:spcBef>
            <a:spcAft>
              <a:spcPct val="35000"/>
            </a:spcAft>
            <a:buNone/>
          </a:pPr>
          <a:r>
            <a:rPr lang="en-US" sz="1300" kern="1200" dirty="0"/>
            <a:t> </a:t>
          </a:r>
          <a:r>
            <a:rPr lang="en-US" sz="1000" i="1" kern="1200" dirty="0"/>
            <a:t>(</a:t>
          </a:r>
          <a:r>
            <a:rPr lang="en-GB" sz="1000" b="1" i="1" kern="1200" dirty="0"/>
            <a:t>CIPD, 2024)</a:t>
          </a:r>
          <a:endParaRPr lang="en-US" sz="1000" i="1" kern="1200" dirty="0"/>
        </a:p>
      </dsp:txBody>
      <dsp:txXfrm rot="-5400000">
        <a:off x="2709333" y="2735936"/>
        <a:ext cx="2709332" cy="1641562"/>
      </dsp:txXfrm>
    </dsp:sp>
    <dsp:sp modelId="{61CED4E2-35EF-493A-9CA0-8108068F1120}">
      <dsp:nvSpPr>
        <dsp:cNvPr id="0" name=""/>
        <dsp:cNvSpPr/>
      </dsp:nvSpPr>
      <dsp:spPr>
        <a:xfrm>
          <a:off x="1359288" y="1796399"/>
          <a:ext cx="2700088" cy="709450"/>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OUR INCLUSIVE RECRUITMENT FRAMEWORK</a:t>
          </a:r>
        </a:p>
      </dsp:txBody>
      <dsp:txXfrm>
        <a:off x="1393920" y="1831031"/>
        <a:ext cx="2630824" cy="6401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AE17B-8CB8-49CA-9C73-ABF12BAA1553}">
      <dsp:nvSpPr>
        <dsp:cNvPr id="0" name=""/>
        <dsp:cNvSpPr/>
      </dsp:nvSpPr>
      <dsp:spPr>
        <a:xfrm flipV="1">
          <a:off x="1888884" y="0"/>
          <a:ext cx="3294773" cy="3294773"/>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E1E8C7-D3EF-41E8-ADD8-AAB31D70E81C}">
      <dsp:nvSpPr>
        <dsp:cNvPr id="0" name=""/>
        <dsp:cNvSpPr/>
      </dsp:nvSpPr>
      <dsp:spPr>
        <a:xfrm>
          <a:off x="5146899" y="79601"/>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Aligning the AP Manager’s goals with the Academy’s strategic objective of “Outstanding” OFSTED ratings.</a:t>
          </a:r>
        </a:p>
      </dsp:txBody>
      <dsp:txXfrm>
        <a:off x="5184972" y="117674"/>
        <a:ext cx="2065456" cy="703788"/>
      </dsp:txXfrm>
    </dsp:sp>
    <dsp:sp modelId="{8EEEEE6A-ED03-4497-8174-C11CECBCBBC2}">
      <dsp:nvSpPr>
        <dsp:cNvPr id="0" name=""/>
        <dsp:cNvSpPr/>
      </dsp:nvSpPr>
      <dsp:spPr>
        <a:xfrm>
          <a:off x="4635120" y="1087510"/>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Analysing the specific competencies required for Alternative Provision, such as de-escalation and multi-agency liaison.</a:t>
          </a:r>
        </a:p>
      </dsp:txBody>
      <dsp:txXfrm>
        <a:off x="4673193" y="1125583"/>
        <a:ext cx="2065456" cy="703788"/>
      </dsp:txXfrm>
    </dsp:sp>
    <dsp:sp modelId="{6B7A61B9-434F-4D54-9677-CD13F247F30E}">
      <dsp:nvSpPr>
        <dsp:cNvPr id="0" name=""/>
        <dsp:cNvSpPr/>
      </dsp:nvSpPr>
      <dsp:spPr>
        <a:xfrm>
          <a:off x="4116745" y="2069137"/>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Identifying specific gaps in the new recruit’s profile (e.g., a transition from mainstream to specialist education).</a:t>
          </a:r>
        </a:p>
      </dsp:txBody>
      <dsp:txXfrm>
        <a:off x="4154818" y="2107210"/>
        <a:ext cx="2065456" cy="7037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AE8D8-EDF8-415C-A020-3D5E4D70B359}">
      <dsp:nvSpPr>
        <dsp:cNvPr id="0" name=""/>
        <dsp:cNvSpPr/>
      </dsp:nvSpPr>
      <dsp:spPr>
        <a:xfrm rot="5400000">
          <a:off x="2225164" y="-709120"/>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ANTECEDENT</a:t>
          </a:r>
        </a:p>
        <a:p>
          <a:pPr marL="114300" lvl="1" indent="-114300" algn="ctr" defTabSz="577850">
            <a:lnSpc>
              <a:spcPct val="90000"/>
            </a:lnSpc>
            <a:spcBef>
              <a:spcPct val="0"/>
            </a:spcBef>
            <a:spcAft>
              <a:spcPct val="15000"/>
            </a:spcAft>
            <a:buNone/>
          </a:pPr>
          <a:r>
            <a:rPr lang="en-GB" sz="1300" kern="1200" dirty="0"/>
            <a:t>Any situation, action or event that precedes a behaviour</a:t>
          </a:r>
        </a:p>
      </dsp:txBody>
      <dsp:txXfrm rot="-5400000">
        <a:off x="1406514" y="151666"/>
        <a:ext cx="2458331" cy="778894"/>
      </dsp:txXfrm>
    </dsp:sp>
    <dsp:sp modelId="{04387340-93AF-4367-847F-56E7054C6453}">
      <dsp:nvSpPr>
        <dsp:cNvPr id="0" name=""/>
        <dsp:cNvSpPr/>
      </dsp:nvSpPr>
      <dsp:spPr>
        <a:xfrm>
          <a:off x="0" y="1634"/>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A</a:t>
          </a:r>
        </a:p>
      </dsp:txBody>
      <dsp:txXfrm>
        <a:off x="52670" y="54304"/>
        <a:ext cx="1301173" cy="973617"/>
      </dsp:txXfrm>
    </dsp:sp>
    <dsp:sp modelId="{149B3084-C11D-4FE5-8D5E-0B7B59605854}">
      <dsp:nvSpPr>
        <dsp:cNvPr id="0" name=""/>
        <dsp:cNvSpPr/>
      </dsp:nvSpPr>
      <dsp:spPr>
        <a:xfrm rot="5400000">
          <a:off x="2225164" y="423785"/>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BEHAVIOUR</a:t>
          </a:r>
        </a:p>
        <a:p>
          <a:pPr marL="114300" lvl="1" indent="-114300" algn="ctr" defTabSz="577850">
            <a:lnSpc>
              <a:spcPct val="90000"/>
            </a:lnSpc>
            <a:spcBef>
              <a:spcPct val="0"/>
            </a:spcBef>
            <a:spcAft>
              <a:spcPct val="15000"/>
            </a:spcAft>
            <a:buNone/>
          </a:pPr>
          <a:r>
            <a:rPr lang="en-GB" sz="1300" kern="1200" dirty="0"/>
            <a:t>An observable and measurable act</a:t>
          </a:r>
        </a:p>
      </dsp:txBody>
      <dsp:txXfrm rot="-5400000">
        <a:off x="1406514" y="1284571"/>
        <a:ext cx="2458331" cy="778894"/>
      </dsp:txXfrm>
    </dsp:sp>
    <dsp:sp modelId="{DEAD60C1-26C1-4805-8872-3C5561EE1DB9}">
      <dsp:nvSpPr>
        <dsp:cNvPr id="0" name=""/>
        <dsp:cNvSpPr/>
      </dsp:nvSpPr>
      <dsp:spPr>
        <a:xfrm>
          <a:off x="0" y="1134540"/>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B</a:t>
          </a:r>
        </a:p>
      </dsp:txBody>
      <dsp:txXfrm>
        <a:off x="52670" y="1187210"/>
        <a:ext cx="1301173" cy="973617"/>
      </dsp:txXfrm>
    </dsp:sp>
    <dsp:sp modelId="{CB06D91C-63FC-4160-ADB1-EB02F92C9233}">
      <dsp:nvSpPr>
        <dsp:cNvPr id="0" name=""/>
        <dsp:cNvSpPr/>
      </dsp:nvSpPr>
      <dsp:spPr>
        <a:xfrm rot="5400000">
          <a:off x="2225164" y="1556690"/>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CONSEQUENCE</a:t>
          </a:r>
        </a:p>
        <a:p>
          <a:pPr marL="114300" lvl="1" indent="-114300" algn="ctr" defTabSz="577850">
            <a:lnSpc>
              <a:spcPct val="90000"/>
            </a:lnSpc>
            <a:spcBef>
              <a:spcPct val="0"/>
            </a:spcBef>
            <a:spcAft>
              <a:spcPct val="15000"/>
            </a:spcAft>
            <a:buNone/>
          </a:pPr>
          <a:r>
            <a:rPr lang="en-GB" sz="1300" kern="1200" dirty="0"/>
            <a:t>Any response, action or event that follows a behaviour</a:t>
          </a:r>
        </a:p>
      </dsp:txBody>
      <dsp:txXfrm rot="-5400000">
        <a:off x="1406514" y="2417476"/>
        <a:ext cx="2458331" cy="778894"/>
      </dsp:txXfrm>
    </dsp:sp>
    <dsp:sp modelId="{4A1EFE1A-7671-4745-9DA8-9597E400E7A0}">
      <dsp:nvSpPr>
        <dsp:cNvPr id="0" name=""/>
        <dsp:cNvSpPr/>
      </dsp:nvSpPr>
      <dsp:spPr>
        <a:xfrm>
          <a:off x="0" y="2267445"/>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C</a:t>
          </a:r>
        </a:p>
      </dsp:txBody>
      <dsp:txXfrm>
        <a:off x="52670" y="2320115"/>
        <a:ext cx="1301173" cy="9736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45BD4-EF31-49E9-83A9-741C9D8B20A1}">
      <dsp:nvSpPr>
        <dsp:cNvPr id="0" name=""/>
        <dsp:cNvSpPr/>
      </dsp:nvSpPr>
      <dsp:spPr>
        <a:xfrm>
          <a:off x="1594762" y="4578585"/>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F8BA75E-D915-4408-80AF-C30310E48B92}">
      <dsp:nvSpPr>
        <dsp:cNvPr id="0" name=""/>
        <dsp:cNvSpPr/>
      </dsp:nvSpPr>
      <dsp:spPr>
        <a:xfrm>
          <a:off x="1456268" y="4637966"/>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B2198B0-46EC-43FF-8A30-31878E6A70F5}">
      <dsp:nvSpPr>
        <dsp:cNvPr id="0" name=""/>
        <dsp:cNvSpPr/>
      </dsp:nvSpPr>
      <dsp:spPr>
        <a:xfrm>
          <a:off x="1315171" y="4688533"/>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26FB6E53-C299-4AD1-9925-FCF7327E2F7B}">
      <dsp:nvSpPr>
        <dsp:cNvPr id="0" name=""/>
        <dsp:cNvSpPr/>
      </dsp:nvSpPr>
      <dsp:spPr>
        <a:xfrm>
          <a:off x="1171991" y="4729822"/>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1673602-3188-4511-9FFA-0D8A74A36C84}">
      <dsp:nvSpPr>
        <dsp:cNvPr id="0" name=""/>
        <dsp:cNvSpPr/>
      </dsp:nvSpPr>
      <dsp:spPr>
        <a:xfrm>
          <a:off x="1027249" y="4761832"/>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8F226C3-D5D0-42B0-A561-534DC3225E61}">
      <dsp:nvSpPr>
        <dsp:cNvPr id="0" name=""/>
        <dsp:cNvSpPr/>
      </dsp:nvSpPr>
      <dsp:spPr>
        <a:xfrm>
          <a:off x="2380949" y="4022349"/>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F9AEEAC-262E-4443-95DE-7B92906D9550}">
      <dsp:nvSpPr>
        <dsp:cNvPr id="0" name=""/>
        <dsp:cNvSpPr/>
      </dsp:nvSpPr>
      <dsp:spPr>
        <a:xfrm>
          <a:off x="2265364" y="4132761"/>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78EE9FA-C17C-4905-84A5-C1FEF0577169}">
      <dsp:nvSpPr>
        <dsp:cNvPr id="0" name=""/>
        <dsp:cNvSpPr/>
      </dsp:nvSpPr>
      <dsp:spPr>
        <a:xfrm>
          <a:off x="2882860" y="33668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25671CA-E743-440B-BE21-637A268CDE0B}">
      <dsp:nvSpPr>
        <dsp:cNvPr id="0" name=""/>
        <dsp:cNvSpPr/>
      </dsp:nvSpPr>
      <dsp:spPr>
        <a:xfrm>
          <a:off x="3222847" y="2591629"/>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A254874-FFF6-4350-91F1-B074E06DE1FD}">
      <dsp:nvSpPr>
        <dsp:cNvPr id="0" name=""/>
        <dsp:cNvSpPr/>
      </dsp:nvSpPr>
      <dsp:spPr>
        <a:xfrm>
          <a:off x="3384770" y="178441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12A40B4-C650-43B5-B359-5B66C3A88D1D}">
      <dsp:nvSpPr>
        <dsp:cNvPr id="0" name=""/>
        <dsp:cNvSpPr/>
      </dsp:nvSpPr>
      <dsp:spPr>
        <a:xfrm>
          <a:off x="3243673" y="8250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AE284EF-5DA1-4663-8165-9E2023CA7E87}">
      <dsp:nvSpPr>
        <dsp:cNvPr id="0" name=""/>
        <dsp:cNvSpPr/>
      </dsp:nvSpPr>
      <dsp:spPr>
        <a:xfrm>
          <a:off x="3339994" y="747560"/>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CE85C45-8640-4DEB-ADDF-9B705681F0FF}">
      <dsp:nvSpPr>
        <dsp:cNvPr id="0" name=""/>
        <dsp:cNvSpPr/>
      </dsp:nvSpPr>
      <dsp:spPr>
        <a:xfrm>
          <a:off x="3436835" y="670086"/>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4012319-2ADA-461D-9E7E-AF73447E17D6}">
      <dsp:nvSpPr>
        <dsp:cNvPr id="0" name=""/>
        <dsp:cNvSpPr/>
      </dsp:nvSpPr>
      <dsp:spPr>
        <a:xfrm>
          <a:off x="3533156" y="747560"/>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5A3019FA-9E7D-41F2-ABD4-BC9A7CC1C11E}">
      <dsp:nvSpPr>
        <dsp:cNvPr id="0" name=""/>
        <dsp:cNvSpPr/>
      </dsp:nvSpPr>
      <dsp:spPr>
        <a:xfrm>
          <a:off x="3629477" y="8250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EC38556-98D6-462E-8E4B-0456DAD59C8A}">
      <dsp:nvSpPr>
        <dsp:cNvPr id="0" name=""/>
        <dsp:cNvSpPr/>
      </dsp:nvSpPr>
      <dsp:spPr>
        <a:xfrm>
          <a:off x="3436835" y="833385"/>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DB7A5B8-73BA-4FB6-BAD4-732C3C7D2A05}">
      <dsp:nvSpPr>
        <dsp:cNvPr id="0" name=""/>
        <dsp:cNvSpPr/>
      </dsp:nvSpPr>
      <dsp:spPr>
        <a:xfrm>
          <a:off x="3436835" y="996683"/>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BFB4DE5-BE3D-4205-B3DB-A62A7E558F98}">
      <dsp:nvSpPr>
        <dsp:cNvPr id="0" name=""/>
        <dsp:cNvSpPr/>
      </dsp:nvSpPr>
      <dsp:spPr>
        <a:xfrm>
          <a:off x="691688" y="487880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REMEMBERING</a:t>
          </a:r>
        </a:p>
      </dsp:txBody>
      <dsp:txXfrm>
        <a:off x="710054" y="4897172"/>
        <a:ext cx="1366950" cy="339504"/>
      </dsp:txXfrm>
    </dsp:sp>
    <dsp:sp modelId="{33F0C865-5920-4D4B-A30A-B10A11680629}">
      <dsp:nvSpPr>
        <dsp:cNvPr id="0" name=""/>
        <dsp:cNvSpPr/>
      </dsp:nvSpPr>
      <dsp:spPr>
        <a:xfrm>
          <a:off x="302239" y="4509760"/>
          <a:ext cx="650817" cy="650875"/>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A6BC7C7A-C662-4D2B-AC21-0A8CDB0D837E}">
      <dsp:nvSpPr>
        <dsp:cNvPr id="0" name=""/>
        <dsp:cNvSpPr/>
      </dsp:nvSpPr>
      <dsp:spPr>
        <a:xfrm>
          <a:off x="1914208" y="4431126"/>
          <a:ext cx="1650421"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UNDERSTANDING</a:t>
          </a:r>
        </a:p>
      </dsp:txBody>
      <dsp:txXfrm>
        <a:off x="1932574" y="4449492"/>
        <a:ext cx="1613689" cy="339504"/>
      </dsp:txXfrm>
    </dsp:sp>
    <dsp:sp modelId="{18035AE3-C828-4946-B9D2-6D696655C12F}">
      <dsp:nvSpPr>
        <dsp:cNvPr id="0" name=""/>
        <dsp:cNvSpPr/>
      </dsp:nvSpPr>
      <dsp:spPr>
        <a:xfrm>
          <a:off x="1648129" y="4062080"/>
          <a:ext cx="650817" cy="650875"/>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81F4EE7-3946-4546-8183-41B5AD2F5F9F}">
      <dsp:nvSpPr>
        <dsp:cNvPr id="0" name=""/>
        <dsp:cNvSpPr/>
      </dsp:nvSpPr>
      <dsp:spPr>
        <a:xfrm>
          <a:off x="2701412" y="376076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APPLYING</a:t>
          </a:r>
        </a:p>
      </dsp:txBody>
      <dsp:txXfrm>
        <a:off x="2719778" y="3779132"/>
        <a:ext cx="1366950" cy="339504"/>
      </dsp:txXfrm>
    </dsp:sp>
    <dsp:sp modelId="{03BD1FA9-E021-4A2C-9F53-5BC5D1983030}">
      <dsp:nvSpPr>
        <dsp:cNvPr id="0" name=""/>
        <dsp:cNvSpPr/>
      </dsp:nvSpPr>
      <dsp:spPr>
        <a:xfrm>
          <a:off x="2311963" y="3391720"/>
          <a:ext cx="650817" cy="650875"/>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8FAD6830-F9AA-4444-A0E3-53BAB3F3CC18}">
      <dsp:nvSpPr>
        <dsp:cNvPr id="0" name=""/>
        <dsp:cNvSpPr/>
      </dsp:nvSpPr>
      <dsp:spPr>
        <a:xfrm>
          <a:off x="3101795" y="3026850"/>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ANALYSING</a:t>
          </a:r>
        </a:p>
      </dsp:txBody>
      <dsp:txXfrm>
        <a:off x="3120161" y="3045216"/>
        <a:ext cx="1366950" cy="339504"/>
      </dsp:txXfrm>
    </dsp:sp>
    <dsp:sp modelId="{4D436CB1-1788-4370-8663-6256769B195C}">
      <dsp:nvSpPr>
        <dsp:cNvPr id="0" name=""/>
        <dsp:cNvSpPr/>
      </dsp:nvSpPr>
      <dsp:spPr>
        <a:xfrm>
          <a:off x="2712345" y="2657804"/>
          <a:ext cx="650817" cy="650875"/>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82E371DC-DC6C-414D-B6AD-7037AE221AB0}">
      <dsp:nvSpPr>
        <dsp:cNvPr id="0" name=""/>
        <dsp:cNvSpPr/>
      </dsp:nvSpPr>
      <dsp:spPr>
        <a:xfrm>
          <a:off x="3360039" y="223633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EVALUATING</a:t>
          </a:r>
        </a:p>
      </dsp:txBody>
      <dsp:txXfrm>
        <a:off x="3378405" y="2254702"/>
        <a:ext cx="1366950" cy="339504"/>
      </dsp:txXfrm>
    </dsp:sp>
    <dsp:sp modelId="{20EE40CA-2F05-4F26-AA4B-81ECEF9E7F87}">
      <dsp:nvSpPr>
        <dsp:cNvPr id="0" name=""/>
        <dsp:cNvSpPr/>
      </dsp:nvSpPr>
      <dsp:spPr>
        <a:xfrm>
          <a:off x="2970590" y="1867290"/>
          <a:ext cx="650817" cy="650875"/>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DE593E6F-1DCC-4774-BEAA-8944490E98F1}">
      <dsp:nvSpPr>
        <dsp:cNvPr id="0" name=""/>
        <dsp:cNvSpPr/>
      </dsp:nvSpPr>
      <dsp:spPr>
        <a:xfrm>
          <a:off x="3500615" y="1458811"/>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CREATING</a:t>
          </a:r>
        </a:p>
      </dsp:txBody>
      <dsp:txXfrm>
        <a:off x="3518981" y="1477177"/>
        <a:ext cx="1366950" cy="339504"/>
      </dsp:txXfrm>
    </dsp:sp>
    <dsp:sp modelId="{FF41C0DF-80C4-4CA2-BEA1-38E258FA0F87}">
      <dsp:nvSpPr>
        <dsp:cNvPr id="0" name=""/>
        <dsp:cNvSpPr/>
      </dsp:nvSpPr>
      <dsp:spPr>
        <a:xfrm>
          <a:off x="3111166" y="1089765"/>
          <a:ext cx="650817" cy="650875"/>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16CC4-AB8C-4E2B-9E90-CB0F374D94BE}">
      <dsp:nvSpPr>
        <dsp:cNvPr id="0" name=""/>
        <dsp:cNvSpPr/>
      </dsp:nvSpPr>
      <dsp:spPr>
        <a:xfrm>
          <a:off x="81768" y="603"/>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SELF- ACTUALISATION</a:t>
          </a:r>
        </a:p>
        <a:p>
          <a:pPr marL="0" lvl="0" indent="0" algn="ctr" defTabSz="444500">
            <a:lnSpc>
              <a:spcPct val="90000"/>
            </a:lnSpc>
            <a:spcBef>
              <a:spcPct val="0"/>
            </a:spcBef>
            <a:spcAft>
              <a:spcPct val="35000"/>
            </a:spcAft>
            <a:buNone/>
          </a:pPr>
          <a:r>
            <a:rPr lang="en-GB" sz="1000" kern="1200" dirty="0"/>
            <a:t>(morality, creativity, purpose, inner potential)</a:t>
          </a:r>
        </a:p>
      </dsp:txBody>
      <dsp:txXfrm>
        <a:off x="102457" y="21292"/>
        <a:ext cx="1424380" cy="665011"/>
      </dsp:txXfrm>
    </dsp:sp>
    <dsp:sp modelId="{90B9C580-25E9-4F80-BF06-E343B419D614}">
      <dsp:nvSpPr>
        <dsp:cNvPr id="0" name=""/>
        <dsp:cNvSpPr/>
      </dsp:nvSpPr>
      <dsp:spPr>
        <a:xfrm rot="16200000">
          <a:off x="682199" y="724653"/>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rot="-5400000">
        <a:off x="719285" y="830612"/>
        <a:ext cx="190725" cy="185427"/>
      </dsp:txXfrm>
    </dsp:sp>
    <dsp:sp modelId="{9F4AF02E-B333-4943-9CF3-C91EFC0B4968}">
      <dsp:nvSpPr>
        <dsp:cNvPr id="0" name=""/>
        <dsp:cNvSpPr/>
      </dsp:nvSpPr>
      <dsp:spPr>
        <a:xfrm>
          <a:off x="81768" y="1060188"/>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ESTEEM</a:t>
          </a:r>
        </a:p>
        <a:p>
          <a:pPr marL="0" lvl="0" indent="0" algn="ctr" defTabSz="444500">
            <a:lnSpc>
              <a:spcPct val="90000"/>
            </a:lnSpc>
            <a:spcBef>
              <a:spcPct val="0"/>
            </a:spcBef>
            <a:spcAft>
              <a:spcPct val="35000"/>
            </a:spcAft>
            <a:buNone/>
          </a:pPr>
          <a:r>
            <a:rPr lang="en-GB" sz="1000" kern="1200" dirty="0"/>
            <a:t>(confidence, achievements, respect of others)</a:t>
          </a:r>
        </a:p>
      </dsp:txBody>
      <dsp:txXfrm>
        <a:off x="102457" y="1080877"/>
        <a:ext cx="1424380" cy="665011"/>
      </dsp:txXfrm>
    </dsp:sp>
    <dsp:sp modelId="{68F8C0B0-1BE2-416A-BF67-A25244A8D0FE}">
      <dsp:nvSpPr>
        <dsp:cNvPr id="0" name=""/>
        <dsp:cNvSpPr/>
      </dsp:nvSpPr>
      <dsp:spPr>
        <a:xfrm rot="16200000">
          <a:off x="682199" y="1784237"/>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rot="-5400000">
        <a:off x="719285" y="1890196"/>
        <a:ext cx="190725" cy="185427"/>
      </dsp:txXfrm>
    </dsp:sp>
    <dsp:sp modelId="{4B0CD42B-462C-49E3-B8B0-8B7825150FBE}">
      <dsp:nvSpPr>
        <dsp:cNvPr id="0" name=""/>
        <dsp:cNvSpPr/>
      </dsp:nvSpPr>
      <dsp:spPr>
        <a:xfrm>
          <a:off x="81768" y="2119773"/>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LOVE/BELONGING</a:t>
          </a:r>
        </a:p>
        <a:p>
          <a:pPr marL="0" lvl="0" indent="0" algn="ctr" defTabSz="444500">
            <a:lnSpc>
              <a:spcPct val="90000"/>
            </a:lnSpc>
            <a:spcBef>
              <a:spcPct val="0"/>
            </a:spcBef>
            <a:spcAft>
              <a:spcPct val="35000"/>
            </a:spcAft>
            <a:buNone/>
          </a:pPr>
          <a:r>
            <a:rPr lang="en-GB" sz="1000" kern="1200" dirty="0"/>
            <a:t>(family, friendship, intimacy)</a:t>
          </a:r>
        </a:p>
      </dsp:txBody>
      <dsp:txXfrm>
        <a:off x="102457" y="2140462"/>
        <a:ext cx="1424380" cy="665011"/>
      </dsp:txXfrm>
    </dsp:sp>
    <dsp:sp modelId="{7EDE1D15-509D-4760-B3A4-B69FF2AB3987}">
      <dsp:nvSpPr>
        <dsp:cNvPr id="0" name=""/>
        <dsp:cNvSpPr/>
      </dsp:nvSpPr>
      <dsp:spPr>
        <a:xfrm rot="16200000">
          <a:off x="682199" y="2843822"/>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719285" y="2949781"/>
        <a:ext cx="190725" cy="185427"/>
      </dsp:txXfrm>
    </dsp:sp>
    <dsp:sp modelId="{A765486D-0C29-4B1B-964F-CBCE9025619F}">
      <dsp:nvSpPr>
        <dsp:cNvPr id="0" name=""/>
        <dsp:cNvSpPr/>
      </dsp:nvSpPr>
      <dsp:spPr>
        <a:xfrm>
          <a:off x="81768" y="3179357"/>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SAFETY</a:t>
          </a:r>
        </a:p>
        <a:p>
          <a:pPr marL="0" lvl="0" indent="0" algn="ctr" defTabSz="444500">
            <a:lnSpc>
              <a:spcPct val="90000"/>
            </a:lnSpc>
            <a:spcBef>
              <a:spcPct val="0"/>
            </a:spcBef>
            <a:spcAft>
              <a:spcPct val="35000"/>
            </a:spcAft>
            <a:buNone/>
          </a:pPr>
          <a:r>
            <a:rPr lang="en-GB" sz="1000" kern="1200" dirty="0"/>
            <a:t>( employment, morality, resources, health, property)</a:t>
          </a:r>
        </a:p>
      </dsp:txBody>
      <dsp:txXfrm>
        <a:off x="102457" y="3200046"/>
        <a:ext cx="1424380" cy="665011"/>
      </dsp:txXfrm>
    </dsp:sp>
    <dsp:sp modelId="{219AD34F-6AF0-4C0A-ADA5-A066B23828D7}">
      <dsp:nvSpPr>
        <dsp:cNvPr id="0" name=""/>
        <dsp:cNvSpPr/>
      </dsp:nvSpPr>
      <dsp:spPr>
        <a:xfrm rot="16200000">
          <a:off x="682199" y="3903407"/>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719285" y="4009366"/>
        <a:ext cx="190725" cy="185427"/>
      </dsp:txXfrm>
    </dsp:sp>
    <dsp:sp modelId="{BF8BD050-B199-427B-9877-BF94D9F14157}">
      <dsp:nvSpPr>
        <dsp:cNvPr id="0" name=""/>
        <dsp:cNvSpPr/>
      </dsp:nvSpPr>
      <dsp:spPr>
        <a:xfrm>
          <a:off x="81768" y="4238942"/>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PSYSIOLOGICAL</a:t>
          </a:r>
        </a:p>
        <a:p>
          <a:pPr marL="0" lvl="0" indent="0" algn="ctr" defTabSz="444500">
            <a:lnSpc>
              <a:spcPct val="90000"/>
            </a:lnSpc>
            <a:spcBef>
              <a:spcPct val="0"/>
            </a:spcBef>
            <a:spcAft>
              <a:spcPct val="35000"/>
            </a:spcAft>
            <a:buNone/>
          </a:pPr>
          <a:r>
            <a:rPr lang="en-GB" sz="1000" kern="1200" dirty="0"/>
            <a:t>(food, water, sex, breathing, sleep)</a:t>
          </a:r>
        </a:p>
      </dsp:txBody>
      <dsp:txXfrm>
        <a:off x="102457" y="4259631"/>
        <a:ext cx="1424380" cy="6650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A169B-854F-47CE-8AA5-B7DE347DA3C1}">
      <dsp:nvSpPr>
        <dsp:cNvPr id="0" name=""/>
        <dsp:cNvSpPr/>
      </dsp:nvSpPr>
      <dsp:spPr>
        <a:xfrm>
          <a:off x="4468657" y="3408552"/>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r" defTabSz="844550">
            <a:lnSpc>
              <a:spcPct val="90000"/>
            </a:lnSpc>
            <a:spcBef>
              <a:spcPct val="0"/>
            </a:spcBef>
            <a:spcAft>
              <a:spcPct val="15000"/>
            </a:spcAft>
            <a:buNone/>
          </a:pPr>
          <a:r>
            <a:rPr lang="en-GB" sz="1900" kern="1200" dirty="0"/>
            <a:t>Reflecting on the experience</a:t>
          </a:r>
        </a:p>
      </dsp:txBody>
      <dsp:txXfrm>
        <a:off x="5246755" y="3844793"/>
        <a:ext cx="1662879" cy="1132548"/>
      </dsp:txXfrm>
    </dsp:sp>
    <dsp:sp modelId="{2B1CA8AC-30E2-4B46-BD70-59E37D6CBE5A}">
      <dsp:nvSpPr>
        <dsp:cNvPr id="0" name=""/>
        <dsp:cNvSpPr/>
      </dsp:nvSpPr>
      <dsp:spPr>
        <a:xfrm>
          <a:off x="428519" y="3408552"/>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None/>
          </a:pPr>
          <a:r>
            <a:rPr lang="en-GB" sz="1900" kern="1200" dirty="0"/>
            <a:t>Learning</a:t>
          </a:r>
        </a:p>
        <a:p>
          <a:pPr marL="171450" lvl="1" indent="-171450" algn="l" defTabSz="844550">
            <a:lnSpc>
              <a:spcPct val="90000"/>
            </a:lnSpc>
            <a:spcBef>
              <a:spcPct val="0"/>
            </a:spcBef>
            <a:spcAft>
              <a:spcPct val="15000"/>
            </a:spcAft>
            <a:buNone/>
          </a:pPr>
          <a:r>
            <a:rPr lang="en-GB" sz="1900" kern="1200" dirty="0"/>
            <a:t>from the</a:t>
          </a:r>
        </a:p>
        <a:p>
          <a:pPr marL="171450" lvl="1" indent="-171450" algn="l" defTabSz="844550">
            <a:lnSpc>
              <a:spcPct val="90000"/>
            </a:lnSpc>
            <a:spcBef>
              <a:spcPct val="0"/>
            </a:spcBef>
            <a:spcAft>
              <a:spcPct val="15000"/>
            </a:spcAft>
            <a:buNone/>
          </a:pPr>
          <a:r>
            <a:rPr lang="en-GB" sz="1900" kern="1200" dirty="0"/>
            <a:t>experience</a:t>
          </a:r>
        </a:p>
      </dsp:txBody>
      <dsp:txXfrm>
        <a:off x="463754" y="3844793"/>
        <a:ext cx="1662879" cy="1132548"/>
      </dsp:txXfrm>
    </dsp:sp>
    <dsp:sp modelId="{6727856B-9912-4515-8862-D35FE823AAAB}">
      <dsp:nvSpPr>
        <dsp:cNvPr id="0" name=""/>
        <dsp:cNvSpPr/>
      </dsp:nvSpPr>
      <dsp:spPr>
        <a:xfrm>
          <a:off x="4468657" y="0"/>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r" defTabSz="844550">
            <a:lnSpc>
              <a:spcPct val="90000"/>
            </a:lnSpc>
            <a:spcBef>
              <a:spcPct val="0"/>
            </a:spcBef>
            <a:spcAft>
              <a:spcPct val="15000"/>
            </a:spcAft>
            <a:buNone/>
          </a:pPr>
          <a:r>
            <a:rPr lang="en-GB" sz="1900" kern="1200" dirty="0"/>
            <a:t>Having the actual experience</a:t>
          </a:r>
        </a:p>
      </dsp:txBody>
      <dsp:txXfrm>
        <a:off x="5246755" y="35235"/>
        <a:ext cx="1662879" cy="1132548"/>
      </dsp:txXfrm>
    </dsp:sp>
    <dsp:sp modelId="{A9BB7DEA-A34C-4AEE-8612-EC315F5598D2}">
      <dsp:nvSpPr>
        <dsp:cNvPr id="0" name=""/>
        <dsp:cNvSpPr/>
      </dsp:nvSpPr>
      <dsp:spPr>
        <a:xfrm>
          <a:off x="428519" y="0"/>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None/>
          </a:pPr>
          <a:r>
            <a:rPr lang="en-GB" sz="1900" kern="1200" dirty="0"/>
            <a:t>Trying out</a:t>
          </a:r>
        </a:p>
        <a:p>
          <a:pPr marL="171450" lvl="1" indent="-171450" algn="l" defTabSz="844550">
            <a:lnSpc>
              <a:spcPct val="90000"/>
            </a:lnSpc>
            <a:spcBef>
              <a:spcPct val="0"/>
            </a:spcBef>
            <a:spcAft>
              <a:spcPct val="15000"/>
            </a:spcAft>
            <a:buNone/>
          </a:pPr>
          <a:r>
            <a:rPr lang="en-GB" sz="1900" kern="1200" dirty="0"/>
            <a:t>what you</a:t>
          </a:r>
        </a:p>
        <a:p>
          <a:pPr marL="171450" lvl="1" indent="-171450" algn="l" defTabSz="844550">
            <a:lnSpc>
              <a:spcPct val="90000"/>
            </a:lnSpc>
            <a:spcBef>
              <a:spcPct val="0"/>
            </a:spcBef>
            <a:spcAft>
              <a:spcPct val="15000"/>
            </a:spcAft>
            <a:buNone/>
          </a:pPr>
          <a:r>
            <a:rPr lang="en-GB" sz="1900" kern="1200" dirty="0"/>
            <a:t>have learnt</a:t>
          </a:r>
        </a:p>
      </dsp:txBody>
      <dsp:txXfrm>
        <a:off x="463754" y="35235"/>
        <a:ext cx="1662879" cy="1132548"/>
      </dsp:txXfrm>
    </dsp:sp>
    <dsp:sp modelId="{4FA5BB54-4199-4A0B-A54C-76DB59E74623}">
      <dsp:nvSpPr>
        <dsp:cNvPr id="0" name=""/>
        <dsp:cNvSpPr/>
      </dsp:nvSpPr>
      <dsp:spPr>
        <a:xfrm>
          <a:off x="1466123" y="285716"/>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t>ACTIVE EXPERIMENTATION</a:t>
          </a:r>
        </a:p>
      </dsp:txBody>
      <dsp:txXfrm>
        <a:off x="2101832" y="921425"/>
        <a:ext cx="1534736" cy="1534736"/>
      </dsp:txXfrm>
    </dsp:sp>
    <dsp:sp modelId="{3949315F-BBAF-4D35-BF2C-BA047825C713}">
      <dsp:nvSpPr>
        <dsp:cNvPr id="0" name=""/>
        <dsp:cNvSpPr/>
      </dsp:nvSpPr>
      <dsp:spPr>
        <a:xfrm rot="5400000">
          <a:off x="3736820" y="285716"/>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CONCRETE EXPERIENCE</a:t>
          </a:r>
        </a:p>
      </dsp:txBody>
      <dsp:txXfrm rot="-5400000">
        <a:off x="3736820" y="921425"/>
        <a:ext cx="1534736" cy="1534736"/>
      </dsp:txXfrm>
    </dsp:sp>
    <dsp:sp modelId="{4CDB9A8A-A70F-40FA-96C7-3F726FD89055}">
      <dsp:nvSpPr>
        <dsp:cNvPr id="0" name=""/>
        <dsp:cNvSpPr/>
      </dsp:nvSpPr>
      <dsp:spPr>
        <a:xfrm rot="10800000">
          <a:off x="3736820" y="2556414"/>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REFLECTIVE OBSERVATION</a:t>
          </a:r>
        </a:p>
      </dsp:txBody>
      <dsp:txXfrm rot="10800000">
        <a:off x="3736820" y="2556414"/>
        <a:ext cx="1534736" cy="1534736"/>
      </dsp:txXfrm>
    </dsp:sp>
    <dsp:sp modelId="{9382AD24-1872-49C5-BD11-5261C7F0513B}">
      <dsp:nvSpPr>
        <dsp:cNvPr id="0" name=""/>
        <dsp:cNvSpPr/>
      </dsp:nvSpPr>
      <dsp:spPr>
        <a:xfrm rot="16200000">
          <a:off x="1499070" y="2581113"/>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t>ABSTRACT</a:t>
          </a:r>
        </a:p>
        <a:p>
          <a:pPr marL="0" lvl="0" indent="0" algn="ctr" defTabSz="533400">
            <a:lnSpc>
              <a:spcPct val="90000"/>
            </a:lnSpc>
            <a:spcBef>
              <a:spcPct val="0"/>
            </a:spcBef>
            <a:spcAft>
              <a:spcPct val="35000"/>
            </a:spcAft>
            <a:buNone/>
          </a:pPr>
          <a:r>
            <a:rPr lang="en-GB" sz="1200" b="1" kern="1200" dirty="0"/>
            <a:t>CONCEPTUALISATION</a:t>
          </a:r>
        </a:p>
      </dsp:txBody>
      <dsp:txXfrm rot="5400000">
        <a:off x="2134779" y="2581113"/>
        <a:ext cx="1534736" cy="1534736"/>
      </dsp:txXfrm>
    </dsp:sp>
    <dsp:sp modelId="{704A5320-2905-476A-B30F-A4D681F9441C}">
      <dsp:nvSpPr>
        <dsp:cNvPr id="0" name=""/>
        <dsp:cNvSpPr/>
      </dsp:nvSpPr>
      <dsp:spPr>
        <a:xfrm>
          <a:off x="3312004" y="2055156"/>
          <a:ext cx="749380" cy="651635"/>
        </a:xfrm>
        <a:prstGeom prst="circularArrow">
          <a:avLst/>
        </a:prstGeom>
        <a:solidFill>
          <a:schemeClr val="accent1">
            <a:tint val="6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D001BF41-A61A-4143-99DE-B4D9061B01A5}">
      <dsp:nvSpPr>
        <dsp:cNvPr id="0" name=""/>
        <dsp:cNvSpPr/>
      </dsp:nvSpPr>
      <dsp:spPr>
        <a:xfrm rot="10800000">
          <a:off x="3312004" y="2305785"/>
          <a:ext cx="749380" cy="651635"/>
        </a:xfrm>
        <a:prstGeom prst="circularArrow">
          <a:avLst/>
        </a:prstGeom>
        <a:solidFill>
          <a:schemeClr val="accent1">
            <a:tint val="6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5D7A3-9713-4820-A519-A18EA8747D0E}">
      <dsp:nvSpPr>
        <dsp:cNvPr id="0" name=""/>
        <dsp:cNvSpPr/>
      </dsp:nvSpPr>
      <dsp:spPr>
        <a:xfrm>
          <a:off x="247260" y="634910"/>
          <a:ext cx="1884740" cy="183599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Signing the offer letter</a:t>
          </a:r>
        </a:p>
        <a:p>
          <a:pPr marL="114300" lvl="1" indent="-114300" algn="l" defTabSz="622300">
            <a:lnSpc>
              <a:spcPct val="90000"/>
            </a:lnSpc>
            <a:spcBef>
              <a:spcPct val="0"/>
            </a:spcBef>
            <a:spcAft>
              <a:spcPct val="15000"/>
            </a:spcAft>
            <a:buChar char="•"/>
          </a:pPr>
          <a:r>
            <a:rPr lang="en-GB" sz="1400" kern="1200" dirty="0"/>
            <a:t>DBS check</a:t>
          </a:r>
        </a:p>
        <a:p>
          <a:pPr marL="114300" lvl="1" indent="-114300" algn="l" defTabSz="622300">
            <a:lnSpc>
              <a:spcPct val="90000"/>
            </a:lnSpc>
            <a:spcBef>
              <a:spcPct val="0"/>
            </a:spcBef>
            <a:spcAft>
              <a:spcPct val="15000"/>
            </a:spcAft>
            <a:buChar char="•"/>
          </a:pPr>
          <a:r>
            <a:rPr lang="en-GB" sz="1400" kern="1200" dirty="0"/>
            <a:t>Employee handbook</a:t>
          </a:r>
        </a:p>
        <a:p>
          <a:pPr marL="114300" lvl="1" indent="-114300" algn="l" defTabSz="622300">
            <a:lnSpc>
              <a:spcPct val="90000"/>
            </a:lnSpc>
            <a:spcBef>
              <a:spcPct val="0"/>
            </a:spcBef>
            <a:spcAft>
              <a:spcPct val="15000"/>
            </a:spcAft>
            <a:buChar char="•"/>
          </a:pPr>
          <a:r>
            <a:rPr lang="en-GB" sz="1400" kern="1200" dirty="0"/>
            <a:t>Company policies</a:t>
          </a:r>
        </a:p>
        <a:p>
          <a:pPr marL="114300" lvl="1" indent="-114300" algn="l" defTabSz="622300">
            <a:lnSpc>
              <a:spcPct val="90000"/>
            </a:lnSpc>
            <a:spcBef>
              <a:spcPct val="0"/>
            </a:spcBef>
            <a:spcAft>
              <a:spcPct val="15000"/>
            </a:spcAft>
            <a:buChar char="•"/>
          </a:pPr>
          <a:r>
            <a:rPr lang="en-GB" sz="1400" kern="1200" dirty="0"/>
            <a:t>Initial welcome</a:t>
          </a:r>
        </a:p>
        <a:p>
          <a:pPr marL="114300" lvl="1" indent="-114300" algn="l" defTabSz="622300">
            <a:lnSpc>
              <a:spcPct val="90000"/>
            </a:lnSpc>
            <a:spcBef>
              <a:spcPct val="0"/>
            </a:spcBef>
            <a:spcAft>
              <a:spcPct val="15000"/>
            </a:spcAft>
            <a:buChar char="•"/>
          </a:pPr>
          <a:endParaRPr lang="en-GB" sz="1400" kern="1200" dirty="0"/>
        </a:p>
      </dsp:txBody>
      <dsp:txXfrm>
        <a:off x="289511" y="677161"/>
        <a:ext cx="1800238" cy="1358063"/>
      </dsp:txXfrm>
    </dsp:sp>
    <dsp:sp modelId="{02014A52-3BDB-4C53-BC0C-AC363B363444}">
      <dsp:nvSpPr>
        <dsp:cNvPr id="0" name=""/>
        <dsp:cNvSpPr/>
      </dsp:nvSpPr>
      <dsp:spPr>
        <a:xfrm>
          <a:off x="1480533" y="1275930"/>
          <a:ext cx="2162283" cy="2162283"/>
        </a:xfrm>
        <a:prstGeom prst="leftCircularArrow">
          <a:avLst>
            <a:gd name="adj1" fmla="val 3889"/>
            <a:gd name="adj2" fmla="val 487112"/>
            <a:gd name="adj3" fmla="val 1690537"/>
            <a:gd name="adj4" fmla="val 8452404"/>
            <a:gd name="adj5" fmla="val 45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F40F95-F383-4DC9-9FAE-B6B4EE01B9EE}">
      <dsp:nvSpPr>
        <dsp:cNvPr id="0" name=""/>
        <dsp:cNvSpPr/>
      </dsp:nvSpPr>
      <dsp:spPr>
        <a:xfrm>
          <a:off x="955989" y="2315597"/>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PREBOARDING &amp; ORIENTATION</a:t>
          </a:r>
        </a:p>
      </dsp:txBody>
      <dsp:txXfrm>
        <a:off x="975502" y="2335110"/>
        <a:ext cx="1636298" cy="627195"/>
      </dsp:txXfrm>
    </dsp:sp>
    <dsp:sp modelId="{32275B46-7F89-4683-8700-D27B27668C71}">
      <dsp:nvSpPr>
        <dsp:cNvPr id="0" name=""/>
        <dsp:cNvSpPr/>
      </dsp:nvSpPr>
      <dsp:spPr>
        <a:xfrm>
          <a:off x="2957654" y="808983"/>
          <a:ext cx="1884740" cy="15545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Specific role-based instruction</a:t>
          </a:r>
        </a:p>
        <a:p>
          <a:pPr marL="114300" lvl="1" indent="-114300" algn="l" defTabSz="622300">
            <a:lnSpc>
              <a:spcPct val="90000"/>
            </a:lnSpc>
            <a:spcBef>
              <a:spcPct val="0"/>
            </a:spcBef>
            <a:spcAft>
              <a:spcPct val="15000"/>
            </a:spcAft>
            <a:buChar char="•"/>
          </a:pPr>
          <a:r>
            <a:rPr lang="en-GB" sz="1400" kern="1200" dirty="0"/>
            <a:t>Technical induction on Arbor/SIMS</a:t>
          </a:r>
        </a:p>
      </dsp:txBody>
      <dsp:txXfrm>
        <a:off x="2993428" y="1177867"/>
        <a:ext cx="1813192" cy="1149857"/>
      </dsp:txXfrm>
    </dsp:sp>
    <dsp:sp modelId="{C6B03BE1-D811-4E54-A71B-5D93E89B4374}">
      <dsp:nvSpPr>
        <dsp:cNvPr id="0" name=""/>
        <dsp:cNvSpPr/>
      </dsp:nvSpPr>
      <dsp:spPr>
        <a:xfrm>
          <a:off x="3974423" y="-191977"/>
          <a:ext cx="2461010" cy="2461010"/>
        </a:xfrm>
        <a:prstGeom prst="circularArrow">
          <a:avLst>
            <a:gd name="adj1" fmla="val 3417"/>
            <a:gd name="adj2" fmla="val 423170"/>
            <a:gd name="adj3" fmla="val 19401320"/>
            <a:gd name="adj4" fmla="val 12575511"/>
            <a:gd name="adj5" fmla="val 398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2E7E85-8D42-4616-B12C-41F5C34BAC7C}">
      <dsp:nvSpPr>
        <dsp:cNvPr id="0" name=""/>
        <dsp:cNvSpPr/>
      </dsp:nvSpPr>
      <dsp:spPr>
        <a:xfrm>
          <a:off x="3376486" y="475872"/>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TRAINING</a:t>
          </a:r>
        </a:p>
      </dsp:txBody>
      <dsp:txXfrm>
        <a:off x="3395999" y="495385"/>
        <a:ext cx="1636298" cy="627195"/>
      </dsp:txXfrm>
    </dsp:sp>
    <dsp:sp modelId="{45ACE08F-94B5-40F0-9D78-1C4451BF2D24}">
      <dsp:nvSpPr>
        <dsp:cNvPr id="0" name=""/>
        <dsp:cNvSpPr/>
      </dsp:nvSpPr>
      <dsp:spPr>
        <a:xfrm>
          <a:off x="5452284" y="808983"/>
          <a:ext cx="1884740" cy="15545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Introduction to mentor</a:t>
          </a:r>
        </a:p>
        <a:p>
          <a:pPr marL="114300" lvl="1" indent="-114300" algn="l" defTabSz="622300">
            <a:lnSpc>
              <a:spcPct val="90000"/>
            </a:lnSpc>
            <a:spcBef>
              <a:spcPct val="0"/>
            </a:spcBef>
            <a:spcAft>
              <a:spcPct val="15000"/>
            </a:spcAft>
            <a:buChar char="•"/>
          </a:pPr>
          <a:r>
            <a:rPr lang="en-GB" sz="1400" kern="1200" dirty="0"/>
            <a:t>Formalisation of learning agreement</a:t>
          </a:r>
        </a:p>
      </dsp:txBody>
      <dsp:txXfrm>
        <a:off x="5488058" y="844757"/>
        <a:ext cx="1813192" cy="1149857"/>
      </dsp:txXfrm>
    </dsp:sp>
    <dsp:sp modelId="{3DA5E963-582E-49CB-BD66-B45531E56F6A}">
      <dsp:nvSpPr>
        <dsp:cNvPr id="0" name=""/>
        <dsp:cNvSpPr/>
      </dsp:nvSpPr>
      <dsp:spPr>
        <a:xfrm>
          <a:off x="5871115" y="2030389"/>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INTEGRATION</a:t>
          </a:r>
        </a:p>
      </dsp:txBody>
      <dsp:txXfrm>
        <a:off x="5890628" y="2049902"/>
        <a:ext cx="1636298" cy="6271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C0F16-76AC-4722-BE78-86825EA8CA9E}">
      <dsp:nvSpPr>
        <dsp:cNvPr id="0" name=""/>
        <dsp:cNvSpPr/>
      </dsp:nvSpPr>
      <dsp:spPr>
        <a:xfrm>
          <a:off x="2157"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1</a:t>
          </a:r>
          <a:r>
            <a:rPr lang="en-GB" sz="2200" kern="1200" baseline="30000" dirty="0"/>
            <a:t>st</a:t>
          </a:r>
          <a:r>
            <a:rPr lang="en-GB" sz="2200" kern="1200" dirty="0"/>
            <a:t> day</a:t>
          </a:r>
        </a:p>
      </dsp:txBody>
      <dsp:txXfrm>
        <a:off x="182609" y="0"/>
        <a:ext cx="2268142" cy="360903"/>
      </dsp:txXfrm>
    </dsp:sp>
    <dsp:sp modelId="{74A6E2AE-9352-45F7-9519-321C493B323C}">
      <dsp:nvSpPr>
        <dsp:cNvPr id="0" name=""/>
        <dsp:cNvSpPr/>
      </dsp:nvSpPr>
      <dsp:spPr>
        <a:xfrm>
          <a:off x="2368298"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Week 1</a:t>
          </a:r>
        </a:p>
      </dsp:txBody>
      <dsp:txXfrm>
        <a:off x="2548750" y="0"/>
        <a:ext cx="2268142" cy="360903"/>
      </dsp:txXfrm>
    </dsp:sp>
    <dsp:sp modelId="{FE2A3799-E6F7-4CA7-A0DD-5BAEE35C25CE}">
      <dsp:nvSpPr>
        <dsp:cNvPr id="0" name=""/>
        <dsp:cNvSpPr/>
      </dsp:nvSpPr>
      <dsp:spPr>
        <a:xfrm>
          <a:off x="4734439"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Week 2</a:t>
          </a:r>
        </a:p>
      </dsp:txBody>
      <dsp:txXfrm>
        <a:off x="4914891" y="0"/>
        <a:ext cx="2268142" cy="3609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4D0D6-B555-42C7-B873-CD4EFF054496}">
      <dsp:nvSpPr>
        <dsp:cNvPr id="0" name=""/>
        <dsp:cNvSpPr/>
      </dsp:nvSpPr>
      <dsp:spPr>
        <a:xfrm>
          <a:off x="6445" y="665912"/>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30 DAY REVIEW</a:t>
          </a:r>
        </a:p>
      </dsp:txBody>
      <dsp:txXfrm>
        <a:off x="236013" y="665912"/>
        <a:ext cx="2091618" cy="765226"/>
      </dsp:txXfrm>
    </dsp:sp>
    <dsp:sp modelId="{6907A4F7-15A9-432A-90DE-216623954ABE}">
      <dsp:nvSpPr>
        <dsp:cNvPr id="0" name=""/>
        <dsp:cNvSpPr/>
      </dsp:nvSpPr>
      <dsp:spPr>
        <a:xfrm>
          <a:off x="6445" y="1431139"/>
          <a:ext cx="2321186" cy="266968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BEHAVIOURIST FOCUS</a:t>
          </a:r>
        </a:p>
        <a:p>
          <a:pPr marL="0" lvl="0" indent="0" algn="l" defTabSz="711200">
            <a:lnSpc>
              <a:spcPct val="90000"/>
            </a:lnSpc>
            <a:spcBef>
              <a:spcPct val="0"/>
            </a:spcBef>
            <a:spcAft>
              <a:spcPct val="35000"/>
            </a:spcAft>
            <a:buNone/>
          </a:pPr>
          <a:r>
            <a:rPr lang="en-GB" sz="1600" b="1" kern="1200" dirty="0"/>
            <a:t>Core compliance assessment.</a:t>
          </a:r>
        </a:p>
        <a:p>
          <a:pPr marL="0" lvl="0" indent="0" algn="l" defTabSz="711200">
            <a:lnSpc>
              <a:spcPct val="90000"/>
            </a:lnSpc>
            <a:spcBef>
              <a:spcPct val="0"/>
            </a:spcBef>
            <a:spcAft>
              <a:spcPct val="35000"/>
            </a:spcAft>
            <a:buNone/>
          </a:pPr>
          <a:r>
            <a:rPr lang="en-GB" sz="1600" kern="1200" dirty="0"/>
            <a:t>E.G. Safeguarding, GDPR certifications</a:t>
          </a:r>
        </a:p>
      </dsp:txBody>
      <dsp:txXfrm>
        <a:off x="6445" y="1431139"/>
        <a:ext cx="2321186" cy="2669681"/>
      </dsp:txXfrm>
    </dsp:sp>
    <dsp:sp modelId="{31B630AA-45F9-41DA-B9BF-A7ECCEAF9FC9}">
      <dsp:nvSpPr>
        <dsp:cNvPr id="0" name=""/>
        <dsp:cNvSpPr/>
      </dsp:nvSpPr>
      <dsp:spPr>
        <a:xfrm>
          <a:off x="2519290" y="665912"/>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60 DAY REVIEW</a:t>
          </a:r>
        </a:p>
      </dsp:txBody>
      <dsp:txXfrm>
        <a:off x="2748858" y="665912"/>
        <a:ext cx="2091618" cy="765226"/>
      </dsp:txXfrm>
    </dsp:sp>
    <dsp:sp modelId="{C68BA474-E3F4-4E19-923B-7667919202F3}">
      <dsp:nvSpPr>
        <dsp:cNvPr id="0" name=""/>
        <dsp:cNvSpPr/>
      </dsp:nvSpPr>
      <dsp:spPr>
        <a:xfrm>
          <a:off x="2519290" y="1431139"/>
          <a:ext cx="2321186" cy="266968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COGNIVIST FOCUS</a:t>
          </a:r>
        </a:p>
        <a:p>
          <a:pPr marL="0" lvl="0" indent="0" algn="l" defTabSz="711200">
            <a:lnSpc>
              <a:spcPct val="90000"/>
            </a:lnSpc>
            <a:spcBef>
              <a:spcPct val="0"/>
            </a:spcBef>
            <a:spcAft>
              <a:spcPct val="35000"/>
            </a:spcAft>
            <a:buNone/>
          </a:pPr>
          <a:r>
            <a:rPr lang="en-GB" sz="1600" b="1" kern="1200" dirty="0"/>
            <a:t>System efficiency review</a:t>
          </a:r>
          <a:r>
            <a:rPr lang="en-GB" sz="1600" kern="1200" dirty="0"/>
            <a:t>.</a:t>
          </a:r>
        </a:p>
        <a:p>
          <a:pPr marL="0" lvl="0" indent="0" algn="l" defTabSz="711200">
            <a:lnSpc>
              <a:spcPct val="90000"/>
            </a:lnSpc>
            <a:spcBef>
              <a:spcPct val="0"/>
            </a:spcBef>
            <a:spcAft>
              <a:spcPct val="35000"/>
            </a:spcAft>
            <a:buNone/>
          </a:pPr>
          <a:r>
            <a:rPr lang="en-GB" sz="1600" kern="1200" dirty="0"/>
            <a:t>E.G. Utilising Arbor/SIMS for student tracking without errors</a:t>
          </a:r>
        </a:p>
      </dsp:txBody>
      <dsp:txXfrm>
        <a:off x="2519290" y="1431139"/>
        <a:ext cx="2321186" cy="2669681"/>
      </dsp:txXfrm>
    </dsp:sp>
    <dsp:sp modelId="{E5A2DB39-3CF0-45B7-91A9-F0318F395F06}">
      <dsp:nvSpPr>
        <dsp:cNvPr id="0" name=""/>
        <dsp:cNvSpPr/>
      </dsp:nvSpPr>
      <dsp:spPr>
        <a:xfrm>
          <a:off x="5032135" y="665912"/>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90 DAY REVIEW</a:t>
          </a:r>
        </a:p>
      </dsp:txBody>
      <dsp:txXfrm>
        <a:off x="5261703" y="665912"/>
        <a:ext cx="2091618" cy="765226"/>
      </dsp:txXfrm>
    </dsp:sp>
    <dsp:sp modelId="{F8071972-1696-44DC-8F89-971B88A4140C}">
      <dsp:nvSpPr>
        <dsp:cNvPr id="0" name=""/>
        <dsp:cNvSpPr/>
      </dsp:nvSpPr>
      <dsp:spPr>
        <a:xfrm>
          <a:off x="5032135" y="1431139"/>
          <a:ext cx="2321186" cy="266968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HUMANIST/ EXPERIENTIAL FOCUS</a:t>
          </a:r>
        </a:p>
        <a:p>
          <a:pPr marL="0" lvl="0" indent="0" algn="l" defTabSz="711200">
            <a:lnSpc>
              <a:spcPct val="90000"/>
            </a:lnSpc>
            <a:spcBef>
              <a:spcPct val="0"/>
            </a:spcBef>
            <a:spcAft>
              <a:spcPct val="35000"/>
            </a:spcAft>
            <a:buNone/>
          </a:pPr>
          <a:r>
            <a:rPr lang="en-GB" sz="1600" b="1" kern="1200" dirty="0"/>
            <a:t>Reflective appraisal.</a:t>
          </a:r>
        </a:p>
        <a:p>
          <a:pPr marL="0" lvl="0" indent="0" algn="l" defTabSz="711200">
            <a:lnSpc>
              <a:spcPct val="90000"/>
            </a:lnSpc>
            <a:spcBef>
              <a:spcPct val="0"/>
            </a:spcBef>
            <a:spcAft>
              <a:spcPct val="35000"/>
            </a:spcAft>
            <a:buNone/>
          </a:pPr>
          <a:r>
            <a:rPr lang="en-GB" sz="1600" kern="1200" dirty="0"/>
            <a:t>E.G. Review the learning agreement and identify the achievement of specific skills</a:t>
          </a:r>
        </a:p>
      </dsp:txBody>
      <dsp:txXfrm>
        <a:off x="5032135" y="1431139"/>
        <a:ext cx="2321186" cy="26696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3C500-F00F-4139-82FB-55240613AB4F}">
      <dsp:nvSpPr>
        <dsp:cNvPr id="0" name=""/>
        <dsp:cNvSpPr/>
      </dsp:nvSpPr>
      <dsp:spPr>
        <a:xfrm>
          <a:off x="0" y="0"/>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BEHAVIOURAL APPLICATION</a:t>
          </a:r>
        </a:p>
      </dsp:txBody>
      <dsp:txXfrm>
        <a:off x="25987" y="25987"/>
        <a:ext cx="2281614" cy="480376"/>
      </dsp:txXfrm>
    </dsp:sp>
    <dsp:sp modelId="{9744913B-2C47-4DB5-A135-906A96D2BE82}">
      <dsp:nvSpPr>
        <dsp:cNvPr id="0" name=""/>
        <dsp:cNvSpPr/>
      </dsp:nvSpPr>
      <dsp:spPr>
        <a:xfrm>
          <a:off x="0" y="955905"/>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COGNITIVIST APPLICATION</a:t>
          </a:r>
        </a:p>
      </dsp:txBody>
      <dsp:txXfrm>
        <a:off x="25987" y="981892"/>
        <a:ext cx="2281614" cy="480376"/>
      </dsp:txXfrm>
    </dsp:sp>
    <dsp:sp modelId="{EBFB9535-B335-4D9C-BED0-5F880E59217F}">
      <dsp:nvSpPr>
        <dsp:cNvPr id="0" name=""/>
        <dsp:cNvSpPr/>
      </dsp:nvSpPr>
      <dsp:spPr>
        <a:xfrm>
          <a:off x="0" y="1873261"/>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HUMANIST &amp; EXPERIENTIAL APPLICATION</a:t>
          </a:r>
        </a:p>
      </dsp:txBody>
      <dsp:txXfrm>
        <a:off x="25987" y="1899248"/>
        <a:ext cx="2281614" cy="480376"/>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8.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8F793-80A3-4CFB-86F9-6EAC198BA3E9}" type="datetimeFigureOut">
              <a:rPr lang="en-GB" smtClean="0"/>
              <a:t>07/02/2026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66FEE-92B8-4715-B18A-812521AB2EB7}" type="slidenum">
              <a:rPr lang="en-GB" smtClean="0"/>
              <a:t>‹#›</a:t>
            </a:fld>
            <a:endParaRPr lang="en-GB"/>
          </a:p>
        </p:txBody>
      </p:sp>
    </p:spTree>
    <p:extLst>
      <p:ext uri="{BB962C8B-B14F-4D97-AF65-F5344CB8AC3E}">
        <p14:creationId xmlns:p14="http://schemas.microsoft.com/office/powerpoint/2010/main" val="4179088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I am here today to present a strategic HR recruitment process for </a:t>
            </a:r>
            <a:r>
              <a:rPr lang="en-US" b="1" dirty="0"/>
              <a:t>Rootwings Academy</a:t>
            </a:r>
            <a:r>
              <a:rPr lang="en-US" dirty="0"/>
              <a:t>. In our current educational climate, where so many children are being failed by traditional schooling methods, there is a demanding need for effective Alternative Provisions. Our success relies on the efficient operation of the </a:t>
            </a:r>
            <a:r>
              <a:rPr lang="en-US" dirty="0" err="1"/>
              <a:t>organisation</a:t>
            </a:r>
            <a:r>
              <a:rPr lang="en-US" dirty="0"/>
              <a:t> and the responsibility of our leaders. We will examine how modern HR practices, grounded in </a:t>
            </a:r>
            <a:r>
              <a:rPr lang="en-US" dirty="0" err="1"/>
              <a:t>Behaviourist</a:t>
            </a:r>
            <a:r>
              <a:rPr lang="en-US" dirty="0"/>
              <a:t>, Cognitivist, and Humanist theories, can help us manage technological change and competition for talent while adhering to the moral and legal requirements set by the Equality Act 2010.</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a:t>
            </a:fld>
            <a:endParaRPr lang="en-GB"/>
          </a:p>
        </p:txBody>
      </p:sp>
    </p:spTree>
    <p:extLst>
      <p:ext uri="{BB962C8B-B14F-4D97-AF65-F5344CB8AC3E}">
        <p14:creationId xmlns:p14="http://schemas.microsoft.com/office/powerpoint/2010/main" val="26935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Rootwings Academy is a proposed specialist alternative education provider </a:t>
            </a:r>
            <a:r>
              <a:rPr lang="en-US" dirty="0"/>
              <a:t>dedicated to supporting at-risk students or those already excluded from mainstream education who are vulnerable or have SEMH needs, and who may benefit from a therapeutic,</a:t>
            </a:r>
            <a:r>
              <a:rPr lang="en-GB" dirty="0"/>
              <a:t> holistic learning environment that promotes personal growth and reintegration.</a:t>
            </a:r>
          </a:p>
          <a:p>
            <a:r>
              <a:rPr lang="en-GB" dirty="0"/>
              <a:t>The education sector we operate in </a:t>
            </a:r>
            <a:r>
              <a:rPr lang="en-US" dirty="0"/>
              <a:t>presents high safeguarding risks, complex and varied learner needs, and regulatory accountability, given that many children have special educational needs or historic trauma,</a:t>
            </a:r>
            <a:r>
              <a:rPr lang="en-GB" dirty="0"/>
              <a:t> and that the Local Authority is responsible</a:t>
            </a:r>
            <a:r>
              <a:rPr lang="en-US" dirty="0"/>
              <a:t>,</a:t>
            </a:r>
            <a:r>
              <a:rPr lang="en-GB" dirty="0"/>
              <a:t> meaning our performance is evaluated by the government. We may avoid political and technical interference in our teaching strategies and </a:t>
            </a:r>
            <a:r>
              <a:rPr lang="en-GB"/>
              <a:t>curriculum, but </a:t>
            </a:r>
            <a:r>
              <a:rPr lang="en-GB" dirty="0"/>
              <a:t>remain accountable for our performance and decisions. Transparency in </a:t>
            </a:r>
            <a:r>
              <a:rPr lang="en-US" dirty="0"/>
              <a:t>decision-making processes is key to satisfying our shareholders</a:t>
            </a:r>
            <a:r>
              <a:rPr lang="en-GB" dirty="0"/>
              <a:t>. Teamwork is as important as individual accountability; therefore, strategic human resource management is essential.</a:t>
            </a:r>
          </a:p>
        </p:txBody>
      </p:sp>
      <p:sp>
        <p:nvSpPr>
          <p:cNvPr id="4" name="Slide Number Placeholder 3"/>
          <p:cNvSpPr>
            <a:spLocks noGrp="1"/>
          </p:cNvSpPr>
          <p:nvPr>
            <p:ph type="sldNum" sz="quarter" idx="5"/>
          </p:nvPr>
        </p:nvSpPr>
        <p:spPr/>
        <p:txBody>
          <a:bodyPr/>
          <a:lstStyle/>
          <a:p>
            <a:fld id="{16366FEE-92B8-4715-B18A-812521AB2EB7}" type="slidenum">
              <a:rPr lang="en-GB" smtClean="0"/>
              <a:t>3</a:t>
            </a:fld>
            <a:endParaRPr lang="en-GB"/>
          </a:p>
        </p:txBody>
      </p:sp>
    </p:spTree>
    <p:extLst>
      <p:ext uri="{BB962C8B-B14F-4D97-AF65-F5344CB8AC3E}">
        <p14:creationId xmlns:p14="http://schemas.microsoft.com/office/powerpoint/2010/main" val="356790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dirty="0"/>
              <a:t>Recruitment is an integrated system at Rootwings Academy, aligning with: Job design, Reward systems, Organisational values and Regulatory requirements.</a:t>
            </a:r>
          </a:p>
          <a:p>
            <a:r>
              <a:rPr lang="en-US" sz="1200" dirty="0"/>
              <a:t>We follow an 8-step process, which will be explored and critically analysed throughout this presentation.</a:t>
            </a:r>
          </a:p>
          <a:p>
            <a:pPr marL="228600" indent="-228600">
              <a:buAutoNum type="arabicPeriod"/>
            </a:pPr>
            <a:r>
              <a:rPr lang="en-US" sz="1200" dirty="0"/>
              <a:t>Identifying the need</a:t>
            </a:r>
          </a:p>
          <a:p>
            <a:pPr marL="228600" indent="-228600">
              <a:buAutoNum type="arabicPeriod"/>
            </a:pPr>
            <a:r>
              <a:rPr lang="en-GB" dirty="0"/>
              <a:t>Job analysis</a:t>
            </a:r>
          </a:p>
          <a:p>
            <a:pPr marL="228600" indent="-228600">
              <a:buAutoNum type="arabicPeriod"/>
            </a:pPr>
            <a:r>
              <a:rPr lang="en-GB" dirty="0"/>
              <a:t>Documentation</a:t>
            </a:r>
          </a:p>
          <a:p>
            <a:pPr marL="228600" indent="-228600">
              <a:buAutoNum type="arabicPeriod"/>
            </a:pPr>
            <a:r>
              <a:rPr lang="en-GB" dirty="0"/>
              <a:t>Sourcing</a:t>
            </a:r>
          </a:p>
          <a:p>
            <a:pPr marL="228600" indent="-228600">
              <a:buAutoNum type="arabicPeriod"/>
            </a:pPr>
            <a:r>
              <a:rPr lang="en-GB" dirty="0"/>
              <a:t>Screening</a:t>
            </a:r>
          </a:p>
          <a:p>
            <a:pPr marL="228600" indent="-228600">
              <a:buAutoNum type="arabicPeriod"/>
            </a:pPr>
            <a:r>
              <a:rPr lang="en-GB" dirty="0"/>
              <a:t>Selection</a:t>
            </a:r>
          </a:p>
          <a:p>
            <a:pPr marL="228600" indent="-228600">
              <a:buAutoNum type="arabicPeriod"/>
            </a:pPr>
            <a:r>
              <a:rPr lang="en-GB" dirty="0"/>
              <a:t>Onboarding and</a:t>
            </a:r>
          </a:p>
          <a:p>
            <a:pPr marL="228600" indent="-228600">
              <a:buAutoNum type="arabicPeriod"/>
            </a:pPr>
            <a:r>
              <a:rPr lang="en-GB" dirty="0"/>
              <a:t>Review </a:t>
            </a:r>
          </a:p>
        </p:txBody>
      </p:sp>
      <p:sp>
        <p:nvSpPr>
          <p:cNvPr id="4" name="Slide Number Placeholder 3"/>
          <p:cNvSpPr>
            <a:spLocks noGrp="1"/>
          </p:cNvSpPr>
          <p:nvPr>
            <p:ph type="sldNum" sz="quarter" idx="5"/>
          </p:nvPr>
        </p:nvSpPr>
        <p:spPr/>
        <p:txBody>
          <a:bodyPr/>
          <a:lstStyle/>
          <a:p>
            <a:fld id="{16366FEE-92B8-4715-B18A-812521AB2EB7}" type="slidenum">
              <a:rPr lang="en-GB" smtClean="0"/>
              <a:t>4</a:t>
            </a:fld>
            <a:endParaRPr lang="en-GB"/>
          </a:p>
        </p:txBody>
      </p:sp>
    </p:spTree>
    <p:extLst>
      <p:ext uri="{BB962C8B-B14F-4D97-AF65-F5344CB8AC3E}">
        <p14:creationId xmlns:p14="http://schemas.microsoft.com/office/powerpoint/2010/main" val="3911634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dirty="0"/>
              <a:t>RECRUITMENT STRATEGY  AND REWARD SYSTEMS: Due to the therapeutic nature of our academy and holistic approach to education, our job advertisements </a:t>
            </a:r>
            <a:r>
              <a:rPr lang="en-US" sz="1200" dirty="0" err="1"/>
              <a:t>emphasise</a:t>
            </a:r>
            <a:r>
              <a:rPr lang="en-US" sz="1200" dirty="0"/>
              <a:t> the intrinsic rewards of making a meaningful impact on vulnerable youth, attracting candidates whose mission aligns with Rootwings Academy. We use a total award approach to recruitment. Unlike mainstream schools that may focus mainly on salary, we highlight benefits such as Work-Life Balance, including term-time only contracts, to attract experienced leaders seeking a healthier work-life integration.</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5</a:t>
            </a:fld>
            <a:endParaRPr lang="en-GB"/>
          </a:p>
        </p:txBody>
      </p:sp>
    </p:spTree>
    <p:extLst>
      <p:ext uri="{BB962C8B-B14F-4D97-AF65-F5344CB8AC3E}">
        <p14:creationId xmlns:p14="http://schemas.microsoft.com/office/powerpoint/2010/main" val="1542527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recruitment system must ensure the JD aligns with the specific "job level" (Middle Management) to attract the right tier of professional (Torrington et al., 2020).</a:t>
            </a:r>
          </a:p>
          <a:p>
            <a:r>
              <a:rPr lang="en-GB" dirty="0"/>
              <a:t>We are looking for an alternative provision manager who will be responsible for organisational compliance, ethical safeguarding decisions, workforce performance and wellbeing and external accountability. The pay range </a:t>
            </a:r>
            <a:r>
              <a:rPr lang="en-US" dirty="0"/>
              <a:t>is in line with local authority pay grades of £51,773 for level 5 candidates, and we offer a total reward package as an incentive due to the stressful and demanding</a:t>
            </a:r>
            <a:r>
              <a:rPr lang="en-GB" dirty="0"/>
              <a:t> nature of the role.</a:t>
            </a:r>
          </a:p>
        </p:txBody>
      </p:sp>
      <p:sp>
        <p:nvSpPr>
          <p:cNvPr id="4" name="Slide Number Placeholder 3"/>
          <p:cNvSpPr>
            <a:spLocks noGrp="1"/>
          </p:cNvSpPr>
          <p:nvPr>
            <p:ph type="sldNum" sz="quarter" idx="5"/>
          </p:nvPr>
        </p:nvSpPr>
        <p:spPr/>
        <p:txBody>
          <a:bodyPr/>
          <a:lstStyle/>
          <a:p>
            <a:fld id="{16366FEE-92B8-4715-B18A-812521AB2EB7}" type="slidenum">
              <a:rPr lang="en-GB" smtClean="0"/>
              <a:t>6</a:t>
            </a:fld>
            <a:endParaRPr lang="en-GB"/>
          </a:p>
        </p:txBody>
      </p:sp>
    </p:spTree>
    <p:extLst>
      <p:ext uri="{BB962C8B-B14F-4D97-AF65-F5344CB8AC3E}">
        <p14:creationId xmlns:p14="http://schemas.microsoft.com/office/powerpoint/2010/main" val="4245278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Alternative Provision Manager is vital to maintaining stability at Rootwings Academy, aligning high-level strategy with daily operations. We seek a leader who exemplifies 'Accountability' and fosters a safe learning environment for students with complex SEMH needs while leading a multidisciplinary team with 'Focused Efficiency.' </a:t>
            </a:r>
          </a:p>
          <a:p>
            <a:r>
              <a:rPr lang="en-GB" sz="1200" kern="1200" dirty="0">
                <a:solidFill>
                  <a:schemeClr val="tx1"/>
                </a:solidFill>
                <a:effectLst/>
                <a:latin typeface="+mn-lt"/>
                <a:ea typeface="+mn-ea"/>
                <a:cs typeface="+mn-cs"/>
              </a:rPr>
              <a:t>Key responsibilities include Strategic Management of Student Data, utilising MIS platforms such as Arbour to track attendance, behaviour, and academic progress. As the Deputy Designated Safeguarding Lead (DDSL), the manager ensures compliance with KCSIE 2025 and prioritises student safety through thorough reporting. </a:t>
            </a:r>
          </a:p>
          <a:p>
            <a:r>
              <a:rPr lang="en-GB" sz="1200" kern="1200" dirty="0">
                <a:solidFill>
                  <a:schemeClr val="tx1"/>
                </a:solidFill>
                <a:effectLst/>
                <a:latin typeface="+mn-lt"/>
                <a:ea typeface="+mn-ea"/>
                <a:cs typeface="+mn-cs"/>
              </a:rPr>
              <a:t>Additionally, the role emphasises Staff Development, using models such as Kolb’s Cycle to promote reflection and continuous improvement, thereby upholding our academy’s reputation for excellence.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7</a:t>
            </a:fld>
            <a:endParaRPr lang="en-GB"/>
          </a:p>
        </p:txBody>
      </p:sp>
    </p:spTree>
    <p:extLst>
      <p:ext uri="{BB962C8B-B14F-4D97-AF65-F5344CB8AC3E}">
        <p14:creationId xmlns:p14="http://schemas.microsoft.com/office/powerpoint/2010/main" val="307947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The Job Specification outlines the ideal AP Manager through clearly defined Essential and Desirable Criteria, as detailed in Armstrong’s Handbook (2023), establishing the benchmark for our performance evaluations. It emphasises the importance of Technological Mastery and Statutory Compliance, requiring expertise in KCSIE 2025 and Management Information System platforms such as Arbor to ensure accountability and effective service delivery. Furthermore, the specification champions equity by concentrating on objective criteria, facilitating 'Blind Shortlisting' and promoting merit-based hiring to foster diverse perspectives</a:t>
            </a:r>
            <a:r>
              <a:rPr lang="en-US" sz="1200" b="1"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8</a:t>
            </a:fld>
            <a:endParaRPr lang="en-GB"/>
          </a:p>
        </p:txBody>
      </p:sp>
    </p:spTree>
    <p:extLst>
      <p:ext uri="{BB962C8B-B14F-4D97-AF65-F5344CB8AC3E}">
        <p14:creationId xmlns:p14="http://schemas.microsoft.com/office/powerpoint/2010/main" val="1145527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It's important to Rootwings to keep up to date</a:t>
            </a:r>
            <a:r>
              <a:rPr lang="en-GB" dirty="0"/>
              <a:t> and use efficient strategies in recruitment. </a:t>
            </a:r>
            <a:r>
              <a:rPr lang="en-US" dirty="0"/>
              <a:t>It's not about replacing humans with technology, but about enhancing our recruitment decision-making, as this will be imperative for our teaching methods, tracking systems for vulnerable students, evaluating the success of our academy,</a:t>
            </a:r>
            <a:r>
              <a:rPr lang="en-GB" dirty="0"/>
              <a:t> and sharing quantitative data with our shareholders. Using AI for sourcing implements cognitivist principles, improving mental schemas of the recruitment market. It also improves administrative tasks to strategic accountability.</a:t>
            </a:r>
          </a:p>
          <a:p>
            <a:r>
              <a:rPr lang="en-GB" dirty="0"/>
              <a:t>However, we must ensure it serves our DEI goals by removing bias rather than automating it. Rootwings </a:t>
            </a:r>
            <a:r>
              <a:rPr lang="en-US" dirty="0"/>
              <a:t>Academy follows a humanist principle, so technology should empower human judgment</a:t>
            </a:r>
            <a:r>
              <a:rPr lang="en-GB" dirty="0"/>
              <a:t>, not replace it. By auditing our AI tools</a:t>
            </a:r>
            <a:r>
              <a:rPr lang="en-US" dirty="0"/>
              <a:t>, we maintain our scientific decision-making while respecting the legal and moral rights</a:t>
            </a:r>
            <a:r>
              <a:rPr lang="en-GB" dirty="0"/>
              <a:t> of each applicant.</a:t>
            </a:r>
          </a:p>
        </p:txBody>
      </p:sp>
      <p:sp>
        <p:nvSpPr>
          <p:cNvPr id="4" name="Slide Number Placeholder 3"/>
          <p:cNvSpPr>
            <a:spLocks noGrp="1"/>
          </p:cNvSpPr>
          <p:nvPr>
            <p:ph type="sldNum" sz="quarter" idx="5"/>
          </p:nvPr>
        </p:nvSpPr>
        <p:spPr/>
        <p:txBody>
          <a:bodyPr/>
          <a:lstStyle/>
          <a:p>
            <a:fld id="{16366FEE-92B8-4715-B18A-812521AB2EB7}" type="slidenum">
              <a:rPr lang="en-GB" smtClean="0"/>
              <a:t>9</a:t>
            </a:fld>
            <a:endParaRPr lang="en-GB"/>
          </a:p>
        </p:txBody>
      </p:sp>
    </p:spTree>
    <p:extLst>
      <p:ext uri="{BB962C8B-B14F-4D97-AF65-F5344CB8AC3E}">
        <p14:creationId xmlns:p14="http://schemas.microsoft.com/office/powerpoint/2010/main" val="481646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500" b="0" i="0" u="none" strike="noStrike" cap="none" normalizeH="0" baseline="0" dirty="0">
                <a:ln>
                  <a:noFill/>
                </a:ln>
                <a:solidFill>
                  <a:srgbClr val="1F1F1F"/>
                </a:solidFill>
                <a:effectLst/>
                <a:latin typeface="Google Sans Text"/>
              </a:rPr>
              <a:t>At the sourcing stage, we treat recruitment as a science. As </a:t>
            </a:r>
            <a:r>
              <a:rPr kumimoji="0" lang="en-US" altLang="en-US" sz="1200" b="1" i="0" u="none" strike="noStrike" cap="none" normalizeH="0" baseline="0" dirty="0">
                <a:ln>
                  <a:noFill/>
                </a:ln>
                <a:solidFill>
                  <a:srgbClr val="1F1F1F"/>
                </a:solidFill>
                <a:effectLst/>
                <a:latin typeface="Google Sans Text"/>
              </a:rPr>
              <a:t>Armstrong and Taylor (2023)</a:t>
            </a:r>
            <a:r>
              <a:rPr kumimoji="0" lang="en-US" altLang="en-US" sz="1200" b="0" i="0" u="none" strike="noStrike" cap="none" normalizeH="0" baseline="0" dirty="0">
                <a:ln>
                  <a:noFill/>
                </a:ln>
                <a:solidFill>
                  <a:srgbClr val="1F1F1F"/>
                </a:solidFill>
                <a:effectLst/>
                <a:latin typeface="Google Sans Text"/>
              </a:rPr>
              <a:t> suggest, effective sourcing must align with the organisational brand. For Rootwings, that brand is 'Inclusion.' We don't just wait for applicants; we proactively seek them through specialist boards like </a:t>
            </a:r>
            <a:r>
              <a:rPr kumimoji="0" lang="en-US" altLang="en-US" sz="1200" b="1" i="0" u="none" strike="noStrike" cap="none" normalizeH="0" baseline="0" dirty="0">
                <a:ln>
                  <a:noFill/>
                </a:ln>
                <a:solidFill>
                  <a:srgbClr val="1F1F1F"/>
                </a:solidFill>
                <a:effectLst/>
                <a:latin typeface="Google Sans Text"/>
              </a:rPr>
              <a:t>TES</a:t>
            </a:r>
            <a:r>
              <a:rPr kumimoji="0" lang="en-US" altLang="en-US" sz="1200" b="0" i="0" u="none" strike="noStrike" cap="none" normalizeH="0" baseline="0" dirty="0">
                <a:ln>
                  <a:noFill/>
                </a:ln>
                <a:solidFill>
                  <a:srgbClr val="1F1F1F"/>
                </a:solidFill>
                <a:effectLst/>
                <a:latin typeface="Google Sans Text"/>
              </a:rPr>
              <a:t>. Crucially, we use contemporary HR practices like gender-neutral coding to mitigate 'Unconscious Bias's before the first CV even arrives. This ensures we fulfil the 'Diversity' requirement of our strategic goals by attracting </a:t>
            </a:r>
            <a:r>
              <a:rPr kumimoji="0" lang="en-US" altLang="en-US" sz="1200" b="1" i="0" u="none" strike="noStrike" cap="none" normalizeH="0" baseline="0" dirty="0">
                <a:ln>
                  <a:noFill/>
                </a:ln>
                <a:solidFill>
                  <a:srgbClr val="1F1F1F"/>
                </a:solidFill>
                <a:effectLst/>
                <a:latin typeface="Google Sans Text"/>
              </a:rPr>
              <a:t>Diverse Perspectives</a:t>
            </a:r>
            <a:r>
              <a:rPr kumimoji="0" lang="en-US" altLang="en-US" sz="1200" b="0" i="0" u="none" strike="noStrike" cap="none" normalizeH="0" baseline="0" dirty="0">
                <a:ln>
                  <a:noFill/>
                </a:ln>
                <a:solidFill>
                  <a:srgbClr val="1F1F1F"/>
                </a:solidFill>
                <a:effectLst/>
                <a:latin typeface="Google Sans Text"/>
              </a:rPr>
              <a:t> from the very beginning of the pipeline.</a:t>
            </a:r>
            <a:endParaRPr kumimoji="0" lang="en-US" altLang="en-US" sz="12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10</a:t>
            </a:fld>
            <a:endParaRPr lang="en-GB"/>
          </a:p>
        </p:txBody>
      </p:sp>
    </p:spTree>
    <p:extLst>
      <p:ext uri="{BB962C8B-B14F-4D97-AF65-F5344CB8AC3E}">
        <p14:creationId xmlns:p14="http://schemas.microsoft.com/office/powerpoint/2010/main" val="1324938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i="0" dirty="0"/>
              <a:t>Screening stage: </a:t>
            </a:r>
            <a:r>
              <a:rPr lang="en-US" i="0" dirty="0"/>
              <a:t>Shortlisting is the gatekeeper of diversity. By utilising </a:t>
            </a:r>
            <a:r>
              <a:rPr lang="en-US" b="1" i="0" dirty="0"/>
              <a:t>Blind Shortlisting</a:t>
            </a:r>
            <a:r>
              <a:rPr lang="en-US" i="0" dirty="0"/>
              <a:t>, we adhere to the best practices suggested by the </a:t>
            </a:r>
            <a:r>
              <a:rPr lang="en-US" b="1" i="0" dirty="0"/>
              <a:t>CIPD (2024)</a:t>
            </a:r>
            <a:r>
              <a:rPr lang="en-US" i="0" dirty="0"/>
              <a:t>, ensuring that 'Unconscious Bias's does not filter out top-tier talent before they have a chance to speak. The panel focuses purely on the candidate's alignment with the Person Specification. This ensures our shortlisting is a 'Scientific Decision-Making' process, moving only the most capable candidates forward based on merit alone.</a:t>
            </a:r>
            <a:endParaRPr lang="en-GB" i="0" dirty="0"/>
          </a:p>
        </p:txBody>
      </p:sp>
      <p:sp>
        <p:nvSpPr>
          <p:cNvPr id="4" name="Slide Number Placeholder 3"/>
          <p:cNvSpPr>
            <a:spLocks noGrp="1"/>
          </p:cNvSpPr>
          <p:nvPr>
            <p:ph type="sldNum" sz="quarter" idx="5"/>
          </p:nvPr>
        </p:nvSpPr>
        <p:spPr/>
        <p:txBody>
          <a:bodyPr/>
          <a:lstStyle/>
          <a:p>
            <a:fld id="{16366FEE-92B8-4715-B18A-812521AB2EB7}" type="slidenum">
              <a:rPr lang="en-GB" smtClean="0"/>
              <a:t>11</a:t>
            </a:fld>
            <a:endParaRPr lang="en-GB"/>
          </a:p>
        </p:txBody>
      </p:sp>
    </p:spTree>
    <p:extLst>
      <p:ext uri="{BB962C8B-B14F-4D97-AF65-F5344CB8AC3E}">
        <p14:creationId xmlns:p14="http://schemas.microsoft.com/office/powerpoint/2010/main" val="1421489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We use a multi-stage approach because a single interview is a poor predictor of performance. The </a:t>
            </a:r>
            <a:r>
              <a:rPr lang="en-US" b="1" dirty="0"/>
              <a:t>Micro-teach</a:t>
            </a:r>
            <a:r>
              <a:rPr lang="en-US" dirty="0"/>
              <a:t> and </a:t>
            </a:r>
            <a:r>
              <a:rPr lang="en-US" b="1" dirty="0"/>
              <a:t>Scenario sessions</a:t>
            </a:r>
            <a:r>
              <a:rPr lang="en-US" dirty="0"/>
              <a:t> allow us to witness 'Actual Performance' against our 'Desired Standards.' This ensures that the person we hire doesn't just have the right answers on paper but possesses the </a:t>
            </a:r>
            <a:r>
              <a:rPr lang="en-US" b="1" dirty="0"/>
              <a:t>Experiential</a:t>
            </a:r>
            <a:r>
              <a:rPr lang="en-US" dirty="0"/>
              <a:t> and </a:t>
            </a:r>
            <a:r>
              <a:rPr lang="en-US" b="1" dirty="0"/>
              <a:t>Specific Skills</a:t>
            </a:r>
            <a:r>
              <a:rPr lang="en-US" dirty="0"/>
              <a:t> to ensure the 'smooth running' of our provision from day one.</a:t>
            </a:r>
          </a:p>
          <a:p>
            <a:r>
              <a:rPr lang="en-GB" dirty="0"/>
              <a:t>The interview questions will test their expert knowledge in key areas as well as the ability to use leadership skills that reflect our therapeutic approach to teaching our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example</a:t>
            </a:r>
            <a:r>
              <a:rPr lang="en-US" dirty="0"/>
              <a:t> question may be: Can you share an instance in which you identified a complex safeguarding concern requiring</a:t>
            </a:r>
            <a:r>
              <a:rPr lang="en-US" sz="1200" dirty="0"/>
              <a:t> external intervention? Describe the steps you took to comply with KCSIE and how you managed staff accountability.</a:t>
            </a:r>
          </a:p>
          <a:p>
            <a:r>
              <a:rPr lang="en-US" b="1" dirty="0"/>
              <a:t>This question </a:t>
            </a:r>
            <a:r>
              <a:rPr lang="en-US" dirty="0"/>
              <a:t>tests for </a:t>
            </a:r>
            <a:r>
              <a:rPr lang="en-US" b="1" dirty="0" err="1"/>
              <a:t>Behaviourist</a:t>
            </a:r>
            <a:r>
              <a:rPr lang="en-US" dirty="0"/>
              <a:t> compliance—ensuring the candidate follows exact legal protocols.</a:t>
            </a:r>
          </a:p>
          <a:p>
            <a:r>
              <a:rPr lang="en-US" dirty="0"/>
              <a:t>The scenario session evaluates </a:t>
            </a:r>
            <a:r>
              <a:rPr lang="en-US" b="1" dirty="0"/>
              <a:t>Experiential Learning</a:t>
            </a:r>
            <a:r>
              <a:rPr lang="en-US" dirty="0"/>
              <a:t>—can the candidate reflect on and adapt their strategy in real time?</a:t>
            </a:r>
          </a:p>
          <a:p>
            <a:r>
              <a:rPr lang="en-US" dirty="0"/>
              <a:t>The candidate will be scored on their Evidence of timely reporting, multi-agency collaboration, and meticulous record-keeping to ensure the "smooth running" of the provision.</a:t>
            </a:r>
          </a:p>
          <a:p>
            <a:r>
              <a:rPr lang="en-GB" dirty="0"/>
              <a:t>The 15-minute presentation </a:t>
            </a:r>
            <a:r>
              <a:rPr lang="en-US" dirty="0"/>
              <a:t>Measures how clearly they communicate complex information, reflecting </a:t>
            </a:r>
            <a:r>
              <a:rPr lang="en-US" b="1" dirty="0"/>
              <a:t>Cognitivist</a:t>
            </a:r>
            <a:r>
              <a:rPr lang="en-US" dirty="0"/>
              <a:t> principles of information processing.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scoring matrix turns qualitative data into quantitative data, allowing for scientific decision-making</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12</a:t>
            </a:fld>
            <a:endParaRPr lang="en-GB"/>
          </a:p>
        </p:txBody>
      </p:sp>
    </p:spTree>
    <p:extLst>
      <p:ext uri="{BB962C8B-B14F-4D97-AF65-F5344CB8AC3E}">
        <p14:creationId xmlns:p14="http://schemas.microsoft.com/office/powerpoint/2010/main" val="415636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i="0" dirty="0"/>
              <a:t>By promoting Equal Opportunity, we mirror the diversity of the students we serve. This representation fosters trust, increases student engagement, and directly improves educational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This IMAGE visually explains why Rootwings Academy might offer “Reasonable Adjustments” (like extra prep time for a neurodivergent candidate) to ensure the best person is hired, not just the one who finds the standard process easiest.</a:t>
            </a:r>
          </a:p>
          <a:p>
            <a:endParaRPr lang="en-US" sz="1200"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13</a:t>
            </a:fld>
            <a:endParaRPr lang="en-GB"/>
          </a:p>
        </p:txBody>
      </p:sp>
    </p:spTree>
    <p:extLst>
      <p:ext uri="{BB962C8B-B14F-4D97-AF65-F5344CB8AC3E}">
        <p14:creationId xmlns:p14="http://schemas.microsoft.com/office/powerpoint/2010/main" val="24001384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Determining L&amp;D needs is not a matter of chance; it follows a systematic process. We perform a Training Needs Analysis (TNA) on three different levels to guarantee focused efficiency</a:t>
            </a:r>
          </a:p>
          <a:p>
            <a:r>
              <a:rPr lang="en-US" dirty="0"/>
              <a:t>Level</a:t>
            </a:r>
            <a:r>
              <a:rPr lang="en-US" b="1" dirty="0"/>
              <a:t> 1: Organisational:</a:t>
            </a:r>
            <a:r>
              <a:rPr lang="en-US" dirty="0"/>
              <a:t> We are focused on the Academy's strategic objectives. For 2026, this includes transitioning to an AI-driven Management Information System (MIS) and complying with the KCSIE 2025 standards.</a:t>
            </a:r>
          </a:p>
          <a:p>
            <a:r>
              <a:rPr lang="en-US" b="1" dirty="0"/>
              <a:t>Level 2: Occupational (Task):</a:t>
            </a:r>
            <a:r>
              <a:rPr lang="en-US" dirty="0"/>
              <a:t> We examine the 'Desired Standards' outlined in the Job Specification. If the AP Manager position demands advanced data analysis skills and the candidate does not possess them, we recognize this as a 'Performance Gap.'</a:t>
            </a:r>
          </a:p>
          <a:p>
            <a:r>
              <a:rPr lang="en-US" b="1" dirty="0"/>
              <a:t>Level 3: Individual:</a:t>
            </a:r>
            <a:r>
              <a:rPr lang="en-US" dirty="0"/>
              <a:t> We focus on the individual. By employing 'Humanist' coaching, we inquire: what does this particular manager require to feel empowered and responsible?</a:t>
            </a:r>
          </a:p>
          <a:p>
            <a:r>
              <a:rPr lang="en-GB" dirty="0"/>
              <a:t>W</a:t>
            </a:r>
            <a:r>
              <a:rPr lang="en-US" dirty="0"/>
              <a:t>While TNA aims to pinpoint specific training needs to address skills gaps, PGA assesses whether training or other interventions are required to enhance performance.</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14</a:t>
            </a:fld>
            <a:endParaRPr lang="en-GB"/>
          </a:p>
        </p:txBody>
      </p:sp>
    </p:spTree>
    <p:extLst>
      <p:ext uri="{BB962C8B-B14F-4D97-AF65-F5344CB8AC3E}">
        <p14:creationId xmlns:p14="http://schemas.microsoft.com/office/powerpoint/2010/main" val="848797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we look at the Behaviourist perspective, as pioneered by B.F. Skinner, we view learning as a response to external stimuli. At Rootwings, this is essential for high-risk areas like Safeguarding. We use ‘Programmed Instruction’ where the AP Manager is rewarded for correct answers. This creates a feedback loop that guarantees a standard level of ‘focused efficiency’ across the team. As Mullins (2023) notes, while this doesn’t encourage deep critical thinking, it is the most effective way to ensure 100% compliance with statutory UK </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15</a:t>
            </a:fld>
            <a:endParaRPr lang="en-GB"/>
          </a:p>
        </p:txBody>
      </p:sp>
    </p:spTree>
    <p:extLst>
      <p:ext uri="{BB962C8B-B14F-4D97-AF65-F5344CB8AC3E}">
        <p14:creationId xmlns:p14="http://schemas.microsoft.com/office/powerpoint/2010/main" val="1657586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Behaviourism handles the ‘what,’ Cognitivism handles the ‘how’ and ‘why.’ Drawing on the work of Jean Piaget, we recognize that the AP Manager must process vast amounts of complex data. By applying Cognitivist principles, we help the manager build ‘schemas’—mental maps that allow them to categorize student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respond with the appropriate intervention. As noted by Torrington et al. (2020), this cognitive development is what allows a manager to transition from a functional role to a strategic leadership role within the Academy.”</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16</a:t>
            </a:fld>
            <a:endParaRPr lang="en-GB"/>
          </a:p>
        </p:txBody>
      </p:sp>
    </p:spTree>
    <p:extLst>
      <p:ext uri="{BB962C8B-B14F-4D97-AF65-F5344CB8AC3E}">
        <p14:creationId xmlns:p14="http://schemas.microsoft.com/office/powerpoint/2010/main" val="12261333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While </a:t>
            </a:r>
            <a:r>
              <a:rPr lang="en-US" sz="1200" b="1" dirty="0"/>
              <a:t>Maslow</a:t>
            </a:r>
            <a:r>
              <a:rPr lang="en-US" sz="1200" dirty="0"/>
              <a:t> argues that we are motivated by what we </a:t>
            </a:r>
            <a:r>
              <a:rPr lang="en-US" sz="1200" b="1" dirty="0"/>
              <a:t>lack</a:t>
            </a:r>
            <a:r>
              <a:rPr lang="en-US" sz="1200" dirty="0"/>
              <a:t> (deficiency needs), </a:t>
            </a:r>
            <a:r>
              <a:rPr lang="en-US" sz="1200" b="1" dirty="0"/>
              <a:t>Rogers</a:t>
            </a:r>
            <a:r>
              <a:rPr lang="en-US" sz="1200" dirty="0"/>
              <a:t> argues that we are motivated by our </a:t>
            </a:r>
            <a:r>
              <a:rPr lang="en-US" sz="1200" b="1" dirty="0"/>
              <a:t>innate potential</a:t>
            </a:r>
            <a:r>
              <a:rPr lang="en-US" sz="1200" dirty="0"/>
              <a:t>, which only requires the right "emotional soil" to bloom. </a:t>
            </a:r>
          </a:p>
          <a:p>
            <a:pPr marL="0" indent="0">
              <a:buNone/>
            </a:pPr>
            <a:r>
              <a:rPr lang="en-US" sz="1200" dirty="0"/>
              <a:t>Both agree, however, that the ultimate goal of the human experience is to become the most authentic and capable version of oneself.</a:t>
            </a:r>
          </a:p>
          <a:p>
            <a:pPr marL="0" indent="0">
              <a:buNone/>
            </a:pPr>
            <a:r>
              <a:rPr lang="en-US" sz="1200" dirty="0"/>
              <a:t>In the emotionally demanding context of Alternative Provision, leaders must have their </a:t>
            </a:r>
            <a:r>
              <a:rPr lang="en-US" sz="1200" b="1" dirty="0"/>
              <a:t>psychological and emotional needs met</a:t>
            </a:r>
            <a:r>
              <a:rPr lang="en-US" sz="1200" dirty="0"/>
              <a:t> to perform effectively. Thus, creating a supportive environment for learners.</a:t>
            </a:r>
          </a:p>
          <a:p>
            <a:pPr marL="0" indent="0">
              <a:buNone/>
            </a:pPr>
            <a:r>
              <a:rPr lang="en-US" sz="1200" dirty="0"/>
              <a:t>Coaching, mentoring and reflective continuous professional development support the manager’s </a:t>
            </a:r>
            <a:r>
              <a:rPr lang="en-US" sz="1200" b="1" dirty="0"/>
              <a:t>self-awareness, confidence and intrinsic motivation</a:t>
            </a:r>
            <a:r>
              <a:rPr lang="en-US" sz="1200" dirty="0"/>
              <a:t>, enabling authentic leadership and ethical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17</a:t>
            </a:fld>
            <a:endParaRPr lang="en-GB"/>
          </a:p>
        </p:txBody>
      </p:sp>
    </p:spTree>
    <p:extLst>
      <p:ext uri="{BB962C8B-B14F-4D97-AF65-F5344CB8AC3E}">
        <p14:creationId xmlns:p14="http://schemas.microsoft.com/office/powerpoint/2010/main" val="721663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Rootwings, we encourage our staff not only to perform their tasks but also to embrace a mindset of continuous learning.. </a:t>
            </a:r>
            <a:r>
              <a:rPr lang="en-GB" sz="1200" b="1" kern="1200" dirty="0">
                <a:solidFill>
                  <a:schemeClr val="tx1"/>
                </a:solidFill>
                <a:effectLst/>
                <a:latin typeface="+mn-lt"/>
                <a:ea typeface="+mn-ea"/>
                <a:cs typeface="+mn-cs"/>
              </a:rPr>
              <a:t>Kolb’s Experiential Learning Cycle</a:t>
            </a:r>
            <a:r>
              <a:rPr lang="en-GB" sz="1200" kern="1200" dirty="0">
                <a:solidFill>
                  <a:schemeClr val="tx1"/>
                </a:solidFill>
                <a:effectLst/>
                <a:latin typeface="+mn-lt"/>
                <a:ea typeface="+mn-ea"/>
                <a:cs typeface="+mn-cs"/>
              </a:rPr>
              <a:t> is our primary framework for staff development in high-pressure SEMH environments. This model moves beyond simple 'Behaviourist' training and toward a cycle of continuous improvement.</a:t>
            </a:r>
          </a:p>
          <a:p>
            <a:r>
              <a:rPr lang="en-GB" sz="1200" kern="1200" dirty="0">
                <a:solidFill>
                  <a:schemeClr val="tx1"/>
                </a:solidFill>
                <a:effectLst/>
                <a:latin typeface="+mn-lt"/>
                <a:ea typeface="+mn-ea"/>
                <a:cs typeface="+mn-cs"/>
              </a:rPr>
              <a:t>The process begins with a Concrete Experience, such as a challenging de-escalation incident with a student. </a:t>
            </a:r>
          </a:p>
          <a:p>
            <a:r>
              <a:rPr lang="en-GB" sz="1200" kern="1200" dirty="0">
                <a:solidFill>
                  <a:schemeClr val="tx1"/>
                </a:solidFill>
                <a:effectLst/>
                <a:latin typeface="+mn-lt"/>
                <a:ea typeface="+mn-ea"/>
                <a:cs typeface="+mn-cs"/>
              </a:rPr>
              <a:t>In the Reflective Observation stage, the AP Manager facilitates a debrief for the staff member to review the incident. </a:t>
            </a:r>
          </a:p>
          <a:p>
            <a:r>
              <a:rPr lang="en-GB" sz="1200" kern="1200" dirty="0">
                <a:solidFill>
                  <a:schemeClr val="tx1"/>
                </a:solidFill>
                <a:effectLst/>
                <a:latin typeface="+mn-lt"/>
                <a:ea typeface="+mn-ea"/>
                <a:cs typeface="+mn-cs"/>
              </a:rPr>
              <a:t>Abstract Conceptualisation is the thinking phase; the team explores the reasons behind the student's reaction and its alignment with safeguarding policies. </a:t>
            </a:r>
          </a:p>
          <a:p>
            <a:r>
              <a:rPr lang="en-GB" sz="1200" kern="1200" dirty="0">
                <a:solidFill>
                  <a:schemeClr val="tx1"/>
                </a:solidFill>
                <a:effectLst/>
                <a:latin typeface="+mn-lt"/>
                <a:ea typeface="+mn-ea"/>
                <a:cs typeface="+mn-cs"/>
              </a:rPr>
              <a:t>The staff member then applies new insights in future situations, testing improved strategies for smoother provision known as Active Experimentation.</a:t>
            </a:r>
          </a:p>
          <a:p>
            <a:r>
              <a:rPr lang="en-GB" sz="1200" kern="1200" dirty="0">
                <a:solidFill>
                  <a:schemeClr val="tx1"/>
                </a:solidFill>
                <a:effectLst/>
                <a:latin typeface="+mn-lt"/>
                <a:ea typeface="+mn-ea"/>
                <a:cs typeface="+mn-cs"/>
              </a:rPr>
              <a:t>Departmental managers are tasked with integrating this practice into our daily culture. By incorporating 'Reflective Practice Logs' into the Learning Agreement, we promote 'Individual Accountability.' This approach allows us to turn every challenge faced within the Academy into an opportunity for 'Focused Efficiency' and professional growth, transforming raw experiences into specialised expertise.</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18</a:t>
            </a:fld>
            <a:endParaRPr lang="en-GB"/>
          </a:p>
        </p:txBody>
      </p:sp>
    </p:spTree>
    <p:extLst>
      <p:ext uri="{BB962C8B-B14F-4D97-AF65-F5344CB8AC3E}">
        <p14:creationId xmlns:p14="http://schemas.microsoft.com/office/powerpoint/2010/main" val="3091667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Rootwings Academy, we analyse needs at three levels: the organisation, the job itself, and the individual manager. By using </a:t>
            </a:r>
            <a:r>
              <a:rPr lang="en-GB" sz="1200" b="1" kern="1200" dirty="0">
                <a:solidFill>
                  <a:schemeClr val="tx1"/>
                </a:solidFill>
                <a:effectLst/>
                <a:latin typeface="+mn-lt"/>
                <a:ea typeface="+mn-ea"/>
                <a:cs typeface="+mn-cs"/>
              </a:rPr>
              <a:t>Behaviourist</a:t>
            </a:r>
            <a:r>
              <a:rPr lang="en-GB" sz="1200" kern="1200" dirty="0">
                <a:solidFill>
                  <a:schemeClr val="tx1"/>
                </a:solidFill>
                <a:effectLst/>
                <a:latin typeface="+mn-lt"/>
                <a:ea typeface="+mn-ea"/>
                <a:cs typeface="+mn-cs"/>
              </a:rPr>
              <a:t> theory for </a:t>
            </a:r>
            <a:r>
              <a:rPr lang="en-US" sz="1200" kern="1200" dirty="0">
                <a:solidFill>
                  <a:schemeClr val="tx1"/>
                </a:solidFill>
                <a:effectLst/>
                <a:latin typeface="+mn-lt"/>
                <a:ea typeface="+mn-ea"/>
                <a:cs typeface="+mn-cs"/>
              </a:rPr>
              <a:t>uniformity and safety, Cognitivist theory for data and mental efficiency</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Humanist</a:t>
            </a:r>
            <a:r>
              <a:rPr lang="en-GB" sz="1200" kern="1200" dirty="0">
                <a:solidFill>
                  <a:schemeClr val="tx1"/>
                </a:solidFill>
                <a:effectLst/>
                <a:latin typeface="+mn-lt"/>
                <a:ea typeface="+mn-ea"/>
                <a:cs typeface="+mn-cs"/>
              </a:rPr>
              <a:t> theory for leadership, we ensure the manager is equipped to handle the unique pressures of Alternative Provision. This scientific approach to identifying needs early allows us to promote 'focused efficiency' and provides the 'recognition' the manager needs to succeed long-term. Experiential Learning Identifies the Need for Adaptive Expertise. </a:t>
            </a:r>
          </a:p>
          <a:p>
            <a:pPr lvl="0"/>
            <a:r>
              <a:rPr lang="en-GB" sz="1200" kern="1200" dirty="0">
                <a:solidFill>
                  <a:schemeClr val="tx1"/>
                </a:solidFill>
                <a:effectLst/>
                <a:latin typeface="+mn-lt"/>
                <a:ea typeface="+mn-ea"/>
                <a:cs typeface="+mn-cs"/>
              </a:rPr>
              <a:t>In month 1, we ensure the manager’s behaviour aligns perfectly with UK law through positive reinforcement (certification) (Mullins, 2023).</a:t>
            </a:r>
          </a:p>
          <a:p>
            <a:pPr lvl="0"/>
            <a:r>
              <a:rPr lang="en-GB" sz="1200" kern="1200" dirty="0">
                <a:solidFill>
                  <a:schemeClr val="tx1"/>
                </a:solidFill>
                <a:effectLst/>
                <a:latin typeface="+mn-lt"/>
                <a:ea typeface="+mn-ea"/>
                <a:cs typeface="+mn-cs"/>
              </a:rPr>
              <a:t>Training in months 2 and 4 focuses on how the brain categorises complex information to reduce "cognitive load" during reporting (Passmore, 2021).</a:t>
            </a:r>
          </a:p>
          <a:p>
            <a:pPr lvl="0"/>
            <a:r>
              <a:rPr lang="en-GB" sz="1200" kern="1200" dirty="0">
                <a:solidFill>
                  <a:schemeClr val="tx1"/>
                </a:solidFill>
                <a:effectLst/>
                <a:latin typeface="+mn-lt"/>
                <a:ea typeface="+mn-ea"/>
                <a:cs typeface="+mn-cs"/>
              </a:rPr>
              <a:t>By month 5, we shift focus to the individual. This promotes "accountability and recognition" by allowing the manager to define their own leadership identity (Mullins, 2023).</a:t>
            </a:r>
          </a:p>
          <a:p>
            <a:pPr lvl="0"/>
            <a:r>
              <a:rPr lang="en-GB" sz="1200" kern="1200" dirty="0">
                <a:solidFill>
                  <a:schemeClr val="tx1"/>
                </a:solidFill>
                <a:effectLst/>
                <a:latin typeface="+mn-lt"/>
                <a:ea typeface="+mn-ea"/>
                <a:cs typeface="+mn-cs"/>
              </a:rPr>
              <a:t>Months 3 and 6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the four-stage cycle: experiencing a crisis, reflecting on the response, conceptualising</a:t>
            </a:r>
            <a:r>
              <a:rPr lang="en-GB" sz="1200" kern="1200" dirty="0">
                <a:solidFill>
                  <a:schemeClr val="tx1"/>
                </a:solidFill>
                <a:effectLst/>
                <a:latin typeface="+mn-lt"/>
                <a:ea typeface="+mn-ea"/>
                <a:cs typeface="+mn-cs"/>
              </a:rPr>
              <a:t> a better way, and experimenting with that new approach (Kolb, 2014).</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19</a:t>
            </a:fld>
            <a:endParaRPr lang="en-GB"/>
          </a:p>
        </p:txBody>
      </p:sp>
    </p:spTree>
    <p:extLst>
      <p:ext uri="{BB962C8B-B14F-4D97-AF65-F5344CB8AC3E}">
        <p14:creationId xmlns:p14="http://schemas.microsoft.com/office/powerpoint/2010/main" val="99369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Onboarding is where recruitment meets L&amp;D. As </a:t>
            </a:r>
            <a:r>
              <a:rPr lang="en-US" b="1" i="0" dirty="0"/>
              <a:t>Mullins (2023)</a:t>
            </a:r>
            <a:r>
              <a:rPr lang="en-US" i="0" dirty="0"/>
              <a:t> notes, a successful induction reduces early turnover. We use a blended approach to ensure the AP Manager is operational and valued from Day 1.</a:t>
            </a:r>
          </a:p>
          <a:p>
            <a:r>
              <a:rPr lang="en-GB" dirty="0"/>
              <a:t>Our method personalises the experience and sets clear expectations. Using technology helps automate administrative tasks and assigning a mentor helps integrate the employee into the company</a:t>
            </a:r>
          </a:p>
          <a:p>
            <a:r>
              <a:rPr lang="en-GB" sz="1200" kern="1200" dirty="0">
                <a:solidFill>
                  <a:schemeClr val="tx1"/>
                </a:solidFill>
                <a:effectLst/>
                <a:latin typeface="+mn-lt"/>
                <a:ea typeface="+mn-ea"/>
                <a:cs typeface="+mn-cs"/>
              </a:rPr>
              <a:t>To conclude the development portion of our presentation, we introduce the </a:t>
            </a:r>
            <a:r>
              <a:rPr lang="en-GB" sz="1200" b="1" kern="1200" dirty="0">
                <a:solidFill>
                  <a:schemeClr val="tx1"/>
                </a:solidFill>
                <a:effectLst/>
                <a:latin typeface="+mn-lt"/>
                <a:ea typeface="+mn-ea"/>
                <a:cs typeface="+mn-cs"/>
              </a:rPr>
              <a:t>Learning Agreement</a:t>
            </a:r>
            <a:r>
              <a:rPr lang="en-GB" sz="1200" kern="1200" dirty="0">
                <a:solidFill>
                  <a:schemeClr val="tx1"/>
                </a:solidFill>
                <a:effectLst/>
                <a:latin typeface="+mn-lt"/>
                <a:ea typeface="+mn-ea"/>
                <a:cs typeface="+mn-cs"/>
              </a:rPr>
              <a:t>. This isn't just a contract; it is a manifestation of our HR philosophy. By formalising the TNA results, we provide the manager with a clear path to 'self-actualisation' (Humanism) and technical mastery (Cognitivism). It ensures that our investment in their 'specific skills' directly translates to the 'organisational growth' and 'smooth running' we discussed at the start of this presentation."</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20</a:t>
            </a:fld>
            <a:endParaRPr lang="en-GB"/>
          </a:p>
        </p:txBody>
      </p:sp>
    </p:spTree>
    <p:extLst>
      <p:ext uri="{BB962C8B-B14F-4D97-AF65-F5344CB8AC3E}">
        <p14:creationId xmlns:p14="http://schemas.microsoft.com/office/powerpoint/2010/main" val="945454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This review stage acts as a formal "Scientific" evaluation of actual performance against the standards set in the Learning Agreement.</a:t>
            </a:r>
          </a:p>
          <a:p>
            <a:r>
              <a:rPr lang="en-US" dirty="0"/>
              <a:t>We verify that technical gaps in MIS mastery or safeguarding compliance have been closed as a matter of urgency.</a:t>
            </a:r>
          </a:p>
          <a:p>
            <a:r>
              <a:rPr lang="en-US" dirty="0"/>
              <a:t>Based on </a:t>
            </a:r>
            <a:r>
              <a:rPr lang="en-US" b="1" dirty="0"/>
              <a:t>Social Learning Theory</a:t>
            </a:r>
            <a:r>
              <a:rPr lang="en-US" dirty="0"/>
              <a:t>, we assess how the manager models "Focused Efficiency" and professional standards.</a:t>
            </a:r>
          </a:p>
          <a:p>
            <a:r>
              <a:rPr lang="en-US" dirty="0"/>
              <a:t>Just as a child mirrors a mentor, our students rely on the manager to reflect successful </a:t>
            </a:r>
            <a:r>
              <a:rPr lang="en-US" dirty="0" err="1"/>
              <a:t>behavioural</a:t>
            </a:r>
            <a:r>
              <a:rPr lang="en-US" dirty="0"/>
              <a:t> "schemas".</a:t>
            </a:r>
          </a:p>
          <a:p>
            <a:r>
              <a:rPr lang="en-US" dirty="0"/>
              <a:t>This empowers leadership to not only comply with the Equality Act 2010 but to actively cultivate an environment rich in equity and diverse perspectives.</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21</a:t>
            </a:fld>
            <a:endParaRPr lang="en-GB"/>
          </a:p>
        </p:txBody>
      </p:sp>
    </p:spTree>
    <p:extLst>
      <p:ext uri="{BB962C8B-B14F-4D97-AF65-F5344CB8AC3E}">
        <p14:creationId xmlns:p14="http://schemas.microsoft.com/office/powerpoint/2010/main" val="1881303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dirty="0"/>
              <a:t>This presentation champions the idea that effective leadership recruitment within Alternative Provision thrives on strategic alignment, ethical judgment, and advancement informed by relevant theories. It emphasises that by integrating scientifically grounded, unbiased practices with learning and development, we can unify individual accountability with the rich diversity of perspectives found within a multifaceted team, paving the way for transformative outcomes.</a:t>
            </a:r>
          </a:p>
          <a:p>
            <a:r>
              <a:rPr lang="en-US" sz="1200" b="0" dirty="0"/>
              <a:t>Rootwings Academy benefits from a holistic HR approach that directly supports organisational sustainability and learner outcomes, supporting the strategic value of HR </a:t>
            </a:r>
            <a:r>
              <a:rPr lang="en-US" sz="1100" b="0" dirty="0"/>
              <a:t>practice.</a:t>
            </a:r>
          </a:p>
          <a:p>
            <a:r>
              <a:rPr lang="en-GB" dirty="0"/>
              <a:t>Any QUESTIONS?</a:t>
            </a:r>
          </a:p>
        </p:txBody>
      </p:sp>
      <p:sp>
        <p:nvSpPr>
          <p:cNvPr id="4" name="Slide Number Placeholder 3"/>
          <p:cNvSpPr>
            <a:spLocks noGrp="1"/>
          </p:cNvSpPr>
          <p:nvPr>
            <p:ph type="sldNum" sz="quarter" idx="5"/>
          </p:nvPr>
        </p:nvSpPr>
        <p:spPr/>
        <p:txBody>
          <a:bodyPr/>
          <a:lstStyle/>
          <a:p>
            <a:fld id="{16366FEE-92B8-4715-B18A-812521AB2EB7}" type="slidenum">
              <a:rPr lang="en-GB" smtClean="0"/>
              <a:t>22</a:t>
            </a:fld>
            <a:endParaRPr lang="en-GB"/>
          </a:p>
        </p:txBody>
      </p:sp>
    </p:spTree>
    <p:extLst>
      <p:ext uri="{BB962C8B-B14F-4D97-AF65-F5344CB8AC3E}">
        <p14:creationId xmlns:p14="http://schemas.microsoft.com/office/powerpoint/2010/main" val="2437854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25175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95437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536885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D480B-6614-43F0-9137-6913C2C5806B}"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410117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D480B-6614-43F0-9137-6913C2C5806B}" type="datetimeFigureOut">
              <a:rPr lang="en-GB" smtClean="0"/>
              <a:t>07/02/2026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3973452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D480B-6614-43F0-9137-6913C2C5806B}" type="datetimeFigureOut">
              <a:rPr lang="en-GB" smtClean="0"/>
              <a:t>07/02/2026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3387509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480B-6614-43F0-9137-6913C2C5806B}" type="datetimeFigureOut">
              <a:rPr lang="en-GB" smtClean="0"/>
              <a:t>07/02/2026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183120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D480B-6614-43F0-9137-6913C2C5806B}"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574452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480B-6614-43F0-9137-6913C2C5806B}"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119866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65424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03478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277738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02126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462030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296624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889729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7D480B-6614-43F0-9137-6913C2C5806B}" type="datetimeFigureOut">
              <a:rPr lang="en-GB" smtClean="0"/>
              <a:t>07/02/2026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9E9A8FA-5BE8-4124-88C8-1F9BC3E60447}" type="slidenum">
              <a:rPr lang="en-GB" smtClean="0"/>
              <a:t>‹#›</a:t>
            </a:fld>
            <a:endParaRPr lang="en-GB"/>
          </a:p>
        </p:txBody>
      </p:sp>
    </p:spTree>
    <p:extLst>
      <p:ext uri="{BB962C8B-B14F-4D97-AF65-F5344CB8AC3E}">
        <p14:creationId xmlns:p14="http://schemas.microsoft.com/office/powerpoint/2010/main" val="39236585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jpg"/><Relationship Id="rId7" Type="http://schemas.openxmlformats.org/officeDocument/2006/relationships/diagramColors" Target="../diagrams/colors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8.jp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8.xml"/><Relationship Id="rId13" Type="http://schemas.microsoft.com/office/2007/relationships/diagramDrawing" Target="../diagrams/drawing9.xml"/><Relationship Id="rId3" Type="http://schemas.openxmlformats.org/officeDocument/2006/relationships/image" Target="../media/image29.jpg"/><Relationship Id="rId7" Type="http://schemas.openxmlformats.org/officeDocument/2006/relationships/diagramColors" Target="../diagrams/colors8.xml"/><Relationship Id="rId12" Type="http://schemas.openxmlformats.org/officeDocument/2006/relationships/diagramColors" Target="../diagrams/colors9.xm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diagramQuickStyle" Target="../diagrams/quickStyle8.xml"/><Relationship Id="rId11" Type="http://schemas.openxmlformats.org/officeDocument/2006/relationships/diagramQuickStyle" Target="../diagrams/quickStyle9.xml"/><Relationship Id="rId5" Type="http://schemas.openxmlformats.org/officeDocument/2006/relationships/diagramLayout" Target="../diagrams/layout8.xml"/><Relationship Id="rId10" Type="http://schemas.openxmlformats.org/officeDocument/2006/relationships/diagramLayout" Target="../diagrams/layout9.xml"/><Relationship Id="rId4" Type="http://schemas.openxmlformats.org/officeDocument/2006/relationships/diagramData" Target="../diagrams/data8.xml"/><Relationship Id="rId9" Type="http://schemas.openxmlformats.org/officeDocument/2006/relationships/diagramData" Target="../diagrams/data9.xml"/></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0.jpeg"/><Relationship Id="rId7" Type="http://schemas.openxmlformats.org/officeDocument/2006/relationships/diagramColors" Target="../diagrams/colors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1.png"/><Relationship Id="rId7" Type="http://schemas.openxmlformats.org/officeDocument/2006/relationships/diagramColors" Target="../diagrams/colors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pd.org/" TargetMode="External"/><Relationship Id="rId7" Type="http://schemas.openxmlformats.org/officeDocument/2006/relationships/hyperlink" Target="https://3r-strategy.com/what-is-a-reward-strategy/the-total-reward-model/" TargetMode="External"/><Relationship Id="rId2" Type="http://schemas.openxmlformats.org/officeDocument/2006/relationships/hyperlink" Target="https://canva.com/" TargetMode="External"/><Relationship Id="rId1" Type="http://schemas.openxmlformats.org/officeDocument/2006/relationships/slideLayout" Target="../slideLayouts/slideLayout2.xml"/><Relationship Id="rId6" Type="http://schemas.openxmlformats.org/officeDocument/2006/relationships/hyperlink" Target="https://www.interaction-design.org/" TargetMode="External"/><Relationship Id="rId5" Type="http://schemas.openxmlformats.org/officeDocument/2006/relationships/hyperlink" Target="https://hibob.com/hr-glossary/onboarding/" TargetMode="External"/><Relationship Id="rId4" Type="http://schemas.openxmlformats.org/officeDocument/2006/relationships/hyperlink" Target="https://www.legislation.gov.uk/ukpga/2010/15/contents"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 name="Picture 9">
            <a:extLst>
              <a:ext uri="{FF2B5EF4-FFF2-40B4-BE49-F238E27FC236}">
                <a16:creationId xmlns:a16="http://schemas.microsoft.com/office/drawing/2014/main" id="{A7130480-BFFE-D0C8-288A-542A220866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411" y="2051821"/>
            <a:ext cx="3833134" cy="3076091"/>
          </a:xfrm>
          <a:prstGeom prst="rect">
            <a:avLst/>
          </a:prstGeom>
        </p:spPr>
      </p:pic>
      <p:sp>
        <p:nvSpPr>
          <p:cNvPr id="82" name="Rectangle 81">
            <a:extLst>
              <a:ext uri="{FF2B5EF4-FFF2-40B4-BE49-F238E27FC236}">
                <a16:creationId xmlns:a16="http://schemas.microsoft.com/office/drawing/2014/main" id="{E8388FE4-4E2D-6BA0-7EE6-10549A263139}"/>
              </a:ext>
            </a:extLst>
          </p:cNvPr>
          <p:cNvSpPr>
            <a:spLocks noChangeArrowheads="1"/>
          </p:cNvSpPr>
          <p:nvPr/>
        </p:nvSpPr>
        <p:spPr bwMode="auto">
          <a:xfrm>
            <a:off x="4110598" y="3245872"/>
            <a:ext cx="5593968" cy="1385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p>
            <a:pPr algn="ctr" eaLnBrk="0" fontAlgn="base" hangingPunct="0">
              <a:lnSpc>
                <a:spcPct val="115000"/>
              </a:lnSpc>
              <a:spcAft>
                <a:spcPts val="800"/>
              </a:spcAft>
              <a:buNone/>
            </a:pPr>
            <a:r>
              <a:rPr lang="en-GB" sz="1800" b="1"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BA (Hons) Leadership and Management Skills for the Workplace</a:t>
            </a:r>
            <a:endParaRPr lang="en-GB" b="1"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800" b="1"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2200" b="1"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DEVELOPING AND MANAGING INDIVIDUALS AND TEAMS</a:t>
            </a:r>
          </a:p>
          <a:p>
            <a:pPr algn="ctr" eaLnBrk="0" fontAlgn="base" hangingPunct="0">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0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LECTURER: Dr </a:t>
            </a:r>
            <a:r>
              <a:rPr lang="en-GB" sz="1800"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Doreen Nyaa </a:t>
            </a:r>
            <a:r>
              <a:rPr lang="en-GB" sz="1800" kern="12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Amundam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4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MODULE CODE: LCLM5002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1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TASK 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100" kern="1200" dirty="0">
                <a:solidFill>
                  <a:srgbClr val="222222"/>
                </a:solidFill>
                <a:effectLst/>
                <a:latin typeface="Aptos" panose="020B0004020202020204" pitchFamily="34" charset="0"/>
                <a:ea typeface="Aptos" panose="020B0004020202020204" pitchFamily="34" charset="0"/>
                <a:cs typeface="Arial" panose="020B0604020202020204" pitchFamily="34" charset="0"/>
              </a:rPr>
              <a:t>Recruitment Presentation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2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By Tesenai Bertram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2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2409077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94" name="Picture 93">
            <a:extLst>
              <a:ext uri="{FF2B5EF4-FFF2-40B4-BE49-F238E27FC236}">
                <a16:creationId xmlns:a16="http://schemas.microsoft.com/office/drawing/2014/main" id="{00BBB368-AE9A-88DB-64ED-78B726F9FEA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35458" y="863359"/>
            <a:ext cx="1813560" cy="754380"/>
          </a:xfrm>
          <a:prstGeom prst="rect">
            <a:avLst/>
          </a:prstGeom>
          <a:noFill/>
          <a:ln>
            <a:noFill/>
          </a:ln>
        </p:spPr>
      </p:pic>
    </p:spTree>
    <p:extLst>
      <p:ext uri="{BB962C8B-B14F-4D97-AF65-F5344CB8AC3E}">
        <p14:creationId xmlns:p14="http://schemas.microsoft.com/office/powerpoint/2010/main" val="799606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DB627-702E-867B-1147-0C81491D896C}"/>
              </a:ext>
            </a:extLst>
          </p:cNvPr>
          <p:cNvSpPr>
            <a:spLocks noGrp="1"/>
          </p:cNvSpPr>
          <p:nvPr>
            <p:ph type="title"/>
          </p:nvPr>
        </p:nvSpPr>
        <p:spPr/>
        <p:txBody>
          <a:bodyPr>
            <a:normAutofit/>
          </a:bodyPr>
          <a:lstStyle/>
          <a:p>
            <a:r>
              <a:rPr lang="en-GB" sz="2400" b="1" dirty="0"/>
              <a:t>TABLE OF CONTENTS</a:t>
            </a:r>
          </a:p>
        </p:txBody>
      </p:sp>
      <p:sp>
        <p:nvSpPr>
          <p:cNvPr id="3" name="Content Placeholder 2">
            <a:extLst>
              <a:ext uri="{FF2B5EF4-FFF2-40B4-BE49-F238E27FC236}">
                <a16:creationId xmlns:a16="http://schemas.microsoft.com/office/drawing/2014/main" id="{1E17B427-7A8B-FDC3-D115-EDB94700E028}"/>
              </a:ext>
            </a:extLst>
          </p:cNvPr>
          <p:cNvSpPr>
            <a:spLocks noGrp="1"/>
          </p:cNvSpPr>
          <p:nvPr>
            <p:ph idx="1"/>
          </p:nvPr>
        </p:nvSpPr>
        <p:spPr>
          <a:xfrm>
            <a:off x="4531862" y="284205"/>
            <a:ext cx="5748960" cy="6573795"/>
          </a:xfrm>
        </p:spPr>
        <p:txBody>
          <a:bodyPr>
            <a:normAutofit fontScale="70000" lnSpcReduction="20000"/>
          </a:bodyPr>
          <a:lstStyle/>
          <a:p>
            <a:r>
              <a:rPr lang="en-GB" dirty="0"/>
              <a:t>Introduction to Rootwings Academy</a:t>
            </a:r>
          </a:p>
          <a:p>
            <a:r>
              <a:rPr lang="en-GB" dirty="0"/>
              <a:t>The Recruitment Process: Step-by-Step</a:t>
            </a:r>
          </a:p>
          <a:p>
            <a:r>
              <a:rPr lang="en-GB" dirty="0"/>
              <a:t>Recruitment Strategy &amp; Reward Systems</a:t>
            </a:r>
          </a:p>
          <a:p>
            <a:pPr lvl="0"/>
            <a:r>
              <a:rPr lang="en-GB" dirty="0"/>
              <a:t>Job Analysis</a:t>
            </a:r>
          </a:p>
          <a:p>
            <a:pPr lvl="0"/>
            <a:r>
              <a:rPr lang="en-GB" dirty="0"/>
              <a:t>The Role: Alternative Provision Manager</a:t>
            </a:r>
          </a:p>
          <a:p>
            <a:pPr lvl="0"/>
            <a:r>
              <a:rPr lang="en-GB" dirty="0"/>
              <a:t>Person Specification</a:t>
            </a:r>
          </a:p>
          <a:p>
            <a:pPr lvl="0"/>
            <a:r>
              <a:rPr lang="en-GB" dirty="0"/>
              <a:t>Strategic Sourcing &amp; Inclusive Advertising</a:t>
            </a:r>
          </a:p>
          <a:p>
            <a:pPr lvl="0"/>
            <a:r>
              <a:rPr lang="en-GB" dirty="0"/>
              <a:t>Screening</a:t>
            </a:r>
          </a:p>
          <a:p>
            <a:pPr lvl="0"/>
            <a:r>
              <a:rPr lang="en-GB" dirty="0"/>
              <a:t>Selection Process</a:t>
            </a:r>
          </a:p>
          <a:p>
            <a:pPr lvl="1"/>
            <a:r>
              <a:rPr lang="en-GB" dirty="0"/>
              <a:t>Interviews to Micro Teach</a:t>
            </a:r>
          </a:p>
          <a:p>
            <a:pPr lvl="1"/>
            <a:r>
              <a:rPr lang="en-GB" dirty="0"/>
              <a:t>Equal Opportunities &amp; Decision Making</a:t>
            </a:r>
          </a:p>
          <a:p>
            <a:pPr lvl="0"/>
            <a:r>
              <a:rPr lang="en-GB" dirty="0"/>
              <a:t>Technological Advancement in Recruitment</a:t>
            </a:r>
          </a:p>
          <a:p>
            <a:pPr lvl="0"/>
            <a:r>
              <a:rPr lang="en-GB" dirty="0"/>
              <a:t>Identifying Learning &amp; Development (L&amp;D) Needs</a:t>
            </a:r>
          </a:p>
          <a:p>
            <a:pPr lvl="0"/>
            <a:r>
              <a:rPr lang="en-GB" dirty="0"/>
              <a:t>Theoretical Frameworks for L&amp;D</a:t>
            </a:r>
          </a:p>
          <a:p>
            <a:pPr lvl="1"/>
            <a:r>
              <a:rPr lang="en-GB" b="1" dirty="0"/>
              <a:t>Behaviourist</a:t>
            </a:r>
            <a:r>
              <a:rPr lang="en-GB" dirty="0"/>
              <a:t> (Skinner)</a:t>
            </a:r>
          </a:p>
          <a:p>
            <a:pPr lvl="1"/>
            <a:r>
              <a:rPr lang="en-GB" b="1" dirty="0"/>
              <a:t>Cognitivist</a:t>
            </a:r>
            <a:r>
              <a:rPr lang="en-GB" dirty="0"/>
              <a:t> (Bloom/Anderson)</a:t>
            </a:r>
          </a:p>
          <a:p>
            <a:pPr lvl="1"/>
            <a:r>
              <a:rPr lang="en-GB" b="1" dirty="0"/>
              <a:t>Humanist</a:t>
            </a:r>
            <a:r>
              <a:rPr lang="en-GB" dirty="0"/>
              <a:t> (Maslow/Rogers)</a:t>
            </a:r>
          </a:p>
          <a:p>
            <a:pPr lvl="1"/>
            <a:r>
              <a:rPr lang="en-GB" b="1" dirty="0"/>
              <a:t>Experiential</a:t>
            </a:r>
            <a:r>
              <a:rPr lang="en-GB" dirty="0"/>
              <a:t> (</a:t>
            </a:r>
            <a:r>
              <a:rPr lang="en-GB" dirty="0" err="1"/>
              <a:t>Kollb</a:t>
            </a:r>
            <a:r>
              <a:rPr lang="en-GB" dirty="0"/>
              <a:t>)</a:t>
            </a:r>
          </a:p>
          <a:p>
            <a:pPr lvl="0"/>
            <a:r>
              <a:rPr lang="en-GB" dirty="0"/>
              <a:t>Onboarding</a:t>
            </a:r>
          </a:p>
          <a:p>
            <a:pPr lvl="0"/>
            <a:r>
              <a:rPr lang="en-GB" dirty="0"/>
              <a:t>Reviewing Candidate</a:t>
            </a:r>
          </a:p>
          <a:p>
            <a:pPr lvl="0"/>
            <a:r>
              <a:rPr lang="en-GB" dirty="0"/>
              <a:t>Conclusion</a:t>
            </a:r>
          </a:p>
          <a:p>
            <a:pPr lvl="0"/>
            <a:r>
              <a:rPr lang="en-GB" dirty="0"/>
              <a:t>References</a:t>
            </a:r>
          </a:p>
          <a:p>
            <a:pPr lvl="0"/>
            <a:r>
              <a:rPr lang="en-GB" dirty="0"/>
              <a:t>Appendices</a:t>
            </a:r>
          </a:p>
        </p:txBody>
      </p:sp>
    </p:spTree>
    <p:extLst>
      <p:ext uri="{BB962C8B-B14F-4D97-AF65-F5344CB8AC3E}">
        <p14:creationId xmlns:p14="http://schemas.microsoft.com/office/powerpoint/2010/main" val="4221662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BC56-17AB-EEC6-B764-201A2A110519}"/>
              </a:ext>
            </a:extLst>
          </p:cNvPr>
          <p:cNvSpPr>
            <a:spLocks noGrp="1"/>
          </p:cNvSpPr>
          <p:nvPr>
            <p:ph type="title"/>
          </p:nvPr>
        </p:nvSpPr>
        <p:spPr>
          <a:xfrm>
            <a:off x="563956" y="974903"/>
            <a:ext cx="3854528" cy="1278466"/>
          </a:xfrm>
        </p:spPr>
        <p:txBody>
          <a:bodyPr>
            <a:normAutofit/>
          </a:bodyPr>
          <a:lstStyle/>
          <a:p>
            <a:r>
              <a:rPr lang="en-GB" sz="2400" b="1" dirty="0"/>
              <a:t>INTRODUCTION TO ROOTWINGS ACADEMY</a:t>
            </a:r>
          </a:p>
        </p:txBody>
      </p:sp>
      <p:sp>
        <p:nvSpPr>
          <p:cNvPr id="3" name="Content Placeholder 2">
            <a:extLst>
              <a:ext uri="{FF2B5EF4-FFF2-40B4-BE49-F238E27FC236}">
                <a16:creationId xmlns:a16="http://schemas.microsoft.com/office/drawing/2014/main" id="{2CDB6396-0934-EC54-5C41-AA4D4FB1533C}"/>
              </a:ext>
            </a:extLst>
          </p:cNvPr>
          <p:cNvSpPr>
            <a:spLocks noGrp="1"/>
          </p:cNvSpPr>
          <p:nvPr>
            <p:ph idx="1"/>
          </p:nvPr>
        </p:nvSpPr>
        <p:spPr>
          <a:xfrm>
            <a:off x="5187239" y="92203"/>
            <a:ext cx="4513541" cy="5526437"/>
          </a:xfrm>
        </p:spPr>
        <p:txBody>
          <a:bodyPr>
            <a:normAutofit fontScale="92500"/>
          </a:bodyPr>
          <a:lstStyle/>
          <a:p>
            <a:pPr marL="0" lvl="0" indent="0">
              <a:buNone/>
            </a:pPr>
            <a:endParaRPr lang="en-GB" dirty="0"/>
          </a:p>
          <a:p>
            <a:pPr marL="0" indent="0">
              <a:buNone/>
            </a:pPr>
            <a:r>
              <a:rPr lang="en-GB" dirty="0"/>
              <a:t>Rootwings Academy operates within the </a:t>
            </a:r>
            <a:r>
              <a:rPr lang="en-GB" b="1" dirty="0"/>
              <a:t>Alternative Provision (AP) sector</a:t>
            </a:r>
            <a:r>
              <a:rPr lang="en-GB" dirty="0"/>
              <a:t>, characterised by:</a:t>
            </a:r>
          </a:p>
          <a:p>
            <a:pPr marL="0" indent="0">
              <a:buNone/>
            </a:pPr>
            <a:endParaRPr lang="en-GB" dirty="0"/>
          </a:p>
          <a:p>
            <a:pPr lvl="0"/>
            <a:r>
              <a:rPr lang="en-GB" dirty="0"/>
              <a:t>High safeguarding risk</a:t>
            </a:r>
          </a:p>
          <a:p>
            <a:pPr lvl="0"/>
            <a:r>
              <a:rPr lang="en-GB" dirty="0"/>
              <a:t>Complex learner needs</a:t>
            </a:r>
          </a:p>
          <a:p>
            <a:pPr lvl="0"/>
            <a:r>
              <a:rPr lang="en-GB" dirty="0"/>
              <a:t>Regulatory accountability</a:t>
            </a:r>
          </a:p>
          <a:p>
            <a:pPr marL="0" lvl="0" indent="0">
              <a:buNone/>
            </a:pPr>
            <a:endParaRPr lang="en-GB" dirty="0"/>
          </a:p>
          <a:p>
            <a:pPr marL="0" indent="0">
              <a:buNone/>
            </a:pPr>
            <a:r>
              <a:rPr lang="en-GB" dirty="0"/>
              <a:t>Strategic Human Resource Management is therefore essential, as leadership capability directly influences </a:t>
            </a:r>
            <a:r>
              <a:rPr lang="en-GB" b="1" dirty="0"/>
              <a:t>safeguarding effectiveness, staff retention and learner outcomes</a:t>
            </a:r>
            <a:r>
              <a:rPr lang="en-GB" dirty="0"/>
              <a:t>. Rootwings prioritises </a:t>
            </a:r>
            <a:r>
              <a:rPr lang="en-GB" b="1" dirty="0"/>
              <a:t>teamwork</a:t>
            </a:r>
            <a:r>
              <a:rPr lang="en-GB" dirty="0"/>
              <a:t> to solve complex student issues while maintaining </a:t>
            </a:r>
            <a:r>
              <a:rPr lang="en-GB" b="1" dirty="0"/>
              <a:t>individual accountability</a:t>
            </a:r>
            <a:r>
              <a:rPr lang="en-GB" dirty="0"/>
              <a:t> </a:t>
            </a:r>
          </a:p>
          <a:p>
            <a:pPr marL="0" indent="0">
              <a:buNone/>
            </a:pPr>
            <a:r>
              <a:rPr lang="en-GB" sz="1200" i="1" dirty="0"/>
              <a:t>(CIPD, 2023; Armstrong &amp; Taylor, 2020</a:t>
            </a:r>
            <a:r>
              <a:rPr lang="en-GB" i="1" dirty="0"/>
              <a:t>)</a:t>
            </a:r>
            <a:endParaRPr lang="en-GB" dirty="0"/>
          </a:p>
          <a:p>
            <a:endParaRPr lang="en-GB" dirty="0"/>
          </a:p>
        </p:txBody>
      </p:sp>
      <p:sp>
        <p:nvSpPr>
          <p:cNvPr id="4" name="Text Placeholder 3">
            <a:extLst>
              <a:ext uri="{FF2B5EF4-FFF2-40B4-BE49-F238E27FC236}">
                <a16:creationId xmlns:a16="http://schemas.microsoft.com/office/drawing/2014/main" id="{6596E150-B5C2-CA88-D192-CFA5F11C8323}"/>
              </a:ext>
            </a:extLst>
          </p:cNvPr>
          <p:cNvSpPr>
            <a:spLocks noGrp="1"/>
          </p:cNvSpPr>
          <p:nvPr>
            <p:ph type="body" sz="half" idx="2"/>
          </p:nvPr>
        </p:nvSpPr>
        <p:spPr>
          <a:xfrm>
            <a:off x="677334" y="2572788"/>
            <a:ext cx="3854528" cy="2584449"/>
          </a:xfrm>
        </p:spPr>
        <p:txBody>
          <a:bodyPr/>
          <a:lstStyle/>
          <a:p>
            <a:r>
              <a:rPr lang="en-GB" b="1" dirty="0"/>
              <a:t>Overview:</a:t>
            </a:r>
            <a:r>
              <a:rPr lang="en-GB" dirty="0"/>
              <a:t> Rootwings Academy is a brand new UK-based specialist alternative education provider dedicated to supporting "at-risk" or excluded students with Social, Emotional, and Mental Health (SEMH) needs.</a:t>
            </a:r>
          </a:p>
          <a:p>
            <a:endParaRPr lang="en-GB" b="1" i="1" dirty="0"/>
          </a:p>
          <a:p>
            <a:r>
              <a:rPr lang="en-GB" b="1" i="1" dirty="0"/>
              <a:t>Mission:</a:t>
            </a:r>
            <a:r>
              <a:rPr lang="en-GB" i="1" dirty="0"/>
              <a:t> To provide inclusive, therapeutic, holistic learning environments that foster growth and reintegration.</a:t>
            </a:r>
          </a:p>
          <a:p>
            <a:endParaRPr lang="en-GB" dirty="0"/>
          </a:p>
        </p:txBody>
      </p:sp>
      <p:sp>
        <p:nvSpPr>
          <p:cNvPr id="5" name="Rectangle: Single Corner Snipped 4">
            <a:extLst>
              <a:ext uri="{FF2B5EF4-FFF2-40B4-BE49-F238E27FC236}">
                <a16:creationId xmlns:a16="http://schemas.microsoft.com/office/drawing/2014/main" id="{3012EB53-9D82-406C-629D-449EE99B37D2}"/>
              </a:ext>
            </a:extLst>
          </p:cNvPr>
          <p:cNvSpPr/>
          <p:nvPr/>
        </p:nvSpPr>
        <p:spPr>
          <a:xfrm>
            <a:off x="677334" y="2572788"/>
            <a:ext cx="3854528" cy="1199534"/>
          </a:xfrm>
          <a:prstGeom prst="snip1Rect">
            <a:avLst/>
          </a:prstGeom>
          <a:solidFill>
            <a:srgbClr val="549E39">
              <a:alpha val="2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9066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9BA48-0D6A-E90B-FF85-22F973777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A7A325-87B2-6199-0CE7-AB0B822434E2}"/>
              </a:ext>
            </a:extLst>
          </p:cNvPr>
          <p:cNvSpPr>
            <a:spLocks noGrp="1"/>
          </p:cNvSpPr>
          <p:nvPr>
            <p:ph type="title"/>
          </p:nvPr>
        </p:nvSpPr>
        <p:spPr>
          <a:xfrm>
            <a:off x="677335" y="1201537"/>
            <a:ext cx="8596668" cy="1320800"/>
          </a:xfrm>
        </p:spPr>
        <p:txBody>
          <a:bodyPr>
            <a:normAutofit/>
          </a:bodyPr>
          <a:lstStyle/>
          <a:p>
            <a:r>
              <a:rPr lang="en-GB" sz="2400" b="1" dirty="0"/>
              <a:t>THE RECRUITMENT PROCESS</a:t>
            </a:r>
            <a:br>
              <a:rPr lang="en-GB" sz="2400" b="1" dirty="0"/>
            </a:br>
            <a:r>
              <a:rPr lang="en-GB" sz="2400" b="1" dirty="0"/>
              <a:t>STEP BY STEP</a:t>
            </a:r>
          </a:p>
        </p:txBody>
      </p:sp>
      <p:sp>
        <p:nvSpPr>
          <p:cNvPr id="3" name="Content Placeholder 2">
            <a:extLst>
              <a:ext uri="{FF2B5EF4-FFF2-40B4-BE49-F238E27FC236}">
                <a16:creationId xmlns:a16="http://schemas.microsoft.com/office/drawing/2014/main" id="{80498A64-7D9F-E17C-8364-8150E1F81F89}"/>
              </a:ext>
            </a:extLst>
          </p:cNvPr>
          <p:cNvSpPr>
            <a:spLocks noGrp="1"/>
          </p:cNvSpPr>
          <p:nvPr>
            <p:ph sz="half" idx="1"/>
          </p:nvPr>
        </p:nvSpPr>
        <p:spPr>
          <a:xfrm>
            <a:off x="677335" y="2730844"/>
            <a:ext cx="3129894" cy="2198604"/>
          </a:xfrm>
        </p:spPr>
        <p:txBody>
          <a:bodyPr>
            <a:normAutofit fontScale="70000" lnSpcReduction="20000"/>
          </a:bodyPr>
          <a:lstStyle/>
          <a:p>
            <a:pPr marL="0" indent="0">
              <a:buNone/>
            </a:pPr>
            <a:r>
              <a:rPr lang="en-GB" sz="2300" dirty="0"/>
              <a:t>In this presentation I will be analysing the recruitment process for the Manager of a brand new therapeutic Alternative Provision based in Birmingham. </a:t>
            </a:r>
          </a:p>
          <a:p>
            <a:pPr marL="0" indent="0">
              <a:buNone/>
            </a:pPr>
            <a:r>
              <a:rPr lang="en-GB" sz="2300" dirty="0"/>
              <a:t>To ensure the smooth running of the academy, a structured 8-step process is followed:</a:t>
            </a:r>
          </a:p>
          <a:p>
            <a:endParaRPr lang="en-GB" dirty="0"/>
          </a:p>
        </p:txBody>
      </p:sp>
      <p:graphicFrame>
        <p:nvGraphicFramePr>
          <p:cNvPr id="6" name="Content Placeholder 3">
            <a:extLst>
              <a:ext uri="{FF2B5EF4-FFF2-40B4-BE49-F238E27FC236}">
                <a16:creationId xmlns:a16="http://schemas.microsoft.com/office/drawing/2014/main" id="{2F6338AB-8571-B6E5-7779-B3F16460EEA0}"/>
              </a:ext>
            </a:extLst>
          </p:cNvPr>
          <p:cNvGraphicFramePr>
            <a:graphicFrameLocks noGrp="1"/>
          </p:cNvGraphicFramePr>
          <p:nvPr>
            <p:ph sz="half" idx="2"/>
            <p:extLst>
              <p:ext uri="{D42A27DB-BD31-4B8C-83A1-F6EECF244321}">
                <p14:modId xmlns:p14="http://schemas.microsoft.com/office/powerpoint/2010/main" val="4033332402"/>
              </p:ext>
            </p:extLst>
          </p:nvPr>
        </p:nvGraphicFramePr>
        <p:xfrm>
          <a:off x="3413876" y="634800"/>
          <a:ext cx="7257010" cy="5835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546E6799-4641-9E2C-4462-D98469A8C912}"/>
              </a:ext>
            </a:extLst>
          </p:cNvPr>
          <p:cNvSpPr txBox="1">
            <a:spLocks/>
          </p:cNvSpPr>
          <p:nvPr/>
        </p:nvSpPr>
        <p:spPr>
          <a:xfrm>
            <a:off x="5861974" y="2236026"/>
            <a:ext cx="2360814" cy="2385947"/>
          </a:xfrm>
          <a:prstGeom prst="flowChartConnector">
            <a:avLst/>
          </a:prstGeom>
          <a:solidFill>
            <a:srgbClr val="92D050"/>
          </a:solidFill>
          <a:ln>
            <a:solidFill>
              <a:schemeClr val="accent1">
                <a:lumMod val="75000"/>
              </a:schemeClr>
            </a:solid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lnSpc>
                <a:spcPct val="120000"/>
              </a:lnSpc>
              <a:buFont typeface="Wingdings 3" charset="2"/>
              <a:buNone/>
            </a:pPr>
            <a:r>
              <a:rPr lang="en-US" sz="900" dirty="0"/>
              <a:t>Recruitment is an integrated system at Rootwings Academy, aligning with: Job design, Reward systems, Organisational values and Regulatory requirements. This approach reflects best-practice strategic HRM models.  (Bratton &amp; Gold, 2017; CIPD, 2023)</a:t>
            </a:r>
            <a:endParaRPr lang="en-GB" sz="900" dirty="0"/>
          </a:p>
        </p:txBody>
      </p:sp>
    </p:spTree>
    <p:extLst>
      <p:ext uri="{BB962C8B-B14F-4D97-AF65-F5344CB8AC3E}">
        <p14:creationId xmlns:p14="http://schemas.microsoft.com/office/powerpoint/2010/main" val="2993840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4EE50-6330-1351-A612-ED0785F4B377}"/>
              </a:ext>
            </a:extLst>
          </p:cNvPr>
          <p:cNvSpPr>
            <a:spLocks noGrp="1"/>
          </p:cNvSpPr>
          <p:nvPr>
            <p:ph type="title"/>
          </p:nvPr>
        </p:nvSpPr>
        <p:spPr>
          <a:xfrm>
            <a:off x="677333" y="617912"/>
            <a:ext cx="8596668" cy="601645"/>
          </a:xfrm>
        </p:spPr>
        <p:txBody>
          <a:bodyPr>
            <a:normAutofit/>
          </a:bodyPr>
          <a:lstStyle/>
          <a:p>
            <a:r>
              <a:rPr lang="en-GB" sz="2400" b="1" dirty="0"/>
              <a:t>RECRUITMENT STRATEGY AND REWARD SYSTEMS</a:t>
            </a:r>
          </a:p>
        </p:txBody>
      </p:sp>
      <p:pic>
        <p:nvPicPr>
          <p:cNvPr id="6" name="Picture 5">
            <a:extLst>
              <a:ext uri="{FF2B5EF4-FFF2-40B4-BE49-F238E27FC236}">
                <a16:creationId xmlns:a16="http://schemas.microsoft.com/office/drawing/2014/main" id="{ACCB1A74-7852-CE1F-6603-0DC0BF336D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10877" y="1529542"/>
            <a:ext cx="5112761" cy="4025437"/>
          </a:xfrm>
          <a:prstGeom prst="rect">
            <a:avLst/>
          </a:prstGeom>
        </p:spPr>
      </p:pic>
      <p:sp>
        <p:nvSpPr>
          <p:cNvPr id="7" name="TextBox 6">
            <a:extLst>
              <a:ext uri="{FF2B5EF4-FFF2-40B4-BE49-F238E27FC236}">
                <a16:creationId xmlns:a16="http://schemas.microsoft.com/office/drawing/2014/main" id="{F5AF8D09-219B-2853-B5C3-C981AAD69FD4}"/>
              </a:ext>
            </a:extLst>
          </p:cNvPr>
          <p:cNvSpPr txBox="1"/>
          <p:nvPr/>
        </p:nvSpPr>
        <p:spPr>
          <a:xfrm>
            <a:off x="677334" y="1292115"/>
            <a:ext cx="5548899" cy="4801314"/>
          </a:xfrm>
          <a:prstGeom prst="rect">
            <a:avLst/>
          </a:prstGeom>
          <a:noFill/>
        </p:spPr>
        <p:txBody>
          <a:bodyPr wrap="square" rtlCol="0">
            <a:spAutoFit/>
          </a:bodyPr>
          <a:lstStyle/>
          <a:p>
            <a:r>
              <a:rPr lang="en-US" sz="1400" dirty="0"/>
              <a:t>In the UK education sector, especially within Alternative Provision, candidates are often motivated by a </a:t>
            </a:r>
            <a:r>
              <a:rPr lang="en-US" sz="1400" i="1" dirty="0"/>
              <a:t>strong vocational purpose</a:t>
            </a:r>
            <a:r>
              <a:rPr lang="en-US" sz="1400" dirty="0"/>
              <a:t>. </a:t>
            </a:r>
          </a:p>
          <a:p>
            <a:endParaRPr lang="en-US" sz="1400" dirty="0"/>
          </a:p>
          <a:p>
            <a:r>
              <a:rPr lang="en-US" sz="1400" dirty="0"/>
              <a:t>A </a:t>
            </a:r>
            <a:r>
              <a:rPr lang="en-US" sz="1400" b="1" dirty="0"/>
              <a:t>Total Reward </a:t>
            </a:r>
            <a:r>
              <a:rPr lang="en-US" sz="1400" dirty="0"/>
              <a:t>approach posits that "reward" encompasses all aspects valued in the employment relationship (Mullins, 2023), </a:t>
            </a:r>
            <a:r>
              <a:rPr lang="en-US" sz="1400" dirty="0" err="1"/>
              <a:t>categorised</a:t>
            </a:r>
            <a:r>
              <a:rPr lang="en-US" sz="1400" dirty="0"/>
              <a:t> as follows:</a:t>
            </a:r>
          </a:p>
          <a:p>
            <a:endParaRPr lang="en-US" sz="1400" dirty="0"/>
          </a:p>
          <a:p>
            <a:pPr marL="228600" indent="-228600">
              <a:buAutoNum type="arabicPeriod"/>
            </a:pPr>
            <a:r>
              <a:rPr lang="en-US" sz="1400" b="1" dirty="0"/>
              <a:t>Transactional Rewards (Extrinsic/Tangible):</a:t>
            </a:r>
          </a:p>
          <a:p>
            <a:pPr marL="228600" indent="-228600">
              <a:buAutoNum type="arabicPeriod"/>
            </a:pPr>
            <a:endParaRPr lang="en-US" sz="1400" b="1" dirty="0"/>
          </a:p>
          <a:p>
            <a:r>
              <a:rPr lang="en-US" sz="1400" b="1" dirty="0"/>
              <a:t>Salary</a:t>
            </a:r>
            <a:r>
              <a:rPr lang="en-US" sz="1400" dirty="0"/>
              <a:t>: Offer a competitive remuneration package in line with the UK Leadership Scale for Alternative Provision Managers to ensure accountability and recognition.  </a:t>
            </a:r>
          </a:p>
          <a:p>
            <a:r>
              <a:rPr lang="en-US" sz="1400" b="1" dirty="0"/>
              <a:t>Benefits</a:t>
            </a:r>
            <a:r>
              <a:rPr lang="en-US" sz="1400" dirty="0"/>
              <a:t>: Provide enhanced pension contributions through the Teaching Pension Scheme and options for private healthcare. </a:t>
            </a:r>
          </a:p>
          <a:p>
            <a:endParaRPr lang="en-US" sz="1400" dirty="0"/>
          </a:p>
          <a:p>
            <a:r>
              <a:rPr lang="en-US" sz="1400" b="1" dirty="0"/>
              <a:t>2. Relational Rewards (Intrinsic/Intangible): </a:t>
            </a:r>
          </a:p>
          <a:p>
            <a:endParaRPr lang="en-US" sz="1400" b="1" dirty="0"/>
          </a:p>
          <a:p>
            <a:r>
              <a:rPr lang="en-US" sz="1400" b="1" dirty="0"/>
              <a:t>Making a Difference</a:t>
            </a:r>
            <a:r>
              <a:rPr lang="en-US" sz="1400" dirty="0"/>
              <a:t>: Highlight clear career advancement pathways and support for certifications such as SENCO and NPQML.</a:t>
            </a:r>
          </a:p>
          <a:p>
            <a:r>
              <a:rPr lang="en-US" sz="1400" b="1" dirty="0"/>
              <a:t>The Work Experience: </a:t>
            </a:r>
            <a:r>
              <a:rPr lang="en-US" sz="1400" dirty="0"/>
              <a:t>Foster a supportive team culture and benefit from diverse perspectives within a multidisciplinary team.</a:t>
            </a:r>
          </a:p>
          <a:p>
            <a:endParaRPr lang="en-US" sz="1200" dirty="0"/>
          </a:p>
        </p:txBody>
      </p:sp>
      <p:sp>
        <p:nvSpPr>
          <p:cNvPr id="8" name="TextBox 7">
            <a:extLst>
              <a:ext uri="{FF2B5EF4-FFF2-40B4-BE49-F238E27FC236}">
                <a16:creationId xmlns:a16="http://schemas.microsoft.com/office/drawing/2014/main" id="{D9C197F8-7105-5A94-E123-79F36A2A85CF}"/>
              </a:ext>
            </a:extLst>
          </p:cNvPr>
          <p:cNvSpPr txBox="1"/>
          <p:nvPr/>
        </p:nvSpPr>
        <p:spPr>
          <a:xfrm>
            <a:off x="10521760" y="5308758"/>
            <a:ext cx="2197186" cy="246221"/>
          </a:xfrm>
          <a:prstGeom prst="rect">
            <a:avLst/>
          </a:prstGeom>
          <a:noFill/>
        </p:spPr>
        <p:txBody>
          <a:bodyPr wrap="square" rtlCol="0">
            <a:spAutoFit/>
          </a:bodyPr>
          <a:lstStyle/>
          <a:p>
            <a:r>
              <a:rPr lang="en-GB" sz="1000" dirty="0"/>
              <a:t>(3r strategy, 2015)</a:t>
            </a:r>
          </a:p>
        </p:txBody>
      </p:sp>
    </p:spTree>
    <p:extLst>
      <p:ext uri="{BB962C8B-B14F-4D97-AF65-F5344CB8AC3E}">
        <p14:creationId xmlns:p14="http://schemas.microsoft.com/office/powerpoint/2010/main" val="130514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11AEEE-9CD4-037D-1D4D-F5FD189399A5}"/>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r="7014" b="5976"/>
          <a:stretch>
            <a:fillRect/>
          </a:stretch>
        </p:blipFill>
        <p:spPr>
          <a:xfrm>
            <a:off x="0" y="-1"/>
            <a:ext cx="12192000" cy="6975809"/>
          </a:xfrm>
          <a:prstGeom prst="rect">
            <a:avLst/>
          </a:prstGeom>
        </p:spPr>
      </p:pic>
      <p:sp>
        <p:nvSpPr>
          <p:cNvPr id="2" name="Title 1">
            <a:extLst>
              <a:ext uri="{FF2B5EF4-FFF2-40B4-BE49-F238E27FC236}">
                <a16:creationId xmlns:a16="http://schemas.microsoft.com/office/drawing/2014/main" id="{F92B3C74-D098-4B76-6998-F7201905C79D}"/>
              </a:ext>
            </a:extLst>
          </p:cNvPr>
          <p:cNvSpPr>
            <a:spLocks noGrp="1"/>
          </p:cNvSpPr>
          <p:nvPr>
            <p:ph type="title"/>
          </p:nvPr>
        </p:nvSpPr>
        <p:spPr>
          <a:xfrm>
            <a:off x="710584" y="1529363"/>
            <a:ext cx="3289913" cy="573757"/>
          </a:xfrm>
        </p:spPr>
        <p:txBody>
          <a:bodyPr>
            <a:normAutofit/>
          </a:bodyPr>
          <a:lstStyle/>
          <a:p>
            <a:r>
              <a:rPr lang="en-GB" sz="2400" b="1" dirty="0"/>
              <a:t>JOB ANALYSIS</a:t>
            </a:r>
          </a:p>
        </p:txBody>
      </p:sp>
      <p:sp>
        <p:nvSpPr>
          <p:cNvPr id="3" name="Content Placeholder 2">
            <a:extLst>
              <a:ext uri="{FF2B5EF4-FFF2-40B4-BE49-F238E27FC236}">
                <a16:creationId xmlns:a16="http://schemas.microsoft.com/office/drawing/2014/main" id="{75379A20-9F92-C3F4-7ECB-3D20BA5D86AD}"/>
              </a:ext>
            </a:extLst>
          </p:cNvPr>
          <p:cNvSpPr>
            <a:spLocks noGrp="1"/>
          </p:cNvSpPr>
          <p:nvPr>
            <p:ph sz="half" idx="1"/>
          </p:nvPr>
        </p:nvSpPr>
        <p:spPr>
          <a:xfrm>
            <a:off x="710584" y="2464274"/>
            <a:ext cx="4434994" cy="1929452"/>
          </a:xfrm>
          <a:solidFill>
            <a:schemeClr val="accent3"/>
          </a:solidFill>
          <a:ln>
            <a:noFill/>
          </a:ln>
          <a:effectLst>
            <a:softEdge rad="12700"/>
          </a:effectLst>
        </p:spPr>
        <p:txBody>
          <a:bodyPr>
            <a:normAutofit fontScale="85000" lnSpcReduction="10000"/>
          </a:bodyPr>
          <a:lstStyle/>
          <a:p>
            <a:pPr marL="0" indent="0">
              <a:buNone/>
            </a:pPr>
            <a:r>
              <a:rPr lang="en-GB" b="1" dirty="0"/>
              <a:t>Job Title: Alternative Provision (AP) Manager</a:t>
            </a:r>
          </a:p>
          <a:p>
            <a:r>
              <a:rPr lang="en-GB" b="1" dirty="0"/>
              <a:t>Location: </a:t>
            </a:r>
            <a:r>
              <a:rPr lang="en-GB" dirty="0"/>
              <a:t>Rootwings Academy, UK</a:t>
            </a:r>
          </a:p>
          <a:p>
            <a:r>
              <a:rPr lang="en-GB" b="1" dirty="0"/>
              <a:t>Reporting to: </a:t>
            </a:r>
            <a:r>
              <a:rPr lang="en-GB" dirty="0"/>
              <a:t>Head of School / Principal</a:t>
            </a:r>
          </a:p>
          <a:p>
            <a:r>
              <a:rPr lang="en-GB" b="1" dirty="0"/>
              <a:t>Level: </a:t>
            </a:r>
            <a:r>
              <a:rPr lang="en-GB" dirty="0"/>
              <a:t>Middle Management</a:t>
            </a:r>
          </a:p>
          <a:p>
            <a:r>
              <a:rPr lang="en-US" b="1" dirty="0"/>
              <a:t>Leadership Pay Range (</a:t>
            </a:r>
            <a:r>
              <a:rPr lang="en-US" dirty="0"/>
              <a:t>L1–L5): £51,773 – £57,137 (FTE)</a:t>
            </a:r>
            <a:r>
              <a:rPr lang="en-GB" dirty="0"/>
              <a:t>+ Total Reward Package</a:t>
            </a:r>
          </a:p>
          <a:p>
            <a:endParaRPr lang="en-GB" dirty="0"/>
          </a:p>
        </p:txBody>
      </p:sp>
      <p:sp>
        <p:nvSpPr>
          <p:cNvPr id="4" name="Content Placeholder 3">
            <a:extLst>
              <a:ext uri="{FF2B5EF4-FFF2-40B4-BE49-F238E27FC236}">
                <a16:creationId xmlns:a16="http://schemas.microsoft.com/office/drawing/2014/main" id="{6DB7FD37-01D7-7FC9-3596-CE42E21ABEB1}"/>
              </a:ext>
            </a:extLst>
          </p:cNvPr>
          <p:cNvSpPr>
            <a:spLocks noGrp="1"/>
          </p:cNvSpPr>
          <p:nvPr>
            <p:ph sz="half" idx="2"/>
          </p:nvPr>
        </p:nvSpPr>
        <p:spPr>
          <a:xfrm>
            <a:off x="5557058" y="2103120"/>
            <a:ext cx="4322618" cy="3674226"/>
          </a:xfrm>
        </p:spPr>
        <p:txBody>
          <a:bodyPr>
            <a:normAutofit fontScale="85000" lnSpcReduction="10000"/>
          </a:bodyPr>
          <a:lstStyle/>
          <a:p>
            <a:pPr marL="0" indent="0">
              <a:buNone/>
            </a:pPr>
            <a:r>
              <a:rPr lang="en-GB" sz="1900" dirty="0"/>
              <a:t>Rootwings Academy needs an Alternative Provision Manager to function as a </a:t>
            </a:r>
            <a:r>
              <a:rPr lang="en-GB" sz="1900" b="1" dirty="0"/>
              <a:t>strategic leader rather than an operational manager</a:t>
            </a:r>
            <a:r>
              <a:rPr lang="en-GB" sz="1900" dirty="0"/>
              <a:t>, responsible for:</a:t>
            </a:r>
          </a:p>
          <a:p>
            <a:pPr lvl="0"/>
            <a:r>
              <a:rPr lang="en-GB" sz="1900" dirty="0"/>
              <a:t>Organisational compliance</a:t>
            </a:r>
          </a:p>
          <a:p>
            <a:pPr lvl="0"/>
            <a:r>
              <a:rPr lang="en-GB" sz="1900" dirty="0"/>
              <a:t>Ethical safeguarding decisions</a:t>
            </a:r>
          </a:p>
          <a:p>
            <a:pPr lvl="0"/>
            <a:r>
              <a:rPr lang="en-GB" sz="1900" dirty="0"/>
              <a:t>Workforce performance and wellbeing</a:t>
            </a:r>
          </a:p>
          <a:p>
            <a:pPr lvl="0"/>
            <a:r>
              <a:rPr lang="en-GB" sz="1900" dirty="0"/>
              <a:t>External accountability</a:t>
            </a:r>
          </a:p>
          <a:p>
            <a:pPr marL="0" indent="0">
              <a:buNone/>
            </a:pPr>
            <a:r>
              <a:rPr lang="en-GB" sz="1900" dirty="0"/>
              <a:t>Inadequate recruitment at this level presents </a:t>
            </a:r>
            <a:r>
              <a:rPr lang="en-GB" sz="1900" b="1" dirty="0"/>
              <a:t>significant organisational and reputational risk</a:t>
            </a:r>
            <a:r>
              <a:rPr lang="en-GB" sz="1900" dirty="0"/>
              <a:t>. The recruitment process will begin with</a:t>
            </a:r>
          </a:p>
          <a:p>
            <a:pPr marL="0" indent="0">
              <a:buNone/>
            </a:pPr>
            <a:r>
              <a:rPr lang="en-GB" sz="1300" i="1" dirty="0"/>
              <a:t>(Torrington et al., 2020)</a:t>
            </a:r>
            <a:endParaRPr lang="en-GB" sz="1300" dirty="0"/>
          </a:p>
          <a:p>
            <a:endParaRPr lang="en-GB" dirty="0"/>
          </a:p>
        </p:txBody>
      </p:sp>
    </p:spTree>
    <p:extLst>
      <p:ext uri="{BB962C8B-B14F-4D97-AF65-F5344CB8AC3E}">
        <p14:creationId xmlns:p14="http://schemas.microsoft.com/office/powerpoint/2010/main" val="2401024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F00D9E5-88C2-BA6C-91F0-95B3A2CD1DC9}"/>
              </a:ext>
            </a:extLst>
          </p:cNvPr>
          <p:cNvSpPr>
            <a:spLocks noGrp="1"/>
          </p:cNvSpPr>
          <p:nvPr>
            <p:ph type="title"/>
          </p:nvPr>
        </p:nvSpPr>
        <p:spPr>
          <a:xfrm>
            <a:off x="2734056" y="205120"/>
            <a:ext cx="6198277" cy="1131426"/>
          </a:xfrm>
        </p:spPr>
        <p:txBody>
          <a:bodyPr vert="horz" lIns="91440" tIns="45720" rIns="91440" bIns="45720" rtlCol="0" anchor="t">
            <a:noAutofit/>
          </a:bodyPr>
          <a:lstStyle/>
          <a:p>
            <a:pPr>
              <a:lnSpc>
                <a:spcPct val="90000"/>
              </a:lnSpc>
            </a:pPr>
            <a:r>
              <a:rPr lang="en-US" sz="2400" b="1" dirty="0"/>
              <a:t>THE ROLE- </a:t>
            </a:r>
            <a:br>
              <a:rPr lang="en-US" sz="2400" b="1" dirty="0"/>
            </a:br>
            <a:r>
              <a:rPr lang="en-US" sz="2400" b="1" dirty="0"/>
              <a:t>ALTERNATIVE PROVISION MANAGER</a:t>
            </a:r>
            <a:br>
              <a:rPr lang="en-US" sz="2400" dirty="0"/>
            </a:br>
            <a:endParaRPr lang="en-US" sz="2400" dirty="0"/>
          </a:p>
        </p:txBody>
      </p:sp>
      <p:sp>
        <p:nvSpPr>
          <p:cNvPr id="57" name="Isosceles Triangle 56">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4EA2D5E-0E7F-C3F6-CAE7-121BF2A3A082}"/>
              </a:ext>
            </a:extLst>
          </p:cNvPr>
          <p:cNvSpPr>
            <a:spLocks noGrp="1"/>
          </p:cNvSpPr>
          <p:nvPr>
            <p:ph idx="1"/>
          </p:nvPr>
        </p:nvSpPr>
        <p:spPr>
          <a:xfrm>
            <a:off x="2723360" y="1243315"/>
            <a:ext cx="6633781" cy="5409565"/>
          </a:xfrm>
        </p:spPr>
        <p:txBody>
          <a:bodyPr vert="horz" lIns="91440" tIns="45720" rIns="91440" bIns="45720" rtlCol="0">
            <a:noAutofit/>
          </a:bodyPr>
          <a:lstStyle/>
          <a:p>
            <a:pPr marL="0" indent="0">
              <a:lnSpc>
                <a:spcPct val="90000"/>
              </a:lnSpc>
              <a:buNone/>
            </a:pPr>
            <a:r>
              <a:rPr lang="en-US" sz="1600" b="1" dirty="0"/>
              <a:t>Job Purpose:</a:t>
            </a:r>
          </a:p>
          <a:p>
            <a:pPr marL="0" indent="0">
              <a:lnSpc>
                <a:spcPct val="90000"/>
              </a:lnSpc>
              <a:buNone/>
            </a:pPr>
            <a:r>
              <a:rPr lang="en-US" sz="1400" i="1" dirty="0"/>
              <a:t>To lead the strategic delivery and daily operations of the Alternative Provision department, ensuring that students excluded from, or unable to attend, mainstream education receive a high-quality, </a:t>
            </a:r>
            <a:r>
              <a:rPr lang="en-US" sz="1400" i="1" dirty="0" err="1"/>
              <a:t>personalised</a:t>
            </a:r>
            <a:r>
              <a:rPr lang="en-US" sz="1400" i="1" dirty="0"/>
              <a:t>, therapeutic, holistic curriculum that meets their Social, Emotional, and Mental Health (SEMH) needs and reintegrates them back into mainstream education.</a:t>
            </a:r>
          </a:p>
          <a:p>
            <a:pPr marL="0" indent="0">
              <a:lnSpc>
                <a:spcPct val="90000"/>
              </a:lnSpc>
              <a:buNone/>
            </a:pPr>
            <a:r>
              <a:rPr lang="en-US" sz="1600" b="1" dirty="0"/>
              <a:t>Key Responsibilities:</a:t>
            </a:r>
            <a:endParaRPr lang="en-US" sz="1600" dirty="0"/>
          </a:p>
          <a:p>
            <a:pPr lvl="0">
              <a:lnSpc>
                <a:spcPct val="90000"/>
              </a:lnSpc>
            </a:pPr>
            <a:r>
              <a:rPr lang="en-US" sz="1400" b="1" dirty="0"/>
              <a:t>Operational Leadership: </a:t>
            </a:r>
            <a:r>
              <a:rPr lang="en-US" sz="1400" dirty="0"/>
              <a:t>Manage the daily running of the AP site, ensuring a safe, calm, and purposeful learning environment.</a:t>
            </a:r>
          </a:p>
          <a:p>
            <a:pPr lvl="0">
              <a:lnSpc>
                <a:spcPct val="90000"/>
              </a:lnSpc>
            </a:pPr>
            <a:r>
              <a:rPr lang="en-US" sz="1400" b="1" dirty="0"/>
              <a:t>Curriculum &amp; Quality:</a:t>
            </a:r>
            <a:r>
              <a:rPr lang="en-US" sz="1400" dirty="0"/>
              <a:t> Oversee the design of individual learning pathways that balance academic progress with therapeutic support.</a:t>
            </a:r>
          </a:p>
          <a:p>
            <a:pPr lvl="0">
              <a:lnSpc>
                <a:spcPct val="90000"/>
              </a:lnSpc>
            </a:pPr>
            <a:r>
              <a:rPr lang="en-US" sz="1400" b="1" dirty="0"/>
              <a:t>Safeguarding:</a:t>
            </a:r>
            <a:r>
              <a:rPr lang="en-US" sz="1400" dirty="0"/>
              <a:t> Act as a Deputy Designated Safeguarding Lead (DDSL), ensuring strict adherence to </a:t>
            </a:r>
            <a:r>
              <a:rPr lang="en-US" sz="1400" i="1" dirty="0"/>
              <a:t>Keeping Children Safe in Education (KCSIE)</a:t>
            </a:r>
            <a:r>
              <a:rPr lang="en-US" sz="1400" dirty="0"/>
              <a:t>.</a:t>
            </a:r>
          </a:p>
          <a:p>
            <a:pPr lvl="0">
              <a:lnSpc>
                <a:spcPct val="90000"/>
              </a:lnSpc>
            </a:pPr>
            <a:r>
              <a:rPr lang="en-US" sz="1400" b="1" dirty="0"/>
              <a:t>Stakeholder Liaison:</a:t>
            </a:r>
            <a:r>
              <a:rPr lang="en-US" sz="1400" dirty="0"/>
              <a:t> Act as the primary point of contact for Local Authorities, parents, and external agencies (Social Services, CAMHS).</a:t>
            </a:r>
          </a:p>
          <a:p>
            <a:pPr lvl="0">
              <a:lnSpc>
                <a:spcPct val="90000"/>
              </a:lnSpc>
            </a:pPr>
            <a:r>
              <a:rPr lang="en-US" sz="1400" b="1" dirty="0"/>
              <a:t>Staff Management:</a:t>
            </a:r>
            <a:r>
              <a:rPr lang="en-US" sz="1400" dirty="0"/>
              <a:t> Lead, mentor, and conduct performance reviews for a multidisciplinary team of teachers and pastoral support workers.</a:t>
            </a:r>
          </a:p>
          <a:p>
            <a:pPr lvl="0">
              <a:lnSpc>
                <a:spcPct val="90000"/>
              </a:lnSpc>
            </a:pPr>
            <a:r>
              <a:rPr lang="en-US" sz="1400" b="1" dirty="0"/>
              <a:t>Data &amp; Compliance:</a:t>
            </a:r>
            <a:r>
              <a:rPr lang="en-US" sz="1400" dirty="0"/>
              <a:t> Monitor and report on student attendance, </a:t>
            </a:r>
            <a:r>
              <a:rPr lang="en-US" sz="1400" dirty="0" err="1"/>
              <a:t>behaviour</a:t>
            </a:r>
            <a:r>
              <a:rPr lang="en-US" sz="1400" dirty="0"/>
              <a:t> patterns, and attainment levels to the Senior Leadership Team (SLT).</a:t>
            </a:r>
          </a:p>
        </p:txBody>
      </p:sp>
      <p:pic>
        <p:nvPicPr>
          <p:cNvPr id="8" name="Picture 7">
            <a:extLst>
              <a:ext uri="{FF2B5EF4-FFF2-40B4-BE49-F238E27FC236}">
                <a16:creationId xmlns:a16="http://schemas.microsoft.com/office/drawing/2014/main" id="{AA822D4E-73E9-4221-840C-6E489A19708E}"/>
              </a:ext>
            </a:extLst>
          </p:cNvPr>
          <p:cNvPicPr>
            <a:picLocks noChangeAspect="1"/>
          </p:cNvPicPr>
          <p:nvPr/>
        </p:nvPicPr>
        <p:blipFill>
          <a:blip r:embed="rId3"/>
          <a:srcRect l="32427" r="30418" b="6668"/>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Rectangle: Single Corner Snipped 9">
            <a:extLst>
              <a:ext uri="{FF2B5EF4-FFF2-40B4-BE49-F238E27FC236}">
                <a16:creationId xmlns:a16="http://schemas.microsoft.com/office/drawing/2014/main" id="{DC9BF768-F98F-916D-E822-88687D3CE0F5}"/>
              </a:ext>
            </a:extLst>
          </p:cNvPr>
          <p:cNvSpPr/>
          <p:nvPr/>
        </p:nvSpPr>
        <p:spPr>
          <a:xfrm>
            <a:off x="2734056" y="1243315"/>
            <a:ext cx="6623085" cy="1408445"/>
          </a:xfrm>
          <a:prstGeom prst="snip1Rect">
            <a:avLst/>
          </a:prstGeom>
          <a:solidFill>
            <a:srgbClr val="BBDB7E">
              <a:alpha val="2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1530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110F-95DC-05ED-D937-F2758E5139FE}"/>
              </a:ext>
            </a:extLst>
          </p:cNvPr>
          <p:cNvSpPr>
            <a:spLocks noGrp="1"/>
          </p:cNvSpPr>
          <p:nvPr>
            <p:ph type="title"/>
          </p:nvPr>
        </p:nvSpPr>
        <p:spPr/>
        <p:txBody>
          <a:bodyPr>
            <a:normAutofit/>
          </a:bodyPr>
          <a:lstStyle/>
          <a:p>
            <a:r>
              <a:rPr lang="en-GB" sz="2400" b="1" dirty="0"/>
              <a:t>PERSON SPECIFICATION</a:t>
            </a:r>
          </a:p>
        </p:txBody>
      </p:sp>
      <p:sp>
        <p:nvSpPr>
          <p:cNvPr id="4" name="Content Placeholder 3">
            <a:extLst>
              <a:ext uri="{FF2B5EF4-FFF2-40B4-BE49-F238E27FC236}">
                <a16:creationId xmlns:a16="http://schemas.microsoft.com/office/drawing/2014/main" id="{B478A25F-7CFE-B5AF-71D4-C2CD3B3A52DF}"/>
              </a:ext>
            </a:extLst>
          </p:cNvPr>
          <p:cNvSpPr>
            <a:spLocks noGrp="1"/>
          </p:cNvSpPr>
          <p:nvPr>
            <p:ph sz="half" idx="2"/>
          </p:nvPr>
        </p:nvSpPr>
        <p:spPr/>
        <p:txBody>
          <a:bodyPr/>
          <a:lstStyle/>
          <a:p>
            <a:endParaRPr lang="en-GB"/>
          </a:p>
        </p:txBody>
      </p:sp>
      <p:graphicFrame>
        <p:nvGraphicFramePr>
          <p:cNvPr id="5" name="Content Placeholder 4">
            <a:extLst>
              <a:ext uri="{FF2B5EF4-FFF2-40B4-BE49-F238E27FC236}">
                <a16:creationId xmlns:a16="http://schemas.microsoft.com/office/drawing/2014/main" id="{BD96E0D6-E0B7-C6E7-9AB4-FD6E6DBCA538}"/>
              </a:ext>
            </a:extLst>
          </p:cNvPr>
          <p:cNvGraphicFramePr>
            <a:graphicFrameLocks noGrp="1"/>
          </p:cNvGraphicFramePr>
          <p:nvPr>
            <p:ph sz="half" idx="1"/>
            <p:extLst>
              <p:ext uri="{D42A27DB-BD31-4B8C-83A1-F6EECF244321}">
                <p14:modId xmlns:p14="http://schemas.microsoft.com/office/powerpoint/2010/main" val="3792673456"/>
              </p:ext>
            </p:extLst>
          </p:nvPr>
        </p:nvGraphicFramePr>
        <p:xfrm>
          <a:off x="677862" y="1406014"/>
          <a:ext cx="8596140" cy="4667016"/>
        </p:xfrm>
        <a:graphic>
          <a:graphicData uri="http://schemas.openxmlformats.org/drawingml/2006/table">
            <a:tbl>
              <a:tblPr firstRow="1" firstCol="1" bandRow="1">
                <a:tableStyleId>{21E4AEA4-8DFA-4A89-87EB-49C32662AFE0}</a:tableStyleId>
              </a:tblPr>
              <a:tblGrid>
                <a:gridCol w="2154024">
                  <a:extLst>
                    <a:ext uri="{9D8B030D-6E8A-4147-A177-3AD203B41FA5}">
                      <a16:colId xmlns:a16="http://schemas.microsoft.com/office/drawing/2014/main" val="3938402944"/>
                    </a:ext>
                  </a:extLst>
                </a:gridCol>
                <a:gridCol w="5766221">
                  <a:extLst>
                    <a:ext uri="{9D8B030D-6E8A-4147-A177-3AD203B41FA5}">
                      <a16:colId xmlns:a16="http://schemas.microsoft.com/office/drawing/2014/main" val="1569260657"/>
                    </a:ext>
                  </a:extLst>
                </a:gridCol>
                <a:gridCol w="675895">
                  <a:extLst>
                    <a:ext uri="{9D8B030D-6E8A-4147-A177-3AD203B41FA5}">
                      <a16:colId xmlns:a16="http://schemas.microsoft.com/office/drawing/2014/main" val="3790690542"/>
                    </a:ext>
                  </a:extLst>
                </a:gridCol>
              </a:tblGrid>
              <a:tr h="343614">
                <a:tc>
                  <a:txBody>
                    <a:bodyPr/>
                    <a:lstStyle/>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CATEGORY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REQUIREMENT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917524130"/>
                  </a:ext>
                </a:extLst>
              </a:tr>
              <a:tr h="822513">
                <a:tc>
                  <a:txBody>
                    <a:bodyPr/>
                    <a:lstStyle/>
                    <a:p>
                      <a:pPr>
                        <a:lnSpc>
                          <a:spcPct val="115000"/>
                        </a:lnSpc>
                        <a:spcAft>
                          <a:spcPts val="800"/>
                        </a:spcAft>
                        <a:buNone/>
                      </a:pPr>
                      <a:r>
                        <a:rPr lang="en-GB" sz="1400" kern="0">
                          <a:effectLst/>
                        </a:rPr>
                        <a:t>Qualifications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Qualified Teacher Status (QTS) or Level 5 Leadership &amp; Management</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Evidence of recent professional development in SEN/SEMH.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498163433"/>
                  </a:ext>
                </a:extLst>
              </a:tr>
              <a:tr h="1339188">
                <a:tc>
                  <a:txBody>
                    <a:bodyPr/>
                    <a:lstStyle/>
                    <a:p>
                      <a:pPr>
                        <a:lnSpc>
                          <a:spcPct val="115000"/>
                        </a:lnSpc>
                        <a:spcAft>
                          <a:spcPts val="800"/>
                        </a:spcAft>
                        <a:buNone/>
                      </a:pPr>
                      <a:r>
                        <a:rPr lang="en-GB" sz="1400" kern="0">
                          <a:effectLst/>
                        </a:rPr>
                        <a:t>Experience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Minimum 3 years experience working in an Alternative Provision or SEN setting.</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Proven track record of managing a team and improving student outcomes.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Experience in budget management and resource allocation.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688861263"/>
                  </a:ext>
                </a:extLst>
              </a:tr>
              <a:tr h="1339188">
                <a:tc>
                  <a:txBody>
                    <a:bodyPr/>
                    <a:lstStyle/>
                    <a:p>
                      <a:pPr>
                        <a:lnSpc>
                          <a:spcPct val="115000"/>
                        </a:lnSpc>
                        <a:spcAft>
                          <a:spcPts val="800"/>
                        </a:spcAft>
                        <a:buNone/>
                      </a:pPr>
                      <a:r>
                        <a:rPr lang="en-GB" sz="1400" kern="0">
                          <a:effectLst/>
                        </a:rPr>
                        <a:t>Skills &amp; Knowledge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Deep understanding of the UK OFSTED framework for AP and SEND.</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rPr>
                        <a:t>Proficiency in using Management Information Systems (e.g., SIMS or Arbor).</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rPr>
                        <a:t>Strong conflict resolution and de-escalation skills (e.g., Team Teach).</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latin typeface="Aptos" panose="020B0004020202020204" pitchFamily="34" charset="0"/>
                          <a:ea typeface="Aptos" panose="020B0004020202020204" pitchFamily="34" charset="0"/>
                          <a:cs typeface="Times New Roman" panose="02020603050405020304" pitchFamily="18" charset="0"/>
                        </a:rPr>
                        <a:t>Expertise in KCSIE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2132294050"/>
                  </a:ext>
                </a:extLst>
              </a:tr>
              <a:tr h="822513">
                <a:tc>
                  <a:txBody>
                    <a:bodyPr/>
                    <a:lstStyle/>
                    <a:p>
                      <a:pPr>
                        <a:lnSpc>
                          <a:spcPct val="115000"/>
                        </a:lnSpc>
                        <a:spcAft>
                          <a:spcPts val="800"/>
                        </a:spcAft>
                        <a:buNone/>
                      </a:pPr>
                      <a:r>
                        <a:rPr lang="en-GB" sz="1400" kern="0">
                          <a:effectLst/>
                        </a:rPr>
                        <a:t>Personal Attributes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High emotional intelligence and resilience in high-pressure settings.</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Commitment to Equal Opportunities and inclusive education.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394883194"/>
                  </a:ext>
                </a:extLst>
              </a:tr>
            </a:tbl>
          </a:graphicData>
        </a:graphic>
      </p:graphicFrame>
    </p:spTree>
    <p:extLst>
      <p:ext uri="{BB962C8B-B14F-4D97-AF65-F5344CB8AC3E}">
        <p14:creationId xmlns:p14="http://schemas.microsoft.com/office/powerpoint/2010/main" val="1294654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3D7CDB-F899-E0CE-2BDC-7F8710AC1DFB}"/>
              </a:ext>
            </a:extLst>
          </p:cNvPr>
          <p:cNvSpPr>
            <a:spLocks noGrp="1"/>
          </p:cNvSpPr>
          <p:nvPr>
            <p:ph type="title"/>
          </p:nvPr>
        </p:nvSpPr>
        <p:spPr>
          <a:xfrm>
            <a:off x="738940" y="358374"/>
            <a:ext cx="4204955" cy="2602690"/>
          </a:xfrm>
        </p:spPr>
        <p:txBody>
          <a:bodyPr anchor="ctr">
            <a:normAutofit/>
          </a:bodyPr>
          <a:lstStyle/>
          <a:p>
            <a:r>
              <a:rPr lang="en-GB" sz="2400" b="1" dirty="0">
                <a:solidFill>
                  <a:schemeClr val="tx1">
                    <a:lumMod val="85000"/>
                    <a:lumOff val="15000"/>
                  </a:schemeClr>
                </a:solidFill>
              </a:rPr>
              <a:t>TECHNOLOGICAL ADVANCEMENT IN RECRUITMENT</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9A183F8-14D0-DEAA-DE0B-8AFD172F77A3}"/>
              </a:ext>
            </a:extLst>
          </p:cNvPr>
          <p:cNvSpPr txBox="1"/>
          <p:nvPr/>
        </p:nvSpPr>
        <p:spPr>
          <a:xfrm>
            <a:off x="754412" y="2254338"/>
            <a:ext cx="4733230" cy="4093428"/>
          </a:xfrm>
          <a:prstGeom prst="rect">
            <a:avLst/>
          </a:prstGeom>
          <a:noFill/>
        </p:spPr>
        <p:txBody>
          <a:bodyPr wrap="square" rtlCol="0">
            <a:spAutoFit/>
          </a:bodyPr>
          <a:lstStyle/>
          <a:p>
            <a:r>
              <a:rPr lang="en-US" sz="1600" b="1" dirty="0"/>
              <a:t>Rootwings Academy HR will </a:t>
            </a:r>
            <a:r>
              <a:rPr lang="en-US" sz="1600" b="1" dirty="0" err="1"/>
              <a:t>enchance</a:t>
            </a:r>
            <a:r>
              <a:rPr lang="en-US" sz="1600" b="1" dirty="0"/>
              <a:t> the recruitment process with AI and Data as a strategic and forward-thinking approach by means of:</a:t>
            </a:r>
          </a:p>
          <a:p>
            <a:endParaRPr lang="en-US" sz="1600" dirty="0"/>
          </a:p>
          <a:p>
            <a:pPr marL="285750" indent="-285750">
              <a:buFont typeface="Arial" panose="020B0604020202020204" pitchFamily="34" charset="0"/>
              <a:buChar char="•"/>
            </a:pPr>
            <a:r>
              <a:rPr lang="en-US" sz="1600" dirty="0"/>
              <a:t>Leveraging algorithms on platforms such as </a:t>
            </a:r>
            <a:r>
              <a:rPr lang="en-US" sz="1600" b="1" dirty="0"/>
              <a:t>LinkedIn Recruiter </a:t>
            </a:r>
            <a:r>
              <a:rPr lang="en-US" sz="1600" dirty="0"/>
              <a:t>to pinpoint specific skills, thereby </a:t>
            </a:r>
            <a:r>
              <a:rPr lang="en-US" sz="1600" dirty="0" err="1"/>
              <a:t>minimising</a:t>
            </a:r>
            <a:r>
              <a:rPr lang="en-US" sz="1600" dirty="0"/>
              <a:t> the hiring duration.</a:t>
            </a:r>
          </a:p>
          <a:p>
            <a:pPr marL="285750" indent="-285750">
              <a:buFont typeface="Arial" panose="020B0604020202020204" pitchFamily="34" charset="0"/>
              <a:buChar char="•"/>
            </a:pPr>
            <a:r>
              <a:rPr lang="en-US" sz="1600" dirty="0"/>
              <a:t>Utilising </a:t>
            </a:r>
            <a:r>
              <a:rPr lang="en-US" sz="1600" b="1" dirty="0"/>
              <a:t>Management Information Systems (MIS) </a:t>
            </a:r>
            <a:r>
              <a:rPr lang="en-US" sz="1600" dirty="0"/>
              <a:t>to project candidate success and alignment with Rootwings Academy.</a:t>
            </a:r>
          </a:p>
          <a:p>
            <a:pPr marL="285750" indent="-285750">
              <a:buFont typeface="Arial" panose="020B0604020202020204" pitchFamily="34" charset="0"/>
              <a:buChar char="•"/>
            </a:pPr>
            <a:r>
              <a:rPr lang="en-US" sz="1600" dirty="0"/>
              <a:t>Deploying </a:t>
            </a:r>
            <a:r>
              <a:rPr lang="en-US" sz="1600" b="1" dirty="0"/>
              <a:t>Applicant Tracking Systems (ATS)</a:t>
            </a:r>
            <a:r>
              <a:rPr lang="en-US" sz="1600" dirty="0"/>
              <a:t> to screen for key qualifications, ensuring streamlined efficiency.</a:t>
            </a:r>
            <a:endParaRPr lang="en-GB" sz="1600" dirty="0"/>
          </a:p>
          <a:p>
            <a:endParaRPr lang="en-GB" dirty="0"/>
          </a:p>
          <a:p>
            <a:r>
              <a:rPr lang="en-GB" sz="1100" i="1" dirty="0"/>
              <a:t>(CIPD, 2024)</a:t>
            </a:r>
          </a:p>
        </p:txBody>
      </p:sp>
      <p:graphicFrame>
        <p:nvGraphicFramePr>
          <p:cNvPr id="5" name="Table 4">
            <a:extLst>
              <a:ext uri="{FF2B5EF4-FFF2-40B4-BE49-F238E27FC236}">
                <a16:creationId xmlns:a16="http://schemas.microsoft.com/office/drawing/2014/main" id="{D65211E5-1BEA-F6CC-2226-C7B2FA920BC7}"/>
              </a:ext>
            </a:extLst>
          </p:cNvPr>
          <p:cNvGraphicFramePr>
            <a:graphicFrameLocks noGrp="1"/>
          </p:cNvGraphicFramePr>
          <p:nvPr>
            <p:extLst>
              <p:ext uri="{D42A27DB-BD31-4B8C-83A1-F6EECF244321}">
                <p14:modId xmlns:p14="http://schemas.microsoft.com/office/powerpoint/2010/main" val="2848373683"/>
              </p:ext>
            </p:extLst>
          </p:nvPr>
        </p:nvGraphicFramePr>
        <p:xfrm>
          <a:off x="6538759" y="1433384"/>
          <a:ext cx="5337486" cy="4637383"/>
        </p:xfrm>
        <a:graphic>
          <a:graphicData uri="http://schemas.openxmlformats.org/drawingml/2006/table">
            <a:tbl>
              <a:tblPr firstRow="1" bandRow="1">
                <a:tableStyleId>{5C22544A-7EE6-4342-B048-85BDC9FD1C3A}</a:tableStyleId>
              </a:tblPr>
              <a:tblGrid>
                <a:gridCol w="1997860">
                  <a:extLst>
                    <a:ext uri="{9D8B030D-6E8A-4147-A177-3AD203B41FA5}">
                      <a16:colId xmlns:a16="http://schemas.microsoft.com/office/drawing/2014/main" val="3504187773"/>
                    </a:ext>
                  </a:extLst>
                </a:gridCol>
                <a:gridCol w="3339626">
                  <a:extLst>
                    <a:ext uri="{9D8B030D-6E8A-4147-A177-3AD203B41FA5}">
                      <a16:colId xmlns:a16="http://schemas.microsoft.com/office/drawing/2014/main" val="1520520628"/>
                    </a:ext>
                  </a:extLst>
                </a:gridCol>
              </a:tblGrid>
              <a:tr h="1519881">
                <a:tc>
                  <a:txBody>
                    <a:bodyPr/>
                    <a:lstStyle/>
                    <a:p>
                      <a:r>
                        <a:rPr lang="en-GB" sz="1600" dirty="0"/>
                        <a:t>COGNITIVISM </a:t>
                      </a:r>
                    </a:p>
                    <a:p>
                      <a:r>
                        <a:rPr lang="en-GB" sz="1600" dirty="0"/>
                        <a:t>(Information Processing)</a:t>
                      </a:r>
                    </a:p>
                  </a:txBody>
                  <a:tcPr/>
                </a:tc>
                <a:tc>
                  <a:txBody>
                    <a:bodyPr/>
                    <a:lstStyle/>
                    <a:p>
                      <a:r>
                        <a:rPr lang="en-US" sz="1600" b="0" dirty="0"/>
                        <a:t>Technology streamlines the processing of large volumes of applicant data, allowing HR to focus on scientific decision-making in later interview stages.</a:t>
                      </a:r>
                      <a:endParaRPr lang="en-GB" sz="1600" b="0" dirty="0"/>
                    </a:p>
                  </a:txBody>
                  <a:tcPr/>
                </a:tc>
                <a:extLst>
                  <a:ext uri="{0D108BD9-81ED-4DB2-BD59-A6C34878D82A}">
                    <a16:rowId xmlns:a16="http://schemas.microsoft.com/office/drawing/2014/main" val="3423956353"/>
                  </a:ext>
                </a:extLst>
              </a:tr>
              <a:tr h="1686789">
                <a:tc>
                  <a:txBody>
                    <a:bodyPr/>
                    <a:lstStyle/>
                    <a:p>
                      <a:r>
                        <a:rPr lang="en-GB" sz="1600" b="1" dirty="0"/>
                        <a:t>BEHAVIOURISM</a:t>
                      </a:r>
                    </a:p>
                    <a:p>
                      <a:r>
                        <a:rPr lang="en-GB" sz="1600" b="1" dirty="0"/>
                        <a:t>(Standardisation)</a:t>
                      </a:r>
                    </a:p>
                  </a:txBody>
                  <a:tcPr/>
                </a:tc>
                <a:tc>
                  <a:txBody>
                    <a:bodyPr/>
                    <a:lstStyle/>
                    <a:p>
                      <a:r>
                        <a:rPr lang="en-US" sz="1600" dirty="0"/>
                        <a:t>Automated testing and digital assessments ensure that every candidate is evaluated by the same criteria, promoting a consistent, equitable selection process.</a:t>
                      </a:r>
                    </a:p>
                  </a:txBody>
                  <a:tcPr/>
                </a:tc>
                <a:extLst>
                  <a:ext uri="{0D108BD9-81ED-4DB2-BD59-A6C34878D82A}">
                    <a16:rowId xmlns:a16="http://schemas.microsoft.com/office/drawing/2014/main" val="1490333545"/>
                  </a:ext>
                </a:extLst>
              </a:tr>
              <a:tr h="1430713">
                <a:tc>
                  <a:txBody>
                    <a:bodyPr/>
                    <a:lstStyle/>
                    <a:p>
                      <a:r>
                        <a:rPr lang="en-GB" sz="1600" b="1" dirty="0"/>
                        <a:t>HUMANISM</a:t>
                      </a:r>
                    </a:p>
                    <a:p>
                      <a:r>
                        <a:rPr lang="en-GB" sz="1600" b="1" dirty="0"/>
                        <a:t>(Ethical Grounding)</a:t>
                      </a:r>
                    </a:p>
                  </a:txBody>
                  <a:tcPr/>
                </a:tc>
                <a:tc>
                  <a:txBody>
                    <a:bodyPr/>
                    <a:lstStyle/>
                    <a:p>
                      <a:r>
                        <a:rPr lang="en-US" sz="1600" dirty="0"/>
                        <a:t>Utilising technology as a tool for empowerment while supporting Diversity, Equity, and Inclusion (DEI) goals. We value the individual over the algorithm.</a:t>
                      </a:r>
                      <a:endParaRPr lang="en-GB" sz="1600" dirty="0"/>
                    </a:p>
                  </a:txBody>
                  <a:tcPr/>
                </a:tc>
                <a:extLst>
                  <a:ext uri="{0D108BD9-81ED-4DB2-BD59-A6C34878D82A}">
                    <a16:rowId xmlns:a16="http://schemas.microsoft.com/office/drawing/2014/main" val="2434102717"/>
                  </a:ext>
                </a:extLst>
              </a:tr>
            </a:tbl>
          </a:graphicData>
        </a:graphic>
      </p:graphicFrame>
      <p:sp>
        <p:nvSpPr>
          <p:cNvPr id="6" name="TextBox 5">
            <a:extLst>
              <a:ext uri="{FF2B5EF4-FFF2-40B4-BE49-F238E27FC236}">
                <a16:creationId xmlns:a16="http://schemas.microsoft.com/office/drawing/2014/main" id="{AAEBA186-8DDB-A334-1CD9-78384DFCC4DD}"/>
              </a:ext>
            </a:extLst>
          </p:cNvPr>
          <p:cNvSpPr txBox="1"/>
          <p:nvPr/>
        </p:nvSpPr>
        <p:spPr>
          <a:xfrm>
            <a:off x="6433874" y="802836"/>
            <a:ext cx="5019186" cy="584775"/>
          </a:xfrm>
          <a:prstGeom prst="rect">
            <a:avLst/>
          </a:prstGeom>
          <a:noFill/>
        </p:spPr>
        <p:txBody>
          <a:bodyPr wrap="square" rtlCol="0">
            <a:spAutoFit/>
          </a:bodyPr>
          <a:lstStyle/>
          <a:p>
            <a:r>
              <a:rPr lang="en-GB" sz="1600" dirty="0"/>
              <a:t>Armstrong, and Taylors approach supported by CIPD (2024) shows:</a:t>
            </a:r>
          </a:p>
        </p:txBody>
      </p:sp>
    </p:spTree>
    <p:extLst>
      <p:ext uri="{BB962C8B-B14F-4D97-AF65-F5344CB8AC3E}">
        <p14:creationId xmlns:p14="http://schemas.microsoft.com/office/powerpoint/2010/main" val="47374495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77C26-4AF3-080C-5040-CC46C23B67B8}"/>
              </a:ext>
            </a:extLst>
          </p:cNvPr>
          <p:cNvSpPr>
            <a:spLocks noGrp="1"/>
          </p:cNvSpPr>
          <p:nvPr>
            <p:ph type="title"/>
          </p:nvPr>
        </p:nvSpPr>
        <p:spPr>
          <a:xfrm>
            <a:off x="716711" y="769227"/>
            <a:ext cx="8596668" cy="553496"/>
          </a:xfrm>
        </p:spPr>
        <p:txBody>
          <a:bodyPr>
            <a:normAutofit/>
          </a:bodyPr>
          <a:lstStyle/>
          <a:p>
            <a:r>
              <a:rPr lang="en-GB" sz="2400" b="1" dirty="0"/>
              <a:t>STRATEGIC SOURCING &amp; INCLUSIVE ADVERTISING</a:t>
            </a:r>
          </a:p>
        </p:txBody>
      </p:sp>
      <p:sp>
        <p:nvSpPr>
          <p:cNvPr id="7" name="Rectangle 3">
            <a:extLst>
              <a:ext uri="{FF2B5EF4-FFF2-40B4-BE49-F238E27FC236}">
                <a16:creationId xmlns:a16="http://schemas.microsoft.com/office/drawing/2014/main" id="{49E77EA6-E029-A2EF-F0AE-EFE104170F87}"/>
              </a:ext>
            </a:extLst>
          </p:cNvPr>
          <p:cNvSpPr>
            <a:spLocks noChangeArrowheads="1"/>
          </p:cNvSpPr>
          <p:nvPr/>
        </p:nvSpPr>
        <p:spPr bwMode="auto">
          <a:xfrm>
            <a:off x="812130" y="1135502"/>
            <a:ext cx="3655204" cy="2975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1F1F1F"/>
              </a:solidFill>
              <a:effectLst/>
              <a:latin typeface="Google Sans Tex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F1F1F"/>
                </a:solidFill>
                <a:effectLst/>
              </a:rPr>
              <a:t>We move beyond general job boards to target high-</a:t>
            </a:r>
            <a:r>
              <a:rPr kumimoji="0" lang="en-US" altLang="en-US" sz="1600" b="0" i="0" u="none" strike="noStrike" cap="none" normalizeH="0" baseline="0" dirty="0" err="1">
                <a:ln>
                  <a:noFill/>
                </a:ln>
                <a:solidFill>
                  <a:srgbClr val="1F1F1F"/>
                </a:solidFill>
                <a:effectLst/>
              </a:rPr>
              <a:t>calibre</a:t>
            </a:r>
            <a:r>
              <a:rPr kumimoji="0" lang="en-US" altLang="en-US" sz="1600" b="0" i="0" u="none" strike="noStrike" cap="none" normalizeH="0" baseline="0" dirty="0">
                <a:ln>
                  <a:noFill/>
                </a:ln>
                <a:solidFill>
                  <a:srgbClr val="1F1F1F"/>
                </a:solidFill>
                <a:effectLst/>
              </a:rPr>
              <a:t> specialist candidates by advertising via </a:t>
            </a:r>
            <a:r>
              <a:rPr kumimoji="0" lang="en-US" altLang="en-US" sz="1600" b="1" i="0" u="none" strike="noStrike" cap="none" normalizeH="0" baseline="0" dirty="0">
                <a:ln>
                  <a:noFill/>
                </a:ln>
                <a:solidFill>
                  <a:srgbClr val="1F1F1F"/>
                </a:solidFill>
                <a:effectLst/>
              </a:rPr>
              <a:t>TES (Times Educational Supplement)</a:t>
            </a:r>
            <a:r>
              <a:rPr kumimoji="0" lang="en-US" altLang="en-US" sz="1600" b="0" i="0" u="none" strike="noStrike" cap="none" normalizeH="0" baseline="0" dirty="0">
                <a:ln>
                  <a:noFill/>
                </a:ln>
                <a:solidFill>
                  <a:srgbClr val="1F1F1F"/>
                </a:solidFill>
                <a:effectLst/>
              </a:rPr>
              <a:t> and </a:t>
            </a:r>
            <a:r>
              <a:rPr kumimoji="0" lang="en-US" altLang="en-US" sz="1600" b="1" i="0" u="none" strike="noStrike" cap="none" normalizeH="0" baseline="0" dirty="0">
                <a:ln>
                  <a:noFill/>
                </a:ln>
                <a:solidFill>
                  <a:srgbClr val="1F1F1F"/>
                </a:solidFill>
                <a:effectLst/>
              </a:rPr>
              <a:t>Guardian Education</a:t>
            </a:r>
            <a:r>
              <a:rPr kumimoji="0" lang="en-US" altLang="en-US" sz="1600" b="0" i="0" u="none" strike="noStrike" cap="none" normalizeH="0" baseline="0" dirty="0">
                <a:ln>
                  <a:noFill/>
                </a:ln>
                <a:solidFill>
                  <a:srgbClr val="1F1F1F"/>
                </a:solidFill>
                <a:effectLst/>
              </a:rPr>
              <a:t>. We will </a:t>
            </a:r>
            <a:r>
              <a:rPr kumimoji="0" lang="en-US" altLang="en-US" sz="1600" b="0" i="0" u="none" strike="noStrike" cap="none" normalizeH="0" baseline="0" dirty="0" err="1">
                <a:ln>
                  <a:noFill/>
                </a:ln>
                <a:solidFill>
                  <a:srgbClr val="1F1F1F"/>
                </a:solidFill>
                <a:effectLst/>
              </a:rPr>
              <a:t>utilise</a:t>
            </a:r>
            <a:r>
              <a:rPr kumimoji="0" lang="en-US" altLang="en-US" sz="1600" b="0" i="0" u="none" strike="noStrike" cap="none" normalizeH="0" baseline="0" dirty="0">
                <a:ln>
                  <a:noFill/>
                </a:ln>
                <a:solidFill>
                  <a:srgbClr val="1F1F1F"/>
                </a:solidFill>
                <a:effectLst/>
              </a:rPr>
              <a:t> </a:t>
            </a:r>
            <a:r>
              <a:rPr kumimoji="0" lang="en-US" altLang="en-US" sz="1600" b="1" i="0" u="none" strike="noStrike" cap="none" normalizeH="0" baseline="0" dirty="0">
                <a:ln>
                  <a:noFill/>
                </a:ln>
                <a:solidFill>
                  <a:srgbClr val="1F1F1F"/>
                </a:solidFill>
                <a:effectLst/>
              </a:rPr>
              <a:t>LinkedIn Recruiter</a:t>
            </a:r>
            <a:r>
              <a:rPr kumimoji="0" lang="en-US" altLang="en-US" sz="1600" b="0" i="0" u="none" strike="noStrike" cap="none" normalizeH="0" baseline="0" dirty="0">
                <a:ln>
                  <a:noFill/>
                </a:ln>
                <a:solidFill>
                  <a:srgbClr val="1F1F1F"/>
                </a:solidFill>
                <a:effectLst/>
              </a:rPr>
              <a:t> and the </a:t>
            </a:r>
            <a:r>
              <a:rPr kumimoji="0" lang="en-US" altLang="en-US" sz="1600" b="1" i="0" u="none" strike="noStrike" cap="none" normalizeH="0" baseline="0" dirty="0">
                <a:ln>
                  <a:noFill/>
                </a:ln>
                <a:solidFill>
                  <a:srgbClr val="1F1F1F"/>
                </a:solidFill>
                <a:effectLst/>
              </a:rPr>
              <a:t>Chartered Institute of Personnel and Development (CIPD)</a:t>
            </a:r>
            <a:r>
              <a:rPr kumimoji="0" lang="en-US" altLang="en-US" sz="1600" b="0" i="0" u="none" strike="noStrike" cap="none" normalizeH="0" baseline="0" dirty="0">
                <a:ln>
                  <a:noFill/>
                </a:ln>
                <a:solidFill>
                  <a:srgbClr val="1F1F1F"/>
                </a:solidFill>
                <a:effectLst/>
              </a:rPr>
              <a:t> networks to attract passive candidates with proven leadership experience.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5">
            <a:extLst>
              <a:ext uri="{FF2B5EF4-FFF2-40B4-BE49-F238E27FC236}">
                <a16:creationId xmlns:a16="http://schemas.microsoft.com/office/drawing/2014/main" id="{BFBD3DB0-1706-B1A3-A665-558BAC1A7C9A}"/>
              </a:ext>
            </a:extLst>
          </p:cNvPr>
          <p:cNvSpPr>
            <a:spLocks noChangeArrowheads="1"/>
          </p:cNvSpPr>
          <p:nvPr/>
        </p:nvSpPr>
        <p:spPr bwMode="auto">
          <a:xfrm>
            <a:off x="830299" y="3888414"/>
            <a:ext cx="8576009" cy="1036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0784" numCol="1" anchor="ctr" anchorCtr="0" compatLnSpc="1">
            <a:prstTxWarp prst="textNoShape">
              <a:avLst/>
            </a:prstTxWarp>
            <a:spAutoFit/>
          </a:bodyPr>
          <a:lstStyle/>
          <a:p>
            <a:pPr lvl="0" defTabSz="914400" eaLnBrk="0" fontAlgn="base" hangingPunct="0">
              <a:spcBef>
                <a:spcPct val="0"/>
              </a:spcBef>
              <a:spcAft>
                <a:spcPct val="0"/>
              </a:spcAft>
            </a:pPr>
            <a:r>
              <a:rPr lang="en-US" altLang="en-US" sz="1600" dirty="0">
                <a:solidFill>
                  <a:srgbClr val="1F1F1F"/>
                </a:solidFill>
              </a:rPr>
              <a:t>We </a:t>
            </a:r>
            <a:r>
              <a:rPr lang="en-US" altLang="en-US" sz="1600" dirty="0" err="1">
                <a:solidFill>
                  <a:srgbClr val="1F1F1F"/>
                </a:solidFill>
              </a:rPr>
              <a:t>analyse</a:t>
            </a:r>
            <a:r>
              <a:rPr lang="en-US" altLang="en-US" sz="1600" dirty="0">
                <a:solidFill>
                  <a:srgbClr val="1F1F1F"/>
                </a:solidFill>
              </a:rPr>
              <a:t> job descriptions with advanced tools to remove gender-coded terms (e.g., replacing "dominant" with "collaborative"), promoting a diverse candidate pool. Our ads reflect our commitment to the Equality Act 2010 and provide reasonable adjustments for neurodivergent or disabled applicants.</a:t>
            </a:r>
            <a:endParaRPr kumimoji="0" lang="en-US" altLang="en-US" sz="160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265C6EA0-AE4D-71D6-B305-CDE5BBAA5B45}"/>
              </a:ext>
            </a:extLst>
          </p:cNvPr>
          <p:cNvSpPr>
            <a:spLocks noChangeArrowheads="1"/>
          </p:cNvSpPr>
          <p:nvPr/>
        </p:nvSpPr>
        <p:spPr bwMode="auto">
          <a:xfrm>
            <a:off x="830298" y="5243013"/>
            <a:ext cx="7894251" cy="789944"/>
          </a:xfrm>
          <a:prstGeom prst="rect">
            <a:avLst/>
          </a:prstGeom>
          <a:solidFill>
            <a:schemeClr val="accent3"/>
          </a:solidFill>
          <a:ln>
            <a:noFill/>
          </a:ln>
          <a:effectLst/>
        </p:spPr>
        <p:txBody>
          <a:bodyPr vert="horz" wrap="square" lIns="0" tIns="0" rIns="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1F1F1F"/>
                </a:solidFill>
                <a:effectLst/>
              </a:rPr>
              <a:t>By combining specialist targeting with bias-free language, we ensure that Rootwings Academy doesn't just find </a:t>
            </a:r>
            <a:r>
              <a:rPr kumimoji="0" lang="en-US" altLang="en-US" sz="1600" b="1" i="1" u="none" strike="noStrike" cap="none" normalizeH="0" baseline="0" dirty="0">
                <a:ln>
                  <a:noFill/>
                </a:ln>
                <a:solidFill>
                  <a:srgbClr val="1F1F1F"/>
                </a:solidFill>
                <a:effectLst/>
              </a:rPr>
              <a:t>any</a:t>
            </a:r>
            <a:r>
              <a:rPr kumimoji="0" lang="en-US" altLang="en-US" sz="1600" b="1" i="0" u="none" strike="noStrike" cap="none" normalizeH="0" baseline="0" dirty="0">
                <a:ln>
                  <a:noFill/>
                </a:ln>
                <a:solidFill>
                  <a:srgbClr val="1F1F1F"/>
                </a:solidFill>
                <a:effectLst/>
              </a:rPr>
              <a:t> candidate, but the </a:t>
            </a:r>
            <a:r>
              <a:rPr kumimoji="0" lang="en-US" altLang="en-US" sz="1600" b="1" i="1" u="none" strike="noStrike" cap="none" normalizeH="0" baseline="0" dirty="0">
                <a:ln>
                  <a:noFill/>
                </a:ln>
                <a:solidFill>
                  <a:srgbClr val="1F1F1F"/>
                </a:solidFill>
                <a:effectLst/>
              </a:rPr>
              <a:t>right</a:t>
            </a:r>
            <a:r>
              <a:rPr kumimoji="0" lang="en-US" altLang="en-US" sz="1600" b="1" i="0" u="none" strike="noStrike" cap="none" normalizeH="0" baseline="0" dirty="0">
                <a:ln>
                  <a:noFill/>
                </a:ln>
                <a:solidFill>
                  <a:srgbClr val="1F1F1F"/>
                </a:solidFill>
                <a:effectLst/>
              </a:rPr>
              <a:t> candidate whose values align with our inclusive mission.</a:t>
            </a:r>
            <a:endParaRPr kumimoji="0" lang="en-US" altLang="en-US" sz="1600" b="1" i="0" u="none" strike="noStrike" cap="none" normalizeH="0" baseline="0" dirty="0">
              <a:ln>
                <a:noFill/>
              </a:ln>
              <a:solidFill>
                <a:schemeClr val="tx1"/>
              </a:solidFill>
              <a:effectLst/>
            </a:endParaRPr>
          </a:p>
        </p:txBody>
      </p:sp>
      <p:sp>
        <p:nvSpPr>
          <p:cNvPr id="15" name="Rectangle 11">
            <a:extLst>
              <a:ext uri="{FF2B5EF4-FFF2-40B4-BE49-F238E27FC236}">
                <a16:creationId xmlns:a16="http://schemas.microsoft.com/office/drawing/2014/main" id="{F3F24339-6EF2-2615-0F8D-4BF00C12B318}"/>
              </a:ext>
            </a:extLst>
          </p:cNvPr>
          <p:cNvSpPr>
            <a:spLocks noChangeArrowheads="1"/>
          </p:cNvSpPr>
          <p:nvPr/>
        </p:nvSpPr>
        <p:spPr bwMode="auto">
          <a:xfrm>
            <a:off x="830299" y="5963707"/>
            <a:ext cx="78942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rgbClr val="1F1F1F"/>
              </a:solidFill>
              <a:effectLst/>
              <a:latin typeface="Google Sans Tex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1" u="none" strike="noStrike" cap="none" normalizeH="0" baseline="0" dirty="0">
                <a:ln>
                  <a:noFill/>
                </a:ln>
                <a:solidFill>
                  <a:srgbClr val="1F1F1F"/>
                </a:solidFill>
                <a:effectLst/>
                <a:latin typeface="Google Sans Text"/>
              </a:rPr>
              <a:t>Armstrong, M. and Taylor, S. (2023)</a:t>
            </a:r>
            <a:endParaRPr kumimoji="0" lang="en-US" altLang="en-US" sz="1100" b="0" i="1" u="none" strike="noStrike" cap="none" normalizeH="0" baseline="0" dirty="0">
              <a:ln>
                <a:noFill/>
              </a:ln>
              <a:solidFill>
                <a:srgbClr val="1F1F1F"/>
              </a:solidFill>
              <a:effectLst/>
              <a:latin typeface="Google Sans Text"/>
            </a:endParaRPr>
          </a:p>
        </p:txBody>
      </p:sp>
      <p:pic>
        <p:nvPicPr>
          <p:cNvPr id="19" name="Picture 18">
            <a:extLst>
              <a:ext uri="{FF2B5EF4-FFF2-40B4-BE49-F238E27FC236}">
                <a16:creationId xmlns:a16="http://schemas.microsoft.com/office/drawing/2014/main" id="{F9028969-A42A-0D62-8AA7-76C86422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9121" y="1571748"/>
            <a:ext cx="1216879" cy="726747"/>
          </a:xfrm>
          <a:prstGeom prst="rect">
            <a:avLst/>
          </a:prstGeom>
        </p:spPr>
      </p:pic>
      <p:pic>
        <p:nvPicPr>
          <p:cNvPr id="23" name="Picture 22">
            <a:extLst>
              <a:ext uri="{FF2B5EF4-FFF2-40B4-BE49-F238E27FC236}">
                <a16:creationId xmlns:a16="http://schemas.microsoft.com/office/drawing/2014/main" id="{97A9D3DE-0354-5002-FBA3-FC8F609AA7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75775" y="1361464"/>
            <a:ext cx="2048774" cy="1147314"/>
          </a:xfrm>
          <a:prstGeom prst="rect">
            <a:avLst/>
          </a:prstGeom>
        </p:spPr>
      </p:pic>
      <p:pic>
        <p:nvPicPr>
          <p:cNvPr id="25" name="Picture 24">
            <a:extLst>
              <a:ext uri="{FF2B5EF4-FFF2-40B4-BE49-F238E27FC236}">
                <a16:creationId xmlns:a16="http://schemas.microsoft.com/office/drawing/2014/main" id="{420D8C68-A8E6-F5CE-1D3A-815D398509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90812" y="2406821"/>
            <a:ext cx="2345324" cy="1094008"/>
          </a:xfrm>
          <a:prstGeom prst="rect">
            <a:avLst/>
          </a:prstGeom>
        </p:spPr>
      </p:pic>
      <p:pic>
        <p:nvPicPr>
          <p:cNvPr id="27" name="Picture 26">
            <a:extLst>
              <a:ext uri="{FF2B5EF4-FFF2-40B4-BE49-F238E27FC236}">
                <a16:creationId xmlns:a16="http://schemas.microsoft.com/office/drawing/2014/main" id="{BF4D9EC4-46E3-6227-9FB1-FF4E7D502F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02573" y="2298495"/>
            <a:ext cx="2203735" cy="980891"/>
          </a:xfrm>
          <a:prstGeom prst="rect">
            <a:avLst/>
          </a:prstGeom>
        </p:spPr>
      </p:pic>
    </p:spTree>
    <p:extLst>
      <p:ext uri="{BB962C8B-B14F-4D97-AF65-F5344CB8AC3E}">
        <p14:creationId xmlns:p14="http://schemas.microsoft.com/office/powerpoint/2010/main" val="223377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7" name="Rectangle 26">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9" name="Freeform: Shape 28">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827FCC-5263-4B24-6831-09097C09033A}"/>
              </a:ext>
            </a:extLst>
          </p:cNvPr>
          <p:cNvSpPr>
            <a:spLocks noGrp="1"/>
          </p:cNvSpPr>
          <p:nvPr>
            <p:ph type="title"/>
          </p:nvPr>
        </p:nvSpPr>
        <p:spPr>
          <a:xfrm>
            <a:off x="692973" y="1470473"/>
            <a:ext cx="3437122" cy="843801"/>
          </a:xfrm>
        </p:spPr>
        <p:txBody>
          <a:bodyPr vert="horz" lIns="91440" tIns="45720" rIns="91440" bIns="45720" rtlCol="0" anchor="ctr">
            <a:normAutofit/>
          </a:bodyPr>
          <a:lstStyle/>
          <a:p>
            <a:r>
              <a:rPr lang="en-US" sz="2400" b="1" dirty="0"/>
              <a:t>SCREENING</a:t>
            </a:r>
          </a:p>
        </p:txBody>
      </p:sp>
      <p:sp>
        <p:nvSpPr>
          <p:cNvPr id="31" name="Isosceles Triangle 3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5E7E8170-8078-516D-D6C5-FE5C0124047D}"/>
              </a:ext>
            </a:extLst>
          </p:cNvPr>
          <p:cNvSpPr txBox="1"/>
          <p:nvPr/>
        </p:nvSpPr>
        <p:spPr>
          <a:xfrm>
            <a:off x="615505" y="2282102"/>
            <a:ext cx="3749061" cy="3708388"/>
          </a:xfrm>
          <a:prstGeom prst="rect">
            <a:avLst/>
          </a:prstGeom>
        </p:spPr>
        <p:txBody>
          <a:bodyPr vert="horz" lIns="91440" tIns="45720" rIns="91440" bIns="45720" rtlCol="0">
            <a:no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Scientific decision-making and learning theories help transition candidates to colleagues. This is known as ‘screening’.</a:t>
            </a: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dirty="0">
                <a:solidFill>
                  <a:schemeClr val="tx1">
                    <a:lumMod val="75000"/>
                    <a:lumOff val="25000"/>
                  </a:schemeClr>
                </a:solidFill>
              </a:rPr>
              <a:t>This stage in recruitment ensures that no candidate is excluded due to protected characteristics, focusing instead on </a:t>
            </a:r>
            <a:r>
              <a:rPr lang="en-US" sz="1600" b="1" dirty="0">
                <a:solidFill>
                  <a:schemeClr val="tx1">
                    <a:lumMod val="75000"/>
                    <a:lumOff val="25000"/>
                  </a:schemeClr>
                </a:solidFill>
              </a:rPr>
              <a:t>Objective Selection</a:t>
            </a:r>
            <a:r>
              <a:rPr lang="en-US" sz="1600" dirty="0">
                <a:solidFill>
                  <a:schemeClr val="tx1">
                    <a:lumMod val="75000"/>
                    <a:lumOff val="25000"/>
                  </a:schemeClr>
                </a:solidFill>
              </a:rPr>
              <a:t> to ensure "Diverse Perspectives" reach the interview stage (Equality Act 2010)</a:t>
            </a:r>
          </a:p>
          <a:p>
            <a:pPr>
              <a:lnSpc>
                <a:spcPct val="90000"/>
              </a:lnSpc>
              <a:spcBef>
                <a:spcPts val="1000"/>
              </a:spcBef>
              <a:buClr>
                <a:schemeClr val="accent1"/>
              </a:buClr>
              <a:buSzPct val="80000"/>
            </a:pPr>
            <a:r>
              <a:rPr lang="en-US" sz="1600" i="1" dirty="0">
                <a:solidFill>
                  <a:schemeClr val="tx1">
                    <a:lumMod val="75000"/>
                    <a:lumOff val="25000"/>
                  </a:schemeClr>
                </a:solidFill>
              </a:rPr>
              <a:t>"By removing identifiers, we ensure the screening process is an objective science, not a subjective 'gut feeling’.</a:t>
            </a:r>
          </a:p>
          <a:p>
            <a:pPr>
              <a:lnSpc>
                <a:spcPct val="90000"/>
              </a:lnSpc>
              <a:spcBef>
                <a:spcPts val="1000"/>
              </a:spcBef>
              <a:buClr>
                <a:schemeClr val="accent1"/>
              </a:buClr>
              <a:buSzPct val="80000"/>
            </a:pPr>
            <a:r>
              <a:rPr lang="en-US" sz="1100" i="1" dirty="0">
                <a:solidFill>
                  <a:schemeClr val="tx1">
                    <a:lumMod val="75000"/>
                    <a:lumOff val="25000"/>
                  </a:schemeClr>
                </a:solidFill>
              </a:rPr>
              <a:t>(Mullings, 2023)</a:t>
            </a:r>
            <a:endParaRPr lang="en-US" sz="1100" dirty="0">
              <a:solidFill>
                <a:schemeClr val="tx1">
                  <a:lumMod val="75000"/>
                  <a:lumOff val="25000"/>
                </a:schemeClr>
              </a:solidFill>
            </a:endParaRPr>
          </a:p>
        </p:txBody>
      </p:sp>
      <p:sp>
        <p:nvSpPr>
          <p:cNvPr id="33" name="Freeform: Shape 32">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Venn diagram with solid fill">
            <a:extLst>
              <a:ext uri="{FF2B5EF4-FFF2-40B4-BE49-F238E27FC236}">
                <a16:creationId xmlns:a16="http://schemas.microsoft.com/office/drawing/2014/main" id="{33DE0B7C-4315-0479-6836-B1691D7C44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55303" y="36526"/>
            <a:ext cx="1200330" cy="1200330"/>
          </a:xfrm>
          <a:prstGeom prst="rect">
            <a:avLst/>
          </a:prstGeom>
        </p:spPr>
      </p:pic>
      <p:pic>
        <p:nvPicPr>
          <p:cNvPr id="8" name="Graphic 7" descr="Blind with solid fill">
            <a:extLst>
              <a:ext uri="{FF2B5EF4-FFF2-40B4-BE49-F238E27FC236}">
                <a16:creationId xmlns:a16="http://schemas.microsoft.com/office/drawing/2014/main" id="{D6DD686E-E6A0-1D12-A303-5D69361D34B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65607" y="856622"/>
            <a:ext cx="4038807" cy="4038807"/>
          </a:xfrm>
          <a:prstGeom prst="rect">
            <a:avLst/>
          </a:prstGeom>
        </p:spPr>
      </p:pic>
      <p:sp>
        <p:nvSpPr>
          <p:cNvPr id="12" name="TextBox 11">
            <a:extLst>
              <a:ext uri="{FF2B5EF4-FFF2-40B4-BE49-F238E27FC236}">
                <a16:creationId xmlns:a16="http://schemas.microsoft.com/office/drawing/2014/main" id="{8A5AB48F-573E-7EF9-4996-0FC0C8E059A7}"/>
              </a:ext>
            </a:extLst>
          </p:cNvPr>
          <p:cNvSpPr txBox="1"/>
          <p:nvPr/>
        </p:nvSpPr>
        <p:spPr>
          <a:xfrm>
            <a:off x="6363730" y="4720281"/>
            <a:ext cx="5309103" cy="978729"/>
          </a:xfrm>
          <a:prstGeom prst="rect">
            <a:avLst/>
          </a:prstGeom>
          <a:solidFill>
            <a:schemeClr val="accent3"/>
          </a:solidFill>
        </p:spPr>
        <p:txBody>
          <a:bodyPr wrap="square">
            <a:sp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Blind Shortlisting:</a:t>
            </a:r>
            <a:r>
              <a:rPr lang="en-US" sz="1600" dirty="0">
                <a:solidFill>
                  <a:schemeClr val="tx1">
                    <a:lumMod val="75000"/>
                    <a:lumOff val="25000"/>
                  </a:schemeClr>
                </a:solidFill>
              </a:rPr>
              <a:t> Names, ages, and photos are redacted from CVs to ensure the panel focuses solely on the </a:t>
            </a:r>
            <a:r>
              <a:rPr lang="en-US" sz="1600" b="1" dirty="0">
                <a:solidFill>
                  <a:schemeClr val="tx1">
                    <a:lumMod val="75000"/>
                    <a:lumOff val="25000"/>
                  </a:schemeClr>
                </a:solidFill>
              </a:rPr>
              <a:t>"Specific Skills"</a:t>
            </a:r>
            <a:r>
              <a:rPr lang="en-US" sz="1600" dirty="0">
                <a:solidFill>
                  <a:schemeClr val="tx1">
                    <a:lumMod val="75000"/>
                    <a:lumOff val="25000"/>
                  </a:schemeClr>
                </a:solidFill>
              </a:rPr>
              <a:t> and qualifications identified in the Job Analysis.</a:t>
            </a:r>
          </a:p>
        </p:txBody>
      </p:sp>
      <p:sp>
        <p:nvSpPr>
          <p:cNvPr id="14" name="TextBox 13">
            <a:extLst>
              <a:ext uri="{FF2B5EF4-FFF2-40B4-BE49-F238E27FC236}">
                <a16:creationId xmlns:a16="http://schemas.microsoft.com/office/drawing/2014/main" id="{A7AC20AF-3486-6122-B3F6-E975B10F2132}"/>
              </a:ext>
            </a:extLst>
          </p:cNvPr>
          <p:cNvSpPr txBox="1"/>
          <p:nvPr/>
        </p:nvSpPr>
        <p:spPr>
          <a:xfrm>
            <a:off x="4837407" y="870309"/>
            <a:ext cx="3296439" cy="1200329"/>
          </a:xfrm>
          <a:prstGeom prst="rect">
            <a:avLst/>
          </a:prstGeom>
          <a:noFill/>
        </p:spPr>
        <p:txBody>
          <a:bodyPr wrap="square">
            <a:sp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Criteria-Led Screening:</a:t>
            </a:r>
            <a:r>
              <a:rPr lang="en-US" sz="1600" dirty="0">
                <a:solidFill>
                  <a:schemeClr val="tx1">
                    <a:lumMod val="75000"/>
                    <a:lumOff val="25000"/>
                  </a:schemeClr>
                </a:solidFill>
              </a:rPr>
              <a:t> Applications are scored against a fixed matrix derived from the </a:t>
            </a:r>
            <a:r>
              <a:rPr lang="en-US" sz="1600" b="1" dirty="0">
                <a:solidFill>
                  <a:schemeClr val="tx1">
                    <a:lumMod val="75000"/>
                    <a:lumOff val="25000"/>
                  </a:schemeClr>
                </a:solidFill>
              </a:rPr>
              <a:t>Person Specification</a:t>
            </a:r>
            <a:r>
              <a:rPr lang="en-US" sz="1600" dirty="0">
                <a:solidFill>
                  <a:schemeClr val="tx1">
                    <a:lumMod val="75000"/>
                    <a:lumOff val="25000"/>
                  </a:schemeClr>
                </a:solidFill>
              </a:rPr>
              <a:t> (e.g., DSL Level 4, SEND experience).</a:t>
            </a:r>
          </a:p>
        </p:txBody>
      </p:sp>
    </p:spTree>
    <p:extLst>
      <p:ext uri="{BB962C8B-B14F-4D97-AF65-F5344CB8AC3E}">
        <p14:creationId xmlns:p14="http://schemas.microsoft.com/office/powerpoint/2010/main" val="2098928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BFFB-4C2D-30CE-C1AC-B7DCEED0239B}"/>
              </a:ext>
            </a:extLst>
          </p:cNvPr>
          <p:cNvSpPr>
            <a:spLocks noGrp="1"/>
          </p:cNvSpPr>
          <p:nvPr>
            <p:ph type="title"/>
          </p:nvPr>
        </p:nvSpPr>
        <p:spPr>
          <a:xfrm>
            <a:off x="726111" y="874187"/>
            <a:ext cx="4512504" cy="934995"/>
          </a:xfrm>
        </p:spPr>
        <p:txBody>
          <a:bodyPr>
            <a:normAutofit/>
          </a:bodyPr>
          <a:lstStyle/>
          <a:p>
            <a:r>
              <a:rPr lang="en-GB" sz="2400" b="1" dirty="0"/>
              <a:t>SELECTION PROCESS:</a:t>
            </a:r>
            <a:br>
              <a:rPr lang="en-GB" sz="2400" b="1" dirty="0"/>
            </a:br>
            <a:r>
              <a:rPr lang="en-GB" sz="2400" b="1" dirty="0"/>
              <a:t>INTERVIEWS TO MICROTEACH </a:t>
            </a:r>
          </a:p>
        </p:txBody>
      </p:sp>
      <p:sp>
        <p:nvSpPr>
          <p:cNvPr id="3" name="Content Placeholder 2">
            <a:extLst>
              <a:ext uri="{FF2B5EF4-FFF2-40B4-BE49-F238E27FC236}">
                <a16:creationId xmlns:a16="http://schemas.microsoft.com/office/drawing/2014/main" id="{65DBEA28-18C1-4ED5-E622-15BC2139DFAB}"/>
              </a:ext>
            </a:extLst>
          </p:cNvPr>
          <p:cNvSpPr>
            <a:spLocks noGrp="1"/>
          </p:cNvSpPr>
          <p:nvPr>
            <p:ph sz="half" idx="1"/>
          </p:nvPr>
        </p:nvSpPr>
        <p:spPr>
          <a:xfrm>
            <a:off x="726111" y="1809183"/>
            <a:ext cx="4822073" cy="4888180"/>
          </a:xfrm>
          <a:solidFill>
            <a:schemeClr val="accent3"/>
          </a:solidFill>
        </p:spPr>
        <p:txBody>
          <a:bodyPr>
            <a:normAutofit fontScale="92500"/>
          </a:bodyPr>
          <a:lstStyle/>
          <a:p>
            <a:pPr marL="0" indent="0" algn="ctr">
              <a:buNone/>
            </a:pPr>
            <a:r>
              <a:rPr lang="en-GB" sz="1600" b="1" u="sng" dirty="0"/>
              <a:t>1. FACE TO FACE INTERVIEW WITH DIVERSE PANEL</a:t>
            </a:r>
          </a:p>
          <a:p>
            <a:pPr marL="0" indent="0" algn="ctr">
              <a:buNone/>
            </a:pPr>
            <a:r>
              <a:rPr lang="en-US" sz="1600" b="1" dirty="0"/>
              <a:t>Competency-Based Questions:</a:t>
            </a:r>
          </a:p>
          <a:p>
            <a:pPr marL="0" indent="0" algn="ctr">
              <a:buNone/>
            </a:pPr>
            <a:r>
              <a:rPr lang="en-US" sz="1600" dirty="0"/>
              <a:t>E.G. Can you share an instance where you identified a complex safeguarding concern needing external intervention? Describe the steps you took to comply with KCSIE and how you managed staff accountability.</a:t>
            </a:r>
          </a:p>
          <a:p>
            <a:pPr marL="0" indent="0" algn="ctr">
              <a:buNone/>
            </a:pPr>
            <a:r>
              <a:rPr lang="en-GB" sz="1600" b="1" u="sng" dirty="0"/>
              <a:t>2. SCENARIO SESSION</a:t>
            </a:r>
          </a:p>
          <a:p>
            <a:pPr marL="0" indent="0" algn="ctr">
              <a:buNone/>
            </a:pPr>
            <a:r>
              <a:rPr lang="en-US" sz="1600" b="1" dirty="0"/>
              <a:t>Candidates are given a real-world SEMH scenario to test their de-escalation and crisis management skills.</a:t>
            </a:r>
          </a:p>
          <a:p>
            <a:pPr marL="0" indent="0" algn="ctr">
              <a:buNone/>
            </a:pPr>
            <a:r>
              <a:rPr lang="en-US" sz="1600" dirty="0"/>
              <a:t>E.G., A student becoming dysregulated and aggressive.</a:t>
            </a:r>
          </a:p>
          <a:p>
            <a:pPr marL="0" indent="0" algn="ctr">
              <a:buNone/>
            </a:pPr>
            <a:r>
              <a:rPr lang="en-US" sz="1600" b="1" u="sng" dirty="0"/>
              <a:t>3. </a:t>
            </a:r>
            <a:r>
              <a:rPr lang="en-GB" sz="1600" b="1" u="sng" dirty="0"/>
              <a:t>MICRO-TEACH </a:t>
            </a:r>
          </a:p>
          <a:p>
            <a:pPr marL="0" indent="0" algn="ctr">
              <a:buNone/>
            </a:pPr>
            <a:r>
              <a:rPr lang="en-US" sz="1600" b="1" dirty="0"/>
              <a:t>A 15-minute presentation to demonstrate their ability to engage students or lead a staff briefing</a:t>
            </a:r>
            <a:r>
              <a:rPr lang="en-US" sz="1600" dirty="0"/>
              <a:t>.</a:t>
            </a:r>
            <a:endParaRPr lang="en-GB" sz="1600" dirty="0"/>
          </a:p>
          <a:p>
            <a:pPr marL="0" indent="0">
              <a:buNone/>
            </a:pPr>
            <a:endParaRPr lang="en-US" sz="1600" dirty="0"/>
          </a:p>
          <a:p>
            <a:pPr marL="0" indent="0">
              <a:buNone/>
            </a:pPr>
            <a:endParaRPr lang="en-GB" sz="1600" dirty="0"/>
          </a:p>
          <a:p>
            <a:pPr marL="0" indent="0">
              <a:buNone/>
            </a:pPr>
            <a:endParaRPr lang="en-US" sz="1600" dirty="0"/>
          </a:p>
        </p:txBody>
      </p:sp>
      <p:sp>
        <p:nvSpPr>
          <p:cNvPr id="6" name="TextBox 5">
            <a:extLst>
              <a:ext uri="{FF2B5EF4-FFF2-40B4-BE49-F238E27FC236}">
                <a16:creationId xmlns:a16="http://schemas.microsoft.com/office/drawing/2014/main" id="{F30F31B9-550F-4AC8-F269-C2BF2E19F886}"/>
              </a:ext>
            </a:extLst>
          </p:cNvPr>
          <p:cNvSpPr txBox="1"/>
          <p:nvPr/>
        </p:nvSpPr>
        <p:spPr>
          <a:xfrm>
            <a:off x="5734642" y="1131029"/>
            <a:ext cx="5644750" cy="1985159"/>
          </a:xfrm>
          <a:prstGeom prst="rect">
            <a:avLst/>
          </a:prstGeom>
          <a:noFill/>
        </p:spPr>
        <p:txBody>
          <a:bodyPr wrap="square">
            <a:spAutoFit/>
          </a:bodyPr>
          <a:lstStyle/>
          <a:p>
            <a:r>
              <a:rPr lang="en-US" sz="1600" dirty="0"/>
              <a:t>For the </a:t>
            </a:r>
            <a:r>
              <a:rPr lang="en-US" sz="1600" b="1" dirty="0"/>
              <a:t>Selection Stage</a:t>
            </a:r>
            <a:r>
              <a:rPr lang="en-US" sz="1600" dirty="0"/>
              <a:t> at Rootwings Academy, the goal is to move beyond verbal responses to see the </a:t>
            </a:r>
            <a:r>
              <a:rPr lang="en-US" sz="1600" b="1" dirty="0"/>
              <a:t>AP Manager</a:t>
            </a:r>
            <a:r>
              <a:rPr lang="en-US" sz="1600" dirty="0"/>
              <a:t> in action. </a:t>
            </a:r>
          </a:p>
          <a:p>
            <a:r>
              <a:rPr lang="en-US" sz="1600" dirty="0"/>
              <a:t>To ensure the process is objective and  legally defensible, using a </a:t>
            </a:r>
            <a:r>
              <a:rPr lang="en-US" sz="1600" b="1" dirty="0"/>
              <a:t>Selection Scoring Matrix </a:t>
            </a:r>
            <a:r>
              <a:rPr lang="en-US" sz="1600" dirty="0"/>
              <a:t>transforms qualitative interview answers into quantitative data, allowing for "Scientific Decision-Making"  </a:t>
            </a:r>
          </a:p>
          <a:p>
            <a:r>
              <a:rPr lang="en-GB" sz="1100" i="1" dirty="0"/>
              <a:t>(Torrington,(2020)</a:t>
            </a:r>
          </a:p>
        </p:txBody>
      </p:sp>
      <p:graphicFrame>
        <p:nvGraphicFramePr>
          <p:cNvPr id="11" name="Table 10">
            <a:extLst>
              <a:ext uri="{FF2B5EF4-FFF2-40B4-BE49-F238E27FC236}">
                <a16:creationId xmlns:a16="http://schemas.microsoft.com/office/drawing/2014/main" id="{22C042D5-04AC-B28B-A81B-BCF2BF09147F}"/>
              </a:ext>
            </a:extLst>
          </p:cNvPr>
          <p:cNvGraphicFramePr>
            <a:graphicFrameLocks noGrp="1"/>
          </p:cNvGraphicFramePr>
          <p:nvPr>
            <p:extLst>
              <p:ext uri="{D42A27DB-BD31-4B8C-83A1-F6EECF244321}">
                <p14:modId xmlns:p14="http://schemas.microsoft.com/office/powerpoint/2010/main" val="1572670449"/>
              </p:ext>
            </p:extLst>
          </p:nvPr>
        </p:nvGraphicFramePr>
        <p:xfrm>
          <a:off x="5821140" y="3116188"/>
          <a:ext cx="5644749" cy="3581175"/>
        </p:xfrm>
        <a:graphic>
          <a:graphicData uri="http://schemas.openxmlformats.org/drawingml/2006/table">
            <a:tbl>
              <a:tblPr firstRow="1" bandRow="1">
                <a:tableStyleId>{5C22544A-7EE6-4342-B048-85BDC9FD1C3A}</a:tableStyleId>
              </a:tblPr>
              <a:tblGrid>
                <a:gridCol w="1550344">
                  <a:extLst>
                    <a:ext uri="{9D8B030D-6E8A-4147-A177-3AD203B41FA5}">
                      <a16:colId xmlns:a16="http://schemas.microsoft.com/office/drawing/2014/main" val="1592045311"/>
                    </a:ext>
                  </a:extLst>
                </a:gridCol>
                <a:gridCol w="1557479">
                  <a:extLst>
                    <a:ext uri="{9D8B030D-6E8A-4147-A177-3AD203B41FA5}">
                      <a16:colId xmlns:a16="http://schemas.microsoft.com/office/drawing/2014/main" val="2993290623"/>
                    </a:ext>
                  </a:extLst>
                </a:gridCol>
                <a:gridCol w="1685930">
                  <a:extLst>
                    <a:ext uri="{9D8B030D-6E8A-4147-A177-3AD203B41FA5}">
                      <a16:colId xmlns:a16="http://schemas.microsoft.com/office/drawing/2014/main" val="122550926"/>
                    </a:ext>
                  </a:extLst>
                </a:gridCol>
                <a:gridCol w="850996">
                  <a:extLst>
                    <a:ext uri="{9D8B030D-6E8A-4147-A177-3AD203B41FA5}">
                      <a16:colId xmlns:a16="http://schemas.microsoft.com/office/drawing/2014/main" val="4039779905"/>
                    </a:ext>
                  </a:extLst>
                </a:gridCol>
              </a:tblGrid>
              <a:tr h="614865">
                <a:tc>
                  <a:txBody>
                    <a:bodyPr/>
                    <a:lstStyle/>
                    <a:p>
                      <a:r>
                        <a:rPr lang="en-GB" sz="1200" dirty="0"/>
                        <a:t>COMPETENCY AREA</a:t>
                      </a:r>
                    </a:p>
                  </a:txBody>
                  <a:tcPr/>
                </a:tc>
                <a:tc>
                  <a:txBody>
                    <a:bodyPr/>
                    <a:lstStyle/>
                    <a:p>
                      <a:r>
                        <a:rPr lang="en-GB" sz="1200" dirty="0"/>
                        <a:t>PERSON SPECIFIC CRITERIA</a:t>
                      </a:r>
                    </a:p>
                  </a:txBody>
                  <a:tcPr/>
                </a:tc>
                <a:tc>
                  <a:txBody>
                    <a:bodyPr/>
                    <a:lstStyle/>
                    <a:p>
                      <a:r>
                        <a:rPr lang="en-GB" sz="1200" dirty="0"/>
                        <a:t>CANDIDATE EVIDENCE</a:t>
                      </a:r>
                    </a:p>
                  </a:txBody>
                  <a:tcPr/>
                </a:tc>
                <a:tc>
                  <a:txBody>
                    <a:bodyPr/>
                    <a:lstStyle/>
                    <a:p>
                      <a:r>
                        <a:rPr lang="en-GB" sz="1200" dirty="0"/>
                        <a:t>SCORE (1-5)</a:t>
                      </a:r>
                    </a:p>
                  </a:txBody>
                  <a:tcPr/>
                </a:tc>
                <a:extLst>
                  <a:ext uri="{0D108BD9-81ED-4DB2-BD59-A6C34878D82A}">
                    <a16:rowId xmlns:a16="http://schemas.microsoft.com/office/drawing/2014/main" val="2669069423"/>
                  </a:ext>
                </a:extLst>
              </a:tr>
              <a:tr h="775410">
                <a:tc>
                  <a:txBody>
                    <a:bodyPr/>
                    <a:lstStyle/>
                    <a:p>
                      <a:r>
                        <a:rPr lang="en-GB" sz="1200" b="1" dirty="0"/>
                        <a:t>Safeguarding</a:t>
                      </a:r>
                    </a:p>
                  </a:txBody>
                  <a:tcPr/>
                </a:tc>
                <a:tc>
                  <a:txBody>
                    <a:bodyPr/>
                    <a:lstStyle/>
                    <a:p>
                      <a:r>
                        <a:rPr lang="en-GB" sz="1200" dirty="0"/>
                        <a:t>Expert knowledge of KCSIE 2025</a:t>
                      </a:r>
                    </a:p>
                  </a:txBody>
                  <a:tcPr/>
                </a:tc>
                <a:tc>
                  <a:txBody>
                    <a:bodyPr/>
                    <a:lstStyle/>
                    <a:p>
                      <a:r>
                        <a:rPr lang="en-GB" sz="1200" dirty="0"/>
                        <a:t>Cited specific 2025 legal updates</a:t>
                      </a:r>
                    </a:p>
                  </a:txBody>
                  <a:tcPr/>
                </a:tc>
                <a:tc>
                  <a:txBody>
                    <a:bodyPr/>
                    <a:lstStyle/>
                    <a:p>
                      <a:r>
                        <a:rPr lang="en-GB" sz="1200" dirty="0"/>
                        <a:t>5</a:t>
                      </a:r>
                    </a:p>
                  </a:txBody>
                  <a:tcPr/>
                </a:tc>
                <a:extLst>
                  <a:ext uri="{0D108BD9-81ED-4DB2-BD59-A6C34878D82A}">
                    <a16:rowId xmlns:a16="http://schemas.microsoft.com/office/drawing/2014/main" val="1168389004"/>
                  </a:ext>
                </a:extLst>
              </a:tr>
              <a:tr h="775410">
                <a:tc>
                  <a:txBody>
                    <a:bodyPr/>
                    <a:lstStyle/>
                    <a:p>
                      <a:r>
                        <a:rPr lang="en-GB" sz="1200" b="1" dirty="0"/>
                        <a:t>Leadership </a:t>
                      </a:r>
                    </a:p>
                  </a:txBody>
                  <a:tcPr/>
                </a:tc>
                <a:tc>
                  <a:txBody>
                    <a:bodyPr/>
                    <a:lstStyle/>
                    <a:p>
                      <a:r>
                        <a:rPr lang="en-GB" sz="1200" dirty="0"/>
                        <a:t>Experience leading SEMH teams through crisis</a:t>
                      </a:r>
                    </a:p>
                  </a:txBody>
                  <a:tcPr/>
                </a:tc>
                <a:tc>
                  <a:txBody>
                    <a:bodyPr/>
                    <a:lstStyle/>
                    <a:p>
                      <a:r>
                        <a:rPr lang="en-GB" sz="1200" dirty="0"/>
                        <a:t>Description showed reflection but lacked staff mentoring detail</a:t>
                      </a:r>
                    </a:p>
                  </a:txBody>
                  <a:tcPr/>
                </a:tc>
                <a:tc>
                  <a:txBody>
                    <a:bodyPr/>
                    <a:lstStyle/>
                    <a:p>
                      <a:r>
                        <a:rPr lang="en-GB" sz="1200" dirty="0"/>
                        <a:t>3</a:t>
                      </a:r>
                    </a:p>
                  </a:txBody>
                  <a:tcPr/>
                </a:tc>
                <a:extLst>
                  <a:ext uri="{0D108BD9-81ED-4DB2-BD59-A6C34878D82A}">
                    <a16:rowId xmlns:a16="http://schemas.microsoft.com/office/drawing/2014/main" val="1820322713"/>
                  </a:ext>
                </a:extLst>
              </a:tr>
              <a:tr h="0">
                <a:tc>
                  <a:txBody>
                    <a:bodyPr/>
                    <a:lstStyle/>
                    <a:p>
                      <a:r>
                        <a:rPr lang="en-GB" sz="1200" b="1" dirty="0"/>
                        <a:t>Data/MIS</a:t>
                      </a:r>
                    </a:p>
                  </a:txBody>
                  <a:tcPr/>
                </a:tc>
                <a:tc>
                  <a:txBody>
                    <a:bodyPr/>
                    <a:lstStyle/>
                    <a:p>
                      <a:r>
                        <a:rPr lang="en-GB" sz="1200" dirty="0"/>
                        <a:t>Proficient in Arbor/SIMS</a:t>
                      </a:r>
                    </a:p>
                  </a:txBody>
                  <a:tcPr/>
                </a:tc>
                <a:tc>
                  <a:txBody>
                    <a:bodyPr/>
                    <a:lstStyle/>
                    <a:p>
                      <a:r>
                        <a:rPr lang="en-GB" sz="1200" dirty="0"/>
                        <a:t>Demonstrated clear mental schemas for reporting</a:t>
                      </a:r>
                    </a:p>
                  </a:txBody>
                  <a:tcPr/>
                </a:tc>
                <a:tc>
                  <a:txBody>
                    <a:bodyPr/>
                    <a:lstStyle/>
                    <a:p>
                      <a:r>
                        <a:rPr lang="en-GB" sz="1200" dirty="0"/>
                        <a:t>4</a:t>
                      </a:r>
                    </a:p>
                  </a:txBody>
                  <a:tcPr/>
                </a:tc>
                <a:extLst>
                  <a:ext uri="{0D108BD9-81ED-4DB2-BD59-A6C34878D82A}">
                    <a16:rowId xmlns:a16="http://schemas.microsoft.com/office/drawing/2014/main" val="509451984"/>
                  </a:ext>
                </a:extLst>
              </a:tr>
              <a:tr h="775410">
                <a:tc>
                  <a:txBody>
                    <a:bodyPr/>
                    <a:lstStyle/>
                    <a:p>
                      <a:r>
                        <a:rPr lang="en-GB" sz="1200" b="1" dirty="0"/>
                        <a:t>DEI</a:t>
                      </a:r>
                    </a:p>
                  </a:txBody>
                  <a:tcPr/>
                </a:tc>
                <a:tc>
                  <a:txBody>
                    <a:bodyPr/>
                    <a:lstStyle/>
                    <a:p>
                      <a:r>
                        <a:rPr lang="en-GB" sz="1200" dirty="0"/>
                        <a:t>Commitment to equity</a:t>
                      </a:r>
                    </a:p>
                  </a:txBody>
                  <a:tcPr/>
                </a:tc>
                <a:tc>
                  <a:txBody>
                    <a:bodyPr/>
                    <a:lstStyle/>
                    <a:p>
                      <a:r>
                        <a:rPr lang="en-GB" sz="1200" dirty="0"/>
                        <a:t>Explained how they adapted lessons for neurodiverse values</a:t>
                      </a:r>
                    </a:p>
                  </a:txBody>
                  <a:tcPr/>
                </a:tc>
                <a:tc>
                  <a:txBody>
                    <a:bodyPr/>
                    <a:lstStyle/>
                    <a:p>
                      <a:r>
                        <a:rPr lang="en-GB" sz="1200" dirty="0"/>
                        <a:t>5</a:t>
                      </a:r>
                    </a:p>
                  </a:txBody>
                  <a:tcPr/>
                </a:tc>
                <a:extLst>
                  <a:ext uri="{0D108BD9-81ED-4DB2-BD59-A6C34878D82A}">
                    <a16:rowId xmlns:a16="http://schemas.microsoft.com/office/drawing/2014/main" val="3774831233"/>
                  </a:ext>
                </a:extLst>
              </a:tr>
            </a:tbl>
          </a:graphicData>
        </a:graphic>
      </p:graphicFrame>
      <p:sp>
        <p:nvSpPr>
          <p:cNvPr id="12" name="Rectangle 11">
            <a:extLst>
              <a:ext uri="{FF2B5EF4-FFF2-40B4-BE49-F238E27FC236}">
                <a16:creationId xmlns:a16="http://schemas.microsoft.com/office/drawing/2014/main" id="{2CFFDB13-B0E2-5F32-98DC-3B603529935C}"/>
              </a:ext>
            </a:extLst>
          </p:cNvPr>
          <p:cNvSpPr/>
          <p:nvPr/>
        </p:nvSpPr>
        <p:spPr>
          <a:xfrm rot="19843853">
            <a:off x="5772149" y="4547349"/>
            <a:ext cx="5010654" cy="1107996"/>
          </a:xfrm>
          <a:prstGeom prst="rect">
            <a:avLst/>
          </a:prstGeom>
          <a:noFill/>
        </p:spPr>
        <p:txBody>
          <a:bodyPr wrap="square" lIns="91440" tIns="45720" rIns="91440" bIns="45720">
            <a:spAutoFit/>
          </a:bodyPr>
          <a:lstStyle/>
          <a:p>
            <a:pPr algn="ctr"/>
            <a:r>
              <a:rPr lang="en-US" sz="6600" dirty="0">
                <a:ln w="0"/>
                <a:solidFill>
                  <a:schemeClr val="accent1">
                    <a:alpha val="36000"/>
                  </a:schemeClr>
                </a:solidFill>
                <a:effectLst>
                  <a:outerShdw blurRad="38100" dist="25400" dir="5400000" algn="ctr" rotWithShape="0">
                    <a:srgbClr val="6E747A">
                      <a:alpha val="43000"/>
                    </a:srgbClr>
                  </a:outerShdw>
                </a:effectLst>
              </a:rPr>
              <a:t>EXAMPLE</a:t>
            </a:r>
          </a:p>
        </p:txBody>
      </p:sp>
      <p:sp>
        <p:nvSpPr>
          <p:cNvPr id="13" name="TextBox 12">
            <a:extLst>
              <a:ext uri="{FF2B5EF4-FFF2-40B4-BE49-F238E27FC236}">
                <a16:creationId xmlns:a16="http://schemas.microsoft.com/office/drawing/2014/main" id="{DB24E5AE-5A9B-1664-06D4-84C498B14A0E}"/>
              </a:ext>
            </a:extLst>
          </p:cNvPr>
          <p:cNvSpPr txBox="1"/>
          <p:nvPr/>
        </p:nvSpPr>
        <p:spPr>
          <a:xfrm>
            <a:off x="827903" y="6381455"/>
            <a:ext cx="4955059" cy="261610"/>
          </a:xfrm>
          <a:prstGeom prst="rect">
            <a:avLst/>
          </a:prstGeom>
          <a:noFill/>
        </p:spPr>
        <p:txBody>
          <a:bodyPr wrap="square" rtlCol="0">
            <a:spAutoFit/>
          </a:bodyPr>
          <a:lstStyle/>
          <a:p>
            <a:r>
              <a:rPr lang="en-US" sz="1100" i="1" dirty="0"/>
              <a:t>(Torrington, D., Hall, L., Taylor, S. and Atkinson, C. 2020)</a:t>
            </a:r>
            <a:endParaRPr lang="en-GB" sz="1100" i="1" dirty="0"/>
          </a:p>
        </p:txBody>
      </p:sp>
    </p:spTree>
    <p:extLst>
      <p:ext uri="{BB962C8B-B14F-4D97-AF65-F5344CB8AC3E}">
        <p14:creationId xmlns:p14="http://schemas.microsoft.com/office/powerpoint/2010/main" val="3194891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AF97-03BC-3D64-BF16-8909C0C61C18}"/>
              </a:ext>
            </a:extLst>
          </p:cNvPr>
          <p:cNvSpPr>
            <a:spLocks noGrp="1"/>
          </p:cNvSpPr>
          <p:nvPr>
            <p:ph type="title"/>
          </p:nvPr>
        </p:nvSpPr>
        <p:spPr/>
        <p:txBody>
          <a:bodyPr>
            <a:normAutofit/>
          </a:bodyPr>
          <a:lstStyle/>
          <a:p>
            <a:r>
              <a:rPr lang="en-GB" sz="2400" b="1" dirty="0"/>
              <a:t>SELECTION PROCESS: </a:t>
            </a:r>
            <a:br>
              <a:rPr lang="en-GB" sz="2400" b="1" dirty="0"/>
            </a:br>
            <a:r>
              <a:rPr lang="en-GB" sz="2400" b="1" dirty="0"/>
              <a:t>EQUAL OPPORTUNITIES AND </a:t>
            </a:r>
            <a:br>
              <a:rPr lang="en-GB" sz="2400" b="1" dirty="0"/>
            </a:br>
            <a:r>
              <a:rPr lang="en-GB" sz="2400" b="1" dirty="0"/>
              <a:t>DECISION MAKING</a:t>
            </a:r>
          </a:p>
        </p:txBody>
      </p:sp>
      <p:pic>
        <p:nvPicPr>
          <p:cNvPr id="4" name="Content Placeholder 3">
            <a:extLst>
              <a:ext uri="{FF2B5EF4-FFF2-40B4-BE49-F238E27FC236}">
                <a16:creationId xmlns:a16="http://schemas.microsoft.com/office/drawing/2014/main" id="{90FEC49A-E810-A1C1-BD3F-CCC0FDB46A5C}"/>
              </a:ext>
            </a:extLst>
          </p:cNvPr>
          <p:cNvPicPr>
            <a:picLocks noGrp="1" noChangeAspect="1"/>
          </p:cNvPicPr>
          <p:nvPr>
            <p:ph idx="1"/>
          </p:nvPr>
        </p:nvPicPr>
        <p:blipFill>
          <a:blip r:embed="rId3"/>
          <a:stretch>
            <a:fillRect/>
          </a:stretch>
        </p:blipFill>
        <p:spPr>
          <a:xfrm>
            <a:off x="6346566" y="4051384"/>
            <a:ext cx="4616798" cy="2307822"/>
          </a:xfrm>
          <a:prstGeom prst="rect">
            <a:avLst/>
          </a:prstGeom>
        </p:spPr>
      </p:pic>
      <p:sp>
        <p:nvSpPr>
          <p:cNvPr id="5" name="TextBox 4">
            <a:extLst>
              <a:ext uri="{FF2B5EF4-FFF2-40B4-BE49-F238E27FC236}">
                <a16:creationId xmlns:a16="http://schemas.microsoft.com/office/drawing/2014/main" id="{9BE03A39-4276-0EF7-49D1-C1094122D955}"/>
              </a:ext>
            </a:extLst>
          </p:cNvPr>
          <p:cNvSpPr txBox="1"/>
          <p:nvPr/>
        </p:nvSpPr>
        <p:spPr>
          <a:xfrm>
            <a:off x="6436589" y="1828562"/>
            <a:ext cx="4860407" cy="2031325"/>
          </a:xfrm>
          <a:prstGeom prst="rect">
            <a:avLst/>
          </a:prstGeom>
          <a:noFill/>
        </p:spPr>
        <p:txBody>
          <a:bodyPr wrap="square" rtlCol="0">
            <a:spAutoFit/>
          </a:bodyPr>
          <a:lstStyle/>
          <a:p>
            <a:endParaRPr lang="en-US" sz="1400" b="1" dirty="0"/>
          </a:p>
          <a:p>
            <a:r>
              <a:rPr lang="en-US" sz="1600" dirty="0"/>
              <a:t>At Rootwings Academy, the </a:t>
            </a:r>
            <a:r>
              <a:rPr lang="en-US" sz="1600" b="1" dirty="0"/>
              <a:t>Equality Act 2010</a:t>
            </a:r>
            <a:r>
              <a:rPr lang="en-US" sz="1600" dirty="0"/>
              <a:t> is viewed as a strategic framework to capture </a:t>
            </a:r>
            <a:r>
              <a:rPr lang="en-US" sz="1600" b="1" dirty="0"/>
              <a:t>Diverse Perspectives</a:t>
            </a:r>
            <a:r>
              <a:rPr lang="en-US" sz="1600" dirty="0"/>
              <a:t>, not just a legal requirement.</a:t>
            </a:r>
          </a:p>
          <a:p>
            <a:r>
              <a:rPr lang="en-US" sz="1600" dirty="0"/>
              <a:t>We use objective methodology to remove human error and bias, ensuring the "smooth running" of the academy through merit-based hiring.</a:t>
            </a:r>
          </a:p>
        </p:txBody>
      </p:sp>
      <p:graphicFrame>
        <p:nvGraphicFramePr>
          <p:cNvPr id="6" name="Diagram 5">
            <a:extLst>
              <a:ext uri="{FF2B5EF4-FFF2-40B4-BE49-F238E27FC236}">
                <a16:creationId xmlns:a16="http://schemas.microsoft.com/office/drawing/2014/main" id="{801FEC84-53EE-10B1-A18D-5B9850E066FE}"/>
              </a:ext>
            </a:extLst>
          </p:cNvPr>
          <p:cNvGraphicFramePr/>
          <p:nvPr>
            <p:extLst>
              <p:ext uri="{D42A27DB-BD31-4B8C-83A1-F6EECF244321}">
                <p14:modId xmlns:p14="http://schemas.microsoft.com/office/powerpoint/2010/main" val="397600130"/>
              </p:ext>
            </p:extLst>
          </p:nvPr>
        </p:nvGraphicFramePr>
        <p:xfrm>
          <a:off x="677334" y="2052733"/>
          <a:ext cx="5418666" cy="43774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96B72D49-55CC-4235-B941-BFA069466830}"/>
              </a:ext>
            </a:extLst>
          </p:cNvPr>
          <p:cNvSpPr txBox="1"/>
          <p:nvPr/>
        </p:nvSpPr>
        <p:spPr>
          <a:xfrm>
            <a:off x="8559637" y="6112985"/>
            <a:ext cx="2552007" cy="246221"/>
          </a:xfrm>
          <a:prstGeom prst="rect">
            <a:avLst/>
          </a:prstGeom>
          <a:noFill/>
        </p:spPr>
        <p:txBody>
          <a:bodyPr wrap="square" rtlCol="0">
            <a:spAutoFit/>
          </a:bodyPr>
          <a:lstStyle/>
          <a:p>
            <a:r>
              <a:rPr lang="en-GB" sz="1000" i="1" dirty="0"/>
              <a:t>(Interaction Design Foundation, 2024)</a:t>
            </a:r>
          </a:p>
        </p:txBody>
      </p:sp>
    </p:spTree>
    <p:extLst>
      <p:ext uri="{BB962C8B-B14F-4D97-AF65-F5344CB8AC3E}">
        <p14:creationId xmlns:p14="http://schemas.microsoft.com/office/powerpoint/2010/main" val="3184848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Man analyzing data on a screen">
            <a:extLst>
              <a:ext uri="{FF2B5EF4-FFF2-40B4-BE49-F238E27FC236}">
                <a16:creationId xmlns:a16="http://schemas.microsoft.com/office/drawing/2014/main" id="{7B32934D-8493-93E0-1E2A-8A58992C828D}"/>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4717495" y="-13940"/>
            <a:ext cx="4959698" cy="6857999"/>
          </a:xfrm>
          <a:prstGeom prst="rect">
            <a:avLst/>
          </a:prstGeom>
        </p:spPr>
      </p:pic>
      <p:sp>
        <p:nvSpPr>
          <p:cNvPr id="2" name="Title 1">
            <a:extLst>
              <a:ext uri="{FF2B5EF4-FFF2-40B4-BE49-F238E27FC236}">
                <a16:creationId xmlns:a16="http://schemas.microsoft.com/office/drawing/2014/main" id="{8EDC4244-E7BA-65AF-19F1-83E7C8C6BDAA}"/>
              </a:ext>
            </a:extLst>
          </p:cNvPr>
          <p:cNvSpPr>
            <a:spLocks noGrp="1"/>
          </p:cNvSpPr>
          <p:nvPr>
            <p:ph type="title"/>
          </p:nvPr>
        </p:nvSpPr>
        <p:spPr>
          <a:xfrm>
            <a:off x="622413" y="500610"/>
            <a:ext cx="4122308" cy="926978"/>
          </a:xfrm>
        </p:spPr>
        <p:txBody>
          <a:bodyPr>
            <a:normAutofit/>
          </a:bodyPr>
          <a:lstStyle/>
          <a:p>
            <a:r>
              <a:rPr lang="en-GB" sz="2400" b="1" dirty="0"/>
              <a:t>IDENTIFYING LEARNING AND DEVELOPMENT NEEDS</a:t>
            </a:r>
          </a:p>
        </p:txBody>
      </p:sp>
      <p:graphicFrame>
        <p:nvGraphicFramePr>
          <p:cNvPr id="11" name="Diagram 10">
            <a:extLst>
              <a:ext uri="{FF2B5EF4-FFF2-40B4-BE49-F238E27FC236}">
                <a16:creationId xmlns:a16="http://schemas.microsoft.com/office/drawing/2014/main" id="{A9BDAC72-FF7B-0506-BD61-316CE3F07BD1}"/>
              </a:ext>
            </a:extLst>
          </p:cNvPr>
          <p:cNvGraphicFramePr/>
          <p:nvPr/>
        </p:nvGraphicFramePr>
        <p:xfrm>
          <a:off x="-1127145" y="3415060"/>
          <a:ext cx="8093065" cy="3294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6" name="Straight Connector 15">
            <a:extLst>
              <a:ext uri="{FF2B5EF4-FFF2-40B4-BE49-F238E27FC236}">
                <a16:creationId xmlns:a16="http://schemas.microsoft.com/office/drawing/2014/main" id="{963EC9FB-E338-B0BE-D4B5-64B3095898F8}"/>
              </a:ext>
            </a:extLst>
          </p:cNvPr>
          <p:cNvCxnSpPr>
            <a:cxnSpLocks/>
          </p:cNvCxnSpPr>
          <p:nvPr/>
        </p:nvCxnSpPr>
        <p:spPr>
          <a:xfrm>
            <a:off x="1212574" y="4299002"/>
            <a:ext cx="2375452"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6A18D5D1-C099-1E7D-BAD2-39CE4059829C}"/>
              </a:ext>
            </a:extLst>
          </p:cNvPr>
          <p:cNvCxnSpPr>
            <a:cxnSpLocks/>
          </p:cNvCxnSpPr>
          <p:nvPr/>
        </p:nvCxnSpPr>
        <p:spPr>
          <a:xfrm>
            <a:off x="1677275" y="5243106"/>
            <a:ext cx="1421476" cy="0"/>
          </a:xfrm>
          <a:prstGeom prst="line">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BB08D9BA-C9D8-0DA2-7081-6C6E5396EA9A}"/>
              </a:ext>
            </a:extLst>
          </p:cNvPr>
          <p:cNvSpPr txBox="1"/>
          <p:nvPr/>
        </p:nvSpPr>
        <p:spPr>
          <a:xfrm>
            <a:off x="1016413" y="3672365"/>
            <a:ext cx="2743200" cy="369332"/>
          </a:xfrm>
          <a:prstGeom prst="rect">
            <a:avLst/>
          </a:prstGeom>
          <a:noFill/>
        </p:spPr>
        <p:txBody>
          <a:bodyPr wrap="square" rtlCol="0">
            <a:spAutoFit/>
          </a:bodyPr>
          <a:lstStyle/>
          <a:p>
            <a:pPr algn="ctr"/>
            <a:r>
              <a:rPr lang="en-GB" dirty="0"/>
              <a:t>ORGANISATIONAL LEVEL</a:t>
            </a:r>
          </a:p>
        </p:txBody>
      </p:sp>
      <p:sp>
        <p:nvSpPr>
          <p:cNvPr id="23" name="TextBox 22">
            <a:extLst>
              <a:ext uri="{FF2B5EF4-FFF2-40B4-BE49-F238E27FC236}">
                <a16:creationId xmlns:a16="http://schemas.microsoft.com/office/drawing/2014/main" id="{FDF185F9-EAB3-7680-5E54-80C56570D3CF}"/>
              </a:ext>
            </a:extLst>
          </p:cNvPr>
          <p:cNvSpPr txBox="1"/>
          <p:nvPr/>
        </p:nvSpPr>
        <p:spPr>
          <a:xfrm>
            <a:off x="1390486" y="4518057"/>
            <a:ext cx="1995054" cy="646331"/>
          </a:xfrm>
          <a:prstGeom prst="rect">
            <a:avLst/>
          </a:prstGeom>
          <a:noFill/>
        </p:spPr>
        <p:txBody>
          <a:bodyPr wrap="square" rtlCol="0">
            <a:spAutoFit/>
          </a:bodyPr>
          <a:lstStyle/>
          <a:p>
            <a:pPr algn="ctr"/>
            <a:r>
              <a:rPr lang="en-GB" dirty="0"/>
              <a:t>OCCUPATIONAL LEVEL</a:t>
            </a:r>
          </a:p>
        </p:txBody>
      </p:sp>
      <p:sp>
        <p:nvSpPr>
          <p:cNvPr id="24" name="TextBox 23">
            <a:extLst>
              <a:ext uri="{FF2B5EF4-FFF2-40B4-BE49-F238E27FC236}">
                <a16:creationId xmlns:a16="http://schemas.microsoft.com/office/drawing/2014/main" id="{C4734AA3-6C1F-42F3-2DB7-E651764ABCD6}"/>
              </a:ext>
            </a:extLst>
          </p:cNvPr>
          <p:cNvSpPr txBox="1"/>
          <p:nvPr/>
        </p:nvSpPr>
        <p:spPr>
          <a:xfrm>
            <a:off x="1677275" y="5413042"/>
            <a:ext cx="1421476" cy="584775"/>
          </a:xfrm>
          <a:prstGeom prst="rect">
            <a:avLst/>
          </a:prstGeom>
          <a:noFill/>
        </p:spPr>
        <p:txBody>
          <a:bodyPr wrap="square" rtlCol="0">
            <a:spAutoFit/>
          </a:bodyPr>
          <a:lstStyle/>
          <a:p>
            <a:pPr algn="ctr"/>
            <a:r>
              <a:rPr lang="en-GB" sz="1600" dirty="0"/>
              <a:t>INDIVIDUAL LEVEL</a:t>
            </a:r>
          </a:p>
        </p:txBody>
      </p:sp>
      <p:sp>
        <p:nvSpPr>
          <p:cNvPr id="25" name="Rectangle 24">
            <a:extLst>
              <a:ext uri="{FF2B5EF4-FFF2-40B4-BE49-F238E27FC236}">
                <a16:creationId xmlns:a16="http://schemas.microsoft.com/office/drawing/2014/main" id="{5295743E-5A63-EA85-D075-940DC6826BF5}"/>
              </a:ext>
            </a:extLst>
          </p:cNvPr>
          <p:cNvSpPr/>
          <p:nvPr/>
        </p:nvSpPr>
        <p:spPr>
          <a:xfrm>
            <a:off x="556822" y="1485739"/>
            <a:ext cx="4253490" cy="1844354"/>
          </a:xfrm>
          <a:prstGeom prst="rect">
            <a:avLst/>
          </a:prstGeom>
        </p:spPr>
        <p:txBody>
          <a:bodyPr/>
          <a:lstStyle/>
          <a:p>
            <a:pPr lvl="0">
              <a:lnSpc>
                <a:spcPct val="100000"/>
              </a:lnSpc>
            </a:pPr>
            <a:r>
              <a:rPr lang="en-GB" sz="1400" dirty="0"/>
              <a:t>Once the AP Manager is hired, we conduct a </a:t>
            </a:r>
            <a:r>
              <a:rPr lang="en-GB" sz="1400" b="1" dirty="0"/>
              <a:t>Training Needs Analysis (TNA).</a:t>
            </a:r>
          </a:p>
          <a:p>
            <a:pPr lvl="0">
              <a:lnSpc>
                <a:spcPct val="100000"/>
              </a:lnSpc>
            </a:pPr>
            <a:endParaRPr lang="en-US" sz="1400" b="1" dirty="0"/>
          </a:p>
          <a:p>
            <a:pPr lvl="0">
              <a:lnSpc>
                <a:spcPct val="100000"/>
              </a:lnSpc>
            </a:pPr>
            <a:r>
              <a:rPr lang="en-GB" sz="1400" dirty="0"/>
              <a:t>Rootwings Academy utilises a three-tier Training Needs Analysis (TNA) to ensure learning and development (L&amp;D) is targeted and cost-effective </a:t>
            </a:r>
          </a:p>
          <a:p>
            <a:pPr lvl="0">
              <a:lnSpc>
                <a:spcPct val="100000"/>
              </a:lnSpc>
            </a:pPr>
            <a:endParaRPr lang="en-GB" sz="1400" i="1" dirty="0"/>
          </a:p>
          <a:p>
            <a:pPr lvl="0">
              <a:lnSpc>
                <a:spcPct val="100000"/>
              </a:lnSpc>
            </a:pPr>
            <a:r>
              <a:rPr lang="en-GB" sz="1000" i="1" dirty="0"/>
              <a:t>(McGoldrick and Stewart, 1996).</a:t>
            </a:r>
          </a:p>
          <a:p>
            <a:pPr lvl="0">
              <a:lnSpc>
                <a:spcPct val="100000"/>
              </a:lnSpc>
            </a:pPr>
            <a:endParaRPr lang="en-GB" sz="1400" dirty="0"/>
          </a:p>
        </p:txBody>
      </p:sp>
      <p:sp>
        <p:nvSpPr>
          <p:cNvPr id="31" name="TextBox 30">
            <a:extLst>
              <a:ext uri="{FF2B5EF4-FFF2-40B4-BE49-F238E27FC236}">
                <a16:creationId xmlns:a16="http://schemas.microsoft.com/office/drawing/2014/main" id="{3D20C244-5A2B-4220-887C-6EB82059A528}"/>
              </a:ext>
            </a:extLst>
          </p:cNvPr>
          <p:cNvSpPr txBox="1"/>
          <p:nvPr/>
        </p:nvSpPr>
        <p:spPr>
          <a:xfrm>
            <a:off x="7428767" y="4719320"/>
            <a:ext cx="4409067" cy="1600438"/>
          </a:xfrm>
          <a:prstGeom prst="rect">
            <a:avLst/>
          </a:prstGeom>
          <a:noFill/>
        </p:spPr>
        <p:txBody>
          <a:bodyPr wrap="square" rtlCol="0">
            <a:spAutoFit/>
          </a:bodyPr>
          <a:lstStyle/>
          <a:p>
            <a:pPr lvl="0">
              <a:lnSpc>
                <a:spcPct val="100000"/>
              </a:lnSpc>
            </a:pPr>
            <a:r>
              <a:rPr lang="en-GB" sz="1400" dirty="0"/>
              <a:t>We then complete a</a:t>
            </a:r>
            <a:r>
              <a:rPr lang="en-US" sz="1400" dirty="0"/>
              <a:t> </a:t>
            </a:r>
            <a:r>
              <a:rPr lang="en-GB" sz="1400" b="1" dirty="0"/>
              <a:t>Performance Gap Analysis</a:t>
            </a:r>
            <a:r>
              <a:rPr lang="en-US" sz="1400" b="1" dirty="0"/>
              <a:t>, </a:t>
            </a:r>
            <a:r>
              <a:rPr lang="en-US" sz="1400" dirty="0"/>
              <a:t>comparing the manager's “Actual Performance”</a:t>
            </a:r>
            <a:r>
              <a:rPr lang="en-GB" sz="1400" dirty="0"/>
              <a:t> against the “Desired Standards” set out in the Person Specification.</a:t>
            </a:r>
            <a:r>
              <a:rPr lang="en-US" sz="1400" dirty="0"/>
              <a:t> </a:t>
            </a:r>
            <a:r>
              <a:rPr lang="en-GB" sz="1400" dirty="0"/>
              <a:t>By identifying these needs early, we promote “focused efficiency” and ensure the manager feels supported, leading to higher “accountability and recognition.”</a:t>
            </a:r>
            <a:endParaRPr lang="en-US" sz="1400" dirty="0"/>
          </a:p>
        </p:txBody>
      </p:sp>
      <p:sp>
        <p:nvSpPr>
          <p:cNvPr id="37" name="TextBox 36">
            <a:extLst>
              <a:ext uri="{FF2B5EF4-FFF2-40B4-BE49-F238E27FC236}">
                <a16:creationId xmlns:a16="http://schemas.microsoft.com/office/drawing/2014/main" id="{26948C64-E3D6-D5F3-70C5-D5375B1D80B7}"/>
              </a:ext>
            </a:extLst>
          </p:cNvPr>
          <p:cNvSpPr txBox="1"/>
          <p:nvPr/>
        </p:nvSpPr>
        <p:spPr>
          <a:xfrm>
            <a:off x="7984822" y="6458798"/>
            <a:ext cx="2203710" cy="246221"/>
          </a:xfrm>
          <a:prstGeom prst="rect">
            <a:avLst/>
          </a:prstGeom>
          <a:noFill/>
        </p:spPr>
        <p:txBody>
          <a:bodyPr wrap="square">
            <a:spAutoFit/>
          </a:bodyPr>
          <a:lstStyle/>
          <a:p>
            <a:r>
              <a:rPr lang="en-GB" sz="1000" i="1" dirty="0"/>
              <a:t>(Microsoft, 2026)</a:t>
            </a:r>
          </a:p>
        </p:txBody>
      </p:sp>
    </p:spTree>
    <p:extLst>
      <p:ext uri="{BB962C8B-B14F-4D97-AF65-F5344CB8AC3E}">
        <p14:creationId xmlns:p14="http://schemas.microsoft.com/office/powerpoint/2010/main" val="3769560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980A-C3C4-B26C-73BB-C763579E1064}"/>
              </a:ext>
            </a:extLst>
          </p:cNvPr>
          <p:cNvSpPr>
            <a:spLocks noGrp="1"/>
          </p:cNvSpPr>
          <p:nvPr>
            <p:ph type="title"/>
          </p:nvPr>
        </p:nvSpPr>
        <p:spPr>
          <a:xfrm>
            <a:off x="677334" y="609600"/>
            <a:ext cx="3620346" cy="1033849"/>
          </a:xfrm>
        </p:spPr>
        <p:txBody>
          <a:bodyPr>
            <a:normAutofit fontScale="90000"/>
          </a:bodyPr>
          <a:lstStyle/>
          <a:p>
            <a:r>
              <a:rPr lang="en-GB" sz="2700" b="1" dirty="0"/>
              <a:t>BEHAVIOURIST THEORY-</a:t>
            </a:r>
            <a:br>
              <a:rPr lang="en-GB" sz="2700" b="1" dirty="0"/>
            </a:br>
            <a:r>
              <a:rPr lang="en-GB" sz="2700" b="1" dirty="0"/>
              <a:t>SKINNER</a:t>
            </a:r>
            <a:br>
              <a:rPr lang="en-GB" sz="2400" b="1" dirty="0"/>
            </a:br>
            <a:br>
              <a:rPr lang="en-GB" sz="2400" b="1" dirty="0"/>
            </a:br>
            <a:endParaRPr lang="en-GB" sz="1600" b="1" dirty="0"/>
          </a:p>
        </p:txBody>
      </p:sp>
      <p:graphicFrame>
        <p:nvGraphicFramePr>
          <p:cNvPr id="5" name="Diagram 4">
            <a:extLst>
              <a:ext uri="{FF2B5EF4-FFF2-40B4-BE49-F238E27FC236}">
                <a16:creationId xmlns:a16="http://schemas.microsoft.com/office/drawing/2014/main" id="{9B37BF23-63CC-E8DB-D3BD-A627FE05D8B2}"/>
              </a:ext>
            </a:extLst>
          </p:cNvPr>
          <p:cNvGraphicFramePr/>
          <p:nvPr/>
        </p:nvGraphicFramePr>
        <p:xfrm>
          <a:off x="677334" y="2036618"/>
          <a:ext cx="3906981" cy="3348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6">
            <a:extLst>
              <a:ext uri="{FF2B5EF4-FFF2-40B4-BE49-F238E27FC236}">
                <a16:creationId xmlns:a16="http://schemas.microsoft.com/office/drawing/2014/main" id="{B617CC76-1932-A0C7-54D7-9F2E753CB8AF}"/>
              </a:ext>
            </a:extLst>
          </p:cNvPr>
          <p:cNvSpPr>
            <a:spLocks noGrp="1"/>
          </p:cNvSpPr>
          <p:nvPr>
            <p:ph idx="1"/>
          </p:nvPr>
        </p:nvSpPr>
        <p:spPr>
          <a:xfrm>
            <a:off x="5170515" y="609600"/>
            <a:ext cx="6344151" cy="5408815"/>
          </a:xfrm>
        </p:spPr>
        <p:txBody>
          <a:bodyPr>
            <a:noAutofit/>
          </a:bodyPr>
          <a:lstStyle/>
          <a:p>
            <a:pPr marL="0" indent="0">
              <a:buNone/>
            </a:pPr>
            <a:r>
              <a:rPr lang="en-US" sz="1400" b="1" dirty="0"/>
              <a:t>Identified Development Needs:</a:t>
            </a:r>
            <a:endParaRPr lang="en-US" sz="1400" dirty="0"/>
          </a:p>
          <a:p>
            <a:r>
              <a:rPr lang="en-US" sz="1400" dirty="0"/>
              <a:t>Consistent safeguarding compliance</a:t>
            </a:r>
          </a:p>
          <a:p>
            <a:r>
              <a:rPr lang="en-US" sz="1400" dirty="0"/>
              <a:t>Accurate implementation of </a:t>
            </a:r>
            <a:r>
              <a:rPr lang="en-US" sz="1400" dirty="0" err="1"/>
              <a:t>behaviour</a:t>
            </a:r>
            <a:r>
              <a:rPr lang="en-US" sz="1400" dirty="0"/>
              <a:t> policies</a:t>
            </a:r>
          </a:p>
          <a:p>
            <a:r>
              <a:rPr lang="en-US" sz="1400" dirty="0"/>
              <a:t>Procedural reliability under pressure</a:t>
            </a:r>
          </a:p>
          <a:p>
            <a:r>
              <a:rPr lang="en-US" sz="1400" dirty="0"/>
              <a:t>Staff performance management and accountability</a:t>
            </a:r>
          </a:p>
          <a:p>
            <a:pPr marL="0" indent="0">
              <a:buNone/>
            </a:pPr>
            <a:br>
              <a:rPr lang="en-US" sz="1400" dirty="0"/>
            </a:br>
            <a:r>
              <a:rPr lang="en-US" sz="1400" dirty="0"/>
              <a:t>Skinner’s </a:t>
            </a:r>
            <a:r>
              <a:rPr lang="en-US" sz="1400" dirty="0" err="1"/>
              <a:t>behaviourist</a:t>
            </a:r>
            <a:r>
              <a:rPr lang="en-US" sz="1400" dirty="0"/>
              <a:t> theory (ABC MODEL) </a:t>
            </a:r>
            <a:r>
              <a:rPr lang="en-US" sz="1400" dirty="0" err="1"/>
              <a:t>conceptualises</a:t>
            </a:r>
            <a:r>
              <a:rPr lang="en-US" sz="1400" dirty="0"/>
              <a:t> learning as a change in observable </a:t>
            </a:r>
            <a:r>
              <a:rPr lang="en-US" sz="1400" dirty="0" err="1"/>
              <a:t>behaviour</a:t>
            </a:r>
            <a:r>
              <a:rPr lang="en-US" sz="1400" dirty="0"/>
              <a:t> shaped through </a:t>
            </a:r>
            <a:r>
              <a:rPr lang="en-US" sz="1400" b="1" dirty="0"/>
              <a:t>reinforcement and feedback</a:t>
            </a:r>
            <a:r>
              <a:rPr lang="en-US" sz="1400" dirty="0"/>
              <a:t>. </a:t>
            </a:r>
          </a:p>
          <a:p>
            <a:pPr marL="0" indent="0">
              <a:buNone/>
            </a:pPr>
            <a:r>
              <a:rPr lang="en-US" sz="1400" dirty="0"/>
              <a:t>Within Rootwings Academy, the Alternative Provision Manager operates in a safeguarding-critical environment where </a:t>
            </a:r>
            <a:r>
              <a:rPr lang="en-US" sz="1400" b="1" dirty="0"/>
              <a:t>procedural accuracy and consistency</a:t>
            </a:r>
            <a:r>
              <a:rPr lang="en-US" sz="1400" dirty="0"/>
              <a:t> are essential. </a:t>
            </a:r>
          </a:p>
          <a:p>
            <a:pPr marL="0" indent="0">
              <a:buNone/>
            </a:pPr>
            <a:r>
              <a:rPr lang="en-US" sz="1400" dirty="0"/>
              <a:t>Mandatory safeguarding training, policy refreshers and </a:t>
            </a:r>
            <a:r>
              <a:rPr lang="en-US" sz="1400" dirty="0" err="1"/>
              <a:t>behaviour</a:t>
            </a:r>
            <a:r>
              <a:rPr lang="en-US" sz="1400" dirty="0"/>
              <a:t> management protocols reinforce desired professional </a:t>
            </a:r>
            <a:r>
              <a:rPr lang="en-US" sz="1400" dirty="0" err="1"/>
              <a:t>behaviours</a:t>
            </a:r>
            <a:r>
              <a:rPr lang="en-US" sz="1400" dirty="0"/>
              <a:t> through clear expectations, monitoring and corrective feedback. </a:t>
            </a:r>
          </a:p>
          <a:p>
            <a:pPr marL="0" indent="0">
              <a:buNone/>
            </a:pPr>
            <a:r>
              <a:rPr lang="en-US" sz="1400" dirty="0"/>
              <a:t>Positive reinforcement, such as performance recognition and audit feedback, strengthens compliance and reduces organisational risk.</a:t>
            </a:r>
          </a:p>
          <a:p>
            <a:pPr marL="0" indent="0">
              <a:buNone/>
            </a:pPr>
            <a:r>
              <a:rPr lang="en-US" sz="1400" dirty="0"/>
              <a:t>However, </a:t>
            </a:r>
            <a:r>
              <a:rPr lang="en-US" sz="1400" dirty="0" err="1"/>
              <a:t>behaviourist</a:t>
            </a:r>
            <a:r>
              <a:rPr lang="en-US" sz="1400" dirty="0"/>
              <a:t> approaches are most effective when used to establish </a:t>
            </a:r>
            <a:r>
              <a:rPr lang="en-US" sz="1400" b="1" dirty="0"/>
              <a:t>minimum professional standards</a:t>
            </a:r>
            <a:r>
              <a:rPr lang="en-US" sz="1400" dirty="0"/>
              <a:t>, rather than to develop complex judgment.</a:t>
            </a:r>
          </a:p>
        </p:txBody>
      </p:sp>
      <p:sp>
        <p:nvSpPr>
          <p:cNvPr id="9" name="TextBox 8">
            <a:extLst>
              <a:ext uri="{FF2B5EF4-FFF2-40B4-BE49-F238E27FC236}">
                <a16:creationId xmlns:a16="http://schemas.microsoft.com/office/drawing/2014/main" id="{81A68A22-6666-3500-39C5-FD8E2EB3B0BD}"/>
              </a:ext>
            </a:extLst>
          </p:cNvPr>
          <p:cNvSpPr txBox="1"/>
          <p:nvPr/>
        </p:nvSpPr>
        <p:spPr>
          <a:xfrm>
            <a:off x="677334" y="5490874"/>
            <a:ext cx="3341717" cy="461665"/>
          </a:xfrm>
          <a:prstGeom prst="rect">
            <a:avLst/>
          </a:prstGeom>
          <a:noFill/>
        </p:spPr>
        <p:txBody>
          <a:bodyPr wrap="square">
            <a:spAutoFit/>
          </a:bodyPr>
          <a:lstStyle/>
          <a:p>
            <a:pPr marL="0" indent="0">
              <a:buNone/>
            </a:pPr>
            <a:r>
              <a:rPr lang="en-US" sz="1200" i="1" dirty="0"/>
              <a:t>(Skinner, 1953; Armstrong &amp; Taylor, 2020; CIPD, 2023)</a:t>
            </a:r>
            <a:endParaRPr lang="en-US" sz="1200" dirty="0"/>
          </a:p>
        </p:txBody>
      </p:sp>
    </p:spTree>
    <p:extLst>
      <p:ext uri="{BB962C8B-B14F-4D97-AF65-F5344CB8AC3E}">
        <p14:creationId xmlns:p14="http://schemas.microsoft.com/office/powerpoint/2010/main" val="3455007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0182-2758-FF7B-B438-9B800AEA2B18}"/>
              </a:ext>
            </a:extLst>
          </p:cNvPr>
          <p:cNvSpPr>
            <a:spLocks noGrp="1"/>
          </p:cNvSpPr>
          <p:nvPr>
            <p:ph type="title"/>
          </p:nvPr>
        </p:nvSpPr>
        <p:spPr>
          <a:xfrm>
            <a:off x="603518" y="781587"/>
            <a:ext cx="3561389" cy="1034855"/>
          </a:xfrm>
        </p:spPr>
        <p:txBody>
          <a:bodyPr>
            <a:noAutofit/>
          </a:bodyPr>
          <a:lstStyle/>
          <a:p>
            <a:r>
              <a:rPr lang="en-GB" sz="2400" b="1" dirty="0"/>
              <a:t>COGNITIVIST THEORY-</a:t>
            </a:r>
            <a:br>
              <a:rPr lang="en-GB" sz="2400" b="1" dirty="0"/>
            </a:br>
            <a:r>
              <a:rPr lang="en-GB" sz="2400" b="1" dirty="0"/>
              <a:t>BLOOM/ ANDERSON</a:t>
            </a:r>
            <a:br>
              <a:rPr lang="en-GB" sz="2400" b="1" dirty="0"/>
            </a:br>
            <a:endParaRPr lang="en-GB" sz="2400" b="1" dirty="0"/>
          </a:p>
        </p:txBody>
      </p:sp>
      <p:sp>
        <p:nvSpPr>
          <p:cNvPr id="6" name="TextBox 5">
            <a:extLst>
              <a:ext uri="{FF2B5EF4-FFF2-40B4-BE49-F238E27FC236}">
                <a16:creationId xmlns:a16="http://schemas.microsoft.com/office/drawing/2014/main" id="{38FE8D6B-C65C-4ECB-8B3F-D6963FE0DBEE}"/>
              </a:ext>
            </a:extLst>
          </p:cNvPr>
          <p:cNvSpPr txBox="1"/>
          <p:nvPr/>
        </p:nvSpPr>
        <p:spPr>
          <a:xfrm>
            <a:off x="5760196" y="1670858"/>
            <a:ext cx="4034444" cy="4185761"/>
          </a:xfrm>
          <a:prstGeom prst="rect">
            <a:avLst/>
          </a:prstGeom>
          <a:noFill/>
        </p:spPr>
        <p:txBody>
          <a:bodyPr wrap="square">
            <a:spAutoFit/>
          </a:bodyPr>
          <a:lstStyle/>
          <a:p>
            <a:r>
              <a:rPr lang="en-US" sz="1400" dirty="0"/>
              <a:t>Cognitivist learning theory views learning as an </a:t>
            </a:r>
            <a:r>
              <a:rPr lang="en-US" sz="1400" b="1" dirty="0"/>
              <a:t>active mental process</a:t>
            </a:r>
            <a:r>
              <a:rPr lang="en-US" sz="1400" dirty="0"/>
              <a:t>, therefore highly appropriate , as it focuses</a:t>
            </a:r>
            <a:r>
              <a:rPr lang="en-GB" sz="1400" dirty="0"/>
              <a:t> on </a:t>
            </a:r>
            <a:r>
              <a:rPr lang="en-GB" sz="1400" b="1" dirty="0"/>
              <a:t>how individuals acquire, organise and apply knowledge</a:t>
            </a:r>
            <a:r>
              <a:rPr lang="en-GB" sz="1400" dirty="0"/>
              <a:t>.</a:t>
            </a:r>
          </a:p>
          <a:p>
            <a:endParaRPr lang="en-US" sz="1400" dirty="0"/>
          </a:p>
          <a:p>
            <a:r>
              <a:rPr lang="en-US" sz="1400" dirty="0"/>
              <a:t>At Rootwings Academy, the Alternative Provision Manager must move beyond procedural knowledge to </a:t>
            </a:r>
            <a:r>
              <a:rPr lang="en-US" sz="1400" b="1" dirty="0"/>
              <a:t>analysis, evaluation and synthesis</a:t>
            </a:r>
            <a:r>
              <a:rPr lang="en-US" sz="1400" dirty="0"/>
              <a:t> when responding to safeguarding and </a:t>
            </a:r>
            <a:r>
              <a:rPr lang="en-US" sz="1400" dirty="0" err="1"/>
              <a:t>behavioural</a:t>
            </a:r>
            <a:r>
              <a:rPr lang="en-US" sz="1400" dirty="0"/>
              <a:t> incidents. </a:t>
            </a:r>
          </a:p>
          <a:p>
            <a:endParaRPr lang="en-US" sz="1400" dirty="0"/>
          </a:p>
          <a:p>
            <a:r>
              <a:rPr lang="en-US" sz="1400" dirty="0"/>
              <a:t>Scenario-based training, case analysis and reflective supervision strengthen cognitive schemas and metacognitive awareness, enabling more consistent, informed and defensible decision-making in complex and unpredictable contexts.</a:t>
            </a:r>
          </a:p>
          <a:p>
            <a:endParaRPr lang="en-US" sz="1600" dirty="0"/>
          </a:p>
          <a:p>
            <a:r>
              <a:rPr lang="en-US" sz="1200" i="1" dirty="0"/>
              <a:t>(Bloom, 1956; Anderson, 2001; CIPD, 2023)</a:t>
            </a:r>
            <a:endParaRPr lang="en-US" sz="1200" dirty="0"/>
          </a:p>
        </p:txBody>
      </p:sp>
      <p:graphicFrame>
        <p:nvGraphicFramePr>
          <p:cNvPr id="12" name="Diagram 11">
            <a:extLst>
              <a:ext uri="{FF2B5EF4-FFF2-40B4-BE49-F238E27FC236}">
                <a16:creationId xmlns:a16="http://schemas.microsoft.com/office/drawing/2014/main" id="{68AF2B82-62F5-E29A-7FC2-C7BB0367DFC0}"/>
              </a:ext>
            </a:extLst>
          </p:cNvPr>
          <p:cNvGraphicFramePr/>
          <p:nvPr>
            <p:extLst>
              <p:ext uri="{D42A27DB-BD31-4B8C-83A1-F6EECF244321}">
                <p14:modId xmlns:p14="http://schemas.microsoft.com/office/powerpoint/2010/main" val="3706073307"/>
              </p:ext>
            </p:extLst>
          </p:nvPr>
        </p:nvGraphicFramePr>
        <p:xfrm>
          <a:off x="726652" y="781587"/>
          <a:ext cx="5206538" cy="5925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 name="TextBox 45">
            <a:extLst>
              <a:ext uri="{FF2B5EF4-FFF2-40B4-BE49-F238E27FC236}">
                <a16:creationId xmlns:a16="http://schemas.microsoft.com/office/drawing/2014/main" id="{188998EC-645A-A9D8-F65B-8F22D80DA7AA}"/>
              </a:ext>
            </a:extLst>
          </p:cNvPr>
          <p:cNvSpPr txBox="1"/>
          <p:nvPr/>
        </p:nvSpPr>
        <p:spPr>
          <a:xfrm>
            <a:off x="603518" y="1816442"/>
            <a:ext cx="2930390" cy="2554545"/>
          </a:xfrm>
          <a:prstGeom prst="rect">
            <a:avLst/>
          </a:prstGeom>
          <a:noFill/>
        </p:spPr>
        <p:txBody>
          <a:bodyPr wrap="square">
            <a:spAutoFit/>
          </a:bodyPr>
          <a:lstStyle/>
          <a:p>
            <a:r>
              <a:rPr lang="en-US" sz="1600" b="1" dirty="0"/>
              <a:t>Identified Development Needs:</a:t>
            </a:r>
            <a:endParaRPr lang="en-US" sz="1600" dirty="0"/>
          </a:p>
          <a:p>
            <a:pPr marL="285750" indent="-285750">
              <a:buFont typeface="Wingdings" panose="05000000000000000000" pitchFamily="2" charset="2"/>
              <a:buChar char="ü"/>
            </a:pPr>
            <a:r>
              <a:rPr lang="en-US" sz="1600" dirty="0"/>
              <a:t>Complex safeguarding decision-making</a:t>
            </a:r>
          </a:p>
          <a:p>
            <a:pPr marL="285750" indent="-285750">
              <a:buFont typeface="Wingdings" panose="05000000000000000000" pitchFamily="2" charset="2"/>
              <a:buChar char="ü"/>
            </a:pPr>
            <a:r>
              <a:rPr lang="en-US" sz="1600" dirty="0"/>
              <a:t>Analytical problem-solving under pressure</a:t>
            </a:r>
          </a:p>
          <a:p>
            <a:pPr marL="285750" indent="-285750">
              <a:buFont typeface="Wingdings" panose="05000000000000000000" pitchFamily="2" charset="2"/>
              <a:buChar char="ü"/>
            </a:pPr>
            <a:r>
              <a:rPr lang="en-US" sz="1600" dirty="0"/>
              <a:t>Interpretation of ambiguous information</a:t>
            </a:r>
          </a:p>
          <a:p>
            <a:pPr marL="285750" indent="-285750">
              <a:buFont typeface="Wingdings" panose="05000000000000000000" pitchFamily="2" charset="2"/>
              <a:buChar char="ü"/>
            </a:pPr>
            <a:r>
              <a:rPr lang="en-US" sz="1600" dirty="0"/>
              <a:t>Reflective professional judgement</a:t>
            </a:r>
          </a:p>
        </p:txBody>
      </p:sp>
    </p:spTree>
    <p:extLst>
      <p:ext uri="{BB962C8B-B14F-4D97-AF65-F5344CB8AC3E}">
        <p14:creationId xmlns:p14="http://schemas.microsoft.com/office/powerpoint/2010/main" val="3648576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Orange tree with fruit in sunlight">
            <a:extLst>
              <a:ext uri="{FF2B5EF4-FFF2-40B4-BE49-F238E27FC236}">
                <a16:creationId xmlns:a16="http://schemas.microsoft.com/office/drawing/2014/main" id="{5E815D87-D13D-F0E9-E913-7B7D19B6CEC3}"/>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74814" y="0"/>
            <a:ext cx="13001105" cy="6858000"/>
          </a:xfrm>
          <a:prstGeom prst="rect">
            <a:avLst/>
          </a:prstGeom>
        </p:spPr>
      </p:pic>
      <p:sp>
        <p:nvSpPr>
          <p:cNvPr id="2" name="Title 1">
            <a:extLst>
              <a:ext uri="{FF2B5EF4-FFF2-40B4-BE49-F238E27FC236}">
                <a16:creationId xmlns:a16="http://schemas.microsoft.com/office/drawing/2014/main" id="{3AF4752C-EA8C-3B02-4946-DDE71C41800C}"/>
              </a:ext>
            </a:extLst>
          </p:cNvPr>
          <p:cNvSpPr>
            <a:spLocks noGrp="1"/>
          </p:cNvSpPr>
          <p:nvPr>
            <p:ph type="title"/>
          </p:nvPr>
        </p:nvSpPr>
        <p:spPr>
          <a:xfrm>
            <a:off x="852548" y="633235"/>
            <a:ext cx="3395902" cy="961505"/>
          </a:xfrm>
        </p:spPr>
        <p:txBody>
          <a:bodyPr>
            <a:normAutofit/>
          </a:bodyPr>
          <a:lstStyle/>
          <a:p>
            <a:r>
              <a:rPr lang="en-GB" sz="2400" b="1" dirty="0"/>
              <a:t>HUMANIST THEORY-</a:t>
            </a:r>
            <a:br>
              <a:rPr lang="en-GB" sz="2400" b="1" dirty="0"/>
            </a:br>
            <a:r>
              <a:rPr lang="en-GB" sz="2400" b="1" dirty="0"/>
              <a:t>MASLOW/ ROGERS</a:t>
            </a:r>
          </a:p>
        </p:txBody>
      </p:sp>
      <p:sp>
        <p:nvSpPr>
          <p:cNvPr id="3" name="Content Placeholder 2">
            <a:extLst>
              <a:ext uri="{FF2B5EF4-FFF2-40B4-BE49-F238E27FC236}">
                <a16:creationId xmlns:a16="http://schemas.microsoft.com/office/drawing/2014/main" id="{292453F7-69F5-EBC2-76B8-B96403B75E25}"/>
              </a:ext>
            </a:extLst>
          </p:cNvPr>
          <p:cNvSpPr>
            <a:spLocks noGrp="1"/>
          </p:cNvSpPr>
          <p:nvPr>
            <p:ph idx="1"/>
          </p:nvPr>
        </p:nvSpPr>
        <p:spPr>
          <a:xfrm>
            <a:off x="818651" y="3763391"/>
            <a:ext cx="7793335" cy="2972937"/>
          </a:xfrm>
        </p:spPr>
        <p:txBody>
          <a:bodyPr>
            <a:normAutofit fontScale="92500" lnSpcReduction="10000"/>
          </a:bodyPr>
          <a:lstStyle/>
          <a:p>
            <a:pPr marL="0" indent="0">
              <a:buNone/>
            </a:pPr>
            <a:br>
              <a:rPr lang="en-US" sz="1500" dirty="0"/>
            </a:br>
            <a:r>
              <a:rPr lang="en-US" sz="1500" dirty="0"/>
              <a:t>Humanist learning theory emphasises </a:t>
            </a:r>
            <a:r>
              <a:rPr lang="en-US" sz="1500" b="1" dirty="0"/>
              <a:t>self-directed growth, personal meaning and self-</a:t>
            </a:r>
            <a:r>
              <a:rPr lang="en-US" sz="1500" b="1" dirty="0" err="1"/>
              <a:t>actualisation</a:t>
            </a:r>
            <a:r>
              <a:rPr lang="en-US" sz="1500" dirty="0"/>
              <a:t>. </a:t>
            </a:r>
            <a:r>
              <a:rPr lang="en-US" sz="1600" b="1" dirty="0"/>
              <a:t>Maslow</a:t>
            </a:r>
            <a:r>
              <a:rPr lang="en-US" sz="1600" dirty="0"/>
              <a:t> focused on the </a:t>
            </a:r>
            <a:r>
              <a:rPr lang="en-US" sz="1600" b="1" dirty="0"/>
              <a:t>resources</a:t>
            </a:r>
            <a:r>
              <a:rPr lang="en-US" sz="1600" dirty="0"/>
              <a:t> you need to succeed, while </a:t>
            </a:r>
            <a:r>
              <a:rPr lang="en-US" sz="1600" b="1" dirty="0"/>
              <a:t>Rogers</a:t>
            </a:r>
            <a:r>
              <a:rPr lang="en-US" sz="1600" dirty="0"/>
              <a:t> focused on the </a:t>
            </a:r>
            <a:r>
              <a:rPr lang="en-US" sz="1600" b="1" dirty="0"/>
              <a:t>relationships</a:t>
            </a:r>
            <a:r>
              <a:rPr lang="en-US" sz="1600" dirty="0"/>
              <a:t> you need to flourish. </a:t>
            </a:r>
          </a:p>
          <a:p>
            <a:pPr marL="0" indent="0">
              <a:buNone/>
            </a:pPr>
            <a:r>
              <a:rPr lang="en-US" sz="1600" dirty="0"/>
              <a:t>Both agree, however, that the ultimate goal of the human experience is to become the most authentic and capable version of oneself.</a:t>
            </a:r>
            <a:endParaRPr lang="en-US" sz="1500" dirty="0"/>
          </a:p>
          <a:p>
            <a:pPr marL="0" indent="0">
              <a:buNone/>
            </a:pPr>
            <a:r>
              <a:rPr lang="en-US" sz="1500" dirty="0"/>
              <a:t>In the emotionally demanding context of Alternative Provision, leaders must have their </a:t>
            </a:r>
            <a:r>
              <a:rPr lang="en-US" sz="1500" b="1" dirty="0"/>
              <a:t>psychological and emotional needs met</a:t>
            </a:r>
            <a:r>
              <a:rPr lang="en-US" sz="1500" dirty="0"/>
              <a:t> to perform effectively. Thus, creating a supportive environment for learners.</a:t>
            </a:r>
          </a:p>
          <a:p>
            <a:pPr marL="0" indent="0">
              <a:buNone/>
            </a:pPr>
            <a:r>
              <a:rPr lang="en-US" sz="1500" dirty="0"/>
              <a:t>Coaching, mentoring and reflective CPD support the manager’s </a:t>
            </a:r>
            <a:r>
              <a:rPr lang="en-US" sz="1500" b="1" dirty="0"/>
              <a:t>self-awareness, confidence and intrinsic motivation</a:t>
            </a:r>
            <a:r>
              <a:rPr lang="en-US" sz="1500" dirty="0"/>
              <a:t>, enabling authentic leadership and ethical decision-making.</a:t>
            </a:r>
          </a:p>
          <a:p>
            <a:pPr marL="0" indent="0">
              <a:buNone/>
            </a:pPr>
            <a:r>
              <a:rPr lang="en-US" sz="1200" i="1" dirty="0"/>
              <a:t>(Maslow, 1943; Torrington et al., 2020; CIPD, 2023)</a:t>
            </a:r>
            <a:endParaRPr lang="en-US" sz="1200" dirty="0"/>
          </a:p>
          <a:p>
            <a:endParaRPr lang="en-GB" dirty="0"/>
          </a:p>
        </p:txBody>
      </p:sp>
      <p:sp>
        <p:nvSpPr>
          <p:cNvPr id="8" name="TextBox 7">
            <a:extLst>
              <a:ext uri="{FF2B5EF4-FFF2-40B4-BE49-F238E27FC236}">
                <a16:creationId xmlns:a16="http://schemas.microsoft.com/office/drawing/2014/main" id="{D660DC03-86AA-165A-3E50-8C1BA5BE6921}"/>
              </a:ext>
            </a:extLst>
          </p:cNvPr>
          <p:cNvSpPr txBox="1"/>
          <p:nvPr/>
        </p:nvSpPr>
        <p:spPr>
          <a:xfrm>
            <a:off x="9361515" y="5375375"/>
            <a:ext cx="2402378" cy="584775"/>
          </a:xfrm>
          <a:prstGeom prst="rect">
            <a:avLst/>
          </a:prstGeom>
          <a:noFill/>
        </p:spPr>
        <p:txBody>
          <a:bodyPr wrap="square" rtlCol="0">
            <a:spAutoFit/>
          </a:bodyPr>
          <a:lstStyle/>
          <a:p>
            <a:pPr algn="r"/>
            <a:r>
              <a:rPr lang="en-GB" sz="1600" b="1" dirty="0">
                <a:solidFill>
                  <a:schemeClr val="tx2"/>
                </a:solidFill>
              </a:rPr>
              <a:t>MASLOW: THE LADDER</a:t>
            </a:r>
          </a:p>
          <a:p>
            <a:pPr algn="r"/>
            <a:r>
              <a:rPr lang="en-GB" sz="1600" b="1" dirty="0">
                <a:solidFill>
                  <a:schemeClr val="tx2"/>
                </a:solidFill>
              </a:rPr>
              <a:t>(Deficiency Needs)</a:t>
            </a:r>
          </a:p>
        </p:txBody>
      </p:sp>
      <p:graphicFrame>
        <p:nvGraphicFramePr>
          <p:cNvPr id="9" name="Diagram 8">
            <a:extLst>
              <a:ext uri="{FF2B5EF4-FFF2-40B4-BE49-F238E27FC236}">
                <a16:creationId xmlns:a16="http://schemas.microsoft.com/office/drawing/2014/main" id="{9606DF08-236A-0062-73E6-22B4A2A55752}"/>
              </a:ext>
            </a:extLst>
          </p:cNvPr>
          <p:cNvGraphicFramePr/>
          <p:nvPr/>
        </p:nvGraphicFramePr>
        <p:xfrm>
          <a:off x="10059784" y="432263"/>
          <a:ext cx="1629295" cy="4945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CED3E0AB-4268-D9E9-E448-C02B4F6BEFD7}"/>
              </a:ext>
            </a:extLst>
          </p:cNvPr>
          <p:cNvSpPr txBox="1"/>
          <p:nvPr/>
        </p:nvSpPr>
        <p:spPr>
          <a:xfrm>
            <a:off x="5166853" y="2903965"/>
            <a:ext cx="2477191" cy="584775"/>
          </a:xfrm>
          <a:prstGeom prst="rect">
            <a:avLst/>
          </a:prstGeom>
          <a:noFill/>
        </p:spPr>
        <p:txBody>
          <a:bodyPr wrap="square" rtlCol="0">
            <a:spAutoFit/>
          </a:bodyPr>
          <a:lstStyle/>
          <a:p>
            <a:r>
              <a:rPr lang="en-GB" sz="1600" b="1" dirty="0">
                <a:solidFill>
                  <a:schemeClr val="tx2"/>
                </a:solidFill>
              </a:rPr>
              <a:t>ROGERS: THE CLIMATE</a:t>
            </a:r>
          </a:p>
          <a:p>
            <a:r>
              <a:rPr lang="en-GB" sz="1600" b="1" dirty="0">
                <a:solidFill>
                  <a:schemeClr val="tx2"/>
                </a:solidFill>
              </a:rPr>
              <a:t>(Growth Environment)</a:t>
            </a:r>
          </a:p>
        </p:txBody>
      </p:sp>
      <p:grpSp>
        <p:nvGrpSpPr>
          <p:cNvPr id="12" name="Group 11">
            <a:extLst>
              <a:ext uri="{FF2B5EF4-FFF2-40B4-BE49-F238E27FC236}">
                <a16:creationId xmlns:a16="http://schemas.microsoft.com/office/drawing/2014/main" id="{3487768C-A780-A2C5-87C9-A93B2DABD27E}"/>
              </a:ext>
            </a:extLst>
          </p:cNvPr>
          <p:cNvGrpSpPr/>
          <p:nvPr/>
        </p:nvGrpSpPr>
        <p:grpSpPr>
          <a:xfrm>
            <a:off x="4432881" y="1161859"/>
            <a:ext cx="3685885" cy="1798181"/>
            <a:chOff x="4116211" y="1321005"/>
            <a:chExt cx="3951893" cy="1890340"/>
          </a:xfrm>
        </p:grpSpPr>
        <p:sp>
          <p:nvSpPr>
            <p:cNvPr id="13" name="Freeform: Shape 12">
              <a:extLst>
                <a:ext uri="{FF2B5EF4-FFF2-40B4-BE49-F238E27FC236}">
                  <a16:creationId xmlns:a16="http://schemas.microsoft.com/office/drawing/2014/main" id="{B613A1A7-030D-DA3A-DD2F-1C4869A4F0DC}"/>
                </a:ext>
              </a:extLst>
            </p:cNvPr>
            <p:cNvSpPr/>
            <p:nvPr/>
          </p:nvSpPr>
          <p:spPr>
            <a:xfrm>
              <a:off x="5347559" y="1321005"/>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08000" tIns="255961" rIns="144000" bIns="252000" numCol="1" spcCol="1270" anchor="ctr" anchorCtr="0">
              <a:noAutofit/>
            </a:bodyPr>
            <a:lstStyle/>
            <a:p>
              <a:pPr marL="0" lvl="0" indent="0" algn="ctr" defTabSz="488950">
                <a:lnSpc>
                  <a:spcPct val="90000"/>
                </a:lnSpc>
                <a:spcBef>
                  <a:spcPct val="0"/>
                </a:spcBef>
                <a:spcAft>
                  <a:spcPct val="35000"/>
                </a:spcAft>
                <a:buNone/>
              </a:pPr>
              <a:r>
                <a:rPr lang="en-GB" sz="1100" b="1" kern="1200" dirty="0"/>
                <a:t>UNCONDITIONAL POSITIVE REGARD</a:t>
              </a:r>
            </a:p>
            <a:p>
              <a:pPr marL="0" lvl="0" indent="0" algn="ctr" defTabSz="488950">
                <a:lnSpc>
                  <a:spcPct val="90000"/>
                </a:lnSpc>
                <a:spcBef>
                  <a:spcPct val="0"/>
                </a:spcBef>
                <a:spcAft>
                  <a:spcPct val="35000"/>
                </a:spcAft>
                <a:buNone/>
              </a:pPr>
              <a:r>
                <a:rPr lang="en-GB" sz="1100" kern="1200" dirty="0"/>
                <a:t>(Acceptance)</a:t>
              </a:r>
            </a:p>
          </p:txBody>
        </p:sp>
        <p:sp>
          <p:nvSpPr>
            <p:cNvPr id="14" name="Freeform: Shape 13">
              <a:extLst>
                <a:ext uri="{FF2B5EF4-FFF2-40B4-BE49-F238E27FC236}">
                  <a16:creationId xmlns:a16="http://schemas.microsoft.com/office/drawing/2014/main" id="{BFD8F0F1-5C26-3A94-14FB-7FB07E28E826}"/>
                </a:ext>
              </a:extLst>
            </p:cNvPr>
            <p:cNvSpPr/>
            <p:nvPr/>
          </p:nvSpPr>
          <p:spPr>
            <a:xfrm>
              <a:off x="6605468" y="1748709"/>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44000" tIns="252000" rIns="137732" bIns="280339" numCol="1" spcCol="1270" anchor="ctr" anchorCtr="0">
              <a:noAutofit/>
            </a:bodyPr>
            <a:lstStyle/>
            <a:p>
              <a:pPr marL="0" lvl="0" indent="0" algn="ctr" defTabSz="488950">
                <a:lnSpc>
                  <a:spcPct val="90000"/>
                </a:lnSpc>
                <a:spcBef>
                  <a:spcPct val="0"/>
                </a:spcBef>
                <a:spcAft>
                  <a:spcPct val="35000"/>
                </a:spcAft>
                <a:buNone/>
              </a:pPr>
              <a:r>
                <a:rPr lang="en-GB" sz="1100" b="1" kern="1200" dirty="0"/>
                <a:t>EMPATHY</a:t>
              </a:r>
            </a:p>
            <a:p>
              <a:pPr marL="0" lvl="0" indent="0" algn="ctr" defTabSz="488950">
                <a:lnSpc>
                  <a:spcPct val="90000"/>
                </a:lnSpc>
                <a:spcBef>
                  <a:spcPct val="0"/>
                </a:spcBef>
                <a:spcAft>
                  <a:spcPct val="35000"/>
                </a:spcAft>
                <a:buNone/>
              </a:pPr>
              <a:r>
                <a:rPr lang="en-GB" sz="1000" kern="1200" dirty="0"/>
                <a:t>(Understanding)</a:t>
              </a:r>
            </a:p>
          </p:txBody>
        </p:sp>
        <p:sp>
          <p:nvSpPr>
            <p:cNvPr id="15" name="Freeform: Shape 14">
              <a:extLst>
                <a:ext uri="{FF2B5EF4-FFF2-40B4-BE49-F238E27FC236}">
                  <a16:creationId xmlns:a16="http://schemas.microsoft.com/office/drawing/2014/main" id="{CF61F32C-6B24-A052-13B1-8F439F8E684B}"/>
                </a:ext>
              </a:extLst>
            </p:cNvPr>
            <p:cNvSpPr/>
            <p:nvPr/>
          </p:nvSpPr>
          <p:spPr>
            <a:xfrm>
              <a:off x="4116211" y="1748709"/>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37732" tIns="252000" rIns="144000" bIns="280339" numCol="1" spcCol="1270" anchor="ctr" anchorCtr="0">
              <a:noAutofit/>
            </a:bodyPr>
            <a:lstStyle/>
            <a:p>
              <a:pPr marL="0" lvl="0" indent="0" algn="ctr" defTabSz="488950">
                <a:lnSpc>
                  <a:spcPct val="90000"/>
                </a:lnSpc>
                <a:spcBef>
                  <a:spcPct val="0"/>
                </a:spcBef>
                <a:spcAft>
                  <a:spcPct val="35000"/>
                </a:spcAft>
                <a:buNone/>
              </a:pPr>
              <a:r>
                <a:rPr lang="en-GB" sz="1100" b="1" kern="1200" dirty="0"/>
                <a:t>CONGRUENCE</a:t>
              </a:r>
            </a:p>
            <a:p>
              <a:pPr marL="0" lvl="0" indent="0" algn="ctr" defTabSz="488950">
                <a:lnSpc>
                  <a:spcPct val="90000"/>
                </a:lnSpc>
                <a:spcBef>
                  <a:spcPct val="0"/>
                </a:spcBef>
                <a:spcAft>
                  <a:spcPct val="35000"/>
                </a:spcAft>
                <a:buNone/>
              </a:pPr>
              <a:r>
                <a:rPr lang="en-GB" sz="1000" dirty="0"/>
                <a:t>(</a:t>
              </a:r>
              <a:r>
                <a:rPr lang="en-GB" sz="1000" kern="1200" dirty="0"/>
                <a:t>Genuineness)</a:t>
              </a:r>
            </a:p>
          </p:txBody>
        </p:sp>
      </p:grpSp>
      <p:sp>
        <p:nvSpPr>
          <p:cNvPr id="17" name="TextBox 16">
            <a:extLst>
              <a:ext uri="{FF2B5EF4-FFF2-40B4-BE49-F238E27FC236}">
                <a16:creationId xmlns:a16="http://schemas.microsoft.com/office/drawing/2014/main" id="{EC7D1105-59AD-A3C0-5EEB-BF6CEE3720A8}"/>
              </a:ext>
            </a:extLst>
          </p:cNvPr>
          <p:cNvSpPr txBox="1"/>
          <p:nvPr/>
        </p:nvSpPr>
        <p:spPr>
          <a:xfrm>
            <a:off x="852548" y="1732066"/>
            <a:ext cx="2892182" cy="2031325"/>
          </a:xfrm>
          <a:prstGeom prst="rect">
            <a:avLst/>
          </a:prstGeom>
          <a:noFill/>
        </p:spPr>
        <p:txBody>
          <a:bodyPr wrap="square" rtlCol="0">
            <a:spAutoFit/>
          </a:bodyPr>
          <a:lstStyle/>
          <a:p>
            <a:r>
              <a:rPr lang="en-US" sz="1400" b="1" dirty="0"/>
              <a:t>Identified Development Needs:</a:t>
            </a:r>
            <a:endParaRPr lang="en-US" sz="1400" dirty="0"/>
          </a:p>
          <a:p>
            <a:pPr marL="285750" indent="-285750">
              <a:buFont typeface="Wingdings" panose="05000000000000000000" pitchFamily="2" charset="2"/>
              <a:buChar char="ü"/>
            </a:pPr>
            <a:r>
              <a:rPr lang="en-US" sz="1400" dirty="0"/>
              <a:t>Emotional intelligence and self-regulation</a:t>
            </a:r>
          </a:p>
          <a:p>
            <a:pPr marL="285750" indent="-285750">
              <a:buFont typeface="Wingdings" panose="05000000000000000000" pitchFamily="2" charset="2"/>
              <a:buChar char="ü"/>
            </a:pPr>
            <a:r>
              <a:rPr lang="en-US" sz="1400" dirty="0"/>
              <a:t>Resilience against vicarious trauma</a:t>
            </a:r>
          </a:p>
          <a:p>
            <a:pPr marL="285750" indent="-285750">
              <a:buFont typeface="Wingdings" panose="05000000000000000000" pitchFamily="2" charset="2"/>
              <a:buChar char="ü"/>
            </a:pPr>
            <a:r>
              <a:rPr lang="en-US" sz="1400" dirty="0"/>
              <a:t>Values-based and ethical leadership</a:t>
            </a:r>
          </a:p>
          <a:p>
            <a:pPr marL="285750" indent="-285750">
              <a:buFont typeface="Wingdings" panose="05000000000000000000" pitchFamily="2" charset="2"/>
              <a:buChar char="ü"/>
            </a:pPr>
            <a:r>
              <a:rPr lang="en-US" sz="1400" dirty="0"/>
              <a:t>Sustained professional motivation</a:t>
            </a:r>
          </a:p>
        </p:txBody>
      </p:sp>
    </p:spTree>
    <p:extLst>
      <p:ext uri="{BB962C8B-B14F-4D97-AF65-F5344CB8AC3E}">
        <p14:creationId xmlns:p14="http://schemas.microsoft.com/office/powerpoint/2010/main" val="2798642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4659-A6F8-A3FD-56C7-36C455B6DB20}"/>
              </a:ext>
            </a:extLst>
          </p:cNvPr>
          <p:cNvSpPr>
            <a:spLocks noGrp="1"/>
          </p:cNvSpPr>
          <p:nvPr>
            <p:ph type="title"/>
          </p:nvPr>
        </p:nvSpPr>
        <p:spPr>
          <a:xfrm>
            <a:off x="677334" y="609600"/>
            <a:ext cx="4044295" cy="780473"/>
          </a:xfrm>
        </p:spPr>
        <p:txBody>
          <a:bodyPr>
            <a:normAutofit fontScale="90000"/>
          </a:bodyPr>
          <a:lstStyle/>
          <a:p>
            <a:r>
              <a:rPr lang="en-GB" sz="2400" b="1" dirty="0"/>
              <a:t>EXPERIENTIAL THEORY-</a:t>
            </a:r>
            <a:br>
              <a:rPr lang="en-GB" sz="2400" b="1" dirty="0"/>
            </a:br>
            <a:r>
              <a:rPr lang="en-GB" sz="2400" b="1" dirty="0"/>
              <a:t>KOLB</a:t>
            </a:r>
          </a:p>
        </p:txBody>
      </p:sp>
      <p:sp>
        <p:nvSpPr>
          <p:cNvPr id="3" name="Content Placeholder 2">
            <a:extLst>
              <a:ext uri="{FF2B5EF4-FFF2-40B4-BE49-F238E27FC236}">
                <a16:creationId xmlns:a16="http://schemas.microsoft.com/office/drawing/2014/main" id="{577B2EBD-61E0-A51B-EFAA-C1BF601C2300}"/>
              </a:ext>
            </a:extLst>
          </p:cNvPr>
          <p:cNvSpPr>
            <a:spLocks noGrp="1"/>
          </p:cNvSpPr>
          <p:nvPr>
            <p:ph idx="1"/>
          </p:nvPr>
        </p:nvSpPr>
        <p:spPr>
          <a:xfrm>
            <a:off x="677334" y="1614517"/>
            <a:ext cx="4942070" cy="4470399"/>
          </a:xfrm>
        </p:spPr>
        <p:txBody>
          <a:bodyPr>
            <a:normAutofit lnSpcReduction="10000"/>
          </a:bodyPr>
          <a:lstStyle/>
          <a:p>
            <a:pPr marL="0" indent="0">
              <a:buNone/>
            </a:pPr>
            <a:r>
              <a:rPr lang="en-US" sz="1500" b="1" dirty="0"/>
              <a:t>Identified Development Needs:</a:t>
            </a:r>
            <a:endParaRPr lang="en-US" sz="1500" dirty="0"/>
          </a:p>
          <a:p>
            <a:r>
              <a:rPr lang="en-US" sz="1500" dirty="0"/>
              <a:t>Reflective safeguarding judgement</a:t>
            </a:r>
          </a:p>
          <a:p>
            <a:r>
              <a:rPr lang="en-US" sz="1500" dirty="0"/>
              <a:t>Complex decision-making skills</a:t>
            </a:r>
          </a:p>
          <a:p>
            <a:r>
              <a:rPr lang="en-US" sz="1500" dirty="0"/>
              <a:t>Learning from real-world practice</a:t>
            </a:r>
          </a:p>
          <a:p>
            <a:r>
              <a:rPr lang="en-US" sz="1500" dirty="0"/>
              <a:t>Continuous professional improvement</a:t>
            </a:r>
          </a:p>
          <a:p>
            <a:pPr marL="0" indent="0">
              <a:buNone/>
            </a:pPr>
            <a:r>
              <a:rPr lang="en-US" sz="1500" dirty="0"/>
              <a:t>Experiential learning theory </a:t>
            </a:r>
            <a:r>
              <a:rPr lang="en-US" sz="1500" dirty="0" err="1"/>
              <a:t>recognises</a:t>
            </a:r>
            <a:r>
              <a:rPr lang="en-US" sz="1500" dirty="0"/>
              <a:t> that leadership capability develops through </a:t>
            </a:r>
            <a:r>
              <a:rPr lang="en-US" sz="1500" b="1" dirty="0"/>
              <a:t>experience, reflection and application</a:t>
            </a:r>
            <a:r>
              <a:rPr lang="en-US" sz="1500" dirty="0"/>
              <a:t>. </a:t>
            </a:r>
          </a:p>
          <a:p>
            <a:pPr marL="0" indent="0">
              <a:buNone/>
            </a:pPr>
            <a:r>
              <a:rPr lang="en-US" sz="1500" dirty="0"/>
              <a:t>Using Kolb’s learning cycle, the Alternative Provision Manager learns from safeguarding incidents, reflective supervision and multi-agency work, transforming experience into improved professional judgement. </a:t>
            </a:r>
          </a:p>
          <a:p>
            <a:pPr marL="0" indent="0">
              <a:buNone/>
            </a:pPr>
            <a:r>
              <a:rPr lang="en-US" sz="1500" dirty="0"/>
              <a:t>This approach is essential in </a:t>
            </a:r>
            <a:r>
              <a:rPr lang="en-US" sz="1500" b="1" dirty="0"/>
              <a:t>complex, unpredictable safeguarding environments</a:t>
            </a:r>
            <a:r>
              <a:rPr lang="en-US" sz="1500" dirty="0"/>
              <a:t> such as Rootwings Academy.</a:t>
            </a:r>
          </a:p>
          <a:p>
            <a:pPr marL="0" indent="0">
              <a:buNone/>
            </a:pPr>
            <a:r>
              <a:rPr lang="en-US" sz="1400" i="1" dirty="0"/>
              <a:t>(Kolb, 1984; Armstrong &amp; Taylor, 2020)</a:t>
            </a:r>
            <a:endParaRPr lang="en-US" sz="1400" dirty="0"/>
          </a:p>
          <a:p>
            <a:endParaRPr lang="en-GB" dirty="0"/>
          </a:p>
        </p:txBody>
      </p:sp>
      <p:graphicFrame>
        <p:nvGraphicFramePr>
          <p:cNvPr id="6" name="Diagram 5">
            <a:extLst>
              <a:ext uri="{FF2B5EF4-FFF2-40B4-BE49-F238E27FC236}">
                <a16:creationId xmlns:a16="http://schemas.microsoft.com/office/drawing/2014/main" id="{B0BA6B89-B349-19B8-5C68-AD35A9087F8A}"/>
              </a:ext>
            </a:extLst>
          </p:cNvPr>
          <p:cNvGraphicFramePr/>
          <p:nvPr/>
        </p:nvGraphicFramePr>
        <p:xfrm>
          <a:off x="4414057" y="773084"/>
          <a:ext cx="7373390" cy="5012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2170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83F66-6C21-07BD-5A11-333619FCAA49}"/>
              </a:ext>
            </a:extLst>
          </p:cNvPr>
          <p:cNvSpPr>
            <a:spLocks noGrp="1"/>
          </p:cNvSpPr>
          <p:nvPr>
            <p:ph type="title"/>
          </p:nvPr>
        </p:nvSpPr>
        <p:spPr>
          <a:xfrm>
            <a:off x="677334" y="609600"/>
            <a:ext cx="2957406" cy="453390"/>
          </a:xfrm>
        </p:spPr>
        <p:txBody>
          <a:bodyPr>
            <a:noAutofit/>
          </a:bodyPr>
          <a:lstStyle/>
          <a:p>
            <a:r>
              <a:rPr lang="en-GB" sz="2400" b="1" dirty="0"/>
              <a:t>TNA ANALYSIS</a:t>
            </a:r>
          </a:p>
        </p:txBody>
      </p:sp>
      <p:graphicFrame>
        <p:nvGraphicFramePr>
          <p:cNvPr id="4" name="Content Placeholder 3">
            <a:extLst>
              <a:ext uri="{FF2B5EF4-FFF2-40B4-BE49-F238E27FC236}">
                <a16:creationId xmlns:a16="http://schemas.microsoft.com/office/drawing/2014/main" id="{E788A9DB-8B4C-C623-50A0-98AFE368B732}"/>
              </a:ext>
            </a:extLst>
          </p:cNvPr>
          <p:cNvGraphicFramePr>
            <a:graphicFrameLocks noGrp="1"/>
          </p:cNvGraphicFramePr>
          <p:nvPr>
            <p:ph idx="1"/>
            <p:extLst>
              <p:ext uri="{D42A27DB-BD31-4B8C-83A1-F6EECF244321}">
                <p14:modId xmlns:p14="http://schemas.microsoft.com/office/powerpoint/2010/main" val="2470287015"/>
              </p:ext>
            </p:extLst>
          </p:nvPr>
        </p:nvGraphicFramePr>
        <p:xfrm>
          <a:off x="677335" y="1175790"/>
          <a:ext cx="4553883" cy="3066601"/>
        </p:xfrm>
        <a:graphic>
          <a:graphicData uri="http://schemas.openxmlformats.org/drawingml/2006/table">
            <a:tbl>
              <a:tblPr firstRow="1" firstCol="1" bandRow="1">
                <a:tableStyleId>{5C22544A-7EE6-4342-B048-85BDC9FD1C3A}</a:tableStyleId>
              </a:tblPr>
              <a:tblGrid>
                <a:gridCol w="821856">
                  <a:extLst>
                    <a:ext uri="{9D8B030D-6E8A-4147-A177-3AD203B41FA5}">
                      <a16:colId xmlns:a16="http://schemas.microsoft.com/office/drawing/2014/main" val="3203816005"/>
                    </a:ext>
                  </a:extLst>
                </a:gridCol>
                <a:gridCol w="1158949">
                  <a:extLst>
                    <a:ext uri="{9D8B030D-6E8A-4147-A177-3AD203B41FA5}">
                      <a16:colId xmlns:a16="http://schemas.microsoft.com/office/drawing/2014/main" val="2930484380"/>
                    </a:ext>
                  </a:extLst>
                </a:gridCol>
                <a:gridCol w="1073888">
                  <a:extLst>
                    <a:ext uri="{9D8B030D-6E8A-4147-A177-3AD203B41FA5}">
                      <a16:colId xmlns:a16="http://schemas.microsoft.com/office/drawing/2014/main" val="2073681828"/>
                    </a:ext>
                  </a:extLst>
                </a:gridCol>
                <a:gridCol w="1499190">
                  <a:extLst>
                    <a:ext uri="{9D8B030D-6E8A-4147-A177-3AD203B41FA5}">
                      <a16:colId xmlns:a16="http://schemas.microsoft.com/office/drawing/2014/main" val="3268533708"/>
                    </a:ext>
                  </a:extLst>
                </a:gridCol>
              </a:tblGrid>
              <a:tr h="570544">
                <a:tc>
                  <a:txBody>
                    <a:bodyPr/>
                    <a:lstStyle/>
                    <a:p>
                      <a:pPr>
                        <a:lnSpc>
                          <a:spcPct val="115000"/>
                        </a:lnSpc>
                        <a:spcAft>
                          <a:spcPts val="800"/>
                        </a:spcAft>
                        <a:buNone/>
                      </a:pPr>
                      <a:r>
                        <a:rPr lang="en-GB" sz="1200" kern="0">
                          <a:effectLst/>
                        </a:rPr>
                        <a:t>Priority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Need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Theoretical Approach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Expected Outcome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375832570"/>
                  </a:ext>
                </a:extLst>
              </a:tr>
              <a:tr h="570544">
                <a:tc>
                  <a:txBody>
                    <a:bodyPr/>
                    <a:lstStyle/>
                    <a:p>
                      <a:pPr>
                        <a:lnSpc>
                          <a:spcPct val="115000"/>
                        </a:lnSpc>
                        <a:spcAft>
                          <a:spcPts val="800"/>
                        </a:spcAft>
                        <a:buNone/>
                      </a:pPr>
                      <a:r>
                        <a:rPr lang="en-GB" sz="1200" kern="0">
                          <a:effectLst/>
                        </a:rPr>
                        <a:t>Urgent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Safeguarding/DDSL Cert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Behaviourist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100% Legal Compliance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372821877"/>
                  </a:ext>
                </a:extLst>
              </a:tr>
              <a:tr h="784425">
                <a:tc>
                  <a:txBody>
                    <a:bodyPr/>
                    <a:lstStyle/>
                    <a:p>
                      <a:pPr>
                        <a:lnSpc>
                          <a:spcPct val="115000"/>
                        </a:lnSpc>
                        <a:spcAft>
                          <a:spcPts val="800"/>
                        </a:spcAft>
                        <a:buNone/>
                      </a:pPr>
                      <a:r>
                        <a:rPr lang="en-GB" sz="1200" kern="0">
                          <a:effectLst/>
                        </a:rPr>
                        <a:t>Short-term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MIS Technical Training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Cognitivist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"Focused Efficiency" in reporting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986513744"/>
                  </a:ext>
                </a:extLst>
              </a:tr>
              <a:tr h="570544">
                <a:tc>
                  <a:txBody>
                    <a:bodyPr/>
                    <a:lstStyle/>
                    <a:p>
                      <a:pPr>
                        <a:lnSpc>
                          <a:spcPct val="115000"/>
                        </a:lnSpc>
                        <a:spcAft>
                          <a:spcPts val="800"/>
                        </a:spcAft>
                        <a:buNone/>
                      </a:pPr>
                      <a:r>
                        <a:rPr lang="en-GB" sz="1200" kern="0">
                          <a:effectLst/>
                        </a:rPr>
                        <a:t>Ongoing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Leadership Mentoring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Humanist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Increased "Accountability"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1256435377"/>
                  </a:ext>
                </a:extLst>
              </a:tr>
              <a:tr h="570544">
                <a:tc>
                  <a:txBody>
                    <a:bodyPr/>
                    <a:lstStyle/>
                    <a:p>
                      <a:pPr>
                        <a:lnSpc>
                          <a:spcPct val="115000"/>
                        </a:lnSpc>
                        <a:spcAft>
                          <a:spcPts val="800"/>
                        </a:spcAft>
                        <a:buNone/>
                      </a:pPr>
                      <a:r>
                        <a:rPr lang="en-GB" sz="1200" kern="0">
                          <a:effectLst/>
                        </a:rPr>
                        <a:t>Crisis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De-escalation Skills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Experiential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Adaptive Leadership</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819691250"/>
                  </a:ext>
                </a:extLst>
              </a:tr>
            </a:tbl>
          </a:graphicData>
        </a:graphic>
      </p:graphicFrame>
      <p:graphicFrame>
        <p:nvGraphicFramePr>
          <p:cNvPr id="5" name="Table 4">
            <a:extLst>
              <a:ext uri="{FF2B5EF4-FFF2-40B4-BE49-F238E27FC236}">
                <a16:creationId xmlns:a16="http://schemas.microsoft.com/office/drawing/2014/main" id="{104330F7-A359-3C95-EF54-710B140AE87F}"/>
              </a:ext>
            </a:extLst>
          </p:cNvPr>
          <p:cNvGraphicFramePr>
            <a:graphicFrameLocks noGrp="1"/>
          </p:cNvGraphicFramePr>
          <p:nvPr>
            <p:extLst>
              <p:ext uri="{D42A27DB-BD31-4B8C-83A1-F6EECF244321}">
                <p14:modId xmlns:p14="http://schemas.microsoft.com/office/powerpoint/2010/main" val="4206121709"/>
              </p:ext>
            </p:extLst>
          </p:nvPr>
        </p:nvGraphicFramePr>
        <p:xfrm>
          <a:off x="6096000" y="2119085"/>
          <a:ext cx="5611091" cy="4641058"/>
        </p:xfrm>
        <a:graphic>
          <a:graphicData uri="http://schemas.openxmlformats.org/drawingml/2006/table">
            <a:tbl>
              <a:tblPr firstRow="1" firstCol="1" bandRow="1">
                <a:tableStyleId>{5C22544A-7EE6-4342-B048-85BDC9FD1C3A}</a:tableStyleId>
              </a:tblPr>
              <a:tblGrid>
                <a:gridCol w="995916">
                  <a:extLst>
                    <a:ext uri="{9D8B030D-6E8A-4147-A177-3AD203B41FA5}">
                      <a16:colId xmlns:a16="http://schemas.microsoft.com/office/drawing/2014/main" val="1873953201"/>
                    </a:ext>
                  </a:extLst>
                </a:gridCol>
                <a:gridCol w="1809629">
                  <a:extLst>
                    <a:ext uri="{9D8B030D-6E8A-4147-A177-3AD203B41FA5}">
                      <a16:colId xmlns:a16="http://schemas.microsoft.com/office/drawing/2014/main" val="1674969071"/>
                    </a:ext>
                  </a:extLst>
                </a:gridCol>
                <a:gridCol w="922939">
                  <a:extLst>
                    <a:ext uri="{9D8B030D-6E8A-4147-A177-3AD203B41FA5}">
                      <a16:colId xmlns:a16="http://schemas.microsoft.com/office/drawing/2014/main" val="1181753856"/>
                    </a:ext>
                  </a:extLst>
                </a:gridCol>
                <a:gridCol w="1882607">
                  <a:extLst>
                    <a:ext uri="{9D8B030D-6E8A-4147-A177-3AD203B41FA5}">
                      <a16:colId xmlns:a16="http://schemas.microsoft.com/office/drawing/2014/main" val="626108929"/>
                    </a:ext>
                  </a:extLst>
                </a:gridCol>
              </a:tblGrid>
              <a:tr h="372799">
                <a:tc>
                  <a:txBody>
                    <a:bodyPr/>
                    <a:lstStyle/>
                    <a:p>
                      <a:pPr>
                        <a:lnSpc>
                          <a:spcPct val="115000"/>
                        </a:lnSpc>
                        <a:spcAft>
                          <a:spcPts val="800"/>
                        </a:spcAft>
                        <a:buNone/>
                      </a:pPr>
                      <a:r>
                        <a:rPr lang="en-GB" sz="1400" b="1" kern="0" dirty="0">
                          <a:effectLst/>
                        </a:rPr>
                        <a:t>Phase</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dirty="0">
                          <a:effectLst/>
                        </a:rPr>
                        <a:t>Training Focus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a:effectLst/>
                        </a:rPr>
                        <a:t>Primary Theory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dirty="0">
                          <a:effectLst/>
                        </a:rPr>
                        <a:t>Learning Method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extLst>
                  <a:ext uri="{0D108BD9-81ED-4DB2-BD59-A6C34878D82A}">
                    <a16:rowId xmlns:a16="http://schemas.microsoft.com/office/drawing/2014/main" val="1666433635"/>
                  </a:ext>
                </a:extLst>
              </a:tr>
              <a:tr h="526535">
                <a:tc>
                  <a:txBody>
                    <a:bodyPr/>
                    <a:lstStyle/>
                    <a:p>
                      <a:pPr>
                        <a:lnSpc>
                          <a:spcPct val="115000"/>
                        </a:lnSpc>
                        <a:spcAft>
                          <a:spcPts val="800"/>
                        </a:spcAft>
                        <a:buNone/>
                      </a:pPr>
                      <a:r>
                        <a:rPr lang="en-GB" sz="1400" b="1" kern="0">
                          <a:effectLst/>
                        </a:rPr>
                        <a:t>Month 1: Induction</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Statutory Safeguarding &amp; KCSIE Compliance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Behaviourist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Online modules with immediate assessment feedback and certification.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3430954310"/>
                  </a:ext>
                </a:extLst>
              </a:tr>
              <a:tr h="670112">
                <a:tc>
                  <a:txBody>
                    <a:bodyPr/>
                    <a:lstStyle/>
                    <a:p>
                      <a:pPr>
                        <a:lnSpc>
                          <a:spcPct val="115000"/>
                        </a:lnSpc>
                        <a:spcAft>
                          <a:spcPts val="800"/>
                        </a:spcAft>
                        <a:buNone/>
                      </a:pPr>
                      <a:r>
                        <a:rPr lang="en-GB" sz="1400" b="1" kern="0">
                          <a:effectLst/>
                        </a:rPr>
                        <a:t>Month 2: Systems</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MIS Data Entry &amp; Performance Reporting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Cognitivist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Cognitive </a:t>
                      </a:r>
                      <a:r>
                        <a:rPr lang="en-US" sz="1000" kern="0" dirty="0">
                          <a:effectLst/>
                        </a:rPr>
                        <a:t>modelling sessions to build mental schemas for data </a:t>
                      </a:r>
                      <a:r>
                        <a:rPr lang="en-US" sz="1000" kern="0" dirty="0" err="1">
                          <a:effectLst/>
                        </a:rPr>
                        <a:t>organisation</a:t>
                      </a:r>
                      <a:r>
                        <a:rPr lang="en-GB" sz="1000" kern="0" dirty="0">
                          <a:effectLst/>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4210147128"/>
                  </a:ext>
                </a:extLst>
              </a:tr>
              <a:tr h="670112">
                <a:tc>
                  <a:txBody>
                    <a:bodyPr/>
                    <a:lstStyle/>
                    <a:p>
                      <a:pPr>
                        <a:lnSpc>
                          <a:spcPct val="115000"/>
                        </a:lnSpc>
                        <a:spcAft>
                          <a:spcPts val="800"/>
                        </a:spcAft>
                        <a:buNone/>
                      </a:pPr>
                      <a:r>
                        <a:rPr lang="en-GB" sz="1400" b="1" kern="0">
                          <a:effectLst/>
                        </a:rPr>
                        <a:t>Month 3: Practice</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Student Conflict De-escalation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a:effectLst/>
                        </a:rPr>
                        <a:t>Experiential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Role-play and shadowing, followed by reflective practice logs using Kolb's Cycle.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259009409"/>
                  </a:ext>
                </a:extLst>
              </a:tr>
              <a:tr h="526535">
                <a:tc>
                  <a:txBody>
                    <a:bodyPr/>
                    <a:lstStyle/>
                    <a:p>
                      <a:pPr>
                        <a:lnSpc>
                          <a:spcPct val="115000"/>
                        </a:lnSpc>
                        <a:spcAft>
                          <a:spcPts val="800"/>
                        </a:spcAft>
                        <a:buNone/>
                      </a:pPr>
                      <a:r>
                        <a:rPr lang="en-GB" sz="1400" b="1" kern="0">
                          <a:effectLst/>
                        </a:rPr>
                        <a:t>Month 4: Strategic</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Local Authority Liaison &amp; EHCP Reviews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a:effectLst/>
                        </a:rPr>
                        <a:t>Cognitivist</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Problem-based learning scenarios to improve complex decision-making.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2441050841"/>
                  </a:ext>
                </a:extLst>
              </a:tr>
              <a:tr h="526535">
                <a:tc>
                  <a:txBody>
                    <a:bodyPr/>
                    <a:lstStyle/>
                    <a:p>
                      <a:pPr>
                        <a:lnSpc>
                          <a:spcPct val="115000"/>
                        </a:lnSpc>
                        <a:spcAft>
                          <a:spcPts val="800"/>
                        </a:spcAft>
                        <a:buNone/>
                      </a:pPr>
                      <a:r>
                        <a:rPr lang="en-GB" sz="1400" b="1" kern="0">
                          <a:effectLst/>
                        </a:rPr>
                        <a:t>Month 5: Growth</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Personal Leadership Coaching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Humanist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Self-directed development sessions focusing on the manager’s "specific skills."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738191522"/>
                  </a:ext>
                </a:extLst>
              </a:tr>
              <a:tr h="670112">
                <a:tc>
                  <a:txBody>
                    <a:bodyPr/>
                    <a:lstStyle/>
                    <a:p>
                      <a:pPr>
                        <a:lnSpc>
                          <a:spcPct val="115000"/>
                        </a:lnSpc>
                        <a:spcAft>
                          <a:spcPts val="800"/>
                        </a:spcAft>
                        <a:buNone/>
                      </a:pPr>
                      <a:r>
                        <a:rPr lang="en-GB" sz="1400" b="1" kern="0" dirty="0">
                          <a:effectLst/>
                        </a:rPr>
                        <a:t>Month 6: Mastery</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a:effectLst/>
                        </a:rPr>
                        <a:t>Leading Team Problem-Solving</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Experiential</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Concrete Experience: Leading a multidisciplinary team meeting to solve student barriers.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522590092"/>
                  </a:ext>
                </a:extLst>
              </a:tr>
            </a:tbl>
          </a:graphicData>
        </a:graphic>
      </p:graphicFrame>
      <p:sp>
        <p:nvSpPr>
          <p:cNvPr id="6" name="TextBox 5">
            <a:extLst>
              <a:ext uri="{FF2B5EF4-FFF2-40B4-BE49-F238E27FC236}">
                <a16:creationId xmlns:a16="http://schemas.microsoft.com/office/drawing/2014/main" id="{ED6C442F-9FC7-569C-02AE-DCFF49247922}"/>
              </a:ext>
            </a:extLst>
          </p:cNvPr>
          <p:cNvSpPr txBox="1"/>
          <p:nvPr/>
        </p:nvSpPr>
        <p:spPr>
          <a:xfrm>
            <a:off x="602374" y="4439614"/>
            <a:ext cx="3277446" cy="1169551"/>
          </a:xfrm>
          <a:prstGeom prst="rect">
            <a:avLst/>
          </a:prstGeom>
          <a:noFill/>
        </p:spPr>
        <p:txBody>
          <a:bodyPr wrap="square" rtlCol="0">
            <a:spAutoFit/>
          </a:bodyPr>
          <a:lstStyle/>
          <a:p>
            <a:r>
              <a:rPr lang="en-GB" sz="1400" dirty="0"/>
              <a:t>The Rootwings TNA MATRIX identifies gaps between current capabilities and organisational requirements. This is conducted at 3 distinct levels to ensure holistic development strategy.</a:t>
            </a:r>
          </a:p>
        </p:txBody>
      </p:sp>
      <p:sp>
        <p:nvSpPr>
          <p:cNvPr id="7" name="TextBox 6">
            <a:extLst>
              <a:ext uri="{FF2B5EF4-FFF2-40B4-BE49-F238E27FC236}">
                <a16:creationId xmlns:a16="http://schemas.microsoft.com/office/drawing/2014/main" id="{4C37F81C-F86B-C121-C478-1686174B4875}"/>
              </a:ext>
            </a:extLst>
          </p:cNvPr>
          <p:cNvSpPr txBox="1"/>
          <p:nvPr/>
        </p:nvSpPr>
        <p:spPr>
          <a:xfrm>
            <a:off x="5964866" y="1062990"/>
            <a:ext cx="4774018" cy="954107"/>
          </a:xfrm>
          <a:prstGeom prst="rect">
            <a:avLst/>
          </a:prstGeom>
          <a:noFill/>
        </p:spPr>
        <p:txBody>
          <a:bodyPr wrap="square" rtlCol="0">
            <a:spAutoFit/>
          </a:bodyPr>
          <a:lstStyle/>
          <a:p>
            <a:r>
              <a:rPr lang="en-GB" sz="1400" dirty="0"/>
              <a:t>The 6-Month </a:t>
            </a:r>
            <a:r>
              <a:rPr lang="en-GB" sz="1400" b="1" dirty="0"/>
              <a:t>Training &amp; Development Schedule </a:t>
            </a:r>
            <a:r>
              <a:rPr lang="en-GB" sz="1400" dirty="0"/>
              <a:t>for the Alternative Provision (AP) Manager at Rootwings Academy is categorised by the four learning theories to ensure "focused efficiency" and "accountability" </a:t>
            </a:r>
          </a:p>
        </p:txBody>
      </p:sp>
    </p:spTree>
    <p:extLst>
      <p:ext uri="{BB962C8B-B14F-4D97-AF65-F5344CB8AC3E}">
        <p14:creationId xmlns:p14="http://schemas.microsoft.com/office/powerpoint/2010/main" val="2834640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A3496AE-3A1B-5515-FD42-B0D0A61189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1803" y="609600"/>
            <a:ext cx="5665146" cy="31724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D75F5BA8-E64A-DEAB-4056-B49BC9A22FDF}"/>
              </a:ext>
            </a:extLst>
          </p:cNvPr>
          <p:cNvSpPr>
            <a:spLocks noGrp="1"/>
          </p:cNvSpPr>
          <p:nvPr>
            <p:ph type="title"/>
          </p:nvPr>
        </p:nvSpPr>
        <p:spPr>
          <a:xfrm>
            <a:off x="579753" y="730862"/>
            <a:ext cx="3301542" cy="897924"/>
          </a:xfrm>
        </p:spPr>
        <p:txBody>
          <a:bodyPr>
            <a:normAutofit/>
          </a:bodyPr>
          <a:lstStyle/>
          <a:p>
            <a:r>
              <a:rPr lang="en-GB" sz="2400" b="1" dirty="0"/>
              <a:t>ONBOARDING</a:t>
            </a:r>
          </a:p>
        </p:txBody>
      </p:sp>
      <p:sp>
        <p:nvSpPr>
          <p:cNvPr id="4" name="Content Placeholder 3">
            <a:extLst>
              <a:ext uri="{FF2B5EF4-FFF2-40B4-BE49-F238E27FC236}">
                <a16:creationId xmlns:a16="http://schemas.microsoft.com/office/drawing/2014/main" id="{82E4A969-0499-3C86-69A7-67678C5E3E99}"/>
              </a:ext>
            </a:extLst>
          </p:cNvPr>
          <p:cNvSpPr>
            <a:spLocks noGrp="1"/>
          </p:cNvSpPr>
          <p:nvPr>
            <p:ph sz="half" idx="2"/>
          </p:nvPr>
        </p:nvSpPr>
        <p:spPr>
          <a:xfrm>
            <a:off x="579753" y="1400648"/>
            <a:ext cx="3843966" cy="1793574"/>
          </a:xfrm>
        </p:spPr>
        <p:txBody>
          <a:bodyPr/>
          <a:lstStyle/>
          <a:p>
            <a:pPr marL="0" indent="0">
              <a:buNone/>
            </a:pPr>
            <a:r>
              <a:rPr lang="en-US" sz="1600" dirty="0"/>
              <a:t>Effective onboarding must bridge the gap between recruitment and development through targeted Learning Agreements </a:t>
            </a:r>
          </a:p>
          <a:p>
            <a:pPr marL="0" indent="0">
              <a:buNone/>
            </a:pPr>
            <a:r>
              <a:rPr lang="en-US" sz="1100" dirty="0"/>
              <a:t>(</a:t>
            </a:r>
            <a:r>
              <a:rPr lang="en-US" sz="1100" b="1" dirty="0"/>
              <a:t>Torrington et al., 2020</a:t>
            </a:r>
            <a:r>
              <a:rPr lang="en-US" sz="1100" dirty="0"/>
              <a:t>).</a:t>
            </a:r>
            <a:endParaRPr lang="en-GB" sz="1100" dirty="0"/>
          </a:p>
        </p:txBody>
      </p:sp>
      <p:graphicFrame>
        <p:nvGraphicFramePr>
          <p:cNvPr id="8" name="Diagram 7">
            <a:extLst>
              <a:ext uri="{FF2B5EF4-FFF2-40B4-BE49-F238E27FC236}">
                <a16:creationId xmlns:a16="http://schemas.microsoft.com/office/drawing/2014/main" id="{C39989A2-8900-D72C-B954-4E13D39C441E}"/>
              </a:ext>
            </a:extLst>
          </p:cNvPr>
          <p:cNvGraphicFramePr/>
          <p:nvPr/>
        </p:nvGraphicFramePr>
        <p:xfrm>
          <a:off x="418986" y="2321227"/>
          <a:ext cx="8009466" cy="31724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a:extLst>
              <a:ext uri="{FF2B5EF4-FFF2-40B4-BE49-F238E27FC236}">
                <a16:creationId xmlns:a16="http://schemas.microsoft.com/office/drawing/2014/main" id="{AE3D5C0F-D368-7EBC-6FB4-F7E12F45B344}"/>
              </a:ext>
            </a:extLst>
          </p:cNvPr>
          <p:cNvGraphicFramePr/>
          <p:nvPr/>
        </p:nvGraphicFramePr>
        <p:xfrm>
          <a:off x="579753" y="5980669"/>
          <a:ext cx="7365642" cy="36090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 name="TextBox 2">
            <a:extLst>
              <a:ext uri="{FF2B5EF4-FFF2-40B4-BE49-F238E27FC236}">
                <a16:creationId xmlns:a16="http://schemas.microsoft.com/office/drawing/2014/main" id="{511910F4-08F7-20C5-9EAB-216763B33E7F}"/>
              </a:ext>
            </a:extLst>
          </p:cNvPr>
          <p:cNvSpPr txBox="1"/>
          <p:nvPr/>
        </p:nvSpPr>
        <p:spPr>
          <a:xfrm>
            <a:off x="10334268" y="3167390"/>
            <a:ext cx="2125362" cy="261610"/>
          </a:xfrm>
          <a:prstGeom prst="rect">
            <a:avLst/>
          </a:prstGeom>
          <a:noFill/>
        </p:spPr>
        <p:txBody>
          <a:bodyPr wrap="square" rtlCol="0">
            <a:spAutoFit/>
          </a:bodyPr>
          <a:lstStyle/>
          <a:p>
            <a:r>
              <a:rPr lang="en-GB" sz="1100" dirty="0">
                <a:solidFill>
                  <a:schemeClr val="bg1"/>
                </a:solidFill>
              </a:rPr>
              <a:t>(Canva, 2026)</a:t>
            </a:r>
          </a:p>
        </p:txBody>
      </p:sp>
    </p:spTree>
    <p:extLst>
      <p:ext uri="{BB962C8B-B14F-4D97-AF65-F5344CB8AC3E}">
        <p14:creationId xmlns:p14="http://schemas.microsoft.com/office/powerpoint/2010/main" val="2282149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FFE12-A232-DDAA-CEB1-115549D5B52B}"/>
              </a:ext>
            </a:extLst>
          </p:cNvPr>
          <p:cNvSpPr>
            <a:spLocks noGrp="1"/>
          </p:cNvSpPr>
          <p:nvPr>
            <p:ph type="title"/>
          </p:nvPr>
        </p:nvSpPr>
        <p:spPr>
          <a:xfrm>
            <a:off x="677334" y="1023992"/>
            <a:ext cx="4710212" cy="535921"/>
          </a:xfrm>
        </p:spPr>
        <p:txBody>
          <a:bodyPr>
            <a:normAutofit/>
          </a:bodyPr>
          <a:lstStyle/>
          <a:p>
            <a:r>
              <a:rPr lang="en-GB" sz="2400" b="1" dirty="0"/>
              <a:t>REVIEWING CANDIDATE</a:t>
            </a:r>
          </a:p>
        </p:txBody>
      </p:sp>
      <p:pic>
        <p:nvPicPr>
          <p:cNvPr id="7" name="Picture 6" descr="Father and son putting on clothes">
            <a:extLst>
              <a:ext uri="{FF2B5EF4-FFF2-40B4-BE49-F238E27FC236}">
                <a16:creationId xmlns:a16="http://schemas.microsoft.com/office/drawing/2014/main" id="{0B07D088-BBD9-10E9-C78C-D9A5F29A7D87}"/>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6095999" y="0"/>
            <a:ext cx="7367373" cy="6858000"/>
          </a:xfrm>
          <a:prstGeom prst="rect">
            <a:avLst/>
          </a:prstGeom>
        </p:spPr>
      </p:pic>
      <p:sp>
        <p:nvSpPr>
          <p:cNvPr id="3" name="Content Placeholder 2">
            <a:extLst>
              <a:ext uri="{FF2B5EF4-FFF2-40B4-BE49-F238E27FC236}">
                <a16:creationId xmlns:a16="http://schemas.microsoft.com/office/drawing/2014/main" id="{53E5C177-3E37-6A08-034C-09FF68E75D15}"/>
              </a:ext>
            </a:extLst>
          </p:cNvPr>
          <p:cNvSpPr>
            <a:spLocks noGrp="1"/>
          </p:cNvSpPr>
          <p:nvPr>
            <p:ph idx="1"/>
          </p:nvPr>
        </p:nvSpPr>
        <p:spPr>
          <a:xfrm>
            <a:off x="677334" y="1559913"/>
            <a:ext cx="5278623" cy="1380995"/>
          </a:xfrm>
        </p:spPr>
        <p:txBody>
          <a:bodyPr/>
          <a:lstStyle/>
          <a:p>
            <a:pPr marL="0" indent="0">
              <a:buNone/>
            </a:pPr>
            <a:r>
              <a:rPr lang="en-GB" sz="1600" dirty="0"/>
              <a:t>Once the candidate is in post, they will enter a structured 90-day review cycle. This is to ensure focused efficiency and accountability, as outlined in the organisational goals.</a:t>
            </a:r>
          </a:p>
          <a:p>
            <a:endParaRPr lang="en-GB" sz="1600" dirty="0"/>
          </a:p>
          <a:p>
            <a:endParaRPr lang="en-GB" dirty="0"/>
          </a:p>
        </p:txBody>
      </p:sp>
      <p:graphicFrame>
        <p:nvGraphicFramePr>
          <p:cNvPr id="4" name="Diagram 3">
            <a:extLst>
              <a:ext uri="{FF2B5EF4-FFF2-40B4-BE49-F238E27FC236}">
                <a16:creationId xmlns:a16="http://schemas.microsoft.com/office/drawing/2014/main" id="{BAB3DB0D-CB12-D942-654A-28845BE9C8B3}"/>
              </a:ext>
            </a:extLst>
          </p:cNvPr>
          <p:cNvGraphicFramePr/>
          <p:nvPr>
            <p:extLst>
              <p:ext uri="{D42A27DB-BD31-4B8C-83A1-F6EECF244321}">
                <p14:modId xmlns:p14="http://schemas.microsoft.com/office/powerpoint/2010/main" val="1576809809"/>
              </p:ext>
            </p:extLst>
          </p:nvPr>
        </p:nvGraphicFramePr>
        <p:xfrm>
          <a:off x="677334" y="2227191"/>
          <a:ext cx="7589336" cy="47667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B0BFECC1-754C-14AC-A66F-F97CC4A2D64E}"/>
              </a:ext>
            </a:extLst>
          </p:cNvPr>
          <p:cNvSpPr txBox="1"/>
          <p:nvPr/>
        </p:nvSpPr>
        <p:spPr>
          <a:xfrm>
            <a:off x="9020431" y="2940908"/>
            <a:ext cx="2854411" cy="2893100"/>
          </a:xfrm>
          <a:prstGeom prst="rect">
            <a:avLst/>
          </a:prstGeom>
          <a:noFill/>
        </p:spPr>
        <p:txBody>
          <a:bodyPr wrap="square" rtlCol="0">
            <a:spAutoFit/>
          </a:bodyPr>
          <a:lstStyle/>
          <a:p>
            <a:r>
              <a:rPr lang="en-GB" b="1" dirty="0"/>
              <a:t>THE MIRROR-EFFECT ASSESSMENT</a:t>
            </a:r>
          </a:p>
          <a:p>
            <a:endParaRPr lang="en-GB" dirty="0"/>
          </a:p>
          <a:p>
            <a:r>
              <a:rPr lang="en-US" sz="1600" dirty="0"/>
              <a:t>The candidate is reviewed on how well they foster </a:t>
            </a:r>
            <a:r>
              <a:rPr lang="en-US" sz="1600" b="1" dirty="0"/>
              <a:t>Equality and Equity </a:t>
            </a:r>
            <a:r>
              <a:rPr lang="en-US" sz="1600" dirty="0"/>
              <a:t>within the </a:t>
            </a:r>
            <a:r>
              <a:rPr lang="en-GB" sz="1600" dirty="0"/>
              <a:t>provision. </a:t>
            </a:r>
          </a:p>
          <a:p>
            <a:r>
              <a:rPr lang="en-GB" sz="1600" dirty="0"/>
              <a:t>This leads to improved student outcomes through diverse leadership perspectives.</a:t>
            </a:r>
          </a:p>
        </p:txBody>
      </p:sp>
      <p:sp>
        <p:nvSpPr>
          <p:cNvPr id="9" name="TextBox 8">
            <a:extLst>
              <a:ext uri="{FF2B5EF4-FFF2-40B4-BE49-F238E27FC236}">
                <a16:creationId xmlns:a16="http://schemas.microsoft.com/office/drawing/2014/main" id="{C93979B3-5E91-3DC3-C361-DFDD31DDEA23}"/>
              </a:ext>
            </a:extLst>
          </p:cNvPr>
          <p:cNvSpPr txBox="1"/>
          <p:nvPr/>
        </p:nvSpPr>
        <p:spPr>
          <a:xfrm>
            <a:off x="10806211" y="6250650"/>
            <a:ext cx="2539541" cy="261610"/>
          </a:xfrm>
          <a:prstGeom prst="rect">
            <a:avLst/>
          </a:prstGeom>
          <a:noFill/>
        </p:spPr>
        <p:txBody>
          <a:bodyPr wrap="square" rtlCol="0">
            <a:spAutoFit/>
          </a:bodyPr>
          <a:lstStyle/>
          <a:p>
            <a:r>
              <a:rPr lang="en-GB" sz="1100" i="1" dirty="0"/>
              <a:t>(Microsoft, 2026)</a:t>
            </a:r>
          </a:p>
        </p:txBody>
      </p:sp>
      <p:sp>
        <p:nvSpPr>
          <p:cNvPr id="12" name="TextBox 11">
            <a:extLst>
              <a:ext uri="{FF2B5EF4-FFF2-40B4-BE49-F238E27FC236}">
                <a16:creationId xmlns:a16="http://schemas.microsoft.com/office/drawing/2014/main" id="{7F96602E-BAEA-DD5E-A654-DE13C97CAC4F}"/>
              </a:ext>
            </a:extLst>
          </p:cNvPr>
          <p:cNvSpPr txBox="1"/>
          <p:nvPr/>
        </p:nvSpPr>
        <p:spPr>
          <a:xfrm>
            <a:off x="677334" y="6414777"/>
            <a:ext cx="4586644" cy="261610"/>
          </a:xfrm>
          <a:prstGeom prst="rect">
            <a:avLst/>
          </a:prstGeom>
          <a:noFill/>
        </p:spPr>
        <p:txBody>
          <a:bodyPr wrap="square" rtlCol="0">
            <a:spAutoFit/>
          </a:bodyPr>
          <a:lstStyle/>
          <a:p>
            <a:r>
              <a:rPr lang="en-GB" sz="1100" i="1" dirty="0"/>
              <a:t>(HiBob,2024)</a:t>
            </a:r>
          </a:p>
        </p:txBody>
      </p:sp>
    </p:spTree>
    <p:extLst>
      <p:ext uri="{BB962C8B-B14F-4D97-AF65-F5344CB8AC3E}">
        <p14:creationId xmlns:p14="http://schemas.microsoft.com/office/powerpoint/2010/main" val="218682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l="-12000" t="-70000" r="5000" b="-2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F8A6-69D4-74FD-9E7B-D89FDF451022}"/>
              </a:ext>
            </a:extLst>
          </p:cNvPr>
          <p:cNvSpPr>
            <a:spLocks noGrp="1"/>
          </p:cNvSpPr>
          <p:nvPr>
            <p:ph type="title"/>
          </p:nvPr>
        </p:nvSpPr>
        <p:spPr>
          <a:xfrm>
            <a:off x="318052" y="519662"/>
            <a:ext cx="3444361" cy="786602"/>
          </a:xfrm>
          <a:ln>
            <a:noFill/>
          </a:ln>
        </p:spPr>
        <p:txBody>
          <a:bodyPr>
            <a:normAutofit/>
          </a:bodyPr>
          <a:lstStyle/>
          <a:p>
            <a:r>
              <a:rPr lang="en-GB" sz="2400" b="1" dirty="0">
                <a:ln>
                  <a:solidFill>
                    <a:schemeClr val="tx1">
                      <a:lumMod val="95000"/>
                      <a:lumOff val="5000"/>
                    </a:schemeClr>
                  </a:solidFill>
                </a:ln>
                <a:solidFill>
                  <a:schemeClr val="accent1">
                    <a:lumMod val="75000"/>
                  </a:schemeClr>
                </a:solidFill>
              </a:rPr>
              <a:t>CONCLUSION</a:t>
            </a:r>
          </a:p>
        </p:txBody>
      </p:sp>
      <p:sp>
        <p:nvSpPr>
          <p:cNvPr id="4" name="TextBox 3">
            <a:extLst>
              <a:ext uri="{FF2B5EF4-FFF2-40B4-BE49-F238E27FC236}">
                <a16:creationId xmlns:a16="http://schemas.microsoft.com/office/drawing/2014/main" id="{3A2AA40E-847F-EEF0-0FA4-982A4CCE352A}"/>
              </a:ext>
            </a:extLst>
          </p:cNvPr>
          <p:cNvSpPr txBox="1"/>
          <p:nvPr/>
        </p:nvSpPr>
        <p:spPr>
          <a:xfrm>
            <a:off x="293859" y="1029837"/>
            <a:ext cx="4015409" cy="4924425"/>
          </a:xfrm>
          <a:prstGeom prst="rect">
            <a:avLst/>
          </a:prstGeom>
          <a:solidFill>
            <a:schemeClr val="bg1">
              <a:alpha val="35000"/>
            </a:schemeClr>
          </a:solidFill>
        </p:spPr>
        <p:txBody>
          <a:bodyPr wrap="square" rtlCol="0">
            <a:spAutoFit/>
          </a:bodyPr>
          <a:lstStyle/>
          <a:p>
            <a:r>
              <a:rPr lang="en-US" sz="1600" b="1" dirty="0"/>
              <a:t>This presentation articulates the premise that effective leadership recruitment within Alternative Provision necessitates strategic alignment, ethical judgment, and advancement informed by relevant theories. It posits that integrating scientifically grounded, unbiased practices alongside learning and development can be achieved by </a:t>
            </a:r>
            <a:r>
              <a:rPr lang="en-US" sz="1600" b="1" dirty="0" err="1"/>
              <a:t>harmonising</a:t>
            </a:r>
            <a:r>
              <a:rPr lang="en-US" sz="1600" b="1" dirty="0"/>
              <a:t> individual accountability with the diverse perspectives inherent in a multifaceted team. </a:t>
            </a:r>
          </a:p>
          <a:p>
            <a:endParaRPr lang="en-US" sz="1600" b="1" dirty="0"/>
          </a:p>
          <a:p>
            <a:r>
              <a:rPr lang="en-US" sz="1600" b="1" dirty="0"/>
              <a:t>Rootwings Academy benefits from a holistic HR approach that directly supports organisational sustainability and learner outcomes, supporting the strategic value of HR </a:t>
            </a:r>
            <a:r>
              <a:rPr lang="en-US" sz="1400" b="1" dirty="0"/>
              <a:t>practice.</a:t>
            </a:r>
          </a:p>
          <a:p>
            <a:r>
              <a:rPr lang="en-US" sz="1000" i="1" dirty="0"/>
              <a:t>(Armstrong &amp; Taylor, 2020)</a:t>
            </a:r>
            <a:endParaRPr lang="en-US" sz="1000" dirty="0"/>
          </a:p>
        </p:txBody>
      </p:sp>
      <p:graphicFrame>
        <p:nvGraphicFramePr>
          <p:cNvPr id="9" name="Diagram 8">
            <a:extLst>
              <a:ext uri="{FF2B5EF4-FFF2-40B4-BE49-F238E27FC236}">
                <a16:creationId xmlns:a16="http://schemas.microsoft.com/office/drawing/2014/main" id="{E2ACBA07-BAC8-107A-43ED-251649516960}"/>
              </a:ext>
            </a:extLst>
          </p:cNvPr>
          <p:cNvGraphicFramePr/>
          <p:nvPr>
            <p:extLst>
              <p:ext uri="{D42A27DB-BD31-4B8C-83A1-F6EECF244321}">
                <p14:modId xmlns:p14="http://schemas.microsoft.com/office/powerpoint/2010/main" val="3127499983"/>
              </p:ext>
            </p:extLst>
          </p:nvPr>
        </p:nvGraphicFramePr>
        <p:xfrm>
          <a:off x="6096000" y="853440"/>
          <a:ext cx="2333588" cy="24441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9D6A79B7-7E14-2B65-09E3-F3812BF96CC7}"/>
              </a:ext>
            </a:extLst>
          </p:cNvPr>
          <p:cNvSpPr txBox="1"/>
          <p:nvPr/>
        </p:nvSpPr>
        <p:spPr>
          <a:xfrm>
            <a:off x="6410960" y="2971800"/>
            <a:ext cx="914400" cy="914400"/>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153D5415-E71E-927C-93F8-936CF67E1B33}"/>
              </a:ext>
            </a:extLst>
          </p:cNvPr>
          <p:cNvSpPr txBox="1"/>
          <p:nvPr/>
        </p:nvSpPr>
        <p:spPr>
          <a:xfrm>
            <a:off x="11236960" y="345440"/>
            <a:ext cx="1351280" cy="6096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D3738AF5-DA1F-F8A1-F034-D98DCA9D8091}"/>
              </a:ext>
            </a:extLst>
          </p:cNvPr>
          <p:cNvSpPr txBox="1"/>
          <p:nvPr/>
        </p:nvSpPr>
        <p:spPr>
          <a:xfrm>
            <a:off x="8429588" y="103325"/>
            <a:ext cx="2994990" cy="1328023"/>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Ensuring the smooth operation of the </a:t>
            </a:r>
            <a:r>
              <a:rPr lang="en-US" sz="1200" dirty="0" err="1">
                <a:solidFill>
                  <a:schemeClr val="bg1"/>
                </a:solidFill>
              </a:rPr>
              <a:t>organisation</a:t>
            </a:r>
            <a:r>
              <a:rPr lang="en-US" sz="1200" dirty="0">
                <a:solidFill>
                  <a:schemeClr val="bg1"/>
                </a:solidFill>
              </a:rPr>
              <a:t> involves mandatory compliance training, utilising positive reinforcement to strengthen essential safeguarding practices. </a:t>
            </a:r>
          </a:p>
          <a:p>
            <a:r>
              <a:rPr lang="en-US" sz="1200" b="1" dirty="0">
                <a:solidFill>
                  <a:schemeClr val="bg1"/>
                </a:solidFill>
              </a:rPr>
              <a:t>GOAL-LEGAL ACCURACY</a:t>
            </a:r>
          </a:p>
        </p:txBody>
      </p:sp>
      <p:sp>
        <p:nvSpPr>
          <p:cNvPr id="13" name="TextBox 12">
            <a:extLst>
              <a:ext uri="{FF2B5EF4-FFF2-40B4-BE49-F238E27FC236}">
                <a16:creationId xmlns:a16="http://schemas.microsoft.com/office/drawing/2014/main" id="{26A6AD0C-D522-9D19-9472-A02D35517CA1}"/>
              </a:ext>
            </a:extLst>
          </p:cNvPr>
          <p:cNvSpPr txBox="1"/>
          <p:nvPr/>
        </p:nvSpPr>
        <p:spPr>
          <a:xfrm>
            <a:off x="8429588" y="1306264"/>
            <a:ext cx="3190461" cy="1532334"/>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Long-term efficiency is achieved as the manager develops complex mental schemas to navigate the UK’s specialist educational legal frameworks, enhancing inspection outcomes and strengthening organisational culture.</a:t>
            </a:r>
          </a:p>
          <a:p>
            <a:r>
              <a:rPr lang="en-US" sz="1200" b="1" dirty="0">
                <a:solidFill>
                  <a:schemeClr val="bg1"/>
                </a:solidFill>
              </a:rPr>
              <a:t>GOAL-FOCUSSED EFFICIENCY</a:t>
            </a:r>
          </a:p>
        </p:txBody>
      </p:sp>
      <p:sp>
        <p:nvSpPr>
          <p:cNvPr id="16" name="TextBox 15">
            <a:extLst>
              <a:ext uri="{FF2B5EF4-FFF2-40B4-BE49-F238E27FC236}">
                <a16:creationId xmlns:a16="http://schemas.microsoft.com/office/drawing/2014/main" id="{0DA5F2DC-F624-9377-6114-0468E704507E}"/>
              </a:ext>
            </a:extLst>
          </p:cNvPr>
          <p:cNvSpPr txBox="1"/>
          <p:nvPr/>
        </p:nvSpPr>
        <p:spPr>
          <a:xfrm>
            <a:off x="8429588" y="2725883"/>
            <a:ext cx="3637721" cy="1736646"/>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Sustainable growth is achieved by empowering managers to lead their own development through reflective practice. This recognition of their unique skills enhances staff efficiency, retention, and encourages innovative problem-solving. </a:t>
            </a:r>
          </a:p>
          <a:p>
            <a:r>
              <a:rPr lang="en-US" sz="1200" b="1" dirty="0">
                <a:solidFill>
                  <a:schemeClr val="bg1"/>
                </a:solidFill>
              </a:rPr>
              <a:t>GOAL- ACCOUNTABILITY/ADAPTIVE LEADERSHIP</a:t>
            </a:r>
          </a:p>
        </p:txBody>
      </p:sp>
    </p:spTree>
    <p:extLst>
      <p:ext uri="{BB962C8B-B14F-4D97-AF65-F5344CB8AC3E}">
        <p14:creationId xmlns:p14="http://schemas.microsoft.com/office/powerpoint/2010/main" val="907706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4932D-B623-6B0F-1DDD-89145B43D49A}"/>
              </a:ext>
            </a:extLst>
          </p:cNvPr>
          <p:cNvSpPr>
            <a:spLocks noGrp="1"/>
          </p:cNvSpPr>
          <p:nvPr>
            <p:ph type="title"/>
          </p:nvPr>
        </p:nvSpPr>
        <p:spPr>
          <a:xfrm>
            <a:off x="677334" y="609601"/>
            <a:ext cx="2124055" cy="505666"/>
          </a:xfrm>
        </p:spPr>
        <p:txBody>
          <a:bodyPr>
            <a:normAutofit/>
          </a:bodyPr>
          <a:lstStyle/>
          <a:p>
            <a:r>
              <a:rPr lang="en-GB" sz="2400" b="1" dirty="0"/>
              <a:t>REFERENCES</a:t>
            </a:r>
          </a:p>
        </p:txBody>
      </p:sp>
      <p:sp>
        <p:nvSpPr>
          <p:cNvPr id="4" name="Rectangle 1">
            <a:extLst>
              <a:ext uri="{FF2B5EF4-FFF2-40B4-BE49-F238E27FC236}">
                <a16:creationId xmlns:a16="http://schemas.microsoft.com/office/drawing/2014/main" id="{20F7FB73-D10A-4557-4C28-C362F75A5CAB}"/>
              </a:ext>
            </a:extLst>
          </p:cNvPr>
          <p:cNvSpPr>
            <a:spLocks noGrp="1" noChangeArrowheads="1"/>
          </p:cNvSpPr>
          <p:nvPr>
            <p:ph idx="1"/>
          </p:nvPr>
        </p:nvSpPr>
        <p:spPr bwMode="auto">
          <a:xfrm>
            <a:off x="492210" y="792102"/>
            <a:ext cx="11022456"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Armstrong, M. and Taylor, S. (2023)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Armstrong's Handbook of Human Resource Management Practice</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16th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London: Kogan Page.</a:t>
            </a:r>
          </a:p>
          <a:p>
            <a:pPr marL="0" indent="0" defTabSz="914400">
              <a:buClrTx/>
              <a:buSzTx/>
              <a:buFontTx/>
              <a:buChar char="•"/>
            </a:pPr>
            <a:r>
              <a:rPr lang="en-GB" altLang="en-US" sz="1400" b="1" dirty="0">
                <a:solidFill>
                  <a:srgbClr val="222222"/>
                </a:solidFill>
                <a:ea typeface="Aptos" panose="020B0004020202020204" pitchFamily="34" charset="0"/>
                <a:cs typeface="Arial" panose="020B0604020202020204" pitchFamily="34" charset="0"/>
              </a:rPr>
              <a:t>Canva (2026) </a:t>
            </a:r>
            <a:r>
              <a:rPr lang="en-GB" altLang="en-US" sz="1400" i="1" dirty="0">
                <a:solidFill>
                  <a:srgbClr val="222222"/>
                </a:solidFill>
                <a:ea typeface="Aptos" panose="020B0004020202020204" pitchFamily="34" charset="0"/>
                <a:cs typeface="Arial" panose="020B0604020202020204" pitchFamily="34" charset="0"/>
              </a:rPr>
              <a:t>Learning Agreement Template</a:t>
            </a:r>
            <a:r>
              <a:rPr lang="en-GB" altLang="en-US" sz="1400" dirty="0">
                <a:solidFill>
                  <a:srgbClr val="222222"/>
                </a:solidFill>
                <a:ea typeface="Aptos" panose="020B0004020202020204" pitchFamily="34" charset="0"/>
                <a:cs typeface="Arial" panose="020B0604020202020204" pitchFamily="34" charset="0"/>
              </a:rPr>
              <a:t> [online image]. Available at: </a:t>
            </a:r>
            <a:r>
              <a:rPr lang="en-GB" altLang="en-US" sz="1400" dirty="0">
                <a:solidFill>
                  <a:srgbClr val="222222"/>
                </a:solidFill>
                <a:ea typeface="Aptos" panose="020B0004020202020204" pitchFamily="34" charset="0"/>
                <a:cs typeface="Arial" panose="020B0604020202020204" pitchFamily="34" charset="0"/>
                <a:hlinkClick r:id="rId2"/>
              </a:rPr>
              <a:t>https://canva.com</a:t>
            </a:r>
            <a:r>
              <a:rPr lang="en-GB" altLang="en-US" sz="1400" dirty="0">
                <a:solidFill>
                  <a:srgbClr val="222222"/>
                </a:solidFill>
                <a:ea typeface="Aptos" panose="020B0004020202020204" pitchFamily="34" charset="0"/>
                <a:cs typeface="Arial" panose="020B0604020202020204" pitchFamily="34" charset="0"/>
              </a:rPr>
              <a:t> (Accessed: 26njanuary 2026).</a:t>
            </a:r>
            <a:endPar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endParaRPr>
          </a:p>
          <a:p>
            <a:pPr marL="0" lvl="0" indent="0" defTabSz="914400">
              <a:buClrTx/>
              <a:buSzTx/>
              <a:buFontTx/>
              <a:buChar char="•"/>
            </a:pPr>
            <a:r>
              <a:rPr lang="en-US" sz="1400" b="1" dirty="0"/>
              <a:t>Chartered Institute of Personnel and Development (CIPD) (2024)</a:t>
            </a:r>
            <a:r>
              <a:rPr lang="en-US" sz="1400" dirty="0"/>
              <a:t> </a:t>
            </a:r>
            <a:r>
              <a:rPr lang="en-US" sz="1400" i="1" dirty="0"/>
              <a:t>Recruitment: An overview</a:t>
            </a:r>
            <a:r>
              <a:rPr lang="en-US" sz="1400" dirty="0"/>
              <a:t>. [online] Available at: </a:t>
            </a:r>
            <a:r>
              <a:rPr lang="en-US" sz="1400" dirty="0">
                <a:hlinkClick r:id="rId3"/>
              </a:rPr>
              <a:t>https://www.cipd.org</a:t>
            </a:r>
            <a:r>
              <a:rPr lang="en-US" sz="1400" dirty="0"/>
              <a:t> [Accessed 15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Department for Education (2025)</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Keeping Children Safe in Education (KCSIE) 2025: Statutory guidance for schools and colleges</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London: HMSO.</a:t>
            </a:r>
          </a:p>
          <a:p>
            <a:pPr marL="0" indent="0" defTabSz="914400">
              <a:buClrTx/>
              <a:buSzTx/>
              <a:buFontTx/>
              <a:buChar char="•"/>
            </a:pPr>
            <a:r>
              <a:rPr lang="en-US" sz="1400" b="1" dirty="0"/>
              <a:t>Equality Act 2010</a:t>
            </a:r>
            <a:r>
              <a:rPr lang="en-US" sz="1400" dirty="0"/>
              <a:t>, c. 15. Available at: </a:t>
            </a:r>
            <a:r>
              <a:rPr lang="en-US" sz="1400" dirty="0">
                <a:hlinkClick r:id="rId4"/>
              </a:rPr>
              <a:t>https://www.legislation.gov.uk/ukpga/2010/15/contents</a:t>
            </a:r>
            <a:r>
              <a:rPr lang="en-US" sz="1400" dirty="0"/>
              <a:t> [Accessed 15 Jan 2026].</a:t>
            </a:r>
          </a:p>
          <a:p>
            <a:pPr marL="0" indent="0" defTabSz="914400">
              <a:buClrTx/>
              <a:buSzTx/>
              <a:buFontTx/>
              <a:buChar char="•"/>
            </a:pPr>
            <a:r>
              <a:rPr kumimoji="0" lang="en-US" altLang="en-US" sz="1400" b="1" i="0" u="none" strike="noStrike" cap="none" normalizeH="0" baseline="0" dirty="0" err="1">
                <a:ln>
                  <a:noFill/>
                </a:ln>
                <a:solidFill>
                  <a:srgbClr val="1F1F1F"/>
                </a:solidFill>
                <a:effectLst/>
                <a:latin typeface="+mn-lt"/>
                <a:ea typeface="Aptos" panose="020B0004020202020204" pitchFamily="34" charset="0"/>
                <a:cs typeface="Times New Roman" panose="02020603050405020304" pitchFamily="18" charset="0"/>
              </a:rPr>
              <a:t>HiBob</a:t>
            </a:r>
            <a:r>
              <a:rPr kumimoji="0" lang="en-US" altLang="en-US" sz="1400" b="1"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rPr>
              <a:t> (2024</a:t>
            </a:r>
            <a:r>
              <a:rPr kumimoji="0" lang="en-US"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rPr>
              <a:t>) </a:t>
            </a:r>
            <a:r>
              <a:rPr lang="en-US" altLang="en-US" sz="1400" dirty="0">
                <a:solidFill>
                  <a:srgbClr val="1F1F1F"/>
                </a:solidFill>
                <a:latin typeface="+mn-lt"/>
                <a:ea typeface="Aptos" panose="020B0004020202020204" pitchFamily="34" charset="0"/>
                <a:cs typeface="Times New Roman" panose="02020603050405020304" pitchFamily="18" charset="0"/>
              </a:rPr>
              <a:t>Onboarding: Everything you need to know [online]. Available at: </a:t>
            </a:r>
            <a:r>
              <a:rPr lang="en-US" altLang="en-US" sz="1400" dirty="0">
                <a:solidFill>
                  <a:srgbClr val="1F1F1F"/>
                </a:solidFill>
                <a:latin typeface="+mn-lt"/>
                <a:ea typeface="Aptos" panose="020B0004020202020204" pitchFamily="34" charset="0"/>
                <a:cs typeface="Times New Roman" panose="02020603050405020304" pitchFamily="18" charset="0"/>
                <a:hlinkClick r:id="rId5"/>
              </a:rPr>
              <a:t>https://hibob.com/hr-glossary/onboarding/</a:t>
            </a:r>
            <a:r>
              <a:rPr lang="en-US" altLang="en-US" sz="1400" dirty="0">
                <a:solidFill>
                  <a:srgbClr val="1F1F1F"/>
                </a:solidFill>
                <a:latin typeface="+mn-lt"/>
                <a:ea typeface="Aptos" panose="020B0004020202020204" pitchFamily="34" charset="0"/>
                <a:cs typeface="Times New Roman" panose="02020603050405020304" pitchFamily="18" charset="0"/>
              </a:rPr>
              <a:t> (Accessed: 26 January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Honey, P. and Mumford, A. (2006)</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The Learning Styles Helper's Guide</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Maidenhead: Peter Honey Publications.</a:t>
            </a:r>
          </a:p>
          <a:p>
            <a:pPr marL="0" lvl="0" indent="0" defTabSz="914400">
              <a:buClrTx/>
              <a:buSzTx/>
              <a:buFontTx/>
              <a:buChar char="•"/>
            </a:pPr>
            <a:r>
              <a:rPr lang="en-US" sz="1400" b="1" dirty="0"/>
              <a:t>Interaction Design Foundation (2024)</a:t>
            </a:r>
            <a:r>
              <a:rPr lang="en-US" sz="1400" dirty="0"/>
              <a:t> </a:t>
            </a:r>
            <a:r>
              <a:rPr lang="en-US" sz="1400" i="1" dirty="0"/>
              <a:t>Equality vs. Equity</a:t>
            </a:r>
            <a:r>
              <a:rPr lang="en-US" sz="1400" dirty="0"/>
              <a:t> [Graphic]. Available at: </a:t>
            </a:r>
            <a:r>
              <a:rPr lang="en-US" sz="1400" dirty="0">
                <a:hlinkClick r:id="rId6"/>
              </a:rPr>
              <a:t>https://www.interaction-design.org</a:t>
            </a:r>
            <a:r>
              <a:rPr lang="en-US" sz="1400" dirty="0"/>
              <a:t> [Accessed 16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Kolb, D.A. (2014)</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Experiential Learning: Experience as the Source of Learning and Development</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2nd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New Jersey: Pearson Education.</a:t>
            </a:r>
          </a:p>
          <a:p>
            <a:pPr marL="0" lvl="0" indent="0" defTabSz="914400">
              <a:buClrTx/>
              <a:buSzTx/>
              <a:buFontTx/>
              <a:buChar char="•"/>
            </a:pPr>
            <a:r>
              <a:rPr lang="en-US" sz="1400" b="1" dirty="0"/>
              <a:t>Microsoft (2026)</a:t>
            </a:r>
            <a:r>
              <a:rPr lang="en-US" sz="1400" dirty="0"/>
              <a:t> </a:t>
            </a:r>
            <a:r>
              <a:rPr lang="en-US" sz="1400" i="1" dirty="0"/>
              <a:t>Man working at desk on laptop</a:t>
            </a:r>
            <a:r>
              <a:rPr lang="en-US" sz="1400" dirty="0"/>
              <a:t> [Stock Image]. Available within Microsoft PowerPoint Office 365 [Accessed 16 Jan 2026].</a:t>
            </a:r>
          </a:p>
          <a:p>
            <a:pPr marL="0" indent="0" defTabSz="914400">
              <a:buClrTx/>
              <a:buSzTx/>
              <a:buFontTx/>
              <a:buChar char="•"/>
            </a:pPr>
            <a:r>
              <a:rPr lang="en-US" sz="1400" b="1" dirty="0"/>
              <a:t>Microsoft (2026)</a:t>
            </a:r>
            <a:r>
              <a:rPr lang="en-US" sz="1400" dirty="0"/>
              <a:t> </a:t>
            </a:r>
            <a:r>
              <a:rPr lang="en-US" sz="1400" i="1" dirty="0"/>
              <a:t>Man and boy in suits looking in mirror</a:t>
            </a:r>
            <a:r>
              <a:rPr lang="en-US" sz="1400" dirty="0"/>
              <a:t> [Stock Image]. Available within Microsoft PowerPoint Office 365 [Accessed 26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Mullins, L.J. (2023)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Management and Organisational Behaviour</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13th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Harlow: Pearson.</a:t>
            </a:r>
          </a:p>
          <a:p>
            <a:pPr marL="0" indent="0" defTabSz="914400">
              <a:buClrTx/>
              <a:buSzTx/>
              <a:buFontTx/>
              <a:buChar char="•"/>
            </a:pPr>
            <a:r>
              <a:rPr lang="en-GB" sz="1400" b="1" dirty="0"/>
              <a:t>Passmore, J. (2021)</a:t>
            </a:r>
            <a:r>
              <a:rPr lang="en-GB" sz="1400" dirty="0"/>
              <a:t> 'The use of psychology in coaching and development', </a:t>
            </a:r>
            <a:r>
              <a:rPr lang="en-GB" sz="1400" i="1" dirty="0"/>
              <a:t>International Journal of HR Development</a:t>
            </a:r>
            <a:r>
              <a:rPr lang="en-GB" sz="1400" dirty="0"/>
              <a:t>, 14(2), pp. 45–58.</a:t>
            </a:r>
            <a:endParaRPr lang="en-GB" altLang="en-US" sz="1400" dirty="0">
              <a:solidFill>
                <a:srgbClr val="1F1F1F"/>
              </a:solidFill>
              <a:latin typeface="+mn-lt"/>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Rogers, C.R. (1969)</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Freedom to Learn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Columbus: Charles E. Merrill.</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Skinner, B.F. (1953)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Science and Human </a:t>
            </a:r>
            <a:r>
              <a:rPr kumimoji="0" lang="en-GB" altLang="en-US" sz="1400" b="0" i="1"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Behavior</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New York: Macmillan.</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Torrington, D., Hall, L., Taylor, S. and Atkinson, C. (2020)</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Human Resource Management</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11th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Harlow: Pearson.</a:t>
            </a:r>
            <a:endParaRPr kumimoji="0" lang="en-GB"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3R Strategy (2015</a:t>
            </a:r>
            <a:r>
              <a:rPr kumimoji="0" lang="en-GB" altLang="en-US" sz="1400" b="1" i="1"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 </a:t>
            </a:r>
            <a:r>
              <a:rPr kumimoji="0" lang="en-GB" altLang="en-US" sz="1400" b="0" i="1"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The Total Reward Model </a:t>
            </a:r>
            <a:r>
              <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[Online image]. Available at: </a:t>
            </a:r>
            <a:r>
              <a:rPr kumimoji="0" lang="en-GB" altLang="en-US" sz="1400" b="0" i="0" u="none" strike="noStrike" cap="none" normalizeH="0" baseline="0" dirty="0">
                <a:ln>
                  <a:noFill/>
                </a:ln>
                <a:solidFill>
                  <a:srgbClr val="1155CC"/>
                </a:solidFill>
                <a:effectLst/>
                <a:latin typeface="+mn-lt"/>
                <a:ea typeface="Aptos" panose="020B0004020202020204" pitchFamily="34" charset="0"/>
                <a:cs typeface="Arial" panose="020B0604020202020204" pitchFamily="34" charset="0"/>
                <a:hlinkClick r:id="rId7"/>
              </a:rPr>
              <a:t>https://3r-strategy.com/what-is-a-reward-strategy/the-total-reward-model/</a:t>
            </a:r>
            <a:r>
              <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 (Accessed: 14 January 2026).</a:t>
            </a:r>
          </a:p>
          <a:p>
            <a:pPr marL="0" marR="0" lvl="0" indent="0" algn="l" defTabSz="914400" rtl="0" eaLnBrk="0" fontAlgn="base" latinLnBrk="0" hangingPunct="0">
              <a:lnSpc>
                <a:spcPct val="100000"/>
              </a:lnSpc>
              <a:spcBef>
                <a:spcPct val="0"/>
              </a:spcBef>
              <a:spcAft>
                <a:spcPct val="0"/>
              </a:spcAft>
              <a:buClrTx/>
              <a:buSzTx/>
              <a:buNone/>
              <a:tabLst>
                <a:tab pos="457200" algn="l"/>
              </a:tabLst>
            </a:pPr>
            <a:endPar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76079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BF264-F87A-8B41-AC0B-ADEC6502E4C9}"/>
              </a:ext>
            </a:extLst>
          </p:cNvPr>
          <p:cNvSpPr>
            <a:spLocks noGrp="1"/>
          </p:cNvSpPr>
          <p:nvPr>
            <p:ph type="title"/>
          </p:nvPr>
        </p:nvSpPr>
        <p:spPr>
          <a:xfrm>
            <a:off x="1286933" y="609600"/>
            <a:ext cx="10197494" cy="1099457"/>
          </a:xfrm>
        </p:spPr>
        <p:txBody>
          <a:bodyPr>
            <a:normAutofit/>
          </a:bodyPr>
          <a:lstStyle/>
          <a:p>
            <a:r>
              <a:rPr lang="en-GB" b="1"/>
              <a:t>APPENDICES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A02B2AF8-0C6C-3F8D-091D-3D67CF34AB09}"/>
              </a:ext>
            </a:extLst>
          </p:cNvPr>
          <p:cNvGraphicFramePr>
            <a:graphicFrameLocks noGrp="1"/>
          </p:cNvGraphicFramePr>
          <p:nvPr>
            <p:ph idx="1"/>
            <p:extLst>
              <p:ext uri="{D42A27DB-BD31-4B8C-83A1-F6EECF244321}">
                <p14:modId xmlns:p14="http://schemas.microsoft.com/office/powerpoint/2010/main" val="304262772"/>
              </p:ext>
            </p:extLst>
          </p:nvPr>
        </p:nvGraphicFramePr>
        <p:xfrm>
          <a:off x="1286933" y="1950719"/>
          <a:ext cx="9618135" cy="4609036"/>
        </p:xfrm>
        <a:graphic>
          <a:graphicData uri="http://schemas.openxmlformats.org/drawingml/2006/table">
            <a:tbl>
              <a:tblPr>
                <a:solidFill>
                  <a:schemeClr val="bg1">
                    <a:lumMod val="95000"/>
                  </a:schemeClr>
                </a:solidFill>
              </a:tblPr>
              <a:tblGrid>
                <a:gridCol w="1068167">
                  <a:extLst>
                    <a:ext uri="{9D8B030D-6E8A-4147-A177-3AD203B41FA5}">
                      <a16:colId xmlns:a16="http://schemas.microsoft.com/office/drawing/2014/main" val="1365202322"/>
                    </a:ext>
                  </a:extLst>
                </a:gridCol>
                <a:gridCol w="3604796">
                  <a:extLst>
                    <a:ext uri="{9D8B030D-6E8A-4147-A177-3AD203B41FA5}">
                      <a16:colId xmlns:a16="http://schemas.microsoft.com/office/drawing/2014/main" val="2781896398"/>
                    </a:ext>
                  </a:extLst>
                </a:gridCol>
                <a:gridCol w="4945172">
                  <a:extLst>
                    <a:ext uri="{9D8B030D-6E8A-4147-A177-3AD203B41FA5}">
                      <a16:colId xmlns:a16="http://schemas.microsoft.com/office/drawing/2014/main" val="547103762"/>
                    </a:ext>
                  </a:extLst>
                </a:gridCol>
              </a:tblGrid>
              <a:tr h="371740">
                <a:tc>
                  <a:txBody>
                    <a:bodyPr/>
                    <a:lstStyle/>
                    <a:p>
                      <a:pPr>
                        <a:buNone/>
                      </a:pPr>
                      <a:r>
                        <a:rPr lang="en-GB" sz="1200" b="1" cap="none" spc="0" dirty="0">
                          <a:solidFill>
                            <a:schemeClr val="tx1"/>
                          </a:solidFill>
                        </a:rPr>
                        <a:t>Abbreviation</a:t>
                      </a:r>
                    </a:p>
                  </a:txBody>
                  <a:tcPr marL="63468" marR="33165" marT="18134" marB="136002" anchor="ctr">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200" b="1" cap="none" spc="0">
                          <a:solidFill>
                            <a:schemeClr val="tx1"/>
                          </a:solidFill>
                        </a:rPr>
                        <a:t>Full Term</a:t>
                      </a:r>
                    </a:p>
                  </a:txBody>
                  <a:tcPr marL="63468" marR="33165" marT="18134" marB="136002"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200" b="1" cap="none" spc="0" dirty="0">
                          <a:solidFill>
                            <a:schemeClr val="tx1"/>
                          </a:solidFill>
                        </a:rPr>
                        <a:t>Context at Rootwings Academy</a:t>
                      </a:r>
                    </a:p>
                  </a:txBody>
                  <a:tcPr marL="63468" marR="33165" marT="18134" marB="136002"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532291"/>
                  </a:ext>
                </a:extLst>
              </a:tr>
              <a:tr h="371740">
                <a:tc>
                  <a:txBody>
                    <a:bodyPr/>
                    <a:lstStyle/>
                    <a:p>
                      <a:pPr>
                        <a:buNone/>
                      </a:pPr>
                      <a:r>
                        <a:rPr lang="en-GB" sz="1200" b="1" cap="none" spc="0">
                          <a:solidFill>
                            <a:schemeClr val="tx1"/>
                          </a:solidFill>
                        </a:rPr>
                        <a:t>AP</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dirty="0">
                          <a:solidFill>
                            <a:schemeClr val="tx1"/>
                          </a:solidFill>
                        </a:rPr>
                        <a:t>Alternative Provision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specialist education setting for students outside mainstream school.</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85916705"/>
                  </a:ext>
                </a:extLst>
              </a:tr>
              <a:tr h="371740">
                <a:tc>
                  <a:txBody>
                    <a:bodyPr/>
                    <a:lstStyle/>
                    <a:p>
                      <a:pPr>
                        <a:buNone/>
                      </a:pPr>
                      <a:r>
                        <a:rPr lang="en-GB" sz="1200" b="1" cap="none" spc="0" dirty="0">
                          <a:solidFill>
                            <a:schemeClr val="tx1"/>
                          </a:solidFill>
                        </a:rPr>
                        <a:t>CIPD</a:t>
                      </a: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Chartered Institute of Personnel and Development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professional body for HR and people development in the UK.</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51486232"/>
                  </a:ext>
                </a:extLst>
              </a:tr>
              <a:tr h="371740">
                <a:tc>
                  <a:txBody>
                    <a:bodyPr/>
                    <a:lstStyle/>
                    <a:p>
                      <a:pPr>
                        <a:buNone/>
                      </a:pPr>
                      <a:r>
                        <a:rPr lang="en-GB" sz="1200" b="1" cap="none" spc="0" dirty="0">
                          <a:solidFill>
                            <a:schemeClr val="tx1"/>
                          </a:solidFill>
                        </a:rPr>
                        <a:t>CPD</a:t>
                      </a: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Continuous Professional Development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Intentional, ongoing, documented learning for professionals.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423769957"/>
                  </a:ext>
                </a:extLst>
              </a:tr>
              <a:tr h="371740">
                <a:tc>
                  <a:txBody>
                    <a:bodyPr/>
                    <a:lstStyle/>
                    <a:p>
                      <a:pPr>
                        <a:buNone/>
                      </a:pPr>
                      <a:r>
                        <a:rPr lang="en-GB" sz="1200" b="1" cap="none" spc="0">
                          <a:solidFill>
                            <a:schemeClr val="tx1"/>
                          </a:solidFill>
                        </a:rPr>
                        <a:t>DEI</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Diversity, Equity, and Inclusion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Strategic framework for ensuring a fair and representative workforce.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1237518"/>
                  </a:ext>
                </a:extLst>
              </a:tr>
              <a:tr h="371740">
                <a:tc>
                  <a:txBody>
                    <a:bodyPr/>
                    <a:lstStyle/>
                    <a:p>
                      <a:pPr>
                        <a:buNone/>
                      </a:pPr>
                      <a:r>
                        <a:rPr lang="en-GB" sz="1200" b="1" cap="none" spc="0">
                          <a:solidFill>
                            <a:schemeClr val="tx1"/>
                          </a:solidFill>
                        </a:rPr>
                        <a:t>DDSL</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Deputy Designated Safeguarding Lead</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A key leadership responsibility for the AP Manager role.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6703392"/>
                  </a:ext>
                </a:extLst>
              </a:tr>
              <a:tr h="371740">
                <a:tc>
                  <a:txBody>
                    <a:bodyPr/>
                    <a:lstStyle/>
                    <a:p>
                      <a:pPr>
                        <a:buNone/>
                      </a:pPr>
                      <a:r>
                        <a:rPr lang="en-GB" sz="1200" b="1" cap="none" spc="0">
                          <a:solidFill>
                            <a:schemeClr val="tx1"/>
                          </a:solidFill>
                        </a:rPr>
                        <a:t>EHCP</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Education, Health and Care Plan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Legal document outlining a student's special educational needs.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813002819"/>
                  </a:ext>
                </a:extLst>
              </a:tr>
              <a:tr h="371740">
                <a:tc>
                  <a:txBody>
                    <a:bodyPr/>
                    <a:lstStyle/>
                    <a:p>
                      <a:pPr>
                        <a:buNone/>
                      </a:pPr>
                      <a:r>
                        <a:rPr lang="en-GB" sz="1200" b="1" cap="none" spc="0">
                          <a:solidFill>
                            <a:schemeClr val="tx1"/>
                          </a:solidFill>
                        </a:rPr>
                        <a:t>HRM</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Human Resource Management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strategic approach to managing the Academy’s people.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783962711"/>
                  </a:ext>
                </a:extLst>
              </a:tr>
              <a:tr h="371740">
                <a:tc>
                  <a:txBody>
                    <a:bodyPr/>
                    <a:lstStyle/>
                    <a:p>
                      <a:pPr>
                        <a:buNone/>
                      </a:pPr>
                      <a:r>
                        <a:rPr lang="en-GB" sz="1200" b="1" cap="none" spc="0">
                          <a:solidFill>
                            <a:schemeClr val="tx1"/>
                          </a:solidFill>
                        </a:rPr>
                        <a:t>KCSIE</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Keeping Children Safe in Education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statutory UK government guidance for school safeguarding.</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311950800"/>
                  </a:ext>
                </a:extLst>
              </a:tr>
              <a:tr h="371740">
                <a:tc>
                  <a:txBody>
                    <a:bodyPr/>
                    <a:lstStyle/>
                    <a:p>
                      <a:pPr>
                        <a:buNone/>
                      </a:pPr>
                      <a:r>
                        <a:rPr lang="en-GB" sz="1200" b="1" cap="none" spc="0">
                          <a:solidFill>
                            <a:schemeClr val="tx1"/>
                          </a:solidFill>
                        </a:rPr>
                        <a:t>MIS</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Management Information System</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Software (e.g., Arbor/SIMS) used for "focused efficiency" in data.</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36457691"/>
                  </a:ext>
                </a:extLst>
              </a:tr>
              <a:tr h="371740">
                <a:tc>
                  <a:txBody>
                    <a:bodyPr/>
                    <a:lstStyle/>
                    <a:p>
                      <a:pPr>
                        <a:buNone/>
                      </a:pPr>
                      <a:r>
                        <a:rPr lang="en-GB" sz="1200" b="1" cap="none" spc="0">
                          <a:solidFill>
                            <a:schemeClr val="tx1"/>
                          </a:solidFill>
                        </a:rPr>
                        <a:t>SEMH</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Social, Emotional, and Mental Health</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primary need of students supported at Rootwings Academy.</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11469939"/>
                  </a:ext>
                </a:extLst>
              </a:tr>
              <a:tr h="371740">
                <a:tc>
                  <a:txBody>
                    <a:bodyPr/>
                    <a:lstStyle/>
                    <a:p>
                      <a:pPr>
                        <a:buNone/>
                      </a:pPr>
                      <a:r>
                        <a:rPr lang="en-GB" sz="1200" b="1" cap="none" spc="0" dirty="0">
                          <a:solidFill>
                            <a:schemeClr val="tx1"/>
                          </a:solidFill>
                        </a:rPr>
                        <a:t>TNA</a:t>
                      </a:r>
                      <a:endParaRPr lang="en-GB" sz="1200" cap="none" spc="0" dirty="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Training Needs Analysis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process of identifying performance gaps at three levels.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52802605"/>
                  </a:ext>
                </a:extLst>
              </a:tr>
            </a:tbl>
          </a:graphicData>
        </a:graphic>
      </p:graphicFrame>
    </p:spTree>
    <p:extLst>
      <p:ext uri="{BB962C8B-B14F-4D97-AF65-F5344CB8AC3E}">
        <p14:creationId xmlns:p14="http://schemas.microsoft.com/office/powerpoint/2010/main" val="3443832176"/>
      </p:ext>
    </p:extLst>
  </p:cSld>
  <p:clrMapOvr>
    <a:masterClrMapping/>
  </p:clrMapOvr>
</p:sld>
</file>

<file path=ppt/theme/theme1.xml><?xml version="1.0" encoding="utf-8"?>
<a:theme xmlns:a="http://schemas.openxmlformats.org/drawingml/2006/main" name="Face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12294</TotalTime>
  <Words>6683</Words>
  <Application>Microsoft Office PowerPoint</Application>
  <PresentationFormat>Widescreen</PresentationFormat>
  <Paragraphs>568</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Google Sans Text</vt:lpstr>
      <vt:lpstr>Trebuchet MS</vt:lpstr>
      <vt:lpstr>Wingdings</vt:lpstr>
      <vt:lpstr>Wingdings 3</vt:lpstr>
      <vt:lpstr>Facet</vt:lpstr>
      <vt:lpstr>PowerPoint Presentation</vt:lpstr>
      <vt:lpstr>TABLE OF CONTENTS</vt:lpstr>
      <vt:lpstr>INTRODUCTION TO ROOTWINGS ACADEMY</vt:lpstr>
      <vt:lpstr>THE RECRUITMENT PROCESS STEP BY STEP</vt:lpstr>
      <vt:lpstr>RECRUITMENT STRATEGY AND REWARD SYSTEMS</vt:lpstr>
      <vt:lpstr>JOB ANALYSIS</vt:lpstr>
      <vt:lpstr>THE ROLE-  ALTERNATIVE PROVISION MANAGER </vt:lpstr>
      <vt:lpstr>PERSON SPECIFICATION</vt:lpstr>
      <vt:lpstr>TECHNOLOGICAL ADVANCEMENT IN RECRUITMENT</vt:lpstr>
      <vt:lpstr>STRATEGIC SOURCING &amp; INCLUSIVE ADVERTISING</vt:lpstr>
      <vt:lpstr>SCREENING</vt:lpstr>
      <vt:lpstr>SELECTION PROCESS: INTERVIEWS TO MICROTEACH </vt:lpstr>
      <vt:lpstr>SELECTION PROCESS:  EQUAL OPPORTUNITIES AND  DECISION MAKING</vt:lpstr>
      <vt:lpstr>IDENTIFYING LEARNING AND DEVELOPMENT NEEDS</vt:lpstr>
      <vt:lpstr>BEHAVIOURIST THEORY- SKINNER  </vt:lpstr>
      <vt:lpstr>COGNITIVIST THEORY- BLOOM/ ANDERSON </vt:lpstr>
      <vt:lpstr>HUMANIST THEORY- MASLOW/ ROGERS</vt:lpstr>
      <vt:lpstr>EXPERIENTIAL THEORY- KOLB</vt:lpstr>
      <vt:lpstr>TNA ANALYSIS</vt:lpstr>
      <vt:lpstr>ONBOARDING</vt:lpstr>
      <vt:lpstr>REVIEWING CANDIDATE</vt:lpstr>
      <vt:lpstr>CONCLUSION</vt:lpstr>
      <vt:lpstr>REFERENCES</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T2 DABIZZLE</dc:creator>
  <cp:lastModifiedBy>T2 DABIZZLE</cp:lastModifiedBy>
  <cp:revision>3</cp:revision>
  <dcterms:created xsi:type="dcterms:W3CDTF">2026-01-12T11:46:18Z</dcterms:created>
  <dcterms:modified xsi:type="dcterms:W3CDTF">2026-02-13T19:34:38Z</dcterms:modified>
</cp:coreProperties>
</file>