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65" r:id="rId4"/>
    <p:sldId id="257" r:id="rId5"/>
    <p:sldId id="259" r:id="rId6"/>
    <p:sldId id="260" r:id="rId7"/>
    <p:sldId id="264" r:id="rId8"/>
    <p:sldId id="261" r:id="rId9"/>
    <p:sldId id="268" r:id="rId10"/>
    <p:sldId id="272" r:id="rId11"/>
    <p:sldId id="271" r:id="rId12"/>
    <p:sldId id="266" r:id="rId13"/>
    <p:sldId id="274" r:id="rId14"/>
    <p:sldId id="27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5EC2BB-6CF8-97C9-7D9C-8CAA0BADD8A4}" v="7" dt="2023-01-12T02:15:11.925"/>
    <p1510:client id="{1D9E5D4D-28F7-8F85-D7E0-4CBA2A707884}" v="2" dt="2023-01-12T02:16:15.070"/>
    <p1510:client id="{304693AE-BD9B-DEEE-FD07-967BFA4B5732}" v="141" dt="2023-01-13T00:03:26.989"/>
    <p1510:client id="{39C3CBEE-BFF3-6057-7A0A-E661AB411B71}" v="342" dt="2023-01-12T21:34:59.791"/>
    <p1510:client id="{744DD8F4-84BD-722C-B4CA-F92060AFCD6A}" v="3" dt="2023-01-12T23:47:16.966"/>
    <p1510:client id="{95F5DF7B-7058-76C2-C22B-C13C71F2DF0F}" v="391" dt="2023-01-12T22:09:15.357"/>
    <p1510:client id="{C2B24BCA-925B-BCB5-EC22-FC3D3344FC16}" v="109" dt="2023-01-12T02:12:57.819"/>
    <p1510:client id="{D57432C6-CF17-4A83-B6F0-92D8D4294FE2}" v="71" dt="2023-01-12T01:56:34.7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lly Codd (2205432)" userId="S::2205432@student.uwtsd.ac.uk::7d1ec5cb-c4fd-40be-8ac2-b601790b6ac8" providerId="AD" clId="Web-{1D5EC2BB-6CF8-97C9-7D9C-8CAA0BADD8A4}"/>
    <pc:docChg chg="modSld">
      <pc:chgData name="Holly Codd (2205432)" userId="S::2205432@student.uwtsd.ac.uk::7d1ec5cb-c4fd-40be-8ac2-b601790b6ac8" providerId="AD" clId="Web-{1D5EC2BB-6CF8-97C9-7D9C-8CAA0BADD8A4}" dt="2023-01-12T02:15:11.925" v="6" actId="20577"/>
      <pc:docMkLst>
        <pc:docMk/>
      </pc:docMkLst>
      <pc:sldChg chg="addAnim modAnim">
        <pc:chgData name="Holly Codd (2205432)" userId="S::2205432@student.uwtsd.ac.uk::7d1ec5cb-c4fd-40be-8ac2-b601790b6ac8" providerId="AD" clId="Web-{1D5EC2BB-6CF8-97C9-7D9C-8CAA0BADD8A4}" dt="2023-01-12T02:14:32.330" v="1"/>
        <pc:sldMkLst>
          <pc:docMk/>
          <pc:sldMk cId="624224276" sldId="261"/>
        </pc:sldMkLst>
      </pc:sldChg>
      <pc:sldChg chg="modSp addAnim modAnim">
        <pc:chgData name="Holly Codd (2205432)" userId="S::2205432@student.uwtsd.ac.uk::7d1ec5cb-c4fd-40be-8ac2-b601790b6ac8" providerId="AD" clId="Web-{1D5EC2BB-6CF8-97C9-7D9C-8CAA0BADD8A4}" dt="2023-01-12T02:15:11.925" v="6" actId="20577"/>
        <pc:sldMkLst>
          <pc:docMk/>
          <pc:sldMk cId="1956654697" sldId="266"/>
        </pc:sldMkLst>
        <pc:spChg chg="mod">
          <ac:chgData name="Holly Codd (2205432)" userId="S::2205432@student.uwtsd.ac.uk::7d1ec5cb-c4fd-40be-8ac2-b601790b6ac8" providerId="AD" clId="Web-{1D5EC2BB-6CF8-97C9-7D9C-8CAA0BADD8A4}" dt="2023-01-12T02:15:11.925" v="6" actId="20577"/>
          <ac:spMkLst>
            <pc:docMk/>
            <pc:sldMk cId="1956654697" sldId="266"/>
            <ac:spMk id="2" creationId="{E2FB288B-25FB-2519-5BDB-7CA892B73602}"/>
          </ac:spMkLst>
        </pc:spChg>
      </pc:sldChg>
    </pc:docChg>
  </pc:docChgLst>
  <pc:docChgLst>
    <pc:chgData name="Holly Codd (2205432)" userId="S::2205432@student.uwtsd.ac.uk::7d1ec5cb-c4fd-40be-8ac2-b601790b6ac8" providerId="AD" clId="Web-{95F5DF7B-7058-76C2-C22B-C13C71F2DF0F}"/>
    <pc:docChg chg="addSld delSld modSld">
      <pc:chgData name="Holly Codd (2205432)" userId="S::2205432@student.uwtsd.ac.uk::7d1ec5cb-c4fd-40be-8ac2-b601790b6ac8" providerId="AD" clId="Web-{95F5DF7B-7058-76C2-C22B-C13C71F2DF0F}" dt="2023-01-12T22:09:14.592" v="380" actId="20577"/>
      <pc:docMkLst>
        <pc:docMk/>
      </pc:docMkLst>
      <pc:sldChg chg="addSp delSp modSp addAnim modAnim">
        <pc:chgData name="Holly Codd (2205432)" userId="S::2205432@student.uwtsd.ac.uk::7d1ec5cb-c4fd-40be-8ac2-b601790b6ac8" providerId="AD" clId="Web-{95F5DF7B-7058-76C2-C22B-C13C71F2DF0F}" dt="2023-01-12T22:04:16.630" v="287" actId="20577"/>
        <pc:sldMkLst>
          <pc:docMk/>
          <pc:sldMk cId="2917692755" sldId="270"/>
        </pc:sldMkLst>
        <pc:spChg chg="mod">
          <ac:chgData name="Holly Codd (2205432)" userId="S::2205432@student.uwtsd.ac.uk::7d1ec5cb-c4fd-40be-8ac2-b601790b6ac8" providerId="AD" clId="Web-{95F5DF7B-7058-76C2-C22B-C13C71F2DF0F}" dt="2023-01-12T22:04:16.630" v="287" actId="20577"/>
          <ac:spMkLst>
            <pc:docMk/>
            <pc:sldMk cId="2917692755" sldId="270"/>
            <ac:spMk id="3" creationId="{877A7BC1-34EC-42F1-35EF-9001F18D0CDE}"/>
          </ac:spMkLst>
        </pc:spChg>
        <pc:spChg chg="mod">
          <ac:chgData name="Holly Codd (2205432)" userId="S::2205432@student.uwtsd.ac.uk::7d1ec5cb-c4fd-40be-8ac2-b601790b6ac8" providerId="AD" clId="Web-{95F5DF7B-7058-76C2-C22B-C13C71F2DF0F}" dt="2023-01-12T21:56:37.429" v="47" actId="1076"/>
          <ac:spMkLst>
            <pc:docMk/>
            <pc:sldMk cId="2917692755" sldId="270"/>
            <ac:spMk id="7" creationId="{9B22FCDF-356E-1F95-1F5B-4199B015B129}"/>
          </ac:spMkLst>
        </pc:spChg>
        <pc:spChg chg="mod">
          <ac:chgData name="Holly Codd (2205432)" userId="S::2205432@student.uwtsd.ac.uk::7d1ec5cb-c4fd-40be-8ac2-b601790b6ac8" providerId="AD" clId="Web-{95F5DF7B-7058-76C2-C22B-C13C71F2DF0F}" dt="2023-01-12T21:55:27.864" v="35" actId="1076"/>
          <ac:spMkLst>
            <pc:docMk/>
            <pc:sldMk cId="2917692755" sldId="270"/>
            <ac:spMk id="12" creationId="{18D21780-52E2-A902-A9B0-ABC452CB46DE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1:54:47.426" v="31"/>
          <ac:spMkLst>
            <pc:docMk/>
            <pc:sldMk cId="2917692755" sldId="270"/>
            <ac:spMk id="13" creationId="{1DE6CB5A-0C93-A07D-CDED-735B27ADB315}"/>
          </ac:spMkLst>
        </pc:spChg>
        <pc:spChg chg="mod">
          <ac:chgData name="Holly Codd (2205432)" userId="S::2205432@student.uwtsd.ac.uk::7d1ec5cb-c4fd-40be-8ac2-b601790b6ac8" providerId="AD" clId="Web-{95F5DF7B-7058-76C2-C22B-C13C71F2DF0F}" dt="2023-01-12T21:55:22.583" v="34" actId="1076"/>
          <ac:spMkLst>
            <pc:docMk/>
            <pc:sldMk cId="2917692755" sldId="270"/>
            <ac:spMk id="15" creationId="{F7B7F8CE-C4CF-C9DC-EE0D-765BE9F28DFF}"/>
          </ac:spMkLst>
        </pc:spChg>
        <pc:spChg chg="mod">
          <ac:chgData name="Holly Codd (2205432)" userId="S::2205432@student.uwtsd.ac.uk::7d1ec5cb-c4fd-40be-8ac2-b601790b6ac8" providerId="AD" clId="Web-{95F5DF7B-7058-76C2-C22B-C13C71F2DF0F}" dt="2023-01-12T21:55:01.067" v="32" actId="1076"/>
          <ac:spMkLst>
            <pc:docMk/>
            <pc:sldMk cId="2917692755" sldId="270"/>
            <ac:spMk id="17" creationId="{CBDACA2D-C276-B519-FEC7-84801ECD5C9A}"/>
          </ac:spMkLst>
        </pc:spChg>
        <pc:spChg chg="mod">
          <ac:chgData name="Holly Codd (2205432)" userId="S::2205432@student.uwtsd.ac.uk::7d1ec5cb-c4fd-40be-8ac2-b601790b6ac8" providerId="AD" clId="Web-{95F5DF7B-7058-76C2-C22B-C13C71F2DF0F}" dt="2023-01-12T21:55:08.411" v="33" actId="1076"/>
          <ac:spMkLst>
            <pc:docMk/>
            <pc:sldMk cId="2917692755" sldId="270"/>
            <ac:spMk id="21" creationId="{D3A967C7-6024-32FF-035A-D3F80B92B45D}"/>
          </ac:spMkLst>
        </pc:spChg>
        <pc:spChg chg="add mod">
          <ac:chgData name="Holly Codd (2205432)" userId="S::2205432@student.uwtsd.ac.uk::7d1ec5cb-c4fd-40be-8ac2-b601790b6ac8" providerId="AD" clId="Web-{95F5DF7B-7058-76C2-C22B-C13C71F2DF0F}" dt="2023-01-12T21:56:45.632" v="49" actId="1076"/>
          <ac:spMkLst>
            <pc:docMk/>
            <pc:sldMk cId="2917692755" sldId="270"/>
            <ac:spMk id="22" creationId="{14E6D4A4-D440-A77F-6F29-7CDB6FD7B646}"/>
          </ac:spMkLst>
        </pc:spChg>
        <pc:spChg chg="add del">
          <ac:chgData name="Holly Codd (2205432)" userId="S::2205432@student.uwtsd.ac.uk::7d1ec5cb-c4fd-40be-8ac2-b601790b6ac8" providerId="AD" clId="Web-{95F5DF7B-7058-76C2-C22B-C13C71F2DF0F}" dt="2023-01-12T21:52:32.172" v="9"/>
          <ac:spMkLst>
            <pc:docMk/>
            <pc:sldMk cId="2917692755" sldId="270"/>
            <ac:spMk id="23" creationId="{9C4B0348-C794-39F2-770D-AAB68154960D}"/>
          </ac:spMkLst>
        </pc:spChg>
        <pc:spChg chg="add del mod">
          <ac:chgData name="Holly Codd (2205432)" userId="S::2205432@student.uwtsd.ac.uk::7d1ec5cb-c4fd-40be-8ac2-b601790b6ac8" providerId="AD" clId="Web-{95F5DF7B-7058-76C2-C22B-C13C71F2DF0F}" dt="2023-01-12T21:52:39.953" v="10"/>
          <ac:spMkLst>
            <pc:docMk/>
            <pc:sldMk cId="2917692755" sldId="270"/>
            <ac:spMk id="24" creationId="{A9087D9E-A6EE-AC2A-3D4B-E864D19F9A15}"/>
          </ac:spMkLst>
        </pc:spChg>
        <pc:cxnChg chg="add mod">
          <ac:chgData name="Holly Codd (2205432)" userId="S::2205432@student.uwtsd.ac.uk::7d1ec5cb-c4fd-40be-8ac2-b601790b6ac8" providerId="AD" clId="Web-{95F5DF7B-7058-76C2-C22B-C13C71F2DF0F}" dt="2023-01-12T21:56:41.304" v="48" actId="1076"/>
          <ac:cxnSpMkLst>
            <pc:docMk/>
            <pc:sldMk cId="2917692755" sldId="270"/>
            <ac:cxnSpMk id="25" creationId="{A96DBAF1-61FF-E3CF-910B-B670808E6708}"/>
          </ac:cxnSpMkLst>
        </pc:cxnChg>
      </pc:sldChg>
      <pc:sldChg chg="modSp">
        <pc:chgData name="Holly Codd (2205432)" userId="S::2205432@student.uwtsd.ac.uk::7d1ec5cb-c4fd-40be-8ac2-b601790b6ac8" providerId="AD" clId="Web-{95F5DF7B-7058-76C2-C22B-C13C71F2DF0F}" dt="2023-01-12T22:08:47.294" v="364" actId="20577"/>
        <pc:sldMkLst>
          <pc:docMk/>
          <pc:sldMk cId="1848197928" sldId="274"/>
        </pc:sldMkLst>
        <pc:spChg chg="mod">
          <ac:chgData name="Holly Codd (2205432)" userId="S::2205432@student.uwtsd.ac.uk::7d1ec5cb-c4fd-40be-8ac2-b601790b6ac8" providerId="AD" clId="Web-{95F5DF7B-7058-76C2-C22B-C13C71F2DF0F}" dt="2023-01-12T21:56:13.584" v="41" actId="20577"/>
          <ac:spMkLst>
            <pc:docMk/>
            <pc:sldMk cId="1848197928" sldId="274"/>
            <ac:spMk id="2" creationId="{29DD648E-B708-5806-764F-D126EA2FADFC}"/>
          </ac:spMkLst>
        </pc:spChg>
        <pc:spChg chg="mod">
          <ac:chgData name="Holly Codd (2205432)" userId="S::2205432@student.uwtsd.ac.uk::7d1ec5cb-c4fd-40be-8ac2-b601790b6ac8" providerId="AD" clId="Web-{95F5DF7B-7058-76C2-C22B-C13C71F2DF0F}" dt="2023-01-12T22:08:47.294" v="364" actId="20577"/>
          <ac:spMkLst>
            <pc:docMk/>
            <pc:sldMk cId="1848197928" sldId="274"/>
            <ac:spMk id="3" creationId="{877A7BC1-34EC-42F1-35EF-9001F18D0CDE}"/>
          </ac:spMkLst>
        </pc:spChg>
      </pc:sldChg>
      <pc:sldChg chg="addSp delSp modSp del">
        <pc:chgData name="Holly Codd (2205432)" userId="S::2205432@student.uwtsd.ac.uk::7d1ec5cb-c4fd-40be-8ac2-b601790b6ac8" providerId="AD" clId="Web-{95F5DF7B-7058-76C2-C22B-C13C71F2DF0F}" dt="2023-01-12T22:07:26.807" v="347"/>
        <pc:sldMkLst>
          <pc:docMk/>
          <pc:sldMk cId="1658024219" sldId="276"/>
        </pc:sldMkLst>
        <pc:spChg chg="del mod">
          <ac:chgData name="Holly Codd (2205432)" userId="S::2205432@student.uwtsd.ac.uk::7d1ec5cb-c4fd-40be-8ac2-b601790b6ac8" providerId="AD" clId="Web-{95F5DF7B-7058-76C2-C22B-C13C71F2DF0F}" dt="2023-01-12T22:07:25.354" v="346"/>
          <ac:spMkLst>
            <pc:docMk/>
            <pc:sldMk cId="1658024219" sldId="276"/>
            <ac:spMk id="2" creationId="{29DD648E-B708-5806-764F-D126EA2FADFC}"/>
          </ac:spMkLst>
        </pc:spChg>
        <pc:spChg chg="mod">
          <ac:chgData name="Holly Codd (2205432)" userId="S::2205432@student.uwtsd.ac.uk::7d1ec5cb-c4fd-40be-8ac2-b601790b6ac8" providerId="AD" clId="Web-{95F5DF7B-7058-76C2-C22B-C13C71F2DF0F}" dt="2023-01-12T22:07:16.838" v="343"/>
          <ac:spMkLst>
            <pc:docMk/>
            <pc:sldMk cId="1658024219" sldId="276"/>
            <ac:spMk id="3" creationId="{877A7BC1-34EC-42F1-35EF-9001F18D0CDE}"/>
          </ac:spMkLst>
        </pc:spChg>
        <pc:spChg chg="add mod">
          <ac:chgData name="Holly Codd (2205432)" userId="S::2205432@student.uwtsd.ac.uk::7d1ec5cb-c4fd-40be-8ac2-b601790b6ac8" providerId="AD" clId="Web-{95F5DF7B-7058-76C2-C22B-C13C71F2DF0F}" dt="2023-01-12T22:07:25.354" v="346"/>
          <ac:spMkLst>
            <pc:docMk/>
            <pc:sldMk cId="1658024219" sldId="276"/>
            <ac:spMk id="6" creationId="{77A90922-77C8-F80B-2312-4453394F8485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7:16.838" v="343"/>
          <ac:spMkLst>
            <pc:docMk/>
            <pc:sldMk cId="1658024219" sldId="276"/>
            <ac:spMk id="14" creationId="{385E1BDC-A9B0-4A87-82E3-F3187F69A802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7:16.838" v="343"/>
          <ac:spMkLst>
            <pc:docMk/>
            <pc:sldMk cId="1658024219" sldId="276"/>
            <ac:spMk id="16" creationId="{0990C621-3B8B-4820-8328-D47EF7CE823C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7:16.838" v="343"/>
          <ac:spMkLst>
            <pc:docMk/>
            <pc:sldMk cId="1658024219" sldId="276"/>
            <ac:spMk id="18" creationId="{C1A2385B-1D2A-4E17-84FA-6CB7F0AAE473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7:16.838" v="343"/>
          <ac:spMkLst>
            <pc:docMk/>
            <pc:sldMk cId="1658024219" sldId="276"/>
            <ac:spMk id="20" creationId="{5E791F2F-79DB-4CC0-9FA1-001E3E91E8B7}"/>
          </ac:spMkLst>
        </pc:spChg>
        <pc:spChg chg="add">
          <ac:chgData name="Holly Codd (2205432)" userId="S::2205432@student.uwtsd.ac.uk::7d1ec5cb-c4fd-40be-8ac2-b601790b6ac8" providerId="AD" clId="Web-{95F5DF7B-7058-76C2-C22B-C13C71F2DF0F}" dt="2023-01-12T22:07:16.838" v="343"/>
          <ac:spMkLst>
            <pc:docMk/>
            <pc:sldMk cId="1658024219" sldId="276"/>
            <ac:spMk id="25" creationId="{827B839B-9ADE-406B-8590-F1CAEDED45A1}"/>
          </ac:spMkLst>
        </pc:spChg>
        <pc:spChg chg="add">
          <ac:chgData name="Holly Codd (2205432)" userId="S::2205432@student.uwtsd.ac.uk::7d1ec5cb-c4fd-40be-8ac2-b601790b6ac8" providerId="AD" clId="Web-{95F5DF7B-7058-76C2-C22B-C13C71F2DF0F}" dt="2023-01-12T22:07:16.838" v="343"/>
          <ac:spMkLst>
            <pc:docMk/>
            <pc:sldMk cId="1658024219" sldId="276"/>
            <ac:spMk id="27" creationId="{CFE45BF0-46DB-408C-B5F7-7B11716805D4}"/>
          </ac:spMkLst>
        </pc:spChg>
        <pc:spChg chg="add">
          <ac:chgData name="Holly Codd (2205432)" userId="S::2205432@student.uwtsd.ac.uk::7d1ec5cb-c4fd-40be-8ac2-b601790b6ac8" providerId="AD" clId="Web-{95F5DF7B-7058-76C2-C22B-C13C71F2DF0F}" dt="2023-01-12T22:07:16.838" v="343"/>
          <ac:spMkLst>
            <pc:docMk/>
            <pc:sldMk cId="1658024219" sldId="276"/>
            <ac:spMk id="29" creationId="{2AEBC8F2-97B1-41B4-93F1-2D289E197FBA}"/>
          </ac:spMkLst>
        </pc:spChg>
        <pc:spChg chg="add">
          <ac:chgData name="Holly Codd (2205432)" userId="S::2205432@student.uwtsd.ac.uk::7d1ec5cb-c4fd-40be-8ac2-b601790b6ac8" providerId="AD" clId="Web-{95F5DF7B-7058-76C2-C22B-C13C71F2DF0F}" dt="2023-01-12T22:07:16.838" v="343"/>
          <ac:spMkLst>
            <pc:docMk/>
            <pc:sldMk cId="1658024219" sldId="276"/>
            <ac:spMk id="31" creationId="{472E3A19-F5D5-48FC-BB9C-48C2F68F598B}"/>
          </ac:spMkLst>
        </pc:spChg>
        <pc:spChg chg="add">
          <ac:chgData name="Holly Codd (2205432)" userId="S::2205432@student.uwtsd.ac.uk::7d1ec5cb-c4fd-40be-8ac2-b601790b6ac8" providerId="AD" clId="Web-{95F5DF7B-7058-76C2-C22B-C13C71F2DF0F}" dt="2023-01-12T22:07:16.838" v="343"/>
          <ac:spMkLst>
            <pc:docMk/>
            <pc:sldMk cId="1658024219" sldId="276"/>
            <ac:spMk id="33" creationId="{7A62E32F-BB65-43A8-8EB5-92346890E549}"/>
          </ac:spMkLst>
        </pc:spChg>
        <pc:spChg chg="add">
          <ac:chgData name="Holly Codd (2205432)" userId="S::2205432@student.uwtsd.ac.uk::7d1ec5cb-c4fd-40be-8ac2-b601790b6ac8" providerId="AD" clId="Web-{95F5DF7B-7058-76C2-C22B-C13C71F2DF0F}" dt="2023-01-12T22:07:16.838" v="343"/>
          <ac:spMkLst>
            <pc:docMk/>
            <pc:sldMk cId="1658024219" sldId="276"/>
            <ac:spMk id="35" creationId="{14E91B64-9FCC-451E-AFB4-A827D6329367}"/>
          </ac:spMkLst>
        </pc:spChg>
      </pc:sldChg>
      <pc:sldChg chg="new del">
        <pc:chgData name="Holly Codd (2205432)" userId="S::2205432@student.uwtsd.ac.uk::7d1ec5cb-c4fd-40be-8ac2-b601790b6ac8" providerId="AD" clId="Web-{95F5DF7B-7058-76C2-C22B-C13C71F2DF0F}" dt="2023-01-12T22:04:54.412" v="292"/>
        <pc:sldMkLst>
          <pc:docMk/>
          <pc:sldMk cId="3307291110" sldId="277"/>
        </pc:sldMkLst>
      </pc:sldChg>
      <pc:sldChg chg="delSp modSp add del replId delAnim">
        <pc:chgData name="Holly Codd (2205432)" userId="S::2205432@student.uwtsd.ac.uk::7d1ec5cb-c4fd-40be-8ac2-b601790b6ac8" providerId="AD" clId="Web-{95F5DF7B-7058-76C2-C22B-C13C71F2DF0F}" dt="2023-01-12T22:05:47.711" v="336" actId="20577"/>
        <pc:sldMkLst>
          <pc:docMk/>
          <pc:sldMk cId="2573471040" sldId="278"/>
        </pc:sldMkLst>
        <pc:spChg chg="mod">
          <ac:chgData name="Holly Codd (2205432)" userId="S::2205432@student.uwtsd.ac.uk::7d1ec5cb-c4fd-40be-8ac2-b601790b6ac8" providerId="AD" clId="Web-{95F5DF7B-7058-76C2-C22B-C13C71F2DF0F}" dt="2023-01-12T22:05:27.382" v="321" actId="20577"/>
          <ac:spMkLst>
            <pc:docMk/>
            <pc:sldMk cId="2573471040" sldId="278"/>
            <ac:spMk id="2" creationId="{29DD648E-B708-5806-764F-D126EA2FADFC}"/>
          </ac:spMkLst>
        </pc:spChg>
        <pc:spChg chg="mod">
          <ac:chgData name="Holly Codd (2205432)" userId="S::2205432@student.uwtsd.ac.uk::7d1ec5cb-c4fd-40be-8ac2-b601790b6ac8" providerId="AD" clId="Web-{95F5DF7B-7058-76C2-C22B-C13C71F2DF0F}" dt="2023-01-12T22:05:47.711" v="336" actId="20577"/>
          <ac:spMkLst>
            <pc:docMk/>
            <pc:sldMk cId="2573471040" sldId="278"/>
            <ac:spMk id="3" creationId="{877A7BC1-34EC-42F1-35EF-9001F18D0CDE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5:04.084" v="306"/>
          <ac:spMkLst>
            <pc:docMk/>
            <pc:sldMk cId="2573471040" sldId="278"/>
            <ac:spMk id="5" creationId="{81A09AE3-5BE9-BDFF-5E94-1DE892DFB954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5:00.678" v="302"/>
          <ac:spMkLst>
            <pc:docMk/>
            <pc:sldMk cId="2573471040" sldId="278"/>
            <ac:spMk id="6" creationId="{022402FD-0F9B-38ED-B52C-525D538AF1D3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5:04.084" v="305"/>
          <ac:spMkLst>
            <pc:docMk/>
            <pc:sldMk cId="2573471040" sldId="278"/>
            <ac:spMk id="7" creationId="{9B22FCDF-356E-1F95-1F5B-4199B015B129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5:04.084" v="304"/>
          <ac:spMkLst>
            <pc:docMk/>
            <pc:sldMk cId="2573471040" sldId="278"/>
            <ac:spMk id="9" creationId="{37B6616E-F58E-AADA-91AE-CDC586F0233C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4:57.709" v="296"/>
          <ac:spMkLst>
            <pc:docMk/>
            <pc:sldMk cId="2573471040" sldId="278"/>
            <ac:spMk id="10" creationId="{37AC73CB-436E-14A3-1E9B-0BD8FBBCE0A8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5:04.084" v="303"/>
          <ac:spMkLst>
            <pc:docMk/>
            <pc:sldMk cId="2573471040" sldId="278"/>
            <ac:spMk id="11" creationId="{27E8789F-C43B-34CF-5B5A-621D3D577E5D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5:00.678" v="301"/>
          <ac:spMkLst>
            <pc:docMk/>
            <pc:sldMk cId="2573471040" sldId="278"/>
            <ac:spMk id="12" creationId="{18D21780-52E2-A902-A9B0-ABC452CB46DE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5:00.678" v="300"/>
          <ac:spMkLst>
            <pc:docMk/>
            <pc:sldMk cId="2573471040" sldId="278"/>
            <ac:spMk id="15" creationId="{F7B7F8CE-C4CF-C9DC-EE0D-765BE9F28DFF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4:57.709" v="295"/>
          <ac:spMkLst>
            <pc:docMk/>
            <pc:sldMk cId="2573471040" sldId="278"/>
            <ac:spMk id="17" creationId="{CBDACA2D-C276-B519-FEC7-84801ECD5C9A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4:57.709" v="293"/>
          <ac:spMkLst>
            <pc:docMk/>
            <pc:sldMk cId="2573471040" sldId="278"/>
            <ac:spMk id="21" creationId="{D3A967C7-6024-32FF-035A-D3F80B92B45D}"/>
          </ac:spMkLst>
        </pc:spChg>
        <pc:spChg chg="del">
          <ac:chgData name="Holly Codd (2205432)" userId="S::2205432@student.uwtsd.ac.uk::7d1ec5cb-c4fd-40be-8ac2-b601790b6ac8" providerId="AD" clId="Web-{95F5DF7B-7058-76C2-C22B-C13C71F2DF0F}" dt="2023-01-12T22:05:00.678" v="299"/>
          <ac:spMkLst>
            <pc:docMk/>
            <pc:sldMk cId="2573471040" sldId="278"/>
            <ac:spMk id="22" creationId="{14E6D4A4-D440-A77F-6F29-7CDB6FD7B646}"/>
          </ac:spMkLst>
        </pc:spChg>
        <pc:cxnChg chg="del">
          <ac:chgData name="Holly Codd (2205432)" userId="S::2205432@student.uwtsd.ac.uk::7d1ec5cb-c4fd-40be-8ac2-b601790b6ac8" providerId="AD" clId="Web-{95F5DF7B-7058-76C2-C22B-C13C71F2DF0F}" dt="2023-01-12T22:04:57.709" v="297"/>
          <ac:cxnSpMkLst>
            <pc:docMk/>
            <pc:sldMk cId="2573471040" sldId="278"/>
            <ac:cxnSpMk id="8" creationId="{3789FD9C-058F-4C9B-21F2-0949A0AEB333}"/>
          </ac:cxnSpMkLst>
        </pc:cxnChg>
        <pc:cxnChg chg="del">
          <ac:chgData name="Holly Codd (2205432)" userId="S::2205432@student.uwtsd.ac.uk::7d1ec5cb-c4fd-40be-8ac2-b601790b6ac8" providerId="AD" clId="Web-{95F5DF7B-7058-76C2-C22B-C13C71F2DF0F}" dt="2023-01-12T22:04:57.709" v="294"/>
          <ac:cxnSpMkLst>
            <pc:docMk/>
            <pc:sldMk cId="2573471040" sldId="278"/>
            <ac:cxnSpMk id="19" creationId="{EE47DAB3-40AC-6B00-3D61-632205FC8542}"/>
          </ac:cxnSpMkLst>
        </pc:cxnChg>
        <pc:cxnChg chg="del">
          <ac:chgData name="Holly Codd (2205432)" userId="S::2205432@student.uwtsd.ac.uk::7d1ec5cb-c4fd-40be-8ac2-b601790b6ac8" providerId="AD" clId="Web-{95F5DF7B-7058-76C2-C22B-C13C71F2DF0F}" dt="2023-01-12T22:05:00.678" v="298"/>
          <ac:cxnSpMkLst>
            <pc:docMk/>
            <pc:sldMk cId="2573471040" sldId="278"/>
            <ac:cxnSpMk id="25" creationId="{A96DBAF1-61FF-E3CF-910B-B670808E6708}"/>
          </ac:cxnSpMkLst>
        </pc:cxnChg>
      </pc:sldChg>
      <pc:sldChg chg="new del">
        <pc:chgData name="Holly Codd (2205432)" userId="S::2205432@student.uwtsd.ac.uk::7d1ec5cb-c4fd-40be-8ac2-b601790b6ac8" providerId="AD" clId="Web-{95F5DF7B-7058-76C2-C22B-C13C71F2DF0F}" dt="2023-01-12T22:08:03.011" v="349"/>
        <pc:sldMkLst>
          <pc:docMk/>
          <pc:sldMk cId="1702647037" sldId="279"/>
        </pc:sldMkLst>
      </pc:sldChg>
      <pc:sldChg chg="modSp add replId">
        <pc:chgData name="Holly Codd (2205432)" userId="S::2205432@student.uwtsd.ac.uk::7d1ec5cb-c4fd-40be-8ac2-b601790b6ac8" providerId="AD" clId="Web-{95F5DF7B-7058-76C2-C22B-C13C71F2DF0F}" dt="2023-01-12T22:09:14.592" v="380" actId="20577"/>
        <pc:sldMkLst>
          <pc:docMk/>
          <pc:sldMk cId="2640476797" sldId="279"/>
        </pc:sldMkLst>
        <pc:spChg chg="mod">
          <ac:chgData name="Holly Codd (2205432)" userId="S::2205432@student.uwtsd.ac.uk::7d1ec5cb-c4fd-40be-8ac2-b601790b6ac8" providerId="AD" clId="Web-{95F5DF7B-7058-76C2-C22B-C13C71F2DF0F}" dt="2023-01-12T22:08:26.215" v="356" actId="20577"/>
          <ac:spMkLst>
            <pc:docMk/>
            <pc:sldMk cId="2640476797" sldId="279"/>
            <ac:spMk id="2" creationId="{29DD648E-B708-5806-764F-D126EA2FADFC}"/>
          </ac:spMkLst>
        </pc:spChg>
        <pc:spChg chg="mod">
          <ac:chgData name="Holly Codd (2205432)" userId="S::2205432@student.uwtsd.ac.uk::7d1ec5cb-c4fd-40be-8ac2-b601790b6ac8" providerId="AD" clId="Web-{95F5DF7B-7058-76C2-C22B-C13C71F2DF0F}" dt="2023-01-12T22:09:14.592" v="380" actId="20577"/>
          <ac:spMkLst>
            <pc:docMk/>
            <pc:sldMk cId="2640476797" sldId="279"/>
            <ac:spMk id="3" creationId="{877A7BC1-34EC-42F1-35EF-9001F18D0CDE}"/>
          </ac:spMkLst>
        </pc:spChg>
      </pc:sldChg>
    </pc:docChg>
  </pc:docChgLst>
  <pc:docChgLst>
    <pc:chgData name="Holly Codd (2205432)" userId="S::2205432@student.uwtsd.ac.uk::7d1ec5cb-c4fd-40be-8ac2-b601790b6ac8" providerId="AD" clId="Web-{D57432C6-CF17-4A83-B6F0-92D8D4294FE2}"/>
    <pc:docChg chg="addSld delSld modSld">
      <pc:chgData name="Holly Codd (2205432)" userId="S::2205432@student.uwtsd.ac.uk::7d1ec5cb-c4fd-40be-8ac2-b601790b6ac8" providerId="AD" clId="Web-{D57432C6-CF17-4A83-B6F0-92D8D4294FE2}" dt="2023-01-12T01:56:34.790" v="75"/>
      <pc:docMkLst>
        <pc:docMk/>
      </pc:docMkLst>
      <pc:sldChg chg="modSp">
        <pc:chgData name="Holly Codd (2205432)" userId="S::2205432@student.uwtsd.ac.uk::7d1ec5cb-c4fd-40be-8ac2-b601790b6ac8" providerId="AD" clId="Web-{D57432C6-CF17-4A83-B6F0-92D8D4294FE2}" dt="2023-01-12T01:56:34.790" v="75"/>
        <pc:sldMkLst>
          <pc:docMk/>
          <pc:sldMk cId="109857222" sldId="256"/>
        </pc:sldMkLst>
        <pc:spChg chg="mod">
          <ac:chgData name="Holly Codd (2205432)" userId="S::2205432@student.uwtsd.ac.uk::7d1ec5cb-c4fd-40be-8ac2-b601790b6ac8" providerId="AD" clId="Web-{D57432C6-CF17-4A83-B6F0-92D8D4294FE2}" dt="2023-01-12T01:54:46.795" v="6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olly Codd (2205432)" userId="S::2205432@student.uwtsd.ac.uk::7d1ec5cb-c4fd-40be-8ac2-b601790b6ac8" providerId="AD" clId="Web-{D57432C6-CF17-4A83-B6F0-92D8D4294FE2}" dt="2023-01-12T01:56:34.790" v="75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Holly Codd (2205432)" userId="S::2205432@student.uwtsd.ac.uk::7d1ec5cb-c4fd-40be-8ac2-b601790b6ac8" providerId="AD" clId="Web-{D57432C6-CF17-4A83-B6F0-92D8D4294FE2}" dt="2023-01-12T01:52:01.492" v="48" actId="20577"/>
        <pc:sldMkLst>
          <pc:docMk/>
          <pc:sldMk cId="2083180230" sldId="257"/>
        </pc:sldMkLst>
        <pc:spChg chg="mod">
          <ac:chgData name="Holly Codd (2205432)" userId="S::2205432@student.uwtsd.ac.uk::7d1ec5cb-c4fd-40be-8ac2-b601790b6ac8" providerId="AD" clId="Web-{D57432C6-CF17-4A83-B6F0-92D8D4294FE2}" dt="2023-01-12T01:52:01.492" v="48" actId="20577"/>
          <ac:spMkLst>
            <pc:docMk/>
            <pc:sldMk cId="2083180230" sldId="257"/>
            <ac:spMk id="3" creationId="{F2EBC27B-2396-8778-79F3-C50E9F012A9C}"/>
          </ac:spMkLst>
        </pc:spChg>
      </pc:sldChg>
      <pc:sldChg chg="addSp delSp modSp">
        <pc:chgData name="Holly Codd (2205432)" userId="S::2205432@student.uwtsd.ac.uk::7d1ec5cb-c4fd-40be-8ac2-b601790b6ac8" providerId="AD" clId="Web-{D57432C6-CF17-4A83-B6F0-92D8D4294FE2}" dt="2023-01-12T01:40:50.625" v="9"/>
        <pc:sldMkLst>
          <pc:docMk/>
          <pc:sldMk cId="1207204402" sldId="260"/>
        </pc:sldMkLst>
        <pc:spChg chg="mod">
          <ac:chgData name="Holly Codd (2205432)" userId="S::2205432@student.uwtsd.ac.uk::7d1ec5cb-c4fd-40be-8ac2-b601790b6ac8" providerId="AD" clId="Web-{D57432C6-CF17-4A83-B6F0-92D8D4294FE2}" dt="2023-01-12T01:40:50.625" v="9"/>
          <ac:spMkLst>
            <pc:docMk/>
            <pc:sldMk cId="1207204402" sldId="260"/>
            <ac:spMk id="2" creationId="{FB57D3AA-EFC6-A155-6628-CF0D34B08175}"/>
          </ac:spMkLst>
        </pc:spChg>
        <pc:spChg chg="mod">
          <ac:chgData name="Holly Codd (2205432)" userId="S::2205432@student.uwtsd.ac.uk::7d1ec5cb-c4fd-40be-8ac2-b601790b6ac8" providerId="AD" clId="Web-{D57432C6-CF17-4A83-B6F0-92D8D4294FE2}" dt="2023-01-12T01:40:50.625" v="9"/>
          <ac:spMkLst>
            <pc:docMk/>
            <pc:sldMk cId="1207204402" sldId="260"/>
            <ac:spMk id="3" creationId="{464A1674-3D01-1325-AD15-05FA9F745188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40:50.625" v="9"/>
          <ac:spMkLst>
            <pc:docMk/>
            <pc:sldMk cId="1207204402" sldId="260"/>
            <ac:spMk id="32" creationId="{9CCE8A2E-61E7-4667-90A8-34285A8C4057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40:50.625" v="9"/>
          <ac:spMkLst>
            <pc:docMk/>
            <pc:sldMk cId="1207204402" sldId="260"/>
            <ac:spMk id="34" creationId="{1C938212-FA12-4FF1-87C8-ACDE99D06F69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40:50.625" v="9"/>
          <ac:spMkLst>
            <pc:docMk/>
            <pc:sldMk cId="1207204402" sldId="260"/>
            <ac:spMk id="36" creationId="{369F152D-E540-4B48-BA11-2ADF043C6111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40:50.625" v="9"/>
          <ac:spMkLst>
            <pc:docMk/>
            <pc:sldMk cId="1207204402" sldId="260"/>
            <ac:spMk id="38" creationId="{0C059F7E-04C4-4C46-9B3E-E5CE267E347D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40:46.234" v="7"/>
          <ac:spMkLst>
            <pc:docMk/>
            <pc:sldMk cId="1207204402" sldId="260"/>
            <ac:spMk id="40" creationId="{93062723-6941-4ABE-8146-AC6FA530BA4C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40:46.234" v="7"/>
          <ac:spMkLst>
            <pc:docMk/>
            <pc:sldMk cId="1207204402" sldId="260"/>
            <ac:spMk id="41" creationId="{917859B3-4C91-478D-929D-BB6433F90849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40:46.234" v="7"/>
          <ac:spMkLst>
            <pc:docMk/>
            <pc:sldMk cId="1207204402" sldId="260"/>
            <ac:spMk id="42" creationId="{6283FBD2-A663-469F-855C-06D86E3C1161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40:50.625" v="9"/>
          <ac:spMkLst>
            <pc:docMk/>
            <pc:sldMk cId="1207204402" sldId="260"/>
            <ac:spMk id="44" creationId="{93062723-6941-4ABE-8146-AC6FA530BA4C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40:50.625" v="9"/>
          <ac:spMkLst>
            <pc:docMk/>
            <pc:sldMk cId="1207204402" sldId="260"/>
            <ac:spMk id="46" creationId="{917859B3-4C91-478D-929D-BB6433F90849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40:50.625" v="9"/>
          <ac:spMkLst>
            <pc:docMk/>
            <pc:sldMk cId="1207204402" sldId="260"/>
            <ac:spMk id="48" creationId="{6283FBD2-A663-469F-855C-06D86E3C1161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40:46.234" v="7"/>
          <ac:spMkLst>
            <pc:docMk/>
            <pc:sldMk cId="1207204402" sldId="260"/>
            <ac:spMk id="49" creationId="{8A1279FC-7441-4E55-B082-2774E6316482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40:50.625" v="9"/>
          <ac:spMkLst>
            <pc:docMk/>
            <pc:sldMk cId="1207204402" sldId="260"/>
            <ac:spMk id="50" creationId="{8A1279FC-7441-4E55-B082-2774E6316482}"/>
          </ac:spMkLst>
        </pc:spChg>
        <pc:picChg chg="mod">
          <ac:chgData name="Holly Codd (2205432)" userId="S::2205432@student.uwtsd.ac.uk::7d1ec5cb-c4fd-40be-8ac2-b601790b6ac8" providerId="AD" clId="Web-{D57432C6-CF17-4A83-B6F0-92D8D4294FE2}" dt="2023-01-12T01:40:50.625" v="9"/>
          <ac:picMkLst>
            <pc:docMk/>
            <pc:sldMk cId="1207204402" sldId="260"/>
            <ac:picMk id="9" creationId="{3E891B66-94B9-B7C0-DDFA-36F641A7C822}"/>
          </ac:picMkLst>
        </pc:picChg>
        <pc:picChg chg="mod ord">
          <ac:chgData name="Holly Codd (2205432)" userId="S::2205432@student.uwtsd.ac.uk::7d1ec5cb-c4fd-40be-8ac2-b601790b6ac8" providerId="AD" clId="Web-{D57432C6-CF17-4A83-B6F0-92D8D4294FE2}" dt="2023-01-12T01:40:50.625" v="9"/>
          <ac:picMkLst>
            <pc:docMk/>
            <pc:sldMk cId="1207204402" sldId="260"/>
            <ac:picMk id="10" creationId="{C5E041DA-8052-BC2D-F89A-1742384156F7}"/>
          </ac:picMkLst>
        </pc:picChg>
        <pc:picChg chg="mod">
          <ac:chgData name="Holly Codd (2205432)" userId="S::2205432@student.uwtsd.ac.uk::7d1ec5cb-c4fd-40be-8ac2-b601790b6ac8" providerId="AD" clId="Web-{D57432C6-CF17-4A83-B6F0-92D8D4294FE2}" dt="2023-01-12T01:40:50.625" v="9"/>
          <ac:picMkLst>
            <pc:docMk/>
            <pc:sldMk cId="1207204402" sldId="260"/>
            <ac:picMk id="11" creationId="{B2FE180B-5FDE-C849-8F25-5AF66D9A13D2}"/>
          </ac:picMkLst>
        </pc:picChg>
        <pc:picChg chg="mod ord">
          <ac:chgData name="Holly Codd (2205432)" userId="S::2205432@student.uwtsd.ac.uk::7d1ec5cb-c4fd-40be-8ac2-b601790b6ac8" providerId="AD" clId="Web-{D57432C6-CF17-4A83-B6F0-92D8D4294FE2}" dt="2023-01-12T01:40:50.625" v="9"/>
          <ac:picMkLst>
            <pc:docMk/>
            <pc:sldMk cId="1207204402" sldId="260"/>
            <ac:picMk id="12" creationId="{ED2EBE7A-D4CF-C1D3-D825-E4276483A7C1}"/>
          </ac:picMkLst>
        </pc:picChg>
      </pc:sldChg>
      <pc:sldChg chg="addSp modSp del mod setBg">
        <pc:chgData name="Holly Codd (2205432)" userId="S::2205432@student.uwtsd.ac.uk::7d1ec5cb-c4fd-40be-8ac2-b601790b6ac8" providerId="AD" clId="Web-{D57432C6-CF17-4A83-B6F0-92D8D4294FE2}" dt="2023-01-12T01:50:14.317" v="44"/>
        <pc:sldMkLst>
          <pc:docMk/>
          <pc:sldMk cId="1668917319" sldId="262"/>
        </pc:sldMkLst>
        <pc:spChg chg="mod">
          <ac:chgData name="Holly Codd (2205432)" userId="S::2205432@student.uwtsd.ac.uk::7d1ec5cb-c4fd-40be-8ac2-b601790b6ac8" providerId="AD" clId="Web-{D57432C6-CF17-4A83-B6F0-92D8D4294FE2}" dt="2023-01-12T01:41:20.454" v="10"/>
          <ac:spMkLst>
            <pc:docMk/>
            <pc:sldMk cId="1668917319" sldId="262"/>
            <ac:spMk id="2" creationId="{4CDF7295-F3CC-57AF-29B5-7D379098683E}"/>
          </ac:spMkLst>
        </pc:spChg>
        <pc:spChg chg="mod">
          <ac:chgData name="Holly Codd (2205432)" userId="S::2205432@student.uwtsd.ac.uk::7d1ec5cb-c4fd-40be-8ac2-b601790b6ac8" providerId="AD" clId="Web-{D57432C6-CF17-4A83-B6F0-92D8D4294FE2}" dt="2023-01-12T01:43:24.004" v="15" actId="20577"/>
          <ac:spMkLst>
            <pc:docMk/>
            <pc:sldMk cId="1668917319" sldId="262"/>
            <ac:spMk id="3" creationId="{7F40F2C0-3D5D-F6A4-4D42-A9AAD1343E3E}"/>
          </ac:spMkLst>
        </pc:spChg>
        <pc:spChg chg="add">
          <ac:chgData name="Holly Codd (2205432)" userId="S::2205432@student.uwtsd.ac.uk::7d1ec5cb-c4fd-40be-8ac2-b601790b6ac8" providerId="AD" clId="Web-{D57432C6-CF17-4A83-B6F0-92D8D4294FE2}" dt="2023-01-12T01:41:20.454" v="10"/>
          <ac:spMkLst>
            <pc:docMk/>
            <pc:sldMk cId="1668917319" sldId="262"/>
            <ac:spMk id="8" creationId="{DAF1966E-FD40-4A4A-B61B-C4DF7FA05F06}"/>
          </ac:spMkLst>
        </pc:spChg>
        <pc:spChg chg="add">
          <ac:chgData name="Holly Codd (2205432)" userId="S::2205432@student.uwtsd.ac.uk::7d1ec5cb-c4fd-40be-8ac2-b601790b6ac8" providerId="AD" clId="Web-{D57432C6-CF17-4A83-B6F0-92D8D4294FE2}" dt="2023-01-12T01:41:20.454" v="10"/>
          <ac:spMkLst>
            <pc:docMk/>
            <pc:sldMk cId="1668917319" sldId="262"/>
            <ac:spMk id="10" creationId="{047BFA19-D45E-416B-A404-7AF2F3F27017}"/>
          </ac:spMkLst>
        </pc:spChg>
        <pc:spChg chg="add">
          <ac:chgData name="Holly Codd (2205432)" userId="S::2205432@student.uwtsd.ac.uk::7d1ec5cb-c4fd-40be-8ac2-b601790b6ac8" providerId="AD" clId="Web-{D57432C6-CF17-4A83-B6F0-92D8D4294FE2}" dt="2023-01-12T01:41:20.454" v="10"/>
          <ac:spMkLst>
            <pc:docMk/>
            <pc:sldMk cId="1668917319" sldId="262"/>
            <ac:spMk id="12" creationId="{8E0105E7-23DB-4CF2-8258-FF47C7620F6E}"/>
          </ac:spMkLst>
        </pc:spChg>
        <pc:spChg chg="add">
          <ac:chgData name="Holly Codd (2205432)" userId="S::2205432@student.uwtsd.ac.uk::7d1ec5cb-c4fd-40be-8ac2-b601790b6ac8" providerId="AD" clId="Web-{D57432C6-CF17-4A83-B6F0-92D8D4294FE2}" dt="2023-01-12T01:41:20.454" v="10"/>
          <ac:spMkLst>
            <pc:docMk/>
            <pc:sldMk cId="1668917319" sldId="262"/>
            <ac:spMk id="14" creationId="{074B4F7D-14B2-478B-8BF5-01E4E0C5D263}"/>
          </ac:spMkLst>
        </pc:spChg>
      </pc:sldChg>
      <pc:sldChg chg="new del">
        <pc:chgData name="Holly Codd (2205432)" userId="S::2205432@student.uwtsd.ac.uk::7d1ec5cb-c4fd-40be-8ac2-b601790b6ac8" providerId="AD" clId="Web-{D57432C6-CF17-4A83-B6F0-92D8D4294FE2}" dt="2023-01-12T01:50:19.114" v="45"/>
        <pc:sldMkLst>
          <pc:docMk/>
          <pc:sldMk cId="3551887860" sldId="263"/>
        </pc:sldMkLst>
      </pc:sldChg>
      <pc:sldChg chg="modSp add replId">
        <pc:chgData name="Holly Codd (2205432)" userId="S::2205432@student.uwtsd.ac.uk::7d1ec5cb-c4fd-40be-8ac2-b601790b6ac8" providerId="AD" clId="Web-{D57432C6-CF17-4A83-B6F0-92D8D4294FE2}" dt="2023-01-12T01:50:13.067" v="43" actId="20577"/>
        <pc:sldMkLst>
          <pc:docMk/>
          <pc:sldMk cId="30555549" sldId="264"/>
        </pc:sldMkLst>
        <pc:spChg chg="mod">
          <ac:chgData name="Holly Codd (2205432)" userId="S::2205432@student.uwtsd.ac.uk::7d1ec5cb-c4fd-40be-8ac2-b601790b6ac8" providerId="AD" clId="Web-{D57432C6-CF17-4A83-B6F0-92D8D4294FE2}" dt="2023-01-12T01:45:20.028" v="22" actId="20577"/>
          <ac:spMkLst>
            <pc:docMk/>
            <pc:sldMk cId="30555549" sldId="264"/>
            <ac:spMk id="2" creationId="{29DD648E-B708-5806-764F-D126EA2FADFC}"/>
          </ac:spMkLst>
        </pc:spChg>
        <pc:spChg chg="mod">
          <ac:chgData name="Holly Codd (2205432)" userId="S::2205432@student.uwtsd.ac.uk::7d1ec5cb-c4fd-40be-8ac2-b601790b6ac8" providerId="AD" clId="Web-{D57432C6-CF17-4A83-B6F0-92D8D4294FE2}" dt="2023-01-12T01:50:13.067" v="43" actId="20577"/>
          <ac:spMkLst>
            <pc:docMk/>
            <pc:sldMk cId="30555549" sldId="264"/>
            <ac:spMk id="3" creationId="{877A7BC1-34EC-42F1-35EF-9001F18D0CDE}"/>
          </ac:spMkLst>
        </pc:spChg>
      </pc:sldChg>
      <pc:sldChg chg="addSp delSp modSp new mod setBg addAnim setClrOvrMap">
        <pc:chgData name="Holly Codd (2205432)" userId="S::2205432@student.uwtsd.ac.uk::7d1ec5cb-c4fd-40be-8ac2-b601790b6ac8" providerId="AD" clId="Web-{D57432C6-CF17-4A83-B6F0-92D8D4294FE2}" dt="2023-01-12T01:55:13.374" v="71" actId="1076"/>
        <pc:sldMkLst>
          <pc:docMk/>
          <pc:sldMk cId="3180176713" sldId="265"/>
        </pc:sldMkLst>
        <pc:spChg chg="mod">
          <ac:chgData name="Holly Codd (2205432)" userId="S::2205432@student.uwtsd.ac.uk::7d1ec5cb-c4fd-40be-8ac2-b601790b6ac8" providerId="AD" clId="Web-{D57432C6-CF17-4A83-B6F0-92D8D4294FE2}" dt="2023-01-12T01:55:13.374" v="71" actId="1076"/>
          <ac:spMkLst>
            <pc:docMk/>
            <pc:sldMk cId="3180176713" sldId="265"/>
            <ac:spMk id="2" creationId="{E7F2F744-03E3-071C-0782-12CA0A429527}"/>
          </ac:spMkLst>
        </pc:spChg>
        <pc:spChg chg="del">
          <ac:chgData name="Holly Codd (2205432)" userId="S::2205432@student.uwtsd.ac.uk::7d1ec5cb-c4fd-40be-8ac2-b601790b6ac8" providerId="AD" clId="Web-{D57432C6-CF17-4A83-B6F0-92D8D4294FE2}" dt="2023-01-12T01:52:31.555" v="52"/>
          <ac:spMkLst>
            <pc:docMk/>
            <pc:sldMk cId="3180176713" sldId="265"/>
            <ac:spMk id="3" creationId="{CE61FB2C-A1C3-68BB-472B-3A55F472C80E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3:53.698" v="56"/>
          <ac:spMkLst>
            <pc:docMk/>
            <pc:sldMk cId="3180176713" sldId="265"/>
            <ac:spMk id="7" creationId="{D278ADA9-6383-4BDD-80D2-8899A402687B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4:00.620" v="60"/>
          <ac:spMkLst>
            <pc:docMk/>
            <pc:sldMk cId="3180176713" sldId="265"/>
            <ac:spMk id="8" creationId="{6F828D28-8E09-41CC-8229-3070B5467A96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3:53.698" v="56"/>
          <ac:spMkLst>
            <pc:docMk/>
            <pc:sldMk cId="3180176713" sldId="265"/>
            <ac:spMk id="9" creationId="{484B7147-B0F6-40ED-B5A2-FF72BC8198B6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4:00.620" v="60"/>
          <ac:spMkLst>
            <pc:docMk/>
            <pc:sldMk cId="3180176713" sldId="265"/>
            <ac:spMk id="10" creationId="{D5B012D8-7F27-4758-9AC6-C889B154BD73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3:53.698" v="56"/>
          <ac:spMkLst>
            <pc:docMk/>
            <pc:sldMk cId="3180176713" sldId="265"/>
            <ac:spMk id="11" creationId="{B36D2DE0-0628-4A9A-A59D-7BA8B5EB3022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4:00.620" v="60"/>
          <ac:spMkLst>
            <pc:docMk/>
            <pc:sldMk cId="3180176713" sldId="265"/>
            <ac:spMk id="12" creationId="{4063B759-00FC-46D1-9898-8E8625268FAF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3:53.698" v="56"/>
          <ac:spMkLst>
            <pc:docMk/>
            <pc:sldMk cId="3180176713" sldId="265"/>
            <ac:spMk id="13" creationId="{48E405C9-94BE-41DA-928C-DEC9A8550E9F}"/>
          </ac:spMkLst>
        </pc:spChg>
        <pc:spChg chg="add">
          <ac:chgData name="Holly Codd (2205432)" userId="S::2205432@student.uwtsd.ac.uk::7d1ec5cb-c4fd-40be-8ac2-b601790b6ac8" providerId="AD" clId="Web-{D57432C6-CF17-4A83-B6F0-92D8D4294FE2}" dt="2023-01-12T01:54:00.635" v="61"/>
          <ac:spMkLst>
            <pc:docMk/>
            <pc:sldMk cId="3180176713" sldId="265"/>
            <ac:spMk id="14" creationId="{71B2258F-86CA-4D4D-8270-BC05FCDEBFB3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3:53.698" v="56"/>
          <ac:spMkLst>
            <pc:docMk/>
            <pc:sldMk cId="3180176713" sldId="265"/>
            <ac:spMk id="15" creationId="{D2091A72-D5BB-42AC-8FD3-F7747D90861E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3:53.698" v="56"/>
          <ac:spMkLst>
            <pc:docMk/>
            <pc:sldMk cId="3180176713" sldId="265"/>
            <ac:spMk id="17" creationId="{6ED12BFC-A737-46AF-8411-481112D54B0C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3:55.776" v="58"/>
          <ac:spMkLst>
            <pc:docMk/>
            <pc:sldMk cId="3180176713" sldId="265"/>
            <ac:spMk id="19" creationId="{4E1BEB12-92AF-4445-98AD-4C7756E7C93B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3:55.776" v="58"/>
          <ac:spMkLst>
            <pc:docMk/>
            <pc:sldMk cId="3180176713" sldId="265"/>
            <ac:spMk id="20" creationId="{D0522C2C-7B5C-48A7-A969-03941E5D2E76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3:55.776" v="58"/>
          <ac:spMkLst>
            <pc:docMk/>
            <pc:sldMk cId="3180176713" sldId="265"/>
            <ac:spMk id="21" creationId="{9C682A1A-5B2D-4111-BBD6-620165633E5B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3:55.776" v="58"/>
          <ac:spMkLst>
            <pc:docMk/>
            <pc:sldMk cId="3180176713" sldId="265"/>
            <ac:spMk id="22" creationId="{D6EE29F2-D77F-4BD0-A20B-334D316A1C9D}"/>
          </ac:spMkLst>
        </pc:spChg>
        <pc:spChg chg="add del">
          <ac:chgData name="Holly Codd (2205432)" userId="S::2205432@student.uwtsd.ac.uk::7d1ec5cb-c4fd-40be-8ac2-b601790b6ac8" providerId="AD" clId="Web-{D57432C6-CF17-4A83-B6F0-92D8D4294FE2}" dt="2023-01-12T01:53:55.776" v="58"/>
          <ac:spMkLst>
            <pc:docMk/>
            <pc:sldMk cId="3180176713" sldId="265"/>
            <ac:spMk id="23" creationId="{22D09ED2-868F-42C6-866E-F92E0CEF314F}"/>
          </ac:spMkLst>
        </pc:spChg>
        <pc:picChg chg="add del">
          <ac:chgData name="Holly Codd (2205432)" userId="S::2205432@student.uwtsd.ac.uk::7d1ec5cb-c4fd-40be-8ac2-b601790b6ac8" providerId="AD" clId="Web-{D57432C6-CF17-4A83-B6F0-92D8D4294FE2}" dt="2023-01-12T01:54:00.620" v="60"/>
          <ac:picMkLst>
            <pc:docMk/>
            <pc:sldMk cId="3180176713" sldId="265"/>
            <ac:picMk id="4" creationId="{5AAEDE8B-FBBC-4438-D57D-17D03D0B1C39}"/>
          </ac:picMkLst>
        </pc:picChg>
        <pc:picChg chg="add">
          <ac:chgData name="Holly Codd (2205432)" userId="S::2205432@student.uwtsd.ac.uk::7d1ec5cb-c4fd-40be-8ac2-b601790b6ac8" providerId="AD" clId="Web-{D57432C6-CF17-4A83-B6F0-92D8D4294FE2}" dt="2023-01-12T01:54:00.635" v="61"/>
          <ac:picMkLst>
            <pc:docMk/>
            <pc:sldMk cId="3180176713" sldId="265"/>
            <ac:picMk id="16" creationId="{F7169165-0FAF-BE24-E897-2C8EBF586AC2}"/>
          </ac:picMkLst>
        </pc:picChg>
      </pc:sldChg>
    </pc:docChg>
  </pc:docChgLst>
  <pc:docChgLst>
    <pc:chgData name="Holly Codd (2205432)" userId="S::2205432@student.uwtsd.ac.uk::7d1ec5cb-c4fd-40be-8ac2-b601790b6ac8" providerId="AD" clId="Web-{304693AE-BD9B-DEEE-FD07-967BFA4B5732}"/>
    <pc:docChg chg="addSld delSld modSld">
      <pc:chgData name="Holly Codd (2205432)" userId="S::2205432@student.uwtsd.ac.uk::7d1ec5cb-c4fd-40be-8ac2-b601790b6ac8" providerId="AD" clId="Web-{304693AE-BD9B-DEEE-FD07-967BFA4B5732}" dt="2023-01-13T00:03:26.989" v="140" actId="1076"/>
      <pc:docMkLst>
        <pc:docMk/>
      </pc:docMkLst>
      <pc:sldChg chg="delSp modSp">
        <pc:chgData name="Holly Codd (2205432)" userId="S::2205432@student.uwtsd.ac.uk::7d1ec5cb-c4fd-40be-8ac2-b601790b6ac8" providerId="AD" clId="Web-{304693AE-BD9B-DEEE-FD07-967BFA4B5732}" dt="2023-01-12T23:48:08.570" v="63"/>
        <pc:sldMkLst>
          <pc:docMk/>
          <pc:sldMk cId="109857222" sldId="256"/>
        </pc:sldMkLst>
        <pc:picChg chg="del mod">
          <ac:chgData name="Holly Codd (2205432)" userId="S::2205432@student.uwtsd.ac.uk::7d1ec5cb-c4fd-40be-8ac2-b601790b6ac8" providerId="AD" clId="Web-{304693AE-BD9B-DEEE-FD07-967BFA4B5732}" dt="2023-01-12T23:48:08.570" v="63"/>
          <ac:picMkLst>
            <pc:docMk/>
            <pc:sldMk cId="109857222" sldId="256"/>
            <ac:picMk id="4" creationId="{5A6E4D71-8DE9-E292-7D53-8D23259E47FE}"/>
          </ac:picMkLst>
        </pc:picChg>
      </pc:sldChg>
      <pc:sldChg chg="addSp modSp">
        <pc:chgData name="Holly Codd (2205432)" userId="S::2205432@student.uwtsd.ac.uk::7d1ec5cb-c4fd-40be-8ac2-b601790b6ac8" providerId="AD" clId="Web-{304693AE-BD9B-DEEE-FD07-967BFA4B5732}" dt="2023-01-12T23:48:00.116" v="62" actId="1076"/>
        <pc:sldMkLst>
          <pc:docMk/>
          <pc:sldMk cId="3426979756" sldId="259"/>
        </pc:sldMkLst>
        <pc:picChg chg="add mod">
          <ac:chgData name="Holly Codd (2205432)" userId="S::2205432@student.uwtsd.ac.uk::7d1ec5cb-c4fd-40be-8ac2-b601790b6ac8" providerId="AD" clId="Web-{304693AE-BD9B-DEEE-FD07-967BFA4B5732}" dt="2023-01-12T23:48:00.116" v="62" actId="1076"/>
          <ac:picMkLst>
            <pc:docMk/>
            <pc:sldMk cId="3426979756" sldId="259"/>
            <ac:picMk id="6" creationId="{31256FF5-5377-7CB7-C1C7-045AEE1D5B19}"/>
          </ac:picMkLst>
        </pc:picChg>
      </pc:sldChg>
      <pc:sldChg chg="addSp delSp modSp">
        <pc:chgData name="Holly Codd (2205432)" userId="S::2205432@student.uwtsd.ac.uk::7d1ec5cb-c4fd-40be-8ac2-b601790b6ac8" providerId="AD" clId="Web-{304693AE-BD9B-DEEE-FD07-967BFA4B5732}" dt="2023-01-13T00:03:26.989" v="140" actId="1076"/>
        <pc:sldMkLst>
          <pc:docMk/>
          <pc:sldMk cId="30555549" sldId="264"/>
        </pc:sldMkLst>
        <pc:picChg chg="add del mod">
          <ac:chgData name="Holly Codd (2205432)" userId="S::2205432@student.uwtsd.ac.uk::7d1ec5cb-c4fd-40be-8ac2-b601790b6ac8" providerId="AD" clId="Web-{304693AE-BD9B-DEEE-FD07-967BFA4B5732}" dt="2023-01-13T00:02:38.597" v="125"/>
          <ac:picMkLst>
            <pc:docMk/>
            <pc:sldMk cId="30555549" sldId="264"/>
            <ac:picMk id="5" creationId="{09D30644-4D1F-8FCA-1E92-7F980A11D65C}"/>
          </ac:picMkLst>
        </pc:picChg>
        <pc:picChg chg="add mod">
          <ac:chgData name="Holly Codd (2205432)" userId="S::2205432@student.uwtsd.ac.uk::7d1ec5cb-c4fd-40be-8ac2-b601790b6ac8" providerId="AD" clId="Web-{304693AE-BD9B-DEEE-FD07-967BFA4B5732}" dt="2023-01-13T00:03:26.989" v="140" actId="1076"/>
          <ac:picMkLst>
            <pc:docMk/>
            <pc:sldMk cId="30555549" sldId="264"/>
            <ac:picMk id="6" creationId="{2CBCB2C1-9909-F2CF-E84C-FCC8A7B3204E}"/>
          </ac:picMkLst>
        </pc:picChg>
      </pc:sldChg>
      <pc:sldChg chg="addSp modSp">
        <pc:chgData name="Holly Codd (2205432)" userId="S::2205432@student.uwtsd.ac.uk::7d1ec5cb-c4fd-40be-8ac2-b601790b6ac8" providerId="AD" clId="Web-{304693AE-BD9B-DEEE-FD07-967BFA4B5732}" dt="2023-01-12T23:53:11.176" v="82" actId="1076"/>
        <pc:sldMkLst>
          <pc:docMk/>
          <pc:sldMk cId="3980350113" sldId="268"/>
        </pc:sldMkLst>
        <pc:picChg chg="add mod">
          <ac:chgData name="Holly Codd (2205432)" userId="S::2205432@student.uwtsd.ac.uk::7d1ec5cb-c4fd-40be-8ac2-b601790b6ac8" providerId="AD" clId="Web-{304693AE-BD9B-DEEE-FD07-967BFA4B5732}" dt="2023-01-12T23:53:11.176" v="82" actId="1076"/>
          <ac:picMkLst>
            <pc:docMk/>
            <pc:sldMk cId="3980350113" sldId="268"/>
            <ac:picMk id="5" creationId="{C2539EEF-F581-B648-1CE5-27D4641C4BF3}"/>
          </ac:picMkLst>
        </pc:picChg>
        <pc:picChg chg="add mod">
          <ac:chgData name="Holly Codd (2205432)" userId="S::2205432@student.uwtsd.ac.uk::7d1ec5cb-c4fd-40be-8ac2-b601790b6ac8" providerId="AD" clId="Web-{304693AE-BD9B-DEEE-FD07-967BFA4B5732}" dt="2023-01-12T23:53:07.942" v="81" actId="1076"/>
          <ac:picMkLst>
            <pc:docMk/>
            <pc:sldMk cId="3980350113" sldId="268"/>
            <ac:picMk id="6" creationId="{207504E4-64B6-2833-7DF1-C1800D0C219F}"/>
          </ac:picMkLst>
        </pc:picChg>
      </pc:sldChg>
      <pc:sldChg chg="addSp modSp">
        <pc:chgData name="Holly Codd (2205432)" userId="S::2205432@student.uwtsd.ac.uk::7d1ec5cb-c4fd-40be-8ac2-b601790b6ac8" providerId="AD" clId="Web-{304693AE-BD9B-DEEE-FD07-967BFA4B5732}" dt="2023-01-12T23:56:16.622" v="114" actId="14100"/>
        <pc:sldMkLst>
          <pc:docMk/>
          <pc:sldMk cId="3489718891" sldId="271"/>
        </pc:sldMkLst>
        <pc:picChg chg="add mod">
          <ac:chgData name="Holly Codd (2205432)" userId="S::2205432@student.uwtsd.ac.uk::7d1ec5cb-c4fd-40be-8ac2-b601790b6ac8" providerId="AD" clId="Web-{304693AE-BD9B-DEEE-FD07-967BFA4B5732}" dt="2023-01-12T23:56:16.622" v="114" actId="14100"/>
          <ac:picMkLst>
            <pc:docMk/>
            <pc:sldMk cId="3489718891" sldId="271"/>
            <ac:picMk id="5" creationId="{49DBFCE0-7E31-071B-BDFB-A4815232A34F}"/>
          </ac:picMkLst>
        </pc:picChg>
        <pc:picChg chg="add mod">
          <ac:chgData name="Holly Codd (2205432)" userId="S::2205432@student.uwtsd.ac.uk::7d1ec5cb-c4fd-40be-8ac2-b601790b6ac8" providerId="AD" clId="Web-{304693AE-BD9B-DEEE-FD07-967BFA4B5732}" dt="2023-01-12T23:56:13.200" v="113" actId="1076"/>
          <ac:picMkLst>
            <pc:docMk/>
            <pc:sldMk cId="3489718891" sldId="271"/>
            <ac:picMk id="6" creationId="{B396E26E-3CB8-A389-0753-1C5E2F6274D7}"/>
          </ac:picMkLst>
        </pc:picChg>
      </pc:sldChg>
      <pc:sldChg chg="addSp delSp modSp">
        <pc:chgData name="Holly Codd (2205432)" userId="S::2205432@student.uwtsd.ac.uk::7d1ec5cb-c4fd-40be-8ac2-b601790b6ac8" providerId="AD" clId="Web-{304693AE-BD9B-DEEE-FD07-967BFA4B5732}" dt="2023-01-12T23:55:29.167" v="105"/>
        <pc:sldMkLst>
          <pc:docMk/>
          <pc:sldMk cId="1915232439" sldId="272"/>
        </pc:sldMkLst>
        <pc:picChg chg="add mod">
          <ac:chgData name="Holly Codd (2205432)" userId="S::2205432@student.uwtsd.ac.uk::7d1ec5cb-c4fd-40be-8ac2-b601790b6ac8" providerId="AD" clId="Web-{304693AE-BD9B-DEEE-FD07-967BFA4B5732}" dt="2023-01-12T23:54:34.930" v="96" actId="1076"/>
          <ac:picMkLst>
            <pc:docMk/>
            <pc:sldMk cId="1915232439" sldId="272"/>
            <ac:picMk id="5" creationId="{5FA9D857-C9CD-B9B5-F0AE-9DEA5A237942}"/>
          </ac:picMkLst>
        </pc:picChg>
        <pc:picChg chg="add mod">
          <ac:chgData name="Holly Codd (2205432)" userId="S::2205432@student.uwtsd.ac.uk::7d1ec5cb-c4fd-40be-8ac2-b601790b6ac8" providerId="AD" clId="Web-{304693AE-BD9B-DEEE-FD07-967BFA4B5732}" dt="2023-01-12T23:54:55.274" v="100" actId="1076"/>
          <ac:picMkLst>
            <pc:docMk/>
            <pc:sldMk cId="1915232439" sldId="272"/>
            <ac:picMk id="6" creationId="{4E68630B-8243-14FC-33B3-B2144081FF13}"/>
          </ac:picMkLst>
        </pc:picChg>
        <pc:picChg chg="add mod">
          <ac:chgData name="Holly Codd (2205432)" userId="S::2205432@student.uwtsd.ac.uk::7d1ec5cb-c4fd-40be-8ac2-b601790b6ac8" providerId="AD" clId="Web-{304693AE-BD9B-DEEE-FD07-967BFA4B5732}" dt="2023-01-12T23:55:03.556" v="103" actId="1076"/>
          <ac:picMkLst>
            <pc:docMk/>
            <pc:sldMk cId="1915232439" sldId="272"/>
            <ac:picMk id="7" creationId="{8761BF72-4D8E-200E-3100-65388C0B1A0B}"/>
          </ac:picMkLst>
        </pc:picChg>
        <pc:cxnChg chg="add del">
          <ac:chgData name="Holly Codd (2205432)" userId="S::2205432@student.uwtsd.ac.uk::7d1ec5cb-c4fd-40be-8ac2-b601790b6ac8" providerId="AD" clId="Web-{304693AE-BD9B-DEEE-FD07-967BFA4B5732}" dt="2023-01-12T23:55:29.167" v="105"/>
          <ac:cxnSpMkLst>
            <pc:docMk/>
            <pc:sldMk cId="1915232439" sldId="272"/>
            <ac:cxnSpMk id="8" creationId="{3A9A9C07-10E0-72A7-8022-A6443681E46A}"/>
          </ac:cxnSpMkLst>
        </pc:cxnChg>
      </pc:sldChg>
      <pc:sldChg chg="addSp modSp">
        <pc:chgData name="Holly Codd (2205432)" userId="S::2205432@student.uwtsd.ac.uk::7d1ec5cb-c4fd-40be-8ac2-b601790b6ac8" providerId="AD" clId="Web-{304693AE-BD9B-DEEE-FD07-967BFA4B5732}" dt="2023-01-13T00:02:59.207" v="134" actId="14100"/>
        <pc:sldMkLst>
          <pc:docMk/>
          <pc:sldMk cId="1848197928" sldId="274"/>
        </pc:sldMkLst>
        <pc:spChg chg="mod">
          <ac:chgData name="Holly Codd (2205432)" userId="S::2205432@student.uwtsd.ac.uk::7d1ec5cb-c4fd-40be-8ac2-b601790b6ac8" providerId="AD" clId="Web-{304693AE-BD9B-DEEE-FD07-967BFA4B5732}" dt="2023-01-13T00:02:49.425" v="130" actId="1076"/>
          <ac:spMkLst>
            <pc:docMk/>
            <pc:sldMk cId="1848197928" sldId="274"/>
            <ac:spMk id="3" creationId="{877A7BC1-34EC-42F1-35EF-9001F18D0CDE}"/>
          </ac:spMkLst>
        </pc:spChg>
        <pc:spChg chg="mod">
          <ac:chgData name="Holly Codd (2205432)" userId="S::2205432@student.uwtsd.ac.uk::7d1ec5cb-c4fd-40be-8ac2-b601790b6ac8" providerId="AD" clId="Web-{304693AE-BD9B-DEEE-FD07-967BFA4B5732}" dt="2023-01-12T23:44:48.421" v="57" actId="14100"/>
          <ac:spMkLst>
            <pc:docMk/>
            <pc:sldMk cId="1848197928" sldId="274"/>
            <ac:spMk id="4" creationId="{659FD498-FC5E-8A71-F563-3343F6422400}"/>
          </ac:spMkLst>
        </pc:spChg>
        <pc:picChg chg="add mod">
          <ac:chgData name="Holly Codd (2205432)" userId="S::2205432@student.uwtsd.ac.uk::7d1ec5cb-c4fd-40be-8ac2-b601790b6ac8" providerId="AD" clId="Web-{304693AE-BD9B-DEEE-FD07-967BFA4B5732}" dt="2023-01-13T00:02:59.207" v="134" actId="14100"/>
          <ac:picMkLst>
            <pc:docMk/>
            <pc:sldMk cId="1848197928" sldId="274"/>
            <ac:picMk id="5" creationId="{849F450A-4A7B-652B-B4B2-528B841B044C}"/>
          </ac:picMkLst>
        </pc:picChg>
      </pc:sldChg>
      <pc:sldChg chg="addSp delSp modSp add del">
        <pc:chgData name="Holly Codd (2205432)" userId="S::2205432@student.uwtsd.ac.uk::7d1ec5cb-c4fd-40be-8ac2-b601790b6ac8" providerId="AD" clId="Web-{304693AE-BD9B-DEEE-FD07-967BFA4B5732}" dt="2023-01-12T23:44:34.983" v="56"/>
        <pc:sldMkLst>
          <pc:docMk/>
          <pc:sldMk cId="2573471040" sldId="278"/>
        </pc:sldMkLst>
        <pc:spChg chg="mod">
          <ac:chgData name="Holly Codd (2205432)" userId="S::2205432@student.uwtsd.ac.uk::7d1ec5cb-c4fd-40be-8ac2-b601790b6ac8" providerId="AD" clId="Web-{304693AE-BD9B-DEEE-FD07-967BFA4B5732}" dt="2023-01-12T22:51:59.383" v="47" actId="14100"/>
          <ac:spMkLst>
            <pc:docMk/>
            <pc:sldMk cId="2573471040" sldId="278"/>
            <ac:spMk id="4" creationId="{659FD498-FC5E-8A71-F563-3343F6422400}"/>
          </ac:spMkLst>
        </pc:spChg>
        <pc:graphicFrameChg chg="add del mod modGraphic">
          <ac:chgData name="Holly Codd (2205432)" userId="S::2205432@student.uwtsd.ac.uk::7d1ec5cb-c4fd-40be-8ac2-b601790b6ac8" providerId="AD" clId="Web-{304693AE-BD9B-DEEE-FD07-967BFA4B5732}" dt="2023-01-12T22:38:40.068" v="40"/>
          <ac:graphicFrameMkLst>
            <pc:docMk/>
            <pc:sldMk cId="2573471040" sldId="278"/>
            <ac:graphicFrameMk id="6" creationId="{56AA7CAB-563D-1416-EEA9-FD0BF73320AB}"/>
          </ac:graphicFrameMkLst>
        </pc:graphicFrameChg>
        <pc:picChg chg="add del mod">
          <ac:chgData name="Holly Codd (2205432)" userId="S::2205432@student.uwtsd.ac.uk::7d1ec5cb-c4fd-40be-8ac2-b601790b6ac8" providerId="AD" clId="Web-{304693AE-BD9B-DEEE-FD07-967BFA4B5732}" dt="2023-01-12T22:52:31.556" v="55"/>
          <ac:picMkLst>
            <pc:docMk/>
            <pc:sldMk cId="2573471040" sldId="278"/>
            <ac:picMk id="43" creationId="{AA0C8607-D366-FFE5-9D20-6540608311E6}"/>
          </ac:picMkLst>
        </pc:picChg>
        <pc:picChg chg="add del mod">
          <ac:chgData name="Holly Codd (2205432)" userId="S::2205432@student.uwtsd.ac.uk::7d1ec5cb-c4fd-40be-8ac2-b601790b6ac8" providerId="AD" clId="Web-{304693AE-BD9B-DEEE-FD07-967BFA4B5732}" dt="2023-01-12T22:52:29.947" v="54"/>
          <ac:picMkLst>
            <pc:docMk/>
            <pc:sldMk cId="2573471040" sldId="278"/>
            <ac:picMk id="44" creationId="{3A338AD6-7647-9A1D-F8D5-D3A9708EA8CB}"/>
          </ac:picMkLst>
        </pc:picChg>
        <pc:inkChg chg="add del">
          <ac:chgData name="Holly Codd (2205432)" userId="S::2205432@student.uwtsd.ac.uk::7d1ec5cb-c4fd-40be-8ac2-b601790b6ac8" providerId="AD" clId="Web-{304693AE-BD9B-DEEE-FD07-967BFA4B5732}" dt="2023-01-12T22:37:51.816" v="34"/>
          <ac:inkMkLst>
            <pc:docMk/>
            <pc:sldMk cId="2573471040" sldId="278"/>
            <ac:inkMk id="5" creationId="{E4C42F36-83F5-FBD8-1720-F3DE916D65DB}"/>
          </ac:inkMkLst>
        </pc:inkChg>
        <pc:inkChg chg="add del">
          <ac:chgData name="Holly Codd (2205432)" userId="S::2205432@student.uwtsd.ac.uk::7d1ec5cb-c4fd-40be-8ac2-b601790b6ac8" providerId="AD" clId="Web-{304693AE-BD9B-DEEE-FD07-967BFA4B5732}" dt="2023-01-12T22:38:36.537" v="39"/>
          <ac:inkMkLst>
            <pc:docMk/>
            <pc:sldMk cId="2573471040" sldId="278"/>
            <ac:inkMk id="21" creationId="{9477E16A-8F0D-E389-A980-B0247163E656}"/>
          </ac:inkMkLst>
        </pc:inkChg>
        <pc:inkChg chg="add del">
          <ac:chgData name="Holly Codd (2205432)" userId="S::2205432@student.uwtsd.ac.uk::7d1ec5cb-c4fd-40be-8ac2-b601790b6ac8" providerId="AD" clId="Web-{304693AE-BD9B-DEEE-FD07-967BFA4B5732}" dt="2023-01-12T22:38:33.818" v="38"/>
          <ac:inkMkLst>
            <pc:docMk/>
            <pc:sldMk cId="2573471040" sldId="278"/>
            <ac:inkMk id="22" creationId="{D52A1533-B62A-B5AE-3B18-1BB3A55AADB3}"/>
          </ac:inkMkLst>
        </pc:inkChg>
      </pc:sldChg>
      <pc:sldChg chg="modSp">
        <pc:chgData name="Holly Codd (2205432)" userId="S::2205432@student.uwtsd.ac.uk::7d1ec5cb-c4fd-40be-8ac2-b601790b6ac8" providerId="AD" clId="Web-{304693AE-BD9B-DEEE-FD07-967BFA4B5732}" dt="2023-01-12T22:26:59.744" v="32" actId="1076"/>
        <pc:sldMkLst>
          <pc:docMk/>
          <pc:sldMk cId="2640476797" sldId="279"/>
        </pc:sldMkLst>
        <pc:spChg chg="mod">
          <ac:chgData name="Holly Codd (2205432)" userId="S::2205432@student.uwtsd.ac.uk::7d1ec5cb-c4fd-40be-8ac2-b601790b6ac8" providerId="AD" clId="Web-{304693AE-BD9B-DEEE-FD07-967BFA4B5732}" dt="2023-01-12T22:26:59.744" v="32" actId="1076"/>
          <ac:spMkLst>
            <pc:docMk/>
            <pc:sldMk cId="2640476797" sldId="279"/>
            <ac:spMk id="3" creationId="{877A7BC1-34EC-42F1-35EF-9001F18D0CDE}"/>
          </ac:spMkLst>
        </pc:spChg>
      </pc:sldChg>
    </pc:docChg>
  </pc:docChgLst>
  <pc:docChgLst>
    <pc:chgData name="Holly Codd (2205432)" userId="S::2205432@student.uwtsd.ac.uk::7d1ec5cb-c4fd-40be-8ac2-b601790b6ac8" providerId="AD" clId="Web-{39C3CBEE-BFF3-6057-7A0A-E661AB411B71}"/>
    <pc:docChg chg="addSld delSld modSld sldOrd">
      <pc:chgData name="Holly Codd (2205432)" userId="S::2205432@student.uwtsd.ac.uk::7d1ec5cb-c4fd-40be-8ac2-b601790b6ac8" providerId="AD" clId="Web-{39C3CBEE-BFF3-6057-7A0A-E661AB411B71}" dt="2023-01-12T21:34:59.791" v="325" actId="14100"/>
      <pc:docMkLst>
        <pc:docMk/>
      </pc:docMkLst>
      <pc:sldChg chg="modSp">
        <pc:chgData name="Holly Codd (2205432)" userId="S::2205432@student.uwtsd.ac.uk::7d1ec5cb-c4fd-40be-8ac2-b601790b6ac8" providerId="AD" clId="Web-{39C3CBEE-BFF3-6057-7A0A-E661AB411B71}" dt="2023-01-12T21:03:41.137" v="148" actId="20577"/>
        <pc:sldMkLst>
          <pc:docMk/>
          <pc:sldMk cId="2083180230" sldId="257"/>
        </pc:sldMkLst>
        <pc:spChg chg="mod">
          <ac:chgData name="Holly Codd (2205432)" userId="S::2205432@student.uwtsd.ac.uk::7d1ec5cb-c4fd-40be-8ac2-b601790b6ac8" providerId="AD" clId="Web-{39C3CBEE-BFF3-6057-7A0A-E661AB411B71}" dt="2023-01-12T21:03:41.137" v="148" actId="20577"/>
          <ac:spMkLst>
            <pc:docMk/>
            <pc:sldMk cId="2083180230" sldId="257"/>
            <ac:spMk id="3" creationId="{F2EBC27B-2396-8778-79F3-C50E9F012A9C}"/>
          </ac:spMkLst>
        </pc:spChg>
      </pc:sldChg>
      <pc:sldChg chg="modSp">
        <pc:chgData name="Holly Codd (2205432)" userId="S::2205432@student.uwtsd.ac.uk::7d1ec5cb-c4fd-40be-8ac2-b601790b6ac8" providerId="AD" clId="Web-{39C3CBEE-BFF3-6057-7A0A-E661AB411B71}" dt="2023-01-12T21:10:17.792" v="171" actId="20577"/>
        <pc:sldMkLst>
          <pc:docMk/>
          <pc:sldMk cId="3426979756" sldId="259"/>
        </pc:sldMkLst>
        <pc:spChg chg="mod">
          <ac:chgData name="Holly Codd (2205432)" userId="S::2205432@student.uwtsd.ac.uk::7d1ec5cb-c4fd-40be-8ac2-b601790b6ac8" providerId="AD" clId="Web-{39C3CBEE-BFF3-6057-7A0A-E661AB411B71}" dt="2023-01-12T21:10:17.792" v="171" actId="20577"/>
          <ac:spMkLst>
            <pc:docMk/>
            <pc:sldMk cId="3426979756" sldId="259"/>
            <ac:spMk id="3" creationId="{877A7BC1-34EC-42F1-35EF-9001F18D0CDE}"/>
          </ac:spMkLst>
        </pc:spChg>
      </pc:sldChg>
      <pc:sldChg chg="modSp">
        <pc:chgData name="Holly Codd (2205432)" userId="S::2205432@student.uwtsd.ac.uk::7d1ec5cb-c4fd-40be-8ac2-b601790b6ac8" providerId="AD" clId="Web-{39C3CBEE-BFF3-6057-7A0A-E661AB411B71}" dt="2023-01-12T21:04:53.171" v="149" actId="20577"/>
        <pc:sldMkLst>
          <pc:docMk/>
          <pc:sldMk cId="30555549" sldId="264"/>
        </pc:sldMkLst>
        <pc:spChg chg="mod">
          <ac:chgData name="Holly Codd (2205432)" userId="S::2205432@student.uwtsd.ac.uk::7d1ec5cb-c4fd-40be-8ac2-b601790b6ac8" providerId="AD" clId="Web-{39C3CBEE-BFF3-6057-7A0A-E661AB411B71}" dt="2023-01-12T21:04:53.171" v="149" actId="20577"/>
          <ac:spMkLst>
            <pc:docMk/>
            <pc:sldMk cId="30555549" sldId="264"/>
            <ac:spMk id="3" creationId="{877A7BC1-34EC-42F1-35EF-9001F18D0CDE}"/>
          </ac:spMkLst>
        </pc:spChg>
      </pc:sldChg>
      <pc:sldChg chg="modSp">
        <pc:chgData name="Holly Codd (2205432)" userId="S::2205432@student.uwtsd.ac.uk::7d1ec5cb-c4fd-40be-8ac2-b601790b6ac8" providerId="AD" clId="Web-{39C3CBEE-BFF3-6057-7A0A-E661AB411B71}" dt="2023-01-12T19:32:20.933" v="48" actId="1076"/>
        <pc:sldMkLst>
          <pc:docMk/>
          <pc:sldMk cId="1956654697" sldId="266"/>
        </pc:sldMkLst>
        <pc:spChg chg="mod">
          <ac:chgData name="Holly Codd (2205432)" userId="S::2205432@student.uwtsd.ac.uk::7d1ec5cb-c4fd-40be-8ac2-b601790b6ac8" providerId="AD" clId="Web-{39C3CBEE-BFF3-6057-7A0A-E661AB411B71}" dt="2023-01-12T19:32:20.933" v="48" actId="1076"/>
          <ac:spMkLst>
            <pc:docMk/>
            <pc:sldMk cId="1956654697" sldId="266"/>
            <ac:spMk id="2" creationId="{E2FB288B-25FB-2519-5BDB-7CA892B73602}"/>
          </ac:spMkLst>
        </pc:spChg>
      </pc:sldChg>
      <pc:sldChg chg="modSp">
        <pc:chgData name="Holly Codd (2205432)" userId="S::2205432@student.uwtsd.ac.uk::7d1ec5cb-c4fd-40be-8ac2-b601790b6ac8" providerId="AD" clId="Web-{39C3CBEE-BFF3-6057-7A0A-E661AB411B71}" dt="2023-01-12T21:28:59.537" v="273" actId="20577"/>
        <pc:sldMkLst>
          <pc:docMk/>
          <pc:sldMk cId="3980350113" sldId="268"/>
        </pc:sldMkLst>
        <pc:spChg chg="mod">
          <ac:chgData name="Holly Codd (2205432)" userId="S::2205432@student.uwtsd.ac.uk::7d1ec5cb-c4fd-40be-8ac2-b601790b6ac8" providerId="AD" clId="Web-{39C3CBEE-BFF3-6057-7A0A-E661AB411B71}" dt="2023-01-12T21:28:59.537" v="273" actId="20577"/>
          <ac:spMkLst>
            <pc:docMk/>
            <pc:sldMk cId="3980350113" sldId="268"/>
            <ac:spMk id="2" creationId="{29DD648E-B708-5806-764F-D126EA2FADFC}"/>
          </ac:spMkLst>
        </pc:spChg>
        <pc:spChg chg="mod">
          <ac:chgData name="Holly Codd (2205432)" userId="S::2205432@student.uwtsd.ac.uk::7d1ec5cb-c4fd-40be-8ac2-b601790b6ac8" providerId="AD" clId="Web-{39C3CBEE-BFF3-6057-7A0A-E661AB411B71}" dt="2023-01-12T19:51:15.707" v="87" actId="20577"/>
          <ac:spMkLst>
            <pc:docMk/>
            <pc:sldMk cId="3980350113" sldId="268"/>
            <ac:spMk id="3" creationId="{877A7BC1-34EC-42F1-35EF-9001F18D0CDE}"/>
          </ac:spMkLst>
        </pc:spChg>
      </pc:sldChg>
      <pc:sldChg chg="addSp modSp ord">
        <pc:chgData name="Holly Codd (2205432)" userId="S::2205432@student.uwtsd.ac.uk::7d1ec5cb-c4fd-40be-8ac2-b601790b6ac8" providerId="AD" clId="Web-{39C3CBEE-BFF3-6057-7A0A-E661AB411B71}" dt="2023-01-12T21:34:59.791" v="325" actId="14100"/>
        <pc:sldMkLst>
          <pc:docMk/>
          <pc:sldMk cId="2917692755" sldId="270"/>
        </pc:sldMkLst>
        <pc:spChg chg="mod">
          <ac:chgData name="Holly Codd (2205432)" userId="S::2205432@student.uwtsd.ac.uk::7d1ec5cb-c4fd-40be-8ac2-b601790b6ac8" providerId="AD" clId="Web-{39C3CBEE-BFF3-6057-7A0A-E661AB411B71}" dt="2023-01-12T21:16:08.695" v="183" actId="14100"/>
          <ac:spMkLst>
            <pc:docMk/>
            <pc:sldMk cId="2917692755" sldId="270"/>
            <ac:spMk id="2" creationId="{29DD648E-B708-5806-764F-D126EA2FADFC}"/>
          </ac:spMkLst>
        </pc:spChg>
        <pc:spChg chg="mod">
          <ac:chgData name="Holly Codd (2205432)" userId="S::2205432@student.uwtsd.ac.uk::7d1ec5cb-c4fd-40be-8ac2-b601790b6ac8" providerId="AD" clId="Web-{39C3CBEE-BFF3-6057-7A0A-E661AB411B71}" dt="2023-01-12T19:35:38.624" v="57" actId="20577"/>
          <ac:spMkLst>
            <pc:docMk/>
            <pc:sldMk cId="2917692755" sldId="270"/>
            <ac:spMk id="3" creationId="{877A7BC1-34EC-42F1-35EF-9001F18D0CDE}"/>
          </ac:spMkLst>
        </pc:spChg>
        <pc:spChg chg="add mod">
          <ac:chgData name="Holly Codd (2205432)" userId="S::2205432@student.uwtsd.ac.uk::7d1ec5cb-c4fd-40be-8ac2-b601790b6ac8" providerId="AD" clId="Web-{39C3CBEE-BFF3-6057-7A0A-E661AB411B71}" dt="2023-01-12T21:28:16.161" v="271" actId="1076"/>
          <ac:spMkLst>
            <pc:docMk/>
            <pc:sldMk cId="2917692755" sldId="270"/>
            <ac:spMk id="5" creationId="{81A09AE3-5BE9-BDFF-5E94-1DE892DFB954}"/>
          </ac:spMkLst>
        </pc:spChg>
        <pc:spChg chg="add mod">
          <ac:chgData name="Holly Codd (2205432)" userId="S::2205432@student.uwtsd.ac.uk::7d1ec5cb-c4fd-40be-8ac2-b601790b6ac8" providerId="AD" clId="Web-{39C3CBEE-BFF3-6057-7A0A-E661AB411B71}" dt="2023-01-12T21:34:14.899" v="317" actId="1076"/>
          <ac:spMkLst>
            <pc:docMk/>
            <pc:sldMk cId="2917692755" sldId="270"/>
            <ac:spMk id="6" creationId="{022402FD-0F9B-38ED-B52C-525D538AF1D3}"/>
          </ac:spMkLst>
        </pc:spChg>
        <pc:spChg chg="add mod">
          <ac:chgData name="Holly Codd (2205432)" userId="S::2205432@student.uwtsd.ac.uk::7d1ec5cb-c4fd-40be-8ac2-b601790b6ac8" providerId="AD" clId="Web-{39C3CBEE-BFF3-6057-7A0A-E661AB411B71}" dt="2023-01-12T21:34:11.555" v="316" actId="1076"/>
          <ac:spMkLst>
            <pc:docMk/>
            <pc:sldMk cId="2917692755" sldId="270"/>
            <ac:spMk id="7" creationId="{9B22FCDF-356E-1F95-1F5B-4199B015B129}"/>
          </ac:spMkLst>
        </pc:spChg>
        <pc:spChg chg="add mod">
          <ac:chgData name="Holly Codd (2205432)" userId="S::2205432@student.uwtsd.ac.uk::7d1ec5cb-c4fd-40be-8ac2-b601790b6ac8" providerId="AD" clId="Web-{39C3CBEE-BFF3-6057-7A0A-E661AB411B71}" dt="2023-01-12T21:27:56.644" v="267" actId="1076"/>
          <ac:spMkLst>
            <pc:docMk/>
            <pc:sldMk cId="2917692755" sldId="270"/>
            <ac:spMk id="9" creationId="{37B6616E-F58E-AADA-91AE-CDC586F0233C}"/>
          </ac:spMkLst>
        </pc:spChg>
        <pc:spChg chg="add mod">
          <ac:chgData name="Holly Codd (2205432)" userId="S::2205432@student.uwtsd.ac.uk::7d1ec5cb-c4fd-40be-8ac2-b601790b6ac8" providerId="AD" clId="Web-{39C3CBEE-BFF3-6057-7A0A-E661AB411B71}" dt="2023-01-12T21:32:03.644" v="291" actId="1076"/>
          <ac:spMkLst>
            <pc:docMk/>
            <pc:sldMk cId="2917692755" sldId="270"/>
            <ac:spMk id="10" creationId="{37AC73CB-436E-14A3-1E9B-0BD8FBBCE0A8}"/>
          </ac:spMkLst>
        </pc:spChg>
        <pc:spChg chg="add mod">
          <ac:chgData name="Holly Codd (2205432)" userId="S::2205432@student.uwtsd.ac.uk::7d1ec5cb-c4fd-40be-8ac2-b601790b6ac8" providerId="AD" clId="Web-{39C3CBEE-BFF3-6057-7A0A-E661AB411B71}" dt="2023-01-12T21:32:11.895" v="292" actId="1076"/>
          <ac:spMkLst>
            <pc:docMk/>
            <pc:sldMk cId="2917692755" sldId="270"/>
            <ac:spMk id="11" creationId="{27E8789F-C43B-34CF-5B5A-621D3D577E5D}"/>
          </ac:spMkLst>
        </pc:spChg>
        <pc:spChg chg="add mod">
          <ac:chgData name="Holly Codd (2205432)" userId="S::2205432@student.uwtsd.ac.uk::7d1ec5cb-c4fd-40be-8ac2-b601790b6ac8" providerId="AD" clId="Web-{39C3CBEE-BFF3-6057-7A0A-E661AB411B71}" dt="2023-01-12T21:30:35.291" v="279" actId="1076"/>
          <ac:spMkLst>
            <pc:docMk/>
            <pc:sldMk cId="2917692755" sldId="270"/>
            <ac:spMk id="12" creationId="{18D21780-52E2-A902-A9B0-ABC452CB46DE}"/>
          </ac:spMkLst>
        </pc:spChg>
        <pc:spChg chg="add mod">
          <ac:chgData name="Holly Codd (2205432)" userId="S::2205432@student.uwtsd.ac.uk::7d1ec5cb-c4fd-40be-8ac2-b601790b6ac8" providerId="AD" clId="Web-{39C3CBEE-BFF3-6057-7A0A-E661AB411B71}" dt="2023-01-12T21:34:28.150" v="320" actId="1076"/>
          <ac:spMkLst>
            <pc:docMk/>
            <pc:sldMk cId="2917692755" sldId="270"/>
            <ac:spMk id="13" creationId="{1DE6CB5A-0C93-A07D-CDED-735B27ADB315}"/>
          </ac:spMkLst>
        </pc:spChg>
        <pc:spChg chg="add mod">
          <ac:chgData name="Holly Codd (2205432)" userId="S::2205432@student.uwtsd.ac.uk::7d1ec5cb-c4fd-40be-8ac2-b601790b6ac8" providerId="AD" clId="Web-{39C3CBEE-BFF3-6057-7A0A-E661AB411B71}" dt="2023-01-12T21:34:31.040" v="321" actId="1076"/>
          <ac:spMkLst>
            <pc:docMk/>
            <pc:sldMk cId="2917692755" sldId="270"/>
            <ac:spMk id="15" creationId="{F7B7F8CE-C4CF-C9DC-EE0D-765BE9F28DFF}"/>
          </ac:spMkLst>
        </pc:spChg>
        <pc:spChg chg="add mod">
          <ac:chgData name="Holly Codd (2205432)" userId="S::2205432@student.uwtsd.ac.uk::7d1ec5cb-c4fd-40be-8ac2-b601790b6ac8" providerId="AD" clId="Web-{39C3CBEE-BFF3-6057-7A0A-E661AB411B71}" dt="2023-01-12T21:34:38.603" v="322" actId="1076"/>
          <ac:spMkLst>
            <pc:docMk/>
            <pc:sldMk cId="2917692755" sldId="270"/>
            <ac:spMk id="17" creationId="{CBDACA2D-C276-B519-FEC7-84801ECD5C9A}"/>
          </ac:spMkLst>
        </pc:spChg>
        <pc:spChg chg="add mod">
          <ac:chgData name="Holly Codd (2205432)" userId="S::2205432@student.uwtsd.ac.uk::7d1ec5cb-c4fd-40be-8ac2-b601790b6ac8" providerId="AD" clId="Web-{39C3CBEE-BFF3-6057-7A0A-E661AB411B71}" dt="2023-01-12T21:34:59.791" v="325" actId="14100"/>
          <ac:spMkLst>
            <pc:docMk/>
            <pc:sldMk cId="2917692755" sldId="270"/>
            <ac:spMk id="21" creationId="{D3A967C7-6024-32FF-035A-D3F80B92B45D}"/>
          </ac:spMkLst>
        </pc:spChg>
        <pc:cxnChg chg="add mod">
          <ac:chgData name="Holly Codd (2205432)" userId="S::2205432@student.uwtsd.ac.uk::7d1ec5cb-c4fd-40be-8ac2-b601790b6ac8" providerId="AD" clId="Web-{39C3CBEE-BFF3-6057-7A0A-E661AB411B71}" dt="2023-01-12T21:28:20.114" v="272" actId="1076"/>
          <ac:cxnSpMkLst>
            <pc:docMk/>
            <pc:sldMk cId="2917692755" sldId="270"/>
            <ac:cxnSpMk id="8" creationId="{3789FD9C-058F-4C9B-21F2-0949A0AEB333}"/>
          </ac:cxnSpMkLst>
        </pc:cxnChg>
        <pc:cxnChg chg="add mod">
          <ac:chgData name="Holly Codd (2205432)" userId="S::2205432@student.uwtsd.ac.uk::7d1ec5cb-c4fd-40be-8ac2-b601790b6ac8" providerId="AD" clId="Web-{39C3CBEE-BFF3-6057-7A0A-E661AB411B71}" dt="2023-01-12T21:34:21.321" v="319" actId="1076"/>
          <ac:cxnSpMkLst>
            <pc:docMk/>
            <pc:sldMk cId="2917692755" sldId="270"/>
            <ac:cxnSpMk id="19" creationId="{EE47DAB3-40AC-6B00-3D61-632205FC8542}"/>
          </ac:cxnSpMkLst>
        </pc:cxnChg>
      </pc:sldChg>
      <pc:sldChg chg="modSp">
        <pc:chgData name="Holly Codd (2205432)" userId="S::2205432@student.uwtsd.ac.uk::7d1ec5cb-c4fd-40be-8ac2-b601790b6ac8" providerId="AD" clId="Web-{39C3CBEE-BFF3-6057-7A0A-E661AB411B71}" dt="2023-01-12T21:29:34.367" v="276" actId="20577"/>
        <pc:sldMkLst>
          <pc:docMk/>
          <pc:sldMk cId="3489718891" sldId="271"/>
        </pc:sldMkLst>
        <pc:spChg chg="mod">
          <ac:chgData name="Holly Codd (2205432)" userId="S::2205432@student.uwtsd.ac.uk::7d1ec5cb-c4fd-40be-8ac2-b601790b6ac8" providerId="AD" clId="Web-{39C3CBEE-BFF3-6057-7A0A-E661AB411B71}" dt="2023-01-12T21:29:34.367" v="276" actId="20577"/>
          <ac:spMkLst>
            <pc:docMk/>
            <pc:sldMk cId="3489718891" sldId="271"/>
            <ac:spMk id="2" creationId="{29DD648E-B708-5806-764F-D126EA2FADFC}"/>
          </ac:spMkLst>
        </pc:spChg>
        <pc:spChg chg="mod">
          <ac:chgData name="Holly Codd (2205432)" userId="S::2205432@student.uwtsd.ac.uk::7d1ec5cb-c4fd-40be-8ac2-b601790b6ac8" providerId="AD" clId="Web-{39C3CBEE-BFF3-6057-7A0A-E661AB411B71}" dt="2023-01-12T21:14:34.411" v="173" actId="20577"/>
          <ac:spMkLst>
            <pc:docMk/>
            <pc:sldMk cId="3489718891" sldId="271"/>
            <ac:spMk id="3" creationId="{877A7BC1-34EC-42F1-35EF-9001F18D0CDE}"/>
          </ac:spMkLst>
        </pc:spChg>
      </pc:sldChg>
      <pc:sldChg chg="modSp">
        <pc:chgData name="Holly Codd (2205432)" userId="S::2205432@student.uwtsd.ac.uk::7d1ec5cb-c4fd-40be-8ac2-b601790b6ac8" providerId="AD" clId="Web-{39C3CBEE-BFF3-6057-7A0A-E661AB411B71}" dt="2023-01-12T21:29:48.070" v="277" actId="20577"/>
        <pc:sldMkLst>
          <pc:docMk/>
          <pc:sldMk cId="1915232439" sldId="272"/>
        </pc:sldMkLst>
        <pc:spChg chg="mod">
          <ac:chgData name="Holly Codd (2205432)" userId="S::2205432@student.uwtsd.ac.uk::7d1ec5cb-c4fd-40be-8ac2-b601790b6ac8" providerId="AD" clId="Web-{39C3CBEE-BFF3-6057-7A0A-E661AB411B71}" dt="2023-01-12T21:29:48.070" v="277" actId="20577"/>
          <ac:spMkLst>
            <pc:docMk/>
            <pc:sldMk cId="1915232439" sldId="272"/>
            <ac:spMk id="2" creationId="{29DD648E-B708-5806-764F-D126EA2FADFC}"/>
          </ac:spMkLst>
        </pc:spChg>
        <pc:spChg chg="mod">
          <ac:chgData name="Holly Codd (2205432)" userId="S::2205432@student.uwtsd.ac.uk::7d1ec5cb-c4fd-40be-8ac2-b601790b6ac8" providerId="AD" clId="Web-{39C3CBEE-BFF3-6057-7A0A-E661AB411B71}" dt="2023-01-12T21:06:44.847" v="156" actId="20577"/>
          <ac:spMkLst>
            <pc:docMk/>
            <pc:sldMk cId="1915232439" sldId="272"/>
            <ac:spMk id="3" creationId="{877A7BC1-34EC-42F1-35EF-9001F18D0CDE}"/>
          </ac:spMkLst>
        </pc:spChg>
      </pc:sldChg>
      <pc:sldChg chg="modSp">
        <pc:chgData name="Holly Codd (2205432)" userId="S::2205432@student.uwtsd.ac.uk::7d1ec5cb-c4fd-40be-8ac2-b601790b6ac8" providerId="AD" clId="Web-{39C3CBEE-BFF3-6057-7A0A-E661AB411B71}" dt="2023-01-12T21:08:58.086" v="167" actId="14100"/>
        <pc:sldMkLst>
          <pc:docMk/>
          <pc:sldMk cId="1848197928" sldId="274"/>
        </pc:sldMkLst>
        <pc:spChg chg="mod">
          <ac:chgData name="Holly Codd (2205432)" userId="S::2205432@student.uwtsd.ac.uk::7d1ec5cb-c4fd-40be-8ac2-b601790b6ac8" providerId="AD" clId="Web-{39C3CBEE-BFF3-6057-7A0A-E661AB411B71}" dt="2023-01-12T19:31:14.962" v="47" actId="20577"/>
          <ac:spMkLst>
            <pc:docMk/>
            <pc:sldMk cId="1848197928" sldId="274"/>
            <ac:spMk id="2" creationId="{29DD648E-B708-5806-764F-D126EA2FADFC}"/>
          </ac:spMkLst>
        </pc:spChg>
        <pc:spChg chg="mod">
          <ac:chgData name="Holly Codd (2205432)" userId="S::2205432@student.uwtsd.ac.uk::7d1ec5cb-c4fd-40be-8ac2-b601790b6ac8" providerId="AD" clId="Web-{39C3CBEE-BFF3-6057-7A0A-E661AB411B71}" dt="2023-01-12T21:08:58.086" v="167" actId="14100"/>
          <ac:spMkLst>
            <pc:docMk/>
            <pc:sldMk cId="1848197928" sldId="274"/>
            <ac:spMk id="3" creationId="{877A7BC1-34EC-42F1-35EF-9001F18D0CDE}"/>
          </ac:spMkLst>
        </pc:spChg>
      </pc:sldChg>
      <pc:sldChg chg="del">
        <pc:chgData name="Holly Codd (2205432)" userId="S::2205432@student.uwtsd.ac.uk::7d1ec5cb-c4fd-40be-8ac2-b601790b6ac8" providerId="AD" clId="Web-{39C3CBEE-BFF3-6057-7A0A-E661AB411B71}" dt="2023-01-12T21:02:03.008" v="147"/>
        <pc:sldMkLst>
          <pc:docMk/>
          <pc:sldMk cId="3616088174" sldId="275"/>
        </pc:sldMkLst>
      </pc:sldChg>
      <pc:sldChg chg="add ord replId">
        <pc:chgData name="Holly Codd (2205432)" userId="S::2205432@student.uwtsd.ac.uk::7d1ec5cb-c4fd-40be-8ac2-b601790b6ac8" providerId="AD" clId="Web-{39C3CBEE-BFF3-6057-7A0A-E661AB411B71}" dt="2023-01-12T20:57:04.700" v="145"/>
        <pc:sldMkLst>
          <pc:docMk/>
          <pc:sldMk cId="1658024219" sldId="276"/>
        </pc:sldMkLst>
      </pc:sldChg>
    </pc:docChg>
  </pc:docChgLst>
  <pc:docChgLst>
    <pc:chgData name="Holly Codd (2205432)" userId="S::2205432@student.uwtsd.ac.uk::7d1ec5cb-c4fd-40be-8ac2-b601790b6ac8" providerId="AD" clId="Web-{1D9E5D4D-28F7-8F85-D7E0-4CBA2A707884}"/>
    <pc:docChg chg="modSld">
      <pc:chgData name="Holly Codd (2205432)" userId="S::2205432@student.uwtsd.ac.uk::7d1ec5cb-c4fd-40be-8ac2-b601790b6ac8" providerId="AD" clId="Web-{1D9E5D4D-28F7-8F85-D7E0-4CBA2A707884}" dt="2023-01-12T02:16:15.070" v="1"/>
      <pc:docMkLst>
        <pc:docMk/>
      </pc:docMkLst>
      <pc:sldChg chg="modAnim">
        <pc:chgData name="Holly Codd (2205432)" userId="S::2205432@student.uwtsd.ac.uk::7d1ec5cb-c4fd-40be-8ac2-b601790b6ac8" providerId="AD" clId="Web-{1D9E5D4D-28F7-8F85-D7E0-4CBA2A707884}" dt="2023-01-12T02:16:07.570" v="0"/>
        <pc:sldMkLst>
          <pc:docMk/>
          <pc:sldMk cId="624224276" sldId="261"/>
        </pc:sldMkLst>
      </pc:sldChg>
      <pc:sldChg chg="modAnim">
        <pc:chgData name="Holly Codd (2205432)" userId="S::2205432@student.uwtsd.ac.uk::7d1ec5cb-c4fd-40be-8ac2-b601790b6ac8" providerId="AD" clId="Web-{1D9E5D4D-28F7-8F85-D7E0-4CBA2A707884}" dt="2023-01-12T02:16:15.070" v="1"/>
        <pc:sldMkLst>
          <pc:docMk/>
          <pc:sldMk cId="1956654697" sldId="266"/>
        </pc:sldMkLst>
      </pc:sldChg>
    </pc:docChg>
  </pc:docChgLst>
  <pc:docChgLst>
    <pc:chgData name="Holly Codd (2205432)" userId="S::2205432@student.uwtsd.ac.uk::7d1ec5cb-c4fd-40be-8ac2-b601790b6ac8" providerId="AD" clId="Web-{27A08376-93E5-D270-1C55-9AE7DAD5185D}"/>
    <pc:docChg chg="addSld delSld modSld">
      <pc:chgData name="Holly Codd (2205432)" userId="S::2205432@student.uwtsd.ac.uk::7d1ec5cb-c4fd-40be-8ac2-b601790b6ac8" providerId="AD" clId="Web-{27A08376-93E5-D270-1C55-9AE7DAD5185D}" dt="2022-12-15T00:00:59.856" v="153" actId="20577"/>
      <pc:docMkLst>
        <pc:docMk/>
      </pc:docMkLst>
      <pc:sldChg chg="addSp delSp modSp mod setBg addAnim">
        <pc:chgData name="Holly Codd (2205432)" userId="S::2205432@student.uwtsd.ac.uk::7d1ec5cb-c4fd-40be-8ac2-b601790b6ac8" providerId="AD" clId="Web-{27A08376-93E5-D270-1C55-9AE7DAD5185D}" dt="2022-12-14T23:29:42.069" v="130"/>
        <pc:sldMkLst>
          <pc:docMk/>
          <pc:sldMk cId="109857222" sldId="256"/>
        </pc:sldMkLst>
        <pc:spChg chg="mod">
          <ac:chgData name="Holly Codd (2205432)" userId="S::2205432@student.uwtsd.ac.uk::7d1ec5cb-c4fd-40be-8ac2-b601790b6ac8" providerId="AD" clId="Web-{27A08376-93E5-D270-1C55-9AE7DAD5185D}" dt="2022-12-14T23:13:48.897" v="1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olly Codd (2205432)" userId="S::2205432@student.uwtsd.ac.uk::7d1ec5cb-c4fd-40be-8ac2-b601790b6ac8" providerId="AD" clId="Web-{27A08376-93E5-D270-1C55-9AE7DAD5185D}" dt="2022-12-14T23:29:42.069" v="13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0:59.009" v="11"/>
          <ac:spMkLst>
            <pc:docMk/>
            <pc:sldMk cId="109857222" sldId="256"/>
            <ac:spMk id="8" creationId="{BAD76F3E-3A97-486B-B402-44400A8B9173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0:59.009" v="11"/>
          <ac:spMkLst>
            <pc:docMk/>
            <pc:sldMk cId="109857222" sldId="256"/>
            <ac:spMk id="10" creationId="{391F6B52-91F4-4AEB-B6DB-29FEBCF28C8B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0:59.009" v="11"/>
          <ac:spMkLst>
            <pc:docMk/>
            <pc:sldMk cId="109857222" sldId="256"/>
            <ac:spMk id="12" creationId="{2CD6F061-7C53-44F4-9794-953DB70A451B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48.897" v="18"/>
          <ac:spMkLst>
            <pc:docMk/>
            <pc:sldMk cId="109857222" sldId="256"/>
            <ac:spMk id="17" creationId="{B26EE4FD-480F-42A5-9FEB-DA630457CFB7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48.897" v="18"/>
          <ac:spMkLst>
            <pc:docMk/>
            <pc:sldMk cId="109857222" sldId="256"/>
            <ac:spMk id="19" creationId="{A187062F-BE14-42FC-B06A-607DB23849C3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48.897" v="18"/>
          <ac:spMkLst>
            <pc:docMk/>
            <pc:sldMk cId="109857222" sldId="256"/>
            <ac:spMk id="21" creationId="{731FE21B-2A45-4BF5-8B03-E12341988774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48.897" v="18"/>
          <ac:spMkLst>
            <pc:docMk/>
            <pc:sldMk cId="109857222" sldId="256"/>
            <ac:spMk id="23" creationId="{2DC5A94D-79ED-48F5-9DC5-96CBB507CEC8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48.897" v="18"/>
          <ac:spMkLst>
            <pc:docMk/>
            <pc:sldMk cId="109857222" sldId="256"/>
            <ac:spMk id="25" creationId="{93A3D4BE-AF25-4F9A-9C29-1145CCE24A28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48.897" v="17"/>
          <ac:spMkLst>
            <pc:docMk/>
            <pc:sldMk cId="109857222" sldId="256"/>
            <ac:spMk id="30" creationId="{B26EE4FD-480F-42A5-9FEB-DA630457CFB7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48.897" v="17"/>
          <ac:spMkLst>
            <pc:docMk/>
            <pc:sldMk cId="109857222" sldId="256"/>
            <ac:spMk id="32" creationId="{A187062F-BE14-42FC-B06A-607DB23849C3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48.897" v="17"/>
          <ac:spMkLst>
            <pc:docMk/>
            <pc:sldMk cId="109857222" sldId="256"/>
            <ac:spMk id="34" creationId="{731FE21B-2A45-4BF5-8B03-E12341988774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48.897" v="17"/>
          <ac:spMkLst>
            <pc:docMk/>
            <pc:sldMk cId="109857222" sldId="256"/>
            <ac:spMk id="36" creationId="{2DC5A94D-79ED-48F5-9DC5-96CBB507CEC8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48.897" v="17"/>
          <ac:spMkLst>
            <pc:docMk/>
            <pc:sldMk cId="109857222" sldId="256"/>
            <ac:spMk id="38" creationId="{93A3D4BE-AF25-4F9A-9C29-1145CCE24A28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13:48.897" v="18"/>
          <ac:spMkLst>
            <pc:docMk/>
            <pc:sldMk cId="109857222" sldId="256"/>
            <ac:spMk id="40" creationId="{1ACA2EA0-FFD3-42EC-9406-B595015ED96E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13:48.897" v="18"/>
          <ac:spMkLst>
            <pc:docMk/>
            <pc:sldMk cId="109857222" sldId="256"/>
            <ac:spMk id="41" creationId="{D5288BCE-665C-472A-8C43-664BCFA31E43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13:48.897" v="18"/>
          <ac:spMkLst>
            <pc:docMk/>
            <pc:sldMk cId="109857222" sldId="256"/>
            <ac:spMk id="42" creationId="{46C57131-53A7-4C1A-BEA8-25F06A06AD29}"/>
          </ac:spMkLst>
        </pc:spChg>
      </pc:sldChg>
      <pc:sldChg chg="addSp delSp modSp mod setBg">
        <pc:chgData name="Holly Codd (2205432)" userId="S::2205432@student.uwtsd.ac.uk::7d1ec5cb-c4fd-40be-8ac2-b601790b6ac8" providerId="AD" clId="Web-{27A08376-93E5-D270-1C55-9AE7DAD5185D}" dt="2022-12-14T23:28:19.828" v="117" actId="20577"/>
        <pc:sldMkLst>
          <pc:docMk/>
          <pc:sldMk cId="2083180230" sldId="257"/>
        </pc:sldMkLst>
        <pc:spChg chg="mod">
          <ac:chgData name="Holly Codd (2205432)" userId="S::2205432@student.uwtsd.ac.uk::7d1ec5cb-c4fd-40be-8ac2-b601790b6ac8" providerId="AD" clId="Web-{27A08376-93E5-D270-1C55-9AE7DAD5185D}" dt="2022-12-14T23:28:19.828" v="117" actId="20577"/>
          <ac:spMkLst>
            <pc:docMk/>
            <pc:sldMk cId="2083180230" sldId="257"/>
            <ac:spMk id="2" creationId="{0F391C73-5F13-C472-FA1C-DD59EBA25984}"/>
          </ac:spMkLst>
        </pc:spChg>
        <pc:spChg chg="mod">
          <ac:chgData name="Holly Codd (2205432)" userId="S::2205432@student.uwtsd.ac.uk::7d1ec5cb-c4fd-40be-8ac2-b601790b6ac8" providerId="AD" clId="Web-{27A08376-93E5-D270-1C55-9AE7DAD5185D}" dt="2022-12-14T23:19:00.546" v="60"/>
          <ac:spMkLst>
            <pc:docMk/>
            <pc:sldMk cId="2083180230" sldId="257"/>
            <ac:spMk id="3" creationId="{F2EBC27B-2396-8778-79F3-C50E9F012A9C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57.522" v="19"/>
          <ac:spMkLst>
            <pc:docMk/>
            <pc:sldMk cId="2083180230" sldId="257"/>
            <ac:spMk id="7" creationId="{D4993743-B10A-433C-9996-3035D2C3ABC6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57.522" v="19"/>
          <ac:spMkLst>
            <pc:docMk/>
            <pc:sldMk cId="2083180230" sldId="257"/>
            <ac:spMk id="9" creationId="{BB3B8946-A0AA-42D4-8A24-639DC6EA170E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57.522" v="19"/>
          <ac:spMkLst>
            <pc:docMk/>
            <pc:sldMk cId="2083180230" sldId="257"/>
            <ac:spMk id="14" creationId="{AB1038E6-06EF-4DCB-B52E-D3825C50F7C6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57.522" v="19"/>
          <ac:spMkLst>
            <pc:docMk/>
            <pc:sldMk cId="2083180230" sldId="257"/>
            <ac:spMk id="16" creationId="{5C7EF35C-8B7D-4026-8F09-8B2B2250579B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57.522" v="19"/>
          <ac:spMkLst>
            <pc:docMk/>
            <pc:sldMk cId="2083180230" sldId="257"/>
            <ac:spMk id="18" creationId="{5F24A71D-C0A9-49AC-B2D1-5A9EA2BD383E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3:57.522" v="19"/>
          <ac:spMkLst>
            <pc:docMk/>
            <pc:sldMk cId="2083180230" sldId="257"/>
            <ac:spMk id="20" creationId="{14280C55-570C-4284-9850-B2BA33DB6726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9:00.546" v="60"/>
          <ac:spMkLst>
            <pc:docMk/>
            <pc:sldMk cId="2083180230" sldId="257"/>
            <ac:spMk id="25" creationId="{B23FE733-F95B-4DF6-AFC5-BEEB3577C494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9:00.546" v="60"/>
          <ac:spMkLst>
            <pc:docMk/>
            <pc:sldMk cId="2083180230" sldId="257"/>
            <ac:spMk id="27" creationId="{9080D120-BD54-46E1-BA37-82F5E8089E90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9:00.546" v="60"/>
          <ac:spMkLst>
            <pc:docMk/>
            <pc:sldMk cId="2083180230" sldId="257"/>
            <ac:spMk id="29" creationId="{81D83946-74FA-498A-AC80-9926F041B5C5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9:00.546" v="60"/>
          <ac:spMkLst>
            <pc:docMk/>
            <pc:sldMk cId="2083180230" sldId="257"/>
            <ac:spMk id="31" creationId="{5060D983-8B52-443A-8183-2A1DE05618B5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19:00.546" v="60"/>
          <ac:spMkLst>
            <pc:docMk/>
            <pc:sldMk cId="2083180230" sldId="257"/>
            <ac:spMk id="36" creationId="{385E1BDC-A9B0-4A87-82E3-F3187F69A802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19:00.546" v="60"/>
          <ac:spMkLst>
            <pc:docMk/>
            <pc:sldMk cId="2083180230" sldId="257"/>
            <ac:spMk id="38" creationId="{0990C621-3B8B-4820-8328-D47EF7CE823C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19:00.546" v="60"/>
          <ac:spMkLst>
            <pc:docMk/>
            <pc:sldMk cId="2083180230" sldId="257"/>
            <ac:spMk id="40" creationId="{C1A2385B-1D2A-4E17-84FA-6CB7F0AAE473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19:00.546" v="60"/>
          <ac:spMkLst>
            <pc:docMk/>
            <pc:sldMk cId="2083180230" sldId="257"/>
            <ac:spMk id="42" creationId="{5E791F2F-79DB-4CC0-9FA1-001E3E91E8B7}"/>
          </ac:spMkLst>
        </pc:spChg>
        <pc:picChg chg="add mod ord">
          <ac:chgData name="Holly Codd (2205432)" userId="S::2205432@student.uwtsd.ac.uk::7d1ec5cb-c4fd-40be-8ac2-b601790b6ac8" providerId="AD" clId="Web-{27A08376-93E5-D270-1C55-9AE7DAD5185D}" dt="2022-12-14T23:25:47.551" v="101" actId="1076"/>
          <ac:picMkLst>
            <pc:docMk/>
            <pc:sldMk cId="2083180230" sldId="257"/>
            <ac:picMk id="4" creationId="{5197AB0D-6AF3-5850-E468-3F892ED8CEA6}"/>
          </ac:picMkLst>
        </pc:picChg>
        <pc:picChg chg="add mod">
          <ac:chgData name="Holly Codd (2205432)" userId="S::2205432@student.uwtsd.ac.uk::7d1ec5cb-c4fd-40be-8ac2-b601790b6ac8" providerId="AD" clId="Web-{27A08376-93E5-D270-1C55-9AE7DAD5185D}" dt="2022-12-14T23:25:44.098" v="100" actId="1076"/>
          <ac:picMkLst>
            <pc:docMk/>
            <pc:sldMk cId="2083180230" sldId="257"/>
            <ac:picMk id="5" creationId="{D51DB0D2-691A-A870-6B6A-400653C39B3F}"/>
          </ac:picMkLst>
        </pc:picChg>
        <pc:picChg chg="add del">
          <ac:chgData name="Holly Codd (2205432)" userId="S::2205432@student.uwtsd.ac.uk::7d1ec5cb-c4fd-40be-8ac2-b601790b6ac8" providerId="AD" clId="Web-{27A08376-93E5-D270-1C55-9AE7DAD5185D}" dt="2022-12-14T23:26:19.741" v="104"/>
          <ac:picMkLst>
            <pc:docMk/>
            <pc:sldMk cId="2083180230" sldId="257"/>
            <ac:picMk id="6" creationId="{8B7AAB3A-6D5B-2BA5-0F10-6D68E394806A}"/>
          </ac:picMkLst>
        </pc:picChg>
      </pc:sldChg>
      <pc:sldChg chg="addSp delSp modSp mod setBg">
        <pc:chgData name="Holly Codd (2205432)" userId="S::2205432@student.uwtsd.ac.uk::7d1ec5cb-c4fd-40be-8ac2-b601790b6ac8" providerId="AD" clId="Web-{27A08376-93E5-D270-1C55-9AE7DAD5185D}" dt="2022-12-14T23:26:44.837" v="109"/>
        <pc:sldMkLst>
          <pc:docMk/>
          <pc:sldMk cId="3426979756" sldId="259"/>
        </pc:sldMkLst>
        <pc:spChg chg="mod">
          <ac:chgData name="Holly Codd (2205432)" userId="S::2205432@student.uwtsd.ac.uk::7d1ec5cb-c4fd-40be-8ac2-b601790b6ac8" providerId="AD" clId="Web-{27A08376-93E5-D270-1C55-9AE7DAD5185D}" dt="2022-12-14T23:26:33.351" v="107"/>
          <ac:spMkLst>
            <pc:docMk/>
            <pc:sldMk cId="3426979756" sldId="259"/>
            <ac:spMk id="2" creationId="{29DD648E-B708-5806-764F-D126EA2FADFC}"/>
          </ac:spMkLst>
        </pc:spChg>
        <pc:spChg chg="mod">
          <ac:chgData name="Holly Codd (2205432)" userId="S::2205432@student.uwtsd.ac.uk::7d1ec5cb-c4fd-40be-8ac2-b601790b6ac8" providerId="AD" clId="Web-{27A08376-93E5-D270-1C55-9AE7DAD5185D}" dt="2022-12-14T23:26:33.351" v="107"/>
          <ac:spMkLst>
            <pc:docMk/>
            <pc:sldMk cId="3426979756" sldId="259"/>
            <ac:spMk id="3" creationId="{877A7BC1-34EC-42F1-35EF-9001F18D0CDE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26:33.351" v="107"/>
          <ac:spMkLst>
            <pc:docMk/>
            <pc:sldMk cId="3426979756" sldId="259"/>
            <ac:spMk id="14" creationId="{385E1BDC-A9B0-4A87-82E3-F3187F69A802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26:33.351" v="107"/>
          <ac:spMkLst>
            <pc:docMk/>
            <pc:sldMk cId="3426979756" sldId="259"/>
            <ac:spMk id="16" creationId="{0990C621-3B8B-4820-8328-D47EF7CE823C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26:33.351" v="107"/>
          <ac:spMkLst>
            <pc:docMk/>
            <pc:sldMk cId="3426979756" sldId="259"/>
            <ac:spMk id="18" creationId="{C1A2385B-1D2A-4E17-84FA-6CB7F0AAE473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26:33.351" v="107"/>
          <ac:spMkLst>
            <pc:docMk/>
            <pc:sldMk cId="3426979756" sldId="259"/>
            <ac:spMk id="20" creationId="{5E791F2F-79DB-4CC0-9FA1-001E3E91E8B7}"/>
          </ac:spMkLst>
        </pc:spChg>
        <pc:picChg chg="add del mod">
          <ac:chgData name="Holly Codd (2205432)" userId="S::2205432@student.uwtsd.ac.uk::7d1ec5cb-c4fd-40be-8ac2-b601790b6ac8" providerId="AD" clId="Web-{27A08376-93E5-D270-1C55-9AE7DAD5185D}" dt="2022-12-14T23:24:01.902" v="87"/>
          <ac:picMkLst>
            <pc:docMk/>
            <pc:sldMk cId="3426979756" sldId="259"/>
            <ac:picMk id="5" creationId="{DB40BE95-73BA-8216-7EC7-0629A9747E47}"/>
          </ac:picMkLst>
        </pc:picChg>
        <pc:picChg chg="add del mod">
          <ac:chgData name="Holly Codd (2205432)" userId="S::2205432@student.uwtsd.ac.uk::7d1ec5cb-c4fd-40be-8ac2-b601790b6ac8" providerId="AD" clId="Web-{27A08376-93E5-D270-1C55-9AE7DAD5185D}" dt="2022-12-14T23:26:44.837" v="109"/>
          <ac:picMkLst>
            <pc:docMk/>
            <pc:sldMk cId="3426979756" sldId="259"/>
            <ac:picMk id="7" creationId="{7281C3A0-B507-CE9A-33AE-B39B8AE875D1}"/>
          </ac:picMkLst>
        </pc:picChg>
        <pc:picChg chg="add del mod">
          <ac:chgData name="Holly Codd (2205432)" userId="S::2205432@student.uwtsd.ac.uk::7d1ec5cb-c4fd-40be-8ac2-b601790b6ac8" providerId="AD" clId="Web-{27A08376-93E5-D270-1C55-9AE7DAD5185D}" dt="2022-12-14T23:26:43.274" v="108"/>
          <ac:picMkLst>
            <pc:docMk/>
            <pc:sldMk cId="3426979756" sldId="259"/>
            <ac:picMk id="9" creationId="{E7FCC66A-1A53-45D4-6868-650FD332850B}"/>
          </ac:picMkLst>
        </pc:picChg>
      </pc:sldChg>
      <pc:sldChg chg="addSp delSp modSp mod setBg">
        <pc:chgData name="Holly Codd (2205432)" userId="S::2205432@student.uwtsd.ac.uk::7d1ec5cb-c4fd-40be-8ac2-b601790b6ac8" providerId="AD" clId="Web-{27A08376-93E5-D270-1C55-9AE7DAD5185D}" dt="2022-12-14T23:20:22.011" v="77" actId="20577"/>
        <pc:sldMkLst>
          <pc:docMk/>
          <pc:sldMk cId="1207204402" sldId="260"/>
        </pc:sldMkLst>
        <pc:spChg chg="mod">
          <ac:chgData name="Holly Codd (2205432)" userId="S::2205432@student.uwtsd.ac.uk::7d1ec5cb-c4fd-40be-8ac2-b601790b6ac8" providerId="AD" clId="Web-{27A08376-93E5-D270-1C55-9AE7DAD5185D}" dt="2022-12-14T23:20:22.011" v="77" actId="20577"/>
          <ac:spMkLst>
            <pc:docMk/>
            <pc:sldMk cId="1207204402" sldId="260"/>
            <ac:spMk id="2" creationId="{FB57D3AA-EFC6-A155-6628-CF0D34B08175}"/>
          </ac:spMkLst>
        </pc:spChg>
        <pc:spChg chg="mod ord">
          <ac:chgData name="Holly Codd (2205432)" userId="S::2205432@student.uwtsd.ac.uk::7d1ec5cb-c4fd-40be-8ac2-b601790b6ac8" providerId="AD" clId="Web-{27A08376-93E5-D270-1C55-9AE7DAD5185D}" dt="2022-12-14T23:18:03.822" v="54"/>
          <ac:spMkLst>
            <pc:docMk/>
            <pc:sldMk cId="1207204402" sldId="260"/>
            <ac:spMk id="3" creationId="{464A1674-3D01-1325-AD15-05FA9F745188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2:28.406" v="15"/>
          <ac:spMkLst>
            <pc:docMk/>
            <pc:sldMk cId="1207204402" sldId="260"/>
            <ac:spMk id="13" creationId="{AB902CB9-C7DC-4673-B7D5-F22DCF0EC54E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5:17.622" v="27"/>
          <ac:spMkLst>
            <pc:docMk/>
            <pc:sldMk cId="1207204402" sldId="260"/>
            <ac:spMk id="18" creationId="{AB902CB9-C7DC-4673-B7D5-F22DCF0EC54E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5:29.045" v="32"/>
          <ac:spMkLst>
            <pc:docMk/>
            <pc:sldMk cId="1207204402" sldId="260"/>
            <ac:spMk id="23" creationId="{E777E57D-6A88-4B5B-A068-2BA7FF4E8CCA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5:29.045" v="32"/>
          <ac:spMkLst>
            <pc:docMk/>
            <pc:sldMk cId="1207204402" sldId="260"/>
            <ac:spMk id="25" creationId="{F7117410-A2A4-4085-9ADC-46744551DBDE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5:29.045" v="32"/>
          <ac:spMkLst>
            <pc:docMk/>
            <pc:sldMk cId="1207204402" sldId="260"/>
            <ac:spMk id="27" creationId="{99F74EB5-E547-4FB4-95F5-BCC788F3C4A0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8:03.822" v="54"/>
          <ac:spMkLst>
            <pc:docMk/>
            <pc:sldMk cId="1207204402" sldId="260"/>
            <ac:spMk id="32" creationId="{9CCE8A2E-61E7-4667-90A8-34285A8C4057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8:03.822" v="54"/>
          <ac:spMkLst>
            <pc:docMk/>
            <pc:sldMk cId="1207204402" sldId="260"/>
            <ac:spMk id="34" creationId="{1C938212-FA12-4FF1-87C8-ACDE99D06F69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8:03.822" v="54"/>
          <ac:spMkLst>
            <pc:docMk/>
            <pc:sldMk cId="1207204402" sldId="260"/>
            <ac:spMk id="36" creationId="{369F152D-E540-4B48-BA11-2ADF043C6111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8:03.822" v="54"/>
          <ac:spMkLst>
            <pc:docMk/>
            <pc:sldMk cId="1207204402" sldId="260"/>
            <ac:spMk id="38" creationId="{0C059F7E-04C4-4C46-9B3E-E5CE267E347D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8:03.822" v="54"/>
          <ac:spMkLst>
            <pc:docMk/>
            <pc:sldMk cId="1207204402" sldId="260"/>
            <ac:spMk id="43" creationId="{4E8F40FE-293C-453F-B8A6-4278993567DF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8:03.822" v="54"/>
          <ac:spMkLst>
            <pc:docMk/>
            <pc:sldMk cId="1207204402" sldId="260"/>
            <ac:spMk id="45" creationId="{481EABE0-FA8E-49A5-A966-F0539111C953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18:03.822" v="54"/>
          <ac:spMkLst>
            <pc:docMk/>
            <pc:sldMk cId="1207204402" sldId="260"/>
            <ac:spMk id="47" creationId="{56A3E26D-73B1-468C-B97B-BC1815959759}"/>
          </ac:spMkLst>
        </pc:spChg>
        <pc:picChg chg="add del mod">
          <ac:chgData name="Holly Codd (2205432)" userId="S::2205432@student.uwtsd.ac.uk::7d1ec5cb-c4fd-40be-8ac2-b601790b6ac8" providerId="AD" clId="Web-{27A08376-93E5-D270-1C55-9AE7DAD5185D}" dt="2022-12-14T23:15:08.262" v="23"/>
          <ac:picMkLst>
            <pc:docMk/>
            <pc:sldMk cId="1207204402" sldId="260"/>
            <ac:picMk id="4" creationId="{EDD856F2-584E-AC59-84A9-E0EA5DAAD533}"/>
          </ac:picMkLst>
        </pc:picChg>
        <pc:picChg chg="add del mod ord">
          <ac:chgData name="Holly Codd (2205432)" userId="S::2205432@student.uwtsd.ac.uk::7d1ec5cb-c4fd-40be-8ac2-b601790b6ac8" providerId="AD" clId="Web-{27A08376-93E5-D270-1C55-9AE7DAD5185D}" dt="2022-12-14T23:15:08.262" v="25"/>
          <ac:picMkLst>
            <pc:docMk/>
            <pc:sldMk cId="1207204402" sldId="260"/>
            <ac:picMk id="5" creationId="{AA90B7EE-5628-1CB6-E711-9DC31D836743}"/>
          </ac:picMkLst>
        </pc:picChg>
        <pc:picChg chg="add del mod">
          <ac:chgData name="Holly Codd (2205432)" userId="S::2205432@student.uwtsd.ac.uk::7d1ec5cb-c4fd-40be-8ac2-b601790b6ac8" providerId="AD" clId="Web-{27A08376-93E5-D270-1C55-9AE7DAD5185D}" dt="2022-12-14T23:15:08.262" v="22"/>
          <ac:picMkLst>
            <pc:docMk/>
            <pc:sldMk cId="1207204402" sldId="260"/>
            <ac:picMk id="6" creationId="{168C3A1A-829B-5C16-E1E6-4A88D0671152}"/>
          </ac:picMkLst>
        </pc:picChg>
        <pc:picChg chg="add del mod">
          <ac:chgData name="Holly Codd (2205432)" userId="S::2205432@student.uwtsd.ac.uk::7d1ec5cb-c4fd-40be-8ac2-b601790b6ac8" providerId="AD" clId="Web-{27A08376-93E5-D270-1C55-9AE7DAD5185D}" dt="2022-12-14T23:15:10.762" v="26"/>
          <ac:picMkLst>
            <pc:docMk/>
            <pc:sldMk cId="1207204402" sldId="260"/>
            <ac:picMk id="7" creationId="{9444DF30-531E-F044-BC32-286DFAFBF7C3}"/>
          </ac:picMkLst>
        </pc:picChg>
        <pc:picChg chg="add del mod ord">
          <ac:chgData name="Holly Codd (2205432)" userId="S::2205432@student.uwtsd.ac.uk::7d1ec5cb-c4fd-40be-8ac2-b601790b6ac8" providerId="AD" clId="Web-{27A08376-93E5-D270-1C55-9AE7DAD5185D}" dt="2022-12-14T23:15:08.262" v="24"/>
          <ac:picMkLst>
            <pc:docMk/>
            <pc:sldMk cId="1207204402" sldId="260"/>
            <ac:picMk id="8" creationId="{5C12F14B-1953-80EA-C444-E19432B2F3E9}"/>
          </ac:picMkLst>
        </pc:picChg>
        <pc:picChg chg="add mod">
          <ac:chgData name="Holly Codd (2205432)" userId="S::2205432@student.uwtsd.ac.uk::7d1ec5cb-c4fd-40be-8ac2-b601790b6ac8" providerId="AD" clId="Web-{27A08376-93E5-D270-1C55-9AE7DAD5185D}" dt="2022-12-14T23:18:03.822" v="54"/>
          <ac:picMkLst>
            <pc:docMk/>
            <pc:sldMk cId="1207204402" sldId="260"/>
            <ac:picMk id="9" creationId="{3E891B66-94B9-B7C0-DDFA-36F641A7C822}"/>
          </ac:picMkLst>
        </pc:picChg>
        <pc:picChg chg="add mod ord">
          <ac:chgData name="Holly Codd (2205432)" userId="S::2205432@student.uwtsd.ac.uk::7d1ec5cb-c4fd-40be-8ac2-b601790b6ac8" providerId="AD" clId="Web-{27A08376-93E5-D270-1C55-9AE7DAD5185D}" dt="2022-12-14T23:18:03.822" v="54"/>
          <ac:picMkLst>
            <pc:docMk/>
            <pc:sldMk cId="1207204402" sldId="260"/>
            <ac:picMk id="10" creationId="{C5E041DA-8052-BC2D-F89A-1742384156F7}"/>
          </ac:picMkLst>
        </pc:picChg>
        <pc:picChg chg="add mod">
          <ac:chgData name="Holly Codd (2205432)" userId="S::2205432@student.uwtsd.ac.uk::7d1ec5cb-c4fd-40be-8ac2-b601790b6ac8" providerId="AD" clId="Web-{27A08376-93E5-D270-1C55-9AE7DAD5185D}" dt="2022-12-14T23:18:24.308" v="58" actId="1076"/>
          <ac:picMkLst>
            <pc:docMk/>
            <pc:sldMk cId="1207204402" sldId="260"/>
            <ac:picMk id="11" creationId="{B2FE180B-5FDE-C849-8F25-5AF66D9A13D2}"/>
          </ac:picMkLst>
        </pc:picChg>
        <pc:picChg chg="add mod ord">
          <ac:chgData name="Holly Codd (2205432)" userId="S::2205432@student.uwtsd.ac.uk::7d1ec5cb-c4fd-40be-8ac2-b601790b6ac8" providerId="AD" clId="Web-{27A08376-93E5-D270-1C55-9AE7DAD5185D}" dt="2022-12-14T23:18:27.340" v="59" actId="1076"/>
          <ac:picMkLst>
            <pc:docMk/>
            <pc:sldMk cId="1207204402" sldId="260"/>
            <ac:picMk id="12" creationId="{ED2EBE7A-D4CF-C1D3-D825-E4276483A7C1}"/>
          </ac:picMkLst>
        </pc:picChg>
      </pc:sldChg>
      <pc:sldChg chg="modSp new">
        <pc:chgData name="Holly Codd (2205432)" userId="S::2205432@student.uwtsd.ac.uk::7d1ec5cb-c4fd-40be-8ac2-b601790b6ac8" providerId="AD" clId="Web-{27A08376-93E5-D270-1C55-9AE7DAD5185D}" dt="2022-12-15T00:00:59.856" v="153" actId="20577"/>
        <pc:sldMkLst>
          <pc:docMk/>
          <pc:sldMk cId="624224276" sldId="261"/>
        </pc:sldMkLst>
        <pc:spChg chg="mod">
          <ac:chgData name="Holly Codd (2205432)" userId="S::2205432@student.uwtsd.ac.uk::7d1ec5cb-c4fd-40be-8ac2-b601790b6ac8" providerId="AD" clId="Web-{27A08376-93E5-D270-1C55-9AE7DAD5185D}" dt="2022-12-14T23:32:22.628" v="148" actId="20577"/>
          <ac:spMkLst>
            <pc:docMk/>
            <pc:sldMk cId="624224276" sldId="261"/>
            <ac:spMk id="2" creationId="{38BB50C8-AC15-59C7-D516-618DC8A19E49}"/>
          </ac:spMkLst>
        </pc:spChg>
        <pc:spChg chg="mod">
          <ac:chgData name="Holly Codd (2205432)" userId="S::2205432@student.uwtsd.ac.uk::7d1ec5cb-c4fd-40be-8ac2-b601790b6ac8" providerId="AD" clId="Web-{27A08376-93E5-D270-1C55-9AE7DAD5185D}" dt="2022-12-15T00:00:59.856" v="153" actId="20577"/>
          <ac:spMkLst>
            <pc:docMk/>
            <pc:sldMk cId="624224276" sldId="261"/>
            <ac:spMk id="3" creationId="{90892E26-9F68-D3F0-B00D-7FEF4A62C6ED}"/>
          </ac:spMkLst>
        </pc:spChg>
      </pc:sldChg>
      <pc:sldChg chg="addSp delSp modSp del mod setBg">
        <pc:chgData name="Holly Codd (2205432)" userId="S::2205432@student.uwtsd.ac.uk::7d1ec5cb-c4fd-40be-8ac2-b601790b6ac8" providerId="AD" clId="Web-{27A08376-93E5-D270-1C55-9AE7DAD5185D}" dt="2022-12-14T23:31:47.954" v="145"/>
        <pc:sldMkLst>
          <pc:docMk/>
          <pc:sldMk cId="3590788093" sldId="261"/>
        </pc:sldMkLst>
        <pc:spChg chg="mod">
          <ac:chgData name="Holly Codd (2205432)" userId="S::2205432@student.uwtsd.ac.uk::7d1ec5cb-c4fd-40be-8ac2-b601790b6ac8" providerId="AD" clId="Web-{27A08376-93E5-D270-1C55-9AE7DAD5185D}" dt="2022-12-14T23:31:44.578" v="144" actId="20577"/>
          <ac:spMkLst>
            <pc:docMk/>
            <pc:sldMk cId="3590788093" sldId="261"/>
            <ac:spMk id="2" creationId="{DE47A23E-EFFC-293A-E0C7-8DEF99862EF7}"/>
          </ac:spMkLst>
        </pc:spChg>
        <pc:spChg chg="mod">
          <ac:chgData name="Holly Codd (2205432)" userId="S::2205432@student.uwtsd.ac.uk::7d1ec5cb-c4fd-40be-8ac2-b601790b6ac8" providerId="AD" clId="Web-{27A08376-93E5-D270-1C55-9AE7DAD5185D}" dt="2022-12-14T23:31:18.498" v="138"/>
          <ac:spMkLst>
            <pc:docMk/>
            <pc:sldMk cId="3590788093" sldId="261"/>
            <ac:spMk id="3" creationId="{4DB167ED-2DDE-07EC-DCEC-2EA25E75012C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31:18.498" v="138"/>
          <ac:spMkLst>
            <pc:docMk/>
            <pc:sldMk cId="3590788093" sldId="261"/>
            <ac:spMk id="5" creationId="{4E1BEB12-92AF-4445-98AD-4C7756E7C93B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31:18.498" v="138"/>
          <ac:spMkLst>
            <pc:docMk/>
            <pc:sldMk cId="3590788093" sldId="261"/>
            <ac:spMk id="6" creationId="{D0522C2C-7B5C-48A7-A969-03941E5D2E76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31:18.498" v="138"/>
          <ac:spMkLst>
            <pc:docMk/>
            <pc:sldMk cId="3590788093" sldId="261"/>
            <ac:spMk id="7" creationId="{9C682A1A-5B2D-4111-BBD6-620165633E5B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30:41.605" v="132"/>
          <ac:spMkLst>
            <pc:docMk/>
            <pc:sldMk cId="3590788093" sldId="261"/>
            <ac:spMk id="8" creationId="{DAF1966E-FD40-4A4A-B61B-C4DF7FA05F06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31:18.498" v="138"/>
          <ac:spMkLst>
            <pc:docMk/>
            <pc:sldMk cId="3590788093" sldId="261"/>
            <ac:spMk id="9" creationId="{D6EE29F2-D77F-4BD0-A20B-334D316A1C9D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30:41.605" v="132"/>
          <ac:spMkLst>
            <pc:docMk/>
            <pc:sldMk cId="3590788093" sldId="261"/>
            <ac:spMk id="10" creationId="{047BFA19-D45E-416B-A404-7AF2F3F27017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30:41.605" v="132"/>
          <ac:spMkLst>
            <pc:docMk/>
            <pc:sldMk cId="3590788093" sldId="261"/>
            <ac:spMk id="12" creationId="{8E0105E7-23DB-4CF2-8258-FF47C7620F6E}"/>
          </ac:spMkLst>
        </pc:spChg>
        <pc:spChg chg="add del">
          <ac:chgData name="Holly Codd (2205432)" userId="S::2205432@student.uwtsd.ac.uk::7d1ec5cb-c4fd-40be-8ac2-b601790b6ac8" providerId="AD" clId="Web-{27A08376-93E5-D270-1C55-9AE7DAD5185D}" dt="2022-12-14T23:30:41.605" v="132"/>
          <ac:spMkLst>
            <pc:docMk/>
            <pc:sldMk cId="3590788093" sldId="261"/>
            <ac:spMk id="14" creationId="{074B4F7D-14B2-478B-8BF5-01E4E0C5D263}"/>
          </ac:spMkLst>
        </pc:spChg>
        <pc:spChg chg="add">
          <ac:chgData name="Holly Codd (2205432)" userId="S::2205432@student.uwtsd.ac.uk::7d1ec5cb-c4fd-40be-8ac2-b601790b6ac8" providerId="AD" clId="Web-{27A08376-93E5-D270-1C55-9AE7DAD5185D}" dt="2022-12-14T23:31:18.498" v="138"/>
          <ac:spMkLst>
            <pc:docMk/>
            <pc:sldMk cId="3590788093" sldId="261"/>
            <ac:spMk id="16" creationId="{22D09ED2-868F-42C6-866E-F92E0CEF314F}"/>
          </ac:spMkLst>
        </pc:spChg>
      </pc:sldChg>
    </pc:docChg>
  </pc:docChgLst>
  <pc:docChgLst>
    <pc:chgData name="Holly Codd (2205432)" userId="S::2205432@student.uwtsd.ac.uk::7d1ec5cb-c4fd-40be-8ac2-b601790b6ac8" providerId="AD" clId="Web-{C2B24BCA-925B-BCB5-EC22-FC3D3344FC16}"/>
    <pc:docChg chg="addSld delSld modSld">
      <pc:chgData name="Holly Codd (2205432)" userId="S::2205432@student.uwtsd.ac.uk::7d1ec5cb-c4fd-40be-8ac2-b601790b6ac8" providerId="AD" clId="Web-{C2B24BCA-925B-BCB5-EC22-FC3D3344FC16}" dt="2023-01-12T02:12:57.819" v="109"/>
      <pc:docMkLst>
        <pc:docMk/>
      </pc:docMkLst>
      <pc:sldChg chg="modSp">
        <pc:chgData name="Holly Codd (2205432)" userId="S::2205432@student.uwtsd.ac.uk::7d1ec5cb-c4fd-40be-8ac2-b601790b6ac8" providerId="AD" clId="Web-{C2B24BCA-925B-BCB5-EC22-FC3D3344FC16}" dt="2023-01-12T01:57:55.896" v="1"/>
        <pc:sldMkLst>
          <pc:docMk/>
          <pc:sldMk cId="109857222" sldId="256"/>
        </pc:sldMkLst>
        <pc:spChg chg="mod">
          <ac:chgData name="Holly Codd (2205432)" userId="S::2205432@student.uwtsd.ac.uk::7d1ec5cb-c4fd-40be-8ac2-b601790b6ac8" providerId="AD" clId="Web-{C2B24BCA-925B-BCB5-EC22-FC3D3344FC16}" dt="2023-01-12T01:57:55.896" v="1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">
        <pc:chgData name="Holly Codd (2205432)" userId="S::2205432@student.uwtsd.ac.uk::7d1ec5cb-c4fd-40be-8ac2-b601790b6ac8" providerId="AD" clId="Web-{C2B24BCA-925B-BCB5-EC22-FC3D3344FC16}" dt="2023-01-12T02:00:42.970" v="25"/>
        <pc:sldMkLst>
          <pc:docMk/>
          <pc:sldMk cId="2083180230" sldId="257"/>
        </pc:sldMkLst>
        <pc:spChg chg="mod">
          <ac:chgData name="Holly Codd (2205432)" userId="S::2205432@student.uwtsd.ac.uk::7d1ec5cb-c4fd-40be-8ac2-b601790b6ac8" providerId="AD" clId="Web-{C2B24BCA-925B-BCB5-EC22-FC3D3344FC16}" dt="2023-01-12T01:58:34.055" v="11" actId="20577"/>
          <ac:spMkLst>
            <pc:docMk/>
            <pc:sldMk cId="2083180230" sldId="257"/>
            <ac:spMk id="3" creationId="{F2EBC27B-2396-8778-79F3-C50E9F012A9C}"/>
          </ac:spMkLst>
        </pc:spChg>
        <pc:spChg chg="add mod">
          <ac:chgData name="Holly Codd (2205432)" userId="S::2205432@student.uwtsd.ac.uk::7d1ec5cb-c4fd-40be-8ac2-b601790b6ac8" providerId="AD" clId="Web-{C2B24BCA-925B-BCB5-EC22-FC3D3344FC16}" dt="2023-01-12T02:00:42.970" v="25"/>
          <ac:spMkLst>
            <pc:docMk/>
            <pc:sldMk cId="2083180230" sldId="257"/>
            <ac:spMk id="6" creationId="{C79FDC11-4601-9047-BC62-E0D396D45FCD}"/>
          </ac:spMkLst>
        </pc:spChg>
        <pc:picChg chg="mod">
          <ac:chgData name="Holly Codd (2205432)" userId="S::2205432@student.uwtsd.ac.uk::7d1ec5cb-c4fd-40be-8ac2-b601790b6ac8" providerId="AD" clId="Web-{C2B24BCA-925B-BCB5-EC22-FC3D3344FC16}" dt="2023-01-12T01:59:30.012" v="20" actId="1076"/>
          <ac:picMkLst>
            <pc:docMk/>
            <pc:sldMk cId="2083180230" sldId="257"/>
            <ac:picMk id="4" creationId="{5197AB0D-6AF3-5850-E468-3F892ED8CEA6}"/>
          </ac:picMkLst>
        </pc:picChg>
      </pc:sldChg>
      <pc:sldChg chg="addSp modSp">
        <pc:chgData name="Holly Codd (2205432)" userId="S::2205432@student.uwtsd.ac.uk::7d1ec5cb-c4fd-40be-8ac2-b601790b6ac8" providerId="AD" clId="Web-{C2B24BCA-925B-BCB5-EC22-FC3D3344FC16}" dt="2023-01-12T02:01:25.833" v="31"/>
        <pc:sldMkLst>
          <pc:docMk/>
          <pc:sldMk cId="3426979756" sldId="259"/>
        </pc:sldMkLst>
        <pc:spChg chg="add mod">
          <ac:chgData name="Holly Codd (2205432)" userId="S::2205432@student.uwtsd.ac.uk::7d1ec5cb-c4fd-40be-8ac2-b601790b6ac8" providerId="AD" clId="Web-{C2B24BCA-925B-BCB5-EC22-FC3D3344FC16}" dt="2023-01-12T02:01:25.833" v="31"/>
          <ac:spMkLst>
            <pc:docMk/>
            <pc:sldMk cId="3426979756" sldId="259"/>
            <ac:spMk id="4" creationId="{4A61B629-DFB4-9FFA-23E4-A91A76C65C0C}"/>
          </ac:spMkLst>
        </pc:spChg>
      </pc:sldChg>
      <pc:sldChg chg="addSp modSp">
        <pc:chgData name="Holly Codd (2205432)" userId="S::2205432@student.uwtsd.ac.uk::7d1ec5cb-c4fd-40be-8ac2-b601790b6ac8" providerId="AD" clId="Web-{C2B24BCA-925B-BCB5-EC22-FC3D3344FC16}" dt="2023-01-12T02:02:09.976" v="39"/>
        <pc:sldMkLst>
          <pc:docMk/>
          <pc:sldMk cId="1207204402" sldId="260"/>
        </pc:sldMkLst>
        <pc:spChg chg="add mod">
          <ac:chgData name="Holly Codd (2205432)" userId="S::2205432@student.uwtsd.ac.uk::7d1ec5cb-c4fd-40be-8ac2-b601790b6ac8" providerId="AD" clId="Web-{C2B24BCA-925B-BCB5-EC22-FC3D3344FC16}" dt="2023-01-12T02:02:09.976" v="39"/>
          <ac:spMkLst>
            <pc:docMk/>
            <pc:sldMk cId="1207204402" sldId="260"/>
            <ac:spMk id="4" creationId="{210D7496-CF15-3A86-4336-E22D1EDEF597}"/>
          </ac:spMkLst>
        </pc:spChg>
      </pc:sldChg>
      <pc:sldChg chg="addSp delSp modSp mod setBg setClrOvrMap">
        <pc:chgData name="Holly Codd (2205432)" userId="S::2205432@student.uwtsd.ac.uk::7d1ec5cb-c4fd-40be-8ac2-b601790b6ac8" providerId="AD" clId="Web-{C2B24BCA-925B-BCB5-EC22-FC3D3344FC16}" dt="2023-01-12T02:06:13.103" v="56"/>
        <pc:sldMkLst>
          <pc:docMk/>
          <pc:sldMk cId="624224276" sldId="261"/>
        </pc:sldMkLst>
        <pc:spChg chg="mod">
          <ac:chgData name="Holly Codd (2205432)" userId="S::2205432@student.uwtsd.ac.uk::7d1ec5cb-c4fd-40be-8ac2-b601790b6ac8" providerId="AD" clId="Web-{C2B24BCA-925B-BCB5-EC22-FC3D3344FC16}" dt="2023-01-12T02:06:13.103" v="56"/>
          <ac:spMkLst>
            <pc:docMk/>
            <pc:sldMk cId="624224276" sldId="261"/>
            <ac:spMk id="2" creationId="{38BB50C8-AC15-59C7-D516-618DC8A19E49}"/>
          </ac:spMkLst>
        </pc:spChg>
        <pc:spChg chg="mod">
          <ac:chgData name="Holly Codd (2205432)" userId="S::2205432@student.uwtsd.ac.uk::7d1ec5cb-c4fd-40be-8ac2-b601790b6ac8" providerId="AD" clId="Web-{C2B24BCA-925B-BCB5-EC22-FC3D3344FC16}" dt="2023-01-12T02:06:13.103" v="56"/>
          <ac:spMkLst>
            <pc:docMk/>
            <pc:sldMk cId="624224276" sldId="261"/>
            <ac:spMk id="3" creationId="{90892E26-9F68-D3F0-B00D-7FEF4A62C6ED}"/>
          </ac:spMkLst>
        </pc:spChg>
        <pc:spChg chg="add del">
          <ac:chgData name="Holly Codd (2205432)" userId="S::2205432@student.uwtsd.ac.uk::7d1ec5cb-c4fd-40be-8ac2-b601790b6ac8" providerId="AD" clId="Web-{C2B24BCA-925B-BCB5-EC22-FC3D3344FC16}" dt="2023-01-12T02:06:13.103" v="56"/>
          <ac:spMkLst>
            <pc:docMk/>
            <pc:sldMk cId="624224276" sldId="261"/>
            <ac:spMk id="6" creationId="{2B566528-1B12-4246-9431-5C2D7D081168}"/>
          </ac:spMkLst>
        </pc:spChg>
        <pc:spChg chg="add del">
          <ac:chgData name="Holly Codd (2205432)" userId="S::2205432@student.uwtsd.ac.uk::7d1ec5cb-c4fd-40be-8ac2-b601790b6ac8" providerId="AD" clId="Web-{C2B24BCA-925B-BCB5-EC22-FC3D3344FC16}" dt="2023-01-12T02:06:13.103" v="56"/>
          <ac:spMkLst>
            <pc:docMk/>
            <pc:sldMk cId="624224276" sldId="261"/>
            <ac:spMk id="8" creationId="{2E80C965-DB6D-4F81-9E9E-B027384D0BD6}"/>
          </ac:spMkLst>
        </pc:spChg>
        <pc:spChg chg="add del">
          <ac:chgData name="Holly Codd (2205432)" userId="S::2205432@student.uwtsd.ac.uk::7d1ec5cb-c4fd-40be-8ac2-b601790b6ac8" providerId="AD" clId="Web-{C2B24BCA-925B-BCB5-EC22-FC3D3344FC16}" dt="2023-01-12T02:05:20.396" v="51"/>
          <ac:spMkLst>
            <pc:docMk/>
            <pc:sldMk cId="624224276" sldId="261"/>
            <ac:spMk id="9" creationId="{04812C46-200A-4DEB-A05E-3ED6C68C2387}"/>
          </ac:spMkLst>
        </pc:spChg>
        <pc:spChg chg="add del">
          <ac:chgData name="Holly Codd (2205432)" userId="S::2205432@student.uwtsd.ac.uk::7d1ec5cb-c4fd-40be-8ac2-b601790b6ac8" providerId="AD" clId="Web-{C2B24BCA-925B-BCB5-EC22-FC3D3344FC16}" dt="2023-01-12T02:05:20.396" v="51"/>
          <ac:spMkLst>
            <pc:docMk/>
            <pc:sldMk cId="624224276" sldId="261"/>
            <ac:spMk id="11" creationId="{D1EA859B-E555-4109-94F3-6700E046E008}"/>
          </ac:spMkLst>
        </pc:spChg>
        <pc:spChg chg="add del">
          <ac:chgData name="Holly Codd (2205432)" userId="S::2205432@student.uwtsd.ac.uk::7d1ec5cb-c4fd-40be-8ac2-b601790b6ac8" providerId="AD" clId="Web-{C2B24BCA-925B-BCB5-EC22-FC3D3344FC16}" dt="2023-01-12T02:06:13.103" v="56"/>
          <ac:spMkLst>
            <pc:docMk/>
            <pc:sldMk cId="624224276" sldId="261"/>
            <ac:spMk id="13" creationId="{A580F890-B085-4E95-96AA-55AEBEC5CE6E}"/>
          </ac:spMkLst>
        </pc:spChg>
        <pc:spChg chg="add del">
          <ac:chgData name="Holly Codd (2205432)" userId="S::2205432@student.uwtsd.ac.uk::7d1ec5cb-c4fd-40be-8ac2-b601790b6ac8" providerId="AD" clId="Web-{C2B24BCA-925B-BCB5-EC22-FC3D3344FC16}" dt="2023-01-12T02:06:13.103" v="56"/>
          <ac:spMkLst>
            <pc:docMk/>
            <pc:sldMk cId="624224276" sldId="261"/>
            <ac:spMk id="15" creationId="{D3F51FEB-38FB-4F6C-9F7B-2F2AFAB65463}"/>
          </ac:spMkLst>
        </pc:spChg>
        <pc:spChg chg="add del">
          <ac:chgData name="Holly Codd (2205432)" userId="S::2205432@student.uwtsd.ac.uk::7d1ec5cb-c4fd-40be-8ac2-b601790b6ac8" providerId="AD" clId="Web-{C2B24BCA-925B-BCB5-EC22-FC3D3344FC16}" dt="2023-01-12T02:06:13.103" v="56"/>
          <ac:spMkLst>
            <pc:docMk/>
            <pc:sldMk cId="624224276" sldId="261"/>
            <ac:spMk id="17" creationId="{1E547BA6-BAE0-43BB-A7CA-60F69CE252F0}"/>
          </ac:spMkLst>
        </pc:spChg>
        <pc:spChg chg="add">
          <ac:chgData name="Holly Codd (2205432)" userId="S::2205432@student.uwtsd.ac.uk::7d1ec5cb-c4fd-40be-8ac2-b601790b6ac8" providerId="AD" clId="Web-{C2B24BCA-925B-BCB5-EC22-FC3D3344FC16}" dt="2023-01-12T02:06:13.103" v="56"/>
          <ac:spMkLst>
            <pc:docMk/>
            <pc:sldMk cId="624224276" sldId="261"/>
            <ac:spMk id="22" creationId="{C5E6CFF1-2F42-4E10-9A97-F116F46F53FE}"/>
          </ac:spMkLst>
        </pc:spChg>
        <pc:picChg chg="add del">
          <ac:chgData name="Holly Codd (2205432)" userId="S::2205432@student.uwtsd.ac.uk::7d1ec5cb-c4fd-40be-8ac2-b601790b6ac8" providerId="AD" clId="Web-{C2B24BCA-925B-BCB5-EC22-FC3D3344FC16}" dt="2023-01-12T02:05:20.396" v="51"/>
          <ac:picMkLst>
            <pc:docMk/>
            <pc:sldMk cId="624224276" sldId="261"/>
            <ac:picMk id="5" creationId="{54FD417B-71D8-753C-90E6-E62540966284}"/>
          </ac:picMkLst>
        </pc:picChg>
        <pc:picChg chg="add mod">
          <ac:chgData name="Holly Codd (2205432)" userId="S::2205432@student.uwtsd.ac.uk::7d1ec5cb-c4fd-40be-8ac2-b601790b6ac8" providerId="AD" clId="Web-{C2B24BCA-925B-BCB5-EC22-FC3D3344FC16}" dt="2023-01-12T02:06:13.103" v="56"/>
          <ac:picMkLst>
            <pc:docMk/>
            <pc:sldMk cId="624224276" sldId="261"/>
            <ac:picMk id="7" creationId="{DCB6E2AD-448F-C0C6-CF26-A9CEA9B0DB94}"/>
          </ac:picMkLst>
        </pc:picChg>
        <pc:cxnChg chg="add">
          <ac:chgData name="Holly Codd (2205432)" userId="S::2205432@student.uwtsd.ac.uk::7d1ec5cb-c4fd-40be-8ac2-b601790b6ac8" providerId="AD" clId="Web-{C2B24BCA-925B-BCB5-EC22-FC3D3344FC16}" dt="2023-01-12T02:06:13.103" v="56"/>
          <ac:cxnSpMkLst>
            <pc:docMk/>
            <pc:sldMk cId="624224276" sldId="261"/>
            <ac:cxnSpMk id="24" creationId="{67182200-4859-4C8D-BCBB-55B245C28BA3}"/>
          </ac:cxnSpMkLst>
        </pc:cxnChg>
      </pc:sldChg>
      <pc:sldChg chg="addSp modSp">
        <pc:chgData name="Holly Codd (2205432)" userId="S::2205432@student.uwtsd.ac.uk::7d1ec5cb-c4fd-40be-8ac2-b601790b6ac8" providerId="AD" clId="Web-{C2B24BCA-925B-BCB5-EC22-FC3D3344FC16}" dt="2023-01-12T02:03:07.215" v="46"/>
        <pc:sldMkLst>
          <pc:docMk/>
          <pc:sldMk cId="30555549" sldId="264"/>
        </pc:sldMkLst>
        <pc:spChg chg="add mod">
          <ac:chgData name="Holly Codd (2205432)" userId="S::2205432@student.uwtsd.ac.uk::7d1ec5cb-c4fd-40be-8ac2-b601790b6ac8" providerId="AD" clId="Web-{C2B24BCA-925B-BCB5-EC22-FC3D3344FC16}" dt="2023-01-12T02:03:07.215" v="46"/>
          <ac:spMkLst>
            <pc:docMk/>
            <pc:sldMk cId="30555549" sldId="264"/>
            <ac:spMk id="4" creationId="{659FD498-FC5E-8A71-F563-3343F6422400}"/>
          </ac:spMkLst>
        </pc:spChg>
      </pc:sldChg>
      <pc:sldChg chg="addSp modSp">
        <pc:chgData name="Holly Codd (2205432)" userId="S::2205432@student.uwtsd.ac.uk::7d1ec5cb-c4fd-40be-8ac2-b601790b6ac8" providerId="AD" clId="Web-{C2B24BCA-925B-BCB5-EC22-FC3D3344FC16}" dt="2023-01-12T02:09:07.631" v="87" actId="1076"/>
        <pc:sldMkLst>
          <pc:docMk/>
          <pc:sldMk cId="3180176713" sldId="265"/>
        </pc:sldMkLst>
        <pc:spChg chg="mod">
          <ac:chgData name="Holly Codd (2205432)" userId="S::2205432@student.uwtsd.ac.uk::7d1ec5cb-c4fd-40be-8ac2-b601790b6ac8" providerId="AD" clId="Web-{C2B24BCA-925B-BCB5-EC22-FC3D3344FC16}" dt="2023-01-12T02:08:58.271" v="85" actId="1076"/>
          <ac:spMkLst>
            <pc:docMk/>
            <pc:sldMk cId="3180176713" sldId="265"/>
            <ac:spMk id="2" creationId="{E7F2F744-03E3-071C-0782-12CA0A429527}"/>
          </ac:spMkLst>
        </pc:spChg>
        <pc:picChg chg="mod">
          <ac:chgData name="Holly Codd (2205432)" userId="S::2205432@student.uwtsd.ac.uk::7d1ec5cb-c4fd-40be-8ac2-b601790b6ac8" providerId="AD" clId="Web-{C2B24BCA-925B-BCB5-EC22-FC3D3344FC16}" dt="2023-01-12T02:09:07.631" v="87" actId="1076"/>
          <ac:picMkLst>
            <pc:docMk/>
            <pc:sldMk cId="3180176713" sldId="265"/>
            <ac:picMk id="16" creationId="{F7169165-0FAF-BE24-E897-2C8EBF586AC2}"/>
          </ac:picMkLst>
        </pc:picChg>
        <pc:cxnChg chg="add mod">
          <ac:chgData name="Holly Codd (2205432)" userId="S::2205432@student.uwtsd.ac.uk::7d1ec5cb-c4fd-40be-8ac2-b601790b6ac8" providerId="AD" clId="Web-{C2B24BCA-925B-BCB5-EC22-FC3D3344FC16}" dt="2023-01-12T02:09:03.505" v="86" actId="1076"/>
          <ac:cxnSpMkLst>
            <pc:docMk/>
            <pc:sldMk cId="3180176713" sldId="265"/>
            <ac:cxnSpMk id="3" creationId="{A0AC79D9-E23B-8C76-601D-3AB716511079}"/>
          </ac:cxnSpMkLst>
        </pc:cxnChg>
      </pc:sldChg>
      <pc:sldChg chg="addSp delSp modSp new mod setBg setClrOvrMap">
        <pc:chgData name="Holly Codd (2205432)" userId="S::2205432@student.uwtsd.ac.uk::7d1ec5cb-c4fd-40be-8ac2-b601790b6ac8" providerId="AD" clId="Web-{C2B24BCA-925B-BCB5-EC22-FC3D3344FC16}" dt="2023-01-12T02:11:17.796" v="93"/>
        <pc:sldMkLst>
          <pc:docMk/>
          <pc:sldMk cId="1956654697" sldId="266"/>
        </pc:sldMkLst>
        <pc:spChg chg="mod">
          <ac:chgData name="Holly Codd (2205432)" userId="S::2205432@student.uwtsd.ac.uk::7d1ec5cb-c4fd-40be-8ac2-b601790b6ac8" providerId="AD" clId="Web-{C2B24BCA-925B-BCB5-EC22-FC3D3344FC16}" dt="2023-01-12T02:11:17.796" v="93"/>
          <ac:spMkLst>
            <pc:docMk/>
            <pc:sldMk cId="1956654697" sldId="266"/>
            <ac:spMk id="2" creationId="{E2FB288B-25FB-2519-5BDB-7CA892B73602}"/>
          </ac:spMkLst>
        </pc:spChg>
        <pc:spChg chg="del">
          <ac:chgData name="Holly Codd (2205432)" userId="S::2205432@student.uwtsd.ac.uk::7d1ec5cb-c4fd-40be-8ac2-b601790b6ac8" providerId="AD" clId="Web-{C2B24BCA-925B-BCB5-EC22-FC3D3344FC16}" dt="2023-01-12T02:09:51.806" v="92"/>
          <ac:spMkLst>
            <pc:docMk/>
            <pc:sldMk cId="1956654697" sldId="266"/>
            <ac:spMk id="3" creationId="{BDDD5C7F-E5B4-A7E8-E672-136583B06FBC}"/>
          </ac:spMkLst>
        </pc:spChg>
        <pc:spChg chg="add">
          <ac:chgData name="Holly Codd (2205432)" userId="S::2205432@student.uwtsd.ac.uk::7d1ec5cb-c4fd-40be-8ac2-b601790b6ac8" providerId="AD" clId="Web-{C2B24BCA-925B-BCB5-EC22-FC3D3344FC16}" dt="2023-01-12T02:11:17.796" v="93"/>
          <ac:spMkLst>
            <pc:docMk/>
            <pc:sldMk cId="1956654697" sldId="266"/>
            <ac:spMk id="8" creationId="{F1611BA9-268A-49A6-84F8-FC91536686E4}"/>
          </ac:spMkLst>
        </pc:spChg>
        <pc:spChg chg="add">
          <ac:chgData name="Holly Codd (2205432)" userId="S::2205432@student.uwtsd.ac.uk::7d1ec5cb-c4fd-40be-8ac2-b601790b6ac8" providerId="AD" clId="Web-{C2B24BCA-925B-BCB5-EC22-FC3D3344FC16}" dt="2023-01-12T02:11:17.796" v="93"/>
          <ac:spMkLst>
            <pc:docMk/>
            <pc:sldMk cId="1956654697" sldId="266"/>
            <ac:spMk id="10" creationId="{E20EB187-900F-4AF5-813B-101456D9FD39}"/>
          </ac:spMkLst>
        </pc:spChg>
        <pc:spChg chg="add">
          <ac:chgData name="Holly Codd (2205432)" userId="S::2205432@student.uwtsd.ac.uk::7d1ec5cb-c4fd-40be-8ac2-b601790b6ac8" providerId="AD" clId="Web-{C2B24BCA-925B-BCB5-EC22-FC3D3344FC16}" dt="2023-01-12T02:11:17.796" v="93"/>
          <ac:spMkLst>
            <pc:docMk/>
            <pc:sldMk cId="1956654697" sldId="266"/>
            <ac:spMk id="12" creationId="{1825D5AF-D278-4D9A-A4F5-A1A1D3507636}"/>
          </ac:spMkLst>
        </pc:spChg>
        <pc:picChg chg="add">
          <ac:chgData name="Holly Codd (2205432)" userId="S::2205432@student.uwtsd.ac.uk::7d1ec5cb-c4fd-40be-8ac2-b601790b6ac8" providerId="AD" clId="Web-{C2B24BCA-925B-BCB5-EC22-FC3D3344FC16}" dt="2023-01-12T02:11:17.796" v="93"/>
          <ac:picMkLst>
            <pc:docMk/>
            <pc:sldMk cId="1956654697" sldId="266"/>
            <ac:picMk id="4" creationId="{5D3FAFB1-77F5-1649-36BD-8827B5477E3A}"/>
          </ac:picMkLst>
        </pc:picChg>
      </pc:sldChg>
      <pc:sldChg chg="new del">
        <pc:chgData name="Holly Codd (2205432)" userId="S::2205432@student.uwtsd.ac.uk::7d1ec5cb-c4fd-40be-8ac2-b601790b6ac8" providerId="AD" clId="Web-{C2B24BCA-925B-BCB5-EC22-FC3D3344FC16}" dt="2023-01-12T02:12:11.800" v="97"/>
        <pc:sldMkLst>
          <pc:docMk/>
          <pc:sldMk cId="1697589476" sldId="267"/>
        </pc:sldMkLst>
      </pc:sldChg>
      <pc:sldChg chg="add replId">
        <pc:chgData name="Holly Codd (2205432)" userId="S::2205432@student.uwtsd.ac.uk::7d1ec5cb-c4fd-40be-8ac2-b601790b6ac8" providerId="AD" clId="Web-{C2B24BCA-925B-BCB5-EC22-FC3D3344FC16}" dt="2023-01-12T02:12:06.065" v="95"/>
        <pc:sldMkLst>
          <pc:docMk/>
          <pc:sldMk cId="3980350113" sldId="268"/>
        </pc:sldMkLst>
      </pc:sldChg>
      <pc:sldChg chg="add del replId">
        <pc:chgData name="Holly Codd (2205432)" userId="S::2205432@student.uwtsd.ac.uk::7d1ec5cb-c4fd-40be-8ac2-b601790b6ac8" providerId="AD" clId="Web-{C2B24BCA-925B-BCB5-EC22-FC3D3344FC16}" dt="2023-01-12T02:12:34.192" v="101"/>
        <pc:sldMkLst>
          <pc:docMk/>
          <pc:sldMk cId="3835068966" sldId="269"/>
        </pc:sldMkLst>
      </pc:sldChg>
      <pc:sldChg chg="add replId">
        <pc:chgData name="Holly Codd (2205432)" userId="S::2205432@student.uwtsd.ac.uk::7d1ec5cb-c4fd-40be-8ac2-b601790b6ac8" providerId="AD" clId="Web-{C2B24BCA-925B-BCB5-EC22-FC3D3344FC16}" dt="2023-01-12T02:12:15.581" v="98"/>
        <pc:sldMkLst>
          <pc:docMk/>
          <pc:sldMk cId="2917692755" sldId="270"/>
        </pc:sldMkLst>
      </pc:sldChg>
      <pc:sldChg chg="add replId">
        <pc:chgData name="Holly Codd (2205432)" userId="S::2205432@student.uwtsd.ac.uk::7d1ec5cb-c4fd-40be-8ac2-b601790b6ac8" providerId="AD" clId="Web-{C2B24BCA-925B-BCB5-EC22-FC3D3344FC16}" dt="2023-01-12T02:12:20.738" v="99"/>
        <pc:sldMkLst>
          <pc:docMk/>
          <pc:sldMk cId="3489718891" sldId="271"/>
        </pc:sldMkLst>
      </pc:sldChg>
      <pc:sldChg chg="add replId">
        <pc:chgData name="Holly Codd (2205432)" userId="S::2205432@student.uwtsd.ac.uk::7d1ec5cb-c4fd-40be-8ac2-b601790b6ac8" providerId="AD" clId="Web-{C2B24BCA-925B-BCB5-EC22-FC3D3344FC16}" dt="2023-01-12T02:12:23.238" v="100"/>
        <pc:sldMkLst>
          <pc:docMk/>
          <pc:sldMk cId="1915232439" sldId="272"/>
        </pc:sldMkLst>
      </pc:sldChg>
      <pc:sldChg chg="new del">
        <pc:chgData name="Holly Codd (2205432)" userId="S::2205432@student.uwtsd.ac.uk::7d1ec5cb-c4fd-40be-8ac2-b601790b6ac8" providerId="AD" clId="Web-{C2B24BCA-925B-BCB5-EC22-FC3D3344FC16}" dt="2023-01-12T02:12:53.006" v="107"/>
        <pc:sldMkLst>
          <pc:docMk/>
          <pc:sldMk cId="3961051396" sldId="273"/>
        </pc:sldMkLst>
      </pc:sldChg>
      <pc:sldChg chg="add replId">
        <pc:chgData name="Holly Codd (2205432)" userId="S::2205432@student.uwtsd.ac.uk::7d1ec5cb-c4fd-40be-8ac2-b601790b6ac8" providerId="AD" clId="Web-{C2B24BCA-925B-BCB5-EC22-FC3D3344FC16}" dt="2023-01-12T02:12:44.521" v="103"/>
        <pc:sldMkLst>
          <pc:docMk/>
          <pc:sldMk cId="1848197928" sldId="274"/>
        </pc:sldMkLst>
      </pc:sldChg>
      <pc:sldChg chg="add replId">
        <pc:chgData name="Holly Codd (2205432)" userId="S::2205432@student.uwtsd.ac.uk::7d1ec5cb-c4fd-40be-8ac2-b601790b6ac8" providerId="AD" clId="Web-{C2B24BCA-925B-BCB5-EC22-FC3D3344FC16}" dt="2023-01-12T02:12:46.615" v="104"/>
        <pc:sldMkLst>
          <pc:docMk/>
          <pc:sldMk cId="3616088174" sldId="275"/>
        </pc:sldMkLst>
      </pc:sldChg>
      <pc:sldChg chg="add del replId">
        <pc:chgData name="Holly Codd (2205432)" userId="S::2205432@student.uwtsd.ac.uk::7d1ec5cb-c4fd-40be-8ac2-b601790b6ac8" providerId="AD" clId="Web-{C2B24BCA-925B-BCB5-EC22-FC3D3344FC16}" dt="2023-01-12T02:12:57.819" v="109"/>
        <pc:sldMkLst>
          <pc:docMk/>
          <pc:sldMk cId="4129396584" sldId="276"/>
        </pc:sldMkLst>
      </pc:sldChg>
      <pc:sldChg chg="add del replId">
        <pc:chgData name="Holly Codd (2205432)" userId="S::2205432@student.uwtsd.ac.uk::7d1ec5cb-c4fd-40be-8ac2-b601790b6ac8" providerId="AD" clId="Web-{C2B24BCA-925B-BCB5-EC22-FC3D3344FC16}" dt="2023-01-12T02:12:56.194" v="108"/>
        <pc:sldMkLst>
          <pc:docMk/>
          <pc:sldMk cId="2397698335" sldId="277"/>
        </pc:sldMkLst>
      </pc:sldChg>
    </pc:docChg>
  </pc:docChgLst>
  <pc:docChgLst>
    <pc:chgData name="Holly Codd (2205432)" userId="S::2205432@student.uwtsd.ac.uk::7d1ec5cb-c4fd-40be-8ac2-b601790b6ac8" providerId="AD" clId="Web-{744DD8F4-84BD-722C-B4CA-F92060AFCD6A}"/>
    <pc:docChg chg="modSld">
      <pc:chgData name="Holly Codd (2205432)" userId="S::2205432@student.uwtsd.ac.uk::7d1ec5cb-c4fd-40be-8ac2-b601790b6ac8" providerId="AD" clId="Web-{744DD8F4-84BD-722C-B4CA-F92060AFCD6A}" dt="2023-01-12T23:47:16.966" v="1" actId="14100"/>
      <pc:docMkLst>
        <pc:docMk/>
      </pc:docMkLst>
      <pc:sldChg chg="addSp modSp">
        <pc:chgData name="Holly Codd (2205432)" userId="S::2205432@student.uwtsd.ac.uk::7d1ec5cb-c4fd-40be-8ac2-b601790b6ac8" providerId="AD" clId="Web-{744DD8F4-84BD-722C-B4CA-F92060AFCD6A}" dt="2023-01-12T23:47:16.966" v="1" actId="14100"/>
        <pc:sldMkLst>
          <pc:docMk/>
          <pc:sldMk cId="109857222" sldId="256"/>
        </pc:sldMkLst>
        <pc:picChg chg="add mod">
          <ac:chgData name="Holly Codd (2205432)" userId="S::2205432@student.uwtsd.ac.uk::7d1ec5cb-c4fd-40be-8ac2-b601790b6ac8" providerId="AD" clId="Web-{744DD8F4-84BD-722C-B4CA-F92060AFCD6A}" dt="2023-01-12T23:47:16.966" v="1" actId="14100"/>
          <ac:picMkLst>
            <pc:docMk/>
            <pc:sldMk cId="109857222" sldId="256"/>
            <ac:picMk id="4" creationId="{5A6E4D71-8DE9-E292-7D53-8D23259E47FE}"/>
          </ac:picMkLst>
        </pc:picChg>
      </pc:sldChg>
    </pc:docChg>
  </pc:docChgLst>
  <pc:docChgLst>
    <pc:chgData name="Holly Codd (2205432)" userId="7d1ec5cb-c4fd-40be-8ac2-b601790b6ac8" providerId="ADAL" clId="{3A9FE08B-55B6-0941-B2C5-52E98E15E546}"/>
    <pc:docChg chg="undo custSel addSld modSld">
      <pc:chgData name="Holly Codd (2205432)" userId="7d1ec5cb-c4fd-40be-8ac2-b601790b6ac8" providerId="ADAL" clId="{3A9FE08B-55B6-0941-B2C5-52E98E15E546}" dt="2023-01-12T01:38:45.933" v="994" actId="20577"/>
      <pc:docMkLst>
        <pc:docMk/>
      </pc:docMkLst>
      <pc:sldChg chg="modSp">
        <pc:chgData name="Holly Codd (2205432)" userId="7d1ec5cb-c4fd-40be-8ac2-b601790b6ac8" providerId="ADAL" clId="{3A9FE08B-55B6-0941-B2C5-52E98E15E546}" dt="2023-01-12T01:32:20.672" v="420" actId="20577"/>
        <pc:sldMkLst>
          <pc:docMk/>
          <pc:sldMk cId="2083180230" sldId="257"/>
        </pc:sldMkLst>
        <pc:spChg chg="mod">
          <ac:chgData name="Holly Codd (2205432)" userId="7d1ec5cb-c4fd-40be-8ac2-b601790b6ac8" providerId="ADAL" clId="{3A9FE08B-55B6-0941-B2C5-52E98E15E546}" dt="2023-01-12T01:32:20.672" v="420" actId="20577"/>
          <ac:spMkLst>
            <pc:docMk/>
            <pc:sldMk cId="2083180230" sldId="257"/>
            <ac:spMk id="3" creationId="{F2EBC27B-2396-8778-79F3-C50E9F012A9C}"/>
          </ac:spMkLst>
        </pc:spChg>
      </pc:sldChg>
      <pc:sldChg chg="modSp">
        <pc:chgData name="Holly Codd (2205432)" userId="7d1ec5cb-c4fd-40be-8ac2-b601790b6ac8" providerId="ADAL" clId="{3A9FE08B-55B6-0941-B2C5-52E98E15E546}" dt="2023-01-12T01:33:09.233" v="475" actId="20577"/>
        <pc:sldMkLst>
          <pc:docMk/>
          <pc:sldMk cId="3426979756" sldId="259"/>
        </pc:sldMkLst>
        <pc:spChg chg="mod">
          <ac:chgData name="Holly Codd (2205432)" userId="7d1ec5cb-c4fd-40be-8ac2-b601790b6ac8" providerId="ADAL" clId="{3A9FE08B-55B6-0941-B2C5-52E98E15E546}" dt="2023-01-12T01:33:09.233" v="475" actId="20577"/>
          <ac:spMkLst>
            <pc:docMk/>
            <pc:sldMk cId="3426979756" sldId="259"/>
            <ac:spMk id="3" creationId="{877A7BC1-34EC-42F1-35EF-9001F18D0CDE}"/>
          </ac:spMkLst>
        </pc:spChg>
      </pc:sldChg>
      <pc:sldChg chg="modSp">
        <pc:chgData name="Holly Codd (2205432)" userId="7d1ec5cb-c4fd-40be-8ac2-b601790b6ac8" providerId="ADAL" clId="{3A9FE08B-55B6-0941-B2C5-52E98E15E546}" dt="2023-01-12T01:37:06.666" v="939" actId="20577"/>
        <pc:sldMkLst>
          <pc:docMk/>
          <pc:sldMk cId="1207204402" sldId="260"/>
        </pc:sldMkLst>
        <pc:spChg chg="mod">
          <ac:chgData name="Holly Codd (2205432)" userId="7d1ec5cb-c4fd-40be-8ac2-b601790b6ac8" providerId="ADAL" clId="{3A9FE08B-55B6-0941-B2C5-52E98E15E546}" dt="2023-01-12T01:37:06.666" v="939" actId="20577"/>
          <ac:spMkLst>
            <pc:docMk/>
            <pc:sldMk cId="1207204402" sldId="260"/>
            <ac:spMk id="3" creationId="{464A1674-3D01-1325-AD15-05FA9F745188}"/>
          </ac:spMkLst>
        </pc:spChg>
      </pc:sldChg>
      <pc:sldChg chg="addSp delSp modSp new">
        <pc:chgData name="Holly Codd (2205432)" userId="7d1ec5cb-c4fd-40be-8ac2-b601790b6ac8" providerId="ADAL" clId="{3A9FE08B-55B6-0941-B2C5-52E98E15E546}" dt="2023-01-12T01:38:45.933" v="994" actId="20577"/>
        <pc:sldMkLst>
          <pc:docMk/>
          <pc:sldMk cId="1668917319" sldId="262"/>
        </pc:sldMkLst>
        <pc:spChg chg="add del mod">
          <ac:chgData name="Holly Codd (2205432)" userId="7d1ec5cb-c4fd-40be-8ac2-b601790b6ac8" providerId="ADAL" clId="{3A9FE08B-55B6-0941-B2C5-52E98E15E546}" dt="2023-01-12T01:38:45.933" v="994" actId="20577"/>
          <ac:spMkLst>
            <pc:docMk/>
            <pc:sldMk cId="1668917319" sldId="262"/>
            <ac:spMk id="3" creationId="{7F40F2C0-3D5D-F6A4-4D42-A9AAD1343E3E}"/>
          </ac:spMkLst>
        </pc:spChg>
      </pc:sldChg>
    </pc:docChg>
  </pc:docChgLst>
  <pc:docChgLst>
    <pc:chgData name="Holly Codd (2205432)" userId="S::2205432@student.uwtsd.ac.uk::7d1ec5cb-c4fd-40be-8ac2-b601790b6ac8" providerId="AD" clId="Web-{0185CFF3-2D7A-4E14-93FA-0CA83028914B}"/>
    <pc:docChg chg="addSld delSld modSld">
      <pc:chgData name="Holly Codd (2205432)" userId="S::2205432@student.uwtsd.ac.uk::7d1ec5cb-c4fd-40be-8ac2-b601790b6ac8" providerId="AD" clId="Web-{0185CFF3-2D7A-4E14-93FA-0CA83028914B}" dt="2022-12-14T20:40:39.429" v="110" actId="20577"/>
      <pc:docMkLst>
        <pc:docMk/>
      </pc:docMkLst>
      <pc:sldChg chg="modSp">
        <pc:chgData name="Holly Codd (2205432)" userId="S::2205432@student.uwtsd.ac.uk::7d1ec5cb-c4fd-40be-8ac2-b601790b6ac8" providerId="AD" clId="Web-{0185CFF3-2D7A-4E14-93FA-0CA83028914B}" dt="2022-12-14T16:29:06.236" v="11" actId="20577"/>
        <pc:sldMkLst>
          <pc:docMk/>
          <pc:sldMk cId="109857222" sldId="256"/>
        </pc:sldMkLst>
        <pc:spChg chg="mod">
          <ac:chgData name="Holly Codd (2205432)" userId="S::2205432@student.uwtsd.ac.uk::7d1ec5cb-c4fd-40be-8ac2-b601790b6ac8" providerId="AD" clId="Web-{0185CFF3-2D7A-4E14-93FA-0CA83028914B}" dt="2022-12-14T16:29:06.236" v="1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olly Codd (2205432)" userId="S::2205432@student.uwtsd.ac.uk::7d1ec5cb-c4fd-40be-8ac2-b601790b6ac8" providerId="AD" clId="Web-{0185CFF3-2D7A-4E14-93FA-0CA83028914B}" dt="2022-12-14T16:26:44.622" v="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Holly Codd (2205432)" userId="S::2205432@student.uwtsd.ac.uk::7d1ec5cb-c4fd-40be-8ac2-b601790b6ac8" providerId="AD" clId="Web-{0185CFF3-2D7A-4E14-93FA-0CA83028914B}" dt="2022-12-14T20:40:39.429" v="110" actId="20577"/>
        <pc:sldMkLst>
          <pc:docMk/>
          <pc:sldMk cId="2083180230" sldId="257"/>
        </pc:sldMkLst>
        <pc:spChg chg="mod">
          <ac:chgData name="Holly Codd (2205432)" userId="S::2205432@student.uwtsd.ac.uk::7d1ec5cb-c4fd-40be-8ac2-b601790b6ac8" providerId="AD" clId="Web-{0185CFF3-2D7A-4E14-93FA-0CA83028914B}" dt="2022-12-14T16:31:23.163" v="19" actId="20577"/>
          <ac:spMkLst>
            <pc:docMk/>
            <pc:sldMk cId="2083180230" sldId="257"/>
            <ac:spMk id="2" creationId="{0F391C73-5F13-C472-FA1C-DD59EBA25984}"/>
          </ac:spMkLst>
        </pc:spChg>
        <pc:spChg chg="add del mod">
          <ac:chgData name="Holly Codd (2205432)" userId="S::2205432@student.uwtsd.ac.uk::7d1ec5cb-c4fd-40be-8ac2-b601790b6ac8" providerId="AD" clId="Web-{0185CFF3-2D7A-4E14-93FA-0CA83028914B}" dt="2022-12-14T20:40:39.429" v="110" actId="20577"/>
          <ac:spMkLst>
            <pc:docMk/>
            <pc:sldMk cId="2083180230" sldId="257"/>
            <ac:spMk id="3" creationId="{F2EBC27B-2396-8778-79F3-C50E9F012A9C}"/>
          </ac:spMkLst>
        </pc:spChg>
        <pc:spChg chg="add del">
          <ac:chgData name="Holly Codd (2205432)" userId="S::2205432@student.uwtsd.ac.uk::7d1ec5cb-c4fd-40be-8ac2-b601790b6ac8" providerId="AD" clId="Web-{0185CFF3-2D7A-4E14-93FA-0CA83028914B}" dt="2022-12-14T16:29:56.925" v="14"/>
          <ac:spMkLst>
            <pc:docMk/>
            <pc:sldMk cId="2083180230" sldId="257"/>
            <ac:spMk id="8" creationId="{C27D7A02-907B-496F-BA7E-AA3780733CA7}"/>
          </ac:spMkLst>
        </pc:spChg>
        <pc:spChg chg="add del">
          <ac:chgData name="Holly Codd (2205432)" userId="S::2205432@student.uwtsd.ac.uk::7d1ec5cb-c4fd-40be-8ac2-b601790b6ac8" providerId="AD" clId="Web-{0185CFF3-2D7A-4E14-93FA-0CA83028914B}" dt="2022-12-14T16:29:56.925" v="14"/>
          <ac:spMkLst>
            <pc:docMk/>
            <pc:sldMk cId="2083180230" sldId="257"/>
            <ac:spMk id="10" creationId="{0FBA5268-0AE7-4CAD-9537-D0EB09E76406}"/>
          </ac:spMkLst>
        </pc:spChg>
        <pc:spChg chg="add del">
          <ac:chgData name="Holly Codd (2205432)" userId="S::2205432@student.uwtsd.ac.uk::7d1ec5cb-c4fd-40be-8ac2-b601790b6ac8" providerId="AD" clId="Web-{0185CFF3-2D7A-4E14-93FA-0CA83028914B}" dt="2022-12-14T16:29:56.925" v="14"/>
          <ac:spMkLst>
            <pc:docMk/>
            <pc:sldMk cId="2083180230" sldId="257"/>
            <ac:spMk id="12" creationId="{088D065B-39DA-4077-B9CF-E489CE4C0169}"/>
          </ac:spMkLst>
        </pc:spChg>
      </pc:sldChg>
      <pc:sldChg chg="modSp new del">
        <pc:chgData name="Holly Codd (2205432)" userId="S::2205432@student.uwtsd.ac.uk::7d1ec5cb-c4fd-40be-8ac2-b601790b6ac8" providerId="AD" clId="Web-{0185CFF3-2D7A-4E14-93FA-0CA83028914B}" dt="2022-12-14T20:38:23.519" v="102"/>
        <pc:sldMkLst>
          <pc:docMk/>
          <pc:sldMk cId="1218275992" sldId="258"/>
        </pc:sldMkLst>
        <pc:spChg chg="mod">
          <ac:chgData name="Holly Codd (2205432)" userId="S::2205432@student.uwtsd.ac.uk::7d1ec5cb-c4fd-40be-8ac2-b601790b6ac8" providerId="AD" clId="Web-{0185CFF3-2D7A-4E14-93FA-0CA83028914B}" dt="2022-12-14T20:37:13.188" v="97" actId="20577"/>
          <ac:spMkLst>
            <pc:docMk/>
            <pc:sldMk cId="1218275992" sldId="258"/>
            <ac:spMk id="3" creationId="{680C849B-540C-171F-BCD3-50A47273243C}"/>
          </ac:spMkLst>
        </pc:spChg>
      </pc:sldChg>
      <pc:sldChg chg="modSp new">
        <pc:chgData name="Holly Codd (2205432)" userId="S::2205432@student.uwtsd.ac.uk::7d1ec5cb-c4fd-40be-8ac2-b601790b6ac8" providerId="AD" clId="Web-{0185CFF3-2D7A-4E14-93FA-0CA83028914B}" dt="2022-12-14T20:32:25.741" v="63" actId="20577"/>
        <pc:sldMkLst>
          <pc:docMk/>
          <pc:sldMk cId="3426979756" sldId="259"/>
        </pc:sldMkLst>
        <pc:spChg chg="mod">
          <ac:chgData name="Holly Codd (2205432)" userId="S::2205432@student.uwtsd.ac.uk::7d1ec5cb-c4fd-40be-8ac2-b601790b6ac8" providerId="AD" clId="Web-{0185CFF3-2D7A-4E14-93FA-0CA83028914B}" dt="2022-12-14T20:32:25.741" v="63" actId="20577"/>
          <ac:spMkLst>
            <pc:docMk/>
            <pc:sldMk cId="3426979756" sldId="259"/>
            <ac:spMk id="3" creationId="{877A7BC1-34EC-42F1-35EF-9001F18D0CDE}"/>
          </ac:spMkLst>
        </pc:spChg>
      </pc:sldChg>
      <pc:sldChg chg="modSp new">
        <pc:chgData name="Holly Codd (2205432)" userId="S::2205432@student.uwtsd.ac.uk::7d1ec5cb-c4fd-40be-8ac2-b601790b6ac8" providerId="AD" clId="Web-{0185CFF3-2D7A-4E14-93FA-0CA83028914B}" dt="2022-12-14T20:37:04.828" v="94" actId="20577"/>
        <pc:sldMkLst>
          <pc:docMk/>
          <pc:sldMk cId="1207204402" sldId="260"/>
        </pc:sldMkLst>
        <pc:spChg chg="mod">
          <ac:chgData name="Holly Codd (2205432)" userId="S::2205432@student.uwtsd.ac.uk::7d1ec5cb-c4fd-40be-8ac2-b601790b6ac8" providerId="AD" clId="Web-{0185CFF3-2D7A-4E14-93FA-0CA83028914B}" dt="2022-12-14T20:37:04.828" v="94" actId="20577"/>
          <ac:spMkLst>
            <pc:docMk/>
            <pc:sldMk cId="1207204402" sldId="260"/>
            <ac:spMk id="3" creationId="{464A1674-3D01-1325-AD15-05FA9F745188}"/>
          </ac:spMkLst>
        </pc:spChg>
      </pc:sldChg>
      <pc:sldChg chg="modSp new">
        <pc:chgData name="Holly Codd (2205432)" userId="S::2205432@student.uwtsd.ac.uk::7d1ec5cb-c4fd-40be-8ac2-b601790b6ac8" providerId="AD" clId="Web-{0185CFF3-2D7A-4E14-93FA-0CA83028914B}" dt="2022-12-14T20:39:49.584" v="108" actId="20577"/>
        <pc:sldMkLst>
          <pc:docMk/>
          <pc:sldMk cId="3590788093" sldId="261"/>
        </pc:sldMkLst>
        <pc:spChg chg="mod">
          <ac:chgData name="Holly Codd (2205432)" userId="S::2205432@student.uwtsd.ac.uk::7d1ec5cb-c4fd-40be-8ac2-b601790b6ac8" providerId="AD" clId="Web-{0185CFF3-2D7A-4E14-93FA-0CA83028914B}" dt="2022-12-14T20:38:43.676" v="104" actId="20577"/>
          <ac:spMkLst>
            <pc:docMk/>
            <pc:sldMk cId="3590788093" sldId="261"/>
            <ac:spMk id="2" creationId="{DE47A23E-EFFC-293A-E0C7-8DEF99862EF7}"/>
          </ac:spMkLst>
        </pc:spChg>
        <pc:spChg chg="mod">
          <ac:chgData name="Holly Codd (2205432)" userId="S::2205432@student.uwtsd.ac.uk::7d1ec5cb-c4fd-40be-8ac2-b601790b6ac8" providerId="AD" clId="Web-{0185CFF3-2D7A-4E14-93FA-0CA83028914B}" dt="2022-12-14T20:39:49.584" v="108" actId="20577"/>
          <ac:spMkLst>
            <pc:docMk/>
            <pc:sldMk cId="3590788093" sldId="261"/>
            <ac:spMk id="3" creationId="{4DB167ED-2DDE-07EC-DCEC-2EA25E75012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ieiPEnfehw" TargetMode="External"/><Relationship Id="rId2" Type="http://schemas.openxmlformats.org/officeDocument/2006/relationships/hyperlink" Target="http://www.youtube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6KegAqnv0S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29">
            <a:extLst>
              <a:ext uri="{FF2B5EF4-FFF2-40B4-BE49-F238E27FC236}">
                <a16:creationId xmlns:a16="http://schemas.microsoft.com/office/drawing/2014/main" id="{1ACA2EA0-FFD3-42EC-9406-B595015ED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" name="Rectangle 31">
            <a:extLst>
              <a:ext uri="{FF2B5EF4-FFF2-40B4-BE49-F238E27FC236}">
                <a16:creationId xmlns:a16="http://schemas.microsoft.com/office/drawing/2014/main" id="{D5288BCE-665C-472A-8C43-664BCFA31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8762" y="1247775"/>
            <a:ext cx="9144000" cy="3007447"/>
          </a:xfrm>
          <a:prstGeom prst="rect">
            <a:avLst/>
          </a:prstGeom>
          <a:solidFill>
            <a:schemeClr val="bg1"/>
          </a:solidFill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04988" y="1442172"/>
            <a:ext cx="8582025" cy="2177328"/>
          </a:xfrm>
        </p:spPr>
        <p:txBody>
          <a:bodyPr anchor="ctr">
            <a:normAutofit/>
          </a:bodyPr>
          <a:lstStyle/>
          <a:p>
            <a:r>
              <a:rPr lang="en-GB" sz="6100">
                <a:cs typeface="Calibri Light"/>
              </a:rPr>
              <a:t>VFX Composting Sequence Reflective Account </a:t>
            </a:r>
            <a:endParaRPr lang="en-GB" sz="6100"/>
          </a:p>
        </p:txBody>
      </p:sp>
      <p:sp>
        <p:nvSpPr>
          <p:cNvPr id="42" name="Rectangle: Rounded Corners 33">
            <a:extLst>
              <a:ext uri="{FF2B5EF4-FFF2-40B4-BE49-F238E27FC236}">
                <a16:creationId xmlns:a16="http://schemas.microsoft.com/office/drawing/2014/main" id="{46C57131-53A7-4C1A-BEA8-25F06A06A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7872" y="3912322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2798" y="3909848"/>
            <a:ext cx="7392104" cy="704628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>
                <a:solidFill>
                  <a:srgbClr val="FFFFFF"/>
                </a:solidFill>
                <a:cs typeface="Calibri"/>
              </a:rPr>
              <a:t>Holly Codd </a:t>
            </a:r>
            <a:endParaRPr lang="en-GB" sz="2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D648E-B708-5806-764F-D126EA2FA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846" y="579047"/>
            <a:ext cx="3984171" cy="1638145"/>
          </a:xfrm>
        </p:spPr>
        <p:txBody>
          <a:bodyPr>
            <a:normAutofit/>
          </a:bodyPr>
          <a:lstStyle/>
          <a:p>
            <a:r>
              <a:rPr lang="en-GB" sz="3200">
                <a:cs typeface="Calibri Light"/>
              </a:rPr>
              <a:t>My Production Pipeline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A7BC1-34EC-42F1-35EF-9001F18D0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217" y="572711"/>
            <a:ext cx="6106742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lvl="1" indent="0">
              <a:buNone/>
            </a:pPr>
            <a:r>
              <a:rPr lang="en-GB" sz="1800">
                <a:cs typeface="Calibri"/>
              </a:rPr>
              <a:t>This is my VFX composting sequence reflective account on my assignment on creating    </a:t>
            </a:r>
            <a:endParaRPr lang="en-US"/>
          </a:p>
          <a:p>
            <a:pPr marL="457200" lvl="1" indent="0">
              <a:buNone/>
            </a:pPr>
            <a:r>
              <a:rPr lang="en-GB" sz="1800">
                <a:cs typeface="Calibri"/>
              </a:rPr>
              <a:t>I have include a chronological order of my production pipeline and explain and describe of my pre-production, production and postproduction and my animation I created. 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59FD498-FC5E-8A71-F563-3343F6422400}"/>
              </a:ext>
            </a:extLst>
          </p:cNvPr>
          <p:cNvSpPr/>
          <p:nvPr/>
        </p:nvSpPr>
        <p:spPr>
          <a:xfrm>
            <a:off x="489857" y="1057469"/>
            <a:ext cx="139959" cy="7075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1A09AE3-5BE9-BDFF-5E94-1DE892DFB954}"/>
              </a:ext>
            </a:extLst>
          </p:cNvPr>
          <p:cNvSpPr/>
          <p:nvPr/>
        </p:nvSpPr>
        <p:spPr>
          <a:xfrm>
            <a:off x="1189653" y="2814734"/>
            <a:ext cx="1757265" cy="91751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Pre-Production</a:t>
            </a:r>
            <a:endParaRPr lang="en-GB">
              <a:cs typeface="Calibr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22402FD-0F9B-38ED-B52C-525D538AF1D3}"/>
              </a:ext>
            </a:extLst>
          </p:cNvPr>
          <p:cNvSpPr/>
          <p:nvPr/>
        </p:nvSpPr>
        <p:spPr>
          <a:xfrm>
            <a:off x="5225142" y="2822511"/>
            <a:ext cx="1749489" cy="90973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  <a:cs typeface="Calibri"/>
              </a:rPr>
              <a:t>Production</a:t>
            </a:r>
            <a:r>
              <a:rPr lang="en-GB">
                <a:cs typeface="Calibri"/>
              </a:rPr>
              <a:t> </a:t>
            </a:r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B22FCDF-356E-1F95-1F5B-4199B015B129}"/>
              </a:ext>
            </a:extLst>
          </p:cNvPr>
          <p:cNvSpPr/>
          <p:nvPr/>
        </p:nvSpPr>
        <p:spPr>
          <a:xfrm>
            <a:off x="8462561" y="2814734"/>
            <a:ext cx="1842795" cy="90195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  <a:cs typeface="Calibri"/>
              </a:rPr>
              <a:t>Post-Production</a:t>
            </a:r>
            <a:r>
              <a:rPr lang="en-GB">
                <a:cs typeface="Calibri"/>
              </a:rPr>
              <a:t> </a:t>
            </a:r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789FD9C-058F-4C9B-21F2-0949A0AEB333}"/>
              </a:ext>
            </a:extLst>
          </p:cNvPr>
          <p:cNvCxnSpPr/>
          <p:nvPr/>
        </p:nvCxnSpPr>
        <p:spPr>
          <a:xfrm>
            <a:off x="1937657" y="3718249"/>
            <a:ext cx="4666" cy="52562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37B6616E-F58E-AADA-91AE-CDC586F0233C}"/>
              </a:ext>
            </a:extLst>
          </p:cNvPr>
          <p:cNvSpPr/>
          <p:nvPr/>
        </p:nvSpPr>
        <p:spPr>
          <a:xfrm>
            <a:off x="318795" y="4245428"/>
            <a:ext cx="1539551" cy="79310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cs typeface="Calibri"/>
              </a:rPr>
              <a:t>Planning </a:t>
            </a:r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AC73CB-436E-14A3-1E9B-0BD8FBBCE0A8}"/>
              </a:ext>
            </a:extLst>
          </p:cNvPr>
          <p:cNvSpPr/>
          <p:nvPr/>
        </p:nvSpPr>
        <p:spPr>
          <a:xfrm>
            <a:off x="2068285" y="4253204"/>
            <a:ext cx="1531774" cy="785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cs typeface="Calibri"/>
              </a:rPr>
              <a:t> Story Board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7E8789F-C43B-34CF-5B5A-621D3D577E5D}"/>
              </a:ext>
            </a:extLst>
          </p:cNvPr>
          <p:cNvSpPr/>
          <p:nvPr/>
        </p:nvSpPr>
        <p:spPr>
          <a:xfrm>
            <a:off x="342123" y="5170715"/>
            <a:ext cx="1516223" cy="785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Filming 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8D21780-52E2-A902-A9B0-ABC452CB46DE}"/>
              </a:ext>
            </a:extLst>
          </p:cNvPr>
          <p:cNvSpPr/>
          <p:nvPr/>
        </p:nvSpPr>
        <p:spPr>
          <a:xfrm>
            <a:off x="2047118" y="5183459"/>
            <a:ext cx="1516223" cy="76199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Components </a:t>
            </a:r>
            <a:endParaRPr lang="en-US">
              <a:cs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B7F8CE-C4CF-C9DC-EE0D-765BE9F28DFF}"/>
              </a:ext>
            </a:extLst>
          </p:cNvPr>
          <p:cNvSpPr/>
          <p:nvPr/>
        </p:nvSpPr>
        <p:spPr>
          <a:xfrm>
            <a:off x="5267909" y="5193611"/>
            <a:ext cx="1508448" cy="77754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Editing </a:t>
            </a:r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BDACA2D-C276-B519-FEC7-84801ECD5C9A}"/>
              </a:ext>
            </a:extLst>
          </p:cNvPr>
          <p:cNvSpPr/>
          <p:nvPr/>
        </p:nvSpPr>
        <p:spPr>
          <a:xfrm>
            <a:off x="4353853" y="4249965"/>
            <a:ext cx="1516223" cy="76199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Tracking </a:t>
            </a:r>
            <a:endParaRPr lang="en-GB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E47DAB3-40AC-6B00-3D61-632205FC8542}"/>
              </a:ext>
            </a:extLst>
          </p:cNvPr>
          <p:cNvCxnSpPr/>
          <p:nvPr/>
        </p:nvCxnSpPr>
        <p:spPr>
          <a:xfrm>
            <a:off x="6012025" y="3733800"/>
            <a:ext cx="4665" cy="5178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D3A967C7-6024-32FF-035A-D3F80B92B45D}"/>
              </a:ext>
            </a:extLst>
          </p:cNvPr>
          <p:cNvSpPr/>
          <p:nvPr/>
        </p:nvSpPr>
        <p:spPr>
          <a:xfrm>
            <a:off x="6147836" y="4248884"/>
            <a:ext cx="1492896" cy="76199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Creating </a:t>
            </a:r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4E6D4A4-D440-A77F-6F29-7CDB6FD7B646}"/>
              </a:ext>
            </a:extLst>
          </p:cNvPr>
          <p:cNvSpPr/>
          <p:nvPr/>
        </p:nvSpPr>
        <p:spPr>
          <a:xfrm>
            <a:off x="8814836" y="4248884"/>
            <a:ext cx="1492896" cy="76199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Testing </a:t>
            </a:r>
            <a:endParaRPr lang="en-GB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A96DBAF1-61FF-E3CF-910B-B670808E6708}"/>
              </a:ext>
            </a:extLst>
          </p:cNvPr>
          <p:cNvCxnSpPr>
            <a:cxnSpLocks/>
          </p:cNvCxnSpPr>
          <p:nvPr/>
        </p:nvCxnSpPr>
        <p:spPr>
          <a:xfrm>
            <a:off x="9504525" y="3712633"/>
            <a:ext cx="4665" cy="5178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7692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5" grpId="0" animBg="1"/>
      <p:bldP spid="17" grpId="0" animBg="1"/>
      <p:bldP spid="21" grpId="0" animBg="1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3">
            <a:extLst>
              <a:ext uri="{FF2B5EF4-FFF2-40B4-BE49-F238E27FC236}">
                <a16:creationId xmlns:a16="http://schemas.microsoft.com/office/drawing/2014/main" id="{F7169165-0FAF-BE24-E897-2C8EBF586A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0442"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F2F744-03E3-071C-0782-12CA0A4295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4069" y="1043534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Pre-Production </a:t>
            </a:r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A0AC79D9-E23B-8C76-601D-3AB716511079}"/>
              </a:ext>
            </a:extLst>
          </p:cNvPr>
          <p:cNvCxnSpPr/>
          <p:nvPr/>
        </p:nvCxnSpPr>
        <p:spPr>
          <a:xfrm flipH="1" flipV="1">
            <a:off x="4792716" y="2414752"/>
            <a:ext cx="5255" cy="2041633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01767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91C73-5F13-C472-FA1C-DD59EBA25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6822"/>
            <a:ext cx="3657600" cy="1645920"/>
          </a:xfrm>
        </p:spPr>
        <p:txBody>
          <a:bodyPr>
            <a:normAutofit/>
          </a:bodyPr>
          <a:lstStyle/>
          <a:p>
            <a:r>
              <a:rPr lang="en-GB" sz="3200">
                <a:ea typeface="+mj-lt"/>
                <a:cs typeface="+mj-lt"/>
              </a:rPr>
              <a:t>Pre-Production</a:t>
            </a:r>
            <a:br>
              <a:rPr lang="en-GB" sz="3200">
                <a:ea typeface="+mj-lt"/>
                <a:cs typeface="+mj-lt"/>
              </a:rPr>
            </a:br>
            <a:r>
              <a:rPr lang="en-GB" sz="3200">
                <a:ea typeface="+mj-lt"/>
                <a:cs typeface="+mj-lt"/>
              </a:rPr>
              <a:t>Planning  </a:t>
            </a:r>
            <a:endParaRPr lang="en-US">
              <a:ea typeface="+mj-lt"/>
              <a:cs typeface="+mj-lt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BC27B-2396-8778-79F3-C50E9F012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0106" y="586822"/>
            <a:ext cx="6106742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>
                <a:cs typeface="Calibri"/>
              </a:rPr>
              <a:t>Before I started this project, I did some rough planning of different ideas that I could use.</a:t>
            </a:r>
          </a:p>
          <a:p>
            <a:pPr marL="0" indent="0">
              <a:buNone/>
            </a:pPr>
            <a:r>
              <a:rPr lang="en-GB" sz="1800">
                <a:cs typeface="Calibri"/>
              </a:rPr>
              <a:t>Once I produced a rough plan that I like I added more detail to it and broke it down. 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51DB0D2-691A-A870-6B6A-400653C39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5400000">
            <a:off x="6966425" y="1853477"/>
            <a:ext cx="3750094" cy="5481509"/>
          </a:xfrm>
          <a:prstGeom prst="rect">
            <a:avLst/>
          </a:prstGeom>
        </p:spPr>
      </p:pic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5197AB0D-6AF3-5850-E468-3F892ED8CE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851" y="2704817"/>
            <a:ext cx="4396297" cy="375425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79FDC11-4601-9047-BC62-E0D396D45FCD}"/>
              </a:ext>
            </a:extLst>
          </p:cNvPr>
          <p:cNvSpPr/>
          <p:nvPr/>
        </p:nvSpPr>
        <p:spPr>
          <a:xfrm>
            <a:off x="492001" y="1057202"/>
            <a:ext cx="134328" cy="71749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1802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D648E-B708-5806-764F-D126EA2FA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6822"/>
            <a:ext cx="3657600" cy="1645920"/>
          </a:xfrm>
        </p:spPr>
        <p:txBody>
          <a:bodyPr>
            <a:normAutofit/>
          </a:bodyPr>
          <a:lstStyle/>
          <a:p>
            <a:r>
              <a:rPr lang="en-GB" sz="3200">
                <a:cs typeface="Calibri Light"/>
              </a:rPr>
              <a:t>Story Board </a:t>
            </a:r>
            <a:endParaRPr lang="en-GB" sz="32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A7BC1-34EC-42F1-35EF-9001F18D0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217" y="572711"/>
            <a:ext cx="6106742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lvl="1" indent="0">
              <a:buNone/>
            </a:pPr>
            <a:r>
              <a:rPr lang="en-GB" sz="1800">
                <a:cs typeface="Calibri"/>
              </a:rPr>
              <a:t>With the plan created I started working on the story board. This helped me to see the idea and make sure that I was happy with it. It also helped with the production part as I knew what I wanted and how it was going to turn out. 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61B629-DFB4-9FFA-23E4-A91A76C65C0C}"/>
              </a:ext>
            </a:extLst>
          </p:cNvPr>
          <p:cNvSpPr/>
          <p:nvPr/>
        </p:nvSpPr>
        <p:spPr>
          <a:xfrm>
            <a:off x="489857" y="1057469"/>
            <a:ext cx="124408" cy="80865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4" descr="Diagram&#10;&#10;Description automatically generated">
            <a:extLst>
              <a:ext uri="{FF2B5EF4-FFF2-40B4-BE49-F238E27FC236}">
                <a16:creationId xmlns:a16="http://schemas.microsoft.com/office/drawing/2014/main" id="{31256FF5-5377-7CB7-C1C7-045AEE1D5B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3321" y="2580291"/>
            <a:ext cx="5513889" cy="4120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979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CCE8A2E-61E7-4667-90A8-34285A8C4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C938212-FA12-4FF1-87C8-ACDE99D06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7D3AA-EFC6-A155-6628-CF0D34B08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602"/>
            <a:ext cx="3300663" cy="1645920"/>
          </a:xfrm>
        </p:spPr>
        <p:txBody>
          <a:bodyPr>
            <a:normAutofit/>
          </a:bodyPr>
          <a:lstStyle/>
          <a:p>
            <a:r>
              <a:rPr lang="en-GB" sz="2800">
                <a:cs typeface="Calibri Light"/>
              </a:rPr>
              <a:t>Filming </a:t>
            </a:r>
            <a:endParaRPr lang="en-GB" sz="2800"/>
          </a:p>
        </p:txBody>
      </p:sp>
      <p:pic>
        <p:nvPicPr>
          <p:cNvPr id="12" name="Picture 13">
            <a:extLst>
              <a:ext uri="{FF2B5EF4-FFF2-40B4-BE49-F238E27FC236}">
                <a16:creationId xmlns:a16="http://schemas.microsoft.com/office/drawing/2014/main" id="{ED2EBE7A-D4CF-C1D3-D825-E4276483A7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819" y="365760"/>
            <a:ext cx="2719485" cy="3639312"/>
          </a:xfrm>
          <a:prstGeom prst="rect">
            <a:avLst/>
          </a:prstGeom>
        </p:spPr>
      </p:pic>
      <p:pic>
        <p:nvPicPr>
          <p:cNvPr id="9" name="Picture 9" descr="A picture containing floor, ground, person, shoes&#10;&#10;Description automatically generated">
            <a:extLst>
              <a:ext uri="{FF2B5EF4-FFF2-40B4-BE49-F238E27FC236}">
                <a16:creationId xmlns:a16="http://schemas.microsoft.com/office/drawing/2014/main" id="{3E891B66-94B9-B7C0-DDFA-36F641A7C8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7653" y="365759"/>
            <a:ext cx="2719485" cy="3639312"/>
          </a:xfrm>
          <a:prstGeom prst="rect">
            <a:avLst/>
          </a:prstGeom>
        </p:spPr>
      </p:pic>
      <p:pic>
        <p:nvPicPr>
          <p:cNvPr id="10" name="Picture 10" descr="A picture containing fence, person&#10;&#10;Description automatically generated">
            <a:extLst>
              <a:ext uri="{FF2B5EF4-FFF2-40B4-BE49-F238E27FC236}">
                <a16:creationId xmlns:a16="http://schemas.microsoft.com/office/drawing/2014/main" id="{C5E041DA-8052-BC2D-F89A-1742384156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1392" y="365759"/>
            <a:ext cx="2719485" cy="3639312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B2FE180B-5FDE-C849-8F25-5AF66D9A13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6457" y="365759"/>
            <a:ext cx="2734510" cy="3639312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369F152D-E540-4B48-BA11-2ADF043C6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C059F7E-04C4-4C46-9B3E-E5CE267E3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99398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A1674-3D01-1325-AD15-05FA9F745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8824" y="4440602"/>
            <a:ext cx="6860184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>
                <a:cs typeface="Calibri"/>
              </a:rPr>
              <a:t>Once the planning was done it was time for filming. I found the prefect place to film the background short, did a few test runs to see how it look and if I was happy with the end result.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10D7496-CF15-3A86-4336-E22D1EDEF597}"/>
              </a:ext>
            </a:extLst>
          </p:cNvPr>
          <p:cNvSpPr/>
          <p:nvPr/>
        </p:nvSpPr>
        <p:spPr>
          <a:xfrm>
            <a:off x="466530" y="4914122"/>
            <a:ext cx="163285" cy="83975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204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D648E-B708-5806-764F-D126EA2FA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6822"/>
            <a:ext cx="3657600" cy="1645920"/>
          </a:xfrm>
        </p:spPr>
        <p:txBody>
          <a:bodyPr>
            <a:normAutofit/>
          </a:bodyPr>
          <a:lstStyle/>
          <a:p>
            <a:r>
              <a:rPr lang="en-GB" sz="3200">
                <a:cs typeface="Calibri Light"/>
              </a:rPr>
              <a:t>Components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A7BC1-34EC-42F1-35EF-9001F18D0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217" y="572711"/>
            <a:ext cx="6106742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lvl="1" indent="0">
              <a:buNone/>
            </a:pPr>
            <a:r>
              <a:rPr lang="en-GB" sz="1800">
                <a:cs typeface="Calibri"/>
              </a:rPr>
              <a:t>Once I finished filming, I started to gather the components that I want to add to my projected. I went onto YouTube and found some copyright free dancing robots I could use and saved them in a file with the background footage. 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59FD498-FC5E-8A71-F563-3343F6422400}"/>
              </a:ext>
            </a:extLst>
          </p:cNvPr>
          <p:cNvSpPr/>
          <p:nvPr/>
        </p:nvSpPr>
        <p:spPr>
          <a:xfrm>
            <a:off x="489857" y="1057469"/>
            <a:ext cx="139959" cy="7075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2CBCB2C1-9909-F2CF-E84C-FCC8A7B32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708" y="2612937"/>
            <a:ext cx="7760675" cy="4058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5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 descr="Electronic circuit board">
            <a:extLst>
              <a:ext uri="{FF2B5EF4-FFF2-40B4-BE49-F238E27FC236}">
                <a16:creationId xmlns:a16="http://schemas.microsoft.com/office/drawing/2014/main" id="{DCB6E2AD-448F-C0C6-CF26-A9CEA9B0DB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BB50C8-AC15-59C7-D516-618DC8A19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Production</a:t>
            </a:r>
            <a:endParaRPr lang="en-US" sz="4000">
              <a:solidFill>
                <a:srgbClr val="FFFFFF"/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92E26-9F68-D3F0-B00D-7FEF4A62C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2000">
              <a:solidFill>
                <a:srgbClr val="FFFFFF"/>
              </a:solidFill>
              <a:ea typeface="+mn-lt"/>
              <a:cs typeface="+mn-lt"/>
            </a:endParaRPr>
          </a:p>
          <a:p>
            <a:endParaRPr lang="en-GB" sz="20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242242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D648E-B708-5806-764F-D126EA2FA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6822"/>
            <a:ext cx="3657600" cy="1645920"/>
          </a:xfrm>
        </p:spPr>
        <p:txBody>
          <a:bodyPr>
            <a:normAutofit/>
          </a:bodyPr>
          <a:lstStyle/>
          <a:p>
            <a:r>
              <a:rPr lang="en-GB" sz="3200">
                <a:cs typeface="Calibri Light"/>
              </a:rPr>
              <a:t>Tracking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A7BC1-34EC-42F1-35EF-9001F18D0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217" y="572711"/>
            <a:ext cx="6106742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lvl="1" indent="0">
              <a:buNone/>
            </a:pPr>
            <a:r>
              <a:rPr lang="en-GB" sz="1800">
                <a:cs typeface="Calibri"/>
              </a:rPr>
              <a:t>I added all the components to Adobe After Effects. </a:t>
            </a:r>
          </a:p>
          <a:p>
            <a:pPr marL="457200" lvl="1" indent="0">
              <a:buNone/>
            </a:pPr>
            <a:r>
              <a:rPr lang="en-GB" sz="1800">
                <a:cs typeface="Calibri"/>
              </a:rPr>
              <a:t>Once that was done, I tracked the camera movements so that I could get the track points to find the best place so add the robots.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59FD498-FC5E-8A71-F563-3343F6422400}"/>
              </a:ext>
            </a:extLst>
          </p:cNvPr>
          <p:cNvSpPr/>
          <p:nvPr/>
        </p:nvSpPr>
        <p:spPr>
          <a:xfrm>
            <a:off x="489857" y="1057469"/>
            <a:ext cx="139959" cy="7075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2539EEF-F581-B648-1CE5-27D4641C4B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369" y="3027721"/>
            <a:ext cx="5216769" cy="2830649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207504E4-64B6-2833-7DF1-C1800D0C21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6308" y="3027721"/>
            <a:ext cx="5216770" cy="2842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350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D648E-B708-5806-764F-D126EA2FA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6822"/>
            <a:ext cx="3657600" cy="1645920"/>
          </a:xfrm>
        </p:spPr>
        <p:txBody>
          <a:bodyPr>
            <a:normAutofit/>
          </a:bodyPr>
          <a:lstStyle/>
          <a:p>
            <a:r>
              <a:rPr lang="en-GB" sz="3200">
                <a:cs typeface="Calibri Light"/>
              </a:rPr>
              <a:t>Creating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A7BC1-34EC-42F1-35EF-9001F18D0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217" y="572711"/>
            <a:ext cx="6106742" cy="164592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457200" lvl="1" indent="0">
              <a:buNone/>
            </a:pPr>
            <a:r>
              <a:rPr lang="en-GB" sz="1800">
                <a:cs typeface="Calibri"/>
              </a:rPr>
              <a:t>Once I found somewhere to add the robots and created the Null and Camera. I then brought in one of the robots, I used KEYLIGHT to remove the green screen. I then made the clip a 3D object. I copied the Null tracking to the footage of the robot. I then repeated this for my seconded robot but in a different place and made him a bit more smaller. 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59FD498-FC5E-8A71-F563-3343F6422400}"/>
              </a:ext>
            </a:extLst>
          </p:cNvPr>
          <p:cNvSpPr/>
          <p:nvPr/>
        </p:nvSpPr>
        <p:spPr>
          <a:xfrm>
            <a:off x="489857" y="1057469"/>
            <a:ext cx="139959" cy="7075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5" descr="A screenshot of a video game&#10;&#10;Description automatically generated">
            <a:extLst>
              <a:ext uri="{FF2B5EF4-FFF2-40B4-BE49-F238E27FC236}">
                <a16:creationId xmlns:a16="http://schemas.microsoft.com/office/drawing/2014/main" id="{5FA9D857-C9CD-B9B5-F0AE-9DEA5A2379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908" y="2620333"/>
            <a:ext cx="5052646" cy="2707582"/>
          </a:xfrm>
          <a:prstGeom prst="rect">
            <a:avLst/>
          </a:prstGeom>
        </p:spPr>
      </p:pic>
      <p:pic>
        <p:nvPicPr>
          <p:cNvPr id="6" name="Picture 6" descr="A screenshot of a video game&#10;&#10;Description automatically generated">
            <a:extLst>
              <a:ext uri="{FF2B5EF4-FFF2-40B4-BE49-F238E27FC236}">
                <a16:creationId xmlns:a16="http://schemas.microsoft.com/office/drawing/2014/main" id="{4E68630B-8243-14FC-33B3-B2144081FF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1722" y="3848336"/>
            <a:ext cx="5099538" cy="2748587"/>
          </a:xfrm>
          <a:prstGeom prst="rect">
            <a:avLst/>
          </a:prstGeom>
        </p:spPr>
      </p:pic>
      <p:pic>
        <p:nvPicPr>
          <p:cNvPr id="7" name="Picture 7" descr="A screenshot of a video game&#10;&#10;Description automatically generated">
            <a:extLst>
              <a:ext uri="{FF2B5EF4-FFF2-40B4-BE49-F238E27FC236}">
                <a16:creationId xmlns:a16="http://schemas.microsoft.com/office/drawing/2014/main" id="{8761BF72-4D8E-200E-3100-65388C0B1A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7907" y="2617413"/>
            <a:ext cx="4161693" cy="2267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232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D648E-B708-5806-764F-D126EA2FA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6822"/>
            <a:ext cx="3657600" cy="1645920"/>
          </a:xfrm>
        </p:spPr>
        <p:txBody>
          <a:bodyPr>
            <a:normAutofit/>
          </a:bodyPr>
          <a:lstStyle/>
          <a:p>
            <a:r>
              <a:rPr lang="en-GB" sz="3200">
                <a:cs typeface="Calibri Light"/>
              </a:rPr>
              <a:t>Editing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A7BC1-34EC-42F1-35EF-9001F18D0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217" y="572711"/>
            <a:ext cx="6106742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lvl="1" indent="0">
              <a:buNone/>
            </a:pPr>
            <a:r>
              <a:rPr lang="en-GB" sz="1800">
                <a:cs typeface="Calibri"/>
              </a:rPr>
              <a:t>After a quick run though to make sure everything looked right and were it needed to be, I started to edit the robots and background to make sure that they both matched in brightness and look like one piece and not three editing together. 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59FD498-FC5E-8A71-F563-3343F6422400}"/>
              </a:ext>
            </a:extLst>
          </p:cNvPr>
          <p:cNvSpPr/>
          <p:nvPr/>
        </p:nvSpPr>
        <p:spPr>
          <a:xfrm>
            <a:off x="489857" y="1057469"/>
            <a:ext cx="139959" cy="7075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5" descr="A screenshot of a video game&#10;&#10;Description automatically generated">
            <a:extLst>
              <a:ext uri="{FF2B5EF4-FFF2-40B4-BE49-F238E27FC236}">
                <a16:creationId xmlns:a16="http://schemas.microsoft.com/office/drawing/2014/main" id="{49DBFCE0-7E31-071B-BDFB-A4815232A3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123" y="2730068"/>
            <a:ext cx="6529753" cy="3355618"/>
          </a:xfrm>
          <a:prstGeom prst="rect">
            <a:avLst/>
          </a:prstGeom>
        </p:spPr>
      </p:pic>
      <p:pic>
        <p:nvPicPr>
          <p:cNvPr id="6" name="Picture 6" descr="A screenshot of a video game&#10;&#10;Description automatically generated">
            <a:extLst>
              <a:ext uri="{FF2B5EF4-FFF2-40B4-BE49-F238E27FC236}">
                <a16:creationId xmlns:a16="http://schemas.microsoft.com/office/drawing/2014/main" id="{B396E26E-3CB8-A389-0753-1C5E2F6274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0" y="3109783"/>
            <a:ext cx="6646984" cy="359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7188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!!BGRectangle">
            <a:extLst>
              <a:ext uri="{FF2B5EF4-FFF2-40B4-BE49-F238E27FC236}">
                <a16:creationId xmlns:a16="http://schemas.microsoft.com/office/drawing/2014/main" id="{F1611BA9-268A-49A6-84F8-FC9153668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0EB187-900F-4AF5-813B-101456D9F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rocessus d’impression de magazines">
            <a:extLst>
              <a:ext uri="{FF2B5EF4-FFF2-40B4-BE49-F238E27FC236}">
                <a16:creationId xmlns:a16="http://schemas.microsoft.com/office/drawing/2014/main" id="{5D3FAFB1-77F5-1649-36BD-8827B5477E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6627" r="-2" b="381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FB288B-25FB-2519-5BDB-7CA892B736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85186" y="1200152"/>
            <a:ext cx="6897171" cy="4457696"/>
          </a:xfrm>
        </p:spPr>
        <p:txBody>
          <a:bodyPr anchor="ctr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  <a:cs typeface="Calibri Light"/>
              </a:rPr>
              <a:t>Post</a:t>
            </a:r>
            <a:r>
              <a:rPr lang="en-GB" sz="8000">
                <a:solidFill>
                  <a:srgbClr val="FFFFFF"/>
                </a:solidFill>
                <a:cs typeface="Calibri Light"/>
              </a:rPr>
              <a:t>-</a:t>
            </a:r>
            <a:r>
              <a:rPr lang="en-GB">
                <a:solidFill>
                  <a:srgbClr val="FFFFFF"/>
                </a:solidFill>
                <a:cs typeface="Calibri Light"/>
              </a:rPr>
              <a:t>Production 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!!Line">
            <a:extLst>
              <a:ext uri="{FF2B5EF4-FFF2-40B4-BE49-F238E27FC236}">
                <a16:creationId xmlns:a16="http://schemas.microsoft.com/office/drawing/2014/main" id="{1825D5AF-D278-4D9A-A4F5-A1A1D3507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6" y="2286000"/>
            <a:ext cx="27432" cy="2286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654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D648E-B708-5806-764F-D126EA2FA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6822"/>
            <a:ext cx="3657600" cy="1645920"/>
          </a:xfrm>
        </p:spPr>
        <p:txBody>
          <a:bodyPr>
            <a:normAutofit/>
          </a:bodyPr>
          <a:lstStyle/>
          <a:p>
            <a:r>
              <a:rPr lang="en-GB" sz="3200">
                <a:cs typeface="Calibri Light"/>
              </a:rPr>
              <a:t>Testing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A7BC1-34EC-42F1-35EF-9001F18D0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217" y="580486"/>
            <a:ext cx="6137844" cy="1669247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457200" lvl="1" indent="0">
              <a:buNone/>
            </a:pPr>
            <a:r>
              <a:rPr lang="en-GB" sz="1800">
                <a:cs typeface="Calibri"/>
              </a:rPr>
              <a:t>Once I with my finished piece, I had someone look over it to make sure that the robots looked apart of the background from the beginning and not added in after. I also had them look to make sure that there was no mistakes and that everything looked right. </a:t>
            </a:r>
            <a:endParaRPr lang="en-US"/>
          </a:p>
          <a:p>
            <a:pPr marL="457200" lvl="1" indent="0">
              <a:buNone/>
            </a:pPr>
            <a:r>
              <a:rPr lang="en-GB" sz="1800">
                <a:cs typeface="Calibri"/>
              </a:rPr>
              <a:t>Once that was done, I saved it into the file were the background footage was, as well as the footage for the two dancing robot. 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59FD498-FC5E-8A71-F563-3343F6422400}"/>
              </a:ext>
            </a:extLst>
          </p:cNvPr>
          <p:cNvSpPr/>
          <p:nvPr/>
        </p:nvSpPr>
        <p:spPr>
          <a:xfrm>
            <a:off x="489857" y="1010577"/>
            <a:ext cx="175128" cy="7427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5" descr="Table&#10;&#10;Description automatically generated">
            <a:extLst>
              <a:ext uri="{FF2B5EF4-FFF2-40B4-BE49-F238E27FC236}">
                <a16:creationId xmlns:a16="http://schemas.microsoft.com/office/drawing/2014/main" id="{849F450A-4A7B-652B-B4B2-528B841B04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292" y="2777059"/>
            <a:ext cx="7373815" cy="3847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197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D648E-B708-5806-764F-D126EA2FA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6822"/>
            <a:ext cx="3657600" cy="1645920"/>
          </a:xfrm>
        </p:spPr>
        <p:txBody>
          <a:bodyPr>
            <a:normAutofit/>
          </a:bodyPr>
          <a:lstStyle/>
          <a:p>
            <a:r>
              <a:rPr lang="en-GB" sz="3200">
                <a:cs typeface="Calibri Light"/>
              </a:rPr>
              <a:t>Reference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A7BC1-34EC-42F1-35EF-9001F18D0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489" y="2641702"/>
            <a:ext cx="11674717" cy="2824916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457200" lvl="1" indent="0">
              <a:buNone/>
            </a:pPr>
            <a:endParaRPr lang="en-US">
              <a:ea typeface="+mn-lt"/>
              <a:cs typeface="+mn-lt"/>
            </a:endParaRPr>
          </a:p>
          <a:p>
            <a:pPr marL="457200" lvl="1" indent="0">
              <a:buNone/>
            </a:pPr>
            <a:endParaRPr lang="en-US">
              <a:ea typeface="+mn-lt"/>
              <a:cs typeface="+mn-lt"/>
            </a:endParaRPr>
          </a:p>
          <a:p>
            <a:pPr marL="457200" lvl="1" indent="0">
              <a:buNone/>
            </a:pPr>
            <a:r>
              <a:rPr lang="en-US">
                <a:ea typeface="+mn-lt"/>
                <a:cs typeface="+mn-lt"/>
              </a:rPr>
              <a:t>Dancing Robots </a:t>
            </a:r>
            <a:endParaRPr lang="en-US">
              <a:ea typeface="Calibri"/>
              <a:cs typeface="Calibri"/>
            </a:endParaRPr>
          </a:p>
          <a:p>
            <a:pPr lvl="1">
              <a:buNone/>
            </a:pPr>
            <a:r>
              <a:rPr lang="en-US">
                <a:ea typeface="+mn-lt"/>
                <a:cs typeface="+mn-lt"/>
              </a:rPr>
              <a:t>“🦾ROBOT </a:t>
            </a:r>
            <a:r>
              <a:rPr lang="en-US" err="1">
                <a:ea typeface="+mn-lt"/>
                <a:cs typeface="+mn-lt"/>
              </a:rPr>
              <a:t>bailando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pantalla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verde</a:t>
            </a:r>
            <a:r>
              <a:rPr lang="en-US">
                <a:ea typeface="+mn-lt"/>
                <a:cs typeface="+mn-lt"/>
              </a:rPr>
              <a:t> [ Efecto </a:t>
            </a:r>
            <a:r>
              <a:rPr lang="en-US" err="1">
                <a:ea typeface="+mn-lt"/>
                <a:cs typeface="+mn-lt"/>
              </a:rPr>
              <a:t>bailarines</a:t>
            </a:r>
            <a:r>
              <a:rPr lang="en-US">
                <a:ea typeface="+mn-lt"/>
                <a:cs typeface="+mn-lt"/>
              </a:rPr>
              <a:t> CHROMA KEY ],” </a:t>
            </a:r>
            <a:r>
              <a:rPr lang="en-US" i="1">
                <a:ea typeface="+mn-lt"/>
                <a:cs typeface="+mn-lt"/>
                <a:hlinkClick r:id="rId2"/>
              </a:rPr>
              <a:t>www.youtube.com</a:t>
            </a:r>
            <a:r>
              <a:rPr lang="en-US">
                <a:ea typeface="+mn-lt"/>
                <a:cs typeface="+mn-lt"/>
              </a:rPr>
              <a:t>. </a:t>
            </a:r>
            <a:r>
              <a:rPr lang="en-US">
                <a:ea typeface="+mn-lt"/>
                <a:cs typeface="+mn-lt"/>
                <a:hlinkClick r:id="rId3"/>
              </a:rPr>
              <a:t>https://www.youtube.com/watch?v=BieiPEnfehw</a:t>
            </a:r>
            <a:r>
              <a:rPr lang="en-US">
                <a:ea typeface="+mn-lt"/>
                <a:cs typeface="+mn-lt"/>
              </a:rPr>
              <a:t> (accessed Jan. 12, 2023).</a:t>
            </a:r>
          </a:p>
          <a:p>
            <a:pPr lvl="1">
              <a:buNone/>
            </a:pPr>
            <a:endParaRPr lang="en-US">
              <a:ea typeface="+mn-lt"/>
              <a:cs typeface="+mn-lt"/>
            </a:endParaRPr>
          </a:p>
          <a:p>
            <a:pPr lvl="1">
              <a:buNone/>
            </a:pPr>
            <a:r>
              <a:rPr lang="en-US">
                <a:ea typeface="+mn-lt"/>
                <a:cs typeface="+mn-lt"/>
              </a:rPr>
              <a:t>“Robot dance green screen cartoon characters animation,” </a:t>
            </a:r>
            <a:r>
              <a:rPr lang="en-US" i="1">
                <a:ea typeface="+mn-lt"/>
                <a:cs typeface="+mn-lt"/>
                <a:hlinkClick r:id="rId2"/>
              </a:rPr>
              <a:t>www.youtube.com</a:t>
            </a:r>
            <a:r>
              <a:rPr lang="en-US">
                <a:ea typeface="+mn-lt"/>
                <a:cs typeface="+mn-lt"/>
              </a:rPr>
              <a:t>. </a:t>
            </a:r>
            <a:r>
              <a:rPr lang="en-US">
                <a:ea typeface="+mn-lt"/>
                <a:cs typeface="+mn-lt"/>
                <a:hlinkClick r:id="rId4"/>
              </a:rPr>
              <a:t>https://www.youtube.com/watch?v=6KegAqnv0Ss</a:t>
            </a:r>
            <a:r>
              <a:rPr lang="en-US">
                <a:ea typeface="+mn-lt"/>
                <a:cs typeface="+mn-lt"/>
              </a:rPr>
              <a:t> (accessed Jan. 12, 2023).</a:t>
            </a:r>
          </a:p>
          <a:p>
            <a:pPr marL="457200" lvl="1" indent="0">
              <a:buNone/>
            </a:pPr>
            <a:endParaRPr lang="en-US">
              <a:ea typeface="Calibri"/>
              <a:cs typeface="Calibri"/>
            </a:endParaRPr>
          </a:p>
          <a:p>
            <a:pPr marL="457200" lvl="1" indent="0">
              <a:buNone/>
            </a:pPr>
            <a:endParaRPr lang="en-US"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59FD498-FC5E-8A71-F563-3343F6422400}"/>
              </a:ext>
            </a:extLst>
          </p:cNvPr>
          <p:cNvSpPr/>
          <p:nvPr/>
        </p:nvSpPr>
        <p:spPr>
          <a:xfrm>
            <a:off x="489857" y="1057469"/>
            <a:ext cx="139959" cy="7075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4767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VFX Composting Sequence Reflective Account </vt:lpstr>
      <vt:lpstr>My Production Pipeline </vt:lpstr>
      <vt:lpstr>Pre-Production </vt:lpstr>
      <vt:lpstr>Pre-Production Planning  </vt:lpstr>
      <vt:lpstr>Story Board </vt:lpstr>
      <vt:lpstr>Filming </vt:lpstr>
      <vt:lpstr>Components </vt:lpstr>
      <vt:lpstr>Production</vt:lpstr>
      <vt:lpstr>Tracking </vt:lpstr>
      <vt:lpstr>Creating </vt:lpstr>
      <vt:lpstr>Editing </vt:lpstr>
      <vt:lpstr>Post-Production </vt:lpstr>
      <vt:lpstr>Testing </vt:lpstr>
      <vt:lpstr>Reference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2022-12-14T16:26:09Z</dcterms:created>
  <dcterms:modified xsi:type="dcterms:W3CDTF">2023-01-13T00:03:34Z</dcterms:modified>
</cp:coreProperties>
</file>