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notesMasterIdLst>
    <p:notesMasterId r:id="rId31"/>
  </p:notesMasterIdLst>
  <p:sldIdLst>
    <p:sldId id="256" r:id="rId2"/>
    <p:sldId id="257" r:id="rId3"/>
    <p:sldId id="296" r:id="rId4"/>
    <p:sldId id="258" r:id="rId5"/>
    <p:sldId id="270" r:id="rId6"/>
    <p:sldId id="259" r:id="rId7"/>
    <p:sldId id="261" r:id="rId8"/>
    <p:sldId id="262" r:id="rId9"/>
    <p:sldId id="297" r:id="rId10"/>
    <p:sldId id="280" r:id="rId11"/>
    <p:sldId id="281" r:id="rId12"/>
    <p:sldId id="282" r:id="rId13"/>
    <p:sldId id="283" r:id="rId14"/>
    <p:sldId id="284" r:id="rId15"/>
    <p:sldId id="285" r:id="rId16"/>
    <p:sldId id="289" r:id="rId17"/>
    <p:sldId id="286" r:id="rId18"/>
    <p:sldId id="290" r:id="rId19"/>
    <p:sldId id="291" r:id="rId20"/>
    <p:sldId id="298" r:id="rId21"/>
    <p:sldId id="287" r:id="rId22"/>
    <p:sldId id="288" r:id="rId23"/>
    <p:sldId id="292" r:id="rId24"/>
    <p:sldId id="293" r:id="rId25"/>
    <p:sldId id="295" r:id="rId26"/>
    <p:sldId id="294" r:id="rId27"/>
    <p:sldId id="299" r:id="rId28"/>
    <p:sldId id="300" r:id="rId29"/>
    <p:sldId id="301"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654ABF-21AE-4360-9CFB-AB824EA7E77B}" v="8" dt="2026-01-30T14:17:39.0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72941" autoAdjust="0"/>
  </p:normalViewPr>
  <p:slideViewPr>
    <p:cSldViewPr snapToGrid="0">
      <p:cViewPr varScale="1">
        <p:scale>
          <a:sx n="60" d="100"/>
          <a:sy n="60" d="100"/>
        </p:scale>
        <p:origin x="490" y="43"/>
      </p:cViewPr>
      <p:guideLst/>
    </p:cSldViewPr>
  </p:slideViewPr>
  <p:notesTextViewPr>
    <p:cViewPr>
      <p:scale>
        <a:sx n="3" d="2"/>
        <a:sy n="3" d="2"/>
      </p:scale>
      <p:origin x="0" y="0"/>
    </p:cViewPr>
  </p:notesTextViewPr>
  <p:notesViewPr>
    <p:cSldViewPr snapToGrid="0">
      <p:cViewPr varScale="1">
        <p:scale>
          <a:sx n="70" d="100"/>
          <a:sy n="70" d="100"/>
        </p:scale>
        <p:origin x="2088" y="29"/>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Brown" userId="856727495e1cce7c" providerId="LiveId" clId="{B300E920-0EB2-4BE6-95E8-85F4EA25B7C1}"/>
    <pc:docChg chg="undo custSel addSld modSld">
      <pc:chgData name="Ellie Brown" userId="856727495e1cce7c" providerId="LiveId" clId="{B300E920-0EB2-4BE6-95E8-85F4EA25B7C1}" dt="2026-01-30T14:18:33.022" v="469" actId="20577"/>
      <pc:docMkLst>
        <pc:docMk/>
      </pc:docMkLst>
      <pc:sldChg chg="addSp modSp mod setBg addAnim">
        <pc:chgData name="Ellie Brown" userId="856727495e1cce7c" providerId="LiveId" clId="{B300E920-0EB2-4BE6-95E8-85F4EA25B7C1}" dt="2026-01-30T14:00:45.534" v="1"/>
        <pc:sldMkLst>
          <pc:docMk/>
          <pc:sldMk cId="50137747" sldId="256"/>
        </pc:sldMkLst>
        <pc:spChg chg="mod">
          <ac:chgData name="Ellie Brown" userId="856727495e1cce7c" providerId="LiveId" clId="{B300E920-0EB2-4BE6-95E8-85F4EA25B7C1}" dt="2026-01-30T14:00:45.519" v="0" actId="26606"/>
          <ac:spMkLst>
            <pc:docMk/>
            <pc:sldMk cId="50137747" sldId="256"/>
            <ac:spMk id="2" creationId="{5BF3BA62-DEB1-A696-DC3F-271259F1ABAF}"/>
          </ac:spMkLst>
        </pc:spChg>
        <pc:picChg chg="add">
          <ac:chgData name="Ellie Brown" userId="856727495e1cce7c" providerId="LiveId" clId="{B300E920-0EB2-4BE6-95E8-85F4EA25B7C1}" dt="2026-01-30T14:00:45.519" v="0" actId="26606"/>
          <ac:picMkLst>
            <pc:docMk/>
            <pc:sldMk cId="50137747" sldId="256"/>
            <ac:picMk id="4" creationId="{FD35DA43-3DBF-6ACF-400B-FE1C9A35346E}"/>
          </ac:picMkLst>
        </pc:picChg>
      </pc:sldChg>
      <pc:sldChg chg="addSp modSp mod setBg">
        <pc:chgData name="Ellie Brown" userId="856727495e1cce7c" providerId="LiveId" clId="{B300E920-0EB2-4BE6-95E8-85F4EA25B7C1}" dt="2026-01-30T14:00:52.641" v="2" actId="26606"/>
        <pc:sldMkLst>
          <pc:docMk/>
          <pc:sldMk cId="3903572922" sldId="257"/>
        </pc:sldMkLst>
        <pc:spChg chg="mod">
          <ac:chgData name="Ellie Brown" userId="856727495e1cce7c" providerId="LiveId" clId="{B300E920-0EB2-4BE6-95E8-85F4EA25B7C1}" dt="2026-01-30T14:00:52.641" v="2" actId="26606"/>
          <ac:spMkLst>
            <pc:docMk/>
            <pc:sldMk cId="3903572922" sldId="257"/>
            <ac:spMk id="2" creationId="{D4CEB04D-94AC-3AC4-86BD-76CB40AD2418}"/>
          </ac:spMkLst>
        </pc:spChg>
        <pc:spChg chg="mod">
          <ac:chgData name="Ellie Brown" userId="856727495e1cce7c" providerId="LiveId" clId="{B300E920-0EB2-4BE6-95E8-85F4EA25B7C1}" dt="2026-01-30T14:00:52.641" v="2" actId="26606"/>
          <ac:spMkLst>
            <pc:docMk/>
            <pc:sldMk cId="3903572922" sldId="257"/>
            <ac:spMk id="3" creationId="{F8EE66E2-D084-05B7-53D1-2DE7FB231903}"/>
          </ac:spMkLst>
        </pc:spChg>
        <pc:cxnChg chg="add">
          <ac:chgData name="Ellie Brown" userId="856727495e1cce7c" providerId="LiveId" clId="{B300E920-0EB2-4BE6-95E8-85F4EA25B7C1}" dt="2026-01-30T14:00:52.641" v="2" actId="26606"/>
          <ac:cxnSpMkLst>
            <pc:docMk/>
            <pc:sldMk cId="3903572922" sldId="257"/>
            <ac:cxnSpMk id="8" creationId="{0B5F7E3B-C5F1-40E0-A491-558BAFBC1127}"/>
          </ac:cxnSpMkLst>
        </pc:cxnChg>
      </pc:sldChg>
      <pc:sldChg chg="addSp modSp mod setBg">
        <pc:chgData name="Ellie Brown" userId="856727495e1cce7c" providerId="LiveId" clId="{B300E920-0EB2-4BE6-95E8-85F4EA25B7C1}" dt="2026-01-30T14:01:12.890" v="43" actId="26606"/>
        <pc:sldMkLst>
          <pc:docMk/>
          <pc:sldMk cId="2544407716" sldId="258"/>
        </pc:sldMkLst>
        <pc:spChg chg="mod">
          <ac:chgData name="Ellie Brown" userId="856727495e1cce7c" providerId="LiveId" clId="{B300E920-0EB2-4BE6-95E8-85F4EA25B7C1}" dt="2026-01-30T14:01:12.890" v="43" actId="26606"/>
          <ac:spMkLst>
            <pc:docMk/>
            <pc:sldMk cId="2544407716" sldId="258"/>
            <ac:spMk id="2" creationId="{8E317E92-180C-20D9-C966-BD8148EF5DE5}"/>
          </ac:spMkLst>
        </pc:spChg>
        <pc:spChg chg="mod">
          <ac:chgData name="Ellie Brown" userId="856727495e1cce7c" providerId="LiveId" clId="{B300E920-0EB2-4BE6-95E8-85F4EA25B7C1}" dt="2026-01-30T14:01:12.890" v="43" actId="26606"/>
          <ac:spMkLst>
            <pc:docMk/>
            <pc:sldMk cId="2544407716" sldId="258"/>
            <ac:spMk id="3" creationId="{25D718C9-2BB8-A5A2-9214-99AC91ECACF7}"/>
          </ac:spMkLst>
        </pc:spChg>
        <pc:spChg chg="add">
          <ac:chgData name="Ellie Brown" userId="856727495e1cce7c" providerId="LiveId" clId="{B300E920-0EB2-4BE6-95E8-85F4EA25B7C1}" dt="2026-01-30T14:01:12.890" v="43" actId="26606"/>
          <ac:spMkLst>
            <pc:docMk/>
            <pc:sldMk cId="2544407716" sldId="258"/>
            <ac:spMk id="9" creationId="{3BCB5F6A-9EB0-40B0-9D13-3023E9A20508}"/>
          </ac:spMkLst>
        </pc:spChg>
        <pc:picChg chg="add">
          <ac:chgData name="Ellie Brown" userId="856727495e1cce7c" providerId="LiveId" clId="{B300E920-0EB2-4BE6-95E8-85F4EA25B7C1}" dt="2026-01-30T14:01:12.890" v="43" actId="26606"/>
          <ac:picMkLst>
            <pc:docMk/>
            <pc:sldMk cId="2544407716" sldId="258"/>
            <ac:picMk id="5" creationId="{3A6579DB-02A0-02BA-24C2-ECA93EA5DC6F}"/>
          </ac:picMkLst>
        </pc:picChg>
      </pc:sldChg>
      <pc:sldChg chg="addSp delSp modSp mod setBg">
        <pc:chgData name="Ellie Brown" userId="856727495e1cce7c" providerId="LiveId" clId="{B300E920-0EB2-4BE6-95E8-85F4EA25B7C1}" dt="2026-01-30T14:03:45.245" v="138" actId="26606"/>
        <pc:sldMkLst>
          <pc:docMk/>
          <pc:sldMk cId="1353024765" sldId="259"/>
        </pc:sldMkLst>
        <pc:spChg chg="mod">
          <ac:chgData name="Ellie Brown" userId="856727495e1cce7c" providerId="LiveId" clId="{B300E920-0EB2-4BE6-95E8-85F4EA25B7C1}" dt="2026-01-30T14:03:34.835" v="132" actId="26606"/>
          <ac:spMkLst>
            <pc:docMk/>
            <pc:sldMk cId="1353024765" sldId="259"/>
            <ac:spMk id="2" creationId="{37678B10-FDC8-6B07-4359-6B897F74F6D5}"/>
          </ac:spMkLst>
        </pc:spChg>
        <pc:spChg chg="mod">
          <ac:chgData name="Ellie Brown" userId="856727495e1cce7c" providerId="LiveId" clId="{B300E920-0EB2-4BE6-95E8-85F4EA25B7C1}" dt="2026-01-30T14:03:45.245" v="138" actId="26606"/>
          <ac:spMkLst>
            <pc:docMk/>
            <pc:sldMk cId="1353024765" sldId="259"/>
            <ac:spMk id="3" creationId="{4777CD2A-F1E6-44EF-FBA0-C192A95A13B1}"/>
          </ac:spMkLst>
        </pc:spChg>
        <pc:spChg chg="add del">
          <ac:chgData name="Ellie Brown" userId="856727495e1cce7c" providerId="LiveId" clId="{B300E920-0EB2-4BE6-95E8-85F4EA25B7C1}" dt="2026-01-30T14:03:45.245" v="138" actId="26606"/>
          <ac:spMkLst>
            <pc:docMk/>
            <pc:sldMk cId="1353024765" sldId="259"/>
            <ac:spMk id="8" creationId="{8DF4D7F6-81B5-452A-9CE6-76D81F91D41B}"/>
          </ac:spMkLst>
        </pc:spChg>
        <pc:spChg chg="add del">
          <ac:chgData name="Ellie Brown" userId="856727495e1cce7c" providerId="LiveId" clId="{B300E920-0EB2-4BE6-95E8-85F4EA25B7C1}" dt="2026-01-30T14:03:45.245" v="138" actId="26606"/>
          <ac:spMkLst>
            <pc:docMk/>
            <pc:sldMk cId="1353024765" sldId="259"/>
            <ac:spMk id="10" creationId="{4600514D-20FB-4559-97DC-D1DC39E6C3DE}"/>
          </ac:spMkLst>
        </pc:spChg>
        <pc:spChg chg="add del">
          <ac:chgData name="Ellie Brown" userId="856727495e1cce7c" providerId="LiveId" clId="{B300E920-0EB2-4BE6-95E8-85F4EA25B7C1}" dt="2026-01-30T14:03:45.245" v="138" actId="26606"/>
          <ac:spMkLst>
            <pc:docMk/>
            <pc:sldMk cId="1353024765" sldId="259"/>
            <ac:spMk id="12" creationId="{266F638A-E405-4AC0-B984-72E5813B0DD1}"/>
          </ac:spMkLst>
        </pc:spChg>
        <pc:spChg chg="add del">
          <ac:chgData name="Ellie Brown" userId="856727495e1cce7c" providerId="LiveId" clId="{B300E920-0EB2-4BE6-95E8-85F4EA25B7C1}" dt="2026-01-30T14:03:45.245" v="138" actId="26606"/>
          <ac:spMkLst>
            <pc:docMk/>
            <pc:sldMk cId="1353024765" sldId="259"/>
            <ac:spMk id="18" creationId="{27B538D5-95DB-47ED-9CB4-34AE5BF78E6B}"/>
          </ac:spMkLst>
        </pc:spChg>
        <pc:spChg chg="add">
          <ac:chgData name="Ellie Brown" userId="856727495e1cce7c" providerId="LiveId" clId="{B300E920-0EB2-4BE6-95E8-85F4EA25B7C1}" dt="2026-01-30T14:03:45.245" v="138" actId="26606"/>
          <ac:spMkLst>
            <pc:docMk/>
            <pc:sldMk cId="1353024765" sldId="259"/>
            <ac:spMk id="23" creationId="{8DF4D7F6-81B5-452A-9CE6-76D81F91D41B}"/>
          </ac:spMkLst>
        </pc:spChg>
        <pc:spChg chg="add">
          <ac:chgData name="Ellie Brown" userId="856727495e1cce7c" providerId="LiveId" clId="{B300E920-0EB2-4BE6-95E8-85F4EA25B7C1}" dt="2026-01-30T14:03:45.245" v="138" actId="26606"/>
          <ac:spMkLst>
            <pc:docMk/>
            <pc:sldMk cId="1353024765" sldId="259"/>
            <ac:spMk id="25" creationId="{4600514D-20FB-4559-97DC-D1DC39E6C3DE}"/>
          </ac:spMkLst>
        </pc:spChg>
        <pc:spChg chg="add">
          <ac:chgData name="Ellie Brown" userId="856727495e1cce7c" providerId="LiveId" clId="{B300E920-0EB2-4BE6-95E8-85F4EA25B7C1}" dt="2026-01-30T14:03:45.245" v="138" actId="26606"/>
          <ac:spMkLst>
            <pc:docMk/>
            <pc:sldMk cId="1353024765" sldId="259"/>
            <ac:spMk id="27" creationId="{266F638A-E405-4AC0-B984-72E5813B0DD1}"/>
          </ac:spMkLst>
        </pc:spChg>
        <pc:spChg chg="add">
          <ac:chgData name="Ellie Brown" userId="856727495e1cce7c" providerId="LiveId" clId="{B300E920-0EB2-4BE6-95E8-85F4EA25B7C1}" dt="2026-01-30T14:03:45.245" v="138" actId="26606"/>
          <ac:spMkLst>
            <pc:docMk/>
            <pc:sldMk cId="1353024765" sldId="259"/>
            <ac:spMk id="33" creationId="{27B538D5-95DB-47ED-9CB4-34AE5BF78E6B}"/>
          </ac:spMkLst>
        </pc:spChg>
        <pc:cxnChg chg="add">
          <ac:chgData name="Ellie Brown" userId="856727495e1cce7c" providerId="LiveId" clId="{B300E920-0EB2-4BE6-95E8-85F4EA25B7C1}" dt="2026-01-30T14:03:34.835" v="132" actId="26606"/>
          <ac:cxnSpMkLst>
            <pc:docMk/>
            <pc:sldMk cId="1353024765" sldId="259"/>
            <ac:cxnSpMk id="14" creationId="{7D1CBE93-B17D-4509-843C-82287C38032A}"/>
          </ac:cxnSpMkLst>
        </pc:cxnChg>
        <pc:cxnChg chg="add">
          <ac:chgData name="Ellie Brown" userId="856727495e1cce7c" providerId="LiveId" clId="{B300E920-0EB2-4BE6-95E8-85F4EA25B7C1}" dt="2026-01-30T14:03:34.835" v="132" actId="26606"/>
          <ac:cxnSpMkLst>
            <pc:docMk/>
            <pc:sldMk cId="1353024765" sldId="259"/>
            <ac:cxnSpMk id="16" creationId="{AE6277B4-6A43-48AB-89B2-3442221619CC}"/>
          </ac:cxnSpMkLst>
        </pc:cxnChg>
        <pc:cxnChg chg="add">
          <ac:chgData name="Ellie Brown" userId="856727495e1cce7c" providerId="LiveId" clId="{B300E920-0EB2-4BE6-95E8-85F4EA25B7C1}" dt="2026-01-30T14:03:45.245" v="138" actId="26606"/>
          <ac:cxnSpMkLst>
            <pc:docMk/>
            <pc:sldMk cId="1353024765" sldId="259"/>
            <ac:cxnSpMk id="31" creationId="{AE6277B4-6A43-48AB-89B2-3442221619CC}"/>
          </ac:cxnSpMkLst>
        </pc:cxnChg>
      </pc:sldChg>
      <pc:sldChg chg="modSp mod modNotesTx">
        <pc:chgData name="Ellie Brown" userId="856727495e1cce7c" providerId="LiveId" clId="{B300E920-0EB2-4BE6-95E8-85F4EA25B7C1}" dt="2026-01-30T14:05:07.877" v="173" actId="20577"/>
        <pc:sldMkLst>
          <pc:docMk/>
          <pc:sldMk cId="3582662726" sldId="261"/>
        </pc:sldMkLst>
        <pc:spChg chg="mod">
          <ac:chgData name="Ellie Brown" userId="856727495e1cce7c" providerId="LiveId" clId="{B300E920-0EB2-4BE6-95E8-85F4EA25B7C1}" dt="2026-01-30T14:05:07.877" v="173" actId="20577"/>
          <ac:spMkLst>
            <pc:docMk/>
            <pc:sldMk cId="3582662726" sldId="261"/>
            <ac:spMk id="2" creationId="{4FBE7565-6818-6608-776A-F9F28560618A}"/>
          </ac:spMkLst>
        </pc:spChg>
        <pc:spChg chg="mod">
          <ac:chgData name="Ellie Brown" userId="856727495e1cce7c" providerId="LiveId" clId="{B300E920-0EB2-4BE6-95E8-85F4EA25B7C1}" dt="2026-01-30T14:05:05.535" v="171" actId="14100"/>
          <ac:spMkLst>
            <pc:docMk/>
            <pc:sldMk cId="3582662726" sldId="261"/>
            <ac:spMk id="3" creationId="{57C3DD74-CBC5-66BD-0AD5-7C65611D949F}"/>
          </ac:spMkLst>
        </pc:spChg>
      </pc:sldChg>
      <pc:sldChg chg="modSp mod">
        <pc:chgData name="Ellie Brown" userId="856727495e1cce7c" providerId="LiveId" clId="{B300E920-0EB2-4BE6-95E8-85F4EA25B7C1}" dt="2026-01-30T14:05:26.800" v="178" actId="20577"/>
        <pc:sldMkLst>
          <pc:docMk/>
          <pc:sldMk cId="911358520" sldId="262"/>
        </pc:sldMkLst>
        <pc:spChg chg="mod">
          <ac:chgData name="Ellie Brown" userId="856727495e1cce7c" providerId="LiveId" clId="{B300E920-0EB2-4BE6-95E8-85F4EA25B7C1}" dt="2026-01-30T14:05:26.800" v="178" actId="20577"/>
          <ac:spMkLst>
            <pc:docMk/>
            <pc:sldMk cId="911358520" sldId="262"/>
            <ac:spMk id="3" creationId="{69B7A60E-8E2B-10AD-B680-A3560E065E95}"/>
          </ac:spMkLst>
        </pc:spChg>
        <pc:spChg chg="mod">
          <ac:chgData name="Ellie Brown" userId="856727495e1cce7c" providerId="LiveId" clId="{B300E920-0EB2-4BE6-95E8-85F4EA25B7C1}" dt="2026-01-30T14:05:10.691" v="175" actId="20577"/>
          <ac:spMkLst>
            <pc:docMk/>
            <pc:sldMk cId="911358520" sldId="262"/>
            <ac:spMk id="6" creationId="{9CA7A206-8BF5-34B1-35AD-A1B7F00EF598}"/>
          </ac:spMkLst>
        </pc:spChg>
      </pc:sldChg>
      <pc:sldChg chg="addSp delSp modSp mod setBg modNotesTx">
        <pc:chgData name="Ellie Brown" userId="856727495e1cce7c" providerId="LiveId" clId="{B300E920-0EB2-4BE6-95E8-85F4EA25B7C1}" dt="2026-01-30T14:02:34.020" v="127" actId="6549"/>
        <pc:sldMkLst>
          <pc:docMk/>
          <pc:sldMk cId="1594251292" sldId="270"/>
        </pc:sldMkLst>
        <pc:spChg chg="mod">
          <ac:chgData name="Ellie Brown" userId="856727495e1cce7c" providerId="LiveId" clId="{B300E920-0EB2-4BE6-95E8-85F4EA25B7C1}" dt="2026-01-30T14:01:47.226" v="126" actId="26606"/>
          <ac:spMkLst>
            <pc:docMk/>
            <pc:sldMk cId="1594251292" sldId="270"/>
            <ac:spMk id="2" creationId="{8E317E92-180C-20D9-C966-BD8148EF5DE5}"/>
          </ac:spMkLst>
        </pc:spChg>
        <pc:spChg chg="del">
          <ac:chgData name="Ellie Brown" userId="856727495e1cce7c" providerId="LiveId" clId="{B300E920-0EB2-4BE6-95E8-85F4EA25B7C1}" dt="2026-01-30T14:01:47.226" v="126" actId="26606"/>
          <ac:spMkLst>
            <pc:docMk/>
            <pc:sldMk cId="1594251292" sldId="270"/>
            <ac:spMk id="3" creationId="{25D718C9-2BB8-A5A2-9214-99AC91ECACF7}"/>
          </ac:spMkLst>
        </pc:spChg>
        <pc:spChg chg="add">
          <ac:chgData name="Ellie Brown" userId="856727495e1cce7c" providerId="LiveId" clId="{B300E920-0EB2-4BE6-95E8-85F4EA25B7C1}" dt="2026-01-30T14:01:47.226" v="126" actId="26606"/>
          <ac:spMkLst>
            <pc:docMk/>
            <pc:sldMk cId="1594251292" sldId="270"/>
            <ac:spMk id="9" creationId="{45B71F80-1F92-4074-84D9-16A062B215B3}"/>
          </ac:spMkLst>
        </pc:spChg>
        <pc:spChg chg="add">
          <ac:chgData name="Ellie Brown" userId="856727495e1cce7c" providerId="LiveId" clId="{B300E920-0EB2-4BE6-95E8-85F4EA25B7C1}" dt="2026-01-30T14:01:47.226" v="126" actId="26606"/>
          <ac:spMkLst>
            <pc:docMk/>
            <pc:sldMk cId="1594251292" sldId="270"/>
            <ac:spMk id="11" creationId="{7209C9DA-6E0D-46D9-8275-C52222D8CCAC}"/>
          </ac:spMkLst>
        </pc:spChg>
        <pc:spChg chg="add">
          <ac:chgData name="Ellie Brown" userId="856727495e1cce7c" providerId="LiveId" clId="{B300E920-0EB2-4BE6-95E8-85F4EA25B7C1}" dt="2026-01-30T14:01:47.226" v="126" actId="26606"/>
          <ac:spMkLst>
            <pc:docMk/>
            <pc:sldMk cId="1594251292" sldId="270"/>
            <ac:spMk id="13" creationId="{3EB57A4D-E0D0-46DA-B339-F24CA46FA70B}"/>
          </ac:spMkLst>
        </pc:spChg>
        <pc:graphicFrameChg chg="add">
          <ac:chgData name="Ellie Brown" userId="856727495e1cce7c" providerId="LiveId" clId="{B300E920-0EB2-4BE6-95E8-85F4EA25B7C1}" dt="2026-01-30T14:01:47.226" v="126" actId="26606"/>
          <ac:graphicFrameMkLst>
            <pc:docMk/>
            <pc:sldMk cId="1594251292" sldId="270"/>
            <ac:graphicFrameMk id="5" creationId="{B397E24C-2EA3-EF07-ED74-2E67CDFB5332}"/>
          </ac:graphicFrameMkLst>
        </pc:graphicFrameChg>
      </pc:sldChg>
      <pc:sldChg chg="modSp mod">
        <pc:chgData name="Ellie Brown" userId="856727495e1cce7c" providerId="LiveId" clId="{B300E920-0EB2-4BE6-95E8-85F4EA25B7C1}" dt="2026-01-30T14:07:50.516" v="186" actId="20577"/>
        <pc:sldMkLst>
          <pc:docMk/>
          <pc:sldMk cId="1357941917" sldId="280"/>
        </pc:sldMkLst>
        <pc:spChg chg="mod">
          <ac:chgData name="Ellie Brown" userId="856727495e1cce7c" providerId="LiveId" clId="{B300E920-0EB2-4BE6-95E8-85F4EA25B7C1}" dt="2026-01-30T14:07:50.516" v="186" actId="20577"/>
          <ac:spMkLst>
            <pc:docMk/>
            <pc:sldMk cId="1357941917" sldId="280"/>
            <ac:spMk id="3" creationId="{A6619F18-9E01-E455-651F-6796EF2A4E69}"/>
          </ac:spMkLst>
        </pc:spChg>
      </pc:sldChg>
      <pc:sldChg chg="addSp modSp mod setBg setClrOvrMap">
        <pc:chgData name="Ellie Brown" userId="856727495e1cce7c" providerId="LiveId" clId="{B300E920-0EB2-4BE6-95E8-85F4EA25B7C1}" dt="2026-01-30T14:07:54.242" v="187" actId="26606"/>
        <pc:sldMkLst>
          <pc:docMk/>
          <pc:sldMk cId="134067927" sldId="281"/>
        </pc:sldMkLst>
        <pc:spChg chg="mod">
          <ac:chgData name="Ellie Brown" userId="856727495e1cce7c" providerId="LiveId" clId="{B300E920-0EB2-4BE6-95E8-85F4EA25B7C1}" dt="2026-01-30T14:07:54.242" v="187" actId="26606"/>
          <ac:spMkLst>
            <pc:docMk/>
            <pc:sldMk cId="134067927" sldId="281"/>
            <ac:spMk id="2" creationId="{27380E1E-24D5-FCAE-092A-948A6F4D99D0}"/>
          </ac:spMkLst>
        </pc:spChg>
        <pc:spChg chg="mod">
          <ac:chgData name="Ellie Brown" userId="856727495e1cce7c" providerId="LiveId" clId="{B300E920-0EB2-4BE6-95E8-85F4EA25B7C1}" dt="2026-01-30T14:07:54.242" v="187" actId="26606"/>
          <ac:spMkLst>
            <pc:docMk/>
            <pc:sldMk cId="134067927" sldId="281"/>
            <ac:spMk id="3" creationId="{B7D4878F-F3CE-9F15-AF87-EDF231314D32}"/>
          </ac:spMkLst>
        </pc:spChg>
        <pc:spChg chg="add">
          <ac:chgData name="Ellie Brown" userId="856727495e1cce7c" providerId="LiveId" clId="{B300E920-0EB2-4BE6-95E8-85F4EA25B7C1}" dt="2026-01-30T14:07:54.242" v="187" actId="26606"/>
          <ac:spMkLst>
            <pc:docMk/>
            <pc:sldMk cId="134067927" sldId="281"/>
            <ac:spMk id="8" creationId="{A65AC7D1-EAA9-48F5-B509-60A7F50BF703}"/>
          </ac:spMkLst>
        </pc:spChg>
        <pc:spChg chg="add">
          <ac:chgData name="Ellie Brown" userId="856727495e1cce7c" providerId="LiveId" clId="{B300E920-0EB2-4BE6-95E8-85F4EA25B7C1}" dt="2026-01-30T14:07:54.242" v="187" actId="26606"/>
          <ac:spMkLst>
            <pc:docMk/>
            <pc:sldMk cId="134067927" sldId="281"/>
            <ac:spMk id="10" creationId="{D6320AF9-619A-4175-865B-5663E1AEF4C5}"/>
          </ac:spMkLst>
        </pc:spChg>
        <pc:spChg chg="add">
          <ac:chgData name="Ellie Brown" userId="856727495e1cce7c" providerId="LiveId" clId="{B300E920-0EB2-4BE6-95E8-85F4EA25B7C1}" dt="2026-01-30T14:07:54.242" v="187" actId="26606"/>
          <ac:spMkLst>
            <pc:docMk/>
            <pc:sldMk cId="134067927" sldId="281"/>
            <ac:spMk id="16" creationId="{7E018740-5C2B-4A41-AC1A-7E68D1EC1954}"/>
          </ac:spMkLst>
        </pc:spChg>
        <pc:spChg chg="add">
          <ac:chgData name="Ellie Brown" userId="856727495e1cce7c" providerId="LiveId" clId="{B300E920-0EB2-4BE6-95E8-85F4EA25B7C1}" dt="2026-01-30T14:07:54.242" v="187" actId="26606"/>
          <ac:spMkLst>
            <pc:docMk/>
            <pc:sldMk cId="134067927" sldId="281"/>
            <ac:spMk id="18" creationId="{166F75A4-C475-4941-8EE2-B80A06A2C1BB}"/>
          </ac:spMkLst>
        </pc:spChg>
        <pc:spChg chg="add">
          <ac:chgData name="Ellie Brown" userId="856727495e1cce7c" providerId="LiveId" clId="{B300E920-0EB2-4BE6-95E8-85F4EA25B7C1}" dt="2026-01-30T14:07:54.242" v="187" actId="26606"/>
          <ac:spMkLst>
            <pc:docMk/>
            <pc:sldMk cId="134067927" sldId="281"/>
            <ac:spMk id="20" creationId="{A032553A-72E8-4B0D-8405-FF9771C9AF05}"/>
          </ac:spMkLst>
        </pc:spChg>
        <pc:spChg chg="add">
          <ac:chgData name="Ellie Brown" userId="856727495e1cce7c" providerId="LiveId" clId="{B300E920-0EB2-4BE6-95E8-85F4EA25B7C1}" dt="2026-01-30T14:07:54.242" v="187" actId="26606"/>
          <ac:spMkLst>
            <pc:docMk/>
            <pc:sldMk cId="134067927" sldId="281"/>
            <ac:spMk id="22" creationId="{765800AC-C3B9-498E-87BC-29FAE4C76B21}"/>
          </ac:spMkLst>
        </pc:spChg>
        <pc:spChg chg="add">
          <ac:chgData name="Ellie Brown" userId="856727495e1cce7c" providerId="LiveId" clId="{B300E920-0EB2-4BE6-95E8-85F4EA25B7C1}" dt="2026-01-30T14:07:54.242" v="187" actId="26606"/>
          <ac:spMkLst>
            <pc:docMk/>
            <pc:sldMk cId="134067927" sldId="281"/>
            <ac:spMk id="24" creationId="{1F9D6ACB-2FF4-49F9-978A-E0D5327FC635}"/>
          </ac:spMkLst>
        </pc:spChg>
        <pc:spChg chg="add">
          <ac:chgData name="Ellie Brown" userId="856727495e1cce7c" providerId="LiveId" clId="{B300E920-0EB2-4BE6-95E8-85F4EA25B7C1}" dt="2026-01-30T14:07:54.242" v="187" actId="26606"/>
          <ac:spMkLst>
            <pc:docMk/>
            <pc:sldMk cId="134067927" sldId="281"/>
            <ac:spMk id="26" creationId="{142BFA2A-77A0-4F60-A32A-685681C84889}"/>
          </ac:spMkLst>
        </pc:spChg>
      </pc:sldChg>
      <pc:sldChg chg="addSp modSp mod setBg">
        <pc:chgData name="Ellie Brown" userId="856727495e1cce7c" providerId="LiveId" clId="{B300E920-0EB2-4BE6-95E8-85F4EA25B7C1}" dt="2026-01-30T14:09:13.474" v="209" actId="20577"/>
        <pc:sldMkLst>
          <pc:docMk/>
          <pc:sldMk cId="1152271141" sldId="282"/>
        </pc:sldMkLst>
        <pc:spChg chg="mod">
          <ac:chgData name="Ellie Brown" userId="856727495e1cce7c" providerId="LiveId" clId="{B300E920-0EB2-4BE6-95E8-85F4EA25B7C1}" dt="2026-01-30T14:08:45.662" v="188" actId="26606"/>
          <ac:spMkLst>
            <pc:docMk/>
            <pc:sldMk cId="1152271141" sldId="282"/>
            <ac:spMk id="2" creationId="{85327B0D-8AFA-CC92-E9A3-CA9F88BCDD18}"/>
          </ac:spMkLst>
        </pc:spChg>
        <pc:spChg chg="mod">
          <ac:chgData name="Ellie Brown" userId="856727495e1cce7c" providerId="LiveId" clId="{B300E920-0EB2-4BE6-95E8-85F4EA25B7C1}" dt="2026-01-30T14:09:13.474" v="209" actId="20577"/>
          <ac:spMkLst>
            <pc:docMk/>
            <pc:sldMk cId="1152271141" sldId="282"/>
            <ac:spMk id="3" creationId="{D2069146-B563-3BC4-9BEA-5183C17BA036}"/>
          </ac:spMkLst>
        </pc:spChg>
        <pc:spChg chg="add">
          <ac:chgData name="Ellie Brown" userId="856727495e1cce7c" providerId="LiveId" clId="{B300E920-0EB2-4BE6-95E8-85F4EA25B7C1}" dt="2026-01-30T14:08:45.662" v="188" actId="26606"/>
          <ac:spMkLst>
            <pc:docMk/>
            <pc:sldMk cId="1152271141" sldId="282"/>
            <ac:spMk id="8" creationId="{8DF4D7F6-81B5-452A-9CE6-76D81F91D41B}"/>
          </ac:spMkLst>
        </pc:spChg>
        <pc:spChg chg="add">
          <ac:chgData name="Ellie Brown" userId="856727495e1cce7c" providerId="LiveId" clId="{B300E920-0EB2-4BE6-95E8-85F4EA25B7C1}" dt="2026-01-30T14:08:45.662" v="188" actId="26606"/>
          <ac:spMkLst>
            <pc:docMk/>
            <pc:sldMk cId="1152271141" sldId="282"/>
            <ac:spMk id="10" creationId="{4600514D-20FB-4559-97DC-D1DC39E6C3DE}"/>
          </ac:spMkLst>
        </pc:spChg>
        <pc:spChg chg="add">
          <ac:chgData name="Ellie Brown" userId="856727495e1cce7c" providerId="LiveId" clId="{B300E920-0EB2-4BE6-95E8-85F4EA25B7C1}" dt="2026-01-30T14:08:45.662" v="188" actId="26606"/>
          <ac:spMkLst>
            <pc:docMk/>
            <pc:sldMk cId="1152271141" sldId="282"/>
            <ac:spMk id="12" creationId="{266F638A-E405-4AC0-B984-72E5813B0DD1}"/>
          </ac:spMkLst>
        </pc:spChg>
        <pc:spChg chg="add">
          <ac:chgData name="Ellie Brown" userId="856727495e1cce7c" providerId="LiveId" clId="{B300E920-0EB2-4BE6-95E8-85F4EA25B7C1}" dt="2026-01-30T14:08:45.662" v="188" actId="26606"/>
          <ac:spMkLst>
            <pc:docMk/>
            <pc:sldMk cId="1152271141" sldId="282"/>
            <ac:spMk id="18" creationId="{27B538D5-95DB-47ED-9CB4-34AE5BF78E6B}"/>
          </ac:spMkLst>
        </pc:spChg>
        <pc:cxnChg chg="add">
          <ac:chgData name="Ellie Brown" userId="856727495e1cce7c" providerId="LiveId" clId="{B300E920-0EB2-4BE6-95E8-85F4EA25B7C1}" dt="2026-01-30T14:08:45.662" v="188" actId="26606"/>
          <ac:cxnSpMkLst>
            <pc:docMk/>
            <pc:sldMk cId="1152271141" sldId="282"/>
            <ac:cxnSpMk id="14" creationId="{7D1CBE93-B17D-4509-843C-82287C38032A}"/>
          </ac:cxnSpMkLst>
        </pc:cxnChg>
        <pc:cxnChg chg="add">
          <ac:chgData name="Ellie Brown" userId="856727495e1cce7c" providerId="LiveId" clId="{B300E920-0EB2-4BE6-95E8-85F4EA25B7C1}" dt="2026-01-30T14:08:45.662" v="188" actId="26606"/>
          <ac:cxnSpMkLst>
            <pc:docMk/>
            <pc:sldMk cId="1152271141" sldId="282"/>
            <ac:cxnSpMk id="16" creationId="{AE6277B4-6A43-48AB-89B2-3442221619CC}"/>
          </ac:cxnSpMkLst>
        </pc:cxnChg>
      </pc:sldChg>
      <pc:sldChg chg="addSp delSp modSp mod setBg">
        <pc:chgData name="Ellie Brown" userId="856727495e1cce7c" providerId="LiveId" clId="{B300E920-0EB2-4BE6-95E8-85F4EA25B7C1}" dt="2026-01-30T14:09:27.787" v="210" actId="26606"/>
        <pc:sldMkLst>
          <pc:docMk/>
          <pc:sldMk cId="495990708" sldId="284"/>
        </pc:sldMkLst>
        <pc:spChg chg="mod">
          <ac:chgData name="Ellie Brown" userId="856727495e1cce7c" providerId="LiveId" clId="{B300E920-0EB2-4BE6-95E8-85F4EA25B7C1}" dt="2026-01-30T14:09:27.787" v="210" actId="26606"/>
          <ac:spMkLst>
            <pc:docMk/>
            <pc:sldMk cId="495990708" sldId="284"/>
            <ac:spMk id="2" creationId="{75141EED-5B8B-1735-3A83-E11FD62A13AF}"/>
          </ac:spMkLst>
        </pc:spChg>
        <pc:spChg chg="del">
          <ac:chgData name="Ellie Brown" userId="856727495e1cce7c" providerId="LiveId" clId="{B300E920-0EB2-4BE6-95E8-85F4EA25B7C1}" dt="2026-01-30T14:09:27.787" v="210" actId="26606"/>
          <ac:spMkLst>
            <pc:docMk/>
            <pc:sldMk cId="495990708" sldId="284"/>
            <ac:spMk id="3" creationId="{29620D4E-E0C7-0DC1-EC4A-BDAA34288A9A}"/>
          </ac:spMkLst>
        </pc:spChg>
        <pc:spChg chg="add">
          <ac:chgData name="Ellie Brown" userId="856727495e1cce7c" providerId="LiveId" clId="{B300E920-0EB2-4BE6-95E8-85F4EA25B7C1}" dt="2026-01-30T14:09:27.787" v="210" actId="26606"/>
          <ac:spMkLst>
            <pc:docMk/>
            <pc:sldMk cId="495990708" sldId="284"/>
            <ac:spMk id="9" creationId="{45B71F80-1F92-4074-84D9-16A062B215B3}"/>
          </ac:spMkLst>
        </pc:spChg>
        <pc:spChg chg="add">
          <ac:chgData name="Ellie Brown" userId="856727495e1cce7c" providerId="LiveId" clId="{B300E920-0EB2-4BE6-95E8-85F4EA25B7C1}" dt="2026-01-30T14:09:27.787" v="210" actId="26606"/>
          <ac:spMkLst>
            <pc:docMk/>
            <pc:sldMk cId="495990708" sldId="284"/>
            <ac:spMk id="11" creationId="{7209C9DA-6E0D-46D9-8275-C52222D8CCAC}"/>
          </ac:spMkLst>
        </pc:spChg>
        <pc:spChg chg="add">
          <ac:chgData name="Ellie Brown" userId="856727495e1cce7c" providerId="LiveId" clId="{B300E920-0EB2-4BE6-95E8-85F4EA25B7C1}" dt="2026-01-30T14:09:27.787" v="210" actId="26606"/>
          <ac:spMkLst>
            <pc:docMk/>
            <pc:sldMk cId="495990708" sldId="284"/>
            <ac:spMk id="13" creationId="{3EB57A4D-E0D0-46DA-B339-F24CA46FA70B}"/>
          </ac:spMkLst>
        </pc:spChg>
        <pc:graphicFrameChg chg="add">
          <ac:chgData name="Ellie Brown" userId="856727495e1cce7c" providerId="LiveId" clId="{B300E920-0EB2-4BE6-95E8-85F4EA25B7C1}" dt="2026-01-30T14:09:27.787" v="210" actId="26606"/>
          <ac:graphicFrameMkLst>
            <pc:docMk/>
            <pc:sldMk cId="495990708" sldId="284"/>
            <ac:graphicFrameMk id="5" creationId="{6D748132-BB6E-1A25-264B-1D58B96A89E0}"/>
          </ac:graphicFrameMkLst>
        </pc:graphicFrameChg>
      </pc:sldChg>
      <pc:sldChg chg="modSp mod">
        <pc:chgData name="Ellie Brown" userId="856727495e1cce7c" providerId="LiveId" clId="{B300E920-0EB2-4BE6-95E8-85F4EA25B7C1}" dt="2026-01-30T14:10:19.125" v="217" actId="20577"/>
        <pc:sldMkLst>
          <pc:docMk/>
          <pc:sldMk cId="681497207" sldId="285"/>
        </pc:sldMkLst>
        <pc:spChg chg="mod">
          <ac:chgData name="Ellie Brown" userId="856727495e1cce7c" providerId="LiveId" clId="{B300E920-0EB2-4BE6-95E8-85F4EA25B7C1}" dt="2026-01-30T14:10:19.125" v="217" actId="20577"/>
          <ac:spMkLst>
            <pc:docMk/>
            <pc:sldMk cId="681497207" sldId="285"/>
            <ac:spMk id="3" creationId="{D21B55FD-30A4-AACA-6432-37734AC7F2CE}"/>
          </ac:spMkLst>
        </pc:spChg>
      </pc:sldChg>
      <pc:sldChg chg="addSp delSp modSp mod setBg">
        <pc:chgData name="Ellie Brown" userId="856727495e1cce7c" providerId="LiveId" clId="{B300E920-0EB2-4BE6-95E8-85F4EA25B7C1}" dt="2026-01-30T14:12:19.823" v="222" actId="27636"/>
        <pc:sldMkLst>
          <pc:docMk/>
          <pc:sldMk cId="381466785" sldId="286"/>
        </pc:sldMkLst>
        <pc:spChg chg="mod">
          <ac:chgData name="Ellie Brown" userId="856727495e1cce7c" providerId="LiveId" clId="{B300E920-0EB2-4BE6-95E8-85F4EA25B7C1}" dt="2026-01-30T14:12:19.794" v="221" actId="26606"/>
          <ac:spMkLst>
            <pc:docMk/>
            <pc:sldMk cId="381466785" sldId="286"/>
            <ac:spMk id="2" creationId="{82D43C8F-9AF2-5144-7B77-6DD03C6D6C92}"/>
          </ac:spMkLst>
        </pc:spChg>
        <pc:spChg chg="mod">
          <ac:chgData name="Ellie Brown" userId="856727495e1cce7c" providerId="LiveId" clId="{B300E920-0EB2-4BE6-95E8-85F4EA25B7C1}" dt="2026-01-30T14:12:19.823" v="222" actId="27636"/>
          <ac:spMkLst>
            <pc:docMk/>
            <pc:sldMk cId="381466785" sldId="286"/>
            <ac:spMk id="3" creationId="{F5CDB919-7D87-4078-9212-B3EBB90DFB62}"/>
          </ac:spMkLst>
        </pc:spChg>
        <pc:spChg chg="add">
          <ac:chgData name="Ellie Brown" userId="856727495e1cce7c" providerId="LiveId" clId="{B300E920-0EB2-4BE6-95E8-85F4EA25B7C1}" dt="2026-01-30T14:12:19.794" v="221" actId="26606"/>
          <ac:spMkLst>
            <pc:docMk/>
            <pc:sldMk cId="381466785" sldId="286"/>
            <ac:spMk id="10" creationId="{4600514D-20FB-4559-97DC-D1DC39E6C3DE}"/>
          </ac:spMkLst>
        </pc:spChg>
        <pc:spChg chg="add">
          <ac:chgData name="Ellie Brown" userId="856727495e1cce7c" providerId="LiveId" clId="{B300E920-0EB2-4BE6-95E8-85F4EA25B7C1}" dt="2026-01-30T14:12:19.794" v="221" actId="26606"/>
          <ac:spMkLst>
            <pc:docMk/>
            <pc:sldMk cId="381466785" sldId="286"/>
            <ac:spMk id="11" creationId="{8DF4D7F6-81B5-452A-9CE6-76D81F91D41B}"/>
          </ac:spMkLst>
        </pc:spChg>
        <pc:spChg chg="add">
          <ac:chgData name="Ellie Brown" userId="856727495e1cce7c" providerId="LiveId" clId="{B300E920-0EB2-4BE6-95E8-85F4EA25B7C1}" dt="2026-01-30T14:12:19.794" v="221" actId="26606"/>
          <ac:spMkLst>
            <pc:docMk/>
            <pc:sldMk cId="381466785" sldId="286"/>
            <ac:spMk id="12" creationId="{266F638A-E405-4AC0-B984-72E5813B0DD1}"/>
          </ac:spMkLst>
        </pc:spChg>
        <pc:spChg chg="add">
          <ac:chgData name="Ellie Brown" userId="856727495e1cce7c" providerId="LiveId" clId="{B300E920-0EB2-4BE6-95E8-85F4EA25B7C1}" dt="2026-01-30T14:12:19.794" v="221" actId="26606"/>
          <ac:spMkLst>
            <pc:docMk/>
            <pc:sldMk cId="381466785" sldId="286"/>
            <ac:spMk id="18" creationId="{27B538D5-95DB-47ED-9CB4-34AE5BF78E6B}"/>
          </ac:spMkLst>
        </pc:spChg>
        <pc:cxnChg chg="add del">
          <ac:chgData name="Ellie Brown" userId="856727495e1cce7c" providerId="LiveId" clId="{B300E920-0EB2-4BE6-95E8-85F4EA25B7C1}" dt="2026-01-30T14:12:19.774" v="220" actId="26606"/>
          <ac:cxnSpMkLst>
            <pc:docMk/>
            <pc:sldMk cId="381466785" sldId="286"/>
            <ac:cxnSpMk id="8" creationId="{0B5F7E3B-C5F1-40E0-A491-558BAFBC1127}"/>
          </ac:cxnSpMkLst>
        </pc:cxnChg>
        <pc:cxnChg chg="add">
          <ac:chgData name="Ellie Brown" userId="856727495e1cce7c" providerId="LiveId" clId="{B300E920-0EB2-4BE6-95E8-85F4EA25B7C1}" dt="2026-01-30T14:12:19.794" v="221" actId="26606"/>
          <ac:cxnSpMkLst>
            <pc:docMk/>
            <pc:sldMk cId="381466785" sldId="286"/>
            <ac:cxnSpMk id="14" creationId="{7D1CBE93-B17D-4509-843C-82287C38032A}"/>
          </ac:cxnSpMkLst>
        </pc:cxnChg>
        <pc:cxnChg chg="add">
          <ac:chgData name="Ellie Brown" userId="856727495e1cce7c" providerId="LiveId" clId="{B300E920-0EB2-4BE6-95E8-85F4EA25B7C1}" dt="2026-01-30T14:12:19.794" v="221" actId="26606"/>
          <ac:cxnSpMkLst>
            <pc:docMk/>
            <pc:sldMk cId="381466785" sldId="286"/>
            <ac:cxnSpMk id="16" creationId="{AE6277B4-6A43-48AB-89B2-3442221619CC}"/>
          </ac:cxnSpMkLst>
        </pc:cxnChg>
      </pc:sldChg>
      <pc:sldChg chg="modSp mod">
        <pc:chgData name="Ellie Brown" userId="856727495e1cce7c" providerId="LiveId" clId="{B300E920-0EB2-4BE6-95E8-85F4EA25B7C1}" dt="2026-01-30T14:14:28.363" v="232" actId="20577"/>
        <pc:sldMkLst>
          <pc:docMk/>
          <pc:sldMk cId="425429077" sldId="288"/>
        </pc:sldMkLst>
        <pc:spChg chg="mod">
          <ac:chgData name="Ellie Brown" userId="856727495e1cce7c" providerId="LiveId" clId="{B300E920-0EB2-4BE6-95E8-85F4EA25B7C1}" dt="2026-01-30T14:14:28.363" v="232" actId="20577"/>
          <ac:spMkLst>
            <pc:docMk/>
            <pc:sldMk cId="425429077" sldId="288"/>
            <ac:spMk id="3" creationId="{3236B1EC-7C1F-0624-3D27-DF045584901C}"/>
          </ac:spMkLst>
        </pc:spChg>
      </pc:sldChg>
      <pc:sldChg chg="modSp mod">
        <pc:chgData name="Ellie Brown" userId="856727495e1cce7c" providerId="LiveId" clId="{B300E920-0EB2-4BE6-95E8-85F4EA25B7C1}" dt="2026-01-30T14:12:03.995" v="218" actId="20577"/>
        <pc:sldMkLst>
          <pc:docMk/>
          <pc:sldMk cId="2623041092" sldId="289"/>
        </pc:sldMkLst>
        <pc:spChg chg="mod">
          <ac:chgData name="Ellie Brown" userId="856727495e1cce7c" providerId="LiveId" clId="{B300E920-0EB2-4BE6-95E8-85F4EA25B7C1}" dt="2026-01-30T14:12:03.995" v="218" actId="20577"/>
          <ac:spMkLst>
            <pc:docMk/>
            <pc:sldMk cId="2623041092" sldId="289"/>
            <ac:spMk id="3" creationId="{9F1372A1-6157-BB88-7BD5-064FC61D27EF}"/>
          </ac:spMkLst>
        </pc:spChg>
      </pc:sldChg>
      <pc:sldChg chg="addSp modSp mod setBg addAnim">
        <pc:chgData name="Ellie Brown" userId="856727495e1cce7c" providerId="LiveId" clId="{B300E920-0EB2-4BE6-95E8-85F4EA25B7C1}" dt="2026-01-30T14:16:02.787" v="347"/>
        <pc:sldMkLst>
          <pc:docMk/>
          <pc:sldMk cId="1522186286" sldId="294"/>
        </pc:sldMkLst>
        <pc:spChg chg="mod">
          <ac:chgData name="Ellie Brown" userId="856727495e1cce7c" providerId="LiveId" clId="{B300E920-0EB2-4BE6-95E8-85F4EA25B7C1}" dt="2026-01-30T14:16:02.780" v="346" actId="26606"/>
          <ac:spMkLst>
            <pc:docMk/>
            <pc:sldMk cId="1522186286" sldId="294"/>
            <ac:spMk id="2" creationId="{ED6C2014-5338-1C5E-5DC4-06A2D698A876}"/>
          </ac:spMkLst>
        </pc:spChg>
        <pc:spChg chg="mod">
          <ac:chgData name="Ellie Brown" userId="856727495e1cce7c" providerId="LiveId" clId="{B300E920-0EB2-4BE6-95E8-85F4EA25B7C1}" dt="2026-01-30T14:16:02.780" v="346" actId="26606"/>
          <ac:spMkLst>
            <pc:docMk/>
            <pc:sldMk cId="1522186286" sldId="294"/>
            <ac:spMk id="3" creationId="{8492D74D-851D-E3BD-E506-9DD95EAB2F6D}"/>
          </ac:spMkLst>
        </pc:spChg>
        <pc:grpChg chg="add">
          <ac:chgData name="Ellie Brown" userId="856727495e1cce7c" providerId="LiveId" clId="{B300E920-0EB2-4BE6-95E8-85F4EA25B7C1}" dt="2026-01-30T14:16:02.780" v="346" actId="26606"/>
          <ac:grpSpMkLst>
            <pc:docMk/>
            <pc:sldMk cId="1522186286" sldId="294"/>
            <ac:grpSpMk id="9" creationId="{A5AFB369-4673-4727-A7CD-D86AFE0AE069}"/>
          </ac:grpSpMkLst>
        </pc:grpChg>
        <pc:picChg chg="add">
          <ac:chgData name="Ellie Brown" userId="856727495e1cce7c" providerId="LiveId" clId="{B300E920-0EB2-4BE6-95E8-85F4EA25B7C1}" dt="2026-01-30T14:16:02.780" v="346" actId="26606"/>
          <ac:picMkLst>
            <pc:docMk/>
            <pc:sldMk cId="1522186286" sldId="294"/>
            <ac:picMk id="5" creationId="{3BCF9756-CA31-2F1A-F502-E7092F5D02C9}"/>
          </ac:picMkLst>
        </pc:picChg>
      </pc:sldChg>
      <pc:sldChg chg="addSp modSp new mod setBg addAnim modAnim">
        <pc:chgData name="Ellie Brown" userId="856727495e1cce7c" providerId="LiveId" clId="{B300E920-0EB2-4BE6-95E8-85F4EA25B7C1}" dt="2026-01-30T14:01:42.415" v="125"/>
        <pc:sldMkLst>
          <pc:docMk/>
          <pc:sldMk cId="1559195370" sldId="296"/>
        </pc:sldMkLst>
        <pc:spChg chg="mod">
          <ac:chgData name="Ellie Brown" userId="856727495e1cce7c" providerId="LiveId" clId="{B300E920-0EB2-4BE6-95E8-85F4EA25B7C1}" dt="2026-01-30T14:01:07.468" v="41" actId="26606"/>
          <ac:spMkLst>
            <pc:docMk/>
            <pc:sldMk cId="1559195370" sldId="296"/>
            <ac:spMk id="2" creationId="{241AA8D7-630C-A348-F455-F217116B7A49}"/>
          </ac:spMkLst>
        </pc:spChg>
        <pc:spChg chg="mod">
          <ac:chgData name="Ellie Brown" userId="856727495e1cce7c" providerId="LiveId" clId="{B300E920-0EB2-4BE6-95E8-85F4EA25B7C1}" dt="2026-01-30T14:01:37.777" v="124" actId="20577"/>
          <ac:spMkLst>
            <pc:docMk/>
            <pc:sldMk cId="1559195370" sldId="296"/>
            <ac:spMk id="3" creationId="{5B6096B6-73E0-860C-7CDB-D395EA35E244}"/>
          </ac:spMkLst>
        </pc:spChg>
        <pc:grpChg chg="add">
          <ac:chgData name="Ellie Brown" userId="856727495e1cce7c" providerId="LiveId" clId="{B300E920-0EB2-4BE6-95E8-85F4EA25B7C1}" dt="2026-01-30T14:01:07.468" v="41" actId="26606"/>
          <ac:grpSpMkLst>
            <pc:docMk/>
            <pc:sldMk cId="1559195370" sldId="296"/>
            <ac:grpSpMk id="9" creationId="{A5AFB369-4673-4727-A7CD-D86AFE0AE069}"/>
          </ac:grpSpMkLst>
        </pc:grpChg>
        <pc:picChg chg="add">
          <ac:chgData name="Ellie Brown" userId="856727495e1cce7c" providerId="LiveId" clId="{B300E920-0EB2-4BE6-95E8-85F4EA25B7C1}" dt="2026-01-30T14:01:07.468" v="41" actId="26606"/>
          <ac:picMkLst>
            <pc:docMk/>
            <pc:sldMk cId="1559195370" sldId="296"/>
            <ac:picMk id="5" creationId="{3010D1CB-145A-8561-AAA4-2078B13D59F4}"/>
          </ac:picMkLst>
        </pc:picChg>
      </pc:sldChg>
      <pc:sldChg chg="addSp delSp modSp new mod setBg">
        <pc:chgData name="Ellie Brown" userId="856727495e1cce7c" providerId="LiveId" clId="{B300E920-0EB2-4BE6-95E8-85F4EA25B7C1}" dt="2026-01-30T14:06:05.439" v="185" actId="26606"/>
        <pc:sldMkLst>
          <pc:docMk/>
          <pc:sldMk cId="2251271762" sldId="297"/>
        </pc:sldMkLst>
        <pc:spChg chg="del">
          <ac:chgData name="Ellie Brown" userId="856727495e1cce7c" providerId="LiveId" clId="{B300E920-0EB2-4BE6-95E8-85F4EA25B7C1}" dt="2026-01-30T14:06:01.213" v="180" actId="478"/>
          <ac:spMkLst>
            <pc:docMk/>
            <pc:sldMk cId="2251271762" sldId="297"/>
            <ac:spMk id="2" creationId="{2FF15CF9-1B7D-6FBB-C3ED-75C9A22052AD}"/>
          </ac:spMkLst>
        </pc:spChg>
        <pc:spChg chg="del">
          <ac:chgData name="Ellie Brown" userId="856727495e1cce7c" providerId="LiveId" clId="{B300E920-0EB2-4BE6-95E8-85F4EA25B7C1}" dt="2026-01-30T14:06:03.111" v="181" actId="478"/>
          <ac:spMkLst>
            <pc:docMk/>
            <pc:sldMk cId="2251271762" sldId="297"/>
            <ac:spMk id="3" creationId="{BAE05F17-744D-632A-ACF5-4696334314F7}"/>
          </ac:spMkLst>
        </pc:spChg>
        <pc:spChg chg="add">
          <ac:chgData name="Ellie Brown" userId="856727495e1cce7c" providerId="LiveId" clId="{B300E920-0EB2-4BE6-95E8-85F4EA25B7C1}" dt="2026-01-30T14:06:05.439" v="185" actId="26606"/>
          <ac:spMkLst>
            <pc:docMk/>
            <pc:sldMk cId="2251271762" sldId="297"/>
            <ac:spMk id="22" creationId="{03E8462A-FEBA-4848-81CC-3F8DA3E477BE}"/>
          </ac:spMkLst>
        </pc:spChg>
        <pc:spChg chg="add">
          <ac:chgData name="Ellie Brown" userId="856727495e1cce7c" providerId="LiveId" clId="{B300E920-0EB2-4BE6-95E8-85F4EA25B7C1}" dt="2026-01-30T14:06:05.439" v="185" actId="26606"/>
          <ac:spMkLst>
            <pc:docMk/>
            <pc:sldMk cId="2251271762" sldId="297"/>
            <ac:spMk id="35" creationId="{7941F9B1-B01B-4A84-89D9-B169AEB4E456}"/>
          </ac:spMkLst>
        </pc:spChg>
        <pc:grpChg chg="add">
          <ac:chgData name="Ellie Brown" userId="856727495e1cce7c" providerId="LiveId" clId="{B300E920-0EB2-4BE6-95E8-85F4EA25B7C1}" dt="2026-01-30T14:06:05.439" v="185" actId="26606"/>
          <ac:grpSpMkLst>
            <pc:docMk/>
            <pc:sldMk cId="2251271762" sldId="297"/>
            <ac:grpSpMk id="10" creationId="{609316A9-990D-4EC3-A671-70EE5C1493A4}"/>
          </ac:grpSpMkLst>
        </pc:grpChg>
        <pc:grpChg chg="add">
          <ac:chgData name="Ellie Brown" userId="856727495e1cce7c" providerId="LiveId" clId="{B300E920-0EB2-4BE6-95E8-85F4EA25B7C1}" dt="2026-01-30T14:06:05.439" v="185" actId="26606"/>
          <ac:grpSpMkLst>
            <pc:docMk/>
            <pc:sldMk cId="2251271762" sldId="297"/>
            <ac:grpSpMk id="24" creationId="{2109F83F-40FE-4DB3-84CC-09FB3340D06D}"/>
          </ac:grpSpMkLst>
        </pc:grpChg>
        <pc:picChg chg="add mod">
          <ac:chgData name="Ellie Brown" userId="856727495e1cce7c" providerId="LiveId" clId="{B300E920-0EB2-4BE6-95E8-85F4EA25B7C1}" dt="2026-01-30T14:06:05.439" v="185" actId="26606"/>
          <ac:picMkLst>
            <pc:docMk/>
            <pc:sldMk cId="2251271762" sldId="297"/>
            <ac:picMk id="5" creationId="{08D9D56F-9513-9EA1-F90E-6383ABDF31A8}"/>
          </ac:picMkLst>
        </pc:picChg>
      </pc:sldChg>
      <pc:sldChg chg="addSp delSp modSp new mod setBg">
        <pc:chgData name="Ellie Brown" userId="856727495e1cce7c" providerId="LiveId" clId="{B300E920-0EB2-4BE6-95E8-85F4EA25B7C1}" dt="2026-01-30T14:13:32.758" v="229" actId="26606"/>
        <pc:sldMkLst>
          <pc:docMk/>
          <pc:sldMk cId="2753117463" sldId="298"/>
        </pc:sldMkLst>
        <pc:spChg chg="del">
          <ac:chgData name="Ellie Brown" userId="856727495e1cce7c" providerId="LiveId" clId="{B300E920-0EB2-4BE6-95E8-85F4EA25B7C1}" dt="2026-01-30T14:13:30.747" v="225" actId="478"/>
          <ac:spMkLst>
            <pc:docMk/>
            <pc:sldMk cId="2753117463" sldId="298"/>
            <ac:spMk id="2" creationId="{EE63E6F7-8EAF-7D21-CA36-6B4BF8FD045F}"/>
          </ac:spMkLst>
        </pc:spChg>
        <pc:spChg chg="del">
          <ac:chgData name="Ellie Brown" userId="856727495e1cce7c" providerId="LiveId" clId="{B300E920-0EB2-4BE6-95E8-85F4EA25B7C1}" dt="2026-01-30T14:13:29.420" v="224" actId="478"/>
          <ac:spMkLst>
            <pc:docMk/>
            <pc:sldMk cId="2753117463" sldId="298"/>
            <ac:spMk id="3" creationId="{20E59606-BFEF-E602-6728-D91FAD54EBEA}"/>
          </ac:spMkLst>
        </pc:spChg>
        <pc:spChg chg="add">
          <ac:chgData name="Ellie Brown" userId="856727495e1cce7c" providerId="LiveId" clId="{B300E920-0EB2-4BE6-95E8-85F4EA25B7C1}" dt="2026-01-30T14:13:32.758" v="229" actId="26606"/>
          <ac:spMkLst>
            <pc:docMk/>
            <pc:sldMk cId="2753117463" sldId="298"/>
            <ac:spMk id="22" creationId="{21029ED5-F105-4DD2-99C8-1E4422817978}"/>
          </ac:spMkLst>
        </pc:spChg>
        <pc:spChg chg="add">
          <ac:chgData name="Ellie Brown" userId="856727495e1cce7c" providerId="LiveId" clId="{B300E920-0EB2-4BE6-95E8-85F4EA25B7C1}" dt="2026-01-30T14:13:32.758" v="229" actId="26606"/>
          <ac:spMkLst>
            <pc:docMk/>
            <pc:sldMk cId="2753117463" sldId="298"/>
            <ac:spMk id="35" creationId="{5C9652B3-A450-4ED6-8FBF-F536BA60B4D8}"/>
          </ac:spMkLst>
        </pc:spChg>
        <pc:grpChg chg="add">
          <ac:chgData name="Ellie Brown" userId="856727495e1cce7c" providerId="LiveId" clId="{B300E920-0EB2-4BE6-95E8-85F4EA25B7C1}" dt="2026-01-30T14:13:32.758" v="229" actId="26606"/>
          <ac:grpSpMkLst>
            <pc:docMk/>
            <pc:sldMk cId="2753117463" sldId="298"/>
            <ac:grpSpMk id="10" creationId="{DDE8DE2B-61C1-46D5-BEB8-521321C182C4}"/>
          </ac:grpSpMkLst>
        </pc:grpChg>
        <pc:grpChg chg="add">
          <ac:chgData name="Ellie Brown" userId="856727495e1cce7c" providerId="LiveId" clId="{B300E920-0EB2-4BE6-95E8-85F4EA25B7C1}" dt="2026-01-30T14:13:32.758" v="229" actId="26606"/>
          <ac:grpSpMkLst>
            <pc:docMk/>
            <pc:sldMk cId="2753117463" sldId="298"/>
            <ac:grpSpMk id="24" creationId="{2D621E68-BF28-4A1C-B1A2-4E55E139E79A}"/>
          </ac:grpSpMkLst>
        </pc:grpChg>
        <pc:picChg chg="add mod">
          <ac:chgData name="Ellie Brown" userId="856727495e1cce7c" providerId="LiveId" clId="{B300E920-0EB2-4BE6-95E8-85F4EA25B7C1}" dt="2026-01-30T14:13:32.758" v="229" actId="26606"/>
          <ac:picMkLst>
            <pc:docMk/>
            <pc:sldMk cId="2753117463" sldId="298"/>
            <ac:picMk id="5" creationId="{85FFF27E-245E-5AC9-CE59-544EB5E65CE4}"/>
          </ac:picMkLst>
        </pc:picChg>
      </pc:sldChg>
      <pc:sldChg chg="addSp delSp modSp new mod modNotesTx">
        <pc:chgData name="Ellie Brown" userId="856727495e1cce7c" providerId="LiveId" clId="{B300E920-0EB2-4BE6-95E8-85F4EA25B7C1}" dt="2026-01-30T14:16:53.252" v="373" actId="20577"/>
        <pc:sldMkLst>
          <pc:docMk/>
          <pc:sldMk cId="640277304" sldId="299"/>
        </pc:sldMkLst>
        <pc:spChg chg="del">
          <ac:chgData name="Ellie Brown" userId="856727495e1cce7c" providerId="LiveId" clId="{B300E920-0EB2-4BE6-95E8-85F4EA25B7C1}" dt="2026-01-30T14:16:34.099" v="349" actId="478"/>
          <ac:spMkLst>
            <pc:docMk/>
            <pc:sldMk cId="640277304" sldId="299"/>
            <ac:spMk id="2" creationId="{AEEE1D81-FA05-DF8B-0C12-7BF521EF64F7}"/>
          </ac:spMkLst>
        </pc:spChg>
        <pc:spChg chg="del">
          <ac:chgData name="Ellie Brown" userId="856727495e1cce7c" providerId="LiveId" clId="{B300E920-0EB2-4BE6-95E8-85F4EA25B7C1}" dt="2026-01-30T14:16:35.482" v="350" actId="478"/>
          <ac:spMkLst>
            <pc:docMk/>
            <pc:sldMk cId="640277304" sldId="299"/>
            <ac:spMk id="3" creationId="{AA372E28-DCE8-B9D4-9E62-4522DE92712B}"/>
          </ac:spMkLst>
        </pc:spChg>
        <pc:picChg chg="add mod">
          <ac:chgData name="Ellie Brown" userId="856727495e1cce7c" providerId="LiveId" clId="{B300E920-0EB2-4BE6-95E8-85F4EA25B7C1}" dt="2026-01-30T14:16:40.562" v="355" actId="1076"/>
          <ac:picMkLst>
            <pc:docMk/>
            <pc:sldMk cId="640277304" sldId="299"/>
            <ac:picMk id="5" creationId="{36D61EF7-49F3-447C-D290-FADE26E4D9CD}"/>
          </ac:picMkLst>
        </pc:picChg>
      </pc:sldChg>
      <pc:sldChg chg="addSp delSp modSp new mod setBg modClrScheme chgLayout modNotesTx">
        <pc:chgData name="Ellie Brown" userId="856727495e1cce7c" providerId="LiveId" clId="{B300E920-0EB2-4BE6-95E8-85F4EA25B7C1}" dt="2026-01-30T14:17:38.730" v="386" actId="20577"/>
        <pc:sldMkLst>
          <pc:docMk/>
          <pc:sldMk cId="2738178584" sldId="300"/>
        </pc:sldMkLst>
        <pc:spChg chg="del">
          <ac:chgData name="Ellie Brown" userId="856727495e1cce7c" providerId="LiveId" clId="{B300E920-0EB2-4BE6-95E8-85F4EA25B7C1}" dt="2026-01-30T14:16:59.976" v="375" actId="700"/>
          <ac:spMkLst>
            <pc:docMk/>
            <pc:sldMk cId="2738178584" sldId="300"/>
            <ac:spMk id="2" creationId="{EB6DD510-51CF-35DE-11D9-664C5FA046CD}"/>
          </ac:spMkLst>
        </pc:spChg>
        <pc:spChg chg="del">
          <ac:chgData name="Ellie Brown" userId="856727495e1cce7c" providerId="LiveId" clId="{B300E920-0EB2-4BE6-95E8-85F4EA25B7C1}" dt="2026-01-30T14:16:59.976" v="375" actId="700"/>
          <ac:spMkLst>
            <pc:docMk/>
            <pc:sldMk cId="2738178584" sldId="300"/>
            <ac:spMk id="3" creationId="{9E36A849-E813-C037-3741-BD28FB74C357}"/>
          </ac:spMkLst>
        </pc:spChg>
        <pc:spChg chg="add">
          <ac:chgData name="Ellie Brown" userId="856727495e1cce7c" providerId="LiveId" clId="{B300E920-0EB2-4BE6-95E8-85F4EA25B7C1}" dt="2026-01-30T14:17:29.122" v="380" actId="26606"/>
          <ac:spMkLst>
            <pc:docMk/>
            <pc:sldMk cId="2738178584" sldId="300"/>
            <ac:spMk id="10" creationId="{03E8462A-FEBA-4848-81CC-3F8DA3E477BE}"/>
          </ac:spMkLst>
        </pc:spChg>
        <pc:spChg chg="add">
          <ac:chgData name="Ellie Brown" userId="856727495e1cce7c" providerId="LiveId" clId="{B300E920-0EB2-4BE6-95E8-85F4EA25B7C1}" dt="2026-01-30T14:17:29.122" v="380" actId="26606"/>
          <ac:spMkLst>
            <pc:docMk/>
            <pc:sldMk cId="2738178584" sldId="300"/>
            <ac:spMk id="23" creationId="{7941F9B1-B01B-4A84-89D9-B169AEB4E456}"/>
          </ac:spMkLst>
        </pc:spChg>
        <pc:grpChg chg="add">
          <ac:chgData name="Ellie Brown" userId="856727495e1cce7c" providerId="LiveId" clId="{B300E920-0EB2-4BE6-95E8-85F4EA25B7C1}" dt="2026-01-30T14:17:29.122" v="380" actId="26606"/>
          <ac:grpSpMkLst>
            <pc:docMk/>
            <pc:sldMk cId="2738178584" sldId="300"/>
            <ac:grpSpMk id="12" creationId="{2109F83F-40FE-4DB3-84CC-09FB3340D06D}"/>
          </ac:grpSpMkLst>
        </pc:grpChg>
        <pc:picChg chg="add mod">
          <ac:chgData name="Ellie Brown" userId="856727495e1cce7c" providerId="LiveId" clId="{B300E920-0EB2-4BE6-95E8-85F4EA25B7C1}" dt="2026-01-30T14:17:29.122" v="380" actId="26606"/>
          <ac:picMkLst>
            <pc:docMk/>
            <pc:sldMk cId="2738178584" sldId="300"/>
            <ac:picMk id="5" creationId="{446BBD5F-0423-E13F-A36B-EC0BF1C40393}"/>
          </ac:picMkLst>
        </pc:picChg>
      </pc:sldChg>
      <pc:sldChg chg="addSp delSp modSp new mod setBg modClrScheme setClrOvrMap chgLayout">
        <pc:chgData name="Ellie Brown" userId="856727495e1cce7c" providerId="LiveId" clId="{B300E920-0EB2-4BE6-95E8-85F4EA25B7C1}" dt="2026-01-30T14:18:33.022" v="469" actId="20577"/>
        <pc:sldMkLst>
          <pc:docMk/>
          <pc:sldMk cId="830682169" sldId="301"/>
        </pc:sldMkLst>
        <pc:spChg chg="add mod ord">
          <ac:chgData name="Ellie Brown" userId="856727495e1cce7c" providerId="LiveId" clId="{B300E920-0EB2-4BE6-95E8-85F4EA25B7C1}" dt="2026-01-30T14:18:21.498" v="459" actId="26606"/>
          <ac:spMkLst>
            <pc:docMk/>
            <pc:sldMk cId="830682169" sldId="301"/>
            <ac:spMk id="2" creationId="{3EBEA2F6-3411-DBE1-6F16-426525C47E72}"/>
          </ac:spMkLst>
        </pc:spChg>
        <pc:spChg chg="add mod">
          <ac:chgData name="Ellie Brown" userId="856727495e1cce7c" providerId="LiveId" clId="{B300E920-0EB2-4BE6-95E8-85F4EA25B7C1}" dt="2026-01-30T14:18:33.022" v="469" actId="20577"/>
          <ac:spMkLst>
            <pc:docMk/>
            <pc:sldMk cId="830682169" sldId="301"/>
            <ac:spMk id="3" creationId="{D69BC92D-91ED-214F-1308-C7433ADE6DDE}"/>
          </ac:spMkLst>
        </pc:spChg>
        <pc:spChg chg="add del">
          <ac:chgData name="Ellie Brown" userId="856727495e1cce7c" providerId="LiveId" clId="{B300E920-0EB2-4BE6-95E8-85F4EA25B7C1}" dt="2026-01-30T14:18:21.483" v="458" actId="26606"/>
          <ac:spMkLst>
            <pc:docMk/>
            <pc:sldMk cId="830682169" sldId="301"/>
            <ac:spMk id="20" creationId="{27577DEC-D9A5-404D-9789-702F4319BEC8}"/>
          </ac:spMkLst>
        </pc:spChg>
        <pc:spChg chg="add">
          <ac:chgData name="Ellie Brown" userId="856727495e1cce7c" providerId="LiveId" clId="{B300E920-0EB2-4BE6-95E8-85F4EA25B7C1}" dt="2026-01-30T14:18:21.498" v="459" actId="26606"/>
          <ac:spMkLst>
            <pc:docMk/>
            <pc:sldMk cId="830682169" sldId="301"/>
            <ac:spMk id="31" creationId="{69370F01-B8C9-4CE4-824C-92B2792E6ED0}"/>
          </ac:spMkLst>
        </pc:spChg>
        <pc:spChg chg="add">
          <ac:chgData name="Ellie Brown" userId="856727495e1cce7c" providerId="LiveId" clId="{B300E920-0EB2-4BE6-95E8-85F4EA25B7C1}" dt="2026-01-30T14:18:21.498" v="459" actId="26606"/>
          <ac:spMkLst>
            <pc:docMk/>
            <pc:sldMk cId="830682169" sldId="301"/>
            <ac:spMk id="34" creationId="{0ADFFC45-3DC9-4433-926F-043E879D9DFC}"/>
          </ac:spMkLst>
        </pc:spChg>
        <pc:grpChg chg="add del">
          <ac:chgData name="Ellie Brown" userId="856727495e1cce7c" providerId="LiveId" clId="{B300E920-0EB2-4BE6-95E8-85F4EA25B7C1}" dt="2026-01-30T14:18:21.483" v="458" actId="26606"/>
          <ac:grpSpMkLst>
            <pc:docMk/>
            <pc:sldMk cId="830682169" sldId="301"/>
            <ac:grpSpMk id="8" creationId="{76582886-877C-4AEC-A77F-8055EB9A0CF9}"/>
          </ac:grpSpMkLst>
        </pc:grpChg>
        <pc:grpChg chg="add del">
          <ac:chgData name="Ellie Brown" userId="856727495e1cce7c" providerId="LiveId" clId="{B300E920-0EB2-4BE6-95E8-85F4EA25B7C1}" dt="2026-01-30T14:18:21.483" v="458" actId="26606"/>
          <ac:grpSpMkLst>
            <pc:docMk/>
            <pc:sldMk cId="830682169" sldId="301"/>
            <ac:grpSpMk id="22" creationId="{CEEA9366-CEA8-4F23-B065-4337F0D836FE}"/>
          </ac:grpSpMkLst>
        </pc:grpChg>
        <pc:grpChg chg="add">
          <ac:chgData name="Ellie Brown" userId="856727495e1cce7c" providerId="LiveId" clId="{B300E920-0EB2-4BE6-95E8-85F4EA25B7C1}" dt="2026-01-30T14:18:21.498" v="459" actId="26606"/>
          <ac:grpSpMkLst>
            <pc:docMk/>
            <pc:sldMk cId="830682169" sldId="301"/>
            <ac:grpSpMk id="33" creationId="{76582886-877C-4AEC-A77F-8055EB9A0CF9}"/>
          </ac:grpSpMkLst>
        </pc:grpChg>
        <pc:grpChg chg="add">
          <ac:chgData name="Ellie Brown" userId="856727495e1cce7c" providerId="LiveId" clId="{B300E920-0EB2-4BE6-95E8-85F4EA25B7C1}" dt="2026-01-30T14:18:21.498" v="459" actId="26606"/>
          <ac:grpSpMkLst>
            <pc:docMk/>
            <pc:sldMk cId="830682169" sldId="301"/>
            <ac:grpSpMk id="35" creationId="{B5F26A87-0610-435F-AA13-BD658385C9D9}"/>
          </ac:grpSpMkLst>
        </pc:gr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3" Type="http://schemas.openxmlformats.org/officeDocument/2006/relationships/image" Target="../media/image12.svg"/><Relationship Id="rId7" Type="http://schemas.openxmlformats.org/officeDocument/2006/relationships/image" Target="../media/image16.svg"/><Relationship Id="rId2" Type="http://schemas.openxmlformats.org/officeDocument/2006/relationships/image" Target="../media/image11.png"/><Relationship Id="rId1" Type="http://schemas.openxmlformats.org/officeDocument/2006/relationships/hyperlink" Target="https://www.step.org/system/files/media/files/2023-10/STEP_SSP3_2023.pdf" TargetMode="External"/><Relationship Id="rId6" Type="http://schemas.openxmlformats.org/officeDocument/2006/relationships/image" Target="../media/image15.png"/><Relationship Id="rId5" Type="http://schemas.openxmlformats.org/officeDocument/2006/relationships/image" Target="../media/image14.svg"/><Relationship Id="rId4" Type="http://schemas.openxmlformats.org/officeDocument/2006/relationships/image" Target="../media/image13.pn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hyperlink" Target="https://www.step.org/system/files/media/files/2023-10/STEP_SSP3_2023.pdf" TargetMode="External"/><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A67C7809-F64D-4AA5-95BA-AA1B35A4202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557C39A-1352-4414-B547-741D98BDB4CB}">
      <dgm:prSet/>
      <dgm:spPr/>
      <dgm:t>
        <a:bodyPr/>
        <a:lstStyle/>
        <a:p>
          <a:r>
            <a:rPr lang="en-GB"/>
            <a:t>Property owned as Joint Tenants – asset passes immediately from the deceased to the remaining joint tenant automatically </a:t>
          </a:r>
          <a:endParaRPr lang="en-US"/>
        </a:p>
      </dgm:t>
    </dgm:pt>
    <dgm:pt modelId="{7BFE24A8-A777-44A7-86DB-DA9FF54039A2}" type="parTrans" cxnId="{19964F7C-AFF1-41C1-A2EF-EC7B192471B7}">
      <dgm:prSet/>
      <dgm:spPr/>
      <dgm:t>
        <a:bodyPr/>
        <a:lstStyle/>
        <a:p>
          <a:endParaRPr lang="en-US"/>
        </a:p>
      </dgm:t>
    </dgm:pt>
    <dgm:pt modelId="{E7A9DCED-1E1F-4BE2-889B-A739238E9D6C}" type="sibTrans" cxnId="{19964F7C-AFF1-41C1-A2EF-EC7B192471B7}">
      <dgm:prSet/>
      <dgm:spPr/>
      <dgm:t>
        <a:bodyPr/>
        <a:lstStyle/>
        <a:p>
          <a:endParaRPr lang="en-US"/>
        </a:p>
      </dgm:t>
    </dgm:pt>
    <dgm:pt modelId="{676E8DBB-5CEA-41C3-83DF-17FCC3D3D0D1}">
      <dgm:prSet/>
      <dgm:spPr/>
      <dgm:t>
        <a:bodyPr/>
        <a:lstStyle/>
        <a:p>
          <a:r>
            <a:rPr lang="en-GB"/>
            <a:t>Property owned as Tenants in Common – the deceased’s share forms part of their estate and passes under a will or intestacy</a:t>
          </a:r>
          <a:endParaRPr lang="en-US"/>
        </a:p>
      </dgm:t>
    </dgm:pt>
    <dgm:pt modelId="{CC3DCB4D-B943-4EE6-8B3B-29165E23202F}" type="parTrans" cxnId="{A96B817D-5041-4680-8559-B96A6378F6CB}">
      <dgm:prSet/>
      <dgm:spPr/>
      <dgm:t>
        <a:bodyPr/>
        <a:lstStyle/>
        <a:p>
          <a:endParaRPr lang="en-US"/>
        </a:p>
      </dgm:t>
    </dgm:pt>
    <dgm:pt modelId="{69CE9D76-DCAB-4A49-B10A-1330EC51E915}" type="sibTrans" cxnId="{A96B817D-5041-4680-8559-B96A6378F6CB}">
      <dgm:prSet/>
      <dgm:spPr/>
      <dgm:t>
        <a:bodyPr/>
        <a:lstStyle/>
        <a:p>
          <a:endParaRPr lang="en-US"/>
        </a:p>
      </dgm:t>
    </dgm:pt>
    <dgm:pt modelId="{9357AA81-F5CA-4D36-9CF8-A5291874195A}">
      <dgm:prSet/>
      <dgm:spPr/>
      <dgm:t>
        <a:bodyPr/>
        <a:lstStyle/>
        <a:p>
          <a:r>
            <a:rPr lang="en-GB"/>
            <a:t>In both cases the value of the share still counts for inheritance tax purposes.</a:t>
          </a:r>
          <a:endParaRPr lang="en-US"/>
        </a:p>
      </dgm:t>
    </dgm:pt>
    <dgm:pt modelId="{5F18C681-97FC-4D15-880A-68346F798F18}" type="parTrans" cxnId="{B53B927B-4262-4CEA-9B9F-658089211599}">
      <dgm:prSet/>
      <dgm:spPr/>
      <dgm:t>
        <a:bodyPr/>
        <a:lstStyle/>
        <a:p>
          <a:endParaRPr lang="en-US"/>
        </a:p>
      </dgm:t>
    </dgm:pt>
    <dgm:pt modelId="{0FA5C565-D3B4-496B-A6E6-465F63AF6B6E}" type="sibTrans" cxnId="{B53B927B-4262-4CEA-9B9F-658089211599}">
      <dgm:prSet/>
      <dgm:spPr/>
      <dgm:t>
        <a:bodyPr/>
        <a:lstStyle/>
        <a:p>
          <a:endParaRPr lang="en-US"/>
        </a:p>
      </dgm:t>
    </dgm:pt>
    <dgm:pt modelId="{BC623811-EBFA-4B83-A981-345CE4E1700A}" type="pres">
      <dgm:prSet presAssocID="{A67C7809-F64D-4AA5-95BA-AA1B35A4202B}" presName="root" presStyleCnt="0">
        <dgm:presLayoutVars>
          <dgm:dir/>
          <dgm:resizeHandles val="exact"/>
        </dgm:presLayoutVars>
      </dgm:prSet>
      <dgm:spPr/>
    </dgm:pt>
    <dgm:pt modelId="{50D90A22-67AD-485E-835C-4F6AB0C2D829}" type="pres">
      <dgm:prSet presAssocID="{7557C39A-1352-4414-B547-741D98BDB4CB}" presName="compNode" presStyleCnt="0"/>
      <dgm:spPr/>
    </dgm:pt>
    <dgm:pt modelId="{EC753216-604A-479E-BE1F-BF589FF3C399}" type="pres">
      <dgm:prSet presAssocID="{7557C39A-1352-4414-B547-741D98BDB4CB}" presName="bgRect" presStyleLbl="bgShp" presStyleIdx="0" presStyleCnt="3"/>
      <dgm:spPr/>
    </dgm:pt>
    <dgm:pt modelId="{05FB6845-38C7-44B4-8765-CD7661EBF1A7}" type="pres">
      <dgm:prSet presAssocID="{7557C39A-1352-4414-B547-741D98BDB4C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burban scene"/>
        </a:ext>
      </dgm:extLst>
    </dgm:pt>
    <dgm:pt modelId="{A6350CFA-0EA9-4658-980C-3A51AD49E1A1}" type="pres">
      <dgm:prSet presAssocID="{7557C39A-1352-4414-B547-741D98BDB4CB}" presName="spaceRect" presStyleCnt="0"/>
      <dgm:spPr/>
    </dgm:pt>
    <dgm:pt modelId="{B025920D-DE86-4444-B27C-0D98FB3A1CB8}" type="pres">
      <dgm:prSet presAssocID="{7557C39A-1352-4414-B547-741D98BDB4CB}" presName="parTx" presStyleLbl="revTx" presStyleIdx="0" presStyleCnt="3">
        <dgm:presLayoutVars>
          <dgm:chMax val="0"/>
          <dgm:chPref val="0"/>
        </dgm:presLayoutVars>
      </dgm:prSet>
      <dgm:spPr/>
    </dgm:pt>
    <dgm:pt modelId="{B1D7B8F7-8747-49FE-89B4-5FD31EC5DA87}" type="pres">
      <dgm:prSet presAssocID="{E7A9DCED-1E1F-4BE2-889B-A739238E9D6C}" presName="sibTrans" presStyleCnt="0"/>
      <dgm:spPr/>
    </dgm:pt>
    <dgm:pt modelId="{105864F5-E42C-4EC6-B2A3-7BC6AC0582A7}" type="pres">
      <dgm:prSet presAssocID="{676E8DBB-5CEA-41C3-83DF-17FCC3D3D0D1}" presName="compNode" presStyleCnt="0"/>
      <dgm:spPr/>
    </dgm:pt>
    <dgm:pt modelId="{2FD4BBD7-E2AF-4624-9DB8-7A0204235D42}" type="pres">
      <dgm:prSet presAssocID="{676E8DBB-5CEA-41C3-83DF-17FCC3D3D0D1}" presName="bgRect" presStyleLbl="bgShp" presStyleIdx="1" presStyleCnt="3"/>
      <dgm:spPr/>
    </dgm:pt>
    <dgm:pt modelId="{2365D8C5-2477-42C7-999F-84191FC5C017}" type="pres">
      <dgm:prSet presAssocID="{676E8DBB-5CEA-41C3-83DF-17FCC3D3D0D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057716BF-A8CF-489E-987D-B55C85B7C0B6}" type="pres">
      <dgm:prSet presAssocID="{676E8DBB-5CEA-41C3-83DF-17FCC3D3D0D1}" presName="spaceRect" presStyleCnt="0"/>
      <dgm:spPr/>
    </dgm:pt>
    <dgm:pt modelId="{BE753236-6C65-443F-992E-70BACF71CBF6}" type="pres">
      <dgm:prSet presAssocID="{676E8DBB-5CEA-41C3-83DF-17FCC3D3D0D1}" presName="parTx" presStyleLbl="revTx" presStyleIdx="1" presStyleCnt="3">
        <dgm:presLayoutVars>
          <dgm:chMax val="0"/>
          <dgm:chPref val="0"/>
        </dgm:presLayoutVars>
      </dgm:prSet>
      <dgm:spPr/>
    </dgm:pt>
    <dgm:pt modelId="{9C3F07E1-9DA5-4EDB-AE99-84EA19FB4E9A}" type="pres">
      <dgm:prSet presAssocID="{69CE9D76-DCAB-4A49-B10A-1330EC51E915}" presName="sibTrans" presStyleCnt="0"/>
      <dgm:spPr/>
    </dgm:pt>
    <dgm:pt modelId="{A744B80A-5282-4A7E-89FA-81844DA9FA45}" type="pres">
      <dgm:prSet presAssocID="{9357AA81-F5CA-4D36-9CF8-A5291874195A}" presName="compNode" presStyleCnt="0"/>
      <dgm:spPr/>
    </dgm:pt>
    <dgm:pt modelId="{06336A61-960F-4303-B565-0FC74986F724}" type="pres">
      <dgm:prSet presAssocID="{9357AA81-F5CA-4D36-9CF8-A5291874195A}" presName="bgRect" presStyleLbl="bgShp" presStyleIdx="2" presStyleCnt="3"/>
      <dgm:spPr/>
    </dgm:pt>
    <dgm:pt modelId="{FC1FDA87-D025-46B2-98A5-317C077D3AAA}" type="pres">
      <dgm:prSet presAssocID="{9357AA81-F5CA-4D36-9CF8-A5291874195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llar"/>
        </a:ext>
      </dgm:extLst>
    </dgm:pt>
    <dgm:pt modelId="{E92F6AA5-95B0-405F-B033-16F32E55D5C2}" type="pres">
      <dgm:prSet presAssocID="{9357AA81-F5CA-4D36-9CF8-A5291874195A}" presName="spaceRect" presStyleCnt="0"/>
      <dgm:spPr/>
    </dgm:pt>
    <dgm:pt modelId="{53716F96-E5DE-48E1-9FFF-561D936A42F8}" type="pres">
      <dgm:prSet presAssocID="{9357AA81-F5CA-4D36-9CF8-A5291874195A}" presName="parTx" presStyleLbl="revTx" presStyleIdx="2" presStyleCnt="3">
        <dgm:presLayoutVars>
          <dgm:chMax val="0"/>
          <dgm:chPref val="0"/>
        </dgm:presLayoutVars>
      </dgm:prSet>
      <dgm:spPr/>
    </dgm:pt>
  </dgm:ptLst>
  <dgm:cxnLst>
    <dgm:cxn modelId="{C8413407-BAEE-4BCC-8D71-A3D3D3BE586A}" type="presOf" srcId="{7557C39A-1352-4414-B547-741D98BDB4CB}" destId="{B025920D-DE86-4444-B27C-0D98FB3A1CB8}" srcOrd="0" destOrd="0" presId="urn:microsoft.com/office/officeart/2018/2/layout/IconVerticalSolidList"/>
    <dgm:cxn modelId="{6509AD63-4312-45B5-87C9-2BB738B1CD13}" type="presOf" srcId="{A67C7809-F64D-4AA5-95BA-AA1B35A4202B}" destId="{BC623811-EBFA-4B83-A981-345CE4E1700A}" srcOrd="0" destOrd="0" presId="urn:microsoft.com/office/officeart/2018/2/layout/IconVerticalSolidList"/>
    <dgm:cxn modelId="{C354026C-0C98-4ADA-931D-4AEF9C20BD4D}" type="presOf" srcId="{9357AA81-F5CA-4D36-9CF8-A5291874195A}" destId="{53716F96-E5DE-48E1-9FFF-561D936A42F8}" srcOrd="0" destOrd="0" presId="urn:microsoft.com/office/officeart/2018/2/layout/IconVerticalSolidList"/>
    <dgm:cxn modelId="{B53B927B-4262-4CEA-9B9F-658089211599}" srcId="{A67C7809-F64D-4AA5-95BA-AA1B35A4202B}" destId="{9357AA81-F5CA-4D36-9CF8-A5291874195A}" srcOrd="2" destOrd="0" parTransId="{5F18C681-97FC-4D15-880A-68346F798F18}" sibTransId="{0FA5C565-D3B4-496B-A6E6-465F63AF6B6E}"/>
    <dgm:cxn modelId="{19964F7C-AFF1-41C1-A2EF-EC7B192471B7}" srcId="{A67C7809-F64D-4AA5-95BA-AA1B35A4202B}" destId="{7557C39A-1352-4414-B547-741D98BDB4CB}" srcOrd="0" destOrd="0" parTransId="{7BFE24A8-A777-44A7-86DB-DA9FF54039A2}" sibTransId="{E7A9DCED-1E1F-4BE2-889B-A739238E9D6C}"/>
    <dgm:cxn modelId="{A96B817D-5041-4680-8559-B96A6378F6CB}" srcId="{A67C7809-F64D-4AA5-95BA-AA1B35A4202B}" destId="{676E8DBB-5CEA-41C3-83DF-17FCC3D3D0D1}" srcOrd="1" destOrd="0" parTransId="{CC3DCB4D-B943-4EE6-8B3B-29165E23202F}" sibTransId="{69CE9D76-DCAB-4A49-B10A-1330EC51E915}"/>
    <dgm:cxn modelId="{03EC5FFE-459A-4D69-96E9-002FF44BD24F}" type="presOf" srcId="{676E8DBB-5CEA-41C3-83DF-17FCC3D3D0D1}" destId="{BE753236-6C65-443F-992E-70BACF71CBF6}" srcOrd="0" destOrd="0" presId="urn:microsoft.com/office/officeart/2018/2/layout/IconVerticalSolidList"/>
    <dgm:cxn modelId="{00BEC2DC-AE35-4F9D-A861-064825C39D30}" type="presParOf" srcId="{BC623811-EBFA-4B83-A981-345CE4E1700A}" destId="{50D90A22-67AD-485E-835C-4F6AB0C2D829}" srcOrd="0" destOrd="0" presId="urn:microsoft.com/office/officeart/2018/2/layout/IconVerticalSolidList"/>
    <dgm:cxn modelId="{BA5BCFCB-C1FA-41C5-A10A-273C2C89938D}" type="presParOf" srcId="{50D90A22-67AD-485E-835C-4F6AB0C2D829}" destId="{EC753216-604A-479E-BE1F-BF589FF3C399}" srcOrd="0" destOrd="0" presId="urn:microsoft.com/office/officeart/2018/2/layout/IconVerticalSolidList"/>
    <dgm:cxn modelId="{8CACF98F-3D0D-42EE-9ECA-C4E2B7408506}" type="presParOf" srcId="{50D90A22-67AD-485E-835C-4F6AB0C2D829}" destId="{05FB6845-38C7-44B4-8765-CD7661EBF1A7}" srcOrd="1" destOrd="0" presId="urn:microsoft.com/office/officeart/2018/2/layout/IconVerticalSolidList"/>
    <dgm:cxn modelId="{4BE2BAC5-8961-4573-B6EB-403200586571}" type="presParOf" srcId="{50D90A22-67AD-485E-835C-4F6AB0C2D829}" destId="{A6350CFA-0EA9-4658-980C-3A51AD49E1A1}" srcOrd="2" destOrd="0" presId="urn:microsoft.com/office/officeart/2018/2/layout/IconVerticalSolidList"/>
    <dgm:cxn modelId="{9F26C135-4BD4-49C4-81B9-ED621C7DD240}" type="presParOf" srcId="{50D90A22-67AD-485E-835C-4F6AB0C2D829}" destId="{B025920D-DE86-4444-B27C-0D98FB3A1CB8}" srcOrd="3" destOrd="0" presId="urn:microsoft.com/office/officeart/2018/2/layout/IconVerticalSolidList"/>
    <dgm:cxn modelId="{4712AD33-878C-4E75-8B42-280803FF95A7}" type="presParOf" srcId="{BC623811-EBFA-4B83-A981-345CE4E1700A}" destId="{B1D7B8F7-8747-49FE-89B4-5FD31EC5DA87}" srcOrd="1" destOrd="0" presId="urn:microsoft.com/office/officeart/2018/2/layout/IconVerticalSolidList"/>
    <dgm:cxn modelId="{82D232A0-30BC-4A4A-ACE3-80B179128237}" type="presParOf" srcId="{BC623811-EBFA-4B83-A981-345CE4E1700A}" destId="{105864F5-E42C-4EC6-B2A3-7BC6AC0582A7}" srcOrd="2" destOrd="0" presId="urn:microsoft.com/office/officeart/2018/2/layout/IconVerticalSolidList"/>
    <dgm:cxn modelId="{1AA50A50-6045-46CE-9442-DAEAC467FFDB}" type="presParOf" srcId="{105864F5-E42C-4EC6-B2A3-7BC6AC0582A7}" destId="{2FD4BBD7-E2AF-4624-9DB8-7A0204235D42}" srcOrd="0" destOrd="0" presId="urn:microsoft.com/office/officeart/2018/2/layout/IconVerticalSolidList"/>
    <dgm:cxn modelId="{15580AD1-8CE1-4471-9E08-CC4B8C92918E}" type="presParOf" srcId="{105864F5-E42C-4EC6-B2A3-7BC6AC0582A7}" destId="{2365D8C5-2477-42C7-999F-84191FC5C017}" srcOrd="1" destOrd="0" presId="urn:microsoft.com/office/officeart/2018/2/layout/IconVerticalSolidList"/>
    <dgm:cxn modelId="{6FFDA2B2-07E4-405B-B087-70D1C10AEDE7}" type="presParOf" srcId="{105864F5-E42C-4EC6-B2A3-7BC6AC0582A7}" destId="{057716BF-A8CF-489E-987D-B55C85B7C0B6}" srcOrd="2" destOrd="0" presId="urn:microsoft.com/office/officeart/2018/2/layout/IconVerticalSolidList"/>
    <dgm:cxn modelId="{34FF8039-0039-42A0-A0AC-A0D719932C93}" type="presParOf" srcId="{105864F5-E42C-4EC6-B2A3-7BC6AC0582A7}" destId="{BE753236-6C65-443F-992E-70BACF71CBF6}" srcOrd="3" destOrd="0" presId="urn:microsoft.com/office/officeart/2018/2/layout/IconVerticalSolidList"/>
    <dgm:cxn modelId="{08EF57E5-EEA2-4B5B-A212-FA966B5C9504}" type="presParOf" srcId="{BC623811-EBFA-4B83-A981-345CE4E1700A}" destId="{9C3F07E1-9DA5-4EDB-AE99-84EA19FB4E9A}" srcOrd="3" destOrd="0" presId="urn:microsoft.com/office/officeart/2018/2/layout/IconVerticalSolidList"/>
    <dgm:cxn modelId="{D4545078-65B0-4E95-9B5E-00A5FF867EF2}" type="presParOf" srcId="{BC623811-EBFA-4B83-A981-345CE4E1700A}" destId="{A744B80A-5282-4A7E-89FA-81844DA9FA45}" srcOrd="4" destOrd="0" presId="urn:microsoft.com/office/officeart/2018/2/layout/IconVerticalSolidList"/>
    <dgm:cxn modelId="{DC223A04-D567-4770-B4DC-B058267272D3}" type="presParOf" srcId="{A744B80A-5282-4A7E-89FA-81844DA9FA45}" destId="{06336A61-960F-4303-B565-0FC74986F724}" srcOrd="0" destOrd="0" presId="urn:microsoft.com/office/officeart/2018/2/layout/IconVerticalSolidList"/>
    <dgm:cxn modelId="{64C5581D-2161-405A-91D9-EE4FCDC17B93}" type="presParOf" srcId="{A744B80A-5282-4A7E-89FA-81844DA9FA45}" destId="{FC1FDA87-D025-46B2-98A5-317C077D3AAA}" srcOrd="1" destOrd="0" presId="urn:microsoft.com/office/officeart/2018/2/layout/IconVerticalSolidList"/>
    <dgm:cxn modelId="{2496958B-DDD3-4C09-A16C-9AF925FEDAFF}" type="presParOf" srcId="{A744B80A-5282-4A7E-89FA-81844DA9FA45}" destId="{E92F6AA5-95B0-405F-B033-16F32E55D5C2}" srcOrd="2" destOrd="0" presId="urn:microsoft.com/office/officeart/2018/2/layout/IconVerticalSolidList"/>
    <dgm:cxn modelId="{6AFC0C7B-C657-4049-A956-596A997BE02A}" type="presParOf" srcId="{A744B80A-5282-4A7E-89FA-81844DA9FA45}" destId="{53716F96-E5DE-48E1-9FFF-561D936A42F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2EDE73B-237B-42BA-8567-884609E279A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7671CD3-07F8-43DA-BF22-D9A8352590D9}">
      <dgm:prSet/>
      <dgm:spPr/>
      <dgm:t>
        <a:bodyPr/>
        <a:lstStyle/>
        <a:p>
          <a:r>
            <a:rPr lang="en-GB"/>
            <a:t>Trustee Act 1925 and Trustee Act 2000</a:t>
          </a:r>
          <a:endParaRPr lang="en-US"/>
        </a:p>
      </dgm:t>
    </dgm:pt>
    <dgm:pt modelId="{9F22DCE6-DE7A-4E11-BD85-BFDA2D253871}" type="parTrans" cxnId="{7641D117-EBF8-4188-98A8-7ECD95C06F57}">
      <dgm:prSet/>
      <dgm:spPr/>
      <dgm:t>
        <a:bodyPr/>
        <a:lstStyle/>
        <a:p>
          <a:endParaRPr lang="en-US"/>
        </a:p>
      </dgm:t>
    </dgm:pt>
    <dgm:pt modelId="{A095040C-B844-4E15-88C6-E9384D8F08A5}" type="sibTrans" cxnId="{7641D117-EBF8-4188-98A8-7ECD95C06F57}">
      <dgm:prSet/>
      <dgm:spPr/>
      <dgm:t>
        <a:bodyPr/>
        <a:lstStyle/>
        <a:p>
          <a:endParaRPr lang="en-US"/>
        </a:p>
      </dgm:t>
    </dgm:pt>
    <dgm:pt modelId="{CAE322C4-ABE9-4290-A58C-E1063B179006}">
      <dgm:prSet/>
      <dgm:spPr/>
      <dgm:t>
        <a:bodyPr/>
        <a:lstStyle/>
        <a:p>
          <a:r>
            <a:rPr lang="en-GB"/>
            <a:t>STEP provisions designed to make administration of the estate more straightforward for the Trustees, Execs, PRs</a:t>
          </a:r>
          <a:endParaRPr lang="en-US"/>
        </a:p>
      </dgm:t>
    </dgm:pt>
    <dgm:pt modelId="{452F6C83-EC1B-4047-94DA-4DCF6877F5F0}" type="parTrans" cxnId="{34B6B635-5A1A-481C-A528-87F1AB621034}">
      <dgm:prSet/>
      <dgm:spPr/>
      <dgm:t>
        <a:bodyPr/>
        <a:lstStyle/>
        <a:p>
          <a:endParaRPr lang="en-US"/>
        </a:p>
      </dgm:t>
    </dgm:pt>
    <dgm:pt modelId="{E7D82038-C8C7-4020-B783-6B28862805E2}" type="sibTrans" cxnId="{34B6B635-5A1A-481C-A528-87F1AB621034}">
      <dgm:prSet/>
      <dgm:spPr/>
      <dgm:t>
        <a:bodyPr/>
        <a:lstStyle/>
        <a:p>
          <a:endParaRPr lang="en-US"/>
        </a:p>
      </dgm:t>
    </dgm:pt>
    <dgm:pt modelId="{031689FB-4363-46C9-968B-BA7AB07FE469}">
      <dgm:prSet/>
      <dgm:spPr/>
      <dgm:t>
        <a:bodyPr/>
        <a:lstStyle/>
        <a:p>
          <a:r>
            <a:rPr lang="en-GB">
              <a:hlinkClick xmlns:r="http://schemas.openxmlformats.org/officeDocument/2006/relationships" r:id="rId1"/>
            </a:rPr>
            <a:t>https://www.step.org/system/files/media/files/2023-10/STEP_SSP3_2023.pdf</a:t>
          </a:r>
          <a:endParaRPr lang="en-US"/>
        </a:p>
      </dgm:t>
    </dgm:pt>
    <dgm:pt modelId="{28F08969-0E4A-4E21-93FB-0CBD25BB8F0F}" type="parTrans" cxnId="{B5BC6EF9-A7B8-4656-9307-B809A6525768}">
      <dgm:prSet/>
      <dgm:spPr/>
      <dgm:t>
        <a:bodyPr/>
        <a:lstStyle/>
        <a:p>
          <a:endParaRPr lang="en-US"/>
        </a:p>
      </dgm:t>
    </dgm:pt>
    <dgm:pt modelId="{C84BF5EC-1273-4CBB-A519-8F9ED3F47D6C}" type="sibTrans" cxnId="{B5BC6EF9-A7B8-4656-9307-B809A6525768}">
      <dgm:prSet/>
      <dgm:spPr/>
      <dgm:t>
        <a:bodyPr/>
        <a:lstStyle/>
        <a:p>
          <a:endParaRPr lang="en-US"/>
        </a:p>
      </dgm:t>
    </dgm:pt>
    <dgm:pt modelId="{0AD80B4D-8918-4094-8D7D-7871765A6C0E}" type="pres">
      <dgm:prSet presAssocID="{D2EDE73B-237B-42BA-8567-884609E279A4}" presName="root" presStyleCnt="0">
        <dgm:presLayoutVars>
          <dgm:dir/>
          <dgm:resizeHandles val="exact"/>
        </dgm:presLayoutVars>
      </dgm:prSet>
      <dgm:spPr/>
    </dgm:pt>
    <dgm:pt modelId="{7B6BBE02-287E-4017-BCED-92D3A82DB363}" type="pres">
      <dgm:prSet presAssocID="{E7671CD3-07F8-43DA-BF22-D9A8352590D9}" presName="compNode" presStyleCnt="0"/>
      <dgm:spPr/>
    </dgm:pt>
    <dgm:pt modelId="{67099B81-4195-476A-8644-33D539C07525}" type="pres">
      <dgm:prSet presAssocID="{E7671CD3-07F8-43DA-BF22-D9A8352590D9}" presName="bgRect" presStyleLbl="bgShp" presStyleIdx="0" presStyleCnt="3"/>
      <dgm:spPr/>
    </dgm:pt>
    <dgm:pt modelId="{3417EFA6-F7B0-442B-8E37-DCD37F44C4AA}" type="pres">
      <dgm:prSet presAssocID="{E7671CD3-07F8-43DA-BF22-D9A8352590D9}" presName="iconRect" presStyleLbl="node1" presStyleIdx="0" presStyleCnt="3"/>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avel"/>
        </a:ext>
      </dgm:extLst>
    </dgm:pt>
    <dgm:pt modelId="{EB1FCE08-5F7D-48F9-A39B-04A775CF9BCE}" type="pres">
      <dgm:prSet presAssocID="{E7671CD3-07F8-43DA-BF22-D9A8352590D9}" presName="spaceRect" presStyleCnt="0"/>
      <dgm:spPr/>
    </dgm:pt>
    <dgm:pt modelId="{BFA917B6-A11E-43ED-B725-2040E09FEA7B}" type="pres">
      <dgm:prSet presAssocID="{E7671CD3-07F8-43DA-BF22-D9A8352590D9}" presName="parTx" presStyleLbl="revTx" presStyleIdx="0" presStyleCnt="3">
        <dgm:presLayoutVars>
          <dgm:chMax val="0"/>
          <dgm:chPref val="0"/>
        </dgm:presLayoutVars>
      </dgm:prSet>
      <dgm:spPr/>
    </dgm:pt>
    <dgm:pt modelId="{7B35A37C-6968-40F3-8760-1B4971667A8E}" type="pres">
      <dgm:prSet presAssocID="{A095040C-B844-4E15-88C6-E9384D8F08A5}" presName="sibTrans" presStyleCnt="0"/>
      <dgm:spPr/>
    </dgm:pt>
    <dgm:pt modelId="{AB188BF5-9003-4A95-A573-C1315B1322DD}" type="pres">
      <dgm:prSet presAssocID="{CAE322C4-ABE9-4290-A58C-E1063B179006}" presName="compNode" presStyleCnt="0"/>
      <dgm:spPr/>
    </dgm:pt>
    <dgm:pt modelId="{F3237D13-1F14-45BD-A283-1D145D84149D}" type="pres">
      <dgm:prSet presAssocID="{CAE322C4-ABE9-4290-A58C-E1063B179006}" presName="bgRect" presStyleLbl="bgShp" presStyleIdx="1" presStyleCnt="3"/>
      <dgm:spPr/>
    </dgm:pt>
    <dgm:pt modelId="{8B5E0CF1-0AA1-4819-B1CD-1CF559CBB034}" type="pres">
      <dgm:prSet presAssocID="{CAE322C4-ABE9-4290-A58C-E1063B179006}" presName="iconRect" presStyleLbl="node1" presStyleIdx="1" presStyleCnt="3"/>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Bank"/>
        </a:ext>
      </dgm:extLst>
    </dgm:pt>
    <dgm:pt modelId="{95AD7602-B6CE-4F48-B05E-038961772036}" type="pres">
      <dgm:prSet presAssocID="{CAE322C4-ABE9-4290-A58C-E1063B179006}" presName="spaceRect" presStyleCnt="0"/>
      <dgm:spPr/>
    </dgm:pt>
    <dgm:pt modelId="{C33C2587-28AB-49A3-9EFF-F61347D1FBE0}" type="pres">
      <dgm:prSet presAssocID="{CAE322C4-ABE9-4290-A58C-E1063B179006}" presName="parTx" presStyleLbl="revTx" presStyleIdx="1" presStyleCnt="3">
        <dgm:presLayoutVars>
          <dgm:chMax val="0"/>
          <dgm:chPref val="0"/>
        </dgm:presLayoutVars>
      </dgm:prSet>
      <dgm:spPr/>
    </dgm:pt>
    <dgm:pt modelId="{70CD0966-018D-4674-9D80-47743524C7E7}" type="pres">
      <dgm:prSet presAssocID="{E7D82038-C8C7-4020-B783-6B28862805E2}" presName="sibTrans" presStyleCnt="0"/>
      <dgm:spPr/>
    </dgm:pt>
    <dgm:pt modelId="{58ACF87B-7F2B-48E5-BB66-D359B1344793}" type="pres">
      <dgm:prSet presAssocID="{031689FB-4363-46C9-968B-BA7AB07FE469}" presName="compNode" presStyleCnt="0"/>
      <dgm:spPr/>
    </dgm:pt>
    <dgm:pt modelId="{406D6BEF-D012-4F15-99D4-2D59AE4EE764}" type="pres">
      <dgm:prSet presAssocID="{031689FB-4363-46C9-968B-BA7AB07FE469}" presName="bgRect" presStyleLbl="bgShp" presStyleIdx="2" presStyleCnt="3"/>
      <dgm:spPr/>
    </dgm:pt>
    <dgm:pt modelId="{8F99C2D5-1BA2-4A9E-8029-EF6BC6389841}" type="pres">
      <dgm:prSet presAssocID="{031689FB-4363-46C9-968B-BA7AB07FE469}" presName="iconRect" presStyleLbl="node1" presStyleIdx="2" presStyleCnt="3"/>
      <dgm:spPr>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Earth Globe Americas"/>
        </a:ext>
      </dgm:extLst>
    </dgm:pt>
    <dgm:pt modelId="{A9FBA902-E540-4862-ADEF-78A4651BD1AD}" type="pres">
      <dgm:prSet presAssocID="{031689FB-4363-46C9-968B-BA7AB07FE469}" presName="spaceRect" presStyleCnt="0"/>
      <dgm:spPr/>
    </dgm:pt>
    <dgm:pt modelId="{97F471D8-9283-4542-A509-A84B2972D5E0}" type="pres">
      <dgm:prSet presAssocID="{031689FB-4363-46C9-968B-BA7AB07FE469}" presName="parTx" presStyleLbl="revTx" presStyleIdx="2" presStyleCnt="3">
        <dgm:presLayoutVars>
          <dgm:chMax val="0"/>
          <dgm:chPref val="0"/>
        </dgm:presLayoutVars>
      </dgm:prSet>
      <dgm:spPr/>
    </dgm:pt>
  </dgm:ptLst>
  <dgm:cxnLst>
    <dgm:cxn modelId="{7641D117-EBF8-4188-98A8-7ECD95C06F57}" srcId="{D2EDE73B-237B-42BA-8567-884609E279A4}" destId="{E7671CD3-07F8-43DA-BF22-D9A8352590D9}" srcOrd="0" destOrd="0" parTransId="{9F22DCE6-DE7A-4E11-BD85-BFDA2D253871}" sibTransId="{A095040C-B844-4E15-88C6-E9384D8F08A5}"/>
    <dgm:cxn modelId="{34B6B635-5A1A-481C-A528-87F1AB621034}" srcId="{D2EDE73B-237B-42BA-8567-884609E279A4}" destId="{CAE322C4-ABE9-4290-A58C-E1063B179006}" srcOrd="1" destOrd="0" parTransId="{452F6C83-EC1B-4047-94DA-4DCF6877F5F0}" sibTransId="{E7D82038-C8C7-4020-B783-6B28862805E2}"/>
    <dgm:cxn modelId="{6159B740-8DAE-4397-AA0D-235A08B570F1}" type="presOf" srcId="{031689FB-4363-46C9-968B-BA7AB07FE469}" destId="{97F471D8-9283-4542-A509-A84B2972D5E0}" srcOrd="0" destOrd="0" presId="urn:microsoft.com/office/officeart/2018/2/layout/IconVerticalSolidList"/>
    <dgm:cxn modelId="{95A74B7F-91C9-47FE-88A4-B772F488EB14}" type="presOf" srcId="{D2EDE73B-237B-42BA-8567-884609E279A4}" destId="{0AD80B4D-8918-4094-8D7D-7871765A6C0E}" srcOrd="0" destOrd="0" presId="urn:microsoft.com/office/officeart/2018/2/layout/IconVerticalSolidList"/>
    <dgm:cxn modelId="{5DB93F9C-1AE7-496B-AE91-1AE9BE2517E4}" type="presOf" srcId="{CAE322C4-ABE9-4290-A58C-E1063B179006}" destId="{C33C2587-28AB-49A3-9EFF-F61347D1FBE0}" srcOrd="0" destOrd="0" presId="urn:microsoft.com/office/officeart/2018/2/layout/IconVerticalSolidList"/>
    <dgm:cxn modelId="{E445F6CB-BC6B-4C4C-8AD4-3E971034EBAE}" type="presOf" srcId="{E7671CD3-07F8-43DA-BF22-D9A8352590D9}" destId="{BFA917B6-A11E-43ED-B725-2040E09FEA7B}" srcOrd="0" destOrd="0" presId="urn:microsoft.com/office/officeart/2018/2/layout/IconVerticalSolidList"/>
    <dgm:cxn modelId="{B5BC6EF9-A7B8-4656-9307-B809A6525768}" srcId="{D2EDE73B-237B-42BA-8567-884609E279A4}" destId="{031689FB-4363-46C9-968B-BA7AB07FE469}" srcOrd="2" destOrd="0" parTransId="{28F08969-0E4A-4E21-93FB-0CBD25BB8F0F}" sibTransId="{C84BF5EC-1273-4CBB-A519-8F9ED3F47D6C}"/>
    <dgm:cxn modelId="{93DB48B3-68AE-43E4-BB05-F4333ADFB825}" type="presParOf" srcId="{0AD80B4D-8918-4094-8D7D-7871765A6C0E}" destId="{7B6BBE02-287E-4017-BCED-92D3A82DB363}" srcOrd="0" destOrd="0" presId="urn:microsoft.com/office/officeart/2018/2/layout/IconVerticalSolidList"/>
    <dgm:cxn modelId="{17FC4108-6039-4C9D-9F46-4B5DA526B63C}" type="presParOf" srcId="{7B6BBE02-287E-4017-BCED-92D3A82DB363}" destId="{67099B81-4195-476A-8644-33D539C07525}" srcOrd="0" destOrd="0" presId="urn:microsoft.com/office/officeart/2018/2/layout/IconVerticalSolidList"/>
    <dgm:cxn modelId="{CD1A5F2F-85C4-406E-880B-E2458B3212C5}" type="presParOf" srcId="{7B6BBE02-287E-4017-BCED-92D3A82DB363}" destId="{3417EFA6-F7B0-442B-8E37-DCD37F44C4AA}" srcOrd="1" destOrd="0" presId="urn:microsoft.com/office/officeart/2018/2/layout/IconVerticalSolidList"/>
    <dgm:cxn modelId="{692ADBCE-4AF9-4BCF-BACE-9387B8944A19}" type="presParOf" srcId="{7B6BBE02-287E-4017-BCED-92D3A82DB363}" destId="{EB1FCE08-5F7D-48F9-A39B-04A775CF9BCE}" srcOrd="2" destOrd="0" presId="urn:microsoft.com/office/officeart/2018/2/layout/IconVerticalSolidList"/>
    <dgm:cxn modelId="{19E236B2-0551-4407-B265-53949F7277C4}" type="presParOf" srcId="{7B6BBE02-287E-4017-BCED-92D3A82DB363}" destId="{BFA917B6-A11E-43ED-B725-2040E09FEA7B}" srcOrd="3" destOrd="0" presId="urn:microsoft.com/office/officeart/2018/2/layout/IconVerticalSolidList"/>
    <dgm:cxn modelId="{7D709B0F-D28A-457E-98D8-F974052F37BC}" type="presParOf" srcId="{0AD80B4D-8918-4094-8D7D-7871765A6C0E}" destId="{7B35A37C-6968-40F3-8760-1B4971667A8E}" srcOrd="1" destOrd="0" presId="urn:microsoft.com/office/officeart/2018/2/layout/IconVerticalSolidList"/>
    <dgm:cxn modelId="{536DA687-1203-4ADD-A6AB-DA280E8DB5B8}" type="presParOf" srcId="{0AD80B4D-8918-4094-8D7D-7871765A6C0E}" destId="{AB188BF5-9003-4A95-A573-C1315B1322DD}" srcOrd="2" destOrd="0" presId="urn:microsoft.com/office/officeart/2018/2/layout/IconVerticalSolidList"/>
    <dgm:cxn modelId="{61C75CFA-71E0-43AB-BE23-27433F9D2EB6}" type="presParOf" srcId="{AB188BF5-9003-4A95-A573-C1315B1322DD}" destId="{F3237D13-1F14-45BD-A283-1D145D84149D}" srcOrd="0" destOrd="0" presId="urn:microsoft.com/office/officeart/2018/2/layout/IconVerticalSolidList"/>
    <dgm:cxn modelId="{E40581A1-C565-4187-9A71-BDB73497BB60}" type="presParOf" srcId="{AB188BF5-9003-4A95-A573-C1315B1322DD}" destId="{8B5E0CF1-0AA1-4819-B1CD-1CF559CBB034}" srcOrd="1" destOrd="0" presId="urn:microsoft.com/office/officeart/2018/2/layout/IconVerticalSolidList"/>
    <dgm:cxn modelId="{1D9EDD57-4E30-4D3C-B0D9-C1B9F8C801C7}" type="presParOf" srcId="{AB188BF5-9003-4A95-A573-C1315B1322DD}" destId="{95AD7602-B6CE-4F48-B05E-038961772036}" srcOrd="2" destOrd="0" presId="urn:microsoft.com/office/officeart/2018/2/layout/IconVerticalSolidList"/>
    <dgm:cxn modelId="{50BB6DC1-BB95-4BB4-8654-91A789A73D97}" type="presParOf" srcId="{AB188BF5-9003-4A95-A573-C1315B1322DD}" destId="{C33C2587-28AB-49A3-9EFF-F61347D1FBE0}" srcOrd="3" destOrd="0" presId="urn:microsoft.com/office/officeart/2018/2/layout/IconVerticalSolidList"/>
    <dgm:cxn modelId="{B26EE9EE-C466-4644-933A-7EC6328146C4}" type="presParOf" srcId="{0AD80B4D-8918-4094-8D7D-7871765A6C0E}" destId="{70CD0966-018D-4674-9D80-47743524C7E7}" srcOrd="3" destOrd="0" presId="urn:microsoft.com/office/officeart/2018/2/layout/IconVerticalSolidList"/>
    <dgm:cxn modelId="{CFC06F5B-D9FB-474F-8E2C-754159E09BB3}" type="presParOf" srcId="{0AD80B4D-8918-4094-8D7D-7871765A6C0E}" destId="{58ACF87B-7F2B-48E5-BB66-D359B1344793}" srcOrd="4" destOrd="0" presId="urn:microsoft.com/office/officeart/2018/2/layout/IconVerticalSolidList"/>
    <dgm:cxn modelId="{52B22AF9-66C2-432F-8899-6D96FC519995}" type="presParOf" srcId="{58ACF87B-7F2B-48E5-BB66-D359B1344793}" destId="{406D6BEF-D012-4F15-99D4-2D59AE4EE764}" srcOrd="0" destOrd="0" presId="urn:microsoft.com/office/officeart/2018/2/layout/IconVerticalSolidList"/>
    <dgm:cxn modelId="{B87A2D1E-14FC-462D-A319-E0F7CD7BF464}" type="presParOf" srcId="{58ACF87B-7F2B-48E5-BB66-D359B1344793}" destId="{8F99C2D5-1BA2-4A9E-8029-EF6BC6389841}" srcOrd="1" destOrd="0" presId="urn:microsoft.com/office/officeart/2018/2/layout/IconVerticalSolidList"/>
    <dgm:cxn modelId="{07CBECB1-B8CC-4E79-8624-D23BF368AF7C}" type="presParOf" srcId="{58ACF87B-7F2B-48E5-BB66-D359B1344793}" destId="{A9FBA902-E540-4862-ADEF-78A4651BD1AD}" srcOrd="2" destOrd="0" presId="urn:microsoft.com/office/officeart/2018/2/layout/IconVerticalSolidList"/>
    <dgm:cxn modelId="{6FD442DF-4F65-4E4A-A9BA-9831F3DE6DDB}" type="presParOf" srcId="{58ACF87B-7F2B-48E5-BB66-D359B1344793}" destId="{97F471D8-9283-4542-A509-A84B2972D5E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753216-604A-479E-BE1F-BF589FF3C399}">
      <dsp:nvSpPr>
        <dsp:cNvPr id="0" name=""/>
        <dsp:cNvSpPr/>
      </dsp:nvSpPr>
      <dsp:spPr>
        <a:xfrm>
          <a:off x="0" y="499"/>
          <a:ext cx="9618133" cy="116928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FB6845-38C7-44B4-8765-CD7661EBF1A7}">
      <dsp:nvSpPr>
        <dsp:cNvPr id="0" name=""/>
        <dsp:cNvSpPr/>
      </dsp:nvSpPr>
      <dsp:spPr>
        <a:xfrm>
          <a:off x="353707" y="263587"/>
          <a:ext cx="643104" cy="6431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025920D-DE86-4444-B27C-0D98FB3A1CB8}">
      <dsp:nvSpPr>
        <dsp:cNvPr id="0" name=""/>
        <dsp:cNvSpPr/>
      </dsp:nvSpPr>
      <dsp:spPr>
        <a:xfrm>
          <a:off x="1350519" y="499"/>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1022350">
            <a:lnSpc>
              <a:spcPct val="90000"/>
            </a:lnSpc>
            <a:spcBef>
              <a:spcPct val="0"/>
            </a:spcBef>
            <a:spcAft>
              <a:spcPct val="35000"/>
            </a:spcAft>
            <a:buNone/>
          </a:pPr>
          <a:r>
            <a:rPr lang="en-GB" sz="2300" kern="1200"/>
            <a:t>Property owned as Joint Tenants – asset passes immediately from the deceased to the remaining joint tenant automatically </a:t>
          </a:r>
          <a:endParaRPr lang="en-US" sz="2300" kern="1200"/>
        </a:p>
      </dsp:txBody>
      <dsp:txXfrm>
        <a:off x="1350519" y="499"/>
        <a:ext cx="8267613" cy="1169280"/>
      </dsp:txXfrm>
    </dsp:sp>
    <dsp:sp modelId="{2FD4BBD7-E2AF-4624-9DB8-7A0204235D42}">
      <dsp:nvSpPr>
        <dsp:cNvPr id="0" name=""/>
        <dsp:cNvSpPr/>
      </dsp:nvSpPr>
      <dsp:spPr>
        <a:xfrm>
          <a:off x="0" y="1462100"/>
          <a:ext cx="9618133" cy="116928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65D8C5-2477-42C7-999F-84191FC5C017}">
      <dsp:nvSpPr>
        <dsp:cNvPr id="0" name=""/>
        <dsp:cNvSpPr/>
      </dsp:nvSpPr>
      <dsp:spPr>
        <a:xfrm>
          <a:off x="353707" y="1725188"/>
          <a:ext cx="643104" cy="6431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E753236-6C65-443F-992E-70BACF71CBF6}">
      <dsp:nvSpPr>
        <dsp:cNvPr id="0" name=""/>
        <dsp:cNvSpPr/>
      </dsp:nvSpPr>
      <dsp:spPr>
        <a:xfrm>
          <a:off x="1350519" y="1462100"/>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1022350">
            <a:lnSpc>
              <a:spcPct val="90000"/>
            </a:lnSpc>
            <a:spcBef>
              <a:spcPct val="0"/>
            </a:spcBef>
            <a:spcAft>
              <a:spcPct val="35000"/>
            </a:spcAft>
            <a:buNone/>
          </a:pPr>
          <a:r>
            <a:rPr lang="en-GB" sz="2300" kern="1200"/>
            <a:t>Property owned as Tenants in Common – the deceased’s share forms part of their estate and passes under a will or intestacy</a:t>
          </a:r>
          <a:endParaRPr lang="en-US" sz="2300" kern="1200"/>
        </a:p>
      </dsp:txBody>
      <dsp:txXfrm>
        <a:off x="1350519" y="1462100"/>
        <a:ext cx="8267613" cy="1169280"/>
      </dsp:txXfrm>
    </dsp:sp>
    <dsp:sp modelId="{06336A61-960F-4303-B565-0FC74986F724}">
      <dsp:nvSpPr>
        <dsp:cNvPr id="0" name=""/>
        <dsp:cNvSpPr/>
      </dsp:nvSpPr>
      <dsp:spPr>
        <a:xfrm>
          <a:off x="0" y="2923701"/>
          <a:ext cx="9618133" cy="116928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1FDA87-D025-46B2-98A5-317C077D3AAA}">
      <dsp:nvSpPr>
        <dsp:cNvPr id="0" name=""/>
        <dsp:cNvSpPr/>
      </dsp:nvSpPr>
      <dsp:spPr>
        <a:xfrm>
          <a:off x="353707" y="3186789"/>
          <a:ext cx="643104" cy="6431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3716F96-E5DE-48E1-9FFF-561D936A42F8}">
      <dsp:nvSpPr>
        <dsp:cNvPr id="0" name=""/>
        <dsp:cNvSpPr/>
      </dsp:nvSpPr>
      <dsp:spPr>
        <a:xfrm>
          <a:off x="1350519" y="2923701"/>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1022350">
            <a:lnSpc>
              <a:spcPct val="90000"/>
            </a:lnSpc>
            <a:spcBef>
              <a:spcPct val="0"/>
            </a:spcBef>
            <a:spcAft>
              <a:spcPct val="35000"/>
            </a:spcAft>
            <a:buNone/>
          </a:pPr>
          <a:r>
            <a:rPr lang="en-GB" sz="2300" kern="1200"/>
            <a:t>In both cases the value of the share still counts for inheritance tax purposes.</a:t>
          </a:r>
          <a:endParaRPr lang="en-US" sz="2300" kern="1200"/>
        </a:p>
      </dsp:txBody>
      <dsp:txXfrm>
        <a:off x="1350519" y="2923701"/>
        <a:ext cx="8267613" cy="11692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099B81-4195-476A-8644-33D539C07525}">
      <dsp:nvSpPr>
        <dsp:cNvPr id="0" name=""/>
        <dsp:cNvSpPr/>
      </dsp:nvSpPr>
      <dsp:spPr>
        <a:xfrm>
          <a:off x="0" y="499"/>
          <a:ext cx="9618133" cy="116928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17EFA6-F7B0-442B-8E37-DCD37F44C4AA}">
      <dsp:nvSpPr>
        <dsp:cNvPr id="0" name=""/>
        <dsp:cNvSpPr/>
      </dsp:nvSpPr>
      <dsp:spPr>
        <a:xfrm>
          <a:off x="353707" y="263587"/>
          <a:ext cx="643104" cy="6431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FA917B6-A11E-43ED-B725-2040E09FEA7B}">
      <dsp:nvSpPr>
        <dsp:cNvPr id="0" name=""/>
        <dsp:cNvSpPr/>
      </dsp:nvSpPr>
      <dsp:spPr>
        <a:xfrm>
          <a:off x="1350519" y="499"/>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1066800">
            <a:lnSpc>
              <a:spcPct val="90000"/>
            </a:lnSpc>
            <a:spcBef>
              <a:spcPct val="0"/>
            </a:spcBef>
            <a:spcAft>
              <a:spcPct val="35000"/>
            </a:spcAft>
            <a:buNone/>
          </a:pPr>
          <a:r>
            <a:rPr lang="en-GB" sz="2400" kern="1200"/>
            <a:t>Trustee Act 1925 and Trustee Act 2000</a:t>
          </a:r>
          <a:endParaRPr lang="en-US" sz="2400" kern="1200"/>
        </a:p>
      </dsp:txBody>
      <dsp:txXfrm>
        <a:off x="1350519" y="499"/>
        <a:ext cx="8267613" cy="1169280"/>
      </dsp:txXfrm>
    </dsp:sp>
    <dsp:sp modelId="{F3237D13-1F14-45BD-A283-1D145D84149D}">
      <dsp:nvSpPr>
        <dsp:cNvPr id="0" name=""/>
        <dsp:cNvSpPr/>
      </dsp:nvSpPr>
      <dsp:spPr>
        <a:xfrm>
          <a:off x="0" y="1462100"/>
          <a:ext cx="9618133" cy="116928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5E0CF1-0AA1-4819-B1CD-1CF559CBB034}">
      <dsp:nvSpPr>
        <dsp:cNvPr id="0" name=""/>
        <dsp:cNvSpPr/>
      </dsp:nvSpPr>
      <dsp:spPr>
        <a:xfrm>
          <a:off x="353707" y="1725188"/>
          <a:ext cx="643104" cy="6431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33C2587-28AB-49A3-9EFF-F61347D1FBE0}">
      <dsp:nvSpPr>
        <dsp:cNvPr id="0" name=""/>
        <dsp:cNvSpPr/>
      </dsp:nvSpPr>
      <dsp:spPr>
        <a:xfrm>
          <a:off x="1350519" y="1462100"/>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1066800">
            <a:lnSpc>
              <a:spcPct val="90000"/>
            </a:lnSpc>
            <a:spcBef>
              <a:spcPct val="0"/>
            </a:spcBef>
            <a:spcAft>
              <a:spcPct val="35000"/>
            </a:spcAft>
            <a:buNone/>
          </a:pPr>
          <a:r>
            <a:rPr lang="en-GB" sz="2400" kern="1200"/>
            <a:t>STEP provisions designed to make administration of the estate more straightforward for the Trustees, Execs, PRs</a:t>
          </a:r>
          <a:endParaRPr lang="en-US" sz="2400" kern="1200"/>
        </a:p>
      </dsp:txBody>
      <dsp:txXfrm>
        <a:off x="1350519" y="1462100"/>
        <a:ext cx="8267613" cy="1169280"/>
      </dsp:txXfrm>
    </dsp:sp>
    <dsp:sp modelId="{406D6BEF-D012-4F15-99D4-2D59AE4EE764}">
      <dsp:nvSpPr>
        <dsp:cNvPr id="0" name=""/>
        <dsp:cNvSpPr/>
      </dsp:nvSpPr>
      <dsp:spPr>
        <a:xfrm>
          <a:off x="0" y="2923701"/>
          <a:ext cx="9618133" cy="116928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99C2D5-1BA2-4A9E-8029-EF6BC6389841}">
      <dsp:nvSpPr>
        <dsp:cNvPr id="0" name=""/>
        <dsp:cNvSpPr/>
      </dsp:nvSpPr>
      <dsp:spPr>
        <a:xfrm>
          <a:off x="353707" y="3186789"/>
          <a:ext cx="643104" cy="6431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7F471D8-9283-4542-A509-A84B2972D5E0}">
      <dsp:nvSpPr>
        <dsp:cNvPr id="0" name=""/>
        <dsp:cNvSpPr/>
      </dsp:nvSpPr>
      <dsp:spPr>
        <a:xfrm>
          <a:off x="1350519" y="2923701"/>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1066800">
            <a:lnSpc>
              <a:spcPct val="90000"/>
            </a:lnSpc>
            <a:spcBef>
              <a:spcPct val="0"/>
            </a:spcBef>
            <a:spcAft>
              <a:spcPct val="35000"/>
            </a:spcAft>
            <a:buNone/>
          </a:pPr>
          <a:r>
            <a:rPr lang="en-GB" sz="2400" kern="1200">
              <a:hlinkClick xmlns:r="http://schemas.openxmlformats.org/officeDocument/2006/relationships" r:id="rId7"/>
            </a:rPr>
            <a:t>https://www.step.org/system/files/media/files/2023-10/STEP_SSP3_2023.pdf</a:t>
          </a:r>
          <a:endParaRPr lang="en-US" sz="2400" kern="1200"/>
        </a:p>
      </dsp:txBody>
      <dsp:txXfrm>
        <a:off x="1350519" y="2923701"/>
        <a:ext cx="8267613" cy="116928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114DF5-8DF6-4FE5-BDDA-9974111053DC}" type="datetimeFigureOut">
              <a:rPr lang="en-GB" smtClean="0"/>
              <a:t>30/01/2026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04967E0-0B8F-4EE9-9A9D-C66EA18D06E4}" type="slidenum">
              <a:rPr lang="en-GB" smtClean="0"/>
              <a:t>‹#›</a:t>
            </a:fld>
            <a:endParaRPr lang="en-GB"/>
          </a:p>
        </p:txBody>
      </p:sp>
    </p:spTree>
    <p:extLst>
      <p:ext uri="{BB962C8B-B14F-4D97-AF65-F5344CB8AC3E}">
        <p14:creationId xmlns:p14="http://schemas.microsoft.com/office/powerpoint/2010/main" val="35943457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4</a:t>
            </a:fld>
            <a:endParaRPr lang="en-GB"/>
          </a:p>
        </p:txBody>
      </p:sp>
    </p:spTree>
    <p:extLst>
      <p:ext uri="{BB962C8B-B14F-4D97-AF65-F5344CB8AC3E}">
        <p14:creationId xmlns:p14="http://schemas.microsoft.com/office/powerpoint/2010/main" val="40751096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Another important reason for making a will is for tax planning purposes. Inheritance tax (IHT) is payable at the rate of 40 per cent on the value of a person’s estate over £325,000. There are exemptions and reliefs available to reduce the tax liability, but making a tax-efficient will can be a useful way of mitigating this liability.</a:t>
            </a:r>
            <a:endParaRPr lang="en-GB" dirty="0"/>
          </a:p>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5</a:t>
            </a:fld>
            <a:endParaRPr lang="en-GB"/>
          </a:p>
        </p:txBody>
      </p:sp>
    </p:spTree>
    <p:extLst>
      <p:ext uri="{BB962C8B-B14F-4D97-AF65-F5344CB8AC3E}">
        <p14:creationId xmlns:p14="http://schemas.microsoft.com/office/powerpoint/2010/main" val="28532148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It is vital that the will accurately reflects the client’s instructions, which should be carefully recorded in the file. Once the client is dead, which is usually the time when problems become apparent, it is too late to make a new will!</a:t>
            </a:r>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6</a:t>
            </a:fld>
            <a:endParaRPr lang="en-GB"/>
          </a:p>
        </p:txBody>
      </p:sp>
    </p:spTree>
    <p:extLst>
      <p:ext uri="{BB962C8B-B14F-4D97-AF65-F5344CB8AC3E}">
        <p14:creationId xmlns:p14="http://schemas.microsoft.com/office/powerpoint/2010/main" val="39398520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auto"/>
            <a:r>
              <a:rPr lang="en-GB" sz="1200" b="0" i="0" kern="1200" dirty="0">
                <a:solidFill>
                  <a:schemeClr val="tx1"/>
                </a:solidFill>
                <a:effectLst/>
                <a:latin typeface="+mn-lt"/>
                <a:ea typeface="+mn-ea"/>
                <a:cs typeface="+mn-cs"/>
              </a:rPr>
              <a:t>No will shall be valid unless:</a:t>
            </a:r>
          </a:p>
          <a:p>
            <a:pPr fontAlgn="auto"/>
            <a:r>
              <a:rPr lang="en-GB" sz="1200" b="0" i="1" kern="1200" dirty="0">
                <a:solidFill>
                  <a:schemeClr val="tx1"/>
                </a:solidFill>
                <a:effectLst/>
                <a:latin typeface="+mn-lt"/>
                <a:ea typeface="+mn-ea"/>
                <a:cs typeface="+mn-cs"/>
              </a:rPr>
              <a:t>it is in writing, and signed by the testator, or by some other person in his presence and by his direction; and</a:t>
            </a:r>
            <a:endParaRPr lang="en-GB" sz="1200" b="0" i="0" kern="1200" dirty="0">
              <a:solidFill>
                <a:schemeClr val="tx1"/>
              </a:solidFill>
              <a:effectLst/>
              <a:latin typeface="+mn-lt"/>
              <a:ea typeface="+mn-ea"/>
              <a:cs typeface="+mn-cs"/>
            </a:endParaRPr>
          </a:p>
          <a:p>
            <a:pPr fontAlgn="auto"/>
            <a:r>
              <a:rPr lang="en-GB" sz="1200" b="0" i="1" kern="1200" dirty="0">
                <a:solidFill>
                  <a:schemeClr val="tx1"/>
                </a:solidFill>
                <a:effectLst/>
                <a:latin typeface="+mn-lt"/>
                <a:ea typeface="+mn-ea"/>
                <a:cs typeface="+mn-cs"/>
              </a:rPr>
              <a:t>it appears that the testator intended by his signature to give effect to the will; and</a:t>
            </a:r>
            <a:endParaRPr lang="en-GB" sz="1200" b="0" i="0" kern="1200" dirty="0">
              <a:solidFill>
                <a:schemeClr val="tx1"/>
              </a:solidFill>
              <a:effectLst/>
              <a:latin typeface="+mn-lt"/>
              <a:ea typeface="+mn-ea"/>
              <a:cs typeface="+mn-cs"/>
            </a:endParaRPr>
          </a:p>
          <a:p>
            <a:pPr fontAlgn="auto"/>
            <a:r>
              <a:rPr lang="en-GB" sz="1200" b="0" i="1" kern="1200" dirty="0">
                <a:solidFill>
                  <a:schemeClr val="tx1"/>
                </a:solidFill>
                <a:effectLst/>
                <a:latin typeface="+mn-lt"/>
                <a:ea typeface="+mn-ea"/>
                <a:cs typeface="+mn-cs"/>
              </a:rPr>
              <a:t>the signature is made or acknowledged by the testator in the presence of two or more witnesses present at the same time; and</a:t>
            </a:r>
            <a:endParaRPr lang="en-GB" sz="1200" b="0" i="0" kern="1200" dirty="0">
              <a:solidFill>
                <a:schemeClr val="tx1"/>
              </a:solidFill>
              <a:effectLst/>
              <a:latin typeface="+mn-lt"/>
              <a:ea typeface="+mn-ea"/>
              <a:cs typeface="+mn-cs"/>
            </a:endParaRPr>
          </a:p>
          <a:p>
            <a:pPr fontAlgn="auto"/>
            <a:r>
              <a:rPr lang="en-GB" sz="1200" b="0" i="1" kern="1200" dirty="0">
                <a:solidFill>
                  <a:schemeClr val="tx1"/>
                </a:solidFill>
                <a:effectLst/>
                <a:latin typeface="+mn-lt"/>
                <a:ea typeface="+mn-ea"/>
                <a:cs typeface="+mn-cs"/>
              </a:rPr>
              <a:t>each witness either:</a:t>
            </a:r>
            <a:endParaRPr lang="en-GB" sz="1200" b="0" i="0" kern="1200" dirty="0">
              <a:solidFill>
                <a:schemeClr val="tx1"/>
              </a:solidFill>
              <a:effectLst/>
              <a:latin typeface="+mn-lt"/>
              <a:ea typeface="+mn-ea"/>
              <a:cs typeface="+mn-cs"/>
            </a:endParaRPr>
          </a:p>
          <a:p>
            <a:pPr fontAlgn="auto"/>
            <a:r>
              <a:rPr lang="en-GB" sz="1200" b="0" i="1" kern="1200" dirty="0">
                <a:solidFill>
                  <a:schemeClr val="tx1"/>
                </a:solidFill>
                <a:effectLst/>
                <a:latin typeface="+mn-lt"/>
                <a:ea typeface="+mn-ea"/>
                <a:cs typeface="+mn-cs"/>
              </a:rPr>
              <a:t>— attests and signs the will; or</a:t>
            </a:r>
            <a:endParaRPr lang="en-GB" sz="1200" b="0" i="0" kern="1200" dirty="0">
              <a:solidFill>
                <a:schemeClr val="tx1"/>
              </a:solidFill>
              <a:effectLst/>
              <a:latin typeface="+mn-lt"/>
              <a:ea typeface="+mn-ea"/>
              <a:cs typeface="+mn-cs"/>
            </a:endParaRPr>
          </a:p>
          <a:p>
            <a:pPr fontAlgn="auto"/>
            <a:r>
              <a:rPr lang="en-GB" sz="1200" b="0" i="1" kern="1200" dirty="0">
                <a:solidFill>
                  <a:schemeClr val="tx1"/>
                </a:solidFill>
                <a:effectLst/>
                <a:latin typeface="+mn-lt"/>
                <a:ea typeface="+mn-ea"/>
                <a:cs typeface="+mn-cs"/>
              </a:rPr>
              <a:t>— acknowledges his signature,</a:t>
            </a:r>
            <a:endParaRPr lang="en-GB" sz="1200" b="0" i="0" kern="1200" dirty="0">
              <a:solidFill>
                <a:schemeClr val="tx1"/>
              </a:solidFill>
              <a:effectLst/>
              <a:latin typeface="+mn-lt"/>
              <a:ea typeface="+mn-ea"/>
              <a:cs typeface="+mn-cs"/>
            </a:endParaRPr>
          </a:p>
          <a:p>
            <a:pPr fontAlgn="auto"/>
            <a:r>
              <a:rPr lang="en-GB" sz="1200" b="0" i="1" kern="1200" dirty="0">
                <a:solidFill>
                  <a:schemeClr val="tx1"/>
                </a:solidFill>
                <a:effectLst/>
                <a:latin typeface="+mn-lt"/>
                <a:ea typeface="+mn-ea"/>
                <a:cs typeface="+mn-cs"/>
              </a:rPr>
              <a:t>in the presence of the testator (but not necessarily in the presence of any other witness), but no form of attestation shall be necessary.</a:t>
            </a:r>
            <a:endParaRPr lang="en-GB" sz="1200" b="0" i="0" kern="1200" dirty="0">
              <a:solidFill>
                <a:schemeClr val="tx1"/>
              </a:solidFill>
              <a:effectLst/>
              <a:latin typeface="+mn-lt"/>
              <a:ea typeface="+mn-ea"/>
              <a:cs typeface="+mn-cs"/>
            </a:endParaRPr>
          </a:p>
          <a:p>
            <a:endParaRPr lang="en-GB" b="0" dirty="0"/>
          </a:p>
        </p:txBody>
      </p:sp>
      <p:sp>
        <p:nvSpPr>
          <p:cNvPr id="4" name="Slide Number Placeholder 3"/>
          <p:cNvSpPr>
            <a:spLocks noGrp="1"/>
          </p:cNvSpPr>
          <p:nvPr>
            <p:ph type="sldNum" sz="quarter" idx="5"/>
          </p:nvPr>
        </p:nvSpPr>
        <p:spPr/>
        <p:txBody>
          <a:bodyPr/>
          <a:lstStyle/>
          <a:p>
            <a:fld id="{304967E0-0B8F-4EE9-9A9D-C66EA18D06E4}" type="slidenum">
              <a:rPr lang="en-GB" smtClean="0"/>
              <a:t>7</a:t>
            </a:fld>
            <a:endParaRPr lang="en-GB"/>
          </a:p>
        </p:txBody>
      </p:sp>
    </p:spTree>
    <p:extLst>
      <p:ext uri="{BB962C8B-B14F-4D97-AF65-F5344CB8AC3E}">
        <p14:creationId xmlns:p14="http://schemas.microsoft.com/office/powerpoint/2010/main" val="10507258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t>Electronic signatures are only as secure as the business processes and technology used to create them. High-value transactions need better quality electronic signatures – signatures used for these transactions need to be more securely linked to the owner in order to provide the level of assurance needed and to ensure trust in the underlying system.</a:t>
            </a:r>
          </a:p>
          <a:p>
            <a:r>
              <a:rPr lang="en-GB" sz="1100" dirty="0"/>
              <a:t>Better quality electronic signatures can offer:</a:t>
            </a:r>
          </a:p>
          <a:p>
            <a:endParaRPr lang="en-GB" sz="1100" dirty="0"/>
          </a:p>
          <a:p>
            <a:r>
              <a:rPr lang="en-GB" sz="1100" dirty="0"/>
              <a:t>authentication – linking the signatory to the information;</a:t>
            </a:r>
          </a:p>
          <a:p>
            <a:endParaRPr lang="en-GB" sz="1100" dirty="0"/>
          </a:p>
          <a:p>
            <a:r>
              <a:rPr lang="en-GB" sz="1100" dirty="0"/>
              <a:t>integrity – allowing any changes to the information provided to be detected more easily; and</a:t>
            </a:r>
          </a:p>
          <a:p>
            <a:endParaRPr lang="en-GB" sz="1100" dirty="0"/>
          </a:p>
          <a:p>
            <a:r>
              <a:rPr lang="en-GB" sz="1100" dirty="0"/>
              <a:t>non-repudiation – ensuring satisfaction (in a legal sense) about where the electronic signature has come from.</a:t>
            </a:r>
          </a:p>
          <a:p>
            <a:endParaRPr lang="en-GB" sz="1100" dirty="0"/>
          </a:p>
          <a:p>
            <a:r>
              <a:rPr lang="en-GB" sz="1100" dirty="0"/>
              <a:t>Contracts for the sale of land can be signed using an electronic signature. The key point is for the conveyancer to be satisfied that it is their client who has signed the contract and is agreeing to the terms of the document. There is case law confirming that contracts for the sale of land signed electronically are valid.</a:t>
            </a:r>
          </a:p>
          <a:p>
            <a:endParaRPr lang="en-GB" sz="1100" dirty="0"/>
          </a:p>
          <a:p>
            <a:r>
              <a:rPr lang="en-GB" sz="1100" dirty="0"/>
              <a:t>The development of the signature of deeds in the conveyancing context by electronic means is interesting. There is no definitive case law confirming that a deed signed by electronic means is valid, but the Law Commission produced a report in 2019 by which it concluded that providing the signature of a deed has been properly witnessed, there is no reason to assume that an electronic signature and a deed by the signatory would not be valid.</a:t>
            </a:r>
          </a:p>
          <a:p>
            <a:endParaRPr lang="en-GB" sz="1100" dirty="0"/>
          </a:p>
          <a:p>
            <a:r>
              <a:rPr lang="en-GB" sz="1100" dirty="0"/>
              <a:t>HMLR has moved this discussion along. It announced that from 27 July 2020, it would accept for registration deeds that have been signed using a “witnessed electronic signature” process.</a:t>
            </a:r>
          </a:p>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8</a:t>
            </a:fld>
            <a:endParaRPr lang="en-GB"/>
          </a:p>
        </p:txBody>
      </p:sp>
    </p:spTree>
    <p:extLst>
      <p:ext uri="{BB962C8B-B14F-4D97-AF65-F5344CB8AC3E}">
        <p14:creationId xmlns:p14="http://schemas.microsoft.com/office/powerpoint/2010/main" val="39260520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15</a:t>
            </a:fld>
            <a:endParaRPr lang="en-GB"/>
          </a:p>
        </p:txBody>
      </p:sp>
    </p:spTree>
    <p:extLst>
      <p:ext uri="{BB962C8B-B14F-4D97-AF65-F5344CB8AC3E}">
        <p14:creationId xmlns:p14="http://schemas.microsoft.com/office/powerpoint/2010/main" val="36013251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16</a:t>
            </a:fld>
            <a:endParaRPr lang="en-GB"/>
          </a:p>
        </p:txBody>
      </p:sp>
    </p:spTree>
    <p:extLst>
      <p:ext uri="{BB962C8B-B14F-4D97-AF65-F5344CB8AC3E}">
        <p14:creationId xmlns:p14="http://schemas.microsoft.com/office/powerpoint/2010/main" val="19736838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auto" latinLnBrk="0"/>
            <a:r>
              <a:rPr lang="en-GB" sz="1200" b="0" i="0" kern="1200" dirty="0">
                <a:solidFill>
                  <a:schemeClr val="tx1"/>
                </a:solidFill>
                <a:effectLst/>
                <a:latin typeface="+mn-lt"/>
                <a:ea typeface="+mn-ea"/>
                <a:cs typeface="+mn-cs"/>
              </a:rPr>
              <a:t>In all the above cases, affidavit evidence could also be produced to establish intention in circumstances of doubt.</a:t>
            </a:r>
          </a:p>
          <a:p>
            <a:pPr fontAlgn="auto" latinLnBrk="0"/>
            <a:r>
              <a:rPr lang="en-GB" sz="1200" b="0" i="0" kern="1200" dirty="0">
                <a:solidFill>
                  <a:schemeClr val="tx1"/>
                </a:solidFill>
                <a:effectLst/>
                <a:latin typeface="+mn-lt"/>
                <a:ea typeface="+mn-ea"/>
                <a:cs typeface="+mn-cs"/>
              </a:rPr>
              <a:t>The fact that a document is intended to be a will is usually clear from the document itself. The first sentence is often:</a:t>
            </a:r>
          </a:p>
          <a:p>
            <a:pPr fontAlgn="auto"/>
            <a:r>
              <a:rPr lang="en-GB" sz="1200" b="1" i="0" kern="1200" dirty="0">
                <a:solidFill>
                  <a:schemeClr val="tx1"/>
                </a:solidFill>
                <a:effectLst/>
                <a:latin typeface="+mn-lt"/>
                <a:ea typeface="+mn-ea"/>
                <a:cs typeface="+mn-cs"/>
              </a:rPr>
              <a:t>“This is the last will and testament of me [full name inserted] …”</a:t>
            </a: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21</a:t>
            </a:fld>
            <a:endParaRPr lang="en-GB"/>
          </a:p>
        </p:txBody>
      </p:sp>
    </p:spTree>
    <p:extLst>
      <p:ext uri="{BB962C8B-B14F-4D97-AF65-F5344CB8AC3E}">
        <p14:creationId xmlns:p14="http://schemas.microsoft.com/office/powerpoint/2010/main" val="4694974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22</a:t>
            </a:fld>
            <a:endParaRPr lang="en-GB"/>
          </a:p>
        </p:txBody>
      </p:sp>
    </p:spTree>
    <p:extLst>
      <p:ext uri="{BB962C8B-B14F-4D97-AF65-F5344CB8AC3E}">
        <p14:creationId xmlns:p14="http://schemas.microsoft.com/office/powerpoint/2010/main" val="23999466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B &amp; D - </a:t>
            </a:r>
            <a:r>
              <a:rPr lang="en-GB" sz="1200" b="0" i="0" kern="1200" dirty="0">
                <a:solidFill>
                  <a:schemeClr val="tx1"/>
                </a:solidFill>
                <a:effectLst/>
                <a:latin typeface="+mn-lt"/>
                <a:ea typeface="+mn-ea"/>
                <a:cs typeface="+mn-cs"/>
              </a:rPr>
              <a:t>Under </a:t>
            </a:r>
            <a:r>
              <a:rPr lang="en-GB" sz="1200" b="1" i="0" kern="1200" dirty="0">
                <a:solidFill>
                  <a:schemeClr val="tx1"/>
                </a:solidFill>
                <a:effectLst/>
                <a:latin typeface="+mn-lt"/>
                <a:ea typeface="+mn-ea"/>
                <a:cs typeface="+mn-cs"/>
              </a:rPr>
              <a:t>s9</a:t>
            </a:r>
            <a:r>
              <a:rPr lang="en-GB" sz="1200" b="0" i="0" kern="1200" dirty="0">
                <a:solidFill>
                  <a:schemeClr val="tx1"/>
                </a:solidFill>
                <a:effectLst/>
                <a:latin typeface="+mn-lt"/>
                <a:ea typeface="+mn-ea"/>
                <a:cs typeface="+mn-cs"/>
              </a:rPr>
              <a:t> either the testator or someone in his presence and by his direction must sign the will. Each witness must sign in the presence of the testator. It is </a:t>
            </a:r>
            <a:r>
              <a:rPr lang="en-GB" sz="1200" b="1" i="0" kern="1200" dirty="0">
                <a:solidFill>
                  <a:schemeClr val="tx1"/>
                </a:solidFill>
                <a:effectLst/>
                <a:latin typeface="+mn-lt"/>
                <a:ea typeface="+mn-ea"/>
                <a:cs typeface="+mn-cs"/>
              </a:rPr>
              <a:t>not</a:t>
            </a:r>
            <a:r>
              <a:rPr lang="en-GB" sz="1200" b="0" i="0" kern="1200" dirty="0">
                <a:solidFill>
                  <a:schemeClr val="tx1"/>
                </a:solidFill>
                <a:effectLst/>
                <a:latin typeface="+mn-lt"/>
                <a:ea typeface="+mn-ea"/>
                <a:cs typeface="+mn-cs"/>
              </a:rPr>
              <a:t> a requirement, though it is good practice, that they sign in each other’s presence.</a:t>
            </a:r>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27</a:t>
            </a:fld>
            <a:endParaRPr lang="en-GB"/>
          </a:p>
        </p:txBody>
      </p:sp>
    </p:spTree>
    <p:extLst>
      <p:ext uri="{BB962C8B-B14F-4D97-AF65-F5344CB8AC3E}">
        <p14:creationId xmlns:p14="http://schemas.microsoft.com/office/powerpoint/2010/main" val="39223015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 C </a:t>
            </a:r>
          </a:p>
          <a:p>
            <a:r>
              <a:rPr lang="en-GB" sz="1200" b="0" i="0" kern="1200" dirty="0">
                <a:solidFill>
                  <a:schemeClr val="tx1"/>
                </a:solidFill>
                <a:effectLst/>
                <a:latin typeface="+mn-lt"/>
                <a:ea typeface="+mn-ea"/>
                <a:cs typeface="+mn-cs"/>
              </a:rPr>
              <a:t>Under </a:t>
            </a:r>
            <a:r>
              <a:rPr lang="en-GB" sz="1200" b="1" i="0" kern="1200" dirty="0">
                <a:solidFill>
                  <a:schemeClr val="tx1"/>
                </a:solidFill>
                <a:effectLst/>
                <a:latin typeface="+mn-lt"/>
                <a:ea typeface="+mn-ea"/>
                <a:cs typeface="+mn-cs"/>
              </a:rPr>
              <a:t>s15 WA 1837</a:t>
            </a:r>
            <a:r>
              <a:rPr lang="en-GB" sz="1200" b="0" i="0" kern="1200" dirty="0">
                <a:solidFill>
                  <a:schemeClr val="tx1"/>
                </a:solidFill>
                <a:effectLst/>
                <a:latin typeface="+mn-lt"/>
                <a:ea typeface="+mn-ea"/>
                <a:cs typeface="+mn-cs"/>
              </a:rPr>
              <a:t> the gift to the beneficiary witness will fail but the rest of the will </a:t>
            </a:r>
            <a:r>
              <a:rPr lang="en-GB" sz="1200" b="0" i="0" kern="1200" dirty="0" err="1">
                <a:solidFill>
                  <a:schemeClr val="tx1"/>
                </a:solidFill>
                <a:effectLst/>
                <a:latin typeface="+mn-lt"/>
                <a:ea typeface="+mn-ea"/>
                <a:cs typeface="+mn-cs"/>
              </a:rPr>
              <a:t>will</a:t>
            </a:r>
            <a:r>
              <a:rPr lang="en-GB" sz="1200" b="0" i="0" kern="1200" dirty="0">
                <a:solidFill>
                  <a:schemeClr val="tx1"/>
                </a:solidFill>
                <a:effectLst/>
                <a:latin typeface="+mn-lt"/>
                <a:ea typeface="+mn-ea"/>
                <a:cs typeface="+mn-cs"/>
              </a:rPr>
              <a:t> be valid.</a:t>
            </a:r>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28</a:t>
            </a:fld>
            <a:endParaRPr lang="en-GB"/>
          </a:p>
        </p:txBody>
      </p:sp>
    </p:spTree>
    <p:extLst>
      <p:ext uri="{BB962C8B-B14F-4D97-AF65-F5344CB8AC3E}">
        <p14:creationId xmlns:p14="http://schemas.microsoft.com/office/powerpoint/2010/main" val="25250070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29</a:t>
            </a:fld>
            <a:endParaRPr lang="en-GB"/>
          </a:p>
        </p:txBody>
      </p:sp>
    </p:spTree>
    <p:extLst>
      <p:ext uri="{BB962C8B-B14F-4D97-AF65-F5344CB8AC3E}">
        <p14:creationId xmlns:p14="http://schemas.microsoft.com/office/powerpoint/2010/main" val="36538953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30/01/2026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894731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30/01/2026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4113609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30/01/2026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790675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11B6076-4A6E-4292-AA31-8EF23332E3FA}" type="datetimeFigureOut">
              <a:rPr lang="en-GB" smtClean="0"/>
              <a:t>30/01/2026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46284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1B6076-4A6E-4292-AA31-8EF23332E3FA}" type="datetimeFigureOut">
              <a:rPr lang="en-GB" smtClean="0"/>
              <a:t>30/01/2026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749066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11B6076-4A6E-4292-AA31-8EF23332E3FA}" type="datetimeFigureOut">
              <a:rPr lang="en-GB" smtClean="0"/>
              <a:t>30/01/2026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9869237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1B6076-4A6E-4292-AA31-8EF23332E3FA}" type="datetimeFigureOut">
              <a:rPr lang="en-GB" smtClean="0"/>
              <a:t>30/01/2026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7333342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1B6076-4A6E-4292-AA31-8EF23332E3FA}" type="datetimeFigureOut">
              <a:rPr lang="en-GB" smtClean="0"/>
              <a:t>30/01/2026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39057601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
        <p:nvSpPr>
          <p:cNvPr id="5" name="Date Placeholder 4"/>
          <p:cNvSpPr>
            <a:spLocks noGrp="1"/>
          </p:cNvSpPr>
          <p:nvPr>
            <p:ph type="dt" sz="half" idx="10"/>
          </p:nvPr>
        </p:nvSpPr>
        <p:spPr/>
        <p:txBody>
          <a:bodyPr/>
          <a:lstStyle/>
          <a:p>
            <a:fld id="{B11B6076-4A6E-4292-AA31-8EF23332E3FA}" type="datetimeFigureOut">
              <a:rPr lang="en-GB" smtClean="0"/>
              <a:t>30/01/2026</a:t>
            </a:fld>
            <a:endParaRPr lang="en-GB"/>
          </a:p>
        </p:txBody>
      </p:sp>
    </p:spTree>
    <p:extLst>
      <p:ext uri="{BB962C8B-B14F-4D97-AF65-F5344CB8AC3E}">
        <p14:creationId xmlns:p14="http://schemas.microsoft.com/office/powerpoint/2010/main" val="24054056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30/01/2026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48302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30/01/2026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707165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30/01/2026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754709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30/01/2026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420627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30/01/2026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6891449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30/01/2026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414155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30/01/2026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42033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11B6076-4A6E-4292-AA31-8EF23332E3FA}" type="datetimeFigureOut">
              <a:rPr lang="en-GB" smtClean="0"/>
              <a:t>30/01/2026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C66520D-F077-4E77-B570-8A5601BA4802}" type="slidenum">
              <a:rPr lang="en-GB" smtClean="0"/>
              <a:t>‹#›</a:t>
            </a:fld>
            <a:endParaRPr lang="en-GB"/>
          </a:p>
        </p:txBody>
      </p:sp>
    </p:spTree>
    <p:extLst>
      <p:ext uri="{BB962C8B-B14F-4D97-AF65-F5344CB8AC3E}">
        <p14:creationId xmlns:p14="http://schemas.microsoft.com/office/powerpoint/2010/main" val="1482906941"/>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Pen placed on top of a signature line">
            <a:extLst>
              <a:ext uri="{FF2B5EF4-FFF2-40B4-BE49-F238E27FC236}">
                <a16:creationId xmlns:a16="http://schemas.microsoft.com/office/drawing/2014/main" id="{FD35DA43-3DBF-6ACF-400B-FE1C9A35346E}"/>
              </a:ext>
            </a:extLst>
          </p:cNvPr>
          <p:cNvPicPr>
            <a:picLocks noChangeAspect="1"/>
          </p:cNvPicPr>
          <p:nvPr/>
        </p:nvPicPr>
        <p:blipFill>
          <a:blip r:embed="rId2"/>
          <a:srcRect l="47491" r="-2" b="-2"/>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itle 1">
            <a:extLst>
              <a:ext uri="{FF2B5EF4-FFF2-40B4-BE49-F238E27FC236}">
                <a16:creationId xmlns:a16="http://schemas.microsoft.com/office/drawing/2014/main" id="{5BF3BA62-DEB1-A696-DC3F-271259F1ABAF}"/>
              </a:ext>
            </a:extLst>
          </p:cNvPr>
          <p:cNvSpPr>
            <a:spLocks noGrp="1"/>
          </p:cNvSpPr>
          <p:nvPr>
            <p:ph type="ctrTitle"/>
          </p:nvPr>
        </p:nvSpPr>
        <p:spPr>
          <a:xfrm>
            <a:off x="5380563" y="1678665"/>
            <a:ext cx="3887839" cy="2372168"/>
          </a:xfrm>
        </p:spPr>
        <p:txBody>
          <a:bodyPr>
            <a:normAutofit/>
          </a:bodyPr>
          <a:lstStyle/>
          <a:p>
            <a:pPr>
              <a:lnSpc>
                <a:spcPct val="90000"/>
              </a:lnSpc>
            </a:pPr>
            <a:r>
              <a:rPr lang="en-GB" sz="3400"/>
              <a:t>Week 3</a:t>
            </a:r>
            <a:br>
              <a:rPr lang="en-GB" sz="3400"/>
            </a:br>
            <a:r>
              <a:rPr lang="en-GB" sz="3400"/>
              <a:t>Technical Basics </a:t>
            </a:r>
            <a:br>
              <a:rPr lang="en-GB" sz="3400"/>
            </a:br>
            <a:r>
              <a:rPr lang="en-GB" sz="3400"/>
              <a:t>Wills and Codicils</a:t>
            </a:r>
            <a:br>
              <a:rPr lang="en-GB" sz="3400"/>
            </a:br>
            <a:r>
              <a:rPr lang="en-GB" sz="3400"/>
              <a:t>(see Chapter 5)</a:t>
            </a:r>
          </a:p>
        </p:txBody>
      </p:sp>
    </p:spTree>
    <p:extLst>
      <p:ext uri="{BB962C8B-B14F-4D97-AF65-F5344CB8AC3E}">
        <p14:creationId xmlns:p14="http://schemas.microsoft.com/office/powerpoint/2010/main" val="50137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4CEB04D-94AC-3AC4-86BD-76CB40AD2418}"/>
              </a:ext>
            </a:extLst>
          </p:cNvPr>
          <p:cNvSpPr>
            <a:spLocks noGrp="1"/>
          </p:cNvSpPr>
          <p:nvPr>
            <p:ph type="title"/>
          </p:nvPr>
        </p:nvSpPr>
        <p:spPr>
          <a:xfrm>
            <a:off x="643467" y="816638"/>
            <a:ext cx="3367359" cy="5224724"/>
          </a:xfrm>
        </p:spPr>
        <p:txBody>
          <a:bodyPr anchor="ctr">
            <a:normAutofit/>
          </a:bodyPr>
          <a:lstStyle/>
          <a:p>
            <a:r>
              <a:rPr lang="en-GB" sz="3300"/>
              <a:t>Aims: to understand……..</a:t>
            </a:r>
          </a:p>
        </p:txBody>
      </p:sp>
      <p:sp>
        <p:nvSpPr>
          <p:cNvPr id="3" name="Content Placeholder 2">
            <a:extLst>
              <a:ext uri="{FF2B5EF4-FFF2-40B4-BE49-F238E27FC236}">
                <a16:creationId xmlns:a16="http://schemas.microsoft.com/office/drawing/2014/main" id="{F8EE66E2-D084-05B7-53D1-2DE7FB231903}"/>
              </a:ext>
            </a:extLst>
          </p:cNvPr>
          <p:cNvSpPr>
            <a:spLocks noGrp="1"/>
          </p:cNvSpPr>
          <p:nvPr>
            <p:ph idx="1"/>
          </p:nvPr>
        </p:nvSpPr>
        <p:spPr>
          <a:xfrm>
            <a:off x="4654295" y="816638"/>
            <a:ext cx="4619706" cy="5224724"/>
          </a:xfrm>
        </p:spPr>
        <p:txBody>
          <a:bodyPr anchor="ctr">
            <a:normAutofit/>
          </a:bodyPr>
          <a:lstStyle/>
          <a:p>
            <a:r>
              <a:rPr lang="en-GB"/>
              <a:t>Purpose of making a will</a:t>
            </a:r>
          </a:p>
          <a:p>
            <a:r>
              <a:rPr lang="en-GB"/>
              <a:t>Formalities and procedures to be followed</a:t>
            </a:r>
          </a:p>
          <a:p>
            <a:r>
              <a:rPr lang="en-GB"/>
              <a:t>Kinds of gifts made under a will</a:t>
            </a:r>
          </a:p>
          <a:p>
            <a:r>
              <a:rPr lang="en-GB"/>
              <a:t>Executors</a:t>
            </a:r>
          </a:p>
          <a:p>
            <a:r>
              <a:rPr lang="en-GB"/>
              <a:t>Capacity to make a will</a:t>
            </a:r>
          </a:p>
          <a:p>
            <a:r>
              <a:rPr lang="en-GB"/>
              <a:t>Revoking a will</a:t>
            </a:r>
          </a:p>
          <a:p>
            <a:pPr marL="0" indent="0">
              <a:buNone/>
            </a:pPr>
            <a:endParaRPr lang="en-GB"/>
          </a:p>
        </p:txBody>
      </p:sp>
    </p:spTree>
    <p:extLst>
      <p:ext uri="{BB962C8B-B14F-4D97-AF65-F5344CB8AC3E}">
        <p14:creationId xmlns:p14="http://schemas.microsoft.com/office/powerpoint/2010/main" val="39035729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0"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1" name="Straight Connector 10">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5" name="Picture 4" descr="Wood human figure">
            <a:extLst>
              <a:ext uri="{FF2B5EF4-FFF2-40B4-BE49-F238E27FC236}">
                <a16:creationId xmlns:a16="http://schemas.microsoft.com/office/drawing/2014/main" id="{3010D1CB-145A-8561-AAA4-2078B13D59F4}"/>
              </a:ext>
            </a:extLst>
          </p:cNvPr>
          <p:cNvPicPr>
            <a:picLocks noChangeAspect="1"/>
          </p:cNvPicPr>
          <p:nvPr/>
        </p:nvPicPr>
        <p:blipFill>
          <a:blip r:embed="rId2"/>
          <a:srcRect r="47489" b="-2"/>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itle 1">
            <a:extLst>
              <a:ext uri="{FF2B5EF4-FFF2-40B4-BE49-F238E27FC236}">
                <a16:creationId xmlns:a16="http://schemas.microsoft.com/office/drawing/2014/main" id="{241AA8D7-630C-A348-F455-F217116B7A49}"/>
              </a:ext>
            </a:extLst>
          </p:cNvPr>
          <p:cNvSpPr>
            <a:spLocks noGrp="1"/>
          </p:cNvSpPr>
          <p:nvPr>
            <p:ph type="title"/>
          </p:nvPr>
        </p:nvSpPr>
        <p:spPr>
          <a:xfrm>
            <a:off x="5380563" y="1678665"/>
            <a:ext cx="3887839" cy="2372168"/>
          </a:xfrm>
        </p:spPr>
        <p:txBody>
          <a:bodyPr vert="horz" lIns="91440" tIns="45720" rIns="91440" bIns="45720" rtlCol="0" anchor="b">
            <a:normAutofit/>
          </a:bodyPr>
          <a:lstStyle/>
          <a:p>
            <a:pPr algn="r"/>
            <a:r>
              <a:rPr lang="en-US" sz="5400"/>
              <a:t>THINK POINT</a:t>
            </a:r>
          </a:p>
        </p:txBody>
      </p:sp>
      <p:sp>
        <p:nvSpPr>
          <p:cNvPr id="3" name="Content Placeholder 2">
            <a:extLst>
              <a:ext uri="{FF2B5EF4-FFF2-40B4-BE49-F238E27FC236}">
                <a16:creationId xmlns:a16="http://schemas.microsoft.com/office/drawing/2014/main" id="{5B6096B6-73E0-860C-7CDB-D395EA35E244}"/>
              </a:ext>
            </a:extLst>
          </p:cNvPr>
          <p:cNvSpPr>
            <a:spLocks noGrp="1"/>
          </p:cNvSpPr>
          <p:nvPr>
            <p:ph idx="1"/>
          </p:nvPr>
        </p:nvSpPr>
        <p:spPr>
          <a:xfrm>
            <a:off x="5380563" y="4050833"/>
            <a:ext cx="3893440" cy="1096899"/>
          </a:xfrm>
        </p:spPr>
        <p:txBody>
          <a:bodyPr vert="horz" lIns="91440" tIns="45720" rIns="91440" bIns="45720" rtlCol="0" anchor="t">
            <a:normAutofit/>
          </a:bodyPr>
          <a:lstStyle/>
          <a:p>
            <a:pPr marL="0" indent="0" algn="r">
              <a:buNone/>
            </a:pPr>
            <a:r>
              <a:rPr lang="en-US" dirty="0">
                <a:solidFill>
                  <a:schemeClr val="tx1">
                    <a:lumMod val="50000"/>
                    <a:lumOff val="50000"/>
                  </a:schemeClr>
                </a:solidFill>
              </a:rPr>
              <a:t>Why do people make a will?</a:t>
            </a:r>
          </a:p>
          <a:p>
            <a:pPr marL="0" indent="0" algn="r">
              <a:buNone/>
            </a:pPr>
            <a:r>
              <a:rPr lang="en-US" dirty="0">
                <a:solidFill>
                  <a:schemeClr val="tx1">
                    <a:lumMod val="50000"/>
                    <a:lumOff val="50000"/>
                  </a:schemeClr>
                </a:solidFill>
              </a:rPr>
              <a:t>Is anyone willing to share if they have made a will?</a:t>
            </a:r>
          </a:p>
        </p:txBody>
      </p:sp>
    </p:spTree>
    <p:extLst>
      <p:ext uri="{BB962C8B-B14F-4D97-AF65-F5344CB8AC3E}">
        <p14:creationId xmlns:p14="http://schemas.microsoft.com/office/powerpoint/2010/main" val="1559195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17E92-180C-20D9-C966-BD8148EF5DE5}"/>
              </a:ext>
            </a:extLst>
          </p:cNvPr>
          <p:cNvSpPr>
            <a:spLocks noGrp="1"/>
          </p:cNvSpPr>
          <p:nvPr>
            <p:ph type="title"/>
          </p:nvPr>
        </p:nvSpPr>
        <p:spPr>
          <a:xfrm>
            <a:off x="5536734" y="609600"/>
            <a:ext cx="3737268" cy="1320800"/>
          </a:xfrm>
        </p:spPr>
        <p:txBody>
          <a:bodyPr>
            <a:normAutofit/>
          </a:bodyPr>
          <a:lstStyle/>
          <a:p>
            <a:pPr>
              <a:lnSpc>
                <a:spcPct val="90000"/>
              </a:lnSpc>
            </a:pPr>
            <a:r>
              <a:rPr lang="en-GB" sz="2800"/>
              <a:t>Purpose and reasons for making a will?</a:t>
            </a:r>
            <a:br>
              <a:rPr lang="en-GB" sz="2800"/>
            </a:br>
            <a:endParaRPr lang="en-GB" sz="2800"/>
          </a:p>
        </p:txBody>
      </p:sp>
      <p:sp>
        <p:nvSpPr>
          <p:cNvPr id="3" name="Content Placeholder 2">
            <a:extLst>
              <a:ext uri="{FF2B5EF4-FFF2-40B4-BE49-F238E27FC236}">
                <a16:creationId xmlns:a16="http://schemas.microsoft.com/office/drawing/2014/main" id="{25D718C9-2BB8-A5A2-9214-99AC91ECACF7}"/>
              </a:ext>
            </a:extLst>
          </p:cNvPr>
          <p:cNvSpPr>
            <a:spLocks noGrp="1"/>
          </p:cNvSpPr>
          <p:nvPr>
            <p:ph idx="1"/>
          </p:nvPr>
        </p:nvSpPr>
        <p:spPr>
          <a:xfrm>
            <a:off x="5209563" y="2160589"/>
            <a:ext cx="4064439" cy="3880773"/>
          </a:xfrm>
        </p:spPr>
        <p:txBody>
          <a:bodyPr>
            <a:normAutofit/>
          </a:bodyPr>
          <a:lstStyle/>
          <a:p>
            <a:pPr>
              <a:lnSpc>
                <a:spcPct val="90000"/>
              </a:lnSpc>
            </a:pPr>
            <a:r>
              <a:rPr lang="en-GB"/>
              <a:t>Avoiding intestacy rules</a:t>
            </a:r>
          </a:p>
          <a:p>
            <a:pPr>
              <a:lnSpc>
                <a:spcPct val="90000"/>
              </a:lnSpc>
            </a:pPr>
            <a:r>
              <a:rPr lang="en-GB"/>
              <a:t>Ensuring specific wishes are honoured</a:t>
            </a:r>
          </a:p>
          <a:p>
            <a:pPr>
              <a:lnSpc>
                <a:spcPct val="90000"/>
              </a:lnSpc>
            </a:pPr>
            <a:r>
              <a:rPr lang="en-GB"/>
              <a:t>Specify guardians for children</a:t>
            </a:r>
          </a:p>
          <a:p>
            <a:pPr>
              <a:lnSpc>
                <a:spcPct val="90000"/>
              </a:lnSpc>
            </a:pPr>
            <a:r>
              <a:rPr lang="en-GB"/>
              <a:t>Appoint specific executors</a:t>
            </a:r>
          </a:p>
          <a:p>
            <a:pPr>
              <a:lnSpc>
                <a:spcPct val="90000"/>
              </a:lnSpc>
            </a:pPr>
            <a:r>
              <a:rPr lang="en-GB"/>
              <a:t>Tax planning and reducing tax liability</a:t>
            </a:r>
          </a:p>
          <a:p>
            <a:pPr>
              <a:lnSpc>
                <a:spcPct val="90000"/>
              </a:lnSpc>
            </a:pPr>
            <a:r>
              <a:rPr lang="en-GB"/>
              <a:t>To protect interest </a:t>
            </a:r>
            <a:r>
              <a:rPr lang="en-GB" err="1"/>
              <a:t>e.g</a:t>
            </a:r>
            <a:r>
              <a:rPr lang="en-GB"/>
              <a:t> unmarried couples</a:t>
            </a:r>
          </a:p>
          <a:p>
            <a:pPr>
              <a:lnSpc>
                <a:spcPct val="90000"/>
              </a:lnSpc>
            </a:pPr>
            <a:r>
              <a:rPr lang="en-GB"/>
              <a:t>Facilitates smoother and more efficient administration of the estate</a:t>
            </a:r>
          </a:p>
        </p:txBody>
      </p:sp>
      <p:pic>
        <p:nvPicPr>
          <p:cNvPr id="5" name="Picture 4" descr="Two people holding each other's hands">
            <a:extLst>
              <a:ext uri="{FF2B5EF4-FFF2-40B4-BE49-F238E27FC236}">
                <a16:creationId xmlns:a16="http://schemas.microsoft.com/office/drawing/2014/main" id="{3A6579DB-02A0-02BA-24C2-ECA93EA5DC6F}"/>
              </a:ext>
            </a:extLst>
          </p:cNvPr>
          <p:cNvPicPr>
            <a:picLocks noChangeAspect="1"/>
          </p:cNvPicPr>
          <p:nvPr/>
        </p:nvPicPr>
        <p:blipFill>
          <a:blip r:embed="rId3"/>
          <a:srcRect l="20691" r="26798" b="-2"/>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5444077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317E92-180C-20D9-C966-BD8148EF5DE5}"/>
              </a:ext>
            </a:extLst>
          </p:cNvPr>
          <p:cNvSpPr>
            <a:spLocks noGrp="1"/>
          </p:cNvSpPr>
          <p:nvPr>
            <p:ph type="title"/>
          </p:nvPr>
        </p:nvSpPr>
        <p:spPr>
          <a:xfrm>
            <a:off x="1286933" y="609600"/>
            <a:ext cx="10197494" cy="1099457"/>
          </a:xfrm>
        </p:spPr>
        <p:txBody>
          <a:bodyPr>
            <a:normAutofit/>
          </a:bodyPr>
          <a:lstStyle/>
          <a:p>
            <a:r>
              <a:rPr lang="en-GB" dirty="0"/>
              <a:t>Where there is joint property…</a:t>
            </a:r>
          </a:p>
        </p:txBody>
      </p:sp>
      <p:sp>
        <p:nvSpPr>
          <p:cNvPr id="11" name="Isosceles Triangle 1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B397E24C-2EA3-EF07-ED74-2E67CDFB5332}"/>
              </a:ext>
            </a:extLst>
          </p:cNvPr>
          <p:cNvGraphicFramePr>
            <a:graphicFrameLocks noGrp="1"/>
          </p:cNvGraphicFramePr>
          <p:nvPr>
            <p:ph idx="1"/>
            <p:extLst>
              <p:ext uri="{D42A27DB-BD31-4B8C-83A1-F6EECF244321}">
                <p14:modId xmlns:p14="http://schemas.microsoft.com/office/powerpoint/2010/main" val="887980650"/>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942512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678B10-FDC8-6B07-4359-6B897F74F6D5}"/>
              </a:ext>
            </a:extLst>
          </p:cNvPr>
          <p:cNvSpPr>
            <a:spLocks noGrp="1"/>
          </p:cNvSpPr>
          <p:nvPr>
            <p:ph type="title"/>
          </p:nvPr>
        </p:nvSpPr>
        <p:spPr>
          <a:xfrm>
            <a:off x="1333502" y="609600"/>
            <a:ext cx="8596668" cy="1320800"/>
          </a:xfrm>
        </p:spPr>
        <p:txBody>
          <a:bodyPr>
            <a:normAutofit/>
          </a:bodyPr>
          <a:lstStyle/>
          <a:p>
            <a:r>
              <a:rPr lang="en-GB" dirty="0"/>
              <a:t>Characteristics of a Will</a:t>
            </a:r>
          </a:p>
        </p:txBody>
      </p:sp>
      <p:sp>
        <p:nvSpPr>
          <p:cNvPr id="25" name="Isosceles Triangle 24">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29" name="Straight Connector 28">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4777CD2A-F1E6-44EF-FBA0-C192A95A13B1}"/>
              </a:ext>
            </a:extLst>
          </p:cNvPr>
          <p:cNvSpPr>
            <a:spLocks noGrp="1"/>
          </p:cNvSpPr>
          <p:nvPr>
            <p:ph idx="1"/>
          </p:nvPr>
        </p:nvSpPr>
        <p:spPr>
          <a:xfrm>
            <a:off x="1333502" y="2160590"/>
            <a:ext cx="8470898" cy="3429260"/>
          </a:xfrm>
        </p:spPr>
        <p:txBody>
          <a:bodyPr>
            <a:normAutofit/>
          </a:bodyPr>
          <a:lstStyle/>
          <a:p>
            <a:pPr marL="0" indent="0">
              <a:lnSpc>
                <a:spcPct val="90000"/>
              </a:lnSpc>
              <a:buNone/>
            </a:pPr>
            <a:endParaRPr lang="en-GB" sz="1500" dirty="0"/>
          </a:p>
          <a:p>
            <a:pPr>
              <a:lnSpc>
                <a:spcPct val="90000"/>
              </a:lnSpc>
            </a:pPr>
            <a:r>
              <a:rPr lang="en-GB" sz="1500" dirty="0"/>
              <a:t>States the intention of the testator/testatrix (the person making the will) and covers:</a:t>
            </a:r>
          </a:p>
          <a:p>
            <a:pPr lvl="1">
              <a:lnSpc>
                <a:spcPct val="90000"/>
              </a:lnSpc>
            </a:pPr>
            <a:r>
              <a:rPr lang="en-GB" sz="1500" dirty="0"/>
              <a:t>Disposition of property</a:t>
            </a:r>
          </a:p>
          <a:p>
            <a:pPr lvl="1">
              <a:lnSpc>
                <a:spcPct val="90000"/>
              </a:lnSpc>
            </a:pPr>
            <a:r>
              <a:rPr lang="en-GB" sz="1500" dirty="0"/>
              <a:t>Declaration of intents</a:t>
            </a:r>
          </a:p>
          <a:p>
            <a:pPr lvl="1">
              <a:lnSpc>
                <a:spcPct val="90000"/>
              </a:lnSpc>
            </a:pPr>
            <a:r>
              <a:rPr lang="en-GB" sz="1500" dirty="0"/>
              <a:t>Must be in a prescribed form</a:t>
            </a:r>
          </a:p>
          <a:p>
            <a:pPr lvl="1">
              <a:lnSpc>
                <a:spcPct val="90000"/>
              </a:lnSpc>
            </a:pPr>
            <a:r>
              <a:rPr lang="en-GB" sz="1500" dirty="0"/>
              <a:t>Takes effect on death</a:t>
            </a:r>
          </a:p>
          <a:p>
            <a:pPr lvl="1">
              <a:lnSpc>
                <a:spcPct val="90000"/>
              </a:lnSpc>
            </a:pPr>
            <a:r>
              <a:rPr lang="en-GB" sz="1500" dirty="0"/>
              <a:t>Disposes of entirety of assets</a:t>
            </a:r>
          </a:p>
          <a:p>
            <a:pPr>
              <a:lnSpc>
                <a:spcPct val="90000"/>
              </a:lnSpc>
            </a:pPr>
            <a:r>
              <a:rPr lang="en-GB" sz="1500" dirty="0"/>
              <a:t>If a change is required following execution the testator can do so by means of a CODICIL (signed document  which is then stored with the original will)</a:t>
            </a:r>
          </a:p>
          <a:p>
            <a:pPr>
              <a:lnSpc>
                <a:spcPct val="90000"/>
              </a:lnSpc>
            </a:pPr>
            <a:r>
              <a:rPr lang="en-GB" sz="1500" dirty="0"/>
              <a:t>CODICILS are only appropriate for minor changes.  Major changes should be made by a completely new will. </a:t>
            </a:r>
          </a:p>
        </p:txBody>
      </p:sp>
      <p:sp>
        <p:nvSpPr>
          <p:cNvPr id="33"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3530247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E7565-6818-6608-776A-F9F28560618A}"/>
              </a:ext>
            </a:extLst>
          </p:cNvPr>
          <p:cNvSpPr>
            <a:spLocks noGrp="1"/>
          </p:cNvSpPr>
          <p:nvPr>
            <p:ph type="title"/>
          </p:nvPr>
        </p:nvSpPr>
        <p:spPr>
          <a:xfrm>
            <a:off x="327882" y="149488"/>
            <a:ext cx="9165570" cy="1320800"/>
          </a:xfrm>
        </p:spPr>
        <p:txBody>
          <a:bodyPr>
            <a:normAutofit fontScale="90000"/>
          </a:bodyPr>
          <a:lstStyle/>
          <a:p>
            <a:r>
              <a:rPr lang="en-GB" dirty="0"/>
              <a:t>S.9 Wills Act 1837 (as amended by Administration of Justice Act 1982) Format and structure of a Will</a:t>
            </a:r>
          </a:p>
        </p:txBody>
      </p:sp>
      <p:sp>
        <p:nvSpPr>
          <p:cNvPr id="3" name="Content Placeholder 2">
            <a:extLst>
              <a:ext uri="{FF2B5EF4-FFF2-40B4-BE49-F238E27FC236}">
                <a16:creationId xmlns:a16="http://schemas.microsoft.com/office/drawing/2014/main" id="{57C3DD74-CBC5-66BD-0AD5-7C65611D949F}"/>
              </a:ext>
            </a:extLst>
          </p:cNvPr>
          <p:cNvSpPr>
            <a:spLocks noGrp="1"/>
          </p:cNvSpPr>
          <p:nvPr>
            <p:ph idx="1"/>
          </p:nvPr>
        </p:nvSpPr>
        <p:spPr>
          <a:xfrm>
            <a:off x="269639" y="2120900"/>
            <a:ext cx="9223813" cy="4681770"/>
          </a:xfrm>
        </p:spPr>
        <p:txBody>
          <a:bodyPr>
            <a:normAutofit/>
          </a:bodyPr>
          <a:lstStyle/>
          <a:p>
            <a:r>
              <a:rPr lang="en-GB" sz="3100" dirty="0"/>
              <a:t>A VALID will must be:</a:t>
            </a:r>
          </a:p>
          <a:p>
            <a:pPr lvl="1"/>
            <a:r>
              <a:rPr lang="en-GB" sz="3100" dirty="0"/>
              <a:t>In writing</a:t>
            </a:r>
          </a:p>
          <a:p>
            <a:pPr lvl="1"/>
            <a:r>
              <a:rPr lang="en-GB" sz="3100" dirty="0"/>
              <a:t>Signed by testator</a:t>
            </a:r>
          </a:p>
          <a:p>
            <a:pPr lvl="1"/>
            <a:r>
              <a:rPr lang="en-GB" sz="3100" dirty="0"/>
              <a:t>In the presence of two witnesses present at the same time</a:t>
            </a:r>
          </a:p>
          <a:p>
            <a:pPr lvl="1"/>
            <a:r>
              <a:rPr lang="en-GB" sz="3100" dirty="0"/>
              <a:t>Each witness either attests and signs the will or acknowledges his/her signature</a:t>
            </a:r>
          </a:p>
          <a:p>
            <a:pPr lvl="1"/>
            <a:endParaRPr lang="en-GB" dirty="0"/>
          </a:p>
        </p:txBody>
      </p:sp>
    </p:spTree>
    <p:extLst>
      <p:ext uri="{BB962C8B-B14F-4D97-AF65-F5344CB8AC3E}">
        <p14:creationId xmlns:p14="http://schemas.microsoft.com/office/powerpoint/2010/main" val="35826627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B7A60E-8E2B-10AD-B680-A3560E065E95}"/>
              </a:ext>
            </a:extLst>
          </p:cNvPr>
          <p:cNvSpPr>
            <a:spLocks noGrp="1"/>
          </p:cNvSpPr>
          <p:nvPr>
            <p:ph idx="1"/>
          </p:nvPr>
        </p:nvSpPr>
        <p:spPr>
          <a:xfrm>
            <a:off x="333706" y="1683195"/>
            <a:ext cx="10662391" cy="4508123"/>
          </a:xfrm>
        </p:spPr>
        <p:txBody>
          <a:bodyPr>
            <a:noAutofit/>
          </a:bodyPr>
          <a:lstStyle/>
          <a:p>
            <a:r>
              <a:rPr lang="en-GB" sz="2400" dirty="0"/>
              <a:t>Must be in writing ( typed or handwritten) but not in pencil</a:t>
            </a:r>
          </a:p>
          <a:p>
            <a:r>
              <a:rPr lang="en-GB" sz="2400" dirty="0"/>
              <a:t>Can be written on any material (</a:t>
            </a:r>
            <a:r>
              <a:rPr lang="en-GB" sz="2400" i="1" dirty="0"/>
              <a:t>Hodson v Barnes </a:t>
            </a:r>
            <a:r>
              <a:rPr lang="en-GB" sz="2400" dirty="0"/>
              <a:t>[1926] – eggshell?)</a:t>
            </a:r>
          </a:p>
          <a:p>
            <a:r>
              <a:rPr lang="en-GB" sz="2400" dirty="0"/>
              <a:t>Testator must intend by signature to give effect to the will (intention was clearly there in </a:t>
            </a:r>
            <a:r>
              <a:rPr lang="en-GB" sz="2400" i="1" dirty="0"/>
              <a:t>Marley v Rawlings </a:t>
            </a:r>
            <a:r>
              <a:rPr lang="en-GB" sz="2400" dirty="0"/>
              <a:t>[2014] even though wills had been mixed up)</a:t>
            </a:r>
          </a:p>
          <a:p>
            <a:r>
              <a:rPr lang="en-GB" sz="2400" dirty="0"/>
              <a:t>Testator too weak to sign? (</a:t>
            </a:r>
            <a:r>
              <a:rPr lang="en-GB" sz="2400" i="1" dirty="0"/>
              <a:t>Barret v Ben &amp; </a:t>
            </a:r>
            <a:r>
              <a:rPr lang="en-GB" sz="2400" i="1" dirty="0" err="1"/>
              <a:t>Ors</a:t>
            </a:r>
            <a:r>
              <a:rPr lang="en-GB" sz="2400" i="1" dirty="0"/>
              <a:t> </a:t>
            </a:r>
            <a:r>
              <a:rPr lang="en-GB" sz="2400" dirty="0"/>
              <a:t>[2012]).</a:t>
            </a:r>
          </a:p>
          <a:p>
            <a:r>
              <a:rPr lang="en-GB" sz="2400" dirty="0"/>
              <a:t>No form of attestation is necessary but if not included, the witness may be required to sign an affidavit of due execution</a:t>
            </a:r>
          </a:p>
          <a:p>
            <a:r>
              <a:rPr lang="en-GB" sz="2400" dirty="0"/>
              <a:t>Signature can appear anywhere on the document (AJA 1982) (</a:t>
            </a:r>
            <a:r>
              <a:rPr lang="en-GB" sz="2400" i="1" dirty="0"/>
              <a:t>Wood &amp; </a:t>
            </a:r>
            <a:r>
              <a:rPr lang="en-GB" sz="2400" i="1" dirty="0" err="1"/>
              <a:t>anor</a:t>
            </a:r>
            <a:r>
              <a:rPr lang="en-GB" sz="2400" i="1" dirty="0"/>
              <a:t> v Smith &amp; </a:t>
            </a:r>
            <a:r>
              <a:rPr lang="en-GB" sz="2400" i="1" dirty="0" err="1"/>
              <a:t>anor</a:t>
            </a:r>
            <a:r>
              <a:rPr lang="en-GB" sz="2400" i="1" dirty="0"/>
              <a:t> </a:t>
            </a:r>
            <a:r>
              <a:rPr lang="en-GB" sz="2400" dirty="0"/>
              <a:t>[1991])</a:t>
            </a:r>
          </a:p>
        </p:txBody>
      </p:sp>
      <p:sp>
        <p:nvSpPr>
          <p:cNvPr id="6" name="Title 1">
            <a:extLst>
              <a:ext uri="{FF2B5EF4-FFF2-40B4-BE49-F238E27FC236}">
                <a16:creationId xmlns:a16="http://schemas.microsoft.com/office/drawing/2014/main" id="{9CA7A206-8BF5-34B1-35AD-A1B7F00EF598}"/>
              </a:ext>
            </a:extLst>
          </p:cNvPr>
          <p:cNvSpPr>
            <a:spLocks noGrp="1"/>
          </p:cNvSpPr>
          <p:nvPr>
            <p:ph type="title"/>
          </p:nvPr>
        </p:nvSpPr>
        <p:spPr>
          <a:xfrm>
            <a:off x="433246" y="340347"/>
            <a:ext cx="8596312" cy="1022517"/>
          </a:xfrm>
        </p:spPr>
        <p:txBody>
          <a:bodyPr>
            <a:normAutofit/>
          </a:bodyPr>
          <a:lstStyle/>
          <a:p>
            <a:r>
              <a:rPr lang="en-GB" sz="2800" dirty="0"/>
              <a:t>S.9 Wills Act 1837 ( as amended by AJA 1982)</a:t>
            </a:r>
            <a:br>
              <a:rPr lang="en-GB" sz="2800" dirty="0"/>
            </a:br>
            <a:r>
              <a:rPr lang="en-GB" sz="2800" dirty="0"/>
              <a:t>Format and structure of a will</a:t>
            </a:r>
          </a:p>
        </p:txBody>
      </p:sp>
    </p:spTree>
    <p:extLst>
      <p:ext uri="{BB962C8B-B14F-4D97-AF65-F5344CB8AC3E}">
        <p14:creationId xmlns:p14="http://schemas.microsoft.com/office/powerpoint/2010/main" val="9113585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2" name="Rectangle 21">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5" name="Straight Connector 24">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Isosceles Triangle 32">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5" name="Rectangle 34">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paperclip&#10;&#10;AI-generated content may be incorrect.">
            <a:extLst>
              <a:ext uri="{FF2B5EF4-FFF2-40B4-BE49-F238E27FC236}">
                <a16:creationId xmlns:a16="http://schemas.microsoft.com/office/drawing/2014/main" id="{08D9D56F-9513-9EA1-F90E-6383ABDF31A8}"/>
              </a:ext>
            </a:extLst>
          </p:cNvPr>
          <p:cNvPicPr>
            <a:picLocks noChangeAspect="1"/>
          </p:cNvPicPr>
          <p:nvPr/>
        </p:nvPicPr>
        <p:blipFill>
          <a:blip r:embed="rId2"/>
          <a:stretch>
            <a:fillRect/>
          </a:stretch>
        </p:blipFill>
        <p:spPr>
          <a:xfrm>
            <a:off x="1126309" y="1438935"/>
            <a:ext cx="9941259" cy="3976504"/>
          </a:xfrm>
          <a:prstGeom prst="rect">
            <a:avLst/>
          </a:prstGeom>
        </p:spPr>
      </p:pic>
    </p:spTree>
    <p:extLst>
      <p:ext uri="{BB962C8B-B14F-4D97-AF65-F5344CB8AC3E}">
        <p14:creationId xmlns:p14="http://schemas.microsoft.com/office/powerpoint/2010/main" val="22512717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9EC09-821D-0AC0-BA28-E460B52C1786}"/>
              </a:ext>
            </a:extLst>
          </p:cNvPr>
          <p:cNvSpPr>
            <a:spLocks noGrp="1"/>
          </p:cNvSpPr>
          <p:nvPr>
            <p:ph type="title"/>
          </p:nvPr>
        </p:nvSpPr>
        <p:spPr>
          <a:xfrm>
            <a:off x="677334" y="609600"/>
            <a:ext cx="8596668" cy="718318"/>
          </a:xfrm>
        </p:spPr>
        <p:txBody>
          <a:bodyPr/>
          <a:lstStyle/>
          <a:p>
            <a:r>
              <a:rPr lang="en-GB" dirty="0"/>
              <a:t>Signature &amp; Witnesses</a:t>
            </a:r>
          </a:p>
        </p:txBody>
      </p:sp>
      <p:sp>
        <p:nvSpPr>
          <p:cNvPr id="3" name="Content Placeholder 2">
            <a:extLst>
              <a:ext uri="{FF2B5EF4-FFF2-40B4-BE49-F238E27FC236}">
                <a16:creationId xmlns:a16="http://schemas.microsoft.com/office/drawing/2014/main" id="{A6619F18-9E01-E455-651F-6796EF2A4E69}"/>
              </a:ext>
            </a:extLst>
          </p:cNvPr>
          <p:cNvSpPr>
            <a:spLocks noGrp="1"/>
          </p:cNvSpPr>
          <p:nvPr>
            <p:ph idx="1"/>
          </p:nvPr>
        </p:nvSpPr>
        <p:spPr>
          <a:xfrm>
            <a:off x="508432" y="1380146"/>
            <a:ext cx="9375242" cy="4711971"/>
          </a:xfrm>
        </p:spPr>
        <p:txBody>
          <a:bodyPr>
            <a:noAutofit/>
          </a:bodyPr>
          <a:lstStyle/>
          <a:p>
            <a:r>
              <a:rPr lang="en-GB" sz="3200" dirty="0"/>
              <a:t>A ‘mark’ can be a cross, thumbprint as long as witnessed</a:t>
            </a:r>
          </a:p>
          <a:p>
            <a:r>
              <a:rPr lang="en-GB" sz="3200" dirty="0"/>
              <a:t>Privileged wills – do not have to comply with formalities in order to be valid (for military personnel)</a:t>
            </a:r>
          </a:p>
          <a:p>
            <a:r>
              <a:rPr lang="en-GB" sz="3200" dirty="0"/>
              <a:t>Witnesses – 2 or more (competent witnesses) to witness T’s signature ( s15 Wills Act 1837)</a:t>
            </a:r>
          </a:p>
          <a:p>
            <a:r>
              <a:rPr lang="en-GB" sz="3200" dirty="0"/>
              <a:t>Presence during signature is required</a:t>
            </a:r>
          </a:p>
        </p:txBody>
      </p:sp>
    </p:spTree>
    <p:extLst>
      <p:ext uri="{BB962C8B-B14F-4D97-AF65-F5344CB8AC3E}">
        <p14:creationId xmlns:p14="http://schemas.microsoft.com/office/powerpoint/2010/main" val="13579419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7380E1E-24D5-FCAE-092A-948A6F4D99D0}"/>
              </a:ext>
            </a:extLst>
          </p:cNvPr>
          <p:cNvSpPr>
            <a:spLocks noGrp="1"/>
          </p:cNvSpPr>
          <p:nvPr>
            <p:ph type="title"/>
          </p:nvPr>
        </p:nvSpPr>
        <p:spPr>
          <a:xfrm>
            <a:off x="677334" y="609599"/>
            <a:ext cx="3843375" cy="5545667"/>
          </a:xfrm>
        </p:spPr>
        <p:txBody>
          <a:bodyPr anchor="ctr">
            <a:normAutofit/>
          </a:bodyPr>
          <a:lstStyle/>
          <a:p>
            <a:r>
              <a:rPr lang="en-GB">
                <a:solidFill>
                  <a:schemeClr val="tx1">
                    <a:lumMod val="85000"/>
                    <a:lumOff val="15000"/>
                  </a:schemeClr>
                </a:solidFill>
              </a:rPr>
              <a:t>Gifts in Wills – Testamentary gifts</a:t>
            </a:r>
          </a:p>
        </p:txBody>
      </p:sp>
      <p:sp>
        <p:nvSpPr>
          <p:cNvPr id="3" name="Content Placeholder 2">
            <a:extLst>
              <a:ext uri="{FF2B5EF4-FFF2-40B4-BE49-F238E27FC236}">
                <a16:creationId xmlns:a16="http://schemas.microsoft.com/office/drawing/2014/main" id="{B7D4878F-F3CE-9F15-AF87-EDF231314D32}"/>
              </a:ext>
            </a:extLst>
          </p:cNvPr>
          <p:cNvSpPr>
            <a:spLocks noGrp="1"/>
          </p:cNvSpPr>
          <p:nvPr>
            <p:ph idx="1"/>
          </p:nvPr>
        </p:nvSpPr>
        <p:spPr>
          <a:xfrm>
            <a:off x="6116084" y="609600"/>
            <a:ext cx="5511296" cy="5545667"/>
          </a:xfrm>
        </p:spPr>
        <p:txBody>
          <a:bodyPr anchor="ctr">
            <a:normAutofit/>
          </a:bodyPr>
          <a:lstStyle/>
          <a:p>
            <a:r>
              <a:rPr lang="en-GB">
                <a:solidFill>
                  <a:srgbClr val="FFFFFF"/>
                </a:solidFill>
              </a:rPr>
              <a:t>Real property = freehold property  - gift is called ‘devise’</a:t>
            </a:r>
          </a:p>
          <a:p>
            <a:r>
              <a:rPr lang="en-GB">
                <a:solidFill>
                  <a:srgbClr val="FFFFFF"/>
                </a:solidFill>
              </a:rPr>
              <a:t>Personal property = everything else (incl. leasehold estate, cars, jewellery, wine, books, paintings) – gift is called ‘legacy’</a:t>
            </a:r>
          </a:p>
          <a:p>
            <a:r>
              <a:rPr lang="en-GB">
                <a:solidFill>
                  <a:srgbClr val="FFFFFF"/>
                </a:solidFill>
              </a:rPr>
              <a:t>Specific legacy – gift of a specific item or items</a:t>
            </a:r>
          </a:p>
          <a:p>
            <a:r>
              <a:rPr lang="en-GB">
                <a:solidFill>
                  <a:srgbClr val="FFFFFF"/>
                </a:solidFill>
              </a:rPr>
              <a:t>General legacy – a horse ( not a specific horse) or a car (not a specific car)</a:t>
            </a:r>
          </a:p>
          <a:p>
            <a:r>
              <a:rPr lang="en-GB">
                <a:solidFill>
                  <a:srgbClr val="FFFFFF"/>
                </a:solidFill>
              </a:rPr>
              <a:t>Pecuniary legacy – gift of money</a:t>
            </a:r>
          </a:p>
          <a:p>
            <a:r>
              <a:rPr lang="en-GB">
                <a:solidFill>
                  <a:srgbClr val="FFFFFF"/>
                </a:solidFill>
              </a:rPr>
              <a:t>Demonstrative legacy- e.g £100 from my Lloyd’s account</a:t>
            </a:r>
          </a:p>
          <a:p>
            <a:r>
              <a:rPr lang="en-GB">
                <a:solidFill>
                  <a:srgbClr val="FFFFFF"/>
                </a:solidFill>
              </a:rPr>
              <a:t>Residuary legacy  - i.e. What is left after the gifts have been made</a:t>
            </a:r>
          </a:p>
          <a:p>
            <a:r>
              <a:rPr lang="en-GB">
                <a:solidFill>
                  <a:srgbClr val="FFFFFF"/>
                </a:solidFill>
              </a:rPr>
              <a:t>What if not enough to make all the gifts?  </a:t>
            </a:r>
            <a:r>
              <a:rPr lang="en-GB" b="1">
                <a:solidFill>
                  <a:srgbClr val="FFFFFF"/>
                </a:solidFill>
              </a:rPr>
              <a:t>Abatement</a:t>
            </a:r>
          </a:p>
        </p:txBody>
      </p:sp>
    </p:spTree>
    <p:extLst>
      <p:ext uri="{BB962C8B-B14F-4D97-AF65-F5344CB8AC3E}">
        <p14:creationId xmlns:p14="http://schemas.microsoft.com/office/powerpoint/2010/main" val="134067927"/>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327B0D-8AFA-CC92-E9A3-CA9F88BCDD18}"/>
              </a:ext>
            </a:extLst>
          </p:cNvPr>
          <p:cNvSpPr>
            <a:spLocks noGrp="1"/>
          </p:cNvSpPr>
          <p:nvPr>
            <p:ph type="title"/>
          </p:nvPr>
        </p:nvSpPr>
        <p:spPr>
          <a:xfrm>
            <a:off x="1333502" y="609600"/>
            <a:ext cx="8596668" cy="1320800"/>
          </a:xfrm>
        </p:spPr>
        <p:txBody>
          <a:bodyPr>
            <a:normAutofit/>
          </a:bodyPr>
          <a:lstStyle/>
          <a:p>
            <a:r>
              <a:rPr lang="en-GB" dirty="0"/>
              <a:t>Gifts to children</a:t>
            </a:r>
          </a:p>
        </p:txBody>
      </p:sp>
      <p:sp>
        <p:nvSpPr>
          <p:cNvPr id="10" name="Isosceles Triangle 9">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Isosceles Triangle 11">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D2069146-B563-3BC4-9BEA-5183C17BA036}"/>
              </a:ext>
            </a:extLst>
          </p:cNvPr>
          <p:cNvSpPr>
            <a:spLocks noGrp="1"/>
          </p:cNvSpPr>
          <p:nvPr>
            <p:ph idx="1"/>
          </p:nvPr>
        </p:nvSpPr>
        <p:spPr>
          <a:xfrm>
            <a:off x="1333502" y="2160590"/>
            <a:ext cx="8470898" cy="3429260"/>
          </a:xfrm>
        </p:spPr>
        <p:txBody>
          <a:bodyPr>
            <a:normAutofit/>
          </a:bodyPr>
          <a:lstStyle/>
          <a:p>
            <a:r>
              <a:rPr lang="en-GB" dirty="0"/>
              <a:t>Contingent</a:t>
            </a:r>
          </a:p>
          <a:p>
            <a:pPr lvl="1"/>
            <a:r>
              <a:rPr lang="en-GB" dirty="0"/>
              <a:t>Subject to a precondition </a:t>
            </a:r>
            <a:r>
              <a:rPr lang="en-GB" dirty="0" err="1"/>
              <a:t>e.g</a:t>
            </a:r>
            <a:r>
              <a:rPr lang="en-GB" dirty="0"/>
              <a:t> £1000 to X provided he attains the age of 18</a:t>
            </a:r>
          </a:p>
          <a:p>
            <a:r>
              <a:rPr lang="en-GB" dirty="0"/>
              <a:t>Vested</a:t>
            </a:r>
          </a:p>
          <a:p>
            <a:pPr lvl="1"/>
            <a:r>
              <a:rPr lang="en-GB" dirty="0"/>
              <a:t>Without precondition</a:t>
            </a:r>
          </a:p>
          <a:p>
            <a:pPr lvl="1"/>
            <a:r>
              <a:rPr lang="en-GB" dirty="0"/>
              <a:t>Gift will vest as long as the beneficiary survives the testator</a:t>
            </a:r>
          </a:p>
          <a:p>
            <a:pPr lvl="1"/>
            <a:r>
              <a:rPr lang="en-GB" dirty="0"/>
              <a:t>Gifts to infants or minors will be placed on trust and given to the minor when they reach 18</a:t>
            </a:r>
          </a:p>
        </p:txBody>
      </p:sp>
      <p:sp>
        <p:nvSpPr>
          <p:cNvPr id="18"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1522711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F7357-6353-3C8A-1FCC-71A05F401108}"/>
              </a:ext>
            </a:extLst>
          </p:cNvPr>
          <p:cNvSpPr>
            <a:spLocks noGrp="1"/>
          </p:cNvSpPr>
          <p:nvPr>
            <p:ph type="title"/>
          </p:nvPr>
        </p:nvSpPr>
        <p:spPr>
          <a:xfrm>
            <a:off x="421069" y="382456"/>
            <a:ext cx="8596668" cy="776561"/>
          </a:xfrm>
        </p:spPr>
        <p:txBody>
          <a:bodyPr/>
          <a:lstStyle/>
          <a:p>
            <a:r>
              <a:rPr lang="en-GB" dirty="0"/>
              <a:t>Issues and failed gifts</a:t>
            </a:r>
          </a:p>
        </p:txBody>
      </p:sp>
      <p:sp>
        <p:nvSpPr>
          <p:cNvPr id="3" name="Content Placeholder 2">
            <a:extLst>
              <a:ext uri="{FF2B5EF4-FFF2-40B4-BE49-F238E27FC236}">
                <a16:creationId xmlns:a16="http://schemas.microsoft.com/office/drawing/2014/main" id="{08AEBAB3-B00A-FD4E-7847-F157EBE5ADCD}"/>
              </a:ext>
            </a:extLst>
          </p:cNvPr>
          <p:cNvSpPr>
            <a:spLocks noGrp="1"/>
          </p:cNvSpPr>
          <p:nvPr>
            <p:ph idx="1"/>
          </p:nvPr>
        </p:nvSpPr>
        <p:spPr>
          <a:xfrm>
            <a:off x="520080" y="1377953"/>
            <a:ext cx="9334472" cy="4906363"/>
          </a:xfrm>
        </p:spPr>
        <p:txBody>
          <a:bodyPr>
            <a:normAutofit/>
          </a:bodyPr>
          <a:lstStyle/>
          <a:p>
            <a:r>
              <a:rPr lang="en-GB" sz="2400" b="1" dirty="0"/>
              <a:t>Ademption</a:t>
            </a:r>
            <a:r>
              <a:rPr lang="en-GB" sz="2400" dirty="0"/>
              <a:t> – gift fails as T no longer has that ‘specific’ gift</a:t>
            </a:r>
          </a:p>
          <a:p>
            <a:pPr lvl="1"/>
            <a:r>
              <a:rPr lang="en-GB" sz="2400" dirty="0"/>
              <a:t>Applies to ‘specific’ gifts</a:t>
            </a:r>
          </a:p>
          <a:p>
            <a:pPr lvl="1"/>
            <a:r>
              <a:rPr lang="en-GB" sz="2400" dirty="0"/>
              <a:t>Item may have been sold by T</a:t>
            </a:r>
          </a:p>
          <a:p>
            <a:pPr lvl="1"/>
            <a:r>
              <a:rPr lang="en-GB" sz="2400" dirty="0"/>
              <a:t>Item may have been lost/destroyed</a:t>
            </a:r>
          </a:p>
          <a:p>
            <a:pPr lvl="1"/>
            <a:r>
              <a:rPr lang="en-GB" sz="2400" dirty="0"/>
              <a:t>See example of failure of gift of specific property</a:t>
            </a:r>
          </a:p>
          <a:p>
            <a:pPr lvl="1"/>
            <a:endParaRPr lang="en-GB" sz="2400" dirty="0"/>
          </a:p>
          <a:p>
            <a:r>
              <a:rPr lang="en-GB" sz="2400" b="1" dirty="0"/>
              <a:t>Lapse of a gift</a:t>
            </a:r>
          </a:p>
          <a:p>
            <a:pPr lvl="1"/>
            <a:r>
              <a:rPr lang="en-GB" sz="2400" dirty="0"/>
              <a:t>Failure links to the beneficiary rather than the ‘gift’</a:t>
            </a:r>
          </a:p>
          <a:p>
            <a:pPr lvl="1"/>
            <a:r>
              <a:rPr lang="en-GB" sz="2400" dirty="0"/>
              <a:t>Beneficiary dies before T – usually, gift fails</a:t>
            </a:r>
          </a:p>
          <a:p>
            <a:pPr lvl="1"/>
            <a:r>
              <a:rPr lang="en-GB" sz="2400" dirty="0"/>
              <a:t>But see exception under s </a:t>
            </a:r>
            <a:r>
              <a:rPr lang="en-GB" sz="2400"/>
              <a:t>33 Wills </a:t>
            </a:r>
            <a:r>
              <a:rPr lang="en-GB" sz="2400" dirty="0"/>
              <a:t>Act 1837</a:t>
            </a:r>
          </a:p>
          <a:p>
            <a:pPr lvl="1"/>
            <a:endParaRPr lang="en-GB" dirty="0"/>
          </a:p>
        </p:txBody>
      </p:sp>
    </p:spTree>
    <p:extLst>
      <p:ext uri="{BB962C8B-B14F-4D97-AF65-F5344CB8AC3E}">
        <p14:creationId xmlns:p14="http://schemas.microsoft.com/office/powerpoint/2010/main" val="8393016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141EED-5B8B-1735-3A83-E11FD62A13AF}"/>
              </a:ext>
            </a:extLst>
          </p:cNvPr>
          <p:cNvSpPr>
            <a:spLocks noGrp="1"/>
          </p:cNvSpPr>
          <p:nvPr>
            <p:ph type="title"/>
          </p:nvPr>
        </p:nvSpPr>
        <p:spPr>
          <a:xfrm>
            <a:off x="1286933" y="609600"/>
            <a:ext cx="10197494" cy="1099457"/>
          </a:xfrm>
        </p:spPr>
        <p:txBody>
          <a:bodyPr>
            <a:normAutofit/>
          </a:bodyPr>
          <a:lstStyle/>
          <a:p>
            <a:pPr>
              <a:lnSpc>
                <a:spcPct val="90000"/>
              </a:lnSpc>
            </a:pPr>
            <a:r>
              <a:rPr lang="en-GB" dirty="0"/>
              <a:t>Executors and their powers</a:t>
            </a:r>
            <a:br>
              <a:rPr lang="en-GB" dirty="0"/>
            </a:br>
            <a:r>
              <a:rPr lang="en-GB" dirty="0"/>
              <a:t>Administrative clauses</a:t>
            </a:r>
            <a:endParaRPr lang="en-GB"/>
          </a:p>
        </p:txBody>
      </p:sp>
      <p:sp>
        <p:nvSpPr>
          <p:cNvPr id="11" name="Isosceles Triangle 1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6D748132-BB6E-1A25-264B-1D58B96A89E0}"/>
              </a:ext>
            </a:extLst>
          </p:cNvPr>
          <p:cNvGraphicFramePr>
            <a:graphicFrameLocks noGrp="1"/>
          </p:cNvGraphicFramePr>
          <p:nvPr>
            <p:ph idx="1"/>
            <p:extLst>
              <p:ext uri="{D42A27DB-BD31-4B8C-83A1-F6EECF244321}">
                <p14:modId xmlns:p14="http://schemas.microsoft.com/office/powerpoint/2010/main" val="3833488372"/>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59907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AACB4-E727-406A-ED00-0607E8AC9216}"/>
              </a:ext>
            </a:extLst>
          </p:cNvPr>
          <p:cNvSpPr>
            <a:spLocks noGrp="1"/>
          </p:cNvSpPr>
          <p:nvPr>
            <p:ph type="title"/>
          </p:nvPr>
        </p:nvSpPr>
        <p:spPr>
          <a:xfrm>
            <a:off x="555025" y="248500"/>
            <a:ext cx="8596668" cy="805681"/>
          </a:xfrm>
        </p:spPr>
        <p:txBody>
          <a:bodyPr/>
          <a:lstStyle/>
          <a:p>
            <a:r>
              <a:rPr lang="en-GB" dirty="0"/>
              <a:t>The Executor/ Executrix</a:t>
            </a:r>
          </a:p>
        </p:txBody>
      </p:sp>
      <p:sp>
        <p:nvSpPr>
          <p:cNvPr id="3" name="Content Placeholder 2">
            <a:extLst>
              <a:ext uri="{FF2B5EF4-FFF2-40B4-BE49-F238E27FC236}">
                <a16:creationId xmlns:a16="http://schemas.microsoft.com/office/drawing/2014/main" id="{D21B55FD-30A4-AACA-6432-37734AC7F2CE}"/>
              </a:ext>
            </a:extLst>
          </p:cNvPr>
          <p:cNvSpPr>
            <a:spLocks noGrp="1"/>
          </p:cNvSpPr>
          <p:nvPr>
            <p:ph idx="1"/>
          </p:nvPr>
        </p:nvSpPr>
        <p:spPr>
          <a:xfrm>
            <a:off x="409419" y="1432563"/>
            <a:ext cx="9747991" cy="5119665"/>
          </a:xfrm>
        </p:spPr>
        <p:txBody>
          <a:bodyPr>
            <a:normAutofit/>
          </a:bodyPr>
          <a:lstStyle/>
          <a:p>
            <a:r>
              <a:rPr lang="en-GB" sz="2400" dirty="0"/>
              <a:t>Executor manages the affairs (which can be complicated)</a:t>
            </a:r>
          </a:p>
          <a:p>
            <a:r>
              <a:rPr lang="en-GB" sz="2400" dirty="0"/>
              <a:t>Executor has responsibility for administering the estate</a:t>
            </a:r>
          </a:p>
          <a:p>
            <a:r>
              <a:rPr lang="en-GB" sz="2400" dirty="0"/>
              <a:t>Joint executors need to work together, and it is common to appoint 2 Execs</a:t>
            </a:r>
          </a:p>
          <a:p>
            <a:r>
              <a:rPr lang="en-GB" sz="2400" dirty="0"/>
              <a:t>Not paid but entitled to expenses</a:t>
            </a:r>
          </a:p>
          <a:p>
            <a:r>
              <a:rPr lang="en-GB" sz="2400" dirty="0"/>
              <a:t>Professional executors will be paid e.g. solicitor and a charging clause will be inserted into the will or entitled to charge a reasonable amount if not</a:t>
            </a:r>
          </a:p>
          <a:p>
            <a:r>
              <a:rPr lang="en-GB" sz="2400" dirty="0"/>
              <a:t>Must be over 18 and fit to act (see Re S’s Estate [1968]</a:t>
            </a:r>
          </a:p>
          <a:p>
            <a:r>
              <a:rPr lang="en-GB" sz="2400" dirty="0"/>
              <a:t>Probate will only be granted to 4 execs at any one time</a:t>
            </a:r>
          </a:p>
          <a:p>
            <a:r>
              <a:rPr lang="en-GB" sz="2400" dirty="0"/>
              <a:t>What happens if the Executor dies…?</a:t>
            </a:r>
          </a:p>
          <a:p>
            <a:endParaRPr lang="en-GB" sz="2000" dirty="0"/>
          </a:p>
          <a:p>
            <a:endParaRPr lang="en-GB" sz="2000" dirty="0"/>
          </a:p>
          <a:p>
            <a:endParaRPr lang="en-GB" dirty="0"/>
          </a:p>
        </p:txBody>
      </p:sp>
    </p:spTree>
    <p:extLst>
      <p:ext uri="{BB962C8B-B14F-4D97-AF65-F5344CB8AC3E}">
        <p14:creationId xmlns:p14="http://schemas.microsoft.com/office/powerpoint/2010/main" val="6814972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0B1E0-FFF4-C41E-1BDE-AB8E478CC20B}"/>
              </a:ext>
            </a:extLst>
          </p:cNvPr>
          <p:cNvSpPr>
            <a:spLocks noGrp="1"/>
          </p:cNvSpPr>
          <p:nvPr>
            <p:ph type="title"/>
          </p:nvPr>
        </p:nvSpPr>
        <p:spPr/>
        <p:txBody>
          <a:bodyPr/>
          <a:lstStyle/>
          <a:p>
            <a:r>
              <a:rPr lang="en-GB" dirty="0"/>
              <a:t>Chain of Representation</a:t>
            </a:r>
          </a:p>
        </p:txBody>
      </p:sp>
      <p:sp>
        <p:nvSpPr>
          <p:cNvPr id="3" name="Content Placeholder 2">
            <a:extLst>
              <a:ext uri="{FF2B5EF4-FFF2-40B4-BE49-F238E27FC236}">
                <a16:creationId xmlns:a16="http://schemas.microsoft.com/office/drawing/2014/main" id="{9F1372A1-6157-BB88-7BD5-064FC61D27EF}"/>
              </a:ext>
            </a:extLst>
          </p:cNvPr>
          <p:cNvSpPr>
            <a:spLocks noGrp="1"/>
          </p:cNvSpPr>
          <p:nvPr>
            <p:ph idx="1"/>
          </p:nvPr>
        </p:nvSpPr>
        <p:spPr>
          <a:xfrm>
            <a:off x="811290" y="1706301"/>
            <a:ext cx="8596668" cy="4304277"/>
          </a:xfrm>
        </p:spPr>
        <p:txBody>
          <a:bodyPr>
            <a:normAutofit/>
          </a:bodyPr>
          <a:lstStyle/>
          <a:p>
            <a:r>
              <a:rPr lang="en-GB" sz="2400" dirty="0"/>
              <a:t>Created by </a:t>
            </a:r>
            <a:r>
              <a:rPr lang="en-GB" sz="2400" b="1" dirty="0"/>
              <a:t>s7(1) Administration of Estates Act 1925</a:t>
            </a:r>
          </a:p>
          <a:p>
            <a:r>
              <a:rPr lang="en-GB" sz="2400" dirty="0"/>
              <a:t>Provides for automatic transfer of office of executor</a:t>
            </a:r>
          </a:p>
          <a:p>
            <a:r>
              <a:rPr lang="en-GB" sz="2400" dirty="0"/>
              <a:t>See diagram in Fig 5.8, page 175</a:t>
            </a:r>
            <a:br>
              <a:rPr lang="en-GB" sz="2400" dirty="0"/>
            </a:br>
            <a:endParaRPr lang="en-GB" sz="2400" dirty="0"/>
          </a:p>
          <a:p>
            <a:r>
              <a:rPr lang="en-GB" sz="2400" dirty="0"/>
              <a:t>Chain of representation will be broken by:</a:t>
            </a:r>
          </a:p>
          <a:p>
            <a:pPr lvl="1"/>
            <a:r>
              <a:rPr lang="en-GB" sz="2400" dirty="0"/>
              <a:t>And executor dying intestate (no will so no executor in their will)</a:t>
            </a:r>
          </a:p>
          <a:p>
            <a:pPr lvl="1"/>
            <a:r>
              <a:rPr lang="en-GB" sz="2400" dirty="0"/>
              <a:t>A T failing to appoint an executor in their will</a:t>
            </a:r>
          </a:p>
          <a:p>
            <a:pPr lvl="1"/>
            <a:r>
              <a:rPr lang="en-GB" sz="2400" dirty="0"/>
              <a:t>A sole executor failing to accept the office</a:t>
            </a:r>
          </a:p>
        </p:txBody>
      </p:sp>
    </p:spTree>
    <p:extLst>
      <p:ext uri="{BB962C8B-B14F-4D97-AF65-F5344CB8AC3E}">
        <p14:creationId xmlns:p14="http://schemas.microsoft.com/office/powerpoint/2010/main" val="26230410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D43C8F-9AF2-5144-7B77-6DD03C6D6C92}"/>
              </a:ext>
            </a:extLst>
          </p:cNvPr>
          <p:cNvSpPr>
            <a:spLocks noGrp="1"/>
          </p:cNvSpPr>
          <p:nvPr>
            <p:ph type="title"/>
          </p:nvPr>
        </p:nvSpPr>
        <p:spPr>
          <a:xfrm>
            <a:off x="1333502" y="609600"/>
            <a:ext cx="8596668" cy="1320800"/>
          </a:xfrm>
        </p:spPr>
        <p:txBody>
          <a:bodyPr>
            <a:normAutofit/>
          </a:bodyPr>
          <a:lstStyle/>
          <a:p>
            <a:r>
              <a:rPr lang="en-GB" dirty="0"/>
              <a:t>Capacity</a:t>
            </a:r>
          </a:p>
        </p:txBody>
      </p:sp>
      <p:sp>
        <p:nvSpPr>
          <p:cNvPr id="10" name="Isosceles Triangle 9">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Isosceles Triangle 11">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F5CDB919-7D87-4078-9212-B3EBB90DFB62}"/>
              </a:ext>
            </a:extLst>
          </p:cNvPr>
          <p:cNvSpPr>
            <a:spLocks noGrp="1"/>
          </p:cNvSpPr>
          <p:nvPr>
            <p:ph idx="1"/>
          </p:nvPr>
        </p:nvSpPr>
        <p:spPr>
          <a:xfrm>
            <a:off x="1333502" y="2160590"/>
            <a:ext cx="8470898" cy="3429260"/>
          </a:xfrm>
        </p:spPr>
        <p:txBody>
          <a:bodyPr>
            <a:normAutofit lnSpcReduction="10000"/>
          </a:bodyPr>
          <a:lstStyle/>
          <a:p>
            <a:pPr>
              <a:lnSpc>
                <a:spcPct val="90000"/>
              </a:lnSpc>
            </a:pPr>
            <a:r>
              <a:rPr lang="en-GB" sz="1500"/>
              <a:t>Anyone over 18 can make a will</a:t>
            </a:r>
          </a:p>
          <a:p>
            <a:pPr>
              <a:lnSpc>
                <a:spcPct val="90000"/>
              </a:lnSpc>
            </a:pPr>
            <a:r>
              <a:rPr lang="en-GB" sz="1500"/>
              <a:t>Must comply with requirement to be a valid will</a:t>
            </a:r>
          </a:p>
          <a:p>
            <a:pPr>
              <a:lnSpc>
                <a:spcPct val="90000"/>
              </a:lnSpc>
            </a:pPr>
            <a:r>
              <a:rPr lang="en-GB" sz="1500" i="1"/>
              <a:t>White v Jones </a:t>
            </a:r>
            <a:r>
              <a:rPr lang="en-GB" sz="1500"/>
              <a:t>[1995]: duty of care owed to both T and intended beneficiaries</a:t>
            </a:r>
          </a:p>
          <a:p>
            <a:pPr>
              <a:lnSpc>
                <a:spcPct val="90000"/>
              </a:lnSpc>
            </a:pPr>
            <a:r>
              <a:rPr lang="en-GB" sz="1500"/>
              <a:t>T must have sufficient mental capacity</a:t>
            </a:r>
            <a:br>
              <a:rPr lang="en-GB" sz="1500"/>
            </a:br>
            <a:endParaRPr lang="en-GB" sz="1500"/>
          </a:p>
          <a:p>
            <a:pPr>
              <a:lnSpc>
                <a:spcPct val="90000"/>
              </a:lnSpc>
            </a:pPr>
            <a:r>
              <a:rPr lang="en-GB" sz="1500" u="sng"/>
              <a:t>Mental capacity</a:t>
            </a:r>
          </a:p>
          <a:p>
            <a:pPr lvl="1">
              <a:lnSpc>
                <a:spcPct val="90000"/>
              </a:lnSpc>
            </a:pPr>
            <a:r>
              <a:rPr lang="en-GB" sz="1500" i="1"/>
              <a:t>Banks v Goodfellow </a:t>
            </a:r>
            <a:r>
              <a:rPr lang="en-GB" sz="1500"/>
              <a:t>[1870] – 3 criteria for capacity</a:t>
            </a:r>
          </a:p>
          <a:p>
            <a:pPr lvl="2">
              <a:lnSpc>
                <a:spcPct val="90000"/>
              </a:lnSpc>
            </a:pPr>
            <a:r>
              <a:rPr lang="en-GB" sz="1500"/>
              <a:t>Ability to understand nature of the act ( they are making a will)</a:t>
            </a:r>
          </a:p>
          <a:p>
            <a:pPr lvl="2">
              <a:lnSpc>
                <a:spcPct val="90000"/>
              </a:lnSpc>
            </a:pPr>
            <a:r>
              <a:rPr lang="en-GB" sz="1500"/>
              <a:t>Able to understand extent of their assets</a:t>
            </a:r>
          </a:p>
          <a:p>
            <a:pPr lvl="2">
              <a:lnSpc>
                <a:spcPct val="90000"/>
              </a:lnSpc>
            </a:pPr>
            <a:r>
              <a:rPr lang="en-GB" sz="1500"/>
              <a:t>Able to understand any moral claims against their estate</a:t>
            </a:r>
          </a:p>
          <a:p>
            <a:pPr lvl="2">
              <a:lnSpc>
                <a:spcPct val="90000"/>
              </a:lnSpc>
            </a:pPr>
            <a:r>
              <a:rPr lang="en-GB" sz="1500"/>
              <a:t>Free from any ‘insane delusions’</a:t>
            </a:r>
          </a:p>
        </p:txBody>
      </p:sp>
      <p:sp>
        <p:nvSpPr>
          <p:cNvPr id="18"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814667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97C14-29F7-57C0-8A4E-F163542FA46C}"/>
              </a:ext>
            </a:extLst>
          </p:cNvPr>
          <p:cNvSpPr>
            <a:spLocks noGrp="1"/>
          </p:cNvSpPr>
          <p:nvPr>
            <p:ph type="title"/>
          </p:nvPr>
        </p:nvSpPr>
        <p:spPr>
          <a:xfrm>
            <a:off x="372748" y="429050"/>
            <a:ext cx="9011913" cy="1320800"/>
          </a:xfrm>
        </p:spPr>
        <p:txBody>
          <a:bodyPr/>
          <a:lstStyle/>
          <a:p>
            <a:r>
              <a:rPr lang="en-GB" dirty="0"/>
              <a:t>Capacity </a:t>
            </a:r>
            <a:r>
              <a:rPr lang="en-GB" dirty="0" err="1"/>
              <a:t>contd</a:t>
            </a:r>
            <a:r>
              <a:rPr lang="en-GB" dirty="0"/>
              <a:t>….Mental Capacity Act 2005</a:t>
            </a:r>
          </a:p>
        </p:txBody>
      </p:sp>
      <p:sp>
        <p:nvSpPr>
          <p:cNvPr id="3" name="Content Placeholder 2">
            <a:extLst>
              <a:ext uri="{FF2B5EF4-FFF2-40B4-BE49-F238E27FC236}">
                <a16:creationId xmlns:a16="http://schemas.microsoft.com/office/drawing/2014/main" id="{4D51D0E2-2066-D004-A955-163BCA93D94C}"/>
              </a:ext>
            </a:extLst>
          </p:cNvPr>
          <p:cNvSpPr>
            <a:spLocks noGrp="1"/>
          </p:cNvSpPr>
          <p:nvPr>
            <p:ph idx="1"/>
          </p:nvPr>
        </p:nvSpPr>
        <p:spPr>
          <a:xfrm>
            <a:off x="595794" y="1502454"/>
            <a:ext cx="9054911" cy="4432410"/>
          </a:xfrm>
        </p:spPr>
        <p:txBody>
          <a:bodyPr>
            <a:normAutofit/>
          </a:bodyPr>
          <a:lstStyle/>
          <a:p>
            <a:r>
              <a:rPr lang="en-GB" sz="2400" dirty="0"/>
              <a:t>Presumption of capacity </a:t>
            </a:r>
          </a:p>
          <a:p>
            <a:r>
              <a:rPr lang="en-GB" sz="2400" dirty="0"/>
              <a:t>Presumption will not apply where T is (s 3 (1) MCA) :</a:t>
            </a:r>
          </a:p>
          <a:p>
            <a:pPr lvl="1"/>
            <a:r>
              <a:rPr lang="en-GB" sz="2400" dirty="0"/>
              <a:t>Unable to understand the information relevant to the decision</a:t>
            </a:r>
          </a:p>
          <a:p>
            <a:pPr lvl="1"/>
            <a:r>
              <a:rPr lang="en-GB" sz="2400" dirty="0"/>
              <a:t>Unable to retain that information</a:t>
            </a:r>
          </a:p>
          <a:p>
            <a:pPr lvl="1"/>
            <a:r>
              <a:rPr lang="en-GB" sz="2400" dirty="0"/>
              <a:t>Unable to use or weigh up that information</a:t>
            </a:r>
          </a:p>
          <a:p>
            <a:pPr lvl="1"/>
            <a:r>
              <a:rPr lang="en-GB" sz="2400" dirty="0"/>
              <a:t>Unable to communicate that decision</a:t>
            </a:r>
          </a:p>
          <a:p>
            <a:r>
              <a:rPr lang="en-GB" sz="2400" dirty="0"/>
              <a:t>Capacity is ‘function specific’ – see </a:t>
            </a:r>
            <a:r>
              <a:rPr lang="en-GB" sz="2400" i="1" dirty="0"/>
              <a:t>A,B &amp; C v X,Y &amp; Z </a:t>
            </a:r>
            <a:r>
              <a:rPr lang="en-GB" sz="2400" dirty="0"/>
              <a:t>[2012]</a:t>
            </a:r>
          </a:p>
          <a:p>
            <a:r>
              <a:rPr lang="en-GB" sz="2400" dirty="0"/>
              <a:t>Importance of medical evidence – see </a:t>
            </a:r>
            <a:r>
              <a:rPr lang="en-GB" sz="2400" i="1" dirty="0"/>
              <a:t>Re </a:t>
            </a:r>
            <a:r>
              <a:rPr lang="en-GB" sz="2400" i="1" dirty="0" err="1"/>
              <a:t>Ashkettle</a:t>
            </a:r>
            <a:r>
              <a:rPr lang="en-GB" sz="2400" i="1" dirty="0"/>
              <a:t> </a:t>
            </a:r>
            <a:r>
              <a:rPr lang="en-GB" sz="2400" dirty="0"/>
              <a:t>[2013]</a:t>
            </a:r>
          </a:p>
        </p:txBody>
      </p:sp>
    </p:spTree>
    <p:extLst>
      <p:ext uri="{BB962C8B-B14F-4D97-AF65-F5344CB8AC3E}">
        <p14:creationId xmlns:p14="http://schemas.microsoft.com/office/powerpoint/2010/main" val="9563551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DE6FE-A830-6513-A556-97819FBC75A0}"/>
              </a:ext>
            </a:extLst>
          </p:cNvPr>
          <p:cNvSpPr>
            <a:spLocks noGrp="1"/>
          </p:cNvSpPr>
          <p:nvPr>
            <p:ph type="title"/>
          </p:nvPr>
        </p:nvSpPr>
        <p:spPr>
          <a:xfrm>
            <a:off x="677334" y="295093"/>
            <a:ext cx="8596668" cy="1320800"/>
          </a:xfrm>
        </p:spPr>
        <p:txBody>
          <a:bodyPr>
            <a:normAutofit fontScale="90000"/>
          </a:bodyPr>
          <a:lstStyle/>
          <a:p>
            <a:pPr algn="ctr"/>
            <a:r>
              <a:rPr lang="en-GB" dirty="0"/>
              <a:t>Banks v Goodfellow [1870]</a:t>
            </a:r>
            <a:br>
              <a:rPr lang="en-GB" dirty="0"/>
            </a:br>
            <a:r>
              <a:rPr lang="en-GB" dirty="0"/>
              <a:t>vs</a:t>
            </a:r>
            <a:br>
              <a:rPr lang="en-GB" dirty="0"/>
            </a:br>
            <a:r>
              <a:rPr lang="en-GB" dirty="0"/>
              <a:t>MCA 2005</a:t>
            </a:r>
          </a:p>
        </p:txBody>
      </p:sp>
      <p:sp>
        <p:nvSpPr>
          <p:cNvPr id="3" name="Content Placeholder 2">
            <a:extLst>
              <a:ext uri="{FF2B5EF4-FFF2-40B4-BE49-F238E27FC236}">
                <a16:creationId xmlns:a16="http://schemas.microsoft.com/office/drawing/2014/main" id="{07FB6B00-1E77-0550-B718-3689B15D692E}"/>
              </a:ext>
            </a:extLst>
          </p:cNvPr>
          <p:cNvSpPr>
            <a:spLocks noGrp="1"/>
          </p:cNvSpPr>
          <p:nvPr>
            <p:ph idx="1"/>
          </p:nvPr>
        </p:nvSpPr>
        <p:spPr/>
        <p:txBody>
          <a:bodyPr>
            <a:normAutofit/>
          </a:bodyPr>
          <a:lstStyle/>
          <a:p>
            <a:r>
              <a:rPr lang="en-GB" sz="2400" dirty="0"/>
              <a:t>Criteria are not identical</a:t>
            </a:r>
          </a:p>
          <a:p>
            <a:r>
              <a:rPr lang="en-GB" sz="2400" dirty="0"/>
              <a:t>Scammell v Farmer [2008] – suggests MCA 2005 supplements Banks v Goodfellow</a:t>
            </a:r>
          </a:p>
          <a:p>
            <a:r>
              <a:rPr lang="en-GB" sz="2400" dirty="0"/>
              <a:t>Therefore, apply Banks v Goodfellow criteria first</a:t>
            </a:r>
          </a:p>
          <a:p>
            <a:r>
              <a:rPr lang="en-GB" sz="2400" dirty="0"/>
              <a:t>Then consider MCA 2005</a:t>
            </a:r>
          </a:p>
          <a:p>
            <a:r>
              <a:rPr lang="en-GB" sz="2400" dirty="0"/>
              <a:t>See cases which illustrate the difficulties for solicitors where capacity may be at issue</a:t>
            </a:r>
          </a:p>
        </p:txBody>
      </p:sp>
    </p:spTree>
    <p:extLst>
      <p:ext uri="{BB962C8B-B14F-4D97-AF65-F5344CB8AC3E}">
        <p14:creationId xmlns:p14="http://schemas.microsoft.com/office/powerpoint/2010/main" val="20341752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E8DE2B-61C1-46D5-BEB8-521321C182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E012C92A-B902-4B69-BDCF-CCA3021FCB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A2BDBC14-42A0-4182-BFBA-0751F6350C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902DC474-5BCC-4188-ACDC-AD63E6B18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7B427019-8592-4032-931B-4F27104C9D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1D6E2CEA-A5BB-4CF7-B907-AE4DBF674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78D09D5A-29CC-4B32-9CE1-72E607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6DF3A3FC-950B-40B0-923D-0F0BC1A5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BCA0F2E1-CD3D-4521-9CCB-41A5CC6C5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9BA4F16A-21DC-462A-AD37-0A93C8B79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FB75EBDD-038D-4572-A372-114938295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2" name="Rectangle 21">
            <a:extLst>
              <a:ext uri="{FF2B5EF4-FFF2-40B4-BE49-F238E27FC236}">
                <a16:creationId xmlns:a16="http://schemas.microsoft.com/office/drawing/2014/main" id="{21029ED5-F105-4DD2-99C8-1E4422817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2D621E68-BF28-4A1C-B1A2-4E55E139E7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5" name="Straight Connector 24">
              <a:extLst>
                <a:ext uri="{FF2B5EF4-FFF2-40B4-BE49-F238E27FC236}">
                  <a16:creationId xmlns:a16="http://schemas.microsoft.com/office/drawing/2014/main" id="{BE8BBE4D-F0DF-49B9-B75A-99DAC53ACA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E0F07DDC-34A6-46A1-9DE9-2BBE2931A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5">
              <a:extLst>
                <a:ext uri="{FF2B5EF4-FFF2-40B4-BE49-F238E27FC236}">
                  <a16:creationId xmlns:a16="http://schemas.microsoft.com/office/drawing/2014/main" id="{2CEB2BF9-B8DB-45B9-86EA-D197B5B1A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08B5BB34-3801-4E70-A981-FE007635E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7">
              <a:extLst>
                <a:ext uri="{FF2B5EF4-FFF2-40B4-BE49-F238E27FC236}">
                  <a16:creationId xmlns:a16="http://schemas.microsoft.com/office/drawing/2014/main" id="{38432A75-2CEB-463C-A8F2-ABB50A79F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8">
              <a:extLst>
                <a:ext uri="{FF2B5EF4-FFF2-40B4-BE49-F238E27FC236}">
                  <a16:creationId xmlns:a16="http://schemas.microsoft.com/office/drawing/2014/main" id="{E7E850B8-C050-4597-8BEB-113FEC9A2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9">
              <a:extLst>
                <a:ext uri="{FF2B5EF4-FFF2-40B4-BE49-F238E27FC236}">
                  <a16:creationId xmlns:a16="http://schemas.microsoft.com/office/drawing/2014/main" id="{24ACC798-9CEC-4B6F-A8DD-F8E6FCCCF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1D58A8C6-1294-4CD9-89BC-F1E981A5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Isosceles Triangle 32">
              <a:extLst>
                <a:ext uri="{FF2B5EF4-FFF2-40B4-BE49-F238E27FC236}">
                  <a16:creationId xmlns:a16="http://schemas.microsoft.com/office/drawing/2014/main" id="{F32F2ED6-6143-46C4-A641-72D42732B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5" name="Rectangle 34">
            <a:extLst>
              <a:ext uri="{FF2B5EF4-FFF2-40B4-BE49-F238E27FC236}">
                <a16:creationId xmlns:a16="http://schemas.microsoft.com/office/drawing/2014/main" id="{5C9652B3-A450-4ED6-8FBF-F536BA60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document&#10;&#10;AI-generated content may be incorrect.">
            <a:extLst>
              <a:ext uri="{FF2B5EF4-FFF2-40B4-BE49-F238E27FC236}">
                <a16:creationId xmlns:a16="http://schemas.microsoft.com/office/drawing/2014/main" id="{85FFF27E-245E-5AC9-CE59-544EB5E65CE4}"/>
              </a:ext>
            </a:extLst>
          </p:cNvPr>
          <p:cNvPicPr>
            <a:picLocks noChangeAspect="1"/>
          </p:cNvPicPr>
          <p:nvPr/>
        </p:nvPicPr>
        <p:blipFill>
          <a:blip r:embed="rId2"/>
          <a:srcRect t="4779" r="1" b="1230"/>
          <a:stretch>
            <a:fillRect/>
          </a:stretch>
        </p:blipFill>
        <p:spPr>
          <a:xfrm>
            <a:off x="568452" y="571500"/>
            <a:ext cx="11055096" cy="5715000"/>
          </a:xfrm>
          <a:prstGeom prst="rect">
            <a:avLst/>
          </a:prstGeom>
        </p:spPr>
      </p:pic>
    </p:spTree>
    <p:extLst>
      <p:ext uri="{BB962C8B-B14F-4D97-AF65-F5344CB8AC3E}">
        <p14:creationId xmlns:p14="http://schemas.microsoft.com/office/powerpoint/2010/main" val="27531174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E47D1-841C-52F3-B96D-3001AC7B57AE}"/>
              </a:ext>
            </a:extLst>
          </p:cNvPr>
          <p:cNvSpPr>
            <a:spLocks noGrp="1"/>
          </p:cNvSpPr>
          <p:nvPr>
            <p:ph type="title"/>
          </p:nvPr>
        </p:nvSpPr>
        <p:spPr>
          <a:xfrm>
            <a:off x="351179" y="359159"/>
            <a:ext cx="9678100" cy="782385"/>
          </a:xfrm>
        </p:spPr>
        <p:txBody>
          <a:bodyPr>
            <a:normAutofit fontScale="90000"/>
          </a:bodyPr>
          <a:lstStyle/>
          <a:p>
            <a:r>
              <a:rPr lang="en-GB" dirty="0"/>
              <a:t>Intention – evidencing in particular circumstances</a:t>
            </a:r>
          </a:p>
        </p:txBody>
      </p:sp>
      <p:sp>
        <p:nvSpPr>
          <p:cNvPr id="3" name="Content Placeholder 2">
            <a:extLst>
              <a:ext uri="{FF2B5EF4-FFF2-40B4-BE49-F238E27FC236}">
                <a16:creationId xmlns:a16="http://schemas.microsoft.com/office/drawing/2014/main" id="{CA151D78-3AB3-2207-2E02-D436C3349A7D}"/>
              </a:ext>
            </a:extLst>
          </p:cNvPr>
          <p:cNvSpPr>
            <a:spLocks noGrp="1"/>
          </p:cNvSpPr>
          <p:nvPr>
            <p:ph idx="1"/>
          </p:nvPr>
        </p:nvSpPr>
        <p:spPr>
          <a:xfrm>
            <a:off x="496783" y="1360480"/>
            <a:ext cx="8596668" cy="3880773"/>
          </a:xfrm>
        </p:spPr>
        <p:txBody>
          <a:bodyPr>
            <a:normAutofit/>
          </a:bodyPr>
          <a:lstStyle/>
          <a:p>
            <a:r>
              <a:rPr lang="en-GB" sz="2800" dirty="0"/>
              <a:t>T is blind – will must be read out and attestation clause done before signature</a:t>
            </a:r>
          </a:p>
          <a:p>
            <a:r>
              <a:rPr lang="en-GB" sz="2800" dirty="0"/>
              <a:t>Someone signs on behalf of T  - attestation clause amended to state Will read out to T and T understood and approved it</a:t>
            </a:r>
          </a:p>
          <a:p>
            <a:r>
              <a:rPr lang="en-GB" sz="2800" dirty="0"/>
              <a:t>Suspicious circumstances – large gift to legal adviser? T presumed not to have the necessary intention</a:t>
            </a:r>
          </a:p>
        </p:txBody>
      </p:sp>
    </p:spTree>
    <p:extLst>
      <p:ext uri="{BB962C8B-B14F-4D97-AF65-F5344CB8AC3E}">
        <p14:creationId xmlns:p14="http://schemas.microsoft.com/office/powerpoint/2010/main" val="29549096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29297-5860-F950-CE59-B03A9A6E98DF}"/>
              </a:ext>
            </a:extLst>
          </p:cNvPr>
          <p:cNvSpPr>
            <a:spLocks noGrp="1"/>
          </p:cNvSpPr>
          <p:nvPr>
            <p:ph type="title"/>
          </p:nvPr>
        </p:nvSpPr>
        <p:spPr>
          <a:xfrm>
            <a:off x="677334" y="609600"/>
            <a:ext cx="8596668" cy="980408"/>
          </a:xfrm>
        </p:spPr>
        <p:txBody>
          <a:bodyPr/>
          <a:lstStyle/>
          <a:p>
            <a:r>
              <a:rPr lang="en-GB" dirty="0"/>
              <a:t>Revocation… a will may be revoked by:</a:t>
            </a:r>
          </a:p>
        </p:txBody>
      </p:sp>
      <p:sp>
        <p:nvSpPr>
          <p:cNvPr id="3" name="Content Placeholder 2">
            <a:extLst>
              <a:ext uri="{FF2B5EF4-FFF2-40B4-BE49-F238E27FC236}">
                <a16:creationId xmlns:a16="http://schemas.microsoft.com/office/drawing/2014/main" id="{3236B1EC-7C1F-0624-3D27-DF045584901C}"/>
              </a:ext>
            </a:extLst>
          </p:cNvPr>
          <p:cNvSpPr>
            <a:spLocks noGrp="1"/>
          </p:cNvSpPr>
          <p:nvPr>
            <p:ph idx="1"/>
          </p:nvPr>
        </p:nvSpPr>
        <p:spPr>
          <a:xfrm>
            <a:off x="514257" y="1488613"/>
            <a:ext cx="8596668" cy="5022847"/>
          </a:xfrm>
        </p:spPr>
        <p:txBody>
          <a:bodyPr>
            <a:normAutofit/>
          </a:bodyPr>
          <a:lstStyle/>
          <a:p>
            <a:pPr marL="514350" indent="-514350">
              <a:buFont typeface="+mj-lt"/>
              <a:buAutoNum type="arabicPeriod"/>
            </a:pPr>
            <a:r>
              <a:rPr lang="en-GB" sz="3200" dirty="0"/>
              <a:t>Marriage or Civil Partnership</a:t>
            </a:r>
          </a:p>
          <a:p>
            <a:pPr marL="514350" indent="-514350">
              <a:buFont typeface="+mj-lt"/>
              <a:buAutoNum type="arabicPeriod"/>
            </a:pPr>
            <a:r>
              <a:rPr lang="en-GB" sz="3200" dirty="0"/>
              <a:t>Another will or codicil</a:t>
            </a:r>
          </a:p>
          <a:p>
            <a:pPr marL="514350" indent="-514350">
              <a:buFont typeface="+mj-lt"/>
              <a:buAutoNum type="arabicPeriod"/>
            </a:pPr>
            <a:r>
              <a:rPr lang="en-GB" sz="3200" dirty="0"/>
              <a:t>Destruction</a:t>
            </a:r>
            <a:br>
              <a:rPr lang="en-GB" sz="3200" dirty="0"/>
            </a:br>
            <a:endParaRPr lang="en-GB" sz="3200" dirty="0"/>
          </a:p>
          <a:p>
            <a:pPr marL="514350" indent="-514350">
              <a:buFont typeface="+mj-lt"/>
              <a:buAutoNum type="arabicPeriod"/>
            </a:pPr>
            <a:r>
              <a:rPr lang="en-GB" sz="3200" dirty="0"/>
              <a:t>Properly executed declaration by the T</a:t>
            </a:r>
          </a:p>
          <a:p>
            <a:pPr lvl="1"/>
            <a:r>
              <a:rPr lang="en-GB" sz="3000" dirty="0"/>
              <a:t> s.20 WA 1837: in writing and signed in the presence of witnesses</a:t>
            </a:r>
          </a:p>
          <a:p>
            <a:pPr lvl="1"/>
            <a:r>
              <a:rPr lang="en-GB" sz="3000" i="1" dirty="0"/>
              <a:t>Re </a:t>
            </a:r>
            <a:r>
              <a:rPr lang="en-GB" sz="3000" i="1" dirty="0" err="1"/>
              <a:t>Spracklan’s</a:t>
            </a:r>
            <a:r>
              <a:rPr lang="en-GB" sz="3000" i="1" dirty="0"/>
              <a:t> Estate </a:t>
            </a:r>
            <a:r>
              <a:rPr lang="en-GB" sz="3000" dirty="0"/>
              <a:t>[1938]</a:t>
            </a:r>
          </a:p>
          <a:p>
            <a:pPr lvl="1"/>
            <a:endParaRPr lang="en-GB" sz="3000" dirty="0"/>
          </a:p>
        </p:txBody>
      </p:sp>
    </p:spTree>
    <p:extLst>
      <p:ext uri="{BB962C8B-B14F-4D97-AF65-F5344CB8AC3E}">
        <p14:creationId xmlns:p14="http://schemas.microsoft.com/office/powerpoint/2010/main" val="4254290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EDE7B-0406-3AF0-DEFD-62FB333436E8}"/>
              </a:ext>
            </a:extLst>
          </p:cNvPr>
          <p:cNvSpPr>
            <a:spLocks noGrp="1"/>
          </p:cNvSpPr>
          <p:nvPr>
            <p:ph type="title"/>
          </p:nvPr>
        </p:nvSpPr>
        <p:spPr>
          <a:xfrm>
            <a:off x="316234" y="463995"/>
            <a:ext cx="9171394" cy="1320800"/>
          </a:xfrm>
        </p:spPr>
        <p:txBody>
          <a:bodyPr/>
          <a:lstStyle/>
          <a:p>
            <a:r>
              <a:rPr lang="en-GB" dirty="0"/>
              <a:t>Revocation by marriage or civil partnership</a:t>
            </a:r>
          </a:p>
        </p:txBody>
      </p:sp>
      <p:sp>
        <p:nvSpPr>
          <p:cNvPr id="3" name="Content Placeholder 2">
            <a:extLst>
              <a:ext uri="{FF2B5EF4-FFF2-40B4-BE49-F238E27FC236}">
                <a16:creationId xmlns:a16="http://schemas.microsoft.com/office/drawing/2014/main" id="{8C193EC0-8EC8-7EF8-130A-451EE2B1AC15}"/>
              </a:ext>
            </a:extLst>
          </p:cNvPr>
          <p:cNvSpPr>
            <a:spLocks noGrp="1"/>
          </p:cNvSpPr>
          <p:nvPr>
            <p:ph idx="1"/>
          </p:nvPr>
        </p:nvSpPr>
        <p:spPr>
          <a:xfrm>
            <a:off x="747225" y="1723774"/>
            <a:ext cx="8596668" cy="3880773"/>
          </a:xfrm>
        </p:spPr>
        <p:txBody>
          <a:bodyPr>
            <a:normAutofit fontScale="92500"/>
          </a:bodyPr>
          <a:lstStyle/>
          <a:p>
            <a:r>
              <a:rPr lang="en-GB" sz="3200" dirty="0"/>
              <a:t>S18 WA 1837 ( as amended by LPA1925 and CPA 2004) = will is revoked by a later marriage</a:t>
            </a:r>
          </a:p>
          <a:p>
            <a:r>
              <a:rPr lang="en-GB" sz="3200" dirty="0"/>
              <a:t>Occurs automatically</a:t>
            </a:r>
          </a:p>
          <a:p>
            <a:r>
              <a:rPr lang="en-GB" sz="3200" dirty="0"/>
              <a:t>Legal adviser should be aware</a:t>
            </a:r>
          </a:p>
          <a:p>
            <a:r>
              <a:rPr lang="en-GB" sz="3200" dirty="0"/>
              <a:t>A will made ‘in expectation of marriage’ should make this clear and should state no intention for will to be revoked</a:t>
            </a:r>
          </a:p>
          <a:p>
            <a:endParaRPr lang="en-GB" sz="3200" dirty="0"/>
          </a:p>
          <a:p>
            <a:endParaRPr lang="en-GB" dirty="0"/>
          </a:p>
        </p:txBody>
      </p:sp>
    </p:spTree>
    <p:extLst>
      <p:ext uri="{BB962C8B-B14F-4D97-AF65-F5344CB8AC3E}">
        <p14:creationId xmlns:p14="http://schemas.microsoft.com/office/powerpoint/2010/main" val="26067821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31570-4B9C-0DEA-4C72-EF749924896F}"/>
              </a:ext>
            </a:extLst>
          </p:cNvPr>
          <p:cNvSpPr>
            <a:spLocks noGrp="1"/>
          </p:cNvSpPr>
          <p:nvPr>
            <p:ph type="title"/>
          </p:nvPr>
        </p:nvSpPr>
        <p:spPr/>
        <p:txBody>
          <a:bodyPr/>
          <a:lstStyle/>
          <a:p>
            <a:r>
              <a:rPr lang="en-GB" dirty="0"/>
              <a:t>Divorce or dissolution</a:t>
            </a:r>
          </a:p>
        </p:txBody>
      </p:sp>
      <p:sp>
        <p:nvSpPr>
          <p:cNvPr id="3" name="Content Placeholder 2">
            <a:extLst>
              <a:ext uri="{FF2B5EF4-FFF2-40B4-BE49-F238E27FC236}">
                <a16:creationId xmlns:a16="http://schemas.microsoft.com/office/drawing/2014/main" id="{2EA72E27-59B5-84DD-FF52-AF5BFEC03DA6}"/>
              </a:ext>
            </a:extLst>
          </p:cNvPr>
          <p:cNvSpPr>
            <a:spLocks noGrp="1"/>
          </p:cNvSpPr>
          <p:nvPr>
            <p:ph idx="1"/>
          </p:nvPr>
        </p:nvSpPr>
        <p:spPr>
          <a:xfrm>
            <a:off x="776346" y="1840258"/>
            <a:ext cx="9089856" cy="4152847"/>
          </a:xfrm>
        </p:spPr>
        <p:txBody>
          <a:bodyPr>
            <a:normAutofit/>
          </a:bodyPr>
          <a:lstStyle/>
          <a:p>
            <a:r>
              <a:rPr lang="en-GB" sz="2800" dirty="0"/>
              <a:t>Gift to spouse fails if divorce has occurred</a:t>
            </a:r>
          </a:p>
          <a:p>
            <a:r>
              <a:rPr lang="en-GB" sz="2800" dirty="0"/>
              <a:t>Remainder of will remains in effect</a:t>
            </a:r>
          </a:p>
          <a:p>
            <a:r>
              <a:rPr lang="en-GB" sz="2800" dirty="0"/>
              <a:t>If gift was of property, the property passes as if former spouse had died on the date of divorce and that gift passes to the other beneficiaries</a:t>
            </a:r>
          </a:p>
          <a:p>
            <a:r>
              <a:rPr lang="en-GB" sz="2800" dirty="0"/>
              <a:t>Note – decree of separation does not end a marriage</a:t>
            </a:r>
          </a:p>
        </p:txBody>
      </p:sp>
    </p:spTree>
    <p:extLst>
      <p:ext uri="{BB962C8B-B14F-4D97-AF65-F5344CB8AC3E}">
        <p14:creationId xmlns:p14="http://schemas.microsoft.com/office/powerpoint/2010/main" val="28666855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9AFDC-3BC4-D718-2610-679B6C7C6FA4}"/>
              </a:ext>
            </a:extLst>
          </p:cNvPr>
          <p:cNvSpPr>
            <a:spLocks noGrp="1"/>
          </p:cNvSpPr>
          <p:nvPr>
            <p:ph type="title"/>
          </p:nvPr>
        </p:nvSpPr>
        <p:spPr>
          <a:xfrm>
            <a:off x="677334" y="609600"/>
            <a:ext cx="8596668" cy="782385"/>
          </a:xfrm>
        </p:spPr>
        <p:txBody>
          <a:bodyPr/>
          <a:lstStyle/>
          <a:p>
            <a:r>
              <a:rPr lang="en-GB" dirty="0"/>
              <a:t>Revocation by…..</a:t>
            </a:r>
          </a:p>
        </p:txBody>
      </p:sp>
      <p:sp>
        <p:nvSpPr>
          <p:cNvPr id="3" name="Content Placeholder 2">
            <a:extLst>
              <a:ext uri="{FF2B5EF4-FFF2-40B4-BE49-F238E27FC236}">
                <a16:creationId xmlns:a16="http://schemas.microsoft.com/office/drawing/2014/main" id="{382D7F54-A1F2-66CD-8180-C54118AE87AE}"/>
              </a:ext>
            </a:extLst>
          </p:cNvPr>
          <p:cNvSpPr>
            <a:spLocks noGrp="1"/>
          </p:cNvSpPr>
          <p:nvPr>
            <p:ph sz="half" idx="1"/>
          </p:nvPr>
        </p:nvSpPr>
        <p:spPr>
          <a:xfrm>
            <a:off x="426893" y="1490996"/>
            <a:ext cx="4184035" cy="4573662"/>
          </a:xfrm>
          <a:ln>
            <a:solidFill>
              <a:schemeClr val="tx1"/>
            </a:solidFill>
          </a:ln>
        </p:spPr>
        <p:txBody>
          <a:bodyPr>
            <a:normAutofit/>
          </a:bodyPr>
          <a:lstStyle/>
          <a:p>
            <a:pPr marL="0" indent="0">
              <a:buNone/>
            </a:pPr>
            <a:r>
              <a:rPr lang="en-GB" sz="2400" b="1" dirty="0"/>
              <a:t>…..Another will or codicil</a:t>
            </a:r>
            <a:br>
              <a:rPr lang="en-GB" sz="2400" b="1" dirty="0"/>
            </a:br>
            <a:endParaRPr lang="en-GB" sz="2400" b="1" dirty="0"/>
          </a:p>
          <a:p>
            <a:r>
              <a:rPr lang="en-GB" sz="2400" dirty="0"/>
              <a:t>A new will should contain an express revocation clause</a:t>
            </a:r>
          </a:p>
          <a:p>
            <a:r>
              <a:rPr lang="en-GB" sz="2400" dirty="0"/>
              <a:t>New will revokes an earlier if inconsistent with it</a:t>
            </a:r>
          </a:p>
          <a:p>
            <a:r>
              <a:rPr lang="en-GB" sz="2400" dirty="0"/>
              <a:t>Revocation clause also revokes previous codicils</a:t>
            </a:r>
          </a:p>
        </p:txBody>
      </p:sp>
      <p:sp>
        <p:nvSpPr>
          <p:cNvPr id="4" name="Content Placeholder 3">
            <a:extLst>
              <a:ext uri="{FF2B5EF4-FFF2-40B4-BE49-F238E27FC236}">
                <a16:creationId xmlns:a16="http://schemas.microsoft.com/office/drawing/2014/main" id="{B133559F-5E8F-D792-1364-02D823B59CF5}"/>
              </a:ext>
            </a:extLst>
          </p:cNvPr>
          <p:cNvSpPr>
            <a:spLocks noGrp="1"/>
          </p:cNvSpPr>
          <p:nvPr>
            <p:ph sz="half" idx="2"/>
          </p:nvPr>
        </p:nvSpPr>
        <p:spPr>
          <a:xfrm>
            <a:off x="4810407" y="1490996"/>
            <a:ext cx="5207222" cy="4527069"/>
          </a:xfrm>
          <a:ln>
            <a:solidFill>
              <a:schemeClr val="tx1"/>
            </a:solidFill>
          </a:ln>
        </p:spPr>
        <p:txBody>
          <a:bodyPr>
            <a:noAutofit/>
          </a:bodyPr>
          <a:lstStyle/>
          <a:p>
            <a:pPr marL="0" indent="0">
              <a:buNone/>
            </a:pPr>
            <a:r>
              <a:rPr lang="en-GB" sz="2400" b="1" dirty="0"/>
              <a:t>……… By destruction</a:t>
            </a:r>
          </a:p>
          <a:p>
            <a:r>
              <a:rPr lang="en-GB" sz="2400" dirty="0"/>
              <a:t>s 20 WA 1837 “burning, tearing or otherwise destroying the same”</a:t>
            </a:r>
          </a:p>
          <a:p>
            <a:r>
              <a:rPr lang="en-GB" sz="2400" dirty="0"/>
              <a:t>T must intend to revoke the will</a:t>
            </a:r>
          </a:p>
          <a:p>
            <a:r>
              <a:rPr lang="en-GB" sz="2400" dirty="0"/>
              <a:t>T can destroy or can order another to do it in T’s presence</a:t>
            </a:r>
          </a:p>
          <a:p>
            <a:r>
              <a:rPr lang="en-GB" sz="2400" dirty="0"/>
              <a:t>Not if accidentally destroyed</a:t>
            </a:r>
          </a:p>
          <a:p>
            <a:r>
              <a:rPr lang="en-GB" sz="2400" dirty="0"/>
              <a:t>Binning a will? </a:t>
            </a:r>
            <a:r>
              <a:rPr lang="en-GB" sz="2400" i="1" dirty="0"/>
              <a:t>Cheese v Lovejoy</a:t>
            </a:r>
            <a:r>
              <a:rPr lang="en-GB" sz="2400" dirty="0"/>
              <a:t> [1877]</a:t>
            </a:r>
          </a:p>
        </p:txBody>
      </p:sp>
    </p:spTree>
    <p:extLst>
      <p:ext uri="{BB962C8B-B14F-4D97-AF65-F5344CB8AC3E}">
        <p14:creationId xmlns:p14="http://schemas.microsoft.com/office/powerpoint/2010/main" val="12642382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0"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1" name="Straight Connector 10">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5" name="Picture 4" descr="Magnifying glass and question mark">
            <a:extLst>
              <a:ext uri="{FF2B5EF4-FFF2-40B4-BE49-F238E27FC236}">
                <a16:creationId xmlns:a16="http://schemas.microsoft.com/office/drawing/2014/main" id="{3BCF9756-CA31-2F1A-F502-E7092F5D02C9}"/>
              </a:ext>
            </a:extLst>
          </p:cNvPr>
          <p:cNvPicPr>
            <a:picLocks noChangeAspect="1"/>
          </p:cNvPicPr>
          <p:nvPr/>
        </p:nvPicPr>
        <p:blipFill>
          <a:blip r:embed="rId2"/>
          <a:srcRect l="30970" r="24781"/>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itle 1">
            <a:extLst>
              <a:ext uri="{FF2B5EF4-FFF2-40B4-BE49-F238E27FC236}">
                <a16:creationId xmlns:a16="http://schemas.microsoft.com/office/drawing/2014/main" id="{ED6C2014-5338-1C5E-5DC4-06A2D698A876}"/>
              </a:ext>
            </a:extLst>
          </p:cNvPr>
          <p:cNvSpPr>
            <a:spLocks noGrp="1"/>
          </p:cNvSpPr>
          <p:nvPr>
            <p:ph type="title"/>
          </p:nvPr>
        </p:nvSpPr>
        <p:spPr>
          <a:xfrm>
            <a:off x="5380563" y="1678665"/>
            <a:ext cx="3887839" cy="2372168"/>
          </a:xfrm>
        </p:spPr>
        <p:txBody>
          <a:bodyPr vert="horz" lIns="91440" tIns="45720" rIns="91440" bIns="45720" rtlCol="0" anchor="b">
            <a:normAutofit/>
          </a:bodyPr>
          <a:lstStyle/>
          <a:p>
            <a:pPr algn="r"/>
            <a:r>
              <a:rPr lang="en-US" sz="5400"/>
              <a:t>Activity </a:t>
            </a:r>
          </a:p>
        </p:txBody>
      </p:sp>
      <p:sp>
        <p:nvSpPr>
          <p:cNvPr id="3" name="Content Placeholder 2">
            <a:extLst>
              <a:ext uri="{FF2B5EF4-FFF2-40B4-BE49-F238E27FC236}">
                <a16:creationId xmlns:a16="http://schemas.microsoft.com/office/drawing/2014/main" id="{8492D74D-851D-E3BD-E506-9DD95EAB2F6D}"/>
              </a:ext>
            </a:extLst>
          </p:cNvPr>
          <p:cNvSpPr>
            <a:spLocks noGrp="1"/>
          </p:cNvSpPr>
          <p:nvPr>
            <p:ph idx="1"/>
          </p:nvPr>
        </p:nvSpPr>
        <p:spPr>
          <a:xfrm>
            <a:off x="5380563" y="4050833"/>
            <a:ext cx="3893440" cy="1096899"/>
          </a:xfrm>
        </p:spPr>
        <p:txBody>
          <a:bodyPr vert="horz" lIns="91440" tIns="45720" rIns="91440" bIns="45720" rtlCol="0" anchor="t">
            <a:normAutofit/>
          </a:bodyPr>
          <a:lstStyle/>
          <a:p>
            <a:pPr marL="0" indent="0" algn="r">
              <a:buNone/>
            </a:pPr>
            <a:r>
              <a:rPr lang="en-US">
                <a:solidFill>
                  <a:schemeClr val="tx1">
                    <a:lumMod val="50000"/>
                    <a:lumOff val="50000"/>
                  </a:schemeClr>
                </a:solidFill>
              </a:rPr>
              <a:t>What is the forfeiture rule?</a:t>
            </a:r>
          </a:p>
        </p:txBody>
      </p:sp>
    </p:spTree>
    <p:extLst>
      <p:ext uri="{BB962C8B-B14F-4D97-AF65-F5344CB8AC3E}">
        <p14:creationId xmlns:p14="http://schemas.microsoft.com/office/powerpoint/2010/main" val="1522186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quiz&#10;&#10;AI-generated content may be incorrect.">
            <a:extLst>
              <a:ext uri="{FF2B5EF4-FFF2-40B4-BE49-F238E27FC236}">
                <a16:creationId xmlns:a16="http://schemas.microsoft.com/office/drawing/2014/main" id="{36D61EF7-49F3-447C-D290-FADE26E4D9CD}"/>
              </a:ext>
            </a:extLst>
          </p:cNvPr>
          <p:cNvPicPr>
            <a:picLocks noChangeAspect="1"/>
          </p:cNvPicPr>
          <p:nvPr/>
        </p:nvPicPr>
        <p:blipFill>
          <a:blip r:embed="rId3"/>
          <a:stretch>
            <a:fillRect/>
          </a:stretch>
        </p:blipFill>
        <p:spPr>
          <a:xfrm>
            <a:off x="349714" y="495300"/>
            <a:ext cx="6437785" cy="5105400"/>
          </a:xfrm>
          <a:prstGeom prst="rect">
            <a:avLst/>
          </a:prstGeom>
        </p:spPr>
      </p:pic>
    </p:spTree>
    <p:extLst>
      <p:ext uri="{BB962C8B-B14F-4D97-AF65-F5344CB8AC3E}">
        <p14:creationId xmlns:p14="http://schemas.microsoft.com/office/powerpoint/2010/main" val="6402773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3" name="Rectangle 22">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computer&#10;&#10;AI-generated content may be incorrect.">
            <a:extLst>
              <a:ext uri="{FF2B5EF4-FFF2-40B4-BE49-F238E27FC236}">
                <a16:creationId xmlns:a16="http://schemas.microsoft.com/office/drawing/2014/main" id="{446BBD5F-0423-E13F-A36B-EC0BF1C40393}"/>
              </a:ext>
            </a:extLst>
          </p:cNvPr>
          <p:cNvPicPr>
            <a:picLocks noChangeAspect="1"/>
          </p:cNvPicPr>
          <p:nvPr/>
        </p:nvPicPr>
        <p:blipFill>
          <a:blip r:embed="rId3"/>
          <a:stretch>
            <a:fillRect/>
          </a:stretch>
        </p:blipFill>
        <p:spPr>
          <a:xfrm>
            <a:off x="2016595" y="1131994"/>
            <a:ext cx="8160687" cy="4590386"/>
          </a:xfrm>
          <a:prstGeom prst="rect">
            <a:avLst/>
          </a:prstGeom>
        </p:spPr>
      </p:pic>
    </p:spTree>
    <p:extLst>
      <p:ext uri="{BB962C8B-B14F-4D97-AF65-F5344CB8AC3E}">
        <p14:creationId xmlns:p14="http://schemas.microsoft.com/office/powerpoint/2010/main" val="27381785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3" name="Group 32">
            <a:extLst>
              <a:ext uri="{FF2B5EF4-FFF2-40B4-BE49-F238E27FC236}">
                <a16:creationId xmlns:a16="http://schemas.microsoft.com/office/drawing/2014/main" id="{76582886-877C-4AEC-A77F-8055EB9A0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9" name="Freeform 14">
              <a:extLst>
                <a:ext uri="{FF2B5EF4-FFF2-40B4-BE49-F238E27FC236}">
                  <a16:creationId xmlns:a16="http://schemas.microsoft.com/office/drawing/2014/main" id="{171A838D-27EA-485C-9A80-DCE624AB30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0" name="Straight Connector 9">
              <a:extLst>
                <a:ext uri="{FF2B5EF4-FFF2-40B4-BE49-F238E27FC236}">
                  <a16:creationId xmlns:a16="http://schemas.microsoft.com/office/drawing/2014/main" id="{9059F313-A1BB-425E-9626-2BD43CAC64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19ABF76A-A1AE-44BB-9ECB-D55D2FE29B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5B6D2EC4-82D3-43B8-82D6-028CB43456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520034CE-71F9-4E0F-94D8-99335CB85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1926C6C0-16F7-4CDC-B481-2D19B2F3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042CE423-CE6E-4EE9-91F2-3E40EFB40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699BB4BD-31D7-434C-A6DB-E2CF3ACF6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23D406B8-656A-4D8B-91D0-BF4202C86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83F4BFB6-D6B8-446C-8E17-3D54DCA9F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34" name="Rectangle 33">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5" name="Group 34">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23" name="Straight Connector 22">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3EBEA2F6-3411-DBE1-6F16-426525C47E72}"/>
              </a:ext>
            </a:extLst>
          </p:cNvPr>
          <p:cNvSpPr>
            <a:spLocks noGrp="1"/>
          </p:cNvSpPr>
          <p:nvPr>
            <p:ph type="title"/>
          </p:nvPr>
        </p:nvSpPr>
        <p:spPr>
          <a:xfrm>
            <a:off x="677335" y="1282701"/>
            <a:ext cx="5096060" cy="4307148"/>
          </a:xfrm>
        </p:spPr>
        <p:txBody>
          <a:bodyPr vert="horz" lIns="91440" tIns="45720" rIns="91440" bIns="45720" rtlCol="0" anchor="ctr">
            <a:normAutofit/>
          </a:bodyPr>
          <a:lstStyle/>
          <a:p>
            <a:pPr algn="r"/>
            <a:r>
              <a:rPr lang="en-US" sz="5400"/>
              <a:t>Thank you</a:t>
            </a:r>
          </a:p>
        </p:txBody>
      </p:sp>
      <p:sp>
        <p:nvSpPr>
          <p:cNvPr id="31" name="Freeform: Shape 30">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69BC92D-91ED-214F-1308-C7433ADE6DDE}"/>
              </a:ext>
            </a:extLst>
          </p:cNvPr>
          <p:cNvSpPr>
            <a:spLocks noGrp="1"/>
          </p:cNvSpPr>
          <p:nvPr>
            <p:ph idx="1"/>
          </p:nvPr>
        </p:nvSpPr>
        <p:spPr>
          <a:xfrm>
            <a:off x="7821120" y="2876315"/>
            <a:ext cx="3602567" cy="1096899"/>
          </a:xfrm>
        </p:spPr>
        <p:txBody>
          <a:bodyPr vert="horz" lIns="91440" tIns="45720" rIns="91440" bIns="45720" rtlCol="0" anchor="ctr">
            <a:normAutofit fontScale="92500" lnSpcReduction="20000"/>
          </a:bodyPr>
          <a:lstStyle/>
          <a:p>
            <a:pPr marL="0" indent="0">
              <a:buNone/>
            </a:pPr>
            <a:r>
              <a:rPr lang="en-US" sz="2800" dirty="0">
                <a:solidFill>
                  <a:srgbClr val="FFFFFF"/>
                </a:solidFill>
              </a:rPr>
              <a:t>Next week, we are looking at chapter 6: Co-ownership</a:t>
            </a:r>
          </a:p>
        </p:txBody>
      </p:sp>
    </p:spTree>
    <p:extLst>
      <p:ext uri="{BB962C8B-B14F-4D97-AF65-F5344CB8AC3E}">
        <p14:creationId xmlns:p14="http://schemas.microsoft.com/office/powerpoint/2010/main" val="830682169"/>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2229</Words>
  <Application>Microsoft Office PowerPoint</Application>
  <PresentationFormat>Widescreen</PresentationFormat>
  <Paragraphs>204</Paragraphs>
  <Slides>29</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Trebuchet MS</vt:lpstr>
      <vt:lpstr>Wingdings 3</vt:lpstr>
      <vt:lpstr>Facet</vt:lpstr>
      <vt:lpstr>Week 3 Technical Basics  Wills and Codicils (see Chapter 5)</vt:lpstr>
      <vt:lpstr>Aims: to understand……..</vt:lpstr>
      <vt:lpstr>THINK POINT</vt:lpstr>
      <vt:lpstr>Purpose and reasons for making a will? </vt:lpstr>
      <vt:lpstr>Where there is joint property…</vt:lpstr>
      <vt:lpstr>Characteristics of a Will</vt:lpstr>
      <vt:lpstr>S.9 Wills Act 1837 (as amended by Administration of Justice Act 1982) Format and structure of a Will</vt:lpstr>
      <vt:lpstr>S.9 Wills Act 1837 ( as amended by AJA 1982) Format and structure of a will</vt:lpstr>
      <vt:lpstr>PowerPoint Presentation</vt:lpstr>
      <vt:lpstr>Signature &amp; Witnesses</vt:lpstr>
      <vt:lpstr>Gifts in Wills – Testamentary gifts</vt:lpstr>
      <vt:lpstr>Gifts to children</vt:lpstr>
      <vt:lpstr>Issues and failed gifts</vt:lpstr>
      <vt:lpstr>Executors and their powers Administrative clauses</vt:lpstr>
      <vt:lpstr>The Executor/ Executrix</vt:lpstr>
      <vt:lpstr>Chain of Representation</vt:lpstr>
      <vt:lpstr>Capacity</vt:lpstr>
      <vt:lpstr>Capacity contd….Mental Capacity Act 2005</vt:lpstr>
      <vt:lpstr>Banks v Goodfellow [1870] vs MCA 2005</vt:lpstr>
      <vt:lpstr>PowerPoint Presentation</vt:lpstr>
      <vt:lpstr>Intention – evidencing in particular circumstances</vt:lpstr>
      <vt:lpstr>Revocation… a will may be revoked by:</vt:lpstr>
      <vt:lpstr>Revocation by marriage or civil partnership</vt:lpstr>
      <vt:lpstr>Divorce or dissolution</vt:lpstr>
      <vt:lpstr>Revocation by…..</vt:lpstr>
      <vt:lpstr>Activity </vt:lpstr>
      <vt:lpstr>PowerPoint Presentation</vt:lpstr>
      <vt:lpstr>PowerPoint Presentation</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2 Technical Basics  Property documents</dc:title>
  <dc:creator>Cerys Davies</dc:creator>
  <cp:lastModifiedBy>Ellie Brown</cp:lastModifiedBy>
  <cp:revision>3</cp:revision>
  <dcterms:created xsi:type="dcterms:W3CDTF">2024-01-31T18:59:05Z</dcterms:created>
  <dcterms:modified xsi:type="dcterms:W3CDTF">2026-01-30T14:18:34Z</dcterms:modified>
</cp:coreProperties>
</file>