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1" d="100"/>
          <a:sy n="51" d="100"/>
        </p:scale>
        <p:origin x="744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610076-33A9-4794-85CB-5E2E567862B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37C2070-4549-4DCE-9A76-550C22D3BA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Business Name: Meeple Haven Board Game Café</a:t>
          </a:r>
        </a:p>
      </dgm:t>
    </dgm:pt>
    <dgm:pt modelId="{7FABAE97-A47E-4274-A622-DB436E978A38}" type="parTrans" cxnId="{12CE9012-06F7-4C86-AFD9-BAE2ECBD10D3}">
      <dgm:prSet/>
      <dgm:spPr/>
      <dgm:t>
        <a:bodyPr/>
        <a:lstStyle/>
        <a:p>
          <a:endParaRPr lang="en-US"/>
        </a:p>
      </dgm:t>
    </dgm:pt>
    <dgm:pt modelId="{A4A5840B-3EA8-4388-B3C1-636D18B677AE}" type="sibTrans" cxnId="{12CE9012-06F7-4C86-AFD9-BAE2ECBD10D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D096BDB-D331-4978-9A72-278670C681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Concept: Hybrid café + leisure venue with over 500 board games</a:t>
          </a:r>
        </a:p>
      </dgm:t>
    </dgm:pt>
    <dgm:pt modelId="{3906C9CD-2F0A-4D13-9FA7-EF2BECA96381}" type="parTrans" cxnId="{930B1328-440E-468C-AD75-519596DA5325}">
      <dgm:prSet/>
      <dgm:spPr/>
      <dgm:t>
        <a:bodyPr/>
        <a:lstStyle/>
        <a:p>
          <a:endParaRPr lang="en-US"/>
        </a:p>
      </dgm:t>
    </dgm:pt>
    <dgm:pt modelId="{527DDAD5-18D5-499F-9DBB-88E317C51002}" type="sibTrans" cxnId="{930B1328-440E-468C-AD75-519596DA532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E865346-3DC8-4C34-B534-EDBAD85849D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Location: Tamworth, Staffordshire</a:t>
          </a:r>
        </a:p>
      </dgm:t>
    </dgm:pt>
    <dgm:pt modelId="{F41555AF-3D45-4E1D-89A3-104C74017C95}" type="parTrans" cxnId="{4C72CEA8-B724-4ED5-8907-099EFB0CC3A9}">
      <dgm:prSet/>
      <dgm:spPr/>
      <dgm:t>
        <a:bodyPr/>
        <a:lstStyle/>
        <a:p>
          <a:endParaRPr lang="en-US"/>
        </a:p>
      </dgm:t>
    </dgm:pt>
    <dgm:pt modelId="{95A32C62-7025-4325-AA9B-DDDFA63AE5A2}" type="sibTrans" cxnId="{4C72CEA8-B724-4ED5-8907-099EFB0CC3A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E642466-564A-4B5C-8605-C85AD10A594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USP: Combines café culture with social, screen-free entertainment</a:t>
          </a:r>
        </a:p>
      </dgm:t>
    </dgm:pt>
    <dgm:pt modelId="{ADE7F223-A6B4-46E5-A63B-10AAC1122C69}" type="parTrans" cxnId="{2270A484-F61B-48B8-8801-400FC737918D}">
      <dgm:prSet/>
      <dgm:spPr/>
      <dgm:t>
        <a:bodyPr/>
        <a:lstStyle/>
        <a:p>
          <a:endParaRPr lang="en-US"/>
        </a:p>
      </dgm:t>
    </dgm:pt>
    <dgm:pt modelId="{FE4D72A0-EA99-465E-80BC-36E76B258EB2}" type="sibTrans" cxnId="{2270A484-F61B-48B8-8801-400FC73791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03BB8F7-15CC-46D6-9579-74798FA3DC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Legal Structure: Private Limited Company (Ltd)</a:t>
          </a:r>
        </a:p>
      </dgm:t>
    </dgm:pt>
    <dgm:pt modelId="{EF3EA37E-D05E-4D05-BEAE-64C6A08335B6}" type="parTrans" cxnId="{851B3F29-2104-44D9-82FA-A73AC232D9EC}">
      <dgm:prSet/>
      <dgm:spPr/>
      <dgm:t>
        <a:bodyPr/>
        <a:lstStyle/>
        <a:p>
          <a:endParaRPr lang="en-US"/>
        </a:p>
      </dgm:t>
    </dgm:pt>
    <dgm:pt modelId="{B4B247A5-743F-4E81-84D5-4A9F74A07E17}" type="sibTrans" cxnId="{851B3F29-2104-44D9-82FA-A73AC232D9E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F36CED7-04A6-41D1-8E0B-78C0F44DBC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Management: Managing Director, Operations Manager, Kitchen Lead, Game Masters, Marketing &amp; Events Coordinator</a:t>
          </a:r>
        </a:p>
      </dgm:t>
    </dgm:pt>
    <dgm:pt modelId="{06962D69-03D2-4DAF-B104-49F56E187032}" type="parTrans" cxnId="{EB8B7723-DEA4-435F-97D3-EDB502BC9537}">
      <dgm:prSet/>
      <dgm:spPr/>
      <dgm:t>
        <a:bodyPr/>
        <a:lstStyle/>
        <a:p>
          <a:endParaRPr lang="en-US"/>
        </a:p>
      </dgm:t>
    </dgm:pt>
    <dgm:pt modelId="{82A1BB55-6658-454E-ADED-9F7E4F4D2853}" type="sibTrans" cxnId="{EB8B7723-DEA4-435F-97D3-EDB502BC9537}">
      <dgm:prSet/>
      <dgm:spPr/>
      <dgm:t>
        <a:bodyPr/>
        <a:lstStyle/>
        <a:p>
          <a:endParaRPr lang="en-US"/>
        </a:p>
      </dgm:t>
    </dgm:pt>
    <dgm:pt modelId="{2C617883-B6D8-44D3-8E42-6D3BFDF62BC3}" type="pres">
      <dgm:prSet presAssocID="{74610076-33A9-4794-85CB-5E2E567862BA}" presName="root" presStyleCnt="0">
        <dgm:presLayoutVars>
          <dgm:dir/>
          <dgm:resizeHandles val="exact"/>
        </dgm:presLayoutVars>
      </dgm:prSet>
      <dgm:spPr/>
    </dgm:pt>
    <dgm:pt modelId="{F765684B-8987-45C2-87AB-5E60A7E54CC4}" type="pres">
      <dgm:prSet presAssocID="{74610076-33A9-4794-85CB-5E2E567862BA}" presName="container" presStyleCnt="0">
        <dgm:presLayoutVars>
          <dgm:dir/>
          <dgm:resizeHandles val="exact"/>
        </dgm:presLayoutVars>
      </dgm:prSet>
      <dgm:spPr/>
    </dgm:pt>
    <dgm:pt modelId="{F737B62F-82D5-4A69-804B-19A8245635DF}" type="pres">
      <dgm:prSet presAssocID="{037C2070-4549-4DCE-9A76-550C22D3BA96}" presName="compNode" presStyleCnt="0"/>
      <dgm:spPr/>
    </dgm:pt>
    <dgm:pt modelId="{9099B998-A035-456B-8EB8-7D952C7A6644}" type="pres">
      <dgm:prSet presAssocID="{037C2070-4549-4DCE-9A76-550C22D3BA96}" presName="iconBgRect" presStyleLbl="bgShp" presStyleIdx="0" presStyleCnt="6"/>
      <dgm:spPr/>
    </dgm:pt>
    <dgm:pt modelId="{C7B51808-DB14-44EC-B973-277CC9F0CCC2}" type="pres">
      <dgm:prSet presAssocID="{037C2070-4549-4DCE-9A76-550C22D3BA9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7D375165-3B81-454E-BBDB-F57F6B9C4A89}" type="pres">
      <dgm:prSet presAssocID="{037C2070-4549-4DCE-9A76-550C22D3BA96}" presName="spaceRect" presStyleCnt="0"/>
      <dgm:spPr/>
    </dgm:pt>
    <dgm:pt modelId="{93A01C46-B69C-49E1-BC63-89E56226512F}" type="pres">
      <dgm:prSet presAssocID="{037C2070-4549-4DCE-9A76-550C22D3BA96}" presName="textRect" presStyleLbl="revTx" presStyleIdx="0" presStyleCnt="6">
        <dgm:presLayoutVars>
          <dgm:chMax val="1"/>
          <dgm:chPref val="1"/>
        </dgm:presLayoutVars>
      </dgm:prSet>
      <dgm:spPr/>
    </dgm:pt>
    <dgm:pt modelId="{B9DCB4FC-6E12-49DE-BD3C-EAC2F70AB15E}" type="pres">
      <dgm:prSet presAssocID="{A4A5840B-3EA8-4388-B3C1-636D18B677AE}" presName="sibTrans" presStyleLbl="sibTrans2D1" presStyleIdx="0" presStyleCnt="0"/>
      <dgm:spPr/>
    </dgm:pt>
    <dgm:pt modelId="{22824FC7-CFD9-4B08-9475-30C4437E3C1F}" type="pres">
      <dgm:prSet presAssocID="{6D096BDB-D331-4978-9A72-278670C68128}" presName="compNode" presStyleCnt="0"/>
      <dgm:spPr/>
    </dgm:pt>
    <dgm:pt modelId="{E131FCA8-F28F-4B9E-8E98-2C649E85250B}" type="pres">
      <dgm:prSet presAssocID="{6D096BDB-D331-4978-9A72-278670C68128}" presName="iconBgRect" presStyleLbl="bgShp" presStyleIdx="1" presStyleCnt="6"/>
      <dgm:spPr/>
    </dgm:pt>
    <dgm:pt modelId="{4FCE6C16-28CC-4169-A41E-E01AEE4C456A}" type="pres">
      <dgm:prSet presAssocID="{6D096BDB-D331-4978-9A72-278670C6812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me controller"/>
        </a:ext>
      </dgm:extLst>
    </dgm:pt>
    <dgm:pt modelId="{7D4F7B09-676F-404C-BE8F-6AF988C23A34}" type="pres">
      <dgm:prSet presAssocID="{6D096BDB-D331-4978-9A72-278670C68128}" presName="spaceRect" presStyleCnt="0"/>
      <dgm:spPr/>
    </dgm:pt>
    <dgm:pt modelId="{5C8B6F40-159F-494C-9D45-8440CBED8C4F}" type="pres">
      <dgm:prSet presAssocID="{6D096BDB-D331-4978-9A72-278670C68128}" presName="textRect" presStyleLbl="revTx" presStyleIdx="1" presStyleCnt="6">
        <dgm:presLayoutVars>
          <dgm:chMax val="1"/>
          <dgm:chPref val="1"/>
        </dgm:presLayoutVars>
      </dgm:prSet>
      <dgm:spPr/>
    </dgm:pt>
    <dgm:pt modelId="{C5EE9E84-EE79-41FB-AAFF-527D6026822F}" type="pres">
      <dgm:prSet presAssocID="{527DDAD5-18D5-499F-9DBB-88E317C51002}" presName="sibTrans" presStyleLbl="sibTrans2D1" presStyleIdx="0" presStyleCnt="0"/>
      <dgm:spPr/>
    </dgm:pt>
    <dgm:pt modelId="{634A2FEF-7E9B-42BE-B136-0C14CEB73CB3}" type="pres">
      <dgm:prSet presAssocID="{6E865346-3DC8-4C34-B534-EDBAD85849DB}" presName="compNode" presStyleCnt="0"/>
      <dgm:spPr/>
    </dgm:pt>
    <dgm:pt modelId="{017F46B4-288D-431E-AE56-8079B0599FB6}" type="pres">
      <dgm:prSet presAssocID="{6E865346-3DC8-4C34-B534-EDBAD85849DB}" presName="iconBgRect" presStyleLbl="bgShp" presStyleIdx="2" presStyleCnt="6"/>
      <dgm:spPr/>
    </dgm:pt>
    <dgm:pt modelId="{2A57C197-127C-48B0-BB2B-7B170427852C}" type="pres">
      <dgm:prSet presAssocID="{6E865346-3DC8-4C34-B534-EDBAD85849D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B87EF33E-D949-46E5-B1BD-B31EED79A164}" type="pres">
      <dgm:prSet presAssocID="{6E865346-3DC8-4C34-B534-EDBAD85849DB}" presName="spaceRect" presStyleCnt="0"/>
      <dgm:spPr/>
    </dgm:pt>
    <dgm:pt modelId="{81BDD230-7B6B-4D6E-A76B-846A0DBD8DFE}" type="pres">
      <dgm:prSet presAssocID="{6E865346-3DC8-4C34-B534-EDBAD85849DB}" presName="textRect" presStyleLbl="revTx" presStyleIdx="2" presStyleCnt="6">
        <dgm:presLayoutVars>
          <dgm:chMax val="1"/>
          <dgm:chPref val="1"/>
        </dgm:presLayoutVars>
      </dgm:prSet>
      <dgm:spPr/>
    </dgm:pt>
    <dgm:pt modelId="{61AB8C0B-F7E4-4C62-96E5-4607404DC19D}" type="pres">
      <dgm:prSet presAssocID="{95A32C62-7025-4325-AA9B-DDDFA63AE5A2}" presName="sibTrans" presStyleLbl="sibTrans2D1" presStyleIdx="0" presStyleCnt="0"/>
      <dgm:spPr/>
    </dgm:pt>
    <dgm:pt modelId="{94E5B4F0-152D-40FF-BC5F-37C7F8E00731}" type="pres">
      <dgm:prSet presAssocID="{8E642466-564A-4B5C-8605-C85AD10A594A}" presName="compNode" presStyleCnt="0"/>
      <dgm:spPr/>
    </dgm:pt>
    <dgm:pt modelId="{7601314B-2213-4273-8F5D-00775ED499A4}" type="pres">
      <dgm:prSet presAssocID="{8E642466-564A-4B5C-8605-C85AD10A594A}" presName="iconBgRect" presStyleLbl="bgShp" presStyleIdx="3" presStyleCnt="6"/>
      <dgm:spPr/>
    </dgm:pt>
    <dgm:pt modelId="{16DC09C2-811F-49C3-BDBC-C6CBD40A662B}" type="pres">
      <dgm:prSet presAssocID="{8E642466-564A-4B5C-8605-C85AD10A594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8F5AF575-0096-441D-B890-FD9C1F414BB1}" type="pres">
      <dgm:prSet presAssocID="{8E642466-564A-4B5C-8605-C85AD10A594A}" presName="spaceRect" presStyleCnt="0"/>
      <dgm:spPr/>
    </dgm:pt>
    <dgm:pt modelId="{B68336AA-0D6F-472E-BB11-1EFFDA7B981B}" type="pres">
      <dgm:prSet presAssocID="{8E642466-564A-4B5C-8605-C85AD10A594A}" presName="textRect" presStyleLbl="revTx" presStyleIdx="3" presStyleCnt="6">
        <dgm:presLayoutVars>
          <dgm:chMax val="1"/>
          <dgm:chPref val="1"/>
        </dgm:presLayoutVars>
      </dgm:prSet>
      <dgm:spPr/>
    </dgm:pt>
    <dgm:pt modelId="{AFABC10A-A223-47E2-B82F-B4A1C08B63AE}" type="pres">
      <dgm:prSet presAssocID="{FE4D72A0-EA99-465E-80BC-36E76B258EB2}" presName="sibTrans" presStyleLbl="sibTrans2D1" presStyleIdx="0" presStyleCnt="0"/>
      <dgm:spPr/>
    </dgm:pt>
    <dgm:pt modelId="{AFAE4D26-8454-44DD-933C-83FC5A76F12E}" type="pres">
      <dgm:prSet presAssocID="{F03BB8F7-15CC-46D6-9579-74798FA3DC80}" presName="compNode" presStyleCnt="0"/>
      <dgm:spPr/>
    </dgm:pt>
    <dgm:pt modelId="{FB18FC7A-AEA7-40F7-A986-71B575531D3C}" type="pres">
      <dgm:prSet presAssocID="{F03BB8F7-15CC-46D6-9579-74798FA3DC80}" presName="iconBgRect" presStyleLbl="bgShp" presStyleIdx="4" presStyleCnt="6"/>
      <dgm:spPr/>
    </dgm:pt>
    <dgm:pt modelId="{907A49EF-96B7-4834-B804-723B80CCE2E2}" type="pres">
      <dgm:prSet presAssocID="{F03BB8F7-15CC-46D6-9579-74798FA3DC8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A5CC54C-8EB2-450D-AFA8-A40D3EB30565}" type="pres">
      <dgm:prSet presAssocID="{F03BB8F7-15CC-46D6-9579-74798FA3DC80}" presName="spaceRect" presStyleCnt="0"/>
      <dgm:spPr/>
    </dgm:pt>
    <dgm:pt modelId="{55DF2367-8F57-444A-AAD9-12CB2190AB7B}" type="pres">
      <dgm:prSet presAssocID="{F03BB8F7-15CC-46D6-9579-74798FA3DC80}" presName="textRect" presStyleLbl="revTx" presStyleIdx="4" presStyleCnt="6">
        <dgm:presLayoutVars>
          <dgm:chMax val="1"/>
          <dgm:chPref val="1"/>
        </dgm:presLayoutVars>
      </dgm:prSet>
      <dgm:spPr/>
    </dgm:pt>
    <dgm:pt modelId="{26C8A86C-8B2C-4783-BB35-CAA3D2896494}" type="pres">
      <dgm:prSet presAssocID="{B4B247A5-743F-4E81-84D5-4A9F74A07E17}" presName="sibTrans" presStyleLbl="sibTrans2D1" presStyleIdx="0" presStyleCnt="0"/>
      <dgm:spPr/>
    </dgm:pt>
    <dgm:pt modelId="{F9427BD0-4300-444B-9327-347750509E60}" type="pres">
      <dgm:prSet presAssocID="{7F36CED7-04A6-41D1-8E0B-78C0F44DBCF4}" presName="compNode" presStyleCnt="0"/>
      <dgm:spPr/>
    </dgm:pt>
    <dgm:pt modelId="{DC068746-7B6B-4C0A-8DB0-7558726391C0}" type="pres">
      <dgm:prSet presAssocID="{7F36CED7-04A6-41D1-8E0B-78C0F44DBCF4}" presName="iconBgRect" presStyleLbl="bgShp" presStyleIdx="5" presStyleCnt="6"/>
      <dgm:spPr/>
    </dgm:pt>
    <dgm:pt modelId="{DB42DF59-EB6F-4ABA-9257-6349576A93AA}" type="pres">
      <dgm:prSet presAssocID="{7F36CED7-04A6-41D1-8E0B-78C0F44DBCF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090D28A-1948-4A82-A82B-D2002770FF62}" type="pres">
      <dgm:prSet presAssocID="{7F36CED7-04A6-41D1-8E0B-78C0F44DBCF4}" presName="spaceRect" presStyleCnt="0"/>
      <dgm:spPr/>
    </dgm:pt>
    <dgm:pt modelId="{FF949F4A-B307-414D-8FC4-A06A615CBCA3}" type="pres">
      <dgm:prSet presAssocID="{7F36CED7-04A6-41D1-8E0B-78C0F44DBCF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82B7E07-42E5-4F28-A894-462E3640AA2F}" type="presOf" srcId="{7F36CED7-04A6-41D1-8E0B-78C0F44DBCF4}" destId="{FF949F4A-B307-414D-8FC4-A06A615CBCA3}" srcOrd="0" destOrd="0" presId="urn:microsoft.com/office/officeart/2018/2/layout/IconCircleList"/>
    <dgm:cxn modelId="{376AC410-9D0C-4142-AA44-6F7BFF218B78}" type="presOf" srcId="{FE4D72A0-EA99-465E-80BC-36E76B258EB2}" destId="{AFABC10A-A223-47E2-B82F-B4A1C08B63AE}" srcOrd="0" destOrd="0" presId="urn:microsoft.com/office/officeart/2018/2/layout/IconCircleList"/>
    <dgm:cxn modelId="{12CE9012-06F7-4C86-AFD9-BAE2ECBD10D3}" srcId="{74610076-33A9-4794-85CB-5E2E567862BA}" destId="{037C2070-4549-4DCE-9A76-550C22D3BA96}" srcOrd="0" destOrd="0" parTransId="{7FABAE97-A47E-4274-A622-DB436E978A38}" sibTransId="{A4A5840B-3EA8-4388-B3C1-636D18B677AE}"/>
    <dgm:cxn modelId="{C195B712-7E73-439A-9AA8-45F1381B46AE}" type="presOf" srcId="{74610076-33A9-4794-85CB-5E2E567862BA}" destId="{2C617883-B6D8-44D3-8E42-6D3BFDF62BC3}" srcOrd="0" destOrd="0" presId="urn:microsoft.com/office/officeart/2018/2/layout/IconCircleList"/>
    <dgm:cxn modelId="{3C673F18-2351-4210-84CD-F8AA3D6C21EA}" type="presOf" srcId="{A4A5840B-3EA8-4388-B3C1-636D18B677AE}" destId="{B9DCB4FC-6E12-49DE-BD3C-EAC2F70AB15E}" srcOrd="0" destOrd="0" presId="urn:microsoft.com/office/officeart/2018/2/layout/IconCircleList"/>
    <dgm:cxn modelId="{212FBC22-65B2-43B4-B292-A509D4086612}" type="presOf" srcId="{6D096BDB-D331-4978-9A72-278670C68128}" destId="{5C8B6F40-159F-494C-9D45-8440CBED8C4F}" srcOrd="0" destOrd="0" presId="urn:microsoft.com/office/officeart/2018/2/layout/IconCircleList"/>
    <dgm:cxn modelId="{EB8B7723-DEA4-435F-97D3-EDB502BC9537}" srcId="{74610076-33A9-4794-85CB-5E2E567862BA}" destId="{7F36CED7-04A6-41D1-8E0B-78C0F44DBCF4}" srcOrd="5" destOrd="0" parTransId="{06962D69-03D2-4DAF-B104-49F56E187032}" sibTransId="{82A1BB55-6658-454E-ADED-9F7E4F4D2853}"/>
    <dgm:cxn modelId="{BCE0DA27-7201-42E8-B3D3-B29F2352D6DA}" type="presOf" srcId="{95A32C62-7025-4325-AA9B-DDDFA63AE5A2}" destId="{61AB8C0B-F7E4-4C62-96E5-4607404DC19D}" srcOrd="0" destOrd="0" presId="urn:microsoft.com/office/officeart/2018/2/layout/IconCircleList"/>
    <dgm:cxn modelId="{930B1328-440E-468C-AD75-519596DA5325}" srcId="{74610076-33A9-4794-85CB-5E2E567862BA}" destId="{6D096BDB-D331-4978-9A72-278670C68128}" srcOrd="1" destOrd="0" parTransId="{3906C9CD-2F0A-4D13-9FA7-EF2BECA96381}" sibTransId="{527DDAD5-18D5-499F-9DBB-88E317C51002}"/>
    <dgm:cxn modelId="{851B3F29-2104-44D9-82FA-A73AC232D9EC}" srcId="{74610076-33A9-4794-85CB-5E2E567862BA}" destId="{F03BB8F7-15CC-46D6-9579-74798FA3DC80}" srcOrd="4" destOrd="0" parTransId="{EF3EA37E-D05E-4D05-BEAE-64C6A08335B6}" sibTransId="{B4B247A5-743F-4E81-84D5-4A9F74A07E17}"/>
    <dgm:cxn modelId="{82BD8959-500D-443C-B8FC-AF1526C8E910}" type="presOf" srcId="{B4B247A5-743F-4E81-84D5-4A9F74A07E17}" destId="{26C8A86C-8B2C-4783-BB35-CAA3D2896494}" srcOrd="0" destOrd="0" presId="urn:microsoft.com/office/officeart/2018/2/layout/IconCircleList"/>
    <dgm:cxn modelId="{81A02A7C-3582-401A-99AC-4A8EF37D4E9E}" type="presOf" srcId="{037C2070-4549-4DCE-9A76-550C22D3BA96}" destId="{93A01C46-B69C-49E1-BC63-89E56226512F}" srcOrd="0" destOrd="0" presId="urn:microsoft.com/office/officeart/2018/2/layout/IconCircleList"/>
    <dgm:cxn modelId="{2270A484-F61B-48B8-8801-400FC737918D}" srcId="{74610076-33A9-4794-85CB-5E2E567862BA}" destId="{8E642466-564A-4B5C-8605-C85AD10A594A}" srcOrd="3" destOrd="0" parTransId="{ADE7F223-A6B4-46E5-A63B-10AAC1122C69}" sibTransId="{FE4D72A0-EA99-465E-80BC-36E76B258EB2}"/>
    <dgm:cxn modelId="{D3CA3686-E8B7-4F37-BF8E-3889674AA7D9}" type="presOf" srcId="{8E642466-564A-4B5C-8605-C85AD10A594A}" destId="{B68336AA-0D6F-472E-BB11-1EFFDA7B981B}" srcOrd="0" destOrd="0" presId="urn:microsoft.com/office/officeart/2018/2/layout/IconCircleList"/>
    <dgm:cxn modelId="{4C72CEA8-B724-4ED5-8907-099EFB0CC3A9}" srcId="{74610076-33A9-4794-85CB-5E2E567862BA}" destId="{6E865346-3DC8-4C34-B534-EDBAD85849DB}" srcOrd="2" destOrd="0" parTransId="{F41555AF-3D45-4E1D-89A3-104C74017C95}" sibTransId="{95A32C62-7025-4325-AA9B-DDDFA63AE5A2}"/>
    <dgm:cxn modelId="{35082FBD-EE4F-416D-8D17-D2DB5185DDC3}" type="presOf" srcId="{6E865346-3DC8-4C34-B534-EDBAD85849DB}" destId="{81BDD230-7B6B-4D6E-A76B-846A0DBD8DFE}" srcOrd="0" destOrd="0" presId="urn:microsoft.com/office/officeart/2018/2/layout/IconCircleList"/>
    <dgm:cxn modelId="{F89C01F0-40C8-4EC4-8CCC-BAF9C16AE43B}" type="presOf" srcId="{F03BB8F7-15CC-46D6-9579-74798FA3DC80}" destId="{55DF2367-8F57-444A-AAD9-12CB2190AB7B}" srcOrd="0" destOrd="0" presId="urn:microsoft.com/office/officeart/2018/2/layout/IconCircleList"/>
    <dgm:cxn modelId="{17D6A9FA-1ECC-4624-9813-3B5BF7D68873}" type="presOf" srcId="{527DDAD5-18D5-499F-9DBB-88E317C51002}" destId="{C5EE9E84-EE79-41FB-AAFF-527D6026822F}" srcOrd="0" destOrd="0" presId="urn:microsoft.com/office/officeart/2018/2/layout/IconCircleList"/>
    <dgm:cxn modelId="{BFD63C68-FD30-43B3-8689-B889AF107234}" type="presParOf" srcId="{2C617883-B6D8-44D3-8E42-6D3BFDF62BC3}" destId="{F765684B-8987-45C2-87AB-5E60A7E54CC4}" srcOrd="0" destOrd="0" presId="urn:microsoft.com/office/officeart/2018/2/layout/IconCircleList"/>
    <dgm:cxn modelId="{92C40066-BDFD-4304-9CE1-A4AF6D868795}" type="presParOf" srcId="{F765684B-8987-45C2-87AB-5E60A7E54CC4}" destId="{F737B62F-82D5-4A69-804B-19A8245635DF}" srcOrd="0" destOrd="0" presId="urn:microsoft.com/office/officeart/2018/2/layout/IconCircleList"/>
    <dgm:cxn modelId="{178B5664-CDD5-48E5-8A12-8C17A7A5661E}" type="presParOf" srcId="{F737B62F-82D5-4A69-804B-19A8245635DF}" destId="{9099B998-A035-456B-8EB8-7D952C7A6644}" srcOrd="0" destOrd="0" presId="urn:microsoft.com/office/officeart/2018/2/layout/IconCircleList"/>
    <dgm:cxn modelId="{46444571-8B03-4869-B462-449E51AC931C}" type="presParOf" srcId="{F737B62F-82D5-4A69-804B-19A8245635DF}" destId="{C7B51808-DB14-44EC-B973-277CC9F0CCC2}" srcOrd="1" destOrd="0" presId="urn:microsoft.com/office/officeart/2018/2/layout/IconCircleList"/>
    <dgm:cxn modelId="{3208B99F-F7D5-447B-A686-2C6200F3579E}" type="presParOf" srcId="{F737B62F-82D5-4A69-804B-19A8245635DF}" destId="{7D375165-3B81-454E-BBDB-F57F6B9C4A89}" srcOrd="2" destOrd="0" presId="urn:microsoft.com/office/officeart/2018/2/layout/IconCircleList"/>
    <dgm:cxn modelId="{5C51EF37-13C0-4B44-8CFC-8C77B4FC41C0}" type="presParOf" srcId="{F737B62F-82D5-4A69-804B-19A8245635DF}" destId="{93A01C46-B69C-49E1-BC63-89E56226512F}" srcOrd="3" destOrd="0" presId="urn:microsoft.com/office/officeart/2018/2/layout/IconCircleList"/>
    <dgm:cxn modelId="{37E57F56-E5DF-4249-A069-1FED5DDBDB95}" type="presParOf" srcId="{F765684B-8987-45C2-87AB-5E60A7E54CC4}" destId="{B9DCB4FC-6E12-49DE-BD3C-EAC2F70AB15E}" srcOrd="1" destOrd="0" presId="urn:microsoft.com/office/officeart/2018/2/layout/IconCircleList"/>
    <dgm:cxn modelId="{1124BF26-2C4F-4C0F-BAF8-2DA91FBF01FB}" type="presParOf" srcId="{F765684B-8987-45C2-87AB-5E60A7E54CC4}" destId="{22824FC7-CFD9-4B08-9475-30C4437E3C1F}" srcOrd="2" destOrd="0" presId="urn:microsoft.com/office/officeart/2018/2/layout/IconCircleList"/>
    <dgm:cxn modelId="{D5510A8F-87EF-46DD-B814-6742CB908709}" type="presParOf" srcId="{22824FC7-CFD9-4B08-9475-30C4437E3C1F}" destId="{E131FCA8-F28F-4B9E-8E98-2C649E85250B}" srcOrd="0" destOrd="0" presId="urn:microsoft.com/office/officeart/2018/2/layout/IconCircleList"/>
    <dgm:cxn modelId="{3876A426-AE53-40E7-B73C-1425E0001D5B}" type="presParOf" srcId="{22824FC7-CFD9-4B08-9475-30C4437E3C1F}" destId="{4FCE6C16-28CC-4169-A41E-E01AEE4C456A}" srcOrd="1" destOrd="0" presId="urn:microsoft.com/office/officeart/2018/2/layout/IconCircleList"/>
    <dgm:cxn modelId="{FA16626B-046B-413A-96B1-70FAB45FE841}" type="presParOf" srcId="{22824FC7-CFD9-4B08-9475-30C4437E3C1F}" destId="{7D4F7B09-676F-404C-BE8F-6AF988C23A34}" srcOrd="2" destOrd="0" presId="urn:microsoft.com/office/officeart/2018/2/layout/IconCircleList"/>
    <dgm:cxn modelId="{F861A4F9-6933-429D-800B-FBA22D760692}" type="presParOf" srcId="{22824FC7-CFD9-4B08-9475-30C4437E3C1F}" destId="{5C8B6F40-159F-494C-9D45-8440CBED8C4F}" srcOrd="3" destOrd="0" presId="urn:microsoft.com/office/officeart/2018/2/layout/IconCircleList"/>
    <dgm:cxn modelId="{2CFDB737-3AB1-4AEE-BE1D-2C2426FEFB62}" type="presParOf" srcId="{F765684B-8987-45C2-87AB-5E60A7E54CC4}" destId="{C5EE9E84-EE79-41FB-AAFF-527D6026822F}" srcOrd="3" destOrd="0" presId="urn:microsoft.com/office/officeart/2018/2/layout/IconCircleList"/>
    <dgm:cxn modelId="{1354AC92-442B-41A4-8974-962F5418772F}" type="presParOf" srcId="{F765684B-8987-45C2-87AB-5E60A7E54CC4}" destId="{634A2FEF-7E9B-42BE-B136-0C14CEB73CB3}" srcOrd="4" destOrd="0" presId="urn:microsoft.com/office/officeart/2018/2/layout/IconCircleList"/>
    <dgm:cxn modelId="{971D410A-DD6F-4308-8835-0132A3C08E9C}" type="presParOf" srcId="{634A2FEF-7E9B-42BE-B136-0C14CEB73CB3}" destId="{017F46B4-288D-431E-AE56-8079B0599FB6}" srcOrd="0" destOrd="0" presId="urn:microsoft.com/office/officeart/2018/2/layout/IconCircleList"/>
    <dgm:cxn modelId="{DBE950C1-F1E4-40AD-A55E-39BD2725CB6E}" type="presParOf" srcId="{634A2FEF-7E9B-42BE-B136-0C14CEB73CB3}" destId="{2A57C197-127C-48B0-BB2B-7B170427852C}" srcOrd="1" destOrd="0" presId="urn:microsoft.com/office/officeart/2018/2/layout/IconCircleList"/>
    <dgm:cxn modelId="{EF6AC3C9-087D-4014-978D-46F44F5478E5}" type="presParOf" srcId="{634A2FEF-7E9B-42BE-B136-0C14CEB73CB3}" destId="{B87EF33E-D949-46E5-B1BD-B31EED79A164}" srcOrd="2" destOrd="0" presId="urn:microsoft.com/office/officeart/2018/2/layout/IconCircleList"/>
    <dgm:cxn modelId="{AB16DC0E-093C-4CC0-8E38-CEBB51D6A437}" type="presParOf" srcId="{634A2FEF-7E9B-42BE-B136-0C14CEB73CB3}" destId="{81BDD230-7B6B-4D6E-A76B-846A0DBD8DFE}" srcOrd="3" destOrd="0" presId="urn:microsoft.com/office/officeart/2018/2/layout/IconCircleList"/>
    <dgm:cxn modelId="{7825A606-8857-479D-8835-C64A2C1F0234}" type="presParOf" srcId="{F765684B-8987-45C2-87AB-5E60A7E54CC4}" destId="{61AB8C0B-F7E4-4C62-96E5-4607404DC19D}" srcOrd="5" destOrd="0" presId="urn:microsoft.com/office/officeart/2018/2/layout/IconCircleList"/>
    <dgm:cxn modelId="{B6759681-4DFE-414C-921F-2CE3C10DCB78}" type="presParOf" srcId="{F765684B-8987-45C2-87AB-5E60A7E54CC4}" destId="{94E5B4F0-152D-40FF-BC5F-37C7F8E00731}" srcOrd="6" destOrd="0" presId="urn:microsoft.com/office/officeart/2018/2/layout/IconCircleList"/>
    <dgm:cxn modelId="{A6022C2A-7615-4EF6-A3B7-15A09489D7FB}" type="presParOf" srcId="{94E5B4F0-152D-40FF-BC5F-37C7F8E00731}" destId="{7601314B-2213-4273-8F5D-00775ED499A4}" srcOrd="0" destOrd="0" presId="urn:microsoft.com/office/officeart/2018/2/layout/IconCircleList"/>
    <dgm:cxn modelId="{123074B2-BDB7-4CD3-BCE9-EDD971C3E280}" type="presParOf" srcId="{94E5B4F0-152D-40FF-BC5F-37C7F8E00731}" destId="{16DC09C2-811F-49C3-BDBC-C6CBD40A662B}" srcOrd="1" destOrd="0" presId="urn:microsoft.com/office/officeart/2018/2/layout/IconCircleList"/>
    <dgm:cxn modelId="{1FDF5DCE-E9C1-4D2E-BC12-63AF6C7A86D7}" type="presParOf" srcId="{94E5B4F0-152D-40FF-BC5F-37C7F8E00731}" destId="{8F5AF575-0096-441D-B890-FD9C1F414BB1}" srcOrd="2" destOrd="0" presId="urn:microsoft.com/office/officeart/2018/2/layout/IconCircleList"/>
    <dgm:cxn modelId="{CCE301FF-BE9F-41A1-8BC2-703772B5B0EC}" type="presParOf" srcId="{94E5B4F0-152D-40FF-BC5F-37C7F8E00731}" destId="{B68336AA-0D6F-472E-BB11-1EFFDA7B981B}" srcOrd="3" destOrd="0" presId="urn:microsoft.com/office/officeart/2018/2/layout/IconCircleList"/>
    <dgm:cxn modelId="{1D7B5642-CA1A-4CF4-815D-C4070F2F993E}" type="presParOf" srcId="{F765684B-8987-45C2-87AB-5E60A7E54CC4}" destId="{AFABC10A-A223-47E2-B82F-B4A1C08B63AE}" srcOrd="7" destOrd="0" presId="urn:microsoft.com/office/officeart/2018/2/layout/IconCircleList"/>
    <dgm:cxn modelId="{146C817E-CE3B-44C2-B9F0-346A32A0E116}" type="presParOf" srcId="{F765684B-8987-45C2-87AB-5E60A7E54CC4}" destId="{AFAE4D26-8454-44DD-933C-83FC5A76F12E}" srcOrd="8" destOrd="0" presId="urn:microsoft.com/office/officeart/2018/2/layout/IconCircleList"/>
    <dgm:cxn modelId="{55F5883C-AAEB-4956-8329-C76EF46AEC4B}" type="presParOf" srcId="{AFAE4D26-8454-44DD-933C-83FC5A76F12E}" destId="{FB18FC7A-AEA7-40F7-A986-71B575531D3C}" srcOrd="0" destOrd="0" presId="urn:microsoft.com/office/officeart/2018/2/layout/IconCircleList"/>
    <dgm:cxn modelId="{4674103E-A2E1-4AFD-9452-C7F3C148EE46}" type="presParOf" srcId="{AFAE4D26-8454-44DD-933C-83FC5A76F12E}" destId="{907A49EF-96B7-4834-B804-723B80CCE2E2}" srcOrd="1" destOrd="0" presId="urn:microsoft.com/office/officeart/2018/2/layout/IconCircleList"/>
    <dgm:cxn modelId="{4DAF9ABB-E064-43AB-A899-D43EA8E61405}" type="presParOf" srcId="{AFAE4D26-8454-44DD-933C-83FC5A76F12E}" destId="{AA5CC54C-8EB2-450D-AFA8-A40D3EB30565}" srcOrd="2" destOrd="0" presId="urn:microsoft.com/office/officeart/2018/2/layout/IconCircleList"/>
    <dgm:cxn modelId="{9D543104-D6DE-43B6-A320-F167A42911E9}" type="presParOf" srcId="{AFAE4D26-8454-44DD-933C-83FC5A76F12E}" destId="{55DF2367-8F57-444A-AAD9-12CB2190AB7B}" srcOrd="3" destOrd="0" presId="urn:microsoft.com/office/officeart/2018/2/layout/IconCircleList"/>
    <dgm:cxn modelId="{488ADEB9-FCBA-4C87-8D6F-94C7B1F8AED1}" type="presParOf" srcId="{F765684B-8987-45C2-87AB-5E60A7E54CC4}" destId="{26C8A86C-8B2C-4783-BB35-CAA3D2896494}" srcOrd="9" destOrd="0" presId="urn:microsoft.com/office/officeart/2018/2/layout/IconCircleList"/>
    <dgm:cxn modelId="{AE7A71A9-3889-451F-8B10-34F721C0FBC1}" type="presParOf" srcId="{F765684B-8987-45C2-87AB-5E60A7E54CC4}" destId="{F9427BD0-4300-444B-9327-347750509E60}" srcOrd="10" destOrd="0" presId="urn:microsoft.com/office/officeart/2018/2/layout/IconCircleList"/>
    <dgm:cxn modelId="{B97A4CAC-9978-4407-BB1D-584CCE5E11C8}" type="presParOf" srcId="{F9427BD0-4300-444B-9327-347750509E60}" destId="{DC068746-7B6B-4C0A-8DB0-7558726391C0}" srcOrd="0" destOrd="0" presId="urn:microsoft.com/office/officeart/2018/2/layout/IconCircleList"/>
    <dgm:cxn modelId="{5CB1D036-96CE-4512-AFFE-147169C1A0A9}" type="presParOf" srcId="{F9427BD0-4300-444B-9327-347750509E60}" destId="{DB42DF59-EB6F-4ABA-9257-6349576A93AA}" srcOrd="1" destOrd="0" presId="urn:microsoft.com/office/officeart/2018/2/layout/IconCircleList"/>
    <dgm:cxn modelId="{1FE2E457-4077-4DEF-9D95-F850A7F2028D}" type="presParOf" srcId="{F9427BD0-4300-444B-9327-347750509E60}" destId="{F090D28A-1948-4A82-A82B-D2002770FF62}" srcOrd="2" destOrd="0" presId="urn:microsoft.com/office/officeart/2018/2/layout/IconCircleList"/>
    <dgm:cxn modelId="{DAA2DB2D-E91E-4CEA-AB33-CD7E118C1CC8}" type="presParOf" srcId="{F9427BD0-4300-444B-9327-347750509E60}" destId="{FF949F4A-B307-414D-8FC4-A06A615CBCA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DE726F-33BE-412C-98AE-FEFFAE9F5EA8}" type="doc">
      <dgm:prSet loTypeId="urn:microsoft.com/office/officeart/2008/layout/LinedList" loCatId="list" qsTypeId="urn:microsoft.com/office/officeart/2005/8/quickstyle/simple5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4163021D-E797-44E1-A942-1250E86A8F59}">
      <dgm:prSet/>
      <dgm:spPr/>
      <dgm:t>
        <a:bodyPr/>
        <a:lstStyle/>
        <a:p>
          <a:r>
            <a:rPr lang="en-US"/>
            <a:t>• Mission: Create an inclusive, sustainable hub for tabletop gaming and social connection</a:t>
          </a:r>
        </a:p>
      </dgm:t>
    </dgm:pt>
    <dgm:pt modelId="{628AA347-FED3-435D-988A-605916C1A99B}" type="parTrans" cxnId="{859FBB7D-17C2-4EC4-8CB2-4E0073068FAA}">
      <dgm:prSet/>
      <dgm:spPr/>
      <dgm:t>
        <a:bodyPr/>
        <a:lstStyle/>
        <a:p>
          <a:endParaRPr lang="en-US"/>
        </a:p>
      </dgm:t>
    </dgm:pt>
    <dgm:pt modelId="{8043365C-B4C8-490C-8D13-5331ACC000C7}" type="sibTrans" cxnId="{859FBB7D-17C2-4EC4-8CB2-4E0073068FAA}">
      <dgm:prSet/>
      <dgm:spPr/>
      <dgm:t>
        <a:bodyPr/>
        <a:lstStyle/>
        <a:p>
          <a:endParaRPr lang="en-US"/>
        </a:p>
      </dgm:t>
    </dgm:pt>
    <dgm:pt modelId="{3F294B3C-09B6-463D-8559-325DA5BFF168}">
      <dgm:prSet/>
      <dgm:spPr/>
      <dgm:t>
        <a:bodyPr/>
        <a:lstStyle/>
        <a:p>
          <a:r>
            <a:rPr lang="en-US"/>
            <a:t>• Vision: Become Staffordshire’s leading social gaming destination</a:t>
          </a:r>
        </a:p>
      </dgm:t>
    </dgm:pt>
    <dgm:pt modelId="{8D54D2D9-E2BA-41F9-9B9E-9721D3FA2E4F}" type="parTrans" cxnId="{A074C26A-E2A3-4F2C-B5A8-6F6F90C8EE8D}">
      <dgm:prSet/>
      <dgm:spPr/>
      <dgm:t>
        <a:bodyPr/>
        <a:lstStyle/>
        <a:p>
          <a:endParaRPr lang="en-US"/>
        </a:p>
      </dgm:t>
    </dgm:pt>
    <dgm:pt modelId="{50F7C276-0FD1-4F75-8618-3B2458D43614}" type="sibTrans" cxnId="{A074C26A-E2A3-4F2C-B5A8-6F6F90C8EE8D}">
      <dgm:prSet/>
      <dgm:spPr/>
      <dgm:t>
        <a:bodyPr/>
        <a:lstStyle/>
        <a:p>
          <a:endParaRPr lang="en-US"/>
        </a:p>
      </dgm:t>
    </dgm:pt>
    <dgm:pt modelId="{19468E90-1F00-4330-B133-315F1F64D285}">
      <dgm:prSet/>
      <dgm:spPr/>
      <dgm:t>
        <a:bodyPr/>
        <a:lstStyle/>
        <a:p>
          <a:r>
            <a:rPr lang="en-US"/>
            <a:t>• Objectives:</a:t>
          </a:r>
        </a:p>
      </dgm:t>
    </dgm:pt>
    <dgm:pt modelId="{25A6DF5E-E1DF-4574-8048-AAF4887C8029}" type="parTrans" cxnId="{313CAC02-79BC-41B6-9D8C-F18063AA2C34}">
      <dgm:prSet/>
      <dgm:spPr/>
      <dgm:t>
        <a:bodyPr/>
        <a:lstStyle/>
        <a:p>
          <a:endParaRPr lang="en-US"/>
        </a:p>
      </dgm:t>
    </dgm:pt>
    <dgm:pt modelId="{0E7E9FE8-1F03-4BC9-B441-120A73B8AD0D}" type="sibTrans" cxnId="{313CAC02-79BC-41B6-9D8C-F18063AA2C34}">
      <dgm:prSet/>
      <dgm:spPr/>
      <dgm:t>
        <a:bodyPr/>
        <a:lstStyle/>
        <a:p>
          <a:endParaRPr lang="en-US"/>
        </a:p>
      </dgm:t>
    </dgm:pt>
    <dgm:pt modelId="{77B6044A-77A2-41E7-B8DB-EAC66783334C}">
      <dgm:prSet/>
      <dgm:spPr/>
      <dgm:t>
        <a:bodyPr/>
        <a:lstStyle/>
        <a:p>
          <a:r>
            <a:rPr lang="en-US"/>
            <a:t>- Launch by June 2026</a:t>
          </a:r>
        </a:p>
      </dgm:t>
    </dgm:pt>
    <dgm:pt modelId="{89180617-D3EC-4B51-9CFE-27CC0BA6DCB7}" type="parTrans" cxnId="{3BA811AA-FB77-4A2F-9AF9-92850A085E78}">
      <dgm:prSet/>
      <dgm:spPr/>
      <dgm:t>
        <a:bodyPr/>
        <a:lstStyle/>
        <a:p>
          <a:endParaRPr lang="en-US"/>
        </a:p>
      </dgm:t>
    </dgm:pt>
    <dgm:pt modelId="{D962E6E4-F517-4F49-916B-7F67EC36CADB}" type="sibTrans" cxnId="{3BA811AA-FB77-4A2F-9AF9-92850A085E78}">
      <dgm:prSet/>
      <dgm:spPr/>
      <dgm:t>
        <a:bodyPr/>
        <a:lstStyle/>
        <a:p>
          <a:endParaRPr lang="en-US"/>
        </a:p>
      </dgm:t>
    </dgm:pt>
    <dgm:pt modelId="{93231125-9ECB-4B88-B9EC-529D2804F0EA}">
      <dgm:prSet/>
      <dgm:spPr/>
      <dgm:t>
        <a:bodyPr/>
        <a:lstStyle/>
        <a:p>
          <a:r>
            <a:rPr lang="en-US"/>
            <a:t>- 1,000 members in six months</a:t>
          </a:r>
        </a:p>
      </dgm:t>
    </dgm:pt>
    <dgm:pt modelId="{3ED66ABC-88D6-48A9-96CA-EBC9DB60CFC9}" type="parTrans" cxnId="{FBB347D7-5A71-4318-9D33-6D965BC35696}">
      <dgm:prSet/>
      <dgm:spPr/>
      <dgm:t>
        <a:bodyPr/>
        <a:lstStyle/>
        <a:p>
          <a:endParaRPr lang="en-US"/>
        </a:p>
      </dgm:t>
    </dgm:pt>
    <dgm:pt modelId="{5EEDA986-6EC2-4451-8344-44220B6FFFA4}" type="sibTrans" cxnId="{FBB347D7-5A71-4318-9D33-6D965BC35696}">
      <dgm:prSet/>
      <dgm:spPr/>
      <dgm:t>
        <a:bodyPr/>
        <a:lstStyle/>
        <a:p>
          <a:endParaRPr lang="en-US"/>
        </a:p>
      </dgm:t>
    </dgm:pt>
    <dgm:pt modelId="{E2780E6B-F01D-4DD3-A8B7-F74F4B2E5629}">
      <dgm:prSet/>
      <dgm:spPr/>
      <dgm:t>
        <a:bodyPr/>
        <a:lstStyle/>
        <a:p>
          <a:r>
            <a:rPr lang="en-US"/>
            <a:t>- Break-even within the first year</a:t>
          </a:r>
        </a:p>
      </dgm:t>
    </dgm:pt>
    <dgm:pt modelId="{1CEE47AA-6A40-4FBC-AD09-0BFF520A62F8}" type="parTrans" cxnId="{E9C2D43E-21E9-4B45-8613-422DB3852110}">
      <dgm:prSet/>
      <dgm:spPr/>
      <dgm:t>
        <a:bodyPr/>
        <a:lstStyle/>
        <a:p>
          <a:endParaRPr lang="en-US"/>
        </a:p>
      </dgm:t>
    </dgm:pt>
    <dgm:pt modelId="{3B28D7B2-AE59-4E86-8615-EED1CBAF19B1}" type="sibTrans" cxnId="{E9C2D43E-21E9-4B45-8613-422DB3852110}">
      <dgm:prSet/>
      <dgm:spPr/>
      <dgm:t>
        <a:bodyPr/>
        <a:lstStyle/>
        <a:p>
          <a:endParaRPr lang="en-US"/>
        </a:p>
      </dgm:t>
    </dgm:pt>
    <dgm:pt modelId="{9A527C0F-7B8C-4DC8-BC81-1DEB06D87D30}" type="pres">
      <dgm:prSet presAssocID="{A6DE726F-33BE-412C-98AE-FEFFAE9F5EA8}" presName="vert0" presStyleCnt="0">
        <dgm:presLayoutVars>
          <dgm:dir/>
          <dgm:animOne val="branch"/>
          <dgm:animLvl val="lvl"/>
        </dgm:presLayoutVars>
      </dgm:prSet>
      <dgm:spPr/>
    </dgm:pt>
    <dgm:pt modelId="{EE4479E3-7CDC-4DB4-ACE6-79D06DA06BFE}" type="pres">
      <dgm:prSet presAssocID="{4163021D-E797-44E1-A942-1250E86A8F59}" presName="thickLine" presStyleLbl="alignNode1" presStyleIdx="0" presStyleCnt="6"/>
      <dgm:spPr/>
    </dgm:pt>
    <dgm:pt modelId="{86C29480-6DA2-4B30-BFD1-D5609920417D}" type="pres">
      <dgm:prSet presAssocID="{4163021D-E797-44E1-A942-1250E86A8F59}" presName="horz1" presStyleCnt="0"/>
      <dgm:spPr/>
    </dgm:pt>
    <dgm:pt modelId="{13965E5D-4D24-4C10-9911-1C5F15F3CAD5}" type="pres">
      <dgm:prSet presAssocID="{4163021D-E797-44E1-A942-1250E86A8F59}" presName="tx1" presStyleLbl="revTx" presStyleIdx="0" presStyleCnt="6"/>
      <dgm:spPr/>
    </dgm:pt>
    <dgm:pt modelId="{3B7218A2-DB63-44F3-B498-F5DEA11C2245}" type="pres">
      <dgm:prSet presAssocID="{4163021D-E797-44E1-A942-1250E86A8F59}" presName="vert1" presStyleCnt="0"/>
      <dgm:spPr/>
    </dgm:pt>
    <dgm:pt modelId="{B20EBB90-A0C6-457E-98AB-E75E750FD6FC}" type="pres">
      <dgm:prSet presAssocID="{3F294B3C-09B6-463D-8559-325DA5BFF168}" presName="thickLine" presStyleLbl="alignNode1" presStyleIdx="1" presStyleCnt="6"/>
      <dgm:spPr/>
    </dgm:pt>
    <dgm:pt modelId="{69576BD9-C06C-4B88-AF8F-B8E4CD61F973}" type="pres">
      <dgm:prSet presAssocID="{3F294B3C-09B6-463D-8559-325DA5BFF168}" presName="horz1" presStyleCnt="0"/>
      <dgm:spPr/>
    </dgm:pt>
    <dgm:pt modelId="{AB221290-ED97-4952-82CE-2C9FDAD96C2F}" type="pres">
      <dgm:prSet presAssocID="{3F294B3C-09B6-463D-8559-325DA5BFF168}" presName="tx1" presStyleLbl="revTx" presStyleIdx="1" presStyleCnt="6"/>
      <dgm:spPr/>
    </dgm:pt>
    <dgm:pt modelId="{2B821DF8-5ADA-4207-88E6-9CF776FF968C}" type="pres">
      <dgm:prSet presAssocID="{3F294B3C-09B6-463D-8559-325DA5BFF168}" presName="vert1" presStyleCnt="0"/>
      <dgm:spPr/>
    </dgm:pt>
    <dgm:pt modelId="{E48C4CC5-0F06-4285-9048-5CA73F256B94}" type="pres">
      <dgm:prSet presAssocID="{19468E90-1F00-4330-B133-315F1F64D285}" presName="thickLine" presStyleLbl="alignNode1" presStyleIdx="2" presStyleCnt="6"/>
      <dgm:spPr/>
    </dgm:pt>
    <dgm:pt modelId="{44D4C496-F741-4E52-ADAC-9F2459DFB54E}" type="pres">
      <dgm:prSet presAssocID="{19468E90-1F00-4330-B133-315F1F64D285}" presName="horz1" presStyleCnt="0"/>
      <dgm:spPr/>
    </dgm:pt>
    <dgm:pt modelId="{D282E5E9-E669-43ED-A8CA-1C8E9F846EBF}" type="pres">
      <dgm:prSet presAssocID="{19468E90-1F00-4330-B133-315F1F64D285}" presName="tx1" presStyleLbl="revTx" presStyleIdx="2" presStyleCnt="6"/>
      <dgm:spPr/>
    </dgm:pt>
    <dgm:pt modelId="{8C702E3E-C4A4-45E4-B1A1-56F74EFA2495}" type="pres">
      <dgm:prSet presAssocID="{19468E90-1F00-4330-B133-315F1F64D285}" presName="vert1" presStyleCnt="0"/>
      <dgm:spPr/>
    </dgm:pt>
    <dgm:pt modelId="{53B61D1D-297E-49C1-8930-29B2DF10560C}" type="pres">
      <dgm:prSet presAssocID="{77B6044A-77A2-41E7-B8DB-EAC66783334C}" presName="thickLine" presStyleLbl="alignNode1" presStyleIdx="3" presStyleCnt="6"/>
      <dgm:spPr/>
    </dgm:pt>
    <dgm:pt modelId="{5DE767CE-A4CB-41A1-87F7-131F9AA7410A}" type="pres">
      <dgm:prSet presAssocID="{77B6044A-77A2-41E7-B8DB-EAC66783334C}" presName="horz1" presStyleCnt="0"/>
      <dgm:spPr/>
    </dgm:pt>
    <dgm:pt modelId="{117219C5-469D-4AFE-98A0-BDFF46BA9207}" type="pres">
      <dgm:prSet presAssocID="{77B6044A-77A2-41E7-B8DB-EAC66783334C}" presName="tx1" presStyleLbl="revTx" presStyleIdx="3" presStyleCnt="6"/>
      <dgm:spPr/>
    </dgm:pt>
    <dgm:pt modelId="{011D8A41-49BB-4EEA-BF59-4C35E23053D6}" type="pres">
      <dgm:prSet presAssocID="{77B6044A-77A2-41E7-B8DB-EAC66783334C}" presName="vert1" presStyleCnt="0"/>
      <dgm:spPr/>
    </dgm:pt>
    <dgm:pt modelId="{ABB50183-66B6-48AB-8481-613A99954C59}" type="pres">
      <dgm:prSet presAssocID="{93231125-9ECB-4B88-B9EC-529D2804F0EA}" presName="thickLine" presStyleLbl="alignNode1" presStyleIdx="4" presStyleCnt="6"/>
      <dgm:spPr/>
    </dgm:pt>
    <dgm:pt modelId="{A87163DB-7354-45EB-8F2A-4A9027B6CDD4}" type="pres">
      <dgm:prSet presAssocID="{93231125-9ECB-4B88-B9EC-529D2804F0EA}" presName="horz1" presStyleCnt="0"/>
      <dgm:spPr/>
    </dgm:pt>
    <dgm:pt modelId="{81E51AD3-EC5F-4A88-A036-46C7427FE872}" type="pres">
      <dgm:prSet presAssocID="{93231125-9ECB-4B88-B9EC-529D2804F0EA}" presName="tx1" presStyleLbl="revTx" presStyleIdx="4" presStyleCnt="6"/>
      <dgm:spPr/>
    </dgm:pt>
    <dgm:pt modelId="{5FB121C4-1864-4676-9982-32536A4E441E}" type="pres">
      <dgm:prSet presAssocID="{93231125-9ECB-4B88-B9EC-529D2804F0EA}" presName="vert1" presStyleCnt="0"/>
      <dgm:spPr/>
    </dgm:pt>
    <dgm:pt modelId="{106A98B8-1FB4-4B06-9221-2D23ECEAA909}" type="pres">
      <dgm:prSet presAssocID="{E2780E6B-F01D-4DD3-A8B7-F74F4B2E5629}" presName="thickLine" presStyleLbl="alignNode1" presStyleIdx="5" presStyleCnt="6"/>
      <dgm:spPr/>
    </dgm:pt>
    <dgm:pt modelId="{F74E8C4A-9C56-4ADB-B76B-D6444CBAF704}" type="pres">
      <dgm:prSet presAssocID="{E2780E6B-F01D-4DD3-A8B7-F74F4B2E5629}" presName="horz1" presStyleCnt="0"/>
      <dgm:spPr/>
    </dgm:pt>
    <dgm:pt modelId="{0C0C0AC9-8405-469C-B0D0-CB33507E6A61}" type="pres">
      <dgm:prSet presAssocID="{E2780E6B-F01D-4DD3-A8B7-F74F4B2E5629}" presName="tx1" presStyleLbl="revTx" presStyleIdx="5" presStyleCnt="6"/>
      <dgm:spPr/>
    </dgm:pt>
    <dgm:pt modelId="{D36E689C-B828-468A-9E13-9B6090EE79A4}" type="pres">
      <dgm:prSet presAssocID="{E2780E6B-F01D-4DD3-A8B7-F74F4B2E5629}" presName="vert1" presStyleCnt="0"/>
      <dgm:spPr/>
    </dgm:pt>
  </dgm:ptLst>
  <dgm:cxnLst>
    <dgm:cxn modelId="{313CAC02-79BC-41B6-9D8C-F18063AA2C34}" srcId="{A6DE726F-33BE-412C-98AE-FEFFAE9F5EA8}" destId="{19468E90-1F00-4330-B133-315F1F64D285}" srcOrd="2" destOrd="0" parTransId="{25A6DF5E-E1DF-4574-8048-AAF4887C8029}" sibTransId="{0E7E9FE8-1F03-4BC9-B441-120A73B8AD0D}"/>
    <dgm:cxn modelId="{E9C2D43E-21E9-4B45-8613-422DB3852110}" srcId="{A6DE726F-33BE-412C-98AE-FEFFAE9F5EA8}" destId="{E2780E6B-F01D-4DD3-A8B7-F74F4B2E5629}" srcOrd="5" destOrd="0" parTransId="{1CEE47AA-6A40-4FBC-AD09-0BFF520A62F8}" sibTransId="{3B28D7B2-AE59-4E86-8615-EED1CBAF19B1}"/>
    <dgm:cxn modelId="{A074C26A-E2A3-4F2C-B5A8-6F6F90C8EE8D}" srcId="{A6DE726F-33BE-412C-98AE-FEFFAE9F5EA8}" destId="{3F294B3C-09B6-463D-8559-325DA5BFF168}" srcOrd="1" destOrd="0" parTransId="{8D54D2D9-E2BA-41F9-9B9E-9721D3FA2E4F}" sibTransId="{50F7C276-0FD1-4F75-8618-3B2458D43614}"/>
    <dgm:cxn modelId="{E8EFFF6A-0ABA-48A1-8C9D-2EF3BB242480}" type="presOf" srcId="{93231125-9ECB-4B88-B9EC-529D2804F0EA}" destId="{81E51AD3-EC5F-4A88-A036-46C7427FE872}" srcOrd="0" destOrd="0" presId="urn:microsoft.com/office/officeart/2008/layout/LinedList"/>
    <dgm:cxn modelId="{3D609F73-FF95-4A61-9F33-7EA2327C465E}" type="presOf" srcId="{19468E90-1F00-4330-B133-315F1F64D285}" destId="{D282E5E9-E669-43ED-A8CA-1C8E9F846EBF}" srcOrd="0" destOrd="0" presId="urn:microsoft.com/office/officeart/2008/layout/LinedList"/>
    <dgm:cxn modelId="{859FBB7D-17C2-4EC4-8CB2-4E0073068FAA}" srcId="{A6DE726F-33BE-412C-98AE-FEFFAE9F5EA8}" destId="{4163021D-E797-44E1-A942-1250E86A8F59}" srcOrd="0" destOrd="0" parTransId="{628AA347-FED3-435D-988A-605916C1A99B}" sibTransId="{8043365C-B4C8-490C-8D13-5331ACC000C7}"/>
    <dgm:cxn modelId="{36D793A4-5388-472E-A869-CE972D50E100}" type="presOf" srcId="{E2780E6B-F01D-4DD3-A8B7-F74F4B2E5629}" destId="{0C0C0AC9-8405-469C-B0D0-CB33507E6A61}" srcOrd="0" destOrd="0" presId="urn:microsoft.com/office/officeart/2008/layout/LinedList"/>
    <dgm:cxn modelId="{3BA811AA-FB77-4A2F-9AF9-92850A085E78}" srcId="{A6DE726F-33BE-412C-98AE-FEFFAE9F5EA8}" destId="{77B6044A-77A2-41E7-B8DB-EAC66783334C}" srcOrd="3" destOrd="0" parTransId="{89180617-D3EC-4B51-9CFE-27CC0BA6DCB7}" sibTransId="{D962E6E4-F517-4F49-916B-7F67EC36CADB}"/>
    <dgm:cxn modelId="{91F10FB2-E91F-4EF8-A23D-3B1AE091E043}" type="presOf" srcId="{A6DE726F-33BE-412C-98AE-FEFFAE9F5EA8}" destId="{9A527C0F-7B8C-4DC8-BC81-1DEB06D87D30}" srcOrd="0" destOrd="0" presId="urn:microsoft.com/office/officeart/2008/layout/LinedList"/>
    <dgm:cxn modelId="{C92E5CB2-8C6F-4EAB-98E5-CB36B3F4BFFA}" type="presOf" srcId="{3F294B3C-09B6-463D-8559-325DA5BFF168}" destId="{AB221290-ED97-4952-82CE-2C9FDAD96C2F}" srcOrd="0" destOrd="0" presId="urn:microsoft.com/office/officeart/2008/layout/LinedList"/>
    <dgm:cxn modelId="{320076CA-508D-4AB4-9E32-BA491D6F5444}" type="presOf" srcId="{4163021D-E797-44E1-A942-1250E86A8F59}" destId="{13965E5D-4D24-4C10-9911-1C5F15F3CAD5}" srcOrd="0" destOrd="0" presId="urn:microsoft.com/office/officeart/2008/layout/LinedList"/>
    <dgm:cxn modelId="{FBB347D7-5A71-4318-9D33-6D965BC35696}" srcId="{A6DE726F-33BE-412C-98AE-FEFFAE9F5EA8}" destId="{93231125-9ECB-4B88-B9EC-529D2804F0EA}" srcOrd="4" destOrd="0" parTransId="{3ED66ABC-88D6-48A9-96CA-EBC9DB60CFC9}" sibTransId="{5EEDA986-6EC2-4451-8344-44220B6FFFA4}"/>
    <dgm:cxn modelId="{7303C7E3-C19F-4FF6-BBF9-FFC00BD28F12}" type="presOf" srcId="{77B6044A-77A2-41E7-B8DB-EAC66783334C}" destId="{117219C5-469D-4AFE-98A0-BDFF46BA9207}" srcOrd="0" destOrd="0" presId="urn:microsoft.com/office/officeart/2008/layout/LinedList"/>
    <dgm:cxn modelId="{0162C0E6-D0C7-451B-9C6E-779998717BB2}" type="presParOf" srcId="{9A527C0F-7B8C-4DC8-BC81-1DEB06D87D30}" destId="{EE4479E3-7CDC-4DB4-ACE6-79D06DA06BFE}" srcOrd="0" destOrd="0" presId="urn:microsoft.com/office/officeart/2008/layout/LinedList"/>
    <dgm:cxn modelId="{4982B360-C856-4A44-9578-2EBA30E03220}" type="presParOf" srcId="{9A527C0F-7B8C-4DC8-BC81-1DEB06D87D30}" destId="{86C29480-6DA2-4B30-BFD1-D5609920417D}" srcOrd="1" destOrd="0" presId="urn:microsoft.com/office/officeart/2008/layout/LinedList"/>
    <dgm:cxn modelId="{13275949-2F42-4F8A-8BEB-422F9F6AC724}" type="presParOf" srcId="{86C29480-6DA2-4B30-BFD1-D5609920417D}" destId="{13965E5D-4D24-4C10-9911-1C5F15F3CAD5}" srcOrd="0" destOrd="0" presId="urn:microsoft.com/office/officeart/2008/layout/LinedList"/>
    <dgm:cxn modelId="{A554E33B-237A-45F8-A366-BA5FADCF9B5A}" type="presParOf" srcId="{86C29480-6DA2-4B30-BFD1-D5609920417D}" destId="{3B7218A2-DB63-44F3-B498-F5DEA11C2245}" srcOrd="1" destOrd="0" presId="urn:microsoft.com/office/officeart/2008/layout/LinedList"/>
    <dgm:cxn modelId="{1D8E77E3-9662-486B-9D78-596626D3176F}" type="presParOf" srcId="{9A527C0F-7B8C-4DC8-BC81-1DEB06D87D30}" destId="{B20EBB90-A0C6-457E-98AB-E75E750FD6FC}" srcOrd="2" destOrd="0" presId="urn:microsoft.com/office/officeart/2008/layout/LinedList"/>
    <dgm:cxn modelId="{A60E7030-A6BC-47D8-A462-A5EFE629C8A3}" type="presParOf" srcId="{9A527C0F-7B8C-4DC8-BC81-1DEB06D87D30}" destId="{69576BD9-C06C-4B88-AF8F-B8E4CD61F973}" srcOrd="3" destOrd="0" presId="urn:microsoft.com/office/officeart/2008/layout/LinedList"/>
    <dgm:cxn modelId="{8B78EDB8-E14A-4F4A-AAF2-E8AA6586067A}" type="presParOf" srcId="{69576BD9-C06C-4B88-AF8F-B8E4CD61F973}" destId="{AB221290-ED97-4952-82CE-2C9FDAD96C2F}" srcOrd="0" destOrd="0" presId="urn:microsoft.com/office/officeart/2008/layout/LinedList"/>
    <dgm:cxn modelId="{8A00F2C1-F505-4EF0-9614-B33DA5321059}" type="presParOf" srcId="{69576BD9-C06C-4B88-AF8F-B8E4CD61F973}" destId="{2B821DF8-5ADA-4207-88E6-9CF776FF968C}" srcOrd="1" destOrd="0" presId="urn:microsoft.com/office/officeart/2008/layout/LinedList"/>
    <dgm:cxn modelId="{D047D2EC-B75B-4081-B484-96FA079B7B7E}" type="presParOf" srcId="{9A527C0F-7B8C-4DC8-BC81-1DEB06D87D30}" destId="{E48C4CC5-0F06-4285-9048-5CA73F256B94}" srcOrd="4" destOrd="0" presId="urn:microsoft.com/office/officeart/2008/layout/LinedList"/>
    <dgm:cxn modelId="{981C0C00-50D7-4525-89CA-EF208BADB067}" type="presParOf" srcId="{9A527C0F-7B8C-4DC8-BC81-1DEB06D87D30}" destId="{44D4C496-F741-4E52-ADAC-9F2459DFB54E}" srcOrd="5" destOrd="0" presId="urn:microsoft.com/office/officeart/2008/layout/LinedList"/>
    <dgm:cxn modelId="{9FE6084D-B7A9-4DCF-9D55-279A4CDBADC7}" type="presParOf" srcId="{44D4C496-F741-4E52-ADAC-9F2459DFB54E}" destId="{D282E5E9-E669-43ED-A8CA-1C8E9F846EBF}" srcOrd="0" destOrd="0" presId="urn:microsoft.com/office/officeart/2008/layout/LinedList"/>
    <dgm:cxn modelId="{E4AD4CFF-48C3-48C4-989E-59A23F03DB0C}" type="presParOf" srcId="{44D4C496-F741-4E52-ADAC-9F2459DFB54E}" destId="{8C702E3E-C4A4-45E4-B1A1-56F74EFA2495}" srcOrd="1" destOrd="0" presId="urn:microsoft.com/office/officeart/2008/layout/LinedList"/>
    <dgm:cxn modelId="{12FACF95-90E1-4816-92E6-FC963DFFC399}" type="presParOf" srcId="{9A527C0F-7B8C-4DC8-BC81-1DEB06D87D30}" destId="{53B61D1D-297E-49C1-8930-29B2DF10560C}" srcOrd="6" destOrd="0" presId="urn:microsoft.com/office/officeart/2008/layout/LinedList"/>
    <dgm:cxn modelId="{C71C9F5A-670F-4AA6-B9BB-AE59F520DFF8}" type="presParOf" srcId="{9A527C0F-7B8C-4DC8-BC81-1DEB06D87D30}" destId="{5DE767CE-A4CB-41A1-87F7-131F9AA7410A}" srcOrd="7" destOrd="0" presId="urn:microsoft.com/office/officeart/2008/layout/LinedList"/>
    <dgm:cxn modelId="{FC84B185-E2AA-4970-BF71-02EE83B8A6DD}" type="presParOf" srcId="{5DE767CE-A4CB-41A1-87F7-131F9AA7410A}" destId="{117219C5-469D-4AFE-98A0-BDFF46BA9207}" srcOrd="0" destOrd="0" presId="urn:microsoft.com/office/officeart/2008/layout/LinedList"/>
    <dgm:cxn modelId="{E775D928-8BC1-4E44-8A92-F605B9489BF1}" type="presParOf" srcId="{5DE767CE-A4CB-41A1-87F7-131F9AA7410A}" destId="{011D8A41-49BB-4EEA-BF59-4C35E23053D6}" srcOrd="1" destOrd="0" presId="urn:microsoft.com/office/officeart/2008/layout/LinedList"/>
    <dgm:cxn modelId="{A3A8F71C-ABA2-4A87-96DC-A4CFC7CD9402}" type="presParOf" srcId="{9A527C0F-7B8C-4DC8-BC81-1DEB06D87D30}" destId="{ABB50183-66B6-48AB-8481-613A99954C59}" srcOrd="8" destOrd="0" presId="urn:microsoft.com/office/officeart/2008/layout/LinedList"/>
    <dgm:cxn modelId="{9CB665AF-06C0-4B5E-AA7F-107ED16383F8}" type="presParOf" srcId="{9A527C0F-7B8C-4DC8-BC81-1DEB06D87D30}" destId="{A87163DB-7354-45EB-8F2A-4A9027B6CDD4}" srcOrd="9" destOrd="0" presId="urn:microsoft.com/office/officeart/2008/layout/LinedList"/>
    <dgm:cxn modelId="{5A8594E0-3536-4350-9357-845A22C72CF2}" type="presParOf" srcId="{A87163DB-7354-45EB-8F2A-4A9027B6CDD4}" destId="{81E51AD3-EC5F-4A88-A036-46C7427FE872}" srcOrd="0" destOrd="0" presId="urn:microsoft.com/office/officeart/2008/layout/LinedList"/>
    <dgm:cxn modelId="{594D4191-17B6-409C-98D0-D4ACA99AC5DA}" type="presParOf" srcId="{A87163DB-7354-45EB-8F2A-4A9027B6CDD4}" destId="{5FB121C4-1864-4676-9982-32536A4E441E}" srcOrd="1" destOrd="0" presId="urn:microsoft.com/office/officeart/2008/layout/LinedList"/>
    <dgm:cxn modelId="{A1365C0E-E8C1-48FD-905E-BD47E04AC24A}" type="presParOf" srcId="{9A527C0F-7B8C-4DC8-BC81-1DEB06D87D30}" destId="{106A98B8-1FB4-4B06-9221-2D23ECEAA909}" srcOrd="10" destOrd="0" presId="urn:microsoft.com/office/officeart/2008/layout/LinedList"/>
    <dgm:cxn modelId="{F4B70B33-83FD-4C30-8E6E-DB748C798426}" type="presParOf" srcId="{9A527C0F-7B8C-4DC8-BC81-1DEB06D87D30}" destId="{F74E8C4A-9C56-4ADB-B76B-D6444CBAF704}" srcOrd="11" destOrd="0" presId="urn:microsoft.com/office/officeart/2008/layout/LinedList"/>
    <dgm:cxn modelId="{3DBC3441-E50E-4723-AF65-9A20E149E26A}" type="presParOf" srcId="{F74E8C4A-9C56-4ADB-B76B-D6444CBAF704}" destId="{0C0C0AC9-8405-469C-B0D0-CB33507E6A61}" srcOrd="0" destOrd="0" presId="urn:microsoft.com/office/officeart/2008/layout/LinedList"/>
    <dgm:cxn modelId="{26739A3F-5701-41A5-9EBC-76CB106C4820}" type="presParOf" srcId="{F74E8C4A-9C56-4ADB-B76B-D6444CBAF704}" destId="{D36E689C-B828-468A-9E13-9B6090EE79A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F381C9-6572-4556-98F8-1323BC01E33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4B067E96-C971-4771-A70A-25F931BE2F5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Political: SME incentives, stable governance, post-Brexit import challenges</a:t>
          </a:r>
        </a:p>
      </dgm:t>
    </dgm:pt>
    <dgm:pt modelId="{41F9CD2A-C783-4AF3-AA55-C0F44C2E0BB7}" type="parTrans" cxnId="{D6ABE669-4D53-45B7-9E82-9C67CDD3EC0F}">
      <dgm:prSet/>
      <dgm:spPr/>
      <dgm:t>
        <a:bodyPr/>
        <a:lstStyle/>
        <a:p>
          <a:endParaRPr lang="en-US"/>
        </a:p>
      </dgm:t>
    </dgm:pt>
    <dgm:pt modelId="{3341CDBA-33B6-45A9-8977-8B442D7C84E9}" type="sibTrans" cxnId="{D6ABE669-4D53-45B7-9E82-9C67CDD3EC0F}">
      <dgm:prSet/>
      <dgm:spPr/>
      <dgm:t>
        <a:bodyPr/>
        <a:lstStyle/>
        <a:p>
          <a:endParaRPr lang="en-US"/>
        </a:p>
      </dgm:t>
    </dgm:pt>
    <dgm:pt modelId="{6F414559-E320-4492-B289-296D6EF48ED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Economic: Growth in leisure spending (+8%), inflation concerns</a:t>
          </a:r>
        </a:p>
      </dgm:t>
    </dgm:pt>
    <dgm:pt modelId="{719BD40E-5D8F-472D-BCAC-40650BF33363}" type="parTrans" cxnId="{07444599-456D-429F-A8E4-D5B6D9F3CFFD}">
      <dgm:prSet/>
      <dgm:spPr/>
      <dgm:t>
        <a:bodyPr/>
        <a:lstStyle/>
        <a:p>
          <a:endParaRPr lang="en-US"/>
        </a:p>
      </dgm:t>
    </dgm:pt>
    <dgm:pt modelId="{34A7CDCE-172C-4ED2-BAE5-F6DEA969F9DA}" type="sibTrans" cxnId="{07444599-456D-429F-A8E4-D5B6D9F3CFFD}">
      <dgm:prSet/>
      <dgm:spPr/>
      <dgm:t>
        <a:bodyPr/>
        <a:lstStyle/>
        <a:p>
          <a:endParaRPr lang="en-US"/>
        </a:p>
      </dgm:t>
    </dgm:pt>
    <dgm:pt modelId="{2D752292-9EF5-469B-897B-EC871BFE764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Social: Rise of 'analogue leisure,' community engagement focus</a:t>
          </a:r>
        </a:p>
      </dgm:t>
    </dgm:pt>
    <dgm:pt modelId="{B6606AAA-938F-48E0-B525-728E9C01C7A6}" type="parTrans" cxnId="{2CDAB63D-838F-4376-96FD-9FB41AEF85BD}">
      <dgm:prSet/>
      <dgm:spPr/>
      <dgm:t>
        <a:bodyPr/>
        <a:lstStyle/>
        <a:p>
          <a:endParaRPr lang="en-US"/>
        </a:p>
      </dgm:t>
    </dgm:pt>
    <dgm:pt modelId="{EBE4D95A-89A9-479F-8E28-D385B5C1C1D4}" type="sibTrans" cxnId="{2CDAB63D-838F-4376-96FD-9FB41AEF85BD}">
      <dgm:prSet/>
      <dgm:spPr/>
      <dgm:t>
        <a:bodyPr/>
        <a:lstStyle/>
        <a:p>
          <a:endParaRPr lang="en-US"/>
        </a:p>
      </dgm:t>
    </dgm:pt>
    <dgm:pt modelId="{8F6B4795-2B3D-481A-B49C-D757FC3F12A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Technological: Online booking, social media marketing, digital POS system</a:t>
          </a:r>
        </a:p>
      </dgm:t>
    </dgm:pt>
    <dgm:pt modelId="{FE6459FA-B267-4528-AE9D-93CE110C6D22}" type="parTrans" cxnId="{68AA11F6-B01C-4EC5-B115-D90BEC8EFAC5}">
      <dgm:prSet/>
      <dgm:spPr/>
      <dgm:t>
        <a:bodyPr/>
        <a:lstStyle/>
        <a:p>
          <a:endParaRPr lang="en-US"/>
        </a:p>
      </dgm:t>
    </dgm:pt>
    <dgm:pt modelId="{E1658E99-651C-44B1-B424-C195C0ABF126}" type="sibTrans" cxnId="{68AA11F6-B01C-4EC5-B115-D90BEC8EFAC5}">
      <dgm:prSet/>
      <dgm:spPr/>
      <dgm:t>
        <a:bodyPr/>
        <a:lstStyle/>
        <a:p>
          <a:endParaRPr lang="en-US"/>
        </a:p>
      </dgm:t>
    </dgm:pt>
    <dgm:pt modelId="{D20D7BBB-DE1E-48B9-B055-1FE6479FB94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Environmental: Local sourcing, recyclable materials, energy efficiency</a:t>
          </a:r>
        </a:p>
      </dgm:t>
    </dgm:pt>
    <dgm:pt modelId="{E7EA0C17-6394-4CCC-86BA-85F075A802B5}" type="parTrans" cxnId="{86A681BE-D88C-4B3B-BF14-CEEB546CA09D}">
      <dgm:prSet/>
      <dgm:spPr/>
      <dgm:t>
        <a:bodyPr/>
        <a:lstStyle/>
        <a:p>
          <a:endParaRPr lang="en-US"/>
        </a:p>
      </dgm:t>
    </dgm:pt>
    <dgm:pt modelId="{1F216741-FC41-432E-ABF2-9CA9A1D8C9F2}" type="sibTrans" cxnId="{86A681BE-D88C-4B3B-BF14-CEEB546CA09D}">
      <dgm:prSet/>
      <dgm:spPr/>
      <dgm:t>
        <a:bodyPr/>
        <a:lstStyle/>
        <a:p>
          <a:endParaRPr lang="en-US"/>
        </a:p>
      </dgm:t>
    </dgm:pt>
    <dgm:pt modelId="{82C70C8F-BF98-49E6-814B-92F237DFB50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Legal: Food hygiene, health &amp; safety, GDPR, employment law compliance</a:t>
          </a:r>
        </a:p>
      </dgm:t>
    </dgm:pt>
    <dgm:pt modelId="{04585CA2-027B-4344-9121-97CBEC563EC1}" type="parTrans" cxnId="{DC528E2E-C8BA-4339-B5EF-BCB5FA01AF3B}">
      <dgm:prSet/>
      <dgm:spPr/>
      <dgm:t>
        <a:bodyPr/>
        <a:lstStyle/>
        <a:p>
          <a:endParaRPr lang="en-US"/>
        </a:p>
      </dgm:t>
    </dgm:pt>
    <dgm:pt modelId="{9764EA63-3486-4249-8C9A-2B004093BB59}" type="sibTrans" cxnId="{DC528E2E-C8BA-4339-B5EF-BCB5FA01AF3B}">
      <dgm:prSet/>
      <dgm:spPr/>
      <dgm:t>
        <a:bodyPr/>
        <a:lstStyle/>
        <a:p>
          <a:endParaRPr lang="en-US"/>
        </a:p>
      </dgm:t>
    </dgm:pt>
    <dgm:pt modelId="{35B3EBAE-40FB-40E4-B77B-E495CEB12846}" type="pres">
      <dgm:prSet presAssocID="{B9F381C9-6572-4556-98F8-1323BC01E336}" presName="root" presStyleCnt="0">
        <dgm:presLayoutVars>
          <dgm:dir/>
          <dgm:resizeHandles val="exact"/>
        </dgm:presLayoutVars>
      </dgm:prSet>
      <dgm:spPr/>
    </dgm:pt>
    <dgm:pt modelId="{65252F11-9C93-4810-BCAB-3E7AA4F47ED2}" type="pres">
      <dgm:prSet presAssocID="{4B067E96-C971-4771-A70A-25F931BE2F52}" presName="compNode" presStyleCnt="0"/>
      <dgm:spPr/>
    </dgm:pt>
    <dgm:pt modelId="{222652FA-11B1-400C-BD97-87796A08C842}" type="pres">
      <dgm:prSet presAssocID="{4B067E96-C971-4771-A70A-25F931BE2F52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375D543-F692-40E1-AA5B-6574BA39A239}" type="pres">
      <dgm:prSet presAssocID="{4B067E96-C971-4771-A70A-25F931BE2F5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E9586B8-FF36-4697-9CA9-41B7081635C7}" type="pres">
      <dgm:prSet presAssocID="{4B067E96-C971-4771-A70A-25F931BE2F52}" presName="spaceRect" presStyleCnt="0"/>
      <dgm:spPr/>
    </dgm:pt>
    <dgm:pt modelId="{0958FA8C-1328-4A2C-B181-E88E1DC504FC}" type="pres">
      <dgm:prSet presAssocID="{4B067E96-C971-4771-A70A-25F931BE2F52}" presName="textRect" presStyleLbl="revTx" presStyleIdx="0" presStyleCnt="6">
        <dgm:presLayoutVars>
          <dgm:chMax val="1"/>
          <dgm:chPref val="1"/>
        </dgm:presLayoutVars>
      </dgm:prSet>
      <dgm:spPr/>
    </dgm:pt>
    <dgm:pt modelId="{E2124106-F64F-473D-A1A4-4776998920ED}" type="pres">
      <dgm:prSet presAssocID="{3341CDBA-33B6-45A9-8977-8B442D7C84E9}" presName="sibTrans" presStyleCnt="0"/>
      <dgm:spPr/>
    </dgm:pt>
    <dgm:pt modelId="{C3E69557-1566-4F10-A9E9-A0F7FF5F9451}" type="pres">
      <dgm:prSet presAssocID="{6F414559-E320-4492-B289-296D6EF48ED6}" presName="compNode" presStyleCnt="0"/>
      <dgm:spPr/>
    </dgm:pt>
    <dgm:pt modelId="{5139AB34-2DC8-4370-A91A-0F083472B90F}" type="pres">
      <dgm:prSet presAssocID="{6F414559-E320-4492-B289-296D6EF48ED6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3CBC584-B639-4E90-9BD4-00D2EF217DA7}" type="pres">
      <dgm:prSet presAssocID="{6F414559-E320-4492-B289-296D6EF48ED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954CF4B1-66F6-4E0F-92F1-B34B7AC39370}" type="pres">
      <dgm:prSet presAssocID="{6F414559-E320-4492-B289-296D6EF48ED6}" presName="spaceRect" presStyleCnt="0"/>
      <dgm:spPr/>
    </dgm:pt>
    <dgm:pt modelId="{A907EFCD-57A0-4E38-B0A6-5A02A165C424}" type="pres">
      <dgm:prSet presAssocID="{6F414559-E320-4492-B289-296D6EF48ED6}" presName="textRect" presStyleLbl="revTx" presStyleIdx="1" presStyleCnt="6">
        <dgm:presLayoutVars>
          <dgm:chMax val="1"/>
          <dgm:chPref val="1"/>
        </dgm:presLayoutVars>
      </dgm:prSet>
      <dgm:spPr/>
    </dgm:pt>
    <dgm:pt modelId="{0E9C1872-2E01-47FD-A703-39EF19AE09E3}" type="pres">
      <dgm:prSet presAssocID="{34A7CDCE-172C-4ED2-BAE5-F6DEA969F9DA}" presName="sibTrans" presStyleCnt="0"/>
      <dgm:spPr/>
    </dgm:pt>
    <dgm:pt modelId="{E410E7AD-6E43-421F-8D7E-C3801E49EAD7}" type="pres">
      <dgm:prSet presAssocID="{2D752292-9EF5-469B-897B-EC871BFE7643}" presName="compNode" presStyleCnt="0"/>
      <dgm:spPr/>
    </dgm:pt>
    <dgm:pt modelId="{9F2B238F-E3D3-4BDC-8735-416141C1CE8A}" type="pres">
      <dgm:prSet presAssocID="{2D752292-9EF5-469B-897B-EC871BFE7643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1D338926-B3F1-44D4-B9C9-3E5988B731A9}" type="pres">
      <dgm:prSet presAssocID="{2D752292-9EF5-469B-897B-EC871BFE764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827FC0E-EC55-41A3-BAF4-537767D976EC}" type="pres">
      <dgm:prSet presAssocID="{2D752292-9EF5-469B-897B-EC871BFE7643}" presName="spaceRect" presStyleCnt="0"/>
      <dgm:spPr/>
    </dgm:pt>
    <dgm:pt modelId="{9EE94272-1FDA-4949-8C64-EA61AA46E3C2}" type="pres">
      <dgm:prSet presAssocID="{2D752292-9EF5-469B-897B-EC871BFE7643}" presName="textRect" presStyleLbl="revTx" presStyleIdx="2" presStyleCnt="6">
        <dgm:presLayoutVars>
          <dgm:chMax val="1"/>
          <dgm:chPref val="1"/>
        </dgm:presLayoutVars>
      </dgm:prSet>
      <dgm:spPr/>
    </dgm:pt>
    <dgm:pt modelId="{35CCF057-1AC4-4000-A942-87A1ED71579F}" type="pres">
      <dgm:prSet presAssocID="{EBE4D95A-89A9-479F-8E28-D385B5C1C1D4}" presName="sibTrans" presStyleCnt="0"/>
      <dgm:spPr/>
    </dgm:pt>
    <dgm:pt modelId="{FD637CBA-6E0C-43C7-8A16-8C16D553AE2B}" type="pres">
      <dgm:prSet presAssocID="{8F6B4795-2B3D-481A-B49C-D757FC3F12A3}" presName="compNode" presStyleCnt="0"/>
      <dgm:spPr/>
    </dgm:pt>
    <dgm:pt modelId="{BA6EFAB0-A90C-4993-B2E7-9B0BD688184F}" type="pres">
      <dgm:prSet presAssocID="{8F6B4795-2B3D-481A-B49C-D757FC3F12A3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4F96A3FC-A4B6-410D-9E06-D72D934AD0D5}" type="pres">
      <dgm:prSet presAssocID="{8F6B4795-2B3D-481A-B49C-D757FC3F12A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5813DD5B-1C2D-470F-B0FE-E00D2A98C55C}" type="pres">
      <dgm:prSet presAssocID="{8F6B4795-2B3D-481A-B49C-D757FC3F12A3}" presName="spaceRect" presStyleCnt="0"/>
      <dgm:spPr/>
    </dgm:pt>
    <dgm:pt modelId="{33D9A07E-F2A4-4E77-A3F1-0087EB7D22E5}" type="pres">
      <dgm:prSet presAssocID="{8F6B4795-2B3D-481A-B49C-D757FC3F12A3}" presName="textRect" presStyleLbl="revTx" presStyleIdx="3" presStyleCnt="6">
        <dgm:presLayoutVars>
          <dgm:chMax val="1"/>
          <dgm:chPref val="1"/>
        </dgm:presLayoutVars>
      </dgm:prSet>
      <dgm:spPr/>
    </dgm:pt>
    <dgm:pt modelId="{69F3CF47-9341-47A4-B15D-67C82DBF81DE}" type="pres">
      <dgm:prSet presAssocID="{E1658E99-651C-44B1-B424-C195C0ABF126}" presName="sibTrans" presStyleCnt="0"/>
      <dgm:spPr/>
    </dgm:pt>
    <dgm:pt modelId="{9D22CA2C-CA7C-4FBE-91EA-6AAF532F65FE}" type="pres">
      <dgm:prSet presAssocID="{D20D7BBB-DE1E-48B9-B055-1FE6479FB947}" presName="compNode" presStyleCnt="0"/>
      <dgm:spPr/>
    </dgm:pt>
    <dgm:pt modelId="{BC706FE4-FC46-4ED3-B5CE-CB6E44D4A157}" type="pres">
      <dgm:prSet presAssocID="{D20D7BBB-DE1E-48B9-B055-1FE6479FB947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B5B1470-2BBC-4225-A9CD-B45339B27F8E}" type="pres">
      <dgm:prSet presAssocID="{D20D7BBB-DE1E-48B9-B055-1FE6479FB94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56F3E1B9-3919-42EC-9E7A-37385EEF2C7E}" type="pres">
      <dgm:prSet presAssocID="{D20D7BBB-DE1E-48B9-B055-1FE6479FB947}" presName="spaceRect" presStyleCnt="0"/>
      <dgm:spPr/>
    </dgm:pt>
    <dgm:pt modelId="{96CA8BA4-24BD-453A-ABA0-B934B8DD9AFF}" type="pres">
      <dgm:prSet presAssocID="{D20D7BBB-DE1E-48B9-B055-1FE6479FB947}" presName="textRect" presStyleLbl="revTx" presStyleIdx="4" presStyleCnt="6">
        <dgm:presLayoutVars>
          <dgm:chMax val="1"/>
          <dgm:chPref val="1"/>
        </dgm:presLayoutVars>
      </dgm:prSet>
      <dgm:spPr/>
    </dgm:pt>
    <dgm:pt modelId="{3D6D4D22-01CD-4D66-B46F-F6D8538DF2E5}" type="pres">
      <dgm:prSet presAssocID="{1F216741-FC41-432E-ABF2-9CA9A1D8C9F2}" presName="sibTrans" presStyleCnt="0"/>
      <dgm:spPr/>
    </dgm:pt>
    <dgm:pt modelId="{9DE8B426-108C-42B2-9D5E-4BCE03F3B21F}" type="pres">
      <dgm:prSet presAssocID="{82C70C8F-BF98-49E6-814B-92F237DFB50E}" presName="compNode" presStyleCnt="0"/>
      <dgm:spPr/>
    </dgm:pt>
    <dgm:pt modelId="{8ABC0460-C365-4615-81AA-98EF1C15EEA6}" type="pres">
      <dgm:prSet presAssocID="{82C70C8F-BF98-49E6-814B-92F237DFB50E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3818A40A-1B37-4A32-8B3A-707A1743662E}" type="pres">
      <dgm:prSet presAssocID="{82C70C8F-BF98-49E6-814B-92F237DFB50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BC903128-05C4-4E09-BDAF-79FB98932734}" type="pres">
      <dgm:prSet presAssocID="{82C70C8F-BF98-49E6-814B-92F237DFB50E}" presName="spaceRect" presStyleCnt="0"/>
      <dgm:spPr/>
    </dgm:pt>
    <dgm:pt modelId="{B79680DD-17F5-4B62-8080-F3A3570B976A}" type="pres">
      <dgm:prSet presAssocID="{82C70C8F-BF98-49E6-814B-92F237DFB50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C528E2E-C8BA-4339-B5EF-BCB5FA01AF3B}" srcId="{B9F381C9-6572-4556-98F8-1323BC01E336}" destId="{82C70C8F-BF98-49E6-814B-92F237DFB50E}" srcOrd="5" destOrd="0" parTransId="{04585CA2-027B-4344-9121-97CBEC563EC1}" sibTransId="{9764EA63-3486-4249-8C9A-2B004093BB59}"/>
    <dgm:cxn modelId="{9404BD3A-AD86-4601-9757-972676DBE50C}" type="presOf" srcId="{2D752292-9EF5-469B-897B-EC871BFE7643}" destId="{9EE94272-1FDA-4949-8C64-EA61AA46E3C2}" srcOrd="0" destOrd="0" presId="urn:microsoft.com/office/officeart/2018/5/layout/IconLeafLabelList"/>
    <dgm:cxn modelId="{2CDAB63D-838F-4376-96FD-9FB41AEF85BD}" srcId="{B9F381C9-6572-4556-98F8-1323BC01E336}" destId="{2D752292-9EF5-469B-897B-EC871BFE7643}" srcOrd="2" destOrd="0" parTransId="{B6606AAA-938F-48E0-B525-728E9C01C7A6}" sibTransId="{EBE4D95A-89A9-479F-8E28-D385B5C1C1D4}"/>
    <dgm:cxn modelId="{5C971346-A6C0-43EA-9755-DEF3DF801791}" type="presOf" srcId="{82C70C8F-BF98-49E6-814B-92F237DFB50E}" destId="{B79680DD-17F5-4B62-8080-F3A3570B976A}" srcOrd="0" destOrd="0" presId="urn:microsoft.com/office/officeart/2018/5/layout/IconLeafLabelList"/>
    <dgm:cxn modelId="{0F11B869-F2B6-49FF-AEDD-57E4AEF0CE79}" type="presOf" srcId="{B9F381C9-6572-4556-98F8-1323BC01E336}" destId="{35B3EBAE-40FB-40E4-B77B-E495CEB12846}" srcOrd="0" destOrd="0" presId="urn:microsoft.com/office/officeart/2018/5/layout/IconLeafLabelList"/>
    <dgm:cxn modelId="{D6ABE669-4D53-45B7-9E82-9C67CDD3EC0F}" srcId="{B9F381C9-6572-4556-98F8-1323BC01E336}" destId="{4B067E96-C971-4771-A70A-25F931BE2F52}" srcOrd="0" destOrd="0" parTransId="{41F9CD2A-C783-4AF3-AA55-C0F44C2E0BB7}" sibTransId="{3341CDBA-33B6-45A9-8977-8B442D7C84E9}"/>
    <dgm:cxn modelId="{CAC4F887-8290-49E2-8894-D9DA1F7762FE}" type="presOf" srcId="{D20D7BBB-DE1E-48B9-B055-1FE6479FB947}" destId="{96CA8BA4-24BD-453A-ABA0-B934B8DD9AFF}" srcOrd="0" destOrd="0" presId="urn:microsoft.com/office/officeart/2018/5/layout/IconLeafLabelList"/>
    <dgm:cxn modelId="{07444599-456D-429F-A8E4-D5B6D9F3CFFD}" srcId="{B9F381C9-6572-4556-98F8-1323BC01E336}" destId="{6F414559-E320-4492-B289-296D6EF48ED6}" srcOrd="1" destOrd="0" parTransId="{719BD40E-5D8F-472D-BCAC-40650BF33363}" sibTransId="{34A7CDCE-172C-4ED2-BAE5-F6DEA969F9DA}"/>
    <dgm:cxn modelId="{8319A2A8-F43B-4372-BB2F-73E10EB592B6}" type="presOf" srcId="{4B067E96-C971-4771-A70A-25F931BE2F52}" destId="{0958FA8C-1328-4A2C-B181-E88E1DC504FC}" srcOrd="0" destOrd="0" presId="urn:microsoft.com/office/officeart/2018/5/layout/IconLeafLabelList"/>
    <dgm:cxn modelId="{86A681BE-D88C-4B3B-BF14-CEEB546CA09D}" srcId="{B9F381C9-6572-4556-98F8-1323BC01E336}" destId="{D20D7BBB-DE1E-48B9-B055-1FE6479FB947}" srcOrd="4" destOrd="0" parTransId="{E7EA0C17-6394-4CCC-86BA-85F075A802B5}" sibTransId="{1F216741-FC41-432E-ABF2-9CA9A1D8C9F2}"/>
    <dgm:cxn modelId="{EED672E3-790B-47BF-8FA6-CE51140C51C5}" type="presOf" srcId="{6F414559-E320-4492-B289-296D6EF48ED6}" destId="{A907EFCD-57A0-4E38-B0A6-5A02A165C424}" srcOrd="0" destOrd="0" presId="urn:microsoft.com/office/officeart/2018/5/layout/IconLeafLabelList"/>
    <dgm:cxn modelId="{300FE2F4-4BD7-4093-887D-42D80C09E926}" type="presOf" srcId="{8F6B4795-2B3D-481A-B49C-D757FC3F12A3}" destId="{33D9A07E-F2A4-4E77-A3F1-0087EB7D22E5}" srcOrd="0" destOrd="0" presId="urn:microsoft.com/office/officeart/2018/5/layout/IconLeafLabelList"/>
    <dgm:cxn modelId="{68AA11F6-B01C-4EC5-B115-D90BEC8EFAC5}" srcId="{B9F381C9-6572-4556-98F8-1323BC01E336}" destId="{8F6B4795-2B3D-481A-B49C-D757FC3F12A3}" srcOrd="3" destOrd="0" parTransId="{FE6459FA-B267-4528-AE9D-93CE110C6D22}" sibTransId="{E1658E99-651C-44B1-B424-C195C0ABF126}"/>
    <dgm:cxn modelId="{F3B4E8D5-CB29-493A-AA13-21E2079956AE}" type="presParOf" srcId="{35B3EBAE-40FB-40E4-B77B-E495CEB12846}" destId="{65252F11-9C93-4810-BCAB-3E7AA4F47ED2}" srcOrd="0" destOrd="0" presId="urn:microsoft.com/office/officeart/2018/5/layout/IconLeafLabelList"/>
    <dgm:cxn modelId="{5003F212-93CB-4FE6-8635-475155CFD0B5}" type="presParOf" srcId="{65252F11-9C93-4810-BCAB-3E7AA4F47ED2}" destId="{222652FA-11B1-400C-BD97-87796A08C842}" srcOrd="0" destOrd="0" presId="urn:microsoft.com/office/officeart/2018/5/layout/IconLeafLabelList"/>
    <dgm:cxn modelId="{75FC858A-55A1-458F-876B-FF9CE90F2755}" type="presParOf" srcId="{65252F11-9C93-4810-BCAB-3E7AA4F47ED2}" destId="{5375D543-F692-40E1-AA5B-6574BA39A239}" srcOrd="1" destOrd="0" presId="urn:microsoft.com/office/officeart/2018/5/layout/IconLeafLabelList"/>
    <dgm:cxn modelId="{9EC70C20-245B-4C74-AE22-EF6A10C92B55}" type="presParOf" srcId="{65252F11-9C93-4810-BCAB-3E7AA4F47ED2}" destId="{8E9586B8-FF36-4697-9CA9-41B7081635C7}" srcOrd="2" destOrd="0" presId="urn:microsoft.com/office/officeart/2018/5/layout/IconLeafLabelList"/>
    <dgm:cxn modelId="{367D780A-A838-46BC-A2BA-296DE0F4BB56}" type="presParOf" srcId="{65252F11-9C93-4810-BCAB-3E7AA4F47ED2}" destId="{0958FA8C-1328-4A2C-B181-E88E1DC504FC}" srcOrd="3" destOrd="0" presId="urn:microsoft.com/office/officeart/2018/5/layout/IconLeafLabelList"/>
    <dgm:cxn modelId="{F49ED650-F2A2-49C4-9910-C85ECF828E89}" type="presParOf" srcId="{35B3EBAE-40FB-40E4-B77B-E495CEB12846}" destId="{E2124106-F64F-473D-A1A4-4776998920ED}" srcOrd="1" destOrd="0" presId="urn:microsoft.com/office/officeart/2018/5/layout/IconLeafLabelList"/>
    <dgm:cxn modelId="{07EA0D51-11C1-4CE0-8B37-0BDD4ECCB17A}" type="presParOf" srcId="{35B3EBAE-40FB-40E4-B77B-E495CEB12846}" destId="{C3E69557-1566-4F10-A9E9-A0F7FF5F9451}" srcOrd="2" destOrd="0" presId="urn:microsoft.com/office/officeart/2018/5/layout/IconLeafLabelList"/>
    <dgm:cxn modelId="{3ED7EFD9-6C79-4840-911E-074B78062E38}" type="presParOf" srcId="{C3E69557-1566-4F10-A9E9-A0F7FF5F9451}" destId="{5139AB34-2DC8-4370-A91A-0F083472B90F}" srcOrd="0" destOrd="0" presId="urn:microsoft.com/office/officeart/2018/5/layout/IconLeafLabelList"/>
    <dgm:cxn modelId="{6C94FA43-3EA9-4E2F-A822-47243AB74D3B}" type="presParOf" srcId="{C3E69557-1566-4F10-A9E9-A0F7FF5F9451}" destId="{53CBC584-B639-4E90-9BD4-00D2EF217DA7}" srcOrd="1" destOrd="0" presId="urn:microsoft.com/office/officeart/2018/5/layout/IconLeafLabelList"/>
    <dgm:cxn modelId="{1D871EFD-363F-4C40-9F70-040D40B8D127}" type="presParOf" srcId="{C3E69557-1566-4F10-A9E9-A0F7FF5F9451}" destId="{954CF4B1-66F6-4E0F-92F1-B34B7AC39370}" srcOrd="2" destOrd="0" presId="urn:microsoft.com/office/officeart/2018/5/layout/IconLeafLabelList"/>
    <dgm:cxn modelId="{AE9B9CD8-5369-46F7-9A67-C25476CF3E7B}" type="presParOf" srcId="{C3E69557-1566-4F10-A9E9-A0F7FF5F9451}" destId="{A907EFCD-57A0-4E38-B0A6-5A02A165C424}" srcOrd="3" destOrd="0" presId="urn:microsoft.com/office/officeart/2018/5/layout/IconLeafLabelList"/>
    <dgm:cxn modelId="{CC308BD7-D20A-4D99-BDA1-2947B8AE2CA9}" type="presParOf" srcId="{35B3EBAE-40FB-40E4-B77B-E495CEB12846}" destId="{0E9C1872-2E01-47FD-A703-39EF19AE09E3}" srcOrd="3" destOrd="0" presId="urn:microsoft.com/office/officeart/2018/5/layout/IconLeafLabelList"/>
    <dgm:cxn modelId="{B3317BCF-7159-450D-9DEC-60AC40F0C59E}" type="presParOf" srcId="{35B3EBAE-40FB-40E4-B77B-E495CEB12846}" destId="{E410E7AD-6E43-421F-8D7E-C3801E49EAD7}" srcOrd="4" destOrd="0" presId="urn:microsoft.com/office/officeart/2018/5/layout/IconLeafLabelList"/>
    <dgm:cxn modelId="{BA793E6B-A119-47EB-8F7D-7DCDC0BB7137}" type="presParOf" srcId="{E410E7AD-6E43-421F-8D7E-C3801E49EAD7}" destId="{9F2B238F-E3D3-4BDC-8735-416141C1CE8A}" srcOrd="0" destOrd="0" presId="urn:microsoft.com/office/officeart/2018/5/layout/IconLeafLabelList"/>
    <dgm:cxn modelId="{C8666EF4-7C69-4FB3-8EF2-26B9E31BFC34}" type="presParOf" srcId="{E410E7AD-6E43-421F-8D7E-C3801E49EAD7}" destId="{1D338926-B3F1-44D4-B9C9-3E5988B731A9}" srcOrd="1" destOrd="0" presId="urn:microsoft.com/office/officeart/2018/5/layout/IconLeafLabelList"/>
    <dgm:cxn modelId="{A8AE5C86-C28F-4297-99DA-197F013683F7}" type="presParOf" srcId="{E410E7AD-6E43-421F-8D7E-C3801E49EAD7}" destId="{3827FC0E-EC55-41A3-BAF4-537767D976EC}" srcOrd="2" destOrd="0" presId="urn:microsoft.com/office/officeart/2018/5/layout/IconLeafLabelList"/>
    <dgm:cxn modelId="{D7528A43-6AC1-41CA-86CD-16079218B914}" type="presParOf" srcId="{E410E7AD-6E43-421F-8D7E-C3801E49EAD7}" destId="{9EE94272-1FDA-4949-8C64-EA61AA46E3C2}" srcOrd="3" destOrd="0" presId="urn:microsoft.com/office/officeart/2018/5/layout/IconLeafLabelList"/>
    <dgm:cxn modelId="{15610889-9E1A-4F12-B956-562246AAADC5}" type="presParOf" srcId="{35B3EBAE-40FB-40E4-B77B-E495CEB12846}" destId="{35CCF057-1AC4-4000-A942-87A1ED71579F}" srcOrd="5" destOrd="0" presId="urn:microsoft.com/office/officeart/2018/5/layout/IconLeafLabelList"/>
    <dgm:cxn modelId="{61558D5B-9476-479F-9DAE-8E8F990FF9A2}" type="presParOf" srcId="{35B3EBAE-40FB-40E4-B77B-E495CEB12846}" destId="{FD637CBA-6E0C-43C7-8A16-8C16D553AE2B}" srcOrd="6" destOrd="0" presId="urn:microsoft.com/office/officeart/2018/5/layout/IconLeafLabelList"/>
    <dgm:cxn modelId="{E8C06D51-5293-41E7-82A0-4EB89B127C9C}" type="presParOf" srcId="{FD637CBA-6E0C-43C7-8A16-8C16D553AE2B}" destId="{BA6EFAB0-A90C-4993-B2E7-9B0BD688184F}" srcOrd="0" destOrd="0" presId="urn:microsoft.com/office/officeart/2018/5/layout/IconLeafLabelList"/>
    <dgm:cxn modelId="{2CA4A646-91CC-4574-B790-F6FA1E0D8DF3}" type="presParOf" srcId="{FD637CBA-6E0C-43C7-8A16-8C16D553AE2B}" destId="{4F96A3FC-A4B6-410D-9E06-D72D934AD0D5}" srcOrd="1" destOrd="0" presId="urn:microsoft.com/office/officeart/2018/5/layout/IconLeafLabelList"/>
    <dgm:cxn modelId="{6275928F-D301-4850-A84C-6A6FDB3FC044}" type="presParOf" srcId="{FD637CBA-6E0C-43C7-8A16-8C16D553AE2B}" destId="{5813DD5B-1C2D-470F-B0FE-E00D2A98C55C}" srcOrd="2" destOrd="0" presId="urn:microsoft.com/office/officeart/2018/5/layout/IconLeafLabelList"/>
    <dgm:cxn modelId="{E0AE8F34-B47A-436D-9334-0FA26064DB41}" type="presParOf" srcId="{FD637CBA-6E0C-43C7-8A16-8C16D553AE2B}" destId="{33D9A07E-F2A4-4E77-A3F1-0087EB7D22E5}" srcOrd="3" destOrd="0" presId="urn:microsoft.com/office/officeart/2018/5/layout/IconLeafLabelList"/>
    <dgm:cxn modelId="{208A0CAD-615D-44BD-B78D-4A384D8D49F9}" type="presParOf" srcId="{35B3EBAE-40FB-40E4-B77B-E495CEB12846}" destId="{69F3CF47-9341-47A4-B15D-67C82DBF81DE}" srcOrd="7" destOrd="0" presId="urn:microsoft.com/office/officeart/2018/5/layout/IconLeafLabelList"/>
    <dgm:cxn modelId="{FA36D212-60B5-476F-9F32-3B1503FEE0D7}" type="presParOf" srcId="{35B3EBAE-40FB-40E4-B77B-E495CEB12846}" destId="{9D22CA2C-CA7C-4FBE-91EA-6AAF532F65FE}" srcOrd="8" destOrd="0" presId="urn:microsoft.com/office/officeart/2018/5/layout/IconLeafLabelList"/>
    <dgm:cxn modelId="{CFBBF6B0-DA0A-4663-8445-4F5E5BDA98FD}" type="presParOf" srcId="{9D22CA2C-CA7C-4FBE-91EA-6AAF532F65FE}" destId="{BC706FE4-FC46-4ED3-B5CE-CB6E44D4A157}" srcOrd="0" destOrd="0" presId="urn:microsoft.com/office/officeart/2018/5/layout/IconLeafLabelList"/>
    <dgm:cxn modelId="{700656A9-E695-44F3-9806-6B7B37D40478}" type="presParOf" srcId="{9D22CA2C-CA7C-4FBE-91EA-6AAF532F65FE}" destId="{5B5B1470-2BBC-4225-A9CD-B45339B27F8E}" srcOrd="1" destOrd="0" presId="urn:microsoft.com/office/officeart/2018/5/layout/IconLeafLabelList"/>
    <dgm:cxn modelId="{98B81B08-DDB5-4E00-B248-80A50C1BE479}" type="presParOf" srcId="{9D22CA2C-CA7C-4FBE-91EA-6AAF532F65FE}" destId="{56F3E1B9-3919-42EC-9E7A-37385EEF2C7E}" srcOrd="2" destOrd="0" presId="urn:microsoft.com/office/officeart/2018/5/layout/IconLeafLabelList"/>
    <dgm:cxn modelId="{65F09D04-ACF3-4B3F-A7B0-8D59B5FD8673}" type="presParOf" srcId="{9D22CA2C-CA7C-4FBE-91EA-6AAF532F65FE}" destId="{96CA8BA4-24BD-453A-ABA0-B934B8DD9AFF}" srcOrd="3" destOrd="0" presId="urn:microsoft.com/office/officeart/2018/5/layout/IconLeafLabelList"/>
    <dgm:cxn modelId="{245DD831-A033-402B-924E-B8E1A10A39EA}" type="presParOf" srcId="{35B3EBAE-40FB-40E4-B77B-E495CEB12846}" destId="{3D6D4D22-01CD-4D66-B46F-F6D8538DF2E5}" srcOrd="9" destOrd="0" presId="urn:microsoft.com/office/officeart/2018/5/layout/IconLeafLabelList"/>
    <dgm:cxn modelId="{CF216D04-DACE-417D-8A40-8E73B7FA91AA}" type="presParOf" srcId="{35B3EBAE-40FB-40E4-B77B-E495CEB12846}" destId="{9DE8B426-108C-42B2-9D5E-4BCE03F3B21F}" srcOrd="10" destOrd="0" presId="urn:microsoft.com/office/officeart/2018/5/layout/IconLeafLabelList"/>
    <dgm:cxn modelId="{E35800C6-5B6C-4050-99B4-65927737FF02}" type="presParOf" srcId="{9DE8B426-108C-42B2-9D5E-4BCE03F3B21F}" destId="{8ABC0460-C365-4615-81AA-98EF1C15EEA6}" srcOrd="0" destOrd="0" presId="urn:microsoft.com/office/officeart/2018/5/layout/IconLeafLabelList"/>
    <dgm:cxn modelId="{7B9A5376-F767-45D1-A7DB-83975D5D598E}" type="presParOf" srcId="{9DE8B426-108C-42B2-9D5E-4BCE03F3B21F}" destId="{3818A40A-1B37-4A32-8B3A-707A1743662E}" srcOrd="1" destOrd="0" presId="urn:microsoft.com/office/officeart/2018/5/layout/IconLeafLabelList"/>
    <dgm:cxn modelId="{6B047047-007F-471F-BE57-39C68E8FB182}" type="presParOf" srcId="{9DE8B426-108C-42B2-9D5E-4BCE03F3B21F}" destId="{BC903128-05C4-4E09-BDAF-79FB98932734}" srcOrd="2" destOrd="0" presId="urn:microsoft.com/office/officeart/2018/5/layout/IconLeafLabelList"/>
    <dgm:cxn modelId="{C795BF4B-BAA3-488D-91DC-0A6F660A60EE}" type="presParOf" srcId="{9DE8B426-108C-42B2-9D5E-4BCE03F3B21F}" destId="{B79680DD-17F5-4B62-8080-F3A3570B976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BB86F91-3080-4C2F-9EEF-BCD668800595}" type="doc">
      <dgm:prSet loTypeId="urn:microsoft.com/office/officeart/2008/layout/LinedList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B05D984-501C-415B-894A-6A7BFF6211FD}">
      <dgm:prSet/>
      <dgm:spPr/>
      <dgm:t>
        <a:bodyPr/>
        <a:lstStyle/>
        <a:p>
          <a:r>
            <a:rPr lang="en-US"/>
            <a:t>• Target Markets: Students, professionals, families, enthusiasts</a:t>
          </a:r>
        </a:p>
      </dgm:t>
    </dgm:pt>
    <dgm:pt modelId="{625EC71D-2559-44EF-ACA7-AA70FD726454}" type="parTrans" cxnId="{7BDEE841-B4CD-4BB3-AF38-C809F18CA1E6}">
      <dgm:prSet/>
      <dgm:spPr/>
      <dgm:t>
        <a:bodyPr/>
        <a:lstStyle/>
        <a:p>
          <a:endParaRPr lang="en-US"/>
        </a:p>
      </dgm:t>
    </dgm:pt>
    <dgm:pt modelId="{A1485C87-8278-4B20-BA5E-3910A7C70951}" type="sibTrans" cxnId="{7BDEE841-B4CD-4BB3-AF38-C809F18CA1E6}">
      <dgm:prSet/>
      <dgm:spPr/>
      <dgm:t>
        <a:bodyPr/>
        <a:lstStyle/>
        <a:p>
          <a:endParaRPr lang="en-US"/>
        </a:p>
      </dgm:t>
    </dgm:pt>
    <dgm:pt modelId="{E565AAC9-D71C-47B9-8FB6-7C6338B44462}">
      <dgm:prSet/>
      <dgm:spPr/>
      <dgm:t>
        <a:bodyPr/>
        <a:lstStyle/>
        <a:p>
          <a:r>
            <a:rPr lang="en-US"/>
            <a:t>• Positioning: 'Tamworth’s home for tabletop gaming, great food, and friendship.'</a:t>
          </a:r>
        </a:p>
      </dgm:t>
    </dgm:pt>
    <dgm:pt modelId="{A5EE7453-05B8-4A10-BD2B-4108FBE40447}" type="parTrans" cxnId="{63AD9043-25D2-4315-BA9C-E42F3904B99C}">
      <dgm:prSet/>
      <dgm:spPr/>
      <dgm:t>
        <a:bodyPr/>
        <a:lstStyle/>
        <a:p>
          <a:endParaRPr lang="en-US"/>
        </a:p>
      </dgm:t>
    </dgm:pt>
    <dgm:pt modelId="{463718B9-B71C-4F38-B848-404C17419138}" type="sibTrans" cxnId="{63AD9043-25D2-4315-BA9C-E42F3904B99C}">
      <dgm:prSet/>
      <dgm:spPr/>
      <dgm:t>
        <a:bodyPr/>
        <a:lstStyle/>
        <a:p>
          <a:endParaRPr lang="en-US"/>
        </a:p>
      </dgm:t>
    </dgm:pt>
    <dgm:pt modelId="{9B9B6C63-1BF0-4030-94F4-41020EAE233F}">
      <dgm:prSet/>
      <dgm:spPr/>
      <dgm:t>
        <a:bodyPr/>
        <a:lstStyle/>
        <a:p>
          <a:r>
            <a:rPr lang="en-US"/>
            <a:t>• Pricing: £5 per person (2h table hire), £20/month memberships</a:t>
          </a:r>
        </a:p>
      </dgm:t>
    </dgm:pt>
    <dgm:pt modelId="{77CFD4DE-9AA6-4D57-B251-675BB9496ABA}" type="parTrans" cxnId="{DD60CEA9-8DE6-4DF6-BFB6-1047FB197AA0}">
      <dgm:prSet/>
      <dgm:spPr/>
      <dgm:t>
        <a:bodyPr/>
        <a:lstStyle/>
        <a:p>
          <a:endParaRPr lang="en-US"/>
        </a:p>
      </dgm:t>
    </dgm:pt>
    <dgm:pt modelId="{3D1DEC15-AADD-4E9A-A20E-4029D991DF16}" type="sibTrans" cxnId="{DD60CEA9-8DE6-4DF6-BFB6-1047FB197AA0}">
      <dgm:prSet/>
      <dgm:spPr/>
      <dgm:t>
        <a:bodyPr/>
        <a:lstStyle/>
        <a:p>
          <a:endParaRPr lang="en-US"/>
        </a:p>
      </dgm:t>
    </dgm:pt>
    <dgm:pt modelId="{E78FA37E-B105-4E4D-9947-E9A91CBE2312}">
      <dgm:prSet/>
      <dgm:spPr/>
      <dgm:t>
        <a:bodyPr/>
        <a:lstStyle/>
        <a:p>
          <a:r>
            <a:rPr lang="en-US"/>
            <a:t>• Promotion: Social media ads, influencer partnerships, charity &amp; community events</a:t>
          </a:r>
        </a:p>
      </dgm:t>
    </dgm:pt>
    <dgm:pt modelId="{4443AF35-DF13-4D54-AEC8-A9D8D6478E08}" type="parTrans" cxnId="{0D70CE70-2BE8-475C-9A53-34D6D9644047}">
      <dgm:prSet/>
      <dgm:spPr/>
      <dgm:t>
        <a:bodyPr/>
        <a:lstStyle/>
        <a:p>
          <a:endParaRPr lang="en-US"/>
        </a:p>
      </dgm:t>
    </dgm:pt>
    <dgm:pt modelId="{2F666D73-52E2-443F-8A1D-C91CAA2F7328}" type="sibTrans" cxnId="{0D70CE70-2BE8-475C-9A53-34D6D9644047}">
      <dgm:prSet/>
      <dgm:spPr/>
      <dgm:t>
        <a:bodyPr/>
        <a:lstStyle/>
        <a:p>
          <a:endParaRPr lang="en-US"/>
        </a:p>
      </dgm:t>
    </dgm:pt>
    <dgm:pt modelId="{5BCEC3E6-4D89-42A0-8902-2A0E0F34DB90}">
      <dgm:prSet/>
      <dgm:spPr/>
      <dgm:t>
        <a:bodyPr/>
        <a:lstStyle/>
        <a:p>
          <a:r>
            <a:rPr lang="en-US"/>
            <a:t>• Distribution: In-store + online booking system, future e-commerce</a:t>
          </a:r>
        </a:p>
      </dgm:t>
    </dgm:pt>
    <dgm:pt modelId="{B2A0689E-A63F-4225-8C87-EECE80970D45}" type="parTrans" cxnId="{5F7264DF-9133-4A08-94CF-90613FA0CEF7}">
      <dgm:prSet/>
      <dgm:spPr/>
      <dgm:t>
        <a:bodyPr/>
        <a:lstStyle/>
        <a:p>
          <a:endParaRPr lang="en-US"/>
        </a:p>
      </dgm:t>
    </dgm:pt>
    <dgm:pt modelId="{B28CBDE8-89F1-4E94-908A-B0127AE5A442}" type="sibTrans" cxnId="{5F7264DF-9133-4A08-94CF-90613FA0CEF7}">
      <dgm:prSet/>
      <dgm:spPr/>
      <dgm:t>
        <a:bodyPr/>
        <a:lstStyle/>
        <a:p>
          <a:endParaRPr lang="en-US"/>
        </a:p>
      </dgm:t>
    </dgm:pt>
    <dgm:pt modelId="{681F971D-4F12-48CC-A8C7-093B1DBC183A}" type="pres">
      <dgm:prSet presAssocID="{1BB86F91-3080-4C2F-9EEF-BCD668800595}" presName="vert0" presStyleCnt="0">
        <dgm:presLayoutVars>
          <dgm:dir/>
          <dgm:animOne val="branch"/>
          <dgm:animLvl val="lvl"/>
        </dgm:presLayoutVars>
      </dgm:prSet>
      <dgm:spPr/>
    </dgm:pt>
    <dgm:pt modelId="{D97861EB-EC68-4B91-8964-EBD56441CD78}" type="pres">
      <dgm:prSet presAssocID="{3B05D984-501C-415B-894A-6A7BFF6211FD}" presName="thickLine" presStyleLbl="alignNode1" presStyleIdx="0" presStyleCnt="5"/>
      <dgm:spPr/>
    </dgm:pt>
    <dgm:pt modelId="{CA3FBEAF-8277-44DE-9B2E-7EB6E8C7DFFC}" type="pres">
      <dgm:prSet presAssocID="{3B05D984-501C-415B-894A-6A7BFF6211FD}" presName="horz1" presStyleCnt="0"/>
      <dgm:spPr/>
    </dgm:pt>
    <dgm:pt modelId="{3158CA4F-6133-4456-BE23-81D0AACBEE4D}" type="pres">
      <dgm:prSet presAssocID="{3B05D984-501C-415B-894A-6A7BFF6211FD}" presName="tx1" presStyleLbl="revTx" presStyleIdx="0" presStyleCnt="5"/>
      <dgm:spPr/>
    </dgm:pt>
    <dgm:pt modelId="{08E4350E-EEBF-4631-BFD9-B86D79EDF0B6}" type="pres">
      <dgm:prSet presAssocID="{3B05D984-501C-415B-894A-6A7BFF6211FD}" presName="vert1" presStyleCnt="0"/>
      <dgm:spPr/>
    </dgm:pt>
    <dgm:pt modelId="{A9D650E5-A0DD-4394-A8A6-8178F277E137}" type="pres">
      <dgm:prSet presAssocID="{E565AAC9-D71C-47B9-8FB6-7C6338B44462}" presName="thickLine" presStyleLbl="alignNode1" presStyleIdx="1" presStyleCnt="5"/>
      <dgm:spPr/>
    </dgm:pt>
    <dgm:pt modelId="{32069558-6E0C-42C9-B2E6-AB934BCC2349}" type="pres">
      <dgm:prSet presAssocID="{E565AAC9-D71C-47B9-8FB6-7C6338B44462}" presName="horz1" presStyleCnt="0"/>
      <dgm:spPr/>
    </dgm:pt>
    <dgm:pt modelId="{9599A379-1626-4605-8FE8-C1E20F31AA57}" type="pres">
      <dgm:prSet presAssocID="{E565AAC9-D71C-47B9-8FB6-7C6338B44462}" presName="tx1" presStyleLbl="revTx" presStyleIdx="1" presStyleCnt="5"/>
      <dgm:spPr/>
    </dgm:pt>
    <dgm:pt modelId="{633E38B4-D89D-4F19-9AAF-1FDB3E6A7168}" type="pres">
      <dgm:prSet presAssocID="{E565AAC9-D71C-47B9-8FB6-7C6338B44462}" presName="vert1" presStyleCnt="0"/>
      <dgm:spPr/>
    </dgm:pt>
    <dgm:pt modelId="{BFB46479-130E-4616-8943-F9C12057BD4C}" type="pres">
      <dgm:prSet presAssocID="{9B9B6C63-1BF0-4030-94F4-41020EAE233F}" presName="thickLine" presStyleLbl="alignNode1" presStyleIdx="2" presStyleCnt="5"/>
      <dgm:spPr/>
    </dgm:pt>
    <dgm:pt modelId="{A080EB50-C72D-4F01-A1DD-B34AF02BA9B0}" type="pres">
      <dgm:prSet presAssocID="{9B9B6C63-1BF0-4030-94F4-41020EAE233F}" presName="horz1" presStyleCnt="0"/>
      <dgm:spPr/>
    </dgm:pt>
    <dgm:pt modelId="{12C9E43D-4EEB-469F-98AF-C38E35D5A00F}" type="pres">
      <dgm:prSet presAssocID="{9B9B6C63-1BF0-4030-94F4-41020EAE233F}" presName="tx1" presStyleLbl="revTx" presStyleIdx="2" presStyleCnt="5"/>
      <dgm:spPr/>
    </dgm:pt>
    <dgm:pt modelId="{613B1EEA-38EA-42AB-AF4D-72B09AA3F35F}" type="pres">
      <dgm:prSet presAssocID="{9B9B6C63-1BF0-4030-94F4-41020EAE233F}" presName="vert1" presStyleCnt="0"/>
      <dgm:spPr/>
    </dgm:pt>
    <dgm:pt modelId="{8166A592-F5C4-4416-B0F6-4352EC7FD260}" type="pres">
      <dgm:prSet presAssocID="{E78FA37E-B105-4E4D-9947-E9A91CBE2312}" presName="thickLine" presStyleLbl="alignNode1" presStyleIdx="3" presStyleCnt="5"/>
      <dgm:spPr/>
    </dgm:pt>
    <dgm:pt modelId="{6251CE5A-FA71-4F55-8538-5982A724D073}" type="pres">
      <dgm:prSet presAssocID="{E78FA37E-B105-4E4D-9947-E9A91CBE2312}" presName="horz1" presStyleCnt="0"/>
      <dgm:spPr/>
    </dgm:pt>
    <dgm:pt modelId="{2C9BC267-F0CE-417E-9887-C47F03FB7EB1}" type="pres">
      <dgm:prSet presAssocID="{E78FA37E-B105-4E4D-9947-E9A91CBE2312}" presName="tx1" presStyleLbl="revTx" presStyleIdx="3" presStyleCnt="5"/>
      <dgm:spPr/>
    </dgm:pt>
    <dgm:pt modelId="{6EA2C0C1-9A60-4940-BEDE-98AA1860FFDD}" type="pres">
      <dgm:prSet presAssocID="{E78FA37E-B105-4E4D-9947-E9A91CBE2312}" presName="vert1" presStyleCnt="0"/>
      <dgm:spPr/>
    </dgm:pt>
    <dgm:pt modelId="{2091797E-6983-44FF-A16C-2D0016EC590B}" type="pres">
      <dgm:prSet presAssocID="{5BCEC3E6-4D89-42A0-8902-2A0E0F34DB90}" presName="thickLine" presStyleLbl="alignNode1" presStyleIdx="4" presStyleCnt="5"/>
      <dgm:spPr/>
    </dgm:pt>
    <dgm:pt modelId="{BCB00BBD-5855-4718-A804-1C2664B2B0CF}" type="pres">
      <dgm:prSet presAssocID="{5BCEC3E6-4D89-42A0-8902-2A0E0F34DB90}" presName="horz1" presStyleCnt="0"/>
      <dgm:spPr/>
    </dgm:pt>
    <dgm:pt modelId="{9E0520A6-70B9-4FD4-AF9A-38195BA5B4D0}" type="pres">
      <dgm:prSet presAssocID="{5BCEC3E6-4D89-42A0-8902-2A0E0F34DB90}" presName="tx1" presStyleLbl="revTx" presStyleIdx="4" presStyleCnt="5"/>
      <dgm:spPr/>
    </dgm:pt>
    <dgm:pt modelId="{C5D6FD22-4A54-420C-AC7C-FD814AE4C1C8}" type="pres">
      <dgm:prSet presAssocID="{5BCEC3E6-4D89-42A0-8902-2A0E0F34DB90}" presName="vert1" presStyleCnt="0"/>
      <dgm:spPr/>
    </dgm:pt>
  </dgm:ptLst>
  <dgm:cxnLst>
    <dgm:cxn modelId="{BF79B120-7897-4DCA-925D-87D906DE84EE}" type="presOf" srcId="{5BCEC3E6-4D89-42A0-8902-2A0E0F34DB90}" destId="{9E0520A6-70B9-4FD4-AF9A-38195BA5B4D0}" srcOrd="0" destOrd="0" presId="urn:microsoft.com/office/officeart/2008/layout/LinedList"/>
    <dgm:cxn modelId="{472ACD3E-DE12-48CB-9F6F-50A646C307CD}" type="presOf" srcId="{3B05D984-501C-415B-894A-6A7BFF6211FD}" destId="{3158CA4F-6133-4456-BE23-81D0AACBEE4D}" srcOrd="0" destOrd="0" presId="urn:microsoft.com/office/officeart/2008/layout/LinedList"/>
    <dgm:cxn modelId="{7BDEE841-B4CD-4BB3-AF38-C809F18CA1E6}" srcId="{1BB86F91-3080-4C2F-9EEF-BCD668800595}" destId="{3B05D984-501C-415B-894A-6A7BFF6211FD}" srcOrd="0" destOrd="0" parTransId="{625EC71D-2559-44EF-ACA7-AA70FD726454}" sibTransId="{A1485C87-8278-4B20-BA5E-3910A7C70951}"/>
    <dgm:cxn modelId="{63AD9043-25D2-4315-BA9C-E42F3904B99C}" srcId="{1BB86F91-3080-4C2F-9EEF-BCD668800595}" destId="{E565AAC9-D71C-47B9-8FB6-7C6338B44462}" srcOrd="1" destOrd="0" parTransId="{A5EE7453-05B8-4A10-BD2B-4108FBE40447}" sibTransId="{463718B9-B71C-4F38-B848-404C17419138}"/>
    <dgm:cxn modelId="{F32BF263-9F5E-4EBE-A13A-97F59A8A7C34}" type="presOf" srcId="{E565AAC9-D71C-47B9-8FB6-7C6338B44462}" destId="{9599A379-1626-4605-8FE8-C1E20F31AA57}" srcOrd="0" destOrd="0" presId="urn:microsoft.com/office/officeart/2008/layout/LinedList"/>
    <dgm:cxn modelId="{0D70CE70-2BE8-475C-9A53-34D6D9644047}" srcId="{1BB86F91-3080-4C2F-9EEF-BCD668800595}" destId="{E78FA37E-B105-4E4D-9947-E9A91CBE2312}" srcOrd="3" destOrd="0" parTransId="{4443AF35-DF13-4D54-AEC8-A9D8D6478E08}" sibTransId="{2F666D73-52E2-443F-8A1D-C91CAA2F7328}"/>
    <dgm:cxn modelId="{DD60CEA9-8DE6-4DF6-BFB6-1047FB197AA0}" srcId="{1BB86F91-3080-4C2F-9EEF-BCD668800595}" destId="{9B9B6C63-1BF0-4030-94F4-41020EAE233F}" srcOrd="2" destOrd="0" parTransId="{77CFD4DE-9AA6-4D57-B251-675BB9496ABA}" sibTransId="{3D1DEC15-AADD-4E9A-A20E-4029D991DF16}"/>
    <dgm:cxn modelId="{280E90C4-6F20-4B9F-89D2-9F4F55A928B1}" type="presOf" srcId="{9B9B6C63-1BF0-4030-94F4-41020EAE233F}" destId="{12C9E43D-4EEB-469F-98AF-C38E35D5A00F}" srcOrd="0" destOrd="0" presId="urn:microsoft.com/office/officeart/2008/layout/LinedList"/>
    <dgm:cxn modelId="{5F7264DF-9133-4A08-94CF-90613FA0CEF7}" srcId="{1BB86F91-3080-4C2F-9EEF-BCD668800595}" destId="{5BCEC3E6-4D89-42A0-8902-2A0E0F34DB90}" srcOrd="4" destOrd="0" parTransId="{B2A0689E-A63F-4225-8C87-EECE80970D45}" sibTransId="{B28CBDE8-89F1-4E94-908A-B0127AE5A442}"/>
    <dgm:cxn modelId="{AEBB71E5-8277-4599-85DF-8B5BA5107FFE}" type="presOf" srcId="{E78FA37E-B105-4E4D-9947-E9A91CBE2312}" destId="{2C9BC267-F0CE-417E-9887-C47F03FB7EB1}" srcOrd="0" destOrd="0" presId="urn:microsoft.com/office/officeart/2008/layout/LinedList"/>
    <dgm:cxn modelId="{983F62E6-FF96-40F7-A68B-FC3CD4C2E5CD}" type="presOf" srcId="{1BB86F91-3080-4C2F-9EEF-BCD668800595}" destId="{681F971D-4F12-48CC-A8C7-093B1DBC183A}" srcOrd="0" destOrd="0" presId="urn:microsoft.com/office/officeart/2008/layout/LinedList"/>
    <dgm:cxn modelId="{CBAC907E-4932-42FA-A0CD-40639043B725}" type="presParOf" srcId="{681F971D-4F12-48CC-A8C7-093B1DBC183A}" destId="{D97861EB-EC68-4B91-8964-EBD56441CD78}" srcOrd="0" destOrd="0" presId="urn:microsoft.com/office/officeart/2008/layout/LinedList"/>
    <dgm:cxn modelId="{9CE8F946-D3FC-46DF-A6DD-70819D780D59}" type="presParOf" srcId="{681F971D-4F12-48CC-A8C7-093B1DBC183A}" destId="{CA3FBEAF-8277-44DE-9B2E-7EB6E8C7DFFC}" srcOrd="1" destOrd="0" presId="urn:microsoft.com/office/officeart/2008/layout/LinedList"/>
    <dgm:cxn modelId="{528C2DBF-A465-436C-B067-185BE90FB71A}" type="presParOf" srcId="{CA3FBEAF-8277-44DE-9B2E-7EB6E8C7DFFC}" destId="{3158CA4F-6133-4456-BE23-81D0AACBEE4D}" srcOrd="0" destOrd="0" presId="urn:microsoft.com/office/officeart/2008/layout/LinedList"/>
    <dgm:cxn modelId="{7A293B1A-988B-4683-8D5A-E0E939C8E03F}" type="presParOf" srcId="{CA3FBEAF-8277-44DE-9B2E-7EB6E8C7DFFC}" destId="{08E4350E-EEBF-4631-BFD9-B86D79EDF0B6}" srcOrd="1" destOrd="0" presId="urn:microsoft.com/office/officeart/2008/layout/LinedList"/>
    <dgm:cxn modelId="{6A514B78-233C-4FA5-A7FC-047D359F32B3}" type="presParOf" srcId="{681F971D-4F12-48CC-A8C7-093B1DBC183A}" destId="{A9D650E5-A0DD-4394-A8A6-8178F277E137}" srcOrd="2" destOrd="0" presId="urn:microsoft.com/office/officeart/2008/layout/LinedList"/>
    <dgm:cxn modelId="{6B9315D8-9B09-412F-A5AD-39CB1FB2372D}" type="presParOf" srcId="{681F971D-4F12-48CC-A8C7-093B1DBC183A}" destId="{32069558-6E0C-42C9-B2E6-AB934BCC2349}" srcOrd="3" destOrd="0" presId="urn:microsoft.com/office/officeart/2008/layout/LinedList"/>
    <dgm:cxn modelId="{7F9EDD8A-BF24-4F4E-BC3E-07F709282D56}" type="presParOf" srcId="{32069558-6E0C-42C9-B2E6-AB934BCC2349}" destId="{9599A379-1626-4605-8FE8-C1E20F31AA57}" srcOrd="0" destOrd="0" presId="urn:microsoft.com/office/officeart/2008/layout/LinedList"/>
    <dgm:cxn modelId="{CF58BDA5-9A57-4938-9E0A-A0A602A9E6DE}" type="presParOf" srcId="{32069558-6E0C-42C9-B2E6-AB934BCC2349}" destId="{633E38B4-D89D-4F19-9AAF-1FDB3E6A7168}" srcOrd="1" destOrd="0" presId="urn:microsoft.com/office/officeart/2008/layout/LinedList"/>
    <dgm:cxn modelId="{A68A2014-2173-49FD-BB0A-DF19D89112BE}" type="presParOf" srcId="{681F971D-4F12-48CC-A8C7-093B1DBC183A}" destId="{BFB46479-130E-4616-8943-F9C12057BD4C}" srcOrd="4" destOrd="0" presId="urn:microsoft.com/office/officeart/2008/layout/LinedList"/>
    <dgm:cxn modelId="{B1249F77-C892-448C-9102-7CF9CFB30CAD}" type="presParOf" srcId="{681F971D-4F12-48CC-A8C7-093B1DBC183A}" destId="{A080EB50-C72D-4F01-A1DD-B34AF02BA9B0}" srcOrd="5" destOrd="0" presId="urn:microsoft.com/office/officeart/2008/layout/LinedList"/>
    <dgm:cxn modelId="{710E284D-27AE-4C23-9162-0CC24E6E8736}" type="presParOf" srcId="{A080EB50-C72D-4F01-A1DD-B34AF02BA9B0}" destId="{12C9E43D-4EEB-469F-98AF-C38E35D5A00F}" srcOrd="0" destOrd="0" presId="urn:microsoft.com/office/officeart/2008/layout/LinedList"/>
    <dgm:cxn modelId="{47871355-B36E-4C97-9E9F-A2A443B383CE}" type="presParOf" srcId="{A080EB50-C72D-4F01-A1DD-B34AF02BA9B0}" destId="{613B1EEA-38EA-42AB-AF4D-72B09AA3F35F}" srcOrd="1" destOrd="0" presId="urn:microsoft.com/office/officeart/2008/layout/LinedList"/>
    <dgm:cxn modelId="{D340A48F-496C-4151-BE5F-40944D648047}" type="presParOf" srcId="{681F971D-4F12-48CC-A8C7-093B1DBC183A}" destId="{8166A592-F5C4-4416-B0F6-4352EC7FD260}" srcOrd="6" destOrd="0" presId="urn:microsoft.com/office/officeart/2008/layout/LinedList"/>
    <dgm:cxn modelId="{9B63AD06-754E-4DCA-983F-C839104DAF91}" type="presParOf" srcId="{681F971D-4F12-48CC-A8C7-093B1DBC183A}" destId="{6251CE5A-FA71-4F55-8538-5982A724D073}" srcOrd="7" destOrd="0" presId="urn:microsoft.com/office/officeart/2008/layout/LinedList"/>
    <dgm:cxn modelId="{50422F7D-3F46-45D7-B6C5-F11C3B80564D}" type="presParOf" srcId="{6251CE5A-FA71-4F55-8538-5982A724D073}" destId="{2C9BC267-F0CE-417E-9887-C47F03FB7EB1}" srcOrd="0" destOrd="0" presId="urn:microsoft.com/office/officeart/2008/layout/LinedList"/>
    <dgm:cxn modelId="{AC2F6E43-CFA6-4BC8-8948-1B2D97BB3812}" type="presParOf" srcId="{6251CE5A-FA71-4F55-8538-5982A724D073}" destId="{6EA2C0C1-9A60-4940-BEDE-98AA1860FFDD}" srcOrd="1" destOrd="0" presId="urn:microsoft.com/office/officeart/2008/layout/LinedList"/>
    <dgm:cxn modelId="{4CD81C7B-B249-4191-B95A-3ADF5D3DCF63}" type="presParOf" srcId="{681F971D-4F12-48CC-A8C7-093B1DBC183A}" destId="{2091797E-6983-44FF-A16C-2D0016EC590B}" srcOrd="8" destOrd="0" presId="urn:microsoft.com/office/officeart/2008/layout/LinedList"/>
    <dgm:cxn modelId="{AD02996E-ADC8-4592-B731-FEA7BC55D01E}" type="presParOf" srcId="{681F971D-4F12-48CC-A8C7-093B1DBC183A}" destId="{BCB00BBD-5855-4718-A804-1C2664B2B0CF}" srcOrd="9" destOrd="0" presId="urn:microsoft.com/office/officeart/2008/layout/LinedList"/>
    <dgm:cxn modelId="{85E49A17-32A7-4FEF-9A82-3C6C544813A4}" type="presParOf" srcId="{BCB00BBD-5855-4718-A804-1C2664B2B0CF}" destId="{9E0520A6-70B9-4FD4-AF9A-38195BA5B4D0}" srcOrd="0" destOrd="0" presId="urn:microsoft.com/office/officeart/2008/layout/LinedList"/>
    <dgm:cxn modelId="{4EAEF1A4-AA58-42FB-9040-3308D32BF2BB}" type="presParOf" srcId="{BCB00BBD-5855-4718-A804-1C2664B2B0CF}" destId="{C5D6FD22-4A54-420C-AC7C-FD814AE4C1C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3F15F0C-E9DD-455D-ACA3-16508F359E83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9CE2A3B-6834-4301-B549-4D3D40F6C38D}">
      <dgm:prSet/>
      <dgm:spPr/>
      <dgm:t>
        <a:bodyPr/>
        <a:lstStyle/>
        <a:p>
          <a:r>
            <a:rPr lang="en-US"/>
            <a:t>• Revenue: £750–£1,000 daily; £1,200 by year-end</a:t>
          </a:r>
        </a:p>
      </dgm:t>
    </dgm:pt>
    <dgm:pt modelId="{1E3CBAD3-6FEE-406F-8243-79C13BCBC191}" type="parTrans" cxnId="{14797421-5638-401C-8B0C-0362C688E1C0}">
      <dgm:prSet/>
      <dgm:spPr/>
      <dgm:t>
        <a:bodyPr/>
        <a:lstStyle/>
        <a:p>
          <a:endParaRPr lang="en-US"/>
        </a:p>
      </dgm:t>
    </dgm:pt>
    <dgm:pt modelId="{0C6B4A0E-6D32-4E59-B18F-452C73CD68F1}" type="sibTrans" cxnId="{14797421-5638-401C-8B0C-0362C688E1C0}">
      <dgm:prSet/>
      <dgm:spPr/>
      <dgm:t>
        <a:bodyPr/>
        <a:lstStyle/>
        <a:p>
          <a:endParaRPr lang="en-US"/>
        </a:p>
      </dgm:t>
    </dgm:pt>
    <dgm:pt modelId="{A17D4413-6934-4E55-8E59-A91F58E9B4C2}">
      <dgm:prSet/>
      <dgm:spPr/>
      <dgm:t>
        <a:bodyPr/>
        <a:lstStyle/>
        <a:p>
          <a:r>
            <a:rPr lang="en-US"/>
            <a:t>• Break-even: Within 12 months</a:t>
          </a:r>
        </a:p>
      </dgm:t>
    </dgm:pt>
    <dgm:pt modelId="{29098248-0CFB-40D7-A487-8BD9C8F1A691}" type="parTrans" cxnId="{4E1E60E1-5626-4EDE-9D3C-4FB3FFA10210}">
      <dgm:prSet/>
      <dgm:spPr/>
      <dgm:t>
        <a:bodyPr/>
        <a:lstStyle/>
        <a:p>
          <a:endParaRPr lang="en-US"/>
        </a:p>
      </dgm:t>
    </dgm:pt>
    <dgm:pt modelId="{051BB8CE-8D6F-4069-9041-46ED4138C855}" type="sibTrans" cxnId="{4E1E60E1-5626-4EDE-9D3C-4FB3FFA10210}">
      <dgm:prSet/>
      <dgm:spPr/>
      <dgm:t>
        <a:bodyPr/>
        <a:lstStyle/>
        <a:p>
          <a:endParaRPr lang="en-US"/>
        </a:p>
      </dgm:t>
    </dgm:pt>
    <dgm:pt modelId="{B451D37E-27E3-407A-989A-3B2BD489134C}">
      <dgm:prSet/>
      <dgm:spPr/>
      <dgm:t>
        <a:bodyPr/>
        <a:lstStyle/>
        <a:p>
          <a:r>
            <a:rPr lang="en-US"/>
            <a:t>• Risks: Cost inflation, customer uptake</a:t>
          </a:r>
        </a:p>
      </dgm:t>
    </dgm:pt>
    <dgm:pt modelId="{C408ED87-D118-4E0B-BB30-1E7B73701190}" type="parTrans" cxnId="{6903AE76-054E-45CC-9234-295750518DFD}">
      <dgm:prSet/>
      <dgm:spPr/>
      <dgm:t>
        <a:bodyPr/>
        <a:lstStyle/>
        <a:p>
          <a:endParaRPr lang="en-US"/>
        </a:p>
      </dgm:t>
    </dgm:pt>
    <dgm:pt modelId="{0C48A404-B672-4F37-87F5-88927CB17A9B}" type="sibTrans" cxnId="{6903AE76-054E-45CC-9234-295750518DFD}">
      <dgm:prSet/>
      <dgm:spPr/>
      <dgm:t>
        <a:bodyPr/>
        <a:lstStyle/>
        <a:p>
          <a:endParaRPr lang="en-US"/>
        </a:p>
      </dgm:t>
    </dgm:pt>
    <dgm:pt modelId="{5F211EEE-D428-491B-B030-98408D25354D}">
      <dgm:prSet/>
      <dgm:spPr/>
      <dgm:t>
        <a:bodyPr/>
        <a:lstStyle/>
        <a:p>
          <a:r>
            <a:rPr lang="en-US"/>
            <a:t>• Mitigation:</a:t>
          </a:r>
        </a:p>
      </dgm:t>
    </dgm:pt>
    <dgm:pt modelId="{55C6DBD4-ACC8-49B5-BFA7-D5EA17A49932}" type="parTrans" cxnId="{06BF741D-DA37-4D20-9E81-C31B80D2CD0F}">
      <dgm:prSet/>
      <dgm:spPr/>
      <dgm:t>
        <a:bodyPr/>
        <a:lstStyle/>
        <a:p>
          <a:endParaRPr lang="en-US"/>
        </a:p>
      </dgm:t>
    </dgm:pt>
    <dgm:pt modelId="{9D718A0B-AFF4-46A4-B1CE-F04C94772D59}" type="sibTrans" cxnId="{06BF741D-DA37-4D20-9E81-C31B80D2CD0F}">
      <dgm:prSet/>
      <dgm:spPr/>
      <dgm:t>
        <a:bodyPr/>
        <a:lstStyle/>
        <a:p>
          <a:endParaRPr lang="en-US"/>
        </a:p>
      </dgm:t>
    </dgm:pt>
    <dgm:pt modelId="{28598EEB-F075-4084-9F3E-E1B2D7BF7470}">
      <dgm:prSet/>
      <dgm:spPr/>
      <dgm:t>
        <a:bodyPr/>
        <a:lstStyle/>
        <a:p>
          <a:r>
            <a:rPr lang="en-US"/>
            <a:t>- Flexible staffing</a:t>
          </a:r>
        </a:p>
      </dgm:t>
    </dgm:pt>
    <dgm:pt modelId="{DAFA39D4-DD44-4DA3-9CA4-F845C20D9A7A}" type="parTrans" cxnId="{D1CCCFF4-6AA4-486A-9FF4-1A4277E90B59}">
      <dgm:prSet/>
      <dgm:spPr/>
      <dgm:t>
        <a:bodyPr/>
        <a:lstStyle/>
        <a:p>
          <a:endParaRPr lang="en-US"/>
        </a:p>
      </dgm:t>
    </dgm:pt>
    <dgm:pt modelId="{92C9819A-3DDB-4B2C-B8E5-5732EF14D0CE}" type="sibTrans" cxnId="{D1CCCFF4-6AA4-486A-9FF4-1A4277E90B59}">
      <dgm:prSet/>
      <dgm:spPr/>
      <dgm:t>
        <a:bodyPr/>
        <a:lstStyle/>
        <a:p>
          <a:endParaRPr lang="en-US"/>
        </a:p>
      </dgm:t>
    </dgm:pt>
    <dgm:pt modelId="{43BBFB51-BE1B-468A-9AA4-9F7743081DA3}">
      <dgm:prSet/>
      <dgm:spPr/>
      <dgm:t>
        <a:bodyPr/>
        <a:lstStyle/>
        <a:p>
          <a:r>
            <a:rPr lang="en-US"/>
            <a:t>- Community engagement</a:t>
          </a:r>
        </a:p>
      </dgm:t>
    </dgm:pt>
    <dgm:pt modelId="{10222AD0-6CD3-4AE0-8A14-23ED327D7D47}" type="parTrans" cxnId="{5D708FB7-E7AE-4797-A1A9-A08A4B0F4241}">
      <dgm:prSet/>
      <dgm:spPr/>
      <dgm:t>
        <a:bodyPr/>
        <a:lstStyle/>
        <a:p>
          <a:endParaRPr lang="en-US"/>
        </a:p>
      </dgm:t>
    </dgm:pt>
    <dgm:pt modelId="{C530D4D1-7A8A-4CE4-ADE1-8AC0BC9BC80C}" type="sibTrans" cxnId="{5D708FB7-E7AE-4797-A1A9-A08A4B0F4241}">
      <dgm:prSet/>
      <dgm:spPr/>
      <dgm:t>
        <a:bodyPr/>
        <a:lstStyle/>
        <a:p>
          <a:endParaRPr lang="en-US"/>
        </a:p>
      </dgm:t>
    </dgm:pt>
    <dgm:pt modelId="{8BA55AD0-67C5-41B3-8530-98048BCA7D89}">
      <dgm:prSet/>
      <dgm:spPr/>
      <dgm:t>
        <a:bodyPr/>
        <a:lstStyle/>
        <a:p>
          <a:r>
            <a:rPr lang="en-US"/>
            <a:t>- Supplier diversification</a:t>
          </a:r>
        </a:p>
      </dgm:t>
    </dgm:pt>
    <dgm:pt modelId="{D91504F3-62C5-4464-8A43-DEFB7C13598A}" type="parTrans" cxnId="{B257DE9E-68B5-414D-8589-845FDB154177}">
      <dgm:prSet/>
      <dgm:spPr/>
      <dgm:t>
        <a:bodyPr/>
        <a:lstStyle/>
        <a:p>
          <a:endParaRPr lang="en-US"/>
        </a:p>
      </dgm:t>
    </dgm:pt>
    <dgm:pt modelId="{9E5DDEB8-CB8B-4107-AAB5-200A68912C0F}" type="sibTrans" cxnId="{B257DE9E-68B5-414D-8589-845FDB154177}">
      <dgm:prSet/>
      <dgm:spPr/>
      <dgm:t>
        <a:bodyPr/>
        <a:lstStyle/>
        <a:p>
          <a:endParaRPr lang="en-US"/>
        </a:p>
      </dgm:t>
    </dgm:pt>
    <dgm:pt modelId="{72AE9731-0D90-4297-96C6-79D1112FD383}">
      <dgm:prSet/>
      <dgm:spPr/>
      <dgm:t>
        <a:bodyPr/>
        <a:lstStyle/>
        <a:p>
          <a:r>
            <a:rPr lang="en-US"/>
            <a:t>- Monthly reviews</a:t>
          </a:r>
        </a:p>
      </dgm:t>
    </dgm:pt>
    <dgm:pt modelId="{9C952575-A89E-4607-A402-DD8DE987DD74}" type="parTrans" cxnId="{8EAE3223-03CB-42A0-93C7-09598A9C5A19}">
      <dgm:prSet/>
      <dgm:spPr/>
      <dgm:t>
        <a:bodyPr/>
        <a:lstStyle/>
        <a:p>
          <a:endParaRPr lang="en-US"/>
        </a:p>
      </dgm:t>
    </dgm:pt>
    <dgm:pt modelId="{EE1605F4-8B83-41A2-B965-3E2A33EEBD57}" type="sibTrans" cxnId="{8EAE3223-03CB-42A0-93C7-09598A9C5A19}">
      <dgm:prSet/>
      <dgm:spPr/>
      <dgm:t>
        <a:bodyPr/>
        <a:lstStyle/>
        <a:p>
          <a:endParaRPr lang="en-US"/>
        </a:p>
      </dgm:t>
    </dgm:pt>
    <dgm:pt modelId="{DA4274F5-1FC4-4159-B553-F2E425CD8187}" type="pres">
      <dgm:prSet presAssocID="{E3F15F0C-E9DD-455D-ACA3-16508F359E83}" presName="vert0" presStyleCnt="0">
        <dgm:presLayoutVars>
          <dgm:dir/>
          <dgm:animOne val="branch"/>
          <dgm:animLvl val="lvl"/>
        </dgm:presLayoutVars>
      </dgm:prSet>
      <dgm:spPr/>
    </dgm:pt>
    <dgm:pt modelId="{9AECD1EA-FF99-472A-BE0A-76B8468C1E11}" type="pres">
      <dgm:prSet presAssocID="{59CE2A3B-6834-4301-B549-4D3D40F6C38D}" presName="thickLine" presStyleLbl="alignNode1" presStyleIdx="0" presStyleCnt="8"/>
      <dgm:spPr/>
    </dgm:pt>
    <dgm:pt modelId="{4726FF1B-1D0D-4821-B38A-EA90A28BAF50}" type="pres">
      <dgm:prSet presAssocID="{59CE2A3B-6834-4301-B549-4D3D40F6C38D}" presName="horz1" presStyleCnt="0"/>
      <dgm:spPr/>
    </dgm:pt>
    <dgm:pt modelId="{283EE5F2-69BA-46A5-8A81-24AF0F5AE7AF}" type="pres">
      <dgm:prSet presAssocID="{59CE2A3B-6834-4301-B549-4D3D40F6C38D}" presName="tx1" presStyleLbl="revTx" presStyleIdx="0" presStyleCnt="8"/>
      <dgm:spPr/>
    </dgm:pt>
    <dgm:pt modelId="{D17F3CFE-A026-453D-B8BA-BC48FAA276D3}" type="pres">
      <dgm:prSet presAssocID="{59CE2A3B-6834-4301-B549-4D3D40F6C38D}" presName="vert1" presStyleCnt="0"/>
      <dgm:spPr/>
    </dgm:pt>
    <dgm:pt modelId="{4BF3D298-DFE8-46C9-96EE-A681E9A4252C}" type="pres">
      <dgm:prSet presAssocID="{A17D4413-6934-4E55-8E59-A91F58E9B4C2}" presName="thickLine" presStyleLbl="alignNode1" presStyleIdx="1" presStyleCnt="8"/>
      <dgm:spPr/>
    </dgm:pt>
    <dgm:pt modelId="{BD77762D-71BD-41CB-A209-BB0810EB1A15}" type="pres">
      <dgm:prSet presAssocID="{A17D4413-6934-4E55-8E59-A91F58E9B4C2}" presName="horz1" presStyleCnt="0"/>
      <dgm:spPr/>
    </dgm:pt>
    <dgm:pt modelId="{28855FD5-2595-461E-B852-52F8DCC63724}" type="pres">
      <dgm:prSet presAssocID="{A17D4413-6934-4E55-8E59-A91F58E9B4C2}" presName="tx1" presStyleLbl="revTx" presStyleIdx="1" presStyleCnt="8"/>
      <dgm:spPr/>
    </dgm:pt>
    <dgm:pt modelId="{B9EDF107-1F37-4D6C-8E22-BC61A3AF9D4B}" type="pres">
      <dgm:prSet presAssocID="{A17D4413-6934-4E55-8E59-A91F58E9B4C2}" presName="vert1" presStyleCnt="0"/>
      <dgm:spPr/>
    </dgm:pt>
    <dgm:pt modelId="{7AEA0DC9-DB4F-4503-8FEF-77BA90120B54}" type="pres">
      <dgm:prSet presAssocID="{B451D37E-27E3-407A-989A-3B2BD489134C}" presName="thickLine" presStyleLbl="alignNode1" presStyleIdx="2" presStyleCnt="8"/>
      <dgm:spPr/>
    </dgm:pt>
    <dgm:pt modelId="{97AFC092-53F2-4D9C-B87B-D9B62E86EE4C}" type="pres">
      <dgm:prSet presAssocID="{B451D37E-27E3-407A-989A-3B2BD489134C}" presName="horz1" presStyleCnt="0"/>
      <dgm:spPr/>
    </dgm:pt>
    <dgm:pt modelId="{F3FDF80A-979F-4932-ACDC-D5CFBF90D3F4}" type="pres">
      <dgm:prSet presAssocID="{B451D37E-27E3-407A-989A-3B2BD489134C}" presName="tx1" presStyleLbl="revTx" presStyleIdx="2" presStyleCnt="8"/>
      <dgm:spPr/>
    </dgm:pt>
    <dgm:pt modelId="{B5B09A3B-C074-49EC-9AA0-E1B022C17638}" type="pres">
      <dgm:prSet presAssocID="{B451D37E-27E3-407A-989A-3B2BD489134C}" presName="vert1" presStyleCnt="0"/>
      <dgm:spPr/>
    </dgm:pt>
    <dgm:pt modelId="{ED9968F9-AC76-4D37-8930-9D0D49DF6E80}" type="pres">
      <dgm:prSet presAssocID="{5F211EEE-D428-491B-B030-98408D25354D}" presName="thickLine" presStyleLbl="alignNode1" presStyleIdx="3" presStyleCnt="8"/>
      <dgm:spPr/>
    </dgm:pt>
    <dgm:pt modelId="{E7D575C6-481C-4C13-A406-75E3C9DD3B84}" type="pres">
      <dgm:prSet presAssocID="{5F211EEE-D428-491B-B030-98408D25354D}" presName="horz1" presStyleCnt="0"/>
      <dgm:spPr/>
    </dgm:pt>
    <dgm:pt modelId="{7947F690-22B9-4DD4-AF9B-D1E7E9899546}" type="pres">
      <dgm:prSet presAssocID="{5F211EEE-D428-491B-B030-98408D25354D}" presName="tx1" presStyleLbl="revTx" presStyleIdx="3" presStyleCnt="8"/>
      <dgm:spPr/>
    </dgm:pt>
    <dgm:pt modelId="{E60A1EAC-5ABE-49DD-B8CC-CF263C14A09D}" type="pres">
      <dgm:prSet presAssocID="{5F211EEE-D428-491B-B030-98408D25354D}" presName="vert1" presStyleCnt="0"/>
      <dgm:spPr/>
    </dgm:pt>
    <dgm:pt modelId="{4803D956-326E-42FE-A7AC-9C25FBE5BA20}" type="pres">
      <dgm:prSet presAssocID="{28598EEB-F075-4084-9F3E-E1B2D7BF7470}" presName="thickLine" presStyleLbl="alignNode1" presStyleIdx="4" presStyleCnt="8"/>
      <dgm:spPr/>
    </dgm:pt>
    <dgm:pt modelId="{AE8EDF90-3992-4855-8D56-D9026BF2FF13}" type="pres">
      <dgm:prSet presAssocID="{28598EEB-F075-4084-9F3E-E1B2D7BF7470}" presName="horz1" presStyleCnt="0"/>
      <dgm:spPr/>
    </dgm:pt>
    <dgm:pt modelId="{8C435EFD-700B-472F-AB92-470EB19660A7}" type="pres">
      <dgm:prSet presAssocID="{28598EEB-F075-4084-9F3E-E1B2D7BF7470}" presName="tx1" presStyleLbl="revTx" presStyleIdx="4" presStyleCnt="8"/>
      <dgm:spPr/>
    </dgm:pt>
    <dgm:pt modelId="{4B6802A5-A096-4EDE-8AE2-B0C08131E82C}" type="pres">
      <dgm:prSet presAssocID="{28598EEB-F075-4084-9F3E-E1B2D7BF7470}" presName="vert1" presStyleCnt="0"/>
      <dgm:spPr/>
    </dgm:pt>
    <dgm:pt modelId="{22841261-67B5-49E0-BCFC-C32A1C63EEE1}" type="pres">
      <dgm:prSet presAssocID="{43BBFB51-BE1B-468A-9AA4-9F7743081DA3}" presName="thickLine" presStyleLbl="alignNode1" presStyleIdx="5" presStyleCnt="8"/>
      <dgm:spPr/>
    </dgm:pt>
    <dgm:pt modelId="{C4753B84-9432-4F35-8EDE-4C21D2A58CE7}" type="pres">
      <dgm:prSet presAssocID="{43BBFB51-BE1B-468A-9AA4-9F7743081DA3}" presName="horz1" presStyleCnt="0"/>
      <dgm:spPr/>
    </dgm:pt>
    <dgm:pt modelId="{75E385B2-BC26-4828-86DB-9FB9F114E6BC}" type="pres">
      <dgm:prSet presAssocID="{43BBFB51-BE1B-468A-9AA4-9F7743081DA3}" presName="tx1" presStyleLbl="revTx" presStyleIdx="5" presStyleCnt="8"/>
      <dgm:spPr/>
    </dgm:pt>
    <dgm:pt modelId="{FDF4CCBD-9995-4EA9-A5F6-B2587701BE5F}" type="pres">
      <dgm:prSet presAssocID="{43BBFB51-BE1B-468A-9AA4-9F7743081DA3}" presName="vert1" presStyleCnt="0"/>
      <dgm:spPr/>
    </dgm:pt>
    <dgm:pt modelId="{0F1A9BAD-70F9-4AB9-97BE-5DCF415F4B28}" type="pres">
      <dgm:prSet presAssocID="{8BA55AD0-67C5-41B3-8530-98048BCA7D89}" presName="thickLine" presStyleLbl="alignNode1" presStyleIdx="6" presStyleCnt="8"/>
      <dgm:spPr/>
    </dgm:pt>
    <dgm:pt modelId="{3A9B8D36-91C4-4605-A2D5-A087D63BB5DE}" type="pres">
      <dgm:prSet presAssocID="{8BA55AD0-67C5-41B3-8530-98048BCA7D89}" presName="horz1" presStyleCnt="0"/>
      <dgm:spPr/>
    </dgm:pt>
    <dgm:pt modelId="{990A25FF-2717-48AB-B9B2-67EDFA20960F}" type="pres">
      <dgm:prSet presAssocID="{8BA55AD0-67C5-41B3-8530-98048BCA7D89}" presName="tx1" presStyleLbl="revTx" presStyleIdx="6" presStyleCnt="8"/>
      <dgm:spPr/>
    </dgm:pt>
    <dgm:pt modelId="{751256F5-E151-498D-91FD-B7AA0370DC3C}" type="pres">
      <dgm:prSet presAssocID="{8BA55AD0-67C5-41B3-8530-98048BCA7D89}" presName="vert1" presStyleCnt="0"/>
      <dgm:spPr/>
    </dgm:pt>
    <dgm:pt modelId="{17EE495C-84CC-4D36-B0EF-8693E942776C}" type="pres">
      <dgm:prSet presAssocID="{72AE9731-0D90-4297-96C6-79D1112FD383}" presName="thickLine" presStyleLbl="alignNode1" presStyleIdx="7" presStyleCnt="8"/>
      <dgm:spPr/>
    </dgm:pt>
    <dgm:pt modelId="{430344D1-7E39-41EA-A50E-4AE1DA508BCD}" type="pres">
      <dgm:prSet presAssocID="{72AE9731-0D90-4297-96C6-79D1112FD383}" presName="horz1" presStyleCnt="0"/>
      <dgm:spPr/>
    </dgm:pt>
    <dgm:pt modelId="{61C96B1C-0013-455E-992C-9A9414C70498}" type="pres">
      <dgm:prSet presAssocID="{72AE9731-0D90-4297-96C6-79D1112FD383}" presName="tx1" presStyleLbl="revTx" presStyleIdx="7" presStyleCnt="8"/>
      <dgm:spPr/>
    </dgm:pt>
    <dgm:pt modelId="{4FFA4189-172C-473A-ABC9-04C573C3037A}" type="pres">
      <dgm:prSet presAssocID="{72AE9731-0D90-4297-96C6-79D1112FD383}" presName="vert1" presStyleCnt="0"/>
      <dgm:spPr/>
    </dgm:pt>
  </dgm:ptLst>
  <dgm:cxnLst>
    <dgm:cxn modelId="{8196AA08-6595-4514-9130-DCB30F5EE8F4}" type="presOf" srcId="{B451D37E-27E3-407A-989A-3B2BD489134C}" destId="{F3FDF80A-979F-4932-ACDC-D5CFBF90D3F4}" srcOrd="0" destOrd="0" presId="urn:microsoft.com/office/officeart/2008/layout/LinedList"/>
    <dgm:cxn modelId="{06BF741D-DA37-4D20-9E81-C31B80D2CD0F}" srcId="{E3F15F0C-E9DD-455D-ACA3-16508F359E83}" destId="{5F211EEE-D428-491B-B030-98408D25354D}" srcOrd="3" destOrd="0" parTransId="{55C6DBD4-ACC8-49B5-BFA7-D5EA17A49932}" sibTransId="{9D718A0B-AFF4-46A4-B1CE-F04C94772D59}"/>
    <dgm:cxn modelId="{AB7C6C21-533B-48F7-89F6-36E7F445FD97}" type="presOf" srcId="{28598EEB-F075-4084-9F3E-E1B2D7BF7470}" destId="{8C435EFD-700B-472F-AB92-470EB19660A7}" srcOrd="0" destOrd="0" presId="urn:microsoft.com/office/officeart/2008/layout/LinedList"/>
    <dgm:cxn modelId="{14797421-5638-401C-8B0C-0362C688E1C0}" srcId="{E3F15F0C-E9DD-455D-ACA3-16508F359E83}" destId="{59CE2A3B-6834-4301-B549-4D3D40F6C38D}" srcOrd="0" destOrd="0" parTransId="{1E3CBAD3-6FEE-406F-8243-79C13BCBC191}" sibTransId="{0C6B4A0E-6D32-4E59-B18F-452C73CD68F1}"/>
    <dgm:cxn modelId="{8EAE3223-03CB-42A0-93C7-09598A9C5A19}" srcId="{E3F15F0C-E9DD-455D-ACA3-16508F359E83}" destId="{72AE9731-0D90-4297-96C6-79D1112FD383}" srcOrd="7" destOrd="0" parTransId="{9C952575-A89E-4607-A402-DD8DE987DD74}" sibTransId="{EE1605F4-8B83-41A2-B965-3E2A33EEBD57}"/>
    <dgm:cxn modelId="{82782C65-C34E-4C48-B28F-52310F058964}" type="presOf" srcId="{72AE9731-0D90-4297-96C6-79D1112FD383}" destId="{61C96B1C-0013-455E-992C-9A9414C70498}" srcOrd="0" destOrd="0" presId="urn:microsoft.com/office/officeart/2008/layout/LinedList"/>
    <dgm:cxn modelId="{7D47E968-453E-4F61-B85B-7203A386DC6D}" type="presOf" srcId="{43BBFB51-BE1B-468A-9AA4-9F7743081DA3}" destId="{75E385B2-BC26-4828-86DB-9FB9F114E6BC}" srcOrd="0" destOrd="0" presId="urn:microsoft.com/office/officeart/2008/layout/LinedList"/>
    <dgm:cxn modelId="{6903AE76-054E-45CC-9234-295750518DFD}" srcId="{E3F15F0C-E9DD-455D-ACA3-16508F359E83}" destId="{B451D37E-27E3-407A-989A-3B2BD489134C}" srcOrd="2" destOrd="0" parTransId="{C408ED87-D118-4E0B-BB30-1E7B73701190}" sibTransId="{0C48A404-B672-4F37-87F5-88927CB17A9B}"/>
    <dgm:cxn modelId="{DAD7D789-439E-4021-9B2D-8A6C626FFD50}" type="presOf" srcId="{59CE2A3B-6834-4301-B549-4D3D40F6C38D}" destId="{283EE5F2-69BA-46A5-8A81-24AF0F5AE7AF}" srcOrd="0" destOrd="0" presId="urn:microsoft.com/office/officeart/2008/layout/LinedList"/>
    <dgm:cxn modelId="{DF836B8E-E00B-40B8-A82D-EB5304F98F82}" type="presOf" srcId="{5F211EEE-D428-491B-B030-98408D25354D}" destId="{7947F690-22B9-4DD4-AF9B-D1E7E9899546}" srcOrd="0" destOrd="0" presId="urn:microsoft.com/office/officeart/2008/layout/LinedList"/>
    <dgm:cxn modelId="{B257DE9E-68B5-414D-8589-845FDB154177}" srcId="{E3F15F0C-E9DD-455D-ACA3-16508F359E83}" destId="{8BA55AD0-67C5-41B3-8530-98048BCA7D89}" srcOrd="6" destOrd="0" parTransId="{D91504F3-62C5-4464-8A43-DEFB7C13598A}" sibTransId="{9E5DDEB8-CB8B-4107-AAB5-200A68912C0F}"/>
    <dgm:cxn modelId="{84AA98A0-C623-4A38-BB54-121BC8D43D20}" type="presOf" srcId="{E3F15F0C-E9DD-455D-ACA3-16508F359E83}" destId="{DA4274F5-1FC4-4159-B553-F2E425CD8187}" srcOrd="0" destOrd="0" presId="urn:microsoft.com/office/officeart/2008/layout/LinedList"/>
    <dgm:cxn modelId="{199B9CA4-B565-4569-92E1-D69A2B42A110}" type="presOf" srcId="{A17D4413-6934-4E55-8E59-A91F58E9B4C2}" destId="{28855FD5-2595-461E-B852-52F8DCC63724}" srcOrd="0" destOrd="0" presId="urn:microsoft.com/office/officeart/2008/layout/LinedList"/>
    <dgm:cxn modelId="{5D708FB7-E7AE-4797-A1A9-A08A4B0F4241}" srcId="{E3F15F0C-E9DD-455D-ACA3-16508F359E83}" destId="{43BBFB51-BE1B-468A-9AA4-9F7743081DA3}" srcOrd="5" destOrd="0" parTransId="{10222AD0-6CD3-4AE0-8A14-23ED327D7D47}" sibTransId="{C530D4D1-7A8A-4CE4-ADE1-8AC0BC9BC80C}"/>
    <dgm:cxn modelId="{7A7748C1-05FB-426A-858B-AC324124D307}" type="presOf" srcId="{8BA55AD0-67C5-41B3-8530-98048BCA7D89}" destId="{990A25FF-2717-48AB-B9B2-67EDFA20960F}" srcOrd="0" destOrd="0" presId="urn:microsoft.com/office/officeart/2008/layout/LinedList"/>
    <dgm:cxn modelId="{4E1E60E1-5626-4EDE-9D3C-4FB3FFA10210}" srcId="{E3F15F0C-E9DD-455D-ACA3-16508F359E83}" destId="{A17D4413-6934-4E55-8E59-A91F58E9B4C2}" srcOrd="1" destOrd="0" parTransId="{29098248-0CFB-40D7-A487-8BD9C8F1A691}" sibTransId="{051BB8CE-8D6F-4069-9041-46ED4138C855}"/>
    <dgm:cxn modelId="{D1CCCFF4-6AA4-486A-9FF4-1A4277E90B59}" srcId="{E3F15F0C-E9DD-455D-ACA3-16508F359E83}" destId="{28598EEB-F075-4084-9F3E-E1B2D7BF7470}" srcOrd="4" destOrd="0" parTransId="{DAFA39D4-DD44-4DA3-9CA4-F845C20D9A7A}" sibTransId="{92C9819A-3DDB-4B2C-B8E5-5732EF14D0CE}"/>
    <dgm:cxn modelId="{344B79C1-9BCD-4BA0-B90C-4052BE003A5D}" type="presParOf" srcId="{DA4274F5-1FC4-4159-B553-F2E425CD8187}" destId="{9AECD1EA-FF99-472A-BE0A-76B8468C1E11}" srcOrd="0" destOrd="0" presId="urn:microsoft.com/office/officeart/2008/layout/LinedList"/>
    <dgm:cxn modelId="{26E78720-E538-45A7-9FB8-8AB7D369FA6D}" type="presParOf" srcId="{DA4274F5-1FC4-4159-B553-F2E425CD8187}" destId="{4726FF1B-1D0D-4821-B38A-EA90A28BAF50}" srcOrd="1" destOrd="0" presId="urn:microsoft.com/office/officeart/2008/layout/LinedList"/>
    <dgm:cxn modelId="{C2091AD3-9845-4BD4-9033-C373A100BCBA}" type="presParOf" srcId="{4726FF1B-1D0D-4821-B38A-EA90A28BAF50}" destId="{283EE5F2-69BA-46A5-8A81-24AF0F5AE7AF}" srcOrd="0" destOrd="0" presId="urn:microsoft.com/office/officeart/2008/layout/LinedList"/>
    <dgm:cxn modelId="{038373B3-FE8E-4B64-A57E-2E8AFBD718DD}" type="presParOf" srcId="{4726FF1B-1D0D-4821-B38A-EA90A28BAF50}" destId="{D17F3CFE-A026-453D-B8BA-BC48FAA276D3}" srcOrd="1" destOrd="0" presId="urn:microsoft.com/office/officeart/2008/layout/LinedList"/>
    <dgm:cxn modelId="{462A16BE-5580-4353-A972-80DF413EBCE6}" type="presParOf" srcId="{DA4274F5-1FC4-4159-B553-F2E425CD8187}" destId="{4BF3D298-DFE8-46C9-96EE-A681E9A4252C}" srcOrd="2" destOrd="0" presId="urn:microsoft.com/office/officeart/2008/layout/LinedList"/>
    <dgm:cxn modelId="{49609192-1BDF-4BF1-BDF3-192F3DC9EF14}" type="presParOf" srcId="{DA4274F5-1FC4-4159-B553-F2E425CD8187}" destId="{BD77762D-71BD-41CB-A209-BB0810EB1A15}" srcOrd="3" destOrd="0" presId="urn:microsoft.com/office/officeart/2008/layout/LinedList"/>
    <dgm:cxn modelId="{D47A8512-A022-4EC2-B0F2-3745615BB4AA}" type="presParOf" srcId="{BD77762D-71BD-41CB-A209-BB0810EB1A15}" destId="{28855FD5-2595-461E-B852-52F8DCC63724}" srcOrd="0" destOrd="0" presId="urn:microsoft.com/office/officeart/2008/layout/LinedList"/>
    <dgm:cxn modelId="{FEE22C29-87FB-45D0-9702-6486A5911F22}" type="presParOf" srcId="{BD77762D-71BD-41CB-A209-BB0810EB1A15}" destId="{B9EDF107-1F37-4D6C-8E22-BC61A3AF9D4B}" srcOrd="1" destOrd="0" presId="urn:microsoft.com/office/officeart/2008/layout/LinedList"/>
    <dgm:cxn modelId="{1D667A05-F8E1-41F5-A4D9-A21DB30CF186}" type="presParOf" srcId="{DA4274F5-1FC4-4159-B553-F2E425CD8187}" destId="{7AEA0DC9-DB4F-4503-8FEF-77BA90120B54}" srcOrd="4" destOrd="0" presId="urn:microsoft.com/office/officeart/2008/layout/LinedList"/>
    <dgm:cxn modelId="{77ED9DB7-460C-4448-9E5A-86AC1081DD16}" type="presParOf" srcId="{DA4274F5-1FC4-4159-B553-F2E425CD8187}" destId="{97AFC092-53F2-4D9C-B87B-D9B62E86EE4C}" srcOrd="5" destOrd="0" presId="urn:microsoft.com/office/officeart/2008/layout/LinedList"/>
    <dgm:cxn modelId="{D9048067-E658-4FF1-AF82-48F7BF7D6032}" type="presParOf" srcId="{97AFC092-53F2-4D9C-B87B-D9B62E86EE4C}" destId="{F3FDF80A-979F-4932-ACDC-D5CFBF90D3F4}" srcOrd="0" destOrd="0" presId="urn:microsoft.com/office/officeart/2008/layout/LinedList"/>
    <dgm:cxn modelId="{4218372C-7A1F-49C8-99EA-33D6E2644C22}" type="presParOf" srcId="{97AFC092-53F2-4D9C-B87B-D9B62E86EE4C}" destId="{B5B09A3B-C074-49EC-9AA0-E1B022C17638}" srcOrd="1" destOrd="0" presId="urn:microsoft.com/office/officeart/2008/layout/LinedList"/>
    <dgm:cxn modelId="{095718B3-B830-401A-A7C2-750DB9A75E7B}" type="presParOf" srcId="{DA4274F5-1FC4-4159-B553-F2E425CD8187}" destId="{ED9968F9-AC76-4D37-8930-9D0D49DF6E80}" srcOrd="6" destOrd="0" presId="urn:microsoft.com/office/officeart/2008/layout/LinedList"/>
    <dgm:cxn modelId="{3D08A32E-518E-4116-96DC-C9DC75D356DB}" type="presParOf" srcId="{DA4274F5-1FC4-4159-B553-F2E425CD8187}" destId="{E7D575C6-481C-4C13-A406-75E3C9DD3B84}" srcOrd="7" destOrd="0" presId="urn:microsoft.com/office/officeart/2008/layout/LinedList"/>
    <dgm:cxn modelId="{49A819F6-1F25-49D7-BA76-AB80DA06D873}" type="presParOf" srcId="{E7D575C6-481C-4C13-A406-75E3C9DD3B84}" destId="{7947F690-22B9-4DD4-AF9B-D1E7E9899546}" srcOrd="0" destOrd="0" presId="urn:microsoft.com/office/officeart/2008/layout/LinedList"/>
    <dgm:cxn modelId="{6BA2B6BF-A4DF-4E9E-9AF1-66581AEDEC2E}" type="presParOf" srcId="{E7D575C6-481C-4C13-A406-75E3C9DD3B84}" destId="{E60A1EAC-5ABE-49DD-B8CC-CF263C14A09D}" srcOrd="1" destOrd="0" presId="urn:microsoft.com/office/officeart/2008/layout/LinedList"/>
    <dgm:cxn modelId="{6B0F06A6-A89A-4638-8490-96DF0F5ABBC7}" type="presParOf" srcId="{DA4274F5-1FC4-4159-B553-F2E425CD8187}" destId="{4803D956-326E-42FE-A7AC-9C25FBE5BA20}" srcOrd="8" destOrd="0" presId="urn:microsoft.com/office/officeart/2008/layout/LinedList"/>
    <dgm:cxn modelId="{F968F504-5E35-4B64-AC46-87F5559D8339}" type="presParOf" srcId="{DA4274F5-1FC4-4159-B553-F2E425CD8187}" destId="{AE8EDF90-3992-4855-8D56-D9026BF2FF13}" srcOrd="9" destOrd="0" presId="urn:microsoft.com/office/officeart/2008/layout/LinedList"/>
    <dgm:cxn modelId="{898632FF-40C3-4C74-9D8A-64E857E1D9E5}" type="presParOf" srcId="{AE8EDF90-3992-4855-8D56-D9026BF2FF13}" destId="{8C435EFD-700B-472F-AB92-470EB19660A7}" srcOrd="0" destOrd="0" presId="urn:microsoft.com/office/officeart/2008/layout/LinedList"/>
    <dgm:cxn modelId="{9FC39364-A66C-434C-BBC2-35DABE7BC01D}" type="presParOf" srcId="{AE8EDF90-3992-4855-8D56-D9026BF2FF13}" destId="{4B6802A5-A096-4EDE-8AE2-B0C08131E82C}" srcOrd="1" destOrd="0" presId="urn:microsoft.com/office/officeart/2008/layout/LinedList"/>
    <dgm:cxn modelId="{B8C9AA4E-7149-41AC-BC83-1CD3FE8A59D2}" type="presParOf" srcId="{DA4274F5-1FC4-4159-B553-F2E425CD8187}" destId="{22841261-67B5-49E0-BCFC-C32A1C63EEE1}" srcOrd="10" destOrd="0" presId="urn:microsoft.com/office/officeart/2008/layout/LinedList"/>
    <dgm:cxn modelId="{87B08A34-DF68-4649-A6FB-0A37904B1CD8}" type="presParOf" srcId="{DA4274F5-1FC4-4159-B553-F2E425CD8187}" destId="{C4753B84-9432-4F35-8EDE-4C21D2A58CE7}" srcOrd="11" destOrd="0" presId="urn:microsoft.com/office/officeart/2008/layout/LinedList"/>
    <dgm:cxn modelId="{1485DABA-D8B5-42C8-98E8-2DCFD78789F4}" type="presParOf" srcId="{C4753B84-9432-4F35-8EDE-4C21D2A58CE7}" destId="{75E385B2-BC26-4828-86DB-9FB9F114E6BC}" srcOrd="0" destOrd="0" presId="urn:microsoft.com/office/officeart/2008/layout/LinedList"/>
    <dgm:cxn modelId="{F75D6A96-157E-4584-9C11-C8665B3309D9}" type="presParOf" srcId="{C4753B84-9432-4F35-8EDE-4C21D2A58CE7}" destId="{FDF4CCBD-9995-4EA9-A5F6-B2587701BE5F}" srcOrd="1" destOrd="0" presId="urn:microsoft.com/office/officeart/2008/layout/LinedList"/>
    <dgm:cxn modelId="{72D156E7-3FED-404D-80DC-D9535B47665C}" type="presParOf" srcId="{DA4274F5-1FC4-4159-B553-F2E425CD8187}" destId="{0F1A9BAD-70F9-4AB9-97BE-5DCF415F4B28}" srcOrd="12" destOrd="0" presId="urn:microsoft.com/office/officeart/2008/layout/LinedList"/>
    <dgm:cxn modelId="{2B3A4DE8-C526-45C4-AA1F-287E3C46341C}" type="presParOf" srcId="{DA4274F5-1FC4-4159-B553-F2E425CD8187}" destId="{3A9B8D36-91C4-4605-A2D5-A087D63BB5DE}" srcOrd="13" destOrd="0" presId="urn:microsoft.com/office/officeart/2008/layout/LinedList"/>
    <dgm:cxn modelId="{BD639CE2-3E92-4B6B-99DD-6054E912AFA0}" type="presParOf" srcId="{3A9B8D36-91C4-4605-A2D5-A087D63BB5DE}" destId="{990A25FF-2717-48AB-B9B2-67EDFA20960F}" srcOrd="0" destOrd="0" presId="urn:microsoft.com/office/officeart/2008/layout/LinedList"/>
    <dgm:cxn modelId="{47CD5897-15D1-4587-98FC-3CA787A81877}" type="presParOf" srcId="{3A9B8D36-91C4-4605-A2D5-A087D63BB5DE}" destId="{751256F5-E151-498D-91FD-B7AA0370DC3C}" srcOrd="1" destOrd="0" presId="urn:microsoft.com/office/officeart/2008/layout/LinedList"/>
    <dgm:cxn modelId="{15F67947-8106-4FE8-9BF8-C0119C67633B}" type="presParOf" srcId="{DA4274F5-1FC4-4159-B553-F2E425CD8187}" destId="{17EE495C-84CC-4D36-B0EF-8693E942776C}" srcOrd="14" destOrd="0" presId="urn:microsoft.com/office/officeart/2008/layout/LinedList"/>
    <dgm:cxn modelId="{95C4AF46-1084-47F3-9CC2-35C915E89E0F}" type="presParOf" srcId="{DA4274F5-1FC4-4159-B553-F2E425CD8187}" destId="{430344D1-7E39-41EA-A50E-4AE1DA508BCD}" srcOrd="15" destOrd="0" presId="urn:microsoft.com/office/officeart/2008/layout/LinedList"/>
    <dgm:cxn modelId="{28078A22-B217-4A99-8C4E-782257C0E43D}" type="presParOf" srcId="{430344D1-7E39-41EA-A50E-4AE1DA508BCD}" destId="{61C96B1C-0013-455E-992C-9A9414C70498}" srcOrd="0" destOrd="0" presId="urn:microsoft.com/office/officeart/2008/layout/LinedList"/>
    <dgm:cxn modelId="{65741000-909C-4826-9060-AA08833E146E}" type="presParOf" srcId="{430344D1-7E39-41EA-A50E-4AE1DA508BCD}" destId="{4FFA4189-172C-473A-ABC9-04C573C303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9D6B336-C15D-4815-B51F-78457B5B37B3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9D1A49F-027F-4122-9F5B-CF302A4D22B1}">
      <dgm:prSet/>
      <dgm:spPr/>
      <dgm:t>
        <a:bodyPr/>
        <a:lstStyle/>
        <a:p>
          <a:r>
            <a:rPr lang="en-US"/>
            <a:t>• Meeple Haven offers a unique, inclusive social hub</a:t>
          </a:r>
        </a:p>
      </dgm:t>
    </dgm:pt>
    <dgm:pt modelId="{3FBF9132-BA1A-4B99-86E7-6F21CF5FC810}" type="parTrans" cxnId="{35DCB2FF-9701-4CF6-B5F3-33D89DC5032B}">
      <dgm:prSet/>
      <dgm:spPr/>
      <dgm:t>
        <a:bodyPr/>
        <a:lstStyle/>
        <a:p>
          <a:endParaRPr lang="en-US"/>
        </a:p>
      </dgm:t>
    </dgm:pt>
    <dgm:pt modelId="{9CA907AB-4AF7-46E6-83BF-226C8CCC2851}" type="sibTrans" cxnId="{35DCB2FF-9701-4CF6-B5F3-33D89DC5032B}">
      <dgm:prSet/>
      <dgm:spPr/>
      <dgm:t>
        <a:bodyPr/>
        <a:lstStyle/>
        <a:p>
          <a:endParaRPr lang="en-US"/>
        </a:p>
      </dgm:t>
    </dgm:pt>
    <dgm:pt modelId="{AEF48CB0-A7EE-41FD-9DFF-778DB818BC01}">
      <dgm:prSet/>
      <dgm:spPr/>
      <dgm:t>
        <a:bodyPr/>
        <a:lstStyle/>
        <a:p>
          <a:r>
            <a:rPr lang="en-US"/>
            <a:t>• Strong local market potential</a:t>
          </a:r>
        </a:p>
      </dgm:t>
    </dgm:pt>
    <dgm:pt modelId="{9DC8E277-6CBE-4E8B-BF72-717A18C2AF34}" type="parTrans" cxnId="{B0A18D7C-EED4-4CD5-B954-A96C16F7F663}">
      <dgm:prSet/>
      <dgm:spPr/>
      <dgm:t>
        <a:bodyPr/>
        <a:lstStyle/>
        <a:p>
          <a:endParaRPr lang="en-US"/>
        </a:p>
      </dgm:t>
    </dgm:pt>
    <dgm:pt modelId="{D6253F37-BE51-494F-A9D9-DBBBAEF9C7C8}" type="sibTrans" cxnId="{B0A18D7C-EED4-4CD5-B954-A96C16F7F663}">
      <dgm:prSet/>
      <dgm:spPr/>
      <dgm:t>
        <a:bodyPr/>
        <a:lstStyle/>
        <a:p>
          <a:endParaRPr lang="en-US"/>
        </a:p>
      </dgm:t>
    </dgm:pt>
    <dgm:pt modelId="{547A9928-D6C3-4A40-8353-74C5208669E9}">
      <dgm:prSet/>
      <dgm:spPr/>
      <dgm:t>
        <a:bodyPr/>
        <a:lstStyle/>
        <a:p>
          <a:r>
            <a:rPr lang="en-US"/>
            <a:t>• Sustainable, community-driven growth plan</a:t>
          </a:r>
        </a:p>
      </dgm:t>
    </dgm:pt>
    <dgm:pt modelId="{A6AD75EE-5E6E-4937-ACA2-CBDE5E3EA368}" type="parTrans" cxnId="{3BD3CA30-C031-48E9-AC16-C8B580BFBD41}">
      <dgm:prSet/>
      <dgm:spPr/>
      <dgm:t>
        <a:bodyPr/>
        <a:lstStyle/>
        <a:p>
          <a:endParaRPr lang="en-US"/>
        </a:p>
      </dgm:t>
    </dgm:pt>
    <dgm:pt modelId="{2A87BD86-656A-4C2A-8326-18DD73ECC251}" type="sibTrans" cxnId="{3BD3CA30-C031-48E9-AC16-C8B580BFBD41}">
      <dgm:prSet/>
      <dgm:spPr/>
      <dgm:t>
        <a:bodyPr/>
        <a:lstStyle/>
        <a:p>
          <a:endParaRPr lang="en-US"/>
        </a:p>
      </dgm:t>
    </dgm:pt>
    <dgm:pt modelId="{8AEDCF1D-7209-40A4-A46D-292D480388AE}">
      <dgm:prSet/>
      <dgm:spPr/>
      <dgm:t>
        <a:bodyPr/>
        <a:lstStyle/>
        <a:p>
          <a:r>
            <a:rPr lang="en-US"/>
            <a:t>• Strategic marketing and diversified funding for stability</a:t>
          </a:r>
        </a:p>
      </dgm:t>
    </dgm:pt>
    <dgm:pt modelId="{B5535838-295F-42EA-9652-0E93D4E0305A}" type="parTrans" cxnId="{2B5C72D6-DEC4-41BC-95A2-D0E760D62DCD}">
      <dgm:prSet/>
      <dgm:spPr/>
      <dgm:t>
        <a:bodyPr/>
        <a:lstStyle/>
        <a:p>
          <a:endParaRPr lang="en-US"/>
        </a:p>
      </dgm:t>
    </dgm:pt>
    <dgm:pt modelId="{17955B78-888A-4F03-B895-45FDBF6CBCDF}" type="sibTrans" cxnId="{2B5C72D6-DEC4-41BC-95A2-D0E760D62DCD}">
      <dgm:prSet/>
      <dgm:spPr/>
      <dgm:t>
        <a:bodyPr/>
        <a:lstStyle/>
        <a:p>
          <a:endParaRPr lang="en-US"/>
        </a:p>
      </dgm:t>
    </dgm:pt>
    <dgm:pt modelId="{93BD0129-08F0-4257-972E-28F32DAE32F9}" type="pres">
      <dgm:prSet presAssocID="{A9D6B336-C15D-4815-B51F-78457B5B37B3}" presName="linear" presStyleCnt="0">
        <dgm:presLayoutVars>
          <dgm:animLvl val="lvl"/>
          <dgm:resizeHandles val="exact"/>
        </dgm:presLayoutVars>
      </dgm:prSet>
      <dgm:spPr/>
    </dgm:pt>
    <dgm:pt modelId="{3B7CDB44-B31A-4D77-83BF-033690B6DB67}" type="pres">
      <dgm:prSet presAssocID="{39D1A49F-027F-4122-9F5B-CF302A4D22B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5130768-E39D-41A1-885C-B8BC93EF7F09}" type="pres">
      <dgm:prSet presAssocID="{9CA907AB-4AF7-46E6-83BF-226C8CCC2851}" presName="spacer" presStyleCnt="0"/>
      <dgm:spPr/>
    </dgm:pt>
    <dgm:pt modelId="{CDC77DB3-503D-4185-B960-91FCFB19C937}" type="pres">
      <dgm:prSet presAssocID="{AEF48CB0-A7EE-41FD-9DFF-778DB818BC0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089ACBB-5800-4545-B68C-5DBF1DE7BECD}" type="pres">
      <dgm:prSet presAssocID="{D6253F37-BE51-494F-A9D9-DBBBAEF9C7C8}" presName="spacer" presStyleCnt="0"/>
      <dgm:spPr/>
    </dgm:pt>
    <dgm:pt modelId="{CA5D41C3-3AF7-4F6D-9264-E70B5178FF0A}" type="pres">
      <dgm:prSet presAssocID="{547A9928-D6C3-4A40-8353-74C5208669E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67F223A-6EC1-4743-B65C-4D74CC833B4E}" type="pres">
      <dgm:prSet presAssocID="{2A87BD86-656A-4C2A-8326-18DD73ECC251}" presName="spacer" presStyleCnt="0"/>
      <dgm:spPr/>
    </dgm:pt>
    <dgm:pt modelId="{F27A0981-D321-4C97-A872-70B7ACE8D99B}" type="pres">
      <dgm:prSet presAssocID="{8AEDCF1D-7209-40A4-A46D-292D480388A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C23C027-96AC-4C43-B97E-69EE80062702}" type="presOf" srcId="{547A9928-D6C3-4A40-8353-74C5208669E9}" destId="{CA5D41C3-3AF7-4F6D-9264-E70B5178FF0A}" srcOrd="0" destOrd="0" presId="urn:microsoft.com/office/officeart/2005/8/layout/vList2"/>
    <dgm:cxn modelId="{3BD3CA30-C031-48E9-AC16-C8B580BFBD41}" srcId="{A9D6B336-C15D-4815-B51F-78457B5B37B3}" destId="{547A9928-D6C3-4A40-8353-74C5208669E9}" srcOrd="2" destOrd="0" parTransId="{A6AD75EE-5E6E-4937-ACA2-CBDE5E3EA368}" sibTransId="{2A87BD86-656A-4C2A-8326-18DD73ECC251}"/>
    <dgm:cxn modelId="{B3ED3B75-E2E8-4E5B-AB4B-F85246AA397C}" type="presOf" srcId="{8AEDCF1D-7209-40A4-A46D-292D480388AE}" destId="{F27A0981-D321-4C97-A872-70B7ACE8D99B}" srcOrd="0" destOrd="0" presId="urn:microsoft.com/office/officeart/2005/8/layout/vList2"/>
    <dgm:cxn modelId="{B0A18D7C-EED4-4CD5-B954-A96C16F7F663}" srcId="{A9D6B336-C15D-4815-B51F-78457B5B37B3}" destId="{AEF48CB0-A7EE-41FD-9DFF-778DB818BC01}" srcOrd="1" destOrd="0" parTransId="{9DC8E277-6CBE-4E8B-BF72-717A18C2AF34}" sibTransId="{D6253F37-BE51-494F-A9D9-DBBBAEF9C7C8}"/>
    <dgm:cxn modelId="{665A58A2-31E8-4886-A25F-597CE21557F9}" type="presOf" srcId="{AEF48CB0-A7EE-41FD-9DFF-778DB818BC01}" destId="{CDC77DB3-503D-4185-B960-91FCFB19C937}" srcOrd="0" destOrd="0" presId="urn:microsoft.com/office/officeart/2005/8/layout/vList2"/>
    <dgm:cxn modelId="{5FA877C5-4471-4DDA-85BD-126608EA2174}" type="presOf" srcId="{A9D6B336-C15D-4815-B51F-78457B5B37B3}" destId="{93BD0129-08F0-4257-972E-28F32DAE32F9}" srcOrd="0" destOrd="0" presId="urn:microsoft.com/office/officeart/2005/8/layout/vList2"/>
    <dgm:cxn modelId="{2B5C72D6-DEC4-41BC-95A2-D0E760D62DCD}" srcId="{A9D6B336-C15D-4815-B51F-78457B5B37B3}" destId="{8AEDCF1D-7209-40A4-A46D-292D480388AE}" srcOrd="3" destOrd="0" parTransId="{B5535838-295F-42EA-9652-0E93D4E0305A}" sibTransId="{17955B78-888A-4F03-B895-45FDBF6CBCDF}"/>
    <dgm:cxn modelId="{FA5CEBE2-5A34-425A-8ACB-9A3C0E121211}" type="presOf" srcId="{39D1A49F-027F-4122-9F5B-CF302A4D22B1}" destId="{3B7CDB44-B31A-4D77-83BF-033690B6DB67}" srcOrd="0" destOrd="0" presId="urn:microsoft.com/office/officeart/2005/8/layout/vList2"/>
    <dgm:cxn modelId="{35DCB2FF-9701-4CF6-B5F3-33D89DC5032B}" srcId="{A9D6B336-C15D-4815-B51F-78457B5B37B3}" destId="{39D1A49F-027F-4122-9F5B-CF302A4D22B1}" srcOrd="0" destOrd="0" parTransId="{3FBF9132-BA1A-4B99-86E7-6F21CF5FC810}" sibTransId="{9CA907AB-4AF7-46E6-83BF-226C8CCC2851}"/>
    <dgm:cxn modelId="{4A72E1E0-7B4D-4024-9429-4CA79091D40C}" type="presParOf" srcId="{93BD0129-08F0-4257-972E-28F32DAE32F9}" destId="{3B7CDB44-B31A-4D77-83BF-033690B6DB67}" srcOrd="0" destOrd="0" presId="urn:microsoft.com/office/officeart/2005/8/layout/vList2"/>
    <dgm:cxn modelId="{6CCFF9EA-5F12-4785-919B-A927518D2A40}" type="presParOf" srcId="{93BD0129-08F0-4257-972E-28F32DAE32F9}" destId="{95130768-E39D-41A1-885C-B8BC93EF7F09}" srcOrd="1" destOrd="0" presId="urn:microsoft.com/office/officeart/2005/8/layout/vList2"/>
    <dgm:cxn modelId="{B21778ED-D710-4BE6-ACF8-38BF7DED4E62}" type="presParOf" srcId="{93BD0129-08F0-4257-972E-28F32DAE32F9}" destId="{CDC77DB3-503D-4185-B960-91FCFB19C937}" srcOrd="2" destOrd="0" presId="urn:microsoft.com/office/officeart/2005/8/layout/vList2"/>
    <dgm:cxn modelId="{D1362902-868F-45F0-ADD1-C5225753F586}" type="presParOf" srcId="{93BD0129-08F0-4257-972E-28F32DAE32F9}" destId="{A089ACBB-5800-4545-B68C-5DBF1DE7BECD}" srcOrd="3" destOrd="0" presId="urn:microsoft.com/office/officeart/2005/8/layout/vList2"/>
    <dgm:cxn modelId="{C4D51404-6DCC-44E0-92C6-9F9AC302B7B6}" type="presParOf" srcId="{93BD0129-08F0-4257-972E-28F32DAE32F9}" destId="{CA5D41C3-3AF7-4F6D-9264-E70B5178FF0A}" srcOrd="4" destOrd="0" presId="urn:microsoft.com/office/officeart/2005/8/layout/vList2"/>
    <dgm:cxn modelId="{B1FF5300-5C91-4079-B7BC-9C55B320E093}" type="presParOf" srcId="{93BD0129-08F0-4257-972E-28F32DAE32F9}" destId="{167F223A-6EC1-4743-B65C-4D74CC833B4E}" srcOrd="5" destOrd="0" presId="urn:microsoft.com/office/officeart/2005/8/layout/vList2"/>
    <dgm:cxn modelId="{6DEE26DC-C941-4F69-9311-C0034CB9A0F5}" type="presParOf" srcId="{93BD0129-08F0-4257-972E-28F32DAE32F9}" destId="{F27A0981-D321-4C97-A872-70B7ACE8D99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9B998-A035-456B-8EB8-7D952C7A6644}">
      <dsp:nvSpPr>
        <dsp:cNvPr id="0" name=""/>
        <dsp:cNvSpPr/>
      </dsp:nvSpPr>
      <dsp:spPr>
        <a:xfrm>
          <a:off x="440" y="646182"/>
          <a:ext cx="461278" cy="46127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B51808-DB14-44EC-B973-277CC9F0CCC2}">
      <dsp:nvSpPr>
        <dsp:cNvPr id="0" name=""/>
        <dsp:cNvSpPr/>
      </dsp:nvSpPr>
      <dsp:spPr>
        <a:xfrm>
          <a:off x="97309" y="743051"/>
          <a:ext cx="267541" cy="2675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01C46-B69C-49E1-BC63-89E56226512F}">
      <dsp:nvSpPr>
        <dsp:cNvPr id="0" name=""/>
        <dsp:cNvSpPr/>
      </dsp:nvSpPr>
      <dsp:spPr>
        <a:xfrm>
          <a:off x="560564" y="646182"/>
          <a:ext cx="1087298" cy="4612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Business Name: Meeple Haven Board Game Café</a:t>
          </a:r>
        </a:p>
      </dsp:txBody>
      <dsp:txXfrm>
        <a:off x="560564" y="646182"/>
        <a:ext cx="1087298" cy="461278"/>
      </dsp:txXfrm>
    </dsp:sp>
    <dsp:sp modelId="{E131FCA8-F28F-4B9E-8E98-2C649E85250B}">
      <dsp:nvSpPr>
        <dsp:cNvPr id="0" name=""/>
        <dsp:cNvSpPr/>
      </dsp:nvSpPr>
      <dsp:spPr>
        <a:xfrm>
          <a:off x="1837316" y="646182"/>
          <a:ext cx="461278" cy="46127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CE6C16-28CC-4169-A41E-E01AEE4C456A}">
      <dsp:nvSpPr>
        <dsp:cNvPr id="0" name=""/>
        <dsp:cNvSpPr/>
      </dsp:nvSpPr>
      <dsp:spPr>
        <a:xfrm>
          <a:off x="1934184" y="743051"/>
          <a:ext cx="267541" cy="2675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B6F40-159F-494C-9D45-8440CBED8C4F}">
      <dsp:nvSpPr>
        <dsp:cNvPr id="0" name=""/>
        <dsp:cNvSpPr/>
      </dsp:nvSpPr>
      <dsp:spPr>
        <a:xfrm>
          <a:off x="2397439" y="646182"/>
          <a:ext cx="1087298" cy="4612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Concept: Hybrid café + leisure venue with over 500 board games</a:t>
          </a:r>
        </a:p>
      </dsp:txBody>
      <dsp:txXfrm>
        <a:off x="2397439" y="646182"/>
        <a:ext cx="1087298" cy="461278"/>
      </dsp:txXfrm>
    </dsp:sp>
    <dsp:sp modelId="{017F46B4-288D-431E-AE56-8079B0599FB6}">
      <dsp:nvSpPr>
        <dsp:cNvPr id="0" name=""/>
        <dsp:cNvSpPr/>
      </dsp:nvSpPr>
      <dsp:spPr>
        <a:xfrm>
          <a:off x="440" y="1575935"/>
          <a:ext cx="461278" cy="46127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57C197-127C-48B0-BB2B-7B170427852C}">
      <dsp:nvSpPr>
        <dsp:cNvPr id="0" name=""/>
        <dsp:cNvSpPr/>
      </dsp:nvSpPr>
      <dsp:spPr>
        <a:xfrm>
          <a:off x="97309" y="1672803"/>
          <a:ext cx="267541" cy="2675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BDD230-7B6B-4D6E-A76B-846A0DBD8DFE}">
      <dsp:nvSpPr>
        <dsp:cNvPr id="0" name=""/>
        <dsp:cNvSpPr/>
      </dsp:nvSpPr>
      <dsp:spPr>
        <a:xfrm>
          <a:off x="560564" y="1575935"/>
          <a:ext cx="1087298" cy="4612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Location: Tamworth, Staffordshire</a:t>
          </a:r>
        </a:p>
      </dsp:txBody>
      <dsp:txXfrm>
        <a:off x="560564" y="1575935"/>
        <a:ext cx="1087298" cy="461278"/>
      </dsp:txXfrm>
    </dsp:sp>
    <dsp:sp modelId="{7601314B-2213-4273-8F5D-00775ED499A4}">
      <dsp:nvSpPr>
        <dsp:cNvPr id="0" name=""/>
        <dsp:cNvSpPr/>
      </dsp:nvSpPr>
      <dsp:spPr>
        <a:xfrm>
          <a:off x="1837316" y="1575935"/>
          <a:ext cx="461278" cy="46127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DC09C2-811F-49C3-BDBC-C6CBD40A662B}">
      <dsp:nvSpPr>
        <dsp:cNvPr id="0" name=""/>
        <dsp:cNvSpPr/>
      </dsp:nvSpPr>
      <dsp:spPr>
        <a:xfrm>
          <a:off x="1934184" y="1672803"/>
          <a:ext cx="267541" cy="2675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336AA-0D6F-472E-BB11-1EFFDA7B981B}">
      <dsp:nvSpPr>
        <dsp:cNvPr id="0" name=""/>
        <dsp:cNvSpPr/>
      </dsp:nvSpPr>
      <dsp:spPr>
        <a:xfrm>
          <a:off x="2397439" y="1575935"/>
          <a:ext cx="1087298" cy="4612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USP: Combines café culture with social, screen-free entertainment</a:t>
          </a:r>
        </a:p>
      </dsp:txBody>
      <dsp:txXfrm>
        <a:off x="2397439" y="1575935"/>
        <a:ext cx="1087298" cy="461278"/>
      </dsp:txXfrm>
    </dsp:sp>
    <dsp:sp modelId="{FB18FC7A-AEA7-40F7-A986-71B575531D3C}">
      <dsp:nvSpPr>
        <dsp:cNvPr id="0" name=""/>
        <dsp:cNvSpPr/>
      </dsp:nvSpPr>
      <dsp:spPr>
        <a:xfrm>
          <a:off x="440" y="2505687"/>
          <a:ext cx="461278" cy="46127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A49EF-96B7-4834-B804-723B80CCE2E2}">
      <dsp:nvSpPr>
        <dsp:cNvPr id="0" name=""/>
        <dsp:cNvSpPr/>
      </dsp:nvSpPr>
      <dsp:spPr>
        <a:xfrm>
          <a:off x="97309" y="2602556"/>
          <a:ext cx="267541" cy="2675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F2367-8F57-444A-AAD9-12CB2190AB7B}">
      <dsp:nvSpPr>
        <dsp:cNvPr id="0" name=""/>
        <dsp:cNvSpPr/>
      </dsp:nvSpPr>
      <dsp:spPr>
        <a:xfrm>
          <a:off x="560564" y="2505687"/>
          <a:ext cx="1087298" cy="4612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Legal Structure: Private Limited Company (Ltd)</a:t>
          </a:r>
        </a:p>
      </dsp:txBody>
      <dsp:txXfrm>
        <a:off x="560564" y="2505687"/>
        <a:ext cx="1087298" cy="461278"/>
      </dsp:txXfrm>
    </dsp:sp>
    <dsp:sp modelId="{DC068746-7B6B-4C0A-8DB0-7558726391C0}">
      <dsp:nvSpPr>
        <dsp:cNvPr id="0" name=""/>
        <dsp:cNvSpPr/>
      </dsp:nvSpPr>
      <dsp:spPr>
        <a:xfrm>
          <a:off x="1837316" y="2505687"/>
          <a:ext cx="461278" cy="46127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2DF59-EB6F-4ABA-9257-6349576A93AA}">
      <dsp:nvSpPr>
        <dsp:cNvPr id="0" name=""/>
        <dsp:cNvSpPr/>
      </dsp:nvSpPr>
      <dsp:spPr>
        <a:xfrm>
          <a:off x="1934184" y="2602556"/>
          <a:ext cx="267541" cy="26754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949F4A-B307-414D-8FC4-A06A615CBCA3}">
      <dsp:nvSpPr>
        <dsp:cNvPr id="0" name=""/>
        <dsp:cNvSpPr/>
      </dsp:nvSpPr>
      <dsp:spPr>
        <a:xfrm>
          <a:off x="2397439" y="2505687"/>
          <a:ext cx="1087298" cy="4612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Management: Managing Director, Operations Manager, Kitchen Lead, Game Masters, Marketing &amp; Events Coordinator</a:t>
          </a:r>
        </a:p>
      </dsp:txBody>
      <dsp:txXfrm>
        <a:off x="2397439" y="2505687"/>
        <a:ext cx="1087298" cy="4612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4479E3-7CDC-4DB4-ACE6-79D06DA06BFE}">
      <dsp:nvSpPr>
        <dsp:cNvPr id="0" name=""/>
        <dsp:cNvSpPr/>
      </dsp:nvSpPr>
      <dsp:spPr>
        <a:xfrm>
          <a:off x="0" y="1827"/>
          <a:ext cx="2866642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3965E5D-4D24-4C10-9911-1C5F15F3CAD5}">
      <dsp:nvSpPr>
        <dsp:cNvPr id="0" name=""/>
        <dsp:cNvSpPr/>
      </dsp:nvSpPr>
      <dsp:spPr>
        <a:xfrm>
          <a:off x="0" y="1827"/>
          <a:ext cx="2866642" cy="623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Mission: Create an inclusive, sustainable hub for tabletop gaming and social connection</a:t>
          </a:r>
        </a:p>
      </dsp:txBody>
      <dsp:txXfrm>
        <a:off x="0" y="1827"/>
        <a:ext cx="2866642" cy="623184"/>
      </dsp:txXfrm>
    </dsp:sp>
    <dsp:sp modelId="{B20EBB90-A0C6-457E-98AB-E75E750FD6FC}">
      <dsp:nvSpPr>
        <dsp:cNvPr id="0" name=""/>
        <dsp:cNvSpPr/>
      </dsp:nvSpPr>
      <dsp:spPr>
        <a:xfrm>
          <a:off x="0" y="625012"/>
          <a:ext cx="2866642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B221290-ED97-4952-82CE-2C9FDAD96C2F}">
      <dsp:nvSpPr>
        <dsp:cNvPr id="0" name=""/>
        <dsp:cNvSpPr/>
      </dsp:nvSpPr>
      <dsp:spPr>
        <a:xfrm>
          <a:off x="0" y="625012"/>
          <a:ext cx="2866642" cy="623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Vision: Become Staffordshire’s leading social gaming destination</a:t>
          </a:r>
        </a:p>
      </dsp:txBody>
      <dsp:txXfrm>
        <a:off x="0" y="625012"/>
        <a:ext cx="2866642" cy="623184"/>
      </dsp:txXfrm>
    </dsp:sp>
    <dsp:sp modelId="{E48C4CC5-0F06-4285-9048-5CA73F256B94}">
      <dsp:nvSpPr>
        <dsp:cNvPr id="0" name=""/>
        <dsp:cNvSpPr/>
      </dsp:nvSpPr>
      <dsp:spPr>
        <a:xfrm>
          <a:off x="0" y="1248196"/>
          <a:ext cx="2866642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282E5E9-E669-43ED-A8CA-1C8E9F846EBF}">
      <dsp:nvSpPr>
        <dsp:cNvPr id="0" name=""/>
        <dsp:cNvSpPr/>
      </dsp:nvSpPr>
      <dsp:spPr>
        <a:xfrm>
          <a:off x="0" y="1248196"/>
          <a:ext cx="2866642" cy="623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Objectives:</a:t>
          </a:r>
        </a:p>
      </dsp:txBody>
      <dsp:txXfrm>
        <a:off x="0" y="1248196"/>
        <a:ext cx="2866642" cy="623184"/>
      </dsp:txXfrm>
    </dsp:sp>
    <dsp:sp modelId="{53B61D1D-297E-49C1-8930-29B2DF10560C}">
      <dsp:nvSpPr>
        <dsp:cNvPr id="0" name=""/>
        <dsp:cNvSpPr/>
      </dsp:nvSpPr>
      <dsp:spPr>
        <a:xfrm>
          <a:off x="0" y="1871381"/>
          <a:ext cx="2866642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17219C5-469D-4AFE-98A0-BDFF46BA9207}">
      <dsp:nvSpPr>
        <dsp:cNvPr id="0" name=""/>
        <dsp:cNvSpPr/>
      </dsp:nvSpPr>
      <dsp:spPr>
        <a:xfrm>
          <a:off x="0" y="1871381"/>
          <a:ext cx="2866642" cy="623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- Launch by June 2026</a:t>
          </a:r>
        </a:p>
      </dsp:txBody>
      <dsp:txXfrm>
        <a:off x="0" y="1871381"/>
        <a:ext cx="2866642" cy="623184"/>
      </dsp:txXfrm>
    </dsp:sp>
    <dsp:sp modelId="{ABB50183-66B6-48AB-8481-613A99954C59}">
      <dsp:nvSpPr>
        <dsp:cNvPr id="0" name=""/>
        <dsp:cNvSpPr/>
      </dsp:nvSpPr>
      <dsp:spPr>
        <a:xfrm>
          <a:off x="0" y="2494565"/>
          <a:ext cx="2866642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1E51AD3-EC5F-4A88-A036-46C7427FE872}">
      <dsp:nvSpPr>
        <dsp:cNvPr id="0" name=""/>
        <dsp:cNvSpPr/>
      </dsp:nvSpPr>
      <dsp:spPr>
        <a:xfrm>
          <a:off x="0" y="2494565"/>
          <a:ext cx="2866642" cy="623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- 1,000 members in six months</a:t>
          </a:r>
        </a:p>
      </dsp:txBody>
      <dsp:txXfrm>
        <a:off x="0" y="2494565"/>
        <a:ext cx="2866642" cy="623184"/>
      </dsp:txXfrm>
    </dsp:sp>
    <dsp:sp modelId="{106A98B8-1FB4-4B06-9221-2D23ECEAA909}">
      <dsp:nvSpPr>
        <dsp:cNvPr id="0" name=""/>
        <dsp:cNvSpPr/>
      </dsp:nvSpPr>
      <dsp:spPr>
        <a:xfrm>
          <a:off x="0" y="3117749"/>
          <a:ext cx="2866642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C0C0AC9-8405-469C-B0D0-CB33507E6A61}">
      <dsp:nvSpPr>
        <dsp:cNvPr id="0" name=""/>
        <dsp:cNvSpPr/>
      </dsp:nvSpPr>
      <dsp:spPr>
        <a:xfrm>
          <a:off x="0" y="3117749"/>
          <a:ext cx="2866642" cy="623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- Break-even within the first year</a:t>
          </a:r>
        </a:p>
      </dsp:txBody>
      <dsp:txXfrm>
        <a:off x="0" y="3117749"/>
        <a:ext cx="2866642" cy="6231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2652FA-11B1-400C-BD97-87796A08C842}">
      <dsp:nvSpPr>
        <dsp:cNvPr id="0" name=""/>
        <dsp:cNvSpPr/>
      </dsp:nvSpPr>
      <dsp:spPr>
        <a:xfrm>
          <a:off x="548934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75D543-F692-40E1-AA5B-6574BA39A239}">
      <dsp:nvSpPr>
        <dsp:cNvPr id="0" name=""/>
        <dsp:cNvSpPr/>
      </dsp:nvSpPr>
      <dsp:spPr>
        <a:xfrm>
          <a:off x="76236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58FA8C-1328-4A2C-B181-E88E1DC504FC}">
      <dsp:nvSpPr>
        <dsp:cNvPr id="0" name=""/>
        <dsp:cNvSpPr/>
      </dsp:nvSpPr>
      <dsp:spPr>
        <a:xfrm>
          <a:off x="22878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Political: SME incentives, stable governance, post-Brexit import challenges</a:t>
          </a:r>
        </a:p>
      </dsp:txBody>
      <dsp:txXfrm>
        <a:off x="228784" y="1313725"/>
        <a:ext cx="1641796" cy="656718"/>
      </dsp:txXfrm>
    </dsp:sp>
    <dsp:sp modelId="{5139AB34-2DC8-4370-A91A-0F083472B90F}">
      <dsp:nvSpPr>
        <dsp:cNvPr id="0" name=""/>
        <dsp:cNvSpPr/>
      </dsp:nvSpPr>
      <dsp:spPr>
        <a:xfrm>
          <a:off x="2478046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CBC584-B639-4E90-9BD4-00D2EF217DA7}">
      <dsp:nvSpPr>
        <dsp:cNvPr id="0" name=""/>
        <dsp:cNvSpPr/>
      </dsp:nvSpPr>
      <dsp:spPr>
        <a:xfrm>
          <a:off x="2691479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07EFCD-57A0-4E38-B0A6-5A02A165C424}">
      <dsp:nvSpPr>
        <dsp:cNvPr id="0" name=""/>
        <dsp:cNvSpPr/>
      </dsp:nvSpPr>
      <dsp:spPr>
        <a:xfrm>
          <a:off x="2157895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Economic: Growth in leisure spending (+8%), inflation concerns</a:t>
          </a:r>
        </a:p>
      </dsp:txBody>
      <dsp:txXfrm>
        <a:off x="2157895" y="1313725"/>
        <a:ext cx="1641796" cy="656718"/>
      </dsp:txXfrm>
    </dsp:sp>
    <dsp:sp modelId="{9F2B238F-E3D3-4BDC-8735-416141C1CE8A}">
      <dsp:nvSpPr>
        <dsp:cNvPr id="0" name=""/>
        <dsp:cNvSpPr/>
      </dsp:nvSpPr>
      <dsp:spPr>
        <a:xfrm>
          <a:off x="4407157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338926-B3F1-44D4-B9C9-3E5988B731A9}">
      <dsp:nvSpPr>
        <dsp:cNvPr id="0" name=""/>
        <dsp:cNvSpPr/>
      </dsp:nvSpPr>
      <dsp:spPr>
        <a:xfrm>
          <a:off x="4620591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94272-1FDA-4949-8C64-EA61AA46E3C2}">
      <dsp:nvSpPr>
        <dsp:cNvPr id="0" name=""/>
        <dsp:cNvSpPr/>
      </dsp:nvSpPr>
      <dsp:spPr>
        <a:xfrm>
          <a:off x="4087007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Social: Rise of 'analogue leisure,' community engagement focus</a:t>
          </a:r>
        </a:p>
      </dsp:txBody>
      <dsp:txXfrm>
        <a:off x="4087007" y="1313725"/>
        <a:ext cx="1641796" cy="656718"/>
      </dsp:txXfrm>
    </dsp:sp>
    <dsp:sp modelId="{BA6EFAB0-A90C-4993-B2E7-9B0BD688184F}">
      <dsp:nvSpPr>
        <dsp:cNvPr id="0" name=""/>
        <dsp:cNvSpPr/>
      </dsp:nvSpPr>
      <dsp:spPr>
        <a:xfrm>
          <a:off x="6336268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96A3FC-A4B6-410D-9E06-D72D934AD0D5}">
      <dsp:nvSpPr>
        <dsp:cNvPr id="0" name=""/>
        <dsp:cNvSpPr/>
      </dsp:nvSpPr>
      <dsp:spPr>
        <a:xfrm>
          <a:off x="654970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9A07E-F2A4-4E77-A3F1-0087EB7D22E5}">
      <dsp:nvSpPr>
        <dsp:cNvPr id="0" name=""/>
        <dsp:cNvSpPr/>
      </dsp:nvSpPr>
      <dsp:spPr>
        <a:xfrm>
          <a:off x="601611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Technological: Online booking, social media marketing, digital POS system</a:t>
          </a:r>
        </a:p>
      </dsp:txBody>
      <dsp:txXfrm>
        <a:off x="6016118" y="1313725"/>
        <a:ext cx="1641796" cy="656718"/>
      </dsp:txXfrm>
    </dsp:sp>
    <dsp:sp modelId="{BC706FE4-FC46-4ED3-B5CE-CB6E44D4A157}">
      <dsp:nvSpPr>
        <dsp:cNvPr id="0" name=""/>
        <dsp:cNvSpPr/>
      </dsp:nvSpPr>
      <dsp:spPr>
        <a:xfrm>
          <a:off x="2478046" y="2380893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5B1470-2BBC-4225-A9CD-B45339B27F8E}">
      <dsp:nvSpPr>
        <dsp:cNvPr id="0" name=""/>
        <dsp:cNvSpPr/>
      </dsp:nvSpPr>
      <dsp:spPr>
        <a:xfrm>
          <a:off x="2691479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CA8BA4-24BD-453A-ABA0-B934B8DD9AFF}">
      <dsp:nvSpPr>
        <dsp:cNvPr id="0" name=""/>
        <dsp:cNvSpPr/>
      </dsp:nvSpPr>
      <dsp:spPr>
        <a:xfrm>
          <a:off x="2157895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Environmental: Local sourcing, recyclable materials, energy efficiency</a:t>
          </a:r>
        </a:p>
      </dsp:txBody>
      <dsp:txXfrm>
        <a:off x="2157895" y="3694331"/>
        <a:ext cx="1641796" cy="656718"/>
      </dsp:txXfrm>
    </dsp:sp>
    <dsp:sp modelId="{8ABC0460-C365-4615-81AA-98EF1C15EEA6}">
      <dsp:nvSpPr>
        <dsp:cNvPr id="0" name=""/>
        <dsp:cNvSpPr/>
      </dsp:nvSpPr>
      <dsp:spPr>
        <a:xfrm>
          <a:off x="4407157" y="2380893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18A40A-1B37-4A32-8B3A-707A1743662E}">
      <dsp:nvSpPr>
        <dsp:cNvPr id="0" name=""/>
        <dsp:cNvSpPr/>
      </dsp:nvSpPr>
      <dsp:spPr>
        <a:xfrm>
          <a:off x="4620591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680DD-17F5-4B62-8080-F3A3570B976A}">
      <dsp:nvSpPr>
        <dsp:cNvPr id="0" name=""/>
        <dsp:cNvSpPr/>
      </dsp:nvSpPr>
      <dsp:spPr>
        <a:xfrm>
          <a:off x="4087007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Legal: Food hygiene, health &amp; safety, GDPR, employment law compliance</a:t>
          </a:r>
        </a:p>
      </dsp:txBody>
      <dsp:txXfrm>
        <a:off x="4087007" y="3694331"/>
        <a:ext cx="1641796" cy="6567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7861EB-EC68-4B91-8964-EBD56441CD78}">
      <dsp:nvSpPr>
        <dsp:cNvPr id="0" name=""/>
        <dsp:cNvSpPr/>
      </dsp:nvSpPr>
      <dsp:spPr>
        <a:xfrm>
          <a:off x="0" y="329"/>
          <a:ext cx="272531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158CA4F-6133-4456-BE23-81D0AACBEE4D}">
      <dsp:nvSpPr>
        <dsp:cNvPr id="0" name=""/>
        <dsp:cNvSpPr/>
      </dsp:nvSpPr>
      <dsp:spPr>
        <a:xfrm>
          <a:off x="0" y="329"/>
          <a:ext cx="2725310" cy="539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Target Markets: Students, professionals, families, enthusiasts</a:t>
          </a:r>
        </a:p>
      </dsp:txBody>
      <dsp:txXfrm>
        <a:off x="0" y="329"/>
        <a:ext cx="2725310" cy="539880"/>
      </dsp:txXfrm>
    </dsp:sp>
    <dsp:sp modelId="{A9D650E5-A0DD-4394-A8A6-8178F277E137}">
      <dsp:nvSpPr>
        <dsp:cNvPr id="0" name=""/>
        <dsp:cNvSpPr/>
      </dsp:nvSpPr>
      <dsp:spPr>
        <a:xfrm>
          <a:off x="0" y="540210"/>
          <a:ext cx="272531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599A379-1626-4605-8FE8-C1E20F31AA57}">
      <dsp:nvSpPr>
        <dsp:cNvPr id="0" name=""/>
        <dsp:cNvSpPr/>
      </dsp:nvSpPr>
      <dsp:spPr>
        <a:xfrm>
          <a:off x="0" y="540210"/>
          <a:ext cx="2725310" cy="539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Positioning: 'Tamworth’s home for tabletop gaming, great food, and friendship.'</a:t>
          </a:r>
        </a:p>
      </dsp:txBody>
      <dsp:txXfrm>
        <a:off x="0" y="540210"/>
        <a:ext cx="2725310" cy="539880"/>
      </dsp:txXfrm>
    </dsp:sp>
    <dsp:sp modelId="{BFB46479-130E-4616-8943-F9C12057BD4C}">
      <dsp:nvSpPr>
        <dsp:cNvPr id="0" name=""/>
        <dsp:cNvSpPr/>
      </dsp:nvSpPr>
      <dsp:spPr>
        <a:xfrm>
          <a:off x="0" y="1080090"/>
          <a:ext cx="272531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2C9E43D-4EEB-469F-98AF-C38E35D5A00F}">
      <dsp:nvSpPr>
        <dsp:cNvPr id="0" name=""/>
        <dsp:cNvSpPr/>
      </dsp:nvSpPr>
      <dsp:spPr>
        <a:xfrm>
          <a:off x="0" y="1080090"/>
          <a:ext cx="2725310" cy="539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Pricing: £5 per person (2h table hire), £20/month memberships</a:t>
          </a:r>
        </a:p>
      </dsp:txBody>
      <dsp:txXfrm>
        <a:off x="0" y="1080090"/>
        <a:ext cx="2725310" cy="539880"/>
      </dsp:txXfrm>
    </dsp:sp>
    <dsp:sp modelId="{8166A592-F5C4-4416-B0F6-4352EC7FD260}">
      <dsp:nvSpPr>
        <dsp:cNvPr id="0" name=""/>
        <dsp:cNvSpPr/>
      </dsp:nvSpPr>
      <dsp:spPr>
        <a:xfrm>
          <a:off x="0" y="1619971"/>
          <a:ext cx="272531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C9BC267-F0CE-417E-9887-C47F03FB7EB1}">
      <dsp:nvSpPr>
        <dsp:cNvPr id="0" name=""/>
        <dsp:cNvSpPr/>
      </dsp:nvSpPr>
      <dsp:spPr>
        <a:xfrm>
          <a:off x="0" y="1619971"/>
          <a:ext cx="2725310" cy="539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Promotion: Social media ads, influencer partnerships, charity &amp; community events</a:t>
          </a:r>
        </a:p>
      </dsp:txBody>
      <dsp:txXfrm>
        <a:off x="0" y="1619971"/>
        <a:ext cx="2725310" cy="539880"/>
      </dsp:txXfrm>
    </dsp:sp>
    <dsp:sp modelId="{2091797E-6983-44FF-A16C-2D0016EC590B}">
      <dsp:nvSpPr>
        <dsp:cNvPr id="0" name=""/>
        <dsp:cNvSpPr/>
      </dsp:nvSpPr>
      <dsp:spPr>
        <a:xfrm>
          <a:off x="0" y="2159851"/>
          <a:ext cx="272531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E0520A6-70B9-4FD4-AF9A-38195BA5B4D0}">
      <dsp:nvSpPr>
        <dsp:cNvPr id="0" name=""/>
        <dsp:cNvSpPr/>
      </dsp:nvSpPr>
      <dsp:spPr>
        <a:xfrm>
          <a:off x="0" y="2159851"/>
          <a:ext cx="2725310" cy="539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Distribution: In-store + online booking system, future e-commerce</a:t>
          </a:r>
        </a:p>
      </dsp:txBody>
      <dsp:txXfrm>
        <a:off x="0" y="2159851"/>
        <a:ext cx="2725310" cy="5398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ECD1EA-FF99-472A-BE0A-76B8468C1E11}">
      <dsp:nvSpPr>
        <dsp:cNvPr id="0" name=""/>
        <dsp:cNvSpPr/>
      </dsp:nvSpPr>
      <dsp:spPr>
        <a:xfrm>
          <a:off x="0" y="0"/>
          <a:ext cx="34851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3EE5F2-69BA-46A5-8A81-24AF0F5AE7AF}">
      <dsp:nvSpPr>
        <dsp:cNvPr id="0" name=""/>
        <dsp:cNvSpPr/>
      </dsp:nvSpPr>
      <dsp:spPr>
        <a:xfrm>
          <a:off x="0" y="0"/>
          <a:ext cx="3485179" cy="451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Revenue: £750–£1,000 daily; £1,200 by year-end</a:t>
          </a:r>
        </a:p>
      </dsp:txBody>
      <dsp:txXfrm>
        <a:off x="0" y="0"/>
        <a:ext cx="3485179" cy="451643"/>
      </dsp:txXfrm>
    </dsp:sp>
    <dsp:sp modelId="{4BF3D298-DFE8-46C9-96EE-A681E9A4252C}">
      <dsp:nvSpPr>
        <dsp:cNvPr id="0" name=""/>
        <dsp:cNvSpPr/>
      </dsp:nvSpPr>
      <dsp:spPr>
        <a:xfrm>
          <a:off x="0" y="451643"/>
          <a:ext cx="34851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855FD5-2595-461E-B852-52F8DCC63724}">
      <dsp:nvSpPr>
        <dsp:cNvPr id="0" name=""/>
        <dsp:cNvSpPr/>
      </dsp:nvSpPr>
      <dsp:spPr>
        <a:xfrm>
          <a:off x="0" y="451643"/>
          <a:ext cx="3485179" cy="451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Break-even: Within 12 months</a:t>
          </a:r>
        </a:p>
      </dsp:txBody>
      <dsp:txXfrm>
        <a:off x="0" y="451643"/>
        <a:ext cx="3485179" cy="451643"/>
      </dsp:txXfrm>
    </dsp:sp>
    <dsp:sp modelId="{7AEA0DC9-DB4F-4503-8FEF-77BA90120B54}">
      <dsp:nvSpPr>
        <dsp:cNvPr id="0" name=""/>
        <dsp:cNvSpPr/>
      </dsp:nvSpPr>
      <dsp:spPr>
        <a:xfrm>
          <a:off x="0" y="903287"/>
          <a:ext cx="34851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3FDF80A-979F-4932-ACDC-D5CFBF90D3F4}">
      <dsp:nvSpPr>
        <dsp:cNvPr id="0" name=""/>
        <dsp:cNvSpPr/>
      </dsp:nvSpPr>
      <dsp:spPr>
        <a:xfrm>
          <a:off x="0" y="903287"/>
          <a:ext cx="3485179" cy="451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Risks: Cost inflation, customer uptake</a:t>
          </a:r>
        </a:p>
      </dsp:txBody>
      <dsp:txXfrm>
        <a:off x="0" y="903287"/>
        <a:ext cx="3485179" cy="451643"/>
      </dsp:txXfrm>
    </dsp:sp>
    <dsp:sp modelId="{ED9968F9-AC76-4D37-8930-9D0D49DF6E80}">
      <dsp:nvSpPr>
        <dsp:cNvPr id="0" name=""/>
        <dsp:cNvSpPr/>
      </dsp:nvSpPr>
      <dsp:spPr>
        <a:xfrm>
          <a:off x="0" y="1354930"/>
          <a:ext cx="34851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947F690-22B9-4DD4-AF9B-D1E7E9899546}">
      <dsp:nvSpPr>
        <dsp:cNvPr id="0" name=""/>
        <dsp:cNvSpPr/>
      </dsp:nvSpPr>
      <dsp:spPr>
        <a:xfrm>
          <a:off x="0" y="1354930"/>
          <a:ext cx="3485179" cy="451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Mitigation:</a:t>
          </a:r>
        </a:p>
      </dsp:txBody>
      <dsp:txXfrm>
        <a:off x="0" y="1354930"/>
        <a:ext cx="3485179" cy="451643"/>
      </dsp:txXfrm>
    </dsp:sp>
    <dsp:sp modelId="{4803D956-326E-42FE-A7AC-9C25FBE5BA20}">
      <dsp:nvSpPr>
        <dsp:cNvPr id="0" name=""/>
        <dsp:cNvSpPr/>
      </dsp:nvSpPr>
      <dsp:spPr>
        <a:xfrm>
          <a:off x="0" y="1806574"/>
          <a:ext cx="34851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435EFD-700B-472F-AB92-470EB19660A7}">
      <dsp:nvSpPr>
        <dsp:cNvPr id="0" name=""/>
        <dsp:cNvSpPr/>
      </dsp:nvSpPr>
      <dsp:spPr>
        <a:xfrm>
          <a:off x="0" y="1806574"/>
          <a:ext cx="3485179" cy="451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Flexible staffing</a:t>
          </a:r>
        </a:p>
      </dsp:txBody>
      <dsp:txXfrm>
        <a:off x="0" y="1806574"/>
        <a:ext cx="3485179" cy="451643"/>
      </dsp:txXfrm>
    </dsp:sp>
    <dsp:sp modelId="{22841261-67B5-49E0-BCFC-C32A1C63EEE1}">
      <dsp:nvSpPr>
        <dsp:cNvPr id="0" name=""/>
        <dsp:cNvSpPr/>
      </dsp:nvSpPr>
      <dsp:spPr>
        <a:xfrm>
          <a:off x="0" y="2258218"/>
          <a:ext cx="34851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E385B2-BC26-4828-86DB-9FB9F114E6BC}">
      <dsp:nvSpPr>
        <dsp:cNvPr id="0" name=""/>
        <dsp:cNvSpPr/>
      </dsp:nvSpPr>
      <dsp:spPr>
        <a:xfrm>
          <a:off x="0" y="2258218"/>
          <a:ext cx="3485179" cy="451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Community engagement</a:t>
          </a:r>
        </a:p>
      </dsp:txBody>
      <dsp:txXfrm>
        <a:off x="0" y="2258218"/>
        <a:ext cx="3485179" cy="451643"/>
      </dsp:txXfrm>
    </dsp:sp>
    <dsp:sp modelId="{0F1A9BAD-70F9-4AB9-97BE-5DCF415F4B28}">
      <dsp:nvSpPr>
        <dsp:cNvPr id="0" name=""/>
        <dsp:cNvSpPr/>
      </dsp:nvSpPr>
      <dsp:spPr>
        <a:xfrm>
          <a:off x="0" y="2709861"/>
          <a:ext cx="34851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0A25FF-2717-48AB-B9B2-67EDFA20960F}">
      <dsp:nvSpPr>
        <dsp:cNvPr id="0" name=""/>
        <dsp:cNvSpPr/>
      </dsp:nvSpPr>
      <dsp:spPr>
        <a:xfrm>
          <a:off x="0" y="2709861"/>
          <a:ext cx="3485179" cy="451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Supplier diversification</a:t>
          </a:r>
        </a:p>
      </dsp:txBody>
      <dsp:txXfrm>
        <a:off x="0" y="2709861"/>
        <a:ext cx="3485179" cy="451643"/>
      </dsp:txXfrm>
    </dsp:sp>
    <dsp:sp modelId="{17EE495C-84CC-4D36-B0EF-8693E942776C}">
      <dsp:nvSpPr>
        <dsp:cNvPr id="0" name=""/>
        <dsp:cNvSpPr/>
      </dsp:nvSpPr>
      <dsp:spPr>
        <a:xfrm>
          <a:off x="0" y="3161505"/>
          <a:ext cx="34851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C96B1C-0013-455E-992C-9A9414C70498}">
      <dsp:nvSpPr>
        <dsp:cNvPr id="0" name=""/>
        <dsp:cNvSpPr/>
      </dsp:nvSpPr>
      <dsp:spPr>
        <a:xfrm>
          <a:off x="0" y="3161505"/>
          <a:ext cx="3485179" cy="451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Monthly reviews</a:t>
          </a:r>
        </a:p>
      </dsp:txBody>
      <dsp:txXfrm>
        <a:off x="0" y="3161505"/>
        <a:ext cx="3485179" cy="4516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7CDB44-B31A-4D77-83BF-033690B6DB67}">
      <dsp:nvSpPr>
        <dsp:cNvPr id="0" name=""/>
        <dsp:cNvSpPr/>
      </dsp:nvSpPr>
      <dsp:spPr>
        <a:xfrm>
          <a:off x="0" y="128974"/>
          <a:ext cx="3485179" cy="7956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Meeple Haven offers a unique, inclusive social hub</a:t>
          </a:r>
        </a:p>
      </dsp:txBody>
      <dsp:txXfrm>
        <a:off x="38838" y="167812"/>
        <a:ext cx="3407503" cy="717924"/>
      </dsp:txXfrm>
    </dsp:sp>
    <dsp:sp modelId="{CDC77DB3-503D-4185-B960-91FCFB19C937}">
      <dsp:nvSpPr>
        <dsp:cNvPr id="0" name=""/>
        <dsp:cNvSpPr/>
      </dsp:nvSpPr>
      <dsp:spPr>
        <a:xfrm>
          <a:off x="0" y="982174"/>
          <a:ext cx="3485179" cy="79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Strong local market potential</a:t>
          </a:r>
        </a:p>
      </dsp:txBody>
      <dsp:txXfrm>
        <a:off x="38838" y="1021012"/>
        <a:ext cx="3407503" cy="717924"/>
      </dsp:txXfrm>
    </dsp:sp>
    <dsp:sp modelId="{CA5D41C3-3AF7-4F6D-9264-E70B5178FF0A}">
      <dsp:nvSpPr>
        <dsp:cNvPr id="0" name=""/>
        <dsp:cNvSpPr/>
      </dsp:nvSpPr>
      <dsp:spPr>
        <a:xfrm>
          <a:off x="0" y="1835374"/>
          <a:ext cx="3485179" cy="7956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Sustainable, community-driven growth plan</a:t>
          </a:r>
        </a:p>
      </dsp:txBody>
      <dsp:txXfrm>
        <a:off x="38838" y="1874212"/>
        <a:ext cx="3407503" cy="717924"/>
      </dsp:txXfrm>
    </dsp:sp>
    <dsp:sp modelId="{F27A0981-D321-4C97-A872-70B7ACE8D99B}">
      <dsp:nvSpPr>
        <dsp:cNvPr id="0" name=""/>
        <dsp:cNvSpPr/>
      </dsp:nvSpPr>
      <dsp:spPr>
        <a:xfrm>
          <a:off x="0" y="2688574"/>
          <a:ext cx="3485179" cy="7956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Strategic marketing and diversified funding for stability</a:t>
          </a:r>
        </a:p>
      </dsp:txBody>
      <dsp:txXfrm>
        <a:off x="38838" y="2727412"/>
        <a:ext cx="3407503" cy="717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0662A4-5119-FC3F-B6AB-2CA7AAB9A6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25" r="7275"/>
          <a:stretch>
            <a:fillRect/>
          </a:stretch>
        </p:blipFill>
        <p:spPr>
          <a:xfrm>
            <a:off x="-3" y="-4"/>
            <a:ext cx="565098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57737" y="3962400"/>
            <a:ext cx="4129361" cy="1690409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900"/>
              <a:t>Business Plan Presentation: Meeple Haven Board Game Café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57737" y="5709565"/>
            <a:ext cx="4046981" cy="646785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000"/>
              <a:t>Program of Study: BO(Hons) Business Management</a:t>
            </a:r>
          </a:p>
          <a:p>
            <a:pPr algn="l">
              <a:lnSpc>
                <a:spcPct val="90000"/>
              </a:lnSpc>
            </a:pPr>
            <a:r>
              <a:rPr lang="en-US" sz="1000"/>
              <a:t>Module Name and Code: Enterprise &amp; Entrepreneurship LCLM4006</a:t>
            </a:r>
          </a:p>
          <a:p>
            <a:pPr algn="l">
              <a:lnSpc>
                <a:spcPct val="90000"/>
              </a:lnSpc>
            </a:pPr>
            <a:r>
              <a:rPr lang="en-US" sz="1000"/>
              <a:t>Student Name &amp; ID: Gabriela Tundrea (2322808)</a:t>
            </a: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F6B944DF-1679-FF96-96F1-CEE2A9933E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577" r="9849" b="-1"/>
          <a:stretch>
            <a:fillRect/>
          </a:stretch>
        </p:blipFill>
        <p:spPr>
          <a:xfrm>
            <a:off x="5740155" y="6"/>
            <a:ext cx="3403848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/>
              <a:t>Overview of the Business Idea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9BA3DE9-86B3-7675-AFC1-6E3605C023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54" r="15105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882CC1-9F93-AE33-762A-D0B21C27BC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1455775"/>
              </p:ext>
            </p:extLst>
          </p:nvPr>
        </p:nvGraphicFramePr>
        <p:xfrm>
          <a:off x="571351" y="2743200"/>
          <a:ext cx="3485179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/>
              <a:t>Mission, Vision &amp; Objectives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D0AC7B-48EE-2743-482A-E952C2924F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96" r="10547"/>
          <a:stretch>
            <a:fillRect/>
          </a:stretch>
        </p:blipFill>
        <p:spPr>
          <a:xfrm>
            <a:off x="20" y="10"/>
            <a:ext cx="5202273" cy="6857990"/>
          </a:xfrm>
          <a:prstGeom prst="rect">
            <a:avLst/>
          </a:prstGeom>
        </p:spPr>
      </p:pic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DB9D328-4574-7C3B-BF4B-FBACF7EE7B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5866822"/>
              </p:ext>
            </p:extLst>
          </p:nvPr>
        </p:nvGraphicFramePr>
        <p:xfrm>
          <a:off x="5648707" y="2434201"/>
          <a:ext cx="2866642" cy="3742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2F61C5D-0554-55B3-08B0-6A3B03158CD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9740" r="9091" b="12079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Environmental Analysis (PESTEL)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6CBB29-9663-4202-4C3D-BA88B52B3A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675536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A11FCD-EAA4-C226-F355-5D4BFE5E66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306" r="1" b="3769"/>
          <a:stretch>
            <a:fillRect/>
          </a:stretch>
        </p:blipFill>
        <p:spPr>
          <a:xfrm>
            <a:off x="20" y="10"/>
            <a:ext cx="7460291" cy="6857990"/>
          </a:xfrm>
          <a:prstGeom prst="rect">
            <a:avLst/>
          </a:prstGeom>
        </p:spPr>
      </p:pic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239536" y="0"/>
            <a:ext cx="3904464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38" name="Freeform: Shape 37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1169" y="0"/>
            <a:ext cx="3782831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022759" y="0"/>
            <a:ext cx="189729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0" y="1045597"/>
            <a:ext cx="2725309" cy="1588422"/>
          </a:xfrm>
        </p:spPr>
        <p:txBody>
          <a:bodyPr anchor="b">
            <a:normAutofit/>
          </a:bodyPr>
          <a:lstStyle/>
          <a:p>
            <a:r>
              <a:rPr lang="en-GB" sz="3100"/>
              <a:t>Marketing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186E3B-FC80-072F-A369-F1CBFED67C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6011159"/>
              </p:ext>
            </p:extLst>
          </p:nvPr>
        </p:nvGraphicFramePr>
        <p:xfrm>
          <a:off x="6035039" y="2722729"/>
          <a:ext cx="2725310" cy="270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138036"/>
            <a:ext cx="3064248" cy="1402470"/>
          </a:xfrm>
        </p:spPr>
        <p:txBody>
          <a:bodyPr anchor="t">
            <a:normAutofit/>
          </a:bodyPr>
          <a:lstStyle/>
          <a:p>
            <a:r>
              <a:rPr lang="en-GB" sz="2800"/>
              <a:t>Funding Requirements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2551176"/>
            <a:ext cx="3064248" cy="35912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/>
              <a:t>• Total Capital Needed: £125,000</a:t>
            </a:r>
          </a:p>
          <a:p>
            <a:pPr marL="0" indent="0">
              <a:buNone/>
            </a:pPr>
            <a:r>
              <a:rPr lang="en-US" sz="1700"/>
              <a:t>• Sources:</a:t>
            </a:r>
          </a:p>
          <a:p>
            <a:pPr marL="0" indent="0">
              <a:buNone/>
            </a:pPr>
            <a:r>
              <a:rPr lang="en-US" sz="1700"/>
              <a:t>  - Owner’s Equity: £25,000</a:t>
            </a:r>
          </a:p>
          <a:p>
            <a:pPr marL="0" indent="0">
              <a:buNone/>
            </a:pPr>
            <a:r>
              <a:rPr lang="en-US" sz="1700"/>
              <a:t>  - Start-Up Loan: £50,000</a:t>
            </a:r>
          </a:p>
          <a:p>
            <a:pPr marL="0" indent="0">
              <a:buNone/>
            </a:pPr>
            <a:r>
              <a:rPr lang="en-US" sz="1700"/>
              <a:t>  - Private Investor: £30,000 (15% equity)</a:t>
            </a:r>
          </a:p>
          <a:p>
            <a:pPr marL="0" indent="0">
              <a:buNone/>
            </a:pPr>
            <a:r>
              <a:rPr lang="en-US" sz="1700"/>
              <a:t>  - Crowdfunding: £20,000</a:t>
            </a:r>
          </a:p>
          <a:p>
            <a:pPr marL="0" indent="0">
              <a:buNone/>
            </a:pPr>
            <a:r>
              <a:rPr lang="en-US" sz="1700"/>
              <a:t>• Purpose: Lease &amp; renovation, equipment, wages, marketing, stock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EAE3D6-EC0E-A2EE-7390-FC5A581306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33" r="14234"/>
          <a:stretch>
            <a:fillRect/>
          </a:stretch>
        </p:blipFill>
        <p:spPr>
          <a:xfrm>
            <a:off x="4238244" y="10"/>
            <a:ext cx="4905756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138036"/>
            <a:ext cx="3064248" cy="1402470"/>
          </a:xfrm>
        </p:spPr>
        <p:txBody>
          <a:bodyPr anchor="t">
            <a:normAutofit/>
          </a:bodyPr>
          <a:lstStyle/>
          <a:p>
            <a:r>
              <a:rPr lang="en-GB" sz="2800"/>
              <a:t>Allocation of Funds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2551176"/>
            <a:ext cx="3064248" cy="3591207"/>
          </a:xfrm>
        </p:spPr>
        <p:txBody>
          <a:bodyPr>
            <a:normAutofit/>
          </a:bodyPr>
          <a:lstStyle/>
          <a:p>
            <a:r>
              <a:rPr lang="en-US" sz="1600"/>
              <a:t>Lease &amp; Renovations – £30,000</a:t>
            </a:r>
          </a:p>
          <a:p>
            <a:r>
              <a:rPr lang="en-US" sz="1600"/>
              <a:t>Furniture &amp; Fixtures – £15,000</a:t>
            </a:r>
          </a:p>
          <a:p>
            <a:r>
              <a:rPr lang="en-US" sz="1600"/>
              <a:t>Kitchen Equipment – £20,000</a:t>
            </a:r>
          </a:p>
          <a:p>
            <a:r>
              <a:rPr lang="en-US" sz="1600"/>
              <a:t>Game Library – £10,000</a:t>
            </a:r>
          </a:p>
          <a:p>
            <a:r>
              <a:rPr lang="en-US" sz="1600"/>
              <a:t>Licenses &amp; Legal – £5,000</a:t>
            </a:r>
          </a:p>
          <a:p>
            <a:r>
              <a:rPr lang="en-US" sz="1600"/>
              <a:t>Marketing &amp; Launch – £8,000</a:t>
            </a:r>
          </a:p>
          <a:p>
            <a:r>
              <a:rPr lang="en-US" sz="1600"/>
              <a:t>Staff &amp; Training – £10,000</a:t>
            </a:r>
          </a:p>
          <a:p>
            <a:r>
              <a:rPr lang="en-US" sz="1600"/>
              <a:t>POS/IT – £4,000</a:t>
            </a:r>
          </a:p>
          <a:p>
            <a:r>
              <a:rPr lang="en-US" sz="1600"/>
              <a:t>Inventory – £3,000</a:t>
            </a:r>
          </a:p>
          <a:p>
            <a:r>
              <a:rPr lang="en-US" sz="1600"/>
              <a:t>Working Capital – £20,000</a:t>
            </a:r>
          </a:p>
          <a:p>
            <a:r>
              <a:rPr lang="en-US" sz="1600"/>
              <a:t>Total: £125,000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4464E7-98E0-DEC0-B8CE-26D83B4B32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758" r="12709"/>
          <a:stretch>
            <a:fillRect/>
          </a:stretch>
        </p:blipFill>
        <p:spPr>
          <a:xfrm>
            <a:off x="4238244" y="10"/>
            <a:ext cx="4905756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Financial Outlook &amp; Risk Management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6117A6-A5C5-761B-81AD-C045D5044D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54" r="15105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F9407C-F881-2572-A57F-99CFFD2743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998805"/>
              </p:ext>
            </p:extLst>
          </p:nvPr>
        </p:nvGraphicFramePr>
        <p:xfrm>
          <a:off x="571351" y="2743200"/>
          <a:ext cx="3485179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Conclusion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1477F1-B6BB-1862-F6E7-554105602B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54" r="15105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D3E2FA-A5D2-F8C6-62F7-ADE3BC5405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7104506"/>
              </p:ext>
            </p:extLst>
          </p:nvPr>
        </p:nvGraphicFramePr>
        <p:xfrm>
          <a:off x="571351" y="2743200"/>
          <a:ext cx="3485179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506</Words>
  <Application>Microsoft Office PowerPoint</Application>
  <PresentationFormat>On-screen Show (4:3)</PresentationFormat>
  <Paragraphs>65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Meiryo</vt:lpstr>
      <vt:lpstr>Arial</vt:lpstr>
      <vt:lpstr>Calibri</vt:lpstr>
      <vt:lpstr>Office Theme</vt:lpstr>
      <vt:lpstr>Business Plan Presentation: Meeple Haven Board Game Café</vt:lpstr>
      <vt:lpstr>Overview of the Business Idea</vt:lpstr>
      <vt:lpstr>Mission, Vision &amp; Objectives</vt:lpstr>
      <vt:lpstr>Environmental Analysis (PESTEL)</vt:lpstr>
      <vt:lpstr>Marketing Strategy</vt:lpstr>
      <vt:lpstr>Funding Requirements</vt:lpstr>
      <vt:lpstr>Allocation of Funds</vt:lpstr>
      <vt:lpstr>Financial Outlook &amp; Risk Management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Hp 2023</dc:creator>
  <cp:keywords/>
  <dc:description>generated using python-pptx</dc:description>
  <cp:lastModifiedBy>gabriela tundrea</cp:lastModifiedBy>
  <cp:revision>2</cp:revision>
  <dcterms:created xsi:type="dcterms:W3CDTF">2013-01-27T09:14:16Z</dcterms:created>
  <dcterms:modified xsi:type="dcterms:W3CDTF">2025-11-01T11:51:39Z</dcterms:modified>
  <cp:category/>
</cp:coreProperties>
</file>