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7" r:id="rId11"/>
    <p:sldId id="266" r:id="rId12"/>
    <p:sldId id="265" r:id="rId13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385" autoAdjust="0"/>
    <p:restoredTop sz="94576" autoAdjust="0"/>
  </p:normalViewPr>
  <p:slideViewPr>
    <p:cSldViewPr>
      <p:cViewPr>
        <p:scale>
          <a:sx n="66" d="100"/>
          <a:sy n="66" d="100"/>
        </p:scale>
        <p:origin x="1136" y="-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88652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0444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7525B8-0A1E-48CE-AA7A-94CA5D59C5A5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0CEAE2-E49E-4389-B4D7-B5A65611D1B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7169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502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441189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9715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4808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3399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>
              <a:defRPr/>
            </a:pPr>
            <a:fld id="{BBFE7C81-BC59-49C4-B970-6020E639505B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564236-0921-40F4-A526-D08299A9CED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0916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2EEDF0-64B3-49F7-80EF-7E736BE598CD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5FFBAA-7097-4EBF-8EC8-BA13F122F32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11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471B8D-6ACC-4BC6-87AC-49C3135EE585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27268F-FCE8-404C-B794-14F7726128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227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271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</p:bldLst>
  </p:timing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home.barclays/who-we-are/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C1958-069A-4DD3-6654-75A717D85E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584" y="700881"/>
            <a:ext cx="7315200" cy="1825096"/>
          </a:xfrm>
        </p:spPr>
        <p:txBody>
          <a:bodyPr>
            <a:normAutofit/>
          </a:bodyPr>
          <a:lstStyle/>
          <a:p>
            <a:r>
              <a:rPr lang="en-GB" sz="2800" dirty="0"/>
              <a:t>Developing Relationships and Workplace Achievements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484E88-D34D-E4B5-6E00-6DB67AA5DE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7200" dirty="0"/>
              <a:t>Presented by Stefan  Kolev</a:t>
            </a:r>
          </a:p>
          <a:p>
            <a:r>
              <a:rPr lang="en-GB" sz="7200" dirty="0"/>
              <a:t>Student ID:2124578</a:t>
            </a:r>
          </a:p>
          <a:p>
            <a:r>
              <a:rPr lang="en-GB" sz="7200" dirty="0"/>
              <a:t>Lecture name: Charles </a:t>
            </a:r>
            <a:r>
              <a:rPr lang="en-GB" sz="7200" dirty="0" err="1"/>
              <a:t>Nwaogwuagwu</a:t>
            </a:r>
            <a:endParaRPr lang="en-GB" sz="7200" dirty="0"/>
          </a:p>
          <a:p>
            <a:r>
              <a:rPr lang="en-GB" sz="7200" dirty="0"/>
              <a:t>BA (Hons) Leadership and Management Skills for the Workplace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660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5157704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43EF4-5635-E19F-A24E-1F06D3BA7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037" y="211997"/>
            <a:ext cx="3968495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Introduction of the company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640080"/>
            <a:ext cx="301294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75579" y="806357"/>
            <a:ext cx="2763774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text on a white background&#10;&#10;Description automatically generated">
            <a:extLst>
              <a:ext uri="{FF2B5EF4-FFF2-40B4-BE49-F238E27FC236}">
                <a16:creationId xmlns:a16="http://schemas.microsoft.com/office/drawing/2014/main" id="{696C4F67-9C9F-A88A-8D55-4A7C36F85E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9023" y="2562791"/>
            <a:ext cx="2516886" cy="1415748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46356AB-D26A-5DDE-9EFA-77C54BC8A28D}"/>
              </a:ext>
            </a:extLst>
          </p:cNvPr>
          <p:cNvSpPr/>
          <p:nvPr/>
        </p:nvSpPr>
        <p:spPr>
          <a:xfrm>
            <a:off x="811323" y="1577940"/>
            <a:ext cx="3589922" cy="1188720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British universal bank </a:t>
            </a:r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6E511E52-6ED0-A328-D596-0645F3D22180}"/>
              </a:ext>
            </a:extLst>
          </p:cNvPr>
          <p:cNvSpPr/>
          <p:nvPr/>
        </p:nvSpPr>
        <p:spPr>
          <a:xfrm>
            <a:off x="2411760" y="2766660"/>
            <a:ext cx="360040" cy="1526436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76AA454-0FD5-62E2-1558-73EC93547C24}"/>
              </a:ext>
            </a:extLst>
          </p:cNvPr>
          <p:cNvSpPr/>
          <p:nvPr/>
        </p:nvSpPr>
        <p:spPr>
          <a:xfrm>
            <a:off x="174045" y="4798807"/>
            <a:ext cx="4809614" cy="184719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-Retail banking service</a:t>
            </a:r>
          </a:p>
          <a:p>
            <a:pPr algn="ctr"/>
            <a:r>
              <a:rPr lang="en-GB" dirty="0"/>
              <a:t>-Corporate banking service</a:t>
            </a:r>
          </a:p>
          <a:p>
            <a:pPr algn="ctr"/>
            <a:r>
              <a:rPr lang="en-GB" dirty="0"/>
              <a:t>-Investment banking service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5D03E2C-59D0-0282-65E0-C246DF0CFDC4}"/>
              </a:ext>
            </a:extLst>
          </p:cNvPr>
          <p:cNvSpPr/>
          <p:nvPr/>
        </p:nvSpPr>
        <p:spPr>
          <a:xfrm>
            <a:off x="811323" y="1577940"/>
            <a:ext cx="3589923" cy="1188721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British universal bank</a:t>
            </a:r>
          </a:p>
        </p:txBody>
      </p:sp>
    </p:spTree>
    <p:extLst>
      <p:ext uri="{BB962C8B-B14F-4D97-AF65-F5344CB8AC3E}">
        <p14:creationId xmlns:p14="http://schemas.microsoft.com/office/powerpoint/2010/main" val="4026241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7E8CD-1C07-E4D6-4842-63170B9AF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fifth values of Barclays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6677E-D230-5FC7-7300-25766D9CC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1.Respect </a:t>
            </a:r>
          </a:p>
          <a:p>
            <a:r>
              <a:rPr lang="en-GB" dirty="0"/>
              <a:t>2.Integrity </a:t>
            </a:r>
          </a:p>
          <a:p>
            <a:r>
              <a:rPr lang="en-GB" dirty="0"/>
              <a:t>3.Service</a:t>
            </a:r>
          </a:p>
          <a:p>
            <a:r>
              <a:rPr lang="en-GB" dirty="0"/>
              <a:t>4.Excellence</a:t>
            </a:r>
          </a:p>
          <a:p>
            <a:r>
              <a:rPr lang="en-GB" dirty="0"/>
              <a:t>5.Stewardship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AB009-F2E5-6244-78FF-72AF0DE15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153DD7-5B24-1D6D-C0EA-2A8C8D54A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604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0AF7B-B670-574E-CBF7-E2F3033B6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knowledge do we need to be Hr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0F286-F4CE-2C81-40E6-0A3C8BE0B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A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dministration skills.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Knowledge of human resources and employment law.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to be thorough and pay attention to detail.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T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he ability to work well with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T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he ability to monitor your own performance and that of your colleagues.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Excellent written communication skills.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B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usiness management skills.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556E9-7DFA-918B-F54D-50052FCEA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FD9970-B087-0786-2DB6-1EFD64CAD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1629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FF1B6-7504-9E22-2949-A6CCCD96C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US" sz="2800" dirty="0"/>
              <a:t>What skills do I need to be HR officer?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CC18B-5FC5-0BCF-1274-3A477B638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Administration skills</a:t>
            </a:r>
          </a:p>
          <a:p>
            <a:r>
              <a:rPr lang="en-US" sz="1800" dirty="0"/>
              <a:t>Excellent written communication skills</a:t>
            </a:r>
          </a:p>
          <a:p>
            <a:r>
              <a:rPr lang="en-US" sz="1800" dirty="0"/>
              <a:t>Business management skills</a:t>
            </a:r>
          </a:p>
          <a:p>
            <a:endParaRPr lang="en-US" sz="1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22C53-1962-FF60-5303-EDA86E47B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22BB7-50B7-1481-2CAB-55BFBBE4F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6748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DA00A-3F27-4EED-475F-D96731CD9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behavior do I need to be HR officer?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45D50-705E-401D-B893-DE3D25815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</a:t>
            </a:r>
            <a:r>
              <a:rPr lang="en-GB" sz="2000" dirty="0"/>
              <a:t>Curious</a:t>
            </a:r>
          </a:p>
          <a:p>
            <a:r>
              <a:rPr lang="en-GB" dirty="0"/>
              <a:t>2.</a:t>
            </a:r>
            <a:r>
              <a:rPr lang="en-GB" sz="2000" dirty="0"/>
              <a:t>Desive thinker</a:t>
            </a:r>
          </a:p>
          <a:p>
            <a:r>
              <a:rPr lang="en-GB" dirty="0"/>
              <a:t>3.</a:t>
            </a:r>
            <a:r>
              <a:rPr lang="en-GB" sz="2000" dirty="0"/>
              <a:t>Skilled influencer </a:t>
            </a:r>
          </a:p>
          <a:p>
            <a:r>
              <a:rPr lang="en-GB" dirty="0"/>
              <a:t>4.</a:t>
            </a:r>
            <a:r>
              <a:rPr lang="en-GB" b="1" i="0" dirty="0">
                <a:solidFill>
                  <a:srgbClr val="212529"/>
                </a:solidFill>
                <a:effectLst/>
                <a:latin typeface="recoletasemibold"/>
              </a:rPr>
              <a:t> Role model and personally credible</a:t>
            </a:r>
          </a:p>
          <a:p>
            <a:r>
              <a:rPr lang="en-GB" b="1" dirty="0">
                <a:solidFill>
                  <a:srgbClr val="212529"/>
                </a:solidFill>
                <a:latin typeface="recoletasemibold"/>
              </a:rPr>
              <a:t>5.</a:t>
            </a:r>
            <a:r>
              <a:rPr lang="en-GB" b="1" i="0" dirty="0">
                <a:solidFill>
                  <a:srgbClr val="212529"/>
                </a:solidFill>
                <a:effectLst/>
                <a:latin typeface="recoletasemibold"/>
              </a:rPr>
              <a:t> Courage to challenge</a:t>
            </a:r>
          </a:p>
          <a:p>
            <a:r>
              <a:rPr lang="en-GB" b="1" dirty="0">
                <a:solidFill>
                  <a:srgbClr val="212529"/>
                </a:solidFill>
                <a:latin typeface="recoletasemibold"/>
              </a:rPr>
              <a:t>6.</a:t>
            </a:r>
            <a:r>
              <a:rPr lang="en-GB" b="1" i="0" dirty="0">
                <a:solidFill>
                  <a:srgbClr val="212529"/>
                </a:solidFill>
                <a:effectLst/>
                <a:latin typeface="recoletasemibold"/>
              </a:rPr>
              <a:t> Driven to deliver</a:t>
            </a:r>
            <a:endParaRPr lang="en-GB" b="0" i="0" dirty="0">
              <a:solidFill>
                <a:srgbClr val="212529"/>
              </a:solidFill>
              <a:effectLst/>
              <a:latin typeface="recoletasemibold"/>
            </a:endParaRPr>
          </a:p>
          <a:p>
            <a:endParaRPr lang="en-GB" b="0" i="0" dirty="0">
              <a:solidFill>
                <a:srgbClr val="212529"/>
              </a:solidFill>
              <a:effectLst/>
              <a:latin typeface="recoletasemibold"/>
            </a:endParaRPr>
          </a:p>
          <a:p>
            <a:endParaRPr lang="en-GB" b="0" i="0" dirty="0">
              <a:solidFill>
                <a:srgbClr val="212529"/>
              </a:solidFill>
              <a:effectLst/>
              <a:latin typeface="recoletasemibold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EA1A9-CE1E-B6F0-7D99-B0FB4DD6C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EEF6F2-61FA-1BC5-790F-742F40760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7522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colorful squares with white text">
            <a:extLst>
              <a:ext uri="{FF2B5EF4-FFF2-40B4-BE49-F238E27FC236}">
                <a16:creationId xmlns:a16="http://schemas.microsoft.com/office/drawing/2014/main" id="{DD4CA664-8EF3-7763-46A6-967536102D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752528" cy="2449885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140B722-3F59-4D6E-A421-2C8DC112B86D}"/>
              </a:ext>
            </a:extLst>
          </p:cNvPr>
          <p:cNvSpPr txBox="1"/>
          <p:nvPr/>
        </p:nvSpPr>
        <p:spPr>
          <a:xfrm>
            <a:off x="1331640" y="2782669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Strengths</a:t>
            </a:r>
          </a:p>
          <a:p>
            <a:r>
              <a:rPr lang="en-GB" dirty="0"/>
              <a:t>-Use internet </a:t>
            </a:r>
          </a:p>
          <a:p>
            <a:r>
              <a:rPr lang="en-GB" dirty="0"/>
              <a:t>-Use email </a:t>
            </a:r>
          </a:p>
          <a:p>
            <a:r>
              <a:rPr lang="en-GB" dirty="0"/>
              <a:t>-Use PowerPoint </a:t>
            </a:r>
          </a:p>
          <a:p>
            <a:r>
              <a:rPr lang="en-GB" dirty="0"/>
              <a:t>-Solve problems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7E1CD9-CC24-3C19-F935-8A3E19AAE9B8}"/>
              </a:ext>
            </a:extLst>
          </p:cNvPr>
          <p:cNvSpPr txBox="1"/>
          <p:nvPr/>
        </p:nvSpPr>
        <p:spPr>
          <a:xfrm>
            <a:off x="5436096" y="2782669"/>
            <a:ext cx="324036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Weaknesses</a:t>
            </a:r>
          </a:p>
          <a:p>
            <a:r>
              <a:rPr lang="en-GB" dirty="0"/>
              <a:t>-Use Microsoft Office word</a:t>
            </a:r>
          </a:p>
          <a:p>
            <a:r>
              <a:rPr lang="en-GB" dirty="0"/>
              <a:t>-Use Excel spreadsheet</a:t>
            </a:r>
          </a:p>
          <a:p>
            <a:r>
              <a:rPr lang="en-GB" dirty="0"/>
              <a:t>-Use a database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1FBA583-826C-5A0D-930A-5185C6AB2A90}"/>
              </a:ext>
            </a:extLst>
          </p:cNvPr>
          <p:cNvSpPr txBox="1"/>
          <p:nvPr/>
        </p:nvSpPr>
        <p:spPr>
          <a:xfrm>
            <a:off x="539552" y="5013176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 </a:t>
            </a:r>
          </a:p>
          <a:p>
            <a:r>
              <a:rPr lang="en-GB" dirty="0"/>
              <a:t>-To adapt to a new environment </a:t>
            </a:r>
          </a:p>
          <a:p>
            <a:pPr marL="285750" indent="-285750">
              <a:buFontTx/>
              <a:buChar char="-"/>
            </a:pPr>
            <a:r>
              <a:rPr lang="en-GB" dirty="0"/>
              <a:t>To start developing myself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353E2B3-C7D0-9DC3-8147-DD580E82EEF0}"/>
              </a:ext>
            </a:extLst>
          </p:cNvPr>
          <p:cNvSpPr txBox="1"/>
          <p:nvPr/>
        </p:nvSpPr>
        <p:spPr>
          <a:xfrm>
            <a:off x="4572000" y="486916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Threats </a:t>
            </a:r>
          </a:p>
          <a:p>
            <a:r>
              <a:rPr lang="en-GB" dirty="0"/>
              <a:t>-Talent transfer ,skills and services of staff can be used elsewhere</a:t>
            </a:r>
          </a:p>
        </p:txBody>
      </p:sp>
    </p:spTree>
    <p:extLst>
      <p:ext uri="{BB962C8B-B14F-4D97-AF65-F5344CB8AC3E}">
        <p14:creationId xmlns:p14="http://schemas.microsoft.com/office/powerpoint/2010/main" val="1847950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F4747-BDA0-AC7F-BA2D-8A2AC910E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training and development for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F174E-97AD-DF06-27C3-AE4FD443A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Increase productivity </a:t>
            </a:r>
          </a:p>
          <a:p>
            <a:r>
              <a:rPr lang="en-GB" dirty="0"/>
              <a:t>- Positive affect ,morale  and motivation </a:t>
            </a:r>
          </a:p>
          <a:p>
            <a:r>
              <a:rPr lang="en-GB" dirty="0"/>
              <a:t>- Improve the quality of work </a:t>
            </a:r>
          </a:p>
          <a:p>
            <a:r>
              <a:rPr lang="en-GB" dirty="0"/>
              <a:t>- competitive advantage over business rivals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AB9F4-2C8B-E136-897B-90A67EB3C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0AED8-FEBB-31BA-BC37-E80583E00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3506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CBD48-C81F-A0E2-BE00-F4F151902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 for the organisation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C11DB-F980-AF5D-ABB6-12482D1957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Reduce faults ,waste  or customer complaints with streamlined processes </a:t>
            </a:r>
          </a:p>
          <a:p>
            <a:endParaRPr lang="en-GB" dirty="0"/>
          </a:p>
          <a:p>
            <a:r>
              <a:rPr lang="en-GB" dirty="0"/>
              <a:t>- Reduce staff turnover and absenteeism help your business adapt to change management and planning business growth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7FEB0-845D-4C78-9C88-9D8139175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20/07/2023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C7FF7-CBF1-EDB0-C699-1FE83FF3B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829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C28F8-52F1-1AC6-3EAE-A35C0EB25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5044-3931-89D4-8ECC-3FBF7D853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7137873" cy="310198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this presentation we discuss the Developing Relationships and Workplace Achievements </a:t>
            </a:r>
          </a:p>
          <a:p>
            <a:r>
              <a:rPr lang="en-GB" dirty="0"/>
              <a:t>Introduction of Barclays</a:t>
            </a:r>
          </a:p>
          <a:p>
            <a:r>
              <a:rPr lang="en-GB" dirty="0"/>
              <a:t>What knowledge do I need to be HR officer?</a:t>
            </a:r>
          </a:p>
          <a:p>
            <a:r>
              <a:rPr lang="en-GB" dirty="0"/>
              <a:t>What skills do I need to be HR officer?</a:t>
            </a:r>
          </a:p>
          <a:p>
            <a:r>
              <a:rPr lang="en-GB" dirty="0"/>
              <a:t>What behaviour do I need to be HR officer?</a:t>
            </a:r>
          </a:p>
          <a:p>
            <a:r>
              <a:rPr lang="en-GB" dirty="0"/>
              <a:t>Swot analysis</a:t>
            </a:r>
          </a:p>
          <a:p>
            <a:r>
              <a:rPr lang="en-GB" dirty="0"/>
              <a:t>Benefits of training and development for me</a:t>
            </a:r>
          </a:p>
          <a:p>
            <a:r>
              <a:rPr lang="en-GB" dirty="0"/>
              <a:t>Benefits of training and development for the organization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14695A-4124-979B-D878-DD612BC339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4367" y="5661247"/>
            <a:ext cx="157394" cy="323969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13789B-55BB-4515-1053-6A5A9C481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DC138-CC07-33DE-921A-B6B61FFF0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3163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ADD7E-DC5E-6A0B-6BEC-CF4DF3C7D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378A8-CF1F-6CB9-003D-8354F067DC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https://executivesupportmagazine.com/the-eight-behaviours-of-hr-professionals/</a:t>
            </a:r>
          </a:p>
          <a:p>
            <a:endParaRPr lang="en-GB" dirty="0"/>
          </a:p>
          <a:p>
            <a:r>
              <a:rPr lang="en-GB" dirty="0"/>
              <a:t>https://www.aihr.com/blog/hr-skills/</a:t>
            </a:r>
          </a:p>
          <a:p>
            <a:r>
              <a:rPr lang="en-GB" dirty="0"/>
              <a:t>https://www.indeed.com/career-advice/resumes-cover-letters/human-resources-officer-skills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E0720-4F16-C280-2047-67F5C1240F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https://home.barclays/who-we-are/</a:t>
            </a:r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B0C53-651B-5500-48DD-7A08699C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B67E4-FAA3-C9F5-A6E6-EBECE004D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4559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9900B-2C9A-4D5A-3077-9CE58F3BC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APPENDIX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A2A7E85-2115-91C3-CD0D-928FDA6CDA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08890" y="2638425"/>
            <a:ext cx="2074969" cy="3101975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A4730E9-AF75-B6D8-48D0-F661EDA6FC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72850" y="2638425"/>
            <a:ext cx="2451138" cy="31019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88CDB-1070-95B2-62A4-D82A93591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21/07/2023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AD96F-CED9-566A-44BD-D4A71EF7D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71917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4574</TotalTime>
  <Words>426</Words>
  <Application>Microsoft Office PowerPoint</Application>
  <PresentationFormat>On-screen Show (4:3)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Gill Sans MT</vt:lpstr>
      <vt:lpstr>Google Sans</vt:lpstr>
      <vt:lpstr>recoletasemibold</vt:lpstr>
      <vt:lpstr>Verdana</vt:lpstr>
      <vt:lpstr>Parcel</vt:lpstr>
      <vt:lpstr>Developing Relationships and Workplace Achievements </vt:lpstr>
      <vt:lpstr>Introduction of the company </vt:lpstr>
      <vt:lpstr>The fifth values of Barclays</vt:lpstr>
      <vt:lpstr>What knowledge do we need to be Hr officer</vt:lpstr>
      <vt:lpstr> What skills do I need to be HR officer?</vt:lpstr>
      <vt:lpstr>What behavior do I need to be HR officer?</vt:lpstr>
      <vt:lpstr>PowerPoint Presentation</vt:lpstr>
      <vt:lpstr>Benefits of training and development for me</vt:lpstr>
      <vt:lpstr>Benefit for the organisation </vt:lpstr>
      <vt:lpstr>Conclusion</vt:lpstr>
      <vt:lpstr>References:</vt:lpstr>
      <vt:lpstr>APPENDIX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Stefan Kolev</cp:lastModifiedBy>
  <cp:revision>80</cp:revision>
  <cp:lastPrinted>2018-07-09T15:27:01Z</cp:lastPrinted>
  <dcterms:created xsi:type="dcterms:W3CDTF">2002-10-07T19:43:58Z</dcterms:created>
  <dcterms:modified xsi:type="dcterms:W3CDTF">2023-07-21T13:52:48Z</dcterms:modified>
</cp:coreProperties>
</file>