
<file path=[Content_Types].xml><?xml version="1.0" encoding="utf-8"?>
<Types xmlns="http://schemas.openxmlformats.org/package/2006/content-types">
  <Default Extension="emf" ContentType="image/x-emf"/>
  <Default Extension="jpeg" ContentType="image/jpeg"/>
  <Default Extension="png" ContentType="image/png"/>
  <Default Extension="rels" ContentType="application/vnd.openxmlformats-package.relationships+xml"/>
  <Default Extension="xml" ContentType="application/xml"/>
  <Override PartName="/ppt/presentation.xml" ContentType="application/vnd.openxmlformats-officedocument.presentationml.presentation.main+xml"/>
  <Override PartName="/customXml/itemProps1.xml" ContentType="application/vnd.openxmlformats-officedocument.customXmlProperties+xml"/>
  <Override PartName="/customXml/itemProps2.xml" ContentType="application/vnd.openxmlformats-officedocument.customXmlProperties+xml"/>
  <Override PartName="/customXml/itemProps3.xml" ContentType="application/vnd.openxmlformats-officedocument.customXmlProperties+xml"/>
  <Override PartName="/ppt/slideMasters/slideMaster1.xml" ContentType="application/vnd.openxmlformats-officedocument.presentationml.slideMaster+xml"/>
  <Override PartName="/ppt/slideMasters/slideMaster2.xml" ContentType="application/vnd.openxmlformats-officedocument.presentationml.slideMaster+xml"/>
  <Override PartName="/ppt/slideMasters/slideMaster3.xml" ContentType="application/vnd.openxmlformats-officedocument.presentationml.slideMaster+xml"/>
  <Override PartName="/ppt/slideMasters/slideMaster4.xml" ContentType="application/vnd.openxmlformats-officedocument.presentationml.slideMaster+xml"/>
  <Override PartName="/ppt/slideMasters/slideMaster5.xml" ContentType="application/vnd.openxmlformats-officedocument.presentationml.slideMaster+xml"/>
  <Override PartName="/ppt/slideMasters/slideMaster6.xml" ContentType="application/vnd.openxmlformats-officedocument.presentationml.slideMaster+xml"/>
  <Override PartName="/ppt/slideMasters/slideMaster7.xml" ContentType="application/vnd.openxmlformats-officedocument.presentationml.slideMaster+xml"/>
  <Override PartName="/ppt/slideMasters/slideMaster8.xml" ContentType="application/vnd.openxmlformats-officedocument.presentationml.slideMaster+xml"/>
  <Override PartName="/ppt/slideMasters/slideMaster9.xml" ContentType="application/vnd.openxmlformats-officedocument.presentationml.slideMaster+xml"/>
  <Override PartName="/ppt/slideMasters/slideMaster10.xml" ContentType="application/vnd.openxmlformats-officedocument.presentationml.slideMaster+xml"/>
  <Override PartName="/ppt/slideMasters/slideMaster11.xml" ContentType="application/vnd.openxmlformats-officedocument.presentationml.slideMaster+xml"/>
  <Override PartName="/ppt/slideMasters/slideMaster12.xml" ContentType="application/vnd.openxmlformats-officedocument.presentationml.slideMaster+xml"/>
  <Override PartName="/ppt/slideMasters/slideMaster13.xml" ContentType="application/vnd.openxmlformats-officedocument.presentationml.slideMaster+xml"/>
  <Override PartName="/ppt/slideMasters/slideMaster14.xml" ContentType="application/vnd.openxmlformats-officedocument.presentationml.slideMaster+xml"/>
  <Override PartName="/ppt/slideMasters/slideMaster15.xml" ContentType="application/vnd.openxmlformats-officedocument.presentationml.slideMaster+xml"/>
  <Override PartName="/ppt/slideMasters/slideMaster16.xml" ContentType="application/vnd.openxmlformats-officedocument.presentationml.slideMaster+xml"/>
  <Override PartName="/ppt/slideMasters/slideMaster17.xml" ContentType="application/vnd.openxmlformats-officedocument.presentationml.slideMaster+xml"/>
  <Override PartName="/ppt/slideMasters/slideMaster18.xml" ContentType="application/vnd.openxmlformats-officedocument.presentationml.slideMaster+xml"/>
  <Override PartName="/ppt/slideMasters/slideMaster19.xml" ContentType="application/vnd.openxmlformats-officedocument.presentationml.slideMaster+xml"/>
  <Override PartName="/ppt/slideMasters/slideMaster20.xml" ContentType="application/vnd.openxmlformats-officedocument.presentationml.slideMaster+xml"/>
  <Override PartName="/ppt/slideMasters/slideMaster21.xml" ContentType="application/vnd.openxmlformats-officedocument.presentationml.slideMaster+xml"/>
  <Override PartName="/ppt/slideMasters/slideMaster22.xml" ContentType="application/vnd.openxmlformats-officedocument.presentationml.slideMaster+xml"/>
  <Override PartName="/ppt/slides/slide1.xml" ContentType="application/vnd.openxmlformats-officedocument.presentationml.slide+xml"/>
  <Override PartName="/ppt/slides/slide2.xml" ContentType="application/vnd.openxmlformats-officedocument.presentationml.slide+xml"/>
  <Override PartName="/ppt/slides/slide3.xml" ContentType="application/vnd.openxmlformats-officedocument.presentationml.slide+xml"/>
  <Override PartName="/ppt/slides/slide4.xml" ContentType="application/vnd.openxmlformats-officedocument.presentationml.slide+xml"/>
  <Override PartName="/ppt/slides/slide5.xml" ContentType="application/vnd.openxmlformats-officedocument.presentationml.slide+xml"/>
  <Override PartName="/ppt/slides/slide6.xml" ContentType="application/vnd.openxmlformats-officedocument.presentationml.slide+xml"/>
  <Override PartName="/ppt/slides/slide7.xml" ContentType="application/vnd.openxmlformats-officedocument.presentationml.slide+xml"/>
  <Override PartName="/ppt/slides/slide8.xml" ContentType="application/vnd.openxmlformats-officedocument.presentationml.slide+xml"/>
  <Override PartName="/ppt/slides/slide9.xml" ContentType="application/vnd.openxmlformats-officedocument.presentationml.slide+xml"/>
  <Override PartName="/ppt/slides/slide10.xml" ContentType="application/vnd.openxmlformats-officedocument.presentationml.slide+xml"/>
  <Override PartName="/ppt/slides/slide11.xml" ContentType="application/vnd.openxmlformats-officedocument.presentationml.slide+xml"/>
  <Override PartName="/ppt/slides/slide12.xml" ContentType="application/vnd.openxmlformats-officedocument.presentationml.slide+xml"/>
  <Override PartName="/ppt/slides/slide13.xml" ContentType="application/vnd.openxmlformats-officedocument.presentationml.slide+xml"/>
  <Override PartName="/ppt/slides/slide14.xml" ContentType="application/vnd.openxmlformats-officedocument.presentationml.slide+xml"/>
  <Override PartName="/ppt/slides/slide15.xml" ContentType="application/vnd.openxmlformats-officedocument.presentationml.slide+xml"/>
  <Override PartName="/ppt/slides/slide16.xml" ContentType="application/vnd.openxmlformats-officedocument.presentationml.slide+xml"/>
  <Override PartName="/ppt/slides/slide17.xml" ContentType="application/vnd.openxmlformats-officedocument.presentationml.slide+xml"/>
  <Override PartName="/ppt/notesMasters/notesMaster1.xml" ContentType="application/vnd.openxmlformats-officedocument.presentationml.notesMaster+xml"/>
  <Override PartName="/ppt/presProps.xml" ContentType="application/vnd.openxmlformats-officedocument.presentationml.presProps+xml"/>
  <Override PartName="/ppt/viewProps.xml" ContentType="application/vnd.openxmlformats-officedocument.presentationml.viewProps+xml"/>
  <Override PartName="/ppt/theme/theme1.xml" ContentType="application/vnd.openxmlformats-officedocument.theme+xml"/>
  <Override PartName="/ppt/tableStyles.xml" ContentType="application/vnd.openxmlformats-officedocument.presentationml.tableStyles+xml"/>
  <Override PartName="/ppt/slideLayouts/slideLayout1.xml" ContentType="application/vnd.openxmlformats-officedocument.presentationml.slideLayout+xml"/>
  <Override PartName="/ppt/slideLayouts/slideLayout2.xml" ContentType="application/vnd.openxmlformats-officedocument.presentationml.slideLayout+xml"/>
  <Override PartName="/ppt/theme/theme2.xml" ContentType="application/vnd.openxmlformats-officedocument.theme+xml"/>
  <Override PartName="/ppt/slideLayouts/slideLayout3.xml" ContentType="application/vnd.openxmlformats-officedocument.presentationml.slideLayout+xml"/>
  <Override PartName="/ppt/theme/theme3.xml" ContentType="application/vnd.openxmlformats-officedocument.theme+xml"/>
  <Override PartName="/ppt/slideLayouts/slideLayout4.xml" ContentType="application/vnd.openxmlformats-officedocument.presentationml.slideLayout+xml"/>
  <Override PartName="/ppt/theme/theme4.xml" ContentType="application/vnd.openxmlformats-officedocument.theme+xml"/>
  <Override PartName="/ppt/slideLayouts/slideLayout5.xml" ContentType="application/vnd.openxmlformats-officedocument.presentationml.slideLayout+xml"/>
  <Override PartName="/ppt/theme/theme5.xml" ContentType="application/vnd.openxmlformats-officedocument.theme+xml"/>
  <Override PartName="/ppt/slideLayouts/slideLayout6.xml" ContentType="application/vnd.openxmlformats-officedocument.presentationml.slideLayout+xml"/>
  <Override PartName="/ppt/theme/theme6.xml" ContentType="application/vnd.openxmlformats-officedocument.theme+xml"/>
  <Override PartName="/ppt/slideLayouts/slideLayout7.xml" ContentType="application/vnd.openxmlformats-officedocument.presentationml.slideLayout+xml"/>
  <Override PartName="/ppt/theme/theme7.xml" ContentType="application/vnd.openxmlformats-officedocument.theme+xml"/>
  <Override PartName="/ppt/slideLayouts/slideLayout8.xml" ContentType="application/vnd.openxmlformats-officedocument.presentationml.slideLayout+xml"/>
  <Override PartName="/ppt/theme/theme8.xml" ContentType="application/vnd.openxmlformats-officedocument.theme+xml"/>
  <Override PartName="/ppt/slideLayouts/slideLayout9.xml" ContentType="application/vnd.openxmlformats-officedocument.presentationml.slideLayout+xml"/>
  <Override PartName="/ppt/theme/theme9.xml" ContentType="application/vnd.openxmlformats-officedocument.theme+xml"/>
  <Override PartName="/ppt/slideLayouts/slideLayout10.xml" ContentType="application/vnd.openxmlformats-officedocument.presentationml.slideLayout+xml"/>
  <Override PartName="/ppt/theme/theme10.xml" ContentType="application/vnd.openxmlformats-officedocument.theme+xml"/>
  <Override PartName="/ppt/slideLayouts/slideLayout11.xml" ContentType="application/vnd.openxmlformats-officedocument.presentationml.slideLayout+xml"/>
  <Override PartName="/ppt/theme/theme11.xml" ContentType="application/vnd.openxmlformats-officedocument.theme+xml"/>
  <Override PartName="/ppt/slideLayouts/slideLayout12.xml" ContentType="application/vnd.openxmlformats-officedocument.presentationml.slideLayout+xml"/>
  <Override PartName="/ppt/theme/theme12.xml" ContentType="application/vnd.openxmlformats-officedocument.theme+xml"/>
  <Override PartName="/ppt/slideLayouts/slideLayout13.xml" ContentType="application/vnd.openxmlformats-officedocument.presentationml.slideLayout+xml"/>
  <Override PartName="/ppt/theme/theme13.xml" ContentType="application/vnd.openxmlformats-officedocument.theme+xml"/>
  <Override PartName="/ppt/slideLayouts/slideLayout14.xml" ContentType="application/vnd.openxmlformats-officedocument.presentationml.slideLayout+xml"/>
  <Override PartName="/ppt/theme/theme14.xml" ContentType="application/vnd.openxmlformats-officedocument.theme+xml"/>
  <Override PartName="/ppt/slideLayouts/slideLayout15.xml" ContentType="application/vnd.openxmlformats-officedocument.presentationml.slideLayout+xml"/>
  <Override PartName="/ppt/theme/theme15.xml" ContentType="application/vnd.openxmlformats-officedocument.theme+xml"/>
  <Override PartName="/ppt/slideLayouts/slideLayout16.xml" ContentType="application/vnd.openxmlformats-officedocument.presentationml.slideLayout+xml"/>
  <Override PartName="/ppt/theme/theme16.xml" ContentType="application/vnd.openxmlformats-officedocument.theme+xml"/>
  <Override PartName="/ppt/slideLayouts/slideLayout17.xml" ContentType="application/vnd.openxmlformats-officedocument.presentationml.slideLayout+xml"/>
  <Override PartName="/ppt/theme/theme17.xml" ContentType="application/vnd.openxmlformats-officedocument.theme+xml"/>
  <Override PartName="/ppt/slideLayouts/slideLayout18.xml" ContentType="application/vnd.openxmlformats-officedocument.presentationml.slideLayout+xml"/>
  <Override PartName="/ppt/slideLayouts/slideLayout19.xml" ContentType="application/vnd.openxmlformats-officedocument.presentationml.slideLayout+xml"/>
  <Override PartName="/ppt/slideLayouts/slideLayout20.xml" ContentType="application/vnd.openxmlformats-officedocument.presentationml.slideLayout+xml"/>
  <Override PartName="/ppt/slideLayouts/slideLayout21.xml" ContentType="application/vnd.openxmlformats-officedocument.presentationml.slideLayout+xml"/>
  <Override PartName="/ppt/slideLayouts/slideLayout22.xml" ContentType="application/vnd.openxmlformats-officedocument.presentationml.slideLayout+xml"/>
  <Override PartName="/ppt/slideLayouts/slideLayout23.xml" ContentType="application/vnd.openxmlformats-officedocument.presentationml.slideLayout+xml"/>
  <Override PartName="/ppt/slideLayouts/slideLayout24.xml" ContentType="application/vnd.openxmlformats-officedocument.presentationml.slideLayout+xml"/>
  <Override PartName="/ppt/slideLayouts/slideLayout25.xml" ContentType="application/vnd.openxmlformats-officedocument.presentationml.slideLayout+xml"/>
  <Override PartName="/ppt/theme/theme18.xml" ContentType="application/vnd.openxmlformats-officedocument.theme+xml"/>
  <Override PartName="/ppt/slideLayouts/slideLayout26.xml" ContentType="application/vnd.openxmlformats-officedocument.presentationml.slideLayout+xml"/>
  <Override PartName="/ppt/theme/theme19.xml" ContentType="application/vnd.openxmlformats-officedocument.theme+xml"/>
  <Override PartName="/ppt/slideLayouts/slideLayout27.xml" ContentType="application/vnd.openxmlformats-officedocument.presentationml.slideLayout+xml"/>
  <Override PartName="/ppt/theme/theme20.xml" ContentType="application/vnd.openxmlformats-officedocument.theme+xml"/>
  <Override PartName="/ppt/slideLayouts/slideLayout28.xml" ContentType="application/vnd.openxmlformats-officedocument.presentationml.slideLayout+xml"/>
  <Override PartName="/ppt/theme/theme21.xml" ContentType="application/vnd.openxmlformats-officedocument.theme+xml"/>
  <Override PartName="/ppt/slideLayouts/slideLayout29.xml" ContentType="application/vnd.openxmlformats-officedocument.presentationml.slideLayout+xml"/>
  <Override PartName="/ppt/theme/theme22.xml" ContentType="application/vnd.openxmlformats-officedocument.theme+xml"/>
  <Override PartName="/ppt/theme/theme23.xml" ContentType="application/vnd.openxmlformats-officedocument.theme+xml"/>
  <Override PartName="/ppt/notesSlides/notesSlide1.xml" ContentType="application/vnd.openxmlformats-officedocument.presentationml.notesSlide+xml"/>
  <Override PartName="/ppt/notesSlides/notesSlide2.xml" ContentType="application/vnd.openxmlformats-officedocument.presentationml.notesSlide+xml"/>
  <Override PartName="/ppt/notesSlides/notesSlide3.xml" ContentType="application/vnd.openxmlformats-officedocument.presentationml.notesSlide+xml"/>
  <Override PartName="/ppt/notesSlides/notesSlide4.xml" ContentType="application/vnd.openxmlformats-officedocument.presentationml.notesSlide+xml"/>
  <Override PartName="/ppt/notesSlides/notesSlide5.xml" ContentType="application/vnd.openxmlformats-officedocument.presentationml.notesSlide+xml"/>
  <Override PartName="/ppt/notesSlides/notesSlide6.xml" ContentType="application/vnd.openxmlformats-officedocument.presentationml.notesSlide+xml"/>
  <Override PartName="/ppt/notesSlides/notesSlide7.xml" ContentType="application/vnd.openxmlformats-officedocument.presentationml.notesSlide+xml"/>
  <Override PartName="/ppt/notesSlides/notesSlide8.xml" ContentType="application/vnd.openxmlformats-officedocument.presentationml.notesSlide+xml"/>
  <Override PartName="/ppt/notesSlides/notesSlide9.xml" ContentType="application/vnd.openxmlformats-officedocument.presentationml.notesSlide+xml"/>
  <Override PartName="/ppt/notesSlides/notesSlide10.xml" ContentType="application/vnd.openxmlformats-officedocument.presentationml.notesSlide+xml"/>
  <Override PartName="/ppt/notesSlides/notesSlide11.xml" ContentType="application/vnd.openxmlformats-officedocument.presentationml.notesSlide+xml"/>
  <Override PartName="/ppt/notesSlides/notesSlide12.xml" ContentType="application/vnd.openxmlformats-officedocument.presentationml.notesSlide+xml"/>
  <Override PartName="/ppt/notesSlides/notesSlide13.xml" ContentType="application/vnd.openxmlformats-officedocument.presentationml.notesSlide+xml"/>
  <Override PartName="/ppt/notesSlides/notesSlide14.xml" ContentType="application/vnd.openxmlformats-officedocument.presentationml.notesSlide+xml"/>
  <Override PartName="/ppt/notesSlides/notesSlide15.xml" ContentType="application/vnd.openxmlformats-officedocument.presentationml.notesSlide+xml"/>
  <Override PartName="/docProps/core.xml" ContentType="application/vnd.openxmlformats-package.core-properties+xml"/>
  <Override PartName="/docProps/app.xml" ContentType="application/vnd.openxmlformats-officedocument.extended-properties+xml"/>
  <Override PartName="/docProps/custom.xml" ContentType="application/vnd.openxmlformats-officedocument.custom-properties+xml"/>
</Types>
</file>

<file path=_rels/.rels><?xml version="1.0" encoding="UTF-8" standalone="yes"?>
<Relationships xmlns="http://schemas.openxmlformats.org/package/2006/relationships"><Relationship Id="rId3" Type="http://schemas.openxmlformats.org/package/2006/relationships/metadata/core-properties" Target="docProps/core.xml"/><Relationship Id="rId2" Type="http://schemas.openxmlformats.org/package/2006/relationships/metadata/thumbnail" Target="docProps/thumbnail.jpeg"/><Relationship Id="rId1" Type="http://schemas.openxmlformats.org/officeDocument/2006/relationships/officeDocument" Target="ppt/presentation.xml"/><Relationship Id="rId5" Type="http://schemas.openxmlformats.org/officeDocument/2006/relationships/custom-properties" Target="docProps/custom.xml"/><Relationship Id="rId4" Type="http://schemas.openxmlformats.org/officeDocument/2006/relationships/extended-properties" Target="docProps/app.xml"/></Relationships>
</file>

<file path=ppt/presentation.xml><?xml version="1.0" encoding="utf-8"?>
<p:presentation xmlns:a="http://schemas.openxmlformats.org/drawingml/2006/main" xmlns:r="http://schemas.openxmlformats.org/officeDocument/2006/relationships" xmlns:p="http://schemas.openxmlformats.org/presentationml/2006/main" saveSubsetFonts="1" autoCompressPictures="0">
  <p:sldMasterIdLst>
    <p:sldMasterId id="2147483648" r:id="rId4"/>
    <p:sldMasterId id="2147483651" r:id="rId5"/>
    <p:sldMasterId id="2147483650" r:id="rId6"/>
    <p:sldMasterId id="2147483652" r:id="rId7"/>
    <p:sldMasterId id="2147483653" r:id="rId8"/>
    <p:sldMasterId id="2147483654" r:id="rId9"/>
    <p:sldMasterId id="2147483655" r:id="rId10"/>
    <p:sldMasterId id="2147483656" r:id="rId11"/>
    <p:sldMasterId id="2147483657" r:id="rId12"/>
    <p:sldMasterId id="2147483658" r:id="rId13"/>
    <p:sldMasterId id="2147483660" r:id="rId14"/>
    <p:sldMasterId id="2147483659" r:id="rId15"/>
    <p:sldMasterId id="2147483661" r:id="rId16"/>
    <p:sldMasterId id="2147483662" r:id="rId17"/>
    <p:sldMasterId id="2147483663" r:id="rId18"/>
    <p:sldMasterId id="2147483664" r:id="rId19"/>
    <p:sldMasterId id="2147483665" r:id="rId20"/>
    <p:sldMasterId id="2147483666" r:id="rId21"/>
    <p:sldMasterId id="2147483673" r:id="rId22"/>
    <p:sldMasterId id="2147483670" r:id="rId23"/>
    <p:sldMasterId id="2147483671" r:id="rId24"/>
    <p:sldMasterId id="2147483706" r:id="rId25"/>
  </p:sldMasterIdLst>
  <p:notesMasterIdLst>
    <p:notesMasterId r:id="rId43"/>
  </p:notesMasterIdLst>
  <p:sldIdLst>
    <p:sldId id="266" r:id="rId26"/>
    <p:sldId id="271" r:id="rId27"/>
    <p:sldId id="280" r:id="rId28"/>
    <p:sldId id="272" r:id="rId29"/>
    <p:sldId id="335" r:id="rId30"/>
    <p:sldId id="336" r:id="rId31"/>
    <p:sldId id="275" r:id="rId32"/>
    <p:sldId id="337" r:id="rId33"/>
    <p:sldId id="338" r:id="rId34"/>
    <p:sldId id="339" r:id="rId35"/>
    <p:sldId id="341" r:id="rId36"/>
    <p:sldId id="342" r:id="rId37"/>
    <p:sldId id="340" r:id="rId38"/>
    <p:sldId id="343" r:id="rId39"/>
    <p:sldId id="344" r:id="rId40"/>
    <p:sldId id="345" r:id="rId41"/>
    <p:sldId id="279" r:id="rId42"/>
  </p:sldIdLst>
  <p:sldSz cx="12192000" cy="6858000"/>
  <p:notesSz cx="6858000" cy="9144000"/>
  <p:defaultTextStyle>
    <a:defPPr>
      <a:defRPr lang="en-US"/>
    </a:defPPr>
    <a:lvl1pPr marL="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9pPr>
  </p:defaultTextStyle>
  <p:extLst>
    <p:ext uri="{EFAFB233-063F-42B5-8137-9DF3F51BA10A}">
      <p15:sldGuideLst xmlns:p15="http://schemas.microsoft.com/office/powerpoint/2012/main"/>
    </p:ext>
  </p:extLst>
</p:presentation>
</file>

<file path=ppt/presProps.xml><?xml version="1.0" encoding="utf-8"?>
<p:presentationPr xmlns:a="http://schemas.openxmlformats.org/drawingml/2006/main" xmlns:r="http://schemas.openxmlformats.org/officeDocument/2006/relationships" xmlns:p="http://schemas.openxmlformats.org/presentationml/2006/main">
  <p:showPr showNarration="1">
    <p:present/>
    <p:sldAll/>
    <p:penClr>
      <a:prstClr val="red"/>
    </p:penClr>
    <p:extLst>
      <p:ext uri="{EC167BDD-8182-4AB7-AECC-EB403E3ABB37}">
        <p14:laserClr xmlns:p14="http://schemas.microsoft.com/office/powerpoint/2010/main">
          <a:srgbClr val="FF0000"/>
        </p14:laserClr>
      </p:ext>
      <p:ext uri="{2FDB2607-1784-4EEB-B798-7EB5836EED8A}">
        <p14:showMediaCtrls xmlns:p14="http://schemas.microsoft.com/office/powerpoint/2010/main" val="1"/>
      </p:ext>
    </p:extLst>
  </p:showPr>
  <p:extLst>
    <p:ext uri="{E76CE94A-603C-4142-B9EB-6D1370010A27}">
      <p14:discardImageEditData xmlns:p14="http://schemas.microsoft.com/office/powerpoint/2010/main" val="0"/>
    </p:ext>
    <p:ext uri="{D31A062A-798A-4329-ABDD-BBA856620510}">
      <p14:defaultImageDpi xmlns:p14="http://schemas.microsoft.com/office/powerpoint/2010/main" val="32767"/>
    </p:ext>
    <p:ext uri="{FD5EFAAD-0ECE-453E-9831-46B23BE46B34}">
      <p15:chartTrackingRefBased xmlns:p15="http://schemas.microsoft.com/office/powerpoint/2012/main" val="1"/>
    </p:ext>
  </p:extLst>
</p:presentationPr>
</file>

<file path=ppt/tableStyles.xml><?xml version="1.0" encoding="utf-8"?>
<a:tblStyleLst xmlns:a="http://schemas.openxmlformats.org/drawingml/2006/main" def="{5C22544A-7EE6-4342-B048-85BDC9FD1C3A}"/>
</file>

<file path=ppt/viewProps.xml><?xml version="1.0" encoding="utf-8"?>
<p:viewPr xmlns:a="http://schemas.openxmlformats.org/drawingml/2006/main" xmlns:r="http://schemas.openxmlformats.org/officeDocument/2006/relationships" xmlns:p="http://schemas.openxmlformats.org/presentationml/2006/main">
  <p:normalViewPr>
    <p:restoredLeft sz="19331" autoAdjust="0"/>
    <p:restoredTop sz="73245" autoAdjust="0"/>
  </p:normalViewPr>
  <p:slideViewPr>
    <p:cSldViewPr snapToGrid="0">
      <p:cViewPr varScale="1">
        <p:scale>
          <a:sx n="81" d="100"/>
          <a:sy n="81" d="100"/>
        </p:scale>
        <p:origin x="1500" y="84"/>
      </p:cViewPr>
      <p:guideLst/>
    </p:cSldViewPr>
  </p:slideViewPr>
  <p:notesTextViewPr>
    <p:cViewPr>
      <p:scale>
        <a:sx n="1" d="1"/>
        <a:sy n="1" d="1"/>
      </p:scale>
      <p:origin x="0" y="0"/>
    </p:cViewPr>
  </p:notesTextViewPr>
  <p:gridSpacing cx="76200" cy="76200"/>
</p:viewPr>
</file>

<file path=ppt/_rels/presentation.xml.rels><?xml version="1.0" encoding="UTF-8" standalone="yes"?>
<Relationships xmlns="http://schemas.openxmlformats.org/package/2006/relationships"><Relationship Id="rId13" Type="http://schemas.openxmlformats.org/officeDocument/2006/relationships/slideMaster" Target="slideMasters/slideMaster10.xml"/><Relationship Id="rId18" Type="http://schemas.openxmlformats.org/officeDocument/2006/relationships/slideMaster" Target="slideMasters/slideMaster15.xml"/><Relationship Id="rId26" Type="http://schemas.openxmlformats.org/officeDocument/2006/relationships/slide" Target="slides/slide1.xml"/><Relationship Id="rId39" Type="http://schemas.openxmlformats.org/officeDocument/2006/relationships/slide" Target="slides/slide14.xml"/><Relationship Id="rId21" Type="http://schemas.openxmlformats.org/officeDocument/2006/relationships/slideMaster" Target="slideMasters/slideMaster18.xml"/><Relationship Id="rId34" Type="http://schemas.openxmlformats.org/officeDocument/2006/relationships/slide" Target="slides/slide9.xml"/><Relationship Id="rId42" Type="http://schemas.openxmlformats.org/officeDocument/2006/relationships/slide" Target="slides/slide17.xml"/><Relationship Id="rId47" Type="http://schemas.openxmlformats.org/officeDocument/2006/relationships/tableStyles" Target="tableStyles.xml"/><Relationship Id="rId7" Type="http://schemas.openxmlformats.org/officeDocument/2006/relationships/slideMaster" Target="slideMasters/slideMaster4.xml"/><Relationship Id="rId2" Type="http://schemas.openxmlformats.org/officeDocument/2006/relationships/customXml" Target="../customXml/item2.xml"/><Relationship Id="rId16" Type="http://schemas.openxmlformats.org/officeDocument/2006/relationships/slideMaster" Target="slideMasters/slideMaster13.xml"/><Relationship Id="rId29" Type="http://schemas.openxmlformats.org/officeDocument/2006/relationships/slide" Target="slides/slide4.xml"/><Relationship Id="rId1" Type="http://schemas.openxmlformats.org/officeDocument/2006/relationships/customXml" Target="../customXml/item1.xml"/><Relationship Id="rId6" Type="http://schemas.openxmlformats.org/officeDocument/2006/relationships/slideMaster" Target="slideMasters/slideMaster3.xml"/><Relationship Id="rId11" Type="http://schemas.openxmlformats.org/officeDocument/2006/relationships/slideMaster" Target="slideMasters/slideMaster8.xml"/><Relationship Id="rId24" Type="http://schemas.openxmlformats.org/officeDocument/2006/relationships/slideMaster" Target="slideMasters/slideMaster21.xml"/><Relationship Id="rId32" Type="http://schemas.openxmlformats.org/officeDocument/2006/relationships/slide" Target="slides/slide7.xml"/><Relationship Id="rId37" Type="http://schemas.openxmlformats.org/officeDocument/2006/relationships/slide" Target="slides/slide12.xml"/><Relationship Id="rId40" Type="http://schemas.openxmlformats.org/officeDocument/2006/relationships/slide" Target="slides/slide15.xml"/><Relationship Id="rId45" Type="http://schemas.openxmlformats.org/officeDocument/2006/relationships/viewProps" Target="viewProps.xml"/><Relationship Id="rId5" Type="http://schemas.openxmlformats.org/officeDocument/2006/relationships/slideMaster" Target="slideMasters/slideMaster2.xml"/><Relationship Id="rId15" Type="http://schemas.openxmlformats.org/officeDocument/2006/relationships/slideMaster" Target="slideMasters/slideMaster12.xml"/><Relationship Id="rId23" Type="http://schemas.openxmlformats.org/officeDocument/2006/relationships/slideMaster" Target="slideMasters/slideMaster20.xml"/><Relationship Id="rId28" Type="http://schemas.openxmlformats.org/officeDocument/2006/relationships/slide" Target="slides/slide3.xml"/><Relationship Id="rId36" Type="http://schemas.openxmlformats.org/officeDocument/2006/relationships/slide" Target="slides/slide11.xml"/><Relationship Id="rId10" Type="http://schemas.openxmlformats.org/officeDocument/2006/relationships/slideMaster" Target="slideMasters/slideMaster7.xml"/><Relationship Id="rId19" Type="http://schemas.openxmlformats.org/officeDocument/2006/relationships/slideMaster" Target="slideMasters/slideMaster16.xml"/><Relationship Id="rId31" Type="http://schemas.openxmlformats.org/officeDocument/2006/relationships/slide" Target="slides/slide6.xml"/><Relationship Id="rId44" Type="http://schemas.openxmlformats.org/officeDocument/2006/relationships/presProps" Target="presProps.xml"/><Relationship Id="rId4" Type="http://schemas.openxmlformats.org/officeDocument/2006/relationships/slideMaster" Target="slideMasters/slideMaster1.xml"/><Relationship Id="rId9" Type="http://schemas.openxmlformats.org/officeDocument/2006/relationships/slideMaster" Target="slideMasters/slideMaster6.xml"/><Relationship Id="rId14" Type="http://schemas.openxmlformats.org/officeDocument/2006/relationships/slideMaster" Target="slideMasters/slideMaster11.xml"/><Relationship Id="rId22" Type="http://schemas.openxmlformats.org/officeDocument/2006/relationships/slideMaster" Target="slideMasters/slideMaster19.xml"/><Relationship Id="rId27" Type="http://schemas.openxmlformats.org/officeDocument/2006/relationships/slide" Target="slides/slide2.xml"/><Relationship Id="rId30" Type="http://schemas.openxmlformats.org/officeDocument/2006/relationships/slide" Target="slides/slide5.xml"/><Relationship Id="rId35" Type="http://schemas.openxmlformats.org/officeDocument/2006/relationships/slide" Target="slides/slide10.xml"/><Relationship Id="rId43" Type="http://schemas.openxmlformats.org/officeDocument/2006/relationships/notesMaster" Target="notesMasters/notesMaster1.xml"/><Relationship Id="rId8" Type="http://schemas.openxmlformats.org/officeDocument/2006/relationships/slideMaster" Target="slideMasters/slideMaster5.xml"/><Relationship Id="rId3" Type="http://schemas.openxmlformats.org/officeDocument/2006/relationships/customXml" Target="../customXml/item3.xml"/><Relationship Id="rId12" Type="http://schemas.openxmlformats.org/officeDocument/2006/relationships/slideMaster" Target="slideMasters/slideMaster9.xml"/><Relationship Id="rId17" Type="http://schemas.openxmlformats.org/officeDocument/2006/relationships/slideMaster" Target="slideMasters/slideMaster14.xml"/><Relationship Id="rId25" Type="http://schemas.openxmlformats.org/officeDocument/2006/relationships/slideMaster" Target="slideMasters/slideMaster22.xml"/><Relationship Id="rId33" Type="http://schemas.openxmlformats.org/officeDocument/2006/relationships/slide" Target="slides/slide8.xml"/><Relationship Id="rId38" Type="http://schemas.openxmlformats.org/officeDocument/2006/relationships/slide" Target="slides/slide13.xml"/><Relationship Id="rId46" Type="http://schemas.openxmlformats.org/officeDocument/2006/relationships/theme" Target="theme/theme1.xml"/><Relationship Id="rId20" Type="http://schemas.openxmlformats.org/officeDocument/2006/relationships/slideMaster" Target="slideMasters/slideMaster17.xml"/><Relationship Id="rId41" Type="http://schemas.openxmlformats.org/officeDocument/2006/relationships/slide" Target="slides/slide16.xml"/></Relationships>
</file>

<file path=ppt/notesMasters/_rels/notesMaster1.xml.rels><?xml version="1.0" encoding="UTF-8" standalone="yes"?>
<Relationships xmlns="http://schemas.openxmlformats.org/package/2006/relationships"><Relationship Id="rId1" Type="http://schemas.openxmlformats.org/officeDocument/2006/relationships/theme" Target="../theme/theme23.xml"/></Relationships>
</file>

<file path=ppt/notesMasters/notesMaster1.xml><?xml version="1.0" encoding="utf-8"?>
<p:notesMaster xmlns:a="http://schemas.openxmlformats.org/drawingml/2006/main" xmlns:r="http://schemas.openxmlformats.org/officeDocument/2006/relationships" xmlns:p="http://schemas.openxmlformats.org/presentationml/2006/main">
  <p:cSld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Header Placeholder 1"/>
          <p:cNvSpPr>
            <a:spLocks noGrp="1"/>
          </p:cNvSpPr>
          <p:nvPr>
            <p:ph type="hdr" sz="quarter"/>
          </p:nvPr>
        </p:nvSpPr>
        <p:spPr>
          <a:xfrm>
            <a:off x="0" y="0"/>
            <a:ext cx="2971800" cy="458788"/>
          </a:xfrm>
          <a:prstGeom prst="rect">
            <a:avLst/>
          </a:prstGeom>
        </p:spPr>
        <p:txBody>
          <a:bodyPr vert="horz" lIns="91440" tIns="45720" rIns="91440" bIns="45720" rtlCol="0"/>
          <a:lstStyle>
            <a:lvl1pPr algn="l">
              <a:defRPr sz="1200"/>
            </a:lvl1pPr>
          </a:lstStyle>
          <a:p>
            <a:endParaRPr lang="en-GB"/>
          </a:p>
        </p:txBody>
      </p:sp>
      <p:sp>
        <p:nvSpPr>
          <p:cNvPr id="3" name="Date Placeholder 2"/>
          <p:cNvSpPr>
            <a:spLocks noGrp="1"/>
          </p:cNvSpPr>
          <p:nvPr>
            <p:ph type="dt" idx="1"/>
          </p:nvPr>
        </p:nvSpPr>
        <p:spPr>
          <a:xfrm>
            <a:off x="3884613" y="0"/>
            <a:ext cx="2971800" cy="458788"/>
          </a:xfrm>
          <a:prstGeom prst="rect">
            <a:avLst/>
          </a:prstGeom>
        </p:spPr>
        <p:txBody>
          <a:bodyPr vert="horz" lIns="91440" tIns="45720" rIns="91440" bIns="45720" rtlCol="0"/>
          <a:lstStyle>
            <a:lvl1pPr algn="r">
              <a:defRPr sz="1200"/>
            </a:lvl1pPr>
          </a:lstStyle>
          <a:p>
            <a:fld id="{A13D2297-0D71-4AB4-9F2F-04EC4F9409AC}" type="datetimeFigureOut">
              <a:rPr lang="en-GB" smtClean="0"/>
              <a:t>20/10/2024</a:t>
            </a:fld>
            <a:endParaRPr lang="en-GB"/>
          </a:p>
        </p:txBody>
      </p:sp>
      <p:sp>
        <p:nvSpPr>
          <p:cNvPr id="4" name="Slide Image Placeholder 3"/>
          <p:cNvSpPr>
            <a:spLocks noGrp="1" noRot="1" noChangeAspect="1"/>
          </p:cNvSpPr>
          <p:nvPr>
            <p:ph type="sldImg" idx="2"/>
          </p:nvPr>
        </p:nvSpPr>
        <p:spPr>
          <a:xfrm>
            <a:off x="685800" y="1143000"/>
            <a:ext cx="5486400" cy="3086100"/>
          </a:xfrm>
          <a:prstGeom prst="rect">
            <a:avLst/>
          </a:prstGeom>
          <a:noFill/>
          <a:ln w="12700">
            <a:solidFill>
              <a:prstClr val="black"/>
            </a:solidFill>
          </a:ln>
        </p:spPr>
        <p:txBody>
          <a:bodyPr vert="horz" lIns="91440" tIns="45720" rIns="91440" bIns="45720" rtlCol="0" anchor="ctr"/>
          <a:lstStyle/>
          <a:p>
            <a:endParaRPr lang="en-GB"/>
          </a:p>
        </p:txBody>
      </p:sp>
      <p:sp>
        <p:nvSpPr>
          <p:cNvPr id="5" name="Notes Placeholder 4"/>
          <p:cNvSpPr>
            <a:spLocks noGrp="1"/>
          </p:cNvSpPr>
          <p:nvPr>
            <p:ph type="body" sz="quarter" idx="3"/>
          </p:nvPr>
        </p:nvSpPr>
        <p:spPr>
          <a:xfrm>
            <a:off x="685800" y="4400550"/>
            <a:ext cx="5486400" cy="3600450"/>
          </a:xfrm>
          <a:prstGeom prst="rect">
            <a:avLst/>
          </a:prstGeom>
        </p:spPr>
        <p:txBody>
          <a:bodyPr vert="horz" lIns="91440" tIns="45720" rIns="91440" bIns="45720" rtlCol="0"/>
          <a:lstStyle/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GB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4"/>
          </p:nvPr>
        </p:nvSpPr>
        <p:spPr>
          <a:xfrm>
            <a:off x="0" y="8685213"/>
            <a:ext cx="2971800" cy="458787"/>
          </a:xfrm>
          <a:prstGeom prst="rect">
            <a:avLst/>
          </a:prstGeom>
        </p:spPr>
        <p:txBody>
          <a:bodyPr vert="horz" lIns="91440" tIns="45720" rIns="91440" bIns="45720" rtlCol="0" anchor="b"/>
          <a:lstStyle>
            <a:lvl1pPr algn="l">
              <a:defRPr sz="1200"/>
            </a:lvl1pPr>
          </a:lstStyle>
          <a:p>
            <a:endParaRPr lang="en-GB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5"/>
          </p:nvPr>
        </p:nvSpPr>
        <p:spPr>
          <a:xfrm>
            <a:off x="3884613" y="8685213"/>
            <a:ext cx="2971800" cy="458787"/>
          </a:xfrm>
          <a:prstGeom prst="rect">
            <a:avLst/>
          </a:prstGeom>
        </p:spPr>
        <p:txBody>
          <a:bodyPr vert="horz" lIns="91440" tIns="45720" rIns="91440" bIns="45720" rtlCol="0" anchor="b"/>
          <a:lstStyle>
            <a:lvl1pPr algn="r">
              <a:defRPr sz="1200"/>
            </a:lvl1pPr>
          </a:lstStyle>
          <a:p>
            <a:fld id="{50554485-19FD-416A-B051-20FE4EFF0134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1199630822"/>
      </p:ext>
    </p:extLst>
  </p:cSld>
  <p:clrMap bg1="lt1" tx1="dk1" bg2="lt2" tx2="dk2" accent1="accent1" accent2="accent2" accent3="accent3" accent4="accent4" accent5="accent5" accent6="accent6" hlink="hlink" folHlink="folHlink"/>
  <p:notesStyle>
    <a:lvl1pPr marL="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9pPr>
  </p:notesStyle>
</p:notesMaster>
</file>

<file path=ppt/notesSlides/_rels/notesSlide1.xml.rels><?xml version="1.0" encoding="UTF-8" standalone="yes"?>
<Relationships xmlns="http://schemas.openxmlformats.org/package/2006/relationships"><Relationship Id="rId2" Type="http://schemas.openxmlformats.org/officeDocument/2006/relationships/slide" Target="../slides/slide2.xml"/><Relationship Id="rId1" Type="http://schemas.openxmlformats.org/officeDocument/2006/relationships/notesMaster" Target="../notesMasters/notesMaster1.xml"/></Relationships>
</file>

<file path=ppt/notesSlides/_rels/notesSlide2.xml.rels><?xml version="1.0" encoding="UTF-8" standalone="yes"?>
<Relationships xmlns="http://schemas.openxmlformats.org/package/2006/relationships"><Relationship Id="rId2" Type="http://schemas.openxmlformats.org/officeDocument/2006/relationships/slide" Target="../slides/slide3.xml"/><Relationship Id="rId1" Type="http://schemas.openxmlformats.org/officeDocument/2006/relationships/notesMaster" Target="../notesMasters/notesMaster1.xml"/></Relationships>
</file>

<file path=ppt/notesSlides/_rels/notesSlide3.xml.rels><?xml version="1.0" encoding="UTF-8" standalone="yes"?>
<Relationships xmlns="http://schemas.openxmlformats.org/package/2006/relationships"><Relationship Id="rId2" Type="http://schemas.openxmlformats.org/officeDocument/2006/relationships/slide" Target="../slides/slide4.xml"/><Relationship Id="rId1" Type="http://schemas.openxmlformats.org/officeDocument/2006/relationships/notesMaster" Target="../notesMasters/notesMaster1.xml"/></Relationships>
</file>

<file path=ppt/notesSlides/_rels/notesSlide4.xml.rels><?xml version="1.0" encoding="UTF-8" standalone="yes"?>
<Relationships xmlns="http://schemas.openxmlformats.org/package/2006/relationships"><Relationship Id="rId2" Type="http://schemas.openxmlformats.org/officeDocument/2006/relationships/slide" Target="../slides/slide5.xml"/><Relationship Id="rId1" Type="http://schemas.openxmlformats.org/officeDocument/2006/relationships/notesMaster" Target="../notesMasters/notesMaster1.xml"/></Relationships>
</file>

<file path=ppt/notesSlides/_rels/notesSlide5.xml.rels><?xml version="1.0" encoding="UTF-8" standalone="yes"?>
<Relationships xmlns="http://schemas.openxmlformats.org/package/2006/relationships"><Relationship Id="rId2" Type="http://schemas.openxmlformats.org/officeDocument/2006/relationships/slide" Target="../slides/slide6.xml"/><Relationship Id="rId1" Type="http://schemas.openxmlformats.org/officeDocument/2006/relationships/notesMaster" Target="../notesMasters/notesMaster1.xml"/></Relationships>
</file>

<file path=ppt/notesSlides/_rels/notesSlide6.xml.rels><?xml version="1.0" encoding="UTF-8" standalone="yes"?>
<Relationships xmlns="http://schemas.openxmlformats.org/package/2006/relationships"><Relationship Id="rId2" Type="http://schemas.openxmlformats.org/officeDocument/2006/relationships/slide" Target="../slides/slide7.xml"/><Relationship Id="rId1" Type="http://schemas.openxmlformats.org/officeDocument/2006/relationships/notesMaster" Target="../notesMasters/notesMaster1.xml"/></Relationships>
</file>

<file path=ppt/notesSlides/_rels/notesSlide7.xml.rels><?xml version="1.0" encoding="UTF-8" standalone="yes"?>
<Relationships xmlns="http://schemas.openxmlformats.org/package/2006/relationships"><Relationship Id="rId2" Type="http://schemas.openxmlformats.org/officeDocument/2006/relationships/slide" Target="../slides/slide8.xml"/><Relationship Id="rId1" Type="http://schemas.openxmlformats.org/officeDocument/2006/relationships/notesMaster" Target="../notesMasters/notesMaster1.xml"/></Relationships>
</file>

<file path=ppt/notesSlides/_rels/notesSlide8.xml.rels><?xml version="1.0" encoding="UTF-8" standalone="yes"?>
<Relationships xmlns="http://schemas.openxmlformats.org/package/2006/relationships"><Relationship Id="rId2" Type="http://schemas.openxmlformats.org/officeDocument/2006/relationships/slide" Target="../slides/slide9.xml"/><Relationship Id="rId1" Type="http://schemas.openxmlformats.org/officeDocument/2006/relationships/notesMaster" Target="../notesMasters/notesMaster1.xml"/></Relationships>
</file>

<file path=ppt/notesSlides/_rels/notesSlide9.xml.rels><?xml version="1.0" encoding="UTF-8" standalone="yes"?>
<Relationships xmlns="http://schemas.openxmlformats.org/package/2006/relationships"><Relationship Id="rId2" Type="http://schemas.openxmlformats.org/officeDocument/2006/relationships/slide" Target="../slides/slide10.xml"/><Relationship Id="rId1" Type="http://schemas.openxmlformats.org/officeDocument/2006/relationships/notesMaster" Target="../notesMasters/notesMaster1.xml"/></Relationships>
</file>

<file path=ppt/notesSlides/_rels/notesSlide10.xml.rels><?xml version="1.0" encoding="UTF-8" standalone="yes"?>
<Relationships xmlns="http://schemas.openxmlformats.org/package/2006/relationships"><Relationship Id="rId2" Type="http://schemas.openxmlformats.org/officeDocument/2006/relationships/slide" Target="../slides/slide11.xml"/><Relationship Id="rId1" Type="http://schemas.openxmlformats.org/officeDocument/2006/relationships/notesMaster" Target="../notesMasters/notesMaster1.xml"/></Relationships>
</file>

<file path=ppt/notesSlides/_rels/notesSlide11.xml.rels><?xml version="1.0" encoding="UTF-8" standalone="yes"?>
<Relationships xmlns="http://schemas.openxmlformats.org/package/2006/relationships"><Relationship Id="rId2" Type="http://schemas.openxmlformats.org/officeDocument/2006/relationships/slide" Target="../slides/slide12.xml"/><Relationship Id="rId1" Type="http://schemas.openxmlformats.org/officeDocument/2006/relationships/notesMaster" Target="../notesMasters/notesMaster1.xml"/></Relationships>
</file>

<file path=ppt/notesSlides/_rels/notesSlide12.xml.rels><?xml version="1.0" encoding="UTF-8" standalone="yes"?>
<Relationships xmlns="http://schemas.openxmlformats.org/package/2006/relationships"><Relationship Id="rId2" Type="http://schemas.openxmlformats.org/officeDocument/2006/relationships/slide" Target="../slides/slide13.xml"/><Relationship Id="rId1" Type="http://schemas.openxmlformats.org/officeDocument/2006/relationships/notesMaster" Target="../notesMasters/notesMaster1.xml"/></Relationships>
</file>

<file path=ppt/notesSlides/_rels/notesSlide13.xml.rels><?xml version="1.0" encoding="UTF-8" standalone="yes"?>
<Relationships xmlns="http://schemas.openxmlformats.org/package/2006/relationships"><Relationship Id="rId2" Type="http://schemas.openxmlformats.org/officeDocument/2006/relationships/slide" Target="../slides/slide14.xml"/><Relationship Id="rId1" Type="http://schemas.openxmlformats.org/officeDocument/2006/relationships/notesMaster" Target="../notesMasters/notesMaster1.xml"/></Relationships>
</file>

<file path=ppt/notesSlides/_rels/notesSlide14.xml.rels><?xml version="1.0" encoding="UTF-8" standalone="yes"?>
<Relationships xmlns="http://schemas.openxmlformats.org/package/2006/relationships"><Relationship Id="rId2" Type="http://schemas.openxmlformats.org/officeDocument/2006/relationships/slide" Target="../slides/slide15.xml"/><Relationship Id="rId1" Type="http://schemas.openxmlformats.org/officeDocument/2006/relationships/notesMaster" Target="../notesMasters/notesMaster1.xml"/></Relationships>
</file>

<file path=ppt/notesSlides/_rels/notesSlide15.xml.rels><?xml version="1.0" encoding="UTF-8" standalone="yes"?>
<Relationships xmlns="http://schemas.openxmlformats.org/package/2006/relationships"><Relationship Id="rId2" Type="http://schemas.openxmlformats.org/officeDocument/2006/relationships/slide" Target="../slides/slide16.xml"/><Relationship Id="rId1" Type="http://schemas.openxmlformats.org/officeDocument/2006/relationships/notesMaster" Target="../notesMasters/notesMaster1.xml"/></Relationships>
</file>

<file path=ppt/notesSlides/notesSlide1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endParaRPr lang="en-GB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50554485-19FD-416A-B051-20FE4EFF0134}" type="slidenum">
              <a:rPr lang="en-GB" smtClean="0"/>
              <a:t>2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8172971"/>
      </p:ext>
    </p:extLst>
  </p:cSld>
  <p:clrMapOvr>
    <a:masterClrMapping/>
  </p:clrMapOvr>
</p:notes>
</file>

<file path=ppt/notesSlides/notesSlide2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endParaRPr lang="en-GB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50554485-19FD-416A-B051-20FE4EFF0134}" type="slidenum">
              <a:rPr lang="en-GB" smtClean="0"/>
              <a:t>3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2308146844"/>
      </p:ext>
    </p:extLst>
  </p:cSld>
  <p:clrMapOvr>
    <a:masterClrMapping/>
  </p:clrMapOvr>
</p:notes>
</file>

<file path=ppt/notesSlides/notesSlide3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endParaRPr lang="en-GB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50554485-19FD-416A-B051-20FE4EFF0134}" type="slidenum">
              <a:rPr lang="en-GB" smtClean="0"/>
              <a:t>4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1530671647"/>
      </p:ext>
    </p:extLst>
  </p:cSld>
  <p:clrMapOvr>
    <a:masterClrMapping/>
  </p:clrMapOvr>
</p:notes>
</file>

<file path=ppt/notesSlides/notesSlide4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endParaRPr lang="en-GB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50554485-19FD-416A-B051-20FE4EFF0134}" type="slidenum">
              <a:rPr lang="en-GB" smtClean="0"/>
              <a:t>5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3853403614"/>
      </p:ext>
    </p:extLst>
  </p:cSld>
  <p:clrMapOvr>
    <a:masterClrMapping/>
  </p:clrMapOvr>
</p:notes>
</file>

<file path=ppt/notesSlides/notesSlide5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endParaRPr lang="en-GB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50554485-19FD-416A-B051-20FE4EFF0134}" type="slidenum">
              <a:rPr lang="en-GB" smtClean="0"/>
              <a:t>6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105759313"/>
      </p:ext>
    </p:extLst>
  </p:cSld>
  <p:clrMapOvr>
    <a:masterClrMapping/>
  </p:clrMapOvr>
</p:notes>
</file>

<file path=ppt/notesSlides/notesSlide6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endParaRPr lang="en-GB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50554485-19FD-416A-B051-20FE4EFF0134}" type="slidenum">
              <a:rPr lang="en-GB" smtClean="0"/>
              <a:t>7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3309560883"/>
      </p:ext>
    </p:extLst>
  </p:cSld>
  <p:clrMapOvr>
    <a:masterClrMapping/>
  </p:clrMapOvr>
</p:notes>
</file>

<file path=ppt/notesSlides/notesSlide7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endParaRPr lang="en-GB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50554485-19FD-416A-B051-20FE4EFF0134}" type="slidenum">
              <a:rPr lang="en-GB" smtClean="0"/>
              <a:t>8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3650185558"/>
      </p:ext>
    </p:extLst>
  </p:cSld>
  <p:clrMapOvr>
    <a:masterClrMapping/>
  </p:clrMapOvr>
</p:notes>
</file>

<file path=ppt/notesSlides/notesSlide8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endParaRPr lang="en-GB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50554485-19FD-416A-B051-20FE4EFF0134}" type="slidenum">
              <a:rPr lang="en-GB" smtClean="0"/>
              <a:t>9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2226670939"/>
      </p:ext>
    </p:extLst>
  </p:cSld>
  <p:clrMapOvr>
    <a:masterClrMapping/>
  </p:clrMapOvr>
</p:notes>
</file>

<file path=ppt/notesSlides/notesSlide9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endParaRPr lang="en-GB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50554485-19FD-416A-B051-20FE4EFF0134}" type="slidenum">
              <a:rPr lang="en-GB" smtClean="0"/>
              <a:t>10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2785399073"/>
      </p:ext>
    </p:extLst>
  </p:cSld>
  <p:clrMapOvr>
    <a:masterClrMapping/>
  </p:clrMapOvr>
</p:notes>
</file>

<file path=ppt/notesSlides/notesSlide10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endParaRPr lang="en-GB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50554485-19FD-416A-B051-20FE4EFF0134}" type="slidenum">
              <a:rPr lang="en-GB" smtClean="0"/>
              <a:t>11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3023988233"/>
      </p:ext>
    </p:extLst>
  </p:cSld>
  <p:clrMapOvr>
    <a:masterClrMapping/>
  </p:clrMapOvr>
</p:notes>
</file>

<file path=ppt/notesSlides/notesSlide11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endParaRPr lang="en-GB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50554485-19FD-416A-B051-20FE4EFF0134}" type="slidenum">
              <a:rPr lang="en-GB" smtClean="0"/>
              <a:t>12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1190236182"/>
      </p:ext>
    </p:extLst>
  </p:cSld>
  <p:clrMapOvr>
    <a:masterClrMapping/>
  </p:clrMapOvr>
</p:notes>
</file>

<file path=ppt/notesSlides/notesSlide12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endParaRPr lang="en-GB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50554485-19FD-416A-B051-20FE4EFF0134}" type="slidenum">
              <a:rPr lang="en-GB" smtClean="0"/>
              <a:t>13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1135031911"/>
      </p:ext>
    </p:extLst>
  </p:cSld>
  <p:clrMapOvr>
    <a:masterClrMapping/>
  </p:clrMapOvr>
</p:notes>
</file>

<file path=ppt/notesSlides/notesSlide13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endParaRPr lang="en-GB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50554485-19FD-416A-B051-20FE4EFF0134}" type="slidenum">
              <a:rPr lang="en-GB" smtClean="0"/>
              <a:t>14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211518421"/>
      </p:ext>
    </p:extLst>
  </p:cSld>
  <p:clrMapOvr>
    <a:masterClrMapping/>
  </p:clrMapOvr>
</p:notes>
</file>

<file path=ppt/notesSlides/notesSlide14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endParaRPr lang="en-GB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50554485-19FD-416A-B051-20FE4EFF0134}" type="slidenum">
              <a:rPr lang="en-GB" smtClean="0"/>
              <a:t>15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3334841160"/>
      </p:ext>
    </p:extLst>
  </p:cSld>
  <p:clrMapOvr>
    <a:masterClrMapping/>
  </p:clrMapOvr>
</p:notes>
</file>

<file path=ppt/notesSlides/notesSlide15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endParaRPr lang="en-GB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50554485-19FD-416A-B051-20FE4EFF0134}" type="slidenum">
              <a:rPr lang="en-GB" smtClean="0"/>
              <a:t>16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3251348123"/>
      </p:ext>
    </p:extLst>
  </p:cSld>
  <p:clrMapOvr>
    <a:masterClrMapping/>
  </p:clrMapOvr>
</p:notes>
</file>

<file path=ppt/slideLayouts/_rels/slideLayout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2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2.xml"/></Relationships>
</file>

<file path=ppt/slideLayouts/_rels/slideLayout3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3.xml"/></Relationships>
</file>

<file path=ppt/slideLayouts/_rels/slideLayout4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4.xml"/></Relationships>
</file>

<file path=ppt/slideLayouts/_rels/slideLayout5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5.xml"/></Relationships>
</file>

<file path=ppt/slideLayouts/_rels/slideLayout6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6.xml"/></Relationships>
</file>

<file path=ppt/slideLayouts/_rels/slideLayout7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7.xml"/></Relationships>
</file>

<file path=ppt/slideLayouts/_rels/slideLayout8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8.xml"/></Relationships>
</file>

<file path=ppt/slideLayouts/_rels/slideLayout9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9.xml"/></Relationships>
</file>

<file path=ppt/slideLayouts/_rels/slideLayout10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0.xml"/></Relationships>
</file>

<file path=ppt/slideLayouts/_rels/slideLayout1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1.xml"/></Relationships>
</file>

<file path=ppt/slideLayouts/_rels/slideLayout12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2.xml"/></Relationships>
</file>

<file path=ppt/slideLayouts/_rels/slideLayout13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3.xml"/></Relationships>
</file>

<file path=ppt/slideLayouts/_rels/slideLayout14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4.xml"/></Relationships>
</file>

<file path=ppt/slideLayouts/_rels/slideLayout15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5.xml"/></Relationships>
</file>

<file path=ppt/slideLayouts/_rels/slideLayout16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6.xml"/></Relationships>
</file>

<file path=ppt/slideLayouts/_rels/slideLayout17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7.xml"/></Relationships>
</file>

<file path=ppt/slideLayouts/_rels/slideLayout18.xml.rels><?xml version="1.0" encoding="UTF-8" standalone="yes"?>
<Relationships xmlns="http://schemas.openxmlformats.org/package/2006/relationships"><Relationship Id="rId2" Type="http://schemas.openxmlformats.org/officeDocument/2006/relationships/image" Target="../media/image18.png"/><Relationship Id="rId1" Type="http://schemas.openxmlformats.org/officeDocument/2006/relationships/slideMaster" Target="../slideMasters/slideMaster18.xml"/></Relationships>
</file>

<file path=ppt/slideLayouts/_rels/slideLayout19.xml.rels><?xml version="1.0" encoding="UTF-8" standalone="yes"?>
<Relationships xmlns="http://schemas.openxmlformats.org/package/2006/relationships"><Relationship Id="rId2" Type="http://schemas.openxmlformats.org/officeDocument/2006/relationships/image" Target="../media/image19.png"/><Relationship Id="rId1" Type="http://schemas.openxmlformats.org/officeDocument/2006/relationships/slideMaster" Target="../slideMasters/slideMaster18.xml"/></Relationships>
</file>

<file path=ppt/slideLayouts/_rels/slideLayout20.xml.rels><?xml version="1.0" encoding="UTF-8" standalone="yes"?>
<Relationships xmlns="http://schemas.openxmlformats.org/package/2006/relationships"><Relationship Id="rId2" Type="http://schemas.openxmlformats.org/officeDocument/2006/relationships/image" Target="../media/image20.png"/><Relationship Id="rId1" Type="http://schemas.openxmlformats.org/officeDocument/2006/relationships/slideMaster" Target="../slideMasters/slideMaster18.xml"/></Relationships>
</file>

<file path=ppt/slideLayouts/_rels/slideLayout21.xml.rels><?xml version="1.0" encoding="UTF-8" standalone="yes"?>
<Relationships xmlns="http://schemas.openxmlformats.org/package/2006/relationships"><Relationship Id="rId2" Type="http://schemas.openxmlformats.org/officeDocument/2006/relationships/image" Target="../media/image21.png"/><Relationship Id="rId1" Type="http://schemas.openxmlformats.org/officeDocument/2006/relationships/slideMaster" Target="../slideMasters/slideMaster18.xml"/></Relationships>
</file>

<file path=ppt/slideLayouts/_rels/slideLayout22.xml.rels><?xml version="1.0" encoding="UTF-8" standalone="yes"?>
<Relationships xmlns="http://schemas.openxmlformats.org/package/2006/relationships"><Relationship Id="rId2" Type="http://schemas.openxmlformats.org/officeDocument/2006/relationships/image" Target="../media/image22.png"/><Relationship Id="rId1" Type="http://schemas.openxmlformats.org/officeDocument/2006/relationships/slideMaster" Target="../slideMasters/slideMaster18.xml"/></Relationships>
</file>

<file path=ppt/slideLayouts/_rels/slideLayout23.xml.rels><?xml version="1.0" encoding="UTF-8" standalone="yes"?>
<Relationships xmlns="http://schemas.openxmlformats.org/package/2006/relationships"><Relationship Id="rId2" Type="http://schemas.openxmlformats.org/officeDocument/2006/relationships/image" Target="../media/image23.png"/><Relationship Id="rId1" Type="http://schemas.openxmlformats.org/officeDocument/2006/relationships/slideMaster" Target="../slideMasters/slideMaster18.xml"/></Relationships>
</file>

<file path=ppt/slideLayouts/_rels/slideLayout24.xml.rels><?xml version="1.0" encoding="UTF-8" standalone="yes"?>
<Relationships xmlns="http://schemas.openxmlformats.org/package/2006/relationships"><Relationship Id="rId2" Type="http://schemas.openxmlformats.org/officeDocument/2006/relationships/image" Target="../media/image24.png"/><Relationship Id="rId1" Type="http://schemas.openxmlformats.org/officeDocument/2006/relationships/slideMaster" Target="../slideMasters/slideMaster18.xml"/></Relationships>
</file>

<file path=ppt/slideLayouts/_rels/slideLayout25.xml.rels><?xml version="1.0" encoding="UTF-8" standalone="yes"?>
<Relationships xmlns="http://schemas.openxmlformats.org/package/2006/relationships"><Relationship Id="rId2" Type="http://schemas.openxmlformats.org/officeDocument/2006/relationships/image" Target="../media/image25.png"/><Relationship Id="rId1" Type="http://schemas.openxmlformats.org/officeDocument/2006/relationships/slideMaster" Target="../slideMasters/slideMaster18.xml"/></Relationships>
</file>

<file path=ppt/slideLayouts/_rels/slideLayout26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9.xml"/></Relationships>
</file>

<file path=ppt/slideLayouts/_rels/slideLayout27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20.xml"/></Relationships>
</file>

<file path=ppt/slideLayouts/_rels/slideLayout28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21.xml"/></Relationships>
</file>

<file path=ppt/slideLayouts/_rels/slideLayout29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22.xml"/></Relationships>
</file>

<file path=ppt/slideLayouts/slideLayout1.xml><?xml version="1.0" encoding="utf-8"?>
<p:sldLayout xmlns:a="http://schemas.openxmlformats.org/drawingml/2006/main" xmlns:r="http://schemas.openxmlformats.org/officeDocument/2006/relationships" xmlns:p="http://schemas.openxmlformats.org/presentationml/2006/main" preserve="1" userDrawn="1">
  <p:cSld name="Title Slide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</p:spTree>
    <p:extLst>
      <p:ext uri="{BB962C8B-B14F-4D97-AF65-F5344CB8AC3E}">
        <p14:creationId xmlns:p14="http://schemas.microsoft.com/office/powerpoint/2010/main" val="640410910"/>
      </p:ext>
    </p:extLst>
  </p:cSld>
  <p:clrMapOvr>
    <a:masterClrMapping/>
  </p:clrMapOvr>
</p:sldLayout>
</file>

<file path=ppt/slideLayouts/slideLayout2.xml><?xml version="1.0" encoding="utf-8"?>
<p:sldLayout xmlns:a="http://schemas.openxmlformats.org/drawingml/2006/main" xmlns:r="http://schemas.openxmlformats.org/officeDocument/2006/relationships" xmlns:p="http://schemas.openxmlformats.org/presentationml/2006/main" preserve="1" userDrawn="1">
  <p:cSld name="Custom Layou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</p:spTree>
    <p:extLst>
      <p:ext uri="{BB962C8B-B14F-4D97-AF65-F5344CB8AC3E}">
        <p14:creationId xmlns:p14="http://schemas.microsoft.com/office/powerpoint/2010/main" val="1273137694"/>
      </p:ext>
    </p:extLst>
  </p:cSld>
  <p:clrMapOvr>
    <a:masterClrMapping/>
  </p:clrMapOvr>
</p:sldLayout>
</file>

<file path=ppt/slideLayouts/slideLayout3.xml><?xml version="1.0" encoding="utf-8"?>
<p:sldLayout xmlns:a="http://schemas.openxmlformats.org/drawingml/2006/main" xmlns:r="http://schemas.openxmlformats.org/officeDocument/2006/relationships" xmlns:p="http://schemas.openxmlformats.org/presentationml/2006/main" preserve="1" userDrawn="1">
  <p:cSld name="Custom Layou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3" name="Text Placeholder 2">
            <a:extLst>
              <a:ext uri="{FF2B5EF4-FFF2-40B4-BE49-F238E27FC236}">
                <a16:creationId xmlns:a16="http://schemas.microsoft.com/office/drawing/2014/main" id="{E3367D72-5AB2-8643-8633-40F3233CA8FA}"/>
              </a:ext>
            </a:extLst>
          </p:cNvPr>
          <p:cNvSpPr>
            <a:spLocks noGrp="1"/>
          </p:cNvSpPr>
          <p:nvPr>
            <p:ph idx="1"/>
          </p:nvPr>
        </p:nvSpPr>
        <p:spPr>
          <a:xfrm>
            <a:off x="630810" y="1470582"/>
            <a:ext cx="5213809" cy="3751868"/>
          </a:xfrm>
          <a:prstGeom prst="rect">
            <a:avLst/>
          </a:prstGeom>
        </p:spPr>
        <p:txBody>
          <a:bodyPr vert="horz" wrap="none" lIns="0" tIns="0" rIns="0" bIns="0" rtlCol="0" anchor="t" anchorCtr="0">
            <a:noAutofit/>
          </a:bodyPr>
          <a:lstStyle>
            <a:lvl1pPr>
              <a:defRPr>
                <a:solidFill>
                  <a:schemeClr val="bg1"/>
                </a:solidFill>
              </a:defRPr>
            </a:lvl1pPr>
          </a:lstStyle>
          <a:p>
            <a:pPr lvl="0"/>
            <a:r>
              <a:rPr lang="en-GB"/>
              <a:t>Click to edit Master text styles</a:t>
            </a:r>
          </a:p>
        </p:txBody>
      </p:sp>
    </p:spTree>
    <p:extLst>
      <p:ext uri="{BB962C8B-B14F-4D97-AF65-F5344CB8AC3E}">
        <p14:creationId xmlns:p14="http://schemas.microsoft.com/office/powerpoint/2010/main" val="4175462874"/>
      </p:ext>
    </p:extLst>
  </p:cSld>
  <p:clrMapOvr>
    <a:masterClrMapping/>
  </p:clrMapOvr>
</p:sldLayout>
</file>

<file path=ppt/slideLayouts/slideLayout4.xml><?xml version="1.0" encoding="utf-8"?>
<p:sldLayout xmlns:a="http://schemas.openxmlformats.org/drawingml/2006/main" xmlns:r="http://schemas.openxmlformats.org/officeDocument/2006/relationships" xmlns:p="http://schemas.openxmlformats.org/presentationml/2006/main" preserve="1" userDrawn="1">
  <p:cSld name="Custom Layou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3" name="Text Placeholder 2">
            <a:extLst>
              <a:ext uri="{FF2B5EF4-FFF2-40B4-BE49-F238E27FC236}">
                <a16:creationId xmlns:a16="http://schemas.microsoft.com/office/drawing/2014/main" id="{DF497BB8-93F1-3841-8173-4DF1241A59EB}"/>
              </a:ext>
            </a:extLst>
          </p:cNvPr>
          <p:cNvSpPr>
            <a:spLocks noGrp="1"/>
          </p:cNvSpPr>
          <p:nvPr>
            <p:ph idx="1"/>
          </p:nvPr>
        </p:nvSpPr>
        <p:spPr>
          <a:xfrm>
            <a:off x="630810" y="1470581"/>
            <a:ext cx="4535079" cy="3864989"/>
          </a:xfrm>
          <a:prstGeom prst="rect">
            <a:avLst/>
          </a:prstGeom>
        </p:spPr>
        <p:txBody>
          <a:bodyPr vert="horz" wrap="none" lIns="0" tIns="0" rIns="0" bIns="0" rtlCol="0" anchor="t" anchorCtr="0">
            <a:noAutofit/>
          </a:bodyPr>
          <a:lstStyle>
            <a:lvl1pPr>
              <a:defRPr>
                <a:solidFill>
                  <a:schemeClr val="bg1"/>
                </a:solidFill>
              </a:defRPr>
            </a:lvl1pPr>
          </a:lstStyle>
          <a:p>
            <a:pPr lvl="0"/>
            <a:r>
              <a:rPr lang="en-GB"/>
              <a:t>Click to edit Master text styles</a:t>
            </a:r>
          </a:p>
        </p:txBody>
      </p:sp>
      <p:sp>
        <p:nvSpPr>
          <p:cNvPr id="4" name="Text Placeholder 2">
            <a:extLst>
              <a:ext uri="{FF2B5EF4-FFF2-40B4-BE49-F238E27FC236}">
                <a16:creationId xmlns:a16="http://schemas.microsoft.com/office/drawing/2014/main" id="{01F42012-9474-4F46-BD54-028036C91EB5}"/>
              </a:ext>
            </a:extLst>
          </p:cNvPr>
          <p:cNvSpPr>
            <a:spLocks noGrp="1"/>
          </p:cNvSpPr>
          <p:nvPr>
            <p:ph idx="10"/>
          </p:nvPr>
        </p:nvSpPr>
        <p:spPr>
          <a:xfrm>
            <a:off x="7026111" y="1470581"/>
            <a:ext cx="4535079" cy="3864989"/>
          </a:xfrm>
          <a:prstGeom prst="rect">
            <a:avLst/>
          </a:prstGeom>
        </p:spPr>
        <p:txBody>
          <a:bodyPr vert="horz" wrap="none" lIns="0" tIns="0" rIns="0" bIns="0" rtlCol="0" anchor="t" anchorCtr="0">
            <a:noAutofit/>
          </a:bodyPr>
          <a:lstStyle>
            <a:lvl1pPr>
              <a:defRPr>
                <a:solidFill>
                  <a:schemeClr val="bg1"/>
                </a:solidFill>
              </a:defRPr>
            </a:lvl1pPr>
          </a:lstStyle>
          <a:p>
            <a:pPr lvl="0"/>
            <a:r>
              <a:rPr lang="en-GB"/>
              <a:t>Click to edit Master text styles</a:t>
            </a:r>
          </a:p>
        </p:txBody>
      </p:sp>
    </p:spTree>
    <p:extLst>
      <p:ext uri="{BB962C8B-B14F-4D97-AF65-F5344CB8AC3E}">
        <p14:creationId xmlns:p14="http://schemas.microsoft.com/office/powerpoint/2010/main" val="114797263"/>
      </p:ext>
    </p:extLst>
  </p:cSld>
  <p:clrMapOvr>
    <a:masterClrMapping/>
  </p:clrMapOvr>
</p:sldLayout>
</file>

<file path=ppt/slideLayouts/slideLayout5.xml><?xml version="1.0" encoding="utf-8"?>
<p:sldLayout xmlns:a="http://schemas.openxmlformats.org/drawingml/2006/main" xmlns:r="http://schemas.openxmlformats.org/officeDocument/2006/relationships" xmlns:p="http://schemas.openxmlformats.org/presentationml/2006/main" preserve="1" userDrawn="1">
  <p:cSld name="Custom Layou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3" name="Text Placeholder 2">
            <a:extLst>
              <a:ext uri="{FF2B5EF4-FFF2-40B4-BE49-F238E27FC236}">
                <a16:creationId xmlns:a16="http://schemas.microsoft.com/office/drawing/2014/main" id="{2DAB39B9-1950-2646-9CCB-5BADF16EFB52}"/>
              </a:ext>
            </a:extLst>
          </p:cNvPr>
          <p:cNvSpPr>
            <a:spLocks noGrp="1"/>
          </p:cNvSpPr>
          <p:nvPr>
            <p:ph idx="1"/>
          </p:nvPr>
        </p:nvSpPr>
        <p:spPr>
          <a:xfrm>
            <a:off x="7192652" y="1470581"/>
            <a:ext cx="4242061" cy="4166648"/>
          </a:xfrm>
          <a:prstGeom prst="rect">
            <a:avLst/>
          </a:prstGeom>
        </p:spPr>
        <p:txBody>
          <a:bodyPr vert="horz" wrap="none" lIns="0" tIns="0" rIns="0" bIns="0" rtlCol="0" anchor="t" anchorCtr="0">
            <a:noAutofit/>
          </a:bodyPr>
          <a:lstStyle>
            <a:lvl1pPr>
              <a:defRPr>
                <a:solidFill>
                  <a:schemeClr val="bg1"/>
                </a:solidFill>
              </a:defRPr>
            </a:lvl1pPr>
          </a:lstStyle>
          <a:p>
            <a:pPr lvl="0"/>
            <a:r>
              <a:rPr lang="en-GB"/>
              <a:t>Click to edit Master text styles</a:t>
            </a:r>
          </a:p>
        </p:txBody>
      </p:sp>
    </p:spTree>
    <p:extLst>
      <p:ext uri="{BB962C8B-B14F-4D97-AF65-F5344CB8AC3E}">
        <p14:creationId xmlns:p14="http://schemas.microsoft.com/office/powerpoint/2010/main" val="4216905086"/>
      </p:ext>
    </p:extLst>
  </p:cSld>
  <p:clrMapOvr>
    <a:masterClrMapping/>
  </p:clrMapOvr>
</p:sldLayout>
</file>

<file path=ppt/slideLayouts/slideLayout6.xml><?xml version="1.0" encoding="utf-8"?>
<p:sldLayout xmlns:a="http://schemas.openxmlformats.org/drawingml/2006/main" xmlns:r="http://schemas.openxmlformats.org/officeDocument/2006/relationships" xmlns:p="http://schemas.openxmlformats.org/presentationml/2006/main" preserve="1" userDrawn="1">
  <p:cSld name="Custom Layou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3" name="Text Placeholder 2">
            <a:extLst>
              <a:ext uri="{FF2B5EF4-FFF2-40B4-BE49-F238E27FC236}">
                <a16:creationId xmlns:a16="http://schemas.microsoft.com/office/drawing/2014/main" id="{ED6D3499-4F82-EB48-9C14-EEBFDE131237}"/>
              </a:ext>
            </a:extLst>
          </p:cNvPr>
          <p:cNvSpPr>
            <a:spLocks noGrp="1"/>
          </p:cNvSpPr>
          <p:nvPr>
            <p:ph idx="1"/>
          </p:nvPr>
        </p:nvSpPr>
        <p:spPr>
          <a:xfrm>
            <a:off x="630810" y="1470581"/>
            <a:ext cx="10803903" cy="3864989"/>
          </a:xfrm>
          <a:prstGeom prst="rect">
            <a:avLst/>
          </a:prstGeom>
        </p:spPr>
        <p:txBody>
          <a:bodyPr vert="horz" wrap="none" lIns="0" tIns="0" rIns="0" bIns="0" rtlCol="0" anchor="t" anchorCtr="0">
            <a:noAutofit/>
          </a:bodyPr>
          <a:lstStyle/>
          <a:p>
            <a:pPr lvl="0"/>
            <a:r>
              <a:rPr lang="en-GB"/>
              <a:t>Click to edit Master text styles</a:t>
            </a:r>
          </a:p>
        </p:txBody>
      </p:sp>
    </p:spTree>
    <p:extLst>
      <p:ext uri="{BB962C8B-B14F-4D97-AF65-F5344CB8AC3E}">
        <p14:creationId xmlns:p14="http://schemas.microsoft.com/office/powerpoint/2010/main" val="94923803"/>
      </p:ext>
    </p:extLst>
  </p:cSld>
  <p:clrMapOvr>
    <a:masterClrMapping/>
  </p:clrMapOvr>
</p:sldLayout>
</file>

<file path=ppt/slideLayouts/slideLayout7.xml><?xml version="1.0" encoding="utf-8"?>
<p:sldLayout xmlns:a="http://schemas.openxmlformats.org/drawingml/2006/main" xmlns:r="http://schemas.openxmlformats.org/officeDocument/2006/relationships" xmlns:p="http://schemas.openxmlformats.org/presentationml/2006/main" preserve="1" userDrawn="1">
  <p:cSld name="Custom Layou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3" name="Text Placeholder 2">
            <a:extLst>
              <a:ext uri="{FF2B5EF4-FFF2-40B4-BE49-F238E27FC236}">
                <a16:creationId xmlns:a16="http://schemas.microsoft.com/office/drawing/2014/main" id="{D816A415-C468-5944-85A1-00EECAE1DE21}"/>
              </a:ext>
            </a:extLst>
          </p:cNvPr>
          <p:cNvSpPr>
            <a:spLocks noGrp="1"/>
          </p:cNvSpPr>
          <p:nvPr>
            <p:ph idx="1"/>
          </p:nvPr>
        </p:nvSpPr>
        <p:spPr>
          <a:xfrm>
            <a:off x="630810" y="1470581"/>
            <a:ext cx="10803903" cy="3864989"/>
          </a:xfrm>
          <a:prstGeom prst="rect">
            <a:avLst/>
          </a:prstGeom>
        </p:spPr>
        <p:txBody>
          <a:bodyPr vert="horz" wrap="none" lIns="0" tIns="0" rIns="0" bIns="0" rtlCol="0" anchor="t" anchorCtr="0">
            <a:noAutofit/>
          </a:bodyPr>
          <a:lstStyle/>
          <a:p>
            <a:pPr lvl="0"/>
            <a:r>
              <a:rPr lang="en-GB"/>
              <a:t>Click to edit Master text styles</a:t>
            </a:r>
          </a:p>
        </p:txBody>
      </p:sp>
    </p:spTree>
    <p:extLst>
      <p:ext uri="{BB962C8B-B14F-4D97-AF65-F5344CB8AC3E}">
        <p14:creationId xmlns:p14="http://schemas.microsoft.com/office/powerpoint/2010/main" val="408938655"/>
      </p:ext>
    </p:extLst>
  </p:cSld>
  <p:clrMapOvr>
    <a:masterClrMapping/>
  </p:clrMapOvr>
</p:sldLayout>
</file>

<file path=ppt/slideLayouts/slideLayout8.xml><?xml version="1.0" encoding="utf-8"?>
<p:sldLayout xmlns:a="http://schemas.openxmlformats.org/drawingml/2006/main" xmlns:r="http://schemas.openxmlformats.org/officeDocument/2006/relationships" xmlns:p="http://schemas.openxmlformats.org/presentationml/2006/main" preserve="1" userDrawn="1">
  <p:cSld name="Custom Layou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3" name="Text Placeholder 2">
            <a:extLst>
              <a:ext uri="{FF2B5EF4-FFF2-40B4-BE49-F238E27FC236}">
                <a16:creationId xmlns:a16="http://schemas.microsoft.com/office/drawing/2014/main" id="{670920AB-AA6F-3D43-B3EC-0910E10972C9}"/>
              </a:ext>
            </a:extLst>
          </p:cNvPr>
          <p:cNvSpPr>
            <a:spLocks noGrp="1"/>
          </p:cNvSpPr>
          <p:nvPr>
            <p:ph idx="1"/>
          </p:nvPr>
        </p:nvSpPr>
        <p:spPr>
          <a:xfrm>
            <a:off x="630810" y="1470581"/>
            <a:ext cx="4535079" cy="3864989"/>
          </a:xfrm>
          <a:prstGeom prst="rect">
            <a:avLst/>
          </a:prstGeom>
        </p:spPr>
        <p:txBody>
          <a:bodyPr vert="horz" wrap="none" lIns="0" tIns="0" rIns="0" bIns="0" rtlCol="0" anchor="t" anchorCtr="0">
            <a:noAutofit/>
          </a:bodyPr>
          <a:lstStyle/>
          <a:p>
            <a:pPr lvl="0"/>
            <a:r>
              <a:rPr lang="en-GB"/>
              <a:t>Click to edit Master text styles</a:t>
            </a:r>
          </a:p>
        </p:txBody>
      </p:sp>
      <p:sp>
        <p:nvSpPr>
          <p:cNvPr id="4" name="Text Placeholder 2">
            <a:extLst>
              <a:ext uri="{FF2B5EF4-FFF2-40B4-BE49-F238E27FC236}">
                <a16:creationId xmlns:a16="http://schemas.microsoft.com/office/drawing/2014/main" id="{C4FD0158-1FCA-E74C-B123-8A32383F3E85}"/>
              </a:ext>
            </a:extLst>
          </p:cNvPr>
          <p:cNvSpPr>
            <a:spLocks noGrp="1"/>
          </p:cNvSpPr>
          <p:nvPr>
            <p:ph idx="10"/>
          </p:nvPr>
        </p:nvSpPr>
        <p:spPr>
          <a:xfrm>
            <a:off x="7026111" y="1470581"/>
            <a:ext cx="4535079" cy="3864989"/>
          </a:xfrm>
          <a:prstGeom prst="rect">
            <a:avLst/>
          </a:prstGeom>
        </p:spPr>
        <p:txBody>
          <a:bodyPr vert="horz" wrap="none" lIns="0" tIns="0" rIns="0" bIns="0" rtlCol="0" anchor="t" anchorCtr="0">
            <a:noAutofit/>
          </a:bodyPr>
          <a:lstStyle>
            <a:lvl1pPr>
              <a:defRPr>
                <a:solidFill>
                  <a:schemeClr val="tx1"/>
                </a:solidFill>
              </a:defRPr>
            </a:lvl1pPr>
          </a:lstStyle>
          <a:p>
            <a:pPr lvl="0"/>
            <a:r>
              <a:rPr lang="en-GB"/>
              <a:t>Click to edit Master text styles</a:t>
            </a:r>
          </a:p>
        </p:txBody>
      </p:sp>
    </p:spTree>
    <p:extLst>
      <p:ext uri="{BB962C8B-B14F-4D97-AF65-F5344CB8AC3E}">
        <p14:creationId xmlns:p14="http://schemas.microsoft.com/office/powerpoint/2010/main" val="3130719715"/>
      </p:ext>
    </p:extLst>
  </p:cSld>
  <p:clrMapOvr>
    <a:masterClrMapping/>
  </p:clrMapOvr>
</p:sldLayout>
</file>

<file path=ppt/slideLayouts/slideLayout9.xml><?xml version="1.0" encoding="utf-8"?>
<p:sldLayout xmlns:a="http://schemas.openxmlformats.org/drawingml/2006/main" xmlns:r="http://schemas.openxmlformats.org/officeDocument/2006/relationships" xmlns:p="http://schemas.openxmlformats.org/presentationml/2006/main" preserve="1" userDrawn="1">
  <p:cSld name="Custom Layou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3" name="Text Placeholder 2">
            <a:extLst>
              <a:ext uri="{FF2B5EF4-FFF2-40B4-BE49-F238E27FC236}">
                <a16:creationId xmlns:a16="http://schemas.microsoft.com/office/drawing/2014/main" id="{2BAABAF2-22C1-AC4B-8333-FD1A2385CB98}"/>
              </a:ext>
            </a:extLst>
          </p:cNvPr>
          <p:cNvSpPr>
            <a:spLocks noGrp="1"/>
          </p:cNvSpPr>
          <p:nvPr>
            <p:ph idx="1"/>
          </p:nvPr>
        </p:nvSpPr>
        <p:spPr>
          <a:xfrm>
            <a:off x="630810" y="1470581"/>
            <a:ext cx="4535079" cy="3864989"/>
          </a:xfrm>
          <a:prstGeom prst="rect">
            <a:avLst/>
          </a:prstGeom>
        </p:spPr>
        <p:txBody>
          <a:bodyPr vert="horz" wrap="none" lIns="0" tIns="0" rIns="0" bIns="0" rtlCol="0" anchor="t" anchorCtr="0">
            <a:noAutofit/>
          </a:bodyPr>
          <a:lstStyle/>
          <a:p>
            <a:pPr lvl="0"/>
            <a:r>
              <a:rPr lang="en-GB"/>
              <a:t>Click to edit Master text styles</a:t>
            </a:r>
          </a:p>
        </p:txBody>
      </p:sp>
      <p:sp>
        <p:nvSpPr>
          <p:cNvPr id="4" name="Text Placeholder 2">
            <a:extLst>
              <a:ext uri="{FF2B5EF4-FFF2-40B4-BE49-F238E27FC236}">
                <a16:creationId xmlns:a16="http://schemas.microsoft.com/office/drawing/2014/main" id="{BDBEAAAA-701D-1142-BD3E-4627645949BB}"/>
              </a:ext>
            </a:extLst>
          </p:cNvPr>
          <p:cNvSpPr>
            <a:spLocks noGrp="1"/>
          </p:cNvSpPr>
          <p:nvPr>
            <p:ph idx="10"/>
          </p:nvPr>
        </p:nvSpPr>
        <p:spPr>
          <a:xfrm>
            <a:off x="7026111" y="1470581"/>
            <a:ext cx="4535079" cy="3864989"/>
          </a:xfrm>
          <a:prstGeom prst="rect">
            <a:avLst/>
          </a:prstGeom>
        </p:spPr>
        <p:txBody>
          <a:bodyPr vert="horz" wrap="none" lIns="0" tIns="0" rIns="0" bIns="0" rtlCol="0" anchor="t" anchorCtr="0">
            <a:noAutofit/>
          </a:bodyPr>
          <a:lstStyle>
            <a:lvl1pPr>
              <a:defRPr>
                <a:solidFill>
                  <a:schemeClr val="tx1"/>
                </a:solidFill>
              </a:defRPr>
            </a:lvl1pPr>
          </a:lstStyle>
          <a:p>
            <a:pPr lvl="0"/>
            <a:r>
              <a:rPr lang="en-GB"/>
              <a:t>Click to edit Master text styles</a:t>
            </a:r>
          </a:p>
        </p:txBody>
      </p:sp>
    </p:spTree>
    <p:extLst>
      <p:ext uri="{BB962C8B-B14F-4D97-AF65-F5344CB8AC3E}">
        <p14:creationId xmlns:p14="http://schemas.microsoft.com/office/powerpoint/2010/main" val="2783529864"/>
      </p:ext>
    </p:extLst>
  </p:cSld>
  <p:clrMapOvr>
    <a:masterClrMapping/>
  </p:clrMapOvr>
</p:sldLayout>
</file>

<file path=ppt/slideLayouts/slideLayout10.xml><?xml version="1.0" encoding="utf-8"?>
<p:sldLayout xmlns:a="http://schemas.openxmlformats.org/drawingml/2006/main" xmlns:r="http://schemas.openxmlformats.org/officeDocument/2006/relationships" xmlns:p="http://schemas.openxmlformats.org/presentationml/2006/main" preserve="1" userDrawn="1">
  <p:cSld name="Custom Layou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3" name="Title Placeholder 1">
            <a:extLst>
              <a:ext uri="{FF2B5EF4-FFF2-40B4-BE49-F238E27FC236}">
                <a16:creationId xmlns:a16="http://schemas.microsoft.com/office/drawing/2014/main" id="{594AE048-867B-9A4B-9A50-CA9AED7B45BD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358219" y="365125"/>
            <a:ext cx="11481847" cy="1325563"/>
          </a:xfrm>
          <a:prstGeom prst="rect">
            <a:avLst/>
          </a:prstGeom>
        </p:spPr>
        <p:txBody>
          <a:bodyPr vert="horz" lIns="91440" tIns="45720" rIns="91440" bIns="45720" rtlCol="0" anchor="ctr">
            <a:normAutofit/>
          </a:bodyPr>
          <a:lstStyle/>
          <a:p>
            <a:r>
              <a:rPr lang="en-GB"/>
              <a:t>Click to edit Master title style</a:t>
            </a:r>
            <a:endParaRPr lang="en-US"/>
          </a:p>
        </p:txBody>
      </p:sp>
      <p:sp>
        <p:nvSpPr>
          <p:cNvPr id="4" name="Text Placeholder 2">
            <a:extLst>
              <a:ext uri="{FF2B5EF4-FFF2-40B4-BE49-F238E27FC236}">
                <a16:creationId xmlns:a16="http://schemas.microsoft.com/office/drawing/2014/main" id="{4F9D5FEE-F4AC-D64A-9EE2-89DD7CCAA62A}"/>
              </a:ext>
            </a:extLst>
          </p:cNvPr>
          <p:cNvSpPr>
            <a:spLocks noGrp="1"/>
          </p:cNvSpPr>
          <p:nvPr>
            <p:ph idx="1"/>
          </p:nvPr>
        </p:nvSpPr>
        <p:spPr>
          <a:xfrm>
            <a:off x="358219" y="1825625"/>
            <a:ext cx="11481847" cy="3575934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/>
          <a:p>
            <a:pPr lvl="0"/>
            <a:r>
              <a:rPr lang="en-GB"/>
              <a:t>Click to edit Master text styles</a:t>
            </a:r>
          </a:p>
          <a:p>
            <a:pPr lvl="1"/>
            <a:r>
              <a:rPr lang="en-GB"/>
              <a:t>Second level</a:t>
            </a:r>
          </a:p>
          <a:p>
            <a:pPr lvl="2"/>
            <a:r>
              <a:rPr lang="en-GB"/>
              <a:t>Third level</a:t>
            </a:r>
          </a:p>
          <a:p>
            <a:pPr lvl="3"/>
            <a:r>
              <a:rPr lang="en-GB"/>
              <a:t>Fourth level</a:t>
            </a:r>
          </a:p>
          <a:p>
            <a:pPr lvl="4"/>
            <a:r>
              <a:rPr lang="en-GB"/>
              <a:t>Fifth level</a:t>
            </a:r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556723426"/>
      </p:ext>
    </p:extLst>
  </p:cSld>
  <p:clrMapOvr>
    <a:masterClrMapping/>
  </p:clrMapOvr>
</p:sldLayout>
</file>

<file path=ppt/slideLayouts/slideLayout11.xml><?xml version="1.0" encoding="utf-8"?>
<p:sldLayout xmlns:a="http://schemas.openxmlformats.org/drawingml/2006/main" xmlns:r="http://schemas.openxmlformats.org/officeDocument/2006/relationships" xmlns:p="http://schemas.openxmlformats.org/presentationml/2006/main" preserve="1" userDrawn="1">
  <p:cSld name="Custom Layou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3" name="Title Placeholder 1">
            <a:extLst>
              <a:ext uri="{FF2B5EF4-FFF2-40B4-BE49-F238E27FC236}">
                <a16:creationId xmlns:a16="http://schemas.microsoft.com/office/drawing/2014/main" id="{3769E6E2-2C3C-634F-A2E7-89D13D5132E3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358219" y="365125"/>
            <a:ext cx="11481847" cy="1325563"/>
          </a:xfrm>
          <a:prstGeom prst="rect">
            <a:avLst/>
          </a:prstGeom>
        </p:spPr>
        <p:txBody>
          <a:bodyPr vert="horz" lIns="91440" tIns="45720" rIns="91440" bIns="45720" rtlCol="0" anchor="ctr">
            <a:normAutofit/>
          </a:bodyPr>
          <a:lstStyle/>
          <a:p>
            <a:r>
              <a:rPr lang="en-GB"/>
              <a:t>Click to edit Master title style</a:t>
            </a:r>
            <a:endParaRPr lang="en-US"/>
          </a:p>
        </p:txBody>
      </p:sp>
      <p:sp>
        <p:nvSpPr>
          <p:cNvPr id="4" name="Text Placeholder 2">
            <a:extLst>
              <a:ext uri="{FF2B5EF4-FFF2-40B4-BE49-F238E27FC236}">
                <a16:creationId xmlns:a16="http://schemas.microsoft.com/office/drawing/2014/main" id="{FC0E9760-8394-E24C-A197-D2A1FDDE5E28}"/>
              </a:ext>
            </a:extLst>
          </p:cNvPr>
          <p:cNvSpPr>
            <a:spLocks noGrp="1"/>
          </p:cNvSpPr>
          <p:nvPr>
            <p:ph idx="1"/>
          </p:nvPr>
        </p:nvSpPr>
        <p:spPr>
          <a:xfrm>
            <a:off x="358219" y="1825625"/>
            <a:ext cx="11481847" cy="3575934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/>
          <a:p>
            <a:pPr lvl="0"/>
            <a:r>
              <a:rPr lang="en-GB"/>
              <a:t>Click to edit Master text styles</a:t>
            </a:r>
          </a:p>
          <a:p>
            <a:pPr lvl="1"/>
            <a:r>
              <a:rPr lang="en-GB"/>
              <a:t>Second level</a:t>
            </a:r>
          </a:p>
          <a:p>
            <a:pPr lvl="2"/>
            <a:r>
              <a:rPr lang="en-GB"/>
              <a:t>Third level</a:t>
            </a:r>
          </a:p>
          <a:p>
            <a:pPr lvl="3"/>
            <a:r>
              <a:rPr lang="en-GB"/>
              <a:t>Fourth level</a:t>
            </a:r>
          </a:p>
          <a:p>
            <a:pPr lvl="4"/>
            <a:r>
              <a:rPr lang="en-GB"/>
              <a:t>Fifth level</a:t>
            </a:r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3475296125"/>
      </p:ext>
    </p:extLst>
  </p:cSld>
  <p:clrMapOvr>
    <a:masterClrMapping/>
  </p:clrMapOvr>
</p:sldLayout>
</file>

<file path=ppt/slideLayouts/slideLayout12.xml><?xml version="1.0" encoding="utf-8"?>
<p:sldLayout xmlns:a="http://schemas.openxmlformats.org/drawingml/2006/main" xmlns:r="http://schemas.openxmlformats.org/officeDocument/2006/relationships" xmlns:p="http://schemas.openxmlformats.org/presentationml/2006/main" preserve="1" userDrawn="1">
  <p:cSld name="Custom Layou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3" name="Title Placeholder 1">
            <a:extLst>
              <a:ext uri="{FF2B5EF4-FFF2-40B4-BE49-F238E27FC236}">
                <a16:creationId xmlns:a16="http://schemas.microsoft.com/office/drawing/2014/main" id="{BA0C2117-DFB0-B54B-BDD0-012C8CCE9580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301657" y="1420926"/>
            <a:ext cx="11594969" cy="1325563"/>
          </a:xfrm>
          <a:prstGeom prst="rect">
            <a:avLst/>
          </a:prstGeom>
        </p:spPr>
        <p:txBody>
          <a:bodyPr vert="horz" lIns="91440" tIns="45720" rIns="91440" bIns="45720" rtlCol="0" anchor="ctr">
            <a:normAutofit/>
          </a:bodyPr>
          <a:lstStyle/>
          <a:p>
            <a:r>
              <a:rPr lang="en-GB"/>
              <a:t>Click to edit Master title style</a:t>
            </a:r>
            <a:endParaRPr lang="en-US"/>
          </a:p>
        </p:txBody>
      </p:sp>
      <p:sp>
        <p:nvSpPr>
          <p:cNvPr id="4" name="Text Placeholder 2">
            <a:extLst>
              <a:ext uri="{FF2B5EF4-FFF2-40B4-BE49-F238E27FC236}">
                <a16:creationId xmlns:a16="http://schemas.microsoft.com/office/drawing/2014/main" id="{09628F5D-9BAE-634B-AE20-8E87CB48908E}"/>
              </a:ext>
            </a:extLst>
          </p:cNvPr>
          <p:cNvSpPr>
            <a:spLocks noGrp="1"/>
          </p:cNvSpPr>
          <p:nvPr>
            <p:ph idx="1"/>
          </p:nvPr>
        </p:nvSpPr>
        <p:spPr>
          <a:xfrm>
            <a:off x="301657" y="2881426"/>
            <a:ext cx="11594969" cy="3651349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/>
          <a:p>
            <a:pPr lvl="0"/>
            <a:r>
              <a:rPr lang="en-GB"/>
              <a:t>Click to edit Master text styles</a:t>
            </a:r>
          </a:p>
          <a:p>
            <a:pPr lvl="1"/>
            <a:r>
              <a:rPr lang="en-GB"/>
              <a:t>Second level</a:t>
            </a:r>
          </a:p>
          <a:p>
            <a:pPr lvl="2"/>
            <a:r>
              <a:rPr lang="en-GB"/>
              <a:t>Third level</a:t>
            </a:r>
          </a:p>
          <a:p>
            <a:pPr lvl="3"/>
            <a:r>
              <a:rPr lang="en-GB"/>
              <a:t>Fourth level</a:t>
            </a:r>
          </a:p>
          <a:p>
            <a:pPr lvl="4"/>
            <a:r>
              <a:rPr lang="en-GB"/>
              <a:t>Fifth level</a:t>
            </a:r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597148504"/>
      </p:ext>
    </p:extLst>
  </p:cSld>
  <p:clrMapOvr>
    <a:masterClrMapping/>
  </p:clrMapOvr>
</p:sldLayout>
</file>

<file path=ppt/slideLayouts/slideLayout13.xml><?xml version="1.0" encoding="utf-8"?>
<p:sldLayout xmlns:a="http://schemas.openxmlformats.org/drawingml/2006/main" xmlns:r="http://schemas.openxmlformats.org/officeDocument/2006/relationships" xmlns:p="http://schemas.openxmlformats.org/presentationml/2006/main" preserve="1" userDrawn="1">
  <p:cSld name="Custom Layou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3" name="Title Placeholder 1">
            <a:extLst>
              <a:ext uri="{FF2B5EF4-FFF2-40B4-BE49-F238E27FC236}">
                <a16:creationId xmlns:a16="http://schemas.microsoft.com/office/drawing/2014/main" id="{738CBCBA-DB53-6A4F-BFAA-F2617D64B96D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301657" y="1420926"/>
            <a:ext cx="11594969" cy="1325563"/>
          </a:xfrm>
          <a:prstGeom prst="rect">
            <a:avLst/>
          </a:prstGeom>
        </p:spPr>
        <p:txBody>
          <a:bodyPr vert="horz" lIns="91440" tIns="45720" rIns="91440" bIns="45720" rtlCol="0" anchor="ctr">
            <a:normAutofit/>
          </a:bodyPr>
          <a:lstStyle/>
          <a:p>
            <a:r>
              <a:rPr lang="en-GB"/>
              <a:t>Click to edit Master title style</a:t>
            </a:r>
            <a:endParaRPr lang="en-US"/>
          </a:p>
        </p:txBody>
      </p:sp>
      <p:sp>
        <p:nvSpPr>
          <p:cNvPr id="4" name="Text Placeholder 2">
            <a:extLst>
              <a:ext uri="{FF2B5EF4-FFF2-40B4-BE49-F238E27FC236}">
                <a16:creationId xmlns:a16="http://schemas.microsoft.com/office/drawing/2014/main" id="{3EFA7E1F-A405-5E4D-B3BE-1635EAA19E3F}"/>
              </a:ext>
            </a:extLst>
          </p:cNvPr>
          <p:cNvSpPr>
            <a:spLocks noGrp="1"/>
          </p:cNvSpPr>
          <p:nvPr>
            <p:ph idx="1"/>
          </p:nvPr>
        </p:nvSpPr>
        <p:spPr>
          <a:xfrm>
            <a:off x="301657" y="2881426"/>
            <a:ext cx="11594969" cy="3651349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/>
          <a:p>
            <a:pPr lvl="0"/>
            <a:r>
              <a:rPr lang="en-GB"/>
              <a:t>Click to edit Master text styles</a:t>
            </a:r>
          </a:p>
          <a:p>
            <a:pPr lvl="1"/>
            <a:r>
              <a:rPr lang="en-GB"/>
              <a:t>Second level</a:t>
            </a:r>
          </a:p>
          <a:p>
            <a:pPr lvl="2"/>
            <a:r>
              <a:rPr lang="en-GB"/>
              <a:t>Third level</a:t>
            </a:r>
          </a:p>
          <a:p>
            <a:pPr lvl="3"/>
            <a:r>
              <a:rPr lang="en-GB"/>
              <a:t>Fourth level</a:t>
            </a:r>
          </a:p>
          <a:p>
            <a:pPr lvl="4"/>
            <a:r>
              <a:rPr lang="en-GB"/>
              <a:t>Fifth level</a:t>
            </a:r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724236427"/>
      </p:ext>
    </p:extLst>
  </p:cSld>
  <p:clrMapOvr>
    <a:masterClrMapping/>
  </p:clrMapOvr>
</p:sldLayout>
</file>

<file path=ppt/slideLayouts/slideLayout14.xml><?xml version="1.0" encoding="utf-8"?>
<p:sldLayout xmlns:a="http://schemas.openxmlformats.org/drawingml/2006/main" xmlns:r="http://schemas.openxmlformats.org/officeDocument/2006/relationships" xmlns:p="http://schemas.openxmlformats.org/presentationml/2006/main" preserve="1" userDrawn="1">
  <p:cSld name="Custom Layou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3" name="Title Placeholder 1">
            <a:extLst>
              <a:ext uri="{FF2B5EF4-FFF2-40B4-BE49-F238E27FC236}">
                <a16:creationId xmlns:a16="http://schemas.microsoft.com/office/drawing/2014/main" id="{3AD7AE1B-CAB1-FF45-8F86-0600ABC46966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3780148" y="365125"/>
            <a:ext cx="7956222" cy="1325563"/>
          </a:xfrm>
          <a:prstGeom prst="rect">
            <a:avLst/>
          </a:prstGeom>
        </p:spPr>
        <p:txBody>
          <a:bodyPr vert="horz" lIns="91440" tIns="45720" rIns="91440" bIns="45720" rtlCol="0" anchor="ctr">
            <a:normAutofit/>
          </a:bodyPr>
          <a:lstStyle/>
          <a:p>
            <a:r>
              <a:rPr lang="en-GB"/>
              <a:t>Click to edit Master title style</a:t>
            </a:r>
            <a:endParaRPr lang="en-US"/>
          </a:p>
        </p:txBody>
      </p:sp>
      <p:sp>
        <p:nvSpPr>
          <p:cNvPr id="4" name="Text Placeholder 2">
            <a:extLst>
              <a:ext uri="{FF2B5EF4-FFF2-40B4-BE49-F238E27FC236}">
                <a16:creationId xmlns:a16="http://schemas.microsoft.com/office/drawing/2014/main" id="{AABF4F5A-6240-3A4F-AE33-F19CDD7FB82F}"/>
              </a:ext>
            </a:extLst>
          </p:cNvPr>
          <p:cNvSpPr>
            <a:spLocks noGrp="1"/>
          </p:cNvSpPr>
          <p:nvPr>
            <p:ph idx="1"/>
          </p:nvPr>
        </p:nvSpPr>
        <p:spPr>
          <a:xfrm>
            <a:off x="3780148" y="1825625"/>
            <a:ext cx="7956222" cy="4667250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/>
          <a:p>
            <a:pPr lvl="0"/>
            <a:r>
              <a:rPr lang="en-GB"/>
              <a:t>Click to edit Master text styles</a:t>
            </a:r>
          </a:p>
          <a:p>
            <a:pPr lvl="1"/>
            <a:r>
              <a:rPr lang="en-GB"/>
              <a:t>Second level</a:t>
            </a:r>
          </a:p>
          <a:p>
            <a:pPr lvl="2"/>
            <a:r>
              <a:rPr lang="en-GB"/>
              <a:t>Third level</a:t>
            </a:r>
          </a:p>
          <a:p>
            <a:pPr lvl="3"/>
            <a:r>
              <a:rPr lang="en-GB"/>
              <a:t>Fourth level</a:t>
            </a:r>
          </a:p>
          <a:p>
            <a:pPr lvl="4"/>
            <a:r>
              <a:rPr lang="en-GB"/>
              <a:t>Fifth level</a:t>
            </a:r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96634507"/>
      </p:ext>
    </p:extLst>
  </p:cSld>
  <p:clrMapOvr>
    <a:masterClrMapping/>
  </p:clrMapOvr>
</p:sldLayout>
</file>

<file path=ppt/slideLayouts/slideLayout15.xml><?xml version="1.0" encoding="utf-8"?>
<p:sldLayout xmlns:a="http://schemas.openxmlformats.org/drawingml/2006/main" xmlns:r="http://schemas.openxmlformats.org/officeDocument/2006/relationships" xmlns:p="http://schemas.openxmlformats.org/presentationml/2006/main" preserve="1" userDrawn="1">
  <p:cSld name="Custom Layou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3" name="Title Placeholder 1">
            <a:extLst>
              <a:ext uri="{FF2B5EF4-FFF2-40B4-BE49-F238E27FC236}">
                <a16:creationId xmlns:a16="http://schemas.microsoft.com/office/drawing/2014/main" id="{946B8C49-F046-7544-B210-8A57A47EE121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3780148" y="365125"/>
            <a:ext cx="7956222" cy="1325563"/>
          </a:xfrm>
          <a:prstGeom prst="rect">
            <a:avLst/>
          </a:prstGeom>
        </p:spPr>
        <p:txBody>
          <a:bodyPr vert="horz" lIns="91440" tIns="45720" rIns="91440" bIns="45720" rtlCol="0" anchor="ctr">
            <a:normAutofit/>
          </a:bodyPr>
          <a:lstStyle/>
          <a:p>
            <a:r>
              <a:rPr lang="en-GB"/>
              <a:t>Click to edit Master title style</a:t>
            </a:r>
            <a:endParaRPr lang="en-US"/>
          </a:p>
        </p:txBody>
      </p:sp>
      <p:sp>
        <p:nvSpPr>
          <p:cNvPr id="4" name="Text Placeholder 2">
            <a:extLst>
              <a:ext uri="{FF2B5EF4-FFF2-40B4-BE49-F238E27FC236}">
                <a16:creationId xmlns:a16="http://schemas.microsoft.com/office/drawing/2014/main" id="{0C7AD169-458D-844F-87D0-E86ADE994969}"/>
              </a:ext>
            </a:extLst>
          </p:cNvPr>
          <p:cNvSpPr>
            <a:spLocks noGrp="1"/>
          </p:cNvSpPr>
          <p:nvPr>
            <p:ph idx="1"/>
          </p:nvPr>
        </p:nvSpPr>
        <p:spPr>
          <a:xfrm>
            <a:off x="3780148" y="1825625"/>
            <a:ext cx="7956222" cy="4667250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/>
          <a:p>
            <a:pPr lvl="0"/>
            <a:r>
              <a:rPr lang="en-GB"/>
              <a:t>Click to edit Master text styles</a:t>
            </a:r>
          </a:p>
          <a:p>
            <a:pPr lvl="1"/>
            <a:r>
              <a:rPr lang="en-GB"/>
              <a:t>Second level</a:t>
            </a:r>
          </a:p>
          <a:p>
            <a:pPr lvl="2"/>
            <a:r>
              <a:rPr lang="en-GB"/>
              <a:t>Third level</a:t>
            </a:r>
          </a:p>
          <a:p>
            <a:pPr lvl="3"/>
            <a:r>
              <a:rPr lang="en-GB"/>
              <a:t>Fourth level</a:t>
            </a:r>
          </a:p>
          <a:p>
            <a:pPr lvl="4"/>
            <a:r>
              <a:rPr lang="en-GB"/>
              <a:t>Fifth level</a:t>
            </a:r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2317885063"/>
      </p:ext>
    </p:extLst>
  </p:cSld>
  <p:clrMapOvr>
    <a:masterClrMapping/>
  </p:clrMapOvr>
</p:sldLayout>
</file>

<file path=ppt/slideLayouts/slideLayout16.xml><?xml version="1.0" encoding="utf-8"?>
<p:sldLayout xmlns:a="http://schemas.openxmlformats.org/drawingml/2006/main" xmlns:r="http://schemas.openxmlformats.org/officeDocument/2006/relationships" xmlns:p="http://schemas.openxmlformats.org/presentationml/2006/main" preserve="1" userDrawn="1">
  <p:cSld name="Custom Layou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3" name="Title Placeholder 1">
            <a:extLst>
              <a:ext uri="{FF2B5EF4-FFF2-40B4-BE49-F238E27FC236}">
                <a16:creationId xmlns:a16="http://schemas.microsoft.com/office/drawing/2014/main" id="{4A92ADF8-47B7-6B4A-B238-A057A73B01FE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367646" y="365125"/>
            <a:ext cx="8295588" cy="1325563"/>
          </a:xfrm>
          <a:prstGeom prst="rect">
            <a:avLst/>
          </a:prstGeom>
        </p:spPr>
        <p:txBody>
          <a:bodyPr vert="horz" lIns="91440" tIns="45720" rIns="91440" bIns="45720" rtlCol="0" anchor="ctr">
            <a:normAutofit/>
          </a:bodyPr>
          <a:lstStyle/>
          <a:p>
            <a:r>
              <a:rPr lang="en-GB"/>
              <a:t>Click to edit Master title style</a:t>
            </a:r>
            <a:endParaRPr lang="en-US"/>
          </a:p>
        </p:txBody>
      </p:sp>
      <p:sp>
        <p:nvSpPr>
          <p:cNvPr id="4" name="Text Placeholder 2">
            <a:extLst>
              <a:ext uri="{FF2B5EF4-FFF2-40B4-BE49-F238E27FC236}">
                <a16:creationId xmlns:a16="http://schemas.microsoft.com/office/drawing/2014/main" id="{0773D9E3-3B36-3040-8C61-C6D71B056A8A}"/>
              </a:ext>
            </a:extLst>
          </p:cNvPr>
          <p:cNvSpPr>
            <a:spLocks noGrp="1"/>
          </p:cNvSpPr>
          <p:nvPr>
            <p:ph idx="1"/>
          </p:nvPr>
        </p:nvSpPr>
        <p:spPr>
          <a:xfrm>
            <a:off x="367646" y="1825625"/>
            <a:ext cx="8295588" cy="4667250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/>
          <a:p>
            <a:pPr lvl="0"/>
            <a:r>
              <a:rPr lang="en-GB"/>
              <a:t>Click to edit Master text styles</a:t>
            </a:r>
          </a:p>
          <a:p>
            <a:pPr lvl="1"/>
            <a:r>
              <a:rPr lang="en-GB"/>
              <a:t>Second level</a:t>
            </a:r>
          </a:p>
          <a:p>
            <a:pPr lvl="2"/>
            <a:r>
              <a:rPr lang="en-GB"/>
              <a:t>Third level</a:t>
            </a:r>
          </a:p>
          <a:p>
            <a:pPr lvl="3"/>
            <a:r>
              <a:rPr lang="en-GB"/>
              <a:t>Fourth level</a:t>
            </a:r>
          </a:p>
          <a:p>
            <a:pPr lvl="4"/>
            <a:r>
              <a:rPr lang="en-GB"/>
              <a:t>Fifth level</a:t>
            </a:r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763020717"/>
      </p:ext>
    </p:extLst>
  </p:cSld>
  <p:clrMapOvr>
    <a:masterClrMapping/>
  </p:clrMapOvr>
</p:sldLayout>
</file>

<file path=ppt/slideLayouts/slideLayout17.xml><?xml version="1.0" encoding="utf-8"?>
<p:sldLayout xmlns:a="http://schemas.openxmlformats.org/drawingml/2006/main" xmlns:r="http://schemas.openxmlformats.org/officeDocument/2006/relationships" xmlns:p="http://schemas.openxmlformats.org/presentationml/2006/main" preserve="1" userDrawn="1">
  <p:cSld name="Custom Layou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3" name="Title Placeholder 1">
            <a:extLst>
              <a:ext uri="{FF2B5EF4-FFF2-40B4-BE49-F238E27FC236}">
                <a16:creationId xmlns:a16="http://schemas.microsoft.com/office/drawing/2014/main" id="{D221C0F8-8767-7347-8567-33EC2C43A166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367646" y="365125"/>
            <a:ext cx="8295588" cy="1325563"/>
          </a:xfrm>
          <a:prstGeom prst="rect">
            <a:avLst/>
          </a:prstGeom>
        </p:spPr>
        <p:txBody>
          <a:bodyPr vert="horz" lIns="91440" tIns="45720" rIns="91440" bIns="45720" rtlCol="0" anchor="ctr">
            <a:normAutofit/>
          </a:bodyPr>
          <a:lstStyle/>
          <a:p>
            <a:r>
              <a:rPr lang="en-GB"/>
              <a:t>Click to edit Master title style</a:t>
            </a:r>
            <a:endParaRPr lang="en-US"/>
          </a:p>
        </p:txBody>
      </p:sp>
      <p:sp>
        <p:nvSpPr>
          <p:cNvPr id="4" name="Text Placeholder 2">
            <a:extLst>
              <a:ext uri="{FF2B5EF4-FFF2-40B4-BE49-F238E27FC236}">
                <a16:creationId xmlns:a16="http://schemas.microsoft.com/office/drawing/2014/main" id="{C47C00D9-A76E-0A47-9B36-E891DB84A9C7}"/>
              </a:ext>
            </a:extLst>
          </p:cNvPr>
          <p:cNvSpPr>
            <a:spLocks noGrp="1"/>
          </p:cNvSpPr>
          <p:nvPr>
            <p:ph idx="1"/>
          </p:nvPr>
        </p:nvSpPr>
        <p:spPr>
          <a:xfrm>
            <a:off x="367646" y="1825625"/>
            <a:ext cx="8295588" cy="4667250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/>
          <a:p>
            <a:pPr lvl="0"/>
            <a:r>
              <a:rPr lang="en-GB"/>
              <a:t>Click to edit Master text styles</a:t>
            </a:r>
          </a:p>
          <a:p>
            <a:pPr lvl="1"/>
            <a:r>
              <a:rPr lang="en-GB"/>
              <a:t>Second level</a:t>
            </a:r>
          </a:p>
          <a:p>
            <a:pPr lvl="2"/>
            <a:r>
              <a:rPr lang="en-GB"/>
              <a:t>Third level</a:t>
            </a:r>
          </a:p>
          <a:p>
            <a:pPr lvl="3"/>
            <a:r>
              <a:rPr lang="en-GB"/>
              <a:t>Fourth level</a:t>
            </a:r>
          </a:p>
          <a:p>
            <a:pPr lvl="4"/>
            <a:r>
              <a:rPr lang="en-GB"/>
              <a:t>Fifth level</a:t>
            </a:r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2624528723"/>
      </p:ext>
    </p:extLst>
  </p:cSld>
  <p:clrMapOvr>
    <a:masterClrMapping/>
  </p:clrMapOvr>
</p:sldLayout>
</file>

<file path=ppt/slideLayouts/slideLayout18.xml><?xml version="1.0" encoding="utf-8"?>
<p:sldLayout xmlns:a="http://schemas.openxmlformats.org/drawingml/2006/main" xmlns:r="http://schemas.openxmlformats.org/officeDocument/2006/relationships" xmlns:p="http://schemas.openxmlformats.org/presentationml/2006/main" preserve="1" userDrawn="1">
  <p:cSld name="logo white text_image bckgrnd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6" name="Picture Placeholder 5">
            <a:extLst>
              <a:ext uri="{FF2B5EF4-FFF2-40B4-BE49-F238E27FC236}">
                <a16:creationId xmlns:a16="http://schemas.microsoft.com/office/drawing/2014/main" id="{2DCBFE8A-C6F7-A544-8F31-0CCDED409EB0}"/>
              </a:ext>
            </a:extLst>
          </p:cNvPr>
          <p:cNvSpPr>
            <a:spLocks noGrp="1"/>
          </p:cNvSpPr>
          <p:nvPr>
            <p:ph type="pic" sz="quarter" idx="11"/>
          </p:nvPr>
        </p:nvSpPr>
        <p:spPr>
          <a:xfrm>
            <a:off x="0" y="0"/>
            <a:ext cx="12192000" cy="6858000"/>
          </a:xfrm>
          <a:prstGeom prst="rect">
            <a:avLst/>
          </a:prstGeom>
        </p:spPr>
        <p:txBody>
          <a:bodyPr/>
          <a:lstStyle/>
          <a:p>
            <a:endParaRPr lang="en-US"/>
          </a:p>
        </p:txBody>
      </p:sp>
      <p:pic>
        <p:nvPicPr>
          <p:cNvPr id="7" name="Picture 6" descr="A picture containing text&#10;&#10;Description automatically generated">
            <a:extLst>
              <a:ext uri="{FF2B5EF4-FFF2-40B4-BE49-F238E27FC236}">
                <a16:creationId xmlns:a16="http://schemas.microsoft.com/office/drawing/2014/main" id="{FA6CC141-D3C3-CF46-8806-6EF9ECBF04AB}"/>
              </a:ext>
            </a:extLst>
          </p:cNvPr>
          <p:cNvPicPr>
            <a:picLocks noChangeAspect="1"/>
          </p:cNvPicPr>
          <p:nvPr userDrawn="1"/>
        </p:nvPicPr>
        <p:blipFill>
          <a:blip r:embed="rId2"/>
          <a:stretch>
            <a:fillRect/>
          </a:stretch>
        </p:blipFill>
        <p:spPr>
          <a:xfrm>
            <a:off x="0" y="0"/>
            <a:ext cx="12192000" cy="6858000"/>
          </a:xfrm>
          <a:prstGeom prst="rect">
            <a:avLst/>
          </a:prstGeom>
        </p:spPr>
      </p:pic>
    </p:spTree>
    <p:extLst>
      <p:ext uri="{BB962C8B-B14F-4D97-AF65-F5344CB8AC3E}">
        <p14:creationId xmlns:p14="http://schemas.microsoft.com/office/powerpoint/2010/main" val="3132846485"/>
      </p:ext>
    </p:extLst>
  </p:cSld>
  <p:clrMapOvr>
    <a:masterClrMapping/>
  </p:clrMapOvr>
</p:sldLayout>
</file>

<file path=ppt/slideLayouts/slideLayout19.xml><?xml version="1.0" encoding="utf-8"?>
<p:sldLayout xmlns:a="http://schemas.openxmlformats.org/drawingml/2006/main" xmlns:r="http://schemas.openxmlformats.org/officeDocument/2006/relationships" xmlns:p="http://schemas.openxmlformats.org/presentationml/2006/main" preserve="1" userDrawn="1">
  <p:cSld name="logo white text_image bckgrnd 2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4" name="Picture Placeholder 5">
            <a:extLst>
              <a:ext uri="{FF2B5EF4-FFF2-40B4-BE49-F238E27FC236}">
                <a16:creationId xmlns:a16="http://schemas.microsoft.com/office/drawing/2014/main" id="{37C85027-557F-564E-B900-62504E7DC9C7}"/>
              </a:ext>
            </a:extLst>
          </p:cNvPr>
          <p:cNvSpPr>
            <a:spLocks noGrp="1"/>
          </p:cNvSpPr>
          <p:nvPr>
            <p:ph type="pic" sz="quarter" idx="11"/>
          </p:nvPr>
        </p:nvSpPr>
        <p:spPr>
          <a:xfrm>
            <a:off x="0" y="0"/>
            <a:ext cx="12192000" cy="6858000"/>
          </a:xfrm>
          <a:prstGeom prst="rect">
            <a:avLst/>
          </a:prstGeom>
        </p:spPr>
        <p:txBody>
          <a:bodyPr/>
          <a:lstStyle/>
          <a:p>
            <a:endParaRPr lang="en-US"/>
          </a:p>
        </p:txBody>
      </p:sp>
      <p:pic>
        <p:nvPicPr>
          <p:cNvPr id="3" name="Picture 2" descr="A picture containing text&#10;&#10;Description automatically generated">
            <a:extLst>
              <a:ext uri="{FF2B5EF4-FFF2-40B4-BE49-F238E27FC236}">
                <a16:creationId xmlns:a16="http://schemas.microsoft.com/office/drawing/2014/main" id="{01604F21-C270-C641-937C-5D69615E4757}"/>
              </a:ext>
            </a:extLst>
          </p:cNvPr>
          <p:cNvPicPr>
            <a:picLocks noChangeAspect="1"/>
          </p:cNvPicPr>
          <p:nvPr userDrawn="1"/>
        </p:nvPicPr>
        <p:blipFill>
          <a:blip r:embed="rId2"/>
          <a:stretch>
            <a:fillRect/>
          </a:stretch>
        </p:blipFill>
        <p:spPr>
          <a:xfrm>
            <a:off x="0" y="0"/>
            <a:ext cx="12192000" cy="6858000"/>
          </a:xfrm>
          <a:prstGeom prst="rect">
            <a:avLst/>
          </a:prstGeom>
        </p:spPr>
      </p:pic>
    </p:spTree>
    <p:extLst>
      <p:ext uri="{BB962C8B-B14F-4D97-AF65-F5344CB8AC3E}">
        <p14:creationId xmlns:p14="http://schemas.microsoft.com/office/powerpoint/2010/main" val="1638318787"/>
      </p:ext>
    </p:extLst>
  </p:cSld>
  <p:clrMapOvr>
    <a:masterClrMapping/>
  </p:clrMapOvr>
</p:sldLayout>
</file>

<file path=ppt/slideLayouts/slideLayout20.xml><?xml version="1.0" encoding="utf-8"?>
<p:sldLayout xmlns:a="http://schemas.openxmlformats.org/drawingml/2006/main" xmlns:r="http://schemas.openxmlformats.org/officeDocument/2006/relationships" xmlns:p="http://schemas.openxmlformats.org/presentationml/2006/main" preserve="1" userDrawn="1">
  <p:cSld name="logo colour_image bckgrnd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4" name="Picture Placeholder 5">
            <a:extLst>
              <a:ext uri="{FF2B5EF4-FFF2-40B4-BE49-F238E27FC236}">
                <a16:creationId xmlns:a16="http://schemas.microsoft.com/office/drawing/2014/main" id="{FE220BDD-125F-5949-A76F-2CBFD2ED60DB}"/>
              </a:ext>
            </a:extLst>
          </p:cNvPr>
          <p:cNvSpPr>
            <a:spLocks noGrp="1"/>
          </p:cNvSpPr>
          <p:nvPr>
            <p:ph type="pic" sz="quarter" idx="11"/>
          </p:nvPr>
        </p:nvSpPr>
        <p:spPr>
          <a:xfrm>
            <a:off x="0" y="0"/>
            <a:ext cx="12192000" cy="6858000"/>
          </a:xfrm>
          <a:prstGeom prst="rect">
            <a:avLst/>
          </a:prstGeom>
        </p:spPr>
        <p:txBody>
          <a:bodyPr/>
          <a:lstStyle/>
          <a:p>
            <a:endParaRPr lang="en-US"/>
          </a:p>
        </p:txBody>
      </p:sp>
      <p:pic>
        <p:nvPicPr>
          <p:cNvPr id="3" name="Picture 2" descr="A picture containing text&#10;&#10;Description automatically generated">
            <a:extLst>
              <a:ext uri="{FF2B5EF4-FFF2-40B4-BE49-F238E27FC236}">
                <a16:creationId xmlns:a16="http://schemas.microsoft.com/office/drawing/2014/main" id="{DF0ADC39-9337-C84C-96D4-EC36AD5080A5}"/>
              </a:ext>
            </a:extLst>
          </p:cNvPr>
          <p:cNvPicPr>
            <a:picLocks noChangeAspect="1"/>
          </p:cNvPicPr>
          <p:nvPr userDrawn="1"/>
        </p:nvPicPr>
        <p:blipFill>
          <a:blip r:embed="rId2"/>
          <a:stretch>
            <a:fillRect/>
          </a:stretch>
        </p:blipFill>
        <p:spPr>
          <a:xfrm>
            <a:off x="0" y="0"/>
            <a:ext cx="12192000" cy="6858000"/>
          </a:xfrm>
          <a:prstGeom prst="rect">
            <a:avLst/>
          </a:prstGeom>
        </p:spPr>
      </p:pic>
    </p:spTree>
    <p:extLst>
      <p:ext uri="{BB962C8B-B14F-4D97-AF65-F5344CB8AC3E}">
        <p14:creationId xmlns:p14="http://schemas.microsoft.com/office/powerpoint/2010/main" val="1988994691"/>
      </p:ext>
    </p:extLst>
  </p:cSld>
  <p:clrMapOvr>
    <a:masterClrMapping/>
  </p:clrMapOvr>
</p:sldLayout>
</file>

<file path=ppt/slideLayouts/slideLayout21.xml><?xml version="1.0" encoding="utf-8"?>
<p:sldLayout xmlns:a="http://schemas.openxmlformats.org/drawingml/2006/main" xmlns:r="http://schemas.openxmlformats.org/officeDocument/2006/relationships" xmlns:p="http://schemas.openxmlformats.org/presentationml/2006/main" preserve="1" userDrawn="1">
  <p:cSld name="logo colour_image bckgrnd 2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4" name="Picture Placeholder 5">
            <a:extLst>
              <a:ext uri="{FF2B5EF4-FFF2-40B4-BE49-F238E27FC236}">
                <a16:creationId xmlns:a16="http://schemas.microsoft.com/office/drawing/2014/main" id="{FE220BDD-125F-5949-A76F-2CBFD2ED60DB}"/>
              </a:ext>
            </a:extLst>
          </p:cNvPr>
          <p:cNvSpPr>
            <a:spLocks noGrp="1"/>
          </p:cNvSpPr>
          <p:nvPr>
            <p:ph type="pic" sz="quarter" idx="11"/>
          </p:nvPr>
        </p:nvSpPr>
        <p:spPr>
          <a:xfrm>
            <a:off x="0" y="0"/>
            <a:ext cx="12192000" cy="6858000"/>
          </a:xfrm>
          <a:prstGeom prst="rect">
            <a:avLst/>
          </a:prstGeom>
        </p:spPr>
        <p:txBody>
          <a:bodyPr/>
          <a:lstStyle/>
          <a:p>
            <a:endParaRPr lang="en-US"/>
          </a:p>
        </p:txBody>
      </p:sp>
      <p:pic>
        <p:nvPicPr>
          <p:cNvPr id="5" name="Picture 4" descr="A picture containing text&#10;&#10;Description automatically generated">
            <a:extLst>
              <a:ext uri="{FF2B5EF4-FFF2-40B4-BE49-F238E27FC236}">
                <a16:creationId xmlns:a16="http://schemas.microsoft.com/office/drawing/2014/main" id="{CD7CB20A-5151-0345-9977-F500A5DBB68F}"/>
              </a:ext>
            </a:extLst>
          </p:cNvPr>
          <p:cNvPicPr>
            <a:picLocks noChangeAspect="1"/>
          </p:cNvPicPr>
          <p:nvPr userDrawn="1"/>
        </p:nvPicPr>
        <p:blipFill>
          <a:blip r:embed="rId2"/>
          <a:stretch>
            <a:fillRect/>
          </a:stretch>
        </p:blipFill>
        <p:spPr>
          <a:xfrm>
            <a:off x="0" y="0"/>
            <a:ext cx="12192000" cy="6858000"/>
          </a:xfrm>
          <a:prstGeom prst="rect">
            <a:avLst/>
          </a:prstGeom>
        </p:spPr>
      </p:pic>
    </p:spTree>
    <p:extLst>
      <p:ext uri="{BB962C8B-B14F-4D97-AF65-F5344CB8AC3E}">
        <p14:creationId xmlns:p14="http://schemas.microsoft.com/office/powerpoint/2010/main" val="1668414652"/>
      </p:ext>
    </p:extLst>
  </p:cSld>
  <p:clrMapOvr>
    <a:masterClrMapping/>
  </p:clrMapOvr>
</p:sldLayout>
</file>

<file path=ppt/slideLayouts/slideLayout22.xml><?xml version="1.0" encoding="utf-8"?>
<p:sldLayout xmlns:a="http://schemas.openxmlformats.org/drawingml/2006/main" xmlns:r="http://schemas.openxmlformats.org/officeDocument/2006/relationships" xmlns:p="http://schemas.openxmlformats.org/presentationml/2006/main" preserve="1" userDrawn="1">
  <p:cSld name="logo white_image bckgrnd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4" name="Picture Placeholder 5">
            <a:extLst>
              <a:ext uri="{FF2B5EF4-FFF2-40B4-BE49-F238E27FC236}">
                <a16:creationId xmlns:a16="http://schemas.microsoft.com/office/drawing/2014/main" id="{FE220BDD-125F-5949-A76F-2CBFD2ED60DB}"/>
              </a:ext>
            </a:extLst>
          </p:cNvPr>
          <p:cNvSpPr>
            <a:spLocks noGrp="1"/>
          </p:cNvSpPr>
          <p:nvPr>
            <p:ph type="pic" sz="quarter" idx="11"/>
          </p:nvPr>
        </p:nvSpPr>
        <p:spPr>
          <a:xfrm>
            <a:off x="0" y="0"/>
            <a:ext cx="12192000" cy="6858000"/>
          </a:xfrm>
          <a:prstGeom prst="rect">
            <a:avLst/>
          </a:prstGeom>
        </p:spPr>
        <p:txBody>
          <a:bodyPr/>
          <a:lstStyle/>
          <a:p>
            <a:endParaRPr lang="en-US"/>
          </a:p>
        </p:txBody>
      </p:sp>
      <p:pic>
        <p:nvPicPr>
          <p:cNvPr id="6" name="Picture 5" descr="A picture containing text&#10;&#10;Description automatically generated">
            <a:extLst>
              <a:ext uri="{FF2B5EF4-FFF2-40B4-BE49-F238E27FC236}">
                <a16:creationId xmlns:a16="http://schemas.microsoft.com/office/drawing/2014/main" id="{6F16E7EC-321A-E845-A511-9309819FB9FB}"/>
              </a:ext>
            </a:extLst>
          </p:cNvPr>
          <p:cNvPicPr>
            <a:picLocks noChangeAspect="1"/>
          </p:cNvPicPr>
          <p:nvPr userDrawn="1"/>
        </p:nvPicPr>
        <p:blipFill>
          <a:blip r:embed="rId2"/>
          <a:stretch>
            <a:fillRect/>
          </a:stretch>
        </p:blipFill>
        <p:spPr>
          <a:xfrm>
            <a:off x="0" y="0"/>
            <a:ext cx="12192000" cy="6858000"/>
          </a:xfrm>
          <a:prstGeom prst="rect">
            <a:avLst/>
          </a:prstGeom>
        </p:spPr>
      </p:pic>
    </p:spTree>
    <p:extLst>
      <p:ext uri="{BB962C8B-B14F-4D97-AF65-F5344CB8AC3E}">
        <p14:creationId xmlns:p14="http://schemas.microsoft.com/office/powerpoint/2010/main" val="3376813219"/>
      </p:ext>
    </p:extLst>
  </p:cSld>
  <p:clrMapOvr>
    <a:masterClrMapping/>
  </p:clrMapOvr>
</p:sldLayout>
</file>

<file path=ppt/slideLayouts/slideLayout23.xml><?xml version="1.0" encoding="utf-8"?>
<p:sldLayout xmlns:a="http://schemas.openxmlformats.org/drawingml/2006/main" xmlns:r="http://schemas.openxmlformats.org/officeDocument/2006/relationships" xmlns:p="http://schemas.openxmlformats.org/presentationml/2006/main" preserve="1" userDrawn="1">
  <p:cSld name="logo white_image bckgrnd 2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4" name="Picture Placeholder 5">
            <a:extLst>
              <a:ext uri="{FF2B5EF4-FFF2-40B4-BE49-F238E27FC236}">
                <a16:creationId xmlns:a16="http://schemas.microsoft.com/office/drawing/2014/main" id="{FE220BDD-125F-5949-A76F-2CBFD2ED60DB}"/>
              </a:ext>
            </a:extLst>
          </p:cNvPr>
          <p:cNvSpPr>
            <a:spLocks noGrp="1"/>
          </p:cNvSpPr>
          <p:nvPr>
            <p:ph type="pic" sz="quarter" idx="11"/>
          </p:nvPr>
        </p:nvSpPr>
        <p:spPr>
          <a:xfrm>
            <a:off x="0" y="0"/>
            <a:ext cx="12192000" cy="6858000"/>
          </a:xfrm>
          <a:prstGeom prst="rect">
            <a:avLst/>
          </a:prstGeom>
        </p:spPr>
        <p:txBody>
          <a:bodyPr/>
          <a:lstStyle/>
          <a:p>
            <a:endParaRPr lang="en-US"/>
          </a:p>
        </p:txBody>
      </p:sp>
      <p:pic>
        <p:nvPicPr>
          <p:cNvPr id="5" name="Picture 4" descr="A picture containing text&#10;&#10;Description automatically generated">
            <a:extLst>
              <a:ext uri="{FF2B5EF4-FFF2-40B4-BE49-F238E27FC236}">
                <a16:creationId xmlns:a16="http://schemas.microsoft.com/office/drawing/2014/main" id="{727A1AA7-7246-A143-9534-34C47E4562E8}"/>
              </a:ext>
            </a:extLst>
          </p:cNvPr>
          <p:cNvPicPr>
            <a:picLocks noChangeAspect="1"/>
          </p:cNvPicPr>
          <p:nvPr userDrawn="1"/>
        </p:nvPicPr>
        <p:blipFill>
          <a:blip r:embed="rId2"/>
          <a:stretch>
            <a:fillRect/>
          </a:stretch>
        </p:blipFill>
        <p:spPr>
          <a:xfrm>
            <a:off x="0" y="0"/>
            <a:ext cx="12192000" cy="6858000"/>
          </a:xfrm>
          <a:prstGeom prst="rect">
            <a:avLst/>
          </a:prstGeom>
        </p:spPr>
      </p:pic>
    </p:spTree>
    <p:extLst>
      <p:ext uri="{BB962C8B-B14F-4D97-AF65-F5344CB8AC3E}">
        <p14:creationId xmlns:p14="http://schemas.microsoft.com/office/powerpoint/2010/main" val="1322761775"/>
      </p:ext>
    </p:extLst>
  </p:cSld>
  <p:clrMapOvr>
    <a:masterClrMapping/>
  </p:clrMapOvr>
</p:sldLayout>
</file>

<file path=ppt/slideLayouts/slideLayout24.xml><?xml version="1.0" encoding="utf-8"?>
<p:sldLayout xmlns:a="http://schemas.openxmlformats.org/drawingml/2006/main" xmlns:r="http://schemas.openxmlformats.org/officeDocument/2006/relationships" xmlns:p="http://schemas.openxmlformats.org/presentationml/2006/main" preserve="1" userDrawn="1">
  <p:cSld name="logo mono_image bckgrnd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4" name="Picture Placeholder 5">
            <a:extLst>
              <a:ext uri="{FF2B5EF4-FFF2-40B4-BE49-F238E27FC236}">
                <a16:creationId xmlns:a16="http://schemas.microsoft.com/office/drawing/2014/main" id="{FE220BDD-125F-5949-A76F-2CBFD2ED60DB}"/>
              </a:ext>
            </a:extLst>
          </p:cNvPr>
          <p:cNvSpPr>
            <a:spLocks noGrp="1"/>
          </p:cNvSpPr>
          <p:nvPr>
            <p:ph type="pic" sz="quarter" idx="11"/>
          </p:nvPr>
        </p:nvSpPr>
        <p:spPr>
          <a:xfrm>
            <a:off x="0" y="0"/>
            <a:ext cx="12192000" cy="6858000"/>
          </a:xfrm>
          <a:prstGeom prst="rect">
            <a:avLst/>
          </a:prstGeom>
        </p:spPr>
        <p:txBody>
          <a:bodyPr/>
          <a:lstStyle/>
          <a:p>
            <a:endParaRPr lang="en-US"/>
          </a:p>
        </p:txBody>
      </p:sp>
      <p:pic>
        <p:nvPicPr>
          <p:cNvPr id="6" name="Picture 5" descr="Shape&#10;&#10;Description automatically generated with medium confidence">
            <a:extLst>
              <a:ext uri="{FF2B5EF4-FFF2-40B4-BE49-F238E27FC236}">
                <a16:creationId xmlns:a16="http://schemas.microsoft.com/office/drawing/2014/main" id="{DF7E1276-06FD-3A4E-A9FD-24D0E92EAD0D}"/>
              </a:ext>
            </a:extLst>
          </p:cNvPr>
          <p:cNvPicPr>
            <a:picLocks noChangeAspect="1"/>
          </p:cNvPicPr>
          <p:nvPr userDrawn="1"/>
        </p:nvPicPr>
        <p:blipFill>
          <a:blip r:embed="rId2"/>
          <a:stretch>
            <a:fillRect/>
          </a:stretch>
        </p:blipFill>
        <p:spPr>
          <a:xfrm>
            <a:off x="0" y="0"/>
            <a:ext cx="12192000" cy="6858000"/>
          </a:xfrm>
          <a:prstGeom prst="rect">
            <a:avLst/>
          </a:prstGeom>
        </p:spPr>
      </p:pic>
    </p:spTree>
    <p:extLst>
      <p:ext uri="{BB962C8B-B14F-4D97-AF65-F5344CB8AC3E}">
        <p14:creationId xmlns:p14="http://schemas.microsoft.com/office/powerpoint/2010/main" val="1402491513"/>
      </p:ext>
    </p:extLst>
  </p:cSld>
  <p:clrMapOvr>
    <a:masterClrMapping/>
  </p:clrMapOvr>
</p:sldLayout>
</file>

<file path=ppt/slideLayouts/slideLayout25.xml><?xml version="1.0" encoding="utf-8"?>
<p:sldLayout xmlns:a="http://schemas.openxmlformats.org/drawingml/2006/main" xmlns:r="http://schemas.openxmlformats.org/officeDocument/2006/relationships" xmlns:p="http://schemas.openxmlformats.org/presentationml/2006/main" preserve="1" userDrawn="1">
  <p:cSld name="logo mono_image bckgrnd 2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4" name="Picture Placeholder 5">
            <a:extLst>
              <a:ext uri="{FF2B5EF4-FFF2-40B4-BE49-F238E27FC236}">
                <a16:creationId xmlns:a16="http://schemas.microsoft.com/office/drawing/2014/main" id="{FE220BDD-125F-5949-A76F-2CBFD2ED60DB}"/>
              </a:ext>
            </a:extLst>
          </p:cNvPr>
          <p:cNvSpPr>
            <a:spLocks noGrp="1"/>
          </p:cNvSpPr>
          <p:nvPr>
            <p:ph type="pic" sz="quarter" idx="11"/>
          </p:nvPr>
        </p:nvSpPr>
        <p:spPr>
          <a:xfrm>
            <a:off x="0" y="0"/>
            <a:ext cx="12192000" cy="6858000"/>
          </a:xfrm>
          <a:prstGeom prst="rect">
            <a:avLst/>
          </a:prstGeom>
        </p:spPr>
        <p:txBody>
          <a:bodyPr/>
          <a:lstStyle/>
          <a:p>
            <a:endParaRPr lang="en-US"/>
          </a:p>
        </p:txBody>
      </p:sp>
      <p:pic>
        <p:nvPicPr>
          <p:cNvPr id="5" name="Picture 4" descr="Shape&#10;&#10;Description automatically generated with medium confidence">
            <a:extLst>
              <a:ext uri="{FF2B5EF4-FFF2-40B4-BE49-F238E27FC236}">
                <a16:creationId xmlns:a16="http://schemas.microsoft.com/office/drawing/2014/main" id="{71967FB5-4373-9146-B347-1A00A0CD5A53}"/>
              </a:ext>
            </a:extLst>
          </p:cNvPr>
          <p:cNvPicPr>
            <a:picLocks noChangeAspect="1"/>
          </p:cNvPicPr>
          <p:nvPr userDrawn="1"/>
        </p:nvPicPr>
        <p:blipFill>
          <a:blip r:embed="rId2"/>
          <a:stretch>
            <a:fillRect/>
          </a:stretch>
        </p:blipFill>
        <p:spPr>
          <a:xfrm>
            <a:off x="0" y="0"/>
            <a:ext cx="12192000" cy="6858000"/>
          </a:xfrm>
          <a:prstGeom prst="rect">
            <a:avLst/>
          </a:prstGeom>
        </p:spPr>
      </p:pic>
    </p:spTree>
    <p:extLst>
      <p:ext uri="{BB962C8B-B14F-4D97-AF65-F5344CB8AC3E}">
        <p14:creationId xmlns:p14="http://schemas.microsoft.com/office/powerpoint/2010/main" val="2661865558"/>
      </p:ext>
    </p:extLst>
  </p:cSld>
  <p:clrMapOvr>
    <a:masterClrMapping/>
  </p:clrMapOvr>
</p:sldLayout>
</file>

<file path=ppt/slideLayouts/slideLayout26.xml><?xml version="1.0" encoding="utf-8"?>
<p:sldLayout xmlns:a="http://schemas.openxmlformats.org/drawingml/2006/main" xmlns:r="http://schemas.openxmlformats.org/officeDocument/2006/relationships" xmlns:p="http://schemas.openxmlformats.org/presentationml/2006/main" preserve="1" userDrawn="1">
  <p:cSld name="Custom Layou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</p:spTree>
    <p:extLst>
      <p:ext uri="{BB962C8B-B14F-4D97-AF65-F5344CB8AC3E}">
        <p14:creationId xmlns:p14="http://schemas.microsoft.com/office/powerpoint/2010/main" val="324980695"/>
      </p:ext>
    </p:extLst>
  </p:cSld>
  <p:clrMapOvr>
    <a:masterClrMapping/>
  </p:clrMapOvr>
</p:sldLayout>
</file>

<file path=ppt/slideLayouts/slideLayout27.xml><?xml version="1.0" encoding="utf-8"?>
<p:sldLayout xmlns:a="http://schemas.openxmlformats.org/drawingml/2006/main" xmlns:r="http://schemas.openxmlformats.org/officeDocument/2006/relationships" xmlns:p="http://schemas.openxmlformats.org/presentationml/2006/main" preserve="1" userDrawn="1">
  <p:cSld name="Custom Layou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</p:spTree>
    <p:extLst>
      <p:ext uri="{BB962C8B-B14F-4D97-AF65-F5344CB8AC3E}">
        <p14:creationId xmlns:p14="http://schemas.microsoft.com/office/powerpoint/2010/main" val="3583415931"/>
      </p:ext>
    </p:extLst>
  </p:cSld>
  <p:clrMapOvr>
    <a:masterClrMapping/>
  </p:clrMapOvr>
</p:sldLayout>
</file>

<file path=ppt/slideLayouts/slideLayout28.xml><?xml version="1.0" encoding="utf-8"?>
<p:sldLayout xmlns:a="http://schemas.openxmlformats.org/drawingml/2006/main" xmlns:r="http://schemas.openxmlformats.org/officeDocument/2006/relationships" xmlns:p="http://schemas.openxmlformats.org/presentationml/2006/main" preserve="1" userDrawn="1">
  <p:cSld name="Custom Layou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</p:spTree>
    <p:extLst>
      <p:ext uri="{BB962C8B-B14F-4D97-AF65-F5344CB8AC3E}">
        <p14:creationId xmlns:p14="http://schemas.microsoft.com/office/powerpoint/2010/main" val="3714548059"/>
      </p:ext>
    </p:extLst>
  </p:cSld>
  <p:clrMapOvr>
    <a:masterClrMapping/>
  </p:clrMapOvr>
</p:sldLayout>
</file>

<file path=ppt/slideLayouts/slideLayout29.xml><?xml version="1.0" encoding="utf-8"?>
<p:sldLayout xmlns:a="http://schemas.openxmlformats.org/drawingml/2006/main" xmlns:r="http://schemas.openxmlformats.org/officeDocument/2006/relationships" xmlns:p="http://schemas.openxmlformats.org/presentationml/2006/main" preserve="1" userDrawn="1">
  <p:cSld name="Custom Layou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92D77E0C-7BD5-5549-A375-8247A3893243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512381" y="1516009"/>
            <a:ext cx="5173716" cy="3607785"/>
          </a:xfrm>
          <a:prstGeom prst="rect">
            <a:avLst/>
          </a:prstGeom>
        </p:spPr>
        <p:txBody>
          <a:bodyPr/>
          <a:lstStyle>
            <a:lvl1pPr>
              <a:defRPr sz="2500">
                <a:solidFill>
                  <a:schemeClr val="bg1"/>
                </a:solidFill>
                <a:latin typeface="Arial" panose="020B0604020202020204" pitchFamily="34" charset="0"/>
                <a:cs typeface="Arial" panose="020B0604020202020204" pitchFamily="34" charset="0"/>
              </a:defRPr>
            </a:lvl1pPr>
          </a:lstStyle>
          <a:p>
            <a:r>
              <a:rPr lang="en-GB" dirty="0"/>
              <a:t>Click to edit Master title style</a:t>
            </a:r>
            <a:endParaRPr lang="en-US" dirty="0"/>
          </a:p>
        </p:txBody>
      </p:sp>
    </p:spTree>
    <p:extLst>
      <p:ext uri="{BB962C8B-B14F-4D97-AF65-F5344CB8AC3E}">
        <p14:creationId xmlns:p14="http://schemas.microsoft.com/office/powerpoint/2010/main" val="2084379517"/>
      </p:ext>
    </p:extLst>
  </p:cSld>
  <p:clrMapOvr>
    <a:masterClrMapping/>
  </p:clrMapOvr>
</p:sldLayout>
</file>

<file path=ppt/slideMasters/_rels/slideMaster1.xml.rels><?xml version="1.0" encoding="UTF-8" standalone="yes"?>
<Relationships xmlns="http://schemas.openxmlformats.org/package/2006/relationships"><Relationship Id="rId3" Type="http://schemas.openxmlformats.org/officeDocument/2006/relationships/image" Target="../media/image1.png"/><Relationship Id="rId2" Type="http://schemas.openxmlformats.org/officeDocument/2006/relationships/theme" Target="../theme/theme1.xml"/><Relationship Id="rId1" Type="http://schemas.openxmlformats.org/officeDocument/2006/relationships/slideLayout" Target="../slideLayouts/slideLayout1.xml"/></Relationships>
</file>

<file path=ppt/slideMasters/_rels/slideMaster2.xml.rels><?xml version="1.0" encoding="UTF-8" standalone="yes"?>
<Relationships xmlns="http://schemas.openxmlformats.org/package/2006/relationships"><Relationship Id="rId3" Type="http://schemas.openxmlformats.org/officeDocument/2006/relationships/image" Target="../media/image2.png"/><Relationship Id="rId2" Type="http://schemas.openxmlformats.org/officeDocument/2006/relationships/theme" Target="../theme/theme2.xml"/><Relationship Id="rId1" Type="http://schemas.openxmlformats.org/officeDocument/2006/relationships/slideLayout" Target="../slideLayouts/slideLayout2.xml"/></Relationships>
</file>

<file path=ppt/slideMasters/_rels/slideMaster3.xml.rels><?xml version="1.0" encoding="UTF-8" standalone="yes"?>
<Relationships xmlns="http://schemas.openxmlformats.org/package/2006/relationships"><Relationship Id="rId3" Type="http://schemas.openxmlformats.org/officeDocument/2006/relationships/image" Target="../media/image3.png"/><Relationship Id="rId2" Type="http://schemas.openxmlformats.org/officeDocument/2006/relationships/theme" Target="../theme/theme3.xml"/><Relationship Id="rId1" Type="http://schemas.openxmlformats.org/officeDocument/2006/relationships/slideLayout" Target="../slideLayouts/slideLayout3.xml"/></Relationships>
</file>

<file path=ppt/slideMasters/_rels/slideMaster4.xml.rels><?xml version="1.0" encoding="UTF-8" standalone="yes"?>
<Relationships xmlns="http://schemas.openxmlformats.org/package/2006/relationships"><Relationship Id="rId3" Type="http://schemas.openxmlformats.org/officeDocument/2006/relationships/image" Target="../media/image4.png"/><Relationship Id="rId2" Type="http://schemas.openxmlformats.org/officeDocument/2006/relationships/theme" Target="../theme/theme4.xml"/><Relationship Id="rId1" Type="http://schemas.openxmlformats.org/officeDocument/2006/relationships/slideLayout" Target="../slideLayouts/slideLayout4.xml"/></Relationships>
</file>

<file path=ppt/slideMasters/_rels/slideMaster5.xml.rels><?xml version="1.0" encoding="UTF-8" standalone="yes"?>
<Relationships xmlns="http://schemas.openxmlformats.org/package/2006/relationships"><Relationship Id="rId3" Type="http://schemas.openxmlformats.org/officeDocument/2006/relationships/image" Target="../media/image5.png"/><Relationship Id="rId2" Type="http://schemas.openxmlformats.org/officeDocument/2006/relationships/theme" Target="../theme/theme5.xml"/><Relationship Id="rId1" Type="http://schemas.openxmlformats.org/officeDocument/2006/relationships/slideLayout" Target="../slideLayouts/slideLayout5.xml"/></Relationships>
</file>

<file path=ppt/slideMasters/_rels/slideMaster6.xml.rels><?xml version="1.0" encoding="UTF-8" standalone="yes"?>
<Relationships xmlns="http://schemas.openxmlformats.org/package/2006/relationships"><Relationship Id="rId3" Type="http://schemas.openxmlformats.org/officeDocument/2006/relationships/image" Target="../media/image6.png"/><Relationship Id="rId2" Type="http://schemas.openxmlformats.org/officeDocument/2006/relationships/theme" Target="../theme/theme6.xml"/><Relationship Id="rId1" Type="http://schemas.openxmlformats.org/officeDocument/2006/relationships/slideLayout" Target="../slideLayouts/slideLayout6.xml"/></Relationships>
</file>

<file path=ppt/slideMasters/_rels/slideMaster7.xml.rels><?xml version="1.0" encoding="UTF-8" standalone="yes"?>
<Relationships xmlns="http://schemas.openxmlformats.org/package/2006/relationships"><Relationship Id="rId3" Type="http://schemas.openxmlformats.org/officeDocument/2006/relationships/image" Target="../media/image7.png"/><Relationship Id="rId2" Type="http://schemas.openxmlformats.org/officeDocument/2006/relationships/theme" Target="../theme/theme7.xml"/><Relationship Id="rId1" Type="http://schemas.openxmlformats.org/officeDocument/2006/relationships/slideLayout" Target="../slideLayouts/slideLayout7.xml"/></Relationships>
</file>

<file path=ppt/slideMasters/_rels/slideMaster8.xml.rels><?xml version="1.0" encoding="UTF-8" standalone="yes"?>
<Relationships xmlns="http://schemas.openxmlformats.org/package/2006/relationships"><Relationship Id="rId3" Type="http://schemas.openxmlformats.org/officeDocument/2006/relationships/image" Target="../media/image8.png"/><Relationship Id="rId2" Type="http://schemas.openxmlformats.org/officeDocument/2006/relationships/theme" Target="../theme/theme8.xml"/><Relationship Id="rId1" Type="http://schemas.openxmlformats.org/officeDocument/2006/relationships/slideLayout" Target="../slideLayouts/slideLayout8.xml"/></Relationships>
</file>

<file path=ppt/slideMasters/_rels/slideMaster9.xml.rels><?xml version="1.0" encoding="UTF-8" standalone="yes"?>
<Relationships xmlns="http://schemas.openxmlformats.org/package/2006/relationships"><Relationship Id="rId3" Type="http://schemas.openxmlformats.org/officeDocument/2006/relationships/image" Target="../media/image9.png"/><Relationship Id="rId2" Type="http://schemas.openxmlformats.org/officeDocument/2006/relationships/theme" Target="../theme/theme9.xml"/><Relationship Id="rId1" Type="http://schemas.openxmlformats.org/officeDocument/2006/relationships/slideLayout" Target="../slideLayouts/slideLayout9.xml"/></Relationships>
</file>

<file path=ppt/slideMasters/_rels/slideMaster10.xml.rels><?xml version="1.0" encoding="UTF-8" standalone="yes"?>
<Relationships xmlns="http://schemas.openxmlformats.org/package/2006/relationships"><Relationship Id="rId3" Type="http://schemas.openxmlformats.org/officeDocument/2006/relationships/image" Target="../media/image10.png"/><Relationship Id="rId2" Type="http://schemas.openxmlformats.org/officeDocument/2006/relationships/theme" Target="../theme/theme10.xml"/><Relationship Id="rId1" Type="http://schemas.openxmlformats.org/officeDocument/2006/relationships/slideLayout" Target="../slideLayouts/slideLayout10.xml"/></Relationships>
</file>

<file path=ppt/slideMasters/_rels/slideMaster11.xml.rels><?xml version="1.0" encoding="UTF-8" standalone="yes"?>
<Relationships xmlns="http://schemas.openxmlformats.org/package/2006/relationships"><Relationship Id="rId3" Type="http://schemas.openxmlformats.org/officeDocument/2006/relationships/image" Target="../media/image11.png"/><Relationship Id="rId2" Type="http://schemas.openxmlformats.org/officeDocument/2006/relationships/theme" Target="../theme/theme11.xml"/><Relationship Id="rId1" Type="http://schemas.openxmlformats.org/officeDocument/2006/relationships/slideLayout" Target="../slideLayouts/slideLayout11.xml"/></Relationships>
</file>

<file path=ppt/slideMasters/_rels/slideMaster12.xml.rels><?xml version="1.0" encoding="UTF-8" standalone="yes"?>
<Relationships xmlns="http://schemas.openxmlformats.org/package/2006/relationships"><Relationship Id="rId3" Type="http://schemas.openxmlformats.org/officeDocument/2006/relationships/image" Target="../media/image12.png"/><Relationship Id="rId2" Type="http://schemas.openxmlformats.org/officeDocument/2006/relationships/theme" Target="../theme/theme12.xml"/><Relationship Id="rId1" Type="http://schemas.openxmlformats.org/officeDocument/2006/relationships/slideLayout" Target="../slideLayouts/slideLayout12.xml"/></Relationships>
</file>

<file path=ppt/slideMasters/_rels/slideMaster13.xml.rels><?xml version="1.0" encoding="UTF-8" standalone="yes"?>
<Relationships xmlns="http://schemas.openxmlformats.org/package/2006/relationships"><Relationship Id="rId3" Type="http://schemas.openxmlformats.org/officeDocument/2006/relationships/image" Target="../media/image13.png"/><Relationship Id="rId2" Type="http://schemas.openxmlformats.org/officeDocument/2006/relationships/theme" Target="../theme/theme13.xml"/><Relationship Id="rId1" Type="http://schemas.openxmlformats.org/officeDocument/2006/relationships/slideLayout" Target="../slideLayouts/slideLayout13.xml"/></Relationships>
</file>

<file path=ppt/slideMasters/_rels/slideMaster14.xml.rels><?xml version="1.0" encoding="UTF-8" standalone="yes"?>
<Relationships xmlns="http://schemas.openxmlformats.org/package/2006/relationships"><Relationship Id="rId3" Type="http://schemas.openxmlformats.org/officeDocument/2006/relationships/image" Target="../media/image14.png"/><Relationship Id="rId2" Type="http://schemas.openxmlformats.org/officeDocument/2006/relationships/theme" Target="../theme/theme14.xml"/><Relationship Id="rId1" Type="http://schemas.openxmlformats.org/officeDocument/2006/relationships/slideLayout" Target="../slideLayouts/slideLayout14.xml"/></Relationships>
</file>

<file path=ppt/slideMasters/_rels/slideMaster15.xml.rels><?xml version="1.0" encoding="UTF-8" standalone="yes"?>
<Relationships xmlns="http://schemas.openxmlformats.org/package/2006/relationships"><Relationship Id="rId3" Type="http://schemas.openxmlformats.org/officeDocument/2006/relationships/image" Target="../media/image15.png"/><Relationship Id="rId2" Type="http://schemas.openxmlformats.org/officeDocument/2006/relationships/theme" Target="../theme/theme15.xml"/><Relationship Id="rId1" Type="http://schemas.openxmlformats.org/officeDocument/2006/relationships/slideLayout" Target="../slideLayouts/slideLayout15.xml"/></Relationships>
</file>

<file path=ppt/slideMasters/_rels/slideMaster16.xml.rels><?xml version="1.0" encoding="UTF-8" standalone="yes"?>
<Relationships xmlns="http://schemas.openxmlformats.org/package/2006/relationships"><Relationship Id="rId3" Type="http://schemas.openxmlformats.org/officeDocument/2006/relationships/image" Target="../media/image16.png"/><Relationship Id="rId2" Type="http://schemas.openxmlformats.org/officeDocument/2006/relationships/theme" Target="../theme/theme16.xml"/><Relationship Id="rId1" Type="http://schemas.openxmlformats.org/officeDocument/2006/relationships/slideLayout" Target="../slideLayouts/slideLayout16.xml"/></Relationships>
</file>

<file path=ppt/slideMasters/_rels/slideMaster17.xml.rels><?xml version="1.0" encoding="UTF-8" standalone="yes"?>
<Relationships xmlns="http://schemas.openxmlformats.org/package/2006/relationships"><Relationship Id="rId3" Type="http://schemas.openxmlformats.org/officeDocument/2006/relationships/image" Target="../media/image17.png"/><Relationship Id="rId2" Type="http://schemas.openxmlformats.org/officeDocument/2006/relationships/theme" Target="../theme/theme17.xml"/><Relationship Id="rId1" Type="http://schemas.openxmlformats.org/officeDocument/2006/relationships/slideLayout" Target="../slideLayouts/slideLayout17.xml"/></Relationships>
</file>

<file path=ppt/slideMasters/_rels/slideMaster18.xml.rels><?xml version="1.0" encoding="UTF-8" standalone="yes"?>
<Relationships xmlns="http://schemas.openxmlformats.org/package/2006/relationships"><Relationship Id="rId8" Type="http://schemas.openxmlformats.org/officeDocument/2006/relationships/slideLayout" Target="../slideLayouts/slideLayout25.xml"/><Relationship Id="rId3" Type="http://schemas.openxmlformats.org/officeDocument/2006/relationships/slideLayout" Target="../slideLayouts/slideLayout20.xml"/><Relationship Id="rId7" Type="http://schemas.openxmlformats.org/officeDocument/2006/relationships/slideLayout" Target="../slideLayouts/slideLayout24.xml"/><Relationship Id="rId2" Type="http://schemas.openxmlformats.org/officeDocument/2006/relationships/slideLayout" Target="../slideLayouts/slideLayout19.xml"/><Relationship Id="rId1" Type="http://schemas.openxmlformats.org/officeDocument/2006/relationships/slideLayout" Target="../slideLayouts/slideLayout18.xml"/><Relationship Id="rId6" Type="http://schemas.openxmlformats.org/officeDocument/2006/relationships/slideLayout" Target="../slideLayouts/slideLayout23.xml"/><Relationship Id="rId5" Type="http://schemas.openxmlformats.org/officeDocument/2006/relationships/slideLayout" Target="../slideLayouts/slideLayout22.xml"/><Relationship Id="rId4" Type="http://schemas.openxmlformats.org/officeDocument/2006/relationships/slideLayout" Target="../slideLayouts/slideLayout21.xml"/><Relationship Id="rId9" Type="http://schemas.openxmlformats.org/officeDocument/2006/relationships/theme" Target="../theme/theme18.xml"/></Relationships>
</file>

<file path=ppt/slideMasters/_rels/slideMaster19.xml.rels><?xml version="1.0" encoding="UTF-8" standalone="yes"?>
<Relationships xmlns="http://schemas.openxmlformats.org/package/2006/relationships"><Relationship Id="rId3" Type="http://schemas.openxmlformats.org/officeDocument/2006/relationships/image" Target="../media/image21.png"/><Relationship Id="rId2" Type="http://schemas.openxmlformats.org/officeDocument/2006/relationships/theme" Target="../theme/theme19.xml"/><Relationship Id="rId1" Type="http://schemas.openxmlformats.org/officeDocument/2006/relationships/slideLayout" Target="../slideLayouts/slideLayout26.xml"/></Relationships>
</file>

<file path=ppt/slideMasters/_rels/slideMaster20.xml.rels><?xml version="1.0" encoding="UTF-8" standalone="yes"?>
<Relationships xmlns="http://schemas.openxmlformats.org/package/2006/relationships"><Relationship Id="rId3" Type="http://schemas.openxmlformats.org/officeDocument/2006/relationships/image" Target="../media/image24.png"/><Relationship Id="rId2" Type="http://schemas.openxmlformats.org/officeDocument/2006/relationships/theme" Target="../theme/theme20.xml"/><Relationship Id="rId1" Type="http://schemas.openxmlformats.org/officeDocument/2006/relationships/slideLayout" Target="../slideLayouts/slideLayout27.xml"/></Relationships>
</file>

<file path=ppt/slideMasters/_rels/slideMaster21.xml.rels><?xml version="1.0" encoding="UTF-8" standalone="yes"?>
<Relationships xmlns="http://schemas.openxmlformats.org/package/2006/relationships"><Relationship Id="rId3" Type="http://schemas.openxmlformats.org/officeDocument/2006/relationships/image" Target="../media/image25.png"/><Relationship Id="rId2" Type="http://schemas.openxmlformats.org/officeDocument/2006/relationships/theme" Target="../theme/theme21.xml"/><Relationship Id="rId1" Type="http://schemas.openxmlformats.org/officeDocument/2006/relationships/slideLayout" Target="../slideLayouts/slideLayout28.xml"/></Relationships>
</file>

<file path=ppt/slideMasters/_rels/slideMaster22.xml.rels><?xml version="1.0" encoding="UTF-8" standalone="yes"?>
<Relationships xmlns="http://schemas.openxmlformats.org/package/2006/relationships"><Relationship Id="rId3" Type="http://schemas.openxmlformats.org/officeDocument/2006/relationships/image" Target="../media/image26.png"/><Relationship Id="rId2" Type="http://schemas.openxmlformats.org/officeDocument/2006/relationships/theme" Target="../theme/theme22.xml"/><Relationship Id="rId1" Type="http://schemas.openxmlformats.org/officeDocument/2006/relationships/slideLayout" Target="../slideLayouts/slideLayout29.xml"/></Relationships>
</file>

<file path=ppt/slideMasters/slideMaster1.xml><?xml version="1.0" encoding="utf-8"?>
<p:sldMaster xmlns:a="http://schemas.openxmlformats.org/drawingml/2006/main" xmlns:r="http://schemas.openxmlformats.org/officeDocument/2006/relationships" xmlns:p="http://schemas.openxmlformats.org/presentationml/2006/main">
  <p:cSld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Placeholder 1">
            <a:extLst>
              <a:ext uri="{FF2B5EF4-FFF2-40B4-BE49-F238E27FC236}">
                <a16:creationId xmlns:a16="http://schemas.microsoft.com/office/drawing/2014/main" id="{ACB22E8A-2C50-AF4C-A53B-9FE993FD6475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838200" y="365125"/>
            <a:ext cx="10515600" cy="1325563"/>
          </a:xfrm>
          <a:prstGeom prst="rect">
            <a:avLst/>
          </a:prstGeom>
        </p:spPr>
        <p:txBody>
          <a:bodyPr vert="horz" lIns="91440" tIns="45720" rIns="91440" bIns="45720" rtlCol="0" anchor="ctr">
            <a:normAutofit/>
          </a:bodyPr>
          <a:lstStyle/>
          <a:p>
            <a:r>
              <a:rPr lang="en-GB"/>
              <a:t>Click to edit Master title style</a:t>
            </a:r>
            <a:endParaRPr lang="en-US"/>
          </a:p>
        </p:txBody>
      </p:sp>
      <p:sp>
        <p:nvSpPr>
          <p:cNvPr id="3" name="Text Placeholder 2">
            <a:extLst>
              <a:ext uri="{FF2B5EF4-FFF2-40B4-BE49-F238E27FC236}">
                <a16:creationId xmlns:a16="http://schemas.microsoft.com/office/drawing/2014/main" id="{4458BCFA-3574-8B4C-9AEE-81F9601D6860}"/>
              </a:ext>
            </a:extLst>
          </p:cNvPr>
          <p:cNvSpPr>
            <a:spLocks noGrp="1"/>
          </p:cNvSpPr>
          <p:nvPr>
            <p:ph type="body" idx="1"/>
          </p:nvPr>
        </p:nvSpPr>
        <p:spPr>
          <a:xfrm>
            <a:off x="838200" y="1825625"/>
            <a:ext cx="10515600" cy="4351338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/>
          <a:p>
            <a:pPr lvl="0"/>
            <a:r>
              <a:rPr lang="en-GB"/>
              <a:t>Click to edit Master text styles</a:t>
            </a:r>
          </a:p>
          <a:p>
            <a:pPr lvl="1"/>
            <a:r>
              <a:rPr lang="en-GB"/>
              <a:t>Second level</a:t>
            </a:r>
          </a:p>
          <a:p>
            <a:pPr lvl="2"/>
            <a:r>
              <a:rPr lang="en-GB"/>
              <a:t>Third level</a:t>
            </a:r>
          </a:p>
          <a:p>
            <a:pPr lvl="3"/>
            <a:r>
              <a:rPr lang="en-GB"/>
              <a:t>Fourth level</a:t>
            </a:r>
          </a:p>
          <a:p>
            <a:pPr lvl="4"/>
            <a:r>
              <a:rPr lang="en-GB"/>
              <a:t>Fifth level</a:t>
            </a:r>
            <a:endParaRPr lang="en-US"/>
          </a:p>
        </p:txBody>
      </p:sp>
      <p:sp>
        <p:nvSpPr>
          <p:cNvPr id="4" name="Date Placeholder 3">
            <a:extLst>
              <a:ext uri="{FF2B5EF4-FFF2-40B4-BE49-F238E27FC236}">
                <a16:creationId xmlns:a16="http://schemas.microsoft.com/office/drawing/2014/main" id="{CEEB10D2-CA13-2643-B658-FFD9F6492BD9}"/>
              </a:ext>
            </a:extLst>
          </p:cNvPr>
          <p:cNvSpPr>
            <a:spLocks noGrp="1"/>
          </p:cNvSpPr>
          <p:nvPr>
            <p:ph type="dt" sz="half" idx="2"/>
          </p:nvPr>
        </p:nvSpPr>
        <p:spPr>
          <a:xfrm>
            <a:off x="838200" y="6356350"/>
            <a:ext cx="27432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l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8E540C29-F910-6D43-9045-53D256484F6D}" type="datetimeFigureOut">
              <a:rPr lang="en-US" smtClean="0"/>
              <a:t>10/20/2024</a:t>
            </a:fld>
            <a:endParaRPr lang="en-US"/>
          </a:p>
        </p:txBody>
      </p:sp>
      <p:sp>
        <p:nvSpPr>
          <p:cNvPr id="5" name="Footer Placeholder 4">
            <a:extLst>
              <a:ext uri="{FF2B5EF4-FFF2-40B4-BE49-F238E27FC236}">
                <a16:creationId xmlns:a16="http://schemas.microsoft.com/office/drawing/2014/main" id="{79DF4703-3493-3B42-BBD9-E9BB85FDC834}"/>
              </a:ext>
            </a:extLst>
          </p:cNvPr>
          <p:cNvSpPr>
            <a:spLocks noGrp="1"/>
          </p:cNvSpPr>
          <p:nvPr>
            <p:ph type="ftr" sz="quarter" idx="3"/>
          </p:nvPr>
        </p:nvSpPr>
        <p:spPr>
          <a:xfrm>
            <a:off x="4038600" y="6356350"/>
            <a:ext cx="41148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ctr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endParaRPr lang="en-US"/>
          </a:p>
        </p:txBody>
      </p:sp>
      <p:sp>
        <p:nvSpPr>
          <p:cNvPr id="6" name="Slide Number Placeholder 5">
            <a:extLst>
              <a:ext uri="{FF2B5EF4-FFF2-40B4-BE49-F238E27FC236}">
                <a16:creationId xmlns:a16="http://schemas.microsoft.com/office/drawing/2014/main" id="{6CB9E5F2-30AB-A84C-8130-66352CCDFF27}"/>
              </a:ext>
            </a:extLst>
          </p:cNvPr>
          <p:cNvSpPr>
            <a:spLocks noGrp="1"/>
          </p:cNvSpPr>
          <p:nvPr>
            <p:ph type="sldNum" sz="quarter" idx="4"/>
          </p:nvPr>
        </p:nvSpPr>
        <p:spPr>
          <a:xfrm>
            <a:off x="8610600" y="6356350"/>
            <a:ext cx="27432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r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8FF188F3-1707-3C44-A904-58D86E3FE638}" type="slidenum">
              <a:rPr lang="en-US" smtClean="0"/>
              <a:t>‹#›</a:t>
            </a:fld>
            <a:endParaRPr lang="en-US"/>
          </a:p>
        </p:txBody>
      </p:sp>
      <p:pic>
        <p:nvPicPr>
          <p:cNvPr id="8" name="Picture 7" descr="Logo&#10;&#10;Description automatically generated">
            <a:extLst>
              <a:ext uri="{FF2B5EF4-FFF2-40B4-BE49-F238E27FC236}">
                <a16:creationId xmlns:a16="http://schemas.microsoft.com/office/drawing/2014/main" id="{8EA94852-2BA4-0A45-840B-96DCEE0E009D}"/>
              </a:ext>
            </a:extLst>
          </p:cNvPr>
          <p:cNvPicPr>
            <a:picLocks noChangeAspect="1"/>
          </p:cNvPicPr>
          <p:nvPr userDrawn="1"/>
        </p:nvPicPr>
        <p:blipFill>
          <a:blip r:embed="rId3"/>
          <a:stretch>
            <a:fillRect/>
          </a:stretch>
        </p:blipFill>
        <p:spPr>
          <a:xfrm>
            <a:off x="0" y="0"/>
            <a:ext cx="12192000" cy="6858000"/>
          </a:xfrm>
          <a:prstGeom prst="rect">
            <a:avLst/>
          </a:prstGeom>
        </p:spPr>
      </p:pic>
    </p:spTree>
    <p:extLst>
      <p:ext uri="{BB962C8B-B14F-4D97-AF65-F5344CB8AC3E}">
        <p14:creationId xmlns:p14="http://schemas.microsoft.com/office/powerpoint/2010/main" val="2923642609"/>
      </p:ext>
    </p:extLst>
  </p:cSld>
  <p:clrMap bg1="lt1" tx1="dk1" bg2="lt2" tx2="dk2" accent1="accent1" accent2="accent2" accent3="accent3" accent4="accent4" accent5="accent5" accent6="accent6" hlink="hlink" folHlink="folHlink"/>
  <p:sldLayoutIdLst>
    <p:sldLayoutId id="2147483649" r:id="rId1"/>
  </p:sldLayoutIdLst>
  <p:txStyles>
    <p:titleStyle>
      <a:lvl1pPr algn="l" defTabSz="914400" rtl="0" eaLnBrk="1" latinLnBrk="0" hangingPunct="1">
        <a:lnSpc>
          <a:spcPct val="90000"/>
        </a:lnSpc>
        <a:spcBef>
          <a:spcPct val="0"/>
        </a:spcBef>
        <a:buNone/>
        <a:defRPr sz="4400" kern="1200">
          <a:solidFill>
            <a:schemeClr val="tx1"/>
          </a:solidFill>
          <a:latin typeface="+mj-lt"/>
          <a:ea typeface="+mj-ea"/>
          <a:cs typeface="+mj-cs"/>
        </a:defRPr>
      </a:lvl1pPr>
    </p:titleStyle>
    <p:bodyStyle>
      <a:lvl1pPr marL="228600" indent="-228600" algn="l" defTabSz="914400" rtl="0" eaLnBrk="1" latinLnBrk="0" hangingPunct="1">
        <a:lnSpc>
          <a:spcPct val="90000"/>
        </a:lnSpc>
        <a:spcBef>
          <a:spcPts val="1000"/>
        </a:spcBef>
        <a:buFont typeface="Arial" panose="020B0604020202020204" pitchFamily="34" charset="0"/>
        <a:buChar char="•"/>
        <a:defRPr sz="2800" kern="1200">
          <a:solidFill>
            <a:schemeClr val="tx1"/>
          </a:solidFill>
          <a:latin typeface="+mn-lt"/>
          <a:ea typeface="+mn-ea"/>
          <a:cs typeface="+mn-cs"/>
        </a:defRPr>
      </a:lvl1pPr>
      <a:lvl2pPr marL="6858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2400" kern="1200">
          <a:solidFill>
            <a:schemeClr val="tx1"/>
          </a:solidFill>
          <a:latin typeface="+mn-lt"/>
          <a:ea typeface="+mn-ea"/>
          <a:cs typeface="+mn-cs"/>
        </a:defRPr>
      </a:lvl2pPr>
      <a:lvl3pPr marL="11430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3pPr>
      <a:lvl4pPr marL="16002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20574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5146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en-US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Masters/slideMaster2.xml><?xml version="1.0" encoding="utf-8"?>
<p:sldMaster xmlns:a="http://schemas.openxmlformats.org/drawingml/2006/main" xmlns:r="http://schemas.openxmlformats.org/officeDocument/2006/relationships" xmlns:p="http://schemas.openxmlformats.org/presentationml/2006/main" preserve="1">
  <p:cSld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8" name="Picture 7">
            <a:extLst>
              <a:ext uri="{FF2B5EF4-FFF2-40B4-BE49-F238E27FC236}">
                <a16:creationId xmlns:a16="http://schemas.microsoft.com/office/drawing/2014/main" id="{F0FD76DA-018B-3547-8990-82DB73013FC5}"/>
              </a:ext>
            </a:extLst>
          </p:cNvPr>
          <p:cNvPicPr>
            <a:picLocks noChangeAspect="1"/>
          </p:cNvPicPr>
          <p:nvPr userDrawn="1"/>
        </p:nvPicPr>
        <p:blipFill>
          <a:blip r:embed="rId3"/>
          <a:stretch>
            <a:fillRect/>
          </a:stretch>
        </p:blipFill>
        <p:spPr>
          <a:xfrm>
            <a:off x="0" y="0"/>
            <a:ext cx="12192000" cy="6858000"/>
          </a:xfrm>
          <a:prstGeom prst="rect">
            <a:avLst/>
          </a:prstGeom>
        </p:spPr>
      </p:pic>
    </p:spTree>
    <p:extLst>
      <p:ext uri="{BB962C8B-B14F-4D97-AF65-F5344CB8AC3E}">
        <p14:creationId xmlns:p14="http://schemas.microsoft.com/office/powerpoint/2010/main" val="332921129"/>
      </p:ext>
    </p:extLst>
  </p:cSld>
  <p:clrMap bg1="lt1" tx1="dk1" bg2="lt2" tx2="dk2" accent1="accent1" accent2="accent2" accent3="accent3" accent4="accent4" accent5="accent5" accent6="accent6" hlink="hlink" folHlink="folHlink"/>
  <p:sldLayoutIdLst>
    <p:sldLayoutId id="2147483674" r:id="rId1"/>
  </p:sldLayoutIdLst>
  <p:txStyles>
    <p:titleStyle>
      <a:lvl1pPr algn="l" defTabSz="914400" rtl="0" eaLnBrk="1" latinLnBrk="0" hangingPunct="1">
        <a:lnSpc>
          <a:spcPct val="90000"/>
        </a:lnSpc>
        <a:spcBef>
          <a:spcPct val="0"/>
        </a:spcBef>
        <a:buNone/>
        <a:defRPr sz="4400" kern="1200">
          <a:solidFill>
            <a:schemeClr val="tx1"/>
          </a:solidFill>
          <a:latin typeface="+mj-lt"/>
          <a:ea typeface="+mj-ea"/>
          <a:cs typeface="+mj-cs"/>
        </a:defRPr>
      </a:lvl1pPr>
    </p:titleStyle>
    <p:bodyStyle>
      <a:lvl1pPr marL="228600" indent="-228600" algn="l" defTabSz="914400" rtl="0" eaLnBrk="1" latinLnBrk="0" hangingPunct="1">
        <a:lnSpc>
          <a:spcPct val="90000"/>
        </a:lnSpc>
        <a:spcBef>
          <a:spcPts val="1000"/>
        </a:spcBef>
        <a:buFont typeface="Arial" panose="020B0604020202020204" pitchFamily="34" charset="0"/>
        <a:buChar char="•"/>
        <a:defRPr sz="2800" kern="1200">
          <a:solidFill>
            <a:schemeClr val="tx1"/>
          </a:solidFill>
          <a:latin typeface="+mn-lt"/>
          <a:ea typeface="+mn-ea"/>
          <a:cs typeface="+mn-cs"/>
        </a:defRPr>
      </a:lvl1pPr>
      <a:lvl2pPr marL="6858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2400" kern="1200">
          <a:solidFill>
            <a:schemeClr val="tx1"/>
          </a:solidFill>
          <a:latin typeface="+mn-lt"/>
          <a:ea typeface="+mn-ea"/>
          <a:cs typeface="+mn-cs"/>
        </a:defRPr>
      </a:lvl2pPr>
      <a:lvl3pPr marL="11430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3pPr>
      <a:lvl4pPr marL="16002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20574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5146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en-US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Masters/slideMaster3.xml><?xml version="1.0" encoding="utf-8"?>
<p:sldMaster xmlns:a="http://schemas.openxmlformats.org/drawingml/2006/main" xmlns:r="http://schemas.openxmlformats.org/officeDocument/2006/relationships" xmlns:p="http://schemas.openxmlformats.org/presentationml/2006/main" preserve="1">
  <p:cSld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8" name="Picture 7" descr="A screenshot of a building&#10;&#10;Description automatically generated with low confidence">
            <a:extLst>
              <a:ext uri="{FF2B5EF4-FFF2-40B4-BE49-F238E27FC236}">
                <a16:creationId xmlns:a16="http://schemas.microsoft.com/office/drawing/2014/main" id="{652246B8-F90A-D54D-9365-58AB53D76FF0}"/>
              </a:ext>
            </a:extLst>
          </p:cNvPr>
          <p:cNvPicPr>
            <a:picLocks noChangeAspect="1"/>
          </p:cNvPicPr>
          <p:nvPr userDrawn="1"/>
        </p:nvPicPr>
        <p:blipFill>
          <a:blip r:embed="rId3"/>
          <a:stretch>
            <a:fillRect/>
          </a:stretch>
        </p:blipFill>
        <p:spPr>
          <a:xfrm>
            <a:off x="0" y="12111"/>
            <a:ext cx="12192000" cy="6858000"/>
          </a:xfrm>
          <a:prstGeom prst="rect">
            <a:avLst/>
          </a:prstGeom>
        </p:spPr>
      </p:pic>
    </p:spTree>
    <p:extLst>
      <p:ext uri="{BB962C8B-B14F-4D97-AF65-F5344CB8AC3E}">
        <p14:creationId xmlns:p14="http://schemas.microsoft.com/office/powerpoint/2010/main" val="3994187330"/>
      </p:ext>
    </p:extLst>
  </p:cSld>
  <p:clrMap bg1="lt1" tx1="dk1" bg2="lt2" tx2="dk2" accent1="accent1" accent2="accent2" accent3="accent3" accent4="accent4" accent5="accent5" accent6="accent6" hlink="hlink" folHlink="folHlink"/>
  <p:sldLayoutIdLst>
    <p:sldLayoutId id="2147483675" r:id="rId1"/>
  </p:sldLayoutIdLst>
  <p:txStyles>
    <p:titleStyle>
      <a:lvl1pPr algn="l" defTabSz="914400" rtl="0" eaLnBrk="1" latinLnBrk="0" hangingPunct="1">
        <a:lnSpc>
          <a:spcPct val="90000"/>
        </a:lnSpc>
        <a:spcBef>
          <a:spcPct val="0"/>
        </a:spcBef>
        <a:buNone/>
        <a:defRPr sz="4400" kern="1200">
          <a:solidFill>
            <a:schemeClr val="tx1"/>
          </a:solidFill>
          <a:latin typeface="+mj-lt"/>
          <a:ea typeface="+mj-ea"/>
          <a:cs typeface="+mj-cs"/>
        </a:defRPr>
      </a:lvl1pPr>
    </p:titleStyle>
    <p:bodyStyle>
      <a:lvl1pPr marL="0" indent="0" algn="l" defTabSz="914400" rtl="0" eaLnBrk="1" latinLnBrk="0" hangingPunct="1">
        <a:lnSpc>
          <a:spcPct val="90000"/>
        </a:lnSpc>
        <a:spcBef>
          <a:spcPts val="1000"/>
        </a:spcBef>
        <a:buFont typeface="Arial" panose="020B0604020202020204" pitchFamily="34" charset="0"/>
        <a:buNone/>
        <a:defRPr sz="2800" kern="1200">
          <a:solidFill>
            <a:schemeClr val="bg1"/>
          </a:solidFill>
          <a:latin typeface="Arial" panose="020B0604020202020204" pitchFamily="34" charset="0"/>
          <a:ea typeface="+mn-ea"/>
          <a:cs typeface="Arial" panose="020B0604020202020204" pitchFamily="34" charset="0"/>
        </a:defRPr>
      </a:lvl1pPr>
      <a:lvl2pPr marL="6858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2400" kern="1200">
          <a:solidFill>
            <a:schemeClr val="tx1"/>
          </a:solidFill>
          <a:latin typeface="+mn-lt"/>
          <a:ea typeface="+mn-ea"/>
          <a:cs typeface="+mn-cs"/>
        </a:defRPr>
      </a:lvl2pPr>
      <a:lvl3pPr marL="11430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3pPr>
      <a:lvl4pPr marL="16002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20574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5146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en-US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Masters/slideMaster4.xml><?xml version="1.0" encoding="utf-8"?>
<p:sldMaster xmlns:a="http://schemas.openxmlformats.org/drawingml/2006/main" xmlns:r="http://schemas.openxmlformats.org/officeDocument/2006/relationships" xmlns:p="http://schemas.openxmlformats.org/presentationml/2006/main" preserve="1">
  <p:cSld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8" name="Picture 7" descr="Graphical user interface, application&#10;&#10;Description automatically generated">
            <a:extLst>
              <a:ext uri="{FF2B5EF4-FFF2-40B4-BE49-F238E27FC236}">
                <a16:creationId xmlns:a16="http://schemas.microsoft.com/office/drawing/2014/main" id="{DBBAB934-017A-D042-9617-3501BD1449E9}"/>
              </a:ext>
            </a:extLst>
          </p:cNvPr>
          <p:cNvPicPr>
            <a:picLocks noChangeAspect="1"/>
          </p:cNvPicPr>
          <p:nvPr userDrawn="1"/>
        </p:nvPicPr>
        <p:blipFill>
          <a:blip r:embed="rId3"/>
          <a:stretch>
            <a:fillRect/>
          </a:stretch>
        </p:blipFill>
        <p:spPr>
          <a:xfrm>
            <a:off x="0" y="12111"/>
            <a:ext cx="12192000" cy="6858000"/>
          </a:xfrm>
          <a:prstGeom prst="rect">
            <a:avLst/>
          </a:prstGeom>
        </p:spPr>
      </p:pic>
    </p:spTree>
    <p:extLst>
      <p:ext uri="{BB962C8B-B14F-4D97-AF65-F5344CB8AC3E}">
        <p14:creationId xmlns:p14="http://schemas.microsoft.com/office/powerpoint/2010/main" val="99430989"/>
      </p:ext>
    </p:extLst>
  </p:cSld>
  <p:clrMap bg1="lt1" tx1="dk1" bg2="lt2" tx2="dk2" accent1="accent1" accent2="accent2" accent3="accent3" accent4="accent4" accent5="accent5" accent6="accent6" hlink="hlink" folHlink="folHlink"/>
  <p:sldLayoutIdLst>
    <p:sldLayoutId id="2147483676" r:id="rId1"/>
  </p:sldLayoutIdLst>
  <p:txStyles>
    <p:titleStyle>
      <a:lvl1pPr algn="l" defTabSz="914400" rtl="0" eaLnBrk="1" latinLnBrk="0" hangingPunct="1">
        <a:lnSpc>
          <a:spcPct val="90000"/>
        </a:lnSpc>
        <a:spcBef>
          <a:spcPct val="0"/>
        </a:spcBef>
        <a:buNone/>
        <a:defRPr sz="4400" kern="1200">
          <a:solidFill>
            <a:schemeClr val="tx1"/>
          </a:solidFill>
          <a:latin typeface="+mj-lt"/>
          <a:ea typeface="+mj-ea"/>
          <a:cs typeface="+mj-cs"/>
        </a:defRPr>
      </a:lvl1pPr>
    </p:titleStyle>
    <p:bodyStyle>
      <a:lvl1pPr marL="0" indent="0" algn="l" defTabSz="914400" rtl="0" eaLnBrk="1" latinLnBrk="0" hangingPunct="1">
        <a:lnSpc>
          <a:spcPct val="90000"/>
        </a:lnSpc>
        <a:spcBef>
          <a:spcPts val="1000"/>
        </a:spcBef>
        <a:buFont typeface="Arial" panose="020B0604020202020204" pitchFamily="34" charset="0"/>
        <a:buNone/>
        <a:defRPr sz="2800" kern="1200">
          <a:solidFill>
            <a:schemeClr val="bg1"/>
          </a:solidFill>
          <a:latin typeface="+mn-lt"/>
          <a:ea typeface="+mn-ea"/>
          <a:cs typeface="+mn-cs"/>
        </a:defRPr>
      </a:lvl1pPr>
      <a:lvl2pPr marL="6858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2400" kern="1200">
          <a:solidFill>
            <a:schemeClr val="tx1"/>
          </a:solidFill>
          <a:latin typeface="+mn-lt"/>
          <a:ea typeface="+mn-ea"/>
          <a:cs typeface="+mn-cs"/>
        </a:defRPr>
      </a:lvl2pPr>
      <a:lvl3pPr marL="11430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3pPr>
      <a:lvl4pPr marL="16002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20574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5146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en-US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Masters/slideMaster5.xml><?xml version="1.0" encoding="utf-8"?>
<p:sldMaster xmlns:a="http://schemas.openxmlformats.org/drawingml/2006/main" xmlns:r="http://schemas.openxmlformats.org/officeDocument/2006/relationships" xmlns:p="http://schemas.openxmlformats.org/presentationml/2006/main" preserve="1">
  <p:cSld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8" name="Picture 7" descr="Graphical user interface, application&#10;&#10;Description automatically generated">
            <a:extLst>
              <a:ext uri="{FF2B5EF4-FFF2-40B4-BE49-F238E27FC236}">
                <a16:creationId xmlns:a16="http://schemas.microsoft.com/office/drawing/2014/main" id="{A2D7B8D1-75EF-D947-959C-87044A2449FF}"/>
              </a:ext>
            </a:extLst>
          </p:cNvPr>
          <p:cNvPicPr>
            <a:picLocks noChangeAspect="1"/>
          </p:cNvPicPr>
          <p:nvPr userDrawn="1"/>
        </p:nvPicPr>
        <p:blipFill>
          <a:blip r:embed="rId3"/>
          <a:stretch>
            <a:fillRect/>
          </a:stretch>
        </p:blipFill>
        <p:spPr>
          <a:xfrm>
            <a:off x="0" y="0"/>
            <a:ext cx="12192000" cy="6858000"/>
          </a:xfrm>
          <a:prstGeom prst="rect">
            <a:avLst/>
          </a:prstGeom>
        </p:spPr>
      </p:pic>
    </p:spTree>
    <p:extLst>
      <p:ext uri="{BB962C8B-B14F-4D97-AF65-F5344CB8AC3E}">
        <p14:creationId xmlns:p14="http://schemas.microsoft.com/office/powerpoint/2010/main" val="503966888"/>
      </p:ext>
    </p:extLst>
  </p:cSld>
  <p:clrMap bg1="lt1" tx1="dk1" bg2="lt2" tx2="dk2" accent1="accent1" accent2="accent2" accent3="accent3" accent4="accent4" accent5="accent5" accent6="accent6" hlink="hlink" folHlink="folHlink"/>
  <p:sldLayoutIdLst>
    <p:sldLayoutId id="2147483677" r:id="rId1"/>
  </p:sldLayoutIdLst>
  <p:txStyles>
    <p:titleStyle>
      <a:lvl1pPr algn="l" defTabSz="914400" rtl="0" eaLnBrk="1" latinLnBrk="0" hangingPunct="1">
        <a:lnSpc>
          <a:spcPct val="90000"/>
        </a:lnSpc>
        <a:spcBef>
          <a:spcPct val="0"/>
        </a:spcBef>
        <a:buNone/>
        <a:defRPr sz="4400" kern="1200">
          <a:solidFill>
            <a:schemeClr val="tx1"/>
          </a:solidFill>
          <a:latin typeface="+mj-lt"/>
          <a:ea typeface="+mj-ea"/>
          <a:cs typeface="+mj-cs"/>
        </a:defRPr>
      </a:lvl1pPr>
    </p:titleStyle>
    <p:bodyStyle>
      <a:lvl1pPr marL="228600" indent="-228600" algn="l" defTabSz="914400" rtl="0" eaLnBrk="1" latinLnBrk="0" hangingPunct="1">
        <a:lnSpc>
          <a:spcPct val="90000"/>
        </a:lnSpc>
        <a:spcBef>
          <a:spcPts val="1000"/>
        </a:spcBef>
        <a:buFont typeface="Arial" panose="020B0604020202020204" pitchFamily="34" charset="0"/>
        <a:buChar char="•"/>
        <a:defRPr sz="2800" kern="1200">
          <a:solidFill>
            <a:schemeClr val="tx1"/>
          </a:solidFill>
          <a:latin typeface="+mn-lt"/>
          <a:ea typeface="+mn-ea"/>
          <a:cs typeface="+mn-cs"/>
        </a:defRPr>
      </a:lvl1pPr>
      <a:lvl2pPr marL="6858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2400" kern="1200">
          <a:solidFill>
            <a:schemeClr val="tx1"/>
          </a:solidFill>
          <a:latin typeface="+mn-lt"/>
          <a:ea typeface="+mn-ea"/>
          <a:cs typeface="+mn-cs"/>
        </a:defRPr>
      </a:lvl2pPr>
      <a:lvl3pPr marL="11430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3pPr>
      <a:lvl4pPr marL="16002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20574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5146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en-US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Masters/slideMaster6.xml><?xml version="1.0" encoding="utf-8"?>
<p:sldMaster xmlns:a="http://schemas.openxmlformats.org/drawingml/2006/main" xmlns:r="http://schemas.openxmlformats.org/officeDocument/2006/relationships" xmlns:p="http://schemas.openxmlformats.org/presentationml/2006/main" preserve="1">
  <p:cSld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8" name="Picture 7" descr="Graphical user interface&#10;&#10;Description automatically generated with low confidence">
            <a:extLst>
              <a:ext uri="{FF2B5EF4-FFF2-40B4-BE49-F238E27FC236}">
                <a16:creationId xmlns:a16="http://schemas.microsoft.com/office/drawing/2014/main" id="{8561490A-6980-ED46-8095-7572CAE878CD}"/>
              </a:ext>
            </a:extLst>
          </p:cNvPr>
          <p:cNvPicPr>
            <a:picLocks noChangeAspect="1"/>
          </p:cNvPicPr>
          <p:nvPr userDrawn="1"/>
        </p:nvPicPr>
        <p:blipFill>
          <a:blip r:embed="rId3"/>
          <a:stretch>
            <a:fillRect/>
          </a:stretch>
        </p:blipFill>
        <p:spPr>
          <a:xfrm>
            <a:off x="0" y="0"/>
            <a:ext cx="12192000" cy="6858000"/>
          </a:xfrm>
          <a:prstGeom prst="rect">
            <a:avLst/>
          </a:prstGeom>
        </p:spPr>
      </p:pic>
      <p:sp>
        <p:nvSpPr>
          <p:cNvPr id="9" name="Text Placeholder 2">
            <a:extLst>
              <a:ext uri="{FF2B5EF4-FFF2-40B4-BE49-F238E27FC236}">
                <a16:creationId xmlns:a16="http://schemas.microsoft.com/office/drawing/2014/main" id="{04C61A7C-4809-A943-A5D0-A39547C69297}"/>
              </a:ext>
            </a:extLst>
          </p:cNvPr>
          <p:cNvSpPr>
            <a:spLocks noGrp="1"/>
          </p:cNvSpPr>
          <p:nvPr>
            <p:ph type="body" idx="1"/>
          </p:nvPr>
        </p:nvSpPr>
        <p:spPr>
          <a:xfrm>
            <a:off x="630810" y="1470581"/>
            <a:ext cx="10803903" cy="3864989"/>
          </a:xfrm>
          <a:prstGeom prst="rect">
            <a:avLst/>
          </a:prstGeom>
        </p:spPr>
        <p:txBody>
          <a:bodyPr vert="horz" wrap="none" lIns="0" tIns="0" rIns="0" bIns="0" rtlCol="0" anchor="t" anchorCtr="0">
            <a:noAutofit/>
          </a:bodyPr>
          <a:lstStyle/>
          <a:p>
            <a:pPr lvl="0"/>
            <a:r>
              <a:rPr lang="en-GB"/>
              <a:t>Click to edit Master text styles</a:t>
            </a:r>
          </a:p>
        </p:txBody>
      </p:sp>
    </p:spTree>
    <p:extLst>
      <p:ext uri="{BB962C8B-B14F-4D97-AF65-F5344CB8AC3E}">
        <p14:creationId xmlns:p14="http://schemas.microsoft.com/office/powerpoint/2010/main" val="19418140"/>
      </p:ext>
    </p:extLst>
  </p:cSld>
  <p:clrMap bg1="lt1" tx1="dk1" bg2="lt2" tx2="dk2" accent1="accent1" accent2="accent2" accent3="accent3" accent4="accent4" accent5="accent5" accent6="accent6" hlink="hlink" folHlink="folHlink"/>
  <p:sldLayoutIdLst>
    <p:sldLayoutId id="2147483678" r:id="rId1"/>
  </p:sldLayoutIdLst>
  <p:txStyles>
    <p:titleStyle>
      <a:lvl1pPr algn="l" defTabSz="914400" rtl="0" eaLnBrk="1" latinLnBrk="0" hangingPunct="1">
        <a:lnSpc>
          <a:spcPct val="90000"/>
        </a:lnSpc>
        <a:spcBef>
          <a:spcPct val="0"/>
        </a:spcBef>
        <a:buNone/>
        <a:defRPr sz="4400" kern="1200">
          <a:solidFill>
            <a:schemeClr val="tx1"/>
          </a:solidFill>
          <a:latin typeface="+mj-lt"/>
          <a:ea typeface="+mj-ea"/>
          <a:cs typeface="+mj-cs"/>
        </a:defRPr>
      </a:lvl1pPr>
    </p:titleStyle>
    <p:bodyStyle>
      <a:lvl1pPr marL="0" indent="0" algn="l" defTabSz="914400" rtl="0" eaLnBrk="1" latinLnBrk="0" hangingPunct="1">
        <a:lnSpc>
          <a:spcPct val="90000"/>
        </a:lnSpc>
        <a:spcBef>
          <a:spcPts val="1000"/>
        </a:spcBef>
        <a:buFont typeface="Arial" panose="020B0604020202020204" pitchFamily="34" charset="0"/>
        <a:buNone/>
        <a:defRPr sz="2800" kern="1200">
          <a:solidFill>
            <a:schemeClr val="bg1"/>
          </a:solidFill>
          <a:latin typeface="+mn-lt"/>
          <a:ea typeface="+mn-ea"/>
          <a:cs typeface="+mn-cs"/>
        </a:defRPr>
      </a:lvl1pPr>
      <a:lvl2pPr marL="6858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2400" kern="1200">
          <a:solidFill>
            <a:schemeClr val="tx1"/>
          </a:solidFill>
          <a:latin typeface="+mn-lt"/>
          <a:ea typeface="+mn-ea"/>
          <a:cs typeface="+mn-cs"/>
        </a:defRPr>
      </a:lvl2pPr>
      <a:lvl3pPr marL="11430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3pPr>
      <a:lvl4pPr marL="16002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20574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5146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en-US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Masters/slideMaster7.xml><?xml version="1.0" encoding="utf-8"?>
<p:sldMaster xmlns:a="http://schemas.openxmlformats.org/drawingml/2006/main" xmlns:r="http://schemas.openxmlformats.org/officeDocument/2006/relationships" xmlns:p="http://schemas.openxmlformats.org/presentationml/2006/main" preserve="1">
  <p:cSld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8" name="Picture 7" descr="Graphical user interface, application, website&#10;&#10;Description automatically generated">
            <a:extLst>
              <a:ext uri="{FF2B5EF4-FFF2-40B4-BE49-F238E27FC236}">
                <a16:creationId xmlns:a16="http://schemas.microsoft.com/office/drawing/2014/main" id="{DFB84B04-0FF3-C442-88A6-731D9253B970}"/>
              </a:ext>
            </a:extLst>
          </p:cNvPr>
          <p:cNvPicPr>
            <a:picLocks noChangeAspect="1"/>
          </p:cNvPicPr>
          <p:nvPr userDrawn="1"/>
        </p:nvPicPr>
        <p:blipFill>
          <a:blip r:embed="rId3"/>
          <a:stretch>
            <a:fillRect/>
          </a:stretch>
        </p:blipFill>
        <p:spPr>
          <a:xfrm>
            <a:off x="0" y="0"/>
            <a:ext cx="12192000" cy="6858000"/>
          </a:xfrm>
          <a:prstGeom prst="rect">
            <a:avLst/>
          </a:prstGeom>
        </p:spPr>
      </p:pic>
      <p:sp>
        <p:nvSpPr>
          <p:cNvPr id="9" name="Text Placeholder 2">
            <a:extLst>
              <a:ext uri="{FF2B5EF4-FFF2-40B4-BE49-F238E27FC236}">
                <a16:creationId xmlns:a16="http://schemas.microsoft.com/office/drawing/2014/main" id="{1F471F12-1C66-E44E-AD4E-4DC26AA43AE8}"/>
              </a:ext>
            </a:extLst>
          </p:cNvPr>
          <p:cNvSpPr>
            <a:spLocks noGrp="1"/>
          </p:cNvSpPr>
          <p:nvPr>
            <p:ph type="body" idx="1"/>
          </p:nvPr>
        </p:nvSpPr>
        <p:spPr>
          <a:xfrm>
            <a:off x="630810" y="1470581"/>
            <a:ext cx="10803903" cy="3864989"/>
          </a:xfrm>
          <a:prstGeom prst="rect">
            <a:avLst/>
          </a:prstGeom>
        </p:spPr>
        <p:txBody>
          <a:bodyPr vert="horz" wrap="none" lIns="0" tIns="0" rIns="0" bIns="0" rtlCol="0" anchor="t" anchorCtr="0">
            <a:noAutofit/>
          </a:bodyPr>
          <a:lstStyle/>
          <a:p>
            <a:pPr lvl="0"/>
            <a:r>
              <a:rPr lang="en-GB"/>
              <a:t>Click to edit Master text styles</a:t>
            </a:r>
          </a:p>
        </p:txBody>
      </p:sp>
    </p:spTree>
    <p:extLst>
      <p:ext uri="{BB962C8B-B14F-4D97-AF65-F5344CB8AC3E}">
        <p14:creationId xmlns:p14="http://schemas.microsoft.com/office/powerpoint/2010/main" val="1086982509"/>
      </p:ext>
    </p:extLst>
  </p:cSld>
  <p:clrMap bg1="lt1" tx1="dk1" bg2="lt2" tx2="dk2" accent1="accent1" accent2="accent2" accent3="accent3" accent4="accent4" accent5="accent5" accent6="accent6" hlink="hlink" folHlink="folHlink"/>
  <p:sldLayoutIdLst>
    <p:sldLayoutId id="2147483679" r:id="rId1"/>
  </p:sldLayoutIdLst>
  <p:txStyles>
    <p:titleStyle>
      <a:lvl1pPr algn="l" defTabSz="914400" rtl="0" eaLnBrk="1" latinLnBrk="0" hangingPunct="1">
        <a:lnSpc>
          <a:spcPct val="90000"/>
        </a:lnSpc>
        <a:spcBef>
          <a:spcPct val="0"/>
        </a:spcBef>
        <a:buNone/>
        <a:defRPr sz="4400" kern="1200">
          <a:solidFill>
            <a:schemeClr val="tx1"/>
          </a:solidFill>
          <a:latin typeface="+mj-lt"/>
          <a:ea typeface="+mj-ea"/>
          <a:cs typeface="+mj-cs"/>
        </a:defRPr>
      </a:lvl1pPr>
    </p:titleStyle>
    <p:bodyStyle>
      <a:lvl1pPr marL="0" indent="0" algn="l" defTabSz="914400" rtl="0" eaLnBrk="1" latinLnBrk="0" hangingPunct="1">
        <a:lnSpc>
          <a:spcPct val="90000"/>
        </a:lnSpc>
        <a:spcBef>
          <a:spcPts val="1000"/>
        </a:spcBef>
        <a:buFont typeface="Arial" panose="020B0604020202020204" pitchFamily="34" charset="0"/>
        <a:buNone/>
        <a:defRPr sz="2800" kern="1200">
          <a:solidFill>
            <a:schemeClr val="bg1"/>
          </a:solidFill>
          <a:latin typeface="+mn-lt"/>
          <a:ea typeface="+mn-ea"/>
          <a:cs typeface="+mn-cs"/>
        </a:defRPr>
      </a:lvl1pPr>
      <a:lvl2pPr marL="6858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2400" kern="1200">
          <a:solidFill>
            <a:schemeClr val="tx1"/>
          </a:solidFill>
          <a:latin typeface="+mn-lt"/>
          <a:ea typeface="+mn-ea"/>
          <a:cs typeface="+mn-cs"/>
        </a:defRPr>
      </a:lvl2pPr>
      <a:lvl3pPr marL="11430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3pPr>
      <a:lvl4pPr marL="16002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20574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5146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en-US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Masters/slideMaster8.xml><?xml version="1.0" encoding="utf-8"?>
<p:sldMaster xmlns:a="http://schemas.openxmlformats.org/drawingml/2006/main" xmlns:r="http://schemas.openxmlformats.org/officeDocument/2006/relationships" xmlns:p="http://schemas.openxmlformats.org/presentationml/2006/main" preserve="1">
  <p:cSld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8" name="Picture 7" descr="Graphical user interface&#10;&#10;Description automatically generated with medium confidence">
            <a:extLst>
              <a:ext uri="{FF2B5EF4-FFF2-40B4-BE49-F238E27FC236}">
                <a16:creationId xmlns:a16="http://schemas.microsoft.com/office/drawing/2014/main" id="{239F8A73-144A-9540-B398-7210BE8543A5}"/>
              </a:ext>
            </a:extLst>
          </p:cNvPr>
          <p:cNvPicPr>
            <a:picLocks noChangeAspect="1"/>
          </p:cNvPicPr>
          <p:nvPr userDrawn="1"/>
        </p:nvPicPr>
        <p:blipFill>
          <a:blip r:embed="rId3"/>
          <a:stretch>
            <a:fillRect/>
          </a:stretch>
        </p:blipFill>
        <p:spPr>
          <a:xfrm>
            <a:off x="0" y="0"/>
            <a:ext cx="12192000" cy="6858000"/>
          </a:xfrm>
          <a:prstGeom prst="rect">
            <a:avLst/>
          </a:prstGeom>
        </p:spPr>
      </p:pic>
      <p:sp>
        <p:nvSpPr>
          <p:cNvPr id="9" name="Text Placeholder 2">
            <a:extLst>
              <a:ext uri="{FF2B5EF4-FFF2-40B4-BE49-F238E27FC236}">
                <a16:creationId xmlns:a16="http://schemas.microsoft.com/office/drawing/2014/main" id="{AC265FAA-23A0-0C4C-B5BB-9498790FB078}"/>
              </a:ext>
            </a:extLst>
          </p:cNvPr>
          <p:cNvSpPr>
            <a:spLocks noGrp="1"/>
          </p:cNvSpPr>
          <p:nvPr>
            <p:ph type="body" idx="1"/>
          </p:nvPr>
        </p:nvSpPr>
        <p:spPr>
          <a:xfrm>
            <a:off x="630810" y="1470581"/>
            <a:ext cx="4535079" cy="3864989"/>
          </a:xfrm>
          <a:prstGeom prst="rect">
            <a:avLst/>
          </a:prstGeom>
        </p:spPr>
        <p:txBody>
          <a:bodyPr vert="horz" wrap="none" lIns="0" tIns="0" rIns="0" bIns="0" rtlCol="0" anchor="t" anchorCtr="0">
            <a:noAutofit/>
          </a:bodyPr>
          <a:lstStyle/>
          <a:p>
            <a:pPr lvl="0"/>
            <a:r>
              <a:rPr lang="en-GB"/>
              <a:t>Click to edit Master text styles</a:t>
            </a:r>
          </a:p>
        </p:txBody>
      </p:sp>
    </p:spTree>
    <p:extLst>
      <p:ext uri="{BB962C8B-B14F-4D97-AF65-F5344CB8AC3E}">
        <p14:creationId xmlns:p14="http://schemas.microsoft.com/office/powerpoint/2010/main" val="537362470"/>
      </p:ext>
    </p:extLst>
  </p:cSld>
  <p:clrMap bg1="lt1" tx1="dk1" bg2="lt2" tx2="dk2" accent1="accent1" accent2="accent2" accent3="accent3" accent4="accent4" accent5="accent5" accent6="accent6" hlink="hlink" folHlink="folHlink"/>
  <p:sldLayoutIdLst>
    <p:sldLayoutId id="2147483680" r:id="rId1"/>
  </p:sldLayoutIdLst>
  <p:txStyles>
    <p:titleStyle>
      <a:lvl1pPr algn="l" defTabSz="914400" rtl="0" eaLnBrk="1" latinLnBrk="0" hangingPunct="1">
        <a:lnSpc>
          <a:spcPct val="90000"/>
        </a:lnSpc>
        <a:spcBef>
          <a:spcPct val="0"/>
        </a:spcBef>
        <a:buNone/>
        <a:defRPr sz="4400" kern="1200">
          <a:solidFill>
            <a:schemeClr val="tx1"/>
          </a:solidFill>
          <a:latin typeface="+mj-lt"/>
          <a:ea typeface="+mj-ea"/>
          <a:cs typeface="+mj-cs"/>
        </a:defRPr>
      </a:lvl1pPr>
    </p:titleStyle>
    <p:bodyStyle>
      <a:lvl1pPr marL="0" indent="0" algn="l" defTabSz="914400" rtl="0" eaLnBrk="1" latinLnBrk="0" hangingPunct="1">
        <a:lnSpc>
          <a:spcPct val="90000"/>
        </a:lnSpc>
        <a:spcBef>
          <a:spcPts val="1000"/>
        </a:spcBef>
        <a:buFont typeface="Arial" panose="020B0604020202020204" pitchFamily="34" charset="0"/>
        <a:buNone/>
        <a:defRPr sz="2800" kern="1200">
          <a:solidFill>
            <a:schemeClr val="bg1"/>
          </a:solidFill>
          <a:latin typeface="+mn-lt"/>
          <a:ea typeface="+mn-ea"/>
          <a:cs typeface="+mn-cs"/>
        </a:defRPr>
      </a:lvl1pPr>
      <a:lvl2pPr marL="6858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2400" kern="1200">
          <a:solidFill>
            <a:schemeClr val="tx1"/>
          </a:solidFill>
          <a:latin typeface="+mn-lt"/>
          <a:ea typeface="+mn-ea"/>
          <a:cs typeface="+mn-cs"/>
        </a:defRPr>
      </a:lvl2pPr>
      <a:lvl3pPr marL="11430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3pPr>
      <a:lvl4pPr marL="16002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20574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5146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en-US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Masters/slideMaster9.xml><?xml version="1.0" encoding="utf-8"?>
<p:sldMaster xmlns:a="http://schemas.openxmlformats.org/drawingml/2006/main" xmlns:r="http://schemas.openxmlformats.org/officeDocument/2006/relationships" xmlns:p="http://schemas.openxmlformats.org/presentationml/2006/main" preserve="1">
  <p:cSld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8" name="Picture 7" descr="Graphical user interface, application&#10;&#10;Description automatically generated">
            <a:extLst>
              <a:ext uri="{FF2B5EF4-FFF2-40B4-BE49-F238E27FC236}">
                <a16:creationId xmlns:a16="http://schemas.microsoft.com/office/drawing/2014/main" id="{251BAB70-5F78-8E45-BF3D-7FB372DD419C}"/>
              </a:ext>
            </a:extLst>
          </p:cNvPr>
          <p:cNvPicPr>
            <a:picLocks noChangeAspect="1"/>
          </p:cNvPicPr>
          <p:nvPr userDrawn="1"/>
        </p:nvPicPr>
        <p:blipFill>
          <a:blip r:embed="rId3"/>
          <a:stretch>
            <a:fillRect/>
          </a:stretch>
        </p:blipFill>
        <p:spPr>
          <a:xfrm>
            <a:off x="0" y="0"/>
            <a:ext cx="12192000" cy="6858000"/>
          </a:xfrm>
          <a:prstGeom prst="rect">
            <a:avLst/>
          </a:prstGeom>
        </p:spPr>
      </p:pic>
      <p:sp>
        <p:nvSpPr>
          <p:cNvPr id="9" name="Text Placeholder 2">
            <a:extLst>
              <a:ext uri="{FF2B5EF4-FFF2-40B4-BE49-F238E27FC236}">
                <a16:creationId xmlns:a16="http://schemas.microsoft.com/office/drawing/2014/main" id="{5E0E4F28-8131-874E-B467-742C87EEE44C}"/>
              </a:ext>
            </a:extLst>
          </p:cNvPr>
          <p:cNvSpPr>
            <a:spLocks noGrp="1"/>
          </p:cNvSpPr>
          <p:nvPr>
            <p:ph type="body" idx="1"/>
          </p:nvPr>
        </p:nvSpPr>
        <p:spPr>
          <a:xfrm>
            <a:off x="630810" y="1470581"/>
            <a:ext cx="4535079" cy="3864989"/>
          </a:xfrm>
          <a:prstGeom prst="rect">
            <a:avLst/>
          </a:prstGeom>
        </p:spPr>
        <p:txBody>
          <a:bodyPr vert="horz" wrap="none" lIns="0" tIns="0" rIns="0" bIns="0" rtlCol="0" anchor="t" anchorCtr="0">
            <a:noAutofit/>
          </a:bodyPr>
          <a:lstStyle/>
          <a:p>
            <a:pPr lvl="0"/>
            <a:r>
              <a:rPr lang="en-GB"/>
              <a:t>Click to edit Master text styles</a:t>
            </a:r>
          </a:p>
        </p:txBody>
      </p:sp>
    </p:spTree>
    <p:extLst>
      <p:ext uri="{BB962C8B-B14F-4D97-AF65-F5344CB8AC3E}">
        <p14:creationId xmlns:p14="http://schemas.microsoft.com/office/powerpoint/2010/main" val="3275634550"/>
      </p:ext>
    </p:extLst>
  </p:cSld>
  <p:clrMap bg1="lt1" tx1="dk1" bg2="lt2" tx2="dk2" accent1="accent1" accent2="accent2" accent3="accent3" accent4="accent4" accent5="accent5" accent6="accent6" hlink="hlink" folHlink="folHlink"/>
  <p:sldLayoutIdLst>
    <p:sldLayoutId id="2147483681" r:id="rId1"/>
  </p:sldLayoutIdLst>
  <p:txStyles>
    <p:titleStyle>
      <a:lvl1pPr algn="l" defTabSz="914400" rtl="0" eaLnBrk="1" latinLnBrk="0" hangingPunct="1">
        <a:lnSpc>
          <a:spcPct val="90000"/>
        </a:lnSpc>
        <a:spcBef>
          <a:spcPct val="0"/>
        </a:spcBef>
        <a:buNone/>
        <a:defRPr sz="4400" kern="1200">
          <a:solidFill>
            <a:schemeClr val="tx1"/>
          </a:solidFill>
          <a:latin typeface="+mj-lt"/>
          <a:ea typeface="+mj-ea"/>
          <a:cs typeface="+mj-cs"/>
        </a:defRPr>
      </a:lvl1pPr>
    </p:titleStyle>
    <p:bodyStyle>
      <a:lvl1pPr marL="0" indent="0" algn="l" defTabSz="914400" rtl="0" eaLnBrk="1" latinLnBrk="0" hangingPunct="1">
        <a:lnSpc>
          <a:spcPct val="90000"/>
        </a:lnSpc>
        <a:spcBef>
          <a:spcPts val="1000"/>
        </a:spcBef>
        <a:buFont typeface="Arial" panose="020B0604020202020204" pitchFamily="34" charset="0"/>
        <a:buNone/>
        <a:defRPr sz="2800" kern="1200">
          <a:solidFill>
            <a:schemeClr val="bg1"/>
          </a:solidFill>
          <a:latin typeface="+mn-lt"/>
          <a:ea typeface="+mn-ea"/>
          <a:cs typeface="+mn-cs"/>
        </a:defRPr>
      </a:lvl1pPr>
      <a:lvl2pPr marL="6858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2400" kern="1200">
          <a:solidFill>
            <a:schemeClr val="tx1"/>
          </a:solidFill>
          <a:latin typeface="+mn-lt"/>
          <a:ea typeface="+mn-ea"/>
          <a:cs typeface="+mn-cs"/>
        </a:defRPr>
      </a:lvl2pPr>
      <a:lvl3pPr marL="11430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3pPr>
      <a:lvl4pPr marL="16002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20574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5146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en-US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Masters/slideMaster10.xml><?xml version="1.0" encoding="utf-8"?>
<p:sldMaster xmlns:a="http://schemas.openxmlformats.org/drawingml/2006/main" xmlns:r="http://schemas.openxmlformats.org/officeDocument/2006/relationships" xmlns:p="http://schemas.openxmlformats.org/presentationml/2006/main" preserve="1">
  <p:cSld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8" name="Picture 7" descr="Graphical user interface&#10;&#10;Description automatically generated with medium confidence">
            <a:extLst>
              <a:ext uri="{FF2B5EF4-FFF2-40B4-BE49-F238E27FC236}">
                <a16:creationId xmlns:a16="http://schemas.microsoft.com/office/drawing/2014/main" id="{4939C035-3B3A-3141-87AF-3CED54A86634}"/>
              </a:ext>
            </a:extLst>
          </p:cNvPr>
          <p:cNvPicPr>
            <a:picLocks noChangeAspect="1"/>
          </p:cNvPicPr>
          <p:nvPr userDrawn="1"/>
        </p:nvPicPr>
        <p:blipFill>
          <a:blip r:embed="rId3"/>
          <a:stretch>
            <a:fillRect/>
          </a:stretch>
        </p:blipFill>
        <p:spPr>
          <a:xfrm>
            <a:off x="0" y="0"/>
            <a:ext cx="12192000" cy="6858000"/>
          </a:xfrm>
          <a:prstGeom prst="rect">
            <a:avLst/>
          </a:prstGeom>
        </p:spPr>
      </p:pic>
      <p:sp>
        <p:nvSpPr>
          <p:cNvPr id="2" name="Title Placeholder 1">
            <a:extLst>
              <a:ext uri="{FF2B5EF4-FFF2-40B4-BE49-F238E27FC236}">
                <a16:creationId xmlns:a16="http://schemas.microsoft.com/office/drawing/2014/main" id="{29291BCB-9C09-E24A-899A-13554DBEFA2E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358219" y="365125"/>
            <a:ext cx="11481847" cy="1325563"/>
          </a:xfrm>
          <a:prstGeom prst="rect">
            <a:avLst/>
          </a:prstGeom>
        </p:spPr>
        <p:txBody>
          <a:bodyPr vert="horz" lIns="91440" tIns="45720" rIns="91440" bIns="45720" rtlCol="0" anchor="ctr">
            <a:normAutofit/>
          </a:bodyPr>
          <a:lstStyle/>
          <a:p>
            <a:r>
              <a:rPr lang="en-GB"/>
              <a:t>Click to edit Master title style</a:t>
            </a:r>
            <a:endParaRPr lang="en-US"/>
          </a:p>
        </p:txBody>
      </p:sp>
      <p:sp>
        <p:nvSpPr>
          <p:cNvPr id="3" name="Text Placeholder 2">
            <a:extLst>
              <a:ext uri="{FF2B5EF4-FFF2-40B4-BE49-F238E27FC236}">
                <a16:creationId xmlns:a16="http://schemas.microsoft.com/office/drawing/2014/main" id="{E6273185-EDC6-2448-AE66-1EE933FA5C73}"/>
              </a:ext>
            </a:extLst>
          </p:cNvPr>
          <p:cNvSpPr>
            <a:spLocks noGrp="1"/>
          </p:cNvSpPr>
          <p:nvPr>
            <p:ph type="body" idx="1"/>
          </p:nvPr>
        </p:nvSpPr>
        <p:spPr>
          <a:xfrm>
            <a:off x="358219" y="1825625"/>
            <a:ext cx="11481847" cy="3575934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/>
          <a:p>
            <a:pPr lvl="0"/>
            <a:r>
              <a:rPr lang="en-GB"/>
              <a:t>Click to edit Master text styles</a:t>
            </a:r>
          </a:p>
          <a:p>
            <a:pPr lvl="1"/>
            <a:r>
              <a:rPr lang="en-GB"/>
              <a:t>Second level</a:t>
            </a:r>
          </a:p>
          <a:p>
            <a:pPr lvl="2"/>
            <a:r>
              <a:rPr lang="en-GB"/>
              <a:t>Third level</a:t>
            </a:r>
          </a:p>
          <a:p>
            <a:pPr lvl="3"/>
            <a:r>
              <a:rPr lang="en-GB"/>
              <a:t>Fourth level</a:t>
            </a:r>
          </a:p>
          <a:p>
            <a:pPr lvl="4"/>
            <a:r>
              <a:rPr lang="en-GB"/>
              <a:t>Fifth level</a:t>
            </a:r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384196811"/>
      </p:ext>
    </p:extLst>
  </p:cSld>
  <p:clrMap bg1="lt1" tx1="dk1" bg2="lt2" tx2="dk2" accent1="accent1" accent2="accent2" accent3="accent3" accent4="accent4" accent5="accent5" accent6="accent6" hlink="hlink" folHlink="folHlink"/>
  <p:sldLayoutIdLst>
    <p:sldLayoutId id="2147483682" r:id="rId1"/>
  </p:sldLayoutIdLst>
  <p:txStyles>
    <p:titleStyle>
      <a:lvl1pPr algn="l" defTabSz="914400" rtl="0" eaLnBrk="1" latinLnBrk="0" hangingPunct="1">
        <a:lnSpc>
          <a:spcPct val="90000"/>
        </a:lnSpc>
        <a:spcBef>
          <a:spcPct val="0"/>
        </a:spcBef>
        <a:buNone/>
        <a:defRPr sz="4400" kern="1200">
          <a:solidFill>
            <a:schemeClr val="tx1"/>
          </a:solidFill>
          <a:latin typeface="+mj-lt"/>
          <a:ea typeface="+mj-ea"/>
          <a:cs typeface="+mj-cs"/>
        </a:defRPr>
      </a:lvl1pPr>
    </p:titleStyle>
    <p:bodyStyle>
      <a:lvl1pPr marL="228600" indent="-228600" algn="l" defTabSz="914400" rtl="0" eaLnBrk="1" latinLnBrk="0" hangingPunct="1">
        <a:lnSpc>
          <a:spcPct val="90000"/>
        </a:lnSpc>
        <a:spcBef>
          <a:spcPts val="1000"/>
        </a:spcBef>
        <a:buFont typeface="Arial" panose="020B0604020202020204" pitchFamily="34" charset="0"/>
        <a:buChar char="•"/>
        <a:defRPr sz="2800" kern="1200">
          <a:solidFill>
            <a:schemeClr val="tx1"/>
          </a:solidFill>
          <a:latin typeface="+mn-lt"/>
          <a:ea typeface="+mn-ea"/>
          <a:cs typeface="+mn-cs"/>
        </a:defRPr>
      </a:lvl1pPr>
      <a:lvl2pPr marL="6858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2400" kern="1200">
          <a:solidFill>
            <a:schemeClr val="tx1"/>
          </a:solidFill>
          <a:latin typeface="+mn-lt"/>
          <a:ea typeface="+mn-ea"/>
          <a:cs typeface="+mn-cs"/>
        </a:defRPr>
      </a:lvl2pPr>
      <a:lvl3pPr marL="11430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3pPr>
      <a:lvl4pPr marL="16002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20574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5146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en-US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Masters/slideMaster11.xml><?xml version="1.0" encoding="utf-8"?>
<p:sldMaster xmlns:a="http://schemas.openxmlformats.org/drawingml/2006/main" xmlns:r="http://schemas.openxmlformats.org/officeDocument/2006/relationships" xmlns:p="http://schemas.openxmlformats.org/presentationml/2006/main" preserve="1">
  <p:cSld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8" name="Picture 7" descr="Graphical user interface, application&#10;&#10;Description automatically generated">
            <a:extLst>
              <a:ext uri="{FF2B5EF4-FFF2-40B4-BE49-F238E27FC236}">
                <a16:creationId xmlns:a16="http://schemas.microsoft.com/office/drawing/2014/main" id="{8A66B088-E0A6-B04B-A848-48BB056A166C}"/>
              </a:ext>
            </a:extLst>
          </p:cNvPr>
          <p:cNvPicPr>
            <a:picLocks noChangeAspect="1"/>
          </p:cNvPicPr>
          <p:nvPr userDrawn="1"/>
        </p:nvPicPr>
        <p:blipFill>
          <a:blip r:embed="rId3"/>
          <a:stretch>
            <a:fillRect/>
          </a:stretch>
        </p:blipFill>
        <p:spPr>
          <a:xfrm>
            <a:off x="0" y="0"/>
            <a:ext cx="12192000" cy="6858000"/>
          </a:xfrm>
          <a:prstGeom prst="rect">
            <a:avLst/>
          </a:prstGeom>
        </p:spPr>
      </p:pic>
      <p:sp>
        <p:nvSpPr>
          <p:cNvPr id="2" name="Title Placeholder 1">
            <a:extLst>
              <a:ext uri="{FF2B5EF4-FFF2-40B4-BE49-F238E27FC236}">
                <a16:creationId xmlns:a16="http://schemas.microsoft.com/office/drawing/2014/main" id="{A0237886-34D3-1D41-A6F8-63E649878554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320511" y="365125"/>
            <a:ext cx="11557262" cy="1325563"/>
          </a:xfrm>
          <a:prstGeom prst="rect">
            <a:avLst/>
          </a:prstGeom>
        </p:spPr>
        <p:txBody>
          <a:bodyPr vert="horz" lIns="91440" tIns="45720" rIns="91440" bIns="45720" rtlCol="0" anchor="ctr">
            <a:normAutofit/>
          </a:bodyPr>
          <a:lstStyle/>
          <a:p>
            <a:r>
              <a:rPr lang="en-GB"/>
              <a:t>Click to edit Master title style</a:t>
            </a:r>
            <a:endParaRPr lang="en-US"/>
          </a:p>
        </p:txBody>
      </p:sp>
      <p:sp>
        <p:nvSpPr>
          <p:cNvPr id="3" name="Text Placeholder 2">
            <a:extLst>
              <a:ext uri="{FF2B5EF4-FFF2-40B4-BE49-F238E27FC236}">
                <a16:creationId xmlns:a16="http://schemas.microsoft.com/office/drawing/2014/main" id="{A0F1874A-6B5E-4345-A666-BDEBFF41900B}"/>
              </a:ext>
            </a:extLst>
          </p:cNvPr>
          <p:cNvSpPr>
            <a:spLocks noGrp="1"/>
          </p:cNvSpPr>
          <p:nvPr>
            <p:ph type="body" idx="1"/>
          </p:nvPr>
        </p:nvSpPr>
        <p:spPr>
          <a:xfrm>
            <a:off x="320511" y="1825625"/>
            <a:ext cx="11557262" cy="3575934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/>
          <a:p>
            <a:pPr lvl="0"/>
            <a:r>
              <a:rPr lang="en-GB"/>
              <a:t>Click to edit Master text styles</a:t>
            </a:r>
          </a:p>
          <a:p>
            <a:pPr lvl="1"/>
            <a:r>
              <a:rPr lang="en-GB"/>
              <a:t>Second level</a:t>
            </a:r>
          </a:p>
          <a:p>
            <a:pPr lvl="2"/>
            <a:r>
              <a:rPr lang="en-GB"/>
              <a:t>Third level</a:t>
            </a:r>
          </a:p>
          <a:p>
            <a:pPr lvl="3"/>
            <a:r>
              <a:rPr lang="en-GB"/>
              <a:t>Fourth level</a:t>
            </a:r>
          </a:p>
          <a:p>
            <a:pPr lvl="4"/>
            <a:r>
              <a:rPr lang="en-GB"/>
              <a:t>Fifth level</a:t>
            </a:r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2215794927"/>
      </p:ext>
    </p:extLst>
  </p:cSld>
  <p:clrMap bg1="lt1" tx1="dk1" bg2="lt2" tx2="dk2" accent1="accent1" accent2="accent2" accent3="accent3" accent4="accent4" accent5="accent5" accent6="accent6" hlink="hlink" folHlink="folHlink"/>
  <p:sldLayoutIdLst>
    <p:sldLayoutId id="2147483683" r:id="rId1"/>
  </p:sldLayoutIdLst>
  <p:txStyles>
    <p:titleStyle>
      <a:lvl1pPr algn="l" defTabSz="914400" rtl="0" eaLnBrk="1" latinLnBrk="0" hangingPunct="1">
        <a:lnSpc>
          <a:spcPct val="90000"/>
        </a:lnSpc>
        <a:spcBef>
          <a:spcPct val="0"/>
        </a:spcBef>
        <a:buNone/>
        <a:defRPr sz="4400" kern="1200">
          <a:solidFill>
            <a:schemeClr val="tx1"/>
          </a:solidFill>
          <a:latin typeface="+mj-lt"/>
          <a:ea typeface="+mj-ea"/>
          <a:cs typeface="+mj-cs"/>
        </a:defRPr>
      </a:lvl1pPr>
    </p:titleStyle>
    <p:bodyStyle>
      <a:lvl1pPr marL="228600" indent="-228600" algn="l" defTabSz="914400" rtl="0" eaLnBrk="1" latinLnBrk="0" hangingPunct="1">
        <a:lnSpc>
          <a:spcPct val="90000"/>
        </a:lnSpc>
        <a:spcBef>
          <a:spcPts val="1000"/>
        </a:spcBef>
        <a:buFont typeface="Arial" panose="020B0604020202020204" pitchFamily="34" charset="0"/>
        <a:buChar char="•"/>
        <a:defRPr sz="2800" kern="1200">
          <a:solidFill>
            <a:schemeClr val="tx1"/>
          </a:solidFill>
          <a:latin typeface="+mn-lt"/>
          <a:ea typeface="+mn-ea"/>
          <a:cs typeface="+mn-cs"/>
        </a:defRPr>
      </a:lvl1pPr>
      <a:lvl2pPr marL="6858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2400" kern="1200">
          <a:solidFill>
            <a:schemeClr val="tx1"/>
          </a:solidFill>
          <a:latin typeface="+mn-lt"/>
          <a:ea typeface="+mn-ea"/>
          <a:cs typeface="+mn-cs"/>
        </a:defRPr>
      </a:lvl2pPr>
      <a:lvl3pPr marL="11430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3pPr>
      <a:lvl4pPr marL="16002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20574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5146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en-US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Masters/slideMaster12.xml><?xml version="1.0" encoding="utf-8"?>
<p:sldMaster xmlns:a="http://schemas.openxmlformats.org/drawingml/2006/main" xmlns:r="http://schemas.openxmlformats.org/officeDocument/2006/relationships" xmlns:p="http://schemas.openxmlformats.org/presentationml/2006/main" preserve="1">
  <p:cSld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8" name="Picture 7" descr="Graphical user interface, text, application&#10;&#10;Description automatically generated with medium confidence">
            <a:extLst>
              <a:ext uri="{FF2B5EF4-FFF2-40B4-BE49-F238E27FC236}">
                <a16:creationId xmlns:a16="http://schemas.microsoft.com/office/drawing/2014/main" id="{5B8E6985-ED3E-5140-B1DC-7EB25AF90A75}"/>
              </a:ext>
            </a:extLst>
          </p:cNvPr>
          <p:cNvPicPr>
            <a:picLocks noChangeAspect="1"/>
          </p:cNvPicPr>
          <p:nvPr userDrawn="1"/>
        </p:nvPicPr>
        <p:blipFill>
          <a:blip r:embed="rId3"/>
          <a:stretch>
            <a:fillRect/>
          </a:stretch>
        </p:blipFill>
        <p:spPr>
          <a:xfrm>
            <a:off x="0" y="0"/>
            <a:ext cx="12192000" cy="6858000"/>
          </a:xfrm>
          <a:prstGeom prst="rect">
            <a:avLst/>
          </a:prstGeom>
        </p:spPr>
      </p:pic>
      <p:sp>
        <p:nvSpPr>
          <p:cNvPr id="2" name="Title Placeholder 1">
            <a:extLst>
              <a:ext uri="{FF2B5EF4-FFF2-40B4-BE49-F238E27FC236}">
                <a16:creationId xmlns:a16="http://schemas.microsoft.com/office/drawing/2014/main" id="{D6999A67-4D82-1343-ADCB-91ABB33698E2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319725" y="1383220"/>
            <a:ext cx="11558047" cy="1325563"/>
          </a:xfrm>
          <a:prstGeom prst="rect">
            <a:avLst/>
          </a:prstGeom>
        </p:spPr>
        <p:txBody>
          <a:bodyPr vert="horz" lIns="91440" tIns="45720" rIns="91440" bIns="45720" rtlCol="0" anchor="ctr">
            <a:normAutofit/>
          </a:bodyPr>
          <a:lstStyle/>
          <a:p>
            <a:r>
              <a:rPr lang="en-GB"/>
              <a:t>Click to edit Master title style</a:t>
            </a:r>
            <a:endParaRPr lang="en-US"/>
          </a:p>
        </p:txBody>
      </p:sp>
      <p:sp>
        <p:nvSpPr>
          <p:cNvPr id="3" name="Text Placeholder 2">
            <a:extLst>
              <a:ext uri="{FF2B5EF4-FFF2-40B4-BE49-F238E27FC236}">
                <a16:creationId xmlns:a16="http://schemas.microsoft.com/office/drawing/2014/main" id="{DEEF9B43-36A1-A24C-9E5C-E80D6AD9221F}"/>
              </a:ext>
            </a:extLst>
          </p:cNvPr>
          <p:cNvSpPr>
            <a:spLocks noGrp="1"/>
          </p:cNvSpPr>
          <p:nvPr>
            <p:ph type="body" idx="1"/>
          </p:nvPr>
        </p:nvSpPr>
        <p:spPr>
          <a:xfrm>
            <a:off x="319725" y="2843720"/>
            <a:ext cx="11558047" cy="3698482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/>
          <a:p>
            <a:pPr lvl="0"/>
            <a:r>
              <a:rPr lang="en-GB"/>
              <a:t>Click to edit Master text styles</a:t>
            </a:r>
          </a:p>
          <a:p>
            <a:pPr lvl="1"/>
            <a:r>
              <a:rPr lang="en-GB"/>
              <a:t>Second level</a:t>
            </a:r>
          </a:p>
          <a:p>
            <a:pPr lvl="2"/>
            <a:r>
              <a:rPr lang="en-GB"/>
              <a:t>Third level</a:t>
            </a:r>
          </a:p>
          <a:p>
            <a:pPr lvl="3"/>
            <a:r>
              <a:rPr lang="en-GB"/>
              <a:t>Fourth level</a:t>
            </a:r>
          </a:p>
          <a:p>
            <a:pPr lvl="4"/>
            <a:r>
              <a:rPr lang="en-GB"/>
              <a:t>Fifth level</a:t>
            </a:r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800093731"/>
      </p:ext>
    </p:extLst>
  </p:cSld>
  <p:clrMap bg1="lt1" tx1="dk1" bg2="lt2" tx2="dk2" accent1="accent1" accent2="accent2" accent3="accent3" accent4="accent4" accent5="accent5" accent6="accent6" hlink="hlink" folHlink="folHlink"/>
  <p:sldLayoutIdLst>
    <p:sldLayoutId id="2147483684" r:id="rId1"/>
  </p:sldLayoutIdLst>
  <p:txStyles>
    <p:titleStyle>
      <a:lvl1pPr algn="l" defTabSz="914400" rtl="0" eaLnBrk="1" latinLnBrk="0" hangingPunct="1">
        <a:lnSpc>
          <a:spcPct val="90000"/>
        </a:lnSpc>
        <a:spcBef>
          <a:spcPct val="0"/>
        </a:spcBef>
        <a:buNone/>
        <a:defRPr sz="4400" kern="1200">
          <a:solidFill>
            <a:schemeClr val="tx1"/>
          </a:solidFill>
          <a:latin typeface="+mj-lt"/>
          <a:ea typeface="+mj-ea"/>
          <a:cs typeface="+mj-cs"/>
        </a:defRPr>
      </a:lvl1pPr>
    </p:titleStyle>
    <p:bodyStyle>
      <a:lvl1pPr marL="228600" indent="-228600" algn="l" defTabSz="914400" rtl="0" eaLnBrk="1" latinLnBrk="0" hangingPunct="1">
        <a:lnSpc>
          <a:spcPct val="90000"/>
        </a:lnSpc>
        <a:spcBef>
          <a:spcPts val="1000"/>
        </a:spcBef>
        <a:buFont typeface="Arial" panose="020B0604020202020204" pitchFamily="34" charset="0"/>
        <a:buChar char="•"/>
        <a:defRPr sz="2800" kern="1200">
          <a:solidFill>
            <a:schemeClr val="tx1"/>
          </a:solidFill>
          <a:latin typeface="+mn-lt"/>
          <a:ea typeface="+mn-ea"/>
          <a:cs typeface="+mn-cs"/>
        </a:defRPr>
      </a:lvl1pPr>
      <a:lvl2pPr marL="6858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2400" kern="1200">
          <a:solidFill>
            <a:schemeClr val="tx1"/>
          </a:solidFill>
          <a:latin typeface="+mn-lt"/>
          <a:ea typeface="+mn-ea"/>
          <a:cs typeface="+mn-cs"/>
        </a:defRPr>
      </a:lvl2pPr>
      <a:lvl3pPr marL="11430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3pPr>
      <a:lvl4pPr marL="16002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20574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5146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en-US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Masters/slideMaster13.xml><?xml version="1.0" encoding="utf-8"?>
<p:sldMaster xmlns:a="http://schemas.openxmlformats.org/drawingml/2006/main" xmlns:r="http://schemas.openxmlformats.org/officeDocument/2006/relationships" xmlns:p="http://schemas.openxmlformats.org/presentationml/2006/main" preserve="1">
  <p:cSld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8" name="Picture 7" descr="Graphical user interface, application&#10;&#10;Description automatically generated">
            <a:extLst>
              <a:ext uri="{FF2B5EF4-FFF2-40B4-BE49-F238E27FC236}">
                <a16:creationId xmlns:a16="http://schemas.microsoft.com/office/drawing/2014/main" id="{AFD05A6E-26E7-4B4E-8DE8-CB8D0F5570F8}"/>
              </a:ext>
            </a:extLst>
          </p:cNvPr>
          <p:cNvPicPr>
            <a:picLocks noChangeAspect="1"/>
          </p:cNvPicPr>
          <p:nvPr userDrawn="1"/>
        </p:nvPicPr>
        <p:blipFill>
          <a:blip r:embed="rId3"/>
          <a:stretch>
            <a:fillRect/>
          </a:stretch>
        </p:blipFill>
        <p:spPr>
          <a:xfrm>
            <a:off x="0" y="9427"/>
            <a:ext cx="12192000" cy="6858000"/>
          </a:xfrm>
          <a:prstGeom prst="rect">
            <a:avLst/>
          </a:prstGeom>
        </p:spPr>
      </p:pic>
      <p:sp>
        <p:nvSpPr>
          <p:cNvPr id="2" name="Title Placeholder 1">
            <a:extLst>
              <a:ext uri="{FF2B5EF4-FFF2-40B4-BE49-F238E27FC236}">
                <a16:creationId xmlns:a16="http://schemas.microsoft.com/office/drawing/2014/main" id="{787BDEAF-B28A-E341-BAF2-958203DC71C8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301657" y="1420926"/>
            <a:ext cx="11594969" cy="1325563"/>
          </a:xfrm>
          <a:prstGeom prst="rect">
            <a:avLst/>
          </a:prstGeom>
        </p:spPr>
        <p:txBody>
          <a:bodyPr vert="horz" lIns="91440" tIns="45720" rIns="91440" bIns="45720" rtlCol="0" anchor="ctr">
            <a:normAutofit/>
          </a:bodyPr>
          <a:lstStyle/>
          <a:p>
            <a:r>
              <a:rPr lang="en-GB"/>
              <a:t>Click to edit Master title style</a:t>
            </a:r>
            <a:endParaRPr lang="en-US"/>
          </a:p>
        </p:txBody>
      </p:sp>
      <p:sp>
        <p:nvSpPr>
          <p:cNvPr id="3" name="Text Placeholder 2">
            <a:extLst>
              <a:ext uri="{FF2B5EF4-FFF2-40B4-BE49-F238E27FC236}">
                <a16:creationId xmlns:a16="http://schemas.microsoft.com/office/drawing/2014/main" id="{E36AE5CE-D53C-2D4A-A704-799BDE06A29D}"/>
              </a:ext>
            </a:extLst>
          </p:cNvPr>
          <p:cNvSpPr>
            <a:spLocks noGrp="1"/>
          </p:cNvSpPr>
          <p:nvPr>
            <p:ph type="body" idx="1"/>
          </p:nvPr>
        </p:nvSpPr>
        <p:spPr>
          <a:xfrm>
            <a:off x="301657" y="2881426"/>
            <a:ext cx="11594969" cy="3651349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/>
          <a:p>
            <a:pPr lvl="0"/>
            <a:r>
              <a:rPr lang="en-GB"/>
              <a:t>Click to edit Master text styles</a:t>
            </a:r>
          </a:p>
          <a:p>
            <a:pPr lvl="1"/>
            <a:r>
              <a:rPr lang="en-GB"/>
              <a:t>Second level</a:t>
            </a:r>
          </a:p>
          <a:p>
            <a:pPr lvl="2"/>
            <a:r>
              <a:rPr lang="en-GB"/>
              <a:t>Third level</a:t>
            </a:r>
          </a:p>
          <a:p>
            <a:pPr lvl="3"/>
            <a:r>
              <a:rPr lang="en-GB"/>
              <a:t>Fourth level</a:t>
            </a:r>
          </a:p>
          <a:p>
            <a:pPr lvl="4"/>
            <a:r>
              <a:rPr lang="en-GB"/>
              <a:t>Fifth level</a:t>
            </a:r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3508390215"/>
      </p:ext>
    </p:extLst>
  </p:cSld>
  <p:clrMap bg1="lt1" tx1="dk1" bg2="lt2" tx2="dk2" accent1="accent1" accent2="accent2" accent3="accent3" accent4="accent4" accent5="accent5" accent6="accent6" hlink="hlink" folHlink="folHlink"/>
  <p:sldLayoutIdLst>
    <p:sldLayoutId id="2147483685" r:id="rId1"/>
  </p:sldLayoutIdLst>
  <p:txStyles>
    <p:titleStyle>
      <a:lvl1pPr algn="l" defTabSz="914400" rtl="0" eaLnBrk="1" latinLnBrk="0" hangingPunct="1">
        <a:lnSpc>
          <a:spcPct val="90000"/>
        </a:lnSpc>
        <a:spcBef>
          <a:spcPct val="0"/>
        </a:spcBef>
        <a:buNone/>
        <a:defRPr sz="4400" kern="1200">
          <a:solidFill>
            <a:schemeClr val="tx1"/>
          </a:solidFill>
          <a:latin typeface="+mj-lt"/>
          <a:ea typeface="+mj-ea"/>
          <a:cs typeface="+mj-cs"/>
        </a:defRPr>
      </a:lvl1pPr>
    </p:titleStyle>
    <p:bodyStyle>
      <a:lvl1pPr marL="228600" indent="-228600" algn="l" defTabSz="914400" rtl="0" eaLnBrk="1" latinLnBrk="0" hangingPunct="1">
        <a:lnSpc>
          <a:spcPct val="90000"/>
        </a:lnSpc>
        <a:spcBef>
          <a:spcPts val="1000"/>
        </a:spcBef>
        <a:buFont typeface="Arial" panose="020B0604020202020204" pitchFamily="34" charset="0"/>
        <a:buChar char="•"/>
        <a:defRPr sz="2800" kern="1200">
          <a:solidFill>
            <a:schemeClr val="tx1"/>
          </a:solidFill>
          <a:latin typeface="+mn-lt"/>
          <a:ea typeface="+mn-ea"/>
          <a:cs typeface="+mn-cs"/>
        </a:defRPr>
      </a:lvl1pPr>
      <a:lvl2pPr marL="6858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2400" kern="1200">
          <a:solidFill>
            <a:schemeClr val="tx1"/>
          </a:solidFill>
          <a:latin typeface="+mn-lt"/>
          <a:ea typeface="+mn-ea"/>
          <a:cs typeface="+mn-cs"/>
        </a:defRPr>
      </a:lvl2pPr>
      <a:lvl3pPr marL="11430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3pPr>
      <a:lvl4pPr marL="16002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20574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5146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en-US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Masters/slideMaster14.xml><?xml version="1.0" encoding="utf-8"?>
<p:sldMaster xmlns:a="http://schemas.openxmlformats.org/drawingml/2006/main" xmlns:r="http://schemas.openxmlformats.org/officeDocument/2006/relationships" xmlns:p="http://schemas.openxmlformats.org/presentationml/2006/main" preserve="1">
  <p:cSld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8" name="Picture 7" descr="A picture containing graphical user interface&#10;&#10;Description automatically generated">
            <a:extLst>
              <a:ext uri="{FF2B5EF4-FFF2-40B4-BE49-F238E27FC236}">
                <a16:creationId xmlns:a16="http://schemas.microsoft.com/office/drawing/2014/main" id="{FDFDA30E-911E-924E-87B8-67036FC886EE}"/>
              </a:ext>
            </a:extLst>
          </p:cNvPr>
          <p:cNvPicPr>
            <a:picLocks noChangeAspect="1"/>
          </p:cNvPicPr>
          <p:nvPr userDrawn="1"/>
        </p:nvPicPr>
        <p:blipFill>
          <a:blip r:embed="rId3"/>
          <a:stretch>
            <a:fillRect/>
          </a:stretch>
        </p:blipFill>
        <p:spPr>
          <a:xfrm>
            <a:off x="0" y="0"/>
            <a:ext cx="12192000" cy="6858000"/>
          </a:xfrm>
          <a:prstGeom prst="rect">
            <a:avLst/>
          </a:prstGeom>
        </p:spPr>
      </p:pic>
      <p:sp>
        <p:nvSpPr>
          <p:cNvPr id="2" name="Title Placeholder 1">
            <a:extLst>
              <a:ext uri="{FF2B5EF4-FFF2-40B4-BE49-F238E27FC236}">
                <a16:creationId xmlns:a16="http://schemas.microsoft.com/office/drawing/2014/main" id="{D12D4C3F-9A76-2E42-B34F-7CEA258C0E94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3780148" y="365125"/>
            <a:ext cx="7956222" cy="1325563"/>
          </a:xfrm>
          <a:prstGeom prst="rect">
            <a:avLst/>
          </a:prstGeom>
        </p:spPr>
        <p:txBody>
          <a:bodyPr vert="horz" lIns="91440" tIns="45720" rIns="91440" bIns="45720" rtlCol="0" anchor="ctr">
            <a:normAutofit/>
          </a:bodyPr>
          <a:lstStyle/>
          <a:p>
            <a:r>
              <a:rPr lang="en-GB"/>
              <a:t>Click to edit Master title style</a:t>
            </a:r>
            <a:endParaRPr lang="en-US"/>
          </a:p>
        </p:txBody>
      </p:sp>
      <p:sp>
        <p:nvSpPr>
          <p:cNvPr id="3" name="Text Placeholder 2">
            <a:extLst>
              <a:ext uri="{FF2B5EF4-FFF2-40B4-BE49-F238E27FC236}">
                <a16:creationId xmlns:a16="http://schemas.microsoft.com/office/drawing/2014/main" id="{43413055-A589-1D46-8D68-568B73DF5B4F}"/>
              </a:ext>
            </a:extLst>
          </p:cNvPr>
          <p:cNvSpPr>
            <a:spLocks noGrp="1"/>
          </p:cNvSpPr>
          <p:nvPr>
            <p:ph type="body" idx="1"/>
          </p:nvPr>
        </p:nvSpPr>
        <p:spPr>
          <a:xfrm>
            <a:off x="3780148" y="1825625"/>
            <a:ext cx="7956222" cy="4667250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/>
          <a:p>
            <a:pPr lvl="0"/>
            <a:r>
              <a:rPr lang="en-GB"/>
              <a:t>Click to edit Master text styles</a:t>
            </a:r>
          </a:p>
          <a:p>
            <a:pPr lvl="1"/>
            <a:r>
              <a:rPr lang="en-GB"/>
              <a:t>Second level</a:t>
            </a:r>
          </a:p>
          <a:p>
            <a:pPr lvl="2"/>
            <a:r>
              <a:rPr lang="en-GB"/>
              <a:t>Third level</a:t>
            </a:r>
          </a:p>
          <a:p>
            <a:pPr lvl="3"/>
            <a:r>
              <a:rPr lang="en-GB"/>
              <a:t>Fourth level</a:t>
            </a:r>
          </a:p>
          <a:p>
            <a:pPr lvl="4"/>
            <a:r>
              <a:rPr lang="en-GB"/>
              <a:t>Fifth level</a:t>
            </a:r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2581267852"/>
      </p:ext>
    </p:extLst>
  </p:cSld>
  <p:clrMap bg1="lt1" tx1="dk1" bg2="lt2" tx2="dk2" accent1="accent1" accent2="accent2" accent3="accent3" accent4="accent4" accent5="accent5" accent6="accent6" hlink="hlink" folHlink="folHlink"/>
  <p:sldLayoutIdLst>
    <p:sldLayoutId id="2147483686" r:id="rId1"/>
  </p:sldLayoutIdLst>
  <p:txStyles>
    <p:titleStyle>
      <a:lvl1pPr algn="l" defTabSz="914400" rtl="0" eaLnBrk="1" latinLnBrk="0" hangingPunct="1">
        <a:lnSpc>
          <a:spcPct val="90000"/>
        </a:lnSpc>
        <a:spcBef>
          <a:spcPct val="0"/>
        </a:spcBef>
        <a:buNone/>
        <a:defRPr sz="4400" kern="1200">
          <a:solidFill>
            <a:schemeClr val="tx1"/>
          </a:solidFill>
          <a:latin typeface="+mj-lt"/>
          <a:ea typeface="+mj-ea"/>
          <a:cs typeface="+mj-cs"/>
        </a:defRPr>
      </a:lvl1pPr>
    </p:titleStyle>
    <p:bodyStyle>
      <a:lvl1pPr marL="228600" indent="-228600" algn="l" defTabSz="914400" rtl="0" eaLnBrk="1" latinLnBrk="0" hangingPunct="1">
        <a:lnSpc>
          <a:spcPct val="90000"/>
        </a:lnSpc>
        <a:spcBef>
          <a:spcPts val="1000"/>
        </a:spcBef>
        <a:buFont typeface="Arial" panose="020B0604020202020204" pitchFamily="34" charset="0"/>
        <a:buChar char="•"/>
        <a:defRPr sz="2800" kern="1200">
          <a:solidFill>
            <a:schemeClr val="tx1"/>
          </a:solidFill>
          <a:latin typeface="+mn-lt"/>
          <a:ea typeface="+mn-ea"/>
          <a:cs typeface="+mn-cs"/>
        </a:defRPr>
      </a:lvl1pPr>
      <a:lvl2pPr marL="6858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2400" kern="1200">
          <a:solidFill>
            <a:schemeClr val="tx1"/>
          </a:solidFill>
          <a:latin typeface="+mn-lt"/>
          <a:ea typeface="+mn-ea"/>
          <a:cs typeface="+mn-cs"/>
        </a:defRPr>
      </a:lvl2pPr>
      <a:lvl3pPr marL="11430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3pPr>
      <a:lvl4pPr marL="16002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20574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5146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en-US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Masters/slideMaster15.xml><?xml version="1.0" encoding="utf-8"?>
<p:sldMaster xmlns:a="http://schemas.openxmlformats.org/drawingml/2006/main" xmlns:r="http://schemas.openxmlformats.org/officeDocument/2006/relationships" xmlns:p="http://schemas.openxmlformats.org/presentationml/2006/main" preserve="1">
  <p:cSld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8" name="Picture 7" descr="A picture containing graphical user interface&#10;&#10;Description automatically generated">
            <a:extLst>
              <a:ext uri="{FF2B5EF4-FFF2-40B4-BE49-F238E27FC236}">
                <a16:creationId xmlns:a16="http://schemas.microsoft.com/office/drawing/2014/main" id="{44C1E5E2-1953-F94D-BA36-344020BF6A90}"/>
              </a:ext>
            </a:extLst>
          </p:cNvPr>
          <p:cNvPicPr>
            <a:picLocks noChangeAspect="1"/>
          </p:cNvPicPr>
          <p:nvPr userDrawn="1"/>
        </p:nvPicPr>
        <p:blipFill>
          <a:blip r:embed="rId3"/>
          <a:stretch>
            <a:fillRect/>
          </a:stretch>
        </p:blipFill>
        <p:spPr>
          <a:xfrm>
            <a:off x="0" y="0"/>
            <a:ext cx="12192000" cy="6858000"/>
          </a:xfrm>
          <a:prstGeom prst="rect">
            <a:avLst/>
          </a:prstGeom>
        </p:spPr>
      </p:pic>
      <p:sp>
        <p:nvSpPr>
          <p:cNvPr id="9" name="Title Placeholder 1">
            <a:extLst>
              <a:ext uri="{FF2B5EF4-FFF2-40B4-BE49-F238E27FC236}">
                <a16:creationId xmlns:a16="http://schemas.microsoft.com/office/drawing/2014/main" id="{846CF1DF-DD44-224C-A546-3E1E2E3B8DD6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3780148" y="365125"/>
            <a:ext cx="7956222" cy="1325563"/>
          </a:xfrm>
          <a:prstGeom prst="rect">
            <a:avLst/>
          </a:prstGeom>
        </p:spPr>
        <p:txBody>
          <a:bodyPr vert="horz" lIns="91440" tIns="45720" rIns="91440" bIns="45720" rtlCol="0" anchor="ctr">
            <a:normAutofit/>
          </a:bodyPr>
          <a:lstStyle/>
          <a:p>
            <a:r>
              <a:rPr lang="en-GB"/>
              <a:t>Click to edit Master title style</a:t>
            </a:r>
            <a:endParaRPr lang="en-US"/>
          </a:p>
        </p:txBody>
      </p:sp>
      <p:sp>
        <p:nvSpPr>
          <p:cNvPr id="10" name="Text Placeholder 2">
            <a:extLst>
              <a:ext uri="{FF2B5EF4-FFF2-40B4-BE49-F238E27FC236}">
                <a16:creationId xmlns:a16="http://schemas.microsoft.com/office/drawing/2014/main" id="{59022366-0B75-6F48-AD0F-02EC835D7932}"/>
              </a:ext>
            </a:extLst>
          </p:cNvPr>
          <p:cNvSpPr>
            <a:spLocks noGrp="1"/>
          </p:cNvSpPr>
          <p:nvPr>
            <p:ph type="body" idx="1"/>
          </p:nvPr>
        </p:nvSpPr>
        <p:spPr>
          <a:xfrm>
            <a:off x="3780148" y="1825625"/>
            <a:ext cx="7956222" cy="4667250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/>
          <a:p>
            <a:pPr lvl="0"/>
            <a:r>
              <a:rPr lang="en-GB"/>
              <a:t>Click to edit Master text styles</a:t>
            </a:r>
          </a:p>
          <a:p>
            <a:pPr lvl="1"/>
            <a:r>
              <a:rPr lang="en-GB"/>
              <a:t>Second level</a:t>
            </a:r>
          </a:p>
          <a:p>
            <a:pPr lvl="2"/>
            <a:r>
              <a:rPr lang="en-GB"/>
              <a:t>Third level</a:t>
            </a:r>
          </a:p>
          <a:p>
            <a:pPr lvl="3"/>
            <a:r>
              <a:rPr lang="en-GB"/>
              <a:t>Fourth level</a:t>
            </a:r>
          </a:p>
          <a:p>
            <a:pPr lvl="4"/>
            <a:r>
              <a:rPr lang="en-GB"/>
              <a:t>Fifth level</a:t>
            </a:r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372220361"/>
      </p:ext>
    </p:extLst>
  </p:cSld>
  <p:clrMap bg1="lt1" tx1="dk1" bg2="lt2" tx2="dk2" accent1="accent1" accent2="accent2" accent3="accent3" accent4="accent4" accent5="accent5" accent6="accent6" hlink="hlink" folHlink="folHlink"/>
  <p:sldLayoutIdLst>
    <p:sldLayoutId id="2147483687" r:id="rId1"/>
  </p:sldLayoutIdLst>
  <p:txStyles>
    <p:titleStyle>
      <a:lvl1pPr algn="l" defTabSz="914400" rtl="0" eaLnBrk="1" latinLnBrk="0" hangingPunct="1">
        <a:lnSpc>
          <a:spcPct val="90000"/>
        </a:lnSpc>
        <a:spcBef>
          <a:spcPct val="0"/>
        </a:spcBef>
        <a:buNone/>
        <a:defRPr sz="4400" kern="1200">
          <a:solidFill>
            <a:schemeClr val="tx1"/>
          </a:solidFill>
          <a:latin typeface="+mj-lt"/>
          <a:ea typeface="+mj-ea"/>
          <a:cs typeface="+mj-cs"/>
        </a:defRPr>
      </a:lvl1pPr>
    </p:titleStyle>
    <p:bodyStyle>
      <a:lvl1pPr marL="228600" indent="-228600" algn="l" defTabSz="914400" rtl="0" eaLnBrk="1" latinLnBrk="0" hangingPunct="1">
        <a:lnSpc>
          <a:spcPct val="90000"/>
        </a:lnSpc>
        <a:spcBef>
          <a:spcPts val="1000"/>
        </a:spcBef>
        <a:buFont typeface="Arial" panose="020B0604020202020204" pitchFamily="34" charset="0"/>
        <a:buChar char="•"/>
        <a:defRPr sz="2800" kern="1200">
          <a:solidFill>
            <a:schemeClr val="tx1"/>
          </a:solidFill>
          <a:latin typeface="+mn-lt"/>
          <a:ea typeface="+mn-ea"/>
          <a:cs typeface="+mn-cs"/>
        </a:defRPr>
      </a:lvl1pPr>
      <a:lvl2pPr marL="6858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2400" kern="1200">
          <a:solidFill>
            <a:schemeClr val="tx1"/>
          </a:solidFill>
          <a:latin typeface="+mn-lt"/>
          <a:ea typeface="+mn-ea"/>
          <a:cs typeface="+mn-cs"/>
        </a:defRPr>
      </a:lvl2pPr>
      <a:lvl3pPr marL="11430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3pPr>
      <a:lvl4pPr marL="16002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20574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5146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en-US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Masters/slideMaster16.xml><?xml version="1.0" encoding="utf-8"?>
<p:sldMaster xmlns:a="http://schemas.openxmlformats.org/drawingml/2006/main" xmlns:r="http://schemas.openxmlformats.org/officeDocument/2006/relationships" xmlns:p="http://schemas.openxmlformats.org/presentationml/2006/main" preserve="1">
  <p:cSld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8" name="Picture 7" descr="A screenshot of a computer&#10;&#10;Description automatically generated with medium confidence">
            <a:extLst>
              <a:ext uri="{FF2B5EF4-FFF2-40B4-BE49-F238E27FC236}">
                <a16:creationId xmlns:a16="http://schemas.microsoft.com/office/drawing/2014/main" id="{7D2BEAE9-BB48-F248-AB05-5997B0428915}"/>
              </a:ext>
            </a:extLst>
          </p:cNvPr>
          <p:cNvPicPr>
            <a:picLocks noChangeAspect="1"/>
          </p:cNvPicPr>
          <p:nvPr userDrawn="1"/>
        </p:nvPicPr>
        <p:blipFill>
          <a:blip r:embed="rId3"/>
          <a:stretch>
            <a:fillRect/>
          </a:stretch>
        </p:blipFill>
        <p:spPr>
          <a:xfrm>
            <a:off x="0" y="0"/>
            <a:ext cx="12192000" cy="6858000"/>
          </a:xfrm>
          <a:prstGeom prst="rect">
            <a:avLst/>
          </a:prstGeom>
        </p:spPr>
      </p:pic>
      <p:sp>
        <p:nvSpPr>
          <p:cNvPr id="9" name="Title Placeholder 1">
            <a:extLst>
              <a:ext uri="{FF2B5EF4-FFF2-40B4-BE49-F238E27FC236}">
                <a16:creationId xmlns:a16="http://schemas.microsoft.com/office/drawing/2014/main" id="{5F599EEE-BCD6-714D-9202-CD1509AFE4E5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367646" y="365125"/>
            <a:ext cx="8295588" cy="1325563"/>
          </a:xfrm>
          <a:prstGeom prst="rect">
            <a:avLst/>
          </a:prstGeom>
        </p:spPr>
        <p:txBody>
          <a:bodyPr vert="horz" lIns="91440" tIns="45720" rIns="91440" bIns="45720" rtlCol="0" anchor="ctr">
            <a:normAutofit/>
          </a:bodyPr>
          <a:lstStyle/>
          <a:p>
            <a:r>
              <a:rPr lang="en-GB"/>
              <a:t>Click to edit Master title style</a:t>
            </a:r>
            <a:endParaRPr lang="en-US"/>
          </a:p>
        </p:txBody>
      </p:sp>
      <p:sp>
        <p:nvSpPr>
          <p:cNvPr id="10" name="Text Placeholder 2">
            <a:extLst>
              <a:ext uri="{FF2B5EF4-FFF2-40B4-BE49-F238E27FC236}">
                <a16:creationId xmlns:a16="http://schemas.microsoft.com/office/drawing/2014/main" id="{D8EE71EC-2AC3-BF46-B2FA-DA688BA7E203}"/>
              </a:ext>
            </a:extLst>
          </p:cNvPr>
          <p:cNvSpPr>
            <a:spLocks noGrp="1"/>
          </p:cNvSpPr>
          <p:nvPr>
            <p:ph type="body" idx="1"/>
          </p:nvPr>
        </p:nvSpPr>
        <p:spPr>
          <a:xfrm>
            <a:off x="367646" y="1825625"/>
            <a:ext cx="8295588" cy="4667250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/>
          <a:p>
            <a:pPr lvl="0"/>
            <a:r>
              <a:rPr lang="en-GB"/>
              <a:t>Click to edit Master text styles</a:t>
            </a:r>
          </a:p>
          <a:p>
            <a:pPr lvl="1"/>
            <a:r>
              <a:rPr lang="en-GB"/>
              <a:t>Second level</a:t>
            </a:r>
          </a:p>
          <a:p>
            <a:pPr lvl="2"/>
            <a:r>
              <a:rPr lang="en-GB"/>
              <a:t>Third level</a:t>
            </a:r>
          </a:p>
          <a:p>
            <a:pPr lvl="3"/>
            <a:r>
              <a:rPr lang="en-GB"/>
              <a:t>Fourth level</a:t>
            </a:r>
          </a:p>
          <a:p>
            <a:pPr lvl="4"/>
            <a:r>
              <a:rPr lang="en-GB"/>
              <a:t>Fifth level</a:t>
            </a:r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741040061"/>
      </p:ext>
    </p:extLst>
  </p:cSld>
  <p:clrMap bg1="lt1" tx1="dk1" bg2="lt2" tx2="dk2" accent1="accent1" accent2="accent2" accent3="accent3" accent4="accent4" accent5="accent5" accent6="accent6" hlink="hlink" folHlink="folHlink"/>
  <p:sldLayoutIdLst>
    <p:sldLayoutId id="2147483688" r:id="rId1"/>
  </p:sldLayoutIdLst>
  <p:txStyles>
    <p:titleStyle>
      <a:lvl1pPr algn="l" defTabSz="914400" rtl="0" eaLnBrk="1" latinLnBrk="0" hangingPunct="1">
        <a:lnSpc>
          <a:spcPct val="90000"/>
        </a:lnSpc>
        <a:spcBef>
          <a:spcPct val="0"/>
        </a:spcBef>
        <a:buNone/>
        <a:defRPr sz="4400" kern="1200">
          <a:solidFill>
            <a:schemeClr val="tx1"/>
          </a:solidFill>
          <a:latin typeface="+mj-lt"/>
          <a:ea typeface="+mj-ea"/>
          <a:cs typeface="+mj-cs"/>
        </a:defRPr>
      </a:lvl1pPr>
    </p:titleStyle>
    <p:bodyStyle>
      <a:lvl1pPr marL="228600" indent="-228600" algn="l" defTabSz="914400" rtl="0" eaLnBrk="1" latinLnBrk="0" hangingPunct="1">
        <a:lnSpc>
          <a:spcPct val="90000"/>
        </a:lnSpc>
        <a:spcBef>
          <a:spcPts val="1000"/>
        </a:spcBef>
        <a:buFont typeface="Arial" panose="020B0604020202020204" pitchFamily="34" charset="0"/>
        <a:buChar char="•"/>
        <a:defRPr sz="2800" kern="1200">
          <a:solidFill>
            <a:schemeClr val="tx1"/>
          </a:solidFill>
          <a:latin typeface="+mn-lt"/>
          <a:ea typeface="+mn-ea"/>
          <a:cs typeface="+mn-cs"/>
        </a:defRPr>
      </a:lvl1pPr>
      <a:lvl2pPr marL="6858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2400" kern="1200">
          <a:solidFill>
            <a:schemeClr val="tx1"/>
          </a:solidFill>
          <a:latin typeface="+mn-lt"/>
          <a:ea typeface="+mn-ea"/>
          <a:cs typeface="+mn-cs"/>
        </a:defRPr>
      </a:lvl2pPr>
      <a:lvl3pPr marL="11430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3pPr>
      <a:lvl4pPr marL="16002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20574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5146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en-US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Masters/slideMaster17.xml><?xml version="1.0" encoding="utf-8"?>
<p:sldMaster xmlns:a="http://schemas.openxmlformats.org/drawingml/2006/main" xmlns:r="http://schemas.openxmlformats.org/officeDocument/2006/relationships" xmlns:p="http://schemas.openxmlformats.org/presentationml/2006/main" preserve="1">
  <p:cSld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12" name="Picture 11" descr="A screenshot of a computer&#10;&#10;Description automatically generated">
            <a:extLst>
              <a:ext uri="{FF2B5EF4-FFF2-40B4-BE49-F238E27FC236}">
                <a16:creationId xmlns:a16="http://schemas.microsoft.com/office/drawing/2014/main" id="{CFFC19FE-DD40-FF48-B65B-C885291D438B}"/>
              </a:ext>
            </a:extLst>
          </p:cNvPr>
          <p:cNvPicPr>
            <a:picLocks noChangeAspect="1"/>
          </p:cNvPicPr>
          <p:nvPr userDrawn="1"/>
        </p:nvPicPr>
        <p:blipFill>
          <a:blip r:embed="rId3"/>
          <a:stretch>
            <a:fillRect/>
          </a:stretch>
        </p:blipFill>
        <p:spPr>
          <a:xfrm>
            <a:off x="0" y="0"/>
            <a:ext cx="12192000" cy="6858000"/>
          </a:xfrm>
          <a:prstGeom prst="rect">
            <a:avLst/>
          </a:prstGeom>
        </p:spPr>
      </p:pic>
      <p:sp>
        <p:nvSpPr>
          <p:cNvPr id="9" name="Title Placeholder 1">
            <a:extLst>
              <a:ext uri="{FF2B5EF4-FFF2-40B4-BE49-F238E27FC236}">
                <a16:creationId xmlns:a16="http://schemas.microsoft.com/office/drawing/2014/main" id="{9A889E4D-83E5-4448-9028-B2B53F3B6374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367646" y="365125"/>
            <a:ext cx="8295588" cy="1325563"/>
          </a:xfrm>
          <a:prstGeom prst="rect">
            <a:avLst/>
          </a:prstGeom>
        </p:spPr>
        <p:txBody>
          <a:bodyPr vert="horz" lIns="91440" tIns="45720" rIns="91440" bIns="45720" rtlCol="0" anchor="ctr">
            <a:normAutofit/>
          </a:bodyPr>
          <a:lstStyle/>
          <a:p>
            <a:r>
              <a:rPr lang="en-GB"/>
              <a:t>Click to edit Master title style</a:t>
            </a:r>
            <a:endParaRPr lang="en-US"/>
          </a:p>
        </p:txBody>
      </p:sp>
      <p:sp>
        <p:nvSpPr>
          <p:cNvPr id="10" name="Text Placeholder 2">
            <a:extLst>
              <a:ext uri="{FF2B5EF4-FFF2-40B4-BE49-F238E27FC236}">
                <a16:creationId xmlns:a16="http://schemas.microsoft.com/office/drawing/2014/main" id="{30E283CE-FBE6-DF40-B49B-94A7FF1EBFB1}"/>
              </a:ext>
            </a:extLst>
          </p:cNvPr>
          <p:cNvSpPr>
            <a:spLocks noGrp="1"/>
          </p:cNvSpPr>
          <p:nvPr>
            <p:ph type="body" idx="1"/>
          </p:nvPr>
        </p:nvSpPr>
        <p:spPr>
          <a:xfrm>
            <a:off x="367646" y="1825625"/>
            <a:ext cx="8295588" cy="4667250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/>
          <a:p>
            <a:pPr lvl="0"/>
            <a:r>
              <a:rPr lang="en-GB"/>
              <a:t>Click to edit Master text styles</a:t>
            </a:r>
          </a:p>
          <a:p>
            <a:pPr lvl="1"/>
            <a:r>
              <a:rPr lang="en-GB"/>
              <a:t>Second level</a:t>
            </a:r>
          </a:p>
          <a:p>
            <a:pPr lvl="2"/>
            <a:r>
              <a:rPr lang="en-GB"/>
              <a:t>Third level</a:t>
            </a:r>
          </a:p>
          <a:p>
            <a:pPr lvl="3"/>
            <a:r>
              <a:rPr lang="en-GB"/>
              <a:t>Fourth level</a:t>
            </a:r>
          </a:p>
          <a:p>
            <a:pPr lvl="4"/>
            <a:r>
              <a:rPr lang="en-GB"/>
              <a:t>Fifth level</a:t>
            </a:r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58822457"/>
      </p:ext>
    </p:extLst>
  </p:cSld>
  <p:clrMap bg1="lt1" tx1="dk1" bg2="lt2" tx2="dk2" accent1="accent1" accent2="accent2" accent3="accent3" accent4="accent4" accent5="accent5" accent6="accent6" hlink="hlink" folHlink="folHlink"/>
  <p:sldLayoutIdLst>
    <p:sldLayoutId id="2147483689" r:id="rId1"/>
  </p:sldLayoutIdLst>
  <p:txStyles>
    <p:titleStyle>
      <a:lvl1pPr algn="l" defTabSz="914400" rtl="0" eaLnBrk="1" latinLnBrk="0" hangingPunct="1">
        <a:lnSpc>
          <a:spcPct val="90000"/>
        </a:lnSpc>
        <a:spcBef>
          <a:spcPct val="0"/>
        </a:spcBef>
        <a:buNone/>
        <a:defRPr sz="4400" kern="1200">
          <a:solidFill>
            <a:schemeClr val="tx1"/>
          </a:solidFill>
          <a:latin typeface="+mj-lt"/>
          <a:ea typeface="+mj-ea"/>
          <a:cs typeface="+mj-cs"/>
        </a:defRPr>
      </a:lvl1pPr>
    </p:titleStyle>
    <p:bodyStyle>
      <a:lvl1pPr marL="228600" indent="-228600" algn="l" defTabSz="914400" rtl="0" eaLnBrk="1" latinLnBrk="0" hangingPunct="1">
        <a:lnSpc>
          <a:spcPct val="90000"/>
        </a:lnSpc>
        <a:spcBef>
          <a:spcPts val="1000"/>
        </a:spcBef>
        <a:buFont typeface="Arial" panose="020B0604020202020204" pitchFamily="34" charset="0"/>
        <a:buChar char="•"/>
        <a:defRPr sz="2800" kern="1200">
          <a:solidFill>
            <a:schemeClr val="tx1"/>
          </a:solidFill>
          <a:latin typeface="+mn-lt"/>
          <a:ea typeface="+mn-ea"/>
          <a:cs typeface="+mn-cs"/>
        </a:defRPr>
      </a:lvl1pPr>
      <a:lvl2pPr marL="6858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2400" kern="1200">
          <a:solidFill>
            <a:schemeClr val="tx1"/>
          </a:solidFill>
          <a:latin typeface="+mn-lt"/>
          <a:ea typeface="+mn-ea"/>
          <a:cs typeface="+mn-cs"/>
        </a:defRPr>
      </a:lvl2pPr>
      <a:lvl3pPr marL="11430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3pPr>
      <a:lvl4pPr marL="16002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20574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5146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en-US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Masters/slideMaster18.xml><?xml version="1.0" encoding="utf-8"?>
<p:sldMaster xmlns:a="http://schemas.openxmlformats.org/drawingml/2006/main" xmlns:r="http://schemas.openxmlformats.org/officeDocument/2006/relationships" xmlns:p="http://schemas.openxmlformats.org/presentationml/2006/main" preserve="1">
  <p:cSld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</p:spTree>
    <p:extLst>
      <p:ext uri="{BB962C8B-B14F-4D97-AF65-F5344CB8AC3E}">
        <p14:creationId xmlns:p14="http://schemas.microsoft.com/office/powerpoint/2010/main" val="754378712"/>
      </p:ext>
    </p:extLst>
  </p:cSld>
  <p:clrMap bg1="lt1" tx1="dk1" bg2="lt2" tx2="dk2" accent1="accent1" accent2="accent2" accent3="accent3" accent4="accent4" accent5="accent5" accent6="accent6" hlink="hlink" folHlink="folHlink"/>
  <p:sldLayoutIdLst>
    <p:sldLayoutId id="2147483690" r:id="rId1"/>
    <p:sldLayoutId id="2147483698" r:id="rId2"/>
    <p:sldLayoutId id="2147483699" r:id="rId3"/>
    <p:sldLayoutId id="2147483700" r:id="rId4"/>
    <p:sldLayoutId id="2147483701" r:id="rId5"/>
    <p:sldLayoutId id="2147483703" r:id="rId6"/>
    <p:sldLayoutId id="2147483704" r:id="rId7"/>
    <p:sldLayoutId id="2147483705" r:id="rId8"/>
  </p:sldLayoutIdLst>
  <p:txStyles>
    <p:titleStyle>
      <a:lvl1pPr algn="l" defTabSz="914400" rtl="0" eaLnBrk="1" latinLnBrk="0" hangingPunct="1">
        <a:lnSpc>
          <a:spcPct val="90000"/>
        </a:lnSpc>
        <a:spcBef>
          <a:spcPct val="0"/>
        </a:spcBef>
        <a:buNone/>
        <a:defRPr sz="4400" kern="1200">
          <a:solidFill>
            <a:schemeClr val="tx1"/>
          </a:solidFill>
          <a:latin typeface="+mj-lt"/>
          <a:ea typeface="+mj-ea"/>
          <a:cs typeface="+mj-cs"/>
        </a:defRPr>
      </a:lvl1pPr>
    </p:titleStyle>
    <p:bodyStyle>
      <a:lvl1pPr marL="228600" indent="-228600" algn="l" defTabSz="914400" rtl="0" eaLnBrk="1" latinLnBrk="0" hangingPunct="1">
        <a:lnSpc>
          <a:spcPct val="90000"/>
        </a:lnSpc>
        <a:spcBef>
          <a:spcPts val="1000"/>
        </a:spcBef>
        <a:buFont typeface="Arial" panose="020B0604020202020204" pitchFamily="34" charset="0"/>
        <a:buChar char="•"/>
        <a:defRPr sz="2800" kern="1200">
          <a:solidFill>
            <a:schemeClr val="tx1"/>
          </a:solidFill>
          <a:latin typeface="+mn-lt"/>
          <a:ea typeface="+mn-ea"/>
          <a:cs typeface="+mn-cs"/>
        </a:defRPr>
      </a:lvl1pPr>
      <a:lvl2pPr marL="6858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2400" kern="1200">
          <a:solidFill>
            <a:schemeClr val="tx1"/>
          </a:solidFill>
          <a:latin typeface="+mn-lt"/>
          <a:ea typeface="+mn-ea"/>
          <a:cs typeface="+mn-cs"/>
        </a:defRPr>
      </a:lvl2pPr>
      <a:lvl3pPr marL="11430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3pPr>
      <a:lvl4pPr marL="16002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20574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5146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en-US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Masters/slideMaster19.xml><?xml version="1.0" encoding="utf-8"?>
<p:sldMaster xmlns:a="http://schemas.openxmlformats.org/drawingml/2006/main" xmlns:r="http://schemas.openxmlformats.org/officeDocument/2006/relationships" xmlns:p="http://schemas.openxmlformats.org/presentationml/2006/main" preserve="1">
  <p:cSld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4" name="Picture 3" descr="A picture containing text&#10;&#10;Description automatically generated">
            <a:extLst>
              <a:ext uri="{FF2B5EF4-FFF2-40B4-BE49-F238E27FC236}">
                <a16:creationId xmlns:a16="http://schemas.microsoft.com/office/drawing/2014/main" id="{6FC97BDC-4AE5-5B4F-9174-C56779FB876A}"/>
              </a:ext>
            </a:extLst>
          </p:cNvPr>
          <p:cNvPicPr>
            <a:picLocks noChangeAspect="1"/>
          </p:cNvPicPr>
          <p:nvPr userDrawn="1"/>
        </p:nvPicPr>
        <p:blipFill>
          <a:blip r:embed="rId3"/>
          <a:stretch>
            <a:fillRect/>
          </a:stretch>
        </p:blipFill>
        <p:spPr>
          <a:xfrm>
            <a:off x="0" y="0"/>
            <a:ext cx="12192000" cy="6858000"/>
          </a:xfrm>
          <a:prstGeom prst="rect">
            <a:avLst/>
          </a:prstGeom>
        </p:spPr>
      </p:pic>
    </p:spTree>
    <p:extLst>
      <p:ext uri="{BB962C8B-B14F-4D97-AF65-F5344CB8AC3E}">
        <p14:creationId xmlns:p14="http://schemas.microsoft.com/office/powerpoint/2010/main" val="130175223"/>
      </p:ext>
    </p:extLst>
  </p:cSld>
  <p:clrMap bg1="lt1" tx1="dk1" bg2="lt2" tx2="dk2" accent1="accent1" accent2="accent2" accent3="accent3" accent4="accent4" accent5="accent5" accent6="accent6" hlink="hlink" folHlink="folHlink"/>
  <p:sldLayoutIdLst>
    <p:sldLayoutId id="2147483693" r:id="rId1"/>
  </p:sldLayoutIdLst>
  <p:txStyles>
    <p:titleStyle>
      <a:lvl1pPr algn="l" defTabSz="914400" rtl="0" eaLnBrk="1" latinLnBrk="0" hangingPunct="1">
        <a:lnSpc>
          <a:spcPct val="90000"/>
        </a:lnSpc>
        <a:spcBef>
          <a:spcPct val="0"/>
        </a:spcBef>
        <a:buNone/>
        <a:defRPr sz="4400" kern="1200">
          <a:solidFill>
            <a:schemeClr val="tx1"/>
          </a:solidFill>
          <a:latin typeface="+mj-lt"/>
          <a:ea typeface="+mj-ea"/>
          <a:cs typeface="+mj-cs"/>
        </a:defRPr>
      </a:lvl1pPr>
    </p:titleStyle>
    <p:bodyStyle>
      <a:lvl1pPr marL="228600" indent="-228600" algn="l" defTabSz="914400" rtl="0" eaLnBrk="1" latinLnBrk="0" hangingPunct="1">
        <a:lnSpc>
          <a:spcPct val="90000"/>
        </a:lnSpc>
        <a:spcBef>
          <a:spcPts val="1000"/>
        </a:spcBef>
        <a:buFont typeface="Arial" panose="020B0604020202020204" pitchFamily="34" charset="0"/>
        <a:buChar char="•"/>
        <a:defRPr sz="2800" kern="1200">
          <a:solidFill>
            <a:schemeClr val="tx1"/>
          </a:solidFill>
          <a:latin typeface="+mn-lt"/>
          <a:ea typeface="+mn-ea"/>
          <a:cs typeface="+mn-cs"/>
        </a:defRPr>
      </a:lvl1pPr>
      <a:lvl2pPr marL="6858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2400" kern="1200">
          <a:solidFill>
            <a:schemeClr val="tx1"/>
          </a:solidFill>
          <a:latin typeface="+mn-lt"/>
          <a:ea typeface="+mn-ea"/>
          <a:cs typeface="+mn-cs"/>
        </a:defRPr>
      </a:lvl2pPr>
      <a:lvl3pPr marL="11430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3pPr>
      <a:lvl4pPr marL="16002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20574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5146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en-US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Masters/slideMaster20.xml><?xml version="1.0" encoding="utf-8"?>
<p:sldMaster xmlns:a="http://schemas.openxmlformats.org/drawingml/2006/main" xmlns:r="http://schemas.openxmlformats.org/officeDocument/2006/relationships" xmlns:p="http://schemas.openxmlformats.org/presentationml/2006/main" preserve="1">
  <p:cSld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3" name="Picture 2" descr="Shape&#10;&#10;Description automatically generated with medium confidence">
            <a:extLst>
              <a:ext uri="{FF2B5EF4-FFF2-40B4-BE49-F238E27FC236}">
                <a16:creationId xmlns:a16="http://schemas.microsoft.com/office/drawing/2014/main" id="{0A9F7686-190C-1F40-BEEB-680ECBB5F76A}"/>
              </a:ext>
            </a:extLst>
          </p:cNvPr>
          <p:cNvPicPr>
            <a:picLocks noChangeAspect="1"/>
          </p:cNvPicPr>
          <p:nvPr userDrawn="1"/>
        </p:nvPicPr>
        <p:blipFill>
          <a:blip r:embed="rId3"/>
          <a:stretch>
            <a:fillRect/>
          </a:stretch>
        </p:blipFill>
        <p:spPr>
          <a:xfrm>
            <a:off x="0" y="0"/>
            <a:ext cx="12192000" cy="6858000"/>
          </a:xfrm>
          <a:prstGeom prst="rect">
            <a:avLst/>
          </a:prstGeom>
        </p:spPr>
      </p:pic>
    </p:spTree>
    <p:extLst>
      <p:ext uri="{BB962C8B-B14F-4D97-AF65-F5344CB8AC3E}">
        <p14:creationId xmlns:p14="http://schemas.microsoft.com/office/powerpoint/2010/main" val="217095490"/>
      </p:ext>
    </p:extLst>
  </p:cSld>
  <p:clrMap bg1="lt1" tx1="dk1" bg2="lt2" tx2="dk2" accent1="accent1" accent2="accent2" accent3="accent3" accent4="accent4" accent5="accent5" accent6="accent6" hlink="hlink" folHlink="folHlink"/>
  <p:sldLayoutIdLst>
    <p:sldLayoutId id="2147483696" r:id="rId1"/>
  </p:sldLayoutIdLst>
  <p:txStyles>
    <p:titleStyle>
      <a:lvl1pPr algn="l" defTabSz="914400" rtl="0" eaLnBrk="1" latinLnBrk="0" hangingPunct="1">
        <a:lnSpc>
          <a:spcPct val="90000"/>
        </a:lnSpc>
        <a:spcBef>
          <a:spcPct val="0"/>
        </a:spcBef>
        <a:buNone/>
        <a:defRPr sz="4400" kern="1200">
          <a:solidFill>
            <a:schemeClr val="tx1"/>
          </a:solidFill>
          <a:latin typeface="+mj-lt"/>
          <a:ea typeface="+mj-ea"/>
          <a:cs typeface="+mj-cs"/>
        </a:defRPr>
      </a:lvl1pPr>
    </p:titleStyle>
    <p:bodyStyle>
      <a:lvl1pPr marL="228600" indent="-228600" algn="l" defTabSz="914400" rtl="0" eaLnBrk="1" latinLnBrk="0" hangingPunct="1">
        <a:lnSpc>
          <a:spcPct val="90000"/>
        </a:lnSpc>
        <a:spcBef>
          <a:spcPts val="1000"/>
        </a:spcBef>
        <a:buFont typeface="Arial" panose="020B0604020202020204" pitchFamily="34" charset="0"/>
        <a:buChar char="•"/>
        <a:defRPr sz="2800" kern="1200">
          <a:solidFill>
            <a:schemeClr val="tx1"/>
          </a:solidFill>
          <a:latin typeface="+mn-lt"/>
          <a:ea typeface="+mn-ea"/>
          <a:cs typeface="+mn-cs"/>
        </a:defRPr>
      </a:lvl1pPr>
      <a:lvl2pPr marL="6858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2400" kern="1200">
          <a:solidFill>
            <a:schemeClr val="tx1"/>
          </a:solidFill>
          <a:latin typeface="+mn-lt"/>
          <a:ea typeface="+mn-ea"/>
          <a:cs typeface="+mn-cs"/>
        </a:defRPr>
      </a:lvl2pPr>
      <a:lvl3pPr marL="11430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3pPr>
      <a:lvl4pPr marL="16002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20574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5146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en-US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Masters/slideMaster21.xml><?xml version="1.0" encoding="utf-8"?>
<p:sldMaster xmlns:a="http://schemas.openxmlformats.org/drawingml/2006/main" xmlns:r="http://schemas.openxmlformats.org/officeDocument/2006/relationships" xmlns:p="http://schemas.openxmlformats.org/presentationml/2006/main" preserve="1">
  <p:cSld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4" name="Picture 3" descr="Shape&#10;&#10;Description automatically generated with medium confidence">
            <a:extLst>
              <a:ext uri="{FF2B5EF4-FFF2-40B4-BE49-F238E27FC236}">
                <a16:creationId xmlns:a16="http://schemas.microsoft.com/office/drawing/2014/main" id="{E0330C9C-EE50-174D-9971-646EB3635715}"/>
              </a:ext>
            </a:extLst>
          </p:cNvPr>
          <p:cNvPicPr>
            <a:picLocks noChangeAspect="1"/>
          </p:cNvPicPr>
          <p:nvPr userDrawn="1"/>
        </p:nvPicPr>
        <p:blipFill>
          <a:blip r:embed="rId3"/>
          <a:stretch>
            <a:fillRect/>
          </a:stretch>
        </p:blipFill>
        <p:spPr>
          <a:xfrm>
            <a:off x="0" y="0"/>
            <a:ext cx="12192000" cy="6858000"/>
          </a:xfrm>
          <a:prstGeom prst="rect">
            <a:avLst/>
          </a:prstGeom>
        </p:spPr>
      </p:pic>
    </p:spTree>
    <p:extLst>
      <p:ext uri="{BB962C8B-B14F-4D97-AF65-F5344CB8AC3E}">
        <p14:creationId xmlns:p14="http://schemas.microsoft.com/office/powerpoint/2010/main" val="1743180627"/>
      </p:ext>
    </p:extLst>
  </p:cSld>
  <p:clrMap bg1="lt1" tx1="dk1" bg2="lt2" tx2="dk2" accent1="accent1" accent2="accent2" accent3="accent3" accent4="accent4" accent5="accent5" accent6="accent6" hlink="hlink" folHlink="folHlink"/>
  <p:sldLayoutIdLst>
    <p:sldLayoutId id="2147483697" r:id="rId1"/>
  </p:sldLayoutIdLst>
  <p:txStyles>
    <p:titleStyle>
      <a:lvl1pPr algn="l" defTabSz="914400" rtl="0" eaLnBrk="1" latinLnBrk="0" hangingPunct="1">
        <a:lnSpc>
          <a:spcPct val="90000"/>
        </a:lnSpc>
        <a:spcBef>
          <a:spcPct val="0"/>
        </a:spcBef>
        <a:buNone/>
        <a:defRPr sz="4400" kern="1200">
          <a:solidFill>
            <a:schemeClr val="tx1"/>
          </a:solidFill>
          <a:latin typeface="+mj-lt"/>
          <a:ea typeface="+mj-ea"/>
          <a:cs typeface="+mj-cs"/>
        </a:defRPr>
      </a:lvl1pPr>
    </p:titleStyle>
    <p:bodyStyle>
      <a:lvl1pPr marL="228600" indent="-228600" algn="l" defTabSz="914400" rtl="0" eaLnBrk="1" latinLnBrk="0" hangingPunct="1">
        <a:lnSpc>
          <a:spcPct val="90000"/>
        </a:lnSpc>
        <a:spcBef>
          <a:spcPts val="1000"/>
        </a:spcBef>
        <a:buFont typeface="Arial" panose="020B0604020202020204" pitchFamily="34" charset="0"/>
        <a:buChar char="•"/>
        <a:defRPr sz="2800" kern="1200">
          <a:solidFill>
            <a:schemeClr val="tx1"/>
          </a:solidFill>
          <a:latin typeface="+mn-lt"/>
          <a:ea typeface="+mn-ea"/>
          <a:cs typeface="+mn-cs"/>
        </a:defRPr>
      </a:lvl1pPr>
      <a:lvl2pPr marL="6858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2400" kern="1200">
          <a:solidFill>
            <a:schemeClr val="tx1"/>
          </a:solidFill>
          <a:latin typeface="+mn-lt"/>
          <a:ea typeface="+mn-ea"/>
          <a:cs typeface="+mn-cs"/>
        </a:defRPr>
      </a:lvl2pPr>
      <a:lvl3pPr marL="11430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3pPr>
      <a:lvl4pPr marL="16002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20574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5146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en-US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Masters/slideMaster22.xml><?xml version="1.0" encoding="utf-8"?>
<p:sldMaster xmlns:a="http://schemas.openxmlformats.org/drawingml/2006/main" xmlns:r="http://schemas.openxmlformats.org/officeDocument/2006/relationships" xmlns:p="http://schemas.openxmlformats.org/presentationml/2006/main" preserve="1">
  <p:cSld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8" name="Picture 7" descr="A picture containing text, sky, outdoor, sign&#10;&#10;Description automatically generated">
            <a:extLst>
              <a:ext uri="{FF2B5EF4-FFF2-40B4-BE49-F238E27FC236}">
                <a16:creationId xmlns:a16="http://schemas.microsoft.com/office/drawing/2014/main" id="{B11DD05D-E9D6-9843-8D15-F038D77E7422}"/>
              </a:ext>
            </a:extLst>
          </p:cNvPr>
          <p:cNvPicPr>
            <a:picLocks noChangeAspect="1"/>
          </p:cNvPicPr>
          <p:nvPr userDrawn="1"/>
        </p:nvPicPr>
        <p:blipFill>
          <a:blip r:embed="rId3"/>
          <a:stretch>
            <a:fillRect/>
          </a:stretch>
        </p:blipFill>
        <p:spPr>
          <a:xfrm>
            <a:off x="0" y="0"/>
            <a:ext cx="12192000" cy="6858000"/>
          </a:xfrm>
          <a:prstGeom prst="rect">
            <a:avLst/>
          </a:prstGeom>
        </p:spPr>
      </p:pic>
    </p:spTree>
    <p:extLst>
      <p:ext uri="{BB962C8B-B14F-4D97-AF65-F5344CB8AC3E}">
        <p14:creationId xmlns:p14="http://schemas.microsoft.com/office/powerpoint/2010/main" val="2237523523"/>
      </p:ext>
    </p:extLst>
  </p:cSld>
  <p:clrMap bg1="lt1" tx1="dk1" bg2="lt2" tx2="dk2" accent1="accent1" accent2="accent2" accent3="accent3" accent4="accent4" accent5="accent5" accent6="accent6" hlink="hlink" folHlink="folHlink"/>
  <p:sldLayoutIdLst>
    <p:sldLayoutId id="2147483707" r:id="rId1"/>
  </p:sldLayoutIdLst>
  <p:txStyles>
    <p:titleStyle>
      <a:lvl1pPr algn="l" defTabSz="914400" rtl="0" eaLnBrk="1" latinLnBrk="0" hangingPunct="1">
        <a:lnSpc>
          <a:spcPct val="90000"/>
        </a:lnSpc>
        <a:spcBef>
          <a:spcPct val="0"/>
        </a:spcBef>
        <a:buNone/>
        <a:defRPr sz="4400" kern="1200">
          <a:solidFill>
            <a:schemeClr val="tx1"/>
          </a:solidFill>
          <a:latin typeface="+mj-lt"/>
          <a:ea typeface="+mj-ea"/>
          <a:cs typeface="+mj-cs"/>
        </a:defRPr>
      </a:lvl1pPr>
    </p:titleStyle>
    <p:bodyStyle>
      <a:lvl1pPr marL="228600" indent="-228600" algn="l" defTabSz="914400" rtl="0" eaLnBrk="1" latinLnBrk="0" hangingPunct="1">
        <a:lnSpc>
          <a:spcPct val="90000"/>
        </a:lnSpc>
        <a:spcBef>
          <a:spcPts val="1000"/>
        </a:spcBef>
        <a:buFont typeface="Arial" panose="020B0604020202020204" pitchFamily="34" charset="0"/>
        <a:buChar char="•"/>
        <a:defRPr sz="2800" kern="1200">
          <a:solidFill>
            <a:schemeClr val="tx1"/>
          </a:solidFill>
          <a:latin typeface="+mn-lt"/>
          <a:ea typeface="+mn-ea"/>
          <a:cs typeface="+mn-cs"/>
        </a:defRPr>
      </a:lvl1pPr>
      <a:lvl2pPr marL="6858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2400" kern="1200">
          <a:solidFill>
            <a:schemeClr val="tx1"/>
          </a:solidFill>
          <a:latin typeface="+mn-lt"/>
          <a:ea typeface="+mn-ea"/>
          <a:cs typeface="+mn-cs"/>
        </a:defRPr>
      </a:lvl2pPr>
      <a:lvl3pPr marL="11430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3pPr>
      <a:lvl4pPr marL="16002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20574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5146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en-US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s/_rels/slide1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4.xml"/></Relationships>
</file>

<file path=ppt/slides/_rels/slide2.xml.rels><?xml version="1.0" encoding="UTF-8" standalone="yes"?>
<Relationships xmlns="http://schemas.openxmlformats.org/package/2006/relationships"><Relationship Id="rId2" Type="http://schemas.openxmlformats.org/officeDocument/2006/relationships/notesSlide" Target="../notesSlides/notesSlide1.xml"/><Relationship Id="rId1" Type="http://schemas.openxmlformats.org/officeDocument/2006/relationships/slideLayout" Target="../slideLayouts/slideLayout10.xml"/></Relationships>
</file>

<file path=ppt/slides/_rels/slide3.xml.rels><?xml version="1.0" encoding="UTF-8" standalone="yes"?>
<Relationships xmlns="http://schemas.openxmlformats.org/package/2006/relationships"><Relationship Id="rId2" Type="http://schemas.openxmlformats.org/officeDocument/2006/relationships/notesSlide" Target="../notesSlides/notesSlide2.xml"/><Relationship Id="rId1" Type="http://schemas.openxmlformats.org/officeDocument/2006/relationships/slideLayout" Target="../slideLayouts/slideLayout10.xml"/></Relationships>
</file>

<file path=ppt/slides/_rels/slide4.xml.rels><?xml version="1.0" encoding="UTF-8" standalone="yes"?>
<Relationships xmlns="http://schemas.openxmlformats.org/package/2006/relationships"><Relationship Id="rId2" Type="http://schemas.openxmlformats.org/officeDocument/2006/relationships/notesSlide" Target="../notesSlides/notesSlide3.xml"/><Relationship Id="rId1" Type="http://schemas.openxmlformats.org/officeDocument/2006/relationships/slideLayout" Target="../slideLayouts/slideLayout10.xml"/></Relationships>
</file>

<file path=ppt/slides/_rels/slide5.xml.rels><?xml version="1.0" encoding="UTF-8" standalone="yes"?>
<Relationships xmlns="http://schemas.openxmlformats.org/package/2006/relationships"><Relationship Id="rId2" Type="http://schemas.openxmlformats.org/officeDocument/2006/relationships/notesSlide" Target="../notesSlides/notesSlide4.xml"/><Relationship Id="rId1" Type="http://schemas.openxmlformats.org/officeDocument/2006/relationships/slideLayout" Target="../slideLayouts/slideLayout10.xml"/></Relationships>
</file>

<file path=ppt/slides/_rels/slide6.xml.rels><?xml version="1.0" encoding="UTF-8" standalone="yes"?>
<Relationships xmlns="http://schemas.openxmlformats.org/package/2006/relationships"><Relationship Id="rId3" Type="http://schemas.openxmlformats.org/officeDocument/2006/relationships/image" Target="../media/image27.png"/><Relationship Id="rId2" Type="http://schemas.openxmlformats.org/officeDocument/2006/relationships/notesSlide" Target="../notesSlides/notesSlide5.xml"/><Relationship Id="rId1" Type="http://schemas.openxmlformats.org/officeDocument/2006/relationships/slideLayout" Target="../slideLayouts/slideLayout10.xml"/><Relationship Id="rId4" Type="http://schemas.openxmlformats.org/officeDocument/2006/relationships/image" Target="../media/image28.png"/></Relationships>
</file>

<file path=ppt/slides/_rels/slide7.xml.rels><?xml version="1.0" encoding="UTF-8" standalone="yes"?>
<Relationships xmlns="http://schemas.openxmlformats.org/package/2006/relationships"><Relationship Id="rId2" Type="http://schemas.openxmlformats.org/officeDocument/2006/relationships/notesSlide" Target="../notesSlides/notesSlide6.xml"/><Relationship Id="rId1" Type="http://schemas.openxmlformats.org/officeDocument/2006/relationships/slideLayout" Target="../slideLayouts/slideLayout10.xml"/></Relationships>
</file>

<file path=ppt/slides/_rels/slide8.xml.rels><?xml version="1.0" encoding="UTF-8" standalone="yes"?>
<Relationships xmlns="http://schemas.openxmlformats.org/package/2006/relationships"><Relationship Id="rId3" Type="http://schemas.openxmlformats.org/officeDocument/2006/relationships/image" Target="../media/image29.png"/><Relationship Id="rId2" Type="http://schemas.openxmlformats.org/officeDocument/2006/relationships/notesSlide" Target="../notesSlides/notesSlide7.xml"/><Relationship Id="rId1" Type="http://schemas.openxmlformats.org/officeDocument/2006/relationships/slideLayout" Target="../slideLayouts/slideLayout10.xml"/><Relationship Id="rId4" Type="http://schemas.openxmlformats.org/officeDocument/2006/relationships/image" Target="../media/image30.emf"/></Relationships>
</file>

<file path=ppt/slides/_rels/slide9.xml.rels><?xml version="1.0" encoding="UTF-8" standalone="yes"?>
<Relationships xmlns="http://schemas.openxmlformats.org/package/2006/relationships"><Relationship Id="rId2" Type="http://schemas.openxmlformats.org/officeDocument/2006/relationships/notesSlide" Target="../notesSlides/notesSlide8.xml"/><Relationship Id="rId1" Type="http://schemas.openxmlformats.org/officeDocument/2006/relationships/slideLayout" Target="../slideLayouts/slideLayout10.xml"/></Relationships>
</file>

<file path=ppt/slides/_rels/slide10.xml.rels><?xml version="1.0" encoding="UTF-8" standalone="yes"?>
<Relationships xmlns="http://schemas.openxmlformats.org/package/2006/relationships"><Relationship Id="rId3" Type="http://schemas.openxmlformats.org/officeDocument/2006/relationships/image" Target="../media/image31.png"/><Relationship Id="rId2" Type="http://schemas.openxmlformats.org/officeDocument/2006/relationships/notesSlide" Target="../notesSlides/notesSlide9.xml"/><Relationship Id="rId1" Type="http://schemas.openxmlformats.org/officeDocument/2006/relationships/slideLayout" Target="../slideLayouts/slideLayout10.xml"/></Relationships>
</file>

<file path=ppt/slides/_rels/slide11.xml.rels><?xml version="1.0" encoding="UTF-8" standalone="yes"?>
<Relationships xmlns="http://schemas.openxmlformats.org/package/2006/relationships"><Relationship Id="rId3" Type="http://schemas.openxmlformats.org/officeDocument/2006/relationships/image" Target="../media/image31.png"/><Relationship Id="rId2" Type="http://schemas.openxmlformats.org/officeDocument/2006/relationships/notesSlide" Target="../notesSlides/notesSlide10.xml"/><Relationship Id="rId1" Type="http://schemas.openxmlformats.org/officeDocument/2006/relationships/slideLayout" Target="../slideLayouts/slideLayout10.xml"/></Relationships>
</file>

<file path=ppt/slides/_rels/slide12.xml.rels><?xml version="1.0" encoding="UTF-8" standalone="yes"?>
<Relationships xmlns="http://schemas.openxmlformats.org/package/2006/relationships"><Relationship Id="rId2" Type="http://schemas.openxmlformats.org/officeDocument/2006/relationships/notesSlide" Target="../notesSlides/notesSlide11.xml"/><Relationship Id="rId1" Type="http://schemas.openxmlformats.org/officeDocument/2006/relationships/slideLayout" Target="../slideLayouts/slideLayout10.xml"/></Relationships>
</file>

<file path=ppt/slides/_rels/slide13.xml.rels><?xml version="1.0" encoding="UTF-8" standalone="yes"?>
<Relationships xmlns="http://schemas.openxmlformats.org/package/2006/relationships"><Relationship Id="rId3" Type="http://schemas.openxmlformats.org/officeDocument/2006/relationships/image" Target="../media/image32.png"/><Relationship Id="rId2" Type="http://schemas.openxmlformats.org/officeDocument/2006/relationships/notesSlide" Target="../notesSlides/notesSlide12.xml"/><Relationship Id="rId1" Type="http://schemas.openxmlformats.org/officeDocument/2006/relationships/slideLayout" Target="../slideLayouts/slideLayout10.xml"/></Relationships>
</file>

<file path=ppt/slides/_rels/slide14.xml.rels><?xml version="1.0" encoding="UTF-8" standalone="yes"?>
<Relationships xmlns="http://schemas.openxmlformats.org/package/2006/relationships"><Relationship Id="rId3" Type="http://schemas.openxmlformats.org/officeDocument/2006/relationships/image" Target="../media/image33.png"/><Relationship Id="rId2" Type="http://schemas.openxmlformats.org/officeDocument/2006/relationships/notesSlide" Target="../notesSlides/notesSlide13.xml"/><Relationship Id="rId1" Type="http://schemas.openxmlformats.org/officeDocument/2006/relationships/slideLayout" Target="../slideLayouts/slideLayout10.xml"/></Relationships>
</file>

<file path=ppt/slides/_rels/slide15.xml.rels><?xml version="1.0" encoding="UTF-8" standalone="yes"?>
<Relationships xmlns="http://schemas.openxmlformats.org/package/2006/relationships"><Relationship Id="rId3" Type="http://schemas.openxmlformats.org/officeDocument/2006/relationships/image" Target="../media/image34.png"/><Relationship Id="rId2" Type="http://schemas.openxmlformats.org/officeDocument/2006/relationships/notesSlide" Target="../notesSlides/notesSlide14.xml"/><Relationship Id="rId1" Type="http://schemas.openxmlformats.org/officeDocument/2006/relationships/slideLayout" Target="../slideLayouts/slideLayout10.xml"/></Relationships>
</file>

<file path=ppt/slides/_rels/slide16.xml.rels><?xml version="1.0" encoding="UTF-8" standalone="yes"?>
<Relationships xmlns="http://schemas.openxmlformats.org/package/2006/relationships"><Relationship Id="rId3" Type="http://schemas.openxmlformats.org/officeDocument/2006/relationships/image" Target="../media/image35.png"/><Relationship Id="rId2" Type="http://schemas.openxmlformats.org/officeDocument/2006/relationships/notesSlide" Target="../notesSlides/notesSlide15.xml"/><Relationship Id="rId1" Type="http://schemas.openxmlformats.org/officeDocument/2006/relationships/slideLayout" Target="../slideLayouts/slideLayout10.xml"/></Relationships>
</file>

<file path=ppt/slides/_rels/slide17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4.xml"/></Relationships>
</file>

<file path=ppt/slides/slide1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Content Placeholder 1">
            <a:extLst>
              <a:ext uri="{FF2B5EF4-FFF2-40B4-BE49-F238E27FC236}">
                <a16:creationId xmlns:a16="http://schemas.microsoft.com/office/drawing/2014/main" id="{E1C7EAB8-6FCF-4D69-AE3E-78B1E4AEEA57}"/>
              </a:ext>
            </a:extLst>
          </p:cNvPr>
          <p:cNvSpPr>
            <a:spLocks noGrp="1"/>
          </p:cNvSpPr>
          <p:nvPr>
            <p:ph idx="1"/>
          </p:nvPr>
        </p:nvSpPr>
        <p:spPr>
          <a:xfrm>
            <a:off x="630810" y="1508166"/>
            <a:ext cx="5755922" cy="3827404"/>
          </a:xfrm>
        </p:spPr>
        <p:txBody>
          <a:bodyPr/>
          <a:lstStyle/>
          <a:p>
            <a:r>
              <a:rPr lang="en-US" sz="6600" b="1" dirty="0">
                <a:solidFill>
                  <a:schemeClr val="bg1"/>
                </a:solidFill>
              </a:rPr>
              <a:t>ACCA7048</a:t>
            </a:r>
          </a:p>
          <a:p>
            <a:r>
              <a:rPr lang="en-US" sz="6600" b="1" dirty="0"/>
              <a:t>Database Systems</a:t>
            </a:r>
          </a:p>
          <a:p>
            <a:endParaRPr lang="en-GB" sz="5400" b="1" dirty="0">
              <a:solidFill>
                <a:schemeClr val="bg1"/>
              </a:solidFill>
            </a:endParaRPr>
          </a:p>
          <a:p>
            <a:r>
              <a:rPr lang="en-GB" sz="5400" b="1" dirty="0"/>
              <a:t>Subqueries and Joins</a:t>
            </a:r>
            <a:endParaRPr lang="en-GB" sz="5400" b="1" dirty="0">
              <a:solidFill>
                <a:schemeClr val="bg1"/>
              </a:solidFill>
            </a:endParaRPr>
          </a:p>
        </p:txBody>
      </p:sp>
      <p:sp>
        <p:nvSpPr>
          <p:cNvPr id="4" name="TextBox 3">
            <a:extLst>
              <a:ext uri="{FF2B5EF4-FFF2-40B4-BE49-F238E27FC236}">
                <a16:creationId xmlns:a16="http://schemas.microsoft.com/office/drawing/2014/main" id="{23E6EE5C-FF74-0C01-6E6F-47ADC9495237}"/>
              </a:ext>
            </a:extLst>
          </p:cNvPr>
          <p:cNvSpPr txBox="1"/>
          <p:nvPr/>
        </p:nvSpPr>
        <p:spPr>
          <a:xfrm>
            <a:off x="7953499" y="5362870"/>
            <a:ext cx="4491841" cy="1106970"/>
          </a:xfrm>
          <a:prstGeom prst="rect">
            <a:avLst/>
          </a:prstGeom>
          <a:noFill/>
        </p:spPr>
        <p:txBody>
          <a:bodyPr wrap="square">
            <a:spAutoFit/>
          </a:bodyPr>
          <a:lstStyle/>
          <a:p>
            <a:pPr marL="0" marR="0" lvl="0" indent="0" algn="l" defTabSz="914400" rtl="0" eaLnBrk="1" fontAlgn="auto" latinLnBrk="0" hangingPunct="1">
              <a:lnSpc>
                <a:spcPct val="90000"/>
              </a:lnSpc>
              <a:spcBef>
                <a:spcPts val="1000"/>
              </a:spcBef>
              <a:spcAft>
                <a:spcPts val="0"/>
              </a:spcAft>
              <a:buClrTx/>
              <a:buSzTx/>
              <a:buFont typeface="Arial" panose="020B0604020202020204" pitchFamily="34" charset="0"/>
              <a:buNone/>
              <a:tabLst/>
              <a:defRPr/>
            </a:pPr>
            <a:r>
              <a:rPr kumimoji="0" lang="en-GB" sz="3200" b="1" i="0" u="none" strike="noStrike" kern="1200" cap="none" spc="0" normalizeH="0" baseline="0" noProof="0" dirty="0">
                <a:ln>
                  <a:noFill/>
                </a:ln>
                <a:solidFill>
                  <a:prstClr val="white"/>
                </a:solidFill>
                <a:effectLst/>
                <a:uLnTx/>
                <a:uFillTx/>
                <a:latin typeface="Calibri" panose="020F0502020204030204"/>
                <a:ea typeface="+mn-ea"/>
                <a:cs typeface="+mn-cs"/>
              </a:rPr>
              <a:t>Mark Huntly</a:t>
            </a:r>
          </a:p>
          <a:p>
            <a:pPr marL="0" marR="0" lvl="0" indent="0" algn="l" defTabSz="914400" rtl="0" eaLnBrk="1" fontAlgn="auto" latinLnBrk="0" hangingPunct="1">
              <a:lnSpc>
                <a:spcPct val="90000"/>
              </a:lnSpc>
              <a:spcBef>
                <a:spcPts val="1000"/>
              </a:spcBef>
              <a:spcAft>
                <a:spcPts val="0"/>
              </a:spcAft>
              <a:buClrTx/>
              <a:buSzTx/>
              <a:buFont typeface="Arial" panose="020B0604020202020204" pitchFamily="34" charset="0"/>
              <a:buNone/>
              <a:tabLst/>
              <a:defRPr/>
            </a:pPr>
            <a:r>
              <a:rPr kumimoji="0" lang="en-GB" sz="3200" b="1" i="0" u="none" strike="noStrike" kern="1200" cap="none" spc="0" normalizeH="0" baseline="0" noProof="0" dirty="0">
                <a:ln>
                  <a:noFill/>
                </a:ln>
                <a:solidFill>
                  <a:prstClr val="white"/>
                </a:solidFill>
                <a:effectLst/>
                <a:uLnTx/>
                <a:uFillTx/>
                <a:latin typeface="Calibri" panose="020F0502020204030204"/>
                <a:ea typeface="+mn-ea"/>
                <a:cs typeface="+mn-cs"/>
              </a:rPr>
              <a:t>m.huntly@uwtsd.ac.uk</a:t>
            </a:r>
          </a:p>
        </p:txBody>
      </p:sp>
    </p:spTree>
    <p:extLst>
      <p:ext uri="{BB962C8B-B14F-4D97-AF65-F5344CB8AC3E}">
        <p14:creationId xmlns:p14="http://schemas.microsoft.com/office/powerpoint/2010/main" val="3986525193"/>
      </p:ext>
    </p:extLst>
  </p:cSld>
  <p:clrMapOvr>
    <a:masterClrMapping/>
  </p:clrMapOvr>
</p:sld>
</file>

<file path=ppt/slides/slide2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5" name="Title 4">
            <a:extLst>
              <a:ext uri="{FF2B5EF4-FFF2-40B4-BE49-F238E27FC236}">
                <a16:creationId xmlns:a16="http://schemas.microsoft.com/office/drawing/2014/main" id="{1F644B5D-8907-A2AF-0E8B-FF1DBA482B6B}"/>
              </a:ext>
            </a:extLst>
          </p:cNvPr>
          <p:cNvSpPr>
            <a:spLocks noGrp="1"/>
          </p:cNvSpPr>
          <p:nvPr>
            <p:ph type="title"/>
          </p:nvPr>
        </p:nvSpPr>
        <p:spPr/>
        <p:txBody>
          <a:bodyPr>
            <a:normAutofit/>
          </a:bodyPr>
          <a:lstStyle/>
          <a:p>
            <a:r>
              <a:rPr lang="en-US" sz="6000" b="1" dirty="0"/>
              <a:t>Lecture objectives</a:t>
            </a:r>
            <a:endParaRPr lang="en-GB" sz="6000" b="1" dirty="0"/>
          </a:p>
        </p:txBody>
      </p:sp>
      <p:sp>
        <p:nvSpPr>
          <p:cNvPr id="6" name="Content Placeholder 5">
            <a:extLst>
              <a:ext uri="{FF2B5EF4-FFF2-40B4-BE49-F238E27FC236}">
                <a16:creationId xmlns:a16="http://schemas.microsoft.com/office/drawing/2014/main" id="{3D67E093-E177-5747-6FF5-783CA731212A}"/>
              </a:ext>
            </a:extLst>
          </p:cNvPr>
          <p:cNvSpPr>
            <a:spLocks noGrp="1"/>
          </p:cNvSpPr>
          <p:nvPr>
            <p:ph idx="1"/>
          </p:nvPr>
        </p:nvSpPr>
        <p:spPr>
          <a:xfrm>
            <a:off x="358219" y="1825625"/>
            <a:ext cx="11481847" cy="3885364"/>
          </a:xfrm>
        </p:spPr>
        <p:txBody>
          <a:bodyPr>
            <a:normAutofit/>
          </a:bodyPr>
          <a:lstStyle/>
          <a:p>
            <a:r>
              <a:rPr lang="en-US" sz="3200" dirty="0"/>
              <a:t>Querying from more than one table</a:t>
            </a:r>
          </a:p>
          <a:p>
            <a:r>
              <a:rPr lang="en-US" sz="3200" dirty="0"/>
              <a:t>Correlated Subqueries</a:t>
            </a:r>
          </a:p>
          <a:p>
            <a:r>
              <a:rPr lang="en-US" sz="3200" dirty="0"/>
              <a:t>Non-correlated Subqueries</a:t>
            </a:r>
          </a:p>
          <a:p>
            <a:r>
              <a:rPr lang="en-US" sz="3200" dirty="0"/>
              <a:t>Inner Joins</a:t>
            </a:r>
          </a:p>
          <a:p>
            <a:r>
              <a:rPr lang="en-US" sz="3200" dirty="0"/>
              <a:t>Outer Joins</a:t>
            </a:r>
          </a:p>
          <a:p>
            <a:pPr marL="0" indent="0">
              <a:buNone/>
            </a:pPr>
            <a:endParaRPr lang="en-US" sz="3200" dirty="0"/>
          </a:p>
          <a:p>
            <a:endParaRPr lang="en-GB" sz="3200" dirty="0"/>
          </a:p>
        </p:txBody>
      </p:sp>
    </p:spTree>
    <p:extLst>
      <p:ext uri="{BB962C8B-B14F-4D97-AF65-F5344CB8AC3E}">
        <p14:creationId xmlns:p14="http://schemas.microsoft.com/office/powerpoint/2010/main" val="1848820528"/>
      </p:ext>
    </p:extLst>
  </p:cSld>
  <p:clrMapOvr>
    <a:masterClrMapping/>
  </p:clrMapOvr>
</p:sld>
</file>

<file path=ppt/slides/slide3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5" name="Title 4">
            <a:extLst>
              <a:ext uri="{FF2B5EF4-FFF2-40B4-BE49-F238E27FC236}">
                <a16:creationId xmlns:a16="http://schemas.microsoft.com/office/drawing/2014/main" id="{1F644B5D-8907-A2AF-0E8B-FF1DBA482B6B}"/>
              </a:ext>
            </a:extLst>
          </p:cNvPr>
          <p:cNvSpPr>
            <a:spLocks noGrp="1"/>
          </p:cNvSpPr>
          <p:nvPr>
            <p:ph type="title"/>
          </p:nvPr>
        </p:nvSpPr>
        <p:spPr/>
        <p:txBody>
          <a:bodyPr>
            <a:normAutofit/>
          </a:bodyPr>
          <a:lstStyle/>
          <a:p>
            <a:r>
              <a:rPr lang="en-US" sz="6000" b="1" dirty="0"/>
              <a:t>Data Retrieval with SQL</a:t>
            </a:r>
            <a:endParaRPr lang="en-GB" sz="6000" b="1" dirty="0"/>
          </a:p>
        </p:txBody>
      </p:sp>
      <p:sp>
        <p:nvSpPr>
          <p:cNvPr id="6" name="Content Placeholder 5">
            <a:extLst>
              <a:ext uri="{FF2B5EF4-FFF2-40B4-BE49-F238E27FC236}">
                <a16:creationId xmlns:a16="http://schemas.microsoft.com/office/drawing/2014/main" id="{3D67E093-E177-5747-6FF5-783CA731212A}"/>
              </a:ext>
            </a:extLst>
          </p:cNvPr>
          <p:cNvSpPr>
            <a:spLocks noGrp="1"/>
          </p:cNvSpPr>
          <p:nvPr>
            <p:ph idx="1"/>
          </p:nvPr>
        </p:nvSpPr>
        <p:spPr>
          <a:xfrm>
            <a:off x="358219" y="1825624"/>
            <a:ext cx="11481847" cy="3949533"/>
          </a:xfrm>
        </p:spPr>
        <p:txBody>
          <a:bodyPr>
            <a:normAutofit/>
          </a:bodyPr>
          <a:lstStyle/>
          <a:p>
            <a:r>
              <a:rPr lang="en-US" sz="3200" dirty="0"/>
              <a:t>Retrieving data with a SQL query will always produce a relation.</a:t>
            </a:r>
          </a:p>
          <a:p>
            <a:r>
              <a:rPr lang="en-US" sz="3200" dirty="0"/>
              <a:t>As a result, the results from that relation can be used as an argument within another query.</a:t>
            </a:r>
          </a:p>
          <a:p>
            <a:r>
              <a:rPr lang="en-US" sz="3200" dirty="0"/>
              <a:t>By doing this, we create </a:t>
            </a:r>
            <a:r>
              <a:rPr lang="en-US" sz="3200" b="1" dirty="0"/>
              <a:t>subqueries</a:t>
            </a:r>
            <a:r>
              <a:rPr lang="en-US" sz="3200" dirty="0"/>
              <a:t>.</a:t>
            </a:r>
          </a:p>
          <a:p>
            <a:r>
              <a:rPr lang="en-GB" sz="3200" dirty="0"/>
              <a:t>There are two forms of subquery:</a:t>
            </a:r>
          </a:p>
          <a:p>
            <a:pPr lvl="1"/>
            <a:r>
              <a:rPr lang="en-GB" sz="2800" dirty="0"/>
              <a:t>Non-correlated.</a:t>
            </a:r>
          </a:p>
          <a:p>
            <a:pPr lvl="1"/>
            <a:r>
              <a:rPr lang="en-GB" sz="2800" dirty="0"/>
              <a:t>Correlated.</a:t>
            </a:r>
          </a:p>
        </p:txBody>
      </p:sp>
    </p:spTree>
    <p:extLst>
      <p:ext uri="{BB962C8B-B14F-4D97-AF65-F5344CB8AC3E}">
        <p14:creationId xmlns:p14="http://schemas.microsoft.com/office/powerpoint/2010/main" val="1549486288"/>
      </p:ext>
    </p:extLst>
  </p:cSld>
  <p:clrMapOvr>
    <a:masterClrMapping/>
  </p:clrMapOvr>
</p:sld>
</file>

<file path=ppt/slides/slide4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5" name="Title 4">
            <a:extLst>
              <a:ext uri="{FF2B5EF4-FFF2-40B4-BE49-F238E27FC236}">
                <a16:creationId xmlns:a16="http://schemas.microsoft.com/office/drawing/2014/main" id="{1F644B5D-8907-A2AF-0E8B-FF1DBA482B6B}"/>
              </a:ext>
            </a:extLst>
          </p:cNvPr>
          <p:cNvSpPr>
            <a:spLocks noGrp="1"/>
          </p:cNvSpPr>
          <p:nvPr>
            <p:ph type="title"/>
          </p:nvPr>
        </p:nvSpPr>
        <p:spPr/>
        <p:txBody>
          <a:bodyPr>
            <a:normAutofit/>
          </a:bodyPr>
          <a:lstStyle/>
          <a:p>
            <a:r>
              <a:rPr lang="en-US" sz="6000" b="1" dirty="0"/>
              <a:t>Non-correlated Subquery</a:t>
            </a:r>
            <a:endParaRPr lang="en-GB" sz="6000" b="1" dirty="0"/>
          </a:p>
        </p:txBody>
      </p:sp>
      <p:sp>
        <p:nvSpPr>
          <p:cNvPr id="6" name="Content Placeholder 5">
            <a:extLst>
              <a:ext uri="{FF2B5EF4-FFF2-40B4-BE49-F238E27FC236}">
                <a16:creationId xmlns:a16="http://schemas.microsoft.com/office/drawing/2014/main" id="{3D67E093-E177-5747-6FF5-783CA731212A}"/>
              </a:ext>
            </a:extLst>
          </p:cNvPr>
          <p:cNvSpPr>
            <a:spLocks noGrp="1"/>
          </p:cNvSpPr>
          <p:nvPr>
            <p:ph idx="1"/>
          </p:nvPr>
        </p:nvSpPr>
        <p:spPr>
          <a:xfrm>
            <a:off x="358219" y="1690688"/>
            <a:ext cx="11481847" cy="4211347"/>
          </a:xfrm>
        </p:spPr>
        <p:txBody>
          <a:bodyPr>
            <a:normAutofit/>
          </a:bodyPr>
          <a:lstStyle/>
          <a:p>
            <a:r>
              <a:rPr lang="en-US" sz="3000" dirty="0"/>
              <a:t>Also known as a Nested Subquery.</a:t>
            </a:r>
          </a:p>
          <a:p>
            <a:r>
              <a:rPr lang="en-US" sz="3000" dirty="0"/>
              <a:t>The subquery is an inner statement / query within an outer query.</a:t>
            </a:r>
          </a:p>
          <a:p>
            <a:r>
              <a:rPr lang="en-US" sz="3000" dirty="0"/>
              <a:t>A non-correlated subquery only needs to be called once for the DBMS to solve a problem.</a:t>
            </a:r>
          </a:p>
          <a:p>
            <a:pPr lvl="1"/>
            <a:r>
              <a:rPr lang="en-US" sz="2600" dirty="0"/>
              <a:t>Non-correlated example:</a:t>
            </a:r>
          </a:p>
          <a:p>
            <a:pPr marL="457200" lvl="1" indent="0">
              <a:buNone/>
            </a:pPr>
            <a:r>
              <a:rPr lang="en-US" dirty="0"/>
              <a:t>	SELECT </a:t>
            </a:r>
            <a:r>
              <a:rPr lang="en-US" dirty="0" err="1"/>
              <a:t>owner_name</a:t>
            </a:r>
            <a:r>
              <a:rPr lang="en-US" dirty="0"/>
              <a:t> FROM Owner</a:t>
            </a:r>
          </a:p>
          <a:p>
            <a:pPr marL="457200" lvl="1" indent="0">
              <a:buNone/>
            </a:pPr>
            <a:r>
              <a:rPr lang="en-US" dirty="0"/>
              <a:t>	WHERE </a:t>
            </a:r>
            <a:r>
              <a:rPr lang="en-US" dirty="0" err="1"/>
              <a:t>property_number</a:t>
            </a:r>
            <a:r>
              <a:rPr lang="en-US" dirty="0"/>
              <a:t> IN</a:t>
            </a:r>
          </a:p>
          <a:p>
            <a:pPr marL="457200" lvl="1" indent="0">
              <a:buNone/>
            </a:pPr>
            <a:r>
              <a:rPr lang="en-US" dirty="0"/>
              <a:t>		(SELECT </a:t>
            </a:r>
            <a:r>
              <a:rPr lang="en-US" dirty="0" err="1"/>
              <a:t>property_number</a:t>
            </a:r>
            <a:r>
              <a:rPr lang="en-US" dirty="0"/>
              <a:t> FROM property</a:t>
            </a:r>
          </a:p>
          <a:p>
            <a:pPr marL="457200" lvl="1" indent="0">
              <a:buNone/>
            </a:pPr>
            <a:r>
              <a:rPr lang="en-US" dirty="0"/>
              <a:t>		 WHERE area = ‘Br%’);</a:t>
            </a:r>
            <a:endParaRPr lang="en-GB" dirty="0"/>
          </a:p>
        </p:txBody>
      </p:sp>
    </p:spTree>
    <p:extLst>
      <p:ext uri="{BB962C8B-B14F-4D97-AF65-F5344CB8AC3E}">
        <p14:creationId xmlns:p14="http://schemas.microsoft.com/office/powerpoint/2010/main" val="2505819068"/>
      </p:ext>
    </p:extLst>
  </p:cSld>
  <p:clrMapOvr>
    <a:masterClrMapping/>
  </p:clrMapOvr>
</p:sld>
</file>

<file path=ppt/slides/slide5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5" name="Title 4">
            <a:extLst>
              <a:ext uri="{FF2B5EF4-FFF2-40B4-BE49-F238E27FC236}">
                <a16:creationId xmlns:a16="http://schemas.microsoft.com/office/drawing/2014/main" id="{1F644B5D-8907-A2AF-0E8B-FF1DBA482B6B}"/>
              </a:ext>
            </a:extLst>
          </p:cNvPr>
          <p:cNvSpPr>
            <a:spLocks noGrp="1"/>
          </p:cNvSpPr>
          <p:nvPr>
            <p:ph type="title"/>
          </p:nvPr>
        </p:nvSpPr>
        <p:spPr/>
        <p:txBody>
          <a:bodyPr>
            <a:normAutofit/>
          </a:bodyPr>
          <a:lstStyle/>
          <a:p>
            <a:r>
              <a:rPr lang="en-US" sz="6000" b="1" dirty="0"/>
              <a:t>Non-correlated Subquery</a:t>
            </a:r>
            <a:endParaRPr lang="en-GB" sz="6000" b="1" dirty="0"/>
          </a:p>
        </p:txBody>
      </p:sp>
      <p:sp>
        <p:nvSpPr>
          <p:cNvPr id="6" name="Content Placeholder 5">
            <a:extLst>
              <a:ext uri="{FF2B5EF4-FFF2-40B4-BE49-F238E27FC236}">
                <a16:creationId xmlns:a16="http://schemas.microsoft.com/office/drawing/2014/main" id="{3D67E093-E177-5747-6FF5-783CA731212A}"/>
              </a:ext>
            </a:extLst>
          </p:cNvPr>
          <p:cNvSpPr>
            <a:spLocks noGrp="1"/>
          </p:cNvSpPr>
          <p:nvPr>
            <p:ph idx="1"/>
          </p:nvPr>
        </p:nvSpPr>
        <p:spPr/>
        <p:txBody>
          <a:bodyPr>
            <a:normAutofit/>
          </a:bodyPr>
          <a:lstStyle/>
          <a:p>
            <a:r>
              <a:rPr lang="en-US" sz="3000" dirty="0"/>
              <a:t>The subquery is an inner statement / query within an outer query.</a:t>
            </a:r>
          </a:p>
          <a:p>
            <a:r>
              <a:rPr lang="en-US" sz="3000" dirty="0"/>
              <a:t>A non-correlated subquery only needs to be called once for the DBMS to solve a problem.</a:t>
            </a:r>
          </a:p>
          <a:p>
            <a:pPr lvl="1"/>
            <a:r>
              <a:rPr lang="en-US" sz="2600" dirty="0"/>
              <a:t>Non-correlated example:</a:t>
            </a:r>
          </a:p>
          <a:p>
            <a:pPr marL="457200" lvl="1" indent="0">
              <a:buNone/>
            </a:pPr>
            <a:r>
              <a:rPr lang="en-US" dirty="0"/>
              <a:t>	SELECT </a:t>
            </a:r>
            <a:r>
              <a:rPr lang="en-US" dirty="0" err="1"/>
              <a:t>owner_name</a:t>
            </a:r>
            <a:r>
              <a:rPr lang="en-US" dirty="0"/>
              <a:t> FROM Owner</a:t>
            </a:r>
          </a:p>
          <a:p>
            <a:pPr marL="457200" lvl="1" indent="0">
              <a:buNone/>
            </a:pPr>
            <a:r>
              <a:rPr lang="en-US" dirty="0"/>
              <a:t>	WHERE </a:t>
            </a:r>
            <a:r>
              <a:rPr lang="en-US" dirty="0" err="1"/>
              <a:t>property_number</a:t>
            </a:r>
            <a:r>
              <a:rPr lang="en-US" dirty="0"/>
              <a:t> IN</a:t>
            </a:r>
          </a:p>
          <a:p>
            <a:pPr marL="457200" lvl="1" indent="0">
              <a:buNone/>
            </a:pPr>
            <a:r>
              <a:rPr lang="en-US" dirty="0"/>
              <a:t>		(SELECT </a:t>
            </a:r>
            <a:r>
              <a:rPr lang="en-US" dirty="0" err="1"/>
              <a:t>property_number</a:t>
            </a:r>
            <a:r>
              <a:rPr lang="en-US" dirty="0"/>
              <a:t> FROM property</a:t>
            </a:r>
          </a:p>
          <a:p>
            <a:pPr marL="457200" lvl="1" indent="0">
              <a:buNone/>
            </a:pPr>
            <a:r>
              <a:rPr lang="en-US" dirty="0"/>
              <a:t>		 WHERE area = ‘Br%’);</a:t>
            </a:r>
            <a:endParaRPr lang="en-GB" dirty="0"/>
          </a:p>
        </p:txBody>
      </p:sp>
      <p:sp>
        <p:nvSpPr>
          <p:cNvPr id="2" name="Rectangle 1">
            <a:extLst>
              <a:ext uri="{FF2B5EF4-FFF2-40B4-BE49-F238E27FC236}">
                <a16:creationId xmlns:a16="http://schemas.microsoft.com/office/drawing/2014/main" id="{F05BC7F6-CD41-0223-790A-74180B374DEF}"/>
              </a:ext>
            </a:extLst>
          </p:cNvPr>
          <p:cNvSpPr/>
          <p:nvPr/>
        </p:nvSpPr>
        <p:spPr>
          <a:xfrm>
            <a:off x="2090057" y="4417621"/>
            <a:ext cx="5723907" cy="914400"/>
          </a:xfrm>
          <a:prstGeom prst="rect">
            <a:avLst/>
          </a:prstGeom>
          <a:noFill/>
          <a:ln w="57150">
            <a:solidFill>
              <a:srgbClr val="FF0000"/>
            </a:solidFill>
          </a:ln>
        </p:spPr>
        <p:style>
          <a:lnRef idx="2">
            <a:schemeClr val="accent1">
              <a:shade val="15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GB"/>
          </a:p>
        </p:txBody>
      </p:sp>
      <p:cxnSp>
        <p:nvCxnSpPr>
          <p:cNvPr id="4" name="Straight Arrow Connector 3">
            <a:extLst>
              <a:ext uri="{FF2B5EF4-FFF2-40B4-BE49-F238E27FC236}">
                <a16:creationId xmlns:a16="http://schemas.microsoft.com/office/drawing/2014/main" id="{A028B125-695B-4AA2-F458-F97A5424398A}"/>
              </a:ext>
            </a:extLst>
          </p:cNvPr>
          <p:cNvCxnSpPr>
            <a:cxnSpLocks/>
          </p:cNvCxnSpPr>
          <p:nvPr/>
        </p:nvCxnSpPr>
        <p:spPr>
          <a:xfrm flipH="1">
            <a:off x="7897091" y="4892634"/>
            <a:ext cx="1318161" cy="0"/>
          </a:xfrm>
          <a:prstGeom prst="straightConnector1">
            <a:avLst/>
          </a:prstGeom>
          <a:ln w="76200">
            <a:solidFill>
              <a:srgbClr val="FF0000"/>
            </a:solidFill>
            <a:tailEnd type="triangle"/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sp>
        <p:nvSpPr>
          <p:cNvPr id="9" name="TextBox 8">
            <a:extLst>
              <a:ext uri="{FF2B5EF4-FFF2-40B4-BE49-F238E27FC236}">
                <a16:creationId xmlns:a16="http://schemas.microsoft.com/office/drawing/2014/main" id="{41F6D4E6-FB94-DAED-B0C9-30D4FC307C41}"/>
              </a:ext>
            </a:extLst>
          </p:cNvPr>
          <p:cNvSpPr txBox="1"/>
          <p:nvPr/>
        </p:nvSpPr>
        <p:spPr>
          <a:xfrm>
            <a:off x="9299479" y="4631024"/>
            <a:ext cx="1604927" cy="523220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r>
              <a:rPr lang="en-US" sz="2800" b="1" dirty="0">
                <a:solidFill>
                  <a:srgbClr val="FF0000"/>
                </a:solidFill>
              </a:rPr>
              <a:t>Subquery</a:t>
            </a:r>
            <a:endParaRPr lang="en-GB" sz="2800" b="1" dirty="0">
              <a:solidFill>
                <a:srgbClr val="FF0000"/>
              </a:solidFill>
            </a:endParaRPr>
          </a:p>
        </p:txBody>
      </p:sp>
    </p:spTree>
    <p:extLst>
      <p:ext uri="{BB962C8B-B14F-4D97-AF65-F5344CB8AC3E}">
        <p14:creationId xmlns:p14="http://schemas.microsoft.com/office/powerpoint/2010/main" val="2243884996"/>
      </p:ext>
    </p:extLst>
  </p:cSld>
  <p:clrMapOvr>
    <a:masterClrMapping/>
  </p:clrMapOvr>
</p:sld>
</file>

<file path=ppt/slides/slide6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5" name="Title 4">
            <a:extLst>
              <a:ext uri="{FF2B5EF4-FFF2-40B4-BE49-F238E27FC236}">
                <a16:creationId xmlns:a16="http://schemas.microsoft.com/office/drawing/2014/main" id="{1F644B5D-8907-A2AF-0E8B-FF1DBA482B6B}"/>
              </a:ext>
            </a:extLst>
          </p:cNvPr>
          <p:cNvSpPr>
            <a:spLocks noGrp="1"/>
          </p:cNvSpPr>
          <p:nvPr>
            <p:ph type="title"/>
          </p:nvPr>
        </p:nvSpPr>
        <p:spPr/>
        <p:txBody>
          <a:bodyPr>
            <a:normAutofit/>
          </a:bodyPr>
          <a:lstStyle/>
          <a:p>
            <a:r>
              <a:rPr lang="en-US" sz="6000" b="1" dirty="0"/>
              <a:t>Non-correlated Subquery</a:t>
            </a:r>
            <a:endParaRPr lang="en-GB" sz="6000" b="1" dirty="0"/>
          </a:p>
        </p:txBody>
      </p:sp>
      <p:sp>
        <p:nvSpPr>
          <p:cNvPr id="6" name="Content Placeholder 5">
            <a:extLst>
              <a:ext uri="{FF2B5EF4-FFF2-40B4-BE49-F238E27FC236}">
                <a16:creationId xmlns:a16="http://schemas.microsoft.com/office/drawing/2014/main" id="{3D67E093-E177-5747-6FF5-783CA731212A}"/>
              </a:ext>
            </a:extLst>
          </p:cNvPr>
          <p:cNvSpPr>
            <a:spLocks noGrp="1"/>
          </p:cNvSpPr>
          <p:nvPr>
            <p:ph idx="1"/>
          </p:nvPr>
        </p:nvSpPr>
        <p:spPr>
          <a:xfrm>
            <a:off x="358219" y="1567542"/>
            <a:ext cx="11481847" cy="3916241"/>
          </a:xfrm>
        </p:spPr>
        <p:txBody>
          <a:bodyPr>
            <a:normAutofit/>
          </a:bodyPr>
          <a:lstStyle/>
          <a:p>
            <a:pPr lvl="1"/>
            <a:endParaRPr lang="en-US" sz="2600" dirty="0"/>
          </a:p>
          <a:p>
            <a:pPr lvl="1"/>
            <a:r>
              <a:rPr lang="en-US" sz="2600" dirty="0"/>
              <a:t>Non-correlated example:</a:t>
            </a:r>
          </a:p>
          <a:p>
            <a:pPr marL="457200" lvl="1" indent="0">
              <a:buNone/>
            </a:pPr>
            <a:r>
              <a:rPr lang="en-US" dirty="0"/>
              <a:t>	SELECT </a:t>
            </a:r>
            <a:r>
              <a:rPr lang="en-US" dirty="0" err="1"/>
              <a:t>owner_name</a:t>
            </a:r>
            <a:r>
              <a:rPr lang="en-US" dirty="0"/>
              <a:t> FROM Owner</a:t>
            </a:r>
          </a:p>
          <a:p>
            <a:pPr marL="457200" lvl="1" indent="0">
              <a:buNone/>
            </a:pPr>
            <a:r>
              <a:rPr lang="en-US" dirty="0"/>
              <a:t>	WHERE </a:t>
            </a:r>
            <a:r>
              <a:rPr lang="en-US" dirty="0" err="1"/>
              <a:t>property_number</a:t>
            </a:r>
            <a:r>
              <a:rPr lang="en-US" dirty="0"/>
              <a:t> IN</a:t>
            </a:r>
          </a:p>
          <a:p>
            <a:pPr marL="457200" lvl="1" indent="0">
              <a:buNone/>
            </a:pPr>
            <a:r>
              <a:rPr lang="en-US" dirty="0"/>
              <a:t>		(SELECT </a:t>
            </a:r>
            <a:r>
              <a:rPr lang="en-US" dirty="0" err="1"/>
              <a:t>property_number</a:t>
            </a:r>
            <a:r>
              <a:rPr lang="en-US" dirty="0"/>
              <a:t> FROM property</a:t>
            </a:r>
          </a:p>
          <a:p>
            <a:pPr marL="457200" lvl="1" indent="0">
              <a:buNone/>
            </a:pPr>
            <a:r>
              <a:rPr lang="en-US" dirty="0"/>
              <a:t>		 WHERE area = ‘Br%’);</a:t>
            </a:r>
          </a:p>
          <a:p>
            <a:pPr marL="457200" lvl="1" indent="0">
              <a:buNone/>
            </a:pPr>
            <a:endParaRPr lang="en-US" dirty="0"/>
          </a:p>
          <a:p>
            <a:pPr marL="457200" lvl="1" indent="0">
              <a:buNone/>
            </a:pPr>
            <a:r>
              <a:rPr lang="en-US" dirty="0"/>
              <a:t>== SELECT </a:t>
            </a:r>
            <a:r>
              <a:rPr lang="en-US" dirty="0" err="1"/>
              <a:t>owner_name</a:t>
            </a:r>
            <a:r>
              <a:rPr lang="en-US" dirty="0"/>
              <a:t> FROM Owner</a:t>
            </a:r>
          </a:p>
          <a:p>
            <a:pPr marL="457200" lvl="1" indent="0">
              <a:buNone/>
            </a:pPr>
            <a:r>
              <a:rPr lang="en-US" dirty="0"/>
              <a:t>      WHERE </a:t>
            </a:r>
            <a:r>
              <a:rPr lang="en-US" dirty="0" err="1"/>
              <a:t>property_number</a:t>
            </a:r>
            <a:r>
              <a:rPr lang="en-US" dirty="0"/>
              <a:t> IN (101, 108);</a:t>
            </a:r>
          </a:p>
        </p:txBody>
      </p:sp>
      <p:sp>
        <p:nvSpPr>
          <p:cNvPr id="2" name="Rectangle 1">
            <a:extLst>
              <a:ext uri="{FF2B5EF4-FFF2-40B4-BE49-F238E27FC236}">
                <a16:creationId xmlns:a16="http://schemas.microsoft.com/office/drawing/2014/main" id="{F05BC7F6-CD41-0223-790A-74180B374DEF}"/>
              </a:ext>
            </a:extLst>
          </p:cNvPr>
          <p:cNvSpPr/>
          <p:nvPr/>
        </p:nvSpPr>
        <p:spPr>
          <a:xfrm>
            <a:off x="2069387" y="3273669"/>
            <a:ext cx="5723907" cy="914400"/>
          </a:xfrm>
          <a:prstGeom prst="rect">
            <a:avLst/>
          </a:prstGeom>
          <a:noFill/>
          <a:ln w="57150">
            <a:solidFill>
              <a:srgbClr val="FF0000"/>
            </a:solidFill>
          </a:ln>
        </p:spPr>
        <p:style>
          <a:lnRef idx="2">
            <a:schemeClr val="accent1">
              <a:shade val="15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GB"/>
          </a:p>
        </p:txBody>
      </p:sp>
      <p:cxnSp>
        <p:nvCxnSpPr>
          <p:cNvPr id="4" name="Straight Arrow Connector 3">
            <a:extLst>
              <a:ext uri="{FF2B5EF4-FFF2-40B4-BE49-F238E27FC236}">
                <a16:creationId xmlns:a16="http://schemas.microsoft.com/office/drawing/2014/main" id="{A028B125-695B-4AA2-F458-F97A5424398A}"/>
              </a:ext>
            </a:extLst>
          </p:cNvPr>
          <p:cNvCxnSpPr>
            <a:cxnSpLocks/>
          </p:cNvCxnSpPr>
          <p:nvPr/>
        </p:nvCxnSpPr>
        <p:spPr>
          <a:xfrm flipH="1">
            <a:off x="7876421" y="3748682"/>
            <a:ext cx="1318161" cy="0"/>
          </a:xfrm>
          <a:prstGeom prst="straightConnector1">
            <a:avLst/>
          </a:prstGeom>
          <a:ln w="76200">
            <a:solidFill>
              <a:srgbClr val="FF0000"/>
            </a:solidFill>
            <a:tailEnd type="triangle"/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sp>
        <p:nvSpPr>
          <p:cNvPr id="9" name="TextBox 8">
            <a:extLst>
              <a:ext uri="{FF2B5EF4-FFF2-40B4-BE49-F238E27FC236}">
                <a16:creationId xmlns:a16="http://schemas.microsoft.com/office/drawing/2014/main" id="{41F6D4E6-FB94-DAED-B0C9-30D4FC307C41}"/>
              </a:ext>
            </a:extLst>
          </p:cNvPr>
          <p:cNvSpPr txBox="1"/>
          <p:nvPr/>
        </p:nvSpPr>
        <p:spPr>
          <a:xfrm>
            <a:off x="9278809" y="3487072"/>
            <a:ext cx="1604927" cy="523220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r>
              <a:rPr lang="en-US" sz="2800" b="1" dirty="0">
                <a:solidFill>
                  <a:srgbClr val="FF0000"/>
                </a:solidFill>
              </a:rPr>
              <a:t>Subquery</a:t>
            </a:r>
            <a:endParaRPr lang="en-GB" sz="2800" b="1" dirty="0">
              <a:solidFill>
                <a:srgbClr val="FF0000"/>
              </a:solidFill>
            </a:endParaRPr>
          </a:p>
        </p:txBody>
      </p:sp>
      <p:pic>
        <p:nvPicPr>
          <p:cNvPr id="3" name="Picture 2">
            <a:extLst>
              <a:ext uri="{FF2B5EF4-FFF2-40B4-BE49-F238E27FC236}">
                <a16:creationId xmlns:a16="http://schemas.microsoft.com/office/drawing/2014/main" id="{CACC02BA-470D-DFF7-5206-BEF774714518}"/>
              </a:ext>
            </a:extLst>
      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5758193" y="1374216"/>
            <a:ext cx="6283386" cy="1741603"/>
          </a:xfrm>
          <a:prstGeom prst="rect">
            <a:avLst/>
          </a:prstGeom>
        </p:spPr>
      </p:pic>
      <p:sp>
        <p:nvSpPr>
          <p:cNvPr id="7" name="Rectangle 6">
            <a:extLst>
              <a:ext uri="{FF2B5EF4-FFF2-40B4-BE49-F238E27FC236}">
                <a16:creationId xmlns:a16="http://schemas.microsoft.com/office/drawing/2014/main" id="{571EAD7F-B8F6-0752-0F03-CC653B586162}"/>
              </a:ext>
            </a:extLst>
          </p:cNvPr>
          <p:cNvSpPr/>
          <p:nvPr/>
        </p:nvSpPr>
        <p:spPr>
          <a:xfrm>
            <a:off x="11398972" y="1261094"/>
            <a:ext cx="712519" cy="1903327"/>
          </a:xfrm>
          <a:prstGeom prst="rect">
            <a:avLst/>
          </a:prstGeom>
          <a:solidFill>
            <a:schemeClr val="bg1"/>
          </a:solidFill>
          <a:ln>
            <a:noFill/>
          </a:ln>
        </p:spPr>
        <p:style>
          <a:lnRef idx="2">
            <a:schemeClr val="accent1">
              <a:shade val="15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GB"/>
          </a:p>
        </p:txBody>
      </p:sp>
      <p:pic>
        <p:nvPicPr>
          <p:cNvPr id="8" name="Picture 7">
            <a:extLst>
              <a:ext uri="{FF2B5EF4-FFF2-40B4-BE49-F238E27FC236}">
                <a16:creationId xmlns:a16="http://schemas.microsoft.com/office/drawing/2014/main" id="{36743799-70B6-6C21-2A33-F769DBA0A3B0}"/>
              </a:ext>
            </a:extLst>
      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6759204" y="5100165"/>
            <a:ext cx="5341807" cy="1488865"/>
          </a:xfrm>
          <a:prstGeom prst="rect">
            <a:avLst/>
          </a:prstGeom>
        </p:spPr>
      </p:pic>
      <p:sp>
        <p:nvSpPr>
          <p:cNvPr id="10" name="Oval 9">
            <a:extLst>
              <a:ext uri="{FF2B5EF4-FFF2-40B4-BE49-F238E27FC236}">
                <a16:creationId xmlns:a16="http://schemas.microsoft.com/office/drawing/2014/main" id="{99F37A06-2846-8D93-FD61-D1DF2954F672}"/>
              </a:ext>
            </a:extLst>
          </p:cNvPr>
          <p:cNvSpPr/>
          <p:nvPr/>
        </p:nvSpPr>
        <p:spPr>
          <a:xfrm>
            <a:off x="3933813" y="3622620"/>
            <a:ext cx="1092530" cy="565449"/>
          </a:xfrm>
          <a:prstGeom prst="ellipse">
            <a:avLst/>
          </a:prstGeom>
          <a:noFill/>
          <a:ln w="38100">
            <a:solidFill>
              <a:srgbClr val="FFC000"/>
            </a:solidFill>
          </a:ln>
        </p:spPr>
        <p:style>
          <a:lnRef idx="2">
            <a:schemeClr val="accent1">
              <a:shade val="15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GB"/>
          </a:p>
        </p:txBody>
      </p:sp>
      <p:sp>
        <p:nvSpPr>
          <p:cNvPr id="14" name="Oval 13">
            <a:extLst>
              <a:ext uri="{FF2B5EF4-FFF2-40B4-BE49-F238E27FC236}">
                <a16:creationId xmlns:a16="http://schemas.microsoft.com/office/drawing/2014/main" id="{20AD3280-FDF2-3070-3191-5777D5D0AAC0}"/>
              </a:ext>
            </a:extLst>
          </p:cNvPr>
          <p:cNvSpPr/>
          <p:nvPr/>
        </p:nvSpPr>
        <p:spPr>
          <a:xfrm>
            <a:off x="7564582" y="1706049"/>
            <a:ext cx="926275" cy="274078"/>
          </a:xfrm>
          <a:prstGeom prst="ellipse">
            <a:avLst/>
          </a:prstGeom>
          <a:noFill/>
          <a:ln w="38100">
            <a:solidFill>
              <a:srgbClr val="FFC000"/>
            </a:solidFill>
          </a:ln>
        </p:spPr>
        <p:style>
          <a:lnRef idx="2">
            <a:schemeClr val="accent1">
              <a:shade val="15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GB"/>
          </a:p>
        </p:txBody>
      </p:sp>
      <p:sp>
        <p:nvSpPr>
          <p:cNvPr id="17" name="Oval 16">
            <a:extLst>
              <a:ext uri="{FF2B5EF4-FFF2-40B4-BE49-F238E27FC236}">
                <a16:creationId xmlns:a16="http://schemas.microsoft.com/office/drawing/2014/main" id="{CB4320A7-EBE9-7DE2-AE4F-0FE953845662}"/>
              </a:ext>
            </a:extLst>
          </p:cNvPr>
          <p:cNvSpPr/>
          <p:nvPr/>
        </p:nvSpPr>
        <p:spPr>
          <a:xfrm>
            <a:off x="7564581" y="2935372"/>
            <a:ext cx="926275" cy="274078"/>
          </a:xfrm>
          <a:prstGeom prst="ellipse">
            <a:avLst/>
          </a:prstGeom>
          <a:noFill/>
          <a:ln w="38100">
            <a:solidFill>
              <a:srgbClr val="FFC000"/>
            </a:solidFill>
          </a:ln>
        </p:spPr>
        <p:style>
          <a:lnRef idx="2">
            <a:schemeClr val="accent1">
              <a:shade val="15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GB"/>
          </a:p>
        </p:txBody>
      </p:sp>
      <p:cxnSp>
        <p:nvCxnSpPr>
          <p:cNvPr id="19" name="Straight Arrow Connector 18">
            <a:extLst>
              <a:ext uri="{FF2B5EF4-FFF2-40B4-BE49-F238E27FC236}">
                <a16:creationId xmlns:a16="http://schemas.microsoft.com/office/drawing/2014/main" id="{62FE8DF4-ABE3-162B-8F43-65D70FB32C8C}"/>
              </a:ext>
            </a:extLst>
          </p:cNvPr>
          <p:cNvCxnSpPr>
            <a:cxnSpLocks/>
          </p:cNvCxnSpPr>
          <p:nvPr/>
        </p:nvCxnSpPr>
        <p:spPr>
          <a:xfrm flipV="1">
            <a:off x="7472069" y="1980127"/>
            <a:ext cx="321225" cy="1355242"/>
          </a:xfrm>
          <a:prstGeom prst="straightConnector1">
            <a:avLst/>
          </a:prstGeom>
          <a:ln w="57150">
            <a:solidFill>
              <a:srgbClr val="00B050"/>
            </a:solidFill>
            <a:tailEnd type="triangle"/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cxnSp>
        <p:nvCxnSpPr>
          <p:cNvPr id="20" name="Straight Arrow Connector 19">
            <a:extLst>
              <a:ext uri="{FF2B5EF4-FFF2-40B4-BE49-F238E27FC236}">
                <a16:creationId xmlns:a16="http://schemas.microsoft.com/office/drawing/2014/main" id="{56A6B16A-D19E-DF34-DCC8-902D23D0269D}"/>
              </a:ext>
            </a:extLst>
          </p:cNvPr>
          <p:cNvCxnSpPr>
            <a:cxnSpLocks/>
          </p:cNvCxnSpPr>
          <p:nvPr/>
        </p:nvCxnSpPr>
        <p:spPr>
          <a:xfrm flipH="1">
            <a:off x="6685044" y="1822117"/>
            <a:ext cx="833282" cy="26581"/>
          </a:xfrm>
          <a:prstGeom prst="straightConnector1">
            <a:avLst/>
          </a:prstGeom>
          <a:ln w="57150">
            <a:solidFill>
              <a:srgbClr val="00B050"/>
            </a:solidFill>
            <a:tailEnd type="triangle"/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cxnSp>
        <p:nvCxnSpPr>
          <p:cNvPr id="23" name="Straight Arrow Connector 22">
            <a:extLst>
              <a:ext uri="{FF2B5EF4-FFF2-40B4-BE49-F238E27FC236}">
                <a16:creationId xmlns:a16="http://schemas.microsoft.com/office/drawing/2014/main" id="{5BFA5C27-10E4-2F03-75EA-9579F792494C}"/>
              </a:ext>
            </a:extLst>
          </p:cNvPr>
          <p:cNvCxnSpPr>
            <a:cxnSpLocks/>
          </p:cNvCxnSpPr>
          <p:nvPr/>
        </p:nvCxnSpPr>
        <p:spPr>
          <a:xfrm>
            <a:off x="6456340" y="1892137"/>
            <a:ext cx="4872720" cy="3398321"/>
          </a:xfrm>
          <a:prstGeom prst="straightConnector1">
            <a:avLst/>
          </a:prstGeom>
          <a:ln w="57150">
            <a:solidFill>
              <a:srgbClr val="00B050"/>
            </a:solidFill>
            <a:tailEnd type="triangle"/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cxnSp>
        <p:nvCxnSpPr>
          <p:cNvPr id="30" name="Straight Arrow Connector 29">
            <a:extLst>
              <a:ext uri="{FF2B5EF4-FFF2-40B4-BE49-F238E27FC236}">
                <a16:creationId xmlns:a16="http://schemas.microsoft.com/office/drawing/2014/main" id="{104A94EB-EABE-9D68-86AF-B307A099EB0F}"/>
              </a:ext>
            </a:extLst>
          </p:cNvPr>
          <p:cNvCxnSpPr>
            <a:cxnSpLocks/>
          </p:cNvCxnSpPr>
          <p:nvPr/>
        </p:nvCxnSpPr>
        <p:spPr>
          <a:xfrm flipH="1">
            <a:off x="8490856" y="5545927"/>
            <a:ext cx="2445675" cy="39291"/>
          </a:xfrm>
          <a:prstGeom prst="straightConnector1">
            <a:avLst/>
          </a:prstGeom>
          <a:ln w="57150">
            <a:solidFill>
              <a:srgbClr val="00B050"/>
            </a:solidFill>
            <a:tailEnd type="triangle"/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</p:spTree>
    <p:extLst>
      <p:ext uri="{BB962C8B-B14F-4D97-AF65-F5344CB8AC3E}">
        <p14:creationId xmlns:p14="http://schemas.microsoft.com/office/powerpoint/2010/main" val="2832493351"/>
      </p:ext>
    </p:extLst>
  </p:cSld>
  <p:clrMapOvr>
    <a:masterClrMapping/>
  </p:clrMapOvr>
</p:sld>
</file>

<file path=ppt/slides/slide7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5" name="Title 4">
            <a:extLst>
              <a:ext uri="{FF2B5EF4-FFF2-40B4-BE49-F238E27FC236}">
                <a16:creationId xmlns:a16="http://schemas.microsoft.com/office/drawing/2014/main" id="{1F644B5D-8907-A2AF-0E8B-FF1DBA482B6B}"/>
              </a:ext>
            </a:extLst>
          </p:cNvPr>
          <p:cNvSpPr>
            <a:spLocks noGrp="1"/>
          </p:cNvSpPr>
          <p:nvPr>
            <p:ph type="title"/>
          </p:nvPr>
        </p:nvSpPr>
        <p:spPr/>
        <p:txBody>
          <a:bodyPr>
            <a:normAutofit/>
          </a:bodyPr>
          <a:lstStyle/>
          <a:p>
            <a:r>
              <a:rPr lang="en-US" sz="6000" b="1" dirty="0"/>
              <a:t>Correlated Query</a:t>
            </a:r>
            <a:endParaRPr lang="en-GB" sz="6000" b="1" dirty="0"/>
          </a:p>
        </p:txBody>
      </p:sp>
      <p:sp>
        <p:nvSpPr>
          <p:cNvPr id="6" name="Content Placeholder 5">
            <a:extLst>
              <a:ext uri="{FF2B5EF4-FFF2-40B4-BE49-F238E27FC236}">
                <a16:creationId xmlns:a16="http://schemas.microsoft.com/office/drawing/2014/main" id="{3D67E093-E177-5747-6FF5-783CA731212A}"/>
              </a:ext>
            </a:extLst>
          </p:cNvPr>
          <p:cNvSpPr>
            <a:spLocks noGrp="1"/>
          </p:cNvSpPr>
          <p:nvPr>
            <p:ph idx="1"/>
          </p:nvPr>
        </p:nvSpPr>
        <p:spPr>
          <a:xfrm>
            <a:off x="358219" y="1531917"/>
            <a:ext cx="11481847" cy="4144488"/>
          </a:xfrm>
        </p:spPr>
        <p:txBody>
          <a:bodyPr>
            <a:noAutofit/>
          </a:bodyPr>
          <a:lstStyle/>
          <a:p>
            <a:pPr lvl="1"/>
            <a:r>
              <a:rPr lang="en-US" sz="2800" dirty="0"/>
              <a:t>A correlated subquery needs to be called repeatedly every </a:t>
            </a:r>
            <a:r>
              <a:rPr lang="en-US" sz="2800" dirty="0" err="1"/>
              <a:t>tme</a:t>
            </a:r>
            <a:r>
              <a:rPr lang="en-US" sz="2800" dirty="0"/>
              <a:t> the outer query is run for the DBMS to solve a problem.</a:t>
            </a:r>
          </a:p>
          <a:p>
            <a:pPr lvl="2"/>
            <a:r>
              <a:rPr lang="en-US" sz="2400" dirty="0"/>
              <a:t>The inner query needs a value from the outer query to produce the subquery value for the outer query.</a:t>
            </a:r>
          </a:p>
          <a:p>
            <a:pPr lvl="1"/>
            <a:r>
              <a:rPr lang="en-US" sz="2800" dirty="0"/>
              <a:t>Correlated example:</a:t>
            </a:r>
          </a:p>
          <a:p>
            <a:pPr marL="457200" lvl="1" indent="0">
              <a:buNone/>
            </a:pPr>
            <a:r>
              <a:rPr lang="en-US" sz="2800" dirty="0"/>
              <a:t>	SELECT </a:t>
            </a:r>
            <a:r>
              <a:rPr lang="en-US" sz="2800" dirty="0" err="1"/>
              <a:t>renter_name</a:t>
            </a:r>
            <a:r>
              <a:rPr lang="en-US" sz="2800" dirty="0"/>
              <a:t> FROM Renter R</a:t>
            </a:r>
          </a:p>
          <a:p>
            <a:pPr marL="457200" lvl="1" indent="0">
              <a:buNone/>
            </a:pPr>
            <a:r>
              <a:rPr lang="en-US" sz="2800" dirty="0"/>
              <a:t>	WHERE </a:t>
            </a:r>
            <a:r>
              <a:rPr lang="en-US" sz="2800" dirty="0" err="1"/>
              <a:t>maximum_rent</a:t>
            </a:r>
            <a:r>
              <a:rPr lang="en-US" sz="2800" dirty="0"/>
              <a:t> &lt;</a:t>
            </a:r>
          </a:p>
          <a:p>
            <a:pPr marL="457200" lvl="1" indent="0">
              <a:buNone/>
            </a:pPr>
            <a:r>
              <a:rPr lang="en-US" sz="2800" dirty="0"/>
              <a:t>		(SELECT </a:t>
            </a:r>
            <a:r>
              <a:rPr lang="en-US" sz="2800" dirty="0" err="1"/>
              <a:t>monthly_rent</a:t>
            </a:r>
            <a:r>
              <a:rPr lang="en-US" sz="2800" dirty="0"/>
              <a:t> FROM Property</a:t>
            </a:r>
          </a:p>
          <a:p>
            <a:pPr marL="457200" lvl="1" indent="0">
              <a:buNone/>
            </a:pPr>
            <a:r>
              <a:rPr lang="en-US" sz="2800" dirty="0"/>
              <a:t>		 WHERE </a:t>
            </a:r>
            <a:r>
              <a:rPr lang="en-US" sz="2800" dirty="0" err="1"/>
              <a:t>property_id</a:t>
            </a:r>
            <a:r>
              <a:rPr lang="en-US" sz="2800" dirty="0"/>
              <a:t> = </a:t>
            </a:r>
            <a:r>
              <a:rPr lang="en-US" sz="2800" dirty="0" err="1"/>
              <a:t>R.property_id</a:t>
            </a:r>
            <a:r>
              <a:rPr lang="en-US" sz="2800" dirty="0"/>
              <a:t>);</a:t>
            </a:r>
          </a:p>
          <a:p>
            <a:pPr lvl="1"/>
            <a:endParaRPr lang="en-US" sz="2800" dirty="0"/>
          </a:p>
        </p:txBody>
      </p:sp>
      <p:sp>
        <p:nvSpPr>
          <p:cNvPr id="22" name="Rectangle 21">
            <a:extLst>
              <a:ext uri="{FF2B5EF4-FFF2-40B4-BE49-F238E27FC236}">
                <a16:creationId xmlns:a16="http://schemas.microsoft.com/office/drawing/2014/main" id="{A92C03F5-B60B-3707-D579-8D326E1EEDF5}"/>
              </a:ext>
            </a:extLst>
          </p:cNvPr>
          <p:cNvSpPr/>
          <p:nvPr/>
        </p:nvSpPr>
        <p:spPr>
          <a:xfrm>
            <a:off x="973777" y="3429000"/>
            <a:ext cx="8336478" cy="2247405"/>
          </a:xfrm>
          <a:prstGeom prst="rect">
            <a:avLst/>
          </a:prstGeom>
          <a:noFill/>
          <a:ln w="57150">
            <a:solidFill>
              <a:srgbClr val="00B050"/>
            </a:solidFill>
          </a:ln>
        </p:spPr>
        <p:style>
          <a:lnRef idx="2">
            <a:schemeClr val="accent1">
              <a:shade val="15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GB"/>
          </a:p>
        </p:txBody>
      </p:sp>
      <p:sp>
        <p:nvSpPr>
          <p:cNvPr id="23" name="TextBox 22">
            <a:extLst>
              <a:ext uri="{FF2B5EF4-FFF2-40B4-BE49-F238E27FC236}">
                <a16:creationId xmlns:a16="http://schemas.microsoft.com/office/drawing/2014/main" id="{EE9B69AE-BCE8-58E6-C8FB-62A7C1D1ACFC}"/>
              </a:ext>
            </a:extLst>
          </p:cNvPr>
          <p:cNvSpPr txBox="1"/>
          <p:nvPr/>
        </p:nvSpPr>
        <p:spPr>
          <a:xfrm>
            <a:off x="9455695" y="3452714"/>
            <a:ext cx="2432851" cy="461665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en-US" sz="2400" b="1" dirty="0">
                <a:solidFill>
                  <a:srgbClr val="00B050"/>
                </a:solidFill>
              </a:rPr>
              <a:t>Outer Query</a:t>
            </a:r>
            <a:endParaRPr lang="en-GB" sz="2400" b="1" dirty="0">
              <a:solidFill>
                <a:srgbClr val="00B050"/>
              </a:solidFill>
            </a:endParaRPr>
          </a:p>
        </p:txBody>
      </p:sp>
      <p:sp>
        <p:nvSpPr>
          <p:cNvPr id="24" name="Rectangle 23">
            <a:extLst>
              <a:ext uri="{FF2B5EF4-FFF2-40B4-BE49-F238E27FC236}">
                <a16:creationId xmlns:a16="http://schemas.microsoft.com/office/drawing/2014/main" id="{F4F9642E-F5C9-9198-73FA-D7CD2547B229}"/>
              </a:ext>
            </a:extLst>
          </p:cNvPr>
          <p:cNvSpPr/>
          <p:nvPr/>
        </p:nvSpPr>
        <p:spPr>
          <a:xfrm>
            <a:off x="1995055" y="4417621"/>
            <a:ext cx="5997039" cy="997527"/>
          </a:xfrm>
          <a:prstGeom prst="rect">
            <a:avLst/>
          </a:prstGeom>
          <a:noFill/>
          <a:ln w="57150">
            <a:solidFill>
              <a:srgbClr val="00B0F0"/>
            </a:solidFill>
          </a:ln>
        </p:spPr>
        <p:style>
          <a:lnRef idx="2">
            <a:schemeClr val="accent1">
              <a:shade val="15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GB"/>
          </a:p>
        </p:txBody>
      </p:sp>
      <p:sp>
        <p:nvSpPr>
          <p:cNvPr id="25" name="TextBox 24">
            <a:extLst>
              <a:ext uri="{FF2B5EF4-FFF2-40B4-BE49-F238E27FC236}">
                <a16:creationId xmlns:a16="http://schemas.microsoft.com/office/drawing/2014/main" id="{FAEA2E9B-F51F-719F-EDE4-5CDA0A12F50D}"/>
              </a:ext>
            </a:extLst>
          </p:cNvPr>
          <p:cNvSpPr txBox="1"/>
          <p:nvPr/>
        </p:nvSpPr>
        <p:spPr>
          <a:xfrm>
            <a:off x="7338950" y="3914379"/>
            <a:ext cx="1721923" cy="461665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en-US" sz="2400" b="1" dirty="0">
                <a:solidFill>
                  <a:srgbClr val="00B0F0"/>
                </a:solidFill>
              </a:rPr>
              <a:t>Inner Query</a:t>
            </a:r>
            <a:endParaRPr lang="en-GB" sz="2400" b="1" dirty="0">
              <a:solidFill>
                <a:srgbClr val="00B0F0"/>
              </a:solidFill>
            </a:endParaRPr>
          </a:p>
        </p:txBody>
      </p:sp>
    </p:spTree>
    <p:extLst>
      <p:ext uri="{BB962C8B-B14F-4D97-AF65-F5344CB8AC3E}">
        <p14:creationId xmlns:p14="http://schemas.microsoft.com/office/powerpoint/2010/main" val="614648769"/>
      </p:ext>
    </p:extLst>
  </p:cSld>
  <p:clrMapOvr>
    <a:masterClrMapping/>
  </p:clrMapOvr>
</p:sld>
</file>

<file path=ppt/slides/slide8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5" name="Title 4">
            <a:extLst>
              <a:ext uri="{FF2B5EF4-FFF2-40B4-BE49-F238E27FC236}">
                <a16:creationId xmlns:a16="http://schemas.microsoft.com/office/drawing/2014/main" id="{1F644B5D-8907-A2AF-0E8B-FF1DBA482B6B}"/>
              </a:ext>
            </a:extLst>
          </p:cNvPr>
          <p:cNvSpPr>
            <a:spLocks noGrp="1"/>
          </p:cNvSpPr>
          <p:nvPr>
            <p:ph type="title"/>
          </p:nvPr>
        </p:nvSpPr>
        <p:spPr/>
        <p:txBody>
          <a:bodyPr>
            <a:normAutofit/>
          </a:bodyPr>
          <a:lstStyle/>
          <a:p>
            <a:r>
              <a:rPr lang="en-US" sz="6000" b="1" dirty="0"/>
              <a:t>Correlated Query</a:t>
            </a:r>
            <a:endParaRPr lang="en-GB" sz="6000" b="1" dirty="0"/>
          </a:p>
        </p:txBody>
      </p:sp>
      <p:sp>
        <p:nvSpPr>
          <p:cNvPr id="6" name="Content Placeholder 5">
            <a:extLst>
              <a:ext uri="{FF2B5EF4-FFF2-40B4-BE49-F238E27FC236}">
                <a16:creationId xmlns:a16="http://schemas.microsoft.com/office/drawing/2014/main" id="{3D67E093-E177-5747-6FF5-783CA731212A}"/>
              </a:ext>
            </a:extLst>
          </p:cNvPr>
          <p:cNvSpPr>
            <a:spLocks noGrp="1"/>
          </p:cNvSpPr>
          <p:nvPr>
            <p:ph idx="1"/>
          </p:nvPr>
        </p:nvSpPr>
        <p:spPr>
          <a:xfrm>
            <a:off x="358219" y="1531917"/>
            <a:ext cx="11481847" cy="4144488"/>
          </a:xfrm>
        </p:spPr>
        <p:txBody>
          <a:bodyPr>
            <a:noAutofit/>
          </a:bodyPr>
          <a:lstStyle/>
          <a:p>
            <a:pPr lvl="1"/>
            <a:r>
              <a:rPr lang="en-US" sz="2800" dirty="0"/>
              <a:t>A correlated subquery needs to be called repeatedly every </a:t>
            </a:r>
            <a:r>
              <a:rPr lang="en-US" sz="2800" dirty="0" err="1"/>
              <a:t>tme</a:t>
            </a:r>
            <a:r>
              <a:rPr lang="en-US" sz="2800" dirty="0"/>
              <a:t> the outer query is run for the DBMS to solve a problem.</a:t>
            </a:r>
          </a:p>
          <a:p>
            <a:pPr lvl="1"/>
            <a:r>
              <a:rPr lang="en-US" sz="2800" dirty="0"/>
              <a:t>Correlated example:</a:t>
            </a:r>
          </a:p>
          <a:p>
            <a:pPr marL="457200" lvl="1" indent="0">
              <a:buNone/>
            </a:pPr>
            <a:r>
              <a:rPr lang="en-US" sz="2800" dirty="0"/>
              <a:t>	SELECT </a:t>
            </a:r>
            <a:r>
              <a:rPr lang="en-US" sz="2800" dirty="0" err="1"/>
              <a:t>renter_name</a:t>
            </a:r>
            <a:r>
              <a:rPr lang="en-US" sz="2800" dirty="0"/>
              <a:t> FROM Renter R</a:t>
            </a:r>
          </a:p>
          <a:p>
            <a:pPr marL="457200" lvl="1" indent="0">
              <a:buNone/>
            </a:pPr>
            <a:r>
              <a:rPr lang="en-US" sz="2800" dirty="0"/>
              <a:t>	WHERE </a:t>
            </a:r>
            <a:r>
              <a:rPr lang="en-US" sz="2800" dirty="0" err="1"/>
              <a:t>maximum_rent</a:t>
            </a:r>
            <a:r>
              <a:rPr lang="en-US" sz="2800" dirty="0"/>
              <a:t> &lt;</a:t>
            </a:r>
          </a:p>
          <a:p>
            <a:pPr marL="457200" lvl="1" indent="0">
              <a:buNone/>
            </a:pPr>
            <a:r>
              <a:rPr lang="en-US" sz="2800" dirty="0"/>
              <a:t>		(SELECT </a:t>
            </a:r>
            <a:r>
              <a:rPr lang="en-US" sz="2800" dirty="0" err="1"/>
              <a:t>monthly_rent</a:t>
            </a:r>
            <a:r>
              <a:rPr lang="en-US" sz="2800" dirty="0"/>
              <a:t> FROM Property</a:t>
            </a:r>
          </a:p>
          <a:p>
            <a:pPr marL="457200" lvl="1" indent="0">
              <a:buNone/>
            </a:pPr>
            <a:r>
              <a:rPr lang="en-US" sz="2800" dirty="0"/>
              <a:t>		 WHERE </a:t>
            </a:r>
            <a:r>
              <a:rPr lang="en-US" sz="2800" dirty="0" err="1"/>
              <a:t>property_id</a:t>
            </a:r>
            <a:r>
              <a:rPr lang="en-US" sz="2800" dirty="0"/>
              <a:t> = </a:t>
            </a:r>
            <a:r>
              <a:rPr lang="en-US" sz="2800" dirty="0" err="1"/>
              <a:t>R.property_id</a:t>
            </a:r>
            <a:r>
              <a:rPr lang="en-US" sz="2800" dirty="0"/>
              <a:t>);</a:t>
            </a:r>
          </a:p>
          <a:p>
            <a:pPr lvl="1"/>
            <a:endParaRPr lang="en-US" sz="2800" dirty="0"/>
          </a:p>
        </p:txBody>
      </p:sp>
      <p:pic>
        <p:nvPicPr>
          <p:cNvPr id="3" name="Picture 2">
            <a:extLst>
              <a:ext uri="{FF2B5EF4-FFF2-40B4-BE49-F238E27FC236}">
                <a16:creationId xmlns:a16="http://schemas.microsoft.com/office/drawing/2014/main" id="{E6AEA752-C563-1174-2F5D-77722F6C9540}"/>
              </a:ext>
            </a:extLst>
      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593765" y="4545993"/>
            <a:ext cx="4711984" cy="1190168"/>
          </a:xfrm>
          <a:prstGeom prst="rect">
            <a:avLst/>
          </a:prstGeom>
        </p:spPr>
      </p:pic>
      <p:pic>
        <p:nvPicPr>
          <p:cNvPr id="4" name="Picture 3">
            <a:extLst>
              <a:ext uri="{FF2B5EF4-FFF2-40B4-BE49-F238E27FC236}">
                <a16:creationId xmlns:a16="http://schemas.microsoft.com/office/drawing/2014/main" id="{1F93EC98-E9B7-E46B-8CDB-9B20EB72C797}"/>
              </a:ext>
            </a:extLst>
      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6886252" y="4514957"/>
            <a:ext cx="4855416" cy="1230746"/>
          </a:xfrm>
          <a:prstGeom prst="rect">
            <a:avLst/>
          </a:prstGeom>
        </p:spPr>
      </p:pic>
      <p:cxnSp>
        <p:nvCxnSpPr>
          <p:cNvPr id="8" name="Straight Arrow Connector 7">
            <a:extLst>
              <a:ext uri="{FF2B5EF4-FFF2-40B4-BE49-F238E27FC236}">
                <a16:creationId xmlns:a16="http://schemas.microsoft.com/office/drawing/2014/main" id="{9A36357E-22CC-3705-E656-ADAE7B21AE8C}"/>
              </a:ext>
            </a:extLst>
          </p:cNvPr>
          <p:cNvCxnSpPr>
            <a:cxnSpLocks/>
          </p:cNvCxnSpPr>
          <p:nvPr/>
        </p:nvCxnSpPr>
        <p:spPr>
          <a:xfrm>
            <a:off x="4773881" y="5094705"/>
            <a:ext cx="2766950" cy="0"/>
          </a:xfrm>
          <a:prstGeom prst="straightConnector1">
            <a:avLst/>
          </a:prstGeom>
          <a:ln w="28575">
            <a:solidFill>
              <a:srgbClr val="FF0000"/>
            </a:solidFill>
            <a:tailEnd type="triangle"/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cxnSp>
        <p:nvCxnSpPr>
          <p:cNvPr id="11" name="Straight Arrow Connector 10">
            <a:extLst>
              <a:ext uri="{FF2B5EF4-FFF2-40B4-BE49-F238E27FC236}">
                <a16:creationId xmlns:a16="http://schemas.microsoft.com/office/drawing/2014/main" id="{0A5F0DA1-21F5-3F96-7E74-9E0FF0E3DAAE}"/>
              </a:ext>
            </a:extLst>
          </p:cNvPr>
          <p:cNvCxnSpPr>
            <a:cxnSpLocks/>
          </p:cNvCxnSpPr>
          <p:nvPr/>
        </p:nvCxnSpPr>
        <p:spPr>
          <a:xfrm>
            <a:off x="8098972" y="5069165"/>
            <a:ext cx="2268186" cy="0"/>
          </a:xfrm>
          <a:prstGeom prst="straightConnector1">
            <a:avLst/>
          </a:prstGeom>
          <a:ln w="28575">
            <a:solidFill>
              <a:srgbClr val="FF0000"/>
            </a:solidFill>
            <a:tailEnd type="triangle"/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sp>
        <p:nvSpPr>
          <p:cNvPr id="14" name="Oval 13">
            <a:extLst>
              <a:ext uri="{FF2B5EF4-FFF2-40B4-BE49-F238E27FC236}">
                <a16:creationId xmlns:a16="http://schemas.microsoft.com/office/drawing/2014/main" id="{8393B3FE-45A1-0241-C010-20F2454A12F4}"/>
              </a:ext>
            </a:extLst>
          </p:cNvPr>
          <p:cNvSpPr/>
          <p:nvPr/>
        </p:nvSpPr>
        <p:spPr>
          <a:xfrm>
            <a:off x="760021" y="4979016"/>
            <a:ext cx="320634" cy="231377"/>
          </a:xfrm>
          <a:prstGeom prst="ellipse">
            <a:avLst/>
          </a:prstGeom>
          <a:noFill/>
          <a:ln>
            <a:solidFill>
              <a:srgbClr val="FF0000"/>
            </a:solidFill>
          </a:ln>
        </p:spPr>
        <p:style>
          <a:lnRef idx="2">
            <a:schemeClr val="accent1">
              <a:shade val="15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GB"/>
          </a:p>
        </p:txBody>
      </p:sp>
      <p:sp>
        <p:nvSpPr>
          <p:cNvPr id="15" name="Oval 14">
            <a:extLst>
              <a:ext uri="{FF2B5EF4-FFF2-40B4-BE49-F238E27FC236}">
                <a16:creationId xmlns:a16="http://schemas.microsoft.com/office/drawing/2014/main" id="{8BF0FBBF-1EA6-CDCE-9A9C-3832AFCADE5C}"/>
              </a:ext>
            </a:extLst>
          </p:cNvPr>
          <p:cNvSpPr/>
          <p:nvPr/>
        </p:nvSpPr>
        <p:spPr>
          <a:xfrm>
            <a:off x="11234057" y="4979015"/>
            <a:ext cx="320634" cy="231377"/>
          </a:xfrm>
          <a:prstGeom prst="ellipse">
            <a:avLst/>
          </a:prstGeom>
          <a:noFill/>
          <a:ln>
            <a:solidFill>
              <a:srgbClr val="FF0000"/>
            </a:solidFill>
          </a:ln>
        </p:spPr>
        <p:style>
          <a:lnRef idx="2">
            <a:schemeClr val="accent1">
              <a:shade val="15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GB"/>
          </a:p>
        </p:txBody>
      </p:sp>
      <p:cxnSp>
        <p:nvCxnSpPr>
          <p:cNvPr id="16" name="Straight Arrow Connector 15">
            <a:extLst>
              <a:ext uri="{FF2B5EF4-FFF2-40B4-BE49-F238E27FC236}">
                <a16:creationId xmlns:a16="http://schemas.microsoft.com/office/drawing/2014/main" id="{DD72669A-C7D1-132E-01CE-76EDA81D43A9}"/>
              </a:ext>
            </a:extLst>
          </p:cNvPr>
          <p:cNvCxnSpPr>
            <a:cxnSpLocks/>
          </p:cNvCxnSpPr>
          <p:nvPr/>
        </p:nvCxnSpPr>
        <p:spPr>
          <a:xfrm>
            <a:off x="4712525" y="5674616"/>
            <a:ext cx="2766950" cy="0"/>
          </a:xfrm>
          <a:prstGeom prst="straightConnector1">
            <a:avLst/>
          </a:prstGeom>
          <a:ln w="28575">
            <a:solidFill>
              <a:srgbClr val="FF0000"/>
            </a:solidFill>
            <a:tailEnd type="triangle"/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cxnSp>
        <p:nvCxnSpPr>
          <p:cNvPr id="17" name="Straight Arrow Connector 16">
            <a:extLst>
              <a:ext uri="{FF2B5EF4-FFF2-40B4-BE49-F238E27FC236}">
                <a16:creationId xmlns:a16="http://schemas.microsoft.com/office/drawing/2014/main" id="{CFCD8066-33F7-D3AF-6412-66F46596C78F}"/>
              </a:ext>
            </a:extLst>
          </p:cNvPr>
          <p:cNvCxnSpPr>
            <a:cxnSpLocks/>
          </p:cNvCxnSpPr>
          <p:nvPr/>
        </p:nvCxnSpPr>
        <p:spPr>
          <a:xfrm>
            <a:off x="8098972" y="5674616"/>
            <a:ext cx="2268186" cy="0"/>
          </a:xfrm>
          <a:prstGeom prst="straightConnector1">
            <a:avLst/>
          </a:prstGeom>
          <a:ln w="28575">
            <a:solidFill>
              <a:srgbClr val="FF0000"/>
            </a:solidFill>
            <a:tailEnd type="triangle"/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sp>
        <p:nvSpPr>
          <p:cNvPr id="18" name="Oval 17">
            <a:extLst>
              <a:ext uri="{FF2B5EF4-FFF2-40B4-BE49-F238E27FC236}">
                <a16:creationId xmlns:a16="http://schemas.microsoft.com/office/drawing/2014/main" id="{207660F3-054F-E173-AC65-8ACFEC97AAA8}"/>
              </a:ext>
            </a:extLst>
          </p:cNvPr>
          <p:cNvSpPr/>
          <p:nvPr/>
        </p:nvSpPr>
        <p:spPr>
          <a:xfrm>
            <a:off x="11234057" y="5590594"/>
            <a:ext cx="320634" cy="231377"/>
          </a:xfrm>
          <a:prstGeom prst="ellipse">
            <a:avLst/>
          </a:prstGeom>
          <a:noFill/>
          <a:ln>
            <a:solidFill>
              <a:srgbClr val="FF0000"/>
            </a:solidFill>
          </a:ln>
        </p:spPr>
        <p:style>
          <a:lnRef idx="2">
            <a:schemeClr val="accent1">
              <a:shade val="15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GB"/>
          </a:p>
        </p:txBody>
      </p:sp>
      <p:sp>
        <p:nvSpPr>
          <p:cNvPr id="19" name="Oval 18">
            <a:extLst>
              <a:ext uri="{FF2B5EF4-FFF2-40B4-BE49-F238E27FC236}">
                <a16:creationId xmlns:a16="http://schemas.microsoft.com/office/drawing/2014/main" id="{69F45B7B-333F-FCE0-56E2-678275827CCB}"/>
              </a:ext>
            </a:extLst>
          </p:cNvPr>
          <p:cNvSpPr/>
          <p:nvPr/>
        </p:nvSpPr>
        <p:spPr>
          <a:xfrm>
            <a:off x="781793" y="5590595"/>
            <a:ext cx="320634" cy="231377"/>
          </a:xfrm>
          <a:prstGeom prst="ellipse">
            <a:avLst/>
          </a:prstGeom>
          <a:noFill/>
          <a:ln>
            <a:solidFill>
              <a:srgbClr val="FF0000"/>
            </a:solidFill>
          </a:ln>
        </p:spPr>
        <p:style>
          <a:lnRef idx="2">
            <a:schemeClr val="accent1">
              <a:shade val="15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GB"/>
          </a:p>
        </p:txBody>
      </p:sp>
      <p:sp>
        <p:nvSpPr>
          <p:cNvPr id="20" name="Oval 19">
            <a:extLst>
              <a:ext uri="{FF2B5EF4-FFF2-40B4-BE49-F238E27FC236}">
                <a16:creationId xmlns:a16="http://schemas.microsoft.com/office/drawing/2014/main" id="{DC4BE419-BFC2-E355-D501-DF09A6EF4933}"/>
              </a:ext>
            </a:extLst>
          </p:cNvPr>
          <p:cNvSpPr/>
          <p:nvPr/>
        </p:nvSpPr>
        <p:spPr>
          <a:xfrm>
            <a:off x="7579486" y="4953476"/>
            <a:ext cx="421088" cy="256914"/>
          </a:xfrm>
          <a:prstGeom prst="ellipse">
            <a:avLst/>
          </a:prstGeom>
          <a:noFill/>
          <a:ln>
            <a:solidFill>
              <a:srgbClr val="00B050"/>
            </a:solidFill>
          </a:ln>
        </p:spPr>
        <p:style>
          <a:lnRef idx="2">
            <a:schemeClr val="accent1">
              <a:shade val="15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GB"/>
          </a:p>
        </p:txBody>
      </p:sp>
      <p:sp>
        <p:nvSpPr>
          <p:cNvPr id="21" name="Oval 20">
            <a:extLst>
              <a:ext uri="{FF2B5EF4-FFF2-40B4-BE49-F238E27FC236}">
                <a16:creationId xmlns:a16="http://schemas.microsoft.com/office/drawing/2014/main" id="{27CAFA20-A362-7848-C6B2-F7F2E039B206}"/>
              </a:ext>
            </a:extLst>
          </p:cNvPr>
          <p:cNvSpPr/>
          <p:nvPr/>
        </p:nvSpPr>
        <p:spPr>
          <a:xfrm>
            <a:off x="7579486" y="5565057"/>
            <a:ext cx="421088" cy="256914"/>
          </a:xfrm>
          <a:prstGeom prst="ellipse">
            <a:avLst/>
          </a:prstGeom>
          <a:noFill/>
          <a:ln>
            <a:solidFill>
              <a:srgbClr val="00B050"/>
            </a:solidFill>
          </a:ln>
        </p:spPr>
        <p:style>
          <a:lnRef idx="2">
            <a:schemeClr val="accent1">
              <a:shade val="15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1826065164"/>
      </p:ext>
    </p:extLst>
  </p:cSld>
  <p:clrMapOvr>
    <a:masterClrMapping/>
  </p:clrMapOvr>
</p:sld>
</file>

<file path=ppt/slides/slide9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5" name="Title 4">
            <a:extLst>
              <a:ext uri="{FF2B5EF4-FFF2-40B4-BE49-F238E27FC236}">
                <a16:creationId xmlns:a16="http://schemas.microsoft.com/office/drawing/2014/main" id="{1F644B5D-8907-A2AF-0E8B-FF1DBA482B6B}"/>
              </a:ext>
            </a:extLst>
          </p:cNvPr>
          <p:cNvSpPr>
            <a:spLocks noGrp="1"/>
          </p:cNvSpPr>
          <p:nvPr>
            <p:ph type="title"/>
          </p:nvPr>
        </p:nvSpPr>
        <p:spPr/>
        <p:txBody>
          <a:bodyPr>
            <a:normAutofit/>
          </a:bodyPr>
          <a:lstStyle/>
          <a:p>
            <a:r>
              <a:rPr lang="en-US" sz="6000" b="1" dirty="0"/>
              <a:t>Subqueries vs Joins</a:t>
            </a:r>
            <a:endParaRPr lang="en-GB" sz="6000" b="1" dirty="0"/>
          </a:p>
        </p:txBody>
      </p:sp>
      <p:sp>
        <p:nvSpPr>
          <p:cNvPr id="6" name="Content Placeholder 5">
            <a:extLst>
              <a:ext uri="{FF2B5EF4-FFF2-40B4-BE49-F238E27FC236}">
                <a16:creationId xmlns:a16="http://schemas.microsoft.com/office/drawing/2014/main" id="{3D67E093-E177-5747-6FF5-783CA731212A}"/>
              </a:ext>
            </a:extLst>
          </p:cNvPr>
          <p:cNvSpPr>
            <a:spLocks noGrp="1"/>
          </p:cNvSpPr>
          <p:nvPr>
            <p:ph idx="1"/>
          </p:nvPr>
        </p:nvSpPr>
        <p:spPr>
          <a:xfrm>
            <a:off x="358219" y="1531917"/>
            <a:ext cx="11481847" cy="4144488"/>
          </a:xfrm>
        </p:spPr>
        <p:txBody>
          <a:bodyPr>
            <a:noAutofit/>
          </a:bodyPr>
          <a:lstStyle/>
          <a:p>
            <a:pPr lvl="1"/>
            <a:r>
              <a:rPr lang="en-US" sz="2800" dirty="0"/>
              <a:t>Is there an easier way to combine data from many tables the subqueries?</a:t>
            </a:r>
          </a:p>
          <a:p>
            <a:pPr lvl="2"/>
            <a:r>
              <a:rPr lang="en-US" sz="2400" dirty="0"/>
              <a:t>Well, yes!</a:t>
            </a:r>
          </a:p>
          <a:p>
            <a:pPr lvl="1"/>
            <a:endParaRPr lang="en-US" sz="2800" dirty="0"/>
          </a:p>
          <a:p>
            <a:pPr lvl="1"/>
            <a:r>
              <a:rPr lang="en-US" sz="2800" b="1" dirty="0"/>
              <a:t>Joins</a:t>
            </a:r>
            <a:r>
              <a:rPr lang="en-US" sz="2800" dirty="0"/>
              <a:t> combine data from multiple tables to satisfy a query and provide a </a:t>
            </a:r>
            <a:r>
              <a:rPr lang="en-US" sz="2800" dirty="0" err="1"/>
              <a:t>resultset</a:t>
            </a:r>
            <a:r>
              <a:rPr lang="en-US" sz="2800" dirty="0"/>
              <a:t>.</a:t>
            </a:r>
          </a:p>
          <a:p>
            <a:pPr lvl="2"/>
            <a:r>
              <a:rPr lang="en-US" sz="2400" dirty="0"/>
              <a:t>There are two main forms of joins:</a:t>
            </a:r>
          </a:p>
          <a:p>
            <a:pPr lvl="3"/>
            <a:r>
              <a:rPr lang="en-US" sz="2400" b="1" dirty="0"/>
              <a:t>Inner Joins.</a:t>
            </a:r>
          </a:p>
          <a:p>
            <a:pPr lvl="3"/>
            <a:r>
              <a:rPr lang="en-US" sz="2400" b="1" dirty="0"/>
              <a:t>Outer Joins.</a:t>
            </a:r>
          </a:p>
        </p:txBody>
      </p:sp>
    </p:spTree>
    <p:extLst>
      <p:ext uri="{BB962C8B-B14F-4D97-AF65-F5344CB8AC3E}">
        <p14:creationId xmlns:p14="http://schemas.microsoft.com/office/powerpoint/2010/main" val="232302897"/>
      </p:ext>
    </p:extLst>
  </p:cSld>
  <p:clrMapOvr>
    <a:masterClrMapping/>
  </p:clrMapOvr>
</p:sld>
</file>

<file path=ppt/slides/slide10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5" name="Title 4">
            <a:extLst>
              <a:ext uri="{FF2B5EF4-FFF2-40B4-BE49-F238E27FC236}">
                <a16:creationId xmlns:a16="http://schemas.microsoft.com/office/drawing/2014/main" id="{1F644B5D-8907-A2AF-0E8B-FF1DBA482B6B}"/>
              </a:ext>
            </a:extLst>
          </p:cNvPr>
          <p:cNvSpPr>
            <a:spLocks noGrp="1"/>
          </p:cNvSpPr>
          <p:nvPr>
            <p:ph type="title"/>
          </p:nvPr>
        </p:nvSpPr>
        <p:spPr/>
        <p:txBody>
          <a:bodyPr>
            <a:normAutofit/>
          </a:bodyPr>
          <a:lstStyle/>
          <a:p>
            <a:r>
              <a:rPr lang="en-US" sz="6000" b="1" dirty="0"/>
              <a:t>Inner Joins</a:t>
            </a:r>
            <a:endParaRPr lang="en-GB" sz="6000" b="1" dirty="0"/>
          </a:p>
        </p:txBody>
      </p:sp>
      <p:sp>
        <p:nvSpPr>
          <p:cNvPr id="6" name="Content Placeholder 5">
            <a:extLst>
              <a:ext uri="{FF2B5EF4-FFF2-40B4-BE49-F238E27FC236}">
                <a16:creationId xmlns:a16="http://schemas.microsoft.com/office/drawing/2014/main" id="{3D67E093-E177-5747-6FF5-783CA731212A}"/>
              </a:ext>
            </a:extLst>
          </p:cNvPr>
          <p:cNvSpPr>
            <a:spLocks noGrp="1"/>
          </p:cNvSpPr>
          <p:nvPr>
            <p:ph idx="1"/>
          </p:nvPr>
        </p:nvSpPr>
        <p:spPr>
          <a:xfrm>
            <a:off x="358219" y="1531917"/>
            <a:ext cx="11481847" cy="4144488"/>
          </a:xfrm>
        </p:spPr>
        <p:txBody>
          <a:bodyPr>
            <a:noAutofit/>
          </a:bodyPr>
          <a:lstStyle/>
          <a:p>
            <a:pPr lvl="1"/>
            <a:r>
              <a:rPr lang="en-US" sz="2800" b="1" dirty="0"/>
              <a:t>Inner join </a:t>
            </a:r>
            <a:r>
              <a:rPr lang="en-US" sz="2800" dirty="0"/>
              <a:t>using a WHERE clause is similar to a correlated subquery:</a:t>
            </a:r>
          </a:p>
          <a:p>
            <a:pPr lvl="2"/>
            <a:r>
              <a:rPr lang="en-US" sz="2400" dirty="0"/>
              <a:t>Using Alias:</a:t>
            </a:r>
          </a:p>
          <a:p>
            <a:pPr marL="914400" lvl="2" indent="0">
              <a:buNone/>
            </a:pPr>
            <a:r>
              <a:rPr lang="en-US" sz="2400" dirty="0"/>
              <a:t>SELECT </a:t>
            </a:r>
            <a:r>
              <a:rPr lang="en-US" sz="2400" dirty="0" err="1"/>
              <a:t>owner_name</a:t>
            </a:r>
            <a:r>
              <a:rPr lang="en-US" sz="2400" dirty="0"/>
              <a:t>, area</a:t>
            </a:r>
          </a:p>
          <a:p>
            <a:pPr marL="914400" lvl="2" indent="0">
              <a:buNone/>
            </a:pPr>
            <a:r>
              <a:rPr lang="en-US" sz="2400" dirty="0"/>
              <a:t>FROM Owner O, Property P</a:t>
            </a:r>
          </a:p>
          <a:p>
            <a:pPr marL="914400" lvl="2" indent="0">
              <a:buNone/>
            </a:pPr>
            <a:r>
              <a:rPr lang="en-US" sz="2400" dirty="0"/>
              <a:t>WHERE </a:t>
            </a:r>
            <a:r>
              <a:rPr lang="en-US" sz="2400" dirty="0" err="1"/>
              <a:t>O.owner_number</a:t>
            </a:r>
            <a:r>
              <a:rPr lang="en-US" sz="2400" dirty="0"/>
              <a:t> = </a:t>
            </a:r>
            <a:r>
              <a:rPr lang="en-US" sz="2400" dirty="0" err="1"/>
              <a:t>P.owner_number</a:t>
            </a:r>
            <a:r>
              <a:rPr lang="en-US" sz="2400" dirty="0"/>
              <a:t>;</a:t>
            </a:r>
          </a:p>
          <a:p>
            <a:pPr marL="914400" lvl="2" indent="0">
              <a:buNone/>
            </a:pPr>
            <a:endParaRPr lang="en-US" sz="2400" dirty="0"/>
          </a:p>
          <a:p>
            <a:pPr lvl="2"/>
            <a:r>
              <a:rPr lang="en-US" sz="2400" dirty="0"/>
              <a:t>Not using alias:</a:t>
            </a:r>
          </a:p>
          <a:p>
            <a:pPr marL="914400" lvl="2" indent="0">
              <a:buNone/>
            </a:pPr>
            <a:r>
              <a:rPr lang="en-US" sz="2400" dirty="0"/>
              <a:t>     SELECT </a:t>
            </a:r>
            <a:r>
              <a:rPr lang="en-US" sz="2400" dirty="0" err="1"/>
              <a:t>owner_name</a:t>
            </a:r>
            <a:r>
              <a:rPr lang="en-US" sz="2400" dirty="0"/>
              <a:t>, area</a:t>
            </a:r>
          </a:p>
          <a:p>
            <a:pPr marL="914400" lvl="2" indent="0">
              <a:buNone/>
            </a:pPr>
            <a:r>
              <a:rPr lang="en-US" sz="2400" dirty="0"/>
              <a:t>     FROM Owner, Property</a:t>
            </a:r>
          </a:p>
          <a:p>
            <a:pPr marL="914400" lvl="2" indent="0">
              <a:buNone/>
            </a:pPr>
            <a:r>
              <a:rPr lang="en-US" sz="2400" dirty="0"/>
              <a:t>     WHERE </a:t>
            </a:r>
            <a:r>
              <a:rPr lang="en-US" sz="2400" dirty="0" err="1"/>
              <a:t>Owner.owner_number</a:t>
            </a:r>
            <a:r>
              <a:rPr lang="en-US" sz="2400" dirty="0"/>
              <a:t> = </a:t>
            </a:r>
            <a:r>
              <a:rPr lang="en-US" sz="2400" dirty="0" err="1"/>
              <a:t>Property.owner_number</a:t>
            </a:r>
            <a:r>
              <a:rPr lang="en-US" sz="2400" dirty="0"/>
              <a:t>;</a:t>
            </a:r>
          </a:p>
          <a:p>
            <a:pPr marL="914400" lvl="2" indent="0">
              <a:buNone/>
            </a:pPr>
            <a:endParaRPr lang="en-US" sz="2400" dirty="0"/>
          </a:p>
        </p:txBody>
      </p:sp>
      <p:pic>
        <p:nvPicPr>
          <p:cNvPr id="3" name="Picture 2">
            <a:extLst>
              <a:ext uri="{FF2B5EF4-FFF2-40B4-BE49-F238E27FC236}">
                <a16:creationId xmlns:a16="http://schemas.microsoft.com/office/drawing/2014/main" id="{250C0301-F772-C262-5337-5DBBDDED5B2F}"/>
              </a:ext>
            </a:extLst>
      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8014325" y="2013429"/>
            <a:ext cx="3385986" cy="2831141"/>
          </a:xfrm>
          <a:prstGeom prst="rect">
            <a:avLst/>
          </a:prstGeom>
        </p:spPr>
      </p:pic>
    </p:spTree>
    <p:extLst>
      <p:ext uri="{BB962C8B-B14F-4D97-AF65-F5344CB8AC3E}">
        <p14:creationId xmlns:p14="http://schemas.microsoft.com/office/powerpoint/2010/main" val="3269289719"/>
      </p:ext>
    </p:extLst>
  </p:cSld>
  <p:clrMapOvr>
    <a:masterClrMapping/>
  </p:clrMapOvr>
</p:sld>
</file>

<file path=ppt/slides/slide11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5" name="Title 4">
            <a:extLst>
              <a:ext uri="{FF2B5EF4-FFF2-40B4-BE49-F238E27FC236}">
                <a16:creationId xmlns:a16="http://schemas.microsoft.com/office/drawing/2014/main" id="{1F644B5D-8907-A2AF-0E8B-FF1DBA482B6B}"/>
              </a:ext>
            </a:extLst>
          </p:cNvPr>
          <p:cNvSpPr>
            <a:spLocks noGrp="1"/>
          </p:cNvSpPr>
          <p:nvPr>
            <p:ph type="title"/>
          </p:nvPr>
        </p:nvSpPr>
        <p:spPr/>
        <p:txBody>
          <a:bodyPr>
            <a:normAutofit/>
          </a:bodyPr>
          <a:lstStyle/>
          <a:p>
            <a:r>
              <a:rPr lang="en-US" sz="6000" b="1" dirty="0"/>
              <a:t>Inner Joins</a:t>
            </a:r>
            <a:endParaRPr lang="en-GB" sz="6000" b="1" dirty="0"/>
          </a:p>
        </p:txBody>
      </p:sp>
      <p:sp>
        <p:nvSpPr>
          <p:cNvPr id="6" name="Content Placeholder 5">
            <a:extLst>
              <a:ext uri="{FF2B5EF4-FFF2-40B4-BE49-F238E27FC236}">
                <a16:creationId xmlns:a16="http://schemas.microsoft.com/office/drawing/2014/main" id="{3D67E093-E177-5747-6FF5-783CA731212A}"/>
              </a:ext>
            </a:extLst>
          </p:cNvPr>
          <p:cNvSpPr>
            <a:spLocks noGrp="1"/>
          </p:cNvSpPr>
          <p:nvPr>
            <p:ph idx="1"/>
          </p:nvPr>
        </p:nvSpPr>
        <p:spPr>
          <a:xfrm>
            <a:off x="358219" y="1531917"/>
            <a:ext cx="11481847" cy="4144488"/>
          </a:xfrm>
        </p:spPr>
        <p:txBody>
          <a:bodyPr>
            <a:noAutofit/>
          </a:bodyPr>
          <a:lstStyle/>
          <a:p>
            <a:pPr lvl="1"/>
            <a:r>
              <a:rPr lang="en-US" sz="2800" b="1" dirty="0"/>
              <a:t>Inner join </a:t>
            </a:r>
            <a:r>
              <a:rPr lang="en-US" sz="2800" dirty="0"/>
              <a:t>using the JOIN ON syntax:</a:t>
            </a:r>
          </a:p>
          <a:p>
            <a:pPr marL="914400" lvl="2" indent="0">
              <a:buNone/>
            </a:pPr>
            <a:endParaRPr lang="en-US" sz="2400" dirty="0"/>
          </a:p>
          <a:p>
            <a:pPr marL="914400" lvl="2" indent="0">
              <a:buNone/>
            </a:pPr>
            <a:r>
              <a:rPr lang="en-US" sz="2400" dirty="0"/>
              <a:t>     SELECT </a:t>
            </a:r>
            <a:r>
              <a:rPr lang="en-US" sz="2400" dirty="0" err="1"/>
              <a:t>owner_name</a:t>
            </a:r>
            <a:r>
              <a:rPr lang="en-US" sz="2400" dirty="0"/>
              <a:t>, area</a:t>
            </a:r>
          </a:p>
          <a:p>
            <a:pPr marL="914400" lvl="2" indent="0">
              <a:buNone/>
            </a:pPr>
            <a:r>
              <a:rPr lang="en-US" sz="2400" dirty="0"/>
              <a:t>     FROM Owner o INNER JOIN Property p</a:t>
            </a:r>
          </a:p>
          <a:p>
            <a:pPr marL="914400" lvl="2" indent="0">
              <a:buNone/>
            </a:pPr>
            <a:r>
              <a:rPr lang="en-US" sz="2400" dirty="0"/>
              <a:t>     ON </a:t>
            </a:r>
            <a:r>
              <a:rPr lang="en-US" sz="2400" dirty="0" err="1"/>
              <a:t>o.owner_number</a:t>
            </a:r>
            <a:r>
              <a:rPr lang="en-US" sz="2400" dirty="0"/>
              <a:t> = </a:t>
            </a:r>
            <a:r>
              <a:rPr lang="en-US" sz="2400" dirty="0" err="1"/>
              <a:t>p.owner_number</a:t>
            </a:r>
            <a:r>
              <a:rPr lang="en-US" sz="2400" dirty="0"/>
              <a:t>;</a:t>
            </a:r>
          </a:p>
          <a:p>
            <a:pPr marL="914400" lvl="2" indent="0">
              <a:buNone/>
            </a:pPr>
            <a:endParaRPr lang="en-US" sz="2400" dirty="0"/>
          </a:p>
        </p:txBody>
      </p:sp>
      <p:pic>
        <p:nvPicPr>
          <p:cNvPr id="2" name="Picture 1">
            <a:extLst>
              <a:ext uri="{FF2B5EF4-FFF2-40B4-BE49-F238E27FC236}">
                <a16:creationId xmlns:a16="http://schemas.microsoft.com/office/drawing/2014/main" id="{BFA8C03E-934A-6847-DD8F-3AFA7B436F67}"/>
              </a:ext>
            </a:extLst>
      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8014325" y="2013429"/>
            <a:ext cx="3385986" cy="2831141"/>
          </a:xfrm>
          <a:prstGeom prst="rect">
            <a:avLst/>
          </a:prstGeom>
        </p:spPr>
      </p:pic>
    </p:spTree>
    <p:extLst>
      <p:ext uri="{BB962C8B-B14F-4D97-AF65-F5344CB8AC3E}">
        <p14:creationId xmlns:p14="http://schemas.microsoft.com/office/powerpoint/2010/main" val="834213989"/>
      </p:ext>
    </p:extLst>
  </p:cSld>
  <p:clrMapOvr>
    <a:masterClrMapping/>
  </p:clrMapOvr>
</p:sld>
</file>

<file path=ppt/slides/slide12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5" name="Title 4">
            <a:extLst>
              <a:ext uri="{FF2B5EF4-FFF2-40B4-BE49-F238E27FC236}">
                <a16:creationId xmlns:a16="http://schemas.microsoft.com/office/drawing/2014/main" id="{1F644B5D-8907-A2AF-0E8B-FF1DBA482B6B}"/>
              </a:ext>
            </a:extLst>
          </p:cNvPr>
          <p:cNvSpPr>
            <a:spLocks noGrp="1"/>
          </p:cNvSpPr>
          <p:nvPr>
            <p:ph type="title"/>
          </p:nvPr>
        </p:nvSpPr>
        <p:spPr/>
        <p:txBody>
          <a:bodyPr>
            <a:normAutofit/>
          </a:bodyPr>
          <a:lstStyle/>
          <a:p>
            <a:r>
              <a:rPr lang="en-US" sz="6000" b="1" dirty="0"/>
              <a:t>Inner Joins</a:t>
            </a:r>
            <a:endParaRPr lang="en-GB" sz="6000" b="1" dirty="0"/>
          </a:p>
        </p:txBody>
      </p:sp>
      <p:sp>
        <p:nvSpPr>
          <p:cNvPr id="6" name="Content Placeholder 5">
            <a:extLst>
              <a:ext uri="{FF2B5EF4-FFF2-40B4-BE49-F238E27FC236}">
                <a16:creationId xmlns:a16="http://schemas.microsoft.com/office/drawing/2014/main" id="{3D67E093-E177-5747-6FF5-783CA731212A}"/>
              </a:ext>
            </a:extLst>
          </p:cNvPr>
          <p:cNvSpPr>
            <a:spLocks noGrp="1"/>
          </p:cNvSpPr>
          <p:nvPr>
            <p:ph idx="1"/>
          </p:nvPr>
        </p:nvSpPr>
        <p:spPr>
          <a:xfrm>
            <a:off x="358219" y="1531917"/>
            <a:ext cx="11481847" cy="4144488"/>
          </a:xfrm>
        </p:spPr>
        <p:txBody>
          <a:bodyPr>
            <a:noAutofit/>
          </a:bodyPr>
          <a:lstStyle/>
          <a:p>
            <a:pPr lvl="1"/>
            <a:r>
              <a:rPr lang="en-US" sz="2800" b="1" dirty="0"/>
              <a:t>Inner join </a:t>
            </a:r>
            <a:r>
              <a:rPr lang="en-US" sz="2800" dirty="0"/>
              <a:t>using the JOIN ON syntax:</a:t>
            </a:r>
          </a:p>
          <a:p>
            <a:pPr lvl="2"/>
            <a:r>
              <a:rPr lang="en-US" sz="2400" dirty="0"/>
              <a:t>This allows the join in the FROM clause and leaves the WHERE just for filtering.</a:t>
            </a:r>
          </a:p>
          <a:p>
            <a:pPr marL="914400" lvl="2" indent="0">
              <a:buNone/>
            </a:pPr>
            <a:endParaRPr lang="en-US" sz="2400" dirty="0"/>
          </a:p>
          <a:p>
            <a:pPr lvl="2"/>
            <a:r>
              <a:rPr lang="en-US" sz="2400" dirty="0"/>
              <a:t>Example of JOIN ON using the WHERE clause to filter:</a:t>
            </a:r>
          </a:p>
          <a:p>
            <a:pPr lvl="2"/>
            <a:endParaRPr lang="en-US" sz="2400" dirty="0"/>
          </a:p>
          <a:p>
            <a:pPr marL="914400" lvl="2" indent="0">
              <a:buNone/>
            </a:pPr>
            <a:r>
              <a:rPr lang="en-US" sz="2400" dirty="0"/>
              <a:t>     SELECT </a:t>
            </a:r>
            <a:r>
              <a:rPr lang="en-US" sz="2400" dirty="0" err="1"/>
              <a:t>owner_name</a:t>
            </a:r>
            <a:r>
              <a:rPr lang="en-US" sz="2400" dirty="0"/>
              <a:t>, area</a:t>
            </a:r>
          </a:p>
          <a:p>
            <a:pPr marL="914400" lvl="2" indent="0">
              <a:buNone/>
            </a:pPr>
            <a:r>
              <a:rPr lang="en-US" sz="2400" dirty="0"/>
              <a:t>     FROM Owner o INNER JOIN Property p</a:t>
            </a:r>
          </a:p>
          <a:p>
            <a:pPr marL="914400" lvl="2" indent="0">
              <a:buNone/>
            </a:pPr>
            <a:r>
              <a:rPr lang="en-US" sz="2400" dirty="0"/>
              <a:t>     ON </a:t>
            </a:r>
            <a:r>
              <a:rPr lang="en-US" sz="2400" dirty="0" err="1"/>
              <a:t>o.owner_number</a:t>
            </a:r>
            <a:r>
              <a:rPr lang="en-US" sz="2400" dirty="0"/>
              <a:t> = </a:t>
            </a:r>
            <a:r>
              <a:rPr lang="en-US" sz="2400" dirty="0" err="1"/>
              <a:t>p.owner_number</a:t>
            </a:r>
            <a:endParaRPr lang="en-US" sz="2400" dirty="0"/>
          </a:p>
          <a:p>
            <a:pPr marL="914400" lvl="2" indent="0">
              <a:buNone/>
            </a:pPr>
            <a:r>
              <a:rPr lang="en-US" sz="2400" dirty="0"/>
              <a:t>     WHERE </a:t>
            </a:r>
            <a:r>
              <a:rPr lang="en-US" sz="2400" dirty="0" err="1"/>
              <a:t>number_of_rooms</a:t>
            </a:r>
            <a:r>
              <a:rPr lang="en-US" sz="2400" dirty="0"/>
              <a:t> != 1;</a:t>
            </a:r>
          </a:p>
          <a:p>
            <a:pPr marL="914400" lvl="2" indent="0">
              <a:buNone/>
            </a:pPr>
            <a:endParaRPr lang="en-US" sz="2400" dirty="0"/>
          </a:p>
        </p:txBody>
      </p:sp>
    </p:spTree>
    <p:extLst>
      <p:ext uri="{BB962C8B-B14F-4D97-AF65-F5344CB8AC3E}">
        <p14:creationId xmlns:p14="http://schemas.microsoft.com/office/powerpoint/2010/main" val="1254797401"/>
      </p:ext>
    </p:extLst>
  </p:cSld>
  <p:clrMapOvr>
    <a:masterClrMapping/>
  </p:clrMapOvr>
</p:sld>
</file>

<file path=ppt/slides/slide13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5" name="Title 4">
            <a:extLst>
              <a:ext uri="{FF2B5EF4-FFF2-40B4-BE49-F238E27FC236}">
                <a16:creationId xmlns:a16="http://schemas.microsoft.com/office/drawing/2014/main" id="{1F644B5D-8907-A2AF-0E8B-FF1DBA482B6B}"/>
              </a:ext>
            </a:extLst>
          </p:cNvPr>
          <p:cNvSpPr>
            <a:spLocks noGrp="1"/>
          </p:cNvSpPr>
          <p:nvPr>
            <p:ph type="title"/>
          </p:nvPr>
        </p:nvSpPr>
        <p:spPr/>
        <p:txBody>
          <a:bodyPr>
            <a:normAutofit/>
          </a:bodyPr>
          <a:lstStyle/>
          <a:p>
            <a:r>
              <a:rPr lang="en-US" sz="6000" b="1" dirty="0"/>
              <a:t>Outer Joins</a:t>
            </a:r>
            <a:endParaRPr lang="en-GB" sz="6000" b="1" dirty="0"/>
          </a:p>
        </p:txBody>
      </p:sp>
      <p:sp>
        <p:nvSpPr>
          <p:cNvPr id="6" name="Content Placeholder 5">
            <a:extLst>
              <a:ext uri="{FF2B5EF4-FFF2-40B4-BE49-F238E27FC236}">
                <a16:creationId xmlns:a16="http://schemas.microsoft.com/office/drawing/2014/main" id="{3D67E093-E177-5747-6FF5-783CA731212A}"/>
              </a:ext>
            </a:extLst>
          </p:cNvPr>
          <p:cNvSpPr>
            <a:spLocks noGrp="1"/>
          </p:cNvSpPr>
          <p:nvPr>
            <p:ph idx="1"/>
          </p:nvPr>
        </p:nvSpPr>
        <p:spPr>
          <a:xfrm>
            <a:off x="358219" y="1448790"/>
            <a:ext cx="4510469" cy="4227615"/>
          </a:xfrm>
        </p:spPr>
        <p:txBody>
          <a:bodyPr>
            <a:noAutofit/>
          </a:bodyPr>
          <a:lstStyle/>
          <a:p>
            <a:pPr lvl="1"/>
            <a:r>
              <a:rPr lang="en-US" sz="2800" dirty="0"/>
              <a:t>The outer joins allow the retrieval of data existing in one table without matching to another.</a:t>
            </a:r>
          </a:p>
          <a:p>
            <a:pPr lvl="1"/>
            <a:endParaRPr lang="en-US" sz="2800" dirty="0"/>
          </a:p>
          <a:p>
            <a:pPr lvl="1"/>
            <a:r>
              <a:rPr lang="en-US" sz="2800" dirty="0"/>
              <a:t>Outer joins further split into three types:</a:t>
            </a:r>
          </a:p>
          <a:p>
            <a:pPr lvl="2"/>
            <a:r>
              <a:rPr lang="en-US" sz="2800" dirty="0"/>
              <a:t>Left Outer Join.</a:t>
            </a:r>
          </a:p>
          <a:p>
            <a:pPr lvl="2"/>
            <a:r>
              <a:rPr lang="en-US" sz="2800" dirty="0"/>
              <a:t>Right Outer Join.</a:t>
            </a:r>
          </a:p>
          <a:p>
            <a:pPr lvl="2"/>
            <a:r>
              <a:rPr lang="en-US" sz="2800" dirty="0"/>
              <a:t>Full Outer Join. </a:t>
            </a:r>
            <a:endParaRPr lang="en-US" sz="2400" dirty="0"/>
          </a:p>
          <a:p>
            <a:pPr marL="914400" lvl="2" indent="0">
              <a:buNone/>
            </a:pPr>
            <a:endParaRPr lang="en-US" sz="2400" dirty="0"/>
          </a:p>
        </p:txBody>
      </p:sp>
      <p:pic>
        <p:nvPicPr>
          <p:cNvPr id="2" name="Picture 1">
            <a:extLst>
              <a:ext uri="{FF2B5EF4-FFF2-40B4-BE49-F238E27FC236}">
                <a16:creationId xmlns:a16="http://schemas.microsoft.com/office/drawing/2014/main" id="{91AD238A-1872-11F7-32C1-EF5EAFB01DF9}"/>
              </a:ext>
            </a:extLst>
      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4868688" y="8222"/>
            <a:ext cx="7204559" cy="5668183"/>
          </a:xfrm>
          <a:prstGeom prst="rect">
            <a:avLst/>
          </a:prstGeom>
        </p:spPr>
      </p:pic>
    </p:spTree>
    <p:extLst>
      <p:ext uri="{BB962C8B-B14F-4D97-AF65-F5344CB8AC3E}">
        <p14:creationId xmlns:p14="http://schemas.microsoft.com/office/powerpoint/2010/main" val="3161085268"/>
      </p:ext>
    </p:extLst>
  </p:cSld>
  <p:clrMapOvr>
    <a:masterClrMapping/>
  </p:clrMapOvr>
</p:sld>
</file>

<file path=ppt/slides/slide14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3" name="Picture 2">
            <a:extLst>
              <a:ext uri="{FF2B5EF4-FFF2-40B4-BE49-F238E27FC236}">
                <a16:creationId xmlns:a16="http://schemas.microsoft.com/office/drawing/2014/main" id="{84D94B03-9972-F691-A2C9-B6F4A40EA26A}"/>
              </a:ext>
            </a:extLst>
      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9347556" y="1134331"/>
            <a:ext cx="2486225" cy="4191752"/>
          </a:xfrm>
          <a:prstGeom prst="rect">
            <a:avLst/>
          </a:prstGeom>
        </p:spPr>
      </p:pic>
      <p:sp>
        <p:nvSpPr>
          <p:cNvPr id="5" name="Title 4">
            <a:extLst>
              <a:ext uri="{FF2B5EF4-FFF2-40B4-BE49-F238E27FC236}">
                <a16:creationId xmlns:a16="http://schemas.microsoft.com/office/drawing/2014/main" id="{1F644B5D-8907-A2AF-0E8B-FF1DBA482B6B}"/>
              </a:ext>
            </a:extLst>
          </p:cNvPr>
          <p:cNvSpPr>
            <a:spLocks noGrp="1"/>
          </p:cNvSpPr>
          <p:nvPr>
            <p:ph type="title"/>
          </p:nvPr>
        </p:nvSpPr>
        <p:spPr/>
        <p:txBody>
          <a:bodyPr>
            <a:normAutofit/>
          </a:bodyPr>
          <a:lstStyle/>
          <a:p>
            <a:r>
              <a:rPr lang="en-US" sz="6000" b="1" dirty="0"/>
              <a:t>Outer Joins</a:t>
            </a:r>
            <a:endParaRPr lang="en-GB" sz="6000" b="1" dirty="0"/>
          </a:p>
        </p:txBody>
      </p:sp>
      <p:sp>
        <p:nvSpPr>
          <p:cNvPr id="6" name="Content Placeholder 5">
            <a:extLst>
              <a:ext uri="{FF2B5EF4-FFF2-40B4-BE49-F238E27FC236}">
                <a16:creationId xmlns:a16="http://schemas.microsoft.com/office/drawing/2014/main" id="{3D67E093-E177-5747-6FF5-783CA731212A}"/>
              </a:ext>
            </a:extLst>
          </p:cNvPr>
          <p:cNvSpPr>
            <a:spLocks noGrp="1"/>
          </p:cNvSpPr>
          <p:nvPr>
            <p:ph idx="1"/>
          </p:nvPr>
        </p:nvSpPr>
        <p:spPr>
          <a:xfrm>
            <a:off x="358219" y="1531917"/>
            <a:ext cx="9177667" cy="4144488"/>
          </a:xfrm>
        </p:spPr>
        <p:txBody>
          <a:bodyPr>
            <a:noAutofit/>
          </a:bodyPr>
          <a:lstStyle/>
          <a:p>
            <a:pPr lvl="1"/>
            <a:r>
              <a:rPr lang="en-US" sz="2800" b="1" dirty="0"/>
              <a:t>Left outer join:</a:t>
            </a:r>
            <a:endParaRPr lang="en-US" sz="2400" dirty="0"/>
          </a:p>
          <a:p>
            <a:pPr lvl="2"/>
            <a:endParaRPr lang="en-US" sz="2400" dirty="0"/>
          </a:p>
          <a:p>
            <a:pPr lvl="2"/>
            <a:r>
              <a:rPr lang="en-US" sz="2400" dirty="0"/>
              <a:t>The LEFT outer join allows for the retrieval of data from the left table without matching data to the right table.</a:t>
            </a:r>
          </a:p>
          <a:p>
            <a:pPr lvl="3"/>
            <a:r>
              <a:rPr lang="en-US" sz="2400" dirty="0"/>
              <a:t>The </a:t>
            </a:r>
            <a:r>
              <a:rPr lang="en-US" sz="2400" b="1" dirty="0"/>
              <a:t>LEFT </a:t>
            </a:r>
            <a:r>
              <a:rPr lang="en-US" sz="2400" dirty="0"/>
              <a:t>refers to the table to the </a:t>
            </a:r>
            <a:r>
              <a:rPr lang="en-US" sz="2400" b="1" dirty="0"/>
              <a:t>left </a:t>
            </a:r>
            <a:r>
              <a:rPr lang="en-US" sz="2400" dirty="0"/>
              <a:t>of the join.</a:t>
            </a:r>
          </a:p>
          <a:p>
            <a:pPr lvl="3"/>
            <a:endParaRPr lang="en-US" sz="2400" dirty="0"/>
          </a:p>
          <a:p>
            <a:pPr lvl="2"/>
            <a:r>
              <a:rPr lang="en-US" sz="2400" dirty="0"/>
              <a:t>Example of LEFT OUTER JOIN syntax:</a:t>
            </a:r>
          </a:p>
          <a:p>
            <a:pPr marL="914400" lvl="2" indent="0">
              <a:buNone/>
            </a:pPr>
            <a:r>
              <a:rPr lang="en-US" sz="2400" dirty="0"/>
              <a:t>     SELECT </a:t>
            </a:r>
            <a:r>
              <a:rPr lang="en-US" sz="2400" dirty="0" err="1"/>
              <a:t>owner_name</a:t>
            </a:r>
            <a:r>
              <a:rPr lang="en-US" sz="2400" dirty="0"/>
              <a:t>, area</a:t>
            </a:r>
          </a:p>
          <a:p>
            <a:pPr marL="914400" lvl="2" indent="0">
              <a:buNone/>
            </a:pPr>
            <a:r>
              <a:rPr lang="en-US" sz="2400" dirty="0"/>
              <a:t>     FROM Owner o LEFT OUTER JOIN Property p</a:t>
            </a:r>
          </a:p>
          <a:p>
            <a:pPr marL="914400" lvl="2" indent="0">
              <a:buNone/>
            </a:pPr>
            <a:r>
              <a:rPr lang="en-US" sz="2400" dirty="0"/>
              <a:t>     ON </a:t>
            </a:r>
            <a:r>
              <a:rPr lang="en-US" sz="2400" dirty="0" err="1"/>
              <a:t>o.owner_number</a:t>
            </a:r>
            <a:r>
              <a:rPr lang="en-US" sz="2400" dirty="0"/>
              <a:t> = </a:t>
            </a:r>
            <a:r>
              <a:rPr lang="en-US" sz="2400" dirty="0" err="1"/>
              <a:t>p.owner_number</a:t>
            </a:r>
            <a:r>
              <a:rPr lang="en-US" sz="2400" dirty="0"/>
              <a:t>;</a:t>
            </a:r>
          </a:p>
          <a:p>
            <a:pPr marL="914400" lvl="2" indent="0">
              <a:buNone/>
            </a:pPr>
            <a:endParaRPr lang="en-US" sz="2400" dirty="0"/>
          </a:p>
        </p:txBody>
      </p:sp>
    </p:spTree>
    <p:extLst>
      <p:ext uri="{BB962C8B-B14F-4D97-AF65-F5344CB8AC3E}">
        <p14:creationId xmlns:p14="http://schemas.microsoft.com/office/powerpoint/2010/main" val="1295159069"/>
      </p:ext>
    </p:extLst>
  </p:cSld>
  <p:clrMapOvr>
    <a:masterClrMapping/>
  </p:clrMapOvr>
</p:sld>
</file>

<file path=ppt/slides/slide15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3" name="Picture 2">
            <a:extLst>
              <a:ext uri="{FF2B5EF4-FFF2-40B4-BE49-F238E27FC236}">
                <a16:creationId xmlns:a16="http://schemas.microsoft.com/office/drawing/2014/main" id="{84D94B03-9972-F691-A2C9-B6F4A40EA26A}"/>
              </a:ext>
            </a:extLst>
          </p:cNvPr>
          <p:cNvPicPr>
            <a:picLocks noChangeAspect="1"/>
          </p:cNvPicPr>
          <p:nvPr/>
        </p:nvPicPr>
        <p:blipFill>
          <a:blip r:embed="rId3"/>
          <a:srcRect/>
          <a:stretch/>
        </p:blipFill>
        <p:spPr>
          <a:xfrm>
            <a:off x="9569449" y="1134331"/>
            <a:ext cx="2042439" cy="4191752"/>
          </a:xfrm>
          <a:prstGeom prst="rect">
            <a:avLst/>
          </a:prstGeom>
        </p:spPr>
      </p:pic>
      <p:sp>
        <p:nvSpPr>
          <p:cNvPr id="5" name="Title 4">
            <a:extLst>
              <a:ext uri="{FF2B5EF4-FFF2-40B4-BE49-F238E27FC236}">
                <a16:creationId xmlns:a16="http://schemas.microsoft.com/office/drawing/2014/main" id="{1F644B5D-8907-A2AF-0E8B-FF1DBA482B6B}"/>
              </a:ext>
            </a:extLst>
          </p:cNvPr>
          <p:cNvSpPr>
            <a:spLocks noGrp="1"/>
          </p:cNvSpPr>
          <p:nvPr>
            <p:ph type="title"/>
          </p:nvPr>
        </p:nvSpPr>
        <p:spPr/>
        <p:txBody>
          <a:bodyPr>
            <a:normAutofit/>
          </a:bodyPr>
          <a:lstStyle/>
          <a:p>
            <a:r>
              <a:rPr lang="en-US" sz="6000" b="1" dirty="0"/>
              <a:t>Outer Joins</a:t>
            </a:r>
            <a:endParaRPr lang="en-GB" sz="6000" b="1" dirty="0"/>
          </a:p>
        </p:txBody>
      </p:sp>
      <p:sp>
        <p:nvSpPr>
          <p:cNvPr id="6" name="Content Placeholder 5">
            <a:extLst>
              <a:ext uri="{FF2B5EF4-FFF2-40B4-BE49-F238E27FC236}">
                <a16:creationId xmlns:a16="http://schemas.microsoft.com/office/drawing/2014/main" id="{3D67E093-E177-5747-6FF5-783CA731212A}"/>
              </a:ext>
            </a:extLst>
          </p:cNvPr>
          <p:cNvSpPr>
            <a:spLocks noGrp="1"/>
          </p:cNvSpPr>
          <p:nvPr>
            <p:ph idx="1"/>
          </p:nvPr>
        </p:nvSpPr>
        <p:spPr>
          <a:xfrm>
            <a:off x="358219" y="1531917"/>
            <a:ext cx="9177667" cy="4144488"/>
          </a:xfrm>
        </p:spPr>
        <p:txBody>
          <a:bodyPr>
            <a:noAutofit/>
          </a:bodyPr>
          <a:lstStyle/>
          <a:p>
            <a:pPr lvl="1"/>
            <a:r>
              <a:rPr lang="en-US" sz="2800" b="1" dirty="0"/>
              <a:t>Right outer join:</a:t>
            </a:r>
            <a:endParaRPr lang="en-US" sz="2400" dirty="0"/>
          </a:p>
          <a:p>
            <a:pPr lvl="2"/>
            <a:endParaRPr lang="en-US" sz="2400" dirty="0"/>
          </a:p>
          <a:p>
            <a:pPr lvl="2"/>
            <a:r>
              <a:rPr lang="en-US" sz="2400" dirty="0"/>
              <a:t>The RIGHT outer join allows for the retrieval of data from the left table without matching data to the right table.</a:t>
            </a:r>
          </a:p>
          <a:p>
            <a:pPr lvl="3"/>
            <a:r>
              <a:rPr lang="en-US" sz="2400" dirty="0"/>
              <a:t>The </a:t>
            </a:r>
            <a:r>
              <a:rPr lang="en-US" sz="2400" b="1" dirty="0"/>
              <a:t>RIGHT </a:t>
            </a:r>
            <a:r>
              <a:rPr lang="en-US" sz="2400" dirty="0"/>
              <a:t>refers to the table to the </a:t>
            </a:r>
            <a:r>
              <a:rPr lang="en-US" sz="2400" b="1" dirty="0"/>
              <a:t>right </a:t>
            </a:r>
            <a:r>
              <a:rPr lang="en-US" sz="2400" dirty="0"/>
              <a:t>of the join.</a:t>
            </a:r>
          </a:p>
          <a:p>
            <a:pPr lvl="3"/>
            <a:endParaRPr lang="en-US" sz="2400" dirty="0"/>
          </a:p>
          <a:p>
            <a:pPr lvl="2"/>
            <a:r>
              <a:rPr lang="en-US" sz="2400" dirty="0"/>
              <a:t>Example of RIGHT OUTER JOIN syntax:</a:t>
            </a:r>
          </a:p>
          <a:p>
            <a:pPr marL="914400" lvl="2" indent="0">
              <a:buNone/>
            </a:pPr>
            <a:r>
              <a:rPr lang="en-US" sz="2400" dirty="0"/>
              <a:t>     SELECT </a:t>
            </a:r>
            <a:r>
              <a:rPr lang="en-US" sz="2400" dirty="0" err="1"/>
              <a:t>owner_name</a:t>
            </a:r>
            <a:r>
              <a:rPr lang="en-US" sz="2400" dirty="0"/>
              <a:t>, area</a:t>
            </a:r>
          </a:p>
          <a:p>
            <a:pPr marL="914400" lvl="2" indent="0">
              <a:buNone/>
            </a:pPr>
            <a:r>
              <a:rPr lang="en-US" sz="2400" dirty="0"/>
              <a:t>     FROM Owner o RIGHT OUTER JOIN Property p</a:t>
            </a:r>
          </a:p>
          <a:p>
            <a:pPr marL="914400" lvl="2" indent="0">
              <a:buNone/>
            </a:pPr>
            <a:r>
              <a:rPr lang="en-US" sz="2400" dirty="0"/>
              <a:t>     ON </a:t>
            </a:r>
            <a:r>
              <a:rPr lang="en-US" sz="2400" dirty="0" err="1"/>
              <a:t>o.owner_number</a:t>
            </a:r>
            <a:r>
              <a:rPr lang="en-US" sz="2400" dirty="0"/>
              <a:t> = </a:t>
            </a:r>
            <a:r>
              <a:rPr lang="en-US" sz="2400" dirty="0" err="1"/>
              <a:t>p.owner_number</a:t>
            </a:r>
            <a:r>
              <a:rPr lang="en-US" sz="2400" dirty="0"/>
              <a:t>;</a:t>
            </a:r>
          </a:p>
          <a:p>
            <a:pPr marL="914400" lvl="2" indent="0">
              <a:buNone/>
            </a:pPr>
            <a:endParaRPr lang="en-US" sz="2400" dirty="0"/>
          </a:p>
        </p:txBody>
      </p:sp>
    </p:spTree>
    <p:extLst>
      <p:ext uri="{BB962C8B-B14F-4D97-AF65-F5344CB8AC3E}">
        <p14:creationId xmlns:p14="http://schemas.microsoft.com/office/powerpoint/2010/main" val="3092956172"/>
      </p:ext>
    </p:extLst>
  </p:cSld>
  <p:clrMapOvr>
    <a:masterClrMapping/>
  </p:clrMapOvr>
</p:sld>
</file>

<file path=ppt/slides/slide16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5" name="Title 4">
            <a:extLst>
              <a:ext uri="{FF2B5EF4-FFF2-40B4-BE49-F238E27FC236}">
                <a16:creationId xmlns:a16="http://schemas.microsoft.com/office/drawing/2014/main" id="{1F644B5D-8907-A2AF-0E8B-FF1DBA482B6B}"/>
              </a:ext>
            </a:extLst>
          </p:cNvPr>
          <p:cNvSpPr>
            <a:spLocks noGrp="1"/>
          </p:cNvSpPr>
          <p:nvPr>
            <p:ph type="title"/>
          </p:nvPr>
        </p:nvSpPr>
        <p:spPr/>
        <p:txBody>
          <a:bodyPr>
            <a:normAutofit/>
          </a:bodyPr>
          <a:lstStyle/>
          <a:p>
            <a:r>
              <a:rPr lang="en-US" sz="6000" b="1" dirty="0"/>
              <a:t>Outer Joins</a:t>
            </a:r>
            <a:endParaRPr lang="en-GB" sz="6000" b="1" dirty="0"/>
          </a:p>
        </p:txBody>
      </p:sp>
      <p:sp>
        <p:nvSpPr>
          <p:cNvPr id="6" name="Content Placeholder 5">
            <a:extLst>
              <a:ext uri="{FF2B5EF4-FFF2-40B4-BE49-F238E27FC236}">
                <a16:creationId xmlns:a16="http://schemas.microsoft.com/office/drawing/2014/main" id="{3D67E093-E177-5747-6FF5-783CA731212A}"/>
              </a:ext>
            </a:extLst>
          </p:cNvPr>
          <p:cNvSpPr>
            <a:spLocks noGrp="1"/>
          </p:cNvSpPr>
          <p:nvPr>
            <p:ph idx="1"/>
          </p:nvPr>
        </p:nvSpPr>
        <p:spPr>
          <a:xfrm>
            <a:off x="358219" y="1531917"/>
            <a:ext cx="9177667" cy="4144488"/>
          </a:xfrm>
        </p:spPr>
        <p:txBody>
          <a:bodyPr>
            <a:noAutofit/>
          </a:bodyPr>
          <a:lstStyle/>
          <a:p>
            <a:pPr lvl="1"/>
            <a:r>
              <a:rPr lang="en-US" sz="2800" b="1" dirty="0"/>
              <a:t>Full outer join:</a:t>
            </a:r>
            <a:endParaRPr lang="en-US" sz="2400" dirty="0"/>
          </a:p>
          <a:p>
            <a:pPr lvl="2"/>
            <a:endParaRPr lang="en-US" sz="2400" dirty="0"/>
          </a:p>
          <a:p>
            <a:pPr lvl="2"/>
            <a:r>
              <a:rPr lang="en-US" sz="2400" dirty="0"/>
              <a:t>The FULL outer join allows for the retrieval of data from the left table and the right table, and where a match exists it is shown.</a:t>
            </a:r>
          </a:p>
          <a:p>
            <a:pPr lvl="3"/>
            <a:r>
              <a:rPr lang="en-US" sz="2400" dirty="0"/>
              <a:t>The </a:t>
            </a:r>
            <a:r>
              <a:rPr lang="en-US" sz="2400" b="1" dirty="0"/>
              <a:t>FULL </a:t>
            </a:r>
            <a:r>
              <a:rPr lang="en-US" sz="2400" dirty="0"/>
              <a:t>refers to the table to the </a:t>
            </a:r>
            <a:r>
              <a:rPr lang="en-US" sz="2400" b="1" dirty="0"/>
              <a:t>all data </a:t>
            </a:r>
            <a:r>
              <a:rPr lang="en-US" sz="2400" dirty="0"/>
              <a:t>from both tables in the join.</a:t>
            </a:r>
          </a:p>
          <a:p>
            <a:pPr lvl="2"/>
            <a:r>
              <a:rPr lang="en-US" sz="2400" dirty="0"/>
              <a:t>Example of FULL OUTER JOIN syntax:</a:t>
            </a:r>
          </a:p>
          <a:p>
            <a:pPr marL="914400" lvl="2" indent="0">
              <a:buNone/>
            </a:pPr>
            <a:r>
              <a:rPr lang="en-US" sz="2400" dirty="0"/>
              <a:t>     SELECT </a:t>
            </a:r>
            <a:r>
              <a:rPr lang="en-US" sz="2400" dirty="0" err="1"/>
              <a:t>owner_name</a:t>
            </a:r>
            <a:r>
              <a:rPr lang="en-US" sz="2400" dirty="0"/>
              <a:t>, area</a:t>
            </a:r>
          </a:p>
          <a:p>
            <a:pPr marL="914400" lvl="2" indent="0">
              <a:buNone/>
            </a:pPr>
            <a:r>
              <a:rPr lang="en-US" sz="2400" dirty="0"/>
              <a:t>     FROM Owner o FULL OUTER JOIN Property p</a:t>
            </a:r>
          </a:p>
          <a:p>
            <a:pPr marL="914400" lvl="2" indent="0">
              <a:buNone/>
            </a:pPr>
            <a:r>
              <a:rPr lang="en-US" sz="2400" dirty="0"/>
              <a:t>     ON </a:t>
            </a:r>
            <a:r>
              <a:rPr lang="en-US" sz="2400" dirty="0" err="1"/>
              <a:t>o.owner_number</a:t>
            </a:r>
            <a:r>
              <a:rPr lang="en-US" sz="2400" dirty="0"/>
              <a:t> = </a:t>
            </a:r>
            <a:r>
              <a:rPr lang="en-US" sz="2400" dirty="0" err="1"/>
              <a:t>p.owner_number</a:t>
            </a:r>
            <a:r>
              <a:rPr lang="en-US" sz="2400" dirty="0"/>
              <a:t>;</a:t>
            </a:r>
          </a:p>
          <a:p>
            <a:pPr marL="914400" lvl="2" indent="0">
              <a:buNone/>
            </a:pPr>
            <a:endParaRPr lang="en-US" sz="2400" dirty="0"/>
          </a:p>
        </p:txBody>
      </p:sp>
      <p:pic>
        <p:nvPicPr>
          <p:cNvPr id="4" name="Picture 3">
            <a:extLst>
              <a:ext uri="{FF2B5EF4-FFF2-40B4-BE49-F238E27FC236}">
                <a16:creationId xmlns:a16="http://schemas.microsoft.com/office/drawing/2014/main" id="{2D260CA0-AD4E-58CC-9A0F-EC18E7E495D3}"/>
              </a:ext>
            </a:extLst>
      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4079112" y="261738"/>
            <a:ext cx="7931313" cy="2030199"/>
          </a:xfrm>
          <a:prstGeom prst="rect">
            <a:avLst/>
          </a:prstGeom>
        </p:spPr>
      </p:pic>
    </p:spTree>
    <p:extLst>
      <p:ext uri="{BB962C8B-B14F-4D97-AF65-F5344CB8AC3E}">
        <p14:creationId xmlns:p14="http://schemas.microsoft.com/office/powerpoint/2010/main" val="2116268908"/>
      </p:ext>
    </p:extLst>
  </p:cSld>
  <p:clrMapOvr>
    <a:masterClrMapping/>
  </p:clrMapOvr>
</p:sld>
</file>

<file path=ppt/slides/slide17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Content Placeholder 1">
            <a:extLst>
              <a:ext uri="{FF2B5EF4-FFF2-40B4-BE49-F238E27FC236}">
                <a16:creationId xmlns:a16="http://schemas.microsoft.com/office/drawing/2014/main" id="{E1C7EAB8-6FCF-4D69-AE3E-78B1E4AEEA57}"/>
              </a:ext>
            </a:extLst>
          </p:cNvPr>
          <p:cNvSpPr>
            <a:spLocks noGrp="1"/>
          </p:cNvSpPr>
          <p:nvPr>
            <p:ph idx="1"/>
          </p:nvPr>
        </p:nvSpPr>
        <p:spPr>
          <a:xfrm>
            <a:off x="630810" y="1508166"/>
            <a:ext cx="5755922" cy="3827404"/>
          </a:xfrm>
        </p:spPr>
        <p:txBody>
          <a:bodyPr/>
          <a:lstStyle/>
          <a:p>
            <a:r>
              <a:rPr lang="en-US" sz="6600" b="1" dirty="0">
                <a:solidFill>
                  <a:schemeClr val="bg1"/>
                </a:solidFill>
              </a:rPr>
              <a:t>ACCA7048</a:t>
            </a:r>
          </a:p>
          <a:p>
            <a:r>
              <a:rPr lang="en-US" sz="6600" b="1" dirty="0"/>
              <a:t>Database Systems</a:t>
            </a:r>
          </a:p>
          <a:p>
            <a:endParaRPr lang="en-GB" sz="4000" b="1" dirty="0">
              <a:solidFill>
                <a:schemeClr val="bg1"/>
              </a:solidFill>
            </a:endParaRPr>
          </a:p>
          <a:p>
            <a:r>
              <a:rPr lang="en-GB" sz="6000" b="1" dirty="0"/>
              <a:t>Any Questions?</a:t>
            </a:r>
            <a:endParaRPr lang="en-GB" sz="6000" b="1" dirty="0">
              <a:solidFill>
                <a:schemeClr val="bg1"/>
              </a:solidFill>
            </a:endParaRPr>
          </a:p>
        </p:txBody>
      </p:sp>
      <p:sp>
        <p:nvSpPr>
          <p:cNvPr id="4" name="TextBox 3">
            <a:extLst>
              <a:ext uri="{FF2B5EF4-FFF2-40B4-BE49-F238E27FC236}">
                <a16:creationId xmlns:a16="http://schemas.microsoft.com/office/drawing/2014/main" id="{23E6EE5C-FF74-0C01-6E6F-47ADC9495237}"/>
              </a:ext>
            </a:extLst>
          </p:cNvPr>
          <p:cNvSpPr txBox="1"/>
          <p:nvPr/>
        </p:nvSpPr>
        <p:spPr>
          <a:xfrm>
            <a:off x="7953499" y="5362870"/>
            <a:ext cx="4491841" cy="1106970"/>
          </a:xfrm>
          <a:prstGeom prst="rect">
            <a:avLst/>
          </a:prstGeom>
          <a:noFill/>
        </p:spPr>
        <p:txBody>
          <a:bodyPr wrap="square">
            <a:spAutoFit/>
          </a:bodyPr>
          <a:lstStyle/>
          <a:p>
            <a:pPr marL="0" marR="0" lvl="0" indent="0" algn="l" defTabSz="914400" rtl="0" eaLnBrk="1" fontAlgn="auto" latinLnBrk="0" hangingPunct="1">
              <a:lnSpc>
                <a:spcPct val="90000"/>
              </a:lnSpc>
              <a:spcBef>
                <a:spcPts val="1000"/>
              </a:spcBef>
              <a:spcAft>
                <a:spcPts val="0"/>
              </a:spcAft>
              <a:buClrTx/>
              <a:buSzTx/>
              <a:buFont typeface="Arial" panose="020B0604020202020204" pitchFamily="34" charset="0"/>
              <a:buNone/>
              <a:tabLst/>
              <a:defRPr/>
            </a:pPr>
            <a:r>
              <a:rPr kumimoji="0" lang="en-GB" sz="3200" b="1" i="0" u="none" strike="noStrike" kern="1200" cap="none" spc="0" normalizeH="0" baseline="0" noProof="0" dirty="0">
                <a:ln>
                  <a:noFill/>
                </a:ln>
                <a:solidFill>
                  <a:prstClr val="white"/>
                </a:solidFill>
                <a:effectLst/>
                <a:uLnTx/>
                <a:uFillTx/>
                <a:latin typeface="Calibri" panose="020F0502020204030204"/>
                <a:ea typeface="+mn-ea"/>
                <a:cs typeface="+mn-cs"/>
              </a:rPr>
              <a:t>Mark Huntly</a:t>
            </a:r>
          </a:p>
          <a:p>
            <a:pPr marL="0" marR="0" lvl="0" indent="0" algn="l" defTabSz="914400" rtl="0" eaLnBrk="1" fontAlgn="auto" latinLnBrk="0" hangingPunct="1">
              <a:lnSpc>
                <a:spcPct val="90000"/>
              </a:lnSpc>
              <a:spcBef>
                <a:spcPts val="1000"/>
              </a:spcBef>
              <a:spcAft>
                <a:spcPts val="0"/>
              </a:spcAft>
              <a:buClrTx/>
              <a:buSzTx/>
              <a:buFont typeface="Arial" panose="020B0604020202020204" pitchFamily="34" charset="0"/>
              <a:buNone/>
              <a:tabLst/>
              <a:defRPr/>
            </a:pPr>
            <a:r>
              <a:rPr kumimoji="0" lang="en-GB" sz="3200" b="1" i="0" u="none" strike="noStrike" kern="1200" cap="none" spc="0" normalizeH="0" baseline="0" noProof="0" dirty="0">
                <a:ln>
                  <a:noFill/>
                </a:ln>
                <a:solidFill>
                  <a:prstClr val="white"/>
                </a:solidFill>
                <a:effectLst/>
                <a:uLnTx/>
                <a:uFillTx/>
                <a:latin typeface="Calibri" panose="020F0502020204030204"/>
                <a:ea typeface="+mn-ea"/>
                <a:cs typeface="+mn-cs"/>
              </a:rPr>
              <a:t>m.huntly@uwtsd.ac.uk</a:t>
            </a:r>
          </a:p>
        </p:txBody>
      </p:sp>
    </p:spTree>
    <p:extLst>
      <p:ext uri="{BB962C8B-B14F-4D97-AF65-F5344CB8AC3E}">
        <p14:creationId xmlns:p14="http://schemas.microsoft.com/office/powerpoint/2010/main" val="752404540"/>
      </p:ext>
    </p:extLst>
  </p:cSld>
  <p:clrMapOvr>
    <a:masterClrMapping/>
  </p:clrMapOvr>
</p:sld>
</file>

<file path=ppt/theme/theme1.xml><?xml version="1.0" encoding="utf-8"?>
<a:theme xmlns:a="http://schemas.openxmlformats.org/drawingml/2006/main" name="UWTSD 200 Holding Page">
  <a:themeElements>
    <a:clrScheme name="Office">
      <a:dk1>
        <a:sysClr val="windowText" lastClr="000000"/>
      </a:dk1>
      <a:lt1>
        <a:sysClr val="window" lastClr="FFFFFF"/>
      </a:lt1>
      <a:dk2>
        <a:srgbClr val="44546A"/>
      </a:dk2>
      <a:lt2>
        <a:srgbClr val="E7E6E6"/>
      </a:lt2>
      <a:accent1>
        <a:srgbClr val="4472C4"/>
      </a:accent1>
      <a:accent2>
        <a:srgbClr val="ED7D31"/>
      </a:accent2>
      <a:accent3>
        <a:srgbClr val="A5A5A5"/>
      </a:accent3>
      <a:accent4>
        <a:srgbClr val="FFC000"/>
      </a:accent4>
      <a:accent5>
        <a:srgbClr val="5B9BD5"/>
      </a:accent5>
      <a:accent6>
        <a:srgbClr val="70AD47"/>
      </a:accent6>
      <a:hlink>
        <a:srgbClr val="0563C1"/>
      </a:hlink>
      <a:folHlink>
        <a:srgbClr val="954F72"/>
      </a:folHlink>
    </a:clrScheme>
    <a:fontScheme name="Office">
      <a:majorFont>
        <a:latin typeface="Calibri Light" panose="020F0302020204030204"/>
        <a:ea typeface=""/>
        <a:cs typeface=""/>
        <a:font script="Jpan" typeface="游ゴシック Light"/>
        <a:font script="Hang" typeface="맑은 고딕"/>
        <a:font script="Hans" typeface="等线 Light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  <a:font script="Geor" typeface="Sylfaen"/>
        <a:font script="Armn" typeface="Arial"/>
        <a:font script="Bugi" typeface="Leelawadee UI"/>
        <a:font script="Bopo" typeface="Microsoft JhengHei"/>
        <a:font script="Java" typeface="Javanese Text"/>
        <a:font script="Lisu" typeface="Segoe UI"/>
        <a:font script="Mymr" typeface="Myanmar Text"/>
        <a:font script="Nkoo" typeface="Ebrima"/>
        <a:font script="Olck" typeface="Nirmala UI"/>
        <a:font script="Osma" typeface="Ebrima"/>
        <a:font script="Phag" typeface="Phagspa"/>
        <a:font script="Syrn" typeface="Estrangelo Edessa"/>
        <a:font script="Syrj" typeface="Estrangelo Edessa"/>
        <a:font script="Syre" typeface="Estrangelo Edessa"/>
        <a:font script="Sora" typeface="Nirmala UI"/>
        <a:font script="Tale" typeface="Microsoft Tai Le"/>
        <a:font script="Talu" typeface="Microsoft New Tai Lue"/>
        <a:font script="Tfng" typeface="Ebrima"/>
      </a:majorFont>
      <a:minorFont>
        <a:latin typeface="Calibri" panose="020F0502020204030204"/>
        <a:ea typeface=""/>
        <a:cs typeface=""/>
        <a:font script="Jpan" typeface="游ゴシック"/>
        <a:font script="Hang" typeface="맑은 고딕"/>
        <a:font script="Hans" typeface="等线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  <a:font script="Armn" typeface="Arial"/>
        <a:font script="Bugi" typeface="Leelawadee UI"/>
        <a:font script="Bopo" typeface="Microsoft JhengHei"/>
        <a:font script="Java" typeface="Javanese Text"/>
        <a:font script="Lisu" typeface="Segoe UI"/>
        <a:font script="Mymr" typeface="Myanmar Text"/>
        <a:font script="Nkoo" typeface="Ebrima"/>
        <a:font script="Olck" typeface="Nirmala UI"/>
        <a:font script="Osma" typeface="Ebrima"/>
        <a:font script="Phag" typeface="Phagspa"/>
        <a:font script="Syrn" typeface="Estrangelo Edessa"/>
        <a:font script="Syrj" typeface="Estrangelo Edessa"/>
        <a:font script="Syre" typeface="Estrangelo Edessa"/>
        <a:font script="Sora" typeface="Nirmala UI"/>
        <a:font script="Tale" typeface="Microsoft Tai Le"/>
        <a:font script="Talu" typeface="Microsoft New Tai Lue"/>
        <a:font script="Tfng" typeface="Ebrima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lumMod val="110000"/>
                <a:satMod val="105000"/>
                <a:tint val="67000"/>
              </a:schemeClr>
            </a:gs>
            <a:gs pos="50000">
              <a:schemeClr val="phClr">
                <a:lumMod val="105000"/>
                <a:satMod val="103000"/>
                <a:tint val="73000"/>
              </a:schemeClr>
            </a:gs>
            <a:gs pos="100000">
              <a:schemeClr val="phClr">
                <a:lumMod val="105000"/>
                <a:satMod val="109000"/>
                <a:tint val="81000"/>
              </a:schemeClr>
            </a:gs>
          </a:gsLst>
          <a:lin ang="5400000" scaled="0"/>
        </a:gradFill>
        <a:gradFill rotWithShape="1">
          <a:gsLst>
            <a:gs pos="0">
              <a:schemeClr val="phClr">
                <a:satMod val="103000"/>
                <a:lumMod val="102000"/>
                <a:tint val="94000"/>
              </a:schemeClr>
            </a:gs>
            <a:gs pos="50000">
              <a:schemeClr val="phClr">
                <a:satMod val="110000"/>
                <a:lumMod val="100000"/>
                <a:shade val="100000"/>
              </a:schemeClr>
            </a:gs>
            <a:gs pos="100000">
              <a:schemeClr val="phClr">
                <a:lumMod val="99000"/>
                <a:satMod val="120000"/>
                <a:shade val="78000"/>
              </a:schemeClr>
            </a:gs>
          </a:gsLst>
          <a:lin ang="5400000" scaled="0"/>
        </a:gradFill>
      </a:fillStyleLst>
      <a:lnStyleLst>
        <a:ln w="6350" cap="flat" cmpd="sng" algn="ctr">
          <a:solidFill>
            <a:schemeClr val="phClr"/>
          </a:solidFill>
          <a:prstDash val="solid"/>
          <a:miter lim="800000"/>
        </a:ln>
        <a:ln w="12700" cap="flat" cmpd="sng" algn="ctr">
          <a:solidFill>
            <a:schemeClr val="phClr"/>
          </a:solidFill>
          <a:prstDash val="solid"/>
          <a:miter lim="800000"/>
        </a:ln>
        <a:ln w="19050" cap="flat" cmpd="sng" algn="ctr">
          <a:solidFill>
            <a:schemeClr val="phClr"/>
          </a:solidFill>
          <a:prstDash val="solid"/>
          <a:miter lim="800000"/>
        </a:ln>
      </a:lnStyleLst>
      <a:effectStyleLst>
        <a:effectStyle>
          <a:effectLst/>
        </a:effectStyle>
        <a:effectStyle>
          <a:effectLst/>
        </a:effectStyle>
        <a:effectStyle>
          <a:effectLst>
            <a:outerShdw blurRad="57150" dist="19050" dir="5400000" algn="ctr" rotWithShape="0">
              <a:srgbClr val="000000">
                <a:alpha val="63000"/>
              </a:srgbClr>
            </a:outerShdw>
          </a:effectLst>
        </a:effectStyle>
      </a:effectStyleLst>
      <a:bgFillStyleLst>
        <a:solidFill>
          <a:schemeClr val="phClr"/>
        </a:solidFill>
        <a:solidFill>
          <a:schemeClr val="phClr">
            <a:tint val="95000"/>
            <a:satMod val="170000"/>
          </a:schemeClr>
        </a:solidFill>
        <a:gradFill rotWithShape="1">
          <a:gsLst>
            <a:gs pos="0">
              <a:schemeClr val="phClr">
                <a:tint val="93000"/>
                <a:satMod val="150000"/>
                <a:shade val="98000"/>
                <a:lumMod val="102000"/>
              </a:schemeClr>
            </a:gs>
            <a:gs pos="50000">
              <a:schemeClr val="phClr">
                <a:tint val="98000"/>
                <a:satMod val="130000"/>
                <a:shade val="90000"/>
                <a:lumMod val="103000"/>
              </a:schemeClr>
            </a:gs>
            <a:gs pos="100000">
              <a:schemeClr val="phClr">
                <a:shade val="63000"/>
                <a:satMod val="120000"/>
              </a:schemeClr>
            </a:gs>
          </a:gsLst>
          <a:lin ang="5400000" scaled="0"/>
        </a:gradFill>
      </a:bgFillStyleLst>
    </a:fmtScheme>
  </a:themeElements>
  <a:objectDefaults/>
  <a:extraClrSchemeLst/>
  <a:extLst>
    <a:ext uri="{05A4C25C-085E-4340-85A3-A5531E510DB2}">
      <thm15:themeFamily xmlns:thm15="http://schemas.microsoft.com/office/thememl/2012/main" name="Office Theme" id="{62F939B6-93AF-4DB8-9C6B-D6C7DFDC589F}" vid="{4A3C46E8-61CC-4603-A589-7422A47A8E4A}"/>
    </a:ext>
  </a:extLst>
</a:theme>
</file>

<file path=ppt/theme/theme2.xml><?xml version="1.0" encoding="utf-8"?>
<a:theme xmlns:a="http://schemas.openxmlformats.org/drawingml/2006/main" name="UWTSD 200_Title Page">
  <a:themeElements>
    <a:clrScheme name="Office">
      <a:dk1>
        <a:sysClr val="windowText" lastClr="000000"/>
      </a:dk1>
      <a:lt1>
        <a:sysClr val="window" lastClr="FFFFFF"/>
      </a:lt1>
      <a:dk2>
        <a:srgbClr val="44546A"/>
      </a:dk2>
      <a:lt2>
        <a:srgbClr val="E7E6E6"/>
      </a:lt2>
      <a:accent1>
        <a:srgbClr val="4472C4"/>
      </a:accent1>
      <a:accent2>
        <a:srgbClr val="ED7D31"/>
      </a:accent2>
      <a:accent3>
        <a:srgbClr val="A5A5A5"/>
      </a:accent3>
      <a:accent4>
        <a:srgbClr val="FFC000"/>
      </a:accent4>
      <a:accent5>
        <a:srgbClr val="5B9BD5"/>
      </a:accent5>
      <a:accent6>
        <a:srgbClr val="70AD47"/>
      </a:accent6>
      <a:hlink>
        <a:srgbClr val="0563C1"/>
      </a:hlink>
      <a:folHlink>
        <a:srgbClr val="954F72"/>
      </a:folHlink>
    </a:clrScheme>
    <a:fontScheme name="Office">
      <a:majorFont>
        <a:latin typeface="Calibri Light" panose="020F0302020204030204"/>
        <a:ea typeface=""/>
        <a:cs typeface=""/>
        <a:font script="Jpan" typeface="游ゴシック Light"/>
        <a:font script="Hang" typeface="맑은 고딕"/>
        <a:font script="Hans" typeface="等线 Light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  <a:font script="Geor" typeface="Sylfaen"/>
        <a:font script="Armn" typeface="Arial"/>
        <a:font script="Bugi" typeface="Leelawadee UI"/>
        <a:font script="Bopo" typeface="Microsoft JhengHei"/>
        <a:font script="Java" typeface="Javanese Text"/>
        <a:font script="Lisu" typeface="Segoe UI"/>
        <a:font script="Mymr" typeface="Myanmar Text"/>
        <a:font script="Nkoo" typeface="Ebrima"/>
        <a:font script="Olck" typeface="Nirmala UI"/>
        <a:font script="Osma" typeface="Ebrima"/>
        <a:font script="Phag" typeface="Phagspa"/>
        <a:font script="Syrn" typeface="Estrangelo Edessa"/>
        <a:font script="Syrj" typeface="Estrangelo Edessa"/>
        <a:font script="Syre" typeface="Estrangelo Edessa"/>
        <a:font script="Sora" typeface="Nirmala UI"/>
        <a:font script="Tale" typeface="Microsoft Tai Le"/>
        <a:font script="Talu" typeface="Microsoft New Tai Lue"/>
        <a:font script="Tfng" typeface="Ebrima"/>
      </a:majorFont>
      <a:minorFont>
        <a:latin typeface="Calibri" panose="020F0502020204030204"/>
        <a:ea typeface=""/>
        <a:cs typeface=""/>
        <a:font script="Jpan" typeface="游ゴシック"/>
        <a:font script="Hang" typeface="맑은 고딕"/>
        <a:font script="Hans" typeface="等线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  <a:font script="Armn" typeface="Arial"/>
        <a:font script="Bugi" typeface="Leelawadee UI"/>
        <a:font script="Bopo" typeface="Microsoft JhengHei"/>
        <a:font script="Java" typeface="Javanese Text"/>
        <a:font script="Lisu" typeface="Segoe UI"/>
        <a:font script="Mymr" typeface="Myanmar Text"/>
        <a:font script="Nkoo" typeface="Ebrima"/>
        <a:font script="Olck" typeface="Nirmala UI"/>
        <a:font script="Osma" typeface="Ebrima"/>
        <a:font script="Phag" typeface="Phagspa"/>
        <a:font script="Syrn" typeface="Estrangelo Edessa"/>
        <a:font script="Syrj" typeface="Estrangelo Edessa"/>
        <a:font script="Syre" typeface="Estrangelo Edessa"/>
        <a:font script="Sora" typeface="Nirmala UI"/>
        <a:font script="Tale" typeface="Microsoft Tai Le"/>
        <a:font script="Talu" typeface="Microsoft New Tai Lue"/>
        <a:font script="Tfng" typeface="Ebrima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lumMod val="110000"/>
                <a:satMod val="105000"/>
                <a:tint val="67000"/>
              </a:schemeClr>
            </a:gs>
            <a:gs pos="50000">
              <a:schemeClr val="phClr">
                <a:lumMod val="105000"/>
                <a:satMod val="103000"/>
                <a:tint val="73000"/>
              </a:schemeClr>
            </a:gs>
            <a:gs pos="100000">
              <a:schemeClr val="phClr">
                <a:lumMod val="105000"/>
                <a:satMod val="109000"/>
                <a:tint val="81000"/>
              </a:schemeClr>
            </a:gs>
          </a:gsLst>
          <a:lin ang="5400000" scaled="0"/>
        </a:gradFill>
        <a:gradFill rotWithShape="1">
          <a:gsLst>
            <a:gs pos="0">
              <a:schemeClr val="phClr">
                <a:satMod val="103000"/>
                <a:lumMod val="102000"/>
                <a:tint val="94000"/>
              </a:schemeClr>
            </a:gs>
            <a:gs pos="50000">
              <a:schemeClr val="phClr">
                <a:satMod val="110000"/>
                <a:lumMod val="100000"/>
                <a:shade val="100000"/>
              </a:schemeClr>
            </a:gs>
            <a:gs pos="100000">
              <a:schemeClr val="phClr">
                <a:lumMod val="99000"/>
                <a:satMod val="120000"/>
                <a:shade val="78000"/>
              </a:schemeClr>
            </a:gs>
          </a:gsLst>
          <a:lin ang="5400000" scaled="0"/>
        </a:gradFill>
      </a:fillStyleLst>
      <a:lnStyleLst>
        <a:ln w="6350" cap="flat" cmpd="sng" algn="ctr">
          <a:solidFill>
            <a:schemeClr val="phClr"/>
          </a:solidFill>
          <a:prstDash val="solid"/>
          <a:miter lim="800000"/>
        </a:ln>
        <a:ln w="12700" cap="flat" cmpd="sng" algn="ctr">
          <a:solidFill>
            <a:schemeClr val="phClr"/>
          </a:solidFill>
          <a:prstDash val="solid"/>
          <a:miter lim="800000"/>
        </a:ln>
        <a:ln w="19050" cap="flat" cmpd="sng" algn="ctr">
          <a:solidFill>
            <a:schemeClr val="phClr"/>
          </a:solidFill>
          <a:prstDash val="solid"/>
          <a:miter lim="800000"/>
        </a:ln>
      </a:lnStyleLst>
      <a:effectStyleLst>
        <a:effectStyle>
          <a:effectLst/>
        </a:effectStyle>
        <a:effectStyle>
          <a:effectLst/>
        </a:effectStyle>
        <a:effectStyle>
          <a:effectLst>
            <a:outerShdw blurRad="57150" dist="19050" dir="5400000" algn="ctr" rotWithShape="0">
              <a:srgbClr val="000000">
                <a:alpha val="63000"/>
              </a:srgbClr>
            </a:outerShdw>
          </a:effectLst>
        </a:effectStyle>
      </a:effectStyleLst>
      <a:bgFillStyleLst>
        <a:solidFill>
          <a:schemeClr val="phClr"/>
        </a:solidFill>
        <a:solidFill>
          <a:schemeClr val="phClr">
            <a:tint val="95000"/>
            <a:satMod val="170000"/>
          </a:schemeClr>
        </a:solidFill>
        <a:gradFill rotWithShape="1">
          <a:gsLst>
            <a:gs pos="0">
              <a:schemeClr val="phClr">
                <a:tint val="93000"/>
                <a:satMod val="150000"/>
                <a:shade val="98000"/>
                <a:lumMod val="102000"/>
              </a:schemeClr>
            </a:gs>
            <a:gs pos="50000">
              <a:schemeClr val="phClr">
                <a:tint val="98000"/>
                <a:satMod val="130000"/>
                <a:shade val="90000"/>
                <a:lumMod val="103000"/>
              </a:schemeClr>
            </a:gs>
            <a:gs pos="100000">
              <a:schemeClr val="phClr">
                <a:shade val="63000"/>
                <a:satMod val="120000"/>
              </a:schemeClr>
            </a:gs>
          </a:gsLst>
          <a:lin ang="5400000" scaled="0"/>
        </a:gradFill>
      </a:bgFillStyleLst>
    </a:fmtScheme>
  </a:themeElements>
  <a:objectDefaults/>
  <a:extraClrSchemeLst/>
  <a:extLst>
    <a:ext uri="{05A4C25C-085E-4340-85A3-A5531E510DB2}">
      <thm15:themeFamily xmlns:thm15="http://schemas.microsoft.com/office/thememl/2012/main" name="Office Theme" id="{62F939B6-93AF-4DB8-9C6B-D6C7DFDC589F}" vid="{4A3C46E8-61CC-4603-A589-7422A47A8E4A}"/>
    </a:ext>
  </a:extLst>
</a:theme>
</file>

<file path=ppt/theme/theme3.xml><?xml version="1.0" encoding="utf-8"?>
<a:theme xmlns:a="http://schemas.openxmlformats.org/drawingml/2006/main" name="UWTSD 200_Title Page 1">
  <a:themeElements>
    <a:clrScheme name="Office">
      <a:dk1>
        <a:sysClr val="windowText" lastClr="000000"/>
      </a:dk1>
      <a:lt1>
        <a:sysClr val="window" lastClr="FFFFFF"/>
      </a:lt1>
      <a:dk2>
        <a:srgbClr val="44546A"/>
      </a:dk2>
      <a:lt2>
        <a:srgbClr val="E7E6E6"/>
      </a:lt2>
      <a:accent1>
        <a:srgbClr val="4472C4"/>
      </a:accent1>
      <a:accent2>
        <a:srgbClr val="ED7D31"/>
      </a:accent2>
      <a:accent3>
        <a:srgbClr val="A5A5A5"/>
      </a:accent3>
      <a:accent4>
        <a:srgbClr val="FFC000"/>
      </a:accent4>
      <a:accent5>
        <a:srgbClr val="5B9BD5"/>
      </a:accent5>
      <a:accent6>
        <a:srgbClr val="70AD47"/>
      </a:accent6>
      <a:hlink>
        <a:srgbClr val="0563C1"/>
      </a:hlink>
      <a:folHlink>
        <a:srgbClr val="954F72"/>
      </a:folHlink>
    </a:clrScheme>
    <a:fontScheme name="Office">
      <a:majorFont>
        <a:latin typeface="Calibri Light" panose="020F0302020204030204"/>
        <a:ea typeface=""/>
        <a:cs typeface=""/>
        <a:font script="Jpan" typeface="游ゴシック Light"/>
        <a:font script="Hang" typeface="맑은 고딕"/>
        <a:font script="Hans" typeface="等线 Light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  <a:font script="Geor" typeface="Sylfaen"/>
        <a:font script="Armn" typeface="Arial"/>
        <a:font script="Bugi" typeface="Leelawadee UI"/>
        <a:font script="Bopo" typeface="Microsoft JhengHei"/>
        <a:font script="Java" typeface="Javanese Text"/>
        <a:font script="Lisu" typeface="Segoe UI"/>
        <a:font script="Mymr" typeface="Myanmar Text"/>
        <a:font script="Nkoo" typeface="Ebrima"/>
        <a:font script="Olck" typeface="Nirmala UI"/>
        <a:font script="Osma" typeface="Ebrima"/>
        <a:font script="Phag" typeface="Phagspa"/>
        <a:font script="Syrn" typeface="Estrangelo Edessa"/>
        <a:font script="Syrj" typeface="Estrangelo Edessa"/>
        <a:font script="Syre" typeface="Estrangelo Edessa"/>
        <a:font script="Sora" typeface="Nirmala UI"/>
        <a:font script="Tale" typeface="Microsoft Tai Le"/>
        <a:font script="Talu" typeface="Microsoft New Tai Lue"/>
        <a:font script="Tfng" typeface="Ebrima"/>
      </a:majorFont>
      <a:minorFont>
        <a:latin typeface="Calibri" panose="020F0502020204030204"/>
        <a:ea typeface=""/>
        <a:cs typeface=""/>
        <a:font script="Jpan" typeface="游ゴシック"/>
        <a:font script="Hang" typeface="맑은 고딕"/>
        <a:font script="Hans" typeface="等线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  <a:font script="Armn" typeface="Arial"/>
        <a:font script="Bugi" typeface="Leelawadee UI"/>
        <a:font script="Bopo" typeface="Microsoft JhengHei"/>
        <a:font script="Java" typeface="Javanese Text"/>
        <a:font script="Lisu" typeface="Segoe UI"/>
        <a:font script="Mymr" typeface="Myanmar Text"/>
        <a:font script="Nkoo" typeface="Ebrima"/>
        <a:font script="Olck" typeface="Nirmala UI"/>
        <a:font script="Osma" typeface="Ebrima"/>
        <a:font script="Phag" typeface="Phagspa"/>
        <a:font script="Syrn" typeface="Estrangelo Edessa"/>
        <a:font script="Syrj" typeface="Estrangelo Edessa"/>
        <a:font script="Syre" typeface="Estrangelo Edessa"/>
        <a:font script="Sora" typeface="Nirmala UI"/>
        <a:font script="Tale" typeface="Microsoft Tai Le"/>
        <a:font script="Talu" typeface="Microsoft New Tai Lue"/>
        <a:font script="Tfng" typeface="Ebrima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lumMod val="110000"/>
                <a:satMod val="105000"/>
                <a:tint val="67000"/>
              </a:schemeClr>
            </a:gs>
            <a:gs pos="50000">
              <a:schemeClr val="phClr">
                <a:lumMod val="105000"/>
                <a:satMod val="103000"/>
                <a:tint val="73000"/>
              </a:schemeClr>
            </a:gs>
            <a:gs pos="100000">
              <a:schemeClr val="phClr">
                <a:lumMod val="105000"/>
                <a:satMod val="109000"/>
                <a:tint val="81000"/>
              </a:schemeClr>
            </a:gs>
          </a:gsLst>
          <a:lin ang="5400000" scaled="0"/>
        </a:gradFill>
        <a:gradFill rotWithShape="1">
          <a:gsLst>
            <a:gs pos="0">
              <a:schemeClr val="phClr">
                <a:satMod val="103000"/>
                <a:lumMod val="102000"/>
                <a:tint val="94000"/>
              </a:schemeClr>
            </a:gs>
            <a:gs pos="50000">
              <a:schemeClr val="phClr">
                <a:satMod val="110000"/>
                <a:lumMod val="100000"/>
                <a:shade val="100000"/>
              </a:schemeClr>
            </a:gs>
            <a:gs pos="100000">
              <a:schemeClr val="phClr">
                <a:lumMod val="99000"/>
                <a:satMod val="120000"/>
                <a:shade val="78000"/>
              </a:schemeClr>
            </a:gs>
          </a:gsLst>
          <a:lin ang="5400000" scaled="0"/>
        </a:gradFill>
      </a:fillStyleLst>
      <a:lnStyleLst>
        <a:ln w="6350" cap="flat" cmpd="sng" algn="ctr">
          <a:solidFill>
            <a:schemeClr val="phClr"/>
          </a:solidFill>
          <a:prstDash val="solid"/>
          <a:miter lim="800000"/>
        </a:ln>
        <a:ln w="12700" cap="flat" cmpd="sng" algn="ctr">
          <a:solidFill>
            <a:schemeClr val="phClr"/>
          </a:solidFill>
          <a:prstDash val="solid"/>
          <a:miter lim="800000"/>
        </a:ln>
        <a:ln w="19050" cap="flat" cmpd="sng" algn="ctr">
          <a:solidFill>
            <a:schemeClr val="phClr"/>
          </a:solidFill>
          <a:prstDash val="solid"/>
          <a:miter lim="800000"/>
        </a:ln>
      </a:lnStyleLst>
      <a:effectStyleLst>
        <a:effectStyle>
          <a:effectLst/>
        </a:effectStyle>
        <a:effectStyle>
          <a:effectLst/>
        </a:effectStyle>
        <a:effectStyle>
          <a:effectLst>
            <a:outerShdw blurRad="57150" dist="19050" dir="5400000" algn="ctr" rotWithShape="0">
              <a:srgbClr val="000000">
                <a:alpha val="63000"/>
              </a:srgbClr>
            </a:outerShdw>
          </a:effectLst>
        </a:effectStyle>
      </a:effectStyleLst>
      <a:bgFillStyleLst>
        <a:solidFill>
          <a:schemeClr val="phClr"/>
        </a:solidFill>
        <a:solidFill>
          <a:schemeClr val="phClr">
            <a:tint val="95000"/>
            <a:satMod val="170000"/>
          </a:schemeClr>
        </a:solidFill>
        <a:gradFill rotWithShape="1">
          <a:gsLst>
            <a:gs pos="0">
              <a:schemeClr val="phClr">
                <a:tint val="93000"/>
                <a:satMod val="150000"/>
                <a:shade val="98000"/>
                <a:lumMod val="102000"/>
              </a:schemeClr>
            </a:gs>
            <a:gs pos="50000">
              <a:schemeClr val="phClr">
                <a:tint val="98000"/>
                <a:satMod val="130000"/>
                <a:shade val="90000"/>
                <a:lumMod val="103000"/>
              </a:schemeClr>
            </a:gs>
            <a:gs pos="100000">
              <a:schemeClr val="phClr">
                <a:shade val="63000"/>
                <a:satMod val="120000"/>
              </a:schemeClr>
            </a:gs>
          </a:gsLst>
          <a:lin ang="5400000" scaled="0"/>
        </a:gradFill>
      </a:bgFillStyleLst>
    </a:fmtScheme>
  </a:themeElements>
  <a:objectDefaults/>
  <a:extraClrSchemeLst/>
  <a:extLst>
    <a:ext uri="{05A4C25C-085E-4340-85A3-A5531E510DB2}">
      <thm15:themeFamily xmlns:thm15="http://schemas.microsoft.com/office/thememl/2012/main" name="Office Theme" id="{62F939B6-93AF-4DB8-9C6B-D6C7DFDC589F}" vid="{4A3C46E8-61CC-4603-A589-7422A47A8E4A}"/>
    </a:ext>
  </a:extLst>
</a:theme>
</file>

<file path=ppt/theme/theme4.xml><?xml version="1.0" encoding="utf-8"?>
<a:theme xmlns:a="http://schemas.openxmlformats.org/drawingml/2006/main" name="UWTSD 200_Title Page 2">
  <a:themeElements>
    <a:clrScheme name="Office">
      <a:dk1>
        <a:sysClr val="windowText" lastClr="000000"/>
      </a:dk1>
      <a:lt1>
        <a:sysClr val="window" lastClr="FFFFFF"/>
      </a:lt1>
      <a:dk2>
        <a:srgbClr val="44546A"/>
      </a:dk2>
      <a:lt2>
        <a:srgbClr val="E7E6E6"/>
      </a:lt2>
      <a:accent1>
        <a:srgbClr val="4472C4"/>
      </a:accent1>
      <a:accent2>
        <a:srgbClr val="ED7D31"/>
      </a:accent2>
      <a:accent3>
        <a:srgbClr val="A5A5A5"/>
      </a:accent3>
      <a:accent4>
        <a:srgbClr val="FFC000"/>
      </a:accent4>
      <a:accent5>
        <a:srgbClr val="5B9BD5"/>
      </a:accent5>
      <a:accent6>
        <a:srgbClr val="70AD47"/>
      </a:accent6>
      <a:hlink>
        <a:srgbClr val="0563C1"/>
      </a:hlink>
      <a:folHlink>
        <a:srgbClr val="954F72"/>
      </a:folHlink>
    </a:clrScheme>
    <a:fontScheme name="Office">
      <a:majorFont>
        <a:latin typeface="Calibri Light" panose="020F0302020204030204"/>
        <a:ea typeface=""/>
        <a:cs typeface=""/>
        <a:font script="Jpan" typeface="游ゴシック Light"/>
        <a:font script="Hang" typeface="맑은 고딕"/>
        <a:font script="Hans" typeface="等线 Light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  <a:font script="Geor" typeface="Sylfaen"/>
        <a:font script="Armn" typeface="Arial"/>
        <a:font script="Bugi" typeface="Leelawadee UI"/>
        <a:font script="Bopo" typeface="Microsoft JhengHei"/>
        <a:font script="Java" typeface="Javanese Text"/>
        <a:font script="Lisu" typeface="Segoe UI"/>
        <a:font script="Mymr" typeface="Myanmar Text"/>
        <a:font script="Nkoo" typeface="Ebrima"/>
        <a:font script="Olck" typeface="Nirmala UI"/>
        <a:font script="Osma" typeface="Ebrima"/>
        <a:font script="Phag" typeface="Phagspa"/>
        <a:font script="Syrn" typeface="Estrangelo Edessa"/>
        <a:font script="Syrj" typeface="Estrangelo Edessa"/>
        <a:font script="Syre" typeface="Estrangelo Edessa"/>
        <a:font script="Sora" typeface="Nirmala UI"/>
        <a:font script="Tale" typeface="Microsoft Tai Le"/>
        <a:font script="Talu" typeface="Microsoft New Tai Lue"/>
        <a:font script="Tfng" typeface="Ebrima"/>
      </a:majorFont>
      <a:minorFont>
        <a:latin typeface="Calibri" panose="020F0502020204030204"/>
        <a:ea typeface=""/>
        <a:cs typeface=""/>
        <a:font script="Jpan" typeface="游ゴシック"/>
        <a:font script="Hang" typeface="맑은 고딕"/>
        <a:font script="Hans" typeface="等线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  <a:font script="Armn" typeface="Arial"/>
        <a:font script="Bugi" typeface="Leelawadee UI"/>
        <a:font script="Bopo" typeface="Microsoft JhengHei"/>
        <a:font script="Java" typeface="Javanese Text"/>
        <a:font script="Lisu" typeface="Segoe UI"/>
        <a:font script="Mymr" typeface="Myanmar Text"/>
        <a:font script="Nkoo" typeface="Ebrima"/>
        <a:font script="Olck" typeface="Nirmala UI"/>
        <a:font script="Osma" typeface="Ebrima"/>
        <a:font script="Phag" typeface="Phagspa"/>
        <a:font script="Syrn" typeface="Estrangelo Edessa"/>
        <a:font script="Syrj" typeface="Estrangelo Edessa"/>
        <a:font script="Syre" typeface="Estrangelo Edessa"/>
        <a:font script="Sora" typeface="Nirmala UI"/>
        <a:font script="Tale" typeface="Microsoft Tai Le"/>
        <a:font script="Talu" typeface="Microsoft New Tai Lue"/>
        <a:font script="Tfng" typeface="Ebrima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lumMod val="110000"/>
                <a:satMod val="105000"/>
                <a:tint val="67000"/>
              </a:schemeClr>
            </a:gs>
            <a:gs pos="50000">
              <a:schemeClr val="phClr">
                <a:lumMod val="105000"/>
                <a:satMod val="103000"/>
                <a:tint val="73000"/>
              </a:schemeClr>
            </a:gs>
            <a:gs pos="100000">
              <a:schemeClr val="phClr">
                <a:lumMod val="105000"/>
                <a:satMod val="109000"/>
                <a:tint val="81000"/>
              </a:schemeClr>
            </a:gs>
          </a:gsLst>
          <a:lin ang="5400000" scaled="0"/>
        </a:gradFill>
        <a:gradFill rotWithShape="1">
          <a:gsLst>
            <a:gs pos="0">
              <a:schemeClr val="phClr">
                <a:satMod val="103000"/>
                <a:lumMod val="102000"/>
                <a:tint val="94000"/>
              </a:schemeClr>
            </a:gs>
            <a:gs pos="50000">
              <a:schemeClr val="phClr">
                <a:satMod val="110000"/>
                <a:lumMod val="100000"/>
                <a:shade val="100000"/>
              </a:schemeClr>
            </a:gs>
            <a:gs pos="100000">
              <a:schemeClr val="phClr">
                <a:lumMod val="99000"/>
                <a:satMod val="120000"/>
                <a:shade val="78000"/>
              </a:schemeClr>
            </a:gs>
          </a:gsLst>
          <a:lin ang="5400000" scaled="0"/>
        </a:gradFill>
      </a:fillStyleLst>
      <a:lnStyleLst>
        <a:ln w="6350" cap="flat" cmpd="sng" algn="ctr">
          <a:solidFill>
            <a:schemeClr val="phClr"/>
          </a:solidFill>
          <a:prstDash val="solid"/>
          <a:miter lim="800000"/>
        </a:ln>
        <a:ln w="12700" cap="flat" cmpd="sng" algn="ctr">
          <a:solidFill>
            <a:schemeClr val="phClr"/>
          </a:solidFill>
          <a:prstDash val="solid"/>
          <a:miter lim="800000"/>
        </a:ln>
        <a:ln w="19050" cap="flat" cmpd="sng" algn="ctr">
          <a:solidFill>
            <a:schemeClr val="phClr"/>
          </a:solidFill>
          <a:prstDash val="solid"/>
          <a:miter lim="800000"/>
        </a:ln>
      </a:lnStyleLst>
      <a:effectStyleLst>
        <a:effectStyle>
          <a:effectLst/>
        </a:effectStyle>
        <a:effectStyle>
          <a:effectLst/>
        </a:effectStyle>
        <a:effectStyle>
          <a:effectLst>
            <a:outerShdw blurRad="57150" dist="19050" dir="5400000" algn="ctr" rotWithShape="0">
              <a:srgbClr val="000000">
                <a:alpha val="63000"/>
              </a:srgbClr>
            </a:outerShdw>
          </a:effectLst>
        </a:effectStyle>
      </a:effectStyleLst>
      <a:bgFillStyleLst>
        <a:solidFill>
          <a:schemeClr val="phClr"/>
        </a:solidFill>
        <a:solidFill>
          <a:schemeClr val="phClr">
            <a:tint val="95000"/>
            <a:satMod val="170000"/>
          </a:schemeClr>
        </a:solidFill>
        <a:gradFill rotWithShape="1">
          <a:gsLst>
            <a:gs pos="0">
              <a:schemeClr val="phClr">
                <a:tint val="93000"/>
                <a:satMod val="150000"/>
                <a:shade val="98000"/>
                <a:lumMod val="102000"/>
              </a:schemeClr>
            </a:gs>
            <a:gs pos="50000">
              <a:schemeClr val="phClr">
                <a:tint val="98000"/>
                <a:satMod val="130000"/>
                <a:shade val="90000"/>
                <a:lumMod val="103000"/>
              </a:schemeClr>
            </a:gs>
            <a:gs pos="100000">
              <a:schemeClr val="phClr">
                <a:shade val="63000"/>
                <a:satMod val="120000"/>
              </a:schemeClr>
            </a:gs>
          </a:gsLst>
          <a:lin ang="5400000" scaled="0"/>
        </a:gradFill>
      </a:bgFillStyleLst>
    </a:fmtScheme>
  </a:themeElements>
  <a:objectDefaults/>
  <a:extraClrSchemeLst/>
  <a:extLst>
    <a:ext uri="{05A4C25C-085E-4340-85A3-A5531E510DB2}">
      <thm15:themeFamily xmlns:thm15="http://schemas.microsoft.com/office/thememl/2012/main" name="Office Theme" id="{62F939B6-93AF-4DB8-9C6B-D6C7DFDC589F}" vid="{4A3C46E8-61CC-4603-A589-7422A47A8E4A}"/>
    </a:ext>
  </a:extLst>
</a:theme>
</file>

<file path=ppt/theme/theme5.xml><?xml version="1.0" encoding="utf-8"?>
<a:theme xmlns:a="http://schemas.openxmlformats.org/drawingml/2006/main" name="UWTSD 200_Title Page 3">
  <a:themeElements>
    <a:clrScheme name="Office">
      <a:dk1>
        <a:sysClr val="windowText" lastClr="000000"/>
      </a:dk1>
      <a:lt1>
        <a:sysClr val="window" lastClr="FFFFFF"/>
      </a:lt1>
      <a:dk2>
        <a:srgbClr val="44546A"/>
      </a:dk2>
      <a:lt2>
        <a:srgbClr val="E7E6E6"/>
      </a:lt2>
      <a:accent1>
        <a:srgbClr val="4472C4"/>
      </a:accent1>
      <a:accent2>
        <a:srgbClr val="ED7D31"/>
      </a:accent2>
      <a:accent3>
        <a:srgbClr val="A5A5A5"/>
      </a:accent3>
      <a:accent4>
        <a:srgbClr val="FFC000"/>
      </a:accent4>
      <a:accent5>
        <a:srgbClr val="5B9BD5"/>
      </a:accent5>
      <a:accent6>
        <a:srgbClr val="70AD47"/>
      </a:accent6>
      <a:hlink>
        <a:srgbClr val="0563C1"/>
      </a:hlink>
      <a:folHlink>
        <a:srgbClr val="954F72"/>
      </a:folHlink>
    </a:clrScheme>
    <a:fontScheme name="Office">
      <a:majorFont>
        <a:latin typeface="Calibri Light" panose="020F0302020204030204"/>
        <a:ea typeface=""/>
        <a:cs typeface=""/>
        <a:font script="Jpan" typeface="游ゴシック Light"/>
        <a:font script="Hang" typeface="맑은 고딕"/>
        <a:font script="Hans" typeface="等线 Light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  <a:font script="Geor" typeface="Sylfaen"/>
        <a:font script="Armn" typeface="Arial"/>
        <a:font script="Bugi" typeface="Leelawadee UI"/>
        <a:font script="Bopo" typeface="Microsoft JhengHei"/>
        <a:font script="Java" typeface="Javanese Text"/>
        <a:font script="Lisu" typeface="Segoe UI"/>
        <a:font script="Mymr" typeface="Myanmar Text"/>
        <a:font script="Nkoo" typeface="Ebrima"/>
        <a:font script="Olck" typeface="Nirmala UI"/>
        <a:font script="Osma" typeface="Ebrima"/>
        <a:font script="Phag" typeface="Phagspa"/>
        <a:font script="Syrn" typeface="Estrangelo Edessa"/>
        <a:font script="Syrj" typeface="Estrangelo Edessa"/>
        <a:font script="Syre" typeface="Estrangelo Edessa"/>
        <a:font script="Sora" typeface="Nirmala UI"/>
        <a:font script="Tale" typeface="Microsoft Tai Le"/>
        <a:font script="Talu" typeface="Microsoft New Tai Lue"/>
        <a:font script="Tfng" typeface="Ebrima"/>
      </a:majorFont>
      <a:minorFont>
        <a:latin typeface="Calibri" panose="020F0502020204030204"/>
        <a:ea typeface=""/>
        <a:cs typeface=""/>
        <a:font script="Jpan" typeface="游ゴシック"/>
        <a:font script="Hang" typeface="맑은 고딕"/>
        <a:font script="Hans" typeface="等线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  <a:font script="Armn" typeface="Arial"/>
        <a:font script="Bugi" typeface="Leelawadee UI"/>
        <a:font script="Bopo" typeface="Microsoft JhengHei"/>
        <a:font script="Java" typeface="Javanese Text"/>
        <a:font script="Lisu" typeface="Segoe UI"/>
        <a:font script="Mymr" typeface="Myanmar Text"/>
        <a:font script="Nkoo" typeface="Ebrima"/>
        <a:font script="Olck" typeface="Nirmala UI"/>
        <a:font script="Osma" typeface="Ebrima"/>
        <a:font script="Phag" typeface="Phagspa"/>
        <a:font script="Syrn" typeface="Estrangelo Edessa"/>
        <a:font script="Syrj" typeface="Estrangelo Edessa"/>
        <a:font script="Syre" typeface="Estrangelo Edessa"/>
        <a:font script="Sora" typeface="Nirmala UI"/>
        <a:font script="Tale" typeface="Microsoft Tai Le"/>
        <a:font script="Talu" typeface="Microsoft New Tai Lue"/>
        <a:font script="Tfng" typeface="Ebrima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lumMod val="110000"/>
                <a:satMod val="105000"/>
                <a:tint val="67000"/>
              </a:schemeClr>
            </a:gs>
            <a:gs pos="50000">
              <a:schemeClr val="phClr">
                <a:lumMod val="105000"/>
                <a:satMod val="103000"/>
                <a:tint val="73000"/>
              </a:schemeClr>
            </a:gs>
            <a:gs pos="100000">
              <a:schemeClr val="phClr">
                <a:lumMod val="105000"/>
                <a:satMod val="109000"/>
                <a:tint val="81000"/>
              </a:schemeClr>
            </a:gs>
          </a:gsLst>
          <a:lin ang="5400000" scaled="0"/>
        </a:gradFill>
        <a:gradFill rotWithShape="1">
          <a:gsLst>
            <a:gs pos="0">
              <a:schemeClr val="phClr">
                <a:satMod val="103000"/>
                <a:lumMod val="102000"/>
                <a:tint val="94000"/>
              </a:schemeClr>
            </a:gs>
            <a:gs pos="50000">
              <a:schemeClr val="phClr">
                <a:satMod val="110000"/>
                <a:lumMod val="100000"/>
                <a:shade val="100000"/>
              </a:schemeClr>
            </a:gs>
            <a:gs pos="100000">
              <a:schemeClr val="phClr">
                <a:lumMod val="99000"/>
                <a:satMod val="120000"/>
                <a:shade val="78000"/>
              </a:schemeClr>
            </a:gs>
          </a:gsLst>
          <a:lin ang="5400000" scaled="0"/>
        </a:gradFill>
      </a:fillStyleLst>
      <a:lnStyleLst>
        <a:ln w="6350" cap="flat" cmpd="sng" algn="ctr">
          <a:solidFill>
            <a:schemeClr val="phClr"/>
          </a:solidFill>
          <a:prstDash val="solid"/>
          <a:miter lim="800000"/>
        </a:ln>
        <a:ln w="12700" cap="flat" cmpd="sng" algn="ctr">
          <a:solidFill>
            <a:schemeClr val="phClr"/>
          </a:solidFill>
          <a:prstDash val="solid"/>
          <a:miter lim="800000"/>
        </a:ln>
        <a:ln w="19050" cap="flat" cmpd="sng" algn="ctr">
          <a:solidFill>
            <a:schemeClr val="phClr"/>
          </a:solidFill>
          <a:prstDash val="solid"/>
          <a:miter lim="800000"/>
        </a:ln>
      </a:lnStyleLst>
      <a:effectStyleLst>
        <a:effectStyle>
          <a:effectLst/>
        </a:effectStyle>
        <a:effectStyle>
          <a:effectLst/>
        </a:effectStyle>
        <a:effectStyle>
          <a:effectLst>
            <a:outerShdw blurRad="57150" dist="19050" dir="5400000" algn="ctr" rotWithShape="0">
              <a:srgbClr val="000000">
                <a:alpha val="63000"/>
              </a:srgbClr>
            </a:outerShdw>
          </a:effectLst>
        </a:effectStyle>
      </a:effectStyleLst>
      <a:bgFillStyleLst>
        <a:solidFill>
          <a:schemeClr val="phClr"/>
        </a:solidFill>
        <a:solidFill>
          <a:schemeClr val="phClr">
            <a:tint val="95000"/>
            <a:satMod val="170000"/>
          </a:schemeClr>
        </a:solidFill>
        <a:gradFill rotWithShape="1">
          <a:gsLst>
            <a:gs pos="0">
              <a:schemeClr val="phClr">
                <a:tint val="93000"/>
                <a:satMod val="150000"/>
                <a:shade val="98000"/>
                <a:lumMod val="102000"/>
              </a:schemeClr>
            </a:gs>
            <a:gs pos="50000">
              <a:schemeClr val="phClr">
                <a:tint val="98000"/>
                <a:satMod val="130000"/>
                <a:shade val="90000"/>
                <a:lumMod val="103000"/>
              </a:schemeClr>
            </a:gs>
            <a:gs pos="100000">
              <a:schemeClr val="phClr">
                <a:shade val="63000"/>
                <a:satMod val="120000"/>
              </a:schemeClr>
            </a:gs>
          </a:gsLst>
          <a:lin ang="5400000" scaled="0"/>
        </a:gradFill>
      </a:bgFillStyleLst>
    </a:fmtScheme>
  </a:themeElements>
  <a:objectDefaults/>
  <a:extraClrSchemeLst/>
  <a:extLst>
    <a:ext uri="{05A4C25C-085E-4340-85A3-A5531E510DB2}">
      <thm15:themeFamily xmlns:thm15="http://schemas.microsoft.com/office/thememl/2012/main" name="Office Theme" id="{62F939B6-93AF-4DB8-9C6B-D6C7DFDC589F}" vid="{4A3C46E8-61CC-4603-A589-7422A47A8E4A}"/>
    </a:ext>
  </a:extLst>
</a:theme>
</file>

<file path=ppt/theme/theme6.xml><?xml version="1.0" encoding="utf-8"?>
<a:theme xmlns:a="http://schemas.openxmlformats.org/drawingml/2006/main" name="UWTSD 200_Subtitle 1">
  <a:themeElements>
    <a:clrScheme name="Office">
      <a:dk1>
        <a:sysClr val="windowText" lastClr="000000"/>
      </a:dk1>
      <a:lt1>
        <a:sysClr val="window" lastClr="FFFFFF"/>
      </a:lt1>
      <a:dk2>
        <a:srgbClr val="44546A"/>
      </a:dk2>
      <a:lt2>
        <a:srgbClr val="E7E6E6"/>
      </a:lt2>
      <a:accent1>
        <a:srgbClr val="4472C4"/>
      </a:accent1>
      <a:accent2>
        <a:srgbClr val="ED7D31"/>
      </a:accent2>
      <a:accent3>
        <a:srgbClr val="A5A5A5"/>
      </a:accent3>
      <a:accent4>
        <a:srgbClr val="FFC000"/>
      </a:accent4>
      <a:accent5>
        <a:srgbClr val="5B9BD5"/>
      </a:accent5>
      <a:accent6>
        <a:srgbClr val="70AD47"/>
      </a:accent6>
      <a:hlink>
        <a:srgbClr val="0563C1"/>
      </a:hlink>
      <a:folHlink>
        <a:srgbClr val="954F72"/>
      </a:folHlink>
    </a:clrScheme>
    <a:fontScheme name="Office">
      <a:majorFont>
        <a:latin typeface="Calibri Light" panose="020F0302020204030204"/>
        <a:ea typeface=""/>
        <a:cs typeface=""/>
        <a:font script="Jpan" typeface="游ゴシック Light"/>
        <a:font script="Hang" typeface="맑은 고딕"/>
        <a:font script="Hans" typeface="等线 Light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  <a:font script="Geor" typeface="Sylfaen"/>
        <a:font script="Armn" typeface="Arial"/>
        <a:font script="Bugi" typeface="Leelawadee UI"/>
        <a:font script="Bopo" typeface="Microsoft JhengHei"/>
        <a:font script="Java" typeface="Javanese Text"/>
        <a:font script="Lisu" typeface="Segoe UI"/>
        <a:font script="Mymr" typeface="Myanmar Text"/>
        <a:font script="Nkoo" typeface="Ebrima"/>
        <a:font script="Olck" typeface="Nirmala UI"/>
        <a:font script="Osma" typeface="Ebrima"/>
        <a:font script="Phag" typeface="Phagspa"/>
        <a:font script="Syrn" typeface="Estrangelo Edessa"/>
        <a:font script="Syrj" typeface="Estrangelo Edessa"/>
        <a:font script="Syre" typeface="Estrangelo Edessa"/>
        <a:font script="Sora" typeface="Nirmala UI"/>
        <a:font script="Tale" typeface="Microsoft Tai Le"/>
        <a:font script="Talu" typeface="Microsoft New Tai Lue"/>
        <a:font script="Tfng" typeface="Ebrima"/>
      </a:majorFont>
      <a:minorFont>
        <a:latin typeface="Calibri" panose="020F0502020204030204"/>
        <a:ea typeface=""/>
        <a:cs typeface=""/>
        <a:font script="Jpan" typeface="游ゴシック"/>
        <a:font script="Hang" typeface="맑은 고딕"/>
        <a:font script="Hans" typeface="等线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  <a:font script="Armn" typeface="Arial"/>
        <a:font script="Bugi" typeface="Leelawadee UI"/>
        <a:font script="Bopo" typeface="Microsoft JhengHei"/>
        <a:font script="Java" typeface="Javanese Text"/>
        <a:font script="Lisu" typeface="Segoe UI"/>
        <a:font script="Mymr" typeface="Myanmar Text"/>
        <a:font script="Nkoo" typeface="Ebrima"/>
        <a:font script="Olck" typeface="Nirmala UI"/>
        <a:font script="Osma" typeface="Ebrima"/>
        <a:font script="Phag" typeface="Phagspa"/>
        <a:font script="Syrn" typeface="Estrangelo Edessa"/>
        <a:font script="Syrj" typeface="Estrangelo Edessa"/>
        <a:font script="Syre" typeface="Estrangelo Edessa"/>
        <a:font script="Sora" typeface="Nirmala UI"/>
        <a:font script="Tale" typeface="Microsoft Tai Le"/>
        <a:font script="Talu" typeface="Microsoft New Tai Lue"/>
        <a:font script="Tfng" typeface="Ebrima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lumMod val="110000"/>
                <a:satMod val="105000"/>
                <a:tint val="67000"/>
              </a:schemeClr>
            </a:gs>
            <a:gs pos="50000">
              <a:schemeClr val="phClr">
                <a:lumMod val="105000"/>
                <a:satMod val="103000"/>
                <a:tint val="73000"/>
              </a:schemeClr>
            </a:gs>
            <a:gs pos="100000">
              <a:schemeClr val="phClr">
                <a:lumMod val="105000"/>
                <a:satMod val="109000"/>
                <a:tint val="81000"/>
              </a:schemeClr>
            </a:gs>
          </a:gsLst>
          <a:lin ang="5400000" scaled="0"/>
        </a:gradFill>
        <a:gradFill rotWithShape="1">
          <a:gsLst>
            <a:gs pos="0">
              <a:schemeClr val="phClr">
                <a:satMod val="103000"/>
                <a:lumMod val="102000"/>
                <a:tint val="94000"/>
              </a:schemeClr>
            </a:gs>
            <a:gs pos="50000">
              <a:schemeClr val="phClr">
                <a:satMod val="110000"/>
                <a:lumMod val="100000"/>
                <a:shade val="100000"/>
              </a:schemeClr>
            </a:gs>
            <a:gs pos="100000">
              <a:schemeClr val="phClr">
                <a:lumMod val="99000"/>
                <a:satMod val="120000"/>
                <a:shade val="78000"/>
              </a:schemeClr>
            </a:gs>
          </a:gsLst>
          <a:lin ang="5400000" scaled="0"/>
        </a:gradFill>
      </a:fillStyleLst>
      <a:lnStyleLst>
        <a:ln w="6350" cap="flat" cmpd="sng" algn="ctr">
          <a:solidFill>
            <a:schemeClr val="phClr"/>
          </a:solidFill>
          <a:prstDash val="solid"/>
          <a:miter lim="800000"/>
        </a:ln>
        <a:ln w="12700" cap="flat" cmpd="sng" algn="ctr">
          <a:solidFill>
            <a:schemeClr val="phClr"/>
          </a:solidFill>
          <a:prstDash val="solid"/>
          <a:miter lim="800000"/>
        </a:ln>
        <a:ln w="19050" cap="flat" cmpd="sng" algn="ctr">
          <a:solidFill>
            <a:schemeClr val="phClr"/>
          </a:solidFill>
          <a:prstDash val="solid"/>
          <a:miter lim="800000"/>
        </a:ln>
      </a:lnStyleLst>
      <a:effectStyleLst>
        <a:effectStyle>
          <a:effectLst/>
        </a:effectStyle>
        <a:effectStyle>
          <a:effectLst/>
        </a:effectStyle>
        <a:effectStyle>
          <a:effectLst>
            <a:outerShdw blurRad="57150" dist="19050" dir="5400000" algn="ctr" rotWithShape="0">
              <a:srgbClr val="000000">
                <a:alpha val="63000"/>
              </a:srgbClr>
            </a:outerShdw>
          </a:effectLst>
        </a:effectStyle>
      </a:effectStyleLst>
      <a:bgFillStyleLst>
        <a:solidFill>
          <a:schemeClr val="phClr"/>
        </a:solidFill>
        <a:solidFill>
          <a:schemeClr val="phClr">
            <a:tint val="95000"/>
            <a:satMod val="170000"/>
          </a:schemeClr>
        </a:solidFill>
        <a:gradFill rotWithShape="1">
          <a:gsLst>
            <a:gs pos="0">
              <a:schemeClr val="phClr">
                <a:tint val="93000"/>
                <a:satMod val="150000"/>
                <a:shade val="98000"/>
                <a:lumMod val="102000"/>
              </a:schemeClr>
            </a:gs>
            <a:gs pos="50000">
              <a:schemeClr val="phClr">
                <a:tint val="98000"/>
                <a:satMod val="130000"/>
                <a:shade val="90000"/>
                <a:lumMod val="103000"/>
              </a:schemeClr>
            </a:gs>
            <a:gs pos="100000">
              <a:schemeClr val="phClr">
                <a:shade val="63000"/>
                <a:satMod val="120000"/>
              </a:schemeClr>
            </a:gs>
          </a:gsLst>
          <a:lin ang="5400000" scaled="0"/>
        </a:gradFill>
      </a:bgFillStyleLst>
    </a:fmtScheme>
  </a:themeElements>
  <a:objectDefaults/>
  <a:extraClrSchemeLst/>
  <a:extLst>
    <a:ext uri="{05A4C25C-085E-4340-85A3-A5531E510DB2}">
      <thm15:themeFamily xmlns:thm15="http://schemas.microsoft.com/office/thememl/2012/main" name="Office Theme" id="{62F939B6-93AF-4DB8-9C6B-D6C7DFDC589F}" vid="{4A3C46E8-61CC-4603-A589-7422A47A8E4A}"/>
    </a:ext>
  </a:extLst>
</a:theme>
</file>

<file path=ppt/theme/theme7.xml><?xml version="1.0" encoding="utf-8"?>
<a:theme xmlns:a="http://schemas.openxmlformats.org/drawingml/2006/main" name="UWTSD 200_Subtitle 2">
  <a:themeElements>
    <a:clrScheme name="Office">
      <a:dk1>
        <a:sysClr val="windowText" lastClr="000000"/>
      </a:dk1>
      <a:lt1>
        <a:sysClr val="window" lastClr="FFFFFF"/>
      </a:lt1>
      <a:dk2>
        <a:srgbClr val="44546A"/>
      </a:dk2>
      <a:lt2>
        <a:srgbClr val="E7E6E6"/>
      </a:lt2>
      <a:accent1>
        <a:srgbClr val="4472C4"/>
      </a:accent1>
      <a:accent2>
        <a:srgbClr val="ED7D31"/>
      </a:accent2>
      <a:accent3>
        <a:srgbClr val="A5A5A5"/>
      </a:accent3>
      <a:accent4>
        <a:srgbClr val="FFC000"/>
      </a:accent4>
      <a:accent5>
        <a:srgbClr val="5B9BD5"/>
      </a:accent5>
      <a:accent6>
        <a:srgbClr val="70AD47"/>
      </a:accent6>
      <a:hlink>
        <a:srgbClr val="0563C1"/>
      </a:hlink>
      <a:folHlink>
        <a:srgbClr val="954F72"/>
      </a:folHlink>
    </a:clrScheme>
    <a:fontScheme name="Office">
      <a:majorFont>
        <a:latin typeface="Calibri Light" panose="020F0302020204030204"/>
        <a:ea typeface=""/>
        <a:cs typeface=""/>
        <a:font script="Jpan" typeface="游ゴシック Light"/>
        <a:font script="Hang" typeface="맑은 고딕"/>
        <a:font script="Hans" typeface="等线 Light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  <a:font script="Geor" typeface="Sylfaen"/>
        <a:font script="Armn" typeface="Arial"/>
        <a:font script="Bugi" typeface="Leelawadee UI"/>
        <a:font script="Bopo" typeface="Microsoft JhengHei"/>
        <a:font script="Java" typeface="Javanese Text"/>
        <a:font script="Lisu" typeface="Segoe UI"/>
        <a:font script="Mymr" typeface="Myanmar Text"/>
        <a:font script="Nkoo" typeface="Ebrima"/>
        <a:font script="Olck" typeface="Nirmala UI"/>
        <a:font script="Osma" typeface="Ebrima"/>
        <a:font script="Phag" typeface="Phagspa"/>
        <a:font script="Syrn" typeface="Estrangelo Edessa"/>
        <a:font script="Syrj" typeface="Estrangelo Edessa"/>
        <a:font script="Syre" typeface="Estrangelo Edessa"/>
        <a:font script="Sora" typeface="Nirmala UI"/>
        <a:font script="Tale" typeface="Microsoft Tai Le"/>
        <a:font script="Talu" typeface="Microsoft New Tai Lue"/>
        <a:font script="Tfng" typeface="Ebrima"/>
      </a:majorFont>
      <a:minorFont>
        <a:latin typeface="Calibri" panose="020F0502020204030204"/>
        <a:ea typeface=""/>
        <a:cs typeface=""/>
        <a:font script="Jpan" typeface="游ゴシック"/>
        <a:font script="Hang" typeface="맑은 고딕"/>
        <a:font script="Hans" typeface="等线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  <a:font script="Armn" typeface="Arial"/>
        <a:font script="Bugi" typeface="Leelawadee UI"/>
        <a:font script="Bopo" typeface="Microsoft JhengHei"/>
        <a:font script="Java" typeface="Javanese Text"/>
        <a:font script="Lisu" typeface="Segoe UI"/>
        <a:font script="Mymr" typeface="Myanmar Text"/>
        <a:font script="Nkoo" typeface="Ebrima"/>
        <a:font script="Olck" typeface="Nirmala UI"/>
        <a:font script="Osma" typeface="Ebrima"/>
        <a:font script="Phag" typeface="Phagspa"/>
        <a:font script="Syrn" typeface="Estrangelo Edessa"/>
        <a:font script="Syrj" typeface="Estrangelo Edessa"/>
        <a:font script="Syre" typeface="Estrangelo Edessa"/>
        <a:font script="Sora" typeface="Nirmala UI"/>
        <a:font script="Tale" typeface="Microsoft Tai Le"/>
        <a:font script="Talu" typeface="Microsoft New Tai Lue"/>
        <a:font script="Tfng" typeface="Ebrima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lumMod val="110000"/>
                <a:satMod val="105000"/>
                <a:tint val="67000"/>
              </a:schemeClr>
            </a:gs>
            <a:gs pos="50000">
              <a:schemeClr val="phClr">
                <a:lumMod val="105000"/>
                <a:satMod val="103000"/>
                <a:tint val="73000"/>
              </a:schemeClr>
            </a:gs>
            <a:gs pos="100000">
              <a:schemeClr val="phClr">
                <a:lumMod val="105000"/>
                <a:satMod val="109000"/>
                <a:tint val="81000"/>
              </a:schemeClr>
            </a:gs>
          </a:gsLst>
          <a:lin ang="5400000" scaled="0"/>
        </a:gradFill>
        <a:gradFill rotWithShape="1">
          <a:gsLst>
            <a:gs pos="0">
              <a:schemeClr val="phClr">
                <a:satMod val="103000"/>
                <a:lumMod val="102000"/>
                <a:tint val="94000"/>
              </a:schemeClr>
            </a:gs>
            <a:gs pos="50000">
              <a:schemeClr val="phClr">
                <a:satMod val="110000"/>
                <a:lumMod val="100000"/>
                <a:shade val="100000"/>
              </a:schemeClr>
            </a:gs>
            <a:gs pos="100000">
              <a:schemeClr val="phClr">
                <a:lumMod val="99000"/>
                <a:satMod val="120000"/>
                <a:shade val="78000"/>
              </a:schemeClr>
            </a:gs>
          </a:gsLst>
          <a:lin ang="5400000" scaled="0"/>
        </a:gradFill>
      </a:fillStyleLst>
      <a:lnStyleLst>
        <a:ln w="6350" cap="flat" cmpd="sng" algn="ctr">
          <a:solidFill>
            <a:schemeClr val="phClr"/>
          </a:solidFill>
          <a:prstDash val="solid"/>
          <a:miter lim="800000"/>
        </a:ln>
        <a:ln w="12700" cap="flat" cmpd="sng" algn="ctr">
          <a:solidFill>
            <a:schemeClr val="phClr"/>
          </a:solidFill>
          <a:prstDash val="solid"/>
          <a:miter lim="800000"/>
        </a:ln>
        <a:ln w="19050" cap="flat" cmpd="sng" algn="ctr">
          <a:solidFill>
            <a:schemeClr val="phClr"/>
          </a:solidFill>
          <a:prstDash val="solid"/>
          <a:miter lim="800000"/>
        </a:ln>
      </a:lnStyleLst>
      <a:effectStyleLst>
        <a:effectStyle>
          <a:effectLst/>
        </a:effectStyle>
        <a:effectStyle>
          <a:effectLst/>
        </a:effectStyle>
        <a:effectStyle>
          <a:effectLst>
            <a:outerShdw blurRad="57150" dist="19050" dir="5400000" algn="ctr" rotWithShape="0">
              <a:srgbClr val="000000">
                <a:alpha val="63000"/>
              </a:srgbClr>
            </a:outerShdw>
          </a:effectLst>
        </a:effectStyle>
      </a:effectStyleLst>
      <a:bgFillStyleLst>
        <a:solidFill>
          <a:schemeClr val="phClr"/>
        </a:solidFill>
        <a:solidFill>
          <a:schemeClr val="phClr">
            <a:tint val="95000"/>
            <a:satMod val="170000"/>
          </a:schemeClr>
        </a:solidFill>
        <a:gradFill rotWithShape="1">
          <a:gsLst>
            <a:gs pos="0">
              <a:schemeClr val="phClr">
                <a:tint val="93000"/>
                <a:satMod val="150000"/>
                <a:shade val="98000"/>
                <a:lumMod val="102000"/>
              </a:schemeClr>
            </a:gs>
            <a:gs pos="50000">
              <a:schemeClr val="phClr">
                <a:tint val="98000"/>
                <a:satMod val="130000"/>
                <a:shade val="90000"/>
                <a:lumMod val="103000"/>
              </a:schemeClr>
            </a:gs>
            <a:gs pos="100000">
              <a:schemeClr val="phClr">
                <a:shade val="63000"/>
                <a:satMod val="120000"/>
              </a:schemeClr>
            </a:gs>
          </a:gsLst>
          <a:lin ang="5400000" scaled="0"/>
        </a:gradFill>
      </a:bgFillStyleLst>
    </a:fmtScheme>
  </a:themeElements>
  <a:objectDefaults/>
  <a:extraClrSchemeLst/>
  <a:extLst>
    <a:ext uri="{05A4C25C-085E-4340-85A3-A5531E510DB2}">
      <thm15:themeFamily xmlns:thm15="http://schemas.microsoft.com/office/thememl/2012/main" name="Office Theme" id="{62F939B6-93AF-4DB8-9C6B-D6C7DFDC589F}" vid="{4A3C46E8-61CC-4603-A589-7422A47A8E4A}"/>
    </a:ext>
  </a:extLst>
</a:theme>
</file>

<file path=ppt/theme/theme8.xml><?xml version="1.0" encoding="utf-8"?>
<a:theme xmlns:a="http://schemas.openxmlformats.org/drawingml/2006/main" name="UWTSD 200_Subtitle 3">
  <a:themeElements>
    <a:clrScheme name="Office">
      <a:dk1>
        <a:sysClr val="windowText" lastClr="000000"/>
      </a:dk1>
      <a:lt1>
        <a:sysClr val="window" lastClr="FFFFFF"/>
      </a:lt1>
      <a:dk2>
        <a:srgbClr val="44546A"/>
      </a:dk2>
      <a:lt2>
        <a:srgbClr val="E7E6E6"/>
      </a:lt2>
      <a:accent1>
        <a:srgbClr val="4472C4"/>
      </a:accent1>
      <a:accent2>
        <a:srgbClr val="ED7D31"/>
      </a:accent2>
      <a:accent3>
        <a:srgbClr val="A5A5A5"/>
      </a:accent3>
      <a:accent4>
        <a:srgbClr val="FFC000"/>
      </a:accent4>
      <a:accent5>
        <a:srgbClr val="5B9BD5"/>
      </a:accent5>
      <a:accent6>
        <a:srgbClr val="70AD47"/>
      </a:accent6>
      <a:hlink>
        <a:srgbClr val="0563C1"/>
      </a:hlink>
      <a:folHlink>
        <a:srgbClr val="954F72"/>
      </a:folHlink>
    </a:clrScheme>
    <a:fontScheme name="Office">
      <a:majorFont>
        <a:latin typeface="Calibri Light" panose="020F0302020204030204"/>
        <a:ea typeface=""/>
        <a:cs typeface=""/>
        <a:font script="Jpan" typeface="游ゴシック Light"/>
        <a:font script="Hang" typeface="맑은 고딕"/>
        <a:font script="Hans" typeface="等线 Light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  <a:font script="Geor" typeface="Sylfaen"/>
        <a:font script="Armn" typeface="Arial"/>
        <a:font script="Bugi" typeface="Leelawadee UI"/>
        <a:font script="Bopo" typeface="Microsoft JhengHei"/>
        <a:font script="Java" typeface="Javanese Text"/>
        <a:font script="Lisu" typeface="Segoe UI"/>
        <a:font script="Mymr" typeface="Myanmar Text"/>
        <a:font script="Nkoo" typeface="Ebrima"/>
        <a:font script="Olck" typeface="Nirmala UI"/>
        <a:font script="Osma" typeface="Ebrima"/>
        <a:font script="Phag" typeface="Phagspa"/>
        <a:font script="Syrn" typeface="Estrangelo Edessa"/>
        <a:font script="Syrj" typeface="Estrangelo Edessa"/>
        <a:font script="Syre" typeface="Estrangelo Edessa"/>
        <a:font script="Sora" typeface="Nirmala UI"/>
        <a:font script="Tale" typeface="Microsoft Tai Le"/>
        <a:font script="Talu" typeface="Microsoft New Tai Lue"/>
        <a:font script="Tfng" typeface="Ebrima"/>
      </a:majorFont>
      <a:minorFont>
        <a:latin typeface="Calibri" panose="020F0502020204030204"/>
        <a:ea typeface=""/>
        <a:cs typeface=""/>
        <a:font script="Jpan" typeface="游ゴシック"/>
        <a:font script="Hang" typeface="맑은 고딕"/>
        <a:font script="Hans" typeface="等线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  <a:font script="Armn" typeface="Arial"/>
        <a:font script="Bugi" typeface="Leelawadee UI"/>
        <a:font script="Bopo" typeface="Microsoft JhengHei"/>
        <a:font script="Java" typeface="Javanese Text"/>
        <a:font script="Lisu" typeface="Segoe UI"/>
        <a:font script="Mymr" typeface="Myanmar Text"/>
        <a:font script="Nkoo" typeface="Ebrima"/>
        <a:font script="Olck" typeface="Nirmala UI"/>
        <a:font script="Osma" typeface="Ebrima"/>
        <a:font script="Phag" typeface="Phagspa"/>
        <a:font script="Syrn" typeface="Estrangelo Edessa"/>
        <a:font script="Syrj" typeface="Estrangelo Edessa"/>
        <a:font script="Syre" typeface="Estrangelo Edessa"/>
        <a:font script="Sora" typeface="Nirmala UI"/>
        <a:font script="Tale" typeface="Microsoft Tai Le"/>
        <a:font script="Talu" typeface="Microsoft New Tai Lue"/>
        <a:font script="Tfng" typeface="Ebrima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lumMod val="110000"/>
                <a:satMod val="105000"/>
                <a:tint val="67000"/>
              </a:schemeClr>
            </a:gs>
            <a:gs pos="50000">
              <a:schemeClr val="phClr">
                <a:lumMod val="105000"/>
                <a:satMod val="103000"/>
                <a:tint val="73000"/>
              </a:schemeClr>
            </a:gs>
            <a:gs pos="100000">
              <a:schemeClr val="phClr">
                <a:lumMod val="105000"/>
                <a:satMod val="109000"/>
                <a:tint val="81000"/>
              </a:schemeClr>
            </a:gs>
          </a:gsLst>
          <a:lin ang="5400000" scaled="0"/>
        </a:gradFill>
        <a:gradFill rotWithShape="1">
          <a:gsLst>
            <a:gs pos="0">
              <a:schemeClr val="phClr">
                <a:satMod val="103000"/>
                <a:lumMod val="102000"/>
                <a:tint val="94000"/>
              </a:schemeClr>
            </a:gs>
            <a:gs pos="50000">
              <a:schemeClr val="phClr">
                <a:satMod val="110000"/>
                <a:lumMod val="100000"/>
                <a:shade val="100000"/>
              </a:schemeClr>
            </a:gs>
            <a:gs pos="100000">
              <a:schemeClr val="phClr">
                <a:lumMod val="99000"/>
                <a:satMod val="120000"/>
                <a:shade val="78000"/>
              </a:schemeClr>
            </a:gs>
          </a:gsLst>
          <a:lin ang="5400000" scaled="0"/>
        </a:gradFill>
      </a:fillStyleLst>
      <a:lnStyleLst>
        <a:ln w="6350" cap="flat" cmpd="sng" algn="ctr">
          <a:solidFill>
            <a:schemeClr val="phClr"/>
          </a:solidFill>
          <a:prstDash val="solid"/>
          <a:miter lim="800000"/>
        </a:ln>
        <a:ln w="12700" cap="flat" cmpd="sng" algn="ctr">
          <a:solidFill>
            <a:schemeClr val="phClr"/>
          </a:solidFill>
          <a:prstDash val="solid"/>
          <a:miter lim="800000"/>
        </a:ln>
        <a:ln w="19050" cap="flat" cmpd="sng" algn="ctr">
          <a:solidFill>
            <a:schemeClr val="phClr"/>
          </a:solidFill>
          <a:prstDash val="solid"/>
          <a:miter lim="800000"/>
        </a:ln>
      </a:lnStyleLst>
      <a:effectStyleLst>
        <a:effectStyle>
          <a:effectLst/>
        </a:effectStyle>
        <a:effectStyle>
          <a:effectLst/>
        </a:effectStyle>
        <a:effectStyle>
          <a:effectLst>
            <a:outerShdw blurRad="57150" dist="19050" dir="5400000" algn="ctr" rotWithShape="0">
              <a:srgbClr val="000000">
                <a:alpha val="63000"/>
              </a:srgbClr>
            </a:outerShdw>
          </a:effectLst>
        </a:effectStyle>
      </a:effectStyleLst>
      <a:bgFillStyleLst>
        <a:solidFill>
          <a:schemeClr val="phClr"/>
        </a:solidFill>
        <a:solidFill>
          <a:schemeClr val="phClr">
            <a:tint val="95000"/>
            <a:satMod val="170000"/>
          </a:schemeClr>
        </a:solidFill>
        <a:gradFill rotWithShape="1">
          <a:gsLst>
            <a:gs pos="0">
              <a:schemeClr val="phClr">
                <a:tint val="93000"/>
                <a:satMod val="150000"/>
                <a:shade val="98000"/>
                <a:lumMod val="102000"/>
              </a:schemeClr>
            </a:gs>
            <a:gs pos="50000">
              <a:schemeClr val="phClr">
                <a:tint val="98000"/>
                <a:satMod val="130000"/>
                <a:shade val="90000"/>
                <a:lumMod val="103000"/>
              </a:schemeClr>
            </a:gs>
            <a:gs pos="100000">
              <a:schemeClr val="phClr">
                <a:shade val="63000"/>
                <a:satMod val="120000"/>
              </a:schemeClr>
            </a:gs>
          </a:gsLst>
          <a:lin ang="5400000" scaled="0"/>
        </a:gradFill>
      </a:bgFillStyleLst>
    </a:fmtScheme>
  </a:themeElements>
  <a:objectDefaults/>
  <a:extraClrSchemeLst/>
  <a:extLst>
    <a:ext uri="{05A4C25C-085E-4340-85A3-A5531E510DB2}">
      <thm15:themeFamily xmlns:thm15="http://schemas.microsoft.com/office/thememl/2012/main" name="Office Theme" id="{62F939B6-93AF-4DB8-9C6B-D6C7DFDC589F}" vid="{4A3C46E8-61CC-4603-A589-7422A47A8E4A}"/>
    </a:ext>
  </a:extLst>
</a:theme>
</file>

<file path=ppt/theme/theme9.xml><?xml version="1.0" encoding="utf-8"?>
<a:theme xmlns:a="http://schemas.openxmlformats.org/drawingml/2006/main" name="UWTSD 200_Subtitle 4">
  <a:themeElements>
    <a:clrScheme name="Office">
      <a:dk1>
        <a:sysClr val="windowText" lastClr="000000"/>
      </a:dk1>
      <a:lt1>
        <a:sysClr val="window" lastClr="FFFFFF"/>
      </a:lt1>
      <a:dk2>
        <a:srgbClr val="44546A"/>
      </a:dk2>
      <a:lt2>
        <a:srgbClr val="E7E6E6"/>
      </a:lt2>
      <a:accent1>
        <a:srgbClr val="4472C4"/>
      </a:accent1>
      <a:accent2>
        <a:srgbClr val="ED7D31"/>
      </a:accent2>
      <a:accent3>
        <a:srgbClr val="A5A5A5"/>
      </a:accent3>
      <a:accent4>
        <a:srgbClr val="FFC000"/>
      </a:accent4>
      <a:accent5>
        <a:srgbClr val="5B9BD5"/>
      </a:accent5>
      <a:accent6>
        <a:srgbClr val="70AD47"/>
      </a:accent6>
      <a:hlink>
        <a:srgbClr val="0563C1"/>
      </a:hlink>
      <a:folHlink>
        <a:srgbClr val="954F72"/>
      </a:folHlink>
    </a:clrScheme>
    <a:fontScheme name="Office">
      <a:majorFont>
        <a:latin typeface="Calibri Light" panose="020F0302020204030204"/>
        <a:ea typeface=""/>
        <a:cs typeface=""/>
        <a:font script="Jpan" typeface="游ゴシック Light"/>
        <a:font script="Hang" typeface="맑은 고딕"/>
        <a:font script="Hans" typeface="等线 Light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  <a:font script="Geor" typeface="Sylfaen"/>
        <a:font script="Armn" typeface="Arial"/>
        <a:font script="Bugi" typeface="Leelawadee UI"/>
        <a:font script="Bopo" typeface="Microsoft JhengHei"/>
        <a:font script="Java" typeface="Javanese Text"/>
        <a:font script="Lisu" typeface="Segoe UI"/>
        <a:font script="Mymr" typeface="Myanmar Text"/>
        <a:font script="Nkoo" typeface="Ebrima"/>
        <a:font script="Olck" typeface="Nirmala UI"/>
        <a:font script="Osma" typeface="Ebrima"/>
        <a:font script="Phag" typeface="Phagspa"/>
        <a:font script="Syrn" typeface="Estrangelo Edessa"/>
        <a:font script="Syrj" typeface="Estrangelo Edessa"/>
        <a:font script="Syre" typeface="Estrangelo Edessa"/>
        <a:font script="Sora" typeface="Nirmala UI"/>
        <a:font script="Tale" typeface="Microsoft Tai Le"/>
        <a:font script="Talu" typeface="Microsoft New Tai Lue"/>
        <a:font script="Tfng" typeface="Ebrima"/>
      </a:majorFont>
      <a:minorFont>
        <a:latin typeface="Calibri" panose="020F0502020204030204"/>
        <a:ea typeface=""/>
        <a:cs typeface=""/>
        <a:font script="Jpan" typeface="游ゴシック"/>
        <a:font script="Hang" typeface="맑은 고딕"/>
        <a:font script="Hans" typeface="等线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  <a:font script="Armn" typeface="Arial"/>
        <a:font script="Bugi" typeface="Leelawadee UI"/>
        <a:font script="Bopo" typeface="Microsoft JhengHei"/>
        <a:font script="Java" typeface="Javanese Text"/>
        <a:font script="Lisu" typeface="Segoe UI"/>
        <a:font script="Mymr" typeface="Myanmar Text"/>
        <a:font script="Nkoo" typeface="Ebrima"/>
        <a:font script="Olck" typeface="Nirmala UI"/>
        <a:font script="Osma" typeface="Ebrima"/>
        <a:font script="Phag" typeface="Phagspa"/>
        <a:font script="Syrn" typeface="Estrangelo Edessa"/>
        <a:font script="Syrj" typeface="Estrangelo Edessa"/>
        <a:font script="Syre" typeface="Estrangelo Edessa"/>
        <a:font script="Sora" typeface="Nirmala UI"/>
        <a:font script="Tale" typeface="Microsoft Tai Le"/>
        <a:font script="Talu" typeface="Microsoft New Tai Lue"/>
        <a:font script="Tfng" typeface="Ebrima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lumMod val="110000"/>
                <a:satMod val="105000"/>
                <a:tint val="67000"/>
              </a:schemeClr>
            </a:gs>
            <a:gs pos="50000">
              <a:schemeClr val="phClr">
                <a:lumMod val="105000"/>
                <a:satMod val="103000"/>
                <a:tint val="73000"/>
              </a:schemeClr>
            </a:gs>
            <a:gs pos="100000">
              <a:schemeClr val="phClr">
                <a:lumMod val="105000"/>
                <a:satMod val="109000"/>
                <a:tint val="81000"/>
              </a:schemeClr>
            </a:gs>
          </a:gsLst>
          <a:lin ang="5400000" scaled="0"/>
        </a:gradFill>
        <a:gradFill rotWithShape="1">
          <a:gsLst>
            <a:gs pos="0">
              <a:schemeClr val="phClr">
                <a:satMod val="103000"/>
                <a:lumMod val="102000"/>
                <a:tint val="94000"/>
              </a:schemeClr>
            </a:gs>
            <a:gs pos="50000">
              <a:schemeClr val="phClr">
                <a:satMod val="110000"/>
                <a:lumMod val="100000"/>
                <a:shade val="100000"/>
              </a:schemeClr>
            </a:gs>
            <a:gs pos="100000">
              <a:schemeClr val="phClr">
                <a:lumMod val="99000"/>
                <a:satMod val="120000"/>
                <a:shade val="78000"/>
              </a:schemeClr>
            </a:gs>
          </a:gsLst>
          <a:lin ang="5400000" scaled="0"/>
        </a:gradFill>
      </a:fillStyleLst>
      <a:lnStyleLst>
        <a:ln w="6350" cap="flat" cmpd="sng" algn="ctr">
          <a:solidFill>
            <a:schemeClr val="phClr"/>
          </a:solidFill>
          <a:prstDash val="solid"/>
          <a:miter lim="800000"/>
        </a:ln>
        <a:ln w="12700" cap="flat" cmpd="sng" algn="ctr">
          <a:solidFill>
            <a:schemeClr val="phClr"/>
          </a:solidFill>
          <a:prstDash val="solid"/>
          <a:miter lim="800000"/>
        </a:ln>
        <a:ln w="19050" cap="flat" cmpd="sng" algn="ctr">
          <a:solidFill>
            <a:schemeClr val="phClr"/>
          </a:solidFill>
          <a:prstDash val="solid"/>
          <a:miter lim="800000"/>
        </a:ln>
      </a:lnStyleLst>
      <a:effectStyleLst>
        <a:effectStyle>
          <a:effectLst/>
        </a:effectStyle>
        <a:effectStyle>
          <a:effectLst/>
        </a:effectStyle>
        <a:effectStyle>
          <a:effectLst>
            <a:outerShdw blurRad="57150" dist="19050" dir="5400000" algn="ctr" rotWithShape="0">
              <a:srgbClr val="000000">
                <a:alpha val="63000"/>
              </a:srgbClr>
            </a:outerShdw>
          </a:effectLst>
        </a:effectStyle>
      </a:effectStyleLst>
      <a:bgFillStyleLst>
        <a:solidFill>
          <a:schemeClr val="phClr"/>
        </a:solidFill>
        <a:solidFill>
          <a:schemeClr val="phClr">
            <a:tint val="95000"/>
            <a:satMod val="170000"/>
          </a:schemeClr>
        </a:solidFill>
        <a:gradFill rotWithShape="1">
          <a:gsLst>
            <a:gs pos="0">
              <a:schemeClr val="phClr">
                <a:tint val="93000"/>
                <a:satMod val="150000"/>
                <a:shade val="98000"/>
                <a:lumMod val="102000"/>
              </a:schemeClr>
            </a:gs>
            <a:gs pos="50000">
              <a:schemeClr val="phClr">
                <a:tint val="98000"/>
                <a:satMod val="130000"/>
                <a:shade val="90000"/>
                <a:lumMod val="103000"/>
              </a:schemeClr>
            </a:gs>
            <a:gs pos="100000">
              <a:schemeClr val="phClr">
                <a:shade val="63000"/>
                <a:satMod val="120000"/>
              </a:schemeClr>
            </a:gs>
          </a:gsLst>
          <a:lin ang="5400000" scaled="0"/>
        </a:gradFill>
      </a:bgFillStyleLst>
    </a:fmtScheme>
  </a:themeElements>
  <a:objectDefaults/>
  <a:extraClrSchemeLst/>
  <a:extLst>
    <a:ext uri="{05A4C25C-085E-4340-85A3-A5531E510DB2}">
      <thm15:themeFamily xmlns:thm15="http://schemas.microsoft.com/office/thememl/2012/main" name="Office Theme" id="{62F939B6-93AF-4DB8-9C6B-D6C7DFDC589F}" vid="{4A3C46E8-61CC-4603-A589-7422A47A8E4A}"/>
    </a:ext>
  </a:extLst>
</a:theme>
</file>

<file path=ppt/theme/theme10.xml><?xml version="1.0" encoding="utf-8"?>
<a:theme xmlns:a="http://schemas.openxmlformats.org/drawingml/2006/main" name="UWTSD 200_Text 1">
  <a:themeElements>
    <a:clrScheme name="Office">
      <a:dk1>
        <a:sysClr val="windowText" lastClr="000000"/>
      </a:dk1>
      <a:lt1>
        <a:sysClr val="window" lastClr="FFFFFF"/>
      </a:lt1>
      <a:dk2>
        <a:srgbClr val="44546A"/>
      </a:dk2>
      <a:lt2>
        <a:srgbClr val="E7E6E6"/>
      </a:lt2>
      <a:accent1>
        <a:srgbClr val="4472C4"/>
      </a:accent1>
      <a:accent2>
        <a:srgbClr val="ED7D31"/>
      </a:accent2>
      <a:accent3>
        <a:srgbClr val="A5A5A5"/>
      </a:accent3>
      <a:accent4>
        <a:srgbClr val="FFC000"/>
      </a:accent4>
      <a:accent5>
        <a:srgbClr val="5B9BD5"/>
      </a:accent5>
      <a:accent6>
        <a:srgbClr val="70AD47"/>
      </a:accent6>
      <a:hlink>
        <a:srgbClr val="0563C1"/>
      </a:hlink>
      <a:folHlink>
        <a:srgbClr val="954F72"/>
      </a:folHlink>
    </a:clrScheme>
    <a:fontScheme name="Office">
      <a:majorFont>
        <a:latin typeface="Calibri Light" panose="020F0302020204030204"/>
        <a:ea typeface=""/>
        <a:cs typeface=""/>
        <a:font script="Jpan" typeface="游ゴシック Light"/>
        <a:font script="Hang" typeface="맑은 고딕"/>
        <a:font script="Hans" typeface="等线 Light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  <a:font script="Geor" typeface="Sylfaen"/>
        <a:font script="Armn" typeface="Arial"/>
        <a:font script="Bugi" typeface="Leelawadee UI"/>
        <a:font script="Bopo" typeface="Microsoft JhengHei"/>
        <a:font script="Java" typeface="Javanese Text"/>
        <a:font script="Lisu" typeface="Segoe UI"/>
        <a:font script="Mymr" typeface="Myanmar Text"/>
        <a:font script="Nkoo" typeface="Ebrima"/>
        <a:font script="Olck" typeface="Nirmala UI"/>
        <a:font script="Osma" typeface="Ebrima"/>
        <a:font script="Phag" typeface="Phagspa"/>
        <a:font script="Syrn" typeface="Estrangelo Edessa"/>
        <a:font script="Syrj" typeface="Estrangelo Edessa"/>
        <a:font script="Syre" typeface="Estrangelo Edessa"/>
        <a:font script="Sora" typeface="Nirmala UI"/>
        <a:font script="Tale" typeface="Microsoft Tai Le"/>
        <a:font script="Talu" typeface="Microsoft New Tai Lue"/>
        <a:font script="Tfng" typeface="Ebrima"/>
      </a:majorFont>
      <a:minorFont>
        <a:latin typeface="Calibri" panose="020F0502020204030204"/>
        <a:ea typeface=""/>
        <a:cs typeface=""/>
        <a:font script="Jpan" typeface="游ゴシック"/>
        <a:font script="Hang" typeface="맑은 고딕"/>
        <a:font script="Hans" typeface="等线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  <a:font script="Armn" typeface="Arial"/>
        <a:font script="Bugi" typeface="Leelawadee UI"/>
        <a:font script="Bopo" typeface="Microsoft JhengHei"/>
        <a:font script="Java" typeface="Javanese Text"/>
        <a:font script="Lisu" typeface="Segoe UI"/>
        <a:font script="Mymr" typeface="Myanmar Text"/>
        <a:font script="Nkoo" typeface="Ebrima"/>
        <a:font script="Olck" typeface="Nirmala UI"/>
        <a:font script="Osma" typeface="Ebrima"/>
        <a:font script="Phag" typeface="Phagspa"/>
        <a:font script="Syrn" typeface="Estrangelo Edessa"/>
        <a:font script="Syrj" typeface="Estrangelo Edessa"/>
        <a:font script="Syre" typeface="Estrangelo Edessa"/>
        <a:font script="Sora" typeface="Nirmala UI"/>
        <a:font script="Tale" typeface="Microsoft Tai Le"/>
        <a:font script="Talu" typeface="Microsoft New Tai Lue"/>
        <a:font script="Tfng" typeface="Ebrima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lumMod val="110000"/>
                <a:satMod val="105000"/>
                <a:tint val="67000"/>
              </a:schemeClr>
            </a:gs>
            <a:gs pos="50000">
              <a:schemeClr val="phClr">
                <a:lumMod val="105000"/>
                <a:satMod val="103000"/>
                <a:tint val="73000"/>
              </a:schemeClr>
            </a:gs>
            <a:gs pos="100000">
              <a:schemeClr val="phClr">
                <a:lumMod val="105000"/>
                <a:satMod val="109000"/>
                <a:tint val="81000"/>
              </a:schemeClr>
            </a:gs>
          </a:gsLst>
          <a:lin ang="5400000" scaled="0"/>
        </a:gradFill>
        <a:gradFill rotWithShape="1">
          <a:gsLst>
            <a:gs pos="0">
              <a:schemeClr val="phClr">
                <a:satMod val="103000"/>
                <a:lumMod val="102000"/>
                <a:tint val="94000"/>
              </a:schemeClr>
            </a:gs>
            <a:gs pos="50000">
              <a:schemeClr val="phClr">
                <a:satMod val="110000"/>
                <a:lumMod val="100000"/>
                <a:shade val="100000"/>
              </a:schemeClr>
            </a:gs>
            <a:gs pos="100000">
              <a:schemeClr val="phClr">
                <a:lumMod val="99000"/>
                <a:satMod val="120000"/>
                <a:shade val="78000"/>
              </a:schemeClr>
            </a:gs>
          </a:gsLst>
          <a:lin ang="5400000" scaled="0"/>
        </a:gradFill>
      </a:fillStyleLst>
      <a:lnStyleLst>
        <a:ln w="6350" cap="flat" cmpd="sng" algn="ctr">
          <a:solidFill>
            <a:schemeClr val="phClr"/>
          </a:solidFill>
          <a:prstDash val="solid"/>
          <a:miter lim="800000"/>
        </a:ln>
        <a:ln w="12700" cap="flat" cmpd="sng" algn="ctr">
          <a:solidFill>
            <a:schemeClr val="phClr"/>
          </a:solidFill>
          <a:prstDash val="solid"/>
          <a:miter lim="800000"/>
        </a:ln>
        <a:ln w="19050" cap="flat" cmpd="sng" algn="ctr">
          <a:solidFill>
            <a:schemeClr val="phClr"/>
          </a:solidFill>
          <a:prstDash val="solid"/>
          <a:miter lim="800000"/>
        </a:ln>
      </a:lnStyleLst>
      <a:effectStyleLst>
        <a:effectStyle>
          <a:effectLst/>
        </a:effectStyle>
        <a:effectStyle>
          <a:effectLst/>
        </a:effectStyle>
        <a:effectStyle>
          <a:effectLst>
            <a:outerShdw blurRad="57150" dist="19050" dir="5400000" algn="ctr" rotWithShape="0">
              <a:srgbClr val="000000">
                <a:alpha val="63000"/>
              </a:srgbClr>
            </a:outerShdw>
          </a:effectLst>
        </a:effectStyle>
      </a:effectStyleLst>
      <a:bgFillStyleLst>
        <a:solidFill>
          <a:schemeClr val="phClr"/>
        </a:solidFill>
        <a:solidFill>
          <a:schemeClr val="phClr">
            <a:tint val="95000"/>
            <a:satMod val="170000"/>
          </a:schemeClr>
        </a:solidFill>
        <a:gradFill rotWithShape="1">
          <a:gsLst>
            <a:gs pos="0">
              <a:schemeClr val="phClr">
                <a:tint val="93000"/>
                <a:satMod val="150000"/>
                <a:shade val="98000"/>
                <a:lumMod val="102000"/>
              </a:schemeClr>
            </a:gs>
            <a:gs pos="50000">
              <a:schemeClr val="phClr">
                <a:tint val="98000"/>
                <a:satMod val="130000"/>
                <a:shade val="90000"/>
                <a:lumMod val="103000"/>
              </a:schemeClr>
            </a:gs>
            <a:gs pos="100000">
              <a:schemeClr val="phClr">
                <a:shade val="63000"/>
                <a:satMod val="120000"/>
              </a:schemeClr>
            </a:gs>
          </a:gsLst>
          <a:lin ang="5400000" scaled="0"/>
        </a:gradFill>
      </a:bgFillStyleLst>
    </a:fmtScheme>
  </a:themeElements>
  <a:objectDefaults/>
  <a:extraClrSchemeLst/>
  <a:extLst>
    <a:ext uri="{05A4C25C-085E-4340-85A3-A5531E510DB2}">
      <thm15:themeFamily xmlns:thm15="http://schemas.microsoft.com/office/thememl/2012/main" name="Office Theme" id="{62F939B6-93AF-4DB8-9C6B-D6C7DFDC589F}" vid="{4A3C46E8-61CC-4603-A589-7422A47A8E4A}"/>
    </a:ext>
  </a:extLst>
</a:theme>
</file>

<file path=ppt/theme/theme11.xml><?xml version="1.0" encoding="utf-8"?>
<a:theme xmlns:a="http://schemas.openxmlformats.org/drawingml/2006/main" name="UWTSD 200_Text 2">
  <a:themeElements>
    <a:clrScheme name="Office">
      <a:dk1>
        <a:sysClr val="windowText" lastClr="000000"/>
      </a:dk1>
      <a:lt1>
        <a:sysClr val="window" lastClr="FFFFFF"/>
      </a:lt1>
      <a:dk2>
        <a:srgbClr val="44546A"/>
      </a:dk2>
      <a:lt2>
        <a:srgbClr val="E7E6E6"/>
      </a:lt2>
      <a:accent1>
        <a:srgbClr val="4472C4"/>
      </a:accent1>
      <a:accent2>
        <a:srgbClr val="ED7D31"/>
      </a:accent2>
      <a:accent3>
        <a:srgbClr val="A5A5A5"/>
      </a:accent3>
      <a:accent4>
        <a:srgbClr val="FFC000"/>
      </a:accent4>
      <a:accent5>
        <a:srgbClr val="5B9BD5"/>
      </a:accent5>
      <a:accent6>
        <a:srgbClr val="70AD47"/>
      </a:accent6>
      <a:hlink>
        <a:srgbClr val="0563C1"/>
      </a:hlink>
      <a:folHlink>
        <a:srgbClr val="954F72"/>
      </a:folHlink>
    </a:clrScheme>
    <a:fontScheme name="Office">
      <a:majorFont>
        <a:latin typeface="Calibri Light" panose="020F0302020204030204"/>
        <a:ea typeface=""/>
        <a:cs typeface=""/>
        <a:font script="Jpan" typeface="游ゴシック Light"/>
        <a:font script="Hang" typeface="맑은 고딕"/>
        <a:font script="Hans" typeface="等线 Light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  <a:font script="Geor" typeface="Sylfaen"/>
        <a:font script="Armn" typeface="Arial"/>
        <a:font script="Bugi" typeface="Leelawadee UI"/>
        <a:font script="Bopo" typeface="Microsoft JhengHei"/>
        <a:font script="Java" typeface="Javanese Text"/>
        <a:font script="Lisu" typeface="Segoe UI"/>
        <a:font script="Mymr" typeface="Myanmar Text"/>
        <a:font script="Nkoo" typeface="Ebrima"/>
        <a:font script="Olck" typeface="Nirmala UI"/>
        <a:font script="Osma" typeface="Ebrima"/>
        <a:font script="Phag" typeface="Phagspa"/>
        <a:font script="Syrn" typeface="Estrangelo Edessa"/>
        <a:font script="Syrj" typeface="Estrangelo Edessa"/>
        <a:font script="Syre" typeface="Estrangelo Edessa"/>
        <a:font script="Sora" typeface="Nirmala UI"/>
        <a:font script="Tale" typeface="Microsoft Tai Le"/>
        <a:font script="Talu" typeface="Microsoft New Tai Lue"/>
        <a:font script="Tfng" typeface="Ebrima"/>
      </a:majorFont>
      <a:minorFont>
        <a:latin typeface="Calibri" panose="020F0502020204030204"/>
        <a:ea typeface=""/>
        <a:cs typeface=""/>
        <a:font script="Jpan" typeface="游ゴシック"/>
        <a:font script="Hang" typeface="맑은 고딕"/>
        <a:font script="Hans" typeface="等线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  <a:font script="Armn" typeface="Arial"/>
        <a:font script="Bugi" typeface="Leelawadee UI"/>
        <a:font script="Bopo" typeface="Microsoft JhengHei"/>
        <a:font script="Java" typeface="Javanese Text"/>
        <a:font script="Lisu" typeface="Segoe UI"/>
        <a:font script="Mymr" typeface="Myanmar Text"/>
        <a:font script="Nkoo" typeface="Ebrima"/>
        <a:font script="Olck" typeface="Nirmala UI"/>
        <a:font script="Osma" typeface="Ebrima"/>
        <a:font script="Phag" typeface="Phagspa"/>
        <a:font script="Syrn" typeface="Estrangelo Edessa"/>
        <a:font script="Syrj" typeface="Estrangelo Edessa"/>
        <a:font script="Syre" typeface="Estrangelo Edessa"/>
        <a:font script="Sora" typeface="Nirmala UI"/>
        <a:font script="Tale" typeface="Microsoft Tai Le"/>
        <a:font script="Talu" typeface="Microsoft New Tai Lue"/>
        <a:font script="Tfng" typeface="Ebrima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lumMod val="110000"/>
                <a:satMod val="105000"/>
                <a:tint val="67000"/>
              </a:schemeClr>
            </a:gs>
            <a:gs pos="50000">
              <a:schemeClr val="phClr">
                <a:lumMod val="105000"/>
                <a:satMod val="103000"/>
                <a:tint val="73000"/>
              </a:schemeClr>
            </a:gs>
            <a:gs pos="100000">
              <a:schemeClr val="phClr">
                <a:lumMod val="105000"/>
                <a:satMod val="109000"/>
                <a:tint val="81000"/>
              </a:schemeClr>
            </a:gs>
          </a:gsLst>
          <a:lin ang="5400000" scaled="0"/>
        </a:gradFill>
        <a:gradFill rotWithShape="1">
          <a:gsLst>
            <a:gs pos="0">
              <a:schemeClr val="phClr">
                <a:satMod val="103000"/>
                <a:lumMod val="102000"/>
                <a:tint val="94000"/>
              </a:schemeClr>
            </a:gs>
            <a:gs pos="50000">
              <a:schemeClr val="phClr">
                <a:satMod val="110000"/>
                <a:lumMod val="100000"/>
                <a:shade val="100000"/>
              </a:schemeClr>
            </a:gs>
            <a:gs pos="100000">
              <a:schemeClr val="phClr">
                <a:lumMod val="99000"/>
                <a:satMod val="120000"/>
                <a:shade val="78000"/>
              </a:schemeClr>
            </a:gs>
          </a:gsLst>
          <a:lin ang="5400000" scaled="0"/>
        </a:gradFill>
      </a:fillStyleLst>
      <a:lnStyleLst>
        <a:ln w="6350" cap="flat" cmpd="sng" algn="ctr">
          <a:solidFill>
            <a:schemeClr val="phClr"/>
          </a:solidFill>
          <a:prstDash val="solid"/>
          <a:miter lim="800000"/>
        </a:ln>
        <a:ln w="12700" cap="flat" cmpd="sng" algn="ctr">
          <a:solidFill>
            <a:schemeClr val="phClr"/>
          </a:solidFill>
          <a:prstDash val="solid"/>
          <a:miter lim="800000"/>
        </a:ln>
        <a:ln w="19050" cap="flat" cmpd="sng" algn="ctr">
          <a:solidFill>
            <a:schemeClr val="phClr"/>
          </a:solidFill>
          <a:prstDash val="solid"/>
          <a:miter lim="800000"/>
        </a:ln>
      </a:lnStyleLst>
      <a:effectStyleLst>
        <a:effectStyle>
          <a:effectLst/>
        </a:effectStyle>
        <a:effectStyle>
          <a:effectLst/>
        </a:effectStyle>
        <a:effectStyle>
          <a:effectLst>
            <a:outerShdw blurRad="57150" dist="19050" dir="5400000" algn="ctr" rotWithShape="0">
              <a:srgbClr val="000000">
                <a:alpha val="63000"/>
              </a:srgbClr>
            </a:outerShdw>
          </a:effectLst>
        </a:effectStyle>
      </a:effectStyleLst>
      <a:bgFillStyleLst>
        <a:solidFill>
          <a:schemeClr val="phClr"/>
        </a:solidFill>
        <a:solidFill>
          <a:schemeClr val="phClr">
            <a:tint val="95000"/>
            <a:satMod val="170000"/>
          </a:schemeClr>
        </a:solidFill>
        <a:gradFill rotWithShape="1">
          <a:gsLst>
            <a:gs pos="0">
              <a:schemeClr val="phClr">
                <a:tint val="93000"/>
                <a:satMod val="150000"/>
                <a:shade val="98000"/>
                <a:lumMod val="102000"/>
              </a:schemeClr>
            </a:gs>
            <a:gs pos="50000">
              <a:schemeClr val="phClr">
                <a:tint val="98000"/>
                <a:satMod val="130000"/>
                <a:shade val="90000"/>
                <a:lumMod val="103000"/>
              </a:schemeClr>
            </a:gs>
            <a:gs pos="100000">
              <a:schemeClr val="phClr">
                <a:shade val="63000"/>
                <a:satMod val="120000"/>
              </a:schemeClr>
            </a:gs>
          </a:gsLst>
          <a:lin ang="5400000" scaled="0"/>
        </a:gradFill>
      </a:bgFillStyleLst>
    </a:fmtScheme>
  </a:themeElements>
  <a:objectDefaults/>
  <a:extraClrSchemeLst/>
  <a:extLst>
    <a:ext uri="{05A4C25C-085E-4340-85A3-A5531E510DB2}">
      <thm15:themeFamily xmlns:thm15="http://schemas.microsoft.com/office/thememl/2012/main" name="Office Theme" id="{62F939B6-93AF-4DB8-9C6B-D6C7DFDC589F}" vid="{4A3C46E8-61CC-4603-A589-7422A47A8E4A}"/>
    </a:ext>
  </a:extLst>
</a:theme>
</file>

<file path=ppt/theme/theme12.xml><?xml version="1.0" encoding="utf-8"?>
<a:theme xmlns:a="http://schemas.openxmlformats.org/drawingml/2006/main" name="UWTSD 200_Text 3">
  <a:themeElements>
    <a:clrScheme name="Office">
      <a:dk1>
        <a:sysClr val="windowText" lastClr="000000"/>
      </a:dk1>
      <a:lt1>
        <a:sysClr val="window" lastClr="FFFFFF"/>
      </a:lt1>
      <a:dk2>
        <a:srgbClr val="44546A"/>
      </a:dk2>
      <a:lt2>
        <a:srgbClr val="E7E6E6"/>
      </a:lt2>
      <a:accent1>
        <a:srgbClr val="4472C4"/>
      </a:accent1>
      <a:accent2>
        <a:srgbClr val="ED7D31"/>
      </a:accent2>
      <a:accent3>
        <a:srgbClr val="A5A5A5"/>
      </a:accent3>
      <a:accent4>
        <a:srgbClr val="FFC000"/>
      </a:accent4>
      <a:accent5>
        <a:srgbClr val="5B9BD5"/>
      </a:accent5>
      <a:accent6>
        <a:srgbClr val="70AD47"/>
      </a:accent6>
      <a:hlink>
        <a:srgbClr val="0563C1"/>
      </a:hlink>
      <a:folHlink>
        <a:srgbClr val="954F72"/>
      </a:folHlink>
    </a:clrScheme>
    <a:fontScheme name="Office">
      <a:majorFont>
        <a:latin typeface="Calibri Light" panose="020F0302020204030204"/>
        <a:ea typeface=""/>
        <a:cs typeface=""/>
        <a:font script="Jpan" typeface="游ゴシック Light"/>
        <a:font script="Hang" typeface="맑은 고딕"/>
        <a:font script="Hans" typeface="等线 Light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  <a:font script="Geor" typeface="Sylfaen"/>
        <a:font script="Armn" typeface="Arial"/>
        <a:font script="Bugi" typeface="Leelawadee UI"/>
        <a:font script="Bopo" typeface="Microsoft JhengHei"/>
        <a:font script="Java" typeface="Javanese Text"/>
        <a:font script="Lisu" typeface="Segoe UI"/>
        <a:font script="Mymr" typeface="Myanmar Text"/>
        <a:font script="Nkoo" typeface="Ebrima"/>
        <a:font script="Olck" typeface="Nirmala UI"/>
        <a:font script="Osma" typeface="Ebrima"/>
        <a:font script="Phag" typeface="Phagspa"/>
        <a:font script="Syrn" typeface="Estrangelo Edessa"/>
        <a:font script="Syrj" typeface="Estrangelo Edessa"/>
        <a:font script="Syre" typeface="Estrangelo Edessa"/>
        <a:font script="Sora" typeface="Nirmala UI"/>
        <a:font script="Tale" typeface="Microsoft Tai Le"/>
        <a:font script="Talu" typeface="Microsoft New Tai Lue"/>
        <a:font script="Tfng" typeface="Ebrima"/>
      </a:majorFont>
      <a:minorFont>
        <a:latin typeface="Calibri" panose="020F0502020204030204"/>
        <a:ea typeface=""/>
        <a:cs typeface=""/>
        <a:font script="Jpan" typeface="游ゴシック"/>
        <a:font script="Hang" typeface="맑은 고딕"/>
        <a:font script="Hans" typeface="等线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  <a:font script="Armn" typeface="Arial"/>
        <a:font script="Bugi" typeface="Leelawadee UI"/>
        <a:font script="Bopo" typeface="Microsoft JhengHei"/>
        <a:font script="Java" typeface="Javanese Text"/>
        <a:font script="Lisu" typeface="Segoe UI"/>
        <a:font script="Mymr" typeface="Myanmar Text"/>
        <a:font script="Nkoo" typeface="Ebrima"/>
        <a:font script="Olck" typeface="Nirmala UI"/>
        <a:font script="Osma" typeface="Ebrima"/>
        <a:font script="Phag" typeface="Phagspa"/>
        <a:font script="Syrn" typeface="Estrangelo Edessa"/>
        <a:font script="Syrj" typeface="Estrangelo Edessa"/>
        <a:font script="Syre" typeface="Estrangelo Edessa"/>
        <a:font script="Sora" typeface="Nirmala UI"/>
        <a:font script="Tale" typeface="Microsoft Tai Le"/>
        <a:font script="Talu" typeface="Microsoft New Tai Lue"/>
        <a:font script="Tfng" typeface="Ebrima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lumMod val="110000"/>
                <a:satMod val="105000"/>
                <a:tint val="67000"/>
              </a:schemeClr>
            </a:gs>
            <a:gs pos="50000">
              <a:schemeClr val="phClr">
                <a:lumMod val="105000"/>
                <a:satMod val="103000"/>
                <a:tint val="73000"/>
              </a:schemeClr>
            </a:gs>
            <a:gs pos="100000">
              <a:schemeClr val="phClr">
                <a:lumMod val="105000"/>
                <a:satMod val="109000"/>
                <a:tint val="81000"/>
              </a:schemeClr>
            </a:gs>
          </a:gsLst>
          <a:lin ang="5400000" scaled="0"/>
        </a:gradFill>
        <a:gradFill rotWithShape="1">
          <a:gsLst>
            <a:gs pos="0">
              <a:schemeClr val="phClr">
                <a:satMod val="103000"/>
                <a:lumMod val="102000"/>
                <a:tint val="94000"/>
              </a:schemeClr>
            </a:gs>
            <a:gs pos="50000">
              <a:schemeClr val="phClr">
                <a:satMod val="110000"/>
                <a:lumMod val="100000"/>
                <a:shade val="100000"/>
              </a:schemeClr>
            </a:gs>
            <a:gs pos="100000">
              <a:schemeClr val="phClr">
                <a:lumMod val="99000"/>
                <a:satMod val="120000"/>
                <a:shade val="78000"/>
              </a:schemeClr>
            </a:gs>
          </a:gsLst>
          <a:lin ang="5400000" scaled="0"/>
        </a:gradFill>
      </a:fillStyleLst>
      <a:lnStyleLst>
        <a:ln w="6350" cap="flat" cmpd="sng" algn="ctr">
          <a:solidFill>
            <a:schemeClr val="phClr"/>
          </a:solidFill>
          <a:prstDash val="solid"/>
          <a:miter lim="800000"/>
        </a:ln>
        <a:ln w="12700" cap="flat" cmpd="sng" algn="ctr">
          <a:solidFill>
            <a:schemeClr val="phClr"/>
          </a:solidFill>
          <a:prstDash val="solid"/>
          <a:miter lim="800000"/>
        </a:ln>
        <a:ln w="19050" cap="flat" cmpd="sng" algn="ctr">
          <a:solidFill>
            <a:schemeClr val="phClr"/>
          </a:solidFill>
          <a:prstDash val="solid"/>
          <a:miter lim="800000"/>
        </a:ln>
      </a:lnStyleLst>
      <a:effectStyleLst>
        <a:effectStyle>
          <a:effectLst/>
        </a:effectStyle>
        <a:effectStyle>
          <a:effectLst/>
        </a:effectStyle>
        <a:effectStyle>
          <a:effectLst>
            <a:outerShdw blurRad="57150" dist="19050" dir="5400000" algn="ctr" rotWithShape="0">
              <a:srgbClr val="000000">
                <a:alpha val="63000"/>
              </a:srgbClr>
            </a:outerShdw>
          </a:effectLst>
        </a:effectStyle>
      </a:effectStyleLst>
      <a:bgFillStyleLst>
        <a:solidFill>
          <a:schemeClr val="phClr"/>
        </a:solidFill>
        <a:solidFill>
          <a:schemeClr val="phClr">
            <a:tint val="95000"/>
            <a:satMod val="170000"/>
          </a:schemeClr>
        </a:solidFill>
        <a:gradFill rotWithShape="1">
          <a:gsLst>
            <a:gs pos="0">
              <a:schemeClr val="phClr">
                <a:tint val="93000"/>
                <a:satMod val="150000"/>
                <a:shade val="98000"/>
                <a:lumMod val="102000"/>
              </a:schemeClr>
            </a:gs>
            <a:gs pos="50000">
              <a:schemeClr val="phClr">
                <a:tint val="98000"/>
                <a:satMod val="130000"/>
                <a:shade val="90000"/>
                <a:lumMod val="103000"/>
              </a:schemeClr>
            </a:gs>
            <a:gs pos="100000">
              <a:schemeClr val="phClr">
                <a:shade val="63000"/>
                <a:satMod val="120000"/>
              </a:schemeClr>
            </a:gs>
          </a:gsLst>
          <a:lin ang="5400000" scaled="0"/>
        </a:gradFill>
      </a:bgFillStyleLst>
    </a:fmtScheme>
  </a:themeElements>
  <a:objectDefaults/>
  <a:extraClrSchemeLst/>
  <a:extLst>
    <a:ext uri="{05A4C25C-085E-4340-85A3-A5531E510DB2}">
      <thm15:themeFamily xmlns:thm15="http://schemas.microsoft.com/office/thememl/2012/main" name="Office Theme" id="{62F939B6-93AF-4DB8-9C6B-D6C7DFDC589F}" vid="{4A3C46E8-61CC-4603-A589-7422A47A8E4A}"/>
    </a:ext>
  </a:extLst>
</a:theme>
</file>

<file path=ppt/theme/theme13.xml><?xml version="1.0" encoding="utf-8"?>
<a:theme xmlns:a="http://schemas.openxmlformats.org/drawingml/2006/main" name="UWTSD 200_Text 4">
  <a:themeElements>
    <a:clrScheme name="Office">
      <a:dk1>
        <a:sysClr val="windowText" lastClr="000000"/>
      </a:dk1>
      <a:lt1>
        <a:sysClr val="window" lastClr="FFFFFF"/>
      </a:lt1>
      <a:dk2>
        <a:srgbClr val="44546A"/>
      </a:dk2>
      <a:lt2>
        <a:srgbClr val="E7E6E6"/>
      </a:lt2>
      <a:accent1>
        <a:srgbClr val="4472C4"/>
      </a:accent1>
      <a:accent2>
        <a:srgbClr val="ED7D31"/>
      </a:accent2>
      <a:accent3>
        <a:srgbClr val="A5A5A5"/>
      </a:accent3>
      <a:accent4>
        <a:srgbClr val="FFC000"/>
      </a:accent4>
      <a:accent5>
        <a:srgbClr val="5B9BD5"/>
      </a:accent5>
      <a:accent6>
        <a:srgbClr val="70AD47"/>
      </a:accent6>
      <a:hlink>
        <a:srgbClr val="0563C1"/>
      </a:hlink>
      <a:folHlink>
        <a:srgbClr val="954F72"/>
      </a:folHlink>
    </a:clrScheme>
    <a:fontScheme name="Office">
      <a:majorFont>
        <a:latin typeface="Calibri Light" panose="020F0302020204030204"/>
        <a:ea typeface=""/>
        <a:cs typeface=""/>
        <a:font script="Jpan" typeface="游ゴシック Light"/>
        <a:font script="Hang" typeface="맑은 고딕"/>
        <a:font script="Hans" typeface="等线 Light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  <a:font script="Geor" typeface="Sylfaen"/>
        <a:font script="Armn" typeface="Arial"/>
        <a:font script="Bugi" typeface="Leelawadee UI"/>
        <a:font script="Bopo" typeface="Microsoft JhengHei"/>
        <a:font script="Java" typeface="Javanese Text"/>
        <a:font script="Lisu" typeface="Segoe UI"/>
        <a:font script="Mymr" typeface="Myanmar Text"/>
        <a:font script="Nkoo" typeface="Ebrima"/>
        <a:font script="Olck" typeface="Nirmala UI"/>
        <a:font script="Osma" typeface="Ebrima"/>
        <a:font script="Phag" typeface="Phagspa"/>
        <a:font script="Syrn" typeface="Estrangelo Edessa"/>
        <a:font script="Syrj" typeface="Estrangelo Edessa"/>
        <a:font script="Syre" typeface="Estrangelo Edessa"/>
        <a:font script="Sora" typeface="Nirmala UI"/>
        <a:font script="Tale" typeface="Microsoft Tai Le"/>
        <a:font script="Talu" typeface="Microsoft New Tai Lue"/>
        <a:font script="Tfng" typeface="Ebrima"/>
      </a:majorFont>
      <a:minorFont>
        <a:latin typeface="Calibri" panose="020F0502020204030204"/>
        <a:ea typeface=""/>
        <a:cs typeface=""/>
        <a:font script="Jpan" typeface="游ゴシック"/>
        <a:font script="Hang" typeface="맑은 고딕"/>
        <a:font script="Hans" typeface="等线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  <a:font script="Armn" typeface="Arial"/>
        <a:font script="Bugi" typeface="Leelawadee UI"/>
        <a:font script="Bopo" typeface="Microsoft JhengHei"/>
        <a:font script="Java" typeface="Javanese Text"/>
        <a:font script="Lisu" typeface="Segoe UI"/>
        <a:font script="Mymr" typeface="Myanmar Text"/>
        <a:font script="Nkoo" typeface="Ebrima"/>
        <a:font script="Olck" typeface="Nirmala UI"/>
        <a:font script="Osma" typeface="Ebrima"/>
        <a:font script="Phag" typeface="Phagspa"/>
        <a:font script="Syrn" typeface="Estrangelo Edessa"/>
        <a:font script="Syrj" typeface="Estrangelo Edessa"/>
        <a:font script="Syre" typeface="Estrangelo Edessa"/>
        <a:font script="Sora" typeface="Nirmala UI"/>
        <a:font script="Tale" typeface="Microsoft Tai Le"/>
        <a:font script="Talu" typeface="Microsoft New Tai Lue"/>
        <a:font script="Tfng" typeface="Ebrima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lumMod val="110000"/>
                <a:satMod val="105000"/>
                <a:tint val="67000"/>
              </a:schemeClr>
            </a:gs>
            <a:gs pos="50000">
              <a:schemeClr val="phClr">
                <a:lumMod val="105000"/>
                <a:satMod val="103000"/>
                <a:tint val="73000"/>
              </a:schemeClr>
            </a:gs>
            <a:gs pos="100000">
              <a:schemeClr val="phClr">
                <a:lumMod val="105000"/>
                <a:satMod val="109000"/>
                <a:tint val="81000"/>
              </a:schemeClr>
            </a:gs>
          </a:gsLst>
          <a:lin ang="5400000" scaled="0"/>
        </a:gradFill>
        <a:gradFill rotWithShape="1">
          <a:gsLst>
            <a:gs pos="0">
              <a:schemeClr val="phClr">
                <a:satMod val="103000"/>
                <a:lumMod val="102000"/>
                <a:tint val="94000"/>
              </a:schemeClr>
            </a:gs>
            <a:gs pos="50000">
              <a:schemeClr val="phClr">
                <a:satMod val="110000"/>
                <a:lumMod val="100000"/>
                <a:shade val="100000"/>
              </a:schemeClr>
            </a:gs>
            <a:gs pos="100000">
              <a:schemeClr val="phClr">
                <a:lumMod val="99000"/>
                <a:satMod val="120000"/>
                <a:shade val="78000"/>
              </a:schemeClr>
            </a:gs>
          </a:gsLst>
          <a:lin ang="5400000" scaled="0"/>
        </a:gradFill>
      </a:fillStyleLst>
      <a:lnStyleLst>
        <a:ln w="6350" cap="flat" cmpd="sng" algn="ctr">
          <a:solidFill>
            <a:schemeClr val="phClr"/>
          </a:solidFill>
          <a:prstDash val="solid"/>
          <a:miter lim="800000"/>
        </a:ln>
        <a:ln w="12700" cap="flat" cmpd="sng" algn="ctr">
          <a:solidFill>
            <a:schemeClr val="phClr"/>
          </a:solidFill>
          <a:prstDash val="solid"/>
          <a:miter lim="800000"/>
        </a:ln>
        <a:ln w="19050" cap="flat" cmpd="sng" algn="ctr">
          <a:solidFill>
            <a:schemeClr val="phClr"/>
          </a:solidFill>
          <a:prstDash val="solid"/>
          <a:miter lim="800000"/>
        </a:ln>
      </a:lnStyleLst>
      <a:effectStyleLst>
        <a:effectStyle>
          <a:effectLst/>
        </a:effectStyle>
        <a:effectStyle>
          <a:effectLst/>
        </a:effectStyle>
        <a:effectStyle>
          <a:effectLst>
            <a:outerShdw blurRad="57150" dist="19050" dir="5400000" algn="ctr" rotWithShape="0">
              <a:srgbClr val="000000">
                <a:alpha val="63000"/>
              </a:srgbClr>
            </a:outerShdw>
          </a:effectLst>
        </a:effectStyle>
      </a:effectStyleLst>
      <a:bgFillStyleLst>
        <a:solidFill>
          <a:schemeClr val="phClr"/>
        </a:solidFill>
        <a:solidFill>
          <a:schemeClr val="phClr">
            <a:tint val="95000"/>
            <a:satMod val="170000"/>
          </a:schemeClr>
        </a:solidFill>
        <a:gradFill rotWithShape="1">
          <a:gsLst>
            <a:gs pos="0">
              <a:schemeClr val="phClr">
                <a:tint val="93000"/>
                <a:satMod val="150000"/>
                <a:shade val="98000"/>
                <a:lumMod val="102000"/>
              </a:schemeClr>
            </a:gs>
            <a:gs pos="50000">
              <a:schemeClr val="phClr">
                <a:tint val="98000"/>
                <a:satMod val="130000"/>
                <a:shade val="90000"/>
                <a:lumMod val="103000"/>
              </a:schemeClr>
            </a:gs>
            <a:gs pos="100000">
              <a:schemeClr val="phClr">
                <a:shade val="63000"/>
                <a:satMod val="120000"/>
              </a:schemeClr>
            </a:gs>
          </a:gsLst>
          <a:lin ang="5400000" scaled="0"/>
        </a:gradFill>
      </a:bgFillStyleLst>
    </a:fmtScheme>
  </a:themeElements>
  <a:objectDefaults/>
  <a:extraClrSchemeLst/>
  <a:extLst>
    <a:ext uri="{05A4C25C-085E-4340-85A3-A5531E510DB2}">
      <thm15:themeFamily xmlns:thm15="http://schemas.microsoft.com/office/thememl/2012/main" name="Office Theme" id="{62F939B6-93AF-4DB8-9C6B-D6C7DFDC589F}" vid="{4A3C46E8-61CC-4603-A589-7422A47A8E4A}"/>
    </a:ext>
  </a:extLst>
</a:theme>
</file>

<file path=ppt/theme/theme14.xml><?xml version="1.0" encoding="utf-8"?>
<a:theme xmlns:a="http://schemas.openxmlformats.org/drawingml/2006/main" name="UWTSD 200_Text 5">
  <a:themeElements>
    <a:clrScheme name="Office">
      <a:dk1>
        <a:sysClr val="windowText" lastClr="000000"/>
      </a:dk1>
      <a:lt1>
        <a:sysClr val="window" lastClr="FFFFFF"/>
      </a:lt1>
      <a:dk2>
        <a:srgbClr val="44546A"/>
      </a:dk2>
      <a:lt2>
        <a:srgbClr val="E7E6E6"/>
      </a:lt2>
      <a:accent1>
        <a:srgbClr val="4472C4"/>
      </a:accent1>
      <a:accent2>
        <a:srgbClr val="ED7D31"/>
      </a:accent2>
      <a:accent3>
        <a:srgbClr val="A5A5A5"/>
      </a:accent3>
      <a:accent4>
        <a:srgbClr val="FFC000"/>
      </a:accent4>
      <a:accent5>
        <a:srgbClr val="5B9BD5"/>
      </a:accent5>
      <a:accent6>
        <a:srgbClr val="70AD47"/>
      </a:accent6>
      <a:hlink>
        <a:srgbClr val="0563C1"/>
      </a:hlink>
      <a:folHlink>
        <a:srgbClr val="954F72"/>
      </a:folHlink>
    </a:clrScheme>
    <a:fontScheme name="Office">
      <a:majorFont>
        <a:latin typeface="Calibri Light" panose="020F0302020204030204"/>
        <a:ea typeface=""/>
        <a:cs typeface=""/>
        <a:font script="Jpan" typeface="游ゴシック Light"/>
        <a:font script="Hang" typeface="맑은 고딕"/>
        <a:font script="Hans" typeface="等线 Light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  <a:font script="Geor" typeface="Sylfaen"/>
        <a:font script="Armn" typeface="Arial"/>
        <a:font script="Bugi" typeface="Leelawadee UI"/>
        <a:font script="Bopo" typeface="Microsoft JhengHei"/>
        <a:font script="Java" typeface="Javanese Text"/>
        <a:font script="Lisu" typeface="Segoe UI"/>
        <a:font script="Mymr" typeface="Myanmar Text"/>
        <a:font script="Nkoo" typeface="Ebrima"/>
        <a:font script="Olck" typeface="Nirmala UI"/>
        <a:font script="Osma" typeface="Ebrima"/>
        <a:font script="Phag" typeface="Phagspa"/>
        <a:font script="Syrn" typeface="Estrangelo Edessa"/>
        <a:font script="Syrj" typeface="Estrangelo Edessa"/>
        <a:font script="Syre" typeface="Estrangelo Edessa"/>
        <a:font script="Sora" typeface="Nirmala UI"/>
        <a:font script="Tale" typeface="Microsoft Tai Le"/>
        <a:font script="Talu" typeface="Microsoft New Tai Lue"/>
        <a:font script="Tfng" typeface="Ebrima"/>
      </a:majorFont>
      <a:minorFont>
        <a:latin typeface="Calibri" panose="020F0502020204030204"/>
        <a:ea typeface=""/>
        <a:cs typeface=""/>
        <a:font script="Jpan" typeface="游ゴシック"/>
        <a:font script="Hang" typeface="맑은 고딕"/>
        <a:font script="Hans" typeface="等线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  <a:font script="Armn" typeface="Arial"/>
        <a:font script="Bugi" typeface="Leelawadee UI"/>
        <a:font script="Bopo" typeface="Microsoft JhengHei"/>
        <a:font script="Java" typeface="Javanese Text"/>
        <a:font script="Lisu" typeface="Segoe UI"/>
        <a:font script="Mymr" typeface="Myanmar Text"/>
        <a:font script="Nkoo" typeface="Ebrima"/>
        <a:font script="Olck" typeface="Nirmala UI"/>
        <a:font script="Osma" typeface="Ebrima"/>
        <a:font script="Phag" typeface="Phagspa"/>
        <a:font script="Syrn" typeface="Estrangelo Edessa"/>
        <a:font script="Syrj" typeface="Estrangelo Edessa"/>
        <a:font script="Syre" typeface="Estrangelo Edessa"/>
        <a:font script="Sora" typeface="Nirmala UI"/>
        <a:font script="Tale" typeface="Microsoft Tai Le"/>
        <a:font script="Talu" typeface="Microsoft New Tai Lue"/>
        <a:font script="Tfng" typeface="Ebrima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lumMod val="110000"/>
                <a:satMod val="105000"/>
                <a:tint val="67000"/>
              </a:schemeClr>
            </a:gs>
            <a:gs pos="50000">
              <a:schemeClr val="phClr">
                <a:lumMod val="105000"/>
                <a:satMod val="103000"/>
                <a:tint val="73000"/>
              </a:schemeClr>
            </a:gs>
            <a:gs pos="100000">
              <a:schemeClr val="phClr">
                <a:lumMod val="105000"/>
                <a:satMod val="109000"/>
                <a:tint val="81000"/>
              </a:schemeClr>
            </a:gs>
          </a:gsLst>
          <a:lin ang="5400000" scaled="0"/>
        </a:gradFill>
        <a:gradFill rotWithShape="1">
          <a:gsLst>
            <a:gs pos="0">
              <a:schemeClr val="phClr">
                <a:satMod val="103000"/>
                <a:lumMod val="102000"/>
                <a:tint val="94000"/>
              </a:schemeClr>
            </a:gs>
            <a:gs pos="50000">
              <a:schemeClr val="phClr">
                <a:satMod val="110000"/>
                <a:lumMod val="100000"/>
                <a:shade val="100000"/>
              </a:schemeClr>
            </a:gs>
            <a:gs pos="100000">
              <a:schemeClr val="phClr">
                <a:lumMod val="99000"/>
                <a:satMod val="120000"/>
                <a:shade val="78000"/>
              </a:schemeClr>
            </a:gs>
          </a:gsLst>
          <a:lin ang="5400000" scaled="0"/>
        </a:gradFill>
      </a:fillStyleLst>
      <a:lnStyleLst>
        <a:ln w="6350" cap="flat" cmpd="sng" algn="ctr">
          <a:solidFill>
            <a:schemeClr val="phClr"/>
          </a:solidFill>
          <a:prstDash val="solid"/>
          <a:miter lim="800000"/>
        </a:ln>
        <a:ln w="12700" cap="flat" cmpd="sng" algn="ctr">
          <a:solidFill>
            <a:schemeClr val="phClr"/>
          </a:solidFill>
          <a:prstDash val="solid"/>
          <a:miter lim="800000"/>
        </a:ln>
        <a:ln w="19050" cap="flat" cmpd="sng" algn="ctr">
          <a:solidFill>
            <a:schemeClr val="phClr"/>
          </a:solidFill>
          <a:prstDash val="solid"/>
          <a:miter lim="800000"/>
        </a:ln>
      </a:lnStyleLst>
      <a:effectStyleLst>
        <a:effectStyle>
          <a:effectLst/>
        </a:effectStyle>
        <a:effectStyle>
          <a:effectLst/>
        </a:effectStyle>
        <a:effectStyle>
          <a:effectLst>
            <a:outerShdw blurRad="57150" dist="19050" dir="5400000" algn="ctr" rotWithShape="0">
              <a:srgbClr val="000000">
                <a:alpha val="63000"/>
              </a:srgbClr>
            </a:outerShdw>
          </a:effectLst>
        </a:effectStyle>
      </a:effectStyleLst>
      <a:bgFillStyleLst>
        <a:solidFill>
          <a:schemeClr val="phClr"/>
        </a:solidFill>
        <a:solidFill>
          <a:schemeClr val="phClr">
            <a:tint val="95000"/>
            <a:satMod val="170000"/>
          </a:schemeClr>
        </a:solidFill>
        <a:gradFill rotWithShape="1">
          <a:gsLst>
            <a:gs pos="0">
              <a:schemeClr val="phClr">
                <a:tint val="93000"/>
                <a:satMod val="150000"/>
                <a:shade val="98000"/>
                <a:lumMod val="102000"/>
              </a:schemeClr>
            </a:gs>
            <a:gs pos="50000">
              <a:schemeClr val="phClr">
                <a:tint val="98000"/>
                <a:satMod val="130000"/>
                <a:shade val="90000"/>
                <a:lumMod val="103000"/>
              </a:schemeClr>
            </a:gs>
            <a:gs pos="100000">
              <a:schemeClr val="phClr">
                <a:shade val="63000"/>
                <a:satMod val="120000"/>
              </a:schemeClr>
            </a:gs>
          </a:gsLst>
          <a:lin ang="5400000" scaled="0"/>
        </a:gradFill>
      </a:bgFillStyleLst>
    </a:fmtScheme>
  </a:themeElements>
  <a:objectDefaults/>
  <a:extraClrSchemeLst/>
  <a:extLst>
    <a:ext uri="{05A4C25C-085E-4340-85A3-A5531E510DB2}">
      <thm15:themeFamily xmlns:thm15="http://schemas.microsoft.com/office/thememl/2012/main" name="Office Theme" id="{62F939B6-93AF-4DB8-9C6B-D6C7DFDC589F}" vid="{4A3C46E8-61CC-4603-A589-7422A47A8E4A}"/>
    </a:ext>
  </a:extLst>
</a:theme>
</file>

<file path=ppt/theme/theme15.xml><?xml version="1.0" encoding="utf-8"?>
<a:theme xmlns:a="http://schemas.openxmlformats.org/drawingml/2006/main" name="UWTSD 200_Text 6">
  <a:themeElements>
    <a:clrScheme name="Office">
      <a:dk1>
        <a:sysClr val="windowText" lastClr="000000"/>
      </a:dk1>
      <a:lt1>
        <a:sysClr val="window" lastClr="FFFFFF"/>
      </a:lt1>
      <a:dk2>
        <a:srgbClr val="44546A"/>
      </a:dk2>
      <a:lt2>
        <a:srgbClr val="E7E6E6"/>
      </a:lt2>
      <a:accent1>
        <a:srgbClr val="4472C4"/>
      </a:accent1>
      <a:accent2>
        <a:srgbClr val="ED7D31"/>
      </a:accent2>
      <a:accent3>
        <a:srgbClr val="A5A5A5"/>
      </a:accent3>
      <a:accent4>
        <a:srgbClr val="FFC000"/>
      </a:accent4>
      <a:accent5>
        <a:srgbClr val="5B9BD5"/>
      </a:accent5>
      <a:accent6>
        <a:srgbClr val="70AD47"/>
      </a:accent6>
      <a:hlink>
        <a:srgbClr val="0563C1"/>
      </a:hlink>
      <a:folHlink>
        <a:srgbClr val="954F72"/>
      </a:folHlink>
    </a:clrScheme>
    <a:fontScheme name="Office">
      <a:majorFont>
        <a:latin typeface="Calibri Light" panose="020F0302020204030204"/>
        <a:ea typeface=""/>
        <a:cs typeface=""/>
        <a:font script="Jpan" typeface="游ゴシック Light"/>
        <a:font script="Hang" typeface="맑은 고딕"/>
        <a:font script="Hans" typeface="等线 Light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  <a:font script="Geor" typeface="Sylfaen"/>
        <a:font script="Armn" typeface="Arial"/>
        <a:font script="Bugi" typeface="Leelawadee UI"/>
        <a:font script="Bopo" typeface="Microsoft JhengHei"/>
        <a:font script="Java" typeface="Javanese Text"/>
        <a:font script="Lisu" typeface="Segoe UI"/>
        <a:font script="Mymr" typeface="Myanmar Text"/>
        <a:font script="Nkoo" typeface="Ebrima"/>
        <a:font script="Olck" typeface="Nirmala UI"/>
        <a:font script="Osma" typeface="Ebrima"/>
        <a:font script="Phag" typeface="Phagspa"/>
        <a:font script="Syrn" typeface="Estrangelo Edessa"/>
        <a:font script="Syrj" typeface="Estrangelo Edessa"/>
        <a:font script="Syre" typeface="Estrangelo Edessa"/>
        <a:font script="Sora" typeface="Nirmala UI"/>
        <a:font script="Tale" typeface="Microsoft Tai Le"/>
        <a:font script="Talu" typeface="Microsoft New Tai Lue"/>
        <a:font script="Tfng" typeface="Ebrima"/>
      </a:majorFont>
      <a:minorFont>
        <a:latin typeface="Calibri" panose="020F0502020204030204"/>
        <a:ea typeface=""/>
        <a:cs typeface=""/>
        <a:font script="Jpan" typeface="游ゴシック"/>
        <a:font script="Hang" typeface="맑은 고딕"/>
        <a:font script="Hans" typeface="等线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  <a:font script="Armn" typeface="Arial"/>
        <a:font script="Bugi" typeface="Leelawadee UI"/>
        <a:font script="Bopo" typeface="Microsoft JhengHei"/>
        <a:font script="Java" typeface="Javanese Text"/>
        <a:font script="Lisu" typeface="Segoe UI"/>
        <a:font script="Mymr" typeface="Myanmar Text"/>
        <a:font script="Nkoo" typeface="Ebrima"/>
        <a:font script="Olck" typeface="Nirmala UI"/>
        <a:font script="Osma" typeface="Ebrima"/>
        <a:font script="Phag" typeface="Phagspa"/>
        <a:font script="Syrn" typeface="Estrangelo Edessa"/>
        <a:font script="Syrj" typeface="Estrangelo Edessa"/>
        <a:font script="Syre" typeface="Estrangelo Edessa"/>
        <a:font script="Sora" typeface="Nirmala UI"/>
        <a:font script="Tale" typeface="Microsoft Tai Le"/>
        <a:font script="Talu" typeface="Microsoft New Tai Lue"/>
        <a:font script="Tfng" typeface="Ebrima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lumMod val="110000"/>
                <a:satMod val="105000"/>
                <a:tint val="67000"/>
              </a:schemeClr>
            </a:gs>
            <a:gs pos="50000">
              <a:schemeClr val="phClr">
                <a:lumMod val="105000"/>
                <a:satMod val="103000"/>
                <a:tint val="73000"/>
              </a:schemeClr>
            </a:gs>
            <a:gs pos="100000">
              <a:schemeClr val="phClr">
                <a:lumMod val="105000"/>
                <a:satMod val="109000"/>
                <a:tint val="81000"/>
              </a:schemeClr>
            </a:gs>
          </a:gsLst>
          <a:lin ang="5400000" scaled="0"/>
        </a:gradFill>
        <a:gradFill rotWithShape="1">
          <a:gsLst>
            <a:gs pos="0">
              <a:schemeClr val="phClr">
                <a:satMod val="103000"/>
                <a:lumMod val="102000"/>
                <a:tint val="94000"/>
              </a:schemeClr>
            </a:gs>
            <a:gs pos="50000">
              <a:schemeClr val="phClr">
                <a:satMod val="110000"/>
                <a:lumMod val="100000"/>
                <a:shade val="100000"/>
              </a:schemeClr>
            </a:gs>
            <a:gs pos="100000">
              <a:schemeClr val="phClr">
                <a:lumMod val="99000"/>
                <a:satMod val="120000"/>
                <a:shade val="78000"/>
              </a:schemeClr>
            </a:gs>
          </a:gsLst>
          <a:lin ang="5400000" scaled="0"/>
        </a:gradFill>
      </a:fillStyleLst>
      <a:lnStyleLst>
        <a:ln w="6350" cap="flat" cmpd="sng" algn="ctr">
          <a:solidFill>
            <a:schemeClr val="phClr"/>
          </a:solidFill>
          <a:prstDash val="solid"/>
          <a:miter lim="800000"/>
        </a:ln>
        <a:ln w="12700" cap="flat" cmpd="sng" algn="ctr">
          <a:solidFill>
            <a:schemeClr val="phClr"/>
          </a:solidFill>
          <a:prstDash val="solid"/>
          <a:miter lim="800000"/>
        </a:ln>
        <a:ln w="19050" cap="flat" cmpd="sng" algn="ctr">
          <a:solidFill>
            <a:schemeClr val="phClr"/>
          </a:solidFill>
          <a:prstDash val="solid"/>
          <a:miter lim="800000"/>
        </a:ln>
      </a:lnStyleLst>
      <a:effectStyleLst>
        <a:effectStyle>
          <a:effectLst/>
        </a:effectStyle>
        <a:effectStyle>
          <a:effectLst/>
        </a:effectStyle>
        <a:effectStyle>
          <a:effectLst>
            <a:outerShdw blurRad="57150" dist="19050" dir="5400000" algn="ctr" rotWithShape="0">
              <a:srgbClr val="000000">
                <a:alpha val="63000"/>
              </a:srgbClr>
            </a:outerShdw>
          </a:effectLst>
        </a:effectStyle>
      </a:effectStyleLst>
      <a:bgFillStyleLst>
        <a:solidFill>
          <a:schemeClr val="phClr"/>
        </a:solidFill>
        <a:solidFill>
          <a:schemeClr val="phClr">
            <a:tint val="95000"/>
            <a:satMod val="170000"/>
          </a:schemeClr>
        </a:solidFill>
        <a:gradFill rotWithShape="1">
          <a:gsLst>
            <a:gs pos="0">
              <a:schemeClr val="phClr">
                <a:tint val="93000"/>
                <a:satMod val="150000"/>
                <a:shade val="98000"/>
                <a:lumMod val="102000"/>
              </a:schemeClr>
            </a:gs>
            <a:gs pos="50000">
              <a:schemeClr val="phClr">
                <a:tint val="98000"/>
                <a:satMod val="130000"/>
                <a:shade val="90000"/>
                <a:lumMod val="103000"/>
              </a:schemeClr>
            </a:gs>
            <a:gs pos="100000">
              <a:schemeClr val="phClr">
                <a:shade val="63000"/>
                <a:satMod val="120000"/>
              </a:schemeClr>
            </a:gs>
          </a:gsLst>
          <a:lin ang="5400000" scaled="0"/>
        </a:gradFill>
      </a:bgFillStyleLst>
    </a:fmtScheme>
  </a:themeElements>
  <a:objectDefaults/>
  <a:extraClrSchemeLst/>
  <a:extLst>
    <a:ext uri="{05A4C25C-085E-4340-85A3-A5531E510DB2}">
      <thm15:themeFamily xmlns:thm15="http://schemas.microsoft.com/office/thememl/2012/main" name="Office Theme" id="{62F939B6-93AF-4DB8-9C6B-D6C7DFDC589F}" vid="{4A3C46E8-61CC-4603-A589-7422A47A8E4A}"/>
    </a:ext>
  </a:extLst>
</a:theme>
</file>

<file path=ppt/theme/theme16.xml><?xml version="1.0" encoding="utf-8"?>
<a:theme xmlns:a="http://schemas.openxmlformats.org/drawingml/2006/main" name="UWTSD 200_Text 7">
  <a:themeElements>
    <a:clrScheme name="Office">
      <a:dk1>
        <a:sysClr val="windowText" lastClr="000000"/>
      </a:dk1>
      <a:lt1>
        <a:sysClr val="window" lastClr="FFFFFF"/>
      </a:lt1>
      <a:dk2>
        <a:srgbClr val="44546A"/>
      </a:dk2>
      <a:lt2>
        <a:srgbClr val="E7E6E6"/>
      </a:lt2>
      <a:accent1>
        <a:srgbClr val="4472C4"/>
      </a:accent1>
      <a:accent2>
        <a:srgbClr val="ED7D31"/>
      </a:accent2>
      <a:accent3>
        <a:srgbClr val="A5A5A5"/>
      </a:accent3>
      <a:accent4>
        <a:srgbClr val="FFC000"/>
      </a:accent4>
      <a:accent5>
        <a:srgbClr val="5B9BD5"/>
      </a:accent5>
      <a:accent6>
        <a:srgbClr val="70AD47"/>
      </a:accent6>
      <a:hlink>
        <a:srgbClr val="0563C1"/>
      </a:hlink>
      <a:folHlink>
        <a:srgbClr val="954F72"/>
      </a:folHlink>
    </a:clrScheme>
    <a:fontScheme name="Office">
      <a:majorFont>
        <a:latin typeface="Calibri Light" panose="020F0302020204030204"/>
        <a:ea typeface=""/>
        <a:cs typeface=""/>
        <a:font script="Jpan" typeface="游ゴシック Light"/>
        <a:font script="Hang" typeface="맑은 고딕"/>
        <a:font script="Hans" typeface="等线 Light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  <a:font script="Geor" typeface="Sylfaen"/>
        <a:font script="Armn" typeface="Arial"/>
        <a:font script="Bugi" typeface="Leelawadee UI"/>
        <a:font script="Bopo" typeface="Microsoft JhengHei"/>
        <a:font script="Java" typeface="Javanese Text"/>
        <a:font script="Lisu" typeface="Segoe UI"/>
        <a:font script="Mymr" typeface="Myanmar Text"/>
        <a:font script="Nkoo" typeface="Ebrima"/>
        <a:font script="Olck" typeface="Nirmala UI"/>
        <a:font script="Osma" typeface="Ebrima"/>
        <a:font script="Phag" typeface="Phagspa"/>
        <a:font script="Syrn" typeface="Estrangelo Edessa"/>
        <a:font script="Syrj" typeface="Estrangelo Edessa"/>
        <a:font script="Syre" typeface="Estrangelo Edessa"/>
        <a:font script="Sora" typeface="Nirmala UI"/>
        <a:font script="Tale" typeface="Microsoft Tai Le"/>
        <a:font script="Talu" typeface="Microsoft New Tai Lue"/>
        <a:font script="Tfng" typeface="Ebrima"/>
      </a:majorFont>
      <a:minorFont>
        <a:latin typeface="Calibri" panose="020F0502020204030204"/>
        <a:ea typeface=""/>
        <a:cs typeface=""/>
        <a:font script="Jpan" typeface="游ゴシック"/>
        <a:font script="Hang" typeface="맑은 고딕"/>
        <a:font script="Hans" typeface="等线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  <a:font script="Armn" typeface="Arial"/>
        <a:font script="Bugi" typeface="Leelawadee UI"/>
        <a:font script="Bopo" typeface="Microsoft JhengHei"/>
        <a:font script="Java" typeface="Javanese Text"/>
        <a:font script="Lisu" typeface="Segoe UI"/>
        <a:font script="Mymr" typeface="Myanmar Text"/>
        <a:font script="Nkoo" typeface="Ebrima"/>
        <a:font script="Olck" typeface="Nirmala UI"/>
        <a:font script="Osma" typeface="Ebrima"/>
        <a:font script="Phag" typeface="Phagspa"/>
        <a:font script="Syrn" typeface="Estrangelo Edessa"/>
        <a:font script="Syrj" typeface="Estrangelo Edessa"/>
        <a:font script="Syre" typeface="Estrangelo Edessa"/>
        <a:font script="Sora" typeface="Nirmala UI"/>
        <a:font script="Tale" typeface="Microsoft Tai Le"/>
        <a:font script="Talu" typeface="Microsoft New Tai Lue"/>
        <a:font script="Tfng" typeface="Ebrima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lumMod val="110000"/>
                <a:satMod val="105000"/>
                <a:tint val="67000"/>
              </a:schemeClr>
            </a:gs>
            <a:gs pos="50000">
              <a:schemeClr val="phClr">
                <a:lumMod val="105000"/>
                <a:satMod val="103000"/>
                <a:tint val="73000"/>
              </a:schemeClr>
            </a:gs>
            <a:gs pos="100000">
              <a:schemeClr val="phClr">
                <a:lumMod val="105000"/>
                <a:satMod val="109000"/>
                <a:tint val="81000"/>
              </a:schemeClr>
            </a:gs>
          </a:gsLst>
          <a:lin ang="5400000" scaled="0"/>
        </a:gradFill>
        <a:gradFill rotWithShape="1">
          <a:gsLst>
            <a:gs pos="0">
              <a:schemeClr val="phClr">
                <a:satMod val="103000"/>
                <a:lumMod val="102000"/>
                <a:tint val="94000"/>
              </a:schemeClr>
            </a:gs>
            <a:gs pos="50000">
              <a:schemeClr val="phClr">
                <a:satMod val="110000"/>
                <a:lumMod val="100000"/>
                <a:shade val="100000"/>
              </a:schemeClr>
            </a:gs>
            <a:gs pos="100000">
              <a:schemeClr val="phClr">
                <a:lumMod val="99000"/>
                <a:satMod val="120000"/>
                <a:shade val="78000"/>
              </a:schemeClr>
            </a:gs>
          </a:gsLst>
          <a:lin ang="5400000" scaled="0"/>
        </a:gradFill>
      </a:fillStyleLst>
      <a:lnStyleLst>
        <a:ln w="6350" cap="flat" cmpd="sng" algn="ctr">
          <a:solidFill>
            <a:schemeClr val="phClr"/>
          </a:solidFill>
          <a:prstDash val="solid"/>
          <a:miter lim="800000"/>
        </a:ln>
        <a:ln w="12700" cap="flat" cmpd="sng" algn="ctr">
          <a:solidFill>
            <a:schemeClr val="phClr"/>
          </a:solidFill>
          <a:prstDash val="solid"/>
          <a:miter lim="800000"/>
        </a:ln>
        <a:ln w="19050" cap="flat" cmpd="sng" algn="ctr">
          <a:solidFill>
            <a:schemeClr val="phClr"/>
          </a:solidFill>
          <a:prstDash val="solid"/>
          <a:miter lim="800000"/>
        </a:ln>
      </a:lnStyleLst>
      <a:effectStyleLst>
        <a:effectStyle>
          <a:effectLst/>
        </a:effectStyle>
        <a:effectStyle>
          <a:effectLst/>
        </a:effectStyle>
        <a:effectStyle>
          <a:effectLst>
            <a:outerShdw blurRad="57150" dist="19050" dir="5400000" algn="ctr" rotWithShape="0">
              <a:srgbClr val="000000">
                <a:alpha val="63000"/>
              </a:srgbClr>
            </a:outerShdw>
          </a:effectLst>
        </a:effectStyle>
      </a:effectStyleLst>
      <a:bgFillStyleLst>
        <a:solidFill>
          <a:schemeClr val="phClr"/>
        </a:solidFill>
        <a:solidFill>
          <a:schemeClr val="phClr">
            <a:tint val="95000"/>
            <a:satMod val="170000"/>
          </a:schemeClr>
        </a:solidFill>
        <a:gradFill rotWithShape="1">
          <a:gsLst>
            <a:gs pos="0">
              <a:schemeClr val="phClr">
                <a:tint val="93000"/>
                <a:satMod val="150000"/>
                <a:shade val="98000"/>
                <a:lumMod val="102000"/>
              </a:schemeClr>
            </a:gs>
            <a:gs pos="50000">
              <a:schemeClr val="phClr">
                <a:tint val="98000"/>
                <a:satMod val="130000"/>
                <a:shade val="90000"/>
                <a:lumMod val="103000"/>
              </a:schemeClr>
            </a:gs>
            <a:gs pos="100000">
              <a:schemeClr val="phClr">
                <a:shade val="63000"/>
                <a:satMod val="120000"/>
              </a:schemeClr>
            </a:gs>
          </a:gsLst>
          <a:lin ang="5400000" scaled="0"/>
        </a:gradFill>
      </a:bgFillStyleLst>
    </a:fmtScheme>
  </a:themeElements>
  <a:objectDefaults/>
  <a:extraClrSchemeLst/>
  <a:extLst>
    <a:ext uri="{05A4C25C-085E-4340-85A3-A5531E510DB2}">
      <thm15:themeFamily xmlns:thm15="http://schemas.microsoft.com/office/thememl/2012/main" name="Office Theme" id="{62F939B6-93AF-4DB8-9C6B-D6C7DFDC589F}" vid="{4A3C46E8-61CC-4603-A589-7422A47A8E4A}"/>
    </a:ext>
  </a:extLst>
</a:theme>
</file>

<file path=ppt/theme/theme17.xml><?xml version="1.0" encoding="utf-8"?>
<a:theme xmlns:a="http://schemas.openxmlformats.org/drawingml/2006/main" name="UWTSD 200_Text 8">
  <a:themeElements>
    <a:clrScheme name="Office">
      <a:dk1>
        <a:sysClr val="windowText" lastClr="000000"/>
      </a:dk1>
      <a:lt1>
        <a:sysClr val="window" lastClr="FFFFFF"/>
      </a:lt1>
      <a:dk2>
        <a:srgbClr val="44546A"/>
      </a:dk2>
      <a:lt2>
        <a:srgbClr val="E7E6E6"/>
      </a:lt2>
      <a:accent1>
        <a:srgbClr val="4472C4"/>
      </a:accent1>
      <a:accent2>
        <a:srgbClr val="ED7D31"/>
      </a:accent2>
      <a:accent3>
        <a:srgbClr val="A5A5A5"/>
      </a:accent3>
      <a:accent4>
        <a:srgbClr val="FFC000"/>
      </a:accent4>
      <a:accent5>
        <a:srgbClr val="5B9BD5"/>
      </a:accent5>
      <a:accent6>
        <a:srgbClr val="70AD47"/>
      </a:accent6>
      <a:hlink>
        <a:srgbClr val="0563C1"/>
      </a:hlink>
      <a:folHlink>
        <a:srgbClr val="954F72"/>
      </a:folHlink>
    </a:clrScheme>
    <a:fontScheme name="Office">
      <a:majorFont>
        <a:latin typeface="Calibri Light" panose="020F0302020204030204"/>
        <a:ea typeface=""/>
        <a:cs typeface=""/>
        <a:font script="Jpan" typeface="游ゴシック Light"/>
        <a:font script="Hang" typeface="맑은 고딕"/>
        <a:font script="Hans" typeface="等线 Light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  <a:font script="Geor" typeface="Sylfaen"/>
        <a:font script="Armn" typeface="Arial"/>
        <a:font script="Bugi" typeface="Leelawadee UI"/>
        <a:font script="Bopo" typeface="Microsoft JhengHei"/>
        <a:font script="Java" typeface="Javanese Text"/>
        <a:font script="Lisu" typeface="Segoe UI"/>
        <a:font script="Mymr" typeface="Myanmar Text"/>
        <a:font script="Nkoo" typeface="Ebrima"/>
        <a:font script="Olck" typeface="Nirmala UI"/>
        <a:font script="Osma" typeface="Ebrima"/>
        <a:font script="Phag" typeface="Phagspa"/>
        <a:font script="Syrn" typeface="Estrangelo Edessa"/>
        <a:font script="Syrj" typeface="Estrangelo Edessa"/>
        <a:font script="Syre" typeface="Estrangelo Edessa"/>
        <a:font script="Sora" typeface="Nirmala UI"/>
        <a:font script="Tale" typeface="Microsoft Tai Le"/>
        <a:font script="Talu" typeface="Microsoft New Tai Lue"/>
        <a:font script="Tfng" typeface="Ebrima"/>
      </a:majorFont>
      <a:minorFont>
        <a:latin typeface="Calibri" panose="020F0502020204030204"/>
        <a:ea typeface=""/>
        <a:cs typeface=""/>
        <a:font script="Jpan" typeface="游ゴシック"/>
        <a:font script="Hang" typeface="맑은 고딕"/>
        <a:font script="Hans" typeface="等线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  <a:font script="Armn" typeface="Arial"/>
        <a:font script="Bugi" typeface="Leelawadee UI"/>
        <a:font script="Bopo" typeface="Microsoft JhengHei"/>
        <a:font script="Java" typeface="Javanese Text"/>
        <a:font script="Lisu" typeface="Segoe UI"/>
        <a:font script="Mymr" typeface="Myanmar Text"/>
        <a:font script="Nkoo" typeface="Ebrima"/>
        <a:font script="Olck" typeface="Nirmala UI"/>
        <a:font script="Osma" typeface="Ebrima"/>
        <a:font script="Phag" typeface="Phagspa"/>
        <a:font script="Syrn" typeface="Estrangelo Edessa"/>
        <a:font script="Syrj" typeface="Estrangelo Edessa"/>
        <a:font script="Syre" typeface="Estrangelo Edessa"/>
        <a:font script="Sora" typeface="Nirmala UI"/>
        <a:font script="Tale" typeface="Microsoft Tai Le"/>
        <a:font script="Talu" typeface="Microsoft New Tai Lue"/>
        <a:font script="Tfng" typeface="Ebrima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lumMod val="110000"/>
                <a:satMod val="105000"/>
                <a:tint val="67000"/>
              </a:schemeClr>
            </a:gs>
            <a:gs pos="50000">
              <a:schemeClr val="phClr">
                <a:lumMod val="105000"/>
                <a:satMod val="103000"/>
                <a:tint val="73000"/>
              </a:schemeClr>
            </a:gs>
            <a:gs pos="100000">
              <a:schemeClr val="phClr">
                <a:lumMod val="105000"/>
                <a:satMod val="109000"/>
                <a:tint val="81000"/>
              </a:schemeClr>
            </a:gs>
          </a:gsLst>
          <a:lin ang="5400000" scaled="0"/>
        </a:gradFill>
        <a:gradFill rotWithShape="1">
          <a:gsLst>
            <a:gs pos="0">
              <a:schemeClr val="phClr">
                <a:satMod val="103000"/>
                <a:lumMod val="102000"/>
                <a:tint val="94000"/>
              </a:schemeClr>
            </a:gs>
            <a:gs pos="50000">
              <a:schemeClr val="phClr">
                <a:satMod val="110000"/>
                <a:lumMod val="100000"/>
                <a:shade val="100000"/>
              </a:schemeClr>
            </a:gs>
            <a:gs pos="100000">
              <a:schemeClr val="phClr">
                <a:lumMod val="99000"/>
                <a:satMod val="120000"/>
                <a:shade val="78000"/>
              </a:schemeClr>
            </a:gs>
          </a:gsLst>
          <a:lin ang="5400000" scaled="0"/>
        </a:gradFill>
      </a:fillStyleLst>
      <a:lnStyleLst>
        <a:ln w="6350" cap="flat" cmpd="sng" algn="ctr">
          <a:solidFill>
            <a:schemeClr val="phClr"/>
          </a:solidFill>
          <a:prstDash val="solid"/>
          <a:miter lim="800000"/>
        </a:ln>
        <a:ln w="12700" cap="flat" cmpd="sng" algn="ctr">
          <a:solidFill>
            <a:schemeClr val="phClr"/>
          </a:solidFill>
          <a:prstDash val="solid"/>
          <a:miter lim="800000"/>
        </a:ln>
        <a:ln w="19050" cap="flat" cmpd="sng" algn="ctr">
          <a:solidFill>
            <a:schemeClr val="phClr"/>
          </a:solidFill>
          <a:prstDash val="solid"/>
          <a:miter lim="800000"/>
        </a:ln>
      </a:lnStyleLst>
      <a:effectStyleLst>
        <a:effectStyle>
          <a:effectLst/>
        </a:effectStyle>
        <a:effectStyle>
          <a:effectLst/>
        </a:effectStyle>
        <a:effectStyle>
          <a:effectLst>
            <a:outerShdw blurRad="57150" dist="19050" dir="5400000" algn="ctr" rotWithShape="0">
              <a:srgbClr val="000000">
                <a:alpha val="63000"/>
              </a:srgbClr>
            </a:outerShdw>
          </a:effectLst>
        </a:effectStyle>
      </a:effectStyleLst>
      <a:bgFillStyleLst>
        <a:solidFill>
          <a:schemeClr val="phClr"/>
        </a:solidFill>
        <a:solidFill>
          <a:schemeClr val="phClr">
            <a:tint val="95000"/>
            <a:satMod val="170000"/>
          </a:schemeClr>
        </a:solidFill>
        <a:gradFill rotWithShape="1">
          <a:gsLst>
            <a:gs pos="0">
              <a:schemeClr val="phClr">
                <a:tint val="93000"/>
                <a:satMod val="150000"/>
                <a:shade val="98000"/>
                <a:lumMod val="102000"/>
              </a:schemeClr>
            </a:gs>
            <a:gs pos="50000">
              <a:schemeClr val="phClr">
                <a:tint val="98000"/>
                <a:satMod val="130000"/>
                <a:shade val="90000"/>
                <a:lumMod val="103000"/>
              </a:schemeClr>
            </a:gs>
            <a:gs pos="100000">
              <a:schemeClr val="phClr">
                <a:shade val="63000"/>
                <a:satMod val="120000"/>
              </a:schemeClr>
            </a:gs>
          </a:gsLst>
          <a:lin ang="5400000" scaled="0"/>
        </a:gradFill>
      </a:bgFillStyleLst>
    </a:fmtScheme>
  </a:themeElements>
  <a:objectDefaults/>
  <a:extraClrSchemeLst/>
  <a:extLst>
    <a:ext uri="{05A4C25C-085E-4340-85A3-A5531E510DB2}">
      <thm15:themeFamily xmlns:thm15="http://schemas.microsoft.com/office/thememl/2012/main" name="Office Theme" id="{62F939B6-93AF-4DB8-9C6B-D6C7DFDC589F}" vid="{4A3C46E8-61CC-4603-A589-7422A47A8E4A}"/>
    </a:ext>
  </a:extLst>
</a:theme>
</file>

<file path=ppt/theme/theme18.xml><?xml version="1.0" encoding="utf-8"?>
<a:theme xmlns:a="http://schemas.openxmlformats.org/drawingml/2006/main" name="UWTSD Logo Variations with Image Behind">
  <a:themeElements>
    <a:clrScheme name="Office">
      <a:dk1>
        <a:sysClr val="windowText" lastClr="000000"/>
      </a:dk1>
      <a:lt1>
        <a:sysClr val="window" lastClr="FFFFFF"/>
      </a:lt1>
      <a:dk2>
        <a:srgbClr val="44546A"/>
      </a:dk2>
      <a:lt2>
        <a:srgbClr val="E7E6E6"/>
      </a:lt2>
      <a:accent1>
        <a:srgbClr val="4472C4"/>
      </a:accent1>
      <a:accent2>
        <a:srgbClr val="ED7D31"/>
      </a:accent2>
      <a:accent3>
        <a:srgbClr val="A5A5A5"/>
      </a:accent3>
      <a:accent4>
        <a:srgbClr val="FFC000"/>
      </a:accent4>
      <a:accent5>
        <a:srgbClr val="5B9BD5"/>
      </a:accent5>
      <a:accent6>
        <a:srgbClr val="70AD47"/>
      </a:accent6>
      <a:hlink>
        <a:srgbClr val="0563C1"/>
      </a:hlink>
      <a:folHlink>
        <a:srgbClr val="954F72"/>
      </a:folHlink>
    </a:clrScheme>
    <a:fontScheme name="Office">
      <a:majorFont>
        <a:latin typeface="Calibri Light" panose="020F0302020204030204"/>
        <a:ea typeface=""/>
        <a:cs typeface=""/>
        <a:font script="Jpan" typeface="游ゴシック Light"/>
        <a:font script="Hang" typeface="맑은 고딕"/>
        <a:font script="Hans" typeface="等线 Light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  <a:font script="Geor" typeface="Sylfaen"/>
        <a:font script="Armn" typeface="Arial"/>
        <a:font script="Bugi" typeface="Leelawadee UI"/>
        <a:font script="Bopo" typeface="Microsoft JhengHei"/>
        <a:font script="Java" typeface="Javanese Text"/>
        <a:font script="Lisu" typeface="Segoe UI"/>
        <a:font script="Mymr" typeface="Myanmar Text"/>
        <a:font script="Nkoo" typeface="Ebrima"/>
        <a:font script="Olck" typeface="Nirmala UI"/>
        <a:font script="Osma" typeface="Ebrima"/>
        <a:font script="Phag" typeface="Phagspa"/>
        <a:font script="Syrn" typeface="Estrangelo Edessa"/>
        <a:font script="Syrj" typeface="Estrangelo Edessa"/>
        <a:font script="Syre" typeface="Estrangelo Edessa"/>
        <a:font script="Sora" typeface="Nirmala UI"/>
        <a:font script="Tale" typeface="Microsoft Tai Le"/>
        <a:font script="Talu" typeface="Microsoft New Tai Lue"/>
        <a:font script="Tfng" typeface="Ebrima"/>
      </a:majorFont>
      <a:minorFont>
        <a:latin typeface="Calibri" panose="020F0502020204030204"/>
        <a:ea typeface=""/>
        <a:cs typeface=""/>
        <a:font script="Jpan" typeface="游ゴシック"/>
        <a:font script="Hang" typeface="맑은 고딕"/>
        <a:font script="Hans" typeface="等线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  <a:font script="Armn" typeface="Arial"/>
        <a:font script="Bugi" typeface="Leelawadee UI"/>
        <a:font script="Bopo" typeface="Microsoft JhengHei"/>
        <a:font script="Java" typeface="Javanese Text"/>
        <a:font script="Lisu" typeface="Segoe UI"/>
        <a:font script="Mymr" typeface="Myanmar Text"/>
        <a:font script="Nkoo" typeface="Ebrima"/>
        <a:font script="Olck" typeface="Nirmala UI"/>
        <a:font script="Osma" typeface="Ebrima"/>
        <a:font script="Phag" typeface="Phagspa"/>
        <a:font script="Syrn" typeface="Estrangelo Edessa"/>
        <a:font script="Syrj" typeface="Estrangelo Edessa"/>
        <a:font script="Syre" typeface="Estrangelo Edessa"/>
        <a:font script="Sora" typeface="Nirmala UI"/>
        <a:font script="Tale" typeface="Microsoft Tai Le"/>
        <a:font script="Talu" typeface="Microsoft New Tai Lue"/>
        <a:font script="Tfng" typeface="Ebrima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lumMod val="110000"/>
                <a:satMod val="105000"/>
                <a:tint val="67000"/>
              </a:schemeClr>
            </a:gs>
            <a:gs pos="50000">
              <a:schemeClr val="phClr">
                <a:lumMod val="105000"/>
                <a:satMod val="103000"/>
                <a:tint val="73000"/>
              </a:schemeClr>
            </a:gs>
            <a:gs pos="100000">
              <a:schemeClr val="phClr">
                <a:lumMod val="105000"/>
                <a:satMod val="109000"/>
                <a:tint val="81000"/>
              </a:schemeClr>
            </a:gs>
          </a:gsLst>
          <a:lin ang="5400000" scaled="0"/>
        </a:gradFill>
        <a:gradFill rotWithShape="1">
          <a:gsLst>
            <a:gs pos="0">
              <a:schemeClr val="phClr">
                <a:satMod val="103000"/>
                <a:lumMod val="102000"/>
                <a:tint val="94000"/>
              </a:schemeClr>
            </a:gs>
            <a:gs pos="50000">
              <a:schemeClr val="phClr">
                <a:satMod val="110000"/>
                <a:lumMod val="100000"/>
                <a:shade val="100000"/>
              </a:schemeClr>
            </a:gs>
            <a:gs pos="100000">
              <a:schemeClr val="phClr">
                <a:lumMod val="99000"/>
                <a:satMod val="120000"/>
                <a:shade val="78000"/>
              </a:schemeClr>
            </a:gs>
          </a:gsLst>
          <a:lin ang="5400000" scaled="0"/>
        </a:gradFill>
      </a:fillStyleLst>
      <a:lnStyleLst>
        <a:ln w="6350" cap="flat" cmpd="sng" algn="ctr">
          <a:solidFill>
            <a:schemeClr val="phClr"/>
          </a:solidFill>
          <a:prstDash val="solid"/>
          <a:miter lim="800000"/>
        </a:ln>
        <a:ln w="12700" cap="flat" cmpd="sng" algn="ctr">
          <a:solidFill>
            <a:schemeClr val="phClr"/>
          </a:solidFill>
          <a:prstDash val="solid"/>
          <a:miter lim="800000"/>
        </a:ln>
        <a:ln w="19050" cap="flat" cmpd="sng" algn="ctr">
          <a:solidFill>
            <a:schemeClr val="phClr"/>
          </a:solidFill>
          <a:prstDash val="solid"/>
          <a:miter lim="800000"/>
        </a:ln>
      </a:lnStyleLst>
      <a:effectStyleLst>
        <a:effectStyle>
          <a:effectLst/>
        </a:effectStyle>
        <a:effectStyle>
          <a:effectLst/>
        </a:effectStyle>
        <a:effectStyle>
          <a:effectLst>
            <a:outerShdw blurRad="57150" dist="19050" dir="5400000" algn="ctr" rotWithShape="0">
              <a:srgbClr val="000000">
                <a:alpha val="63000"/>
              </a:srgbClr>
            </a:outerShdw>
          </a:effectLst>
        </a:effectStyle>
      </a:effectStyleLst>
      <a:bgFillStyleLst>
        <a:solidFill>
          <a:schemeClr val="phClr"/>
        </a:solidFill>
        <a:solidFill>
          <a:schemeClr val="phClr">
            <a:tint val="95000"/>
            <a:satMod val="170000"/>
          </a:schemeClr>
        </a:solidFill>
        <a:gradFill rotWithShape="1">
          <a:gsLst>
            <a:gs pos="0">
              <a:schemeClr val="phClr">
                <a:tint val="93000"/>
                <a:satMod val="150000"/>
                <a:shade val="98000"/>
                <a:lumMod val="102000"/>
              </a:schemeClr>
            </a:gs>
            <a:gs pos="50000">
              <a:schemeClr val="phClr">
                <a:tint val="98000"/>
                <a:satMod val="130000"/>
                <a:shade val="90000"/>
                <a:lumMod val="103000"/>
              </a:schemeClr>
            </a:gs>
            <a:gs pos="100000">
              <a:schemeClr val="phClr">
                <a:shade val="63000"/>
                <a:satMod val="120000"/>
              </a:schemeClr>
            </a:gs>
          </a:gsLst>
          <a:lin ang="5400000" scaled="0"/>
        </a:gradFill>
      </a:bgFillStyleLst>
    </a:fmtScheme>
  </a:themeElements>
  <a:objectDefaults/>
  <a:extraClrSchemeLst/>
  <a:extLst>
    <a:ext uri="{05A4C25C-085E-4340-85A3-A5531E510DB2}">
      <thm15:themeFamily xmlns:thm15="http://schemas.microsoft.com/office/thememl/2012/main" name="Office Theme" id="{62F939B6-93AF-4DB8-9C6B-D6C7DFDC589F}" vid="{4A3C46E8-61CC-4603-A589-7422A47A8E4A}"/>
    </a:ext>
  </a:extLst>
</a:theme>
</file>

<file path=ppt/theme/theme19.xml><?xml version="1.0" encoding="utf-8"?>
<a:theme xmlns:a="http://schemas.openxmlformats.org/drawingml/2006/main" name="UWTSD Logo Full Colour_Bottom Left">
  <a:themeElements>
    <a:clrScheme name="Office">
      <a:dk1>
        <a:sysClr val="windowText" lastClr="000000"/>
      </a:dk1>
      <a:lt1>
        <a:sysClr val="window" lastClr="FFFFFF"/>
      </a:lt1>
      <a:dk2>
        <a:srgbClr val="44546A"/>
      </a:dk2>
      <a:lt2>
        <a:srgbClr val="E7E6E6"/>
      </a:lt2>
      <a:accent1>
        <a:srgbClr val="4472C4"/>
      </a:accent1>
      <a:accent2>
        <a:srgbClr val="ED7D31"/>
      </a:accent2>
      <a:accent3>
        <a:srgbClr val="A5A5A5"/>
      </a:accent3>
      <a:accent4>
        <a:srgbClr val="FFC000"/>
      </a:accent4>
      <a:accent5>
        <a:srgbClr val="5B9BD5"/>
      </a:accent5>
      <a:accent6>
        <a:srgbClr val="70AD47"/>
      </a:accent6>
      <a:hlink>
        <a:srgbClr val="0563C1"/>
      </a:hlink>
      <a:folHlink>
        <a:srgbClr val="954F72"/>
      </a:folHlink>
    </a:clrScheme>
    <a:fontScheme name="Office">
      <a:majorFont>
        <a:latin typeface="Calibri Light" panose="020F0302020204030204"/>
        <a:ea typeface=""/>
        <a:cs typeface=""/>
        <a:font script="Jpan" typeface="游ゴシック Light"/>
        <a:font script="Hang" typeface="맑은 고딕"/>
        <a:font script="Hans" typeface="等线 Light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  <a:font script="Geor" typeface="Sylfaen"/>
        <a:font script="Armn" typeface="Arial"/>
        <a:font script="Bugi" typeface="Leelawadee UI"/>
        <a:font script="Bopo" typeface="Microsoft JhengHei"/>
        <a:font script="Java" typeface="Javanese Text"/>
        <a:font script="Lisu" typeface="Segoe UI"/>
        <a:font script="Mymr" typeface="Myanmar Text"/>
        <a:font script="Nkoo" typeface="Ebrima"/>
        <a:font script="Olck" typeface="Nirmala UI"/>
        <a:font script="Osma" typeface="Ebrima"/>
        <a:font script="Phag" typeface="Phagspa"/>
        <a:font script="Syrn" typeface="Estrangelo Edessa"/>
        <a:font script="Syrj" typeface="Estrangelo Edessa"/>
        <a:font script="Syre" typeface="Estrangelo Edessa"/>
        <a:font script="Sora" typeface="Nirmala UI"/>
        <a:font script="Tale" typeface="Microsoft Tai Le"/>
        <a:font script="Talu" typeface="Microsoft New Tai Lue"/>
        <a:font script="Tfng" typeface="Ebrima"/>
      </a:majorFont>
      <a:minorFont>
        <a:latin typeface="Calibri" panose="020F0502020204030204"/>
        <a:ea typeface=""/>
        <a:cs typeface=""/>
        <a:font script="Jpan" typeface="游ゴシック"/>
        <a:font script="Hang" typeface="맑은 고딕"/>
        <a:font script="Hans" typeface="等线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  <a:font script="Armn" typeface="Arial"/>
        <a:font script="Bugi" typeface="Leelawadee UI"/>
        <a:font script="Bopo" typeface="Microsoft JhengHei"/>
        <a:font script="Java" typeface="Javanese Text"/>
        <a:font script="Lisu" typeface="Segoe UI"/>
        <a:font script="Mymr" typeface="Myanmar Text"/>
        <a:font script="Nkoo" typeface="Ebrima"/>
        <a:font script="Olck" typeface="Nirmala UI"/>
        <a:font script="Osma" typeface="Ebrima"/>
        <a:font script="Phag" typeface="Phagspa"/>
        <a:font script="Syrn" typeface="Estrangelo Edessa"/>
        <a:font script="Syrj" typeface="Estrangelo Edessa"/>
        <a:font script="Syre" typeface="Estrangelo Edessa"/>
        <a:font script="Sora" typeface="Nirmala UI"/>
        <a:font script="Tale" typeface="Microsoft Tai Le"/>
        <a:font script="Talu" typeface="Microsoft New Tai Lue"/>
        <a:font script="Tfng" typeface="Ebrima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lumMod val="110000"/>
                <a:satMod val="105000"/>
                <a:tint val="67000"/>
              </a:schemeClr>
            </a:gs>
            <a:gs pos="50000">
              <a:schemeClr val="phClr">
                <a:lumMod val="105000"/>
                <a:satMod val="103000"/>
                <a:tint val="73000"/>
              </a:schemeClr>
            </a:gs>
            <a:gs pos="100000">
              <a:schemeClr val="phClr">
                <a:lumMod val="105000"/>
                <a:satMod val="109000"/>
                <a:tint val="81000"/>
              </a:schemeClr>
            </a:gs>
          </a:gsLst>
          <a:lin ang="5400000" scaled="0"/>
        </a:gradFill>
        <a:gradFill rotWithShape="1">
          <a:gsLst>
            <a:gs pos="0">
              <a:schemeClr val="phClr">
                <a:satMod val="103000"/>
                <a:lumMod val="102000"/>
                <a:tint val="94000"/>
              </a:schemeClr>
            </a:gs>
            <a:gs pos="50000">
              <a:schemeClr val="phClr">
                <a:satMod val="110000"/>
                <a:lumMod val="100000"/>
                <a:shade val="100000"/>
              </a:schemeClr>
            </a:gs>
            <a:gs pos="100000">
              <a:schemeClr val="phClr">
                <a:lumMod val="99000"/>
                <a:satMod val="120000"/>
                <a:shade val="78000"/>
              </a:schemeClr>
            </a:gs>
          </a:gsLst>
          <a:lin ang="5400000" scaled="0"/>
        </a:gradFill>
      </a:fillStyleLst>
      <a:lnStyleLst>
        <a:ln w="6350" cap="flat" cmpd="sng" algn="ctr">
          <a:solidFill>
            <a:schemeClr val="phClr"/>
          </a:solidFill>
          <a:prstDash val="solid"/>
          <a:miter lim="800000"/>
        </a:ln>
        <a:ln w="12700" cap="flat" cmpd="sng" algn="ctr">
          <a:solidFill>
            <a:schemeClr val="phClr"/>
          </a:solidFill>
          <a:prstDash val="solid"/>
          <a:miter lim="800000"/>
        </a:ln>
        <a:ln w="19050" cap="flat" cmpd="sng" algn="ctr">
          <a:solidFill>
            <a:schemeClr val="phClr"/>
          </a:solidFill>
          <a:prstDash val="solid"/>
          <a:miter lim="800000"/>
        </a:ln>
      </a:lnStyleLst>
      <a:effectStyleLst>
        <a:effectStyle>
          <a:effectLst/>
        </a:effectStyle>
        <a:effectStyle>
          <a:effectLst/>
        </a:effectStyle>
        <a:effectStyle>
          <a:effectLst>
            <a:outerShdw blurRad="57150" dist="19050" dir="5400000" algn="ctr" rotWithShape="0">
              <a:srgbClr val="000000">
                <a:alpha val="63000"/>
              </a:srgbClr>
            </a:outerShdw>
          </a:effectLst>
        </a:effectStyle>
      </a:effectStyleLst>
      <a:bgFillStyleLst>
        <a:solidFill>
          <a:schemeClr val="phClr"/>
        </a:solidFill>
        <a:solidFill>
          <a:schemeClr val="phClr">
            <a:tint val="95000"/>
            <a:satMod val="170000"/>
          </a:schemeClr>
        </a:solidFill>
        <a:gradFill rotWithShape="1">
          <a:gsLst>
            <a:gs pos="0">
              <a:schemeClr val="phClr">
                <a:tint val="93000"/>
                <a:satMod val="150000"/>
                <a:shade val="98000"/>
                <a:lumMod val="102000"/>
              </a:schemeClr>
            </a:gs>
            <a:gs pos="50000">
              <a:schemeClr val="phClr">
                <a:tint val="98000"/>
                <a:satMod val="130000"/>
                <a:shade val="90000"/>
                <a:lumMod val="103000"/>
              </a:schemeClr>
            </a:gs>
            <a:gs pos="100000">
              <a:schemeClr val="phClr">
                <a:shade val="63000"/>
                <a:satMod val="120000"/>
              </a:schemeClr>
            </a:gs>
          </a:gsLst>
          <a:lin ang="5400000" scaled="0"/>
        </a:gradFill>
      </a:bgFillStyleLst>
    </a:fmtScheme>
  </a:themeElements>
  <a:objectDefaults/>
  <a:extraClrSchemeLst/>
  <a:extLst>
    <a:ext uri="{05A4C25C-085E-4340-85A3-A5531E510DB2}">
      <thm15:themeFamily xmlns:thm15="http://schemas.microsoft.com/office/thememl/2012/main" name="Office Theme" id="{62F939B6-93AF-4DB8-9C6B-D6C7DFDC589F}" vid="{4A3C46E8-61CC-4603-A589-7422A47A8E4A}"/>
    </a:ext>
  </a:extLst>
</a:theme>
</file>

<file path=ppt/theme/theme20.xml><?xml version="1.0" encoding="utf-8"?>
<a:theme xmlns:a="http://schemas.openxmlformats.org/drawingml/2006/main" name="UWTSD Logo only mono_top left">
  <a:themeElements>
    <a:clrScheme name="Office">
      <a:dk1>
        <a:sysClr val="windowText" lastClr="000000"/>
      </a:dk1>
      <a:lt1>
        <a:sysClr val="window" lastClr="FFFFFF"/>
      </a:lt1>
      <a:dk2>
        <a:srgbClr val="44546A"/>
      </a:dk2>
      <a:lt2>
        <a:srgbClr val="E7E6E6"/>
      </a:lt2>
      <a:accent1>
        <a:srgbClr val="4472C4"/>
      </a:accent1>
      <a:accent2>
        <a:srgbClr val="ED7D31"/>
      </a:accent2>
      <a:accent3>
        <a:srgbClr val="A5A5A5"/>
      </a:accent3>
      <a:accent4>
        <a:srgbClr val="FFC000"/>
      </a:accent4>
      <a:accent5>
        <a:srgbClr val="5B9BD5"/>
      </a:accent5>
      <a:accent6>
        <a:srgbClr val="70AD47"/>
      </a:accent6>
      <a:hlink>
        <a:srgbClr val="0563C1"/>
      </a:hlink>
      <a:folHlink>
        <a:srgbClr val="954F72"/>
      </a:folHlink>
    </a:clrScheme>
    <a:fontScheme name="Office">
      <a:majorFont>
        <a:latin typeface="Calibri Light" panose="020F0302020204030204"/>
        <a:ea typeface=""/>
        <a:cs typeface=""/>
        <a:font script="Jpan" typeface="游ゴシック Light"/>
        <a:font script="Hang" typeface="맑은 고딕"/>
        <a:font script="Hans" typeface="等线 Light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  <a:font script="Geor" typeface="Sylfaen"/>
        <a:font script="Armn" typeface="Arial"/>
        <a:font script="Bugi" typeface="Leelawadee UI"/>
        <a:font script="Bopo" typeface="Microsoft JhengHei"/>
        <a:font script="Java" typeface="Javanese Text"/>
        <a:font script="Lisu" typeface="Segoe UI"/>
        <a:font script="Mymr" typeface="Myanmar Text"/>
        <a:font script="Nkoo" typeface="Ebrima"/>
        <a:font script="Olck" typeface="Nirmala UI"/>
        <a:font script="Osma" typeface="Ebrima"/>
        <a:font script="Phag" typeface="Phagspa"/>
        <a:font script="Syrn" typeface="Estrangelo Edessa"/>
        <a:font script="Syrj" typeface="Estrangelo Edessa"/>
        <a:font script="Syre" typeface="Estrangelo Edessa"/>
        <a:font script="Sora" typeface="Nirmala UI"/>
        <a:font script="Tale" typeface="Microsoft Tai Le"/>
        <a:font script="Talu" typeface="Microsoft New Tai Lue"/>
        <a:font script="Tfng" typeface="Ebrima"/>
      </a:majorFont>
      <a:minorFont>
        <a:latin typeface="Calibri" panose="020F0502020204030204"/>
        <a:ea typeface=""/>
        <a:cs typeface=""/>
        <a:font script="Jpan" typeface="游ゴシック"/>
        <a:font script="Hang" typeface="맑은 고딕"/>
        <a:font script="Hans" typeface="等线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  <a:font script="Armn" typeface="Arial"/>
        <a:font script="Bugi" typeface="Leelawadee UI"/>
        <a:font script="Bopo" typeface="Microsoft JhengHei"/>
        <a:font script="Java" typeface="Javanese Text"/>
        <a:font script="Lisu" typeface="Segoe UI"/>
        <a:font script="Mymr" typeface="Myanmar Text"/>
        <a:font script="Nkoo" typeface="Ebrima"/>
        <a:font script="Olck" typeface="Nirmala UI"/>
        <a:font script="Osma" typeface="Ebrima"/>
        <a:font script="Phag" typeface="Phagspa"/>
        <a:font script="Syrn" typeface="Estrangelo Edessa"/>
        <a:font script="Syrj" typeface="Estrangelo Edessa"/>
        <a:font script="Syre" typeface="Estrangelo Edessa"/>
        <a:font script="Sora" typeface="Nirmala UI"/>
        <a:font script="Tale" typeface="Microsoft Tai Le"/>
        <a:font script="Talu" typeface="Microsoft New Tai Lue"/>
        <a:font script="Tfng" typeface="Ebrima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lumMod val="110000"/>
                <a:satMod val="105000"/>
                <a:tint val="67000"/>
              </a:schemeClr>
            </a:gs>
            <a:gs pos="50000">
              <a:schemeClr val="phClr">
                <a:lumMod val="105000"/>
                <a:satMod val="103000"/>
                <a:tint val="73000"/>
              </a:schemeClr>
            </a:gs>
            <a:gs pos="100000">
              <a:schemeClr val="phClr">
                <a:lumMod val="105000"/>
                <a:satMod val="109000"/>
                <a:tint val="81000"/>
              </a:schemeClr>
            </a:gs>
          </a:gsLst>
          <a:lin ang="5400000" scaled="0"/>
        </a:gradFill>
        <a:gradFill rotWithShape="1">
          <a:gsLst>
            <a:gs pos="0">
              <a:schemeClr val="phClr">
                <a:satMod val="103000"/>
                <a:lumMod val="102000"/>
                <a:tint val="94000"/>
              </a:schemeClr>
            </a:gs>
            <a:gs pos="50000">
              <a:schemeClr val="phClr">
                <a:satMod val="110000"/>
                <a:lumMod val="100000"/>
                <a:shade val="100000"/>
              </a:schemeClr>
            </a:gs>
            <a:gs pos="100000">
              <a:schemeClr val="phClr">
                <a:lumMod val="99000"/>
                <a:satMod val="120000"/>
                <a:shade val="78000"/>
              </a:schemeClr>
            </a:gs>
          </a:gsLst>
          <a:lin ang="5400000" scaled="0"/>
        </a:gradFill>
      </a:fillStyleLst>
      <a:lnStyleLst>
        <a:ln w="6350" cap="flat" cmpd="sng" algn="ctr">
          <a:solidFill>
            <a:schemeClr val="phClr"/>
          </a:solidFill>
          <a:prstDash val="solid"/>
          <a:miter lim="800000"/>
        </a:ln>
        <a:ln w="12700" cap="flat" cmpd="sng" algn="ctr">
          <a:solidFill>
            <a:schemeClr val="phClr"/>
          </a:solidFill>
          <a:prstDash val="solid"/>
          <a:miter lim="800000"/>
        </a:ln>
        <a:ln w="19050" cap="flat" cmpd="sng" algn="ctr">
          <a:solidFill>
            <a:schemeClr val="phClr"/>
          </a:solidFill>
          <a:prstDash val="solid"/>
          <a:miter lim="800000"/>
        </a:ln>
      </a:lnStyleLst>
      <a:effectStyleLst>
        <a:effectStyle>
          <a:effectLst/>
        </a:effectStyle>
        <a:effectStyle>
          <a:effectLst/>
        </a:effectStyle>
        <a:effectStyle>
          <a:effectLst>
            <a:outerShdw blurRad="57150" dist="19050" dir="5400000" algn="ctr" rotWithShape="0">
              <a:srgbClr val="000000">
                <a:alpha val="63000"/>
              </a:srgbClr>
            </a:outerShdw>
          </a:effectLst>
        </a:effectStyle>
      </a:effectStyleLst>
      <a:bgFillStyleLst>
        <a:solidFill>
          <a:schemeClr val="phClr"/>
        </a:solidFill>
        <a:solidFill>
          <a:schemeClr val="phClr">
            <a:tint val="95000"/>
            <a:satMod val="170000"/>
          </a:schemeClr>
        </a:solidFill>
        <a:gradFill rotWithShape="1">
          <a:gsLst>
            <a:gs pos="0">
              <a:schemeClr val="phClr">
                <a:tint val="93000"/>
                <a:satMod val="150000"/>
                <a:shade val="98000"/>
                <a:lumMod val="102000"/>
              </a:schemeClr>
            </a:gs>
            <a:gs pos="50000">
              <a:schemeClr val="phClr">
                <a:tint val="98000"/>
                <a:satMod val="130000"/>
                <a:shade val="90000"/>
                <a:lumMod val="103000"/>
              </a:schemeClr>
            </a:gs>
            <a:gs pos="100000">
              <a:schemeClr val="phClr">
                <a:shade val="63000"/>
                <a:satMod val="120000"/>
              </a:schemeClr>
            </a:gs>
          </a:gsLst>
          <a:lin ang="5400000" scaled="0"/>
        </a:gradFill>
      </a:bgFillStyleLst>
    </a:fmtScheme>
  </a:themeElements>
  <a:objectDefaults/>
  <a:extraClrSchemeLst/>
  <a:extLst>
    <a:ext uri="{05A4C25C-085E-4340-85A3-A5531E510DB2}">
      <thm15:themeFamily xmlns:thm15="http://schemas.microsoft.com/office/thememl/2012/main" name="Office Theme" id="{62F939B6-93AF-4DB8-9C6B-D6C7DFDC589F}" vid="{4A3C46E8-61CC-4603-A589-7422A47A8E4A}"/>
    </a:ext>
  </a:extLst>
</a:theme>
</file>

<file path=ppt/theme/theme21.xml><?xml version="1.0" encoding="utf-8"?>
<a:theme xmlns:a="http://schemas.openxmlformats.org/drawingml/2006/main" name="UWTSD Logo only mono_bottom left">
  <a:themeElements>
    <a:clrScheme name="Office">
      <a:dk1>
        <a:sysClr val="windowText" lastClr="000000"/>
      </a:dk1>
      <a:lt1>
        <a:sysClr val="window" lastClr="FFFFFF"/>
      </a:lt1>
      <a:dk2>
        <a:srgbClr val="44546A"/>
      </a:dk2>
      <a:lt2>
        <a:srgbClr val="E7E6E6"/>
      </a:lt2>
      <a:accent1>
        <a:srgbClr val="4472C4"/>
      </a:accent1>
      <a:accent2>
        <a:srgbClr val="ED7D31"/>
      </a:accent2>
      <a:accent3>
        <a:srgbClr val="A5A5A5"/>
      </a:accent3>
      <a:accent4>
        <a:srgbClr val="FFC000"/>
      </a:accent4>
      <a:accent5>
        <a:srgbClr val="5B9BD5"/>
      </a:accent5>
      <a:accent6>
        <a:srgbClr val="70AD47"/>
      </a:accent6>
      <a:hlink>
        <a:srgbClr val="0563C1"/>
      </a:hlink>
      <a:folHlink>
        <a:srgbClr val="954F72"/>
      </a:folHlink>
    </a:clrScheme>
    <a:fontScheme name="Office">
      <a:majorFont>
        <a:latin typeface="Calibri Light" panose="020F0302020204030204"/>
        <a:ea typeface=""/>
        <a:cs typeface=""/>
        <a:font script="Jpan" typeface="游ゴシック Light"/>
        <a:font script="Hang" typeface="맑은 고딕"/>
        <a:font script="Hans" typeface="等线 Light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  <a:font script="Geor" typeface="Sylfaen"/>
        <a:font script="Armn" typeface="Arial"/>
        <a:font script="Bugi" typeface="Leelawadee UI"/>
        <a:font script="Bopo" typeface="Microsoft JhengHei"/>
        <a:font script="Java" typeface="Javanese Text"/>
        <a:font script="Lisu" typeface="Segoe UI"/>
        <a:font script="Mymr" typeface="Myanmar Text"/>
        <a:font script="Nkoo" typeface="Ebrima"/>
        <a:font script="Olck" typeface="Nirmala UI"/>
        <a:font script="Osma" typeface="Ebrima"/>
        <a:font script="Phag" typeface="Phagspa"/>
        <a:font script="Syrn" typeface="Estrangelo Edessa"/>
        <a:font script="Syrj" typeface="Estrangelo Edessa"/>
        <a:font script="Syre" typeface="Estrangelo Edessa"/>
        <a:font script="Sora" typeface="Nirmala UI"/>
        <a:font script="Tale" typeface="Microsoft Tai Le"/>
        <a:font script="Talu" typeface="Microsoft New Tai Lue"/>
        <a:font script="Tfng" typeface="Ebrima"/>
      </a:majorFont>
      <a:minorFont>
        <a:latin typeface="Calibri" panose="020F0502020204030204"/>
        <a:ea typeface=""/>
        <a:cs typeface=""/>
        <a:font script="Jpan" typeface="游ゴシック"/>
        <a:font script="Hang" typeface="맑은 고딕"/>
        <a:font script="Hans" typeface="等线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  <a:font script="Armn" typeface="Arial"/>
        <a:font script="Bugi" typeface="Leelawadee UI"/>
        <a:font script="Bopo" typeface="Microsoft JhengHei"/>
        <a:font script="Java" typeface="Javanese Text"/>
        <a:font script="Lisu" typeface="Segoe UI"/>
        <a:font script="Mymr" typeface="Myanmar Text"/>
        <a:font script="Nkoo" typeface="Ebrima"/>
        <a:font script="Olck" typeface="Nirmala UI"/>
        <a:font script="Osma" typeface="Ebrima"/>
        <a:font script="Phag" typeface="Phagspa"/>
        <a:font script="Syrn" typeface="Estrangelo Edessa"/>
        <a:font script="Syrj" typeface="Estrangelo Edessa"/>
        <a:font script="Syre" typeface="Estrangelo Edessa"/>
        <a:font script="Sora" typeface="Nirmala UI"/>
        <a:font script="Tale" typeface="Microsoft Tai Le"/>
        <a:font script="Talu" typeface="Microsoft New Tai Lue"/>
        <a:font script="Tfng" typeface="Ebrima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lumMod val="110000"/>
                <a:satMod val="105000"/>
                <a:tint val="67000"/>
              </a:schemeClr>
            </a:gs>
            <a:gs pos="50000">
              <a:schemeClr val="phClr">
                <a:lumMod val="105000"/>
                <a:satMod val="103000"/>
                <a:tint val="73000"/>
              </a:schemeClr>
            </a:gs>
            <a:gs pos="100000">
              <a:schemeClr val="phClr">
                <a:lumMod val="105000"/>
                <a:satMod val="109000"/>
                <a:tint val="81000"/>
              </a:schemeClr>
            </a:gs>
          </a:gsLst>
          <a:lin ang="5400000" scaled="0"/>
        </a:gradFill>
        <a:gradFill rotWithShape="1">
          <a:gsLst>
            <a:gs pos="0">
              <a:schemeClr val="phClr">
                <a:satMod val="103000"/>
                <a:lumMod val="102000"/>
                <a:tint val="94000"/>
              </a:schemeClr>
            </a:gs>
            <a:gs pos="50000">
              <a:schemeClr val="phClr">
                <a:satMod val="110000"/>
                <a:lumMod val="100000"/>
                <a:shade val="100000"/>
              </a:schemeClr>
            </a:gs>
            <a:gs pos="100000">
              <a:schemeClr val="phClr">
                <a:lumMod val="99000"/>
                <a:satMod val="120000"/>
                <a:shade val="78000"/>
              </a:schemeClr>
            </a:gs>
          </a:gsLst>
          <a:lin ang="5400000" scaled="0"/>
        </a:gradFill>
      </a:fillStyleLst>
      <a:lnStyleLst>
        <a:ln w="6350" cap="flat" cmpd="sng" algn="ctr">
          <a:solidFill>
            <a:schemeClr val="phClr"/>
          </a:solidFill>
          <a:prstDash val="solid"/>
          <a:miter lim="800000"/>
        </a:ln>
        <a:ln w="12700" cap="flat" cmpd="sng" algn="ctr">
          <a:solidFill>
            <a:schemeClr val="phClr"/>
          </a:solidFill>
          <a:prstDash val="solid"/>
          <a:miter lim="800000"/>
        </a:ln>
        <a:ln w="19050" cap="flat" cmpd="sng" algn="ctr">
          <a:solidFill>
            <a:schemeClr val="phClr"/>
          </a:solidFill>
          <a:prstDash val="solid"/>
          <a:miter lim="800000"/>
        </a:ln>
      </a:lnStyleLst>
      <a:effectStyleLst>
        <a:effectStyle>
          <a:effectLst/>
        </a:effectStyle>
        <a:effectStyle>
          <a:effectLst/>
        </a:effectStyle>
        <a:effectStyle>
          <a:effectLst>
            <a:outerShdw blurRad="57150" dist="19050" dir="5400000" algn="ctr" rotWithShape="0">
              <a:srgbClr val="000000">
                <a:alpha val="63000"/>
              </a:srgbClr>
            </a:outerShdw>
          </a:effectLst>
        </a:effectStyle>
      </a:effectStyleLst>
      <a:bgFillStyleLst>
        <a:solidFill>
          <a:schemeClr val="phClr"/>
        </a:solidFill>
        <a:solidFill>
          <a:schemeClr val="phClr">
            <a:tint val="95000"/>
            <a:satMod val="170000"/>
          </a:schemeClr>
        </a:solidFill>
        <a:gradFill rotWithShape="1">
          <a:gsLst>
            <a:gs pos="0">
              <a:schemeClr val="phClr">
                <a:tint val="93000"/>
                <a:satMod val="150000"/>
                <a:shade val="98000"/>
                <a:lumMod val="102000"/>
              </a:schemeClr>
            </a:gs>
            <a:gs pos="50000">
              <a:schemeClr val="phClr">
                <a:tint val="98000"/>
                <a:satMod val="130000"/>
                <a:shade val="90000"/>
                <a:lumMod val="103000"/>
              </a:schemeClr>
            </a:gs>
            <a:gs pos="100000">
              <a:schemeClr val="phClr">
                <a:shade val="63000"/>
                <a:satMod val="120000"/>
              </a:schemeClr>
            </a:gs>
          </a:gsLst>
          <a:lin ang="5400000" scaled="0"/>
        </a:gradFill>
      </a:bgFillStyleLst>
    </a:fmtScheme>
  </a:themeElements>
  <a:objectDefaults/>
  <a:extraClrSchemeLst/>
  <a:extLst>
    <a:ext uri="{05A4C25C-085E-4340-85A3-A5531E510DB2}">
      <thm15:themeFamily xmlns:thm15="http://schemas.microsoft.com/office/thememl/2012/main" name="Office Theme" id="{62F939B6-93AF-4DB8-9C6B-D6C7DFDC589F}" vid="{4A3C46E8-61CC-4603-A589-7422A47A8E4A}"/>
    </a:ext>
  </a:extLst>
</a:theme>
</file>

<file path=ppt/theme/theme22.xml><?xml version="1.0" encoding="utf-8"?>
<a:theme xmlns:a="http://schemas.openxmlformats.org/drawingml/2006/main" name="Title Slide 1">
  <a:themeElements>
    <a:clrScheme name="Office">
      <a:dk1>
        <a:sysClr val="windowText" lastClr="000000"/>
      </a:dk1>
      <a:lt1>
        <a:sysClr val="window" lastClr="FFFFFF"/>
      </a:lt1>
      <a:dk2>
        <a:srgbClr val="44546A"/>
      </a:dk2>
      <a:lt2>
        <a:srgbClr val="E7E6E6"/>
      </a:lt2>
      <a:accent1>
        <a:srgbClr val="4472C4"/>
      </a:accent1>
      <a:accent2>
        <a:srgbClr val="ED7D31"/>
      </a:accent2>
      <a:accent3>
        <a:srgbClr val="A5A5A5"/>
      </a:accent3>
      <a:accent4>
        <a:srgbClr val="FFC000"/>
      </a:accent4>
      <a:accent5>
        <a:srgbClr val="5B9BD5"/>
      </a:accent5>
      <a:accent6>
        <a:srgbClr val="70AD47"/>
      </a:accent6>
      <a:hlink>
        <a:srgbClr val="0563C1"/>
      </a:hlink>
      <a:folHlink>
        <a:srgbClr val="954F72"/>
      </a:folHlink>
    </a:clrScheme>
    <a:fontScheme name="Office">
      <a:majorFont>
        <a:latin typeface="Calibri Light" panose="020F0302020204030204"/>
        <a:ea typeface=""/>
        <a:cs typeface=""/>
        <a:font script="Jpan" typeface="游ゴシック Light"/>
        <a:font script="Hang" typeface="맑은 고딕"/>
        <a:font script="Hans" typeface="等线 Light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  <a:font script="Geor" typeface="Sylfaen"/>
        <a:font script="Armn" typeface="Arial"/>
        <a:font script="Bugi" typeface="Leelawadee UI"/>
        <a:font script="Bopo" typeface="Microsoft JhengHei"/>
        <a:font script="Java" typeface="Javanese Text"/>
        <a:font script="Lisu" typeface="Segoe UI"/>
        <a:font script="Mymr" typeface="Myanmar Text"/>
        <a:font script="Nkoo" typeface="Ebrima"/>
        <a:font script="Olck" typeface="Nirmala UI"/>
        <a:font script="Osma" typeface="Ebrima"/>
        <a:font script="Phag" typeface="Phagspa"/>
        <a:font script="Syrn" typeface="Estrangelo Edessa"/>
        <a:font script="Syrj" typeface="Estrangelo Edessa"/>
        <a:font script="Syre" typeface="Estrangelo Edessa"/>
        <a:font script="Sora" typeface="Nirmala UI"/>
        <a:font script="Tale" typeface="Microsoft Tai Le"/>
        <a:font script="Talu" typeface="Microsoft New Tai Lue"/>
        <a:font script="Tfng" typeface="Ebrima"/>
      </a:majorFont>
      <a:minorFont>
        <a:latin typeface="Calibri" panose="020F0502020204030204"/>
        <a:ea typeface=""/>
        <a:cs typeface=""/>
        <a:font script="Jpan" typeface="游ゴシック"/>
        <a:font script="Hang" typeface="맑은 고딕"/>
        <a:font script="Hans" typeface="等线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  <a:font script="Armn" typeface="Arial"/>
        <a:font script="Bugi" typeface="Leelawadee UI"/>
        <a:font script="Bopo" typeface="Microsoft JhengHei"/>
        <a:font script="Java" typeface="Javanese Text"/>
        <a:font script="Lisu" typeface="Segoe UI"/>
        <a:font script="Mymr" typeface="Myanmar Text"/>
        <a:font script="Nkoo" typeface="Ebrima"/>
        <a:font script="Olck" typeface="Nirmala UI"/>
        <a:font script="Osma" typeface="Ebrima"/>
        <a:font script="Phag" typeface="Phagspa"/>
        <a:font script="Syrn" typeface="Estrangelo Edessa"/>
        <a:font script="Syrj" typeface="Estrangelo Edessa"/>
        <a:font script="Syre" typeface="Estrangelo Edessa"/>
        <a:font script="Sora" typeface="Nirmala UI"/>
        <a:font script="Tale" typeface="Microsoft Tai Le"/>
        <a:font script="Talu" typeface="Microsoft New Tai Lue"/>
        <a:font script="Tfng" typeface="Ebrima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lumMod val="110000"/>
                <a:satMod val="105000"/>
                <a:tint val="67000"/>
              </a:schemeClr>
            </a:gs>
            <a:gs pos="50000">
              <a:schemeClr val="phClr">
                <a:lumMod val="105000"/>
                <a:satMod val="103000"/>
                <a:tint val="73000"/>
              </a:schemeClr>
            </a:gs>
            <a:gs pos="100000">
              <a:schemeClr val="phClr">
                <a:lumMod val="105000"/>
                <a:satMod val="109000"/>
                <a:tint val="81000"/>
              </a:schemeClr>
            </a:gs>
          </a:gsLst>
          <a:lin ang="5400000" scaled="0"/>
        </a:gradFill>
        <a:gradFill rotWithShape="1">
          <a:gsLst>
            <a:gs pos="0">
              <a:schemeClr val="phClr">
                <a:satMod val="103000"/>
                <a:lumMod val="102000"/>
                <a:tint val="94000"/>
              </a:schemeClr>
            </a:gs>
            <a:gs pos="50000">
              <a:schemeClr val="phClr">
                <a:satMod val="110000"/>
                <a:lumMod val="100000"/>
                <a:shade val="100000"/>
              </a:schemeClr>
            </a:gs>
            <a:gs pos="100000">
              <a:schemeClr val="phClr">
                <a:lumMod val="99000"/>
                <a:satMod val="120000"/>
                <a:shade val="78000"/>
              </a:schemeClr>
            </a:gs>
          </a:gsLst>
          <a:lin ang="5400000" scaled="0"/>
        </a:gradFill>
      </a:fillStyleLst>
      <a:lnStyleLst>
        <a:ln w="6350" cap="flat" cmpd="sng" algn="ctr">
          <a:solidFill>
            <a:schemeClr val="phClr"/>
          </a:solidFill>
          <a:prstDash val="solid"/>
          <a:miter lim="800000"/>
        </a:ln>
        <a:ln w="12700" cap="flat" cmpd="sng" algn="ctr">
          <a:solidFill>
            <a:schemeClr val="phClr"/>
          </a:solidFill>
          <a:prstDash val="solid"/>
          <a:miter lim="800000"/>
        </a:ln>
        <a:ln w="19050" cap="flat" cmpd="sng" algn="ctr">
          <a:solidFill>
            <a:schemeClr val="phClr"/>
          </a:solidFill>
          <a:prstDash val="solid"/>
          <a:miter lim="800000"/>
        </a:ln>
      </a:lnStyleLst>
      <a:effectStyleLst>
        <a:effectStyle>
          <a:effectLst/>
        </a:effectStyle>
        <a:effectStyle>
          <a:effectLst/>
        </a:effectStyle>
        <a:effectStyle>
          <a:effectLst>
            <a:outerShdw blurRad="57150" dist="19050" dir="5400000" algn="ctr" rotWithShape="0">
              <a:srgbClr val="000000">
                <a:alpha val="63000"/>
              </a:srgbClr>
            </a:outerShdw>
          </a:effectLst>
        </a:effectStyle>
      </a:effectStyleLst>
      <a:bgFillStyleLst>
        <a:solidFill>
          <a:schemeClr val="phClr"/>
        </a:solidFill>
        <a:solidFill>
          <a:schemeClr val="phClr">
            <a:tint val="95000"/>
            <a:satMod val="170000"/>
          </a:schemeClr>
        </a:solidFill>
        <a:gradFill rotWithShape="1">
          <a:gsLst>
            <a:gs pos="0">
              <a:schemeClr val="phClr">
                <a:tint val="93000"/>
                <a:satMod val="150000"/>
                <a:shade val="98000"/>
                <a:lumMod val="102000"/>
              </a:schemeClr>
            </a:gs>
            <a:gs pos="50000">
              <a:schemeClr val="phClr">
                <a:tint val="98000"/>
                <a:satMod val="130000"/>
                <a:shade val="90000"/>
                <a:lumMod val="103000"/>
              </a:schemeClr>
            </a:gs>
            <a:gs pos="100000">
              <a:schemeClr val="phClr">
                <a:shade val="63000"/>
                <a:satMod val="120000"/>
              </a:schemeClr>
            </a:gs>
          </a:gsLst>
          <a:lin ang="5400000" scaled="0"/>
        </a:gradFill>
      </a:bgFillStyleLst>
    </a:fmtScheme>
  </a:themeElements>
  <a:objectDefaults/>
  <a:extraClrSchemeLst/>
  <a:extLst>
    <a:ext uri="{05A4C25C-085E-4340-85A3-A5531E510DB2}">
      <thm15:themeFamily xmlns:thm15="http://schemas.microsoft.com/office/thememl/2012/main" name="Office Theme" id="{62F939B6-93AF-4DB8-9C6B-D6C7DFDC589F}" vid="{4A3C46E8-61CC-4603-A589-7422A47A8E4A}"/>
    </a:ext>
  </a:extLst>
</a:theme>
</file>

<file path=ppt/theme/theme23.xml><?xml version="1.0" encoding="utf-8"?>
<a:theme xmlns:a="http://schemas.openxmlformats.org/drawingml/2006/main" name="Office Theme">
  <a:themeElements>
    <a:clrScheme name="Office">
      <a:dk1>
        <a:sysClr val="windowText" lastClr="000000"/>
      </a:dk1>
      <a:lt1>
        <a:sysClr val="window" lastClr="FFFFFF"/>
      </a:lt1>
      <a:dk2>
        <a:srgbClr val="44546A"/>
      </a:dk2>
      <a:lt2>
        <a:srgbClr val="E7E6E6"/>
      </a:lt2>
      <a:accent1>
        <a:srgbClr val="4472C4"/>
      </a:accent1>
      <a:accent2>
        <a:srgbClr val="ED7D31"/>
      </a:accent2>
      <a:accent3>
        <a:srgbClr val="A5A5A5"/>
      </a:accent3>
      <a:accent4>
        <a:srgbClr val="FFC000"/>
      </a:accent4>
      <a:accent5>
        <a:srgbClr val="5B9BD5"/>
      </a:accent5>
      <a:accent6>
        <a:srgbClr val="70AD47"/>
      </a:accent6>
      <a:hlink>
        <a:srgbClr val="0563C1"/>
      </a:hlink>
      <a:folHlink>
        <a:srgbClr val="954F72"/>
      </a:folHlink>
    </a:clrScheme>
    <a:fontScheme name="Office">
      <a:majorFont>
        <a:latin typeface="Calibri Light" panose="020F0302020204030204"/>
        <a:ea typeface=""/>
        <a:cs typeface=""/>
        <a:font script="Jpan" typeface="游ゴシック Light"/>
        <a:font script="Hang" typeface="맑은 고딕"/>
        <a:font script="Hans" typeface="等线 Light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  <a:font script="Geor" typeface="Sylfaen"/>
        <a:font script="Armn" typeface="Arial"/>
        <a:font script="Bugi" typeface="Leelawadee UI"/>
        <a:font script="Bopo" typeface="Microsoft JhengHei"/>
        <a:font script="Java" typeface="Javanese Text"/>
        <a:font script="Lisu" typeface="Segoe UI"/>
        <a:font script="Mymr" typeface="Myanmar Text"/>
        <a:font script="Nkoo" typeface="Ebrima"/>
        <a:font script="Olck" typeface="Nirmala UI"/>
        <a:font script="Osma" typeface="Ebrima"/>
        <a:font script="Phag" typeface="Phagspa"/>
        <a:font script="Syrn" typeface="Estrangelo Edessa"/>
        <a:font script="Syrj" typeface="Estrangelo Edessa"/>
        <a:font script="Syre" typeface="Estrangelo Edessa"/>
        <a:font script="Sora" typeface="Nirmala UI"/>
        <a:font script="Tale" typeface="Microsoft Tai Le"/>
        <a:font script="Talu" typeface="Microsoft New Tai Lue"/>
        <a:font script="Tfng" typeface="Ebrima"/>
      </a:majorFont>
      <a:minorFont>
        <a:latin typeface="Calibri" panose="020F0502020204030204"/>
        <a:ea typeface=""/>
        <a:cs typeface=""/>
        <a:font script="Jpan" typeface="游ゴシック"/>
        <a:font script="Hang" typeface="맑은 고딕"/>
        <a:font script="Hans" typeface="等线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  <a:font script="Armn" typeface="Arial"/>
        <a:font script="Bugi" typeface="Leelawadee UI"/>
        <a:font script="Bopo" typeface="Microsoft JhengHei"/>
        <a:font script="Java" typeface="Javanese Text"/>
        <a:font script="Lisu" typeface="Segoe UI"/>
        <a:font script="Mymr" typeface="Myanmar Text"/>
        <a:font script="Nkoo" typeface="Ebrima"/>
        <a:font script="Olck" typeface="Nirmala UI"/>
        <a:font script="Osma" typeface="Ebrima"/>
        <a:font script="Phag" typeface="Phagspa"/>
        <a:font script="Syrn" typeface="Estrangelo Edessa"/>
        <a:font script="Syrj" typeface="Estrangelo Edessa"/>
        <a:font script="Syre" typeface="Estrangelo Edessa"/>
        <a:font script="Sora" typeface="Nirmala UI"/>
        <a:font script="Tale" typeface="Microsoft Tai Le"/>
        <a:font script="Talu" typeface="Microsoft New Tai Lue"/>
        <a:font script="Tfng" typeface="Ebrima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lumMod val="110000"/>
                <a:satMod val="105000"/>
                <a:tint val="67000"/>
              </a:schemeClr>
            </a:gs>
            <a:gs pos="50000">
              <a:schemeClr val="phClr">
                <a:lumMod val="105000"/>
                <a:satMod val="103000"/>
                <a:tint val="73000"/>
              </a:schemeClr>
            </a:gs>
            <a:gs pos="100000">
              <a:schemeClr val="phClr">
                <a:lumMod val="105000"/>
                <a:satMod val="109000"/>
                <a:tint val="81000"/>
              </a:schemeClr>
            </a:gs>
          </a:gsLst>
          <a:lin ang="5400000" scaled="0"/>
        </a:gradFill>
        <a:gradFill rotWithShape="1">
          <a:gsLst>
            <a:gs pos="0">
              <a:schemeClr val="phClr">
                <a:satMod val="103000"/>
                <a:lumMod val="102000"/>
                <a:tint val="94000"/>
              </a:schemeClr>
            </a:gs>
            <a:gs pos="50000">
              <a:schemeClr val="phClr">
                <a:satMod val="110000"/>
                <a:lumMod val="100000"/>
                <a:shade val="100000"/>
              </a:schemeClr>
            </a:gs>
            <a:gs pos="100000">
              <a:schemeClr val="phClr">
                <a:lumMod val="99000"/>
                <a:satMod val="120000"/>
                <a:shade val="78000"/>
              </a:schemeClr>
            </a:gs>
          </a:gsLst>
          <a:lin ang="5400000" scaled="0"/>
        </a:gradFill>
      </a:fillStyleLst>
      <a:lnStyleLst>
        <a:ln w="6350" cap="flat" cmpd="sng" algn="ctr">
          <a:solidFill>
            <a:schemeClr val="phClr"/>
          </a:solidFill>
          <a:prstDash val="solid"/>
          <a:miter lim="800000"/>
        </a:ln>
        <a:ln w="12700" cap="flat" cmpd="sng" algn="ctr">
          <a:solidFill>
            <a:schemeClr val="phClr"/>
          </a:solidFill>
          <a:prstDash val="solid"/>
          <a:miter lim="800000"/>
        </a:ln>
        <a:ln w="19050" cap="flat" cmpd="sng" algn="ctr">
          <a:solidFill>
            <a:schemeClr val="phClr"/>
          </a:solidFill>
          <a:prstDash val="solid"/>
          <a:miter lim="800000"/>
        </a:ln>
      </a:lnStyleLst>
      <a:effectStyleLst>
        <a:effectStyle>
          <a:effectLst/>
        </a:effectStyle>
        <a:effectStyle>
          <a:effectLst/>
        </a:effectStyle>
        <a:effectStyle>
          <a:effectLst>
            <a:outerShdw blurRad="57150" dist="19050" dir="5400000" algn="ctr" rotWithShape="0">
              <a:srgbClr val="000000">
                <a:alpha val="63000"/>
              </a:srgbClr>
            </a:outerShdw>
          </a:effectLst>
        </a:effectStyle>
      </a:effectStyleLst>
      <a:bgFillStyleLst>
        <a:solidFill>
          <a:schemeClr val="phClr"/>
        </a:solidFill>
        <a:solidFill>
          <a:schemeClr val="phClr">
            <a:tint val="95000"/>
            <a:satMod val="170000"/>
          </a:schemeClr>
        </a:solidFill>
        <a:gradFill rotWithShape="1">
          <a:gsLst>
            <a:gs pos="0">
              <a:schemeClr val="phClr">
                <a:tint val="93000"/>
                <a:satMod val="150000"/>
                <a:shade val="98000"/>
                <a:lumMod val="102000"/>
              </a:schemeClr>
            </a:gs>
            <a:gs pos="50000">
              <a:schemeClr val="phClr">
                <a:tint val="98000"/>
                <a:satMod val="130000"/>
                <a:shade val="90000"/>
                <a:lumMod val="103000"/>
              </a:schemeClr>
            </a:gs>
            <a:gs pos="100000">
              <a:schemeClr val="phClr">
                <a:shade val="63000"/>
                <a:satMod val="120000"/>
              </a:schemeClr>
            </a:gs>
          </a:gsLst>
          <a:lin ang="5400000" scaled="0"/>
        </a:gradFill>
      </a:bgFillStyleLst>
    </a:fmtScheme>
  </a:themeElements>
  <a:objectDefaults/>
  <a:extraClrSchemeLst/>
  <a:extLst>
    <a:ext uri="{05A4C25C-085E-4340-85A3-A5531E510DB2}">
      <thm15:themeFamily xmlns:thm15="http://schemas.microsoft.com/office/thememl/2012/main" name="Office Theme" id="{62F939B6-93AF-4DB8-9C6B-D6C7DFDC589F}" vid="{4A3C46E8-61CC-4603-A589-7422A47A8E4A}"/>
    </a:ext>
  </a:extLst>
</a:theme>
</file>

<file path=customXml/_rels/item1.xml.rels><?xml version="1.0" encoding="UTF-8" standalone="yes"?>
<Relationships xmlns="http://schemas.openxmlformats.org/package/2006/relationships"><Relationship Id="rId1" Type="http://schemas.openxmlformats.org/officeDocument/2006/relationships/customXmlProps" Target="itemProps1.xml"/></Relationships>
</file>

<file path=customXml/_rels/item2.xml.rels><?xml version="1.0" encoding="UTF-8" standalone="yes"?>
<Relationships xmlns="http://schemas.openxmlformats.org/package/2006/relationships"><Relationship Id="rId1" Type="http://schemas.openxmlformats.org/officeDocument/2006/relationships/customXmlProps" Target="itemProps2.xml"/></Relationships>
</file>

<file path=customXml/_rels/item3.xml.rels><?xml version="1.0" encoding="UTF-8" standalone="yes"?>
<Relationships xmlns="http://schemas.openxmlformats.org/package/2006/relationships"><Relationship Id="rId1" Type="http://schemas.openxmlformats.org/officeDocument/2006/relationships/customXmlProps" Target="itemProps3.xml"/></Relationships>
</file>

<file path=customXml/item1.xml><?xml version="1.0" encoding="utf-8"?>
<p:properties xmlns:p="http://schemas.microsoft.com/office/2006/metadata/properties" xmlns:xsi="http://www.w3.org/2001/XMLSchema-instance" xmlns:pc="http://schemas.microsoft.com/office/infopath/2007/PartnerControls">
  <documentManagement/>
</p:properties>
</file>

<file path=customXml/item2.xml><?xml version="1.0" encoding="utf-8"?>
<ct:contentTypeSchema xmlns:ct="http://schemas.microsoft.com/office/2006/metadata/contentType" xmlns:ma="http://schemas.microsoft.com/office/2006/metadata/properties/metaAttributes" ct:_="" ma:_="" ma:contentTypeName="Document" ma:contentTypeID="0x010100A22DCA5D1B256B479227F480D2542598" ma:contentTypeVersion="11" ma:contentTypeDescription="Create a new document." ma:contentTypeScope="" ma:versionID="68ca945a54677db2e29a42d1f8357fb2">
  <xsd:schema xmlns:xsd="http://www.w3.org/2001/XMLSchema" xmlns:xs="http://www.w3.org/2001/XMLSchema" xmlns:p="http://schemas.microsoft.com/office/2006/metadata/properties" xmlns:ns2="211f9404-bca0-4bcf-9c1d-965ccb6f8d2d" xmlns:ns3="303dbf9b-b85b-46a0-94f1-894078c07ecd" targetNamespace="http://schemas.microsoft.com/office/2006/metadata/properties" ma:root="true" ma:fieldsID="c8ebb72be4a4c714af0916efcabc7353" ns2:_="" ns3:_="">
    <xsd:import namespace="211f9404-bca0-4bcf-9c1d-965ccb6f8d2d"/>
    <xsd:import namespace="303dbf9b-b85b-46a0-94f1-894078c07ecd"/>
    <xsd:element name="properties">
      <xsd:complexType>
        <xsd:sequence>
          <xsd:element name="documentManagement">
            <xsd:complexType>
              <xsd:all>
                <xsd:element ref="ns2:MediaServiceMetadata" minOccurs="0"/>
                <xsd:element ref="ns2:MediaServiceFastMetadata" minOccurs="0"/>
                <xsd:element ref="ns3:SharedWithUsers" minOccurs="0"/>
                <xsd:element ref="ns3:SharedWithDetails" minOccurs="0"/>
                <xsd:element ref="ns2:MediaServiceAutoKeyPoints" minOccurs="0"/>
                <xsd:element ref="ns2:MediaServiceKeyPoints" minOccurs="0"/>
                <xsd:element ref="ns2:MediaServiceAutoTags" minOccurs="0"/>
                <xsd:element ref="ns2:MediaServiceOCR" minOccurs="0"/>
                <xsd:element ref="ns2:MediaServiceGenerationTime" minOccurs="0"/>
                <xsd:element ref="ns2:MediaServiceEventHashCode" minOccurs="0"/>
                <xsd:element ref="ns2:MediaServiceDateTaken" minOccurs="0"/>
              </xsd:all>
            </xsd:complexType>
          </xsd:element>
        </xsd:sequence>
      </xsd:complexType>
    </xsd:element>
  </xsd:schema>
  <xsd:schema xmlns:xsd="http://www.w3.org/2001/XMLSchema" xmlns:xs="http://www.w3.org/2001/XMLSchema" xmlns:dms="http://schemas.microsoft.com/office/2006/documentManagement/types" xmlns:pc="http://schemas.microsoft.com/office/infopath/2007/PartnerControls" targetNamespace="211f9404-bca0-4bcf-9c1d-965ccb6f8d2d" elementFormDefault="qualified">
    <xsd:import namespace="http://schemas.microsoft.com/office/2006/documentManagement/types"/>
    <xsd:import namespace="http://schemas.microsoft.com/office/infopath/2007/PartnerControls"/>
    <xsd:element name="MediaServiceMetadata" ma:index="8" nillable="true" ma:displayName="MediaServiceMetadata" ma:hidden="true" ma:internalName="MediaServiceMetadata" ma:readOnly="true">
      <xsd:simpleType>
        <xsd:restriction base="dms:Note"/>
      </xsd:simpleType>
    </xsd:element>
    <xsd:element name="MediaServiceFastMetadata" ma:index="9" nillable="true" ma:displayName="MediaServiceFastMetadata" ma:hidden="true" ma:internalName="MediaServiceFastMetadata" ma:readOnly="true">
      <xsd:simpleType>
        <xsd:restriction base="dms:Note"/>
      </xsd:simpleType>
    </xsd:element>
    <xsd:element name="MediaServiceAutoKeyPoints" ma:index="12" nillable="true" ma:displayName="MediaServiceAutoKeyPoints" ma:hidden="true" ma:internalName="MediaServiceAutoKeyPoints" ma:readOnly="true">
      <xsd:simpleType>
        <xsd:restriction base="dms:Note"/>
      </xsd:simpleType>
    </xsd:element>
    <xsd:element name="MediaServiceKeyPoints" ma:index="13" nillable="true" ma:displayName="KeyPoints" ma:internalName="MediaServiceKeyPoints" ma:readOnly="true">
      <xsd:simpleType>
        <xsd:restriction base="dms:Note">
          <xsd:maxLength value="255"/>
        </xsd:restriction>
      </xsd:simpleType>
    </xsd:element>
    <xsd:element name="MediaServiceAutoTags" ma:index="14" nillable="true" ma:displayName="Tags" ma:internalName="MediaServiceAutoTags" ma:readOnly="true">
      <xsd:simpleType>
        <xsd:restriction base="dms:Text"/>
      </xsd:simpleType>
    </xsd:element>
    <xsd:element name="MediaServiceOCR" ma:index="15" nillable="true" ma:displayName="Extracted Text" ma:internalName="MediaServiceOCR" ma:readOnly="true">
      <xsd:simpleType>
        <xsd:restriction base="dms:Note">
          <xsd:maxLength value="255"/>
        </xsd:restriction>
      </xsd:simpleType>
    </xsd:element>
    <xsd:element name="MediaServiceGenerationTime" ma:index="16" nillable="true" ma:displayName="MediaServiceGenerationTime" ma:hidden="true" ma:internalName="MediaServiceGenerationTime" ma:readOnly="true">
      <xsd:simpleType>
        <xsd:restriction base="dms:Text"/>
      </xsd:simpleType>
    </xsd:element>
    <xsd:element name="MediaServiceEventHashCode" ma:index="17" nillable="true" ma:displayName="MediaServiceEventHashCode" ma:hidden="true" ma:internalName="MediaServiceEventHashCode" ma:readOnly="true">
      <xsd:simpleType>
        <xsd:restriction base="dms:Text"/>
      </xsd:simpleType>
    </xsd:element>
    <xsd:element name="MediaServiceDateTaken" ma:index="18" nillable="true" ma:displayName="MediaServiceDateTaken" ma:hidden="true" ma:internalName="MediaServiceDateTaken" ma:readOnly="true">
      <xsd:simpleType>
        <xsd:restriction base="dms:Text"/>
      </xsd:simpleType>
    </xsd:element>
  </xsd:schema>
  <xsd:schema xmlns:xsd="http://www.w3.org/2001/XMLSchema" xmlns:xs="http://www.w3.org/2001/XMLSchema" xmlns:dms="http://schemas.microsoft.com/office/2006/documentManagement/types" xmlns:pc="http://schemas.microsoft.com/office/infopath/2007/PartnerControls" targetNamespace="303dbf9b-b85b-46a0-94f1-894078c07ecd" elementFormDefault="qualified">
    <xsd:import namespace="http://schemas.microsoft.com/office/2006/documentManagement/types"/>
    <xsd:import namespace="http://schemas.microsoft.com/office/infopath/2007/PartnerControls"/>
    <xsd:element name="SharedWithUsers" ma:index="10" nillable="true" ma:displayName="Shared With" ma:internalName="SharedWithUsers" ma:readOnly="true">
      <xsd:complexType>
        <xsd:complexContent>
          <xsd:extension base="dms:UserMulti">
            <xsd:sequence>
              <xsd:element name="UserInfo" minOccurs="0" maxOccurs="unbounded">
                <xsd:complexType>
                  <xsd:sequence>
                    <xsd:element name="DisplayName" type="xsd:string" minOccurs="0"/>
                    <xsd:element name="AccountId" type="dms:UserId" minOccurs="0" nillable="true"/>
                    <xsd:element name="AccountType" type="xsd:string" minOccurs="0"/>
                  </xsd:sequence>
                </xsd:complexType>
              </xsd:element>
            </xsd:sequence>
          </xsd:extension>
        </xsd:complexContent>
      </xsd:complexType>
    </xsd:element>
    <xsd:element name="SharedWithDetails" ma:index="11" nillable="true" ma:displayName="Shared With Details" ma:internalName="SharedWithDetails" ma:readOnly="true">
      <xsd:simpleType>
        <xsd:restriction base="dms:Note">
          <xsd:maxLength value="255"/>
        </xsd:restriction>
      </xsd:simpleType>
    </xsd:element>
  </xsd:schema>
  <xsd:schema xmlns="http://schemas.openxmlformats.org/package/2006/metadata/core-properties" xmlns:xsd="http://www.w3.org/2001/XMLSchema" xmlns:xsi="http://www.w3.org/2001/XMLSchema-instance" xmlns:dc="http://purl.org/dc/elements/1.1/" xmlns:dcterms="http://purl.org/dc/terms/" xmlns:odoc="http://schemas.microsoft.com/internal/obd" targetNamespace="http://schemas.openxmlformats.org/package/2006/metadata/core-properties" elementFormDefault="qualified" attributeFormDefault="unqualified" blockDefault="#all">
    <xsd:import namespace="http://purl.org/dc/elements/1.1/" schemaLocation="http://dublincore.org/schemas/xmls/qdc/2003/04/02/dc.xsd"/>
    <xsd:import namespace="http://purl.org/dc/terms/" schemaLocation="http://dublincore.org/schemas/xmls/qdc/2003/04/02/dcterms.xsd"/>
    <xsd:element name="coreProperties" type="CT_coreProperties"/>
    <xsd:complexType name="CT_coreProperties">
      <xsd:all>
        <xsd:element ref="dc:creator" minOccurs="0" maxOccurs="1"/>
        <xsd:element ref="dcterms:created" minOccurs="0" maxOccurs="1"/>
        <xsd:element ref="dc:identifier" minOccurs="0" maxOccurs="1"/>
        <xsd:element name="contentType" minOccurs="0" maxOccurs="1" type="xsd:string" ma:index="0" ma:displayName="Content Type"/>
        <xsd:element ref="dc:title" minOccurs="0" maxOccurs="1" ma:index="4" ma:displayName="Title"/>
        <xsd:element ref="dc:subject" minOccurs="0" maxOccurs="1"/>
        <xsd:element ref="dc:description" minOccurs="0" maxOccurs="1"/>
        <xsd:element name="keywords" minOccurs="0" maxOccurs="1" type="xsd:string"/>
        <xsd:element ref="dc:language" minOccurs="0" maxOccurs="1"/>
        <xsd:element name="category" minOccurs="0" maxOccurs="1" type="xsd:string"/>
        <xsd:element name="version" minOccurs="0" maxOccurs="1" type="xsd:string"/>
        <xsd:element name="revision" minOccurs="0" maxOccurs="1" type="xsd:string">
          <xsd:annotation>
            <xsd:documentation>
                        This value indicates the number of saves or revisions. The application is responsible for updating this value after each revision.
                    </xsd:documentation>
          </xsd:annotation>
        </xsd:element>
        <xsd:element name="lastModifiedBy" minOccurs="0" maxOccurs="1" type="xsd:string"/>
        <xsd:element ref="dcterms:modified" minOccurs="0" maxOccurs="1"/>
        <xsd:element name="contentStatus" minOccurs="0" maxOccurs="1" type="xsd:string"/>
      </xsd:all>
    </xsd:complexType>
  </xsd:schema>
  <xs:schema xmlns:pc="http://schemas.microsoft.com/office/infopath/2007/PartnerControls" xmlns:xs="http://www.w3.org/2001/XMLSchema" targetNamespace="http://schemas.microsoft.com/office/infopath/2007/PartnerControls" elementFormDefault="qualified" attributeFormDefault="unqualified">
    <xs:element name="Person">
      <xs:complexType>
        <xs:sequence>
          <xs:element ref="pc:DisplayName" minOccurs="0"/>
          <xs:element ref="pc:AccountId" minOccurs="0"/>
          <xs:element ref="pc:AccountType" minOccurs="0"/>
        </xs:sequence>
      </xs:complexType>
    </xs:element>
    <xs:element name="DisplayName" type="xs:string"/>
    <xs:element name="AccountId" type="xs:string"/>
    <xs:element name="AccountType" type="xs:string"/>
    <xs:element name="BDCAssociatedEntity">
      <xs:complexType>
        <xs:sequence>
          <xs:element ref="pc:BDCEntity" minOccurs="0" maxOccurs="unbounded"/>
        </xs:sequence>
        <xs:attribute ref="pc:EntityNamespace"/>
        <xs:attribute ref="pc:EntityName"/>
        <xs:attribute ref="pc:SystemInstanceName"/>
        <xs:attribute ref="pc:AssociationName"/>
      </xs:complexType>
    </xs:element>
    <xs:attribute name="EntityNamespace" type="xs:string"/>
    <xs:attribute name="EntityName" type="xs:string"/>
    <xs:attribute name="SystemInstanceName" type="xs:string"/>
    <xs:attribute name="AssociationName" type="xs:string"/>
    <xs:element name="BDCEntity">
      <xs:complexType>
        <xs:sequence>
          <xs:element ref="pc:EntityDisplayName" minOccurs="0"/>
          <xs:element ref="pc:EntityInstanceReference" minOccurs="0"/>
          <xs:element ref="pc:EntityId1" minOccurs="0"/>
          <xs:element ref="pc:EntityId2" minOccurs="0"/>
          <xs:element ref="pc:EntityId3" minOccurs="0"/>
          <xs:element ref="pc:EntityId4" minOccurs="0"/>
          <xs:element ref="pc:EntityId5" minOccurs="0"/>
        </xs:sequence>
      </xs:complexType>
    </xs:element>
    <xs:element name="EntityDisplayName" type="xs:string"/>
    <xs:element name="EntityInstanceReference" type="xs:string"/>
    <xs:element name="EntityId1" type="xs:string"/>
    <xs:element name="EntityId2" type="xs:string"/>
    <xs:element name="EntityId3" type="xs:string"/>
    <xs:element name="EntityId4" type="xs:string"/>
    <xs:element name="EntityId5" type="xs:string"/>
    <xs:element name="Terms">
      <xs:complexType>
        <xs:sequence>
          <xs:element ref="pc:TermInfo" minOccurs="0" maxOccurs="unbounded"/>
        </xs:sequence>
      </xs:complexType>
    </xs:element>
    <xs:element name="TermInfo">
      <xs:complexType>
        <xs:sequence>
          <xs:element ref="pc:TermName" minOccurs="0"/>
          <xs:element ref="pc:TermId" minOccurs="0"/>
        </xs:sequence>
      </xs:complexType>
    </xs:element>
    <xs:element name="TermName" type="xs:string"/>
    <xs:element name="TermId" type="xs:string"/>
  </xs:schema>
</ct:contentTypeSchema>
</file>

<file path=customXml/item3.xml><?xml version="1.0" encoding="utf-8"?>
<?mso-contentType ?>
<FormTemplates xmlns="http://schemas.microsoft.com/sharepoint/v3/contenttype/forms">
  <Display>DocumentLibraryForm</Display>
  <Edit>DocumentLibraryForm</Edit>
  <New>DocumentLibraryForm</New>
</FormTemplates>
</file>

<file path=customXml/itemProps1.xml><?xml version="1.0" encoding="utf-8"?>
<ds:datastoreItem xmlns:ds="http://schemas.openxmlformats.org/officeDocument/2006/customXml" ds:itemID="{67D09DC4-48CE-45C2-9393-0A8E48C8FD95}">
  <ds:schemaRefs>
    <ds:schemaRef ds:uri="http://schemas.microsoft.com/office/2006/metadata/properties"/>
    <ds:schemaRef ds:uri="http://schemas.microsoft.com/office/infopath/2007/PartnerControls"/>
  </ds:schemaRefs>
</ds:datastoreItem>
</file>

<file path=customXml/itemProps2.xml><?xml version="1.0" encoding="utf-8"?>
<ds:datastoreItem xmlns:ds="http://schemas.openxmlformats.org/officeDocument/2006/customXml" ds:itemID="{59A90DE1-5030-4590-8AE5-55F67A0F029B}">
  <ds:schemaRefs>
    <ds:schemaRef ds:uri="http://schemas.microsoft.com/office/2006/metadata/contentType"/>
    <ds:schemaRef ds:uri="http://schemas.microsoft.com/office/2006/metadata/properties/metaAttributes"/>
    <ds:schemaRef ds:uri="http://www.w3.org/2001/XMLSchema"/>
    <ds:schemaRef ds:uri="http://schemas.microsoft.com/office/2006/metadata/properties"/>
    <ds:schemaRef ds:uri="211f9404-bca0-4bcf-9c1d-965ccb6f8d2d"/>
    <ds:schemaRef ds:uri="303dbf9b-b85b-46a0-94f1-894078c07ecd"/>
    <ds:schemaRef ds:uri="http://schemas.microsoft.com/office/2006/documentManagement/types"/>
    <ds:schemaRef ds:uri="http://schemas.microsoft.com/office/infopath/2007/PartnerControls"/>
    <ds:schemaRef ds:uri="http://schemas.openxmlformats.org/package/2006/metadata/core-properties"/>
    <ds:schemaRef ds:uri="http://purl.org/dc/elements/1.1/"/>
    <ds:schemaRef ds:uri="http://purl.org/dc/terms/"/>
    <ds:schemaRef ds:uri="http://schemas.microsoft.com/internal/obd"/>
  </ds:schemaRefs>
</ds:datastoreItem>
</file>

<file path=customXml/itemProps3.xml><?xml version="1.0" encoding="utf-8"?>
<ds:datastoreItem xmlns:ds="http://schemas.openxmlformats.org/officeDocument/2006/customXml" ds:itemID="{DAEDFBF8-727B-4366-BD16-3E84A7D12848}">
  <ds:schemaRefs>
    <ds:schemaRef ds:uri="http://schemas.microsoft.com/sharepoint/v3/contenttype/forms"/>
  </ds:schemaRefs>
</ds:datastoreItem>
</file>

<file path=docProps/app.xml><?xml version="1.0" encoding="utf-8"?>
<Properties xmlns="http://schemas.openxmlformats.org/officeDocument/2006/extended-properties" xmlns:vt="http://schemas.openxmlformats.org/officeDocument/2006/docPropsVTypes">
  <TotalTime>0</TotalTime>
  <Words>988</Words>
  <Application>Microsoft Office PowerPoint</Application>
  <PresentationFormat>Widescreen</PresentationFormat>
  <Paragraphs>157</Paragraphs>
  <Slides>17</Slides>
  <Notes>15</Notes>
  <HiddenSlides>0</HiddenSlides>
  <MMClips>0</MMClips>
  <ScaleCrop>false</ScaleCrop>
  <HeadingPairs>
    <vt:vector size="6" baseType="variant">
      <vt:variant>
        <vt:lpstr>Fonts Used</vt:lpstr>
      </vt:variant>
      <vt:variant>
        <vt:i4>3</vt:i4>
      </vt:variant>
      <vt:variant>
        <vt:lpstr>Theme</vt:lpstr>
      </vt:variant>
      <vt:variant>
        <vt:i4>22</vt:i4>
      </vt:variant>
      <vt:variant>
        <vt:lpstr>Slide Titles</vt:lpstr>
      </vt:variant>
      <vt:variant>
        <vt:i4>17</vt:i4>
      </vt:variant>
    </vt:vector>
  </HeadingPairs>
  <TitlesOfParts>
    <vt:vector size="42" baseType="lpstr">
      <vt:lpstr>Arial</vt:lpstr>
      <vt:lpstr>Calibri</vt:lpstr>
      <vt:lpstr>Calibri Light</vt:lpstr>
      <vt:lpstr>UWTSD 200 Holding Page</vt:lpstr>
      <vt:lpstr>UWTSD 200_Title Page</vt:lpstr>
      <vt:lpstr>UWTSD 200_Title Page 1</vt:lpstr>
      <vt:lpstr>UWTSD 200_Title Page 2</vt:lpstr>
      <vt:lpstr>UWTSD 200_Title Page 3</vt:lpstr>
      <vt:lpstr>UWTSD 200_Subtitle 1</vt:lpstr>
      <vt:lpstr>UWTSD 200_Subtitle 2</vt:lpstr>
      <vt:lpstr>UWTSD 200_Subtitle 3</vt:lpstr>
      <vt:lpstr>UWTSD 200_Subtitle 4</vt:lpstr>
      <vt:lpstr>UWTSD 200_Text 1</vt:lpstr>
      <vt:lpstr>UWTSD 200_Text 2</vt:lpstr>
      <vt:lpstr>UWTSD 200_Text 3</vt:lpstr>
      <vt:lpstr>UWTSD 200_Text 4</vt:lpstr>
      <vt:lpstr>UWTSD 200_Text 5</vt:lpstr>
      <vt:lpstr>UWTSD 200_Text 6</vt:lpstr>
      <vt:lpstr>UWTSD 200_Text 7</vt:lpstr>
      <vt:lpstr>UWTSD 200_Text 8</vt:lpstr>
      <vt:lpstr>UWTSD Logo Variations with Image Behind</vt:lpstr>
      <vt:lpstr>UWTSD Logo Full Colour_Bottom Left</vt:lpstr>
      <vt:lpstr>UWTSD Logo only mono_top left</vt:lpstr>
      <vt:lpstr>UWTSD Logo only mono_bottom left</vt:lpstr>
      <vt:lpstr>Title Slide 1</vt:lpstr>
      <vt:lpstr>PowerPoint Presentation</vt:lpstr>
      <vt:lpstr>Lecture objectives</vt:lpstr>
      <vt:lpstr>Data Retrieval with SQL</vt:lpstr>
      <vt:lpstr>Non-correlated Subquery</vt:lpstr>
      <vt:lpstr>Non-correlated Subquery</vt:lpstr>
      <vt:lpstr>Non-correlated Subquery</vt:lpstr>
      <vt:lpstr>Correlated Query</vt:lpstr>
      <vt:lpstr>Correlated Query</vt:lpstr>
      <vt:lpstr>Subqueries vs Joins</vt:lpstr>
      <vt:lpstr>Inner Joins</vt:lpstr>
      <vt:lpstr>Inner Joins</vt:lpstr>
      <vt:lpstr>Inner Joins</vt:lpstr>
      <vt:lpstr>Outer Joins</vt:lpstr>
      <vt:lpstr>Outer Joins</vt:lpstr>
      <vt:lpstr>Outer Joins</vt:lpstr>
      <vt:lpstr>Outer Joins</vt:lpstr>
      <vt:lpstr>PowerPoint Presentation</vt:lpstr>
    </vt:vector>
  </TitlesOfParts>
  <Company/>
  <LinksUpToDate>false</LinksUpToDate>
  <SharedDoc>false</SharedDoc>
  <HyperlinksChanged>false</HyperlinksChanged>
  <AppVersion>16.0000</AppVersion>
</Properties>
</file>

<file path=docProps/core.xml><?xml version="1.0" encoding="utf-8"?>
<cp:coreProperties xmlns:cp="http://schemas.openxmlformats.org/package/2006/metadata/core-properties" xmlns:dc="http://purl.org/dc/elements/1.1/" xmlns:dcterms="http://purl.org/dc/terms/" xmlns:dcmitype="http://purl.org/dc/dcmitype/" xmlns:xsi="http://www.w3.org/2001/XMLSchema-instance">
  <dc:title>PowerPoint Presentation</dc:title>
  <dc:creator>Ffion Evans</dc:creator>
  <cp:lastModifiedBy>Mark Huntly</cp:lastModifiedBy>
  <cp:revision>112</cp:revision>
  <dcterms:created xsi:type="dcterms:W3CDTF">2021-03-09T15:35:42Z</dcterms:created>
  <dcterms:modified xsi:type="dcterms:W3CDTF">2024-10-20T18:34:27Z</dcterms:modified>
</cp:coreProperties>
</file>

<file path=docProps/custom.xml><?xml version="1.0" encoding="utf-8"?>
<Properties xmlns="http://schemas.openxmlformats.org/officeDocument/2006/custom-properties" xmlns:vt="http://schemas.openxmlformats.org/officeDocument/2006/docPropsVTypes">
  <property fmtid="{D5CDD505-2E9C-101B-9397-08002B2CF9AE}" pid="2" name="ContentTypeId">
    <vt:lpwstr>0x010100A22DCA5D1B256B479227F480D2542598</vt:lpwstr>
  </property>
</Properties>
</file>