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9" r:id="rId3"/>
    <p:sldId id="257" r:id="rId4"/>
    <p:sldId id="258" r:id="rId5"/>
    <p:sldId id="260" r:id="rId6"/>
    <p:sldId id="261" r:id="rId7"/>
    <p:sldId id="264" r:id="rId8"/>
    <p:sldId id="262" r:id="rId9"/>
    <p:sldId id="265" r:id="rId10"/>
    <p:sldId id="26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196" autoAdjust="0"/>
    <p:restoredTop sz="94660"/>
  </p:normalViewPr>
  <p:slideViewPr>
    <p:cSldViewPr snapToGrid="0">
      <p:cViewPr>
        <p:scale>
          <a:sx n="125" d="100"/>
          <a:sy n="125" d="100"/>
        </p:scale>
        <p:origin x="90" y="-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65BBD29-4D34-4025-AD2B-F0264383A144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DB1D7AF-7CB6-42A7-A4C7-7D448A15085D}">
      <dgm:prSet/>
      <dgm:spPr/>
      <dgm:t>
        <a:bodyPr/>
        <a:lstStyle/>
        <a:p>
          <a:r>
            <a:rPr lang="en-GB" b="0" i="0"/>
            <a:t>Made for students</a:t>
          </a:r>
          <a:endParaRPr lang="en-US"/>
        </a:p>
      </dgm:t>
    </dgm:pt>
    <dgm:pt modelId="{2F2F9B0B-58A7-47A6-9617-7401FE338FF9}" type="parTrans" cxnId="{8CFB9A7D-2DED-4015-B9CF-A8C5390E617D}">
      <dgm:prSet/>
      <dgm:spPr/>
      <dgm:t>
        <a:bodyPr/>
        <a:lstStyle/>
        <a:p>
          <a:endParaRPr lang="en-US"/>
        </a:p>
      </dgm:t>
    </dgm:pt>
    <dgm:pt modelId="{5F110F9E-8D13-4621-95E8-4FA9EF7130DD}" type="sibTrans" cxnId="{8CFB9A7D-2DED-4015-B9CF-A8C5390E617D}">
      <dgm:prSet/>
      <dgm:spPr/>
      <dgm:t>
        <a:bodyPr/>
        <a:lstStyle/>
        <a:p>
          <a:endParaRPr lang="en-US"/>
        </a:p>
      </dgm:t>
    </dgm:pt>
    <dgm:pt modelId="{E830A385-3CDF-4159-8270-AFF6BBE81514}">
      <dgm:prSet/>
      <dgm:spPr/>
      <dgm:t>
        <a:bodyPr/>
        <a:lstStyle/>
        <a:p>
          <a:r>
            <a:rPr lang="en-GB" b="0" i="0"/>
            <a:t>People who want to improve their mental or physical health</a:t>
          </a:r>
          <a:endParaRPr lang="en-US"/>
        </a:p>
      </dgm:t>
    </dgm:pt>
    <dgm:pt modelId="{1A731507-2C00-4407-83B5-2FEF1A33EA0E}" type="parTrans" cxnId="{4083635B-93BD-477C-9EF0-5BD67633D3EE}">
      <dgm:prSet/>
      <dgm:spPr/>
      <dgm:t>
        <a:bodyPr/>
        <a:lstStyle/>
        <a:p>
          <a:endParaRPr lang="en-US"/>
        </a:p>
      </dgm:t>
    </dgm:pt>
    <dgm:pt modelId="{3CA8C799-76E9-4C10-A5CE-9030EFE8ABDB}" type="sibTrans" cxnId="{4083635B-93BD-477C-9EF0-5BD67633D3EE}">
      <dgm:prSet/>
      <dgm:spPr/>
      <dgm:t>
        <a:bodyPr/>
        <a:lstStyle/>
        <a:p>
          <a:endParaRPr lang="en-US"/>
        </a:p>
      </dgm:t>
    </dgm:pt>
    <dgm:pt modelId="{37839D41-E92E-46E5-93C2-0838CAE0318E}">
      <dgm:prSet/>
      <dgm:spPr/>
      <dgm:t>
        <a:bodyPr/>
        <a:lstStyle/>
        <a:p>
          <a:r>
            <a:rPr lang="en-GB" b="0" i="0"/>
            <a:t>People who want to see their life represented by numbers</a:t>
          </a:r>
          <a:endParaRPr lang="en-US"/>
        </a:p>
      </dgm:t>
    </dgm:pt>
    <dgm:pt modelId="{0151DBEB-EFD0-41E3-B238-5813D18FF946}" type="parTrans" cxnId="{7C5345C8-9B4B-4F4F-BF7C-E0F5990DDCA5}">
      <dgm:prSet/>
      <dgm:spPr/>
      <dgm:t>
        <a:bodyPr/>
        <a:lstStyle/>
        <a:p>
          <a:endParaRPr lang="en-US"/>
        </a:p>
      </dgm:t>
    </dgm:pt>
    <dgm:pt modelId="{5464786D-2187-4CDF-8325-8FDF0E10C328}" type="sibTrans" cxnId="{7C5345C8-9B4B-4F4F-BF7C-E0F5990DDCA5}">
      <dgm:prSet/>
      <dgm:spPr/>
      <dgm:t>
        <a:bodyPr/>
        <a:lstStyle/>
        <a:p>
          <a:endParaRPr lang="en-US"/>
        </a:p>
      </dgm:t>
    </dgm:pt>
    <dgm:pt modelId="{BCEE62C5-2D7B-4DBF-ACAF-9B5FF36BD5AA}" type="pres">
      <dgm:prSet presAssocID="{365BBD29-4D34-4025-AD2B-F0264383A144}" presName="outerComposite" presStyleCnt="0">
        <dgm:presLayoutVars>
          <dgm:chMax val="5"/>
          <dgm:dir/>
          <dgm:resizeHandles val="exact"/>
        </dgm:presLayoutVars>
      </dgm:prSet>
      <dgm:spPr/>
    </dgm:pt>
    <dgm:pt modelId="{7ABFDFC0-374E-4732-B680-B2485E61DFB4}" type="pres">
      <dgm:prSet presAssocID="{365BBD29-4D34-4025-AD2B-F0264383A144}" presName="dummyMaxCanvas" presStyleCnt="0">
        <dgm:presLayoutVars/>
      </dgm:prSet>
      <dgm:spPr/>
    </dgm:pt>
    <dgm:pt modelId="{D5BEC704-308A-4B0B-9B79-5DA00D1877F7}" type="pres">
      <dgm:prSet presAssocID="{365BBD29-4D34-4025-AD2B-F0264383A144}" presName="ThreeNodes_1" presStyleLbl="node1" presStyleIdx="0" presStyleCnt="3">
        <dgm:presLayoutVars>
          <dgm:bulletEnabled val="1"/>
        </dgm:presLayoutVars>
      </dgm:prSet>
      <dgm:spPr/>
    </dgm:pt>
    <dgm:pt modelId="{9EA46D4D-B9BE-4291-92C6-50B8ADED5061}" type="pres">
      <dgm:prSet presAssocID="{365BBD29-4D34-4025-AD2B-F0264383A144}" presName="ThreeNodes_2" presStyleLbl="node1" presStyleIdx="1" presStyleCnt="3">
        <dgm:presLayoutVars>
          <dgm:bulletEnabled val="1"/>
        </dgm:presLayoutVars>
      </dgm:prSet>
      <dgm:spPr/>
    </dgm:pt>
    <dgm:pt modelId="{AB6B904C-5068-4E8F-AD86-67F0448D043F}" type="pres">
      <dgm:prSet presAssocID="{365BBD29-4D34-4025-AD2B-F0264383A144}" presName="ThreeNodes_3" presStyleLbl="node1" presStyleIdx="2" presStyleCnt="3">
        <dgm:presLayoutVars>
          <dgm:bulletEnabled val="1"/>
        </dgm:presLayoutVars>
      </dgm:prSet>
      <dgm:spPr/>
    </dgm:pt>
    <dgm:pt modelId="{E7E1B991-D9EA-476D-9D39-308FFB5A454F}" type="pres">
      <dgm:prSet presAssocID="{365BBD29-4D34-4025-AD2B-F0264383A144}" presName="ThreeConn_1-2" presStyleLbl="fgAccFollowNode1" presStyleIdx="0" presStyleCnt="2">
        <dgm:presLayoutVars>
          <dgm:bulletEnabled val="1"/>
        </dgm:presLayoutVars>
      </dgm:prSet>
      <dgm:spPr/>
    </dgm:pt>
    <dgm:pt modelId="{EC1EE7C1-390F-4CB4-9726-8A6A8BA1727E}" type="pres">
      <dgm:prSet presAssocID="{365BBD29-4D34-4025-AD2B-F0264383A144}" presName="ThreeConn_2-3" presStyleLbl="fgAccFollowNode1" presStyleIdx="1" presStyleCnt="2">
        <dgm:presLayoutVars>
          <dgm:bulletEnabled val="1"/>
        </dgm:presLayoutVars>
      </dgm:prSet>
      <dgm:spPr/>
    </dgm:pt>
    <dgm:pt modelId="{016DE840-CC58-4D9B-9C10-1A2251A1C748}" type="pres">
      <dgm:prSet presAssocID="{365BBD29-4D34-4025-AD2B-F0264383A144}" presName="ThreeNodes_1_text" presStyleLbl="node1" presStyleIdx="2" presStyleCnt="3">
        <dgm:presLayoutVars>
          <dgm:bulletEnabled val="1"/>
        </dgm:presLayoutVars>
      </dgm:prSet>
      <dgm:spPr/>
    </dgm:pt>
    <dgm:pt modelId="{5BBC56D3-236F-4263-9262-B39F5850843B}" type="pres">
      <dgm:prSet presAssocID="{365BBD29-4D34-4025-AD2B-F0264383A144}" presName="ThreeNodes_2_text" presStyleLbl="node1" presStyleIdx="2" presStyleCnt="3">
        <dgm:presLayoutVars>
          <dgm:bulletEnabled val="1"/>
        </dgm:presLayoutVars>
      </dgm:prSet>
      <dgm:spPr/>
    </dgm:pt>
    <dgm:pt modelId="{DD2700B7-18C7-47A1-9B9F-BF56CEE2806F}" type="pres">
      <dgm:prSet presAssocID="{365BBD29-4D34-4025-AD2B-F0264383A144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8622701C-C2F5-49E2-B1F0-33DB643C0C4E}" type="presOf" srcId="{E830A385-3CDF-4159-8270-AFF6BBE81514}" destId="{9EA46D4D-B9BE-4291-92C6-50B8ADED5061}" srcOrd="0" destOrd="0" presId="urn:microsoft.com/office/officeart/2005/8/layout/vProcess5"/>
    <dgm:cxn modelId="{C7A2382E-8C43-4175-AD1B-49759A6EFB49}" type="presOf" srcId="{ADB1D7AF-7CB6-42A7-A4C7-7D448A15085D}" destId="{D5BEC704-308A-4B0B-9B79-5DA00D1877F7}" srcOrd="0" destOrd="0" presId="urn:microsoft.com/office/officeart/2005/8/layout/vProcess5"/>
    <dgm:cxn modelId="{F64F5D31-1391-4CB9-BCED-6D37BA445549}" type="presOf" srcId="{365BBD29-4D34-4025-AD2B-F0264383A144}" destId="{BCEE62C5-2D7B-4DBF-ACAF-9B5FF36BD5AA}" srcOrd="0" destOrd="0" presId="urn:microsoft.com/office/officeart/2005/8/layout/vProcess5"/>
    <dgm:cxn modelId="{4083635B-93BD-477C-9EF0-5BD67633D3EE}" srcId="{365BBD29-4D34-4025-AD2B-F0264383A144}" destId="{E830A385-3CDF-4159-8270-AFF6BBE81514}" srcOrd="1" destOrd="0" parTransId="{1A731507-2C00-4407-83B5-2FEF1A33EA0E}" sibTransId="{3CA8C799-76E9-4C10-A5CE-9030EFE8ABDB}"/>
    <dgm:cxn modelId="{BD0F7D59-1A39-4F20-A9FB-0B2C21DACF1E}" type="presOf" srcId="{5F110F9E-8D13-4621-95E8-4FA9EF7130DD}" destId="{E7E1B991-D9EA-476D-9D39-308FFB5A454F}" srcOrd="0" destOrd="0" presId="urn:microsoft.com/office/officeart/2005/8/layout/vProcess5"/>
    <dgm:cxn modelId="{8CFB9A7D-2DED-4015-B9CF-A8C5390E617D}" srcId="{365BBD29-4D34-4025-AD2B-F0264383A144}" destId="{ADB1D7AF-7CB6-42A7-A4C7-7D448A15085D}" srcOrd="0" destOrd="0" parTransId="{2F2F9B0B-58A7-47A6-9617-7401FE338FF9}" sibTransId="{5F110F9E-8D13-4621-95E8-4FA9EF7130DD}"/>
    <dgm:cxn modelId="{7C5345C8-9B4B-4F4F-BF7C-E0F5990DDCA5}" srcId="{365BBD29-4D34-4025-AD2B-F0264383A144}" destId="{37839D41-E92E-46E5-93C2-0838CAE0318E}" srcOrd="2" destOrd="0" parTransId="{0151DBEB-EFD0-41E3-B238-5813D18FF946}" sibTransId="{5464786D-2187-4CDF-8325-8FDF0E10C328}"/>
    <dgm:cxn modelId="{692FECE1-AD1B-429C-BE24-E276633859B2}" type="presOf" srcId="{E830A385-3CDF-4159-8270-AFF6BBE81514}" destId="{5BBC56D3-236F-4263-9262-B39F5850843B}" srcOrd="1" destOrd="0" presId="urn:microsoft.com/office/officeart/2005/8/layout/vProcess5"/>
    <dgm:cxn modelId="{85E104E4-EE44-4790-8161-79191A72A716}" type="presOf" srcId="{37839D41-E92E-46E5-93C2-0838CAE0318E}" destId="{DD2700B7-18C7-47A1-9B9F-BF56CEE2806F}" srcOrd="1" destOrd="0" presId="urn:microsoft.com/office/officeart/2005/8/layout/vProcess5"/>
    <dgm:cxn modelId="{2D9758F0-CC92-43C3-ABA4-176799F87A41}" type="presOf" srcId="{37839D41-E92E-46E5-93C2-0838CAE0318E}" destId="{AB6B904C-5068-4E8F-AD86-67F0448D043F}" srcOrd="0" destOrd="0" presId="urn:microsoft.com/office/officeart/2005/8/layout/vProcess5"/>
    <dgm:cxn modelId="{7CB345F8-196C-4540-AC59-2F4889D3130A}" type="presOf" srcId="{3CA8C799-76E9-4C10-A5CE-9030EFE8ABDB}" destId="{EC1EE7C1-390F-4CB4-9726-8A6A8BA1727E}" srcOrd="0" destOrd="0" presId="urn:microsoft.com/office/officeart/2005/8/layout/vProcess5"/>
    <dgm:cxn modelId="{FD0CA5FE-5C63-403D-A225-40440E30A041}" type="presOf" srcId="{ADB1D7AF-7CB6-42A7-A4C7-7D448A15085D}" destId="{016DE840-CC58-4D9B-9C10-1A2251A1C748}" srcOrd="1" destOrd="0" presId="urn:microsoft.com/office/officeart/2005/8/layout/vProcess5"/>
    <dgm:cxn modelId="{4E5DA555-2D1B-474C-A7F5-0A8323D1473B}" type="presParOf" srcId="{BCEE62C5-2D7B-4DBF-ACAF-9B5FF36BD5AA}" destId="{7ABFDFC0-374E-4732-B680-B2485E61DFB4}" srcOrd="0" destOrd="0" presId="urn:microsoft.com/office/officeart/2005/8/layout/vProcess5"/>
    <dgm:cxn modelId="{C5B69AE6-5636-45B4-B78B-EE6416EBABB6}" type="presParOf" srcId="{BCEE62C5-2D7B-4DBF-ACAF-9B5FF36BD5AA}" destId="{D5BEC704-308A-4B0B-9B79-5DA00D1877F7}" srcOrd="1" destOrd="0" presId="urn:microsoft.com/office/officeart/2005/8/layout/vProcess5"/>
    <dgm:cxn modelId="{68D80CFA-5425-4DE6-9542-B657DBF42BB2}" type="presParOf" srcId="{BCEE62C5-2D7B-4DBF-ACAF-9B5FF36BD5AA}" destId="{9EA46D4D-B9BE-4291-92C6-50B8ADED5061}" srcOrd="2" destOrd="0" presId="urn:microsoft.com/office/officeart/2005/8/layout/vProcess5"/>
    <dgm:cxn modelId="{12FB6A27-3695-43FD-930B-A1967C003CBB}" type="presParOf" srcId="{BCEE62C5-2D7B-4DBF-ACAF-9B5FF36BD5AA}" destId="{AB6B904C-5068-4E8F-AD86-67F0448D043F}" srcOrd="3" destOrd="0" presId="urn:microsoft.com/office/officeart/2005/8/layout/vProcess5"/>
    <dgm:cxn modelId="{D6DFB916-2E94-4817-9B26-87EBC159AEB1}" type="presParOf" srcId="{BCEE62C5-2D7B-4DBF-ACAF-9B5FF36BD5AA}" destId="{E7E1B991-D9EA-476D-9D39-308FFB5A454F}" srcOrd="4" destOrd="0" presId="urn:microsoft.com/office/officeart/2005/8/layout/vProcess5"/>
    <dgm:cxn modelId="{B6F08B21-AB69-4BAF-A4F7-43A229A66F40}" type="presParOf" srcId="{BCEE62C5-2D7B-4DBF-ACAF-9B5FF36BD5AA}" destId="{EC1EE7C1-390F-4CB4-9726-8A6A8BA1727E}" srcOrd="5" destOrd="0" presId="urn:microsoft.com/office/officeart/2005/8/layout/vProcess5"/>
    <dgm:cxn modelId="{A1F1F29E-E699-425B-AF29-874566158E6B}" type="presParOf" srcId="{BCEE62C5-2D7B-4DBF-ACAF-9B5FF36BD5AA}" destId="{016DE840-CC58-4D9B-9C10-1A2251A1C748}" srcOrd="6" destOrd="0" presId="urn:microsoft.com/office/officeart/2005/8/layout/vProcess5"/>
    <dgm:cxn modelId="{EBC5E37C-6966-44C4-BB75-F9ACC4604577}" type="presParOf" srcId="{BCEE62C5-2D7B-4DBF-ACAF-9B5FF36BD5AA}" destId="{5BBC56D3-236F-4263-9262-B39F5850843B}" srcOrd="7" destOrd="0" presId="urn:microsoft.com/office/officeart/2005/8/layout/vProcess5"/>
    <dgm:cxn modelId="{699148B8-BF76-4FE3-94E4-9B9D151398FB}" type="presParOf" srcId="{BCEE62C5-2D7B-4DBF-ACAF-9B5FF36BD5AA}" destId="{DD2700B7-18C7-47A1-9B9F-BF56CEE2806F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BEC704-308A-4B0B-9B79-5DA00D1877F7}">
      <dsp:nvSpPr>
        <dsp:cNvPr id="0" name=""/>
        <dsp:cNvSpPr/>
      </dsp:nvSpPr>
      <dsp:spPr>
        <a:xfrm>
          <a:off x="0" y="0"/>
          <a:ext cx="7501810" cy="102489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/>
            <a:t>Made for students</a:t>
          </a:r>
          <a:endParaRPr lang="en-US" sz="2700" kern="1200"/>
        </a:p>
      </dsp:txBody>
      <dsp:txXfrm>
        <a:off x="30018" y="30018"/>
        <a:ext cx="6395873" cy="964854"/>
      </dsp:txXfrm>
    </dsp:sp>
    <dsp:sp modelId="{9EA46D4D-B9BE-4291-92C6-50B8ADED5061}">
      <dsp:nvSpPr>
        <dsp:cNvPr id="0" name=""/>
        <dsp:cNvSpPr/>
      </dsp:nvSpPr>
      <dsp:spPr>
        <a:xfrm>
          <a:off x="661924" y="1195704"/>
          <a:ext cx="7501810" cy="102489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/>
            <a:t>People who want to improve their mental or physical health</a:t>
          </a:r>
          <a:endParaRPr lang="en-US" sz="2700" kern="1200"/>
        </a:p>
      </dsp:txBody>
      <dsp:txXfrm>
        <a:off x="691942" y="1225722"/>
        <a:ext cx="6113671" cy="964854"/>
      </dsp:txXfrm>
    </dsp:sp>
    <dsp:sp modelId="{AB6B904C-5068-4E8F-AD86-67F0448D043F}">
      <dsp:nvSpPr>
        <dsp:cNvPr id="0" name=""/>
        <dsp:cNvSpPr/>
      </dsp:nvSpPr>
      <dsp:spPr>
        <a:xfrm>
          <a:off x="1323848" y="2391409"/>
          <a:ext cx="7501810" cy="102489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/>
            <a:t>People who want to see their life represented by numbers</a:t>
          </a:r>
          <a:endParaRPr lang="en-US" sz="2700" kern="1200"/>
        </a:p>
      </dsp:txBody>
      <dsp:txXfrm>
        <a:off x="1353866" y="2421427"/>
        <a:ext cx="6113671" cy="964854"/>
      </dsp:txXfrm>
    </dsp:sp>
    <dsp:sp modelId="{E7E1B991-D9EA-476D-9D39-308FFB5A454F}">
      <dsp:nvSpPr>
        <dsp:cNvPr id="0" name=""/>
        <dsp:cNvSpPr/>
      </dsp:nvSpPr>
      <dsp:spPr>
        <a:xfrm>
          <a:off x="6835631" y="777208"/>
          <a:ext cx="666178" cy="66617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6985521" y="777208"/>
        <a:ext cx="366398" cy="501299"/>
      </dsp:txXfrm>
    </dsp:sp>
    <dsp:sp modelId="{EC1EE7C1-390F-4CB4-9726-8A6A8BA1727E}">
      <dsp:nvSpPr>
        <dsp:cNvPr id="0" name=""/>
        <dsp:cNvSpPr/>
      </dsp:nvSpPr>
      <dsp:spPr>
        <a:xfrm>
          <a:off x="7497556" y="1966080"/>
          <a:ext cx="666178" cy="66617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7647446" y="1966080"/>
        <a:ext cx="366398" cy="5012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E773AD42-1F84-492B-8B85-F6F7C6ED2040}" type="datetimeFigureOut">
              <a:rPr lang="en-GB" smtClean="0"/>
              <a:t>09/05/2022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9F2C674-160F-4FBA-8E6E-13F8B0099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9851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AD42-1F84-492B-8B85-F6F7C6ED2040}" type="datetimeFigureOut">
              <a:rPr lang="en-GB" smtClean="0"/>
              <a:t>09/05/2022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2C674-160F-4FBA-8E6E-13F8B0099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252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AD42-1F84-492B-8B85-F6F7C6ED2040}" type="datetimeFigureOut">
              <a:rPr lang="en-GB" smtClean="0"/>
              <a:t>09/05/2022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2C674-160F-4FBA-8E6E-13F8B0099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4769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AD42-1F84-492B-8B85-F6F7C6ED2040}" type="datetimeFigureOut">
              <a:rPr lang="en-GB" smtClean="0"/>
              <a:t>09/05/2022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2C674-160F-4FBA-8E6E-13F8B0099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2000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AD42-1F84-492B-8B85-F6F7C6ED2040}" type="datetimeFigureOut">
              <a:rPr lang="en-GB" smtClean="0"/>
              <a:t>09/05/2022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2C674-160F-4FBA-8E6E-13F8B0099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5424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AD42-1F84-492B-8B85-F6F7C6ED2040}" type="datetimeFigureOut">
              <a:rPr lang="en-GB" smtClean="0"/>
              <a:t>09/05/2022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2C674-160F-4FBA-8E6E-13F8B0099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3084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AD42-1F84-492B-8B85-F6F7C6ED2040}" type="datetimeFigureOut">
              <a:rPr lang="en-GB" smtClean="0"/>
              <a:t>09/05/2022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2C674-160F-4FBA-8E6E-13F8B0099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2610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AD42-1F84-492B-8B85-F6F7C6ED2040}" type="datetimeFigureOut">
              <a:rPr lang="en-GB" smtClean="0"/>
              <a:t>09/05/2022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2C674-160F-4FBA-8E6E-13F8B0099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80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AD42-1F84-492B-8B85-F6F7C6ED2040}" type="datetimeFigureOut">
              <a:rPr lang="en-GB" smtClean="0"/>
              <a:t>09/05/2022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2C674-160F-4FBA-8E6E-13F8B0099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906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AD42-1F84-492B-8B85-F6F7C6ED2040}" type="datetimeFigureOut">
              <a:rPr lang="en-GB" smtClean="0"/>
              <a:t>09/05/2022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2C674-160F-4FBA-8E6E-13F8B0099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5468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AD42-1F84-492B-8B85-F6F7C6ED2040}" type="datetimeFigureOut">
              <a:rPr lang="en-GB" smtClean="0"/>
              <a:t>09/05/2022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2C674-160F-4FBA-8E6E-13F8B0099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2791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AD42-1F84-492B-8B85-F6F7C6ED2040}" type="datetimeFigureOut">
              <a:rPr lang="en-GB" smtClean="0"/>
              <a:t>09/05/2022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2C674-160F-4FBA-8E6E-13F8B0099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9903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AD42-1F84-492B-8B85-F6F7C6ED2040}" type="datetimeFigureOut">
              <a:rPr lang="en-GB" smtClean="0"/>
              <a:t>09/05/2022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2C674-160F-4FBA-8E6E-13F8B0099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4594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AD42-1F84-492B-8B85-F6F7C6ED2040}" type="datetimeFigureOut">
              <a:rPr lang="en-GB" smtClean="0"/>
              <a:t>09/05/2022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2C674-160F-4FBA-8E6E-13F8B0099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7675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AD42-1F84-492B-8B85-F6F7C6ED2040}" type="datetimeFigureOut">
              <a:rPr lang="en-GB" smtClean="0"/>
              <a:t>09/05/2022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2C674-160F-4FBA-8E6E-13F8B0099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3097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E773AD42-1F84-492B-8B85-F6F7C6ED2040}" type="datetimeFigureOut">
              <a:rPr lang="en-GB" smtClean="0"/>
              <a:t>09/05/2022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2C674-160F-4FBA-8E6E-13F8B0099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3844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E773AD42-1F84-492B-8B85-F6F7C6ED2040}" type="datetimeFigureOut">
              <a:rPr lang="en-GB" smtClean="0"/>
              <a:t>09/05/2022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2C674-160F-4FBA-8E6E-13F8B0099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198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E773AD42-1F84-492B-8B85-F6F7C6ED2040}" type="datetimeFigureOut">
              <a:rPr lang="en-GB" smtClean="0"/>
              <a:t>09/05/2022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9F2C674-160F-4FBA-8E6E-13F8B0099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7135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88039-72CF-4893-8BC6-BFB21E4908B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Zenlife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0B5560E-3CBD-4675-AFC5-6D2F663791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94" t="1663" r="3536" b="3140"/>
          <a:stretch/>
        </p:blipFill>
        <p:spPr>
          <a:xfrm>
            <a:off x="5770563" y="1384300"/>
            <a:ext cx="4210050" cy="408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88824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C7543-95BF-46E3-8E88-FA954F061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14312E-B69F-4F98-B1DF-4272E677E3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</a:t>
            </a:r>
            <a:r>
              <a:rPr lang="en-GB" dirty="0" err="1"/>
              <a:t>Zenlife</a:t>
            </a:r>
            <a:r>
              <a:rPr lang="en-GB" dirty="0"/>
              <a:t>?</a:t>
            </a:r>
          </a:p>
          <a:p>
            <a:r>
              <a:rPr lang="en-GB" dirty="0"/>
              <a:t>Who Is </a:t>
            </a:r>
            <a:r>
              <a:rPr lang="en-GB" dirty="0" err="1"/>
              <a:t>Zenlife</a:t>
            </a:r>
            <a:r>
              <a:rPr lang="en-GB" dirty="0"/>
              <a:t> For?</a:t>
            </a:r>
          </a:p>
          <a:p>
            <a:r>
              <a:rPr lang="en-GB" dirty="0"/>
              <a:t>Why Should You Use </a:t>
            </a:r>
            <a:r>
              <a:rPr lang="en-GB" dirty="0" err="1"/>
              <a:t>Zenlife</a:t>
            </a:r>
            <a:r>
              <a:rPr lang="en-GB" dirty="0"/>
              <a:t>?</a:t>
            </a:r>
          </a:p>
          <a:p>
            <a:r>
              <a:rPr lang="en-GB" dirty="0"/>
              <a:t>Prototype Demo</a:t>
            </a:r>
          </a:p>
          <a:p>
            <a:r>
              <a:rPr lang="en-GB" dirty="0"/>
              <a:t>Possible Future Implementations</a:t>
            </a:r>
          </a:p>
          <a:p>
            <a:r>
              <a:rPr lang="en-GB" dirty="0"/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5411031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E0488BA-180E-40D8-8350-4B1791795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D spheres connected with a red line">
            <a:extLst>
              <a:ext uri="{FF2B5EF4-FFF2-40B4-BE49-F238E27FC236}">
                <a16:creationId xmlns:a16="http://schemas.microsoft.com/office/drawing/2014/main" id="{61CE6DD0-12E9-2762-D973-804F1073698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24072" b="92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D7F0622-7D52-420F-8B5A-5ED0D42CC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What Is </a:t>
            </a:r>
            <a:r>
              <a:rPr lang="en-GB" dirty="0" err="1">
                <a:solidFill>
                  <a:schemeClr val="tx1"/>
                </a:solidFill>
              </a:rPr>
              <a:t>Zenlife</a:t>
            </a:r>
            <a:r>
              <a:rPr lang="en-GB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39347-B89F-4877-AA95-603E616E74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Used to bolster the health and well-being of its users</a:t>
            </a:r>
          </a:p>
          <a:p>
            <a:r>
              <a:rPr lang="en-GB">
                <a:solidFill>
                  <a:schemeClr val="tx1"/>
                </a:solidFill>
              </a:rPr>
              <a:t>Tracks user input data in order to visually represent their statistics</a:t>
            </a:r>
          </a:p>
          <a:p>
            <a:r>
              <a:rPr lang="en-GB">
                <a:solidFill>
                  <a:schemeClr val="tx1"/>
                </a:solidFill>
              </a:rPr>
              <a:t>Allows its users to network based off their fitness interests</a:t>
            </a:r>
          </a:p>
          <a:p>
            <a:r>
              <a:rPr lang="en-GB">
                <a:solidFill>
                  <a:schemeClr val="tx1"/>
                </a:solidFill>
              </a:rPr>
              <a:t>Provides randomised tips throughout the app</a:t>
            </a:r>
          </a:p>
          <a:p>
            <a:r>
              <a:rPr lang="en-GB">
                <a:solidFill>
                  <a:schemeClr val="tx1"/>
                </a:solidFill>
              </a:rPr>
              <a:t>Day rating system designed for the user to track their general mood</a:t>
            </a:r>
          </a:p>
          <a:p>
            <a:r>
              <a:rPr lang="en-GB">
                <a:solidFill>
                  <a:schemeClr val="tx1"/>
                </a:solidFill>
              </a:rPr>
              <a:t>Provides a wealth of external information resources related to fitness and well-being</a:t>
            </a:r>
          </a:p>
          <a:p>
            <a:r>
              <a:rPr lang="en-GB">
                <a:solidFill>
                  <a:schemeClr val="tx1"/>
                </a:solidFill>
              </a:rPr>
              <a:t>Much more!</a:t>
            </a:r>
          </a:p>
        </p:txBody>
      </p:sp>
    </p:spTree>
    <p:extLst>
      <p:ext uri="{BB962C8B-B14F-4D97-AF65-F5344CB8AC3E}">
        <p14:creationId xmlns:p14="http://schemas.microsoft.com/office/powerpoint/2010/main" val="40284653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FE81D-AFD3-4D43-BC62-36F58C553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Is </a:t>
            </a:r>
            <a:r>
              <a:rPr lang="en-GB" dirty="0" err="1"/>
              <a:t>Zenlife</a:t>
            </a:r>
            <a:r>
              <a:rPr lang="en-GB" dirty="0"/>
              <a:t> For?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4EA593-7BB7-4A62-2AED-5BE164742BA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54954" y="2603500"/>
          <a:ext cx="8825659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11423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7539" y="467397"/>
            <a:ext cx="695829" cy="591911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086C462-37F4-494D-8292-CCB95221C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  <a:solidFill>
            <a:srgbClr val="FFFFFF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C7D2D64-353F-4802-AA48-A70CE60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30A6328F-CAA3-4052-BF4C-14BD47706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ln>
              <a:noFill/>
            </a:ln>
          </p:spPr>
          <p:style>
            <a:lnRef idx="0">
              <a:scrgbClr r="0" g="0" b="0"/>
            </a:lnRef>
            <a:fillRef idx="1002">
              <a:schemeClr val="dk2"/>
            </a:fillRef>
            <a:effectRef idx="0">
              <a:scrgbClr r="0" g="0" b="0"/>
            </a:effectRef>
            <a:fontRef idx="major"/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C7D216B-5C92-40D8-8652-342ED05CF3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372" y="1209957"/>
            <a:ext cx="3034580" cy="4438087"/>
          </a:xfrm>
        </p:spPr>
        <p:txBody>
          <a:bodyPr anchor="ctr">
            <a:normAutofit/>
          </a:bodyPr>
          <a:lstStyle/>
          <a:p>
            <a:pPr algn="r"/>
            <a:r>
              <a:rPr lang="en-GB" sz="3200">
                <a:solidFill>
                  <a:schemeClr val="tx1"/>
                </a:solidFill>
              </a:rPr>
              <a:t>Why Should You Use Zenlife?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D23B2CD-009B-425A-9616-1E1AD1D5A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6687" y="1930986"/>
            <a:ext cx="0" cy="3200400"/>
          </a:xfrm>
          <a:prstGeom prst="line">
            <a:avLst/>
          </a:prstGeom>
          <a:ln w="15875" cap="sq">
            <a:solidFill>
              <a:schemeClr val="tx2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8A6F5-4BA4-4C76-AE4A-A24C1D5AEF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8424" y="1059025"/>
            <a:ext cx="5302189" cy="473995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Monitor your health (and plan accordingly)</a:t>
            </a:r>
          </a:p>
          <a:p>
            <a:r>
              <a:rPr lang="en-GB">
                <a:solidFill>
                  <a:schemeClr val="tx1"/>
                </a:solidFill>
              </a:rPr>
              <a:t>Learn about how to grow your mind and body</a:t>
            </a:r>
          </a:p>
          <a:p>
            <a:r>
              <a:rPr lang="en-GB">
                <a:solidFill>
                  <a:schemeClr val="tx1"/>
                </a:solidFill>
              </a:rPr>
              <a:t>Discuss interests with like-minded people</a:t>
            </a:r>
          </a:p>
          <a:p>
            <a:r>
              <a:rPr lang="en-GB">
                <a:solidFill>
                  <a:schemeClr val="tx1"/>
                </a:solidFill>
              </a:rPr>
              <a:t>Find out about local fitness based events</a:t>
            </a:r>
          </a:p>
          <a:p>
            <a:r>
              <a:rPr lang="en-GB">
                <a:solidFill>
                  <a:schemeClr val="tx1"/>
                </a:solidFill>
              </a:rPr>
              <a:t>Note thoughts and feelings</a:t>
            </a:r>
          </a:p>
        </p:txBody>
      </p:sp>
    </p:spTree>
    <p:extLst>
      <p:ext uri="{BB962C8B-B14F-4D97-AF65-F5344CB8AC3E}">
        <p14:creationId xmlns:p14="http://schemas.microsoft.com/office/powerpoint/2010/main" val="7440009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AD21E2-8B54-4D41-A8F4-E48ACE9C3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55" y="1241266"/>
            <a:ext cx="3161016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Prototype Demo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25A657F0-42F3-40D3-BC75-7DA1F5C6A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3332" y="396837"/>
            <a:ext cx="7906665" cy="6058999"/>
            <a:chOff x="423332" y="396837"/>
            <a:chExt cx="7906665" cy="6058999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E94FF68-7A60-47B7-AB98-1674FC7F2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flipH="1">
              <a:off x="423332" y="402165"/>
              <a:ext cx="678513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42B4F8D7-4E9C-45EF-9072-1AF32CEF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400000" flipH="1">
              <a:off x="4616676" y="2801722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3ECBDDDB-593C-40F0-8E80-AA75798EE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677511" flipH="1">
              <a:off x="6459831" y="1826079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pic>
        <p:nvPicPr>
          <p:cNvPr id="5" name="Content Placeholder 4" descr="A picture containing text, electronics, screenshot&#10;&#10;Description automatically generated">
            <a:extLst>
              <a:ext uri="{FF2B5EF4-FFF2-40B4-BE49-F238E27FC236}">
                <a16:creationId xmlns:a16="http://schemas.microsoft.com/office/drawing/2014/main" id="{08704EDF-0312-44DC-B57B-C9A3ED20E8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56" t="6598" r="33954" b="11431"/>
          <a:stretch/>
        </p:blipFill>
        <p:spPr>
          <a:xfrm>
            <a:off x="2873861" y="81115"/>
            <a:ext cx="4031106" cy="669577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643090C-F926-4EF6-84EE-7B4FD52FEB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5195" y="666114"/>
            <a:ext cx="350703" cy="341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54519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5937B-5AAE-4701-A747-8756BDB8E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FB0010-63D8-4133-AAA0-3501684F4F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2090" y="2522218"/>
            <a:ext cx="2423181" cy="409098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011873-45D8-41C2-842B-B78F86920C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8095" y="2522219"/>
            <a:ext cx="2404683" cy="409098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7C129E6-D607-4AB5-9C79-43BB89C7B7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4409" y="2522219"/>
            <a:ext cx="2423181" cy="4137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09035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7CB3C-748C-498B-922C-A4869AC124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Content Placeholder 8" descr="A picture containing text, electronics, screenshot&#10;&#10;Description automatically generated">
            <a:extLst>
              <a:ext uri="{FF2B5EF4-FFF2-40B4-BE49-F238E27FC236}">
                <a16:creationId xmlns:a16="http://schemas.microsoft.com/office/drawing/2014/main" id="{1422E126-9BD4-4B48-BDFC-823CF0CBC2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31" t="5132" r="31534" b="10514"/>
          <a:stretch/>
        </p:blipFill>
        <p:spPr>
          <a:xfrm>
            <a:off x="2072640" y="2332589"/>
            <a:ext cx="3352800" cy="4525411"/>
          </a:xfr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72BAF3D-FA6C-4B4E-BE2F-8FDA111BD3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0746" y="2796539"/>
            <a:ext cx="213878" cy="20650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C6299E5-97E8-4040-AFAE-C030BC662F3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201" r="3709"/>
          <a:stretch/>
        </p:blipFill>
        <p:spPr>
          <a:xfrm>
            <a:off x="6393546" y="2510160"/>
            <a:ext cx="2518680" cy="4290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3831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AEBA3-A58C-4D9D-921E-0FDB5551C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Future Implementations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F58924-09E8-4B9A-A3FE-16C7E6FF18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Macro Calculator</a:t>
            </a:r>
          </a:p>
          <a:p>
            <a:r>
              <a:rPr lang="en-GB" dirty="0"/>
              <a:t>Group Therapy Sessions</a:t>
            </a:r>
          </a:p>
          <a:p>
            <a:r>
              <a:rPr lang="en-GB" dirty="0"/>
              <a:t>Trainer/Guide System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26906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9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1" name="Rectangle 13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Freeform 5">
            <a:extLst>
              <a:ext uri="{FF2B5EF4-FFF2-40B4-BE49-F238E27FC236}">
                <a16:creationId xmlns:a16="http://schemas.microsoft.com/office/drawing/2014/main" id="{4E212B76-74CB-461F-90A3-EF4F2397A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A96019-653C-47E5-8FED-32B36590F6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4741" y="1233646"/>
            <a:ext cx="4798142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Any Questions?</a:t>
            </a:r>
          </a:p>
        </p:txBody>
      </p:sp>
      <p:sp>
        <p:nvSpPr>
          <p:cNvPr id="23" name="Rectangle 17">
            <a:extLst>
              <a:ext uri="{FF2B5EF4-FFF2-40B4-BE49-F238E27FC236}">
                <a16:creationId xmlns:a16="http://schemas.microsoft.com/office/drawing/2014/main" id="{81E746D0-4B37-4869-B2EF-79D5F0FFF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4" name="Graphic 6" descr="Help">
            <a:extLst>
              <a:ext uri="{FF2B5EF4-FFF2-40B4-BE49-F238E27FC236}">
                <a16:creationId xmlns:a16="http://schemas.microsoft.com/office/drawing/2014/main" id="{51DEF614-E41F-19F7-711D-1C6D76B6E0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88503" y="1113063"/>
            <a:ext cx="4628758" cy="46287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763354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182</TotalTime>
  <Words>175</Words>
  <Application>Microsoft Office PowerPoint</Application>
  <PresentationFormat>Widescreen</PresentationFormat>
  <Paragraphs>32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Wingdings 3</vt:lpstr>
      <vt:lpstr>Ion Boardroom</vt:lpstr>
      <vt:lpstr>Zenlife</vt:lpstr>
      <vt:lpstr>Contents</vt:lpstr>
      <vt:lpstr>What Is Zenlife?</vt:lpstr>
      <vt:lpstr>Who Is Zenlife For? </vt:lpstr>
      <vt:lpstr>Why Should You Use Zenlife?</vt:lpstr>
      <vt:lpstr>Prototype Demo</vt:lpstr>
      <vt:lpstr>PowerPoint Presentation</vt:lpstr>
      <vt:lpstr>PowerPoint Presentation</vt:lpstr>
      <vt:lpstr>Possible Future Implementations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Zenlife</dc:title>
  <dc:creator>Ruben Bhatia (2104693)</dc:creator>
  <cp:lastModifiedBy>Ruben Bhatia (2104693)</cp:lastModifiedBy>
  <cp:revision>11</cp:revision>
  <dcterms:created xsi:type="dcterms:W3CDTF">2022-05-09T04:04:21Z</dcterms:created>
  <dcterms:modified xsi:type="dcterms:W3CDTF">2022-05-09T07:06:42Z</dcterms:modified>
</cp:coreProperties>
</file>