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media/image1.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Lst>
  <p:sldSz cx="43891200" cy="329184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4388899"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lvl1pPr>
    <a:lvl2pPr marL="0" marR="0" indent="2194450" algn="l" defTabSz="4388899"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lvl2pPr>
    <a:lvl3pPr marL="0" marR="0" indent="4388899" algn="l" defTabSz="4388899"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lvl3pPr>
    <a:lvl4pPr marL="0" marR="0" indent="6583350" algn="l" defTabSz="4388899"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lvl4pPr>
    <a:lvl5pPr marL="0" marR="0" indent="8777800" algn="l" defTabSz="4388899"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lvl5pPr>
    <a:lvl6pPr marL="0" marR="0" indent="10972251" algn="l" defTabSz="4388899"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lvl6pPr>
    <a:lvl7pPr marL="0" marR="0" indent="13166703" algn="l" defTabSz="4388899"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lvl7pPr>
    <a:lvl8pPr marL="0" marR="0" indent="15361152" algn="l" defTabSz="4388899"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lvl8pPr>
    <a:lvl9pPr marL="0" marR="0" indent="17555602" algn="l" defTabSz="4388899"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b="def" i="def"/>
      <a:tcStyle>
        <a:tcBdr/>
        <a:fill>
          <a:solidFill>
            <a:srgbClr val="E8EBF5"/>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204" name="Shape 204"/>
          <p:cNvSpPr/>
          <p:nvPr>
            <p:ph type="sldImg"/>
          </p:nvPr>
        </p:nvSpPr>
        <p:spPr>
          <a:xfrm>
            <a:off x="1143000" y="685800"/>
            <a:ext cx="4572000" cy="3429000"/>
          </a:xfrm>
          <a:prstGeom prst="rect">
            <a:avLst/>
          </a:prstGeom>
        </p:spPr>
        <p:txBody>
          <a:bodyPr/>
          <a:lstStyle/>
          <a:p>
            <a:pPr/>
          </a:p>
        </p:txBody>
      </p:sp>
      <p:sp>
        <p:nvSpPr>
          <p:cNvPr id="205" name="Shape 20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388899" latinLnBrk="0">
      <a:defRPr sz="5800">
        <a:latin typeface="+mn-lt"/>
        <a:ea typeface="+mn-ea"/>
        <a:cs typeface="+mn-cs"/>
        <a:sym typeface="Calibri"/>
      </a:defRPr>
    </a:lvl1pPr>
    <a:lvl2pPr indent="228600" defTabSz="4388899" latinLnBrk="0">
      <a:defRPr sz="5800">
        <a:latin typeface="+mn-lt"/>
        <a:ea typeface="+mn-ea"/>
        <a:cs typeface="+mn-cs"/>
        <a:sym typeface="Calibri"/>
      </a:defRPr>
    </a:lvl2pPr>
    <a:lvl3pPr indent="457200" defTabSz="4388899" latinLnBrk="0">
      <a:defRPr sz="5800">
        <a:latin typeface="+mn-lt"/>
        <a:ea typeface="+mn-ea"/>
        <a:cs typeface="+mn-cs"/>
        <a:sym typeface="Calibri"/>
      </a:defRPr>
    </a:lvl3pPr>
    <a:lvl4pPr indent="685800" defTabSz="4388899" latinLnBrk="0">
      <a:defRPr sz="5800">
        <a:latin typeface="+mn-lt"/>
        <a:ea typeface="+mn-ea"/>
        <a:cs typeface="+mn-cs"/>
        <a:sym typeface="Calibri"/>
      </a:defRPr>
    </a:lvl4pPr>
    <a:lvl5pPr indent="914400" defTabSz="4388899" latinLnBrk="0">
      <a:defRPr sz="5800">
        <a:latin typeface="+mn-lt"/>
        <a:ea typeface="+mn-ea"/>
        <a:cs typeface="+mn-cs"/>
        <a:sym typeface="Calibri"/>
      </a:defRPr>
    </a:lvl5pPr>
    <a:lvl6pPr indent="1143000" defTabSz="4388899" latinLnBrk="0">
      <a:defRPr sz="5800">
        <a:latin typeface="+mn-lt"/>
        <a:ea typeface="+mn-ea"/>
        <a:cs typeface="+mn-cs"/>
        <a:sym typeface="Calibri"/>
      </a:defRPr>
    </a:lvl6pPr>
    <a:lvl7pPr indent="1371600" defTabSz="4388899" latinLnBrk="0">
      <a:defRPr sz="5800">
        <a:latin typeface="+mn-lt"/>
        <a:ea typeface="+mn-ea"/>
        <a:cs typeface="+mn-cs"/>
        <a:sym typeface="Calibri"/>
      </a:defRPr>
    </a:lvl7pPr>
    <a:lvl8pPr indent="1600200" defTabSz="4388899" latinLnBrk="0">
      <a:defRPr sz="5800">
        <a:latin typeface="+mn-lt"/>
        <a:ea typeface="+mn-ea"/>
        <a:cs typeface="+mn-cs"/>
        <a:sym typeface="Calibri"/>
      </a:defRPr>
    </a:lvl8pPr>
    <a:lvl9pPr indent="1828800" defTabSz="4388899" latinLnBrk="0">
      <a:defRPr sz="5800">
        <a:latin typeface="+mn-lt"/>
        <a:ea typeface="+mn-ea"/>
        <a:cs typeface="+mn-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4.png"/><Relationship Id="rId6" Type="http://schemas.openxmlformats.org/officeDocument/2006/relationships/hyperlink" Target="https://www.posterpresentations.com/how-to-change-the-research-poster-template-colors.html" TargetMode="External"/><Relationship Id="rId7" Type="http://schemas.openxmlformats.org/officeDocument/2006/relationships/image" Target="../media/image5.png"/><Relationship Id="rId8" Type="http://schemas.openxmlformats.org/officeDocument/2006/relationships/image" Target="../media/image6.png"/></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4.png"/><Relationship Id="rId6" Type="http://schemas.openxmlformats.org/officeDocument/2006/relationships/hyperlink" Target="https://www.posterpresentations.com/how-to-change-the-research-poster-template-colors.html" TargetMode="External"/><Relationship Id="rId7" Type="http://schemas.openxmlformats.org/officeDocument/2006/relationships/image" Target="../media/image5.png"/><Relationship Id="rId8" Type="http://schemas.openxmlformats.org/officeDocument/2006/relationships/image" Target="../media/image6.pn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tandard 4 columns">
    <p:spTree>
      <p:nvGrpSpPr>
        <p:cNvPr id="1" name=""/>
        <p:cNvGrpSpPr/>
        <p:nvPr/>
      </p:nvGrpSpPr>
      <p:grpSpPr>
        <a:xfrm>
          <a:off x="0" y="0"/>
          <a:ext cx="0" cy="0"/>
          <a:chOff x="0" y="0"/>
          <a:chExt cx="0" cy="0"/>
        </a:xfrm>
      </p:grpSpPr>
      <p:sp>
        <p:nvSpPr>
          <p:cNvPr id="28" name="Body Level One…"/>
          <p:cNvSpPr txBox="1"/>
          <p:nvPr>
            <p:ph type="body" sz="quarter" idx="1" hasCustomPrompt="1"/>
          </p:nvPr>
        </p:nvSpPr>
        <p:spPr>
          <a:prstGeom prst="rect">
            <a:avLst/>
          </a:prstGeom>
        </p:spPr>
        <p:txBody>
          <a:bodyPr/>
          <a:lstStyle/>
          <a:p>
            <a:pPr/>
            <a:r>
              <a:t>Type in or paste your text here</a:t>
            </a:r>
          </a:p>
          <a:p>
            <a:pPr lvl="1"/>
            <a:r>
              <a:t/>
            </a:r>
          </a:p>
          <a:p>
            <a:pPr lvl="2"/>
            <a:r>
              <a:t/>
            </a:r>
          </a:p>
          <a:p>
            <a:pPr lvl="3"/>
            <a:r>
              <a:t/>
            </a:r>
          </a:p>
          <a:p>
            <a:pPr lvl="4"/>
            <a:r>
              <a:t/>
            </a:r>
          </a:p>
        </p:txBody>
      </p:sp>
      <p:sp>
        <p:nvSpPr>
          <p:cNvPr id="29" name="Text Placeholder 5"/>
          <p:cNvSpPr/>
          <p:nvPr>
            <p:ph type="body" sz="quarter" idx="21" hasCustomPrompt="1"/>
          </p:nvPr>
        </p:nvSpPr>
        <p:spPr>
          <a:xfrm>
            <a:off x="477826" y="4674098"/>
            <a:ext cx="10048876"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edit) INTRODUCTION or ABSTRACT</a:t>
            </a:r>
          </a:p>
        </p:txBody>
      </p:sp>
      <p:sp>
        <p:nvSpPr>
          <p:cNvPr id="30" name="Text Placeholder 5"/>
          <p:cNvSpPr/>
          <p:nvPr>
            <p:ph type="body" sz="quarter" idx="22" hasCustomPrompt="1"/>
          </p:nvPr>
        </p:nvSpPr>
        <p:spPr>
          <a:xfrm>
            <a:off x="477825" y="13337863"/>
            <a:ext cx="10038662"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edit)  OBJECTIVES</a:t>
            </a:r>
          </a:p>
        </p:txBody>
      </p:sp>
      <p:sp>
        <p:nvSpPr>
          <p:cNvPr id="31" name="Text Placeholder 3"/>
          <p:cNvSpPr/>
          <p:nvPr>
            <p:ph type="body" sz="quarter" idx="23" hasCustomPrompt="1"/>
          </p:nvPr>
        </p:nvSpPr>
        <p:spPr>
          <a:xfrm>
            <a:off x="11428410" y="5503831"/>
            <a:ext cx="10048875" cy="846364"/>
          </a:xfrm>
          <a:prstGeom prst="rect">
            <a:avLst/>
          </a:prstGeom>
        </p:spPr>
        <p:txBody>
          <a:bodyPr/>
          <a:lstStyle/>
          <a:p>
            <a:pPr/>
            <a:r>
              <a:t>Type in or paste your text here</a:t>
            </a:r>
          </a:p>
        </p:txBody>
      </p:sp>
      <p:sp>
        <p:nvSpPr>
          <p:cNvPr id="32" name="Text Placeholder 5"/>
          <p:cNvSpPr/>
          <p:nvPr>
            <p:ph type="body" sz="quarter" idx="24" hasCustomPrompt="1"/>
          </p:nvPr>
        </p:nvSpPr>
        <p:spPr>
          <a:xfrm>
            <a:off x="11428410" y="4674098"/>
            <a:ext cx="10048876"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edit)  MATERIALS &amp; METHODS</a:t>
            </a:r>
          </a:p>
        </p:txBody>
      </p:sp>
      <p:sp>
        <p:nvSpPr>
          <p:cNvPr id="33" name="Text Placeholder 3"/>
          <p:cNvSpPr/>
          <p:nvPr>
            <p:ph type="body" sz="quarter" idx="25" hasCustomPrompt="1"/>
          </p:nvPr>
        </p:nvSpPr>
        <p:spPr>
          <a:xfrm>
            <a:off x="22448845" y="5503831"/>
            <a:ext cx="10048875" cy="846364"/>
          </a:xfrm>
          <a:prstGeom prst="rect">
            <a:avLst/>
          </a:prstGeom>
        </p:spPr>
        <p:txBody>
          <a:bodyPr/>
          <a:lstStyle/>
          <a:p>
            <a:pPr/>
            <a:r>
              <a:t>Type in or paste your text here</a:t>
            </a:r>
          </a:p>
        </p:txBody>
      </p:sp>
      <p:sp>
        <p:nvSpPr>
          <p:cNvPr id="34" name="Text Placeholder 5"/>
          <p:cNvSpPr/>
          <p:nvPr>
            <p:ph type="body" sz="quarter" idx="26" hasCustomPrompt="1"/>
          </p:nvPr>
        </p:nvSpPr>
        <p:spPr>
          <a:xfrm>
            <a:off x="22440906" y="4674098"/>
            <a:ext cx="10058401"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edit)  RESULTS</a:t>
            </a:r>
          </a:p>
        </p:txBody>
      </p:sp>
      <p:sp>
        <p:nvSpPr>
          <p:cNvPr id="35" name="Text Placeholder 5"/>
          <p:cNvSpPr/>
          <p:nvPr>
            <p:ph type="body" sz="quarter" idx="27" hasCustomPrompt="1"/>
          </p:nvPr>
        </p:nvSpPr>
        <p:spPr>
          <a:xfrm>
            <a:off x="33422043" y="4674098"/>
            <a:ext cx="10047019"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edit)  CONCLUSIONS</a:t>
            </a:r>
          </a:p>
        </p:txBody>
      </p:sp>
      <p:sp>
        <p:nvSpPr>
          <p:cNvPr id="36" name="Text Placeholder 3"/>
          <p:cNvSpPr/>
          <p:nvPr>
            <p:ph type="body" sz="quarter" idx="28" hasCustomPrompt="1"/>
          </p:nvPr>
        </p:nvSpPr>
        <p:spPr>
          <a:xfrm>
            <a:off x="33422043" y="5503831"/>
            <a:ext cx="10047019" cy="846364"/>
          </a:xfrm>
          <a:prstGeom prst="rect">
            <a:avLst/>
          </a:prstGeom>
        </p:spPr>
        <p:txBody>
          <a:bodyPr/>
          <a:lstStyle/>
          <a:p>
            <a:pPr/>
            <a:r>
              <a:t>Type in or paste your text here</a:t>
            </a:r>
          </a:p>
        </p:txBody>
      </p:sp>
      <p:sp>
        <p:nvSpPr>
          <p:cNvPr id="37" name="Text Placeholder 5"/>
          <p:cNvSpPr/>
          <p:nvPr>
            <p:ph type="body" sz="quarter" idx="29" hasCustomPrompt="1"/>
          </p:nvPr>
        </p:nvSpPr>
        <p:spPr>
          <a:xfrm>
            <a:off x="33422043" y="13398087"/>
            <a:ext cx="10047019"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edit)  REFERENCES</a:t>
            </a:r>
          </a:p>
        </p:txBody>
      </p:sp>
      <p:sp>
        <p:nvSpPr>
          <p:cNvPr id="38" name="Text Placeholder 3"/>
          <p:cNvSpPr/>
          <p:nvPr>
            <p:ph type="body" sz="quarter" idx="30" hasCustomPrompt="1"/>
          </p:nvPr>
        </p:nvSpPr>
        <p:spPr>
          <a:xfrm>
            <a:off x="33422043" y="14136752"/>
            <a:ext cx="10052051" cy="846364"/>
          </a:xfrm>
          <a:prstGeom prst="rect">
            <a:avLst/>
          </a:prstGeom>
        </p:spPr>
        <p:txBody>
          <a:bodyPr/>
          <a:lstStyle/>
          <a:p>
            <a:pPr/>
            <a:r>
              <a:t>Type in or paste your text here</a:t>
            </a:r>
          </a:p>
        </p:txBody>
      </p:sp>
      <p:sp>
        <p:nvSpPr>
          <p:cNvPr id="39" name="Text Placeholder 5"/>
          <p:cNvSpPr/>
          <p:nvPr>
            <p:ph type="body" sz="quarter" idx="31" hasCustomPrompt="1"/>
          </p:nvPr>
        </p:nvSpPr>
        <p:spPr>
          <a:xfrm>
            <a:off x="33422043" y="24804751"/>
            <a:ext cx="10047019"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edit)  ACKNOWLEDGEMENTS or  CONTACT</a:t>
            </a:r>
          </a:p>
        </p:txBody>
      </p:sp>
      <p:sp>
        <p:nvSpPr>
          <p:cNvPr id="40" name="Text Placeholder 3"/>
          <p:cNvSpPr/>
          <p:nvPr>
            <p:ph type="body" sz="quarter" idx="32" hasCustomPrompt="1"/>
          </p:nvPr>
        </p:nvSpPr>
        <p:spPr>
          <a:xfrm>
            <a:off x="33422043" y="25558796"/>
            <a:ext cx="10052051" cy="846364"/>
          </a:xfrm>
          <a:prstGeom prst="rect">
            <a:avLst/>
          </a:prstGeom>
        </p:spPr>
        <p:txBody>
          <a:bodyPr/>
          <a:lstStyle/>
          <a:p>
            <a:pPr/>
            <a:r>
              <a:t>Type in or paste your text here</a:t>
            </a:r>
          </a:p>
        </p:txBody>
      </p:sp>
      <p:sp>
        <p:nvSpPr>
          <p:cNvPr id="41" name="Text Placeholder 3"/>
          <p:cNvSpPr/>
          <p:nvPr>
            <p:ph type="body" sz="quarter" idx="33" hasCustomPrompt="1"/>
          </p:nvPr>
        </p:nvSpPr>
        <p:spPr>
          <a:xfrm>
            <a:off x="459673" y="14076902"/>
            <a:ext cx="10056815" cy="846363"/>
          </a:xfrm>
          <a:prstGeom prst="rect">
            <a:avLst/>
          </a:prstGeom>
        </p:spPr>
        <p:txBody>
          <a:bodyPr/>
          <a:lstStyle/>
          <a:p>
            <a:pPr/>
            <a:r>
              <a:t>Type in or paste your text here</a:t>
            </a:r>
          </a:p>
        </p:txBody>
      </p:sp>
      <p:sp>
        <p:nvSpPr>
          <p:cNvPr id="42" name="Text Placeholder 76"/>
          <p:cNvSpPr/>
          <p:nvPr>
            <p:ph type="body" sz="quarter" idx="34" hasCustomPrompt="1"/>
          </p:nvPr>
        </p:nvSpPr>
        <p:spPr>
          <a:xfrm>
            <a:off x="5932593" y="3073871"/>
            <a:ext cx="31998968" cy="769442"/>
          </a:xfrm>
          <a:prstGeom prst="rect">
            <a:avLst/>
          </a:prstGeom>
        </p:spPr>
        <p:txBody>
          <a:bodyPr lIns="45719" tIns="45719" rIns="45719" bIns="45719"/>
          <a:lstStyle>
            <a:lvl1pPr algn="ctr">
              <a:spcBef>
                <a:spcPts val="1000"/>
              </a:spcBef>
              <a:defRPr sz="4400">
                <a:solidFill>
                  <a:srgbClr val="FFFFFF"/>
                </a:solidFill>
                <a:latin typeface="+mn-lt"/>
                <a:ea typeface="+mn-ea"/>
                <a:cs typeface="+mn-cs"/>
                <a:sym typeface="Calibri"/>
              </a:defRPr>
            </a:lvl1pPr>
          </a:lstStyle>
          <a:p>
            <a:pPr/>
            <a:r>
              <a:t>Click here to add affiliations</a:t>
            </a:r>
          </a:p>
        </p:txBody>
      </p:sp>
      <p:sp>
        <p:nvSpPr>
          <p:cNvPr id="43" name="Text Placeholder 76"/>
          <p:cNvSpPr/>
          <p:nvPr>
            <p:ph type="body" sz="quarter" idx="35" hasCustomPrompt="1"/>
          </p:nvPr>
        </p:nvSpPr>
        <p:spPr>
          <a:xfrm>
            <a:off x="5932593" y="1864505"/>
            <a:ext cx="31998968" cy="1015664"/>
          </a:xfrm>
          <a:prstGeom prst="rect">
            <a:avLst/>
          </a:prstGeom>
        </p:spPr>
        <p:txBody>
          <a:bodyPr lIns="45719" tIns="45719" rIns="45719" bIns="45719"/>
          <a:lstStyle>
            <a:lvl1pPr algn="ctr">
              <a:spcBef>
                <a:spcPts val="1400"/>
              </a:spcBef>
              <a:defRPr b="1" sz="6000">
                <a:solidFill>
                  <a:srgbClr val="FFFFFF"/>
                </a:solidFill>
                <a:latin typeface="+mn-lt"/>
                <a:ea typeface="+mn-ea"/>
                <a:cs typeface="+mn-cs"/>
                <a:sym typeface="Calibri"/>
              </a:defRPr>
            </a:lvl1pPr>
          </a:lstStyle>
          <a:p>
            <a:pPr/>
            <a:r>
              <a:t>Click here to add authors</a:t>
            </a:r>
          </a:p>
        </p:txBody>
      </p:sp>
      <p:sp>
        <p:nvSpPr>
          <p:cNvPr id="44" name="Text Placeholder 76"/>
          <p:cNvSpPr/>
          <p:nvPr>
            <p:ph type="body" sz="quarter" idx="36" hasCustomPrompt="1"/>
          </p:nvPr>
        </p:nvSpPr>
        <p:spPr>
          <a:xfrm>
            <a:off x="5932593" y="389601"/>
            <a:ext cx="31998968" cy="1446550"/>
          </a:xfrm>
          <a:prstGeom prst="rect">
            <a:avLst/>
          </a:prstGeom>
        </p:spPr>
        <p:txBody>
          <a:bodyPr lIns="45719" tIns="45719" rIns="45719" bIns="45719"/>
          <a:lstStyle>
            <a:lvl1pPr algn="ctr">
              <a:spcBef>
                <a:spcPts val="2100"/>
              </a:spcBef>
              <a:defRPr b="1" sz="8800">
                <a:solidFill>
                  <a:srgbClr val="FFFFFF"/>
                </a:solidFill>
                <a:latin typeface="+mn-lt"/>
                <a:ea typeface="+mn-ea"/>
                <a:cs typeface="+mn-cs"/>
                <a:sym typeface="Calibri"/>
              </a:defRPr>
            </a:lvl1pPr>
          </a:lstStyle>
          <a:p>
            <a:pPr/>
            <a:r>
              <a:t>Click here to add title</a:t>
            </a:r>
          </a:p>
        </p:txBody>
      </p:sp>
      <p:sp>
        <p:nvSpPr>
          <p:cNvPr id="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Without Quick Guides">
    <p:spTree>
      <p:nvGrpSpPr>
        <p:cNvPr id="1" name=""/>
        <p:cNvGrpSpPr/>
        <p:nvPr/>
      </p:nvGrpSpPr>
      <p:grpSpPr>
        <a:xfrm>
          <a:off x="0" y="0"/>
          <a:ext cx="0" cy="0"/>
          <a:chOff x="0" y="0"/>
          <a:chExt cx="0" cy="0"/>
        </a:xfrm>
      </p:grpSpPr>
      <p:sp>
        <p:nvSpPr>
          <p:cNvPr id="52" name="Rounded Rectangle 1"/>
          <p:cNvSpPr/>
          <p:nvPr/>
        </p:nvSpPr>
        <p:spPr>
          <a:xfrm>
            <a:off x="446073" y="4639112"/>
            <a:ext cx="10058401" cy="26490915"/>
          </a:xfrm>
          <a:prstGeom prst="roundRect">
            <a:avLst>
              <a:gd name="adj" fmla="val 1956"/>
            </a:avLst>
          </a:prstGeom>
          <a:ln w="25400">
            <a:solidFill>
              <a:schemeClr val="accent5"/>
            </a:solidFill>
          </a:ln>
        </p:spPr>
        <p:txBody>
          <a:bodyPr lIns="45719" rIns="45719" anchor="ctr"/>
          <a:lstStyle/>
          <a:p>
            <a:pPr algn="ctr">
              <a:defRPr>
                <a:solidFill>
                  <a:srgbClr val="FFFFFF"/>
                </a:solidFill>
              </a:defRPr>
            </a:pPr>
          </a:p>
        </p:txBody>
      </p:sp>
      <p:sp>
        <p:nvSpPr>
          <p:cNvPr id="53" name="Rounded Rectangle 39"/>
          <p:cNvSpPr/>
          <p:nvPr/>
        </p:nvSpPr>
        <p:spPr>
          <a:xfrm>
            <a:off x="11428937" y="4639109"/>
            <a:ext cx="10058401" cy="26490915"/>
          </a:xfrm>
          <a:prstGeom prst="roundRect">
            <a:avLst>
              <a:gd name="adj" fmla="val 1956"/>
            </a:avLst>
          </a:prstGeom>
          <a:ln w="25400">
            <a:solidFill>
              <a:schemeClr val="accent5"/>
            </a:solidFill>
          </a:ln>
        </p:spPr>
        <p:txBody>
          <a:bodyPr lIns="45719" rIns="45719" anchor="ctr"/>
          <a:lstStyle/>
          <a:p>
            <a:pPr algn="ctr">
              <a:defRPr>
                <a:solidFill>
                  <a:srgbClr val="FFFFFF"/>
                </a:solidFill>
              </a:defRPr>
            </a:pPr>
          </a:p>
        </p:txBody>
      </p:sp>
      <p:sp>
        <p:nvSpPr>
          <p:cNvPr id="54" name="Rounded Rectangle 41"/>
          <p:cNvSpPr/>
          <p:nvPr/>
        </p:nvSpPr>
        <p:spPr>
          <a:xfrm>
            <a:off x="22411801" y="4639111"/>
            <a:ext cx="10058401" cy="26490914"/>
          </a:xfrm>
          <a:prstGeom prst="roundRect">
            <a:avLst>
              <a:gd name="adj" fmla="val 1956"/>
            </a:avLst>
          </a:prstGeom>
          <a:ln w="25400">
            <a:solidFill>
              <a:schemeClr val="accent5"/>
            </a:solidFill>
          </a:ln>
        </p:spPr>
        <p:txBody>
          <a:bodyPr lIns="45719" rIns="45719" anchor="ctr"/>
          <a:lstStyle/>
          <a:p>
            <a:pPr algn="ctr">
              <a:defRPr>
                <a:solidFill>
                  <a:srgbClr val="FFFFFF"/>
                </a:solidFill>
              </a:defRPr>
            </a:pPr>
          </a:p>
        </p:txBody>
      </p:sp>
      <p:sp>
        <p:nvSpPr>
          <p:cNvPr id="55" name="Rounded Rectangle 63"/>
          <p:cNvSpPr/>
          <p:nvPr/>
        </p:nvSpPr>
        <p:spPr>
          <a:xfrm>
            <a:off x="33394665" y="4639112"/>
            <a:ext cx="10058401" cy="26490914"/>
          </a:xfrm>
          <a:prstGeom prst="roundRect">
            <a:avLst>
              <a:gd name="adj" fmla="val 1956"/>
            </a:avLst>
          </a:prstGeom>
          <a:ln w="25400">
            <a:solidFill>
              <a:schemeClr val="accent5"/>
            </a:solidFill>
          </a:ln>
        </p:spPr>
        <p:txBody>
          <a:bodyPr lIns="45719" rIns="45719" anchor="ctr"/>
          <a:lstStyle/>
          <a:p>
            <a:pPr algn="ctr">
              <a:defRPr>
                <a:solidFill>
                  <a:srgbClr val="FFFFFF"/>
                </a:solidFill>
              </a:defRPr>
            </a:pPr>
          </a:p>
        </p:txBody>
      </p:sp>
      <p:grpSp>
        <p:nvGrpSpPr>
          <p:cNvPr id="59" name="Group 65"/>
          <p:cNvGrpSpPr/>
          <p:nvPr/>
        </p:nvGrpSpPr>
        <p:grpSpPr>
          <a:xfrm>
            <a:off x="-36601" y="31404881"/>
            <a:ext cx="43927800" cy="1502234"/>
            <a:chOff x="0" y="-1"/>
            <a:chExt cx="43927799" cy="1502232"/>
          </a:xfrm>
        </p:grpSpPr>
        <p:sp>
          <p:nvSpPr>
            <p:cNvPr id="56" name="Rectangle 16"/>
            <p:cNvSpPr/>
            <p:nvPr/>
          </p:nvSpPr>
          <p:spPr>
            <a:xfrm rot="10800000">
              <a:off x="7255" y="0"/>
              <a:ext cx="43891434" cy="1270154"/>
            </a:xfrm>
            <a:custGeom>
              <a:avLst/>
              <a:gdLst/>
              <a:ahLst/>
              <a:cxnLst>
                <a:cxn ang="0">
                  <a:pos x="wd2" y="hd2"/>
                </a:cxn>
                <a:cxn ang="5400000">
                  <a:pos x="wd2" y="hd2"/>
                </a:cxn>
                <a:cxn ang="10800000">
                  <a:pos x="wd2" y="hd2"/>
                </a:cxn>
                <a:cxn ang="16200000">
                  <a:pos x="wd2" y="hd2"/>
                </a:cxn>
              </a:cxnLst>
              <a:rect l="0" t="0" r="r" b="b"/>
              <a:pathLst>
                <a:path w="21599" h="21600" fill="norm" stroke="1" extrusionOk="0">
                  <a:moveTo>
                    <a:pt x="0" y="26"/>
                  </a:moveTo>
                  <a:lnTo>
                    <a:pt x="21599" y="0"/>
                  </a:lnTo>
                  <a:cubicBezTo>
                    <a:pt x="21598" y="7200"/>
                    <a:pt x="21597" y="14400"/>
                    <a:pt x="21597" y="21600"/>
                  </a:cubicBezTo>
                  <a:cubicBezTo>
                    <a:pt x="18861" y="14989"/>
                    <a:pt x="15001" y="11024"/>
                    <a:pt x="10802" y="11187"/>
                  </a:cubicBezTo>
                  <a:cubicBezTo>
                    <a:pt x="7202" y="11326"/>
                    <a:pt x="3180" y="12181"/>
                    <a:pt x="0" y="21552"/>
                  </a:cubicBezTo>
                  <a:cubicBezTo>
                    <a:pt x="-1" y="14352"/>
                    <a:pt x="0" y="7226"/>
                    <a:pt x="0" y="26"/>
                  </a:cubicBezTo>
                  <a:close/>
                </a:path>
              </a:pathLst>
            </a:custGeom>
            <a:gradFill flip="none" rotWithShape="1">
              <a:gsLst>
                <a:gs pos="0">
                  <a:schemeClr val="accent6"/>
                </a:gs>
                <a:gs pos="100000">
                  <a:schemeClr val="accent4"/>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57" name="Rectangle 16"/>
            <p:cNvSpPr/>
            <p:nvPr/>
          </p:nvSpPr>
          <p:spPr>
            <a:xfrm rot="10800000">
              <a:off x="2953" y="4151"/>
              <a:ext cx="43909056" cy="1496645"/>
            </a:xfrm>
            <a:custGeom>
              <a:avLst/>
              <a:gdLst/>
              <a:ahLst/>
              <a:cxnLst>
                <a:cxn ang="0">
                  <a:pos x="wd2" y="hd2"/>
                </a:cxn>
                <a:cxn ang="5400000">
                  <a:pos x="wd2" y="hd2"/>
                </a:cxn>
                <a:cxn ang="10800000">
                  <a:pos x="wd2" y="hd2"/>
                </a:cxn>
                <a:cxn ang="16200000">
                  <a:pos x="wd2" y="hd2"/>
                </a:cxn>
              </a:cxnLst>
              <a:rect l="0" t="0" r="r" b="b"/>
              <a:pathLst>
                <a:path w="21597" h="21600" fill="norm" stroke="1" extrusionOk="0">
                  <a:moveTo>
                    <a:pt x="1" y="0"/>
                  </a:moveTo>
                  <a:lnTo>
                    <a:pt x="21597" y="5"/>
                  </a:lnTo>
                  <a:cubicBezTo>
                    <a:pt x="21597" y="7579"/>
                    <a:pt x="21597" y="11058"/>
                    <a:pt x="21597" y="18632"/>
                  </a:cubicBezTo>
                  <a:cubicBezTo>
                    <a:pt x="19229" y="14709"/>
                    <a:pt x="14387" y="11715"/>
                    <a:pt x="10789" y="12209"/>
                  </a:cubicBezTo>
                  <a:cubicBezTo>
                    <a:pt x="7190" y="12704"/>
                    <a:pt x="3190" y="13448"/>
                    <a:pt x="7" y="21600"/>
                  </a:cubicBezTo>
                  <a:cubicBezTo>
                    <a:pt x="11" y="14400"/>
                    <a:pt x="-3" y="7200"/>
                    <a:pt x="1" y="0"/>
                  </a:cubicBezTo>
                  <a:close/>
                </a:path>
              </a:pathLst>
            </a:custGeom>
            <a:gradFill flip="none" rotWithShape="1">
              <a:gsLst>
                <a:gs pos="0">
                  <a:schemeClr val="accent6"/>
                </a:gs>
                <a:gs pos="100000">
                  <a:schemeClr val="accent5"/>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58" name="Rectangle 15"/>
            <p:cNvSpPr/>
            <p:nvPr/>
          </p:nvSpPr>
          <p:spPr>
            <a:xfrm rot="10800000">
              <a:off x="0" y="648"/>
              <a:ext cx="43927799" cy="150158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27"/>
                  </a:lnTo>
                  <a:cubicBezTo>
                    <a:pt x="21600" y="2882"/>
                    <a:pt x="21595" y="5738"/>
                    <a:pt x="21595" y="8593"/>
                  </a:cubicBezTo>
                  <a:cubicBezTo>
                    <a:pt x="18341" y="5446"/>
                    <a:pt x="14346" y="3389"/>
                    <a:pt x="10750" y="5538"/>
                  </a:cubicBezTo>
                  <a:cubicBezTo>
                    <a:pt x="7153" y="7688"/>
                    <a:pt x="3023" y="11153"/>
                    <a:pt x="10" y="21600"/>
                  </a:cubicBezTo>
                  <a:cubicBezTo>
                    <a:pt x="10" y="14417"/>
                    <a:pt x="0" y="7183"/>
                    <a:pt x="0" y="0"/>
                  </a:cubicBezTo>
                  <a:close/>
                </a:path>
              </a:pathLst>
            </a:custGeom>
            <a:gradFill flip="none" rotWithShape="1">
              <a:gsLst>
                <a:gs pos="0">
                  <a:srgbClr val="44546A"/>
                </a:gs>
                <a:gs pos="100000">
                  <a:schemeClr val="accent5"/>
                </a:gs>
              </a:gsLst>
              <a:lin ang="0" scaled="0"/>
            </a:gradFill>
            <a:ln w="12700" cap="flat">
              <a:noFill/>
              <a:miter lim="400000"/>
            </a:ln>
            <a:effectLst/>
          </p:spPr>
          <p:txBody>
            <a:bodyPr wrap="square" lIns="45719" tIns="45719" rIns="45719" bIns="45719" numCol="1" anchor="ctr">
              <a:noAutofit/>
            </a:bodyPr>
            <a:lstStyle/>
            <a:p>
              <a:pPr algn="ctr">
                <a:defRPr>
                  <a:solidFill>
                    <a:schemeClr val="accent5"/>
                  </a:solidFill>
                </a:defRPr>
              </a:pPr>
            </a:p>
          </p:txBody>
        </p:sp>
      </p:grpSp>
      <p:sp>
        <p:nvSpPr>
          <p:cNvPr id="60" name="Text Box 14"/>
          <p:cNvSpPr txBox="1"/>
          <p:nvPr/>
        </p:nvSpPr>
        <p:spPr>
          <a:xfrm>
            <a:off x="1042274" y="32156325"/>
            <a:ext cx="3708071" cy="340431"/>
          </a:xfrm>
          <a:prstGeom prst="rect">
            <a:avLst/>
          </a:prstGeom>
          <a:ln w="12700">
            <a:miter lim="400000"/>
          </a:ln>
          <a:extLst>
            <a:ext uri="{C572A759-6A51-4108-AA02-DFA0A04FC94B}">
              <ma14:wrappingTextBoxFlag xmlns:ma14="http://schemas.microsoft.com/office/mac/drawingml/2011/main" val="1"/>
            </a:ext>
          </a:extLst>
        </p:spPr>
        <p:txBody>
          <a:bodyPr lIns="39141" tIns="39141" rIns="39141" bIns="39141">
            <a:spAutoFit/>
          </a:bodyPr>
          <a:lstStyle/>
          <a:p>
            <a:pPr>
              <a:lnSpc>
                <a:spcPct val="65000"/>
              </a:lnSpc>
              <a:spcBef>
                <a:spcPts val="300"/>
              </a:spcBef>
              <a:defRPr b="1" sz="600">
                <a:solidFill>
                  <a:srgbClr val="BFBFBF"/>
                </a:solidFill>
                <a:latin typeface="Arial"/>
                <a:ea typeface="Arial"/>
                <a:cs typeface="Arial"/>
                <a:sym typeface="Arial"/>
              </a:defRPr>
            </a:pPr>
            <a:r>
              <a:t>RESEARCH POSTER PRESENTATION DESIGN © 2019</a:t>
            </a:r>
          </a:p>
          <a:p>
            <a:pPr>
              <a:lnSpc>
                <a:spcPct val="65000"/>
              </a:lnSpc>
              <a:spcBef>
                <a:spcPts val="600"/>
              </a:spcBef>
              <a:defRPr b="1" sz="1000">
                <a:solidFill>
                  <a:srgbClr val="BFBFBF"/>
                </a:solidFill>
                <a:latin typeface="Arial"/>
                <a:ea typeface="Arial"/>
                <a:cs typeface="Arial"/>
                <a:sym typeface="Arial"/>
              </a:defRPr>
            </a:pPr>
            <a:r>
              <a:t>www.PosterPresentations.com</a:t>
            </a:r>
          </a:p>
        </p:txBody>
      </p:sp>
      <p:grpSp>
        <p:nvGrpSpPr>
          <p:cNvPr id="66" name="Group 20"/>
          <p:cNvGrpSpPr/>
          <p:nvPr/>
        </p:nvGrpSpPr>
        <p:grpSpPr>
          <a:xfrm>
            <a:off x="-43304" y="11285"/>
            <a:ext cx="43905392" cy="4120076"/>
            <a:chOff x="0" y="0"/>
            <a:chExt cx="43905391" cy="4120075"/>
          </a:xfrm>
        </p:grpSpPr>
        <p:sp>
          <p:nvSpPr>
            <p:cNvPr id="61" name="Rectangle 21"/>
            <p:cNvSpPr/>
            <p:nvPr/>
          </p:nvSpPr>
          <p:spPr>
            <a:xfrm>
              <a:off x="43302" y="1095041"/>
              <a:ext cx="43854834" cy="3025034"/>
            </a:xfrm>
            <a:prstGeom prst="rect">
              <a:avLst/>
            </a:prstGeom>
            <a:gradFill flip="none" rotWithShape="1">
              <a:gsLst>
                <a:gs pos="0">
                  <a:schemeClr val="accent6"/>
                </a:gs>
                <a:gs pos="100000">
                  <a:schemeClr val="accent5"/>
                </a:gs>
              </a:gsLst>
              <a:lin ang="540000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grpSp>
          <p:nvGrpSpPr>
            <p:cNvPr id="65" name="Group 22"/>
            <p:cNvGrpSpPr/>
            <p:nvPr/>
          </p:nvGrpSpPr>
          <p:grpSpPr>
            <a:xfrm>
              <a:off x="0" y="-1"/>
              <a:ext cx="43905392" cy="4036530"/>
              <a:chOff x="0" y="0"/>
              <a:chExt cx="43905391" cy="4036528"/>
            </a:xfrm>
          </p:grpSpPr>
          <p:sp>
            <p:nvSpPr>
              <p:cNvPr id="62" name="Rectangle 16"/>
              <p:cNvSpPr/>
              <p:nvPr/>
            </p:nvSpPr>
            <p:spPr>
              <a:xfrm>
                <a:off x="29093" y="623592"/>
                <a:ext cx="43869048" cy="3412937"/>
              </a:xfrm>
              <a:custGeom>
                <a:avLst/>
                <a:gdLst/>
                <a:ahLst/>
                <a:cxnLst>
                  <a:cxn ang="0">
                    <a:pos x="wd2" y="hd2"/>
                  </a:cxn>
                  <a:cxn ang="5400000">
                    <a:pos x="wd2" y="hd2"/>
                  </a:cxn>
                  <a:cxn ang="10800000">
                    <a:pos x="wd2" y="hd2"/>
                  </a:cxn>
                  <a:cxn ang="16200000">
                    <a:pos x="wd2" y="hd2"/>
                  </a:cxn>
                </a:cxnLst>
                <a:rect l="0" t="0" r="r" b="b"/>
                <a:pathLst>
                  <a:path w="21599" h="21600" fill="norm" stroke="1" extrusionOk="0">
                    <a:moveTo>
                      <a:pt x="0" y="26"/>
                    </a:moveTo>
                    <a:lnTo>
                      <a:pt x="21599" y="0"/>
                    </a:lnTo>
                    <a:cubicBezTo>
                      <a:pt x="21598" y="7200"/>
                      <a:pt x="21597" y="14400"/>
                      <a:pt x="21597" y="21600"/>
                    </a:cubicBezTo>
                    <a:cubicBezTo>
                      <a:pt x="18861" y="14989"/>
                      <a:pt x="15001" y="11024"/>
                      <a:pt x="10802" y="11187"/>
                    </a:cubicBezTo>
                    <a:cubicBezTo>
                      <a:pt x="7202" y="11326"/>
                      <a:pt x="3180" y="12181"/>
                      <a:pt x="0" y="21552"/>
                    </a:cubicBezTo>
                    <a:cubicBezTo>
                      <a:pt x="-1" y="14352"/>
                      <a:pt x="0" y="7226"/>
                      <a:pt x="0" y="26"/>
                    </a:cubicBezTo>
                    <a:close/>
                  </a:path>
                </a:pathLst>
              </a:custGeom>
              <a:gradFill flip="none" rotWithShape="1">
                <a:gsLst>
                  <a:gs pos="0">
                    <a:schemeClr val="accent6"/>
                  </a:gs>
                  <a:gs pos="100000">
                    <a:schemeClr val="accent4"/>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63" name="Rectangle 16"/>
              <p:cNvSpPr/>
              <p:nvPr/>
            </p:nvSpPr>
            <p:spPr>
              <a:xfrm>
                <a:off x="15782" y="3850"/>
                <a:ext cx="43886665" cy="4021522"/>
              </a:xfrm>
              <a:custGeom>
                <a:avLst/>
                <a:gdLst/>
                <a:ahLst/>
                <a:cxnLst>
                  <a:cxn ang="0">
                    <a:pos x="wd2" y="hd2"/>
                  </a:cxn>
                  <a:cxn ang="5400000">
                    <a:pos x="wd2" y="hd2"/>
                  </a:cxn>
                  <a:cxn ang="10800000">
                    <a:pos x="wd2" y="hd2"/>
                  </a:cxn>
                  <a:cxn ang="16200000">
                    <a:pos x="wd2" y="hd2"/>
                  </a:cxn>
                </a:cxnLst>
                <a:rect l="0" t="0" r="r" b="b"/>
                <a:pathLst>
                  <a:path w="21597" h="21600" fill="norm" stroke="1" extrusionOk="0">
                    <a:moveTo>
                      <a:pt x="1" y="0"/>
                    </a:moveTo>
                    <a:lnTo>
                      <a:pt x="21597" y="5"/>
                    </a:lnTo>
                    <a:cubicBezTo>
                      <a:pt x="21597" y="7579"/>
                      <a:pt x="21597" y="11058"/>
                      <a:pt x="21597" y="18632"/>
                    </a:cubicBezTo>
                    <a:cubicBezTo>
                      <a:pt x="19229" y="14709"/>
                      <a:pt x="14387" y="11715"/>
                      <a:pt x="10789" y="12209"/>
                    </a:cubicBezTo>
                    <a:cubicBezTo>
                      <a:pt x="7190" y="12704"/>
                      <a:pt x="3190" y="13448"/>
                      <a:pt x="7" y="21600"/>
                    </a:cubicBezTo>
                    <a:cubicBezTo>
                      <a:pt x="11" y="14400"/>
                      <a:pt x="-3" y="7200"/>
                      <a:pt x="1" y="0"/>
                    </a:cubicBezTo>
                    <a:close/>
                  </a:path>
                </a:pathLst>
              </a:custGeom>
              <a:gradFill flip="none" rotWithShape="1">
                <a:gsLst>
                  <a:gs pos="0">
                    <a:schemeClr val="accent6"/>
                  </a:gs>
                  <a:gs pos="100000">
                    <a:schemeClr val="accent5"/>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64" name="Rectangle 15"/>
              <p:cNvSpPr/>
              <p:nvPr/>
            </p:nvSpPr>
            <p:spPr>
              <a:xfrm>
                <a:off x="0" y="-1"/>
                <a:ext cx="43905392" cy="403478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27"/>
                    </a:lnTo>
                    <a:cubicBezTo>
                      <a:pt x="21600" y="2882"/>
                      <a:pt x="21595" y="5738"/>
                      <a:pt x="21595" y="8593"/>
                    </a:cubicBezTo>
                    <a:cubicBezTo>
                      <a:pt x="18341" y="5446"/>
                      <a:pt x="14346" y="3389"/>
                      <a:pt x="10750" y="5538"/>
                    </a:cubicBezTo>
                    <a:cubicBezTo>
                      <a:pt x="7153" y="7688"/>
                      <a:pt x="3023" y="11153"/>
                      <a:pt x="10" y="21600"/>
                    </a:cubicBezTo>
                    <a:cubicBezTo>
                      <a:pt x="10" y="14417"/>
                      <a:pt x="0" y="7183"/>
                      <a:pt x="0" y="0"/>
                    </a:cubicBezTo>
                    <a:close/>
                  </a:path>
                </a:pathLst>
              </a:custGeom>
              <a:gradFill flip="none" rotWithShape="1">
                <a:gsLst>
                  <a:gs pos="0">
                    <a:srgbClr val="44546A"/>
                  </a:gs>
                  <a:gs pos="100000">
                    <a:schemeClr val="accent5"/>
                  </a:gs>
                </a:gsLst>
                <a:lin ang="0" scaled="0"/>
              </a:gradFill>
              <a:ln w="12700" cap="flat">
                <a:noFill/>
                <a:miter lim="400000"/>
              </a:ln>
              <a:effectLst/>
            </p:spPr>
            <p:txBody>
              <a:bodyPr wrap="square" lIns="45719" tIns="45719" rIns="45719" bIns="45719" numCol="1" anchor="ctr">
                <a:noAutofit/>
              </a:bodyPr>
              <a:lstStyle/>
              <a:p>
                <a:pPr algn="ctr">
                  <a:defRPr>
                    <a:solidFill>
                      <a:schemeClr val="accent5"/>
                    </a:solidFill>
                  </a:defRPr>
                </a:pPr>
              </a:p>
            </p:txBody>
          </p:sp>
        </p:grpSp>
      </p:grpSp>
      <p:sp>
        <p:nvSpPr>
          <p:cNvPr id="67" name="Body Level One…"/>
          <p:cNvSpPr txBox="1"/>
          <p:nvPr>
            <p:ph type="body" sz="quarter" idx="1" hasCustomPrompt="1"/>
          </p:nvPr>
        </p:nvSpPr>
        <p:spPr>
          <a:prstGeom prst="rect">
            <a:avLst/>
          </a:prstGeom>
        </p:spPr>
        <p:txBody>
          <a:bodyPr/>
          <a:lstStyle/>
          <a:p>
            <a:pPr/>
            <a:r>
              <a:t>Type in or paste your text here</a:t>
            </a:r>
          </a:p>
          <a:p>
            <a:pPr lvl="1"/>
            <a:r>
              <a:t/>
            </a:r>
          </a:p>
          <a:p>
            <a:pPr lvl="2"/>
            <a:r>
              <a:t/>
            </a:r>
          </a:p>
          <a:p>
            <a:pPr lvl="3"/>
            <a:r>
              <a:t/>
            </a:r>
          </a:p>
          <a:p>
            <a:pPr lvl="4"/>
            <a:r>
              <a:t/>
            </a:r>
          </a:p>
        </p:txBody>
      </p:sp>
      <p:sp>
        <p:nvSpPr>
          <p:cNvPr id="68" name="Text Placeholder 5"/>
          <p:cNvSpPr/>
          <p:nvPr>
            <p:ph type="body" sz="quarter" idx="21" hasCustomPrompt="1"/>
          </p:nvPr>
        </p:nvSpPr>
        <p:spPr>
          <a:xfrm>
            <a:off x="477826" y="4674098"/>
            <a:ext cx="10048876"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edit) INTRODUCTION or ABSTRACT</a:t>
            </a:r>
          </a:p>
        </p:txBody>
      </p:sp>
      <p:sp>
        <p:nvSpPr>
          <p:cNvPr id="69" name="Text Placeholder 5"/>
          <p:cNvSpPr/>
          <p:nvPr>
            <p:ph type="body" sz="quarter" idx="22" hasCustomPrompt="1"/>
          </p:nvPr>
        </p:nvSpPr>
        <p:spPr>
          <a:xfrm>
            <a:off x="477825" y="13337863"/>
            <a:ext cx="10038662"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edit)  OBJECTIVES</a:t>
            </a:r>
          </a:p>
        </p:txBody>
      </p:sp>
      <p:sp>
        <p:nvSpPr>
          <p:cNvPr id="70" name="Text Placeholder 3"/>
          <p:cNvSpPr/>
          <p:nvPr>
            <p:ph type="body" sz="quarter" idx="23" hasCustomPrompt="1"/>
          </p:nvPr>
        </p:nvSpPr>
        <p:spPr>
          <a:xfrm>
            <a:off x="11428410" y="5503831"/>
            <a:ext cx="10048875" cy="846364"/>
          </a:xfrm>
          <a:prstGeom prst="rect">
            <a:avLst/>
          </a:prstGeom>
        </p:spPr>
        <p:txBody>
          <a:bodyPr/>
          <a:lstStyle/>
          <a:p>
            <a:pPr/>
            <a:r>
              <a:t>Type in or paste your text here</a:t>
            </a:r>
          </a:p>
        </p:txBody>
      </p:sp>
      <p:sp>
        <p:nvSpPr>
          <p:cNvPr id="71" name="Text Placeholder 5"/>
          <p:cNvSpPr/>
          <p:nvPr>
            <p:ph type="body" sz="quarter" idx="24" hasCustomPrompt="1"/>
          </p:nvPr>
        </p:nvSpPr>
        <p:spPr>
          <a:xfrm>
            <a:off x="11428410" y="4674098"/>
            <a:ext cx="10048876"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edit)  MATERIALS &amp; METHODS</a:t>
            </a:r>
          </a:p>
        </p:txBody>
      </p:sp>
      <p:sp>
        <p:nvSpPr>
          <p:cNvPr id="72" name="Text Placeholder 3"/>
          <p:cNvSpPr/>
          <p:nvPr>
            <p:ph type="body" sz="quarter" idx="25" hasCustomPrompt="1"/>
          </p:nvPr>
        </p:nvSpPr>
        <p:spPr>
          <a:xfrm>
            <a:off x="22448845" y="5503831"/>
            <a:ext cx="10048875" cy="846364"/>
          </a:xfrm>
          <a:prstGeom prst="rect">
            <a:avLst/>
          </a:prstGeom>
        </p:spPr>
        <p:txBody>
          <a:bodyPr/>
          <a:lstStyle/>
          <a:p>
            <a:pPr/>
            <a:r>
              <a:t>Type in or paste your text here</a:t>
            </a:r>
          </a:p>
        </p:txBody>
      </p:sp>
      <p:sp>
        <p:nvSpPr>
          <p:cNvPr id="73" name="Text Placeholder 5"/>
          <p:cNvSpPr/>
          <p:nvPr>
            <p:ph type="body" sz="quarter" idx="26" hasCustomPrompt="1"/>
          </p:nvPr>
        </p:nvSpPr>
        <p:spPr>
          <a:xfrm>
            <a:off x="22440906" y="4674098"/>
            <a:ext cx="10058401"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edit)  RESULTS</a:t>
            </a:r>
          </a:p>
        </p:txBody>
      </p:sp>
      <p:sp>
        <p:nvSpPr>
          <p:cNvPr id="74" name="Text Placeholder 5"/>
          <p:cNvSpPr/>
          <p:nvPr>
            <p:ph type="body" sz="quarter" idx="27" hasCustomPrompt="1"/>
          </p:nvPr>
        </p:nvSpPr>
        <p:spPr>
          <a:xfrm>
            <a:off x="33422043" y="4674098"/>
            <a:ext cx="10047019"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edit)  CONCLUSIONS</a:t>
            </a:r>
          </a:p>
        </p:txBody>
      </p:sp>
      <p:sp>
        <p:nvSpPr>
          <p:cNvPr id="75" name="Text Placeholder 3"/>
          <p:cNvSpPr/>
          <p:nvPr>
            <p:ph type="body" sz="quarter" idx="28" hasCustomPrompt="1"/>
          </p:nvPr>
        </p:nvSpPr>
        <p:spPr>
          <a:xfrm>
            <a:off x="33422043" y="5503831"/>
            <a:ext cx="10047019" cy="846364"/>
          </a:xfrm>
          <a:prstGeom prst="rect">
            <a:avLst/>
          </a:prstGeom>
        </p:spPr>
        <p:txBody>
          <a:bodyPr/>
          <a:lstStyle/>
          <a:p>
            <a:pPr/>
            <a:r>
              <a:t>Type in or paste your text here</a:t>
            </a:r>
          </a:p>
        </p:txBody>
      </p:sp>
      <p:sp>
        <p:nvSpPr>
          <p:cNvPr id="76" name="Text Placeholder 5"/>
          <p:cNvSpPr/>
          <p:nvPr>
            <p:ph type="body" sz="quarter" idx="29" hasCustomPrompt="1"/>
          </p:nvPr>
        </p:nvSpPr>
        <p:spPr>
          <a:xfrm>
            <a:off x="33422043" y="13398087"/>
            <a:ext cx="10047019"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edit)  REFERENCES</a:t>
            </a:r>
          </a:p>
        </p:txBody>
      </p:sp>
      <p:sp>
        <p:nvSpPr>
          <p:cNvPr id="77" name="Text Placeholder 3"/>
          <p:cNvSpPr/>
          <p:nvPr>
            <p:ph type="body" sz="quarter" idx="30" hasCustomPrompt="1"/>
          </p:nvPr>
        </p:nvSpPr>
        <p:spPr>
          <a:xfrm>
            <a:off x="33422043" y="14136752"/>
            <a:ext cx="10052051" cy="846364"/>
          </a:xfrm>
          <a:prstGeom prst="rect">
            <a:avLst/>
          </a:prstGeom>
        </p:spPr>
        <p:txBody>
          <a:bodyPr/>
          <a:lstStyle/>
          <a:p>
            <a:pPr/>
            <a:r>
              <a:t>Type in or paste your text here</a:t>
            </a:r>
          </a:p>
        </p:txBody>
      </p:sp>
      <p:sp>
        <p:nvSpPr>
          <p:cNvPr id="78" name="Text Placeholder 5"/>
          <p:cNvSpPr/>
          <p:nvPr>
            <p:ph type="body" sz="quarter" idx="31" hasCustomPrompt="1"/>
          </p:nvPr>
        </p:nvSpPr>
        <p:spPr>
          <a:xfrm>
            <a:off x="33422043" y="24804751"/>
            <a:ext cx="10047019"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edit)  ACKNOWLEDGEMENTS or  CONTACT</a:t>
            </a:r>
          </a:p>
        </p:txBody>
      </p:sp>
      <p:sp>
        <p:nvSpPr>
          <p:cNvPr id="79" name="Text Placeholder 3"/>
          <p:cNvSpPr/>
          <p:nvPr>
            <p:ph type="body" sz="quarter" idx="32" hasCustomPrompt="1"/>
          </p:nvPr>
        </p:nvSpPr>
        <p:spPr>
          <a:xfrm>
            <a:off x="33422043" y="25558796"/>
            <a:ext cx="10052051" cy="846364"/>
          </a:xfrm>
          <a:prstGeom prst="rect">
            <a:avLst/>
          </a:prstGeom>
        </p:spPr>
        <p:txBody>
          <a:bodyPr/>
          <a:lstStyle/>
          <a:p>
            <a:pPr/>
            <a:r>
              <a:t>Type in or paste your text here</a:t>
            </a:r>
          </a:p>
        </p:txBody>
      </p:sp>
      <p:sp>
        <p:nvSpPr>
          <p:cNvPr id="80" name="Text Placeholder 3"/>
          <p:cNvSpPr/>
          <p:nvPr>
            <p:ph type="body" sz="quarter" idx="33" hasCustomPrompt="1"/>
          </p:nvPr>
        </p:nvSpPr>
        <p:spPr>
          <a:xfrm>
            <a:off x="459673" y="14076902"/>
            <a:ext cx="10056815" cy="846363"/>
          </a:xfrm>
          <a:prstGeom prst="rect">
            <a:avLst/>
          </a:prstGeom>
        </p:spPr>
        <p:txBody>
          <a:bodyPr/>
          <a:lstStyle/>
          <a:p>
            <a:pPr/>
            <a:r>
              <a:t>Type in or paste your text here</a:t>
            </a:r>
          </a:p>
        </p:txBody>
      </p:sp>
      <p:sp>
        <p:nvSpPr>
          <p:cNvPr id="81" name="Text Placeholder 76"/>
          <p:cNvSpPr/>
          <p:nvPr>
            <p:ph type="body" sz="quarter" idx="34" hasCustomPrompt="1"/>
          </p:nvPr>
        </p:nvSpPr>
        <p:spPr>
          <a:xfrm>
            <a:off x="5932593" y="3073871"/>
            <a:ext cx="31998968" cy="769442"/>
          </a:xfrm>
          <a:prstGeom prst="rect">
            <a:avLst/>
          </a:prstGeom>
        </p:spPr>
        <p:txBody>
          <a:bodyPr lIns="45719" tIns="45719" rIns="45719" bIns="45719"/>
          <a:lstStyle>
            <a:lvl1pPr algn="ctr">
              <a:spcBef>
                <a:spcPts val="1000"/>
              </a:spcBef>
              <a:defRPr sz="4400">
                <a:solidFill>
                  <a:srgbClr val="FFFFFF"/>
                </a:solidFill>
                <a:latin typeface="+mn-lt"/>
                <a:ea typeface="+mn-ea"/>
                <a:cs typeface="+mn-cs"/>
                <a:sym typeface="Calibri"/>
              </a:defRPr>
            </a:lvl1pPr>
          </a:lstStyle>
          <a:p>
            <a:pPr/>
            <a:r>
              <a:t>Click here to add affiliations</a:t>
            </a:r>
          </a:p>
        </p:txBody>
      </p:sp>
      <p:sp>
        <p:nvSpPr>
          <p:cNvPr id="82" name="Text Placeholder 76"/>
          <p:cNvSpPr/>
          <p:nvPr>
            <p:ph type="body" sz="quarter" idx="35" hasCustomPrompt="1"/>
          </p:nvPr>
        </p:nvSpPr>
        <p:spPr>
          <a:xfrm>
            <a:off x="5932593" y="1864505"/>
            <a:ext cx="31998968" cy="1015664"/>
          </a:xfrm>
          <a:prstGeom prst="rect">
            <a:avLst/>
          </a:prstGeom>
        </p:spPr>
        <p:txBody>
          <a:bodyPr lIns="45719" tIns="45719" rIns="45719" bIns="45719"/>
          <a:lstStyle>
            <a:lvl1pPr algn="ctr">
              <a:spcBef>
                <a:spcPts val="1400"/>
              </a:spcBef>
              <a:defRPr b="1" sz="6000">
                <a:solidFill>
                  <a:srgbClr val="FFFFFF"/>
                </a:solidFill>
                <a:latin typeface="+mn-lt"/>
                <a:ea typeface="+mn-ea"/>
                <a:cs typeface="+mn-cs"/>
                <a:sym typeface="Calibri"/>
              </a:defRPr>
            </a:lvl1pPr>
          </a:lstStyle>
          <a:p>
            <a:pPr/>
            <a:r>
              <a:t>Click here to add authors</a:t>
            </a:r>
          </a:p>
        </p:txBody>
      </p:sp>
      <p:sp>
        <p:nvSpPr>
          <p:cNvPr id="83" name="Text Placeholder 76"/>
          <p:cNvSpPr/>
          <p:nvPr>
            <p:ph type="body" sz="quarter" idx="36" hasCustomPrompt="1"/>
          </p:nvPr>
        </p:nvSpPr>
        <p:spPr>
          <a:xfrm>
            <a:off x="5932593" y="389601"/>
            <a:ext cx="31998968" cy="1446550"/>
          </a:xfrm>
          <a:prstGeom prst="rect">
            <a:avLst/>
          </a:prstGeom>
        </p:spPr>
        <p:txBody>
          <a:bodyPr lIns="45719" tIns="45719" rIns="45719" bIns="45719"/>
          <a:lstStyle>
            <a:lvl1pPr algn="ctr">
              <a:spcBef>
                <a:spcPts val="2100"/>
              </a:spcBef>
              <a:defRPr b="1" sz="8800">
                <a:solidFill>
                  <a:srgbClr val="FFFFFF"/>
                </a:solidFill>
                <a:latin typeface="+mn-lt"/>
                <a:ea typeface="+mn-ea"/>
                <a:cs typeface="+mn-cs"/>
                <a:sym typeface="Calibri"/>
              </a:defRPr>
            </a:lvl1pPr>
          </a:lstStyle>
          <a:p>
            <a:pPr/>
            <a:r>
              <a:t>Click here to add title</a:t>
            </a:r>
          </a:p>
        </p:txBody>
      </p:sp>
      <p:sp>
        <p:nvSpPr>
          <p:cNvPr id="8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spTree>
      <p:nvGrpSpPr>
        <p:cNvPr id="1" name=""/>
        <p:cNvGrpSpPr/>
        <p:nvPr/>
      </p:nvGrpSpPr>
      <p:grpSpPr>
        <a:xfrm>
          <a:off x="0" y="0"/>
          <a:ext cx="0" cy="0"/>
          <a:chOff x="0" y="0"/>
          <a:chExt cx="0" cy="0"/>
        </a:xfrm>
      </p:grpSpPr>
      <p:sp>
        <p:nvSpPr>
          <p:cNvPr id="91" name="Rounded Rectangle 1"/>
          <p:cNvSpPr/>
          <p:nvPr/>
        </p:nvSpPr>
        <p:spPr>
          <a:xfrm>
            <a:off x="446073" y="4639112"/>
            <a:ext cx="10058401" cy="26490915"/>
          </a:xfrm>
          <a:prstGeom prst="roundRect">
            <a:avLst>
              <a:gd name="adj" fmla="val 1956"/>
            </a:avLst>
          </a:prstGeom>
          <a:ln w="25400">
            <a:solidFill>
              <a:schemeClr val="accent5"/>
            </a:solidFill>
          </a:ln>
        </p:spPr>
        <p:txBody>
          <a:bodyPr lIns="45719" rIns="45719" anchor="ctr"/>
          <a:lstStyle/>
          <a:p>
            <a:pPr algn="ctr">
              <a:defRPr>
                <a:solidFill>
                  <a:srgbClr val="FFFFFF"/>
                </a:solidFill>
              </a:defRPr>
            </a:pPr>
          </a:p>
        </p:txBody>
      </p:sp>
      <p:sp>
        <p:nvSpPr>
          <p:cNvPr id="92" name="Rounded Rectangle 39"/>
          <p:cNvSpPr/>
          <p:nvPr/>
        </p:nvSpPr>
        <p:spPr>
          <a:xfrm>
            <a:off x="11428937" y="4639109"/>
            <a:ext cx="10058401" cy="26490915"/>
          </a:xfrm>
          <a:prstGeom prst="roundRect">
            <a:avLst>
              <a:gd name="adj" fmla="val 1956"/>
            </a:avLst>
          </a:prstGeom>
          <a:ln w="25400">
            <a:solidFill>
              <a:schemeClr val="accent5"/>
            </a:solidFill>
          </a:ln>
        </p:spPr>
        <p:txBody>
          <a:bodyPr lIns="45719" rIns="45719" anchor="ctr"/>
          <a:lstStyle/>
          <a:p>
            <a:pPr algn="ctr">
              <a:defRPr>
                <a:solidFill>
                  <a:srgbClr val="FFFFFF"/>
                </a:solidFill>
              </a:defRPr>
            </a:pPr>
          </a:p>
        </p:txBody>
      </p:sp>
      <p:sp>
        <p:nvSpPr>
          <p:cNvPr id="93" name="Rounded Rectangle 41"/>
          <p:cNvSpPr/>
          <p:nvPr/>
        </p:nvSpPr>
        <p:spPr>
          <a:xfrm>
            <a:off x="22411801" y="4639111"/>
            <a:ext cx="10058401" cy="26490914"/>
          </a:xfrm>
          <a:prstGeom prst="roundRect">
            <a:avLst>
              <a:gd name="adj" fmla="val 1956"/>
            </a:avLst>
          </a:prstGeom>
          <a:ln w="25400">
            <a:solidFill>
              <a:schemeClr val="accent5"/>
            </a:solidFill>
          </a:ln>
        </p:spPr>
        <p:txBody>
          <a:bodyPr lIns="45719" rIns="45719" anchor="ctr"/>
          <a:lstStyle/>
          <a:p>
            <a:pPr algn="ctr">
              <a:defRPr>
                <a:solidFill>
                  <a:srgbClr val="FFFFFF"/>
                </a:solidFill>
              </a:defRPr>
            </a:pPr>
          </a:p>
        </p:txBody>
      </p:sp>
      <p:sp>
        <p:nvSpPr>
          <p:cNvPr id="94" name="Rounded Rectangle 63"/>
          <p:cNvSpPr/>
          <p:nvPr/>
        </p:nvSpPr>
        <p:spPr>
          <a:xfrm>
            <a:off x="33394665" y="4639112"/>
            <a:ext cx="10058401" cy="26490914"/>
          </a:xfrm>
          <a:prstGeom prst="roundRect">
            <a:avLst>
              <a:gd name="adj" fmla="val 1956"/>
            </a:avLst>
          </a:prstGeom>
          <a:ln w="25400">
            <a:solidFill>
              <a:schemeClr val="accent5"/>
            </a:solidFill>
          </a:ln>
        </p:spPr>
        <p:txBody>
          <a:bodyPr lIns="45719" rIns="45719" anchor="ctr"/>
          <a:lstStyle/>
          <a:p>
            <a:pPr algn="ctr">
              <a:defRPr>
                <a:solidFill>
                  <a:srgbClr val="FFFFFF"/>
                </a:solidFill>
              </a:defRPr>
            </a:pPr>
          </a:p>
        </p:txBody>
      </p:sp>
      <p:grpSp>
        <p:nvGrpSpPr>
          <p:cNvPr id="98" name="Group 65"/>
          <p:cNvGrpSpPr/>
          <p:nvPr/>
        </p:nvGrpSpPr>
        <p:grpSpPr>
          <a:xfrm>
            <a:off x="-36601" y="31404881"/>
            <a:ext cx="43927800" cy="1502234"/>
            <a:chOff x="0" y="-1"/>
            <a:chExt cx="43927799" cy="1502232"/>
          </a:xfrm>
        </p:grpSpPr>
        <p:sp>
          <p:nvSpPr>
            <p:cNvPr id="95" name="Rectangle 16"/>
            <p:cNvSpPr/>
            <p:nvPr/>
          </p:nvSpPr>
          <p:spPr>
            <a:xfrm rot="10800000">
              <a:off x="7255" y="0"/>
              <a:ext cx="43891434" cy="1270154"/>
            </a:xfrm>
            <a:custGeom>
              <a:avLst/>
              <a:gdLst/>
              <a:ahLst/>
              <a:cxnLst>
                <a:cxn ang="0">
                  <a:pos x="wd2" y="hd2"/>
                </a:cxn>
                <a:cxn ang="5400000">
                  <a:pos x="wd2" y="hd2"/>
                </a:cxn>
                <a:cxn ang="10800000">
                  <a:pos x="wd2" y="hd2"/>
                </a:cxn>
                <a:cxn ang="16200000">
                  <a:pos x="wd2" y="hd2"/>
                </a:cxn>
              </a:cxnLst>
              <a:rect l="0" t="0" r="r" b="b"/>
              <a:pathLst>
                <a:path w="21599" h="21600" fill="norm" stroke="1" extrusionOk="0">
                  <a:moveTo>
                    <a:pt x="0" y="26"/>
                  </a:moveTo>
                  <a:lnTo>
                    <a:pt x="21599" y="0"/>
                  </a:lnTo>
                  <a:cubicBezTo>
                    <a:pt x="21598" y="7200"/>
                    <a:pt x="21597" y="14400"/>
                    <a:pt x="21597" y="21600"/>
                  </a:cubicBezTo>
                  <a:cubicBezTo>
                    <a:pt x="18861" y="14989"/>
                    <a:pt x="15001" y="11024"/>
                    <a:pt x="10802" y="11187"/>
                  </a:cubicBezTo>
                  <a:cubicBezTo>
                    <a:pt x="7202" y="11326"/>
                    <a:pt x="3180" y="12181"/>
                    <a:pt x="0" y="21552"/>
                  </a:cubicBezTo>
                  <a:cubicBezTo>
                    <a:pt x="-1" y="14352"/>
                    <a:pt x="0" y="7226"/>
                    <a:pt x="0" y="26"/>
                  </a:cubicBezTo>
                  <a:close/>
                </a:path>
              </a:pathLst>
            </a:custGeom>
            <a:gradFill flip="none" rotWithShape="1">
              <a:gsLst>
                <a:gs pos="0">
                  <a:schemeClr val="accent6"/>
                </a:gs>
                <a:gs pos="100000">
                  <a:schemeClr val="accent4"/>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96" name="Rectangle 16"/>
            <p:cNvSpPr/>
            <p:nvPr/>
          </p:nvSpPr>
          <p:spPr>
            <a:xfrm rot="10800000">
              <a:off x="2953" y="4151"/>
              <a:ext cx="43909056" cy="1496645"/>
            </a:xfrm>
            <a:custGeom>
              <a:avLst/>
              <a:gdLst/>
              <a:ahLst/>
              <a:cxnLst>
                <a:cxn ang="0">
                  <a:pos x="wd2" y="hd2"/>
                </a:cxn>
                <a:cxn ang="5400000">
                  <a:pos x="wd2" y="hd2"/>
                </a:cxn>
                <a:cxn ang="10800000">
                  <a:pos x="wd2" y="hd2"/>
                </a:cxn>
                <a:cxn ang="16200000">
                  <a:pos x="wd2" y="hd2"/>
                </a:cxn>
              </a:cxnLst>
              <a:rect l="0" t="0" r="r" b="b"/>
              <a:pathLst>
                <a:path w="21597" h="21600" fill="norm" stroke="1" extrusionOk="0">
                  <a:moveTo>
                    <a:pt x="1" y="0"/>
                  </a:moveTo>
                  <a:lnTo>
                    <a:pt x="21597" y="5"/>
                  </a:lnTo>
                  <a:cubicBezTo>
                    <a:pt x="21597" y="7579"/>
                    <a:pt x="21597" y="11058"/>
                    <a:pt x="21597" y="18632"/>
                  </a:cubicBezTo>
                  <a:cubicBezTo>
                    <a:pt x="19229" y="14709"/>
                    <a:pt x="14387" y="11715"/>
                    <a:pt x="10789" y="12209"/>
                  </a:cubicBezTo>
                  <a:cubicBezTo>
                    <a:pt x="7190" y="12704"/>
                    <a:pt x="3190" y="13448"/>
                    <a:pt x="7" y="21600"/>
                  </a:cubicBezTo>
                  <a:cubicBezTo>
                    <a:pt x="11" y="14400"/>
                    <a:pt x="-3" y="7200"/>
                    <a:pt x="1" y="0"/>
                  </a:cubicBezTo>
                  <a:close/>
                </a:path>
              </a:pathLst>
            </a:custGeom>
            <a:gradFill flip="none" rotWithShape="1">
              <a:gsLst>
                <a:gs pos="0">
                  <a:schemeClr val="accent6"/>
                </a:gs>
                <a:gs pos="100000">
                  <a:schemeClr val="accent5"/>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97" name="Rectangle 15"/>
            <p:cNvSpPr/>
            <p:nvPr/>
          </p:nvSpPr>
          <p:spPr>
            <a:xfrm rot="10800000">
              <a:off x="0" y="648"/>
              <a:ext cx="43927799" cy="150158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27"/>
                  </a:lnTo>
                  <a:cubicBezTo>
                    <a:pt x="21600" y="2882"/>
                    <a:pt x="21595" y="5738"/>
                    <a:pt x="21595" y="8593"/>
                  </a:cubicBezTo>
                  <a:cubicBezTo>
                    <a:pt x="18341" y="5446"/>
                    <a:pt x="14346" y="3389"/>
                    <a:pt x="10750" y="5538"/>
                  </a:cubicBezTo>
                  <a:cubicBezTo>
                    <a:pt x="7153" y="7688"/>
                    <a:pt x="3023" y="11153"/>
                    <a:pt x="10" y="21600"/>
                  </a:cubicBezTo>
                  <a:cubicBezTo>
                    <a:pt x="10" y="14417"/>
                    <a:pt x="0" y="7183"/>
                    <a:pt x="0" y="0"/>
                  </a:cubicBezTo>
                  <a:close/>
                </a:path>
              </a:pathLst>
            </a:custGeom>
            <a:gradFill flip="none" rotWithShape="1">
              <a:gsLst>
                <a:gs pos="0">
                  <a:srgbClr val="44546A"/>
                </a:gs>
                <a:gs pos="100000">
                  <a:schemeClr val="accent5"/>
                </a:gs>
              </a:gsLst>
              <a:lin ang="0" scaled="0"/>
            </a:gradFill>
            <a:ln w="12700" cap="flat">
              <a:noFill/>
              <a:miter lim="400000"/>
            </a:ln>
            <a:effectLst/>
          </p:spPr>
          <p:txBody>
            <a:bodyPr wrap="square" lIns="45719" tIns="45719" rIns="45719" bIns="45719" numCol="1" anchor="ctr">
              <a:noAutofit/>
            </a:bodyPr>
            <a:lstStyle/>
            <a:p>
              <a:pPr algn="ctr">
                <a:defRPr>
                  <a:solidFill>
                    <a:schemeClr val="accent5"/>
                  </a:solidFill>
                </a:defRPr>
              </a:pPr>
            </a:p>
          </p:txBody>
        </p:sp>
      </p:grpSp>
      <p:sp>
        <p:nvSpPr>
          <p:cNvPr id="99" name="Text Box 14"/>
          <p:cNvSpPr txBox="1"/>
          <p:nvPr/>
        </p:nvSpPr>
        <p:spPr>
          <a:xfrm>
            <a:off x="1042274" y="32156325"/>
            <a:ext cx="3708071" cy="340431"/>
          </a:xfrm>
          <a:prstGeom prst="rect">
            <a:avLst/>
          </a:prstGeom>
          <a:ln w="12700">
            <a:miter lim="400000"/>
          </a:ln>
          <a:extLst>
            <a:ext uri="{C572A759-6A51-4108-AA02-DFA0A04FC94B}">
              <ma14:wrappingTextBoxFlag xmlns:ma14="http://schemas.microsoft.com/office/mac/drawingml/2011/main" val="1"/>
            </a:ext>
          </a:extLst>
        </p:spPr>
        <p:txBody>
          <a:bodyPr lIns="39141" tIns="39141" rIns="39141" bIns="39141">
            <a:spAutoFit/>
          </a:bodyPr>
          <a:lstStyle/>
          <a:p>
            <a:pPr>
              <a:lnSpc>
                <a:spcPct val="65000"/>
              </a:lnSpc>
              <a:spcBef>
                <a:spcPts val="300"/>
              </a:spcBef>
              <a:defRPr b="1" sz="600">
                <a:solidFill>
                  <a:srgbClr val="BFBFBF"/>
                </a:solidFill>
                <a:latin typeface="Arial"/>
                <a:ea typeface="Arial"/>
                <a:cs typeface="Arial"/>
                <a:sym typeface="Arial"/>
              </a:defRPr>
            </a:pPr>
            <a:r>
              <a:t>RESEARCH POSTER PRESENTATION DESIGN © 2019</a:t>
            </a:r>
          </a:p>
          <a:p>
            <a:pPr>
              <a:lnSpc>
                <a:spcPct val="65000"/>
              </a:lnSpc>
              <a:spcBef>
                <a:spcPts val="600"/>
              </a:spcBef>
              <a:defRPr b="1" sz="1000">
                <a:solidFill>
                  <a:srgbClr val="BFBFBF"/>
                </a:solidFill>
                <a:latin typeface="Arial"/>
                <a:ea typeface="Arial"/>
                <a:cs typeface="Arial"/>
                <a:sym typeface="Arial"/>
              </a:defRPr>
            </a:pPr>
            <a:r>
              <a:t>www.PosterPresentations.com</a:t>
            </a:r>
          </a:p>
        </p:txBody>
      </p:sp>
      <p:grpSp>
        <p:nvGrpSpPr>
          <p:cNvPr id="105" name="Group 20"/>
          <p:cNvGrpSpPr/>
          <p:nvPr/>
        </p:nvGrpSpPr>
        <p:grpSpPr>
          <a:xfrm>
            <a:off x="-43304" y="11285"/>
            <a:ext cx="43905392" cy="4120076"/>
            <a:chOff x="0" y="0"/>
            <a:chExt cx="43905391" cy="4120075"/>
          </a:xfrm>
        </p:grpSpPr>
        <p:sp>
          <p:nvSpPr>
            <p:cNvPr id="100" name="Rectangle 21"/>
            <p:cNvSpPr/>
            <p:nvPr/>
          </p:nvSpPr>
          <p:spPr>
            <a:xfrm>
              <a:off x="43302" y="1095041"/>
              <a:ext cx="43854834" cy="3025034"/>
            </a:xfrm>
            <a:prstGeom prst="rect">
              <a:avLst/>
            </a:prstGeom>
            <a:gradFill flip="none" rotWithShape="1">
              <a:gsLst>
                <a:gs pos="0">
                  <a:schemeClr val="accent6"/>
                </a:gs>
                <a:gs pos="100000">
                  <a:schemeClr val="accent5"/>
                </a:gs>
              </a:gsLst>
              <a:lin ang="540000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grpSp>
          <p:nvGrpSpPr>
            <p:cNvPr id="104" name="Group 22"/>
            <p:cNvGrpSpPr/>
            <p:nvPr/>
          </p:nvGrpSpPr>
          <p:grpSpPr>
            <a:xfrm>
              <a:off x="0" y="-1"/>
              <a:ext cx="43905392" cy="4036530"/>
              <a:chOff x="0" y="0"/>
              <a:chExt cx="43905391" cy="4036528"/>
            </a:xfrm>
          </p:grpSpPr>
          <p:sp>
            <p:nvSpPr>
              <p:cNvPr id="101" name="Rectangle 16"/>
              <p:cNvSpPr/>
              <p:nvPr/>
            </p:nvSpPr>
            <p:spPr>
              <a:xfrm>
                <a:off x="29093" y="623592"/>
                <a:ext cx="43869048" cy="3412937"/>
              </a:xfrm>
              <a:custGeom>
                <a:avLst/>
                <a:gdLst/>
                <a:ahLst/>
                <a:cxnLst>
                  <a:cxn ang="0">
                    <a:pos x="wd2" y="hd2"/>
                  </a:cxn>
                  <a:cxn ang="5400000">
                    <a:pos x="wd2" y="hd2"/>
                  </a:cxn>
                  <a:cxn ang="10800000">
                    <a:pos x="wd2" y="hd2"/>
                  </a:cxn>
                  <a:cxn ang="16200000">
                    <a:pos x="wd2" y="hd2"/>
                  </a:cxn>
                </a:cxnLst>
                <a:rect l="0" t="0" r="r" b="b"/>
                <a:pathLst>
                  <a:path w="21599" h="21600" fill="norm" stroke="1" extrusionOk="0">
                    <a:moveTo>
                      <a:pt x="0" y="26"/>
                    </a:moveTo>
                    <a:lnTo>
                      <a:pt x="21599" y="0"/>
                    </a:lnTo>
                    <a:cubicBezTo>
                      <a:pt x="21598" y="7200"/>
                      <a:pt x="21597" y="14400"/>
                      <a:pt x="21597" y="21600"/>
                    </a:cubicBezTo>
                    <a:cubicBezTo>
                      <a:pt x="18861" y="14989"/>
                      <a:pt x="15001" y="11024"/>
                      <a:pt x="10802" y="11187"/>
                    </a:cubicBezTo>
                    <a:cubicBezTo>
                      <a:pt x="7202" y="11326"/>
                      <a:pt x="3180" y="12181"/>
                      <a:pt x="0" y="21552"/>
                    </a:cubicBezTo>
                    <a:cubicBezTo>
                      <a:pt x="-1" y="14352"/>
                      <a:pt x="0" y="7226"/>
                      <a:pt x="0" y="26"/>
                    </a:cubicBezTo>
                    <a:close/>
                  </a:path>
                </a:pathLst>
              </a:custGeom>
              <a:gradFill flip="none" rotWithShape="1">
                <a:gsLst>
                  <a:gs pos="0">
                    <a:schemeClr val="accent6"/>
                  </a:gs>
                  <a:gs pos="100000">
                    <a:schemeClr val="accent4"/>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02" name="Rectangle 16"/>
              <p:cNvSpPr/>
              <p:nvPr/>
            </p:nvSpPr>
            <p:spPr>
              <a:xfrm>
                <a:off x="15782" y="3850"/>
                <a:ext cx="43886665" cy="4021522"/>
              </a:xfrm>
              <a:custGeom>
                <a:avLst/>
                <a:gdLst/>
                <a:ahLst/>
                <a:cxnLst>
                  <a:cxn ang="0">
                    <a:pos x="wd2" y="hd2"/>
                  </a:cxn>
                  <a:cxn ang="5400000">
                    <a:pos x="wd2" y="hd2"/>
                  </a:cxn>
                  <a:cxn ang="10800000">
                    <a:pos x="wd2" y="hd2"/>
                  </a:cxn>
                  <a:cxn ang="16200000">
                    <a:pos x="wd2" y="hd2"/>
                  </a:cxn>
                </a:cxnLst>
                <a:rect l="0" t="0" r="r" b="b"/>
                <a:pathLst>
                  <a:path w="21597" h="21600" fill="norm" stroke="1" extrusionOk="0">
                    <a:moveTo>
                      <a:pt x="1" y="0"/>
                    </a:moveTo>
                    <a:lnTo>
                      <a:pt x="21597" y="5"/>
                    </a:lnTo>
                    <a:cubicBezTo>
                      <a:pt x="21597" y="7579"/>
                      <a:pt x="21597" y="11058"/>
                      <a:pt x="21597" y="18632"/>
                    </a:cubicBezTo>
                    <a:cubicBezTo>
                      <a:pt x="19229" y="14709"/>
                      <a:pt x="14387" y="11715"/>
                      <a:pt x="10789" y="12209"/>
                    </a:cubicBezTo>
                    <a:cubicBezTo>
                      <a:pt x="7190" y="12704"/>
                      <a:pt x="3190" y="13448"/>
                      <a:pt x="7" y="21600"/>
                    </a:cubicBezTo>
                    <a:cubicBezTo>
                      <a:pt x="11" y="14400"/>
                      <a:pt x="-3" y="7200"/>
                      <a:pt x="1" y="0"/>
                    </a:cubicBezTo>
                    <a:close/>
                  </a:path>
                </a:pathLst>
              </a:custGeom>
              <a:gradFill flip="none" rotWithShape="1">
                <a:gsLst>
                  <a:gs pos="0">
                    <a:schemeClr val="accent6"/>
                  </a:gs>
                  <a:gs pos="100000">
                    <a:schemeClr val="accent5"/>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03" name="Rectangle 15"/>
              <p:cNvSpPr/>
              <p:nvPr/>
            </p:nvSpPr>
            <p:spPr>
              <a:xfrm>
                <a:off x="0" y="-1"/>
                <a:ext cx="43905392" cy="403478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27"/>
                    </a:lnTo>
                    <a:cubicBezTo>
                      <a:pt x="21600" y="2882"/>
                      <a:pt x="21595" y="5738"/>
                      <a:pt x="21595" y="8593"/>
                    </a:cubicBezTo>
                    <a:cubicBezTo>
                      <a:pt x="18341" y="5446"/>
                      <a:pt x="14346" y="3389"/>
                      <a:pt x="10750" y="5538"/>
                    </a:cubicBezTo>
                    <a:cubicBezTo>
                      <a:pt x="7153" y="7688"/>
                      <a:pt x="3023" y="11153"/>
                      <a:pt x="10" y="21600"/>
                    </a:cubicBezTo>
                    <a:cubicBezTo>
                      <a:pt x="10" y="14417"/>
                      <a:pt x="0" y="7183"/>
                      <a:pt x="0" y="0"/>
                    </a:cubicBezTo>
                    <a:close/>
                  </a:path>
                </a:pathLst>
              </a:custGeom>
              <a:gradFill flip="none" rotWithShape="1">
                <a:gsLst>
                  <a:gs pos="0">
                    <a:srgbClr val="44546A"/>
                  </a:gs>
                  <a:gs pos="100000">
                    <a:schemeClr val="accent5"/>
                  </a:gs>
                </a:gsLst>
                <a:lin ang="0" scaled="0"/>
              </a:gradFill>
              <a:ln w="12700" cap="flat">
                <a:noFill/>
                <a:miter lim="400000"/>
              </a:ln>
              <a:effectLst/>
            </p:spPr>
            <p:txBody>
              <a:bodyPr wrap="square" lIns="45719" tIns="45719" rIns="45719" bIns="45719" numCol="1" anchor="ctr">
                <a:noAutofit/>
              </a:bodyPr>
              <a:lstStyle/>
              <a:p>
                <a:pPr algn="ctr">
                  <a:defRPr>
                    <a:solidFill>
                      <a:schemeClr val="accent5"/>
                    </a:solidFill>
                  </a:defRPr>
                </a:pPr>
              </a:p>
            </p:txBody>
          </p:sp>
        </p:grpSp>
      </p:grpSp>
      <p:sp>
        <p:nvSpPr>
          <p:cNvPr id="106" name="Title Text"/>
          <p:cNvSpPr txBox="1"/>
          <p:nvPr>
            <p:ph type="title"/>
          </p:nvPr>
        </p:nvSpPr>
        <p:spPr>
          <a:xfrm>
            <a:off x="5486400" y="5387342"/>
            <a:ext cx="32918400" cy="11460481"/>
          </a:xfrm>
          <a:prstGeom prst="rect">
            <a:avLst/>
          </a:prstGeom>
        </p:spPr>
        <p:txBody>
          <a:bodyPr anchor="b">
            <a:normAutofit fontScale="100000" lnSpcReduction="0"/>
          </a:bodyPr>
          <a:lstStyle>
            <a:lvl1pPr>
              <a:defRPr sz="21600"/>
            </a:lvl1pPr>
          </a:lstStyle>
          <a:p>
            <a:pPr/>
            <a:r>
              <a:t>Title Text</a:t>
            </a:r>
          </a:p>
        </p:txBody>
      </p:sp>
      <p:sp>
        <p:nvSpPr>
          <p:cNvPr id="107" name="Body Level One…"/>
          <p:cNvSpPr txBox="1"/>
          <p:nvPr>
            <p:ph type="body" sz="quarter" idx="1"/>
          </p:nvPr>
        </p:nvSpPr>
        <p:spPr>
          <a:xfrm>
            <a:off x="5486400" y="17289781"/>
            <a:ext cx="32918400" cy="7947660"/>
          </a:xfrm>
          <a:prstGeom prst="rect">
            <a:avLst/>
          </a:prstGeom>
        </p:spPr>
        <p:txBody>
          <a:bodyPr lIns="45719" tIns="45719" rIns="45719" bIns="45719"/>
          <a:lstStyle>
            <a:lvl1pPr algn="ctr">
              <a:spcBef>
                <a:spcPts val="2000"/>
              </a:spcBef>
              <a:defRPr sz="8600">
                <a:latin typeface="+mn-lt"/>
                <a:ea typeface="+mn-ea"/>
                <a:cs typeface="+mn-cs"/>
                <a:sym typeface="Calibri"/>
              </a:defRPr>
            </a:lvl1pPr>
            <a:lvl2pPr marL="0" indent="1645920" algn="ctr">
              <a:spcBef>
                <a:spcPts val="2000"/>
              </a:spcBef>
              <a:buSzTx/>
              <a:buNone/>
              <a:defRPr sz="8600">
                <a:latin typeface="+mn-lt"/>
                <a:ea typeface="+mn-ea"/>
                <a:cs typeface="+mn-cs"/>
                <a:sym typeface="Calibri"/>
              </a:defRPr>
            </a:lvl2pPr>
            <a:lvl3pPr marL="0" indent="3291840" algn="ctr">
              <a:spcBef>
                <a:spcPts val="2000"/>
              </a:spcBef>
              <a:buSzTx/>
              <a:buNone/>
              <a:defRPr sz="8600">
                <a:latin typeface="+mn-lt"/>
                <a:ea typeface="+mn-ea"/>
                <a:cs typeface="+mn-cs"/>
                <a:sym typeface="Calibri"/>
              </a:defRPr>
            </a:lvl3pPr>
            <a:lvl4pPr marL="0" indent="4937759" algn="ctr">
              <a:spcBef>
                <a:spcPts val="2000"/>
              </a:spcBef>
              <a:buSzTx/>
              <a:buNone/>
              <a:defRPr sz="8600">
                <a:latin typeface="+mn-lt"/>
                <a:ea typeface="+mn-ea"/>
                <a:cs typeface="+mn-cs"/>
                <a:sym typeface="Calibri"/>
              </a:defRPr>
            </a:lvl4pPr>
            <a:lvl5pPr marL="0" indent="6583680" algn="ctr">
              <a:spcBef>
                <a:spcPts val="2000"/>
              </a:spcBef>
              <a:buSzTx/>
              <a:buNone/>
              <a:defRPr sz="8600">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08" name="Slide Number"/>
          <p:cNvSpPr txBox="1"/>
          <p:nvPr>
            <p:ph type="sldNum" sz="quarter" idx="2"/>
          </p:nvPr>
        </p:nvSpPr>
        <p:spPr>
          <a:xfrm>
            <a:off x="30998160" y="30510481"/>
            <a:ext cx="1211274" cy="1196589"/>
          </a:xfrm>
          <a:prstGeom prst="rect">
            <a:avLst/>
          </a:prstGeom>
        </p:spPr>
        <p:txBody>
          <a:bodyPr anchor="t"/>
          <a:lstStyle>
            <a:lvl1pPr algn="l">
              <a:defRPr sz="86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0">
    <p:spTree>
      <p:nvGrpSpPr>
        <p:cNvPr id="1" name=""/>
        <p:cNvGrpSpPr/>
        <p:nvPr/>
      </p:nvGrpSpPr>
      <p:grpSpPr>
        <a:xfrm>
          <a:off x="0" y="0"/>
          <a:ext cx="0" cy="0"/>
          <a:chOff x="0" y="0"/>
          <a:chExt cx="0" cy="0"/>
        </a:xfrm>
      </p:grpSpPr>
      <p:sp>
        <p:nvSpPr>
          <p:cNvPr id="115" name="Title Text"/>
          <p:cNvSpPr txBox="1"/>
          <p:nvPr>
            <p:ph type="title"/>
          </p:nvPr>
        </p:nvSpPr>
        <p:spPr>
          <a:xfrm>
            <a:off x="5486400" y="5387342"/>
            <a:ext cx="32918400" cy="11460481"/>
          </a:xfrm>
          <a:prstGeom prst="rect">
            <a:avLst/>
          </a:prstGeom>
        </p:spPr>
        <p:txBody>
          <a:bodyPr anchor="b">
            <a:normAutofit fontScale="100000" lnSpcReduction="0"/>
          </a:bodyPr>
          <a:lstStyle>
            <a:lvl1pPr>
              <a:defRPr sz="21600"/>
            </a:lvl1pPr>
          </a:lstStyle>
          <a:p>
            <a:pPr/>
            <a:r>
              <a:t>Title Text</a:t>
            </a:r>
          </a:p>
        </p:txBody>
      </p:sp>
      <p:sp>
        <p:nvSpPr>
          <p:cNvPr id="116" name="Body Level One…"/>
          <p:cNvSpPr txBox="1"/>
          <p:nvPr>
            <p:ph type="body" sz="quarter" idx="1"/>
          </p:nvPr>
        </p:nvSpPr>
        <p:spPr>
          <a:xfrm>
            <a:off x="5486400" y="17289781"/>
            <a:ext cx="32918400" cy="7947660"/>
          </a:xfrm>
          <a:prstGeom prst="rect">
            <a:avLst/>
          </a:prstGeom>
        </p:spPr>
        <p:txBody>
          <a:bodyPr lIns="45719" tIns="45719" rIns="45719" bIns="45719"/>
          <a:lstStyle>
            <a:lvl1pPr algn="ctr">
              <a:spcBef>
                <a:spcPts val="2000"/>
              </a:spcBef>
              <a:defRPr sz="8600">
                <a:latin typeface="+mn-lt"/>
                <a:ea typeface="+mn-ea"/>
                <a:cs typeface="+mn-cs"/>
                <a:sym typeface="Calibri"/>
              </a:defRPr>
            </a:lvl1pPr>
            <a:lvl2pPr marL="0" indent="1645920" algn="ctr">
              <a:spcBef>
                <a:spcPts val="2000"/>
              </a:spcBef>
              <a:buSzTx/>
              <a:buNone/>
              <a:defRPr sz="8600">
                <a:latin typeface="+mn-lt"/>
                <a:ea typeface="+mn-ea"/>
                <a:cs typeface="+mn-cs"/>
                <a:sym typeface="Calibri"/>
              </a:defRPr>
            </a:lvl2pPr>
            <a:lvl3pPr marL="0" indent="3291840" algn="ctr">
              <a:spcBef>
                <a:spcPts val="2000"/>
              </a:spcBef>
              <a:buSzTx/>
              <a:buNone/>
              <a:defRPr sz="8600">
                <a:latin typeface="+mn-lt"/>
                <a:ea typeface="+mn-ea"/>
                <a:cs typeface="+mn-cs"/>
                <a:sym typeface="Calibri"/>
              </a:defRPr>
            </a:lvl3pPr>
            <a:lvl4pPr marL="0" indent="4937759" algn="ctr">
              <a:spcBef>
                <a:spcPts val="2000"/>
              </a:spcBef>
              <a:buSzTx/>
              <a:buNone/>
              <a:defRPr sz="8600">
                <a:latin typeface="+mn-lt"/>
                <a:ea typeface="+mn-ea"/>
                <a:cs typeface="+mn-cs"/>
                <a:sym typeface="Calibri"/>
              </a:defRPr>
            </a:lvl4pPr>
            <a:lvl5pPr marL="0" indent="6583680" algn="ctr">
              <a:spcBef>
                <a:spcPts val="2000"/>
              </a:spcBef>
              <a:buSzTx/>
              <a:buNone/>
              <a:defRPr sz="8600">
                <a:latin typeface="+mn-lt"/>
                <a:ea typeface="+mn-ea"/>
                <a:cs typeface="+mn-cs"/>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17" name="Slide Number"/>
          <p:cNvSpPr txBox="1"/>
          <p:nvPr>
            <p:ph type="sldNum" sz="quarter" idx="2"/>
          </p:nvPr>
        </p:nvSpPr>
        <p:spPr>
          <a:xfrm>
            <a:off x="30998160" y="30510481"/>
            <a:ext cx="1211274" cy="1196589"/>
          </a:xfrm>
          <a:prstGeom prst="rect">
            <a:avLst/>
          </a:prstGeom>
        </p:spPr>
        <p:txBody>
          <a:bodyPr anchor="t"/>
          <a:lstStyle>
            <a:lvl1pPr algn="l">
              <a:defRPr sz="8600"/>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tandard 3 columns">
    <p:spTree>
      <p:nvGrpSpPr>
        <p:cNvPr id="1" name=""/>
        <p:cNvGrpSpPr/>
        <p:nvPr/>
      </p:nvGrpSpPr>
      <p:grpSpPr>
        <a:xfrm>
          <a:off x="0" y="0"/>
          <a:ext cx="0" cy="0"/>
          <a:chOff x="0" y="0"/>
          <a:chExt cx="0" cy="0"/>
        </a:xfrm>
      </p:grpSpPr>
      <p:sp>
        <p:nvSpPr>
          <p:cNvPr id="124" name="Straight Connector 37"/>
          <p:cNvSpPr/>
          <p:nvPr/>
        </p:nvSpPr>
        <p:spPr>
          <a:xfrm flipV="1">
            <a:off x="-13946602" y="11526118"/>
            <a:ext cx="13577437" cy="819"/>
          </a:xfrm>
          <a:prstGeom prst="line">
            <a:avLst/>
          </a:prstGeom>
          <a:ln>
            <a:solidFill>
              <a:srgbClr val="F2F2F2"/>
            </a:solidFill>
          </a:ln>
        </p:spPr>
        <p:txBody>
          <a:bodyPr lIns="45719" rIns="45719"/>
          <a:lstStyle/>
          <a:p>
            <a:pPr/>
          </a:p>
        </p:txBody>
      </p:sp>
      <p:sp>
        <p:nvSpPr>
          <p:cNvPr id="125" name="Rounded Rectangle 40"/>
          <p:cNvSpPr/>
          <p:nvPr/>
        </p:nvSpPr>
        <p:spPr>
          <a:xfrm>
            <a:off x="29342872" y="4770782"/>
            <a:ext cx="13577437" cy="26279730"/>
          </a:xfrm>
          <a:prstGeom prst="roundRect">
            <a:avLst>
              <a:gd name="adj" fmla="val 1956"/>
            </a:avLst>
          </a:prstGeom>
          <a:ln w="25400">
            <a:solidFill>
              <a:schemeClr val="accent5"/>
            </a:solidFill>
          </a:ln>
        </p:spPr>
        <p:txBody>
          <a:bodyPr lIns="45719" rIns="45719" anchor="ctr"/>
          <a:lstStyle/>
          <a:p>
            <a:pPr algn="ctr">
              <a:defRPr>
                <a:solidFill>
                  <a:srgbClr val="FFFFFF"/>
                </a:solidFill>
              </a:defRPr>
            </a:pPr>
          </a:p>
        </p:txBody>
      </p:sp>
      <p:sp>
        <p:nvSpPr>
          <p:cNvPr id="126" name="Rounded Rectangle 41"/>
          <p:cNvSpPr/>
          <p:nvPr/>
        </p:nvSpPr>
        <p:spPr>
          <a:xfrm>
            <a:off x="15117125" y="4749582"/>
            <a:ext cx="13577437" cy="26279731"/>
          </a:xfrm>
          <a:prstGeom prst="roundRect">
            <a:avLst>
              <a:gd name="adj" fmla="val 1956"/>
            </a:avLst>
          </a:prstGeom>
          <a:ln w="25400">
            <a:solidFill>
              <a:schemeClr val="accent5"/>
            </a:solidFill>
          </a:ln>
        </p:spPr>
        <p:txBody>
          <a:bodyPr lIns="45719" rIns="45719" anchor="ctr"/>
          <a:lstStyle/>
          <a:p>
            <a:pPr algn="ctr">
              <a:defRPr>
                <a:solidFill>
                  <a:srgbClr val="FFFFFF"/>
                </a:solidFill>
              </a:defRPr>
            </a:pPr>
          </a:p>
        </p:txBody>
      </p:sp>
      <p:sp>
        <p:nvSpPr>
          <p:cNvPr id="127" name="Rounded Rectangle 42"/>
          <p:cNvSpPr/>
          <p:nvPr/>
        </p:nvSpPr>
        <p:spPr>
          <a:xfrm>
            <a:off x="891379" y="4791981"/>
            <a:ext cx="13577437" cy="26279730"/>
          </a:xfrm>
          <a:prstGeom prst="roundRect">
            <a:avLst>
              <a:gd name="adj" fmla="val 1956"/>
            </a:avLst>
          </a:prstGeom>
          <a:ln w="25400">
            <a:solidFill>
              <a:schemeClr val="accent5"/>
            </a:solidFill>
          </a:ln>
        </p:spPr>
        <p:txBody>
          <a:bodyPr lIns="45719" rIns="45719" anchor="ctr"/>
          <a:lstStyle/>
          <a:p>
            <a:pPr algn="ctr">
              <a:defRPr>
                <a:solidFill>
                  <a:srgbClr val="FFFFFF"/>
                </a:solidFill>
              </a:defRPr>
            </a:pPr>
          </a:p>
        </p:txBody>
      </p:sp>
      <p:grpSp>
        <p:nvGrpSpPr>
          <p:cNvPr id="131" name="Group 73"/>
          <p:cNvGrpSpPr/>
          <p:nvPr/>
        </p:nvGrpSpPr>
        <p:grpSpPr>
          <a:xfrm>
            <a:off x="-36601" y="31404881"/>
            <a:ext cx="43927800" cy="1502234"/>
            <a:chOff x="0" y="-1"/>
            <a:chExt cx="43927799" cy="1502232"/>
          </a:xfrm>
        </p:grpSpPr>
        <p:sp>
          <p:nvSpPr>
            <p:cNvPr id="128" name="Rectangle 16"/>
            <p:cNvSpPr/>
            <p:nvPr/>
          </p:nvSpPr>
          <p:spPr>
            <a:xfrm rot="10800000">
              <a:off x="7255" y="0"/>
              <a:ext cx="43891434" cy="1270154"/>
            </a:xfrm>
            <a:custGeom>
              <a:avLst/>
              <a:gdLst/>
              <a:ahLst/>
              <a:cxnLst>
                <a:cxn ang="0">
                  <a:pos x="wd2" y="hd2"/>
                </a:cxn>
                <a:cxn ang="5400000">
                  <a:pos x="wd2" y="hd2"/>
                </a:cxn>
                <a:cxn ang="10800000">
                  <a:pos x="wd2" y="hd2"/>
                </a:cxn>
                <a:cxn ang="16200000">
                  <a:pos x="wd2" y="hd2"/>
                </a:cxn>
              </a:cxnLst>
              <a:rect l="0" t="0" r="r" b="b"/>
              <a:pathLst>
                <a:path w="21599" h="21600" fill="norm" stroke="1" extrusionOk="0">
                  <a:moveTo>
                    <a:pt x="0" y="26"/>
                  </a:moveTo>
                  <a:lnTo>
                    <a:pt x="21599" y="0"/>
                  </a:lnTo>
                  <a:cubicBezTo>
                    <a:pt x="21598" y="7200"/>
                    <a:pt x="21597" y="14400"/>
                    <a:pt x="21597" y="21600"/>
                  </a:cubicBezTo>
                  <a:cubicBezTo>
                    <a:pt x="18861" y="14989"/>
                    <a:pt x="15001" y="11024"/>
                    <a:pt x="10802" y="11187"/>
                  </a:cubicBezTo>
                  <a:cubicBezTo>
                    <a:pt x="7202" y="11326"/>
                    <a:pt x="3180" y="12181"/>
                    <a:pt x="0" y="21552"/>
                  </a:cubicBezTo>
                  <a:cubicBezTo>
                    <a:pt x="-1" y="14352"/>
                    <a:pt x="0" y="7226"/>
                    <a:pt x="0" y="26"/>
                  </a:cubicBezTo>
                  <a:close/>
                </a:path>
              </a:pathLst>
            </a:custGeom>
            <a:gradFill flip="none" rotWithShape="1">
              <a:gsLst>
                <a:gs pos="0">
                  <a:schemeClr val="accent6"/>
                </a:gs>
                <a:gs pos="100000">
                  <a:schemeClr val="accent4"/>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29" name="Rectangle 16"/>
            <p:cNvSpPr/>
            <p:nvPr/>
          </p:nvSpPr>
          <p:spPr>
            <a:xfrm rot="10800000">
              <a:off x="2953" y="4151"/>
              <a:ext cx="43909056" cy="1496645"/>
            </a:xfrm>
            <a:custGeom>
              <a:avLst/>
              <a:gdLst/>
              <a:ahLst/>
              <a:cxnLst>
                <a:cxn ang="0">
                  <a:pos x="wd2" y="hd2"/>
                </a:cxn>
                <a:cxn ang="5400000">
                  <a:pos x="wd2" y="hd2"/>
                </a:cxn>
                <a:cxn ang="10800000">
                  <a:pos x="wd2" y="hd2"/>
                </a:cxn>
                <a:cxn ang="16200000">
                  <a:pos x="wd2" y="hd2"/>
                </a:cxn>
              </a:cxnLst>
              <a:rect l="0" t="0" r="r" b="b"/>
              <a:pathLst>
                <a:path w="21597" h="21600" fill="norm" stroke="1" extrusionOk="0">
                  <a:moveTo>
                    <a:pt x="1" y="0"/>
                  </a:moveTo>
                  <a:lnTo>
                    <a:pt x="21597" y="5"/>
                  </a:lnTo>
                  <a:cubicBezTo>
                    <a:pt x="21597" y="7579"/>
                    <a:pt x="21597" y="11058"/>
                    <a:pt x="21597" y="18632"/>
                  </a:cubicBezTo>
                  <a:cubicBezTo>
                    <a:pt x="19229" y="14709"/>
                    <a:pt x="14387" y="11715"/>
                    <a:pt x="10789" y="12209"/>
                  </a:cubicBezTo>
                  <a:cubicBezTo>
                    <a:pt x="7190" y="12704"/>
                    <a:pt x="3190" y="13448"/>
                    <a:pt x="7" y="21600"/>
                  </a:cubicBezTo>
                  <a:cubicBezTo>
                    <a:pt x="11" y="14400"/>
                    <a:pt x="-3" y="7200"/>
                    <a:pt x="1" y="0"/>
                  </a:cubicBezTo>
                  <a:close/>
                </a:path>
              </a:pathLst>
            </a:custGeom>
            <a:gradFill flip="none" rotWithShape="1">
              <a:gsLst>
                <a:gs pos="0">
                  <a:schemeClr val="accent6"/>
                </a:gs>
                <a:gs pos="100000">
                  <a:schemeClr val="accent5"/>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30" name="Rectangle 15"/>
            <p:cNvSpPr/>
            <p:nvPr/>
          </p:nvSpPr>
          <p:spPr>
            <a:xfrm rot="10800000">
              <a:off x="0" y="648"/>
              <a:ext cx="43927799" cy="150158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27"/>
                  </a:lnTo>
                  <a:cubicBezTo>
                    <a:pt x="21600" y="2882"/>
                    <a:pt x="21595" y="5738"/>
                    <a:pt x="21595" y="8593"/>
                  </a:cubicBezTo>
                  <a:cubicBezTo>
                    <a:pt x="18341" y="5446"/>
                    <a:pt x="14346" y="3389"/>
                    <a:pt x="10750" y="5538"/>
                  </a:cubicBezTo>
                  <a:cubicBezTo>
                    <a:pt x="7153" y="7688"/>
                    <a:pt x="3023" y="11153"/>
                    <a:pt x="10" y="21600"/>
                  </a:cubicBezTo>
                  <a:cubicBezTo>
                    <a:pt x="10" y="14417"/>
                    <a:pt x="0" y="7183"/>
                    <a:pt x="0" y="0"/>
                  </a:cubicBezTo>
                  <a:close/>
                </a:path>
              </a:pathLst>
            </a:custGeom>
            <a:gradFill flip="none" rotWithShape="1">
              <a:gsLst>
                <a:gs pos="0">
                  <a:srgbClr val="44546A"/>
                </a:gs>
                <a:gs pos="100000">
                  <a:schemeClr val="accent5"/>
                </a:gs>
              </a:gsLst>
              <a:lin ang="0" scaled="0"/>
            </a:gradFill>
            <a:ln w="12700" cap="flat">
              <a:noFill/>
              <a:miter lim="400000"/>
            </a:ln>
            <a:effectLst/>
          </p:spPr>
          <p:txBody>
            <a:bodyPr wrap="square" lIns="45719" tIns="45719" rIns="45719" bIns="45719" numCol="1" anchor="ctr">
              <a:noAutofit/>
            </a:bodyPr>
            <a:lstStyle/>
            <a:p>
              <a:pPr algn="ctr">
                <a:defRPr>
                  <a:solidFill>
                    <a:schemeClr val="accent5"/>
                  </a:solidFill>
                </a:defRPr>
              </a:pPr>
            </a:p>
          </p:txBody>
        </p:sp>
      </p:grpSp>
      <p:sp>
        <p:nvSpPr>
          <p:cNvPr id="132" name="Text Box 14"/>
          <p:cNvSpPr txBox="1"/>
          <p:nvPr/>
        </p:nvSpPr>
        <p:spPr>
          <a:xfrm>
            <a:off x="1042274" y="32156325"/>
            <a:ext cx="3708071" cy="340431"/>
          </a:xfrm>
          <a:prstGeom prst="rect">
            <a:avLst/>
          </a:prstGeom>
          <a:ln w="12700">
            <a:miter lim="400000"/>
          </a:ln>
          <a:extLst>
            <a:ext uri="{C572A759-6A51-4108-AA02-DFA0A04FC94B}">
              <ma14:wrappingTextBoxFlag xmlns:ma14="http://schemas.microsoft.com/office/mac/drawingml/2011/main" val="1"/>
            </a:ext>
          </a:extLst>
        </p:spPr>
        <p:txBody>
          <a:bodyPr lIns="39141" tIns="39141" rIns="39141" bIns="39141">
            <a:spAutoFit/>
          </a:bodyPr>
          <a:lstStyle/>
          <a:p>
            <a:pPr>
              <a:lnSpc>
                <a:spcPct val="65000"/>
              </a:lnSpc>
              <a:spcBef>
                <a:spcPts val="300"/>
              </a:spcBef>
              <a:defRPr b="1" sz="600">
                <a:solidFill>
                  <a:srgbClr val="BFBFBF"/>
                </a:solidFill>
                <a:latin typeface="Arial"/>
                <a:ea typeface="Arial"/>
                <a:cs typeface="Arial"/>
                <a:sym typeface="Arial"/>
              </a:defRPr>
            </a:pPr>
            <a:r>
              <a:t>RESEARCH POSTER PRESENTATION DESIGN © 2019</a:t>
            </a:r>
          </a:p>
          <a:p>
            <a:pPr>
              <a:lnSpc>
                <a:spcPct val="65000"/>
              </a:lnSpc>
              <a:spcBef>
                <a:spcPts val="600"/>
              </a:spcBef>
              <a:defRPr b="1" sz="1000">
                <a:solidFill>
                  <a:srgbClr val="BFBFBF"/>
                </a:solidFill>
                <a:latin typeface="Arial"/>
                <a:ea typeface="Arial"/>
                <a:cs typeface="Arial"/>
                <a:sym typeface="Arial"/>
              </a:defRPr>
            </a:pPr>
            <a:r>
              <a:t>www.PosterPresentations.com</a:t>
            </a:r>
          </a:p>
        </p:txBody>
      </p:sp>
      <p:graphicFrame>
        <p:nvGraphicFramePr>
          <p:cNvPr id="133" name="Table 77"/>
          <p:cNvGraphicFramePr/>
          <p:nvPr/>
        </p:nvGraphicFramePr>
        <p:xfrm>
          <a:off x="-10611120" y="14097"/>
          <a:ext cx="9776870" cy="32679222"/>
        </p:xfrm>
        <a:graphic xmlns:a="http://schemas.openxmlformats.org/drawingml/2006/main">
          <a:graphicData uri="http://schemas.openxmlformats.org/drawingml/2006/table">
            <a:tbl>
              <a:tblPr firstCol="0" firstRow="1" lastCol="0" lastRow="0" bandCol="0" bandRow="1" rtl="0">
                <a:tableStyleId>{4C3C2611-4C71-4FC5-86AE-919BDF0F9419}</a:tableStyleId>
              </a:tblPr>
              <a:tblGrid>
                <a:gridCol w="4192245"/>
                <a:gridCol w="5584624"/>
              </a:tblGrid>
              <a:tr h="1329113">
                <a:tc gridSpan="2">
                  <a:txBody>
                    <a:bodyPr/>
                    <a:lstStyle/>
                    <a:p>
                      <a:pPr algn="ctr">
                        <a:defRPr b="0" spc="600" sz="3600">
                          <a:solidFill>
                            <a:srgbClr val="1F3A4E"/>
                          </a:solidFill>
                          <a:latin typeface="Arial Black"/>
                          <a:ea typeface="Arial Black"/>
                          <a:cs typeface="Arial Black"/>
                          <a:sym typeface="Arial Black"/>
                        </a:defRPr>
                      </a:pPr>
                      <a:r>
                        <a:t>QUICK START GUIDE</a:t>
                      </a:r>
                      <a:br/>
                      <a:r>
                        <a:rPr b="1" spc="0" sz="2800">
                          <a:solidFill>
                            <a:srgbClr val="FF0000"/>
                          </a:solidFill>
                          <a:latin typeface="Trebuchet MS"/>
                          <a:ea typeface="Trebuchet MS"/>
                          <a:cs typeface="Trebuchet MS"/>
                          <a:sym typeface="Trebuchet MS"/>
                        </a:rPr>
                        <a:t>(THIS SIDEBAR WILL NOT PRINT)</a:t>
                      </a:r>
                    </a:p>
                  </a:txBody>
                  <a:tcPr marL="137160" marR="137160" marT="137160" marB="137160" anchor="t" anchorCtr="0" horzOverflow="overflow">
                    <a:solidFill>
                      <a:schemeClr val="accent4"/>
                    </a:solidFill>
                  </a:tcPr>
                </a:tc>
                <a:tc hMerge="1">
                  <a:tcPr/>
                </a:tc>
              </a:tr>
              <a:tr h="4206624">
                <a:tc gridSpan="2">
                  <a:txBody>
                    <a:bodyPr/>
                    <a:lstStyle/>
                    <a:p>
                      <a:pPr algn="l" defTabSz="3765639">
                        <a:defRPr sz="2000">
                          <a:solidFill>
                            <a:srgbClr val="D9D9D9"/>
                          </a:solidFill>
                          <a:latin typeface="Arial"/>
                          <a:ea typeface="Arial"/>
                          <a:cs typeface="Arial"/>
                          <a:sym typeface="Arial"/>
                        </a:defRPr>
                      </a:pPr>
                      <a:r>
                        <a:t>This PowerPoint template produces a </a:t>
                      </a:r>
                      <a:r>
                        <a:rPr>
                          <a:solidFill>
                            <a:schemeClr val="accent4"/>
                          </a:solidFill>
                        </a:rPr>
                        <a:t>36"x48" </a:t>
                      </a:r>
                      <a:r>
                        <a:t>presentation poster. You can use it to create your research poster by placing your title, subtitle, text, tables, charts and photos. </a:t>
                      </a:r>
                    </a:p>
                    <a:p>
                      <a:pPr algn="l" defTabSz="3765639">
                        <a:defRPr sz="2000">
                          <a:solidFill>
                            <a:srgbClr val="D9D9D9"/>
                          </a:solidFill>
                          <a:latin typeface="Arial"/>
                          <a:ea typeface="Arial"/>
                          <a:cs typeface="Arial"/>
                          <a:sym typeface="Arial"/>
                        </a:defRPr>
                      </a:pPr>
                    </a:p>
                    <a:p>
                      <a:pPr algn="l" defTabSz="3765639">
                        <a:defRPr sz="2000">
                          <a:solidFill>
                            <a:srgbClr val="D9D9D9"/>
                          </a:solidFill>
                          <a:latin typeface="Arial"/>
                          <a:ea typeface="Arial"/>
                          <a:cs typeface="Arial"/>
                          <a:sym typeface="Arial"/>
                        </a:defRPr>
                      </a:pPr>
                      <a:r>
                        <a:t>We provide a series of online tutorials that will guide you through the poster design process and answer your poster production questions. For complete template tutorials, go online to </a:t>
                      </a:r>
                      <a:r>
                        <a:rPr>
                          <a:solidFill>
                            <a:schemeClr val="accent4"/>
                          </a:solidFill>
                        </a:rPr>
                        <a:t>PosterPresentations.com</a:t>
                      </a:r>
                      <a:r>
                        <a:t> and click on the  </a:t>
                      </a:r>
                      <a:r>
                        <a:rPr>
                          <a:solidFill>
                            <a:schemeClr val="accent4"/>
                          </a:solidFill>
                        </a:rPr>
                        <a:t>HELP DESK</a:t>
                      </a:r>
                      <a:r>
                        <a:t> tab.</a:t>
                      </a:r>
                    </a:p>
                    <a:p>
                      <a:pPr algn="l" defTabSz="3765639">
                        <a:defRPr sz="2000">
                          <a:solidFill>
                            <a:srgbClr val="D9D9D9"/>
                          </a:solidFill>
                          <a:latin typeface="Arial"/>
                          <a:ea typeface="Arial"/>
                          <a:cs typeface="Arial"/>
                          <a:sym typeface="Arial"/>
                        </a:defRPr>
                      </a:pPr>
                    </a:p>
                    <a:p>
                      <a:pPr algn="l" defTabSz="3765639">
                        <a:defRPr sz="2000">
                          <a:solidFill>
                            <a:srgbClr val="D9D9D9"/>
                          </a:solidFill>
                          <a:latin typeface="Arial"/>
                          <a:ea typeface="Arial"/>
                          <a:cs typeface="Arial"/>
                          <a:sym typeface="Arial"/>
                        </a:defRPr>
                      </a:pPr>
                      <a:r>
                        <a:t>To print your poster using our same-day professional printing service, go online to </a:t>
                      </a:r>
                      <a:r>
                        <a:rPr>
                          <a:solidFill>
                            <a:schemeClr val="accent4"/>
                          </a:solidFill>
                        </a:rPr>
                        <a:t>PosterPresentations.com</a:t>
                      </a:r>
                      <a:r>
                        <a:t> and click on "</a:t>
                      </a:r>
                      <a:r>
                        <a:rPr>
                          <a:solidFill>
                            <a:schemeClr val="accent4"/>
                          </a:solidFill>
                        </a:rPr>
                        <a:t>Order your poster</a:t>
                      </a:r>
                      <a:r>
                        <a:t>".</a:t>
                      </a:r>
                    </a:p>
                  </a:txBody>
                  <a:tcPr marL="137160" marR="137160" marT="137160" marB="137160" anchor="t" anchorCtr="0" horzOverflow="overflow">
                    <a:solidFill>
                      <a:srgbClr val="010101"/>
                    </a:solidFill>
                  </a:tcPr>
                </a:tc>
                <a:tc hMerge="1">
                  <a:tcPr/>
                </a:tc>
              </a:tr>
              <a:tr h="4572417">
                <a:tc>
                  <a:txBody>
                    <a:bodyPr/>
                    <a:lstStyle/>
                    <a:p>
                      <a:pPr algn="ctr">
                        <a:defRPr sz="2000">
                          <a:solidFill>
                            <a:srgbClr val="1F3A4E"/>
                          </a:solidFill>
                        </a:defRPr>
                      </a:pPr>
                    </a:p>
                    <a:p>
                      <a:pPr algn="ctr">
                        <a:defRPr sz="2000">
                          <a:solidFill>
                            <a:srgbClr val="1F3A4E"/>
                          </a:solidFill>
                        </a:defRPr>
                      </a:pPr>
                    </a:p>
                    <a:p>
                      <a:pPr algn="ctr">
                        <a:defRPr sz="2000">
                          <a:solidFill>
                            <a:srgbClr val="FFFFFF"/>
                          </a:solidFill>
                          <a:latin typeface="Arial"/>
                          <a:ea typeface="Arial"/>
                          <a:cs typeface="Arial"/>
                          <a:sym typeface="Arial"/>
                        </a:defRPr>
                      </a:pPr>
                      <a:r>
                        <a:t>This is a template for a </a:t>
                      </a:r>
                    </a:p>
                    <a:p>
                      <a:pPr algn="ctr">
                        <a:defRPr sz="2000">
                          <a:solidFill>
                            <a:srgbClr val="FFFFFF"/>
                          </a:solidFill>
                          <a:latin typeface="Arial"/>
                          <a:ea typeface="Arial"/>
                          <a:cs typeface="Arial"/>
                          <a:sym typeface="Arial"/>
                        </a:defRPr>
                      </a:pPr>
                      <a:r>
                        <a:t>presentation poster</a:t>
                      </a:r>
                      <a:br/>
                      <a:r>
                        <a:rPr b="1" sz="3600">
                          <a:solidFill>
                            <a:schemeClr val="accent4"/>
                          </a:solidFill>
                        </a:rPr>
                        <a:t>36 inches tall</a:t>
                      </a:r>
                      <a:br>
                        <a:rPr b="1" sz="3600">
                          <a:solidFill>
                            <a:schemeClr val="accent4"/>
                          </a:solidFill>
                        </a:rPr>
                      </a:br>
                      <a:r>
                        <a:rPr b="1" sz="3600">
                          <a:solidFill>
                            <a:schemeClr val="accent4"/>
                          </a:solidFill>
                        </a:rPr>
                        <a:t>by</a:t>
                      </a:r>
                      <a:br>
                        <a:rPr b="1" sz="3600">
                          <a:solidFill>
                            <a:schemeClr val="accent4"/>
                          </a:solidFill>
                        </a:rPr>
                      </a:br>
                      <a:r>
                        <a:rPr b="1" sz="3600">
                          <a:solidFill>
                            <a:schemeClr val="accent4"/>
                          </a:solidFill>
                        </a:rPr>
                        <a:t>48 inches wide</a:t>
                      </a:r>
                      <a:br>
                        <a:rPr b="1" sz="3600">
                          <a:solidFill>
                            <a:schemeClr val="accent4"/>
                          </a:solidFill>
                        </a:rPr>
                      </a:br>
                    </a:p>
                  </a:txBody>
                  <a:tcPr marL="45720" marR="45720" marT="45720" marB="45720" anchor="t" anchorCtr="0" horzOverflow="overflow">
                    <a:solidFill>
                      <a:srgbClr val="010101"/>
                    </a:solidFill>
                  </a:tcPr>
                </a:tc>
                <a:tc>
                  <a:txBody>
                    <a:bodyPr/>
                    <a:lstStyle/>
                    <a:p>
                      <a:pPr algn="l">
                        <a:defRPr b="1" sz="2400">
                          <a:solidFill>
                            <a:schemeClr val="accent4"/>
                          </a:solidFill>
                          <a:latin typeface="Arial"/>
                          <a:ea typeface="Arial"/>
                          <a:cs typeface="Arial"/>
                          <a:sym typeface="Arial"/>
                        </a:defRPr>
                      </a:pPr>
                      <a:r>
                        <a:t>Important: Check the template size</a:t>
                      </a:r>
                      <a:br/>
                      <a:r>
                        <a:rPr b="0" sz="2000">
                          <a:solidFill>
                            <a:srgbClr val="D9D9D9"/>
                          </a:solidFill>
                        </a:rPr>
                        <a:t>Before you start working on your poster and to avoid printing problems check that you have downloaded and that you are using the correct size template for your poster presentation.</a:t>
                      </a:r>
                      <a:br>
                        <a:rPr b="0" sz="2000">
                          <a:solidFill>
                            <a:srgbClr val="D9D9D9"/>
                          </a:solidFill>
                        </a:rPr>
                      </a:br>
                      <a:r>
                        <a:rPr b="0" sz="2000">
                          <a:solidFill>
                            <a:srgbClr val="D9D9D9"/>
                          </a:solidFill>
                        </a:rPr>
                        <a:t>This template can also be printed at the following sizes without distortion and without any additional formatting:</a:t>
                      </a:r>
                      <a:br>
                        <a:rPr b="0" sz="2000">
                          <a:solidFill>
                            <a:srgbClr val="D9D9D9"/>
                          </a:solidFill>
                        </a:rPr>
                      </a:br>
                      <a:r>
                        <a:rPr b="0" sz="2000"/>
                        <a:t>30 tall x 40 wide</a:t>
                      </a:r>
                      <a:br>
                        <a:rPr b="0" sz="2000"/>
                      </a:br>
                      <a:r>
                        <a:rPr b="0" sz="2000"/>
                        <a:t>42 tall x 56 wide</a:t>
                      </a:r>
                      <a:br>
                        <a:rPr b="0" sz="2000"/>
                      </a:br>
                      <a:r>
                        <a:rPr b="0" sz="2000"/>
                        <a:t>48 tall x 64 wide</a:t>
                      </a:r>
                    </a:p>
                  </a:txBody>
                  <a:tcPr marL="137160" marR="137160" marT="137160" marB="137160" anchor="t" anchorCtr="0" horzOverflow="overflow">
                    <a:solidFill>
                      <a:srgbClr val="010101"/>
                    </a:solidFill>
                  </a:tcPr>
                </a:tc>
              </a:tr>
              <a:tr h="4288692">
                <a:tc>
                  <a:txBody>
                    <a:bodyPr/>
                    <a:lstStyle/>
                    <a:p>
                      <a:pPr algn="l">
                        <a:defRPr sz="8600"/>
                      </a:pPr>
                    </a:p>
                  </a:txBody>
                  <a:tcPr marL="45720" marR="45720" marT="45720" marB="45720" anchor="t" anchorCtr="0" horzOverflow="overflow">
                    <a:blipFill rotWithShape="1">
                      <a:blip r:embed="rId2"/>
                      <a:srcRect l="0" t="0" r="0" b="0"/>
                      <a:stretch>
                        <a:fillRect/>
                      </a:stretch>
                    </a:blipFill>
                  </a:tcPr>
                </a:tc>
                <a:tc>
                  <a:txBody>
                    <a:bodyPr/>
                    <a:lstStyle/>
                    <a:p>
                      <a:pPr algn="l">
                        <a:defRPr b="1" sz="2400">
                          <a:solidFill>
                            <a:schemeClr val="accent4"/>
                          </a:solidFill>
                          <a:latin typeface="Arial"/>
                          <a:ea typeface="Arial"/>
                          <a:cs typeface="Arial"/>
                          <a:sym typeface="Arial"/>
                        </a:defRPr>
                      </a:pPr>
                      <a:r>
                        <a:t>How to </a:t>
                      </a:r>
                      <a:r>
                        <a:rPr sz="4000"/>
                        <a:t>Zoom in </a:t>
                      </a:r>
                      <a:r>
                        <a:t>and </a:t>
                      </a:r>
                      <a:r>
                        <a:rPr sz="1800"/>
                        <a:t>out</a:t>
                      </a:r>
                    </a:p>
                    <a:p>
                      <a:pPr algn="l">
                        <a:defRPr sz="2000">
                          <a:solidFill>
                            <a:srgbClr val="D9D9D9"/>
                          </a:solidFill>
                          <a:latin typeface="Arial"/>
                          <a:ea typeface="Arial"/>
                          <a:cs typeface="Arial"/>
                          <a:sym typeface="Arial"/>
                        </a:defRPr>
                      </a:pPr>
                      <a:r>
                        <a:t>Use the PowerPoint zoom tool to adjust the screen magnification to view comfortably. PowerPoint provides 2 ways to zoom: </a:t>
                      </a:r>
                      <a:br/>
                      <a:r>
                        <a:rPr>
                          <a:solidFill>
                            <a:schemeClr val="accent4"/>
                          </a:solidFill>
                        </a:rPr>
                        <a:t>1. </a:t>
                      </a:r>
                      <a:r>
                        <a:t>On the top menu bar click on the VIEW tab and then click on ZOOM. Choose the zoom percentage that works best for you. </a:t>
                      </a:r>
                      <a:br/>
                      <a:r>
                        <a:rPr>
                          <a:solidFill>
                            <a:schemeClr val="accent4"/>
                          </a:solidFill>
                        </a:rPr>
                        <a:t>2. </a:t>
                      </a:r>
                      <a:r>
                        <a:t>For better zoom flexibility, use the zoom slider at the bottom right of the window.</a:t>
                      </a:r>
                    </a:p>
                  </a:txBody>
                  <a:tcPr marL="137160" marR="137160" marT="137160" marB="137160" anchor="t" anchorCtr="0" horzOverflow="overflow">
                    <a:solidFill>
                      <a:srgbClr val="010101"/>
                    </a:solidFill>
                  </a:tcPr>
                </a:tc>
              </a:tr>
              <a:tr h="1800526">
                <a:tc gridSpan="2">
                  <a:txBody>
                    <a:bodyPr/>
                    <a:lstStyle/>
                    <a:p>
                      <a:pPr algn="l">
                        <a:defRPr b="1" sz="2400">
                          <a:solidFill>
                            <a:schemeClr val="accent4"/>
                          </a:solidFill>
                          <a:latin typeface="Arial"/>
                          <a:ea typeface="Arial"/>
                          <a:cs typeface="Arial"/>
                          <a:sym typeface="Arial"/>
                        </a:defRPr>
                      </a:pPr>
                      <a:r>
                        <a:t>Ruler and Guides</a:t>
                      </a:r>
                      <a:br/>
                      <a:r>
                        <a:rPr b="0" sz="2000">
                          <a:solidFill>
                            <a:srgbClr val="D9D9D9"/>
                          </a:solidFill>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45720" marR="45720" marT="45720" marB="45720" anchor="t" anchorCtr="0" horzOverflow="overflow">
                    <a:solidFill>
                      <a:srgbClr val="010101"/>
                    </a:solidFill>
                  </a:tcPr>
                </a:tc>
                <a:tc hMerge="1">
                  <a:tcPr/>
                </a:tc>
              </a:tr>
              <a:tr h="3824339">
                <a:tc>
                  <a:txBody>
                    <a:bodyPr/>
                    <a:lstStyle/>
                    <a:p>
                      <a:pPr algn="l">
                        <a:defRPr sz="8600"/>
                      </a:pPr>
                    </a:p>
                  </a:txBody>
                  <a:tcPr marL="45720" marR="45720" marT="45720" marB="45720" anchor="t" anchorCtr="0" horzOverflow="overflow">
                    <a:blipFill rotWithShape="1">
                      <a:blip r:embed="rId3"/>
                      <a:srcRect l="0" t="0" r="0" b="0"/>
                      <a:stretch>
                        <a:fillRect/>
                      </a:stretch>
                    </a:blipFill>
                  </a:tcPr>
                </a:tc>
                <a:tc>
                  <a:txBody>
                    <a:bodyPr/>
                    <a:lstStyle/>
                    <a:p>
                      <a:pPr lvl="1" indent="0" algn="l" defTabSz="114300">
                        <a:defRPr b="1" sz="2400">
                          <a:solidFill>
                            <a:schemeClr val="accent4"/>
                          </a:solidFill>
                          <a:latin typeface="Arial"/>
                          <a:ea typeface="Arial"/>
                          <a:cs typeface="Arial"/>
                          <a:sym typeface="Arial"/>
                        </a:defRPr>
                      </a:pPr>
                      <a:r>
                        <a:t>Headers and text containers</a:t>
                      </a:r>
                      <a:br/>
                      <a:r>
                        <a:rPr b="0" sz="2000">
                          <a:solidFill>
                            <a:srgbClr val="D9D9D9"/>
                          </a:solidFill>
                        </a:rPr>
                        <a:t>Included in this template are commonly used section headers such as Abstract, Objectives, Methods, Results, etc. </a:t>
                      </a:r>
                      <a:br>
                        <a:rPr b="0" sz="2000">
                          <a:solidFill>
                            <a:srgbClr val="D9D9D9"/>
                          </a:solidFill>
                        </a:rPr>
                      </a:br>
                      <a:r>
                        <a:rPr b="0" sz="2000"/>
                        <a:t>-</a:t>
                      </a:r>
                      <a:r>
                        <a:rPr b="0" sz="2000">
                          <a:solidFill>
                            <a:srgbClr val="FFFFFF"/>
                          </a:solidFill>
                        </a:rPr>
                        <a:t> </a:t>
                      </a:r>
                      <a:r>
                        <a:rPr b="0" sz="2000">
                          <a:solidFill>
                            <a:srgbClr val="D9D9D9"/>
                          </a:solidFill>
                        </a:rPr>
                        <a:t>Click inside a section header to add its text. </a:t>
                      </a:r>
                      <a:br>
                        <a:rPr b="0" sz="2000">
                          <a:solidFill>
                            <a:srgbClr val="D9D9D9"/>
                          </a:solidFill>
                        </a:rPr>
                      </a:br>
                      <a:r>
                        <a:rPr b="0" sz="2000"/>
                        <a:t>-</a:t>
                      </a:r>
                      <a:r>
                        <a:rPr b="0" sz="2000">
                          <a:solidFill>
                            <a:srgbClr val="FFFFFF"/>
                          </a:solidFill>
                        </a:rPr>
                        <a:t> </a:t>
                      </a:r>
                      <a:r>
                        <a:rPr b="0" sz="2000">
                          <a:solidFill>
                            <a:srgbClr val="D9D9D9"/>
                          </a:solidFill>
                        </a:rPr>
                        <a:t>To add another header, click on edge of the section box so that it is outlined. Copy and paste it. </a:t>
                      </a:r>
                      <a:br>
                        <a:rPr b="0" sz="2000">
                          <a:solidFill>
                            <a:srgbClr val="D9D9D9"/>
                          </a:solidFill>
                        </a:rPr>
                      </a:br>
                      <a:r>
                        <a:rPr b="0" sz="2000"/>
                        <a:t>-</a:t>
                      </a:r>
                      <a:r>
                        <a:rPr b="0" sz="2000">
                          <a:solidFill>
                            <a:srgbClr val="FFFFFF"/>
                          </a:solidFill>
                        </a:rPr>
                        <a:t> </a:t>
                      </a:r>
                      <a:r>
                        <a:rPr b="0" sz="2000">
                          <a:solidFill>
                            <a:srgbClr val="D9D9D9"/>
                          </a:solidFill>
                        </a:rPr>
                        <a:t>To increase its size, click on the white circles and expand to the the desired size.</a:t>
                      </a:r>
                    </a:p>
                  </a:txBody>
                  <a:tcPr marL="137160" marR="137160" marT="137160" marB="137160" anchor="t" anchorCtr="0" horzOverflow="overflow">
                    <a:solidFill>
                      <a:srgbClr val="010101"/>
                    </a:solidFill>
                  </a:tcPr>
                </a:tc>
              </a:tr>
              <a:tr h="3519134">
                <a:tc gridSpan="2">
                  <a:txBody>
                    <a:bodyPr/>
                    <a:lstStyle/>
                    <a:p>
                      <a:pPr algn="l">
                        <a:defRPr b="1" sz="2400">
                          <a:solidFill>
                            <a:schemeClr val="accent4"/>
                          </a:solidFill>
                          <a:latin typeface="Arial"/>
                          <a:ea typeface="Arial"/>
                          <a:cs typeface="Arial"/>
                          <a:sym typeface="Arial"/>
                        </a:defRPr>
                      </a:pPr>
                      <a:r>
                        <a:t>Adding content to the poster</a:t>
                      </a:r>
                    </a:p>
                    <a:p>
                      <a:pPr algn="l">
                        <a:defRPr sz="2000">
                          <a:solidFill>
                            <a:srgbClr val="D9D9D9"/>
                          </a:solidFill>
                          <a:latin typeface="Arial"/>
                          <a:ea typeface="Arial"/>
                          <a:cs typeface="Arial"/>
                          <a:sym typeface="Arial"/>
                        </a:defRPr>
                      </a:pPr>
                      <a: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lgn="l">
                        <a:buSzPct val="100000"/>
                        <a:buChar char="-"/>
                        <a:defRPr sz="2000">
                          <a:solidFill>
                            <a:srgbClr val="D9D9D9"/>
                          </a:solidFill>
                          <a:latin typeface="Arial"/>
                          <a:ea typeface="Arial"/>
                          <a:cs typeface="Arial"/>
                          <a:sym typeface="Arial"/>
                        </a:defRPr>
                      </a:pPr>
                      <a:r>
                        <a:t>If you run out of room, try to reduce the size of your fonts and/or the size of your graphics. If there is a lot of empty space try to increase your font sizes and the size of your graphics. The font used for references can be smaller.</a:t>
                      </a:r>
                    </a:p>
                  </a:txBody>
                  <a:tcPr marL="45720" marR="45720" marT="45720" marB="45720" anchor="t" anchorCtr="0" horzOverflow="overflow">
                    <a:solidFill>
                      <a:srgbClr val="010101"/>
                    </a:solidFill>
                  </a:tcPr>
                </a:tc>
                <a:tc hMerge="1">
                  <a:tcPr/>
                </a:tc>
              </a:tr>
              <a:tr h="2377657">
                <a:tc gridSpan="2">
                  <a:txBody>
                    <a:bodyPr/>
                    <a:lstStyle/>
                    <a:p>
                      <a:pPr algn="l" defTabSz="1518341">
                        <a:defRPr b="1" sz="2400">
                          <a:solidFill>
                            <a:schemeClr val="accent4"/>
                          </a:solidFill>
                          <a:latin typeface="Arial"/>
                          <a:ea typeface="Arial"/>
                          <a:cs typeface="Arial"/>
                          <a:sym typeface="Arial"/>
                        </a:defRPr>
                      </a:pPr>
                      <a:r>
                        <a:t>Photos</a:t>
                      </a:r>
                    </a:p>
                    <a:p>
                      <a:pPr algn="l" defTabSz="977900">
                        <a:defRPr sz="2000">
                          <a:solidFill>
                            <a:srgbClr val="D9D9D9"/>
                          </a:solidFill>
                          <a:latin typeface="Arial"/>
                          <a:ea typeface="Arial"/>
                          <a:cs typeface="Arial"/>
                          <a:sym typeface="Arial"/>
                        </a:defRPr>
                      </a:pPr>
                      <a: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37160" marR="137160" marT="137160" marB="137160" anchor="t" anchorCtr="0" horzOverflow="overflow">
                    <a:solidFill>
                      <a:srgbClr val="010101"/>
                    </a:solidFill>
                  </a:tcPr>
                </a:tc>
                <a:tc hMerge="1">
                  <a:tcPr/>
                </a:tc>
              </a:tr>
              <a:tr h="2293170">
                <a:tc gridSpan="2">
                  <a:txBody>
                    <a:bodyPr/>
                    <a:lstStyle/>
                    <a:p>
                      <a:pPr algn="l">
                        <a:defRPr sz="8600"/>
                      </a:pPr>
                    </a:p>
                  </a:txBody>
                  <a:tcPr marL="137160" marR="137160" marT="137160" marB="137160" anchor="t" anchorCtr="0" horzOverflow="overflow">
                    <a:blipFill rotWithShape="1">
                      <a:blip r:embed="rId4"/>
                      <a:srcRect l="0" t="0" r="0" b="0"/>
                      <a:stretch>
                        <a:fillRect/>
                      </a:stretch>
                    </a:blipFill>
                  </a:tcPr>
                </a:tc>
                <a:tc hMerge="1">
                  <a:tcPr/>
                </a:tc>
              </a:tr>
              <a:tr h="1280277">
                <a:tc gridSpan="2">
                  <a:txBody>
                    <a:bodyPr/>
                    <a:lstStyle/>
                    <a:p>
                      <a:pPr algn="l" defTabSz="1518341">
                        <a:defRPr b="1" sz="2400">
                          <a:solidFill>
                            <a:schemeClr val="accent4"/>
                          </a:solidFill>
                          <a:latin typeface="Arial"/>
                          <a:ea typeface="Arial"/>
                          <a:cs typeface="Arial"/>
                          <a:sym typeface="Arial"/>
                        </a:defRPr>
                      </a:pPr>
                      <a:r>
                        <a:t>Quality check your graphics</a:t>
                      </a:r>
                    </a:p>
                    <a:p>
                      <a:pPr algn="l" defTabSz="1518341">
                        <a:defRPr sz="2000">
                          <a:solidFill>
                            <a:srgbClr val="D9D9D9"/>
                          </a:solidFill>
                          <a:latin typeface="Arial"/>
                          <a:ea typeface="Arial"/>
                          <a:cs typeface="Arial"/>
                          <a:sym typeface="Arial"/>
                        </a:defRPr>
                      </a:pPr>
                      <a:r>
                        <a:t>Zoom in and look at your images at 100%-200% magnification. If they look clear, they will print well. </a:t>
                      </a:r>
                    </a:p>
                  </a:txBody>
                  <a:tcPr marL="137160" marR="137160" marT="137160" marB="137160" anchor="t" anchorCtr="0" horzOverflow="overflow">
                    <a:solidFill>
                      <a:srgbClr val="010101"/>
                    </a:solidFill>
                  </a:tcPr>
                </a:tc>
                <a:tc hMerge="1">
                  <a:tcPr/>
                </a:tc>
              </a:tr>
              <a:tr h="3187270">
                <a:tc gridSpan="2">
                  <a:txBody>
                    <a:bodyPr/>
                    <a:lstStyle/>
                    <a:p>
                      <a:pPr algn="l">
                        <a:defRPr sz="8600"/>
                      </a:pPr>
                    </a:p>
                  </a:txBody>
                  <a:tcPr marL="137160" marR="137160" marT="137160" marB="137160" anchor="t" anchorCtr="0" horzOverflow="overflow">
                    <a:blipFill rotWithShape="1">
                      <a:blip r:embed="rId5"/>
                      <a:srcRect l="0" t="0" r="0" b="0"/>
                      <a:stretch>
                        <a:fillRect/>
                      </a:stretch>
                    </a:blipFill>
                  </a:tcPr>
                </a:tc>
                <a:tc hMerge="1">
                  <a:tcPr/>
                </a:tc>
              </a:tr>
            </a:tbl>
          </a:graphicData>
        </a:graphic>
      </p:graphicFrame>
      <p:graphicFrame>
        <p:nvGraphicFramePr>
          <p:cNvPr id="134" name="Table 16"/>
          <p:cNvGraphicFramePr/>
          <p:nvPr/>
        </p:nvGraphicFramePr>
        <p:xfrm>
          <a:off x="44695228" y="-84749"/>
          <a:ext cx="9430189" cy="33075070"/>
        </p:xfrm>
        <a:graphic xmlns:a="http://schemas.openxmlformats.org/drawingml/2006/main">
          <a:graphicData uri="http://schemas.openxmlformats.org/drawingml/2006/table">
            <a:tbl>
              <a:tblPr firstCol="0" firstRow="1" lastCol="0" lastRow="0" bandCol="0" bandRow="1" rtl="0">
                <a:tableStyleId>{4C3C2611-4C71-4FC5-86AE-919BDF0F9419}</a:tableStyleId>
              </a:tblPr>
              <a:tblGrid>
                <a:gridCol w="3343835"/>
                <a:gridCol w="1381559"/>
                <a:gridCol w="4704794"/>
              </a:tblGrid>
              <a:tr h="1756431">
                <a:tc gridSpan="3">
                  <a:txBody>
                    <a:bodyPr/>
                    <a:lstStyle/>
                    <a:p>
                      <a:pPr algn="ctr">
                        <a:defRPr b="0" spc="600" sz="4000">
                          <a:solidFill>
                            <a:srgbClr val="1F3A4E"/>
                          </a:solidFill>
                          <a:latin typeface="Arial Black"/>
                          <a:ea typeface="Arial Black"/>
                          <a:cs typeface="Arial Black"/>
                          <a:sym typeface="Arial Black"/>
                        </a:defRPr>
                      </a:pPr>
                      <a:r>
                        <a:t>QUICK START GUIDE</a:t>
                      </a:r>
                      <a:br/>
                      <a:r>
                        <a:rPr b="1" spc="0" sz="3200">
                          <a:solidFill>
                            <a:srgbClr val="FF0000"/>
                          </a:solidFill>
                          <a:latin typeface="Trebuchet MS"/>
                          <a:ea typeface="Trebuchet MS"/>
                          <a:cs typeface="Trebuchet MS"/>
                          <a:sym typeface="Trebuchet MS"/>
                        </a:rPr>
                        <a:t>(THIS SIDEBAR WILL NOT PRINT)</a:t>
                      </a:r>
                    </a:p>
                  </a:txBody>
                  <a:tcPr marL="137160" marR="137160" marT="137160" marB="137160" anchor="t" anchorCtr="0" horzOverflow="overflow">
                    <a:solidFill>
                      <a:schemeClr val="accent4"/>
                    </a:solidFill>
                  </a:tcPr>
                </a:tc>
                <a:tc hMerge="1">
                  <a:tcPr/>
                </a:tc>
                <a:tc hMerge="1">
                  <a:tcPr/>
                </a:tc>
              </a:tr>
              <a:tr h="5563101">
                <a:tc gridSpan="3">
                  <a:txBody>
                    <a:bodyPr/>
                    <a:lstStyle/>
                    <a:p>
                      <a:pPr algn="l">
                        <a:defRPr b="1" sz="2800">
                          <a:solidFill>
                            <a:schemeClr val="accent4"/>
                          </a:solidFill>
                          <a:latin typeface="Arial"/>
                          <a:ea typeface="Arial"/>
                          <a:cs typeface="Arial"/>
                          <a:sym typeface="Arial"/>
                        </a:defRPr>
                      </a:pPr>
                      <a:r>
                        <a:t>How to change the template colors</a:t>
                      </a:r>
                    </a:p>
                    <a:p>
                      <a:pPr algn="l" defTabSz="114300">
                        <a:defRPr sz="2400">
                          <a:solidFill>
                            <a:srgbClr val="D9D9D9"/>
                          </a:solidFill>
                          <a:latin typeface="Arial"/>
                          <a:ea typeface="Arial"/>
                          <a:cs typeface="Arial"/>
                          <a:sym typeface="Arial"/>
                        </a:defRPr>
                      </a:pPr>
                      <a:r>
                        <a:t>You can change the overall template color theme by clicking on the COLORS dropdown menu under the DESIGN tab. You can see a tutorial here: </a:t>
                      </a:r>
                      <a:r>
                        <a:rPr u="sng">
                          <a:solidFill>
                            <a:srgbClr val="0563C1"/>
                          </a:solidFill>
                          <a:uFill>
                            <a:solidFill>
                              <a:srgbClr val="0563C1"/>
                            </a:solidFill>
                          </a:uFill>
                          <a:latin typeface="+mn-lt"/>
                          <a:ea typeface="+mn-ea"/>
                          <a:cs typeface="+mn-cs"/>
                          <a:sym typeface="Calibri"/>
                          <a:hlinkClick r:id="rId6" invalidUrl="" action="" tgtFrame="" tooltip="" history="1" highlightClick="0" endSnd="0"/>
                        </a:rPr>
                        <a:t>https://www.posterpresentations.com/how-to-change-the-research-poster-template-colors.html</a:t>
                      </a:r>
                      <a:endParaRPr>
                        <a:solidFill>
                          <a:schemeClr val="accent4"/>
                        </a:solidFill>
                      </a:endParaRPr>
                    </a:p>
                    <a:p>
                      <a:pPr algn="l" defTabSz="114300">
                        <a:defRPr sz="2400">
                          <a:solidFill>
                            <a:srgbClr val="D9D9D9"/>
                          </a:solidFill>
                          <a:latin typeface="Arial"/>
                          <a:ea typeface="Arial"/>
                          <a:cs typeface="Arial"/>
                          <a:sym typeface="Arial"/>
                        </a:defRPr>
                      </a:pPr>
                    </a:p>
                    <a:p>
                      <a:pPr algn="l" defTabSz="114300">
                        <a:defRPr sz="2400">
                          <a:solidFill>
                            <a:srgbClr val="D9D9D9"/>
                          </a:solidFill>
                          <a:latin typeface="Arial"/>
                          <a:ea typeface="Arial"/>
                          <a:cs typeface="Arial"/>
                          <a:sym typeface="Arial"/>
                        </a:defRPr>
                      </a:pPr>
                      <a:r>
                        <a:t>You can also manually change the color of individual elements by going to VIEW &gt; SLIDE MASTER. On the left side of your screen select the background master where you can change the template background, column sizes, etc. </a:t>
                      </a:r>
                    </a:p>
                    <a:p>
                      <a:pPr algn="l" defTabSz="114300">
                        <a:defRPr sz="2400">
                          <a:solidFill>
                            <a:srgbClr val="D9D9D9"/>
                          </a:solidFill>
                          <a:latin typeface="Arial"/>
                          <a:ea typeface="Arial"/>
                          <a:cs typeface="Arial"/>
                          <a:sym typeface="Arial"/>
                        </a:defRPr>
                      </a:pPr>
                    </a:p>
                    <a:p>
                      <a:pPr algn="l" defTabSz="114300">
                        <a:defRPr sz="2400">
                          <a:solidFill>
                            <a:srgbClr val="D9D9D9"/>
                          </a:solidFill>
                          <a:latin typeface="Arial"/>
                          <a:ea typeface="Arial"/>
                          <a:cs typeface="Arial"/>
                          <a:sym typeface="Arial"/>
                        </a:defRPr>
                      </a:pPr>
                      <a:r>
                        <a:t>After you finish working on the SLIDE MASTER, it is important that you go to VIEW &gt; NORMAL to continue working on your poster. </a:t>
                      </a:r>
                    </a:p>
                  </a:txBody>
                  <a:tcPr marL="137160" marR="137160" marT="137160" marB="137160" anchor="t" anchorCtr="0" horzOverflow="overflow">
                    <a:solidFill>
                      <a:srgbClr val="000000"/>
                    </a:solidFill>
                  </a:tcPr>
                </a:tc>
                <a:tc hMerge="1">
                  <a:tcPr/>
                </a:tc>
                <a:tc hMerge="1">
                  <a:tcPr/>
                </a:tc>
              </a:tr>
              <a:tr h="3667719">
                <a:tc gridSpan="3">
                  <a:txBody>
                    <a:bodyPr/>
                    <a:lstStyle/>
                    <a:p>
                      <a:pPr algn="l">
                        <a:defRPr b="1" sz="2800">
                          <a:solidFill>
                            <a:schemeClr val="accent4"/>
                          </a:solidFill>
                          <a:latin typeface="Arial"/>
                          <a:ea typeface="Arial"/>
                          <a:cs typeface="Arial"/>
                          <a:sym typeface="Arial"/>
                        </a:defRPr>
                      </a:pPr>
                      <a:r>
                        <a:t>How to change the column layout configuration</a:t>
                      </a:r>
                    </a:p>
                    <a:p>
                      <a:pPr algn="l">
                        <a:defRPr sz="2400">
                          <a:solidFill>
                            <a:srgbClr val="D9D9D9"/>
                          </a:solidFill>
                          <a:latin typeface="Arial"/>
                          <a:ea typeface="Arial"/>
                          <a:cs typeface="Arial"/>
                          <a:sym typeface="Arial"/>
                        </a:defRPr>
                      </a:pPr>
                      <a:r>
                        <a:t>You can manually change the configuration on the columns by going to VIEW &gt; SLIDE MASTER. You can delete columns, resize them or modify them as needed for your layout. </a:t>
                      </a:r>
                    </a:p>
                    <a:p>
                      <a:pPr algn="l" defTabSz="3765365">
                        <a:defRPr sz="2400">
                          <a:solidFill>
                            <a:srgbClr val="D9D9D9"/>
                          </a:solidFill>
                          <a:latin typeface="Arial"/>
                          <a:ea typeface="Arial"/>
                          <a:cs typeface="Arial"/>
                          <a:sym typeface="Arial"/>
                        </a:defRPr>
                      </a:pPr>
                      <a:r>
                        <a:t>You can see a tutorial here: </a:t>
                      </a:r>
                      <a:r>
                        <a:rPr u="sng">
                          <a:solidFill>
                            <a:schemeClr val="accent4"/>
                          </a:solidFill>
                        </a:rPr>
                        <a:t>https://www.posterpresentations.com/how-to-change-the-column-configuration.html</a:t>
                      </a:r>
                    </a:p>
                  </a:txBody>
                  <a:tcPr marL="137160" marR="137160" marT="137160" marB="137160" anchor="t" anchorCtr="0" horzOverflow="overflow">
                    <a:solidFill>
                      <a:srgbClr val="000000"/>
                    </a:solidFill>
                  </a:tcPr>
                </a:tc>
                <a:tc hMerge="1">
                  <a:tcPr/>
                </a:tc>
                <a:tc hMerge="1">
                  <a:tcPr/>
                </a:tc>
              </a:tr>
              <a:tr h="5177074">
                <a:tc gridSpan="2">
                  <a:txBody>
                    <a:bodyPr/>
                    <a:lstStyle/>
                    <a:p>
                      <a:pPr algn="l">
                        <a:defRPr sz="8600"/>
                      </a:pPr>
                    </a:p>
                  </a:txBody>
                  <a:tcPr marL="137160" marR="137160" marT="137160" marB="137160" anchor="t" anchorCtr="0" horzOverflow="overflow">
                    <a:blipFill rotWithShape="1">
                      <a:blip r:embed="rId7"/>
                      <a:srcRect l="0" t="0" r="0" b="0"/>
                      <a:stretch>
                        <a:fillRect/>
                      </a:stretch>
                    </a:blipFill>
                  </a:tcPr>
                </a:tc>
                <a:tc hMerge="1">
                  <a:tcPr/>
                </a:tc>
                <a:tc rowSpan="2">
                  <a:txBody>
                    <a:bodyPr/>
                    <a:lstStyle/>
                    <a:p>
                      <a:pPr algn="l" defTabSz="1518341">
                        <a:defRPr b="1" sz="2800">
                          <a:solidFill>
                            <a:schemeClr val="accent4"/>
                          </a:solidFill>
                          <a:latin typeface="Arial"/>
                          <a:ea typeface="Arial"/>
                          <a:cs typeface="Arial"/>
                          <a:sym typeface="Arial"/>
                        </a:defRPr>
                      </a:pPr>
                      <a:r>
                        <a:t>How to hide the QUICK START GUIDE bars from the sides of the template</a:t>
                      </a:r>
                    </a:p>
                    <a:p>
                      <a:pPr algn="l" defTabSz="114300">
                        <a:defRPr sz="2400">
                          <a:solidFill>
                            <a:srgbClr val="D9D9D9"/>
                          </a:solidFill>
                          <a:latin typeface="Arial"/>
                          <a:ea typeface="Arial"/>
                          <a:cs typeface="Arial"/>
                          <a:sym typeface="Arial"/>
                        </a:defRPr>
                      </a:pPr>
                      <a:r>
                        <a:t>The Quick Start Guides </a:t>
                      </a:r>
                      <a:r>
                        <a:rPr u="sng"/>
                        <a:t>are outside the template’s printable area</a:t>
                      </a:r>
                      <a:r>
                        <a:t> and they will not be on the printed poster. </a:t>
                      </a:r>
                    </a:p>
                    <a:p>
                      <a:pPr algn="l" defTabSz="114300">
                        <a:defRPr sz="2400">
                          <a:solidFill>
                            <a:srgbClr val="D9D9D9"/>
                          </a:solidFill>
                          <a:latin typeface="Arial"/>
                          <a:ea typeface="Arial"/>
                          <a:cs typeface="Arial"/>
                          <a:sym typeface="Arial"/>
                        </a:defRPr>
                      </a:pPr>
                    </a:p>
                    <a:p>
                      <a:pPr algn="l" defTabSz="114300">
                        <a:defRPr sz="2400">
                          <a:solidFill>
                            <a:srgbClr val="D9D9D9"/>
                          </a:solidFill>
                          <a:latin typeface="Arial"/>
                          <a:ea typeface="Arial"/>
                          <a:cs typeface="Arial"/>
                          <a:sym typeface="Arial"/>
                        </a:defRPr>
                      </a:pPr>
                      <a:r>
                        <a:t>If you create a PDF file from your template, the guides will not be included.</a:t>
                      </a:r>
                    </a:p>
                    <a:p>
                      <a:pPr algn="l" defTabSz="114300">
                        <a:defRPr sz="2400">
                          <a:solidFill>
                            <a:srgbClr val="D9D9D9"/>
                          </a:solidFill>
                          <a:latin typeface="Arial"/>
                          <a:ea typeface="Arial"/>
                          <a:cs typeface="Arial"/>
                          <a:sym typeface="Arial"/>
                        </a:defRPr>
                      </a:pPr>
                    </a:p>
                    <a:p>
                      <a:pPr algn="l" defTabSz="114300">
                        <a:defRPr sz="2400">
                          <a:solidFill>
                            <a:srgbClr val="D9D9D9"/>
                          </a:solidFill>
                          <a:latin typeface="Arial"/>
                          <a:ea typeface="Arial"/>
                          <a:cs typeface="Arial"/>
                          <a:sym typeface="Arial"/>
                        </a:defRPr>
                      </a:pPr>
                      <a:r>
                        <a:t>To hide the guides click on the </a:t>
                      </a:r>
                      <a:r>
                        <a:rPr b="1"/>
                        <a:t>Home</a:t>
                      </a:r>
                      <a:r>
                        <a:t> tab (top of the screen) and then click on the </a:t>
                      </a:r>
                      <a:r>
                        <a:rPr b="1"/>
                        <a:t>Layout</a:t>
                      </a:r>
                      <a:r>
                        <a:t> button below to see the available layouts. Choose the </a:t>
                      </a:r>
                      <a:r>
                        <a:rPr b="1"/>
                        <a:t>Without Guides </a:t>
                      </a:r>
                      <a:r>
                        <a:t>layout.</a:t>
                      </a:r>
                    </a:p>
                  </a:txBody>
                  <a:tcPr marL="137160" marR="137160" marT="137160" marB="137160" anchor="t" anchorCtr="0" horzOverflow="overflow">
                    <a:solidFill>
                      <a:srgbClr val="010101"/>
                    </a:solidFill>
                  </a:tcPr>
                </a:tc>
              </a:tr>
              <a:tr h="2888327">
                <a:tc gridSpan="2">
                  <a:txBody>
                    <a:bodyPr/>
                    <a:lstStyle/>
                    <a:p>
                      <a:pPr algn="l">
                        <a:defRPr sz="8600"/>
                      </a:pPr>
                    </a:p>
                  </a:txBody>
                  <a:tcPr marL="137160" marR="137160" marT="137160" marB="137160" anchor="t" anchorCtr="0" horzOverflow="overflow">
                    <a:solidFill>
                      <a:srgbClr val="010101"/>
                    </a:solidFill>
                  </a:tcPr>
                </a:tc>
                <a:tc hMerge="1">
                  <a:tcPr/>
                </a:tc>
                <a:tc vMerge="1">
                  <a:tcPr/>
                </a:tc>
              </a:tr>
              <a:tr h="3781426">
                <a:tc gridSpan="2">
                  <a:txBody>
                    <a:bodyPr/>
                    <a:lstStyle/>
                    <a:p>
                      <a:pPr algn="l">
                        <a:defRPr b="1" sz="2800">
                          <a:solidFill>
                            <a:schemeClr val="accent4"/>
                          </a:solidFill>
                          <a:latin typeface="Arial"/>
                          <a:ea typeface="Arial"/>
                          <a:cs typeface="Arial"/>
                          <a:sym typeface="Arial"/>
                        </a:defRPr>
                      </a:pPr>
                      <a:r>
                        <a:t>How to preview your poster prior to printing</a:t>
                      </a:r>
                    </a:p>
                    <a:p>
                      <a:pPr algn="l">
                        <a:defRPr sz="2400">
                          <a:solidFill>
                            <a:srgbClr val="D9D9D9"/>
                          </a:solidFill>
                          <a:latin typeface="Arial"/>
                          <a:ea typeface="Arial"/>
                          <a:cs typeface="Arial"/>
                          <a:sym typeface="Arial"/>
                        </a:defRPr>
                      </a:pPr>
                      <a:r>
                        <a:t>You can preview your poster at any time by pressing the </a:t>
                      </a:r>
                      <a:r>
                        <a:rPr>
                          <a:solidFill>
                            <a:schemeClr val="accent4"/>
                          </a:solidFill>
                        </a:rPr>
                        <a:t>F5 key</a:t>
                      </a:r>
                      <a:r>
                        <a:t> on your keyboard. You will see on the screen what's on your poster and how it should look when printed. Press the </a:t>
                      </a:r>
                      <a:r>
                        <a:rPr>
                          <a:solidFill>
                            <a:schemeClr val="accent4"/>
                          </a:solidFill>
                        </a:rPr>
                        <a:t>ESC key </a:t>
                      </a:r>
                      <a:r>
                        <a:t>to exit Preview.</a:t>
                      </a:r>
                    </a:p>
                  </a:txBody>
                  <a:tcPr marL="137160" marR="137160" marT="137160" marB="137160" anchor="t" anchorCtr="0" horzOverflow="overflow">
                    <a:solidFill>
                      <a:srgbClr val="010101"/>
                    </a:solidFill>
                  </a:tcPr>
                </a:tc>
                <a:tc hMerge="1">
                  <a:tcPr/>
                </a:tc>
                <a:tc>
                  <a:txBody>
                    <a:bodyPr/>
                    <a:lstStyle/>
                    <a:p>
                      <a:pPr algn="ctr">
                        <a:defRPr b="1" sz="11500">
                          <a:solidFill>
                            <a:srgbClr val="D9D9D9"/>
                          </a:solidFill>
                          <a:latin typeface="Arial"/>
                          <a:ea typeface="Arial"/>
                          <a:cs typeface="Arial"/>
                          <a:sym typeface="Arial"/>
                        </a:defRPr>
                      </a:pPr>
                      <a:r>
                        <a:t>F5</a:t>
                      </a:r>
                      <a:r>
                        <a:rPr b="0" sz="2400"/>
                        <a:t> </a:t>
                      </a:r>
                    </a:p>
                  </a:txBody>
                  <a:tcPr marL="137160" marR="137160" marT="137160" marB="137160" anchor="ctr" anchorCtr="0" horzOverflow="overflow">
                    <a:solidFill>
                      <a:srgbClr val="0D0D0D"/>
                    </a:solidFill>
                  </a:tcPr>
                </a:tc>
              </a:tr>
              <a:tr h="5674009">
                <a:tc gridSpan="3">
                  <a:txBody>
                    <a:bodyPr/>
                    <a:lstStyle/>
                    <a:p>
                      <a:pPr algn="l" defTabSz="1518341">
                        <a:defRPr b="1" sz="2800">
                          <a:solidFill>
                            <a:schemeClr val="accent4"/>
                          </a:solidFill>
                          <a:latin typeface="Arial"/>
                          <a:ea typeface="Arial"/>
                          <a:cs typeface="Arial"/>
                          <a:sym typeface="Arial"/>
                        </a:defRPr>
                      </a:pPr>
                      <a:r>
                        <a:t>How to print your poster</a:t>
                      </a:r>
                    </a:p>
                    <a:p>
                      <a:pPr algn="l" defTabSz="114300">
                        <a:defRPr sz="2400">
                          <a:solidFill>
                            <a:srgbClr val="D9D9D9"/>
                          </a:solidFill>
                          <a:latin typeface="Arial"/>
                          <a:ea typeface="Arial"/>
                          <a:cs typeface="Arial"/>
                          <a:sym typeface="Arial"/>
                        </a:defRPr>
                      </a:pPr>
                      <a:r>
                        <a:t>When you are ready to have your poster printed go online to </a:t>
                      </a:r>
                      <a:r>
                        <a:rPr>
                          <a:solidFill>
                            <a:schemeClr val="accent4"/>
                          </a:solidFill>
                        </a:rPr>
                        <a:t>PosterPresentations.com</a:t>
                      </a:r>
                      <a:r>
                        <a:t> and click on the "</a:t>
                      </a:r>
                      <a:r>
                        <a:rPr>
                          <a:solidFill>
                            <a:schemeClr val="accent4"/>
                          </a:solidFill>
                        </a:rPr>
                        <a:t>Order Your Poster</a:t>
                      </a:r>
                      <a:r>
                        <a:t>" button. You can have your poster printed on professional papers, fabric for easy traveling and a variety of other materials. </a:t>
                      </a:r>
                    </a:p>
                    <a:p>
                      <a:pPr algn="l" defTabSz="114300">
                        <a:defRPr sz="2400">
                          <a:solidFill>
                            <a:srgbClr val="D9D9D9"/>
                          </a:solidFill>
                          <a:latin typeface="Arial"/>
                          <a:ea typeface="Arial"/>
                          <a:cs typeface="Arial"/>
                          <a:sym typeface="Arial"/>
                        </a:defRPr>
                      </a:pPr>
                      <a: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algn="l" defTabSz="114300">
                        <a:defRPr sz="2400">
                          <a:solidFill>
                            <a:srgbClr val="D9D9D9"/>
                          </a:solidFill>
                          <a:latin typeface="Arial"/>
                          <a:ea typeface="Arial"/>
                          <a:cs typeface="Arial"/>
                          <a:sym typeface="Arial"/>
                        </a:defRPr>
                      </a:pPr>
                      <a:br/>
                      <a:r>
                        <a:t>Go to </a:t>
                      </a:r>
                      <a:r>
                        <a:rPr>
                          <a:solidFill>
                            <a:schemeClr val="accent4"/>
                          </a:solidFill>
                        </a:rPr>
                        <a:t>PosterPresentations.com</a:t>
                      </a:r>
                      <a:r>
                        <a:t> for more information.</a:t>
                      </a:r>
                    </a:p>
                  </a:txBody>
                  <a:tcPr marL="137160" marR="137160" marT="137160" marB="137160" anchor="t" anchorCtr="0" horzOverflow="overflow">
                    <a:solidFill>
                      <a:srgbClr val="010101"/>
                    </a:solidFill>
                  </a:tcPr>
                </a:tc>
                <a:tc hMerge="1">
                  <a:tcPr/>
                </a:tc>
                <a:tc hMerge="1">
                  <a:tcPr/>
                </a:tc>
              </a:tr>
              <a:tr h="1354778">
                <a:tc gridSpan="3">
                  <a:txBody>
                    <a:bodyPr/>
                    <a:lstStyle/>
                    <a:p>
                      <a:pPr algn="l">
                        <a:defRPr sz="8600"/>
                      </a:pPr>
                    </a:p>
                  </a:txBody>
                  <a:tcPr marL="137160" marR="137160" marT="137160" marB="137160" anchor="t" anchorCtr="0" horzOverflow="overflow">
                    <a:blipFill rotWithShape="1">
                      <a:blip r:embed="rId8"/>
                      <a:srcRect l="0" t="0" r="0" b="0"/>
                      <a:stretch>
                        <a:fillRect/>
                      </a:stretch>
                    </a:blipFill>
                  </a:tcPr>
                </a:tc>
                <a:tc hMerge="1">
                  <a:tcPr/>
                </a:tc>
                <a:tc hMerge="1">
                  <a:tcPr/>
                </a:tc>
              </a:tr>
              <a:tr h="3212204">
                <a:tc>
                  <a:txBody>
                    <a:bodyPr/>
                    <a:lstStyle/>
                    <a:p>
                      <a:pPr algn="l">
                        <a:lnSpc>
                          <a:spcPts val="2600"/>
                        </a:lnSpc>
                        <a:defRPr sz="1800"/>
                      </a:pPr>
                      <a:r>
                        <a:rPr sz="2000">
                          <a:solidFill>
                            <a:srgbClr val="D9D9D9"/>
                          </a:solidFill>
                          <a:latin typeface="Arial"/>
                          <a:ea typeface="Arial"/>
                          <a:cs typeface="Arial"/>
                          <a:sym typeface="Arial"/>
                        </a:rPr>
                        <a:t>© 2019 PosterPresentations.com 2117 Fourth Street , STE C        
Berkeley CA 94710 USA</a:t>
                      </a:r>
                    </a:p>
                  </a:txBody>
                  <a:tcPr marL="137160" marR="137160" marT="137160" marB="137160" anchor="t" anchorCtr="0" horzOverflow="overflow">
                    <a:solidFill>
                      <a:srgbClr val="010101"/>
                    </a:solidFill>
                  </a:tcPr>
                </a:tc>
                <a:tc gridSpan="2">
                  <a:txBody>
                    <a:bodyPr/>
                    <a:lstStyle/>
                    <a:p>
                      <a:pPr algn="l">
                        <a:defRPr b="1" sz="2400">
                          <a:solidFill>
                            <a:srgbClr val="D0D0D0"/>
                          </a:solidFill>
                          <a:latin typeface="Arial"/>
                          <a:ea typeface="Arial"/>
                          <a:cs typeface="Arial"/>
                          <a:sym typeface="Arial"/>
                        </a:defRPr>
                      </a:pPr>
                      <a:r>
                        <a:t>For complete tutorials visit:</a:t>
                      </a:r>
                    </a:p>
                    <a:p>
                      <a:pPr algn="l">
                        <a:defRPr b="1" sz="1800">
                          <a:solidFill>
                            <a:schemeClr val="accent4"/>
                          </a:solidFill>
                          <a:latin typeface="Arial"/>
                          <a:ea typeface="Arial"/>
                          <a:cs typeface="Arial"/>
                          <a:sym typeface="Arial"/>
                        </a:defRPr>
                      </a:pPr>
                      <a:r>
                        <a:t>https://www.posterpresentations.com/helpdesk.html</a:t>
                      </a:r>
                    </a:p>
                  </a:txBody>
                  <a:tcPr marL="137160" marR="137160" marT="137160" marB="137160" anchor="t" anchorCtr="0" horzOverflow="overflow">
                    <a:solidFill>
                      <a:srgbClr val="010101"/>
                    </a:solidFill>
                  </a:tcPr>
                </a:tc>
                <a:tc hMerge="1">
                  <a:tcPr/>
                </a:tc>
              </a:tr>
            </a:tbl>
          </a:graphicData>
        </a:graphic>
      </p:graphicFrame>
      <p:grpSp>
        <p:nvGrpSpPr>
          <p:cNvPr id="140" name="Group 23"/>
          <p:cNvGrpSpPr/>
          <p:nvPr/>
        </p:nvGrpSpPr>
        <p:grpSpPr>
          <a:xfrm>
            <a:off x="-43304" y="11285"/>
            <a:ext cx="43905392" cy="4120076"/>
            <a:chOff x="0" y="0"/>
            <a:chExt cx="43905391" cy="4120075"/>
          </a:xfrm>
        </p:grpSpPr>
        <p:sp>
          <p:nvSpPr>
            <p:cNvPr id="135" name="Rectangle 24"/>
            <p:cNvSpPr/>
            <p:nvPr/>
          </p:nvSpPr>
          <p:spPr>
            <a:xfrm>
              <a:off x="43302" y="1095041"/>
              <a:ext cx="43854834" cy="3025034"/>
            </a:xfrm>
            <a:prstGeom prst="rect">
              <a:avLst/>
            </a:prstGeom>
            <a:gradFill flip="none" rotWithShape="1">
              <a:gsLst>
                <a:gs pos="0">
                  <a:schemeClr val="accent6"/>
                </a:gs>
                <a:gs pos="100000">
                  <a:schemeClr val="accent5"/>
                </a:gs>
              </a:gsLst>
              <a:lin ang="540000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grpSp>
          <p:nvGrpSpPr>
            <p:cNvPr id="139" name="Group 25"/>
            <p:cNvGrpSpPr/>
            <p:nvPr/>
          </p:nvGrpSpPr>
          <p:grpSpPr>
            <a:xfrm>
              <a:off x="0" y="-1"/>
              <a:ext cx="43905392" cy="4036530"/>
              <a:chOff x="0" y="0"/>
              <a:chExt cx="43905391" cy="4036528"/>
            </a:xfrm>
          </p:grpSpPr>
          <p:sp>
            <p:nvSpPr>
              <p:cNvPr id="136" name="Rectangle 16"/>
              <p:cNvSpPr/>
              <p:nvPr/>
            </p:nvSpPr>
            <p:spPr>
              <a:xfrm>
                <a:off x="29093" y="623592"/>
                <a:ext cx="43869048" cy="3412937"/>
              </a:xfrm>
              <a:custGeom>
                <a:avLst/>
                <a:gdLst/>
                <a:ahLst/>
                <a:cxnLst>
                  <a:cxn ang="0">
                    <a:pos x="wd2" y="hd2"/>
                  </a:cxn>
                  <a:cxn ang="5400000">
                    <a:pos x="wd2" y="hd2"/>
                  </a:cxn>
                  <a:cxn ang="10800000">
                    <a:pos x="wd2" y="hd2"/>
                  </a:cxn>
                  <a:cxn ang="16200000">
                    <a:pos x="wd2" y="hd2"/>
                  </a:cxn>
                </a:cxnLst>
                <a:rect l="0" t="0" r="r" b="b"/>
                <a:pathLst>
                  <a:path w="21599" h="21600" fill="norm" stroke="1" extrusionOk="0">
                    <a:moveTo>
                      <a:pt x="0" y="26"/>
                    </a:moveTo>
                    <a:lnTo>
                      <a:pt x="21599" y="0"/>
                    </a:lnTo>
                    <a:cubicBezTo>
                      <a:pt x="21598" y="7200"/>
                      <a:pt x="21597" y="14400"/>
                      <a:pt x="21597" y="21600"/>
                    </a:cubicBezTo>
                    <a:cubicBezTo>
                      <a:pt x="18861" y="14989"/>
                      <a:pt x="15001" y="11024"/>
                      <a:pt x="10802" y="11187"/>
                    </a:cubicBezTo>
                    <a:cubicBezTo>
                      <a:pt x="7202" y="11326"/>
                      <a:pt x="3180" y="12181"/>
                      <a:pt x="0" y="21552"/>
                    </a:cubicBezTo>
                    <a:cubicBezTo>
                      <a:pt x="-1" y="14352"/>
                      <a:pt x="0" y="7226"/>
                      <a:pt x="0" y="26"/>
                    </a:cubicBezTo>
                    <a:close/>
                  </a:path>
                </a:pathLst>
              </a:custGeom>
              <a:gradFill flip="none" rotWithShape="1">
                <a:gsLst>
                  <a:gs pos="0">
                    <a:schemeClr val="accent6"/>
                  </a:gs>
                  <a:gs pos="100000">
                    <a:schemeClr val="accent4"/>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37" name="Rectangle 16"/>
              <p:cNvSpPr/>
              <p:nvPr/>
            </p:nvSpPr>
            <p:spPr>
              <a:xfrm>
                <a:off x="15782" y="3850"/>
                <a:ext cx="43886665" cy="4021522"/>
              </a:xfrm>
              <a:custGeom>
                <a:avLst/>
                <a:gdLst/>
                <a:ahLst/>
                <a:cxnLst>
                  <a:cxn ang="0">
                    <a:pos x="wd2" y="hd2"/>
                  </a:cxn>
                  <a:cxn ang="5400000">
                    <a:pos x="wd2" y="hd2"/>
                  </a:cxn>
                  <a:cxn ang="10800000">
                    <a:pos x="wd2" y="hd2"/>
                  </a:cxn>
                  <a:cxn ang="16200000">
                    <a:pos x="wd2" y="hd2"/>
                  </a:cxn>
                </a:cxnLst>
                <a:rect l="0" t="0" r="r" b="b"/>
                <a:pathLst>
                  <a:path w="21597" h="21600" fill="norm" stroke="1" extrusionOk="0">
                    <a:moveTo>
                      <a:pt x="1" y="0"/>
                    </a:moveTo>
                    <a:lnTo>
                      <a:pt x="21597" y="5"/>
                    </a:lnTo>
                    <a:cubicBezTo>
                      <a:pt x="21597" y="7579"/>
                      <a:pt x="21597" y="11058"/>
                      <a:pt x="21597" y="18632"/>
                    </a:cubicBezTo>
                    <a:cubicBezTo>
                      <a:pt x="19229" y="14709"/>
                      <a:pt x="14387" y="11715"/>
                      <a:pt x="10789" y="12209"/>
                    </a:cubicBezTo>
                    <a:cubicBezTo>
                      <a:pt x="7190" y="12704"/>
                      <a:pt x="3190" y="13448"/>
                      <a:pt x="7" y="21600"/>
                    </a:cubicBezTo>
                    <a:cubicBezTo>
                      <a:pt x="11" y="14400"/>
                      <a:pt x="-3" y="7200"/>
                      <a:pt x="1" y="0"/>
                    </a:cubicBezTo>
                    <a:close/>
                  </a:path>
                </a:pathLst>
              </a:custGeom>
              <a:gradFill flip="none" rotWithShape="1">
                <a:gsLst>
                  <a:gs pos="0">
                    <a:schemeClr val="accent6"/>
                  </a:gs>
                  <a:gs pos="100000">
                    <a:schemeClr val="accent5"/>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38" name="Rectangle 15"/>
              <p:cNvSpPr/>
              <p:nvPr/>
            </p:nvSpPr>
            <p:spPr>
              <a:xfrm>
                <a:off x="0" y="-1"/>
                <a:ext cx="43905392" cy="403478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27"/>
                    </a:lnTo>
                    <a:cubicBezTo>
                      <a:pt x="21600" y="2882"/>
                      <a:pt x="21595" y="5738"/>
                      <a:pt x="21595" y="8593"/>
                    </a:cubicBezTo>
                    <a:cubicBezTo>
                      <a:pt x="18341" y="5446"/>
                      <a:pt x="14346" y="3389"/>
                      <a:pt x="10750" y="5538"/>
                    </a:cubicBezTo>
                    <a:cubicBezTo>
                      <a:pt x="7153" y="7688"/>
                      <a:pt x="3023" y="11153"/>
                      <a:pt x="10" y="21600"/>
                    </a:cubicBezTo>
                    <a:cubicBezTo>
                      <a:pt x="10" y="14417"/>
                      <a:pt x="0" y="7183"/>
                      <a:pt x="0" y="0"/>
                    </a:cubicBezTo>
                    <a:close/>
                  </a:path>
                </a:pathLst>
              </a:custGeom>
              <a:gradFill flip="none" rotWithShape="1">
                <a:gsLst>
                  <a:gs pos="0">
                    <a:srgbClr val="44546A"/>
                  </a:gs>
                  <a:gs pos="100000">
                    <a:schemeClr val="accent5"/>
                  </a:gs>
                </a:gsLst>
                <a:lin ang="0" scaled="0"/>
              </a:gradFill>
              <a:ln w="12700" cap="flat">
                <a:noFill/>
                <a:miter lim="400000"/>
              </a:ln>
              <a:effectLst/>
            </p:spPr>
            <p:txBody>
              <a:bodyPr wrap="square" lIns="45719" tIns="45719" rIns="45719" bIns="45719" numCol="1" anchor="ctr">
                <a:noAutofit/>
              </a:bodyPr>
              <a:lstStyle/>
              <a:p>
                <a:pPr algn="ctr">
                  <a:defRPr>
                    <a:solidFill>
                      <a:schemeClr val="accent5"/>
                    </a:solidFill>
                  </a:defRPr>
                </a:pPr>
              </a:p>
            </p:txBody>
          </p:sp>
        </p:grpSp>
      </p:grpSp>
      <p:sp>
        <p:nvSpPr>
          <p:cNvPr id="141" name="Body Level One…"/>
          <p:cNvSpPr txBox="1"/>
          <p:nvPr>
            <p:ph type="body" sz="quarter" idx="1" hasCustomPrompt="1"/>
          </p:nvPr>
        </p:nvSpPr>
        <p:spPr>
          <a:xfrm>
            <a:off x="904185" y="5717837"/>
            <a:ext cx="13591279" cy="861752"/>
          </a:xfrm>
          <a:prstGeom prst="rect">
            <a:avLst/>
          </a:prstGeom>
        </p:spPr>
        <p:txBody>
          <a:bodyPr/>
          <a:lstStyle>
            <a:lvl1pPr>
              <a:defRPr sz="2600"/>
            </a:lvl1pPr>
            <a:lvl2pPr marL="1508683" indent="-594329">
              <a:defRPr sz="2600"/>
            </a:lvl2pPr>
            <a:lvl3pPr marL="2080155" indent="-594329">
              <a:defRPr sz="2600"/>
            </a:lvl3pPr>
            <a:lvl4pPr marL="2711060" indent="-653763">
              <a:defRPr sz="2600"/>
            </a:lvl4pPr>
            <a:lvl5pPr marL="3161380" indent="-475464">
              <a:defRPr sz="2600"/>
            </a:lvl5pPr>
          </a:lstStyle>
          <a:p>
            <a:pPr/>
            <a:r>
              <a:t>Type in or paste your text here</a:t>
            </a:r>
          </a:p>
          <a:p>
            <a:pPr lvl="1"/>
            <a:r>
              <a:t/>
            </a:r>
          </a:p>
          <a:p>
            <a:pPr lvl="2"/>
            <a:r>
              <a:t/>
            </a:r>
          </a:p>
          <a:p>
            <a:pPr lvl="3"/>
            <a:r>
              <a:t/>
            </a:r>
          </a:p>
          <a:p>
            <a:pPr lvl="4"/>
            <a:r>
              <a:t/>
            </a:r>
          </a:p>
        </p:txBody>
      </p:sp>
      <p:sp>
        <p:nvSpPr>
          <p:cNvPr id="142" name="Text Placeholder 5"/>
          <p:cNvSpPr/>
          <p:nvPr>
            <p:ph type="body" sz="quarter" idx="21" hasCustomPrompt="1"/>
          </p:nvPr>
        </p:nvSpPr>
        <p:spPr>
          <a:xfrm>
            <a:off x="922338" y="4854478"/>
            <a:ext cx="13573127"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add) INTRODUCTION or ABSTRACT</a:t>
            </a:r>
          </a:p>
        </p:txBody>
      </p:sp>
      <p:sp>
        <p:nvSpPr>
          <p:cNvPr id="143" name="Text Placeholder 3"/>
          <p:cNvSpPr/>
          <p:nvPr>
            <p:ph type="body" sz="quarter" idx="22" hasCustomPrompt="1"/>
          </p:nvPr>
        </p:nvSpPr>
        <p:spPr>
          <a:xfrm>
            <a:off x="922337" y="17662962"/>
            <a:ext cx="13592865" cy="861752"/>
          </a:xfrm>
          <a:prstGeom prst="rect">
            <a:avLst/>
          </a:prstGeom>
        </p:spPr>
        <p:txBody>
          <a:bodyPr/>
          <a:lstStyle>
            <a:lvl1pPr>
              <a:defRPr sz="2600"/>
            </a:lvl1pPr>
          </a:lstStyle>
          <a:p>
            <a:pPr/>
            <a:r>
              <a:t>Type in or paste your text here</a:t>
            </a:r>
          </a:p>
        </p:txBody>
      </p:sp>
      <p:sp>
        <p:nvSpPr>
          <p:cNvPr id="144" name="Text Placeholder 5"/>
          <p:cNvSpPr/>
          <p:nvPr>
            <p:ph type="body" sz="quarter" idx="23" hasCustomPrompt="1"/>
          </p:nvPr>
        </p:nvSpPr>
        <p:spPr>
          <a:xfrm>
            <a:off x="942079" y="16831713"/>
            <a:ext cx="13573126"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add)  OBJECTIVES</a:t>
            </a:r>
          </a:p>
        </p:txBody>
      </p:sp>
      <p:sp>
        <p:nvSpPr>
          <p:cNvPr id="145" name="Text Placeholder 3"/>
          <p:cNvSpPr/>
          <p:nvPr>
            <p:ph type="body" sz="quarter" idx="24" hasCustomPrompt="1"/>
          </p:nvPr>
        </p:nvSpPr>
        <p:spPr>
          <a:xfrm>
            <a:off x="15154276" y="21017566"/>
            <a:ext cx="13571535" cy="861752"/>
          </a:xfrm>
          <a:prstGeom prst="rect">
            <a:avLst/>
          </a:prstGeom>
        </p:spPr>
        <p:txBody>
          <a:bodyPr/>
          <a:lstStyle>
            <a:lvl1pPr>
              <a:defRPr sz="2600"/>
            </a:lvl1pPr>
          </a:lstStyle>
          <a:p>
            <a:pPr/>
            <a:r>
              <a:t>Type in or paste your text here</a:t>
            </a:r>
          </a:p>
        </p:txBody>
      </p:sp>
      <p:sp>
        <p:nvSpPr>
          <p:cNvPr id="146" name="Text Placeholder 5"/>
          <p:cNvSpPr/>
          <p:nvPr>
            <p:ph type="body" sz="quarter" idx="25" hasCustomPrompt="1"/>
          </p:nvPr>
        </p:nvSpPr>
        <p:spPr>
          <a:xfrm>
            <a:off x="15154276" y="20162147"/>
            <a:ext cx="13571535"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add)  MATERIALS &amp; METHODS</a:t>
            </a:r>
          </a:p>
        </p:txBody>
      </p:sp>
      <p:sp>
        <p:nvSpPr>
          <p:cNvPr id="147" name="Text Placeholder 3"/>
          <p:cNvSpPr/>
          <p:nvPr>
            <p:ph type="body" sz="quarter" idx="26" hasCustomPrompt="1"/>
          </p:nvPr>
        </p:nvSpPr>
        <p:spPr>
          <a:xfrm>
            <a:off x="15162215" y="5717837"/>
            <a:ext cx="13571535" cy="861752"/>
          </a:xfrm>
          <a:prstGeom prst="rect">
            <a:avLst/>
          </a:prstGeom>
        </p:spPr>
        <p:txBody>
          <a:bodyPr/>
          <a:lstStyle>
            <a:lvl1pPr>
              <a:defRPr sz="2600"/>
            </a:lvl1pPr>
          </a:lstStyle>
          <a:p>
            <a:pPr/>
            <a:r>
              <a:t>Type in or paste your text here</a:t>
            </a:r>
          </a:p>
        </p:txBody>
      </p:sp>
      <p:sp>
        <p:nvSpPr>
          <p:cNvPr id="148" name="Text Placeholder 5"/>
          <p:cNvSpPr/>
          <p:nvPr>
            <p:ph type="body" sz="quarter" idx="27" hasCustomPrompt="1"/>
          </p:nvPr>
        </p:nvSpPr>
        <p:spPr>
          <a:xfrm>
            <a:off x="15154276" y="4854478"/>
            <a:ext cx="13579476"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add)  RESULTS</a:t>
            </a:r>
          </a:p>
        </p:txBody>
      </p:sp>
      <p:sp>
        <p:nvSpPr>
          <p:cNvPr id="149" name="Text Placeholder 5"/>
          <p:cNvSpPr/>
          <p:nvPr>
            <p:ph type="body" sz="quarter" idx="28" hasCustomPrompt="1"/>
          </p:nvPr>
        </p:nvSpPr>
        <p:spPr>
          <a:xfrm>
            <a:off x="29395740" y="4854478"/>
            <a:ext cx="13576030"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add)  CONCLUSIONS</a:t>
            </a:r>
          </a:p>
        </p:txBody>
      </p:sp>
      <p:sp>
        <p:nvSpPr>
          <p:cNvPr id="150" name="Text Placeholder 3"/>
          <p:cNvSpPr/>
          <p:nvPr>
            <p:ph type="body" sz="quarter" idx="29" hasCustomPrompt="1"/>
          </p:nvPr>
        </p:nvSpPr>
        <p:spPr>
          <a:xfrm>
            <a:off x="29395740" y="5717837"/>
            <a:ext cx="13576030" cy="861752"/>
          </a:xfrm>
          <a:prstGeom prst="rect">
            <a:avLst/>
          </a:prstGeom>
        </p:spPr>
        <p:txBody>
          <a:bodyPr/>
          <a:lstStyle>
            <a:lvl1pPr>
              <a:defRPr sz="2600"/>
            </a:lvl1pPr>
          </a:lstStyle>
          <a:p>
            <a:pPr/>
            <a:r>
              <a:t>Type in or paste your text here</a:t>
            </a:r>
          </a:p>
        </p:txBody>
      </p:sp>
      <p:sp>
        <p:nvSpPr>
          <p:cNvPr id="151" name="Text Placeholder 5"/>
          <p:cNvSpPr/>
          <p:nvPr>
            <p:ph type="body" sz="quarter" idx="30" hasCustomPrompt="1"/>
          </p:nvPr>
        </p:nvSpPr>
        <p:spPr>
          <a:xfrm>
            <a:off x="29395740" y="16799605"/>
            <a:ext cx="13576030"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add)  REFERENCES</a:t>
            </a:r>
          </a:p>
        </p:txBody>
      </p:sp>
      <p:sp>
        <p:nvSpPr>
          <p:cNvPr id="152" name="Text Placeholder 3"/>
          <p:cNvSpPr/>
          <p:nvPr>
            <p:ph type="body" sz="quarter" idx="31" hasCustomPrompt="1"/>
          </p:nvPr>
        </p:nvSpPr>
        <p:spPr>
          <a:xfrm>
            <a:off x="29390711" y="17579833"/>
            <a:ext cx="13581062" cy="861752"/>
          </a:xfrm>
          <a:prstGeom prst="rect">
            <a:avLst/>
          </a:prstGeom>
        </p:spPr>
        <p:txBody>
          <a:bodyPr/>
          <a:lstStyle>
            <a:lvl1pPr>
              <a:defRPr sz="2600"/>
            </a:lvl1pPr>
          </a:lstStyle>
          <a:p>
            <a:pPr/>
            <a:r>
              <a:t>Type in or paste your text here</a:t>
            </a:r>
          </a:p>
        </p:txBody>
      </p:sp>
      <p:sp>
        <p:nvSpPr>
          <p:cNvPr id="153" name="Text Placeholder 5"/>
          <p:cNvSpPr/>
          <p:nvPr>
            <p:ph type="body" sz="quarter" idx="32" hasCustomPrompt="1"/>
          </p:nvPr>
        </p:nvSpPr>
        <p:spPr>
          <a:xfrm>
            <a:off x="29395740" y="25268141"/>
            <a:ext cx="13576030"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add)  ACKNOWLEDGEMENTS  or  CONTACT</a:t>
            </a:r>
          </a:p>
        </p:txBody>
      </p:sp>
      <p:sp>
        <p:nvSpPr>
          <p:cNvPr id="154" name="Text Placeholder 3"/>
          <p:cNvSpPr/>
          <p:nvPr>
            <p:ph type="body" sz="quarter" idx="33" hasCustomPrompt="1"/>
          </p:nvPr>
        </p:nvSpPr>
        <p:spPr>
          <a:xfrm>
            <a:off x="29395740" y="26048369"/>
            <a:ext cx="13581062" cy="861752"/>
          </a:xfrm>
          <a:prstGeom prst="rect">
            <a:avLst/>
          </a:prstGeom>
        </p:spPr>
        <p:txBody>
          <a:bodyPr/>
          <a:lstStyle>
            <a:lvl1pPr>
              <a:defRPr sz="2600"/>
            </a:lvl1pPr>
          </a:lstStyle>
          <a:p>
            <a:pPr/>
            <a:r>
              <a:t>Type in or paste your text here</a:t>
            </a:r>
          </a:p>
        </p:txBody>
      </p:sp>
      <p:sp>
        <p:nvSpPr>
          <p:cNvPr id="155" name="Text Placeholder 76"/>
          <p:cNvSpPr/>
          <p:nvPr>
            <p:ph type="body" sz="quarter" idx="34" hasCustomPrompt="1"/>
          </p:nvPr>
        </p:nvSpPr>
        <p:spPr>
          <a:xfrm>
            <a:off x="5932593" y="3073871"/>
            <a:ext cx="31998968" cy="769442"/>
          </a:xfrm>
          <a:prstGeom prst="rect">
            <a:avLst/>
          </a:prstGeom>
        </p:spPr>
        <p:txBody>
          <a:bodyPr lIns="45719" tIns="45719" rIns="45719" bIns="45719"/>
          <a:lstStyle>
            <a:lvl1pPr algn="ctr">
              <a:spcBef>
                <a:spcPts val="1000"/>
              </a:spcBef>
              <a:defRPr sz="4400">
                <a:solidFill>
                  <a:srgbClr val="FFFFFF"/>
                </a:solidFill>
                <a:latin typeface="+mn-lt"/>
                <a:ea typeface="+mn-ea"/>
                <a:cs typeface="+mn-cs"/>
                <a:sym typeface="Calibri"/>
              </a:defRPr>
            </a:lvl1pPr>
          </a:lstStyle>
          <a:p>
            <a:pPr/>
            <a:r>
              <a:t>Click here to add affiliations</a:t>
            </a:r>
          </a:p>
        </p:txBody>
      </p:sp>
      <p:sp>
        <p:nvSpPr>
          <p:cNvPr id="156" name="Text Placeholder 76"/>
          <p:cNvSpPr/>
          <p:nvPr>
            <p:ph type="body" sz="quarter" idx="35" hasCustomPrompt="1"/>
          </p:nvPr>
        </p:nvSpPr>
        <p:spPr>
          <a:xfrm>
            <a:off x="5932593" y="1864505"/>
            <a:ext cx="31998968" cy="1015664"/>
          </a:xfrm>
          <a:prstGeom prst="rect">
            <a:avLst/>
          </a:prstGeom>
        </p:spPr>
        <p:txBody>
          <a:bodyPr lIns="45719" tIns="45719" rIns="45719" bIns="45719"/>
          <a:lstStyle>
            <a:lvl1pPr algn="ctr">
              <a:spcBef>
                <a:spcPts val="1400"/>
              </a:spcBef>
              <a:defRPr b="1" sz="6000">
                <a:solidFill>
                  <a:srgbClr val="FFFFFF"/>
                </a:solidFill>
                <a:latin typeface="+mn-lt"/>
                <a:ea typeface="+mn-ea"/>
                <a:cs typeface="+mn-cs"/>
                <a:sym typeface="Calibri"/>
              </a:defRPr>
            </a:lvl1pPr>
          </a:lstStyle>
          <a:p>
            <a:pPr/>
            <a:r>
              <a:t>Click here to add authors</a:t>
            </a:r>
          </a:p>
        </p:txBody>
      </p:sp>
      <p:sp>
        <p:nvSpPr>
          <p:cNvPr id="157" name="Text Placeholder 76"/>
          <p:cNvSpPr/>
          <p:nvPr>
            <p:ph type="body" sz="quarter" idx="36" hasCustomPrompt="1"/>
          </p:nvPr>
        </p:nvSpPr>
        <p:spPr>
          <a:xfrm>
            <a:off x="5932593" y="389601"/>
            <a:ext cx="31998968" cy="1446550"/>
          </a:xfrm>
          <a:prstGeom prst="rect">
            <a:avLst/>
          </a:prstGeom>
        </p:spPr>
        <p:txBody>
          <a:bodyPr lIns="45719" tIns="45719" rIns="45719" bIns="45719"/>
          <a:lstStyle>
            <a:lvl1pPr algn="ctr">
              <a:spcBef>
                <a:spcPts val="2100"/>
              </a:spcBef>
              <a:defRPr b="1" sz="8800">
                <a:solidFill>
                  <a:srgbClr val="FFFFFF"/>
                </a:solidFill>
                <a:latin typeface="+mn-lt"/>
                <a:ea typeface="+mn-ea"/>
                <a:cs typeface="+mn-cs"/>
                <a:sym typeface="Calibri"/>
              </a:defRPr>
            </a:lvl1pPr>
          </a:lstStyle>
          <a:p>
            <a:pPr/>
            <a:r>
              <a:t>Click here to add title</a:t>
            </a:r>
          </a:p>
        </p:txBody>
      </p:sp>
      <p:sp>
        <p:nvSpPr>
          <p:cNvPr id="1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rifold - Wide Center">
    <p:spTree>
      <p:nvGrpSpPr>
        <p:cNvPr id="1" name=""/>
        <p:cNvGrpSpPr/>
        <p:nvPr/>
      </p:nvGrpSpPr>
      <p:grpSpPr>
        <a:xfrm>
          <a:off x="0" y="0"/>
          <a:ext cx="0" cy="0"/>
          <a:chOff x="0" y="0"/>
          <a:chExt cx="0" cy="0"/>
        </a:xfrm>
      </p:grpSpPr>
      <p:sp>
        <p:nvSpPr>
          <p:cNvPr id="165" name="Rounded Rectangle 36"/>
          <p:cNvSpPr/>
          <p:nvPr/>
        </p:nvSpPr>
        <p:spPr>
          <a:xfrm>
            <a:off x="483426" y="4691265"/>
            <a:ext cx="10058401" cy="26518274"/>
          </a:xfrm>
          <a:prstGeom prst="roundRect">
            <a:avLst>
              <a:gd name="adj" fmla="val 1956"/>
            </a:avLst>
          </a:prstGeom>
          <a:ln w="25400">
            <a:solidFill>
              <a:schemeClr val="accent5"/>
            </a:solidFill>
          </a:ln>
        </p:spPr>
        <p:txBody>
          <a:bodyPr lIns="45719" rIns="45719" anchor="ctr"/>
          <a:lstStyle/>
          <a:p>
            <a:pPr algn="ctr">
              <a:defRPr>
                <a:solidFill>
                  <a:srgbClr val="FFFFFF"/>
                </a:solidFill>
              </a:defRPr>
            </a:pPr>
          </a:p>
        </p:txBody>
      </p:sp>
      <p:sp>
        <p:nvSpPr>
          <p:cNvPr id="166" name="Rounded Rectangle 37"/>
          <p:cNvSpPr/>
          <p:nvPr/>
        </p:nvSpPr>
        <p:spPr>
          <a:xfrm>
            <a:off x="33320260" y="4691265"/>
            <a:ext cx="10058401" cy="26518274"/>
          </a:xfrm>
          <a:prstGeom prst="roundRect">
            <a:avLst>
              <a:gd name="adj" fmla="val 1956"/>
            </a:avLst>
          </a:prstGeom>
          <a:ln w="25400">
            <a:solidFill>
              <a:schemeClr val="accent5"/>
            </a:solidFill>
          </a:ln>
        </p:spPr>
        <p:txBody>
          <a:bodyPr lIns="45719" rIns="45719" anchor="ctr"/>
          <a:lstStyle/>
          <a:p>
            <a:pPr algn="ctr">
              <a:defRPr>
                <a:solidFill>
                  <a:srgbClr val="FFFFFF"/>
                </a:solidFill>
              </a:defRPr>
            </a:pPr>
          </a:p>
        </p:txBody>
      </p:sp>
      <p:sp>
        <p:nvSpPr>
          <p:cNvPr id="167" name="Rounded Rectangle 38"/>
          <p:cNvSpPr/>
          <p:nvPr/>
        </p:nvSpPr>
        <p:spPr>
          <a:xfrm>
            <a:off x="11442847" y="4691265"/>
            <a:ext cx="20978626" cy="26518274"/>
          </a:xfrm>
          <a:prstGeom prst="roundRect">
            <a:avLst>
              <a:gd name="adj" fmla="val 957"/>
            </a:avLst>
          </a:prstGeom>
          <a:ln w="25400">
            <a:solidFill>
              <a:schemeClr val="accent5"/>
            </a:solidFill>
          </a:ln>
        </p:spPr>
        <p:txBody>
          <a:bodyPr lIns="45719" rIns="45719" anchor="ctr"/>
          <a:lstStyle/>
          <a:p>
            <a:pPr algn="ctr">
              <a:defRPr>
                <a:solidFill>
                  <a:srgbClr val="FFFFFF"/>
                </a:solidFill>
              </a:defRPr>
            </a:pPr>
          </a:p>
        </p:txBody>
      </p:sp>
      <p:grpSp>
        <p:nvGrpSpPr>
          <p:cNvPr id="171" name="Group 73"/>
          <p:cNvGrpSpPr/>
          <p:nvPr/>
        </p:nvGrpSpPr>
        <p:grpSpPr>
          <a:xfrm>
            <a:off x="-36601" y="31404881"/>
            <a:ext cx="43927800" cy="1502234"/>
            <a:chOff x="0" y="-1"/>
            <a:chExt cx="43927799" cy="1502232"/>
          </a:xfrm>
        </p:grpSpPr>
        <p:sp>
          <p:nvSpPr>
            <p:cNvPr id="168" name="Rectangle 16"/>
            <p:cNvSpPr/>
            <p:nvPr/>
          </p:nvSpPr>
          <p:spPr>
            <a:xfrm rot="10800000">
              <a:off x="7255" y="0"/>
              <a:ext cx="43891434" cy="1270154"/>
            </a:xfrm>
            <a:custGeom>
              <a:avLst/>
              <a:gdLst/>
              <a:ahLst/>
              <a:cxnLst>
                <a:cxn ang="0">
                  <a:pos x="wd2" y="hd2"/>
                </a:cxn>
                <a:cxn ang="5400000">
                  <a:pos x="wd2" y="hd2"/>
                </a:cxn>
                <a:cxn ang="10800000">
                  <a:pos x="wd2" y="hd2"/>
                </a:cxn>
                <a:cxn ang="16200000">
                  <a:pos x="wd2" y="hd2"/>
                </a:cxn>
              </a:cxnLst>
              <a:rect l="0" t="0" r="r" b="b"/>
              <a:pathLst>
                <a:path w="21599" h="21600" fill="norm" stroke="1" extrusionOk="0">
                  <a:moveTo>
                    <a:pt x="0" y="26"/>
                  </a:moveTo>
                  <a:lnTo>
                    <a:pt x="21599" y="0"/>
                  </a:lnTo>
                  <a:cubicBezTo>
                    <a:pt x="21598" y="7200"/>
                    <a:pt x="21597" y="14400"/>
                    <a:pt x="21597" y="21600"/>
                  </a:cubicBezTo>
                  <a:cubicBezTo>
                    <a:pt x="18861" y="14989"/>
                    <a:pt x="15001" y="11024"/>
                    <a:pt x="10802" y="11187"/>
                  </a:cubicBezTo>
                  <a:cubicBezTo>
                    <a:pt x="7202" y="11326"/>
                    <a:pt x="3180" y="12181"/>
                    <a:pt x="0" y="21552"/>
                  </a:cubicBezTo>
                  <a:cubicBezTo>
                    <a:pt x="-1" y="14352"/>
                    <a:pt x="0" y="7226"/>
                    <a:pt x="0" y="26"/>
                  </a:cubicBezTo>
                  <a:close/>
                </a:path>
              </a:pathLst>
            </a:custGeom>
            <a:gradFill flip="none" rotWithShape="1">
              <a:gsLst>
                <a:gs pos="0">
                  <a:schemeClr val="accent6"/>
                </a:gs>
                <a:gs pos="100000">
                  <a:schemeClr val="accent4"/>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69" name="Rectangle 16"/>
            <p:cNvSpPr/>
            <p:nvPr/>
          </p:nvSpPr>
          <p:spPr>
            <a:xfrm rot="10800000">
              <a:off x="2953" y="4151"/>
              <a:ext cx="43909056" cy="1496645"/>
            </a:xfrm>
            <a:custGeom>
              <a:avLst/>
              <a:gdLst/>
              <a:ahLst/>
              <a:cxnLst>
                <a:cxn ang="0">
                  <a:pos x="wd2" y="hd2"/>
                </a:cxn>
                <a:cxn ang="5400000">
                  <a:pos x="wd2" y="hd2"/>
                </a:cxn>
                <a:cxn ang="10800000">
                  <a:pos x="wd2" y="hd2"/>
                </a:cxn>
                <a:cxn ang="16200000">
                  <a:pos x="wd2" y="hd2"/>
                </a:cxn>
              </a:cxnLst>
              <a:rect l="0" t="0" r="r" b="b"/>
              <a:pathLst>
                <a:path w="21597" h="21600" fill="norm" stroke="1" extrusionOk="0">
                  <a:moveTo>
                    <a:pt x="1" y="0"/>
                  </a:moveTo>
                  <a:lnTo>
                    <a:pt x="21597" y="5"/>
                  </a:lnTo>
                  <a:cubicBezTo>
                    <a:pt x="21597" y="7579"/>
                    <a:pt x="21597" y="11058"/>
                    <a:pt x="21597" y="18632"/>
                  </a:cubicBezTo>
                  <a:cubicBezTo>
                    <a:pt x="19229" y="14709"/>
                    <a:pt x="14387" y="11715"/>
                    <a:pt x="10789" y="12209"/>
                  </a:cubicBezTo>
                  <a:cubicBezTo>
                    <a:pt x="7190" y="12704"/>
                    <a:pt x="3190" y="13448"/>
                    <a:pt x="7" y="21600"/>
                  </a:cubicBezTo>
                  <a:cubicBezTo>
                    <a:pt x="11" y="14400"/>
                    <a:pt x="-3" y="7200"/>
                    <a:pt x="1" y="0"/>
                  </a:cubicBezTo>
                  <a:close/>
                </a:path>
              </a:pathLst>
            </a:custGeom>
            <a:gradFill flip="none" rotWithShape="1">
              <a:gsLst>
                <a:gs pos="0">
                  <a:schemeClr val="accent6"/>
                </a:gs>
                <a:gs pos="100000">
                  <a:schemeClr val="accent5"/>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70" name="Rectangle 15"/>
            <p:cNvSpPr/>
            <p:nvPr/>
          </p:nvSpPr>
          <p:spPr>
            <a:xfrm rot="10800000">
              <a:off x="0" y="648"/>
              <a:ext cx="43927799" cy="150158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27"/>
                  </a:lnTo>
                  <a:cubicBezTo>
                    <a:pt x="21600" y="2882"/>
                    <a:pt x="21595" y="5738"/>
                    <a:pt x="21595" y="8593"/>
                  </a:cubicBezTo>
                  <a:cubicBezTo>
                    <a:pt x="18341" y="5446"/>
                    <a:pt x="14346" y="3389"/>
                    <a:pt x="10750" y="5538"/>
                  </a:cubicBezTo>
                  <a:cubicBezTo>
                    <a:pt x="7153" y="7688"/>
                    <a:pt x="3023" y="11153"/>
                    <a:pt x="10" y="21600"/>
                  </a:cubicBezTo>
                  <a:cubicBezTo>
                    <a:pt x="10" y="14417"/>
                    <a:pt x="0" y="7183"/>
                    <a:pt x="0" y="0"/>
                  </a:cubicBezTo>
                  <a:close/>
                </a:path>
              </a:pathLst>
            </a:custGeom>
            <a:gradFill flip="none" rotWithShape="1">
              <a:gsLst>
                <a:gs pos="0">
                  <a:srgbClr val="44546A"/>
                </a:gs>
                <a:gs pos="100000">
                  <a:schemeClr val="accent5"/>
                </a:gs>
              </a:gsLst>
              <a:lin ang="0" scaled="0"/>
            </a:gradFill>
            <a:ln w="12700" cap="flat">
              <a:noFill/>
              <a:miter lim="400000"/>
            </a:ln>
            <a:effectLst/>
          </p:spPr>
          <p:txBody>
            <a:bodyPr wrap="square" lIns="45719" tIns="45719" rIns="45719" bIns="45719" numCol="1" anchor="ctr">
              <a:noAutofit/>
            </a:bodyPr>
            <a:lstStyle/>
            <a:p>
              <a:pPr algn="ctr">
                <a:defRPr>
                  <a:solidFill>
                    <a:schemeClr val="accent5"/>
                  </a:solidFill>
                </a:defRPr>
              </a:pPr>
            </a:p>
          </p:txBody>
        </p:sp>
      </p:grpSp>
      <p:sp>
        <p:nvSpPr>
          <p:cNvPr id="172" name="Text Box 14"/>
          <p:cNvSpPr txBox="1"/>
          <p:nvPr/>
        </p:nvSpPr>
        <p:spPr>
          <a:xfrm>
            <a:off x="1042274" y="32156325"/>
            <a:ext cx="3708071" cy="340431"/>
          </a:xfrm>
          <a:prstGeom prst="rect">
            <a:avLst/>
          </a:prstGeom>
          <a:ln w="12700">
            <a:miter lim="400000"/>
          </a:ln>
          <a:extLst>
            <a:ext uri="{C572A759-6A51-4108-AA02-DFA0A04FC94B}">
              <ma14:wrappingTextBoxFlag xmlns:ma14="http://schemas.microsoft.com/office/mac/drawingml/2011/main" val="1"/>
            </a:ext>
          </a:extLst>
        </p:spPr>
        <p:txBody>
          <a:bodyPr lIns="39141" tIns="39141" rIns="39141" bIns="39141">
            <a:spAutoFit/>
          </a:bodyPr>
          <a:lstStyle/>
          <a:p>
            <a:pPr>
              <a:lnSpc>
                <a:spcPct val="65000"/>
              </a:lnSpc>
              <a:spcBef>
                <a:spcPts val="300"/>
              </a:spcBef>
              <a:defRPr b="1" sz="600">
                <a:solidFill>
                  <a:srgbClr val="BFBFBF"/>
                </a:solidFill>
                <a:latin typeface="Arial"/>
                <a:ea typeface="Arial"/>
                <a:cs typeface="Arial"/>
                <a:sym typeface="Arial"/>
              </a:defRPr>
            </a:pPr>
            <a:r>
              <a:t>RESEARCH POSTER PRESENTATION DESIGN © 2019</a:t>
            </a:r>
          </a:p>
          <a:p>
            <a:pPr>
              <a:lnSpc>
                <a:spcPct val="65000"/>
              </a:lnSpc>
              <a:spcBef>
                <a:spcPts val="600"/>
              </a:spcBef>
              <a:defRPr b="1" sz="1000">
                <a:solidFill>
                  <a:srgbClr val="BFBFBF"/>
                </a:solidFill>
                <a:latin typeface="Arial"/>
                <a:ea typeface="Arial"/>
                <a:cs typeface="Arial"/>
                <a:sym typeface="Arial"/>
              </a:defRPr>
            </a:pPr>
            <a:r>
              <a:t>www.PosterPresentations.com</a:t>
            </a:r>
          </a:p>
        </p:txBody>
      </p:sp>
      <p:graphicFrame>
        <p:nvGraphicFramePr>
          <p:cNvPr id="173" name="Table 78"/>
          <p:cNvGraphicFramePr/>
          <p:nvPr/>
        </p:nvGraphicFramePr>
        <p:xfrm>
          <a:off x="-10611120" y="14097"/>
          <a:ext cx="9776870" cy="32679222"/>
        </p:xfrm>
        <a:graphic xmlns:a="http://schemas.openxmlformats.org/drawingml/2006/main">
          <a:graphicData uri="http://schemas.openxmlformats.org/drawingml/2006/table">
            <a:tbl>
              <a:tblPr firstCol="0" firstRow="1" lastCol="0" lastRow="0" bandCol="0" bandRow="1" rtl="0">
                <a:tableStyleId>{4C3C2611-4C71-4FC5-86AE-919BDF0F9419}</a:tableStyleId>
              </a:tblPr>
              <a:tblGrid>
                <a:gridCol w="4192245"/>
                <a:gridCol w="5584624"/>
              </a:tblGrid>
              <a:tr h="1329113">
                <a:tc gridSpan="2">
                  <a:txBody>
                    <a:bodyPr/>
                    <a:lstStyle/>
                    <a:p>
                      <a:pPr algn="ctr">
                        <a:defRPr b="0" spc="600" sz="3600">
                          <a:solidFill>
                            <a:srgbClr val="1F3A4E"/>
                          </a:solidFill>
                          <a:latin typeface="Arial Black"/>
                          <a:ea typeface="Arial Black"/>
                          <a:cs typeface="Arial Black"/>
                          <a:sym typeface="Arial Black"/>
                        </a:defRPr>
                      </a:pPr>
                      <a:r>
                        <a:t>QUICK START GUIDE</a:t>
                      </a:r>
                      <a:br/>
                      <a:r>
                        <a:rPr b="1" spc="0" sz="2800">
                          <a:solidFill>
                            <a:srgbClr val="FF0000"/>
                          </a:solidFill>
                          <a:latin typeface="Trebuchet MS"/>
                          <a:ea typeface="Trebuchet MS"/>
                          <a:cs typeface="Trebuchet MS"/>
                          <a:sym typeface="Trebuchet MS"/>
                        </a:rPr>
                        <a:t>(THIS SIDEBAR WILL NOT PRINT)</a:t>
                      </a:r>
                    </a:p>
                  </a:txBody>
                  <a:tcPr marL="137160" marR="137160" marT="137160" marB="137160" anchor="t" anchorCtr="0" horzOverflow="overflow">
                    <a:solidFill>
                      <a:schemeClr val="accent4"/>
                    </a:solidFill>
                  </a:tcPr>
                </a:tc>
                <a:tc hMerge="1">
                  <a:tcPr/>
                </a:tc>
              </a:tr>
              <a:tr h="4206624">
                <a:tc gridSpan="2">
                  <a:txBody>
                    <a:bodyPr/>
                    <a:lstStyle/>
                    <a:p>
                      <a:pPr algn="l" defTabSz="3765639">
                        <a:defRPr sz="2000">
                          <a:solidFill>
                            <a:srgbClr val="D9D9D9"/>
                          </a:solidFill>
                          <a:latin typeface="Arial"/>
                          <a:ea typeface="Arial"/>
                          <a:cs typeface="Arial"/>
                          <a:sym typeface="Arial"/>
                        </a:defRPr>
                      </a:pPr>
                      <a:r>
                        <a:t>This PowerPoint template produces a </a:t>
                      </a:r>
                      <a:r>
                        <a:rPr>
                          <a:solidFill>
                            <a:schemeClr val="accent4"/>
                          </a:solidFill>
                        </a:rPr>
                        <a:t>36"x48" </a:t>
                      </a:r>
                      <a:r>
                        <a:t>presentation poster. You can use it to create your research poster by placing your title, subtitle, text, tables, charts and photos. </a:t>
                      </a:r>
                    </a:p>
                    <a:p>
                      <a:pPr algn="l" defTabSz="3765639">
                        <a:defRPr sz="2000">
                          <a:solidFill>
                            <a:srgbClr val="D9D9D9"/>
                          </a:solidFill>
                          <a:latin typeface="Arial"/>
                          <a:ea typeface="Arial"/>
                          <a:cs typeface="Arial"/>
                          <a:sym typeface="Arial"/>
                        </a:defRPr>
                      </a:pPr>
                    </a:p>
                    <a:p>
                      <a:pPr algn="l" defTabSz="3765639">
                        <a:defRPr sz="2000">
                          <a:solidFill>
                            <a:srgbClr val="D9D9D9"/>
                          </a:solidFill>
                          <a:latin typeface="Arial"/>
                          <a:ea typeface="Arial"/>
                          <a:cs typeface="Arial"/>
                          <a:sym typeface="Arial"/>
                        </a:defRPr>
                      </a:pPr>
                      <a:r>
                        <a:t>We provide a series of online tutorials that will guide you through the poster design process and answer your poster production questions. For complete template tutorials, go online to </a:t>
                      </a:r>
                      <a:r>
                        <a:rPr>
                          <a:solidFill>
                            <a:schemeClr val="accent4"/>
                          </a:solidFill>
                        </a:rPr>
                        <a:t>PosterPresentations.com</a:t>
                      </a:r>
                      <a:r>
                        <a:t> and click on the  </a:t>
                      </a:r>
                      <a:r>
                        <a:rPr>
                          <a:solidFill>
                            <a:schemeClr val="accent4"/>
                          </a:solidFill>
                        </a:rPr>
                        <a:t>HELP DESK</a:t>
                      </a:r>
                      <a:r>
                        <a:t> tab.</a:t>
                      </a:r>
                    </a:p>
                    <a:p>
                      <a:pPr algn="l" defTabSz="3765639">
                        <a:defRPr sz="2000">
                          <a:solidFill>
                            <a:srgbClr val="D9D9D9"/>
                          </a:solidFill>
                          <a:latin typeface="Arial"/>
                          <a:ea typeface="Arial"/>
                          <a:cs typeface="Arial"/>
                          <a:sym typeface="Arial"/>
                        </a:defRPr>
                      </a:pPr>
                    </a:p>
                    <a:p>
                      <a:pPr algn="l" defTabSz="3765639">
                        <a:defRPr sz="2000">
                          <a:solidFill>
                            <a:srgbClr val="D9D9D9"/>
                          </a:solidFill>
                          <a:latin typeface="Arial"/>
                          <a:ea typeface="Arial"/>
                          <a:cs typeface="Arial"/>
                          <a:sym typeface="Arial"/>
                        </a:defRPr>
                      </a:pPr>
                      <a:r>
                        <a:t>To print your poster using our same-day professional printing service, go online to </a:t>
                      </a:r>
                      <a:r>
                        <a:rPr>
                          <a:solidFill>
                            <a:schemeClr val="accent4"/>
                          </a:solidFill>
                        </a:rPr>
                        <a:t>PosterPresentations.com</a:t>
                      </a:r>
                      <a:r>
                        <a:t> and click on "</a:t>
                      </a:r>
                      <a:r>
                        <a:rPr>
                          <a:solidFill>
                            <a:schemeClr val="accent4"/>
                          </a:solidFill>
                        </a:rPr>
                        <a:t>Order your poster</a:t>
                      </a:r>
                      <a:r>
                        <a:t>".</a:t>
                      </a:r>
                    </a:p>
                  </a:txBody>
                  <a:tcPr marL="137160" marR="137160" marT="137160" marB="137160" anchor="t" anchorCtr="0" horzOverflow="overflow">
                    <a:solidFill>
                      <a:srgbClr val="010101"/>
                    </a:solidFill>
                  </a:tcPr>
                </a:tc>
                <a:tc hMerge="1">
                  <a:tcPr/>
                </a:tc>
              </a:tr>
              <a:tr h="4572417">
                <a:tc>
                  <a:txBody>
                    <a:bodyPr/>
                    <a:lstStyle/>
                    <a:p>
                      <a:pPr algn="ctr">
                        <a:defRPr sz="2000">
                          <a:solidFill>
                            <a:srgbClr val="1F3A4E"/>
                          </a:solidFill>
                        </a:defRPr>
                      </a:pPr>
                    </a:p>
                    <a:p>
                      <a:pPr algn="ctr">
                        <a:defRPr sz="2000">
                          <a:solidFill>
                            <a:srgbClr val="1F3A4E"/>
                          </a:solidFill>
                        </a:defRPr>
                      </a:pPr>
                    </a:p>
                    <a:p>
                      <a:pPr algn="ctr">
                        <a:defRPr sz="2000">
                          <a:solidFill>
                            <a:srgbClr val="FFFFFF"/>
                          </a:solidFill>
                          <a:latin typeface="Arial"/>
                          <a:ea typeface="Arial"/>
                          <a:cs typeface="Arial"/>
                          <a:sym typeface="Arial"/>
                        </a:defRPr>
                      </a:pPr>
                      <a:r>
                        <a:t>This is a template for a </a:t>
                      </a:r>
                    </a:p>
                    <a:p>
                      <a:pPr algn="ctr">
                        <a:defRPr sz="2000">
                          <a:solidFill>
                            <a:srgbClr val="FFFFFF"/>
                          </a:solidFill>
                          <a:latin typeface="Arial"/>
                          <a:ea typeface="Arial"/>
                          <a:cs typeface="Arial"/>
                          <a:sym typeface="Arial"/>
                        </a:defRPr>
                      </a:pPr>
                      <a:r>
                        <a:t>presentation poster</a:t>
                      </a:r>
                      <a:br/>
                      <a:r>
                        <a:rPr b="1" sz="3600">
                          <a:solidFill>
                            <a:schemeClr val="accent4"/>
                          </a:solidFill>
                        </a:rPr>
                        <a:t>36 inches tall</a:t>
                      </a:r>
                      <a:br>
                        <a:rPr b="1" sz="3600">
                          <a:solidFill>
                            <a:schemeClr val="accent4"/>
                          </a:solidFill>
                        </a:rPr>
                      </a:br>
                      <a:r>
                        <a:rPr b="1" sz="3600">
                          <a:solidFill>
                            <a:schemeClr val="accent4"/>
                          </a:solidFill>
                        </a:rPr>
                        <a:t>by</a:t>
                      </a:r>
                      <a:br>
                        <a:rPr b="1" sz="3600">
                          <a:solidFill>
                            <a:schemeClr val="accent4"/>
                          </a:solidFill>
                        </a:rPr>
                      </a:br>
                      <a:r>
                        <a:rPr b="1" sz="3600">
                          <a:solidFill>
                            <a:schemeClr val="accent4"/>
                          </a:solidFill>
                        </a:rPr>
                        <a:t>48 inches wide</a:t>
                      </a:r>
                      <a:br>
                        <a:rPr b="1" sz="3600">
                          <a:solidFill>
                            <a:schemeClr val="accent4"/>
                          </a:solidFill>
                        </a:rPr>
                      </a:br>
                    </a:p>
                  </a:txBody>
                  <a:tcPr marL="45720" marR="45720" marT="45720" marB="45720" anchor="t" anchorCtr="0" horzOverflow="overflow">
                    <a:solidFill>
                      <a:srgbClr val="010101"/>
                    </a:solidFill>
                  </a:tcPr>
                </a:tc>
                <a:tc>
                  <a:txBody>
                    <a:bodyPr/>
                    <a:lstStyle/>
                    <a:p>
                      <a:pPr algn="l">
                        <a:defRPr b="1" sz="2400">
                          <a:solidFill>
                            <a:schemeClr val="accent4"/>
                          </a:solidFill>
                          <a:latin typeface="Arial"/>
                          <a:ea typeface="Arial"/>
                          <a:cs typeface="Arial"/>
                          <a:sym typeface="Arial"/>
                        </a:defRPr>
                      </a:pPr>
                      <a:r>
                        <a:t>Important: Check the template size</a:t>
                      </a:r>
                      <a:br/>
                      <a:r>
                        <a:rPr b="0" sz="2000">
                          <a:solidFill>
                            <a:srgbClr val="D9D9D9"/>
                          </a:solidFill>
                        </a:rPr>
                        <a:t>Before you start working on your poster and to avoid printing problems check that you have downloaded and that you are using the correct size template for your poster presentation.</a:t>
                      </a:r>
                      <a:br>
                        <a:rPr b="0" sz="2000">
                          <a:solidFill>
                            <a:srgbClr val="D9D9D9"/>
                          </a:solidFill>
                        </a:rPr>
                      </a:br>
                      <a:r>
                        <a:rPr b="0" sz="2000">
                          <a:solidFill>
                            <a:srgbClr val="D9D9D9"/>
                          </a:solidFill>
                        </a:rPr>
                        <a:t>This template can also be printed at the following sizes without distortion and without any additional formatting:</a:t>
                      </a:r>
                      <a:br>
                        <a:rPr b="0" sz="2000">
                          <a:solidFill>
                            <a:srgbClr val="D9D9D9"/>
                          </a:solidFill>
                        </a:rPr>
                      </a:br>
                      <a:r>
                        <a:rPr b="0" sz="2000"/>
                        <a:t>30 tall x 40 wide</a:t>
                      </a:r>
                      <a:br>
                        <a:rPr b="0" sz="2000"/>
                      </a:br>
                      <a:r>
                        <a:rPr b="0" sz="2000"/>
                        <a:t>42 tall x 56 wide</a:t>
                      </a:r>
                      <a:br>
                        <a:rPr b="0" sz="2000"/>
                      </a:br>
                      <a:r>
                        <a:rPr b="0" sz="2000"/>
                        <a:t>48 tall x 64 wide</a:t>
                      </a:r>
                    </a:p>
                  </a:txBody>
                  <a:tcPr marL="137160" marR="137160" marT="137160" marB="137160" anchor="t" anchorCtr="0" horzOverflow="overflow">
                    <a:solidFill>
                      <a:srgbClr val="010101"/>
                    </a:solidFill>
                  </a:tcPr>
                </a:tc>
              </a:tr>
              <a:tr h="4288692">
                <a:tc>
                  <a:txBody>
                    <a:bodyPr/>
                    <a:lstStyle/>
                    <a:p>
                      <a:pPr algn="l">
                        <a:defRPr sz="8600"/>
                      </a:pPr>
                    </a:p>
                  </a:txBody>
                  <a:tcPr marL="45720" marR="45720" marT="45720" marB="45720" anchor="t" anchorCtr="0" horzOverflow="overflow">
                    <a:blipFill rotWithShape="1">
                      <a:blip r:embed="rId2"/>
                      <a:srcRect l="0" t="0" r="0" b="0"/>
                      <a:stretch>
                        <a:fillRect/>
                      </a:stretch>
                    </a:blipFill>
                  </a:tcPr>
                </a:tc>
                <a:tc>
                  <a:txBody>
                    <a:bodyPr/>
                    <a:lstStyle/>
                    <a:p>
                      <a:pPr algn="l">
                        <a:defRPr b="1" sz="2400">
                          <a:solidFill>
                            <a:schemeClr val="accent4"/>
                          </a:solidFill>
                          <a:latin typeface="Arial"/>
                          <a:ea typeface="Arial"/>
                          <a:cs typeface="Arial"/>
                          <a:sym typeface="Arial"/>
                        </a:defRPr>
                      </a:pPr>
                      <a:r>
                        <a:t>How to </a:t>
                      </a:r>
                      <a:r>
                        <a:rPr sz="4000"/>
                        <a:t>Zoom in </a:t>
                      </a:r>
                      <a:r>
                        <a:t>and </a:t>
                      </a:r>
                      <a:r>
                        <a:rPr sz="1800"/>
                        <a:t>out</a:t>
                      </a:r>
                    </a:p>
                    <a:p>
                      <a:pPr algn="l">
                        <a:defRPr sz="2000">
                          <a:solidFill>
                            <a:srgbClr val="D9D9D9"/>
                          </a:solidFill>
                          <a:latin typeface="Arial"/>
                          <a:ea typeface="Arial"/>
                          <a:cs typeface="Arial"/>
                          <a:sym typeface="Arial"/>
                        </a:defRPr>
                      </a:pPr>
                      <a:r>
                        <a:t>Use the PowerPoint zoom tool to adjust the screen magnification to view comfortably. PowerPoint provides 2 ways to zoom: </a:t>
                      </a:r>
                      <a:br/>
                      <a:r>
                        <a:rPr>
                          <a:solidFill>
                            <a:schemeClr val="accent4"/>
                          </a:solidFill>
                        </a:rPr>
                        <a:t>1. </a:t>
                      </a:r>
                      <a:r>
                        <a:t>On the top menu bar click on the VIEW tab and then click on ZOOM. Choose the zoom percentage that works best for you. </a:t>
                      </a:r>
                      <a:br/>
                      <a:r>
                        <a:rPr>
                          <a:solidFill>
                            <a:schemeClr val="accent4"/>
                          </a:solidFill>
                        </a:rPr>
                        <a:t>2. </a:t>
                      </a:r>
                      <a:r>
                        <a:t>For better zoom flexibility, use the zoom slider at the bottom right of the window.</a:t>
                      </a:r>
                    </a:p>
                  </a:txBody>
                  <a:tcPr marL="137160" marR="137160" marT="137160" marB="137160" anchor="t" anchorCtr="0" horzOverflow="overflow">
                    <a:solidFill>
                      <a:srgbClr val="010101"/>
                    </a:solidFill>
                  </a:tcPr>
                </a:tc>
              </a:tr>
              <a:tr h="1800526">
                <a:tc gridSpan="2">
                  <a:txBody>
                    <a:bodyPr/>
                    <a:lstStyle/>
                    <a:p>
                      <a:pPr algn="l">
                        <a:defRPr b="1" sz="2400">
                          <a:solidFill>
                            <a:schemeClr val="accent4"/>
                          </a:solidFill>
                          <a:latin typeface="Arial"/>
                          <a:ea typeface="Arial"/>
                          <a:cs typeface="Arial"/>
                          <a:sym typeface="Arial"/>
                        </a:defRPr>
                      </a:pPr>
                      <a:r>
                        <a:t>Ruler and Guides</a:t>
                      </a:r>
                      <a:br/>
                      <a:r>
                        <a:rPr b="0" sz="2000">
                          <a:solidFill>
                            <a:srgbClr val="D9D9D9"/>
                          </a:solidFill>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45720" marR="45720" marT="45720" marB="45720" anchor="t" anchorCtr="0" horzOverflow="overflow">
                    <a:solidFill>
                      <a:srgbClr val="010101"/>
                    </a:solidFill>
                  </a:tcPr>
                </a:tc>
                <a:tc hMerge="1">
                  <a:tcPr/>
                </a:tc>
              </a:tr>
              <a:tr h="3824339">
                <a:tc>
                  <a:txBody>
                    <a:bodyPr/>
                    <a:lstStyle/>
                    <a:p>
                      <a:pPr algn="l">
                        <a:defRPr sz="8600"/>
                      </a:pPr>
                    </a:p>
                  </a:txBody>
                  <a:tcPr marL="45720" marR="45720" marT="45720" marB="45720" anchor="t" anchorCtr="0" horzOverflow="overflow">
                    <a:blipFill rotWithShape="1">
                      <a:blip r:embed="rId3"/>
                      <a:srcRect l="0" t="0" r="0" b="0"/>
                      <a:stretch>
                        <a:fillRect/>
                      </a:stretch>
                    </a:blipFill>
                  </a:tcPr>
                </a:tc>
                <a:tc>
                  <a:txBody>
                    <a:bodyPr/>
                    <a:lstStyle/>
                    <a:p>
                      <a:pPr lvl="1" indent="0" algn="l" defTabSz="114300">
                        <a:defRPr b="1" sz="2400">
                          <a:solidFill>
                            <a:schemeClr val="accent4"/>
                          </a:solidFill>
                          <a:latin typeface="Arial"/>
                          <a:ea typeface="Arial"/>
                          <a:cs typeface="Arial"/>
                          <a:sym typeface="Arial"/>
                        </a:defRPr>
                      </a:pPr>
                      <a:r>
                        <a:t>Headers and text containers</a:t>
                      </a:r>
                      <a:br/>
                      <a:r>
                        <a:rPr b="0" sz="2000">
                          <a:solidFill>
                            <a:srgbClr val="D9D9D9"/>
                          </a:solidFill>
                        </a:rPr>
                        <a:t>Included in this template are commonly used section headers such as Abstract, Objectives, Methods, Results, etc. </a:t>
                      </a:r>
                      <a:br>
                        <a:rPr b="0" sz="2000">
                          <a:solidFill>
                            <a:srgbClr val="D9D9D9"/>
                          </a:solidFill>
                        </a:rPr>
                      </a:br>
                      <a:r>
                        <a:rPr b="0" sz="2000"/>
                        <a:t>-</a:t>
                      </a:r>
                      <a:r>
                        <a:rPr b="0" sz="2000">
                          <a:solidFill>
                            <a:srgbClr val="FFFFFF"/>
                          </a:solidFill>
                        </a:rPr>
                        <a:t> </a:t>
                      </a:r>
                      <a:r>
                        <a:rPr b="0" sz="2000">
                          <a:solidFill>
                            <a:srgbClr val="D9D9D9"/>
                          </a:solidFill>
                        </a:rPr>
                        <a:t>Click inside a section header to add its text. </a:t>
                      </a:r>
                      <a:br>
                        <a:rPr b="0" sz="2000">
                          <a:solidFill>
                            <a:srgbClr val="D9D9D9"/>
                          </a:solidFill>
                        </a:rPr>
                      </a:br>
                      <a:r>
                        <a:rPr b="0" sz="2000"/>
                        <a:t>-</a:t>
                      </a:r>
                      <a:r>
                        <a:rPr b="0" sz="2000">
                          <a:solidFill>
                            <a:srgbClr val="FFFFFF"/>
                          </a:solidFill>
                        </a:rPr>
                        <a:t> </a:t>
                      </a:r>
                      <a:r>
                        <a:rPr b="0" sz="2000">
                          <a:solidFill>
                            <a:srgbClr val="D9D9D9"/>
                          </a:solidFill>
                        </a:rPr>
                        <a:t>To add another header, click on edge of the section box so that it is outlined. Copy and paste it. </a:t>
                      </a:r>
                      <a:br>
                        <a:rPr b="0" sz="2000">
                          <a:solidFill>
                            <a:srgbClr val="D9D9D9"/>
                          </a:solidFill>
                        </a:rPr>
                      </a:br>
                      <a:r>
                        <a:rPr b="0" sz="2000"/>
                        <a:t>-</a:t>
                      </a:r>
                      <a:r>
                        <a:rPr b="0" sz="2000">
                          <a:solidFill>
                            <a:srgbClr val="FFFFFF"/>
                          </a:solidFill>
                        </a:rPr>
                        <a:t> </a:t>
                      </a:r>
                      <a:r>
                        <a:rPr b="0" sz="2000">
                          <a:solidFill>
                            <a:srgbClr val="D9D9D9"/>
                          </a:solidFill>
                        </a:rPr>
                        <a:t>To increase its size, click on the white circles and expand to the the desired size.</a:t>
                      </a:r>
                    </a:p>
                  </a:txBody>
                  <a:tcPr marL="137160" marR="137160" marT="137160" marB="137160" anchor="t" anchorCtr="0" horzOverflow="overflow">
                    <a:solidFill>
                      <a:srgbClr val="010101"/>
                    </a:solidFill>
                  </a:tcPr>
                </a:tc>
              </a:tr>
              <a:tr h="3519134">
                <a:tc gridSpan="2">
                  <a:txBody>
                    <a:bodyPr/>
                    <a:lstStyle/>
                    <a:p>
                      <a:pPr algn="l">
                        <a:defRPr b="1" sz="2400">
                          <a:solidFill>
                            <a:schemeClr val="accent4"/>
                          </a:solidFill>
                          <a:latin typeface="Arial"/>
                          <a:ea typeface="Arial"/>
                          <a:cs typeface="Arial"/>
                          <a:sym typeface="Arial"/>
                        </a:defRPr>
                      </a:pPr>
                      <a:r>
                        <a:t>Adding content to the poster</a:t>
                      </a:r>
                    </a:p>
                    <a:p>
                      <a:pPr algn="l">
                        <a:defRPr sz="2000">
                          <a:solidFill>
                            <a:srgbClr val="D9D9D9"/>
                          </a:solidFill>
                          <a:latin typeface="Arial"/>
                          <a:ea typeface="Arial"/>
                          <a:cs typeface="Arial"/>
                          <a:sym typeface="Arial"/>
                        </a:defRPr>
                      </a:pPr>
                      <a: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lgn="l">
                        <a:buSzPct val="100000"/>
                        <a:buChar char="-"/>
                        <a:defRPr sz="2000">
                          <a:solidFill>
                            <a:srgbClr val="D9D9D9"/>
                          </a:solidFill>
                          <a:latin typeface="Arial"/>
                          <a:ea typeface="Arial"/>
                          <a:cs typeface="Arial"/>
                          <a:sym typeface="Arial"/>
                        </a:defRPr>
                      </a:pPr>
                      <a:r>
                        <a:t>If you run out of room, try to reduce the size of your fonts and/or the size of your graphics. If there is a lot of empty space try to increase your font sizes and the size of your graphics. The font used for references can be smaller.</a:t>
                      </a:r>
                    </a:p>
                  </a:txBody>
                  <a:tcPr marL="45720" marR="45720" marT="45720" marB="45720" anchor="t" anchorCtr="0" horzOverflow="overflow">
                    <a:solidFill>
                      <a:srgbClr val="010101"/>
                    </a:solidFill>
                  </a:tcPr>
                </a:tc>
                <a:tc hMerge="1">
                  <a:tcPr/>
                </a:tc>
              </a:tr>
              <a:tr h="2377657">
                <a:tc gridSpan="2">
                  <a:txBody>
                    <a:bodyPr/>
                    <a:lstStyle/>
                    <a:p>
                      <a:pPr algn="l" defTabSz="1518341">
                        <a:defRPr b="1" sz="2400">
                          <a:solidFill>
                            <a:schemeClr val="accent4"/>
                          </a:solidFill>
                          <a:latin typeface="Arial"/>
                          <a:ea typeface="Arial"/>
                          <a:cs typeface="Arial"/>
                          <a:sym typeface="Arial"/>
                        </a:defRPr>
                      </a:pPr>
                      <a:r>
                        <a:t>Photos</a:t>
                      </a:r>
                    </a:p>
                    <a:p>
                      <a:pPr algn="l" defTabSz="977900">
                        <a:defRPr sz="2000">
                          <a:solidFill>
                            <a:srgbClr val="D9D9D9"/>
                          </a:solidFill>
                          <a:latin typeface="Arial"/>
                          <a:ea typeface="Arial"/>
                          <a:cs typeface="Arial"/>
                          <a:sym typeface="Arial"/>
                        </a:defRPr>
                      </a:pPr>
                      <a: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37160" marR="137160" marT="137160" marB="137160" anchor="t" anchorCtr="0" horzOverflow="overflow">
                    <a:solidFill>
                      <a:srgbClr val="010101"/>
                    </a:solidFill>
                  </a:tcPr>
                </a:tc>
                <a:tc hMerge="1">
                  <a:tcPr/>
                </a:tc>
              </a:tr>
              <a:tr h="2293170">
                <a:tc gridSpan="2">
                  <a:txBody>
                    <a:bodyPr/>
                    <a:lstStyle/>
                    <a:p>
                      <a:pPr algn="l">
                        <a:defRPr sz="8600"/>
                      </a:pPr>
                    </a:p>
                  </a:txBody>
                  <a:tcPr marL="137160" marR="137160" marT="137160" marB="137160" anchor="t" anchorCtr="0" horzOverflow="overflow">
                    <a:blipFill rotWithShape="1">
                      <a:blip r:embed="rId4"/>
                      <a:srcRect l="0" t="0" r="0" b="0"/>
                      <a:stretch>
                        <a:fillRect/>
                      </a:stretch>
                    </a:blipFill>
                  </a:tcPr>
                </a:tc>
                <a:tc hMerge="1">
                  <a:tcPr/>
                </a:tc>
              </a:tr>
              <a:tr h="1280277">
                <a:tc gridSpan="2">
                  <a:txBody>
                    <a:bodyPr/>
                    <a:lstStyle/>
                    <a:p>
                      <a:pPr algn="l" defTabSz="1518341">
                        <a:defRPr b="1" sz="2400">
                          <a:solidFill>
                            <a:schemeClr val="accent4"/>
                          </a:solidFill>
                          <a:latin typeface="Arial"/>
                          <a:ea typeface="Arial"/>
                          <a:cs typeface="Arial"/>
                          <a:sym typeface="Arial"/>
                        </a:defRPr>
                      </a:pPr>
                      <a:r>
                        <a:t>Quality check your graphics</a:t>
                      </a:r>
                    </a:p>
                    <a:p>
                      <a:pPr algn="l" defTabSz="1518341">
                        <a:defRPr sz="2000">
                          <a:solidFill>
                            <a:srgbClr val="D9D9D9"/>
                          </a:solidFill>
                          <a:latin typeface="Arial"/>
                          <a:ea typeface="Arial"/>
                          <a:cs typeface="Arial"/>
                          <a:sym typeface="Arial"/>
                        </a:defRPr>
                      </a:pPr>
                      <a:r>
                        <a:t>Zoom in and look at your images at 100%-200% magnification. If they look clear, they will print well. </a:t>
                      </a:r>
                    </a:p>
                  </a:txBody>
                  <a:tcPr marL="137160" marR="137160" marT="137160" marB="137160" anchor="t" anchorCtr="0" horzOverflow="overflow">
                    <a:solidFill>
                      <a:srgbClr val="010101"/>
                    </a:solidFill>
                  </a:tcPr>
                </a:tc>
                <a:tc hMerge="1">
                  <a:tcPr/>
                </a:tc>
              </a:tr>
              <a:tr h="3187270">
                <a:tc gridSpan="2">
                  <a:txBody>
                    <a:bodyPr/>
                    <a:lstStyle/>
                    <a:p>
                      <a:pPr algn="l">
                        <a:defRPr sz="8600"/>
                      </a:pPr>
                    </a:p>
                  </a:txBody>
                  <a:tcPr marL="137160" marR="137160" marT="137160" marB="137160" anchor="t" anchorCtr="0" horzOverflow="overflow">
                    <a:blipFill rotWithShape="1">
                      <a:blip r:embed="rId5"/>
                      <a:srcRect l="0" t="0" r="0" b="0"/>
                      <a:stretch>
                        <a:fillRect/>
                      </a:stretch>
                    </a:blipFill>
                  </a:tcPr>
                </a:tc>
                <a:tc hMerge="1">
                  <a:tcPr/>
                </a:tc>
              </a:tr>
            </a:tbl>
          </a:graphicData>
        </a:graphic>
      </p:graphicFrame>
      <p:graphicFrame>
        <p:nvGraphicFramePr>
          <p:cNvPr id="174" name="Table 15"/>
          <p:cNvGraphicFramePr/>
          <p:nvPr/>
        </p:nvGraphicFramePr>
        <p:xfrm>
          <a:off x="44695228" y="-84749"/>
          <a:ext cx="9430189" cy="33075070"/>
        </p:xfrm>
        <a:graphic xmlns:a="http://schemas.openxmlformats.org/drawingml/2006/main">
          <a:graphicData uri="http://schemas.openxmlformats.org/drawingml/2006/table">
            <a:tbl>
              <a:tblPr firstCol="0" firstRow="1" lastCol="0" lastRow="0" bandCol="0" bandRow="1" rtl="0">
                <a:tableStyleId>{4C3C2611-4C71-4FC5-86AE-919BDF0F9419}</a:tableStyleId>
              </a:tblPr>
              <a:tblGrid>
                <a:gridCol w="3343835"/>
                <a:gridCol w="1381559"/>
                <a:gridCol w="4704794"/>
              </a:tblGrid>
              <a:tr h="1756431">
                <a:tc gridSpan="3">
                  <a:txBody>
                    <a:bodyPr/>
                    <a:lstStyle/>
                    <a:p>
                      <a:pPr algn="ctr">
                        <a:defRPr b="0" spc="600" sz="4000">
                          <a:solidFill>
                            <a:srgbClr val="1F3A4E"/>
                          </a:solidFill>
                          <a:latin typeface="Arial Black"/>
                          <a:ea typeface="Arial Black"/>
                          <a:cs typeface="Arial Black"/>
                          <a:sym typeface="Arial Black"/>
                        </a:defRPr>
                      </a:pPr>
                      <a:r>
                        <a:t>QUICK START GUIDE</a:t>
                      </a:r>
                      <a:br/>
                      <a:r>
                        <a:rPr b="1" spc="0" sz="3200">
                          <a:solidFill>
                            <a:srgbClr val="FF0000"/>
                          </a:solidFill>
                          <a:latin typeface="Trebuchet MS"/>
                          <a:ea typeface="Trebuchet MS"/>
                          <a:cs typeface="Trebuchet MS"/>
                          <a:sym typeface="Trebuchet MS"/>
                        </a:rPr>
                        <a:t>(THIS SIDEBAR WILL NOT PRINT)</a:t>
                      </a:r>
                    </a:p>
                  </a:txBody>
                  <a:tcPr marL="137160" marR="137160" marT="137160" marB="137160" anchor="t" anchorCtr="0" horzOverflow="overflow">
                    <a:solidFill>
                      <a:schemeClr val="accent4"/>
                    </a:solidFill>
                  </a:tcPr>
                </a:tc>
                <a:tc hMerge="1">
                  <a:tcPr/>
                </a:tc>
                <a:tc hMerge="1">
                  <a:tcPr/>
                </a:tc>
              </a:tr>
              <a:tr h="5563101">
                <a:tc gridSpan="3">
                  <a:txBody>
                    <a:bodyPr/>
                    <a:lstStyle/>
                    <a:p>
                      <a:pPr algn="l">
                        <a:defRPr b="1" sz="2800">
                          <a:solidFill>
                            <a:schemeClr val="accent4"/>
                          </a:solidFill>
                          <a:latin typeface="Arial"/>
                          <a:ea typeface="Arial"/>
                          <a:cs typeface="Arial"/>
                          <a:sym typeface="Arial"/>
                        </a:defRPr>
                      </a:pPr>
                      <a:r>
                        <a:t>How to change the template colors</a:t>
                      </a:r>
                    </a:p>
                    <a:p>
                      <a:pPr algn="l" defTabSz="114300">
                        <a:defRPr sz="2400">
                          <a:solidFill>
                            <a:srgbClr val="D9D9D9"/>
                          </a:solidFill>
                          <a:latin typeface="Arial"/>
                          <a:ea typeface="Arial"/>
                          <a:cs typeface="Arial"/>
                          <a:sym typeface="Arial"/>
                        </a:defRPr>
                      </a:pPr>
                      <a:r>
                        <a:t>You can change the overall template color theme by clicking on the COLORS dropdown menu under the DESIGN tab. You can see a tutorial here: </a:t>
                      </a:r>
                      <a:r>
                        <a:rPr u="sng">
                          <a:solidFill>
                            <a:srgbClr val="0563C1"/>
                          </a:solidFill>
                          <a:uFill>
                            <a:solidFill>
                              <a:srgbClr val="0563C1"/>
                            </a:solidFill>
                          </a:uFill>
                          <a:latin typeface="+mn-lt"/>
                          <a:ea typeface="+mn-ea"/>
                          <a:cs typeface="+mn-cs"/>
                          <a:sym typeface="Calibri"/>
                          <a:hlinkClick r:id="rId6" invalidUrl="" action="" tgtFrame="" tooltip="" history="1" highlightClick="0" endSnd="0"/>
                        </a:rPr>
                        <a:t>https://www.posterpresentations.com/how-to-change-the-research-poster-template-colors.html</a:t>
                      </a:r>
                      <a:endParaRPr>
                        <a:solidFill>
                          <a:schemeClr val="accent4"/>
                        </a:solidFill>
                      </a:endParaRPr>
                    </a:p>
                    <a:p>
                      <a:pPr algn="l" defTabSz="114300">
                        <a:defRPr sz="2400">
                          <a:solidFill>
                            <a:srgbClr val="D9D9D9"/>
                          </a:solidFill>
                          <a:latin typeface="Arial"/>
                          <a:ea typeface="Arial"/>
                          <a:cs typeface="Arial"/>
                          <a:sym typeface="Arial"/>
                        </a:defRPr>
                      </a:pPr>
                    </a:p>
                    <a:p>
                      <a:pPr algn="l" defTabSz="114300">
                        <a:defRPr sz="2400">
                          <a:solidFill>
                            <a:srgbClr val="D9D9D9"/>
                          </a:solidFill>
                          <a:latin typeface="Arial"/>
                          <a:ea typeface="Arial"/>
                          <a:cs typeface="Arial"/>
                          <a:sym typeface="Arial"/>
                        </a:defRPr>
                      </a:pPr>
                      <a:r>
                        <a:t>You can also manually change the color of individual elements by going to VIEW &gt; SLIDE MASTER. On the left side of your screen select the background master where you can change the template background, column sizes, etc. </a:t>
                      </a:r>
                    </a:p>
                    <a:p>
                      <a:pPr algn="l" defTabSz="114300">
                        <a:defRPr sz="2400">
                          <a:solidFill>
                            <a:srgbClr val="D9D9D9"/>
                          </a:solidFill>
                          <a:latin typeface="Arial"/>
                          <a:ea typeface="Arial"/>
                          <a:cs typeface="Arial"/>
                          <a:sym typeface="Arial"/>
                        </a:defRPr>
                      </a:pPr>
                    </a:p>
                    <a:p>
                      <a:pPr algn="l" defTabSz="114300">
                        <a:defRPr sz="2400">
                          <a:solidFill>
                            <a:srgbClr val="D9D9D9"/>
                          </a:solidFill>
                          <a:latin typeface="Arial"/>
                          <a:ea typeface="Arial"/>
                          <a:cs typeface="Arial"/>
                          <a:sym typeface="Arial"/>
                        </a:defRPr>
                      </a:pPr>
                      <a:r>
                        <a:t>After you finish working on the SLIDE MASTER, it is important that you go to VIEW &gt; NORMAL to continue working on your poster. </a:t>
                      </a:r>
                    </a:p>
                  </a:txBody>
                  <a:tcPr marL="137160" marR="137160" marT="137160" marB="137160" anchor="t" anchorCtr="0" horzOverflow="overflow">
                    <a:solidFill>
                      <a:srgbClr val="000000"/>
                    </a:solidFill>
                  </a:tcPr>
                </a:tc>
                <a:tc hMerge="1">
                  <a:tcPr/>
                </a:tc>
                <a:tc hMerge="1">
                  <a:tcPr/>
                </a:tc>
              </a:tr>
              <a:tr h="3667719">
                <a:tc gridSpan="3">
                  <a:txBody>
                    <a:bodyPr/>
                    <a:lstStyle/>
                    <a:p>
                      <a:pPr algn="l">
                        <a:defRPr b="1" sz="2800">
                          <a:solidFill>
                            <a:schemeClr val="accent4"/>
                          </a:solidFill>
                          <a:latin typeface="Arial"/>
                          <a:ea typeface="Arial"/>
                          <a:cs typeface="Arial"/>
                          <a:sym typeface="Arial"/>
                        </a:defRPr>
                      </a:pPr>
                      <a:r>
                        <a:t>How to change the column layout configuration</a:t>
                      </a:r>
                    </a:p>
                    <a:p>
                      <a:pPr algn="l">
                        <a:defRPr sz="2400">
                          <a:solidFill>
                            <a:srgbClr val="D9D9D9"/>
                          </a:solidFill>
                          <a:latin typeface="Arial"/>
                          <a:ea typeface="Arial"/>
                          <a:cs typeface="Arial"/>
                          <a:sym typeface="Arial"/>
                        </a:defRPr>
                      </a:pPr>
                      <a:r>
                        <a:t>You can manually change the configuration on the columns by going to VIEW &gt; SLIDE MASTER. You can delete columns, resize them or modify them as needed for your layout. </a:t>
                      </a:r>
                    </a:p>
                    <a:p>
                      <a:pPr algn="l" defTabSz="3765365">
                        <a:defRPr sz="2400">
                          <a:solidFill>
                            <a:srgbClr val="D9D9D9"/>
                          </a:solidFill>
                          <a:latin typeface="Arial"/>
                          <a:ea typeface="Arial"/>
                          <a:cs typeface="Arial"/>
                          <a:sym typeface="Arial"/>
                        </a:defRPr>
                      </a:pPr>
                      <a:r>
                        <a:t>You can see a tutorial here: </a:t>
                      </a:r>
                      <a:r>
                        <a:rPr u="sng">
                          <a:solidFill>
                            <a:schemeClr val="accent4"/>
                          </a:solidFill>
                        </a:rPr>
                        <a:t>https://www.posterpresentations.com/how-to-change-the-column-configuration.html</a:t>
                      </a:r>
                    </a:p>
                  </a:txBody>
                  <a:tcPr marL="137160" marR="137160" marT="137160" marB="137160" anchor="t" anchorCtr="0" horzOverflow="overflow">
                    <a:solidFill>
                      <a:srgbClr val="000000"/>
                    </a:solidFill>
                  </a:tcPr>
                </a:tc>
                <a:tc hMerge="1">
                  <a:tcPr/>
                </a:tc>
                <a:tc hMerge="1">
                  <a:tcPr/>
                </a:tc>
              </a:tr>
              <a:tr h="5177074">
                <a:tc gridSpan="2">
                  <a:txBody>
                    <a:bodyPr/>
                    <a:lstStyle/>
                    <a:p>
                      <a:pPr algn="l">
                        <a:defRPr sz="8600"/>
                      </a:pPr>
                    </a:p>
                  </a:txBody>
                  <a:tcPr marL="137160" marR="137160" marT="137160" marB="137160" anchor="t" anchorCtr="0" horzOverflow="overflow">
                    <a:blipFill rotWithShape="1">
                      <a:blip r:embed="rId7"/>
                      <a:srcRect l="0" t="0" r="0" b="0"/>
                      <a:stretch>
                        <a:fillRect/>
                      </a:stretch>
                    </a:blipFill>
                  </a:tcPr>
                </a:tc>
                <a:tc hMerge="1">
                  <a:tcPr/>
                </a:tc>
                <a:tc rowSpan="2">
                  <a:txBody>
                    <a:bodyPr/>
                    <a:lstStyle/>
                    <a:p>
                      <a:pPr algn="l" defTabSz="1518341">
                        <a:defRPr b="1" sz="2800">
                          <a:solidFill>
                            <a:schemeClr val="accent4"/>
                          </a:solidFill>
                          <a:latin typeface="Arial"/>
                          <a:ea typeface="Arial"/>
                          <a:cs typeface="Arial"/>
                          <a:sym typeface="Arial"/>
                        </a:defRPr>
                      </a:pPr>
                      <a:r>
                        <a:t>How to hide the QUICK START GUIDE bars from the sides of the template</a:t>
                      </a:r>
                    </a:p>
                    <a:p>
                      <a:pPr algn="l" defTabSz="114300">
                        <a:defRPr sz="2400">
                          <a:solidFill>
                            <a:srgbClr val="D9D9D9"/>
                          </a:solidFill>
                          <a:latin typeface="Arial"/>
                          <a:ea typeface="Arial"/>
                          <a:cs typeface="Arial"/>
                          <a:sym typeface="Arial"/>
                        </a:defRPr>
                      </a:pPr>
                      <a:r>
                        <a:t>The Quick Start Guides </a:t>
                      </a:r>
                      <a:r>
                        <a:rPr u="sng"/>
                        <a:t>are outside the template’s printable area</a:t>
                      </a:r>
                      <a:r>
                        <a:t> and they will not be on the printed poster. </a:t>
                      </a:r>
                    </a:p>
                    <a:p>
                      <a:pPr algn="l" defTabSz="114300">
                        <a:defRPr sz="2400">
                          <a:solidFill>
                            <a:srgbClr val="D9D9D9"/>
                          </a:solidFill>
                          <a:latin typeface="Arial"/>
                          <a:ea typeface="Arial"/>
                          <a:cs typeface="Arial"/>
                          <a:sym typeface="Arial"/>
                        </a:defRPr>
                      </a:pPr>
                    </a:p>
                    <a:p>
                      <a:pPr algn="l" defTabSz="114300">
                        <a:defRPr sz="2400">
                          <a:solidFill>
                            <a:srgbClr val="D9D9D9"/>
                          </a:solidFill>
                          <a:latin typeface="Arial"/>
                          <a:ea typeface="Arial"/>
                          <a:cs typeface="Arial"/>
                          <a:sym typeface="Arial"/>
                        </a:defRPr>
                      </a:pPr>
                      <a:r>
                        <a:t>If you create a PDF file from your template, the guides will not be included.</a:t>
                      </a:r>
                    </a:p>
                    <a:p>
                      <a:pPr algn="l" defTabSz="114300">
                        <a:defRPr sz="2400">
                          <a:solidFill>
                            <a:srgbClr val="D9D9D9"/>
                          </a:solidFill>
                          <a:latin typeface="Arial"/>
                          <a:ea typeface="Arial"/>
                          <a:cs typeface="Arial"/>
                          <a:sym typeface="Arial"/>
                        </a:defRPr>
                      </a:pPr>
                    </a:p>
                    <a:p>
                      <a:pPr algn="l" defTabSz="114300">
                        <a:defRPr sz="2400">
                          <a:solidFill>
                            <a:srgbClr val="D9D9D9"/>
                          </a:solidFill>
                          <a:latin typeface="Arial"/>
                          <a:ea typeface="Arial"/>
                          <a:cs typeface="Arial"/>
                          <a:sym typeface="Arial"/>
                        </a:defRPr>
                      </a:pPr>
                      <a:r>
                        <a:t>To hide the guides click on the </a:t>
                      </a:r>
                      <a:r>
                        <a:rPr b="1"/>
                        <a:t>Home</a:t>
                      </a:r>
                      <a:r>
                        <a:t> tab (top of the screen) and then click on the </a:t>
                      </a:r>
                      <a:r>
                        <a:rPr b="1"/>
                        <a:t>Layout</a:t>
                      </a:r>
                      <a:r>
                        <a:t> button below to see the available layouts. Choose the </a:t>
                      </a:r>
                      <a:r>
                        <a:rPr b="1"/>
                        <a:t>Without Guides </a:t>
                      </a:r>
                      <a:r>
                        <a:t>layout.</a:t>
                      </a:r>
                    </a:p>
                  </a:txBody>
                  <a:tcPr marL="137160" marR="137160" marT="137160" marB="137160" anchor="t" anchorCtr="0" horzOverflow="overflow">
                    <a:solidFill>
                      <a:srgbClr val="010101"/>
                    </a:solidFill>
                  </a:tcPr>
                </a:tc>
              </a:tr>
              <a:tr h="2888327">
                <a:tc gridSpan="2">
                  <a:txBody>
                    <a:bodyPr/>
                    <a:lstStyle/>
                    <a:p>
                      <a:pPr algn="l">
                        <a:defRPr sz="8600"/>
                      </a:pPr>
                    </a:p>
                  </a:txBody>
                  <a:tcPr marL="137160" marR="137160" marT="137160" marB="137160" anchor="t" anchorCtr="0" horzOverflow="overflow">
                    <a:solidFill>
                      <a:srgbClr val="010101"/>
                    </a:solidFill>
                  </a:tcPr>
                </a:tc>
                <a:tc hMerge="1">
                  <a:tcPr/>
                </a:tc>
                <a:tc vMerge="1">
                  <a:tcPr/>
                </a:tc>
              </a:tr>
              <a:tr h="3781426">
                <a:tc gridSpan="2">
                  <a:txBody>
                    <a:bodyPr/>
                    <a:lstStyle/>
                    <a:p>
                      <a:pPr algn="l">
                        <a:defRPr b="1" sz="2800">
                          <a:solidFill>
                            <a:schemeClr val="accent4"/>
                          </a:solidFill>
                          <a:latin typeface="Arial"/>
                          <a:ea typeface="Arial"/>
                          <a:cs typeface="Arial"/>
                          <a:sym typeface="Arial"/>
                        </a:defRPr>
                      </a:pPr>
                      <a:r>
                        <a:t>How to preview your poster prior to printing</a:t>
                      </a:r>
                    </a:p>
                    <a:p>
                      <a:pPr algn="l">
                        <a:defRPr sz="2400">
                          <a:solidFill>
                            <a:srgbClr val="D9D9D9"/>
                          </a:solidFill>
                          <a:latin typeface="Arial"/>
                          <a:ea typeface="Arial"/>
                          <a:cs typeface="Arial"/>
                          <a:sym typeface="Arial"/>
                        </a:defRPr>
                      </a:pPr>
                      <a:r>
                        <a:t>You can preview your poster at any time by pressing the </a:t>
                      </a:r>
                      <a:r>
                        <a:rPr>
                          <a:solidFill>
                            <a:schemeClr val="accent4"/>
                          </a:solidFill>
                        </a:rPr>
                        <a:t>F5 key</a:t>
                      </a:r>
                      <a:r>
                        <a:t> on your keyboard. You will see on the screen what's on your poster and how it should look when printed. Press the </a:t>
                      </a:r>
                      <a:r>
                        <a:rPr>
                          <a:solidFill>
                            <a:schemeClr val="accent4"/>
                          </a:solidFill>
                        </a:rPr>
                        <a:t>ESC key </a:t>
                      </a:r>
                      <a:r>
                        <a:t>to exit Preview.</a:t>
                      </a:r>
                    </a:p>
                  </a:txBody>
                  <a:tcPr marL="137160" marR="137160" marT="137160" marB="137160" anchor="t" anchorCtr="0" horzOverflow="overflow">
                    <a:solidFill>
                      <a:srgbClr val="010101"/>
                    </a:solidFill>
                  </a:tcPr>
                </a:tc>
                <a:tc hMerge="1">
                  <a:tcPr/>
                </a:tc>
                <a:tc>
                  <a:txBody>
                    <a:bodyPr/>
                    <a:lstStyle/>
                    <a:p>
                      <a:pPr algn="ctr">
                        <a:defRPr b="1" sz="11500">
                          <a:solidFill>
                            <a:srgbClr val="D9D9D9"/>
                          </a:solidFill>
                          <a:latin typeface="Arial"/>
                          <a:ea typeface="Arial"/>
                          <a:cs typeface="Arial"/>
                          <a:sym typeface="Arial"/>
                        </a:defRPr>
                      </a:pPr>
                      <a:r>
                        <a:t>F5</a:t>
                      </a:r>
                      <a:r>
                        <a:rPr b="0" sz="2400"/>
                        <a:t> </a:t>
                      </a:r>
                    </a:p>
                  </a:txBody>
                  <a:tcPr marL="137160" marR="137160" marT="137160" marB="137160" anchor="ctr" anchorCtr="0" horzOverflow="overflow">
                    <a:solidFill>
                      <a:srgbClr val="0D0D0D"/>
                    </a:solidFill>
                  </a:tcPr>
                </a:tc>
              </a:tr>
              <a:tr h="5674009">
                <a:tc gridSpan="3">
                  <a:txBody>
                    <a:bodyPr/>
                    <a:lstStyle/>
                    <a:p>
                      <a:pPr algn="l" defTabSz="1518341">
                        <a:defRPr b="1" sz="2800">
                          <a:solidFill>
                            <a:schemeClr val="accent4"/>
                          </a:solidFill>
                          <a:latin typeface="Arial"/>
                          <a:ea typeface="Arial"/>
                          <a:cs typeface="Arial"/>
                          <a:sym typeface="Arial"/>
                        </a:defRPr>
                      </a:pPr>
                      <a:r>
                        <a:t>How to print your poster</a:t>
                      </a:r>
                    </a:p>
                    <a:p>
                      <a:pPr algn="l" defTabSz="114300">
                        <a:defRPr sz="2400">
                          <a:solidFill>
                            <a:srgbClr val="D9D9D9"/>
                          </a:solidFill>
                          <a:latin typeface="Arial"/>
                          <a:ea typeface="Arial"/>
                          <a:cs typeface="Arial"/>
                          <a:sym typeface="Arial"/>
                        </a:defRPr>
                      </a:pPr>
                      <a:r>
                        <a:t>When you are ready to have your poster printed go online to </a:t>
                      </a:r>
                      <a:r>
                        <a:rPr>
                          <a:solidFill>
                            <a:schemeClr val="accent4"/>
                          </a:solidFill>
                        </a:rPr>
                        <a:t>PosterPresentations.com</a:t>
                      </a:r>
                      <a:r>
                        <a:t> and click on the "</a:t>
                      </a:r>
                      <a:r>
                        <a:rPr>
                          <a:solidFill>
                            <a:schemeClr val="accent4"/>
                          </a:solidFill>
                        </a:rPr>
                        <a:t>Order Your Poster</a:t>
                      </a:r>
                      <a:r>
                        <a:t>" button. You can have your poster printed on professional papers, fabric for easy traveling and a variety of other materials. </a:t>
                      </a:r>
                    </a:p>
                    <a:p>
                      <a:pPr algn="l" defTabSz="114300">
                        <a:defRPr sz="2400">
                          <a:solidFill>
                            <a:srgbClr val="D9D9D9"/>
                          </a:solidFill>
                          <a:latin typeface="Arial"/>
                          <a:ea typeface="Arial"/>
                          <a:cs typeface="Arial"/>
                          <a:sym typeface="Arial"/>
                        </a:defRPr>
                      </a:pPr>
                      <a: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algn="l" defTabSz="114300">
                        <a:defRPr sz="2400">
                          <a:solidFill>
                            <a:srgbClr val="D9D9D9"/>
                          </a:solidFill>
                          <a:latin typeface="Arial"/>
                          <a:ea typeface="Arial"/>
                          <a:cs typeface="Arial"/>
                          <a:sym typeface="Arial"/>
                        </a:defRPr>
                      </a:pPr>
                      <a:br/>
                      <a:r>
                        <a:t>Go to </a:t>
                      </a:r>
                      <a:r>
                        <a:rPr>
                          <a:solidFill>
                            <a:schemeClr val="accent4"/>
                          </a:solidFill>
                        </a:rPr>
                        <a:t>PosterPresentations.com</a:t>
                      </a:r>
                      <a:r>
                        <a:t> for more information.</a:t>
                      </a:r>
                    </a:p>
                  </a:txBody>
                  <a:tcPr marL="137160" marR="137160" marT="137160" marB="137160" anchor="t" anchorCtr="0" horzOverflow="overflow">
                    <a:solidFill>
                      <a:srgbClr val="010101"/>
                    </a:solidFill>
                  </a:tcPr>
                </a:tc>
                <a:tc hMerge="1">
                  <a:tcPr/>
                </a:tc>
                <a:tc hMerge="1">
                  <a:tcPr/>
                </a:tc>
              </a:tr>
              <a:tr h="1354778">
                <a:tc gridSpan="3">
                  <a:txBody>
                    <a:bodyPr/>
                    <a:lstStyle/>
                    <a:p>
                      <a:pPr algn="l">
                        <a:defRPr sz="8600"/>
                      </a:pPr>
                    </a:p>
                  </a:txBody>
                  <a:tcPr marL="137160" marR="137160" marT="137160" marB="137160" anchor="t" anchorCtr="0" horzOverflow="overflow">
                    <a:blipFill rotWithShape="1">
                      <a:blip r:embed="rId8"/>
                      <a:srcRect l="0" t="0" r="0" b="0"/>
                      <a:stretch>
                        <a:fillRect/>
                      </a:stretch>
                    </a:blipFill>
                  </a:tcPr>
                </a:tc>
                <a:tc hMerge="1">
                  <a:tcPr/>
                </a:tc>
                <a:tc hMerge="1">
                  <a:tcPr/>
                </a:tc>
              </a:tr>
              <a:tr h="3212204">
                <a:tc>
                  <a:txBody>
                    <a:bodyPr/>
                    <a:lstStyle/>
                    <a:p>
                      <a:pPr algn="l">
                        <a:lnSpc>
                          <a:spcPts val="2600"/>
                        </a:lnSpc>
                        <a:defRPr sz="1800"/>
                      </a:pPr>
                      <a:r>
                        <a:rPr sz="2000">
                          <a:solidFill>
                            <a:srgbClr val="D9D9D9"/>
                          </a:solidFill>
                          <a:latin typeface="Arial"/>
                          <a:ea typeface="Arial"/>
                          <a:cs typeface="Arial"/>
                          <a:sym typeface="Arial"/>
                        </a:rPr>
                        <a:t>© 2019 PosterPresentations.com 2117 Fourth Street , STE C        
Berkeley CA 94710 USA</a:t>
                      </a:r>
                    </a:p>
                  </a:txBody>
                  <a:tcPr marL="137160" marR="137160" marT="137160" marB="137160" anchor="t" anchorCtr="0" horzOverflow="overflow">
                    <a:solidFill>
                      <a:srgbClr val="010101"/>
                    </a:solidFill>
                  </a:tcPr>
                </a:tc>
                <a:tc gridSpan="2">
                  <a:txBody>
                    <a:bodyPr/>
                    <a:lstStyle/>
                    <a:p>
                      <a:pPr algn="l">
                        <a:defRPr b="1" sz="2400">
                          <a:solidFill>
                            <a:srgbClr val="D0D0D0"/>
                          </a:solidFill>
                          <a:latin typeface="Arial"/>
                          <a:ea typeface="Arial"/>
                          <a:cs typeface="Arial"/>
                          <a:sym typeface="Arial"/>
                        </a:defRPr>
                      </a:pPr>
                      <a:r>
                        <a:t>For complete tutorials visit:</a:t>
                      </a:r>
                    </a:p>
                    <a:p>
                      <a:pPr algn="l">
                        <a:defRPr b="1" sz="1800">
                          <a:solidFill>
                            <a:schemeClr val="accent4"/>
                          </a:solidFill>
                          <a:latin typeface="Arial"/>
                          <a:ea typeface="Arial"/>
                          <a:cs typeface="Arial"/>
                          <a:sym typeface="Arial"/>
                        </a:defRPr>
                      </a:pPr>
                      <a:r>
                        <a:t>https://www.posterpresentations.com/helpdesk.html</a:t>
                      </a:r>
                    </a:p>
                  </a:txBody>
                  <a:tcPr marL="137160" marR="137160" marT="137160" marB="137160" anchor="t" anchorCtr="0" horzOverflow="overflow">
                    <a:solidFill>
                      <a:srgbClr val="010101"/>
                    </a:solidFill>
                  </a:tcPr>
                </a:tc>
                <a:tc hMerge="1">
                  <a:tcPr/>
                </a:tc>
              </a:tr>
            </a:tbl>
          </a:graphicData>
        </a:graphic>
      </p:graphicFrame>
      <p:grpSp>
        <p:nvGrpSpPr>
          <p:cNvPr id="180" name="Group 22"/>
          <p:cNvGrpSpPr/>
          <p:nvPr/>
        </p:nvGrpSpPr>
        <p:grpSpPr>
          <a:xfrm>
            <a:off x="-43304" y="11285"/>
            <a:ext cx="43905392" cy="4120076"/>
            <a:chOff x="0" y="0"/>
            <a:chExt cx="43905391" cy="4120075"/>
          </a:xfrm>
        </p:grpSpPr>
        <p:sp>
          <p:nvSpPr>
            <p:cNvPr id="175" name="Rectangle 23"/>
            <p:cNvSpPr/>
            <p:nvPr/>
          </p:nvSpPr>
          <p:spPr>
            <a:xfrm>
              <a:off x="43302" y="1095041"/>
              <a:ext cx="43854834" cy="3025034"/>
            </a:xfrm>
            <a:prstGeom prst="rect">
              <a:avLst/>
            </a:prstGeom>
            <a:gradFill flip="none" rotWithShape="1">
              <a:gsLst>
                <a:gs pos="0">
                  <a:schemeClr val="accent6"/>
                </a:gs>
                <a:gs pos="100000">
                  <a:schemeClr val="accent5"/>
                </a:gs>
              </a:gsLst>
              <a:lin ang="540000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grpSp>
          <p:nvGrpSpPr>
            <p:cNvPr id="179" name="Group 24"/>
            <p:cNvGrpSpPr/>
            <p:nvPr/>
          </p:nvGrpSpPr>
          <p:grpSpPr>
            <a:xfrm>
              <a:off x="0" y="-1"/>
              <a:ext cx="43905392" cy="4036530"/>
              <a:chOff x="0" y="0"/>
              <a:chExt cx="43905391" cy="4036528"/>
            </a:xfrm>
          </p:grpSpPr>
          <p:sp>
            <p:nvSpPr>
              <p:cNvPr id="176" name="Rectangle 16"/>
              <p:cNvSpPr/>
              <p:nvPr/>
            </p:nvSpPr>
            <p:spPr>
              <a:xfrm>
                <a:off x="29093" y="623592"/>
                <a:ext cx="43869048" cy="3412937"/>
              </a:xfrm>
              <a:custGeom>
                <a:avLst/>
                <a:gdLst/>
                <a:ahLst/>
                <a:cxnLst>
                  <a:cxn ang="0">
                    <a:pos x="wd2" y="hd2"/>
                  </a:cxn>
                  <a:cxn ang="5400000">
                    <a:pos x="wd2" y="hd2"/>
                  </a:cxn>
                  <a:cxn ang="10800000">
                    <a:pos x="wd2" y="hd2"/>
                  </a:cxn>
                  <a:cxn ang="16200000">
                    <a:pos x="wd2" y="hd2"/>
                  </a:cxn>
                </a:cxnLst>
                <a:rect l="0" t="0" r="r" b="b"/>
                <a:pathLst>
                  <a:path w="21599" h="21600" fill="norm" stroke="1" extrusionOk="0">
                    <a:moveTo>
                      <a:pt x="0" y="26"/>
                    </a:moveTo>
                    <a:lnTo>
                      <a:pt x="21599" y="0"/>
                    </a:lnTo>
                    <a:cubicBezTo>
                      <a:pt x="21598" y="7200"/>
                      <a:pt x="21597" y="14400"/>
                      <a:pt x="21597" y="21600"/>
                    </a:cubicBezTo>
                    <a:cubicBezTo>
                      <a:pt x="18861" y="14989"/>
                      <a:pt x="15001" y="11024"/>
                      <a:pt x="10802" y="11187"/>
                    </a:cubicBezTo>
                    <a:cubicBezTo>
                      <a:pt x="7202" y="11326"/>
                      <a:pt x="3180" y="12181"/>
                      <a:pt x="0" y="21552"/>
                    </a:cubicBezTo>
                    <a:cubicBezTo>
                      <a:pt x="-1" y="14352"/>
                      <a:pt x="0" y="7226"/>
                      <a:pt x="0" y="26"/>
                    </a:cubicBezTo>
                    <a:close/>
                  </a:path>
                </a:pathLst>
              </a:custGeom>
              <a:gradFill flip="none" rotWithShape="1">
                <a:gsLst>
                  <a:gs pos="0">
                    <a:schemeClr val="accent6"/>
                  </a:gs>
                  <a:gs pos="100000">
                    <a:schemeClr val="accent4"/>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77" name="Rectangle 16"/>
              <p:cNvSpPr/>
              <p:nvPr/>
            </p:nvSpPr>
            <p:spPr>
              <a:xfrm>
                <a:off x="15782" y="3850"/>
                <a:ext cx="43886665" cy="4021522"/>
              </a:xfrm>
              <a:custGeom>
                <a:avLst/>
                <a:gdLst/>
                <a:ahLst/>
                <a:cxnLst>
                  <a:cxn ang="0">
                    <a:pos x="wd2" y="hd2"/>
                  </a:cxn>
                  <a:cxn ang="5400000">
                    <a:pos x="wd2" y="hd2"/>
                  </a:cxn>
                  <a:cxn ang="10800000">
                    <a:pos x="wd2" y="hd2"/>
                  </a:cxn>
                  <a:cxn ang="16200000">
                    <a:pos x="wd2" y="hd2"/>
                  </a:cxn>
                </a:cxnLst>
                <a:rect l="0" t="0" r="r" b="b"/>
                <a:pathLst>
                  <a:path w="21597" h="21600" fill="norm" stroke="1" extrusionOk="0">
                    <a:moveTo>
                      <a:pt x="1" y="0"/>
                    </a:moveTo>
                    <a:lnTo>
                      <a:pt x="21597" y="5"/>
                    </a:lnTo>
                    <a:cubicBezTo>
                      <a:pt x="21597" y="7579"/>
                      <a:pt x="21597" y="11058"/>
                      <a:pt x="21597" y="18632"/>
                    </a:cubicBezTo>
                    <a:cubicBezTo>
                      <a:pt x="19229" y="14709"/>
                      <a:pt x="14387" y="11715"/>
                      <a:pt x="10789" y="12209"/>
                    </a:cubicBezTo>
                    <a:cubicBezTo>
                      <a:pt x="7190" y="12704"/>
                      <a:pt x="3190" y="13448"/>
                      <a:pt x="7" y="21600"/>
                    </a:cubicBezTo>
                    <a:cubicBezTo>
                      <a:pt x="11" y="14400"/>
                      <a:pt x="-3" y="7200"/>
                      <a:pt x="1" y="0"/>
                    </a:cubicBezTo>
                    <a:close/>
                  </a:path>
                </a:pathLst>
              </a:custGeom>
              <a:gradFill flip="none" rotWithShape="1">
                <a:gsLst>
                  <a:gs pos="0">
                    <a:schemeClr val="accent6"/>
                  </a:gs>
                  <a:gs pos="100000">
                    <a:schemeClr val="accent5"/>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78" name="Rectangle 15"/>
              <p:cNvSpPr/>
              <p:nvPr/>
            </p:nvSpPr>
            <p:spPr>
              <a:xfrm>
                <a:off x="0" y="-1"/>
                <a:ext cx="43905392" cy="403478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27"/>
                    </a:lnTo>
                    <a:cubicBezTo>
                      <a:pt x="21600" y="2882"/>
                      <a:pt x="21595" y="5738"/>
                      <a:pt x="21595" y="8593"/>
                    </a:cubicBezTo>
                    <a:cubicBezTo>
                      <a:pt x="18341" y="5446"/>
                      <a:pt x="14346" y="3389"/>
                      <a:pt x="10750" y="5538"/>
                    </a:cubicBezTo>
                    <a:cubicBezTo>
                      <a:pt x="7153" y="7688"/>
                      <a:pt x="3023" y="11153"/>
                      <a:pt x="10" y="21600"/>
                    </a:cubicBezTo>
                    <a:cubicBezTo>
                      <a:pt x="10" y="14417"/>
                      <a:pt x="0" y="7183"/>
                      <a:pt x="0" y="0"/>
                    </a:cubicBezTo>
                    <a:close/>
                  </a:path>
                </a:pathLst>
              </a:custGeom>
              <a:gradFill flip="none" rotWithShape="1">
                <a:gsLst>
                  <a:gs pos="0">
                    <a:srgbClr val="44546A"/>
                  </a:gs>
                  <a:gs pos="100000">
                    <a:schemeClr val="accent5"/>
                  </a:gs>
                </a:gsLst>
                <a:lin ang="0" scaled="0"/>
              </a:gradFill>
              <a:ln w="12700" cap="flat">
                <a:noFill/>
                <a:miter lim="400000"/>
              </a:ln>
              <a:effectLst/>
            </p:spPr>
            <p:txBody>
              <a:bodyPr wrap="square" lIns="45719" tIns="45719" rIns="45719" bIns="45719" numCol="1" anchor="ctr">
                <a:noAutofit/>
              </a:bodyPr>
              <a:lstStyle/>
              <a:p>
                <a:pPr algn="ctr">
                  <a:defRPr>
                    <a:solidFill>
                      <a:schemeClr val="accent5"/>
                    </a:solidFill>
                  </a:defRPr>
                </a:pPr>
              </a:p>
            </p:txBody>
          </p:sp>
        </p:grpSp>
      </p:grpSp>
      <p:sp>
        <p:nvSpPr>
          <p:cNvPr id="181" name="Body Level One…"/>
          <p:cNvSpPr txBox="1"/>
          <p:nvPr>
            <p:ph type="body" sz="quarter" idx="1" hasCustomPrompt="1"/>
          </p:nvPr>
        </p:nvSpPr>
        <p:spPr>
          <a:xfrm>
            <a:off x="465276" y="5627416"/>
            <a:ext cx="10056814" cy="846364"/>
          </a:xfrm>
          <a:prstGeom prst="rect">
            <a:avLst/>
          </a:prstGeom>
        </p:spPr>
        <p:txBody>
          <a:bodyPr/>
          <a:lstStyle>
            <a:lvl1pPr>
              <a:defRPr>
                <a:latin typeface="Trebuchet MS"/>
                <a:ea typeface="Trebuchet MS"/>
                <a:cs typeface="Trebuchet MS"/>
                <a:sym typeface="Trebuchet MS"/>
              </a:defRPr>
            </a:lvl1pPr>
            <a:lvl2pPr>
              <a:defRPr>
                <a:latin typeface="Trebuchet MS"/>
                <a:ea typeface="Trebuchet MS"/>
                <a:cs typeface="Trebuchet MS"/>
                <a:sym typeface="Trebuchet MS"/>
              </a:defRPr>
            </a:lvl2pPr>
            <a:lvl3pPr>
              <a:defRPr>
                <a:latin typeface="Trebuchet MS"/>
                <a:ea typeface="Trebuchet MS"/>
                <a:cs typeface="Trebuchet MS"/>
                <a:sym typeface="Trebuchet MS"/>
              </a:defRPr>
            </a:lvl3pPr>
            <a:lvl4pPr>
              <a:defRPr>
                <a:latin typeface="Trebuchet MS"/>
                <a:ea typeface="Trebuchet MS"/>
                <a:cs typeface="Trebuchet MS"/>
                <a:sym typeface="Trebuchet MS"/>
              </a:defRPr>
            </a:lvl4pPr>
            <a:lvl5pPr>
              <a:defRPr>
                <a:latin typeface="Trebuchet MS"/>
                <a:ea typeface="Trebuchet MS"/>
                <a:cs typeface="Trebuchet MS"/>
                <a:sym typeface="Trebuchet MS"/>
              </a:defRPr>
            </a:lvl5pPr>
          </a:lstStyle>
          <a:p>
            <a:pPr/>
            <a:r>
              <a:t>Enter your text here</a:t>
            </a:r>
          </a:p>
          <a:p>
            <a:pPr lvl="1"/>
            <a:r>
              <a:t/>
            </a:r>
          </a:p>
          <a:p>
            <a:pPr lvl="2"/>
            <a:r>
              <a:t/>
            </a:r>
          </a:p>
          <a:p>
            <a:pPr lvl="3"/>
            <a:r>
              <a:t/>
            </a:r>
          </a:p>
          <a:p>
            <a:pPr lvl="4"/>
            <a:r>
              <a:t/>
            </a:r>
          </a:p>
        </p:txBody>
      </p:sp>
      <p:sp>
        <p:nvSpPr>
          <p:cNvPr id="182" name="Text Placeholder 5"/>
          <p:cNvSpPr/>
          <p:nvPr>
            <p:ph type="body" sz="quarter" idx="21" hasCustomPrompt="1"/>
          </p:nvPr>
        </p:nvSpPr>
        <p:spPr>
          <a:xfrm>
            <a:off x="483429" y="4764058"/>
            <a:ext cx="10048876"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add) INTRODUCTION or ABSTRACT</a:t>
            </a:r>
          </a:p>
        </p:txBody>
      </p:sp>
      <p:sp>
        <p:nvSpPr>
          <p:cNvPr id="183" name="Text Placeholder 3"/>
          <p:cNvSpPr/>
          <p:nvPr>
            <p:ph type="body" sz="quarter" idx="22" hasCustomPrompt="1"/>
          </p:nvPr>
        </p:nvSpPr>
        <p:spPr>
          <a:xfrm>
            <a:off x="463685" y="14458954"/>
            <a:ext cx="10058401" cy="846364"/>
          </a:xfrm>
          <a:prstGeom prst="rect">
            <a:avLst/>
          </a:prstGeom>
        </p:spPr>
        <p:txBody>
          <a:bodyPr/>
          <a:lstStyle>
            <a:lvl1pPr>
              <a:defRPr>
                <a:latin typeface="Trebuchet MS"/>
                <a:ea typeface="Trebuchet MS"/>
                <a:cs typeface="Trebuchet MS"/>
                <a:sym typeface="Trebuchet MS"/>
              </a:defRPr>
            </a:lvl1pPr>
          </a:lstStyle>
          <a:p>
            <a:pPr/>
            <a:r>
              <a:t>Enter your text here</a:t>
            </a:r>
          </a:p>
        </p:txBody>
      </p:sp>
      <p:sp>
        <p:nvSpPr>
          <p:cNvPr id="184" name="Text Placeholder 5"/>
          <p:cNvSpPr/>
          <p:nvPr>
            <p:ph type="body" sz="quarter" idx="23" hasCustomPrompt="1"/>
          </p:nvPr>
        </p:nvSpPr>
        <p:spPr>
          <a:xfrm>
            <a:off x="483426" y="13627704"/>
            <a:ext cx="10050464"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add)  OBJECTIVES</a:t>
            </a:r>
          </a:p>
        </p:txBody>
      </p:sp>
      <p:sp>
        <p:nvSpPr>
          <p:cNvPr id="185" name="Text Placeholder 3"/>
          <p:cNvSpPr/>
          <p:nvPr>
            <p:ph type="body" sz="quarter" idx="24" hasCustomPrompt="1"/>
          </p:nvPr>
        </p:nvSpPr>
        <p:spPr>
          <a:xfrm>
            <a:off x="11587163" y="5574634"/>
            <a:ext cx="20720049" cy="846364"/>
          </a:xfrm>
          <a:prstGeom prst="rect">
            <a:avLst/>
          </a:prstGeom>
        </p:spPr>
        <p:txBody>
          <a:bodyPr/>
          <a:lstStyle>
            <a:lvl1pPr>
              <a:defRPr>
                <a:latin typeface="Trebuchet MS"/>
                <a:ea typeface="Trebuchet MS"/>
                <a:cs typeface="Trebuchet MS"/>
                <a:sym typeface="Trebuchet MS"/>
              </a:defRPr>
            </a:lvl1pPr>
          </a:lstStyle>
          <a:p>
            <a:pPr/>
            <a:r>
              <a:t>Enter your text here</a:t>
            </a:r>
          </a:p>
        </p:txBody>
      </p:sp>
      <p:sp>
        <p:nvSpPr>
          <p:cNvPr id="186" name="Text Placeholder 5"/>
          <p:cNvSpPr/>
          <p:nvPr>
            <p:ph type="body" sz="quarter" idx="25" hasCustomPrompt="1"/>
          </p:nvPr>
        </p:nvSpPr>
        <p:spPr>
          <a:xfrm>
            <a:off x="11587164" y="4719215"/>
            <a:ext cx="20720051"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add)  MATERIALS &amp; METHODS</a:t>
            </a:r>
          </a:p>
        </p:txBody>
      </p:sp>
      <p:sp>
        <p:nvSpPr>
          <p:cNvPr id="187" name="Text Placeholder 3"/>
          <p:cNvSpPr/>
          <p:nvPr>
            <p:ph type="body" sz="quarter" idx="26" hasCustomPrompt="1"/>
          </p:nvPr>
        </p:nvSpPr>
        <p:spPr>
          <a:xfrm>
            <a:off x="11587164" y="21266886"/>
            <a:ext cx="20720051" cy="846364"/>
          </a:xfrm>
          <a:prstGeom prst="rect">
            <a:avLst/>
          </a:prstGeom>
        </p:spPr>
        <p:txBody>
          <a:bodyPr/>
          <a:lstStyle>
            <a:lvl1pPr>
              <a:defRPr>
                <a:latin typeface="Trebuchet MS"/>
                <a:ea typeface="Trebuchet MS"/>
                <a:cs typeface="Trebuchet MS"/>
                <a:sym typeface="Trebuchet MS"/>
              </a:defRPr>
            </a:lvl1pPr>
          </a:lstStyle>
          <a:p>
            <a:pPr/>
            <a:r>
              <a:t>Enter your text here</a:t>
            </a:r>
          </a:p>
        </p:txBody>
      </p:sp>
      <p:sp>
        <p:nvSpPr>
          <p:cNvPr id="188" name="Text Placeholder 5"/>
          <p:cNvSpPr/>
          <p:nvPr>
            <p:ph type="body" sz="quarter" idx="27" hasCustomPrompt="1"/>
          </p:nvPr>
        </p:nvSpPr>
        <p:spPr>
          <a:xfrm>
            <a:off x="11587161" y="20445094"/>
            <a:ext cx="20720051"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add)  RESULTS</a:t>
            </a:r>
          </a:p>
        </p:txBody>
      </p:sp>
      <p:sp>
        <p:nvSpPr>
          <p:cNvPr id="189" name="Text Placeholder 5"/>
          <p:cNvSpPr/>
          <p:nvPr>
            <p:ph type="body" sz="quarter" idx="28" hasCustomPrompt="1"/>
          </p:nvPr>
        </p:nvSpPr>
        <p:spPr>
          <a:xfrm>
            <a:off x="33355721" y="4719215"/>
            <a:ext cx="10047020"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add) CONCLUSIONS</a:t>
            </a:r>
          </a:p>
        </p:txBody>
      </p:sp>
      <p:sp>
        <p:nvSpPr>
          <p:cNvPr id="190" name="Text Placeholder 3"/>
          <p:cNvSpPr/>
          <p:nvPr>
            <p:ph type="body" sz="quarter" idx="29" hasCustomPrompt="1"/>
          </p:nvPr>
        </p:nvSpPr>
        <p:spPr>
          <a:xfrm>
            <a:off x="33355721" y="5582572"/>
            <a:ext cx="10047020" cy="846364"/>
          </a:xfrm>
          <a:prstGeom prst="rect">
            <a:avLst/>
          </a:prstGeom>
        </p:spPr>
        <p:txBody>
          <a:bodyPr/>
          <a:lstStyle>
            <a:lvl1pPr>
              <a:defRPr>
                <a:latin typeface="Trebuchet MS"/>
                <a:ea typeface="Trebuchet MS"/>
                <a:cs typeface="Trebuchet MS"/>
                <a:sym typeface="Trebuchet MS"/>
              </a:defRPr>
            </a:lvl1pPr>
          </a:lstStyle>
          <a:p>
            <a:pPr/>
            <a:r>
              <a:t>Enter your text here</a:t>
            </a:r>
          </a:p>
        </p:txBody>
      </p:sp>
      <p:sp>
        <p:nvSpPr>
          <p:cNvPr id="191" name="Text Placeholder 5"/>
          <p:cNvSpPr/>
          <p:nvPr>
            <p:ph type="body" sz="quarter" idx="30" hasCustomPrompt="1"/>
          </p:nvPr>
        </p:nvSpPr>
        <p:spPr>
          <a:xfrm>
            <a:off x="33355721" y="13643086"/>
            <a:ext cx="10047020"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add) REFERENCES</a:t>
            </a:r>
          </a:p>
        </p:txBody>
      </p:sp>
      <p:sp>
        <p:nvSpPr>
          <p:cNvPr id="192" name="Text Placeholder 3"/>
          <p:cNvSpPr/>
          <p:nvPr>
            <p:ph type="body" sz="quarter" idx="31" hasCustomPrompt="1"/>
          </p:nvPr>
        </p:nvSpPr>
        <p:spPr>
          <a:xfrm>
            <a:off x="33355722" y="14381750"/>
            <a:ext cx="10052051" cy="846364"/>
          </a:xfrm>
          <a:prstGeom prst="rect">
            <a:avLst/>
          </a:prstGeom>
        </p:spPr>
        <p:txBody>
          <a:bodyPr/>
          <a:lstStyle>
            <a:lvl1pPr>
              <a:defRPr>
                <a:latin typeface="Trebuchet MS"/>
                <a:ea typeface="Trebuchet MS"/>
                <a:cs typeface="Trebuchet MS"/>
                <a:sym typeface="Trebuchet MS"/>
              </a:defRPr>
            </a:lvl1pPr>
          </a:lstStyle>
          <a:p>
            <a:pPr/>
            <a:r>
              <a:t>Enter your text here</a:t>
            </a:r>
          </a:p>
        </p:txBody>
      </p:sp>
      <p:sp>
        <p:nvSpPr>
          <p:cNvPr id="193" name="Text Placeholder 5"/>
          <p:cNvSpPr/>
          <p:nvPr>
            <p:ph type="body" sz="quarter" idx="32" hasCustomPrompt="1"/>
          </p:nvPr>
        </p:nvSpPr>
        <p:spPr>
          <a:xfrm>
            <a:off x="33355721" y="25040223"/>
            <a:ext cx="10047020" cy="754046"/>
          </a:xfrm>
          <a:prstGeom prst="rect">
            <a:avLst/>
          </a:prstGeom>
        </p:spPr>
        <p:txBody>
          <a:bodyPr lIns="91436" tIns="91436" rIns="91436" bIns="91436"/>
          <a:lstStyle>
            <a:lvl1pPr algn="ctr">
              <a:spcBef>
                <a:spcPts val="800"/>
              </a:spcBef>
              <a:defRPr b="1" sz="3700" u="sng">
                <a:latin typeface="+mn-lt"/>
                <a:ea typeface="+mn-ea"/>
                <a:cs typeface="+mn-cs"/>
                <a:sym typeface="Calibri"/>
              </a:defRPr>
            </a:lvl1pPr>
          </a:lstStyle>
          <a:p>
            <a:pPr/>
            <a:r>
              <a:t>(click to add)  ACKNOWLEDGEMENTS or CONTACT</a:t>
            </a:r>
          </a:p>
        </p:txBody>
      </p:sp>
      <p:sp>
        <p:nvSpPr>
          <p:cNvPr id="194" name="Text Placeholder 3"/>
          <p:cNvSpPr/>
          <p:nvPr>
            <p:ph type="body" sz="quarter" idx="33" hasCustomPrompt="1"/>
          </p:nvPr>
        </p:nvSpPr>
        <p:spPr>
          <a:xfrm>
            <a:off x="33355722" y="25807122"/>
            <a:ext cx="10052051" cy="846364"/>
          </a:xfrm>
          <a:prstGeom prst="rect">
            <a:avLst/>
          </a:prstGeom>
        </p:spPr>
        <p:txBody>
          <a:bodyPr/>
          <a:lstStyle>
            <a:lvl1pPr>
              <a:defRPr>
                <a:latin typeface="Trebuchet MS"/>
                <a:ea typeface="Trebuchet MS"/>
                <a:cs typeface="Trebuchet MS"/>
                <a:sym typeface="Trebuchet MS"/>
              </a:defRPr>
            </a:lvl1pPr>
          </a:lstStyle>
          <a:p>
            <a:pPr/>
            <a:r>
              <a:t>Enter your text here</a:t>
            </a:r>
          </a:p>
        </p:txBody>
      </p:sp>
      <p:sp>
        <p:nvSpPr>
          <p:cNvPr id="195" name="Text Placeholder 76"/>
          <p:cNvSpPr/>
          <p:nvPr>
            <p:ph type="body" sz="quarter" idx="34" hasCustomPrompt="1"/>
          </p:nvPr>
        </p:nvSpPr>
        <p:spPr>
          <a:xfrm>
            <a:off x="10972800" y="2998183"/>
            <a:ext cx="21945602" cy="769442"/>
          </a:xfrm>
          <a:prstGeom prst="rect">
            <a:avLst/>
          </a:prstGeom>
        </p:spPr>
        <p:txBody>
          <a:bodyPr lIns="45719" tIns="45719" rIns="45719" bIns="45719"/>
          <a:lstStyle>
            <a:lvl1pPr algn="ctr">
              <a:spcBef>
                <a:spcPts val="1000"/>
              </a:spcBef>
              <a:defRPr sz="4400">
                <a:solidFill>
                  <a:srgbClr val="FFFFFF"/>
                </a:solidFill>
                <a:latin typeface="+mn-lt"/>
                <a:ea typeface="+mn-ea"/>
                <a:cs typeface="+mn-cs"/>
                <a:sym typeface="Calibri"/>
              </a:defRPr>
            </a:lvl1pPr>
          </a:lstStyle>
          <a:p>
            <a:pPr/>
            <a:r>
              <a:t>Click here to add affiliations</a:t>
            </a:r>
          </a:p>
        </p:txBody>
      </p:sp>
      <p:sp>
        <p:nvSpPr>
          <p:cNvPr id="196" name="Text Placeholder 76"/>
          <p:cNvSpPr/>
          <p:nvPr>
            <p:ph type="body" sz="quarter" idx="35" hasCustomPrompt="1"/>
          </p:nvPr>
        </p:nvSpPr>
        <p:spPr>
          <a:xfrm>
            <a:off x="10972799" y="1864505"/>
            <a:ext cx="21907503" cy="1015664"/>
          </a:xfrm>
          <a:prstGeom prst="rect">
            <a:avLst/>
          </a:prstGeom>
        </p:spPr>
        <p:txBody>
          <a:bodyPr lIns="45719" tIns="45719" rIns="45719" bIns="45719"/>
          <a:lstStyle>
            <a:lvl1pPr algn="ctr">
              <a:spcBef>
                <a:spcPts val="1400"/>
              </a:spcBef>
              <a:defRPr b="1" sz="6000">
                <a:solidFill>
                  <a:srgbClr val="FFFFFF"/>
                </a:solidFill>
                <a:latin typeface="+mn-lt"/>
                <a:ea typeface="+mn-ea"/>
                <a:cs typeface="+mn-cs"/>
                <a:sym typeface="Calibri"/>
              </a:defRPr>
            </a:lvl1pPr>
          </a:lstStyle>
          <a:p>
            <a:pPr/>
            <a:r>
              <a:t>Click here to add authors</a:t>
            </a:r>
          </a:p>
        </p:txBody>
      </p:sp>
      <p:sp>
        <p:nvSpPr>
          <p:cNvPr id="197" name="Text Placeholder 76"/>
          <p:cNvSpPr/>
          <p:nvPr>
            <p:ph type="body" sz="quarter" idx="36" hasCustomPrompt="1"/>
          </p:nvPr>
        </p:nvSpPr>
        <p:spPr>
          <a:xfrm>
            <a:off x="10972799" y="389601"/>
            <a:ext cx="21907503" cy="1446550"/>
          </a:xfrm>
          <a:prstGeom prst="rect">
            <a:avLst/>
          </a:prstGeom>
        </p:spPr>
        <p:txBody>
          <a:bodyPr lIns="45719" tIns="45719" rIns="45719" bIns="45719"/>
          <a:lstStyle>
            <a:lvl1pPr algn="ctr">
              <a:spcBef>
                <a:spcPts val="2100"/>
              </a:spcBef>
              <a:defRPr b="1" sz="8800">
                <a:solidFill>
                  <a:srgbClr val="FFFFFF"/>
                </a:solidFill>
                <a:latin typeface="+mn-lt"/>
                <a:ea typeface="+mn-ea"/>
                <a:cs typeface="+mn-cs"/>
                <a:sym typeface="Calibri"/>
              </a:defRPr>
            </a:lvl1pPr>
          </a:lstStyle>
          <a:p>
            <a:pPr/>
            <a:r>
              <a:t>Click here to add title</a:t>
            </a:r>
          </a:p>
        </p:txBody>
      </p:sp>
      <p:sp>
        <p:nvSpPr>
          <p:cNvPr id="19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4.png"/><Relationship Id="rId6" Type="http://schemas.openxmlformats.org/officeDocument/2006/relationships/hyperlink" Target="https://www.posterpresentations.com/how-to-change-the-research-poster-template-colors.html" TargetMode="External"/><Relationship Id="rId7" Type="http://schemas.openxmlformats.org/officeDocument/2006/relationships/image" Target="../media/image5.png"/><Relationship Id="rId8" Type="http://schemas.openxmlformats.org/officeDocument/2006/relationships/image" Target="../media/image6.png"/><Relationship Id="rId9" Type="http://schemas.openxmlformats.org/officeDocument/2006/relationships/slideLayout" Target="../slideLayouts/slideLayout1.xml"/><Relationship Id="rId10" Type="http://schemas.openxmlformats.org/officeDocument/2006/relationships/slideLayout" Target="../slideLayouts/slideLayout2.xml"/><Relationship Id="rId11" Type="http://schemas.openxmlformats.org/officeDocument/2006/relationships/slideLayout" Target="../slideLayouts/slideLayout3.xml"/><Relationship Id="rId12" Type="http://schemas.openxmlformats.org/officeDocument/2006/relationships/slideLayout" Target="../slideLayouts/slideLayout4.xml"/><Relationship Id="rId13" Type="http://schemas.openxmlformats.org/officeDocument/2006/relationships/slideLayout" Target="../slideLayouts/slideLayout5.xml"/><Relationship Id="rId14"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Rounded Rectangle 1"/>
          <p:cNvSpPr/>
          <p:nvPr/>
        </p:nvSpPr>
        <p:spPr>
          <a:xfrm>
            <a:off x="446073" y="4639112"/>
            <a:ext cx="10058401" cy="26490915"/>
          </a:xfrm>
          <a:prstGeom prst="roundRect">
            <a:avLst>
              <a:gd name="adj" fmla="val 1956"/>
            </a:avLst>
          </a:prstGeom>
          <a:ln w="25400">
            <a:solidFill>
              <a:schemeClr val="accent1"/>
            </a:solidFill>
          </a:ln>
        </p:spPr>
        <p:txBody>
          <a:bodyPr lIns="45719" rIns="45719" anchor="ctr"/>
          <a:lstStyle/>
          <a:p>
            <a:pPr algn="ctr">
              <a:defRPr>
                <a:solidFill>
                  <a:srgbClr val="FFFFFF"/>
                </a:solidFill>
              </a:defRPr>
            </a:pPr>
          </a:p>
        </p:txBody>
      </p:sp>
      <p:sp>
        <p:nvSpPr>
          <p:cNvPr id="3" name="Rounded Rectangle 39"/>
          <p:cNvSpPr/>
          <p:nvPr/>
        </p:nvSpPr>
        <p:spPr>
          <a:xfrm>
            <a:off x="11428937" y="4639109"/>
            <a:ext cx="10058401" cy="26490915"/>
          </a:xfrm>
          <a:prstGeom prst="roundRect">
            <a:avLst>
              <a:gd name="adj" fmla="val 1956"/>
            </a:avLst>
          </a:prstGeom>
          <a:ln w="25400">
            <a:solidFill>
              <a:schemeClr val="accent1"/>
            </a:solidFill>
          </a:ln>
        </p:spPr>
        <p:txBody>
          <a:bodyPr lIns="45719" rIns="45719" anchor="ctr"/>
          <a:lstStyle/>
          <a:p>
            <a:pPr algn="ctr">
              <a:defRPr>
                <a:solidFill>
                  <a:srgbClr val="FFFFFF"/>
                </a:solidFill>
              </a:defRPr>
            </a:pPr>
          </a:p>
        </p:txBody>
      </p:sp>
      <p:sp>
        <p:nvSpPr>
          <p:cNvPr id="4" name="Rounded Rectangle 41"/>
          <p:cNvSpPr/>
          <p:nvPr/>
        </p:nvSpPr>
        <p:spPr>
          <a:xfrm>
            <a:off x="22411801" y="4639111"/>
            <a:ext cx="10058401" cy="26490914"/>
          </a:xfrm>
          <a:prstGeom prst="roundRect">
            <a:avLst>
              <a:gd name="adj" fmla="val 1956"/>
            </a:avLst>
          </a:prstGeom>
          <a:ln w="25400">
            <a:solidFill>
              <a:schemeClr val="accent1"/>
            </a:solidFill>
          </a:ln>
        </p:spPr>
        <p:txBody>
          <a:bodyPr lIns="45719" rIns="45719" anchor="ctr"/>
          <a:lstStyle/>
          <a:p>
            <a:pPr algn="ctr">
              <a:defRPr>
                <a:solidFill>
                  <a:srgbClr val="FFFFFF"/>
                </a:solidFill>
              </a:defRPr>
            </a:pPr>
          </a:p>
        </p:txBody>
      </p:sp>
      <p:sp>
        <p:nvSpPr>
          <p:cNvPr id="5" name="Rounded Rectangle 63"/>
          <p:cNvSpPr/>
          <p:nvPr/>
        </p:nvSpPr>
        <p:spPr>
          <a:xfrm>
            <a:off x="33394665" y="4639112"/>
            <a:ext cx="10058401" cy="26490914"/>
          </a:xfrm>
          <a:prstGeom prst="roundRect">
            <a:avLst>
              <a:gd name="adj" fmla="val 1956"/>
            </a:avLst>
          </a:prstGeom>
          <a:ln w="25400">
            <a:solidFill>
              <a:schemeClr val="accent1"/>
            </a:solidFill>
          </a:ln>
        </p:spPr>
        <p:txBody>
          <a:bodyPr lIns="45719" rIns="45719" anchor="ctr"/>
          <a:lstStyle/>
          <a:p>
            <a:pPr algn="ctr">
              <a:defRPr>
                <a:solidFill>
                  <a:srgbClr val="FFFFFF"/>
                </a:solidFill>
              </a:defRPr>
            </a:pPr>
          </a:p>
        </p:txBody>
      </p:sp>
      <p:grpSp>
        <p:nvGrpSpPr>
          <p:cNvPr id="9" name="Group 65"/>
          <p:cNvGrpSpPr/>
          <p:nvPr/>
        </p:nvGrpSpPr>
        <p:grpSpPr>
          <a:xfrm>
            <a:off x="-36601" y="31404881"/>
            <a:ext cx="43927800" cy="1502234"/>
            <a:chOff x="0" y="-1"/>
            <a:chExt cx="43927799" cy="1502232"/>
          </a:xfrm>
        </p:grpSpPr>
        <p:sp>
          <p:nvSpPr>
            <p:cNvPr id="6" name="Rectangle 16"/>
            <p:cNvSpPr/>
            <p:nvPr/>
          </p:nvSpPr>
          <p:spPr>
            <a:xfrm rot="10800000">
              <a:off x="7255" y="0"/>
              <a:ext cx="43891434" cy="1270154"/>
            </a:xfrm>
            <a:custGeom>
              <a:avLst/>
              <a:gdLst/>
              <a:ahLst/>
              <a:cxnLst>
                <a:cxn ang="0">
                  <a:pos x="wd2" y="hd2"/>
                </a:cxn>
                <a:cxn ang="5400000">
                  <a:pos x="wd2" y="hd2"/>
                </a:cxn>
                <a:cxn ang="10800000">
                  <a:pos x="wd2" y="hd2"/>
                </a:cxn>
                <a:cxn ang="16200000">
                  <a:pos x="wd2" y="hd2"/>
                </a:cxn>
              </a:cxnLst>
              <a:rect l="0" t="0" r="r" b="b"/>
              <a:pathLst>
                <a:path w="21599" h="21600" fill="norm" stroke="1" extrusionOk="0">
                  <a:moveTo>
                    <a:pt x="0" y="26"/>
                  </a:moveTo>
                  <a:lnTo>
                    <a:pt x="21599" y="0"/>
                  </a:lnTo>
                  <a:cubicBezTo>
                    <a:pt x="21598" y="7200"/>
                    <a:pt x="21597" y="14400"/>
                    <a:pt x="21597" y="21600"/>
                  </a:cubicBezTo>
                  <a:cubicBezTo>
                    <a:pt x="18861" y="14989"/>
                    <a:pt x="15001" y="11024"/>
                    <a:pt x="10802" y="11187"/>
                  </a:cubicBezTo>
                  <a:cubicBezTo>
                    <a:pt x="7202" y="11326"/>
                    <a:pt x="3180" y="12181"/>
                    <a:pt x="0" y="21552"/>
                  </a:cubicBezTo>
                  <a:cubicBezTo>
                    <a:pt x="-1" y="14352"/>
                    <a:pt x="0" y="7226"/>
                    <a:pt x="0" y="26"/>
                  </a:cubicBezTo>
                  <a:close/>
                </a:path>
              </a:pathLst>
            </a:custGeom>
            <a:gradFill flip="none" rotWithShape="1">
              <a:gsLst>
                <a:gs pos="0">
                  <a:schemeClr val="accent6"/>
                </a:gs>
                <a:gs pos="100000">
                  <a:schemeClr val="accent4"/>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7" name="Rectangle 16"/>
            <p:cNvSpPr/>
            <p:nvPr/>
          </p:nvSpPr>
          <p:spPr>
            <a:xfrm rot="10800000">
              <a:off x="2953" y="4151"/>
              <a:ext cx="43909056" cy="1496645"/>
            </a:xfrm>
            <a:custGeom>
              <a:avLst/>
              <a:gdLst/>
              <a:ahLst/>
              <a:cxnLst>
                <a:cxn ang="0">
                  <a:pos x="wd2" y="hd2"/>
                </a:cxn>
                <a:cxn ang="5400000">
                  <a:pos x="wd2" y="hd2"/>
                </a:cxn>
                <a:cxn ang="10800000">
                  <a:pos x="wd2" y="hd2"/>
                </a:cxn>
                <a:cxn ang="16200000">
                  <a:pos x="wd2" y="hd2"/>
                </a:cxn>
              </a:cxnLst>
              <a:rect l="0" t="0" r="r" b="b"/>
              <a:pathLst>
                <a:path w="21597" h="21600" fill="norm" stroke="1" extrusionOk="0">
                  <a:moveTo>
                    <a:pt x="1" y="0"/>
                  </a:moveTo>
                  <a:lnTo>
                    <a:pt x="21597" y="5"/>
                  </a:lnTo>
                  <a:cubicBezTo>
                    <a:pt x="21597" y="7579"/>
                    <a:pt x="21597" y="11058"/>
                    <a:pt x="21597" y="18632"/>
                  </a:cubicBezTo>
                  <a:cubicBezTo>
                    <a:pt x="19229" y="14709"/>
                    <a:pt x="14387" y="11715"/>
                    <a:pt x="10789" y="12209"/>
                  </a:cubicBezTo>
                  <a:cubicBezTo>
                    <a:pt x="7190" y="12704"/>
                    <a:pt x="3190" y="13448"/>
                    <a:pt x="7" y="21600"/>
                  </a:cubicBezTo>
                  <a:cubicBezTo>
                    <a:pt x="11" y="14400"/>
                    <a:pt x="-3" y="7200"/>
                    <a:pt x="1" y="0"/>
                  </a:cubicBezTo>
                  <a:close/>
                </a:path>
              </a:pathLst>
            </a:custGeom>
            <a:gradFill flip="none" rotWithShape="1">
              <a:gsLst>
                <a:gs pos="0">
                  <a:schemeClr val="accent6"/>
                </a:gs>
                <a:gs pos="100000">
                  <a:schemeClr val="accent1"/>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8" name="Rectangle 15"/>
            <p:cNvSpPr/>
            <p:nvPr/>
          </p:nvSpPr>
          <p:spPr>
            <a:xfrm rot="10800000">
              <a:off x="0" y="648"/>
              <a:ext cx="43927799" cy="150158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27"/>
                  </a:lnTo>
                  <a:cubicBezTo>
                    <a:pt x="21600" y="2882"/>
                    <a:pt x="21595" y="5738"/>
                    <a:pt x="21595" y="8593"/>
                  </a:cubicBezTo>
                  <a:cubicBezTo>
                    <a:pt x="18341" y="5446"/>
                    <a:pt x="14346" y="3389"/>
                    <a:pt x="10750" y="5538"/>
                  </a:cubicBezTo>
                  <a:cubicBezTo>
                    <a:pt x="7153" y="7688"/>
                    <a:pt x="3023" y="11153"/>
                    <a:pt x="10" y="21600"/>
                  </a:cubicBezTo>
                  <a:cubicBezTo>
                    <a:pt x="10" y="14417"/>
                    <a:pt x="0" y="7183"/>
                    <a:pt x="0" y="0"/>
                  </a:cubicBezTo>
                  <a:close/>
                </a:path>
              </a:pathLst>
            </a:custGeom>
            <a:gradFill flip="none" rotWithShape="1">
              <a:gsLst>
                <a:gs pos="0">
                  <a:srgbClr val="44546A"/>
                </a:gs>
                <a:gs pos="100000">
                  <a:schemeClr val="accent1"/>
                </a:gs>
              </a:gsLst>
              <a:lin ang="0" scaled="0"/>
            </a:gradFill>
            <a:ln w="12700" cap="flat">
              <a:noFill/>
              <a:miter lim="400000"/>
            </a:ln>
            <a:effectLst/>
          </p:spPr>
          <p:txBody>
            <a:bodyPr wrap="square" lIns="45719" tIns="45719" rIns="45719" bIns="45719" numCol="1" anchor="ctr">
              <a:noAutofit/>
            </a:bodyPr>
            <a:lstStyle/>
            <a:p>
              <a:pPr algn="ctr">
                <a:defRPr>
                  <a:solidFill>
                    <a:schemeClr val="accent1"/>
                  </a:solidFill>
                </a:defRPr>
              </a:pPr>
            </a:p>
          </p:txBody>
        </p:sp>
      </p:grpSp>
      <p:sp>
        <p:nvSpPr>
          <p:cNvPr id="10" name="Text Box 14"/>
          <p:cNvSpPr txBox="1"/>
          <p:nvPr/>
        </p:nvSpPr>
        <p:spPr>
          <a:xfrm>
            <a:off x="1042274" y="32156325"/>
            <a:ext cx="3708071" cy="340431"/>
          </a:xfrm>
          <a:prstGeom prst="rect">
            <a:avLst/>
          </a:prstGeom>
          <a:ln w="12700">
            <a:miter lim="400000"/>
          </a:ln>
          <a:extLst>
            <a:ext uri="{C572A759-6A51-4108-AA02-DFA0A04FC94B}">
              <ma14:wrappingTextBoxFlag xmlns:ma14="http://schemas.microsoft.com/office/mac/drawingml/2011/main" val="1"/>
            </a:ext>
          </a:extLst>
        </p:spPr>
        <p:txBody>
          <a:bodyPr lIns="39141" tIns="39141" rIns="39141" bIns="39141">
            <a:spAutoFit/>
          </a:bodyPr>
          <a:lstStyle/>
          <a:p>
            <a:pPr>
              <a:lnSpc>
                <a:spcPct val="65000"/>
              </a:lnSpc>
              <a:spcBef>
                <a:spcPts val="300"/>
              </a:spcBef>
              <a:defRPr b="1" sz="600">
                <a:solidFill>
                  <a:srgbClr val="BFBFBF"/>
                </a:solidFill>
                <a:latin typeface="Arial"/>
                <a:ea typeface="Arial"/>
                <a:cs typeface="Arial"/>
                <a:sym typeface="Arial"/>
              </a:defRPr>
            </a:pPr>
            <a:r>
              <a:t>RESEARCH POSTER PRESENTATION DESIGN © 2019</a:t>
            </a:r>
          </a:p>
          <a:p>
            <a:pPr>
              <a:lnSpc>
                <a:spcPct val="65000"/>
              </a:lnSpc>
              <a:spcBef>
                <a:spcPts val="600"/>
              </a:spcBef>
              <a:defRPr b="1" sz="1000">
                <a:solidFill>
                  <a:srgbClr val="BFBFBF"/>
                </a:solidFill>
                <a:latin typeface="Arial"/>
                <a:ea typeface="Arial"/>
                <a:cs typeface="Arial"/>
                <a:sym typeface="Arial"/>
              </a:defRPr>
            </a:pPr>
            <a:r>
              <a:t>www.PosterPresentations.com</a:t>
            </a:r>
          </a:p>
        </p:txBody>
      </p:sp>
      <p:grpSp>
        <p:nvGrpSpPr>
          <p:cNvPr id="16" name="Group 5"/>
          <p:cNvGrpSpPr/>
          <p:nvPr/>
        </p:nvGrpSpPr>
        <p:grpSpPr>
          <a:xfrm>
            <a:off x="-43304" y="11285"/>
            <a:ext cx="43905392" cy="4120076"/>
            <a:chOff x="0" y="0"/>
            <a:chExt cx="43905391" cy="4120075"/>
          </a:xfrm>
        </p:grpSpPr>
        <p:sp>
          <p:nvSpPr>
            <p:cNvPr id="11" name="Rectangle 4"/>
            <p:cNvSpPr/>
            <p:nvPr/>
          </p:nvSpPr>
          <p:spPr>
            <a:xfrm>
              <a:off x="43302" y="1095041"/>
              <a:ext cx="43854834" cy="3025034"/>
            </a:xfrm>
            <a:prstGeom prst="rect">
              <a:avLst/>
            </a:prstGeom>
            <a:gradFill flip="none" rotWithShape="1">
              <a:gsLst>
                <a:gs pos="0">
                  <a:schemeClr val="accent6"/>
                </a:gs>
                <a:gs pos="100000">
                  <a:schemeClr val="accent1"/>
                </a:gs>
              </a:gsLst>
              <a:lin ang="540000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grpSp>
          <p:nvGrpSpPr>
            <p:cNvPr id="15" name="Group 64"/>
            <p:cNvGrpSpPr/>
            <p:nvPr/>
          </p:nvGrpSpPr>
          <p:grpSpPr>
            <a:xfrm>
              <a:off x="0" y="-1"/>
              <a:ext cx="43905392" cy="4036530"/>
              <a:chOff x="0" y="0"/>
              <a:chExt cx="43905391" cy="4036528"/>
            </a:xfrm>
          </p:grpSpPr>
          <p:sp>
            <p:nvSpPr>
              <p:cNvPr id="12" name="Rectangle 16"/>
              <p:cNvSpPr/>
              <p:nvPr/>
            </p:nvSpPr>
            <p:spPr>
              <a:xfrm>
                <a:off x="29093" y="623592"/>
                <a:ext cx="43869048" cy="3412937"/>
              </a:xfrm>
              <a:custGeom>
                <a:avLst/>
                <a:gdLst/>
                <a:ahLst/>
                <a:cxnLst>
                  <a:cxn ang="0">
                    <a:pos x="wd2" y="hd2"/>
                  </a:cxn>
                  <a:cxn ang="5400000">
                    <a:pos x="wd2" y="hd2"/>
                  </a:cxn>
                  <a:cxn ang="10800000">
                    <a:pos x="wd2" y="hd2"/>
                  </a:cxn>
                  <a:cxn ang="16200000">
                    <a:pos x="wd2" y="hd2"/>
                  </a:cxn>
                </a:cxnLst>
                <a:rect l="0" t="0" r="r" b="b"/>
                <a:pathLst>
                  <a:path w="21599" h="21600" fill="norm" stroke="1" extrusionOk="0">
                    <a:moveTo>
                      <a:pt x="0" y="26"/>
                    </a:moveTo>
                    <a:lnTo>
                      <a:pt x="21599" y="0"/>
                    </a:lnTo>
                    <a:cubicBezTo>
                      <a:pt x="21598" y="7200"/>
                      <a:pt x="21597" y="14400"/>
                      <a:pt x="21597" y="21600"/>
                    </a:cubicBezTo>
                    <a:cubicBezTo>
                      <a:pt x="18861" y="14989"/>
                      <a:pt x="15001" y="11024"/>
                      <a:pt x="10802" y="11187"/>
                    </a:cubicBezTo>
                    <a:cubicBezTo>
                      <a:pt x="7202" y="11326"/>
                      <a:pt x="3180" y="12181"/>
                      <a:pt x="0" y="21552"/>
                    </a:cubicBezTo>
                    <a:cubicBezTo>
                      <a:pt x="-1" y="14352"/>
                      <a:pt x="0" y="7226"/>
                      <a:pt x="0" y="26"/>
                    </a:cubicBezTo>
                    <a:close/>
                  </a:path>
                </a:pathLst>
              </a:custGeom>
              <a:gradFill flip="none" rotWithShape="1">
                <a:gsLst>
                  <a:gs pos="0">
                    <a:schemeClr val="accent6"/>
                  </a:gs>
                  <a:gs pos="100000">
                    <a:schemeClr val="accent4"/>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3" name="Rectangle 16"/>
              <p:cNvSpPr/>
              <p:nvPr/>
            </p:nvSpPr>
            <p:spPr>
              <a:xfrm>
                <a:off x="15782" y="3850"/>
                <a:ext cx="43886665" cy="4021522"/>
              </a:xfrm>
              <a:custGeom>
                <a:avLst/>
                <a:gdLst/>
                <a:ahLst/>
                <a:cxnLst>
                  <a:cxn ang="0">
                    <a:pos x="wd2" y="hd2"/>
                  </a:cxn>
                  <a:cxn ang="5400000">
                    <a:pos x="wd2" y="hd2"/>
                  </a:cxn>
                  <a:cxn ang="10800000">
                    <a:pos x="wd2" y="hd2"/>
                  </a:cxn>
                  <a:cxn ang="16200000">
                    <a:pos x="wd2" y="hd2"/>
                  </a:cxn>
                </a:cxnLst>
                <a:rect l="0" t="0" r="r" b="b"/>
                <a:pathLst>
                  <a:path w="21597" h="21600" fill="norm" stroke="1" extrusionOk="0">
                    <a:moveTo>
                      <a:pt x="1" y="0"/>
                    </a:moveTo>
                    <a:lnTo>
                      <a:pt x="21597" y="5"/>
                    </a:lnTo>
                    <a:cubicBezTo>
                      <a:pt x="21597" y="7579"/>
                      <a:pt x="21597" y="11058"/>
                      <a:pt x="21597" y="18632"/>
                    </a:cubicBezTo>
                    <a:cubicBezTo>
                      <a:pt x="19229" y="14709"/>
                      <a:pt x="14387" y="11715"/>
                      <a:pt x="10789" y="12209"/>
                    </a:cubicBezTo>
                    <a:cubicBezTo>
                      <a:pt x="7190" y="12704"/>
                      <a:pt x="3190" y="13448"/>
                      <a:pt x="7" y="21600"/>
                    </a:cubicBezTo>
                    <a:cubicBezTo>
                      <a:pt x="11" y="14400"/>
                      <a:pt x="-3" y="7200"/>
                      <a:pt x="1" y="0"/>
                    </a:cubicBezTo>
                    <a:close/>
                  </a:path>
                </a:pathLst>
              </a:custGeom>
              <a:gradFill flip="none" rotWithShape="1">
                <a:gsLst>
                  <a:gs pos="0">
                    <a:schemeClr val="accent6"/>
                  </a:gs>
                  <a:gs pos="100000">
                    <a:schemeClr val="accent1"/>
                  </a:gs>
                </a:gsLst>
                <a:lin ang="0" scaled="0"/>
              </a:gra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4" name="Rectangle 15"/>
              <p:cNvSpPr/>
              <p:nvPr/>
            </p:nvSpPr>
            <p:spPr>
              <a:xfrm>
                <a:off x="0" y="-1"/>
                <a:ext cx="43905392" cy="403478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27"/>
                    </a:lnTo>
                    <a:cubicBezTo>
                      <a:pt x="21600" y="2882"/>
                      <a:pt x="21595" y="5738"/>
                      <a:pt x="21595" y="8593"/>
                    </a:cubicBezTo>
                    <a:cubicBezTo>
                      <a:pt x="18341" y="5446"/>
                      <a:pt x="14346" y="3389"/>
                      <a:pt x="10750" y="5538"/>
                    </a:cubicBezTo>
                    <a:cubicBezTo>
                      <a:pt x="7153" y="7688"/>
                      <a:pt x="3023" y="11153"/>
                      <a:pt x="10" y="21600"/>
                    </a:cubicBezTo>
                    <a:cubicBezTo>
                      <a:pt x="10" y="14417"/>
                      <a:pt x="0" y="7183"/>
                      <a:pt x="0" y="0"/>
                    </a:cubicBezTo>
                    <a:close/>
                  </a:path>
                </a:pathLst>
              </a:custGeom>
              <a:gradFill flip="none" rotWithShape="1">
                <a:gsLst>
                  <a:gs pos="0">
                    <a:srgbClr val="44546A"/>
                  </a:gs>
                  <a:gs pos="100000">
                    <a:schemeClr val="accent1"/>
                  </a:gs>
                </a:gsLst>
                <a:lin ang="0" scaled="0"/>
              </a:gradFill>
              <a:ln w="12700" cap="flat">
                <a:noFill/>
                <a:miter lim="400000"/>
              </a:ln>
              <a:effectLst/>
            </p:spPr>
            <p:txBody>
              <a:bodyPr wrap="square" lIns="45719" tIns="45719" rIns="45719" bIns="45719" numCol="1" anchor="ctr">
                <a:noAutofit/>
              </a:bodyPr>
              <a:lstStyle/>
              <a:p>
                <a:pPr algn="ctr">
                  <a:defRPr>
                    <a:solidFill>
                      <a:schemeClr val="accent1"/>
                    </a:solidFill>
                  </a:defRPr>
                </a:pPr>
              </a:p>
            </p:txBody>
          </p:sp>
        </p:grpSp>
      </p:grpSp>
      <p:graphicFrame>
        <p:nvGraphicFramePr>
          <p:cNvPr id="17" name="Table 73"/>
          <p:cNvGraphicFramePr/>
          <p:nvPr/>
        </p:nvGraphicFramePr>
        <p:xfrm>
          <a:off x="-10611120" y="14097"/>
          <a:ext cx="9776870" cy="32679222"/>
        </p:xfrm>
        <a:graphic xmlns:a="http://schemas.openxmlformats.org/drawingml/2006/main">
          <a:graphicData uri="http://schemas.openxmlformats.org/drawingml/2006/table">
            <a:tbl>
              <a:tblPr firstCol="0" firstRow="1" lastCol="0" lastRow="0" bandCol="0" bandRow="1" rtl="0">
                <a:tableStyleId>{4C3C2611-4C71-4FC5-86AE-919BDF0F9419}</a:tableStyleId>
              </a:tblPr>
              <a:tblGrid>
                <a:gridCol w="4192245"/>
                <a:gridCol w="5584624"/>
              </a:tblGrid>
              <a:tr h="1329113">
                <a:tc gridSpan="2">
                  <a:txBody>
                    <a:bodyPr/>
                    <a:lstStyle/>
                    <a:p>
                      <a:pPr algn="ctr">
                        <a:defRPr b="0" spc="600" sz="3600">
                          <a:solidFill>
                            <a:srgbClr val="1F3A4E"/>
                          </a:solidFill>
                          <a:latin typeface="Arial Black"/>
                          <a:ea typeface="Arial Black"/>
                          <a:cs typeface="Arial Black"/>
                          <a:sym typeface="Arial Black"/>
                        </a:defRPr>
                      </a:pPr>
                      <a:r>
                        <a:t>QUICK START GUIDE</a:t>
                      </a:r>
                      <a:br/>
                      <a:r>
                        <a:rPr b="1" spc="0" sz="2800">
                          <a:solidFill>
                            <a:srgbClr val="FF0000"/>
                          </a:solidFill>
                          <a:latin typeface="Trebuchet MS"/>
                          <a:ea typeface="Trebuchet MS"/>
                          <a:cs typeface="Trebuchet MS"/>
                          <a:sym typeface="Trebuchet MS"/>
                        </a:rPr>
                        <a:t>(THIS SIDEBAR WILL NOT PRINT)</a:t>
                      </a:r>
                    </a:p>
                  </a:txBody>
                  <a:tcPr marL="137160" marR="137160" marT="137160" marB="137160" anchor="t" anchorCtr="0" horzOverflow="overflow">
                    <a:solidFill>
                      <a:schemeClr val="accent4"/>
                    </a:solidFill>
                  </a:tcPr>
                </a:tc>
                <a:tc hMerge="1">
                  <a:tcPr/>
                </a:tc>
              </a:tr>
              <a:tr h="4206624">
                <a:tc gridSpan="2">
                  <a:txBody>
                    <a:bodyPr/>
                    <a:lstStyle/>
                    <a:p>
                      <a:pPr algn="l" defTabSz="3765639">
                        <a:defRPr sz="2000">
                          <a:solidFill>
                            <a:srgbClr val="D9D9D9"/>
                          </a:solidFill>
                          <a:latin typeface="Arial"/>
                          <a:ea typeface="Arial"/>
                          <a:cs typeface="Arial"/>
                          <a:sym typeface="Arial"/>
                        </a:defRPr>
                      </a:pPr>
                      <a:r>
                        <a:t>This PowerPoint template produces a </a:t>
                      </a:r>
                      <a:r>
                        <a:rPr>
                          <a:solidFill>
                            <a:schemeClr val="accent4"/>
                          </a:solidFill>
                        </a:rPr>
                        <a:t>36"x48" </a:t>
                      </a:r>
                      <a:r>
                        <a:t>presentation poster. You can use it to create your research poster by placing your title, subtitle, text, tables, charts and photos. </a:t>
                      </a:r>
                    </a:p>
                    <a:p>
                      <a:pPr algn="l" defTabSz="3765639">
                        <a:defRPr sz="2000">
                          <a:solidFill>
                            <a:srgbClr val="D9D9D9"/>
                          </a:solidFill>
                          <a:latin typeface="Arial"/>
                          <a:ea typeface="Arial"/>
                          <a:cs typeface="Arial"/>
                          <a:sym typeface="Arial"/>
                        </a:defRPr>
                      </a:pPr>
                    </a:p>
                    <a:p>
                      <a:pPr algn="l" defTabSz="3765639">
                        <a:defRPr sz="2000">
                          <a:solidFill>
                            <a:srgbClr val="D9D9D9"/>
                          </a:solidFill>
                          <a:latin typeface="Arial"/>
                          <a:ea typeface="Arial"/>
                          <a:cs typeface="Arial"/>
                          <a:sym typeface="Arial"/>
                        </a:defRPr>
                      </a:pPr>
                      <a:r>
                        <a:t>We provide a series of online tutorials that will guide you through the poster design process and answer your poster production questions. For complete template tutorials, go online to </a:t>
                      </a:r>
                      <a:r>
                        <a:rPr>
                          <a:solidFill>
                            <a:schemeClr val="accent4"/>
                          </a:solidFill>
                        </a:rPr>
                        <a:t>PosterPresentations.com</a:t>
                      </a:r>
                      <a:r>
                        <a:t> and click on the  </a:t>
                      </a:r>
                      <a:r>
                        <a:rPr>
                          <a:solidFill>
                            <a:schemeClr val="accent4"/>
                          </a:solidFill>
                        </a:rPr>
                        <a:t>HELP DESK</a:t>
                      </a:r>
                      <a:r>
                        <a:t> tab.</a:t>
                      </a:r>
                    </a:p>
                    <a:p>
                      <a:pPr algn="l" defTabSz="3765639">
                        <a:defRPr sz="2000">
                          <a:solidFill>
                            <a:srgbClr val="D9D9D9"/>
                          </a:solidFill>
                          <a:latin typeface="Arial"/>
                          <a:ea typeface="Arial"/>
                          <a:cs typeface="Arial"/>
                          <a:sym typeface="Arial"/>
                        </a:defRPr>
                      </a:pPr>
                    </a:p>
                    <a:p>
                      <a:pPr algn="l" defTabSz="3765639">
                        <a:defRPr sz="2000">
                          <a:solidFill>
                            <a:srgbClr val="D9D9D9"/>
                          </a:solidFill>
                          <a:latin typeface="Arial"/>
                          <a:ea typeface="Arial"/>
                          <a:cs typeface="Arial"/>
                          <a:sym typeface="Arial"/>
                        </a:defRPr>
                      </a:pPr>
                      <a:r>
                        <a:t>To print your poster using our same-day professional printing service, go online to </a:t>
                      </a:r>
                      <a:r>
                        <a:rPr>
                          <a:solidFill>
                            <a:schemeClr val="accent4"/>
                          </a:solidFill>
                        </a:rPr>
                        <a:t>PosterPresentations.com</a:t>
                      </a:r>
                      <a:r>
                        <a:t> and click on "</a:t>
                      </a:r>
                      <a:r>
                        <a:rPr>
                          <a:solidFill>
                            <a:schemeClr val="accent4"/>
                          </a:solidFill>
                        </a:rPr>
                        <a:t>Order your poster</a:t>
                      </a:r>
                      <a:r>
                        <a:t>".</a:t>
                      </a:r>
                    </a:p>
                  </a:txBody>
                  <a:tcPr marL="137160" marR="137160" marT="137160" marB="137160" anchor="t" anchorCtr="0" horzOverflow="overflow">
                    <a:solidFill>
                      <a:srgbClr val="010101"/>
                    </a:solidFill>
                  </a:tcPr>
                </a:tc>
                <a:tc hMerge="1">
                  <a:tcPr/>
                </a:tc>
              </a:tr>
              <a:tr h="4572417">
                <a:tc>
                  <a:txBody>
                    <a:bodyPr/>
                    <a:lstStyle/>
                    <a:p>
                      <a:pPr algn="ctr">
                        <a:defRPr sz="2000">
                          <a:solidFill>
                            <a:srgbClr val="1F3A4E"/>
                          </a:solidFill>
                        </a:defRPr>
                      </a:pPr>
                    </a:p>
                    <a:p>
                      <a:pPr algn="ctr">
                        <a:defRPr sz="2000">
                          <a:solidFill>
                            <a:srgbClr val="1F3A4E"/>
                          </a:solidFill>
                        </a:defRPr>
                      </a:pPr>
                    </a:p>
                    <a:p>
                      <a:pPr algn="ctr">
                        <a:defRPr sz="2000">
                          <a:solidFill>
                            <a:srgbClr val="FFFFFF"/>
                          </a:solidFill>
                          <a:latin typeface="Arial"/>
                          <a:ea typeface="Arial"/>
                          <a:cs typeface="Arial"/>
                          <a:sym typeface="Arial"/>
                        </a:defRPr>
                      </a:pPr>
                      <a:r>
                        <a:t>This is a template for a </a:t>
                      </a:r>
                    </a:p>
                    <a:p>
                      <a:pPr algn="ctr">
                        <a:defRPr sz="2000">
                          <a:solidFill>
                            <a:srgbClr val="FFFFFF"/>
                          </a:solidFill>
                          <a:latin typeface="Arial"/>
                          <a:ea typeface="Arial"/>
                          <a:cs typeface="Arial"/>
                          <a:sym typeface="Arial"/>
                        </a:defRPr>
                      </a:pPr>
                      <a:r>
                        <a:t>presentation poster</a:t>
                      </a:r>
                      <a:br/>
                      <a:r>
                        <a:rPr b="1" sz="3600">
                          <a:solidFill>
                            <a:schemeClr val="accent4"/>
                          </a:solidFill>
                        </a:rPr>
                        <a:t>36 inches tall</a:t>
                      </a:r>
                      <a:br>
                        <a:rPr b="1" sz="3600">
                          <a:solidFill>
                            <a:schemeClr val="accent4"/>
                          </a:solidFill>
                        </a:rPr>
                      </a:br>
                      <a:r>
                        <a:rPr b="1" sz="3600">
                          <a:solidFill>
                            <a:schemeClr val="accent4"/>
                          </a:solidFill>
                        </a:rPr>
                        <a:t>by</a:t>
                      </a:r>
                      <a:br>
                        <a:rPr b="1" sz="3600">
                          <a:solidFill>
                            <a:schemeClr val="accent4"/>
                          </a:solidFill>
                        </a:rPr>
                      </a:br>
                      <a:r>
                        <a:rPr b="1" sz="3600">
                          <a:solidFill>
                            <a:schemeClr val="accent4"/>
                          </a:solidFill>
                        </a:rPr>
                        <a:t>48 inches wide</a:t>
                      </a:r>
                      <a:br>
                        <a:rPr b="1" sz="3600">
                          <a:solidFill>
                            <a:schemeClr val="accent4"/>
                          </a:solidFill>
                        </a:rPr>
                      </a:br>
                    </a:p>
                  </a:txBody>
                  <a:tcPr marL="45720" marR="45720" marT="45720" marB="45720" anchor="t" anchorCtr="0" horzOverflow="overflow">
                    <a:solidFill>
                      <a:srgbClr val="010101"/>
                    </a:solidFill>
                  </a:tcPr>
                </a:tc>
                <a:tc>
                  <a:txBody>
                    <a:bodyPr/>
                    <a:lstStyle/>
                    <a:p>
                      <a:pPr algn="l">
                        <a:defRPr b="1" sz="2400">
                          <a:solidFill>
                            <a:schemeClr val="accent4"/>
                          </a:solidFill>
                          <a:latin typeface="Arial"/>
                          <a:ea typeface="Arial"/>
                          <a:cs typeface="Arial"/>
                          <a:sym typeface="Arial"/>
                        </a:defRPr>
                      </a:pPr>
                      <a:r>
                        <a:t>Important: Check the template size</a:t>
                      </a:r>
                      <a:br/>
                      <a:r>
                        <a:rPr b="0" sz="2000">
                          <a:solidFill>
                            <a:srgbClr val="D9D9D9"/>
                          </a:solidFill>
                        </a:rPr>
                        <a:t>Before you start working on your poster and to avoid printing problems check that you have downloaded and that you are using the correct size template for your poster presentation.</a:t>
                      </a:r>
                      <a:br>
                        <a:rPr b="0" sz="2000">
                          <a:solidFill>
                            <a:srgbClr val="D9D9D9"/>
                          </a:solidFill>
                        </a:rPr>
                      </a:br>
                      <a:r>
                        <a:rPr b="0" sz="2000">
                          <a:solidFill>
                            <a:srgbClr val="D9D9D9"/>
                          </a:solidFill>
                        </a:rPr>
                        <a:t>This template can also be printed at the following sizes without distortion and without any additional formatting:</a:t>
                      </a:r>
                      <a:br>
                        <a:rPr b="0" sz="2000">
                          <a:solidFill>
                            <a:srgbClr val="D9D9D9"/>
                          </a:solidFill>
                        </a:rPr>
                      </a:br>
                      <a:r>
                        <a:rPr b="0" sz="2000"/>
                        <a:t>30 tall x 40 wide</a:t>
                      </a:r>
                      <a:br>
                        <a:rPr b="0" sz="2000"/>
                      </a:br>
                      <a:r>
                        <a:rPr b="0" sz="2000"/>
                        <a:t>42 tall x 56 wide</a:t>
                      </a:r>
                      <a:br>
                        <a:rPr b="0" sz="2000"/>
                      </a:br>
                      <a:r>
                        <a:rPr b="0" sz="2000"/>
                        <a:t>48 tall x 64 wide</a:t>
                      </a:r>
                    </a:p>
                  </a:txBody>
                  <a:tcPr marL="137160" marR="137160" marT="137160" marB="137160" anchor="t" anchorCtr="0" horzOverflow="overflow">
                    <a:solidFill>
                      <a:srgbClr val="010101"/>
                    </a:solidFill>
                  </a:tcPr>
                </a:tc>
              </a:tr>
              <a:tr h="4288692">
                <a:tc>
                  <a:txBody>
                    <a:bodyPr/>
                    <a:lstStyle/>
                    <a:p>
                      <a:pPr algn="l">
                        <a:defRPr sz="8600"/>
                      </a:pPr>
                    </a:p>
                  </a:txBody>
                  <a:tcPr marL="45720" marR="45720" marT="45720" marB="45720" anchor="t" anchorCtr="0" horzOverflow="overflow">
                    <a:blipFill rotWithShape="1">
                      <a:blip r:embed="rId2"/>
                      <a:srcRect l="0" t="0" r="0" b="0"/>
                      <a:stretch>
                        <a:fillRect/>
                      </a:stretch>
                    </a:blipFill>
                  </a:tcPr>
                </a:tc>
                <a:tc>
                  <a:txBody>
                    <a:bodyPr/>
                    <a:lstStyle/>
                    <a:p>
                      <a:pPr algn="l">
                        <a:defRPr b="1" sz="2400">
                          <a:solidFill>
                            <a:schemeClr val="accent4"/>
                          </a:solidFill>
                          <a:latin typeface="Arial"/>
                          <a:ea typeface="Arial"/>
                          <a:cs typeface="Arial"/>
                          <a:sym typeface="Arial"/>
                        </a:defRPr>
                      </a:pPr>
                      <a:r>
                        <a:t>How to </a:t>
                      </a:r>
                      <a:r>
                        <a:rPr sz="4000"/>
                        <a:t>Zoom in </a:t>
                      </a:r>
                      <a:r>
                        <a:t>and </a:t>
                      </a:r>
                      <a:r>
                        <a:rPr sz="1800"/>
                        <a:t>out</a:t>
                      </a:r>
                    </a:p>
                    <a:p>
                      <a:pPr algn="l">
                        <a:defRPr sz="2000">
                          <a:solidFill>
                            <a:srgbClr val="D9D9D9"/>
                          </a:solidFill>
                          <a:latin typeface="Arial"/>
                          <a:ea typeface="Arial"/>
                          <a:cs typeface="Arial"/>
                          <a:sym typeface="Arial"/>
                        </a:defRPr>
                      </a:pPr>
                      <a:r>
                        <a:t>Use the PowerPoint zoom tool to adjust the screen magnification to view comfortably. PowerPoint provides 2 ways to zoom: </a:t>
                      </a:r>
                      <a:br/>
                      <a:r>
                        <a:rPr>
                          <a:solidFill>
                            <a:schemeClr val="accent4"/>
                          </a:solidFill>
                        </a:rPr>
                        <a:t>1. </a:t>
                      </a:r>
                      <a:r>
                        <a:t>On the top menu bar click on the VIEW tab and then click on ZOOM. Choose the zoom percentage that works best for you. </a:t>
                      </a:r>
                      <a:br/>
                      <a:r>
                        <a:rPr>
                          <a:solidFill>
                            <a:schemeClr val="accent4"/>
                          </a:solidFill>
                        </a:rPr>
                        <a:t>2. </a:t>
                      </a:r>
                      <a:r>
                        <a:t>For better zoom flexibility, use the zoom slider at the bottom right of the window.</a:t>
                      </a:r>
                    </a:p>
                  </a:txBody>
                  <a:tcPr marL="137160" marR="137160" marT="137160" marB="137160" anchor="t" anchorCtr="0" horzOverflow="overflow">
                    <a:solidFill>
                      <a:srgbClr val="010101"/>
                    </a:solidFill>
                  </a:tcPr>
                </a:tc>
              </a:tr>
              <a:tr h="1800526">
                <a:tc gridSpan="2">
                  <a:txBody>
                    <a:bodyPr/>
                    <a:lstStyle/>
                    <a:p>
                      <a:pPr algn="l">
                        <a:defRPr b="1" sz="2400">
                          <a:solidFill>
                            <a:schemeClr val="accent4"/>
                          </a:solidFill>
                          <a:latin typeface="Arial"/>
                          <a:ea typeface="Arial"/>
                          <a:cs typeface="Arial"/>
                          <a:sym typeface="Arial"/>
                        </a:defRPr>
                      </a:pPr>
                      <a:r>
                        <a:t>Ruler and Guides</a:t>
                      </a:r>
                      <a:br/>
                      <a:r>
                        <a:rPr b="0" sz="2000">
                          <a:solidFill>
                            <a:srgbClr val="D9D9D9"/>
                          </a:solidFill>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45720" marR="45720" marT="45720" marB="45720" anchor="t" anchorCtr="0" horzOverflow="overflow">
                    <a:solidFill>
                      <a:srgbClr val="010101"/>
                    </a:solidFill>
                  </a:tcPr>
                </a:tc>
                <a:tc hMerge="1">
                  <a:tcPr/>
                </a:tc>
              </a:tr>
              <a:tr h="3824339">
                <a:tc>
                  <a:txBody>
                    <a:bodyPr/>
                    <a:lstStyle/>
                    <a:p>
                      <a:pPr algn="l">
                        <a:defRPr sz="8600"/>
                      </a:pPr>
                    </a:p>
                  </a:txBody>
                  <a:tcPr marL="45720" marR="45720" marT="45720" marB="45720" anchor="t" anchorCtr="0" horzOverflow="overflow">
                    <a:blipFill rotWithShape="1">
                      <a:blip r:embed="rId3"/>
                      <a:srcRect l="0" t="0" r="0" b="0"/>
                      <a:stretch>
                        <a:fillRect/>
                      </a:stretch>
                    </a:blipFill>
                  </a:tcPr>
                </a:tc>
                <a:tc>
                  <a:txBody>
                    <a:bodyPr/>
                    <a:lstStyle/>
                    <a:p>
                      <a:pPr lvl="1" indent="0" algn="l" defTabSz="114300">
                        <a:defRPr b="1" sz="2400">
                          <a:solidFill>
                            <a:schemeClr val="accent4"/>
                          </a:solidFill>
                          <a:latin typeface="Arial"/>
                          <a:ea typeface="Arial"/>
                          <a:cs typeface="Arial"/>
                          <a:sym typeface="Arial"/>
                        </a:defRPr>
                      </a:pPr>
                      <a:r>
                        <a:t>Headers and text containers</a:t>
                      </a:r>
                      <a:br/>
                      <a:r>
                        <a:rPr b="0" sz="2000">
                          <a:solidFill>
                            <a:srgbClr val="D9D9D9"/>
                          </a:solidFill>
                        </a:rPr>
                        <a:t>Included in this template are commonly used section headers such as Abstract, Objectives, Methods, Results, etc. </a:t>
                      </a:r>
                      <a:br>
                        <a:rPr b="0" sz="2000">
                          <a:solidFill>
                            <a:srgbClr val="D9D9D9"/>
                          </a:solidFill>
                        </a:rPr>
                      </a:br>
                      <a:r>
                        <a:rPr b="0" sz="2000"/>
                        <a:t>-</a:t>
                      </a:r>
                      <a:r>
                        <a:rPr b="0" sz="2000">
                          <a:solidFill>
                            <a:srgbClr val="FFFFFF"/>
                          </a:solidFill>
                        </a:rPr>
                        <a:t> </a:t>
                      </a:r>
                      <a:r>
                        <a:rPr b="0" sz="2000">
                          <a:solidFill>
                            <a:srgbClr val="D9D9D9"/>
                          </a:solidFill>
                        </a:rPr>
                        <a:t>Click inside a section header to add its text. </a:t>
                      </a:r>
                      <a:br>
                        <a:rPr b="0" sz="2000">
                          <a:solidFill>
                            <a:srgbClr val="D9D9D9"/>
                          </a:solidFill>
                        </a:rPr>
                      </a:br>
                      <a:r>
                        <a:rPr b="0" sz="2000"/>
                        <a:t>-</a:t>
                      </a:r>
                      <a:r>
                        <a:rPr b="0" sz="2000">
                          <a:solidFill>
                            <a:srgbClr val="FFFFFF"/>
                          </a:solidFill>
                        </a:rPr>
                        <a:t> </a:t>
                      </a:r>
                      <a:r>
                        <a:rPr b="0" sz="2000">
                          <a:solidFill>
                            <a:srgbClr val="D9D9D9"/>
                          </a:solidFill>
                        </a:rPr>
                        <a:t>To add another header, click on edge of the section box so that it is outlined. Copy and paste it. </a:t>
                      </a:r>
                      <a:br>
                        <a:rPr b="0" sz="2000">
                          <a:solidFill>
                            <a:srgbClr val="D9D9D9"/>
                          </a:solidFill>
                        </a:rPr>
                      </a:br>
                      <a:r>
                        <a:rPr b="0" sz="2000"/>
                        <a:t>-</a:t>
                      </a:r>
                      <a:r>
                        <a:rPr b="0" sz="2000">
                          <a:solidFill>
                            <a:srgbClr val="FFFFFF"/>
                          </a:solidFill>
                        </a:rPr>
                        <a:t> </a:t>
                      </a:r>
                      <a:r>
                        <a:rPr b="0" sz="2000">
                          <a:solidFill>
                            <a:srgbClr val="D9D9D9"/>
                          </a:solidFill>
                        </a:rPr>
                        <a:t>To increase its size, click on the white circles and expand to the the desired size.</a:t>
                      </a:r>
                    </a:p>
                  </a:txBody>
                  <a:tcPr marL="137160" marR="137160" marT="137160" marB="137160" anchor="t" anchorCtr="0" horzOverflow="overflow">
                    <a:solidFill>
                      <a:srgbClr val="010101"/>
                    </a:solidFill>
                  </a:tcPr>
                </a:tc>
              </a:tr>
              <a:tr h="3519134">
                <a:tc gridSpan="2">
                  <a:txBody>
                    <a:bodyPr/>
                    <a:lstStyle/>
                    <a:p>
                      <a:pPr algn="l">
                        <a:defRPr b="1" sz="2400">
                          <a:solidFill>
                            <a:schemeClr val="accent4"/>
                          </a:solidFill>
                          <a:latin typeface="Arial"/>
                          <a:ea typeface="Arial"/>
                          <a:cs typeface="Arial"/>
                          <a:sym typeface="Arial"/>
                        </a:defRPr>
                      </a:pPr>
                      <a:r>
                        <a:t>Adding content to the poster</a:t>
                      </a:r>
                    </a:p>
                    <a:p>
                      <a:pPr algn="l">
                        <a:defRPr sz="2000">
                          <a:solidFill>
                            <a:srgbClr val="D9D9D9"/>
                          </a:solidFill>
                          <a:latin typeface="Arial"/>
                          <a:ea typeface="Arial"/>
                          <a:cs typeface="Arial"/>
                          <a:sym typeface="Arial"/>
                        </a:defRPr>
                      </a:pPr>
                      <a: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lgn="l">
                        <a:buSzPct val="100000"/>
                        <a:buChar char="-"/>
                        <a:defRPr sz="2000">
                          <a:solidFill>
                            <a:srgbClr val="D9D9D9"/>
                          </a:solidFill>
                          <a:latin typeface="Arial"/>
                          <a:ea typeface="Arial"/>
                          <a:cs typeface="Arial"/>
                          <a:sym typeface="Arial"/>
                        </a:defRPr>
                      </a:pPr>
                      <a:r>
                        <a:t>If you run out of room, try to reduce the size of your fonts and/or the size of your graphics. If there is a lot of empty space try to increase your font sizes and the size of your graphics. The font used for references can be smaller.</a:t>
                      </a:r>
                    </a:p>
                  </a:txBody>
                  <a:tcPr marL="45720" marR="45720" marT="45720" marB="45720" anchor="t" anchorCtr="0" horzOverflow="overflow">
                    <a:solidFill>
                      <a:srgbClr val="010101"/>
                    </a:solidFill>
                  </a:tcPr>
                </a:tc>
                <a:tc hMerge="1">
                  <a:tcPr/>
                </a:tc>
              </a:tr>
              <a:tr h="2377657">
                <a:tc gridSpan="2">
                  <a:txBody>
                    <a:bodyPr/>
                    <a:lstStyle/>
                    <a:p>
                      <a:pPr algn="l" defTabSz="1518341">
                        <a:defRPr b="1" sz="2400">
                          <a:solidFill>
                            <a:schemeClr val="accent4"/>
                          </a:solidFill>
                          <a:latin typeface="Arial"/>
                          <a:ea typeface="Arial"/>
                          <a:cs typeface="Arial"/>
                          <a:sym typeface="Arial"/>
                        </a:defRPr>
                      </a:pPr>
                      <a:r>
                        <a:t>Photos</a:t>
                      </a:r>
                    </a:p>
                    <a:p>
                      <a:pPr algn="l" defTabSz="977900">
                        <a:defRPr sz="2000">
                          <a:solidFill>
                            <a:srgbClr val="D9D9D9"/>
                          </a:solidFill>
                          <a:latin typeface="Arial"/>
                          <a:ea typeface="Arial"/>
                          <a:cs typeface="Arial"/>
                          <a:sym typeface="Arial"/>
                        </a:defRPr>
                      </a:pPr>
                      <a: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37160" marR="137160" marT="137160" marB="137160" anchor="t" anchorCtr="0" horzOverflow="overflow">
                    <a:solidFill>
                      <a:srgbClr val="010101"/>
                    </a:solidFill>
                  </a:tcPr>
                </a:tc>
                <a:tc hMerge="1">
                  <a:tcPr/>
                </a:tc>
              </a:tr>
              <a:tr h="2293170">
                <a:tc gridSpan="2">
                  <a:txBody>
                    <a:bodyPr/>
                    <a:lstStyle/>
                    <a:p>
                      <a:pPr algn="l">
                        <a:defRPr sz="8600"/>
                      </a:pPr>
                    </a:p>
                  </a:txBody>
                  <a:tcPr marL="137160" marR="137160" marT="137160" marB="137160" anchor="t" anchorCtr="0" horzOverflow="overflow">
                    <a:blipFill rotWithShape="1">
                      <a:blip r:embed="rId4"/>
                      <a:srcRect l="0" t="0" r="0" b="0"/>
                      <a:stretch>
                        <a:fillRect/>
                      </a:stretch>
                    </a:blipFill>
                  </a:tcPr>
                </a:tc>
                <a:tc hMerge="1">
                  <a:tcPr/>
                </a:tc>
              </a:tr>
              <a:tr h="1280277">
                <a:tc gridSpan="2">
                  <a:txBody>
                    <a:bodyPr/>
                    <a:lstStyle/>
                    <a:p>
                      <a:pPr algn="l" defTabSz="1518341">
                        <a:defRPr b="1" sz="2400">
                          <a:solidFill>
                            <a:schemeClr val="accent4"/>
                          </a:solidFill>
                          <a:latin typeface="Arial"/>
                          <a:ea typeface="Arial"/>
                          <a:cs typeface="Arial"/>
                          <a:sym typeface="Arial"/>
                        </a:defRPr>
                      </a:pPr>
                      <a:r>
                        <a:t>Quality check your graphics</a:t>
                      </a:r>
                    </a:p>
                    <a:p>
                      <a:pPr algn="l" defTabSz="1518341">
                        <a:defRPr sz="2000">
                          <a:solidFill>
                            <a:srgbClr val="D9D9D9"/>
                          </a:solidFill>
                          <a:latin typeface="Arial"/>
                          <a:ea typeface="Arial"/>
                          <a:cs typeface="Arial"/>
                          <a:sym typeface="Arial"/>
                        </a:defRPr>
                      </a:pPr>
                      <a:r>
                        <a:t>Zoom in and look at your images at 100%-200% magnification. If they look clear, they will print well. </a:t>
                      </a:r>
                    </a:p>
                  </a:txBody>
                  <a:tcPr marL="137160" marR="137160" marT="137160" marB="137160" anchor="t" anchorCtr="0" horzOverflow="overflow">
                    <a:solidFill>
                      <a:srgbClr val="010101"/>
                    </a:solidFill>
                  </a:tcPr>
                </a:tc>
                <a:tc hMerge="1">
                  <a:tcPr/>
                </a:tc>
              </a:tr>
              <a:tr h="3187270">
                <a:tc gridSpan="2">
                  <a:txBody>
                    <a:bodyPr/>
                    <a:lstStyle/>
                    <a:p>
                      <a:pPr algn="l">
                        <a:defRPr sz="8600"/>
                      </a:pPr>
                    </a:p>
                  </a:txBody>
                  <a:tcPr marL="137160" marR="137160" marT="137160" marB="137160" anchor="t" anchorCtr="0" horzOverflow="overflow">
                    <a:blipFill rotWithShape="1">
                      <a:blip r:embed="rId5"/>
                      <a:srcRect l="0" t="0" r="0" b="0"/>
                      <a:stretch>
                        <a:fillRect/>
                      </a:stretch>
                    </a:blipFill>
                  </a:tcPr>
                </a:tc>
                <a:tc hMerge="1">
                  <a:tcPr/>
                </a:tc>
              </a:tr>
            </a:tbl>
          </a:graphicData>
        </a:graphic>
      </p:graphicFrame>
      <p:graphicFrame>
        <p:nvGraphicFramePr>
          <p:cNvPr id="18" name="Table 16"/>
          <p:cNvGraphicFramePr/>
          <p:nvPr/>
        </p:nvGraphicFramePr>
        <p:xfrm>
          <a:off x="44695228" y="-84749"/>
          <a:ext cx="9430189" cy="33075070"/>
        </p:xfrm>
        <a:graphic xmlns:a="http://schemas.openxmlformats.org/drawingml/2006/main">
          <a:graphicData uri="http://schemas.openxmlformats.org/drawingml/2006/table">
            <a:tbl>
              <a:tblPr firstCol="0" firstRow="1" lastCol="0" lastRow="0" bandCol="0" bandRow="1" rtl="0">
                <a:tableStyleId>{4C3C2611-4C71-4FC5-86AE-919BDF0F9419}</a:tableStyleId>
              </a:tblPr>
              <a:tblGrid>
                <a:gridCol w="3343835"/>
                <a:gridCol w="1381559"/>
                <a:gridCol w="4704794"/>
              </a:tblGrid>
              <a:tr h="1756431">
                <a:tc gridSpan="3">
                  <a:txBody>
                    <a:bodyPr/>
                    <a:lstStyle/>
                    <a:p>
                      <a:pPr algn="ctr">
                        <a:defRPr b="0" spc="600" sz="4000">
                          <a:solidFill>
                            <a:srgbClr val="1F3A4E"/>
                          </a:solidFill>
                          <a:latin typeface="Arial Black"/>
                          <a:ea typeface="Arial Black"/>
                          <a:cs typeface="Arial Black"/>
                          <a:sym typeface="Arial Black"/>
                        </a:defRPr>
                      </a:pPr>
                      <a:r>
                        <a:t>QUICK START GUIDE</a:t>
                      </a:r>
                      <a:br/>
                      <a:r>
                        <a:rPr b="1" spc="0" sz="3200">
                          <a:solidFill>
                            <a:srgbClr val="FF0000"/>
                          </a:solidFill>
                          <a:latin typeface="Trebuchet MS"/>
                          <a:ea typeface="Trebuchet MS"/>
                          <a:cs typeface="Trebuchet MS"/>
                          <a:sym typeface="Trebuchet MS"/>
                        </a:rPr>
                        <a:t>(THIS SIDEBAR WILL NOT PRINT)</a:t>
                      </a:r>
                    </a:p>
                  </a:txBody>
                  <a:tcPr marL="137160" marR="137160" marT="137160" marB="137160" anchor="t" anchorCtr="0" horzOverflow="overflow">
                    <a:solidFill>
                      <a:schemeClr val="accent4"/>
                    </a:solidFill>
                  </a:tcPr>
                </a:tc>
                <a:tc hMerge="1">
                  <a:tcPr/>
                </a:tc>
                <a:tc hMerge="1">
                  <a:tcPr/>
                </a:tc>
              </a:tr>
              <a:tr h="5563101">
                <a:tc gridSpan="3">
                  <a:txBody>
                    <a:bodyPr/>
                    <a:lstStyle/>
                    <a:p>
                      <a:pPr algn="l">
                        <a:defRPr b="1" sz="2800">
                          <a:solidFill>
                            <a:schemeClr val="accent4"/>
                          </a:solidFill>
                          <a:latin typeface="Arial"/>
                          <a:ea typeface="Arial"/>
                          <a:cs typeface="Arial"/>
                          <a:sym typeface="Arial"/>
                        </a:defRPr>
                      </a:pPr>
                      <a:r>
                        <a:t>How to change the template colors</a:t>
                      </a:r>
                    </a:p>
                    <a:p>
                      <a:pPr algn="l" defTabSz="114300">
                        <a:defRPr sz="2400">
                          <a:solidFill>
                            <a:srgbClr val="D9D9D9"/>
                          </a:solidFill>
                          <a:latin typeface="Arial"/>
                          <a:ea typeface="Arial"/>
                          <a:cs typeface="Arial"/>
                          <a:sym typeface="Arial"/>
                        </a:defRPr>
                      </a:pPr>
                      <a:r>
                        <a:t>You can change the overall template color theme by clicking on the COLORS dropdown menu under the DESIGN tab. You can see a tutorial here: </a:t>
                      </a:r>
                      <a:r>
                        <a:rPr u="sng">
                          <a:solidFill>
                            <a:srgbClr val="0563C1"/>
                          </a:solidFill>
                          <a:uFill>
                            <a:solidFill>
                              <a:srgbClr val="0563C1"/>
                            </a:solidFill>
                          </a:uFill>
                          <a:latin typeface="+mn-lt"/>
                          <a:ea typeface="+mn-ea"/>
                          <a:cs typeface="+mn-cs"/>
                          <a:sym typeface="Calibri"/>
                          <a:hlinkClick r:id="rId6" invalidUrl="" action="" tgtFrame="" tooltip="" history="1" highlightClick="0" endSnd="0"/>
                        </a:rPr>
                        <a:t>https://www.posterpresentations.com/how-to-change-the-research-poster-template-colors.html</a:t>
                      </a:r>
                      <a:endParaRPr>
                        <a:solidFill>
                          <a:schemeClr val="accent4"/>
                        </a:solidFill>
                      </a:endParaRPr>
                    </a:p>
                    <a:p>
                      <a:pPr algn="l" defTabSz="114300">
                        <a:defRPr sz="2400">
                          <a:solidFill>
                            <a:srgbClr val="D9D9D9"/>
                          </a:solidFill>
                          <a:latin typeface="Arial"/>
                          <a:ea typeface="Arial"/>
                          <a:cs typeface="Arial"/>
                          <a:sym typeface="Arial"/>
                        </a:defRPr>
                      </a:pPr>
                    </a:p>
                    <a:p>
                      <a:pPr algn="l" defTabSz="114300">
                        <a:defRPr sz="2400">
                          <a:solidFill>
                            <a:srgbClr val="D9D9D9"/>
                          </a:solidFill>
                          <a:latin typeface="Arial"/>
                          <a:ea typeface="Arial"/>
                          <a:cs typeface="Arial"/>
                          <a:sym typeface="Arial"/>
                        </a:defRPr>
                      </a:pPr>
                      <a:r>
                        <a:t>You can also manually change the color of individual elements by going to VIEW &gt; SLIDE MASTER. On the left side of your screen select the background master where you can change the template background, column sizes, etc. </a:t>
                      </a:r>
                    </a:p>
                    <a:p>
                      <a:pPr algn="l" defTabSz="114300">
                        <a:defRPr sz="2400">
                          <a:solidFill>
                            <a:srgbClr val="D9D9D9"/>
                          </a:solidFill>
                          <a:latin typeface="Arial"/>
                          <a:ea typeface="Arial"/>
                          <a:cs typeface="Arial"/>
                          <a:sym typeface="Arial"/>
                        </a:defRPr>
                      </a:pPr>
                    </a:p>
                    <a:p>
                      <a:pPr algn="l" defTabSz="114300">
                        <a:defRPr sz="2400">
                          <a:solidFill>
                            <a:srgbClr val="D9D9D9"/>
                          </a:solidFill>
                          <a:latin typeface="Arial"/>
                          <a:ea typeface="Arial"/>
                          <a:cs typeface="Arial"/>
                          <a:sym typeface="Arial"/>
                        </a:defRPr>
                      </a:pPr>
                      <a:r>
                        <a:t>After you finish working on the SLIDE MASTER, it is important that you go to VIEW &gt; NORMAL to continue working on your poster. </a:t>
                      </a:r>
                    </a:p>
                  </a:txBody>
                  <a:tcPr marL="137160" marR="137160" marT="137160" marB="137160" anchor="t" anchorCtr="0" horzOverflow="overflow">
                    <a:solidFill>
                      <a:srgbClr val="000000"/>
                    </a:solidFill>
                  </a:tcPr>
                </a:tc>
                <a:tc hMerge="1">
                  <a:tcPr/>
                </a:tc>
                <a:tc hMerge="1">
                  <a:tcPr/>
                </a:tc>
              </a:tr>
              <a:tr h="3667719">
                <a:tc gridSpan="3">
                  <a:txBody>
                    <a:bodyPr/>
                    <a:lstStyle/>
                    <a:p>
                      <a:pPr algn="l">
                        <a:defRPr b="1" sz="2800">
                          <a:solidFill>
                            <a:schemeClr val="accent4"/>
                          </a:solidFill>
                          <a:latin typeface="Arial"/>
                          <a:ea typeface="Arial"/>
                          <a:cs typeface="Arial"/>
                          <a:sym typeface="Arial"/>
                        </a:defRPr>
                      </a:pPr>
                      <a:r>
                        <a:t>How to change the column layout configuration</a:t>
                      </a:r>
                    </a:p>
                    <a:p>
                      <a:pPr algn="l">
                        <a:defRPr sz="2400">
                          <a:solidFill>
                            <a:srgbClr val="D9D9D9"/>
                          </a:solidFill>
                          <a:latin typeface="Arial"/>
                          <a:ea typeface="Arial"/>
                          <a:cs typeface="Arial"/>
                          <a:sym typeface="Arial"/>
                        </a:defRPr>
                      </a:pPr>
                      <a:r>
                        <a:t>You can manually change the configuration on the columns by going to VIEW &gt; SLIDE MASTER. You can delete columns, resize them or modify them as needed for your layout. </a:t>
                      </a:r>
                    </a:p>
                    <a:p>
                      <a:pPr algn="l" defTabSz="3765365">
                        <a:defRPr sz="2400">
                          <a:solidFill>
                            <a:srgbClr val="D9D9D9"/>
                          </a:solidFill>
                          <a:latin typeface="Arial"/>
                          <a:ea typeface="Arial"/>
                          <a:cs typeface="Arial"/>
                          <a:sym typeface="Arial"/>
                        </a:defRPr>
                      </a:pPr>
                      <a:r>
                        <a:t>You can see a tutorial here: </a:t>
                      </a:r>
                      <a:r>
                        <a:rPr u="sng">
                          <a:solidFill>
                            <a:schemeClr val="accent4"/>
                          </a:solidFill>
                        </a:rPr>
                        <a:t>https://www.posterpresentations.com/how-to-change-the-column-configuration.html</a:t>
                      </a:r>
                    </a:p>
                  </a:txBody>
                  <a:tcPr marL="137160" marR="137160" marT="137160" marB="137160" anchor="t" anchorCtr="0" horzOverflow="overflow">
                    <a:solidFill>
                      <a:srgbClr val="000000"/>
                    </a:solidFill>
                  </a:tcPr>
                </a:tc>
                <a:tc hMerge="1">
                  <a:tcPr/>
                </a:tc>
                <a:tc hMerge="1">
                  <a:tcPr/>
                </a:tc>
              </a:tr>
              <a:tr h="5177074">
                <a:tc gridSpan="2">
                  <a:txBody>
                    <a:bodyPr/>
                    <a:lstStyle/>
                    <a:p>
                      <a:pPr algn="l">
                        <a:defRPr sz="8600"/>
                      </a:pPr>
                    </a:p>
                  </a:txBody>
                  <a:tcPr marL="137160" marR="137160" marT="137160" marB="137160" anchor="t" anchorCtr="0" horzOverflow="overflow">
                    <a:blipFill rotWithShape="1">
                      <a:blip r:embed="rId7"/>
                      <a:srcRect l="0" t="0" r="0" b="0"/>
                      <a:stretch>
                        <a:fillRect/>
                      </a:stretch>
                    </a:blipFill>
                  </a:tcPr>
                </a:tc>
                <a:tc hMerge="1">
                  <a:tcPr/>
                </a:tc>
                <a:tc rowSpan="2">
                  <a:txBody>
                    <a:bodyPr/>
                    <a:lstStyle/>
                    <a:p>
                      <a:pPr algn="l" defTabSz="1518341">
                        <a:defRPr b="1" sz="2800">
                          <a:solidFill>
                            <a:schemeClr val="accent4"/>
                          </a:solidFill>
                          <a:latin typeface="Arial"/>
                          <a:ea typeface="Arial"/>
                          <a:cs typeface="Arial"/>
                          <a:sym typeface="Arial"/>
                        </a:defRPr>
                      </a:pPr>
                      <a:r>
                        <a:t>How to hide the QUICK START GUIDE bars from the sides of the template</a:t>
                      </a:r>
                    </a:p>
                    <a:p>
                      <a:pPr algn="l" defTabSz="114300">
                        <a:defRPr sz="2400">
                          <a:solidFill>
                            <a:srgbClr val="D9D9D9"/>
                          </a:solidFill>
                          <a:latin typeface="Arial"/>
                          <a:ea typeface="Arial"/>
                          <a:cs typeface="Arial"/>
                          <a:sym typeface="Arial"/>
                        </a:defRPr>
                      </a:pPr>
                      <a:r>
                        <a:t>The Quick Start Guides </a:t>
                      </a:r>
                      <a:r>
                        <a:rPr u="sng"/>
                        <a:t>are outside the template’s printable area</a:t>
                      </a:r>
                      <a:r>
                        <a:t> and they will not be on the printed poster. </a:t>
                      </a:r>
                    </a:p>
                    <a:p>
                      <a:pPr algn="l" defTabSz="114300">
                        <a:defRPr sz="2400">
                          <a:solidFill>
                            <a:srgbClr val="D9D9D9"/>
                          </a:solidFill>
                          <a:latin typeface="Arial"/>
                          <a:ea typeface="Arial"/>
                          <a:cs typeface="Arial"/>
                          <a:sym typeface="Arial"/>
                        </a:defRPr>
                      </a:pPr>
                    </a:p>
                    <a:p>
                      <a:pPr algn="l" defTabSz="114300">
                        <a:defRPr sz="2400">
                          <a:solidFill>
                            <a:srgbClr val="D9D9D9"/>
                          </a:solidFill>
                          <a:latin typeface="Arial"/>
                          <a:ea typeface="Arial"/>
                          <a:cs typeface="Arial"/>
                          <a:sym typeface="Arial"/>
                        </a:defRPr>
                      </a:pPr>
                      <a:r>
                        <a:t>If you create a PDF file from your template, the guides will not be included.</a:t>
                      </a:r>
                    </a:p>
                    <a:p>
                      <a:pPr algn="l" defTabSz="114300">
                        <a:defRPr sz="2400">
                          <a:solidFill>
                            <a:srgbClr val="D9D9D9"/>
                          </a:solidFill>
                          <a:latin typeface="Arial"/>
                          <a:ea typeface="Arial"/>
                          <a:cs typeface="Arial"/>
                          <a:sym typeface="Arial"/>
                        </a:defRPr>
                      </a:pPr>
                    </a:p>
                    <a:p>
                      <a:pPr algn="l" defTabSz="114300">
                        <a:defRPr sz="2400">
                          <a:solidFill>
                            <a:srgbClr val="D9D9D9"/>
                          </a:solidFill>
                          <a:latin typeface="Arial"/>
                          <a:ea typeface="Arial"/>
                          <a:cs typeface="Arial"/>
                          <a:sym typeface="Arial"/>
                        </a:defRPr>
                      </a:pPr>
                      <a:r>
                        <a:t>To hide the guides click on the </a:t>
                      </a:r>
                      <a:r>
                        <a:rPr b="1"/>
                        <a:t>Home</a:t>
                      </a:r>
                      <a:r>
                        <a:t> tab (top of the screen) and then click on the </a:t>
                      </a:r>
                      <a:r>
                        <a:rPr b="1"/>
                        <a:t>Layout</a:t>
                      </a:r>
                      <a:r>
                        <a:t> button below to see the available layouts. Choose the </a:t>
                      </a:r>
                      <a:r>
                        <a:rPr b="1"/>
                        <a:t>Without Guides </a:t>
                      </a:r>
                      <a:r>
                        <a:t>layout.</a:t>
                      </a:r>
                    </a:p>
                  </a:txBody>
                  <a:tcPr marL="137160" marR="137160" marT="137160" marB="137160" anchor="t" anchorCtr="0" horzOverflow="overflow">
                    <a:solidFill>
                      <a:srgbClr val="010101"/>
                    </a:solidFill>
                  </a:tcPr>
                </a:tc>
              </a:tr>
              <a:tr h="2888327">
                <a:tc gridSpan="2">
                  <a:txBody>
                    <a:bodyPr/>
                    <a:lstStyle/>
                    <a:p>
                      <a:pPr algn="l">
                        <a:defRPr sz="8600"/>
                      </a:pPr>
                    </a:p>
                  </a:txBody>
                  <a:tcPr marL="137160" marR="137160" marT="137160" marB="137160" anchor="t" anchorCtr="0" horzOverflow="overflow">
                    <a:solidFill>
                      <a:srgbClr val="010101"/>
                    </a:solidFill>
                  </a:tcPr>
                </a:tc>
                <a:tc hMerge="1">
                  <a:tcPr/>
                </a:tc>
                <a:tc vMerge="1">
                  <a:tcPr/>
                </a:tc>
              </a:tr>
              <a:tr h="3781426">
                <a:tc gridSpan="2">
                  <a:txBody>
                    <a:bodyPr/>
                    <a:lstStyle/>
                    <a:p>
                      <a:pPr algn="l">
                        <a:defRPr b="1" sz="2800">
                          <a:solidFill>
                            <a:schemeClr val="accent4"/>
                          </a:solidFill>
                          <a:latin typeface="Arial"/>
                          <a:ea typeface="Arial"/>
                          <a:cs typeface="Arial"/>
                          <a:sym typeface="Arial"/>
                        </a:defRPr>
                      </a:pPr>
                      <a:r>
                        <a:t>How to preview your poster prior to printing</a:t>
                      </a:r>
                    </a:p>
                    <a:p>
                      <a:pPr algn="l">
                        <a:defRPr sz="2400">
                          <a:solidFill>
                            <a:srgbClr val="D9D9D9"/>
                          </a:solidFill>
                          <a:latin typeface="Arial"/>
                          <a:ea typeface="Arial"/>
                          <a:cs typeface="Arial"/>
                          <a:sym typeface="Arial"/>
                        </a:defRPr>
                      </a:pPr>
                      <a:r>
                        <a:t>You can preview your poster at any time by pressing the </a:t>
                      </a:r>
                      <a:r>
                        <a:rPr>
                          <a:solidFill>
                            <a:schemeClr val="accent4"/>
                          </a:solidFill>
                        </a:rPr>
                        <a:t>F5 key</a:t>
                      </a:r>
                      <a:r>
                        <a:t> on your keyboard. You will see on the screen what's on your poster and how it should look when printed. Press the </a:t>
                      </a:r>
                      <a:r>
                        <a:rPr>
                          <a:solidFill>
                            <a:schemeClr val="accent4"/>
                          </a:solidFill>
                        </a:rPr>
                        <a:t>ESC key </a:t>
                      </a:r>
                      <a:r>
                        <a:t>to exit Preview.</a:t>
                      </a:r>
                    </a:p>
                  </a:txBody>
                  <a:tcPr marL="137160" marR="137160" marT="137160" marB="137160" anchor="t" anchorCtr="0" horzOverflow="overflow">
                    <a:solidFill>
                      <a:srgbClr val="010101"/>
                    </a:solidFill>
                  </a:tcPr>
                </a:tc>
                <a:tc hMerge="1">
                  <a:tcPr/>
                </a:tc>
                <a:tc>
                  <a:txBody>
                    <a:bodyPr/>
                    <a:lstStyle/>
                    <a:p>
                      <a:pPr algn="ctr">
                        <a:defRPr b="1" sz="11500">
                          <a:solidFill>
                            <a:srgbClr val="D9D9D9"/>
                          </a:solidFill>
                          <a:latin typeface="Arial"/>
                          <a:ea typeface="Arial"/>
                          <a:cs typeface="Arial"/>
                          <a:sym typeface="Arial"/>
                        </a:defRPr>
                      </a:pPr>
                      <a:r>
                        <a:t>F5</a:t>
                      </a:r>
                      <a:r>
                        <a:rPr b="0" sz="2400"/>
                        <a:t> </a:t>
                      </a:r>
                    </a:p>
                  </a:txBody>
                  <a:tcPr marL="137160" marR="137160" marT="137160" marB="137160" anchor="ctr" anchorCtr="0" horzOverflow="overflow">
                    <a:solidFill>
                      <a:srgbClr val="0D0D0D"/>
                    </a:solidFill>
                  </a:tcPr>
                </a:tc>
              </a:tr>
              <a:tr h="5674009">
                <a:tc gridSpan="3">
                  <a:txBody>
                    <a:bodyPr/>
                    <a:lstStyle/>
                    <a:p>
                      <a:pPr algn="l" defTabSz="1518341">
                        <a:defRPr b="1" sz="2800">
                          <a:solidFill>
                            <a:schemeClr val="accent4"/>
                          </a:solidFill>
                          <a:latin typeface="Arial"/>
                          <a:ea typeface="Arial"/>
                          <a:cs typeface="Arial"/>
                          <a:sym typeface="Arial"/>
                        </a:defRPr>
                      </a:pPr>
                      <a:r>
                        <a:t>How to print your poster</a:t>
                      </a:r>
                    </a:p>
                    <a:p>
                      <a:pPr algn="l" defTabSz="114300">
                        <a:defRPr sz="2400">
                          <a:solidFill>
                            <a:srgbClr val="D9D9D9"/>
                          </a:solidFill>
                          <a:latin typeface="Arial"/>
                          <a:ea typeface="Arial"/>
                          <a:cs typeface="Arial"/>
                          <a:sym typeface="Arial"/>
                        </a:defRPr>
                      </a:pPr>
                      <a:r>
                        <a:t>When you are ready to have your poster printed go online to </a:t>
                      </a:r>
                      <a:r>
                        <a:rPr>
                          <a:solidFill>
                            <a:schemeClr val="accent4"/>
                          </a:solidFill>
                        </a:rPr>
                        <a:t>PosterPresentations.com</a:t>
                      </a:r>
                      <a:r>
                        <a:t> and click on the "</a:t>
                      </a:r>
                      <a:r>
                        <a:rPr>
                          <a:solidFill>
                            <a:schemeClr val="accent4"/>
                          </a:solidFill>
                        </a:rPr>
                        <a:t>Order Your Poster</a:t>
                      </a:r>
                      <a:r>
                        <a:t>" button. You can have your poster printed on professional papers, fabric for easy traveling and a variety of other materials. </a:t>
                      </a:r>
                    </a:p>
                    <a:p>
                      <a:pPr algn="l" defTabSz="114300">
                        <a:defRPr sz="2400">
                          <a:solidFill>
                            <a:srgbClr val="D9D9D9"/>
                          </a:solidFill>
                          <a:latin typeface="Arial"/>
                          <a:ea typeface="Arial"/>
                          <a:cs typeface="Arial"/>
                          <a:sym typeface="Arial"/>
                        </a:defRPr>
                      </a:pPr>
                      <a: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algn="l" defTabSz="114300">
                        <a:defRPr sz="2400">
                          <a:solidFill>
                            <a:srgbClr val="D9D9D9"/>
                          </a:solidFill>
                          <a:latin typeface="Arial"/>
                          <a:ea typeface="Arial"/>
                          <a:cs typeface="Arial"/>
                          <a:sym typeface="Arial"/>
                        </a:defRPr>
                      </a:pPr>
                      <a:br/>
                      <a:r>
                        <a:t>Go to </a:t>
                      </a:r>
                      <a:r>
                        <a:rPr>
                          <a:solidFill>
                            <a:schemeClr val="accent4"/>
                          </a:solidFill>
                        </a:rPr>
                        <a:t>PosterPresentations.com</a:t>
                      </a:r>
                      <a:r>
                        <a:t> for more information.</a:t>
                      </a:r>
                    </a:p>
                  </a:txBody>
                  <a:tcPr marL="137160" marR="137160" marT="137160" marB="137160" anchor="t" anchorCtr="0" horzOverflow="overflow">
                    <a:solidFill>
                      <a:srgbClr val="010101"/>
                    </a:solidFill>
                  </a:tcPr>
                </a:tc>
                <a:tc hMerge="1">
                  <a:tcPr/>
                </a:tc>
                <a:tc hMerge="1">
                  <a:tcPr/>
                </a:tc>
              </a:tr>
              <a:tr h="1354778">
                <a:tc gridSpan="3">
                  <a:txBody>
                    <a:bodyPr/>
                    <a:lstStyle/>
                    <a:p>
                      <a:pPr algn="l">
                        <a:defRPr sz="8600"/>
                      </a:pPr>
                    </a:p>
                  </a:txBody>
                  <a:tcPr marL="137160" marR="137160" marT="137160" marB="137160" anchor="t" anchorCtr="0" horzOverflow="overflow">
                    <a:blipFill rotWithShape="1">
                      <a:blip r:embed="rId8"/>
                      <a:srcRect l="0" t="0" r="0" b="0"/>
                      <a:stretch>
                        <a:fillRect/>
                      </a:stretch>
                    </a:blipFill>
                  </a:tcPr>
                </a:tc>
                <a:tc hMerge="1">
                  <a:tcPr/>
                </a:tc>
                <a:tc hMerge="1">
                  <a:tcPr/>
                </a:tc>
              </a:tr>
              <a:tr h="3212204">
                <a:tc>
                  <a:txBody>
                    <a:bodyPr/>
                    <a:lstStyle/>
                    <a:p>
                      <a:pPr algn="l">
                        <a:lnSpc>
                          <a:spcPts val="2600"/>
                        </a:lnSpc>
                        <a:defRPr sz="1800"/>
                      </a:pPr>
                      <a:r>
                        <a:rPr sz="2000">
                          <a:solidFill>
                            <a:srgbClr val="D9D9D9"/>
                          </a:solidFill>
                          <a:latin typeface="Arial"/>
                          <a:ea typeface="Arial"/>
                          <a:cs typeface="Arial"/>
                          <a:sym typeface="Arial"/>
                        </a:rPr>
                        <a:t>© 2019 PosterPresentations.com 2117 Fourth Street , STE C        
Berkeley CA 94710 USA</a:t>
                      </a:r>
                    </a:p>
                  </a:txBody>
                  <a:tcPr marL="137160" marR="137160" marT="137160" marB="137160" anchor="t" anchorCtr="0" horzOverflow="overflow">
                    <a:solidFill>
                      <a:srgbClr val="010101"/>
                    </a:solidFill>
                  </a:tcPr>
                </a:tc>
                <a:tc gridSpan="2">
                  <a:txBody>
                    <a:bodyPr/>
                    <a:lstStyle/>
                    <a:p>
                      <a:pPr algn="l">
                        <a:defRPr b="1" sz="2400">
                          <a:solidFill>
                            <a:srgbClr val="D0D0D0"/>
                          </a:solidFill>
                          <a:latin typeface="Arial"/>
                          <a:ea typeface="Arial"/>
                          <a:cs typeface="Arial"/>
                          <a:sym typeface="Arial"/>
                        </a:defRPr>
                      </a:pPr>
                      <a:r>
                        <a:t>For complete tutorials visit:</a:t>
                      </a:r>
                    </a:p>
                    <a:p>
                      <a:pPr algn="l">
                        <a:defRPr b="1" sz="1800">
                          <a:solidFill>
                            <a:schemeClr val="accent4"/>
                          </a:solidFill>
                          <a:latin typeface="Arial"/>
                          <a:ea typeface="Arial"/>
                          <a:cs typeface="Arial"/>
                          <a:sym typeface="Arial"/>
                        </a:defRPr>
                      </a:pPr>
                      <a:r>
                        <a:t>https://www.posterpresentations.com/helpdesk.html</a:t>
                      </a:r>
                    </a:p>
                  </a:txBody>
                  <a:tcPr marL="137160" marR="137160" marT="137160" marB="137160" anchor="t" anchorCtr="0" horzOverflow="overflow">
                    <a:solidFill>
                      <a:srgbClr val="010101"/>
                    </a:solidFill>
                  </a:tcPr>
                </a:tc>
                <a:tc hMerge="1">
                  <a:tcPr/>
                </a:tc>
              </a:tr>
            </a:tbl>
          </a:graphicData>
        </a:graphic>
      </p:graphicFrame>
      <p:sp>
        <p:nvSpPr>
          <p:cNvPr id="19" name="Body Level One…"/>
          <p:cNvSpPr txBox="1"/>
          <p:nvPr>
            <p:ph type="body" idx="1" hasCustomPrompt="1"/>
          </p:nvPr>
        </p:nvSpPr>
        <p:spPr>
          <a:xfrm>
            <a:off x="459673" y="5503831"/>
            <a:ext cx="10056815" cy="846364"/>
          </a:xfrm>
          <a:prstGeom prst="rect">
            <a:avLst/>
          </a:prstGeom>
          <a:ln w="12700">
            <a:miter lim="400000"/>
          </a:ln>
          <a:extLst>
            <a:ext uri="{C572A759-6A51-4108-AA02-DFA0A04FC94B}">
              <ma14:wrappingTextBoxFlag xmlns:ma14="http://schemas.microsoft.com/office/mac/drawingml/2011/main" val="1"/>
            </a:ext>
          </a:extLst>
        </p:spPr>
        <p:txBody>
          <a:bodyPr lIns="228589" tIns="228589" rIns="228589" bIns="228589">
            <a:normAutofit fontScale="100000" lnSpcReduction="0"/>
          </a:bodyPr>
          <a:lstStyle/>
          <a:p>
            <a:pPr/>
            <a:r>
              <a:t>Type in or paste your text here</a:t>
            </a:r>
          </a:p>
          <a:p>
            <a:pPr lvl="1"/>
            <a:r>
              <a:t/>
            </a:r>
          </a:p>
          <a:p>
            <a:pPr lvl="2"/>
            <a:r>
              <a:t/>
            </a:r>
          </a:p>
          <a:p>
            <a:pPr lvl="3"/>
            <a:r>
              <a:t/>
            </a:r>
          </a:p>
          <a:p>
            <a:pPr lvl="4"/>
            <a:r>
              <a:t/>
            </a:r>
          </a:p>
        </p:txBody>
      </p:sp>
      <p:sp>
        <p:nvSpPr>
          <p:cNvPr id="20" name="Title Text"/>
          <p:cNvSpPr txBox="1"/>
          <p:nvPr>
            <p:ph type="title"/>
          </p:nvPr>
        </p:nvSpPr>
        <p:spPr>
          <a:xfrm>
            <a:off x="2194560" y="1318260"/>
            <a:ext cx="39502080" cy="5486400"/>
          </a:xfrm>
          <a:prstGeom prst="rect">
            <a:avLst/>
          </a:prstGeom>
          <a:ln w="12700">
            <a:miter lim="400000"/>
          </a:ln>
          <a:extLst>
            <a:ext uri="{C572A759-6A51-4108-AA02-DFA0A04FC94B}">
              <ma14:wrappingTextBoxFlag xmlns:ma14="http://schemas.microsoft.com/office/mac/drawingml/2011/main" val="1"/>
            </a:ext>
          </a:extLst>
        </p:spPr>
        <p:txBody>
          <a:bodyPr lIns="45719" rIns="45719" anchor="ctr"/>
          <a:lstStyle/>
          <a:p>
            <a:pPr/>
            <a:r>
              <a:t>Title Text</a:t>
            </a:r>
          </a:p>
        </p:txBody>
      </p:sp>
      <p:sp>
        <p:nvSpPr>
          <p:cNvPr id="21" name="Slide Number"/>
          <p:cNvSpPr txBox="1"/>
          <p:nvPr>
            <p:ph type="sldNum" sz="quarter" idx="2"/>
          </p:nvPr>
        </p:nvSpPr>
        <p:spPr>
          <a:xfrm>
            <a:off x="21214079" y="29634180"/>
            <a:ext cx="10241281" cy="1752600"/>
          </a:xfrm>
          <a:prstGeom prst="rect">
            <a:avLst/>
          </a:prstGeom>
          <a:ln w="12700">
            <a:miter lim="400000"/>
          </a:ln>
        </p:spPr>
        <p:txBody>
          <a:bodyPr wrap="none" lIns="45719" rIns="45719" anchor="ctr">
            <a:spAutoFit/>
          </a:bodyPr>
          <a:lstStyle>
            <a:lvl1pPr algn="r">
              <a:defRPr sz="1200"/>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9"/>
    <p:sldLayoutId id="2147483650" r:id="rId10"/>
    <p:sldLayoutId id="2147483651" r:id="rId11"/>
    <p:sldLayoutId id="2147483652" r:id="rId12"/>
    <p:sldLayoutId id="2147483653" r:id="rId13"/>
    <p:sldLayoutId id="2147483654" r:id="rId14"/>
  </p:sldLayoutIdLst>
  <p:transition xmlns:p14="http://schemas.microsoft.com/office/powerpoint/2010/main" spd="med" advClick="1"/>
  <p:txStyles>
    <p:titleStyle>
      <a:lvl1pPr marL="0" marR="0" indent="0" algn="ctr" defTabSz="4388899" rtl="0" latinLnBrk="0">
        <a:lnSpc>
          <a:spcPct val="100000"/>
        </a:lnSpc>
        <a:spcBef>
          <a:spcPts val="0"/>
        </a:spcBef>
        <a:spcAft>
          <a:spcPts val="0"/>
        </a:spcAft>
        <a:buClrTx/>
        <a:buSzTx/>
        <a:buFontTx/>
        <a:buNone/>
        <a:tabLst/>
        <a:defRPr b="0" baseline="0" cap="none" i="0" spc="0" strike="noStrike" sz="8800" u="none">
          <a:solidFill>
            <a:srgbClr val="FFFFFF"/>
          </a:solidFill>
          <a:uFillTx/>
          <a:latin typeface="Trebuchet MS"/>
          <a:ea typeface="Trebuchet MS"/>
          <a:cs typeface="Trebuchet MS"/>
          <a:sym typeface="Trebuchet MS"/>
        </a:defRPr>
      </a:lvl1pPr>
      <a:lvl2pPr marL="0" marR="0" indent="0" algn="ctr" defTabSz="4388899" rtl="0" latinLnBrk="0">
        <a:lnSpc>
          <a:spcPct val="100000"/>
        </a:lnSpc>
        <a:spcBef>
          <a:spcPts val="0"/>
        </a:spcBef>
        <a:spcAft>
          <a:spcPts val="0"/>
        </a:spcAft>
        <a:buClrTx/>
        <a:buSzTx/>
        <a:buFontTx/>
        <a:buNone/>
        <a:tabLst/>
        <a:defRPr b="0" baseline="0" cap="none" i="0" spc="0" strike="noStrike" sz="8800" u="none">
          <a:solidFill>
            <a:srgbClr val="FFFFFF"/>
          </a:solidFill>
          <a:uFillTx/>
          <a:latin typeface="Trebuchet MS"/>
          <a:ea typeface="Trebuchet MS"/>
          <a:cs typeface="Trebuchet MS"/>
          <a:sym typeface="Trebuchet MS"/>
        </a:defRPr>
      </a:lvl2pPr>
      <a:lvl3pPr marL="0" marR="0" indent="0" algn="ctr" defTabSz="4388899" rtl="0" latinLnBrk="0">
        <a:lnSpc>
          <a:spcPct val="100000"/>
        </a:lnSpc>
        <a:spcBef>
          <a:spcPts val="0"/>
        </a:spcBef>
        <a:spcAft>
          <a:spcPts val="0"/>
        </a:spcAft>
        <a:buClrTx/>
        <a:buSzTx/>
        <a:buFontTx/>
        <a:buNone/>
        <a:tabLst/>
        <a:defRPr b="0" baseline="0" cap="none" i="0" spc="0" strike="noStrike" sz="8800" u="none">
          <a:solidFill>
            <a:srgbClr val="FFFFFF"/>
          </a:solidFill>
          <a:uFillTx/>
          <a:latin typeface="Trebuchet MS"/>
          <a:ea typeface="Trebuchet MS"/>
          <a:cs typeface="Trebuchet MS"/>
          <a:sym typeface="Trebuchet MS"/>
        </a:defRPr>
      </a:lvl3pPr>
      <a:lvl4pPr marL="0" marR="0" indent="0" algn="ctr" defTabSz="4388899" rtl="0" latinLnBrk="0">
        <a:lnSpc>
          <a:spcPct val="100000"/>
        </a:lnSpc>
        <a:spcBef>
          <a:spcPts val="0"/>
        </a:spcBef>
        <a:spcAft>
          <a:spcPts val="0"/>
        </a:spcAft>
        <a:buClrTx/>
        <a:buSzTx/>
        <a:buFontTx/>
        <a:buNone/>
        <a:tabLst/>
        <a:defRPr b="0" baseline="0" cap="none" i="0" spc="0" strike="noStrike" sz="8800" u="none">
          <a:solidFill>
            <a:srgbClr val="FFFFFF"/>
          </a:solidFill>
          <a:uFillTx/>
          <a:latin typeface="Trebuchet MS"/>
          <a:ea typeface="Trebuchet MS"/>
          <a:cs typeface="Trebuchet MS"/>
          <a:sym typeface="Trebuchet MS"/>
        </a:defRPr>
      </a:lvl4pPr>
      <a:lvl5pPr marL="0" marR="0" indent="0" algn="ctr" defTabSz="4388899" rtl="0" latinLnBrk="0">
        <a:lnSpc>
          <a:spcPct val="100000"/>
        </a:lnSpc>
        <a:spcBef>
          <a:spcPts val="0"/>
        </a:spcBef>
        <a:spcAft>
          <a:spcPts val="0"/>
        </a:spcAft>
        <a:buClrTx/>
        <a:buSzTx/>
        <a:buFontTx/>
        <a:buNone/>
        <a:tabLst/>
        <a:defRPr b="0" baseline="0" cap="none" i="0" spc="0" strike="noStrike" sz="8800" u="none">
          <a:solidFill>
            <a:srgbClr val="FFFFFF"/>
          </a:solidFill>
          <a:uFillTx/>
          <a:latin typeface="Trebuchet MS"/>
          <a:ea typeface="Trebuchet MS"/>
          <a:cs typeface="Trebuchet MS"/>
          <a:sym typeface="Trebuchet MS"/>
        </a:defRPr>
      </a:lvl5pPr>
      <a:lvl6pPr marL="0" marR="0" indent="0" algn="ctr" defTabSz="4388899" rtl="0" latinLnBrk="0">
        <a:lnSpc>
          <a:spcPct val="100000"/>
        </a:lnSpc>
        <a:spcBef>
          <a:spcPts val="0"/>
        </a:spcBef>
        <a:spcAft>
          <a:spcPts val="0"/>
        </a:spcAft>
        <a:buClrTx/>
        <a:buSzTx/>
        <a:buFontTx/>
        <a:buNone/>
        <a:tabLst/>
        <a:defRPr b="0" baseline="0" cap="none" i="0" spc="0" strike="noStrike" sz="8800" u="none">
          <a:solidFill>
            <a:srgbClr val="FFFFFF"/>
          </a:solidFill>
          <a:uFillTx/>
          <a:latin typeface="Trebuchet MS"/>
          <a:ea typeface="Trebuchet MS"/>
          <a:cs typeface="Trebuchet MS"/>
          <a:sym typeface="Trebuchet MS"/>
        </a:defRPr>
      </a:lvl6pPr>
      <a:lvl7pPr marL="0" marR="0" indent="0" algn="ctr" defTabSz="4388899" rtl="0" latinLnBrk="0">
        <a:lnSpc>
          <a:spcPct val="100000"/>
        </a:lnSpc>
        <a:spcBef>
          <a:spcPts val="0"/>
        </a:spcBef>
        <a:spcAft>
          <a:spcPts val="0"/>
        </a:spcAft>
        <a:buClrTx/>
        <a:buSzTx/>
        <a:buFontTx/>
        <a:buNone/>
        <a:tabLst/>
        <a:defRPr b="0" baseline="0" cap="none" i="0" spc="0" strike="noStrike" sz="8800" u="none">
          <a:solidFill>
            <a:srgbClr val="FFFFFF"/>
          </a:solidFill>
          <a:uFillTx/>
          <a:latin typeface="Trebuchet MS"/>
          <a:ea typeface="Trebuchet MS"/>
          <a:cs typeface="Trebuchet MS"/>
          <a:sym typeface="Trebuchet MS"/>
        </a:defRPr>
      </a:lvl7pPr>
      <a:lvl8pPr marL="0" marR="0" indent="0" algn="ctr" defTabSz="4388899" rtl="0" latinLnBrk="0">
        <a:lnSpc>
          <a:spcPct val="100000"/>
        </a:lnSpc>
        <a:spcBef>
          <a:spcPts val="0"/>
        </a:spcBef>
        <a:spcAft>
          <a:spcPts val="0"/>
        </a:spcAft>
        <a:buClrTx/>
        <a:buSzTx/>
        <a:buFontTx/>
        <a:buNone/>
        <a:tabLst/>
        <a:defRPr b="0" baseline="0" cap="none" i="0" spc="0" strike="noStrike" sz="8800" u="none">
          <a:solidFill>
            <a:srgbClr val="FFFFFF"/>
          </a:solidFill>
          <a:uFillTx/>
          <a:latin typeface="Trebuchet MS"/>
          <a:ea typeface="Trebuchet MS"/>
          <a:cs typeface="Trebuchet MS"/>
          <a:sym typeface="Trebuchet MS"/>
        </a:defRPr>
      </a:lvl8pPr>
      <a:lvl9pPr marL="0" marR="0" indent="0" algn="ctr" defTabSz="4388899" rtl="0" latinLnBrk="0">
        <a:lnSpc>
          <a:spcPct val="100000"/>
        </a:lnSpc>
        <a:spcBef>
          <a:spcPts val="0"/>
        </a:spcBef>
        <a:spcAft>
          <a:spcPts val="0"/>
        </a:spcAft>
        <a:buClrTx/>
        <a:buSzTx/>
        <a:buFontTx/>
        <a:buNone/>
        <a:tabLst/>
        <a:defRPr b="0" baseline="0" cap="none" i="0" spc="0" strike="noStrike" sz="8800" u="none">
          <a:solidFill>
            <a:srgbClr val="FFFFFF"/>
          </a:solidFill>
          <a:uFillTx/>
          <a:latin typeface="Trebuchet MS"/>
          <a:ea typeface="Trebuchet MS"/>
          <a:cs typeface="Trebuchet MS"/>
          <a:sym typeface="Trebuchet MS"/>
        </a:defRPr>
      </a:lvl9pPr>
    </p:titleStyle>
    <p:bodyStyle>
      <a:lvl1pPr marL="0" marR="0" indent="0" algn="l" defTabSz="4388899" rtl="0" latinLnBrk="0">
        <a:lnSpc>
          <a:spcPct val="100000"/>
        </a:lnSpc>
        <a:spcBef>
          <a:spcPts val="600"/>
        </a:spcBef>
        <a:spcAft>
          <a:spcPts val="0"/>
        </a:spcAft>
        <a:buClrTx/>
        <a:buSzTx/>
        <a:buFontTx/>
        <a:buNone/>
        <a:tabLst/>
        <a:defRPr b="0" baseline="0" cap="none" i="0" spc="0" strike="noStrike" sz="2500" u="none">
          <a:solidFill>
            <a:srgbClr val="000000"/>
          </a:solidFill>
          <a:uFillTx/>
          <a:latin typeface="Times New Roman"/>
          <a:ea typeface="Times New Roman"/>
          <a:cs typeface="Times New Roman"/>
          <a:sym typeface="Times New Roman"/>
        </a:defRPr>
      </a:lvl1pPr>
      <a:lvl2pPr marL="1485825" marR="0" indent="-571470" algn="l" defTabSz="4388899" rtl="0" latinLnBrk="0">
        <a:lnSpc>
          <a:spcPct val="100000"/>
        </a:lnSpc>
        <a:spcBef>
          <a:spcPts val="600"/>
        </a:spcBef>
        <a:spcAft>
          <a:spcPts val="0"/>
        </a:spcAft>
        <a:buClrTx/>
        <a:buSzPct val="100000"/>
        <a:buFontTx/>
        <a:buChar char="–"/>
        <a:tabLst/>
        <a:defRPr b="0" baseline="0" cap="none" i="0" spc="0" strike="noStrike" sz="2500" u="none">
          <a:solidFill>
            <a:srgbClr val="000000"/>
          </a:solidFill>
          <a:uFillTx/>
          <a:latin typeface="Times New Roman"/>
          <a:ea typeface="Times New Roman"/>
          <a:cs typeface="Times New Roman"/>
          <a:sym typeface="Times New Roman"/>
        </a:defRPr>
      </a:lvl2pPr>
      <a:lvl3pPr marL="2057296" marR="0" indent="-571470" algn="l" defTabSz="4388899" rtl="0" latinLnBrk="0">
        <a:lnSpc>
          <a:spcPct val="100000"/>
        </a:lnSpc>
        <a:spcBef>
          <a:spcPts val="600"/>
        </a:spcBef>
        <a:spcAft>
          <a:spcPts val="0"/>
        </a:spcAft>
        <a:buClrTx/>
        <a:buSzPct val="100000"/>
        <a:buFontTx/>
        <a:buChar char="•"/>
        <a:tabLst/>
        <a:defRPr b="0" baseline="0" cap="none" i="0" spc="0" strike="noStrike" sz="2500" u="none">
          <a:solidFill>
            <a:srgbClr val="000000"/>
          </a:solidFill>
          <a:uFillTx/>
          <a:latin typeface="Times New Roman"/>
          <a:ea typeface="Times New Roman"/>
          <a:cs typeface="Times New Roman"/>
          <a:sym typeface="Times New Roman"/>
        </a:defRPr>
      </a:lvl3pPr>
      <a:lvl4pPr marL="2685916" marR="0" indent="-628618" algn="l" defTabSz="4388899" rtl="0" latinLnBrk="0">
        <a:lnSpc>
          <a:spcPct val="100000"/>
        </a:lnSpc>
        <a:spcBef>
          <a:spcPts val="600"/>
        </a:spcBef>
        <a:spcAft>
          <a:spcPts val="0"/>
        </a:spcAft>
        <a:buClrTx/>
        <a:buSzPct val="100000"/>
        <a:buFontTx/>
        <a:buChar char="–"/>
        <a:tabLst/>
        <a:defRPr b="0" baseline="0" cap="none" i="0" spc="0" strike="noStrike" sz="2500" u="none">
          <a:solidFill>
            <a:srgbClr val="000000"/>
          </a:solidFill>
          <a:uFillTx/>
          <a:latin typeface="Times New Roman"/>
          <a:ea typeface="Times New Roman"/>
          <a:cs typeface="Times New Roman"/>
          <a:sym typeface="Times New Roman"/>
        </a:defRPr>
      </a:lvl4pPr>
      <a:lvl5pPr marL="3143093" marR="0" indent="-457176" algn="l" defTabSz="4388899" rtl="0" latinLnBrk="0">
        <a:lnSpc>
          <a:spcPct val="100000"/>
        </a:lnSpc>
        <a:spcBef>
          <a:spcPts val="600"/>
        </a:spcBef>
        <a:spcAft>
          <a:spcPts val="0"/>
        </a:spcAft>
        <a:buClrTx/>
        <a:buSzPct val="100000"/>
        <a:buFontTx/>
        <a:buChar char="»"/>
        <a:tabLst/>
        <a:defRPr b="0" baseline="0" cap="none" i="0" spc="0" strike="noStrike" sz="2500" u="none">
          <a:solidFill>
            <a:srgbClr val="000000"/>
          </a:solidFill>
          <a:uFillTx/>
          <a:latin typeface="Times New Roman"/>
          <a:ea typeface="Times New Roman"/>
          <a:cs typeface="Times New Roman"/>
          <a:sym typeface="Times New Roman"/>
        </a:defRPr>
      </a:lvl5pPr>
      <a:lvl6pPr marL="11257987" marR="0" indent="-285736" algn="l" defTabSz="4388899" rtl="0" latinLnBrk="0">
        <a:lnSpc>
          <a:spcPct val="100000"/>
        </a:lnSpc>
        <a:spcBef>
          <a:spcPts val="600"/>
        </a:spcBef>
        <a:spcAft>
          <a:spcPts val="0"/>
        </a:spcAft>
        <a:buClrTx/>
        <a:buSzPct val="100000"/>
        <a:buFontTx/>
        <a:buChar char="•"/>
        <a:tabLst/>
        <a:defRPr b="0" baseline="0" cap="none" i="0" spc="0" strike="noStrike" sz="2500" u="none">
          <a:solidFill>
            <a:srgbClr val="000000"/>
          </a:solidFill>
          <a:uFillTx/>
          <a:latin typeface="Times New Roman"/>
          <a:ea typeface="Times New Roman"/>
          <a:cs typeface="Times New Roman"/>
          <a:sym typeface="Times New Roman"/>
        </a:defRPr>
      </a:lvl6pPr>
      <a:lvl7pPr marL="13452436" marR="0" indent="-285736" algn="l" defTabSz="4388899" rtl="0" latinLnBrk="0">
        <a:lnSpc>
          <a:spcPct val="100000"/>
        </a:lnSpc>
        <a:spcBef>
          <a:spcPts val="600"/>
        </a:spcBef>
        <a:spcAft>
          <a:spcPts val="0"/>
        </a:spcAft>
        <a:buClrTx/>
        <a:buSzPct val="100000"/>
        <a:buFontTx/>
        <a:buChar char="•"/>
        <a:tabLst/>
        <a:defRPr b="0" baseline="0" cap="none" i="0" spc="0" strike="noStrike" sz="2500" u="none">
          <a:solidFill>
            <a:srgbClr val="000000"/>
          </a:solidFill>
          <a:uFillTx/>
          <a:latin typeface="Times New Roman"/>
          <a:ea typeface="Times New Roman"/>
          <a:cs typeface="Times New Roman"/>
          <a:sym typeface="Times New Roman"/>
        </a:defRPr>
      </a:lvl7pPr>
      <a:lvl8pPr marL="15646886" marR="0" indent="-285736" algn="l" defTabSz="4388899" rtl="0" latinLnBrk="0">
        <a:lnSpc>
          <a:spcPct val="100000"/>
        </a:lnSpc>
        <a:spcBef>
          <a:spcPts val="600"/>
        </a:spcBef>
        <a:spcAft>
          <a:spcPts val="0"/>
        </a:spcAft>
        <a:buClrTx/>
        <a:buSzPct val="100000"/>
        <a:buFontTx/>
        <a:buChar char="•"/>
        <a:tabLst/>
        <a:defRPr b="0" baseline="0" cap="none" i="0" spc="0" strike="noStrike" sz="2500" u="none">
          <a:solidFill>
            <a:srgbClr val="000000"/>
          </a:solidFill>
          <a:uFillTx/>
          <a:latin typeface="Times New Roman"/>
          <a:ea typeface="Times New Roman"/>
          <a:cs typeface="Times New Roman"/>
          <a:sym typeface="Times New Roman"/>
        </a:defRPr>
      </a:lvl8pPr>
      <a:lvl9pPr marL="17841337" marR="0" indent="-285736" algn="l" defTabSz="4388899" rtl="0" latinLnBrk="0">
        <a:lnSpc>
          <a:spcPct val="100000"/>
        </a:lnSpc>
        <a:spcBef>
          <a:spcPts val="600"/>
        </a:spcBef>
        <a:spcAft>
          <a:spcPts val="0"/>
        </a:spcAft>
        <a:buClrTx/>
        <a:buSzPct val="100000"/>
        <a:buFontTx/>
        <a:buChar char="•"/>
        <a:tabLst/>
        <a:defRPr b="0" baseline="0" cap="none" i="0" spc="0" strike="noStrike" sz="2500" u="none">
          <a:solidFill>
            <a:srgbClr val="000000"/>
          </a:solidFill>
          <a:uFillTx/>
          <a:latin typeface="Times New Roman"/>
          <a:ea typeface="Times New Roman"/>
          <a:cs typeface="Times New Roman"/>
          <a:sym typeface="Times New Roman"/>
        </a:defRPr>
      </a:lvl9pPr>
    </p:bodyStyle>
    <p:otherStyle>
      <a:lvl1pPr marL="0" marR="0" indent="0" algn="r" defTabSz="4388899"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2194450" algn="r" defTabSz="4388899"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4388899" algn="r" defTabSz="4388899"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6583350" algn="r" defTabSz="4388899"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8777800" algn="r" defTabSz="4388899"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10972251" algn="r" defTabSz="4388899"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13166703" algn="r" defTabSz="4388899"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15361152" algn="r" defTabSz="4388899"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17555602" algn="r" defTabSz="4388899"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 Id="rId3" Type="http://schemas.openxmlformats.org/officeDocument/2006/relationships/image" Target="../media/image8.png"/><Relationship Id="rId4" Type="http://schemas.openxmlformats.org/officeDocument/2006/relationships/image" Target="../media/image9.png"/><Relationship Id="rId5" Type="http://schemas.openxmlformats.org/officeDocument/2006/relationships/image" Target="../media/image10.png"/><Relationship Id="rId6" Type="http://schemas.openxmlformats.org/officeDocument/2006/relationships/image" Target="../media/image11.png"/><Relationship Id="rId7" Type="http://schemas.openxmlformats.org/officeDocument/2006/relationships/image" Target="../media/image12.png"/><Relationship Id="rId8" Type="http://schemas.openxmlformats.org/officeDocument/2006/relationships/image" Target="../media/image13.png"/><Relationship Id="rId9" Type="http://schemas.openxmlformats.org/officeDocument/2006/relationships/hyperlink" Target="https://doi.org/10.3390/ijerph182010840" TargetMode="External"/><Relationship Id="rId10" Type="http://schemas.openxmlformats.org/officeDocument/2006/relationships/hyperlink" Target="https://doi.org/10.5083/ejcm" TargetMode="External"/><Relationship Id="rId11" Type="http://schemas.openxmlformats.org/officeDocument/2006/relationships/hyperlink" Target="https://www.diabetes.org.uk/sites/default/files/diabetes-storage/migration/pdf/Achieving%20a%20step%20change%20in%20diabetes%20education_Diabetes%20UK%202016.pdf" TargetMode="External"/><Relationship Id="rId12" Type="http://schemas.openxmlformats.org/officeDocument/2006/relationships/hyperlink" Target="https://www.diabetes.org.uk/about-us/about-the-charity/our-strategy/statistics" TargetMode="External"/><Relationship Id="rId13" Type="http://schemas.openxmlformats.org/officeDocument/2006/relationships/hyperlink" Target="https://doi.org/10.3390/biomedicines14040752" TargetMode="External"/><Relationship Id="rId14" Type="http://schemas.openxmlformats.org/officeDocument/2006/relationships/hyperlink" Target="https://doi.org/10.3390/ijms21176275" TargetMode="External"/><Relationship Id="rId15" Type="http://schemas.openxmlformats.org/officeDocument/2006/relationships/hyperlink" Target="https://www.gov.uk/government/publications/health-matters-preventing-type-2-diabetes/health-matters-preventing-type-2-diabetes" TargetMode="External"/><Relationship Id="rId16" Type="http://schemas.openxmlformats.org/officeDocument/2006/relationships/hyperlink" Target="https://www.theguardian.com/society/2025/feb/06/one-in-five-uk-adults-have-diabetes-or-pre-diabetes-analysis-shows" TargetMode="External"/><Relationship Id="rId17" Type="http://schemas.openxmlformats.org/officeDocument/2006/relationships/hyperlink" Target="https://doi.org/10.1186/s12966-021-01134-7" TargetMode="External"/><Relationship Id="rId18" Type="http://schemas.openxmlformats.org/officeDocument/2006/relationships/hyperlink" Target="https://www.nursingtimes.net/diabetes/type-2-diabetes-how-to-manage-and-treat-the-condition-well-06-11-2023/" TargetMode="External"/><Relationship Id="rId19" Type="http://schemas.openxmlformats.org/officeDocument/2006/relationships/hyperlink" Target="https://www.nhs.uk/conditions/type-2-diabetes/" TargetMode="External"/><Relationship Id="rId20" Type="http://schemas.openxmlformats.org/officeDocument/2006/relationships/hyperlink" Target="https://doi.org/10.14814/phy2.14607" TargetMode="External"/><Relationship Id="rId21" Type="http://schemas.openxmlformats.org/officeDocument/2006/relationships/hyperlink" Target="https://doi.org/10.1186/s13098-025-01748-y" TargetMode="External"/><Relationship Id="rId22" Type="http://schemas.openxmlformats.org/officeDocument/2006/relationships/hyperlink" Target="https://doi.org/10.1016/s2213-8587(24)00194-3" TargetMode="External"/><Relationship Id="rId23" Type="http://schemas.openxmlformats.org/officeDocument/2006/relationships/hyperlink" Target="https://www.who.int/news-room/fact-sheets/detail/diabetes"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7" name="Title 1"/>
          <p:cNvSpPr txBox="1"/>
          <p:nvPr>
            <p:ph type="title"/>
          </p:nvPr>
        </p:nvSpPr>
        <p:spPr>
          <a:xfrm>
            <a:off x="1652335" y="10609928"/>
            <a:ext cx="40987583" cy="9811672"/>
          </a:xfrm>
          <a:prstGeom prst="rect">
            <a:avLst/>
          </a:prstGeom>
        </p:spPr>
        <p:txBody>
          <a:bodyPr/>
          <a:lstStyle/>
          <a:p>
            <a:pPr defTabSz="4081676">
              <a:defRPr b="1" sz="3720">
                <a:solidFill>
                  <a:srgbClr val="000000"/>
                </a:solidFill>
                <a:latin typeface="Arial"/>
                <a:ea typeface="Arial"/>
                <a:cs typeface="Arial"/>
                <a:sym typeface="Arial"/>
              </a:defRPr>
            </a:pPr>
            <a:br/>
            <a:br/>
            <a:r>
              <a:rPr sz="7440">
                <a:latin typeface="Times New Roman"/>
                <a:ea typeface="Times New Roman"/>
                <a:cs typeface="Times New Roman"/>
                <a:sym typeface="Times New Roman"/>
              </a:rPr>
              <a:t>Student Name: Sahid Shabbir Ahmad Bhaiyat</a:t>
            </a:r>
            <a:br>
              <a:rPr sz="7440">
                <a:latin typeface="Times New Roman"/>
                <a:ea typeface="Times New Roman"/>
                <a:cs typeface="Times New Roman"/>
                <a:sym typeface="Times New Roman"/>
              </a:rPr>
            </a:br>
            <a:r>
              <a:rPr sz="7440">
                <a:latin typeface="Times New Roman"/>
                <a:ea typeface="Times New Roman"/>
                <a:cs typeface="Times New Roman"/>
                <a:sym typeface="Times New Roman"/>
              </a:rPr>
              <a:t>Student ID: 2525517</a:t>
            </a:r>
            <a:br>
              <a:rPr sz="7440">
                <a:latin typeface="Times New Roman"/>
                <a:ea typeface="Times New Roman"/>
                <a:cs typeface="Times New Roman"/>
                <a:sym typeface="Times New Roman"/>
              </a:rPr>
            </a:br>
            <a:r>
              <a:rPr sz="7440">
                <a:latin typeface="Times New Roman"/>
                <a:ea typeface="Times New Roman"/>
                <a:cs typeface="Times New Roman"/>
                <a:sym typeface="Times New Roman"/>
              </a:rPr>
              <a:t>Module: Practice Based Research</a:t>
            </a:r>
            <a:br>
              <a:rPr sz="7440">
                <a:latin typeface="Times New Roman"/>
                <a:ea typeface="Times New Roman"/>
                <a:cs typeface="Times New Roman"/>
                <a:sym typeface="Times New Roman"/>
              </a:rPr>
            </a:br>
            <a:r>
              <a:rPr sz="7440">
                <a:latin typeface="Times New Roman"/>
                <a:ea typeface="Times New Roman"/>
                <a:cs typeface="Times New Roman"/>
                <a:sym typeface="Times New Roman"/>
              </a:rPr>
              <a:t>Module code: LCHS7008</a:t>
            </a:r>
            <a:br>
              <a:rPr sz="7440">
                <a:latin typeface="Times New Roman"/>
                <a:ea typeface="Times New Roman"/>
                <a:cs typeface="Times New Roman"/>
                <a:sym typeface="Times New Roman"/>
              </a:rPr>
            </a:br>
            <a:r>
              <a:rPr sz="7440">
                <a:latin typeface="Times New Roman"/>
                <a:ea typeface="Times New Roman"/>
                <a:cs typeface="Times New Roman"/>
                <a:sym typeface="Times New Roman"/>
              </a:rPr>
              <a:t>Lecturer: Oluwadamilola Tayo</a:t>
            </a:r>
            <a:br>
              <a:rPr sz="7440">
                <a:latin typeface="Times New Roman"/>
                <a:ea typeface="Times New Roman"/>
                <a:cs typeface="Times New Roman"/>
                <a:sym typeface="Times New Roman"/>
              </a:rPr>
            </a:br>
            <a:br>
              <a:rPr sz="7440">
                <a:latin typeface="Times New Roman"/>
                <a:ea typeface="Times New Roman"/>
                <a:cs typeface="Times New Roman"/>
                <a:sym typeface="Times New Roman"/>
              </a:rPr>
            </a:br>
            <a:r>
              <a:rPr sz="7440">
                <a:latin typeface="Times New Roman"/>
                <a:ea typeface="Times New Roman"/>
                <a:cs typeface="Times New Roman"/>
                <a:sym typeface="Times New Roman"/>
              </a:rPr>
              <a:t>TOPIC: The Role of Health Professionals in Improving Diabetes Self-Management among Adults with Type 2 Diabetes in the United Kingdom</a:t>
            </a:r>
          </a:p>
        </p:txBody>
      </p:sp>
      <p:sp>
        <p:nvSpPr>
          <p:cNvPr id="208" name="Subtitle 2"/>
          <p:cNvSpPr txBox="1"/>
          <p:nvPr>
            <p:ph type="body" sz="quarter" idx="1"/>
          </p:nvPr>
        </p:nvSpPr>
        <p:spPr>
          <a:xfrm>
            <a:off x="689808" y="24306838"/>
            <a:ext cx="40987582" cy="6282412"/>
          </a:xfrm>
          <a:prstGeom prst="rect">
            <a:avLst/>
          </a:prstGeom>
        </p:spPr>
        <p:txBody>
          <a:bodyPr/>
          <a:lstStyle/>
          <a:p>
            <a:pPr algn="just">
              <a:spcBef>
                <a:spcPts val="1000"/>
              </a:spcBef>
              <a:defRPr b="1" sz="4400">
                <a:latin typeface="Times New Roman"/>
                <a:ea typeface="Times New Roman"/>
                <a:cs typeface="Times New Roman"/>
                <a:sym typeface="Times New Roman"/>
              </a:defRPr>
            </a:pPr>
            <a:r>
              <a:t>Acknowledgement of the use of AI tools</a:t>
            </a:r>
          </a:p>
          <a:p>
            <a:pPr algn="just">
              <a:spcBef>
                <a:spcPts val="1000"/>
              </a:spcBef>
              <a:defRPr sz="4400">
                <a:latin typeface="Times New Roman"/>
                <a:ea typeface="Times New Roman"/>
                <a:cs typeface="Times New Roman"/>
                <a:sym typeface="Times New Roman"/>
              </a:defRPr>
            </a:pPr>
            <a: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
        <p:nvSpPr>
          <p:cNvPr id="209" name="TextBox 3"/>
          <p:cNvSpPr txBox="1"/>
          <p:nvPr/>
        </p:nvSpPr>
        <p:spPr>
          <a:xfrm>
            <a:off x="7906352" y="7538115"/>
            <a:ext cx="28944770" cy="260936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b="1" sz="8800">
                <a:latin typeface="Times New Roman"/>
                <a:ea typeface="Times New Roman"/>
                <a:cs typeface="Times New Roman"/>
                <a:sym typeface="Times New Roman"/>
              </a:defRPr>
            </a:pPr>
            <a:r>
              <a:t>LCHS7008</a:t>
            </a:r>
          </a:p>
          <a:p>
            <a:pPr algn="ctr">
              <a:defRPr b="1" sz="8800">
                <a:latin typeface="Times New Roman"/>
                <a:ea typeface="Times New Roman"/>
                <a:cs typeface="Times New Roman"/>
                <a:sym typeface="Times New Roman"/>
              </a:defRPr>
            </a:pPr>
            <a:r>
              <a:t>MSc Public Health and Social Care in Practice</a:t>
            </a:r>
          </a:p>
        </p:txBody>
      </p:sp>
      <p:pic>
        <p:nvPicPr>
          <p:cNvPr id="210" name="Picture 2" descr="Picture 2"/>
          <p:cNvPicPr>
            <a:picLocks noChangeAspect="1"/>
          </p:cNvPicPr>
          <p:nvPr/>
        </p:nvPicPr>
        <p:blipFill>
          <a:blip r:embed="rId2">
            <a:extLst/>
          </a:blip>
          <a:stretch>
            <a:fillRect/>
          </a:stretch>
        </p:blipFill>
        <p:spPr>
          <a:xfrm>
            <a:off x="1652336" y="442277"/>
            <a:ext cx="15706029" cy="6282413"/>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2" name="Text Placeholder 1"/>
          <p:cNvSpPr txBox="1"/>
          <p:nvPr>
            <p:ph type="body" sz="quarter" idx="1"/>
          </p:nvPr>
        </p:nvSpPr>
        <p:spPr>
          <a:xfrm>
            <a:off x="799497" y="6569079"/>
            <a:ext cx="9405534" cy="10767097"/>
          </a:xfrm>
          <a:prstGeom prst="rect">
            <a:avLst/>
          </a:prstGeom>
          <a:solidFill>
            <a:srgbClr val="FBE5D6"/>
          </a:solidFill>
        </p:spPr>
        <p:txBody>
          <a:bodyPr/>
          <a:lstStyle/>
          <a:p>
            <a:pPr algn="just">
              <a:defRPr sz="2800"/>
            </a:pPr>
            <a:r>
              <a:t>Diabetes mellitus is a predominant metabolic condition and occurs when the insulin producing cells malfunction; this hormone is essential to control the sugar (glucose) in blood by converting it to energy (Galicia-Garcia et al., 2020). Inability of the body to use insulin effectively leads to Type 2 diabetes (NHS, 2025). Some specific genes, such as TCF7L2 (most potent), LCAT, APOE and FTO, are the influencing genetic factors for Type 2 diabetes (Sami et al., 2025). Obesity, sedentary urban lifestyle, environmental toxins, stress, socio-economic conditions and unhealthy diet are other Type 2 diabetes risk factors (Chakraborty Samant et al., 2023).</a:t>
            </a:r>
          </a:p>
          <a:p>
            <a:pPr algn="just">
              <a:defRPr sz="2800"/>
            </a:pPr>
            <a:r>
              <a:t>In the UK, for example, 12 million people (both diabetes and prediabetes) (over 17+ years of age) live with Type 2 diabetes (4.7 million diagnosed and 1.3 million are yet to be diagnosed) (Diabetes UK, 2025). People from Asian, Black African and Black Caribbean ethnicities are two to four times more prone to be diagnosed with diabetes than native white populace (Diabetes UK, 2025). Approximately 90% of the people diagnosed with diabetes have Type 2 diabetes (Diabetes UK, 2026).</a:t>
            </a:r>
          </a:p>
          <a:p>
            <a:pPr algn="just">
              <a:defRPr sz="2800"/>
            </a:pPr>
            <a:r>
              <a:t>The financial burden of diabetes on the NHS is £10 billion (10% of its budget) annually, and 80% of this goes to treatment of complications rather than prevention measures (Diabetes UK, 2015).</a:t>
            </a:r>
          </a:p>
        </p:txBody>
      </p:sp>
      <p:sp>
        <p:nvSpPr>
          <p:cNvPr id="213" name="Text Placeholder 2"/>
          <p:cNvSpPr/>
          <p:nvPr>
            <p:ph type="body" idx="21"/>
          </p:nvPr>
        </p:nvSpPr>
        <p:spPr>
          <a:xfrm>
            <a:off x="477826" y="4674098"/>
            <a:ext cx="10048876" cy="1661986"/>
          </a:xfrm>
          <a:prstGeom prst="rect">
            <a:avLst/>
          </a:prstGeom>
          <a:extLst>
            <a:ext uri="{C572A759-6A51-4108-AA02-DFA0A04FC94B}">
              <ma14:wrappingTextBoxFlag xmlns:ma14="http://schemas.microsoft.com/office/mac/drawingml/2011/main" val="1"/>
            </a:ext>
          </a:extLst>
        </p:spPr>
        <p:txBody>
          <a:bodyPr/>
          <a:lstStyle/>
          <a:p>
            <a:pPr>
              <a:spcBef>
                <a:spcPts val="1100"/>
              </a:spcBef>
              <a:defRPr sz="4800">
                <a:latin typeface="Times New Roman"/>
                <a:ea typeface="Times New Roman"/>
                <a:cs typeface="Times New Roman"/>
                <a:sym typeface="Times New Roman"/>
              </a:defRPr>
            </a:pPr>
            <a:r>
              <a:t>Introduction and Prevalence of the Issue</a:t>
            </a:r>
            <a:r>
              <a:rPr>
                <a:latin typeface="Aptos"/>
                <a:ea typeface="Aptos"/>
                <a:cs typeface="Aptos"/>
                <a:sym typeface="Aptos"/>
              </a:rPr>
              <a:t> </a:t>
            </a:r>
          </a:p>
        </p:txBody>
      </p:sp>
      <p:sp>
        <p:nvSpPr>
          <p:cNvPr id="214" name="Text Placeholder 4"/>
          <p:cNvSpPr/>
          <p:nvPr>
            <p:ph type="body" idx="23"/>
          </p:nvPr>
        </p:nvSpPr>
        <p:spPr>
          <a:xfrm>
            <a:off x="799498" y="22529491"/>
            <a:ext cx="9376351" cy="5588311"/>
          </a:xfrm>
          <a:prstGeom prst="rect">
            <a:avLst/>
          </a:prstGeom>
          <a:solidFill>
            <a:srgbClr val="FDCBE5"/>
          </a:solidFill>
          <a:extLst>
            <a:ext uri="{C572A759-6A51-4108-AA02-DFA0A04FC94B}">
              <ma14:wrappingTextBoxFlag xmlns:ma14="http://schemas.microsoft.com/office/mac/drawingml/2011/main" val="1"/>
            </a:ext>
          </a:extLst>
        </p:spPr>
        <p:txBody>
          <a:bodyPr/>
          <a:lstStyle>
            <a:lvl1pPr algn="just">
              <a:defRPr sz="2800"/>
            </a:lvl1pPr>
          </a:lstStyle>
          <a:p>
            <a:pPr/>
            <a:r>
              <a:t>Despite the increasing prevalence and economic burden of Type 2 diabetes in the UK, outcomes of self-management remain suboptimal, indicating weaknesses in current intervention strategies of healthcare professionals. Out of 7540 patients referred to the T2DR programme of the NHS, only 1740 undertook it, and among them, only 55% completed the programme (Valabhji et al., 2024). Extant studies discuss the effectiveness of individual interventions; however, a comprehensive evaluation of healthcare professionals’ collective influence on Type 2 diabetes self-management among UK adults is limited, thereby justifying this systematic review. </a:t>
            </a:r>
          </a:p>
        </p:txBody>
      </p:sp>
      <p:sp>
        <p:nvSpPr>
          <p:cNvPr id="215" name="Text Placeholder 5"/>
          <p:cNvSpPr/>
          <p:nvPr/>
        </p:nvSpPr>
        <p:spPr>
          <a:xfrm>
            <a:off x="11449936" y="4498554"/>
            <a:ext cx="10048876" cy="1292654"/>
          </a:xfrm>
          <a:prstGeom prst="rect">
            <a:avLst/>
          </a:prstGeom>
          <a:ln w="12700">
            <a:miter lim="400000"/>
          </a:ln>
          <a:extLst>
            <a:ext uri="{C572A759-6A51-4108-AA02-DFA0A04FC94B}">
              <ma14:wrappingTextBoxFlag xmlns:ma14="http://schemas.microsoft.com/office/mac/drawingml/2011/main" val="1"/>
            </a:ext>
          </a:extLst>
        </p:spPr>
        <p:txBody>
          <a:bodyPr lIns="91436" tIns="91436" rIns="91436" bIns="91436">
            <a:normAutofit fontScale="100000" lnSpcReduction="0"/>
          </a:bodyPr>
          <a:lstStyle>
            <a:lvl1pPr algn="ctr">
              <a:lnSpc>
                <a:spcPct val="150000"/>
              </a:lnSpc>
              <a:spcBef>
                <a:spcPts val="1100"/>
              </a:spcBef>
              <a:defRPr b="1" sz="4800" u="sng">
                <a:latin typeface="Times New Roman"/>
                <a:ea typeface="Times New Roman"/>
                <a:cs typeface="Times New Roman"/>
                <a:sym typeface="Times New Roman"/>
              </a:defRPr>
            </a:lvl1pPr>
          </a:lstStyle>
          <a:p>
            <a:pPr/>
            <a:r>
              <a:t>Research Question</a:t>
            </a:r>
          </a:p>
        </p:txBody>
      </p:sp>
      <p:sp>
        <p:nvSpPr>
          <p:cNvPr id="216" name="Text Placeholder 8"/>
          <p:cNvSpPr/>
          <p:nvPr>
            <p:ph type="body" idx="27"/>
          </p:nvPr>
        </p:nvSpPr>
        <p:spPr>
          <a:xfrm>
            <a:off x="22463298" y="17987618"/>
            <a:ext cx="10047019" cy="1606587"/>
          </a:xfrm>
          <a:prstGeom prst="rect">
            <a:avLst/>
          </a:prstGeom>
          <a:extLst>
            <a:ext uri="{C572A759-6A51-4108-AA02-DFA0A04FC94B}">
              <ma14:wrappingTextBoxFlag xmlns:ma14="http://schemas.microsoft.com/office/mac/drawingml/2011/main" val="1"/>
            </a:ext>
          </a:extLst>
        </p:spPr>
        <p:txBody>
          <a:bodyPr/>
          <a:lstStyle>
            <a:lvl1pPr>
              <a:spcBef>
                <a:spcPts val="1100"/>
              </a:spcBef>
              <a:defRPr sz="4800">
                <a:latin typeface="Times New Roman"/>
                <a:ea typeface="Times New Roman"/>
                <a:cs typeface="Times New Roman"/>
                <a:sym typeface="Times New Roman"/>
              </a:defRPr>
            </a:lvl1pPr>
          </a:lstStyle>
          <a:p>
            <a:pPr/>
            <a:r>
              <a:t>Potential Impact </a:t>
            </a:r>
          </a:p>
        </p:txBody>
      </p:sp>
      <p:grpSp>
        <p:nvGrpSpPr>
          <p:cNvPr id="237" name="Diagram 58"/>
          <p:cNvGrpSpPr/>
          <p:nvPr/>
        </p:nvGrpSpPr>
        <p:grpSpPr>
          <a:xfrm>
            <a:off x="22782133" y="19577644"/>
            <a:ext cx="9293723" cy="11144476"/>
            <a:chOff x="0" y="0"/>
            <a:chExt cx="9293721" cy="11144475"/>
          </a:xfrm>
        </p:grpSpPr>
        <p:grpSp>
          <p:nvGrpSpPr>
            <p:cNvPr id="219" name="Group"/>
            <p:cNvGrpSpPr/>
            <p:nvPr/>
          </p:nvGrpSpPr>
          <p:grpSpPr>
            <a:xfrm>
              <a:off x="0" y="0"/>
              <a:ext cx="9293722" cy="823680"/>
              <a:chOff x="0" y="0"/>
              <a:chExt cx="9293721" cy="823679"/>
            </a:xfrm>
          </p:grpSpPr>
          <p:sp>
            <p:nvSpPr>
              <p:cNvPr id="217" name="Rounded Rectangle"/>
              <p:cNvSpPr/>
              <p:nvPr/>
            </p:nvSpPr>
            <p:spPr>
              <a:xfrm>
                <a:off x="0" y="0"/>
                <a:ext cx="9293722" cy="823680"/>
              </a:xfrm>
              <a:prstGeom prst="roundRect">
                <a:avLst>
                  <a:gd name="adj" fmla="val 16667"/>
                </a:avLst>
              </a:prstGeom>
              <a:solidFill>
                <a:srgbClr val="42719B"/>
              </a:solidFill>
              <a:ln w="25400" cap="flat">
                <a:solidFill>
                  <a:srgbClr val="FFFFFF"/>
                </a:solidFill>
                <a:prstDash val="solid"/>
                <a:round/>
              </a:ln>
              <a:effectLst/>
            </p:spPr>
            <p:txBody>
              <a:bodyPr wrap="square" lIns="45719" tIns="45719" rIns="45719" bIns="45719" numCol="1" anchor="ctr">
                <a:noAutofit/>
              </a:bodyPr>
              <a:lstStyle/>
              <a:p>
                <a:pPr algn="just" defTabSz="1244600">
                  <a:lnSpc>
                    <a:spcPct val="90000"/>
                  </a:lnSpc>
                  <a:spcBef>
                    <a:spcPts val="3600"/>
                  </a:spcBef>
                  <a:defRPr sz="2800">
                    <a:solidFill>
                      <a:srgbClr val="FFFFFF"/>
                    </a:solidFill>
                    <a:latin typeface="Times New Roman"/>
                    <a:ea typeface="Times New Roman"/>
                    <a:cs typeface="Times New Roman"/>
                    <a:sym typeface="Times New Roman"/>
                  </a:defRPr>
                </a:pPr>
              </a:p>
            </p:txBody>
          </p:sp>
          <p:sp>
            <p:nvSpPr>
              <p:cNvPr id="218" name="Target Population"/>
              <p:cNvSpPr txBox="1"/>
              <p:nvPr/>
            </p:nvSpPr>
            <p:spPr>
              <a:xfrm>
                <a:off x="40209" y="109513"/>
                <a:ext cx="9213305" cy="60465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06679" tIns="106679" rIns="106679" bIns="106679" numCol="1" anchor="ctr">
                <a:spAutoFit/>
              </a:bodyPr>
              <a:lstStyle>
                <a:lvl1pPr algn="just" defTabSz="1244600">
                  <a:lnSpc>
                    <a:spcPct val="90000"/>
                  </a:lnSpc>
                  <a:spcBef>
                    <a:spcPts val="1100"/>
                  </a:spcBef>
                  <a:defRPr b="1" sz="2800">
                    <a:solidFill>
                      <a:srgbClr val="FFFFFF"/>
                    </a:solidFill>
                    <a:latin typeface="Times New Roman"/>
                    <a:ea typeface="Times New Roman"/>
                    <a:cs typeface="Times New Roman"/>
                    <a:sym typeface="Times New Roman"/>
                  </a:defRPr>
                </a:lvl1pPr>
              </a:lstStyle>
              <a:p>
                <a:pPr/>
                <a:r>
                  <a:t>Target Population</a:t>
                </a:r>
              </a:p>
            </p:txBody>
          </p:sp>
        </p:grpSp>
        <p:sp>
          <p:nvSpPr>
            <p:cNvPr id="220" name="The findings would improve diabetes self-management knowledge and confidence among UK adults with Type 2 diabetes, promoting, healthy lifestyle, better medication adherence and glycaemic control."/>
            <p:cNvSpPr txBox="1"/>
            <p:nvPr/>
          </p:nvSpPr>
          <p:spPr>
            <a:xfrm>
              <a:off x="259516" y="823679"/>
              <a:ext cx="8870630" cy="156422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35559" tIns="35559" rIns="35559" bIns="35559" numCol="1" anchor="t">
              <a:spAutoFit/>
            </a:bodyPr>
            <a:lstStyle/>
            <a:p>
              <a:pPr lvl="1" marL="285750" indent="-285750" algn="just" defTabSz="1244600">
                <a:lnSpc>
                  <a:spcPct val="90000"/>
                </a:lnSpc>
                <a:spcBef>
                  <a:spcPts val="600"/>
                </a:spcBef>
                <a:buSzPct val="100000"/>
                <a:buChar char="•"/>
                <a:defRPr sz="2800">
                  <a:latin typeface="Times New Roman"/>
                  <a:ea typeface="Times New Roman"/>
                  <a:cs typeface="Times New Roman"/>
                  <a:sym typeface="Times New Roman"/>
                </a:defRPr>
              </a:pPr>
              <a:r>
                <a:t>The findings would improve diabetes self-management knowledge and confidence among UK adults with Type 2 diabetes, promoting, healthy lifestyle, better medication adherence and glycaemic control.</a:t>
              </a:r>
            </a:p>
          </p:txBody>
        </p:sp>
        <p:grpSp>
          <p:nvGrpSpPr>
            <p:cNvPr id="223" name="Group"/>
            <p:cNvGrpSpPr/>
            <p:nvPr/>
          </p:nvGrpSpPr>
          <p:grpSpPr>
            <a:xfrm>
              <a:off x="0" y="2372040"/>
              <a:ext cx="9293722" cy="823680"/>
              <a:chOff x="0" y="0"/>
              <a:chExt cx="9293721" cy="823679"/>
            </a:xfrm>
          </p:grpSpPr>
          <p:sp>
            <p:nvSpPr>
              <p:cNvPr id="221" name="Rounded Rectangle"/>
              <p:cNvSpPr/>
              <p:nvPr/>
            </p:nvSpPr>
            <p:spPr>
              <a:xfrm>
                <a:off x="0" y="0"/>
                <a:ext cx="9293722" cy="823680"/>
              </a:xfrm>
              <a:prstGeom prst="roundRect">
                <a:avLst>
                  <a:gd name="adj" fmla="val 16667"/>
                </a:avLst>
              </a:prstGeom>
              <a:solidFill>
                <a:srgbClr val="6A96C5"/>
              </a:solidFill>
              <a:ln w="25400" cap="flat">
                <a:solidFill>
                  <a:srgbClr val="FFFFFF"/>
                </a:solidFill>
                <a:prstDash val="solid"/>
                <a:round/>
              </a:ln>
              <a:effectLst/>
            </p:spPr>
            <p:txBody>
              <a:bodyPr wrap="square" lIns="45719" tIns="45719" rIns="45719" bIns="45719" numCol="1" anchor="ctr">
                <a:noAutofit/>
              </a:bodyPr>
              <a:lstStyle/>
              <a:p>
                <a:pPr algn="just" defTabSz="1244600">
                  <a:lnSpc>
                    <a:spcPct val="90000"/>
                  </a:lnSpc>
                  <a:spcBef>
                    <a:spcPts val="3600"/>
                  </a:spcBef>
                  <a:defRPr sz="2800">
                    <a:solidFill>
                      <a:srgbClr val="FFFFFF"/>
                    </a:solidFill>
                    <a:latin typeface="Times New Roman"/>
                    <a:ea typeface="Times New Roman"/>
                    <a:cs typeface="Times New Roman"/>
                    <a:sym typeface="Times New Roman"/>
                  </a:defRPr>
                </a:pPr>
              </a:p>
            </p:txBody>
          </p:sp>
          <p:sp>
            <p:nvSpPr>
              <p:cNvPr id="222" name="Public Health"/>
              <p:cNvSpPr txBox="1"/>
              <p:nvPr/>
            </p:nvSpPr>
            <p:spPr>
              <a:xfrm>
                <a:off x="40209" y="109513"/>
                <a:ext cx="9213305" cy="60465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06679" tIns="106679" rIns="106679" bIns="106679" numCol="1" anchor="ctr">
                <a:spAutoFit/>
              </a:bodyPr>
              <a:lstStyle>
                <a:lvl1pPr algn="just" defTabSz="1244600">
                  <a:lnSpc>
                    <a:spcPct val="90000"/>
                  </a:lnSpc>
                  <a:spcBef>
                    <a:spcPts val="1100"/>
                  </a:spcBef>
                  <a:defRPr b="1" sz="2800">
                    <a:solidFill>
                      <a:srgbClr val="FFFFFF"/>
                    </a:solidFill>
                    <a:latin typeface="Times New Roman"/>
                    <a:ea typeface="Times New Roman"/>
                    <a:cs typeface="Times New Roman"/>
                    <a:sym typeface="Times New Roman"/>
                  </a:defRPr>
                </a:lvl1pPr>
              </a:lstStyle>
              <a:p>
                <a:pPr/>
                <a:r>
                  <a:t>Public Health</a:t>
                </a:r>
              </a:p>
            </p:txBody>
          </p:sp>
        </p:grpSp>
        <p:sp>
          <p:nvSpPr>
            <p:cNvPr id="224" name="The review would support public health initiatives by recognising effective professional interventions, preventable hospital admissions and inequalities."/>
            <p:cNvSpPr txBox="1"/>
            <p:nvPr/>
          </p:nvSpPr>
          <p:spPr>
            <a:xfrm>
              <a:off x="259516" y="3195720"/>
              <a:ext cx="8870630" cy="119695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35559" tIns="35559" rIns="35559" bIns="35559" numCol="1" anchor="t">
              <a:spAutoFit/>
            </a:bodyPr>
            <a:lstStyle/>
            <a:p>
              <a:pPr lvl="1" marL="285750" indent="-285750" algn="just" defTabSz="1244600">
                <a:lnSpc>
                  <a:spcPct val="90000"/>
                </a:lnSpc>
                <a:spcBef>
                  <a:spcPts val="600"/>
                </a:spcBef>
                <a:buSzPct val="100000"/>
                <a:buChar char="•"/>
                <a:defRPr sz="2800">
                  <a:latin typeface="Times New Roman"/>
                  <a:ea typeface="Times New Roman"/>
                  <a:cs typeface="Times New Roman"/>
                  <a:sym typeface="Times New Roman"/>
                </a:defRPr>
              </a:pPr>
              <a:r>
                <a:t>The review would support public health initiatives by recognising effective professional interventions, preventable hospital admissions and inequalities.</a:t>
              </a:r>
            </a:p>
          </p:txBody>
        </p:sp>
        <p:grpSp>
          <p:nvGrpSpPr>
            <p:cNvPr id="227" name="Group"/>
            <p:cNvGrpSpPr/>
            <p:nvPr/>
          </p:nvGrpSpPr>
          <p:grpSpPr>
            <a:xfrm>
              <a:off x="0" y="4379759"/>
              <a:ext cx="9293722" cy="823681"/>
              <a:chOff x="0" y="0"/>
              <a:chExt cx="9293721" cy="823679"/>
            </a:xfrm>
          </p:grpSpPr>
          <p:sp>
            <p:nvSpPr>
              <p:cNvPr id="225" name="Rounded Rectangle"/>
              <p:cNvSpPr/>
              <p:nvPr/>
            </p:nvSpPr>
            <p:spPr>
              <a:xfrm>
                <a:off x="0" y="0"/>
                <a:ext cx="9293722" cy="823680"/>
              </a:xfrm>
              <a:prstGeom prst="roundRect">
                <a:avLst>
                  <a:gd name="adj" fmla="val 16667"/>
                </a:avLst>
              </a:prstGeom>
              <a:solidFill>
                <a:srgbClr val="A1BCDD"/>
              </a:solidFill>
              <a:ln w="25400" cap="flat">
                <a:solidFill>
                  <a:srgbClr val="FFFFFF"/>
                </a:solidFill>
                <a:prstDash val="solid"/>
                <a:round/>
              </a:ln>
              <a:effectLst/>
            </p:spPr>
            <p:txBody>
              <a:bodyPr wrap="square" lIns="45719" tIns="45719" rIns="45719" bIns="45719" numCol="1" anchor="ctr">
                <a:noAutofit/>
              </a:bodyPr>
              <a:lstStyle/>
              <a:p>
                <a:pPr algn="just" defTabSz="1244600">
                  <a:lnSpc>
                    <a:spcPct val="90000"/>
                  </a:lnSpc>
                  <a:spcBef>
                    <a:spcPts val="3600"/>
                  </a:spcBef>
                  <a:defRPr sz="2800">
                    <a:solidFill>
                      <a:srgbClr val="FFFFFF"/>
                    </a:solidFill>
                    <a:latin typeface="Times New Roman"/>
                    <a:ea typeface="Times New Roman"/>
                    <a:cs typeface="Times New Roman"/>
                    <a:sym typeface="Times New Roman"/>
                  </a:defRPr>
                </a:pPr>
              </a:p>
            </p:txBody>
          </p:sp>
          <p:sp>
            <p:nvSpPr>
              <p:cNvPr id="226" name="Social Care Services/Programmes"/>
              <p:cNvSpPr txBox="1"/>
              <p:nvPr/>
            </p:nvSpPr>
            <p:spPr>
              <a:xfrm>
                <a:off x="40209" y="109513"/>
                <a:ext cx="9213305" cy="60465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06679" tIns="106679" rIns="106679" bIns="106679" numCol="1" anchor="ctr">
                <a:spAutoFit/>
              </a:bodyPr>
              <a:lstStyle>
                <a:lvl1pPr algn="just" defTabSz="1244600">
                  <a:lnSpc>
                    <a:spcPct val="90000"/>
                  </a:lnSpc>
                  <a:spcBef>
                    <a:spcPts val="1100"/>
                  </a:spcBef>
                  <a:defRPr b="1" sz="2800">
                    <a:solidFill>
                      <a:srgbClr val="FFFFFF"/>
                    </a:solidFill>
                    <a:latin typeface="Times New Roman"/>
                    <a:ea typeface="Times New Roman"/>
                    <a:cs typeface="Times New Roman"/>
                    <a:sym typeface="Times New Roman"/>
                  </a:defRPr>
                </a:lvl1pPr>
              </a:lstStyle>
              <a:p>
                <a:pPr/>
                <a:r>
                  <a:t>Social Care Services/Programmes</a:t>
                </a:r>
              </a:p>
            </p:txBody>
          </p:sp>
        </p:grpSp>
        <p:sp>
          <p:nvSpPr>
            <p:cNvPr id="228" name="The findings will strengthen social care and healthcare programs through evidence-based recommendations, patient education and improving multidisciplinary collaboration."/>
            <p:cNvSpPr txBox="1"/>
            <p:nvPr/>
          </p:nvSpPr>
          <p:spPr>
            <a:xfrm>
              <a:off x="259516" y="5203439"/>
              <a:ext cx="8870630" cy="156422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35559" tIns="35559" rIns="35559" bIns="35559" numCol="1" anchor="t">
              <a:spAutoFit/>
            </a:bodyPr>
            <a:lstStyle/>
            <a:p>
              <a:pPr lvl="1" marL="285750" indent="-285750" algn="just" defTabSz="1244600">
                <a:lnSpc>
                  <a:spcPct val="90000"/>
                </a:lnSpc>
                <a:spcBef>
                  <a:spcPts val="600"/>
                </a:spcBef>
                <a:buSzPct val="100000"/>
                <a:buChar char="•"/>
                <a:defRPr sz="2800">
                  <a:latin typeface="Times New Roman"/>
                  <a:ea typeface="Times New Roman"/>
                  <a:cs typeface="Times New Roman"/>
                  <a:sym typeface="Times New Roman"/>
                </a:defRPr>
              </a:pPr>
              <a:r>
                <a:t>The findings will strengthen social care and healthcare programs through evidence-based recommendations, patient education and improving multidisciplinary collaboration.  </a:t>
              </a:r>
            </a:p>
          </p:txBody>
        </p:sp>
        <p:grpSp>
          <p:nvGrpSpPr>
            <p:cNvPr id="231" name="Group"/>
            <p:cNvGrpSpPr/>
            <p:nvPr/>
          </p:nvGrpSpPr>
          <p:grpSpPr>
            <a:xfrm>
              <a:off x="0" y="6751799"/>
              <a:ext cx="9293722" cy="823681"/>
              <a:chOff x="0" y="0"/>
              <a:chExt cx="9293721" cy="823679"/>
            </a:xfrm>
          </p:grpSpPr>
          <p:sp>
            <p:nvSpPr>
              <p:cNvPr id="229" name="Rounded Rectangle"/>
              <p:cNvSpPr/>
              <p:nvPr/>
            </p:nvSpPr>
            <p:spPr>
              <a:xfrm>
                <a:off x="0" y="0"/>
                <a:ext cx="9293722" cy="823680"/>
              </a:xfrm>
              <a:prstGeom prst="roundRect">
                <a:avLst>
                  <a:gd name="adj" fmla="val 16667"/>
                </a:avLst>
              </a:prstGeom>
              <a:solidFill>
                <a:srgbClr val="A1BCDD"/>
              </a:solidFill>
              <a:ln w="25400" cap="flat">
                <a:solidFill>
                  <a:srgbClr val="FFFFFF"/>
                </a:solidFill>
                <a:prstDash val="solid"/>
                <a:round/>
              </a:ln>
              <a:effectLst/>
            </p:spPr>
            <p:txBody>
              <a:bodyPr wrap="square" lIns="45719" tIns="45719" rIns="45719" bIns="45719" numCol="1" anchor="ctr">
                <a:noAutofit/>
              </a:bodyPr>
              <a:lstStyle/>
              <a:p>
                <a:pPr algn="just" defTabSz="1244600">
                  <a:lnSpc>
                    <a:spcPct val="90000"/>
                  </a:lnSpc>
                  <a:spcBef>
                    <a:spcPts val="3600"/>
                  </a:spcBef>
                  <a:defRPr sz="2800">
                    <a:solidFill>
                      <a:srgbClr val="FFFFFF"/>
                    </a:solidFill>
                    <a:latin typeface="Times New Roman"/>
                    <a:ea typeface="Times New Roman"/>
                    <a:cs typeface="Times New Roman"/>
                    <a:sym typeface="Times New Roman"/>
                  </a:defRPr>
                </a:pPr>
              </a:p>
            </p:txBody>
          </p:sp>
          <p:sp>
            <p:nvSpPr>
              <p:cNvPr id="230" name="Policies"/>
              <p:cNvSpPr txBox="1"/>
              <p:nvPr/>
            </p:nvSpPr>
            <p:spPr>
              <a:xfrm>
                <a:off x="40209" y="109513"/>
                <a:ext cx="9213305" cy="60465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06679" tIns="106679" rIns="106679" bIns="106679" numCol="1" anchor="ctr">
                <a:spAutoFit/>
              </a:bodyPr>
              <a:lstStyle>
                <a:lvl1pPr algn="just" defTabSz="1244600">
                  <a:lnSpc>
                    <a:spcPct val="90000"/>
                  </a:lnSpc>
                  <a:spcBef>
                    <a:spcPts val="1100"/>
                  </a:spcBef>
                  <a:defRPr b="1" sz="2800">
                    <a:solidFill>
                      <a:srgbClr val="FFFFFF"/>
                    </a:solidFill>
                    <a:latin typeface="Times New Roman"/>
                    <a:ea typeface="Times New Roman"/>
                    <a:cs typeface="Times New Roman"/>
                    <a:sym typeface="Times New Roman"/>
                  </a:defRPr>
                </a:lvl1pPr>
              </a:lstStyle>
              <a:p>
                <a:pPr/>
                <a:r>
                  <a:t>Policies</a:t>
                </a:r>
              </a:p>
            </p:txBody>
          </p:sp>
        </p:grpSp>
        <p:sp>
          <p:nvSpPr>
            <p:cNvPr id="232" name="The review will inform UK policymakers on policy improvement of NHS self-management support, theoretical application and intervention frameworks for Type 2 diabetes patients."/>
            <p:cNvSpPr txBox="1"/>
            <p:nvPr/>
          </p:nvSpPr>
          <p:spPr>
            <a:xfrm>
              <a:off x="259516" y="7575480"/>
              <a:ext cx="8870630" cy="156422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35559" tIns="35559" rIns="35559" bIns="35559" numCol="1" anchor="t">
              <a:spAutoFit/>
            </a:bodyPr>
            <a:lstStyle/>
            <a:p>
              <a:pPr lvl="1" marL="285750" indent="-285750" algn="just" defTabSz="1244600">
                <a:lnSpc>
                  <a:spcPct val="90000"/>
                </a:lnSpc>
                <a:spcBef>
                  <a:spcPts val="600"/>
                </a:spcBef>
                <a:buSzPct val="100000"/>
                <a:buChar char="•"/>
                <a:defRPr sz="2800">
                  <a:latin typeface="Times New Roman"/>
                  <a:ea typeface="Times New Roman"/>
                  <a:cs typeface="Times New Roman"/>
                  <a:sym typeface="Times New Roman"/>
                </a:defRPr>
              </a:pPr>
              <a:r>
                <a:t>The review will inform UK policymakers on policy improvement of NHS self-management support, theoretical application and intervention frameworks for Type 2 diabetes patients.</a:t>
              </a:r>
            </a:p>
          </p:txBody>
        </p:sp>
        <p:grpSp>
          <p:nvGrpSpPr>
            <p:cNvPr id="235" name="Group"/>
            <p:cNvGrpSpPr/>
            <p:nvPr/>
          </p:nvGrpSpPr>
          <p:grpSpPr>
            <a:xfrm>
              <a:off x="0" y="9123840"/>
              <a:ext cx="9293722" cy="823681"/>
              <a:chOff x="0" y="0"/>
              <a:chExt cx="9293721" cy="823679"/>
            </a:xfrm>
          </p:grpSpPr>
          <p:sp>
            <p:nvSpPr>
              <p:cNvPr id="233" name="Rounded Rectangle"/>
              <p:cNvSpPr/>
              <p:nvPr/>
            </p:nvSpPr>
            <p:spPr>
              <a:xfrm>
                <a:off x="0" y="0"/>
                <a:ext cx="9293722" cy="823680"/>
              </a:xfrm>
              <a:prstGeom prst="roundRect">
                <a:avLst>
                  <a:gd name="adj" fmla="val 16667"/>
                </a:avLst>
              </a:prstGeom>
              <a:solidFill>
                <a:srgbClr val="6A96C5"/>
              </a:solidFill>
              <a:ln w="25400" cap="flat">
                <a:solidFill>
                  <a:srgbClr val="FFFFFF"/>
                </a:solidFill>
                <a:prstDash val="solid"/>
                <a:round/>
              </a:ln>
              <a:effectLst/>
            </p:spPr>
            <p:txBody>
              <a:bodyPr wrap="square" lIns="45719" tIns="45719" rIns="45719" bIns="45719" numCol="1" anchor="ctr">
                <a:noAutofit/>
              </a:bodyPr>
              <a:lstStyle/>
              <a:p>
                <a:pPr algn="just" defTabSz="1244600">
                  <a:lnSpc>
                    <a:spcPct val="90000"/>
                  </a:lnSpc>
                  <a:spcBef>
                    <a:spcPts val="3600"/>
                  </a:spcBef>
                  <a:defRPr sz="2800">
                    <a:solidFill>
                      <a:srgbClr val="FFFFFF"/>
                    </a:solidFill>
                    <a:latin typeface="Times New Roman"/>
                    <a:ea typeface="Times New Roman"/>
                    <a:cs typeface="Times New Roman"/>
                    <a:sym typeface="Times New Roman"/>
                  </a:defRPr>
                </a:pPr>
              </a:p>
            </p:txBody>
          </p:sp>
          <p:sp>
            <p:nvSpPr>
              <p:cNvPr id="234" name="HSC Professionals"/>
              <p:cNvSpPr txBox="1"/>
              <p:nvPr/>
            </p:nvSpPr>
            <p:spPr>
              <a:xfrm>
                <a:off x="40209" y="109513"/>
                <a:ext cx="9213305" cy="60465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06679" tIns="106679" rIns="106679" bIns="106679" numCol="1" anchor="ctr">
                <a:spAutoFit/>
              </a:bodyPr>
              <a:lstStyle>
                <a:lvl1pPr algn="just" defTabSz="1244600">
                  <a:lnSpc>
                    <a:spcPct val="90000"/>
                  </a:lnSpc>
                  <a:spcBef>
                    <a:spcPts val="1100"/>
                  </a:spcBef>
                  <a:defRPr b="1" sz="2800">
                    <a:solidFill>
                      <a:srgbClr val="FFFFFF"/>
                    </a:solidFill>
                    <a:latin typeface="Times New Roman"/>
                    <a:ea typeface="Times New Roman"/>
                    <a:cs typeface="Times New Roman"/>
                    <a:sym typeface="Times New Roman"/>
                  </a:defRPr>
                </a:lvl1pPr>
              </a:lstStyle>
              <a:p>
                <a:pPr/>
                <a:r>
                  <a:t>HSC Professionals</a:t>
                </a:r>
              </a:p>
            </p:txBody>
          </p:sp>
        </p:grpSp>
        <p:sp>
          <p:nvSpPr>
            <p:cNvPr id="236" name="The review will identify the most successful self-management practices by HSC professionals related to Type 2 diabetes."/>
            <p:cNvSpPr txBox="1"/>
            <p:nvPr/>
          </p:nvSpPr>
          <p:spPr>
            <a:xfrm>
              <a:off x="259516" y="9947520"/>
              <a:ext cx="8870630" cy="119695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35559" tIns="35559" rIns="35559" bIns="35559" numCol="1" anchor="t">
              <a:spAutoFit/>
            </a:bodyPr>
            <a:lstStyle/>
            <a:p>
              <a:pPr lvl="1" marL="285750" indent="-285750" algn="just" defTabSz="1244600">
                <a:lnSpc>
                  <a:spcPct val="90000"/>
                </a:lnSpc>
                <a:spcBef>
                  <a:spcPts val="600"/>
                </a:spcBef>
                <a:buSzPct val="100000"/>
                <a:buChar char="•"/>
                <a:defRPr sz="2800">
                  <a:latin typeface="Times New Roman"/>
                  <a:ea typeface="Times New Roman"/>
                  <a:cs typeface="Times New Roman"/>
                  <a:sym typeface="Times New Roman"/>
                </a:defRPr>
              </a:pPr>
              <a:r>
                <a:t>The review will identify the most successful self-management practices by HSC professionals related to Type 2 diabetes. </a:t>
              </a:r>
            </a:p>
          </p:txBody>
        </p:sp>
      </p:grpSp>
      <p:sp>
        <p:nvSpPr>
          <p:cNvPr id="238" name="Text Placeholder 17"/>
          <p:cNvSpPr/>
          <p:nvPr>
            <p:ph type="body" idx="36"/>
          </p:nvPr>
        </p:nvSpPr>
        <p:spPr>
          <a:xfrm>
            <a:off x="943905" y="1079190"/>
            <a:ext cx="42069418" cy="2554546"/>
          </a:xfrm>
          <a:prstGeom prst="rect">
            <a:avLst/>
          </a:prstGeom>
          <a:extLst>
            <a:ext uri="{C572A759-6A51-4108-AA02-DFA0A04FC94B}">
              <ma14:wrappingTextBoxFlag xmlns:ma14="http://schemas.microsoft.com/office/mac/drawingml/2011/main" val="1"/>
            </a:ext>
          </a:extLst>
        </p:spPr>
        <p:txBody>
          <a:bodyPr/>
          <a:lstStyle>
            <a:lvl1pPr>
              <a:spcBef>
                <a:spcPts val="1900"/>
              </a:spcBef>
              <a:defRPr sz="8000" u="sng">
                <a:latin typeface="Times New Roman"/>
                <a:ea typeface="Times New Roman"/>
                <a:cs typeface="Times New Roman"/>
                <a:sym typeface="Times New Roman"/>
              </a:defRPr>
            </a:lvl1pPr>
          </a:lstStyle>
          <a:p>
            <a:pPr/>
            <a:r>
              <a:t>The Role of Health Professionals in Improving Diabetes Self-Management among Adults with Type 2 Diabetes in the United Kingdom</a:t>
            </a:r>
          </a:p>
        </p:txBody>
      </p:sp>
      <p:sp>
        <p:nvSpPr>
          <p:cNvPr id="239" name="TextBox 15"/>
          <p:cNvSpPr txBox="1"/>
          <p:nvPr/>
        </p:nvSpPr>
        <p:spPr>
          <a:xfrm>
            <a:off x="6573091" y="20097622"/>
            <a:ext cx="4083350" cy="48273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800">
                <a:latin typeface="Times New Roman"/>
                <a:ea typeface="Times New Roman"/>
                <a:cs typeface="Times New Roman"/>
                <a:sym typeface="Times New Roman"/>
              </a:defRPr>
            </a:lvl1pPr>
          </a:lstStyle>
          <a:p>
            <a:pPr/>
            <a:r>
              <a:t>(Source: GOV UK, 2018)</a:t>
            </a:r>
          </a:p>
        </p:txBody>
      </p:sp>
      <p:sp>
        <p:nvSpPr>
          <p:cNvPr id="240" name="TextBox 21"/>
          <p:cNvSpPr txBox="1"/>
          <p:nvPr/>
        </p:nvSpPr>
        <p:spPr>
          <a:xfrm>
            <a:off x="13596464" y="13987761"/>
            <a:ext cx="5755820" cy="48273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800">
                <a:latin typeface="Times New Roman"/>
                <a:ea typeface="Times New Roman"/>
                <a:cs typeface="Times New Roman"/>
                <a:sym typeface="Times New Roman"/>
              </a:defRPr>
            </a:lvl1pPr>
          </a:lstStyle>
          <a:p>
            <a:pPr/>
            <a:r>
              <a:t>(Source: Fuentes-Barría et al., 2026)</a:t>
            </a:r>
          </a:p>
        </p:txBody>
      </p:sp>
      <p:sp>
        <p:nvSpPr>
          <p:cNvPr id="241" name="TextBox 23"/>
          <p:cNvSpPr txBox="1"/>
          <p:nvPr/>
        </p:nvSpPr>
        <p:spPr>
          <a:xfrm>
            <a:off x="1069628" y="20504371"/>
            <a:ext cx="5296062" cy="48273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800">
                <a:latin typeface="Times New Roman"/>
                <a:ea typeface="Times New Roman"/>
                <a:cs typeface="Times New Roman"/>
                <a:sym typeface="Times New Roman"/>
              </a:defRPr>
            </a:lvl1pPr>
          </a:lstStyle>
          <a:p>
            <a:pPr/>
            <a:r>
              <a:t>(Source: The Guardian, 2025)</a:t>
            </a:r>
          </a:p>
        </p:txBody>
      </p:sp>
      <p:sp>
        <p:nvSpPr>
          <p:cNvPr id="242" name="Text Placeholder 5"/>
          <p:cNvSpPr/>
          <p:nvPr/>
        </p:nvSpPr>
        <p:spPr>
          <a:xfrm>
            <a:off x="22435990" y="4683221"/>
            <a:ext cx="10048876" cy="923323"/>
          </a:xfrm>
          <a:prstGeom prst="rect">
            <a:avLst/>
          </a:prstGeom>
          <a:ln w="12700">
            <a:miter lim="400000"/>
          </a:ln>
          <a:extLst>
            <a:ext uri="{C572A759-6A51-4108-AA02-DFA0A04FC94B}">
              <ma14:wrappingTextBoxFlag xmlns:ma14="http://schemas.microsoft.com/office/mac/drawingml/2011/main" val="1"/>
            </a:ext>
          </a:extLst>
        </p:spPr>
        <p:txBody>
          <a:bodyPr lIns="91436" tIns="91436" rIns="91436" bIns="91436">
            <a:normAutofit fontScale="100000" lnSpcReduction="0"/>
          </a:bodyPr>
          <a:lstStyle>
            <a:lvl1pPr algn="ctr">
              <a:spcBef>
                <a:spcPts val="1100"/>
              </a:spcBef>
              <a:defRPr b="1" sz="4800" u="sng">
                <a:latin typeface="Times New Roman"/>
                <a:ea typeface="Times New Roman"/>
                <a:cs typeface="Times New Roman"/>
                <a:sym typeface="Times New Roman"/>
              </a:defRPr>
            </a:lvl1pPr>
          </a:lstStyle>
          <a:p>
            <a:pPr/>
            <a:r>
              <a:t>Research Methodology</a:t>
            </a:r>
          </a:p>
        </p:txBody>
      </p:sp>
      <p:sp>
        <p:nvSpPr>
          <p:cNvPr id="243" name="Rectangle 30"/>
          <p:cNvSpPr/>
          <p:nvPr/>
        </p:nvSpPr>
        <p:spPr>
          <a:xfrm>
            <a:off x="11818973" y="6569079"/>
            <a:ext cx="9178099" cy="889135"/>
          </a:xfrm>
          <a:prstGeom prst="rect">
            <a:avLst/>
          </a:prstGeom>
          <a:solidFill>
            <a:srgbClr val="E2F0D9"/>
          </a:solidFill>
          <a:ln w="12700">
            <a:miter lim="400000"/>
          </a:ln>
          <a:extLst>
            <a:ext uri="{C572A759-6A51-4108-AA02-DFA0A04FC94B}">
              <ma14:wrappingTextBoxFlag xmlns:ma14="http://schemas.microsoft.com/office/mac/drawingml/2011/main" val="1"/>
            </a:ext>
          </a:extLst>
        </p:spPr>
        <p:txBody>
          <a:bodyPr lIns="45719" rIns="45719">
            <a:spAutoFit/>
          </a:bodyPr>
          <a:lstStyle>
            <a:lvl1pPr algn="just">
              <a:defRPr sz="2800">
                <a:latin typeface="Times New Roman"/>
                <a:ea typeface="Times New Roman"/>
                <a:cs typeface="Times New Roman"/>
                <a:sym typeface="Times New Roman"/>
              </a:defRPr>
            </a:lvl1pPr>
          </a:lstStyle>
          <a:p>
            <a:pPr/>
            <a:r>
              <a:t>How do health professionals in the United Kingdom (UK) promote self-management among adults with Type 2 diabetes?</a:t>
            </a:r>
          </a:p>
        </p:txBody>
      </p:sp>
      <p:sp>
        <p:nvSpPr>
          <p:cNvPr id="244" name="TextBox 32"/>
          <p:cNvSpPr txBox="1"/>
          <p:nvPr/>
        </p:nvSpPr>
        <p:spPr>
          <a:xfrm>
            <a:off x="5836558" y="30556199"/>
            <a:ext cx="4255758" cy="48273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800">
                <a:latin typeface="Times New Roman"/>
                <a:ea typeface="Times New Roman"/>
                <a:cs typeface="Times New Roman"/>
                <a:sym typeface="Times New Roman"/>
              </a:defRPr>
            </a:lvl1pPr>
          </a:lstStyle>
          <a:p>
            <a:pPr/>
            <a:r>
              <a:t>(Source: Diabetes UK, 2015)</a:t>
            </a:r>
          </a:p>
        </p:txBody>
      </p:sp>
      <p:sp>
        <p:nvSpPr>
          <p:cNvPr id="245" name="Text Placeholder 34"/>
          <p:cNvSpPr/>
          <p:nvPr/>
        </p:nvSpPr>
        <p:spPr>
          <a:xfrm>
            <a:off x="11378821" y="15138792"/>
            <a:ext cx="10058401" cy="923323"/>
          </a:xfrm>
          <a:prstGeom prst="rect">
            <a:avLst/>
          </a:prstGeom>
          <a:ln w="12700">
            <a:miter lim="400000"/>
          </a:ln>
          <a:extLst>
            <a:ext uri="{C572A759-6A51-4108-AA02-DFA0A04FC94B}">
              <ma14:wrappingTextBoxFlag xmlns:ma14="http://schemas.microsoft.com/office/mac/drawingml/2011/main" val="1"/>
            </a:ext>
          </a:extLst>
        </p:spPr>
        <p:txBody>
          <a:bodyPr lIns="91436" tIns="91436" rIns="91436" bIns="91436">
            <a:normAutofit fontScale="100000" lnSpcReduction="0"/>
          </a:bodyPr>
          <a:lstStyle>
            <a:lvl1pPr algn="ctr">
              <a:spcBef>
                <a:spcPts val="1100"/>
              </a:spcBef>
              <a:defRPr b="1" sz="4800" u="sng">
                <a:latin typeface="Times New Roman"/>
                <a:ea typeface="Times New Roman"/>
                <a:cs typeface="Times New Roman"/>
                <a:sym typeface="Times New Roman"/>
              </a:defRPr>
            </a:lvl1pPr>
          </a:lstStyle>
          <a:p>
            <a:pPr/>
            <a:r>
              <a:t>Research Aim</a:t>
            </a:r>
          </a:p>
        </p:txBody>
      </p:sp>
      <p:sp>
        <p:nvSpPr>
          <p:cNvPr id="246" name="Text Placeholder 34"/>
          <p:cNvSpPr/>
          <p:nvPr>
            <p:ph type="body" idx="26"/>
          </p:nvPr>
        </p:nvSpPr>
        <p:spPr>
          <a:xfrm>
            <a:off x="11378821" y="18998376"/>
            <a:ext cx="10058401" cy="923323"/>
          </a:xfrm>
          <a:prstGeom prst="rect">
            <a:avLst/>
          </a:prstGeom>
          <a:extLst>
            <a:ext uri="{C572A759-6A51-4108-AA02-DFA0A04FC94B}">
              <ma14:wrappingTextBoxFlag xmlns:ma14="http://schemas.microsoft.com/office/mac/drawingml/2011/main" val="1"/>
            </a:ext>
          </a:extLst>
        </p:spPr>
        <p:txBody>
          <a:bodyPr/>
          <a:lstStyle>
            <a:lvl1pPr>
              <a:spcBef>
                <a:spcPts val="1100"/>
              </a:spcBef>
              <a:defRPr sz="4800">
                <a:latin typeface="Times New Roman"/>
                <a:ea typeface="Times New Roman"/>
                <a:cs typeface="Times New Roman"/>
                <a:sym typeface="Times New Roman"/>
              </a:defRPr>
            </a:lvl1pPr>
          </a:lstStyle>
          <a:p>
            <a:pPr/>
            <a:r>
              <a:t>Research Objectives</a:t>
            </a:r>
          </a:p>
        </p:txBody>
      </p:sp>
      <p:sp>
        <p:nvSpPr>
          <p:cNvPr id="247" name="Rectangle 38"/>
          <p:cNvSpPr/>
          <p:nvPr/>
        </p:nvSpPr>
        <p:spPr>
          <a:xfrm>
            <a:off x="11936621" y="16602622"/>
            <a:ext cx="9018751" cy="1295535"/>
          </a:xfrm>
          <a:prstGeom prst="rect">
            <a:avLst/>
          </a:prstGeom>
          <a:solidFill>
            <a:srgbClr val="C5E0B4"/>
          </a:solidFill>
          <a:ln w="12700">
            <a:miter lim="400000"/>
          </a:ln>
          <a:extLst>
            <a:ext uri="{C572A759-6A51-4108-AA02-DFA0A04FC94B}">
              <ma14:wrappingTextBoxFlag xmlns:ma14="http://schemas.microsoft.com/office/mac/drawingml/2011/main" val="1"/>
            </a:ext>
          </a:extLst>
        </p:spPr>
        <p:txBody>
          <a:bodyPr lIns="45719" rIns="45719">
            <a:spAutoFit/>
          </a:bodyPr>
          <a:lstStyle>
            <a:lvl1pPr algn="just">
              <a:defRPr sz="2800">
                <a:latin typeface="Times New Roman"/>
                <a:ea typeface="Times New Roman"/>
                <a:cs typeface="Times New Roman"/>
                <a:sym typeface="Times New Roman"/>
              </a:defRPr>
            </a:lvl1pPr>
          </a:lstStyle>
          <a:p>
            <a:pPr/>
            <a:r>
              <a:t>To evaluate the impact of health professionals in the UK in enhancing self-management among adults suffering from Type 2 diabetes.</a:t>
            </a:r>
          </a:p>
        </p:txBody>
      </p:sp>
      <p:grpSp>
        <p:nvGrpSpPr>
          <p:cNvPr id="260" name="Diagram 11"/>
          <p:cNvGrpSpPr/>
          <p:nvPr/>
        </p:nvGrpSpPr>
        <p:grpSpPr>
          <a:xfrm>
            <a:off x="11936621" y="20596182"/>
            <a:ext cx="9018750" cy="9725923"/>
            <a:chOff x="0" y="0"/>
            <a:chExt cx="9018748" cy="9725921"/>
          </a:xfrm>
        </p:grpSpPr>
        <p:grpSp>
          <p:nvGrpSpPr>
            <p:cNvPr id="250" name="Group"/>
            <p:cNvGrpSpPr/>
            <p:nvPr/>
          </p:nvGrpSpPr>
          <p:grpSpPr>
            <a:xfrm>
              <a:off x="0" y="0"/>
              <a:ext cx="9018749" cy="2291080"/>
              <a:chOff x="0" y="0"/>
              <a:chExt cx="9018748" cy="2291079"/>
            </a:xfrm>
          </p:grpSpPr>
          <p:sp>
            <p:nvSpPr>
              <p:cNvPr id="248" name="Rounded Rectangle"/>
              <p:cNvSpPr/>
              <p:nvPr/>
            </p:nvSpPr>
            <p:spPr>
              <a:xfrm>
                <a:off x="0" y="0"/>
                <a:ext cx="9018749" cy="2291080"/>
              </a:xfrm>
              <a:prstGeom prst="roundRect">
                <a:avLst>
                  <a:gd name="adj" fmla="val 16667"/>
                </a:avLst>
              </a:prstGeom>
              <a:solidFill>
                <a:srgbClr val="527E34"/>
              </a:solidFill>
              <a:ln w="25400" cap="flat">
                <a:solidFill>
                  <a:srgbClr val="FFFFFF"/>
                </a:solidFill>
                <a:prstDash val="solid"/>
                <a:round/>
              </a:ln>
              <a:effectLst/>
            </p:spPr>
            <p:txBody>
              <a:bodyPr wrap="square" lIns="45719" tIns="45719" rIns="45719" bIns="45719" numCol="1" anchor="ctr">
                <a:noAutofit/>
              </a:bodyPr>
              <a:lstStyle/>
              <a:p>
                <a:pPr algn="just" defTabSz="1244600">
                  <a:lnSpc>
                    <a:spcPct val="90000"/>
                  </a:lnSpc>
                  <a:spcBef>
                    <a:spcPts val="3600"/>
                  </a:spcBef>
                  <a:defRPr sz="2800">
                    <a:solidFill>
                      <a:srgbClr val="FFFFFF"/>
                    </a:solidFill>
                    <a:latin typeface="Times New Roman"/>
                    <a:ea typeface="Times New Roman"/>
                    <a:cs typeface="Times New Roman"/>
                    <a:sym typeface="Times New Roman"/>
                  </a:defRPr>
                </a:pPr>
              </a:p>
            </p:txBody>
          </p:sp>
          <p:sp>
            <p:nvSpPr>
              <p:cNvPr id="249" name="To explore the contribution of health professionals to diabetes self-management practices among adults with Type 2 diabetes in the UK."/>
              <p:cNvSpPr txBox="1"/>
              <p:nvPr/>
            </p:nvSpPr>
            <p:spPr>
              <a:xfrm>
                <a:off x="111841" y="475942"/>
                <a:ext cx="8795068" cy="133919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06679" tIns="106679" rIns="106679" bIns="106679" numCol="1" anchor="ctr">
                <a:spAutoFit/>
              </a:bodyPr>
              <a:lstStyle>
                <a:lvl1pPr algn="just" defTabSz="1244600">
                  <a:lnSpc>
                    <a:spcPct val="90000"/>
                  </a:lnSpc>
                  <a:spcBef>
                    <a:spcPts val="1100"/>
                  </a:spcBef>
                  <a:defRPr sz="2800">
                    <a:solidFill>
                      <a:srgbClr val="FFFFFF"/>
                    </a:solidFill>
                    <a:latin typeface="Times New Roman"/>
                    <a:ea typeface="Times New Roman"/>
                    <a:cs typeface="Times New Roman"/>
                    <a:sym typeface="Times New Roman"/>
                  </a:defRPr>
                </a:lvl1pPr>
              </a:lstStyle>
              <a:p>
                <a:pPr/>
                <a:r>
                  <a:t>To explore the contribution of health professionals to diabetes self-management practices among adults with Type 2 diabetes in the UK.</a:t>
                </a:r>
              </a:p>
            </p:txBody>
          </p:sp>
        </p:grpSp>
        <p:grpSp>
          <p:nvGrpSpPr>
            <p:cNvPr id="253" name="Group"/>
            <p:cNvGrpSpPr/>
            <p:nvPr/>
          </p:nvGrpSpPr>
          <p:grpSpPr>
            <a:xfrm>
              <a:off x="0" y="2478280"/>
              <a:ext cx="9018749" cy="2291081"/>
              <a:chOff x="0" y="0"/>
              <a:chExt cx="9018748" cy="2291079"/>
            </a:xfrm>
          </p:grpSpPr>
          <p:sp>
            <p:nvSpPr>
              <p:cNvPr id="251" name="Rounded Rectangle"/>
              <p:cNvSpPr/>
              <p:nvPr/>
            </p:nvSpPr>
            <p:spPr>
              <a:xfrm>
                <a:off x="0" y="0"/>
                <a:ext cx="9018749" cy="2291080"/>
              </a:xfrm>
              <a:prstGeom prst="roundRect">
                <a:avLst>
                  <a:gd name="adj" fmla="val 16667"/>
                </a:avLst>
              </a:prstGeom>
              <a:solidFill>
                <a:srgbClr val="86B66C"/>
              </a:solidFill>
              <a:ln w="25400" cap="flat">
                <a:solidFill>
                  <a:srgbClr val="FFFFFF"/>
                </a:solidFill>
                <a:prstDash val="solid"/>
                <a:round/>
              </a:ln>
              <a:effectLst/>
            </p:spPr>
            <p:txBody>
              <a:bodyPr wrap="square" lIns="45719" tIns="45719" rIns="45719" bIns="45719" numCol="1" anchor="ctr">
                <a:noAutofit/>
              </a:bodyPr>
              <a:lstStyle/>
              <a:p>
                <a:pPr algn="just" defTabSz="1244600">
                  <a:lnSpc>
                    <a:spcPct val="90000"/>
                  </a:lnSpc>
                  <a:spcBef>
                    <a:spcPts val="3600"/>
                  </a:spcBef>
                  <a:defRPr sz="2800">
                    <a:solidFill>
                      <a:srgbClr val="FFFFFF"/>
                    </a:solidFill>
                    <a:latin typeface="Times New Roman"/>
                    <a:ea typeface="Times New Roman"/>
                    <a:cs typeface="Times New Roman"/>
                    <a:sym typeface="Times New Roman"/>
                  </a:defRPr>
                </a:pPr>
              </a:p>
            </p:txBody>
          </p:sp>
          <p:sp>
            <p:nvSpPr>
              <p:cNvPr id="252" name="To investigate the approaches employed by health professionals in encouraging effective self-management behaviours, including medication compliance, healthy dietary habits, physical exercise and blood glucose monitoring."/>
              <p:cNvSpPr txBox="1"/>
              <p:nvPr/>
            </p:nvSpPr>
            <p:spPr>
              <a:xfrm>
                <a:off x="111841" y="108671"/>
                <a:ext cx="8795068" cy="207373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06679" tIns="106679" rIns="106679" bIns="106679" numCol="1" anchor="ctr">
                <a:spAutoFit/>
              </a:bodyPr>
              <a:lstStyle>
                <a:lvl1pPr algn="just" defTabSz="1244600">
                  <a:lnSpc>
                    <a:spcPct val="90000"/>
                  </a:lnSpc>
                  <a:spcBef>
                    <a:spcPts val="1100"/>
                  </a:spcBef>
                  <a:defRPr sz="2800">
                    <a:solidFill>
                      <a:srgbClr val="FFFFFF"/>
                    </a:solidFill>
                    <a:latin typeface="Times New Roman"/>
                    <a:ea typeface="Times New Roman"/>
                    <a:cs typeface="Times New Roman"/>
                    <a:sym typeface="Times New Roman"/>
                  </a:defRPr>
                </a:lvl1pPr>
              </a:lstStyle>
              <a:p>
                <a:pPr/>
                <a:r>
                  <a:t>To investigate the approaches employed by health professionals in encouraging effective self-management behaviours, including medication compliance, healthy dietary habits, physical exercise and blood glucose monitoring.</a:t>
                </a:r>
              </a:p>
            </p:txBody>
          </p:sp>
        </p:grpSp>
        <p:grpSp>
          <p:nvGrpSpPr>
            <p:cNvPr id="256" name="Group"/>
            <p:cNvGrpSpPr/>
            <p:nvPr/>
          </p:nvGrpSpPr>
          <p:grpSpPr>
            <a:xfrm>
              <a:off x="0" y="4956561"/>
              <a:ext cx="9018749" cy="2291081"/>
              <a:chOff x="0" y="0"/>
              <a:chExt cx="9018748" cy="2291079"/>
            </a:xfrm>
          </p:grpSpPr>
          <p:sp>
            <p:nvSpPr>
              <p:cNvPr id="254" name="Rounded Rectangle"/>
              <p:cNvSpPr/>
              <p:nvPr/>
            </p:nvSpPr>
            <p:spPr>
              <a:xfrm>
                <a:off x="0" y="0"/>
                <a:ext cx="9018749" cy="2291080"/>
              </a:xfrm>
              <a:prstGeom prst="roundRect">
                <a:avLst>
                  <a:gd name="adj" fmla="val 16667"/>
                </a:avLst>
              </a:prstGeom>
              <a:solidFill>
                <a:srgbClr val="C4D7BB"/>
              </a:solidFill>
              <a:ln w="25400" cap="flat">
                <a:solidFill>
                  <a:srgbClr val="FFFFFF"/>
                </a:solidFill>
                <a:prstDash val="solid"/>
                <a:round/>
              </a:ln>
              <a:effectLst/>
            </p:spPr>
            <p:txBody>
              <a:bodyPr wrap="square" lIns="45719" tIns="45719" rIns="45719" bIns="45719" numCol="1" anchor="ctr">
                <a:noAutofit/>
              </a:bodyPr>
              <a:lstStyle/>
              <a:p>
                <a:pPr algn="just" defTabSz="1244600">
                  <a:lnSpc>
                    <a:spcPct val="90000"/>
                  </a:lnSpc>
                  <a:spcBef>
                    <a:spcPts val="3600"/>
                  </a:spcBef>
                  <a:defRPr sz="2800">
                    <a:solidFill>
                      <a:srgbClr val="808080"/>
                    </a:solidFill>
                    <a:latin typeface="Times New Roman"/>
                    <a:ea typeface="Times New Roman"/>
                    <a:cs typeface="Times New Roman"/>
                    <a:sym typeface="Times New Roman"/>
                  </a:defRPr>
                </a:pPr>
              </a:p>
            </p:txBody>
          </p:sp>
          <p:sp>
            <p:nvSpPr>
              <p:cNvPr id="255" name="To assess the influence of professional healthcare support on self-management outcomes among adults living with Type 2 diabetes."/>
              <p:cNvSpPr txBox="1"/>
              <p:nvPr/>
            </p:nvSpPr>
            <p:spPr>
              <a:xfrm>
                <a:off x="111841" y="475942"/>
                <a:ext cx="8795068" cy="133919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06679" tIns="106679" rIns="106679" bIns="106679" numCol="1" anchor="ctr">
                <a:spAutoFit/>
              </a:bodyPr>
              <a:lstStyle>
                <a:lvl1pPr algn="just" defTabSz="1244600">
                  <a:lnSpc>
                    <a:spcPct val="90000"/>
                  </a:lnSpc>
                  <a:spcBef>
                    <a:spcPts val="1100"/>
                  </a:spcBef>
                  <a:defRPr sz="2800">
                    <a:solidFill>
                      <a:srgbClr val="808080"/>
                    </a:solidFill>
                    <a:latin typeface="Times New Roman"/>
                    <a:ea typeface="Times New Roman"/>
                    <a:cs typeface="Times New Roman"/>
                    <a:sym typeface="Times New Roman"/>
                  </a:defRPr>
                </a:lvl1pPr>
              </a:lstStyle>
              <a:p>
                <a:pPr/>
                <a:r>
                  <a:t>To assess the influence of professional healthcare support on self-management outcomes among adults living with Type 2 diabetes.</a:t>
                </a:r>
              </a:p>
            </p:txBody>
          </p:sp>
        </p:grpSp>
        <p:grpSp>
          <p:nvGrpSpPr>
            <p:cNvPr id="259" name="Group"/>
            <p:cNvGrpSpPr/>
            <p:nvPr/>
          </p:nvGrpSpPr>
          <p:grpSpPr>
            <a:xfrm>
              <a:off x="0" y="7434841"/>
              <a:ext cx="9018749" cy="2291081"/>
              <a:chOff x="0" y="0"/>
              <a:chExt cx="9018748" cy="2291079"/>
            </a:xfrm>
          </p:grpSpPr>
          <p:sp>
            <p:nvSpPr>
              <p:cNvPr id="257" name="Rounded Rectangle"/>
              <p:cNvSpPr/>
              <p:nvPr/>
            </p:nvSpPr>
            <p:spPr>
              <a:xfrm>
                <a:off x="0" y="0"/>
                <a:ext cx="9018749" cy="2291080"/>
              </a:xfrm>
              <a:prstGeom prst="roundRect">
                <a:avLst>
                  <a:gd name="adj" fmla="val 16667"/>
                </a:avLst>
              </a:prstGeom>
              <a:solidFill>
                <a:srgbClr val="86B66C"/>
              </a:solidFill>
              <a:ln w="25400" cap="flat">
                <a:solidFill>
                  <a:srgbClr val="FFFFFF"/>
                </a:solidFill>
                <a:prstDash val="solid"/>
                <a:round/>
              </a:ln>
              <a:effectLst/>
            </p:spPr>
            <p:txBody>
              <a:bodyPr wrap="square" lIns="45719" tIns="45719" rIns="45719" bIns="45719" numCol="1" anchor="ctr">
                <a:noAutofit/>
              </a:bodyPr>
              <a:lstStyle/>
              <a:p>
                <a:pPr algn="just" defTabSz="1244600">
                  <a:lnSpc>
                    <a:spcPct val="90000"/>
                  </a:lnSpc>
                  <a:spcBef>
                    <a:spcPts val="3600"/>
                  </a:spcBef>
                  <a:defRPr sz="2800">
                    <a:solidFill>
                      <a:srgbClr val="FFFFFF"/>
                    </a:solidFill>
                    <a:latin typeface="Times New Roman"/>
                    <a:ea typeface="Times New Roman"/>
                    <a:cs typeface="Times New Roman"/>
                    <a:sym typeface="Times New Roman"/>
                  </a:defRPr>
                </a:pPr>
              </a:p>
            </p:txBody>
          </p:sp>
          <p:sp>
            <p:nvSpPr>
              <p:cNvPr id="258" name="To explore the barriers and enabling factors associated with healthcare interventions devised to strengthen diabetes self-management."/>
              <p:cNvSpPr txBox="1"/>
              <p:nvPr/>
            </p:nvSpPr>
            <p:spPr>
              <a:xfrm>
                <a:off x="111841" y="475942"/>
                <a:ext cx="8795068" cy="133919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06679" tIns="106679" rIns="106679" bIns="106679" numCol="1" anchor="ctr">
                <a:spAutoFit/>
              </a:bodyPr>
              <a:lstStyle>
                <a:lvl1pPr algn="just" defTabSz="1244600">
                  <a:lnSpc>
                    <a:spcPct val="90000"/>
                  </a:lnSpc>
                  <a:spcBef>
                    <a:spcPts val="1100"/>
                  </a:spcBef>
                  <a:defRPr sz="2800">
                    <a:solidFill>
                      <a:srgbClr val="FFFFFF"/>
                    </a:solidFill>
                    <a:latin typeface="Times New Roman"/>
                    <a:ea typeface="Times New Roman"/>
                    <a:cs typeface="Times New Roman"/>
                    <a:sym typeface="Times New Roman"/>
                  </a:defRPr>
                </a:lvl1pPr>
              </a:lstStyle>
              <a:p>
                <a:pPr/>
                <a:r>
                  <a:t>To explore the barriers and enabling factors associated with healthcare interventions devised to strengthen diabetes self-management.</a:t>
                </a:r>
              </a:p>
            </p:txBody>
          </p:sp>
        </p:grpSp>
      </p:grpSp>
      <p:sp>
        <p:nvSpPr>
          <p:cNvPr id="261" name="TextBox 43"/>
          <p:cNvSpPr txBox="1"/>
          <p:nvPr/>
        </p:nvSpPr>
        <p:spPr>
          <a:xfrm>
            <a:off x="25406232" y="17180033"/>
            <a:ext cx="4108388" cy="48273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800">
                <a:latin typeface="Times New Roman"/>
                <a:ea typeface="Times New Roman"/>
                <a:cs typeface="Times New Roman"/>
                <a:sym typeface="Times New Roman"/>
              </a:defRPr>
            </a:lvl1pPr>
          </a:lstStyle>
          <a:p>
            <a:pPr/>
            <a:r>
              <a:t>(Source: Sami et al., 2025)</a:t>
            </a:r>
          </a:p>
        </p:txBody>
      </p:sp>
      <p:pic>
        <p:nvPicPr>
          <p:cNvPr id="262" name="image8.png" descr="image8.png"/>
          <p:cNvPicPr>
            <a:picLocks noChangeAspect="1"/>
          </p:cNvPicPr>
          <p:nvPr/>
        </p:nvPicPr>
        <p:blipFill>
          <a:blip r:embed="rId2">
            <a:extLst/>
          </a:blip>
          <a:stretch>
            <a:fillRect/>
          </a:stretch>
        </p:blipFill>
        <p:spPr>
          <a:xfrm>
            <a:off x="11894922" y="7925928"/>
            <a:ext cx="9102150" cy="5920701"/>
          </a:xfrm>
          <a:prstGeom prst="rect">
            <a:avLst/>
          </a:prstGeom>
          <a:ln w="12700">
            <a:miter lim="400000"/>
          </a:ln>
          <a:effectLst>
            <a:outerShdw sx="100000" sy="100000" kx="0" ky="0" algn="b" rotWithShape="0" blurRad="190500" dist="0" dir="0">
              <a:srgbClr val="000000">
                <a:alpha val="70000"/>
              </a:srgbClr>
            </a:outerShdw>
          </a:effectLst>
        </p:spPr>
      </p:pic>
      <p:pic>
        <p:nvPicPr>
          <p:cNvPr id="263" name="image1.png" descr="image1.png"/>
          <p:cNvPicPr>
            <a:picLocks noChangeAspect="1"/>
          </p:cNvPicPr>
          <p:nvPr/>
        </p:nvPicPr>
        <p:blipFill>
          <a:blip r:embed="rId3">
            <a:extLst/>
          </a:blip>
          <a:stretch>
            <a:fillRect/>
          </a:stretch>
        </p:blipFill>
        <p:spPr>
          <a:xfrm>
            <a:off x="799498" y="17703254"/>
            <a:ext cx="5829301" cy="2714626"/>
          </a:xfrm>
          <a:prstGeom prst="rect">
            <a:avLst/>
          </a:prstGeom>
          <a:ln w="12700">
            <a:miter lim="400000"/>
          </a:ln>
          <a:effectLst>
            <a:outerShdw sx="100000" sy="100000" kx="0" ky="0" algn="b" rotWithShape="0" blurRad="190500" dist="0" dir="0">
              <a:srgbClr val="000000">
                <a:alpha val="70000"/>
              </a:srgbClr>
            </a:outerShdw>
          </a:effectLst>
        </p:spPr>
      </p:pic>
      <p:pic>
        <p:nvPicPr>
          <p:cNvPr id="264" name="image6.png" descr="image6.png"/>
          <p:cNvPicPr>
            <a:picLocks noChangeAspect="1"/>
          </p:cNvPicPr>
          <p:nvPr/>
        </p:nvPicPr>
        <p:blipFill>
          <a:blip r:embed="rId4">
            <a:extLst/>
          </a:blip>
          <a:stretch>
            <a:fillRect/>
          </a:stretch>
        </p:blipFill>
        <p:spPr>
          <a:xfrm>
            <a:off x="7024503" y="17703254"/>
            <a:ext cx="3180526" cy="2288902"/>
          </a:xfrm>
          <a:prstGeom prst="rect">
            <a:avLst/>
          </a:prstGeom>
          <a:ln w="12700">
            <a:miter lim="400000"/>
          </a:ln>
          <a:effectLst>
            <a:outerShdw sx="100000" sy="100000" kx="0" ky="0" algn="b" rotWithShape="0" blurRad="190500" dist="0" dir="0">
              <a:srgbClr val="000000">
                <a:alpha val="70000"/>
              </a:srgbClr>
            </a:outerShdw>
          </a:effectLst>
        </p:spPr>
      </p:pic>
      <p:pic>
        <p:nvPicPr>
          <p:cNvPr id="265" name="image7.png" descr="image7.png"/>
          <p:cNvPicPr>
            <a:picLocks noChangeAspect="1"/>
          </p:cNvPicPr>
          <p:nvPr/>
        </p:nvPicPr>
        <p:blipFill>
          <a:blip r:embed="rId5">
            <a:extLst/>
          </a:blip>
          <a:stretch>
            <a:fillRect/>
          </a:stretch>
        </p:blipFill>
        <p:spPr>
          <a:xfrm>
            <a:off x="5804398" y="28448533"/>
            <a:ext cx="4371452" cy="2107667"/>
          </a:xfrm>
          <a:prstGeom prst="rect">
            <a:avLst/>
          </a:prstGeom>
          <a:ln w="12700">
            <a:miter lim="400000"/>
          </a:ln>
          <a:effectLst>
            <a:outerShdw sx="100000" sy="100000" kx="0" ky="0" algn="b" rotWithShape="0" blurRad="190500" dist="0" dir="0">
              <a:srgbClr val="000000">
                <a:alpha val="70000"/>
              </a:srgbClr>
            </a:outerShdw>
          </a:effectLst>
        </p:spPr>
      </p:pic>
      <p:pic>
        <p:nvPicPr>
          <p:cNvPr id="266" name="image3.png" descr="image3.png"/>
          <p:cNvPicPr>
            <a:picLocks noChangeAspect="1"/>
          </p:cNvPicPr>
          <p:nvPr/>
        </p:nvPicPr>
        <p:blipFill>
          <a:blip r:embed="rId6">
            <a:extLst/>
          </a:blip>
          <a:srcRect l="0" t="0" r="0" b="49619"/>
          <a:stretch>
            <a:fillRect/>
          </a:stretch>
        </p:blipFill>
        <p:spPr>
          <a:xfrm>
            <a:off x="799498" y="28448533"/>
            <a:ext cx="4686902" cy="2107667"/>
          </a:xfrm>
          <a:prstGeom prst="rect">
            <a:avLst/>
          </a:prstGeom>
          <a:ln w="12700">
            <a:miter lim="400000"/>
          </a:ln>
          <a:effectLst>
            <a:outerShdw sx="100000" sy="100000" kx="0" ky="0" algn="b" rotWithShape="0" blurRad="190500" dist="0" dir="0">
              <a:srgbClr val="000000">
                <a:alpha val="70000"/>
              </a:srgbClr>
            </a:outerShdw>
          </a:effectLst>
        </p:spPr>
      </p:pic>
      <p:sp>
        <p:nvSpPr>
          <p:cNvPr id="267" name="TextBox 50"/>
          <p:cNvSpPr txBox="1"/>
          <p:nvPr/>
        </p:nvSpPr>
        <p:spPr>
          <a:xfrm>
            <a:off x="535832" y="30556199"/>
            <a:ext cx="5214233" cy="48273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800">
                <a:latin typeface="Times New Roman"/>
                <a:ea typeface="Times New Roman"/>
                <a:cs typeface="Times New Roman"/>
                <a:sym typeface="Times New Roman"/>
              </a:defRPr>
            </a:lvl1pPr>
          </a:lstStyle>
          <a:p>
            <a:pPr/>
            <a:r>
              <a:t>(Source: Valabhji et al., 2024)</a:t>
            </a:r>
          </a:p>
        </p:txBody>
      </p:sp>
      <p:pic>
        <p:nvPicPr>
          <p:cNvPr id="268" name="image5.png" descr="image5.png"/>
          <p:cNvPicPr>
            <a:picLocks noChangeAspect="1"/>
          </p:cNvPicPr>
          <p:nvPr/>
        </p:nvPicPr>
        <p:blipFill>
          <a:blip r:embed="rId7">
            <a:extLst/>
          </a:blip>
          <a:stretch>
            <a:fillRect/>
          </a:stretch>
        </p:blipFill>
        <p:spPr>
          <a:xfrm>
            <a:off x="23150126" y="12322015"/>
            <a:ext cx="8673366" cy="4605640"/>
          </a:xfrm>
          <a:prstGeom prst="rect">
            <a:avLst/>
          </a:prstGeom>
          <a:ln w="12700">
            <a:miter lim="400000"/>
          </a:ln>
          <a:effectLst>
            <a:outerShdw sx="100000" sy="100000" kx="0" ky="0" algn="b" rotWithShape="0" blurRad="190500" dist="0" dir="0">
              <a:srgbClr val="000000">
                <a:alpha val="70000"/>
              </a:srgbClr>
            </a:outerShdw>
          </a:effectLst>
        </p:spPr>
      </p:pic>
      <p:pic>
        <p:nvPicPr>
          <p:cNvPr id="269" name="Picture 64" descr="Picture 64"/>
          <p:cNvPicPr>
            <a:picLocks noChangeAspect="1"/>
          </p:cNvPicPr>
          <p:nvPr/>
        </p:nvPicPr>
        <p:blipFill>
          <a:blip r:embed="rId8">
            <a:extLst/>
          </a:blip>
          <a:stretch>
            <a:fillRect/>
          </a:stretch>
        </p:blipFill>
        <p:spPr>
          <a:xfrm>
            <a:off x="34435023" y="5042053"/>
            <a:ext cx="8105900" cy="12463834"/>
          </a:xfrm>
          <a:prstGeom prst="rect">
            <a:avLst/>
          </a:prstGeom>
          <a:ln w="12700">
            <a:miter lim="400000"/>
          </a:ln>
        </p:spPr>
      </p:pic>
      <p:sp>
        <p:nvSpPr>
          <p:cNvPr id="270" name="TextBox 65"/>
          <p:cNvSpPr txBox="1"/>
          <p:nvPr/>
        </p:nvSpPr>
        <p:spPr>
          <a:xfrm>
            <a:off x="36433777" y="17703254"/>
            <a:ext cx="4108388" cy="48273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800">
                <a:latin typeface="Times New Roman"/>
                <a:ea typeface="Times New Roman"/>
                <a:cs typeface="Times New Roman"/>
                <a:sym typeface="Times New Roman"/>
              </a:defRPr>
            </a:lvl1pPr>
          </a:lstStyle>
          <a:p>
            <a:pPr/>
            <a:r>
              <a:t>(Source: Nazarko, 2023)</a:t>
            </a:r>
          </a:p>
        </p:txBody>
      </p:sp>
      <p:sp>
        <p:nvSpPr>
          <p:cNvPr id="271" name="Text Placeholder 5"/>
          <p:cNvSpPr/>
          <p:nvPr/>
        </p:nvSpPr>
        <p:spPr>
          <a:xfrm>
            <a:off x="477826" y="21316880"/>
            <a:ext cx="10048876" cy="923323"/>
          </a:xfrm>
          <a:prstGeom prst="rect">
            <a:avLst/>
          </a:prstGeom>
          <a:ln w="12700">
            <a:miter lim="400000"/>
          </a:ln>
          <a:extLst>
            <a:ext uri="{C572A759-6A51-4108-AA02-DFA0A04FC94B}">
              <ma14:wrappingTextBoxFlag xmlns:ma14="http://schemas.microsoft.com/office/mac/drawingml/2011/main" val="1"/>
            </a:ext>
          </a:extLst>
        </p:spPr>
        <p:txBody>
          <a:bodyPr lIns="91436" tIns="91436" rIns="91436" bIns="91436">
            <a:normAutofit fontScale="100000" lnSpcReduction="0"/>
          </a:bodyPr>
          <a:lstStyle/>
          <a:p>
            <a:pPr algn="ctr">
              <a:spcBef>
                <a:spcPts val="1100"/>
              </a:spcBef>
              <a:defRPr b="1" sz="4800" u="sng">
                <a:latin typeface="Times New Roman"/>
                <a:ea typeface="Times New Roman"/>
                <a:cs typeface="Times New Roman"/>
                <a:sym typeface="Times New Roman"/>
              </a:defRPr>
            </a:pPr>
            <a:r>
              <a:t>Rationale</a:t>
            </a:r>
            <a:r>
              <a:rPr>
                <a:latin typeface="Aptos"/>
                <a:ea typeface="Aptos"/>
                <a:cs typeface="Aptos"/>
                <a:sym typeface="Aptos"/>
              </a:rPr>
              <a:t> </a:t>
            </a:r>
          </a:p>
        </p:txBody>
      </p:sp>
      <p:sp>
        <p:nvSpPr>
          <p:cNvPr id="272" name="Rectangle 56"/>
          <p:cNvSpPr/>
          <p:nvPr/>
        </p:nvSpPr>
        <p:spPr>
          <a:xfrm>
            <a:off x="22834897" y="6569078"/>
            <a:ext cx="9178098" cy="4953135"/>
          </a:xfrm>
          <a:prstGeom prst="rect">
            <a:avLst/>
          </a:prstGeom>
          <a:solidFill>
            <a:srgbClr val="E2F0D9"/>
          </a:solidFill>
          <a:ln w="12700">
            <a:miter lim="400000"/>
          </a:ln>
          <a:extLst>
            <a:ext uri="{C572A759-6A51-4108-AA02-DFA0A04FC94B}">
              <ma14:wrappingTextBoxFlag xmlns:ma14="http://schemas.microsoft.com/office/mac/drawingml/2011/main" val="1"/>
            </a:ext>
          </a:extLst>
        </p:spPr>
        <p:txBody>
          <a:bodyPr lIns="45719" rIns="45719">
            <a:spAutoFit/>
          </a:bodyPr>
          <a:lstStyle>
            <a:lvl1pPr algn="just">
              <a:defRPr sz="2800">
                <a:latin typeface="Times New Roman"/>
                <a:ea typeface="Times New Roman"/>
                <a:cs typeface="Times New Roman"/>
                <a:sym typeface="Times New Roman"/>
              </a:defRPr>
            </a:lvl1pPr>
          </a:lstStyle>
          <a:p>
            <a:pPr/>
            <a:r>
              <a:t>This study will be a systematic review of secondary evidence collected from scholarly articles, newspaper articles, industry reports, official government reports and authentic sources. Sources that re published after 2015 and 2026 will be considered for the review (Ansari et al., 2021; Hawkes et al., 2021; Diabetes UK, 2025). The focal theme of evidence will be to understand the contribution of healthcare professionals in fostering self-management among Type 2 diabetic patients living in the UK. The study will conduct a thematic analysis by recognising recurring themes that appear in the sources to identify effective interventions, constraints and enabling factors.</a:t>
            </a:r>
          </a:p>
        </p:txBody>
      </p:sp>
      <p:sp>
        <p:nvSpPr>
          <p:cNvPr id="273" name="Text Placeholder 5"/>
          <p:cNvSpPr/>
          <p:nvPr>
            <p:ph type="body" idx="24"/>
          </p:nvPr>
        </p:nvSpPr>
        <p:spPr>
          <a:xfrm>
            <a:off x="33463532" y="18465742"/>
            <a:ext cx="10048876" cy="923323"/>
          </a:xfrm>
          <a:prstGeom prst="rect">
            <a:avLst/>
          </a:prstGeom>
          <a:extLst>
            <a:ext uri="{C572A759-6A51-4108-AA02-DFA0A04FC94B}">
              <ma14:wrappingTextBoxFlag xmlns:ma14="http://schemas.microsoft.com/office/mac/drawingml/2011/main" val="1"/>
            </a:ext>
          </a:extLst>
        </p:spPr>
        <p:txBody>
          <a:bodyPr/>
          <a:lstStyle>
            <a:lvl1pPr>
              <a:spcBef>
                <a:spcPts val="1100"/>
              </a:spcBef>
              <a:defRPr sz="4800">
                <a:latin typeface="Times New Roman"/>
                <a:ea typeface="Times New Roman"/>
                <a:cs typeface="Times New Roman"/>
                <a:sym typeface="Times New Roman"/>
              </a:defRPr>
            </a:lvl1pPr>
          </a:lstStyle>
          <a:p>
            <a:pPr/>
            <a:r>
              <a:t>References</a:t>
            </a:r>
          </a:p>
        </p:txBody>
      </p:sp>
      <p:sp>
        <p:nvSpPr>
          <p:cNvPr id="274" name="Rectangle 12"/>
          <p:cNvSpPr txBox="1"/>
          <p:nvPr/>
        </p:nvSpPr>
        <p:spPr>
          <a:xfrm>
            <a:off x="33645188" y="19734071"/>
            <a:ext cx="9066656" cy="10141209"/>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342900" indent="-342900" algn="just">
              <a:buSzPct val="100000"/>
              <a:buFont typeface="Arial"/>
              <a:buChar char="•"/>
              <a:defRPr sz="1600">
                <a:latin typeface="Times New Roman"/>
                <a:ea typeface="Times New Roman"/>
                <a:cs typeface="Times New Roman"/>
                <a:sym typeface="Times New Roman"/>
              </a:defRPr>
            </a:pPr>
            <a:r>
              <a:t>Ansari, R. </a:t>
            </a:r>
            <a:r>
              <a:rPr i="1"/>
              <a:t>et al.</a:t>
            </a:r>
            <a:r>
              <a:t> (2021) 'Applications of a Chronic Care Model for Self-Management of Type 2 Diabetes: A Qualitative Analysis,' </a:t>
            </a:r>
            <a:r>
              <a:rPr i="1"/>
              <a:t>International Journal of Environmental Research and Public Health</a:t>
            </a:r>
            <a:r>
              <a:t>, 18(20), p. 10840. </a:t>
            </a:r>
            <a:r>
              <a:rPr u="sng">
                <a:solidFill>
                  <a:srgbClr val="0563C1"/>
                </a:solidFill>
                <a:uFill>
                  <a:solidFill>
                    <a:srgbClr val="0563C1"/>
                  </a:solidFill>
                </a:uFill>
                <a:hlinkClick r:id="rId9" invalidUrl="" action="" tgtFrame="" tooltip="" history="1" highlightClick="0" endSnd="0"/>
              </a:rPr>
              <a:t>https://doi.org/10.3390/ijerph182010840</a:t>
            </a:r>
            <a:r>
              <a:t>. </a:t>
            </a:r>
          </a:p>
          <a:p>
            <a:pPr marL="342900" indent="-342900" algn="just">
              <a:buSzPct val="100000"/>
              <a:buFont typeface="Arial"/>
              <a:buChar char="•"/>
              <a:defRPr sz="1600">
                <a:latin typeface="Times New Roman"/>
                <a:ea typeface="Times New Roman"/>
                <a:cs typeface="Times New Roman"/>
                <a:sym typeface="Times New Roman"/>
              </a:defRPr>
            </a:pPr>
            <a:r>
              <a:t>Brown, P. and Hambling, C. (2019) </a:t>
            </a:r>
            <a:r>
              <a:rPr i="1"/>
              <a:t>Fast Facts: Type 2 Diabetes: Identify Early, Intervene Effectively, Make Every Contact Count</a:t>
            </a:r>
            <a:r>
              <a:t>, </a:t>
            </a:r>
            <a:r>
              <a:rPr i="1"/>
              <a:t>Google Books</a:t>
            </a:r>
            <a:r>
              <a:t>. Karger Medical and Scientific Publishers.</a:t>
            </a:r>
          </a:p>
          <a:p>
            <a:pPr marL="342900" indent="-342900" algn="just">
              <a:buSzPct val="100000"/>
              <a:buFont typeface="Arial"/>
              <a:buChar char="•"/>
              <a:defRPr sz="1600">
                <a:latin typeface="Times New Roman"/>
                <a:ea typeface="Times New Roman"/>
                <a:cs typeface="Times New Roman"/>
                <a:sym typeface="Times New Roman"/>
              </a:defRPr>
            </a:pPr>
            <a:r>
              <a:t>Chakraborty Samant, A., Jha, H. and Kamal, P. (2023) 'The European Journal of Cardiovascular Medicine (EJCM),' </a:t>
            </a:r>
            <a:r>
              <a:rPr i="1"/>
              <a:t>Zenodo (CERN European Organization for Nuclear Research)</a:t>
            </a:r>
            <a:r>
              <a:t> [Preprint]. </a:t>
            </a:r>
            <a:r>
              <a:rPr u="sng">
                <a:solidFill>
                  <a:srgbClr val="0563C1"/>
                </a:solidFill>
                <a:uFill>
                  <a:solidFill>
                    <a:srgbClr val="0563C1"/>
                  </a:solidFill>
                </a:uFill>
                <a:hlinkClick r:id="rId10" invalidUrl="" action="" tgtFrame="" tooltip="" history="1" highlightClick="0" endSnd="0"/>
              </a:rPr>
              <a:t>https://doi.org/10.5083/ejcm</a:t>
            </a:r>
            <a:r>
              <a:t>. </a:t>
            </a:r>
          </a:p>
          <a:p>
            <a:pPr marL="342900" indent="-342900" algn="just">
              <a:buSzPct val="100000"/>
              <a:buFont typeface="Arial"/>
              <a:buChar char="•"/>
              <a:defRPr sz="1600">
                <a:latin typeface="Times New Roman"/>
                <a:ea typeface="Times New Roman"/>
                <a:cs typeface="Times New Roman"/>
                <a:sym typeface="Times New Roman"/>
              </a:defRPr>
            </a:pPr>
            <a:r>
              <a:t>Diabetes UK (2015) </a:t>
            </a:r>
            <a:r>
              <a:rPr i="1"/>
              <a:t>ACHIEVING a STEP CHANGE IN DIABETES SELF-MANAGEMENT EDUCATION: a QUICK GUIDE</a:t>
            </a:r>
            <a:r>
              <a:t>. Available at: </a:t>
            </a:r>
            <a:r>
              <a:rPr u="sng">
                <a:solidFill>
                  <a:srgbClr val="0563C1"/>
                </a:solidFill>
                <a:uFill>
                  <a:solidFill>
                    <a:srgbClr val="0563C1"/>
                  </a:solidFill>
                </a:uFill>
                <a:hlinkClick r:id="rId11" invalidUrl="" action="" tgtFrame="" tooltip="" history="1" highlightClick="0" endSnd="0"/>
              </a:rPr>
              <a:t>https://www.diabetes.org.uk/sites/default/files/diabetes-storage/migration/pdf/Achieving%2520a%2520step%2520change%2520in%2520diabetes%2520education_Diabetes%2520UK%25202016.pdf</a:t>
            </a:r>
            <a:r>
              <a:t>. (Accessed 24 June 2026)</a:t>
            </a:r>
          </a:p>
          <a:p>
            <a:pPr marL="342900" indent="-342900" algn="just">
              <a:buSzPct val="100000"/>
              <a:buFont typeface="Arial"/>
              <a:buChar char="•"/>
              <a:defRPr sz="1600">
                <a:latin typeface="Times New Roman"/>
                <a:ea typeface="Times New Roman"/>
                <a:cs typeface="Times New Roman"/>
                <a:sym typeface="Times New Roman"/>
              </a:defRPr>
            </a:pPr>
            <a:r>
              <a:t>Diabetes UK (2026) </a:t>
            </a:r>
            <a:r>
              <a:rPr i="1"/>
              <a:t>How many people in the UK have diabetes?</a:t>
            </a:r>
            <a:r>
              <a:t> Available at: </a:t>
            </a:r>
            <a:r>
              <a:rPr u="sng">
                <a:solidFill>
                  <a:srgbClr val="0563C1"/>
                </a:solidFill>
                <a:uFill>
                  <a:solidFill>
                    <a:srgbClr val="0563C1"/>
                  </a:solidFill>
                </a:uFill>
                <a:hlinkClick r:id="rId12" invalidUrl="" action="" tgtFrame="" tooltip="" history="1" highlightClick="0" endSnd="0"/>
              </a:rPr>
              <a:t>https://www.diabetes.org.uk/about-us/about-the-charity/our-strategy/statistics</a:t>
            </a:r>
            <a:r>
              <a:t>. (Accessed 24 June 2026)</a:t>
            </a:r>
          </a:p>
          <a:p>
            <a:pPr marL="342900" indent="-342900" algn="just">
              <a:buSzPct val="100000"/>
              <a:buFont typeface="Arial"/>
              <a:buChar char="•"/>
              <a:defRPr sz="1600">
                <a:latin typeface="Times New Roman"/>
                <a:ea typeface="Times New Roman"/>
                <a:cs typeface="Times New Roman"/>
                <a:sym typeface="Times New Roman"/>
              </a:defRPr>
            </a:pPr>
            <a:r>
              <a:t>Fuentes-Barría, H. </a:t>
            </a:r>
            <a:r>
              <a:rPr i="1"/>
              <a:t>et al.</a:t>
            </a:r>
            <a:r>
              <a:t> (2026) 'Type 2 Diabetes mellitus as a multisystem disease: From insulin resistance to Organ Crosstalk—A narrative review,' </a:t>
            </a:r>
            <a:r>
              <a:rPr i="1"/>
              <a:t>Biomedicines</a:t>
            </a:r>
            <a:r>
              <a:t>, 14(4), p. 752. </a:t>
            </a:r>
            <a:r>
              <a:rPr u="sng">
                <a:solidFill>
                  <a:srgbClr val="0563C1"/>
                </a:solidFill>
                <a:uFill>
                  <a:solidFill>
                    <a:srgbClr val="0563C1"/>
                  </a:solidFill>
                </a:uFill>
                <a:hlinkClick r:id="rId13" invalidUrl="" action="" tgtFrame="" tooltip="" history="1" highlightClick="0" endSnd="0"/>
              </a:rPr>
              <a:t>https://doi.org/10.3390/biomedicines14040752</a:t>
            </a:r>
            <a:r>
              <a:t>. </a:t>
            </a:r>
          </a:p>
          <a:p>
            <a:pPr marL="342900" indent="-342900" algn="just">
              <a:buSzPct val="100000"/>
              <a:buFont typeface="Arial"/>
              <a:buChar char="•"/>
              <a:defRPr sz="1600">
                <a:latin typeface="Times New Roman"/>
                <a:ea typeface="Times New Roman"/>
                <a:cs typeface="Times New Roman"/>
                <a:sym typeface="Times New Roman"/>
              </a:defRPr>
            </a:pPr>
            <a:r>
              <a:t>Galicia-Garcia, U. </a:t>
            </a:r>
            <a:r>
              <a:rPr i="1"/>
              <a:t>et al.</a:t>
            </a:r>
            <a:r>
              <a:t> (2020) 'Pathophysiology of Type 2 diabetes mellitus,' </a:t>
            </a:r>
            <a:r>
              <a:rPr i="1"/>
              <a:t>International Journal of Molecular Sciences</a:t>
            </a:r>
            <a:r>
              <a:t>, 21(17), p. 6275. </a:t>
            </a:r>
            <a:r>
              <a:rPr u="sng">
                <a:solidFill>
                  <a:srgbClr val="0563C1"/>
                </a:solidFill>
                <a:uFill>
                  <a:solidFill>
                    <a:srgbClr val="0563C1"/>
                  </a:solidFill>
                </a:uFill>
                <a:hlinkClick r:id="rId14" invalidUrl="" action="" tgtFrame="" tooltip="" history="1" highlightClick="0" endSnd="0"/>
              </a:rPr>
              <a:t>https://doi.org/10.3390/ijms21176275</a:t>
            </a:r>
            <a:r>
              <a:t>. </a:t>
            </a:r>
          </a:p>
          <a:p>
            <a:pPr marL="342900" indent="-342900" algn="just">
              <a:buSzPct val="100000"/>
              <a:buFont typeface="Arial"/>
              <a:buChar char="•"/>
              <a:defRPr sz="1600">
                <a:latin typeface="Times New Roman"/>
                <a:ea typeface="Times New Roman"/>
                <a:cs typeface="Times New Roman"/>
                <a:sym typeface="Times New Roman"/>
              </a:defRPr>
            </a:pPr>
            <a:r>
              <a:t>GOV UK (2018) </a:t>
            </a:r>
            <a:r>
              <a:rPr i="1"/>
              <a:t>Health matters: preventing Type 2 Diabetes</a:t>
            </a:r>
            <a:r>
              <a:t>. Available at:  </a:t>
            </a:r>
            <a:r>
              <a:rPr u="sng">
                <a:solidFill>
                  <a:srgbClr val="0563C1"/>
                </a:solidFill>
                <a:uFill>
                  <a:solidFill>
                    <a:srgbClr val="0563C1"/>
                  </a:solidFill>
                </a:uFill>
                <a:hlinkClick r:id="rId15" invalidUrl="" action="" tgtFrame="" tooltip="" history="1" highlightClick="0" endSnd="0"/>
              </a:rPr>
              <a:t>https://www.gov.uk/government/publications/health-matters-preventing-type-2-diabetes/health-matters-preventing-type-2-diabetes</a:t>
            </a:r>
            <a:r>
              <a:t>. (Accessed 24 June 2026)</a:t>
            </a:r>
          </a:p>
          <a:p>
            <a:pPr marL="342900" indent="-342900" algn="just">
              <a:buSzPct val="100000"/>
              <a:buFont typeface="Arial"/>
              <a:buChar char="•"/>
              <a:defRPr sz="1600">
                <a:latin typeface="Times New Roman"/>
                <a:ea typeface="Times New Roman"/>
                <a:cs typeface="Times New Roman"/>
                <a:sym typeface="Times New Roman"/>
              </a:defRPr>
            </a:pPr>
            <a:r>
              <a:t>Gregory, A. (2025) 'One in five UK adults have diabetes or pre-diabetes, analysis shows,' </a:t>
            </a:r>
            <a:r>
              <a:rPr i="1"/>
              <a:t>The Guardian</a:t>
            </a:r>
            <a:r>
              <a:t>, 6 February. Available at:  </a:t>
            </a:r>
            <a:r>
              <a:rPr u="sng">
                <a:solidFill>
                  <a:srgbClr val="0563C1"/>
                </a:solidFill>
                <a:uFill>
                  <a:solidFill>
                    <a:srgbClr val="0563C1"/>
                  </a:solidFill>
                </a:uFill>
                <a:hlinkClick r:id="rId16" invalidUrl="" action="" tgtFrame="" tooltip="" history="1" highlightClick="0" endSnd="0"/>
              </a:rPr>
              <a:t>https://www.theguardian.com/society/2025/feb/06/one-in-five-uk-adults-have-diabetes-or-pre-diabetes-analysis-shows</a:t>
            </a:r>
            <a:r>
              <a:t>.  (Accessed 24 June 2026)</a:t>
            </a:r>
          </a:p>
          <a:p>
            <a:pPr marL="342900" indent="-342900" algn="just">
              <a:buSzPct val="100000"/>
              <a:buFont typeface="Arial"/>
              <a:buChar char="•"/>
              <a:defRPr sz="1600">
                <a:latin typeface="Times New Roman"/>
                <a:ea typeface="Times New Roman"/>
                <a:cs typeface="Times New Roman"/>
                <a:sym typeface="Times New Roman"/>
              </a:defRPr>
            </a:pPr>
            <a:r>
              <a:t>Hawkes, R.E., Miles, L.M. and French, D.P. (2021) 'The theoretical basis of a nationally implemented type 2 diabetes prevention programme: how is the programme expected to produce changes in behaviour?,' </a:t>
            </a:r>
            <a:r>
              <a:rPr i="1"/>
              <a:t>International Journal of Behavioral Nutrition and Physical Activity</a:t>
            </a:r>
            <a:r>
              <a:t>, 18(1), p. 64. </a:t>
            </a:r>
            <a:r>
              <a:rPr u="sng">
                <a:solidFill>
                  <a:srgbClr val="0563C1"/>
                </a:solidFill>
                <a:uFill>
                  <a:solidFill>
                    <a:srgbClr val="0563C1"/>
                  </a:solidFill>
                </a:uFill>
                <a:hlinkClick r:id="rId17" invalidUrl="" action="" tgtFrame="" tooltip="" history="1" highlightClick="0" endSnd="0"/>
              </a:rPr>
              <a:t>https://doi.org/10.1186/s12966-021-01134-7</a:t>
            </a:r>
            <a:r>
              <a:t>. </a:t>
            </a:r>
          </a:p>
          <a:p>
            <a:pPr marL="342900" indent="-342900" algn="just">
              <a:buSzPct val="100000"/>
              <a:buFont typeface="Arial"/>
              <a:buChar char="•"/>
              <a:defRPr sz="1600">
                <a:latin typeface="Times New Roman"/>
                <a:ea typeface="Times New Roman"/>
                <a:cs typeface="Times New Roman"/>
                <a:sym typeface="Times New Roman"/>
              </a:defRPr>
            </a:pPr>
            <a:r>
              <a:t>Nazarko, L. (2023) Type 2 diabetes: how to manage and treat the condition well. </a:t>
            </a:r>
            <a:r>
              <a:t>Available at:</a:t>
            </a:r>
            <a:r>
              <a:t> </a:t>
            </a:r>
            <a:r>
              <a:rPr u="sng">
                <a:solidFill>
                  <a:srgbClr val="0563C1"/>
                </a:solidFill>
                <a:uFill>
                  <a:solidFill>
                    <a:srgbClr val="0563C1"/>
                  </a:solidFill>
                </a:uFill>
                <a:hlinkClick r:id="rId18" invalidUrl="" action="" tgtFrame="" tooltip="" history="1" highlightClick="0" endSnd="0"/>
              </a:rPr>
              <a:t>https://www.nursingtimes.net/diabetes/type-2-diabetes-how-to-manage-and-treat-the-condition-well-06-11-2023/</a:t>
            </a:r>
            <a:r>
              <a:t>. (Accessed 24 June 2026)</a:t>
            </a:r>
          </a:p>
          <a:p>
            <a:pPr marL="342900" indent="-342900" algn="just">
              <a:buSzPct val="100000"/>
              <a:buFont typeface="Arial"/>
              <a:buChar char="•"/>
              <a:defRPr sz="1600">
                <a:latin typeface="Times New Roman"/>
                <a:ea typeface="Times New Roman"/>
                <a:cs typeface="Times New Roman"/>
                <a:sym typeface="Times New Roman"/>
              </a:defRPr>
            </a:pPr>
            <a:r>
              <a:t>NHS (2025) </a:t>
            </a:r>
            <a:r>
              <a:rPr i="1"/>
              <a:t>Type 2 diabetes</a:t>
            </a:r>
            <a:r>
              <a:t>. Available at:  </a:t>
            </a:r>
            <a:r>
              <a:rPr u="sng">
                <a:solidFill>
                  <a:srgbClr val="0563C1"/>
                </a:solidFill>
                <a:uFill>
                  <a:solidFill>
                    <a:srgbClr val="0563C1"/>
                  </a:solidFill>
                </a:uFill>
                <a:hlinkClick r:id="rId19" invalidUrl="" action="" tgtFrame="" tooltip="" history="1" highlightClick="0" endSnd="0"/>
              </a:rPr>
              <a:t>https://www.nhs.uk/conditions/type-2-diabetes/</a:t>
            </a:r>
            <a:r>
              <a:t>. (Accessed 24 June 2026)</a:t>
            </a:r>
          </a:p>
          <a:p>
            <a:pPr marL="342900" indent="-342900" algn="just">
              <a:buSzPct val="100000"/>
              <a:buFont typeface="Arial"/>
              <a:buChar char="•"/>
              <a:defRPr sz="1600">
                <a:latin typeface="Times New Roman"/>
                <a:ea typeface="Times New Roman"/>
                <a:cs typeface="Times New Roman"/>
                <a:sym typeface="Times New Roman"/>
              </a:defRPr>
            </a:pPr>
            <a:r>
              <a:t>Rosa, S.C.S. </a:t>
            </a:r>
            <a:r>
              <a:rPr i="1"/>
              <a:t>et al.</a:t>
            </a:r>
            <a:r>
              <a:t> (2020) 'Mechanisms of muscle insulin resistance and the cross‐talk with liver and adipose tissue,' </a:t>
            </a:r>
            <a:r>
              <a:rPr i="1"/>
              <a:t>Physiological Reports</a:t>
            </a:r>
            <a:r>
              <a:t>, 8(19), p. e14607. </a:t>
            </a:r>
            <a:r>
              <a:rPr u="sng">
                <a:solidFill>
                  <a:srgbClr val="0563C1"/>
                </a:solidFill>
                <a:uFill>
                  <a:solidFill>
                    <a:srgbClr val="0563C1"/>
                  </a:solidFill>
                </a:uFill>
                <a:hlinkClick r:id="rId20" invalidUrl="" action="" tgtFrame="" tooltip="" history="1" highlightClick="0" endSnd="0"/>
              </a:rPr>
              <a:t>https://doi.org/10.14814/phy2.14607</a:t>
            </a:r>
            <a:r>
              <a:t>. </a:t>
            </a:r>
          </a:p>
          <a:p>
            <a:pPr marL="342900" indent="-342900" algn="just">
              <a:buSzPct val="100000"/>
              <a:buFont typeface="Arial"/>
              <a:buChar char="•"/>
              <a:defRPr sz="1600">
                <a:latin typeface="Times New Roman"/>
                <a:ea typeface="Times New Roman"/>
                <a:cs typeface="Times New Roman"/>
                <a:sym typeface="Times New Roman"/>
              </a:defRPr>
            </a:pPr>
            <a:r>
              <a:t>Sami, A. </a:t>
            </a:r>
            <a:r>
              <a:rPr i="1"/>
              <a:t>et al.</a:t>
            </a:r>
            <a:r>
              <a:t> (2025) 'Genetics of diabetes and its complications: a comprehensive review,' </a:t>
            </a:r>
            <a:r>
              <a:rPr i="1"/>
              <a:t>Diabetology &amp; Metabolic Syndrome</a:t>
            </a:r>
            <a:r>
              <a:t>, 17(1), p. 185. </a:t>
            </a:r>
            <a:r>
              <a:rPr u="sng">
                <a:solidFill>
                  <a:srgbClr val="0563C1"/>
                </a:solidFill>
                <a:uFill>
                  <a:solidFill>
                    <a:srgbClr val="0563C1"/>
                  </a:solidFill>
                </a:uFill>
                <a:hlinkClick r:id="rId21" invalidUrl="" action="" tgtFrame="" tooltip="" history="1" highlightClick="0" endSnd="0"/>
              </a:rPr>
              <a:t>https://doi.org/10.1186/s13098-025-01748-y</a:t>
            </a:r>
            <a:r>
              <a:t>. Valabhji, J. </a:t>
            </a:r>
            <a:r>
              <a:rPr i="1"/>
              <a:t>et al.</a:t>
            </a:r>
            <a:r>
              <a:t> (2024) 'Early findings from the NHS Type 2 Diabetes Path to Remission Programme: a prospective evaluation of real-world implementation,' </a:t>
            </a:r>
            <a:r>
              <a:rPr i="1"/>
              <a:t>The Lancet Diabetes &amp; Endocrinology</a:t>
            </a:r>
            <a:r>
              <a:t>, 12(9), pp. 653–663. </a:t>
            </a:r>
            <a:r>
              <a:rPr u="sng">
                <a:solidFill>
                  <a:srgbClr val="0563C1"/>
                </a:solidFill>
                <a:uFill>
                  <a:solidFill>
                    <a:srgbClr val="0563C1"/>
                  </a:solidFill>
                </a:uFill>
                <a:hlinkClick r:id="rId22" invalidUrl="" action="" tgtFrame="" tooltip="" history="1" highlightClick="0" endSnd="0"/>
              </a:rPr>
              <a:t>https://doi.org/10.1016/s2213-8587(24)00194-3</a:t>
            </a:r>
            <a:r>
              <a:t>. </a:t>
            </a:r>
          </a:p>
          <a:p>
            <a:pPr marL="342900" indent="-342900" algn="just">
              <a:buSzPct val="100000"/>
              <a:buFont typeface="Arial"/>
              <a:buChar char="•"/>
              <a:defRPr sz="1600">
                <a:latin typeface="Times New Roman"/>
                <a:ea typeface="Times New Roman"/>
                <a:cs typeface="Times New Roman"/>
                <a:sym typeface="Times New Roman"/>
              </a:defRPr>
            </a:pPr>
            <a:r>
              <a:t>World Health Organization: WHO and World Health Organization: WHO (2024) </a:t>
            </a:r>
            <a:r>
              <a:rPr i="1"/>
              <a:t>Diabetes</a:t>
            </a:r>
            <a:r>
              <a:t>. Available at:  </a:t>
            </a:r>
            <a:r>
              <a:rPr u="sng">
                <a:solidFill>
                  <a:srgbClr val="0563C1"/>
                </a:solidFill>
                <a:uFill>
                  <a:solidFill>
                    <a:srgbClr val="0563C1"/>
                  </a:solidFill>
                </a:uFill>
                <a:hlinkClick r:id="rId23" invalidUrl="" action="" tgtFrame="" tooltip="" history="1" highlightClick="0" endSnd="0"/>
              </a:rPr>
              <a:t>https://www.who.int/news-room/fact-sheets/detail/diabetes</a:t>
            </a:r>
            <a:r>
              <a:t>. (Accessed 24 June 2026)</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36x48-Template-V2b">
  <a:themeElements>
    <a:clrScheme name="36x48-Template-V2b">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36x48-Template-V2b">
      <a:majorFont>
        <a:latin typeface="Helvetica"/>
        <a:ea typeface="Helvetica"/>
        <a:cs typeface="Helvetica"/>
      </a:majorFont>
      <a:minorFont>
        <a:latin typeface="Calibri"/>
        <a:ea typeface="Calibri"/>
        <a:cs typeface="Calibri"/>
      </a:minorFont>
    </a:fontScheme>
    <a:fmtScheme name="36x48-Template-V2b">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0000" dir="540000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45719" tIns="45719" rIns="45719" bIns="45719" numCol="1" spcCol="38100" rtlCol="0" anchor="ctr" upright="0">
        <a:spAutoFit/>
      </a:bodyPr>
      <a:lstStyle>
        <a:defPPr marL="0" marR="0" indent="0" algn="l" defTabSz="4388899"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0000" dir="5400000">
            <a:srgbClr val="000000">
              <a:alpha val="38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4388899"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36x48-Template-V2b">
  <a:themeElements>
    <a:clrScheme name="36x48-Template-V2b">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36x48-Template-V2b">
      <a:majorFont>
        <a:latin typeface="Helvetica"/>
        <a:ea typeface="Helvetica"/>
        <a:cs typeface="Helvetica"/>
      </a:majorFont>
      <a:minorFont>
        <a:latin typeface="Calibri"/>
        <a:ea typeface="Calibri"/>
        <a:cs typeface="Calibri"/>
      </a:minorFont>
    </a:fontScheme>
    <a:fmtScheme name="36x48-Template-V2b">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0000" dir="540000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45719" tIns="45719" rIns="45719" bIns="45719" numCol="1" spcCol="38100" rtlCol="0" anchor="ctr" upright="0">
        <a:spAutoFit/>
      </a:bodyPr>
      <a:lstStyle>
        <a:defPPr marL="0" marR="0" indent="0" algn="l" defTabSz="4388899"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0000" dir="5400000">
            <a:srgbClr val="000000">
              <a:alpha val="38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4388899" rtl="0" fontAlgn="auto" latinLnBrk="0" hangingPunct="0">
          <a:lnSpc>
            <a:spcPct val="100000"/>
          </a:lnSpc>
          <a:spcBef>
            <a:spcPts val="0"/>
          </a:spcBef>
          <a:spcAft>
            <a:spcPts val="0"/>
          </a:spcAft>
          <a:buClrTx/>
          <a:buSzTx/>
          <a:buFontTx/>
          <a:buNone/>
          <a:tabLst/>
          <a:defRPr b="0" baseline="0" cap="none" i="0" spc="0" strike="noStrike" sz="86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