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4"/>
  </p:sldMasterIdLst>
  <p:sldIdLst>
    <p:sldId id="256" r:id="rId5"/>
    <p:sldId id="257" r:id="rId6"/>
    <p:sldId id="258" r:id="rId7"/>
    <p:sldId id="259" r:id="rId8"/>
    <p:sldId id="260" r:id="rId9"/>
    <p:sldId id="261" r:id="rId10"/>
    <p:sldId id="268" r:id="rId11"/>
    <p:sldId id="263" r:id="rId12"/>
    <p:sldId id="264" r:id="rId13"/>
    <p:sldId id="269" r:id="rId14"/>
    <p:sldId id="265" r:id="rId15"/>
    <p:sldId id="266"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D317FB-0E43-4C2E-AF43-4A6F9619DB2E}" v="165" dt="2023-02-18T21:13:08.3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53" d="100"/>
          <a:sy n="53" d="100"/>
        </p:scale>
        <p:origin x="282"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aria" userId="3c42a154-cbc1-4689-a7cf-e74096a17cd2" providerId="ADAL" clId="{27D317FB-0E43-4C2E-AF43-4A6F9619DB2E}"/>
    <pc:docChg chg="undo redo custSel addSld delSld modSld">
      <pc:chgData name="Javaria" userId="3c42a154-cbc1-4689-a7cf-e74096a17cd2" providerId="ADAL" clId="{27D317FB-0E43-4C2E-AF43-4A6F9619DB2E}" dt="2023-02-18T23:53:57.016" v="3764" actId="255"/>
      <pc:docMkLst>
        <pc:docMk/>
      </pc:docMkLst>
      <pc:sldChg chg="addSp delSp modSp mod delDesignElem">
        <pc:chgData name="Javaria" userId="3c42a154-cbc1-4689-a7cf-e74096a17cd2" providerId="ADAL" clId="{27D317FB-0E43-4C2E-AF43-4A6F9619DB2E}" dt="2023-02-17T19:44:13.638" v="1235" actId="255"/>
        <pc:sldMkLst>
          <pc:docMk/>
          <pc:sldMk cId="3936311459" sldId="256"/>
        </pc:sldMkLst>
        <pc:spChg chg="mod">
          <ac:chgData name="Javaria" userId="3c42a154-cbc1-4689-a7cf-e74096a17cd2" providerId="ADAL" clId="{27D317FB-0E43-4C2E-AF43-4A6F9619DB2E}" dt="2023-02-17T19:44:13.638" v="1235" actId="255"/>
          <ac:spMkLst>
            <pc:docMk/>
            <pc:sldMk cId="3936311459" sldId="256"/>
            <ac:spMk id="2" creationId="{7E0EA458-E878-3D13-0F01-BB21E1B69145}"/>
          </ac:spMkLst>
        </pc:spChg>
        <pc:spChg chg="add del">
          <ac:chgData name="Javaria" userId="3c42a154-cbc1-4689-a7cf-e74096a17cd2" providerId="ADAL" clId="{27D317FB-0E43-4C2E-AF43-4A6F9619DB2E}" dt="2023-02-17T19:28:53.620" v="1221"/>
          <ac:spMkLst>
            <pc:docMk/>
            <pc:sldMk cId="3936311459" sldId="256"/>
            <ac:spMk id="9" creationId="{3F672E71-4896-412C-9C70-888CBA0C2F28}"/>
          </ac:spMkLst>
        </pc:spChg>
      </pc:sldChg>
      <pc:sldChg chg="addSp modSp mod">
        <pc:chgData name="Javaria" userId="3c42a154-cbc1-4689-a7cf-e74096a17cd2" providerId="ADAL" clId="{27D317FB-0E43-4C2E-AF43-4A6F9619DB2E}" dt="2023-02-18T21:20:28.321" v="3379" actId="115"/>
        <pc:sldMkLst>
          <pc:docMk/>
          <pc:sldMk cId="888816664" sldId="257"/>
        </pc:sldMkLst>
        <pc:spChg chg="add mod">
          <ac:chgData name="Javaria" userId="3c42a154-cbc1-4689-a7cf-e74096a17cd2" providerId="ADAL" clId="{27D317FB-0E43-4C2E-AF43-4A6F9619DB2E}" dt="2023-02-18T21:20:28.321" v="3379" actId="115"/>
          <ac:spMkLst>
            <pc:docMk/>
            <pc:sldMk cId="888816664" sldId="257"/>
            <ac:spMk id="2" creationId="{EB487D49-9F5F-9E12-55BF-C9E5B4A45B53}"/>
          </ac:spMkLst>
        </pc:spChg>
      </pc:sldChg>
      <pc:sldChg chg="addSp delSp modSp new mod setBg">
        <pc:chgData name="Javaria" userId="3c42a154-cbc1-4689-a7cf-e74096a17cd2" providerId="ADAL" clId="{27D317FB-0E43-4C2E-AF43-4A6F9619DB2E}" dt="2023-02-18T23:36:16.309" v="3746" actId="20577"/>
        <pc:sldMkLst>
          <pc:docMk/>
          <pc:sldMk cId="1813559610" sldId="258"/>
        </pc:sldMkLst>
        <pc:spChg chg="add del mod">
          <ac:chgData name="Javaria" userId="3c42a154-cbc1-4689-a7cf-e74096a17cd2" providerId="ADAL" clId="{27D317FB-0E43-4C2E-AF43-4A6F9619DB2E}" dt="2023-02-15T20:27:24.563" v="457" actId="21"/>
          <ac:spMkLst>
            <pc:docMk/>
            <pc:sldMk cId="1813559610" sldId="258"/>
            <ac:spMk id="2" creationId="{5E3EB8D4-5A10-118C-C597-E96CEAA86E63}"/>
          </ac:spMkLst>
        </pc:spChg>
        <pc:spChg chg="add del mod">
          <ac:chgData name="Javaria" userId="3c42a154-cbc1-4689-a7cf-e74096a17cd2" providerId="ADAL" clId="{27D317FB-0E43-4C2E-AF43-4A6F9619DB2E}" dt="2023-02-14T22:51:10.576" v="206"/>
          <ac:spMkLst>
            <pc:docMk/>
            <pc:sldMk cId="1813559610" sldId="258"/>
            <ac:spMk id="2" creationId="{B30330B3-CD93-4BFC-AE03-F9135AD1ABB1}"/>
          </ac:spMkLst>
        </pc:spChg>
        <pc:spChg chg="add mod">
          <ac:chgData name="Javaria" userId="3c42a154-cbc1-4689-a7cf-e74096a17cd2" providerId="ADAL" clId="{27D317FB-0E43-4C2E-AF43-4A6F9619DB2E}" dt="2023-02-18T23:36:16.309" v="3746" actId="20577"/>
          <ac:spMkLst>
            <pc:docMk/>
            <pc:sldMk cId="1813559610" sldId="258"/>
            <ac:spMk id="3" creationId="{A7E80B18-63AF-2012-C7B8-E3521493C698}"/>
          </ac:spMkLst>
        </pc:spChg>
        <pc:spChg chg="add del mod">
          <ac:chgData name="Javaria" userId="3c42a154-cbc1-4689-a7cf-e74096a17cd2" providerId="ADAL" clId="{27D317FB-0E43-4C2E-AF43-4A6F9619DB2E}" dt="2023-02-15T20:31:29.816" v="530"/>
          <ac:spMkLst>
            <pc:docMk/>
            <pc:sldMk cId="1813559610" sldId="258"/>
            <ac:spMk id="4" creationId="{2E350FD3-42B7-52C2-ABD2-C2A9D56C2B69}"/>
          </ac:spMkLst>
        </pc:spChg>
        <pc:spChg chg="add del mod">
          <ac:chgData name="Javaria" userId="3c42a154-cbc1-4689-a7cf-e74096a17cd2" providerId="ADAL" clId="{27D317FB-0E43-4C2E-AF43-4A6F9619DB2E}" dt="2023-02-17T22:18:08.495" v="1441" actId="47"/>
          <ac:spMkLst>
            <pc:docMk/>
            <pc:sldMk cId="1813559610" sldId="258"/>
            <ac:spMk id="5" creationId="{B68D7F97-CC04-8AE9-0974-336926DC9D7C}"/>
          </ac:spMkLst>
        </pc:spChg>
        <pc:spChg chg="add del mod">
          <ac:chgData name="Javaria" userId="3c42a154-cbc1-4689-a7cf-e74096a17cd2" providerId="ADAL" clId="{27D317FB-0E43-4C2E-AF43-4A6F9619DB2E}" dt="2023-02-15T20:28:59.278" v="508" actId="21"/>
          <ac:spMkLst>
            <pc:docMk/>
            <pc:sldMk cId="1813559610" sldId="258"/>
            <ac:spMk id="5" creationId="{BBAD04AF-21C6-B5FD-779D-04B372B41FD1}"/>
          </ac:spMkLst>
        </pc:spChg>
        <pc:spChg chg="add del mod">
          <ac:chgData name="Javaria" userId="3c42a154-cbc1-4689-a7cf-e74096a17cd2" providerId="ADAL" clId="{27D317FB-0E43-4C2E-AF43-4A6F9619DB2E}" dt="2023-02-17T22:18:03.263" v="1440" actId="47"/>
          <ac:spMkLst>
            <pc:docMk/>
            <pc:sldMk cId="1813559610" sldId="258"/>
            <ac:spMk id="6" creationId="{6F761F8C-0290-63E2-0223-4ADBD8134C41}"/>
          </ac:spMkLst>
        </pc:spChg>
        <pc:spChg chg="add del mod">
          <ac:chgData name="Javaria" userId="3c42a154-cbc1-4689-a7cf-e74096a17cd2" providerId="ADAL" clId="{27D317FB-0E43-4C2E-AF43-4A6F9619DB2E}" dt="2023-02-17T22:51:06.226" v="1648" actId="1076"/>
          <ac:spMkLst>
            <pc:docMk/>
            <pc:sldMk cId="1813559610" sldId="258"/>
            <ac:spMk id="7" creationId="{0A6A4E64-BF89-EBB8-6FDD-F4B5BD6EB89E}"/>
          </ac:spMkLst>
        </pc:spChg>
        <pc:picChg chg="add del">
          <ac:chgData name="Javaria" userId="3c42a154-cbc1-4689-a7cf-e74096a17cd2" providerId="ADAL" clId="{27D317FB-0E43-4C2E-AF43-4A6F9619DB2E}" dt="2023-02-17T19:54:47.047" v="1275" actId="21"/>
          <ac:picMkLst>
            <pc:docMk/>
            <pc:sldMk cId="1813559610" sldId="258"/>
            <ac:picMk id="2" creationId="{8AEA39AD-F1D0-D26C-CC19-56B2C8468B27}"/>
          </ac:picMkLst>
        </pc:picChg>
        <pc:picChg chg="add mod">
          <ac:chgData name="Javaria" userId="3c42a154-cbc1-4689-a7cf-e74096a17cd2" providerId="ADAL" clId="{27D317FB-0E43-4C2E-AF43-4A6F9619DB2E}" dt="2023-02-17T19:59:08.540" v="1284" actId="14100"/>
          <ac:picMkLst>
            <pc:docMk/>
            <pc:sldMk cId="1813559610" sldId="258"/>
            <ac:picMk id="4" creationId="{982E81FC-13C5-6436-E998-C52B761E21DB}"/>
          </ac:picMkLst>
        </pc:picChg>
        <pc:picChg chg="add del mod">
          <ac:chgData name="Javaria" userId="3c42a154-cbc1-4689-a7cf-e74096a17cd2" providerId="ADAL" clId="{27D317FB-0E43-4C2E-AF43-4A6F9619DB2E}" dt="2023-02-15T20:30:12.023" v="520" actId="21"/>
          <ac:picMkLst>
            <pc:docMk/>
            <pc:sldMk cId="1813559610" sldId="258"/>
            <ac:picMk id="6" creationId="{8FFEBC7E-2B89-D27A-9D6A-F689B2D417A6}"/>
          </ac:picMkLst>
        </pc:picChg>
        <pc:picChg chg="add del">
          <ac:chgData name="Javaria" userId="3c42a154-cbc1-4689-a7cf-e74096a17cd2" providerId="ADAL" clId="{27D317FB-0E43-4C2E-AF43-4A6F9619DB2E}" dt="2023-02-15T20:28:59.278" v="508" actId="21"/>
          <ac:picMkLst>
            <pc:docMk/>
            <pc:sldMk cId="1813559610" sldId="258"/>
            <ac:picMk id="1026" creationId="{3443AA9D-E691-19A8-3BE3-9415B1CAB1CC}"/>
          </ac:picMkLst>
        </pc:picChg>
        <pc:picChg chg="add del mod">
          <ac:chgData name="Javaria" userId="3c42a154-cbc1-4689-a7cf-e74096a17cd2" providerId="ADAL" clId="{27D317FB-0E43-4C2E-AF43-4A6F9619DB2E}" dt="2023-02-17T19:44:25.794" v="1236" actId="21"/>
          <ac:picMkLst>
            <pc:docMk/>
            <pc:sldMk cId="1813559610" sldId="258"/>
            <ac:picMk id="1028" creationId="{E2F17324-2BE2-9C32-93FD-2EE7CE6C5B00}"/>
          </ac:picMkLst>
        </pc:picChg>
      </pc:sldChg>
      <pc:sldChg chg="addSp delSp modSp new mod setBg">
        <pc:chgData name="Javaria" userId="3c42a154-cbc1-4689-a7cf-e74096a17cd2" providerId="ADAL" clId="{27D317FB-0E43-4C2E-AF43-4A6F9619DB2E}" dt="2023-02-18T23:53:57.016" v="3764" actId="255"/>
        <pc:sldMkLst>
          <pc:docMk/>
          <pc:sldMk cId="1436923264" sldId="259"/>
        </pc:sldMkLst>
        <pc:spChg chg="add del mod">
          <ac:chgData name="Javaria" userId="3c42a154-cbc1-4689-a7cf-e74096a17cd2" providerId="ADAL" clId="{27D317FB-0E43-4C2E-AF43-4A6F9619DB2E}" dt="2023-02-15T20:39:22.507" v="643" actId="21"/>
          <ac:spMkLst>
            <pc:docMk/>
            <pc:sldMk cId="1436923264" sldId="259"/>
            <ac:spMk id="2" creationId="{05B48112-CCE4-A40B-D75E-E14B1B90B0DB}"/>
          </ac:spMkLst>
        </pc:spChg>
        <pc:spChg chg="add del mod">
          <ac:chgData name="Javaria" userId="3c42a154-cbc1-4689-a7cf-e74096a17cd2" providerId="ADAL" clId="{27D317FB-0E43-4C2E-AF43-4A6F9619DB2E}" dt="2023-02-15T20:36:02.042" v="543"/>
          <ac:spMkLst>
            <pc:docMk/>
            <pc:sldMk cId="1436923264" sldId="259"/>
            <ac:spMk id="3" creationId="{F978952A-13EB-7F2C-1D08-9DA2BCC1D054}"/>
          </ac:spMkLst>
        </pc:spChg>
        <pc:spChg chg="add del mod">
          <ac:chgData name="Javaria" userId="3c42a154-cbc1-4689-a7cf-e74096a17cd2" providerId="ADAL" clId="{27D317FB-0E43-4C2E-AF43-4A6F9619DB2E}" dt="2023-02-15T20:37:24.019" v="546"/>
          <ac:spMkLst>
            <pc:docMk/>
            <pc:sldMk cId="1436923264" sldId="259"/>
            <ac:spMk id="4" creationId="{A28A723E-61D4-32BB-708B-02A99FD9E8F2}"/>
          </ac:spMkLst>
        </pc:spChg>
        <pc:spChg chg="add mod">
          <ac:chgData name="Javaria" userId="3c42a154-cbc1-4689-a7cf-e74096a17cd2" providerId="ADAL" clId="{27D317FB-0E43-4C2E-AF43-4A6F9619DB2E}" dt="2023-02-15T20:42:40.551" v="671" actId="14100"/>
          <ac:spMkLst>
            <pc:docMk/>
            <pc:sldMk cId="1436923264" sldId="259"/>
            <ac:spMk id="5" creationId="{00EBDA9D-F9D0-7EA0-DC79-5357FACF2B74}"/>
          </ac:spMkLst>
        </pc:spChg>
        <pc:spChg chg="add mod">
          <ac:chgData name="Javaria" userId="3c42a154-cbc1-4689-a7cf-e74096a17cd2" providerId="ADAL" clId="{27D317FB-0E43-4C2E-AF43-4A6F9619DB2E}" dt="2023-02-18T23:53:57.016" v="3764" actId="255"/>
          <ac:spMkLst>
            <pc:docMk/>
            <pc:sldMk cId="1436923264" sldId="259"/>
            <ac:spMk id="6" creationId="{C3BB2D25-CE3A-19F0-DF8F-73FB88201EB2}"/>
          </ac:spMkLst>
        </pc:spChg>
        <pc:spChg chg="add mod">
          <ac:chgData name="Javaria" userId="3c42a154-cbc1-4689-a7cf-e74096a17cd2" providerId="ADAL" clId="{27D317FB-0E43-4C2E-AF43-4A6F9619DB2E}" dt="2023-02-15T20:52:41.170" v="703" actId="207"/>
          <ac:spMkLst>
            <pc:docMk/>
            <pc:sldMk cId="1436923264" sldId="259"/>
            <ac:spMk id="7" creationId="{BD7B3AE0-FE2C-B3EC-E0CA-ED1BC04DBADB}"/>
          </ac:spMkLst>
        </pc:spChg>
        <pc:spChg chg="add del mod">
          <ac:chgData name="Javaria" userId="3c42a154-cbc1-4689-a7cf-e74096a17cd2" providerId="ADAL" clId="{27D317FB-0E43-4C2E-AF43-4A6F9619DB2E}" dt="2023-02-15T20:48:35.475" v="690"/>
          <ac:spMkLst>
            <pc:docMk/>
            <pc:sldMk cId="1436923264" sldId="259"/>
            <ac:spMk id="8" creationId="{DB807CC5-B572-F41B-7360-9C5EF313FBBD}"/>
          </ac:spMkLst>
        </pc:spChg>
        <pc:spChg chg="add del mod">
          <ac:chgData name="Javaria" userId="3c42a154-cbc1-4689-a7cf-e74096a17cd2" providerId="ADAL" clId="{27D317FB-0E43-4C2E-AF43-4A6F9619DB2E}" dt="2023-02-15T20:49:12.208" v="693"/>
          <ac:spMkLst>
            <pc:docMk/>
            <pc:sldMk cId="1436923264" sldId="259"/>
            <ac:spMk id="9" creationId="{CAC0F4BA-C00F-8BE8-C61A-2C7870CA96C2}"/>
          </ac:spMkLst>
        </pc:spChg>
        <pc:spChg chg="add mod">
          <ac:chgData name="Javaria" userId="3c42a154-cbc1-4689-a7cf-e74096a17cd2" providerId="ADAL" clId="{27D317FB-0E43-4C2E-AF43-4A6F9619DB2E}" dt="2023-02-18T23:45:04.220" v="3763" actId="20577"/>
          <ac:spMkLst>
            <pc:docMk/>
            <pc:sldMk cId="1436923264" sldId="259"/>
            <ac:spMk id="10" creationId="{6EDE55E6-9D9E-7EF0-CD6E-812A292F7600}"/>
          </ac:spMkLst>
        </pc:spChg>
      </pc:sldChg>
      <pc:sldChg chg="addSp delSp modSp new mod setBg">
        <pc:chgData name="Javaria" userId="3c42a154-cbc1-4689-a7cf-e74096a17cd2" providerId="ADAL" clId="{27D317FB-0E43-4C2E-AF43-4A6F9619DB2E}" dt="2023-02-17T21:01:12.327" v="1396" actId="9405"/>
        <pc:sldMkLst>
          <pc:docMk/>
          <pc:sldMk cId="703707149" sldId="260"/>
        </pc:sldMkLst>
        <pc:spChg chg="add del mod">
          <ac:chgData name="Javaria" userId="3c42a154-cbc1-4689-a7cf-e74096a17cd2" providerId="ADAL" clId="{27D317FB-0E43-4C2E-AF43-4A6F9619DB2E}" dt="2023-02-15T21:01:57.146" v="705" actId="21"/>
          <ac:spMkLst>
            <pc:docMk/>
            <pc:sldMk cId="703707149" sldId="260"/>
            <ac:spMk id="2" creationId="{FA125047-E61D-F93E-675F-AC67C80F8762}"/>
          </ac:spMkLst>
        </pc:spChg>
        <pc:spChg chg="add mod">
          <ac:chgData name="Javaria" userId="3c42a154-cbc1-4689-a7cf-e74096a17cd2" providerId="ADAL" clId="{27D317FB-0E43-4C2E-AF43-4A6F9619DB2E}" dt="2023-02-15T21:22:10.532" v="793" actId="207"/>
          <ac:spMkLst>
            <pc:docMk/>
            <pc:sldMk cId="703707149" sldId="260"/>
            <ac:spMk id="3" creationId="{0219D53C-DFE3-D0CB-EE91-00D1353914EE}"/>
          </ac:spMkLst>
        </pc:spChg>
        <pc:spChg chg="add mod">
          <ac:chgData name="Javaria" userId="3c42a154-cbc1-4689-a7cf-e74096a17cd2" providerId="ADAL" clId="{27D317FB-0E43-4C2E-AF43-4A6F9619DB2E}" dt="2023-02-17T20:59:36.020" v="1394" actId="14100"/>
          <ac:spMkLst>
            <pc:docMk/>
            <pc:sldMk cId="703707149" sldId="260"/>
            <ac:spMk id="4" creationId="{B1A96750-DB21-430A-0991-331060EE972A}"/>
          </ac:spMkLst>
        </pc:spChg>
        <pc:spChg chg="add mod">
          <ac:chgData name="Javaria" userId="3c42a154-cbc1-4689-a7cf-e74096a17cd2" providerId="ADAL" clId="{27D317FB-0E43-4C2E-AF43-4A6F9619DB2E}" dt="2023-02-17T21:00:00.716" v="1395" actId="1076"/>
          <ac:spMkLst>
            <pc:docMk/>
            <pc:sldMk cId="703707149" sldId="260"/>
            <ac:spMk id="5" creationId="{5D842273-D62E-CE18-3B42-B9336479A517}"/>
          </ac:spMkLst>
        </pc:spChg>
        <pc:spChg chg="add mod">
          <ac:chgData name="Javaria" userId="3c42a154-cbc1-4689-a7cf-e74096a17cd2" providerId="ADAL" clId="{27D317FB-0E43-4C2E-AF43-4A6F9619DB2E}" dt="2023-02-17T20:57:57.489" v="1387" actId="1076"/>
          <ac:spMkLst>
            <pc:docMk/>
            <pc:sldMk cId="703707149" sldId="260"/>
            <ac:spMk id="6" creationId="{37BABBDA-9732-9B8D-EFC6-B65475C055F1}"/>
          </ac:spMkLst>
        </pc:spChg>
        <pc:spChg chg="add mod">
          <ac:chgData name="Javaria" userId="3c42a154-cbc1-4689-a7cf-e74096a17cd2" providerId="ADAL" clId="{27D317FB-0E43-4C2E-AF43-4A6F9619DB2E}" dt="2023-02-17T20:57:51.064" v="1386" actId="1076"/>
          <ac:spMkLst>
            <pc:docMk/>
            <pc:sldMk cId="703707149" sldId="260"/>
            <ac:spMk id="7" creationId="{AAF57F8D-1EB8-ED54-572B-5FD758D8CA21}"/>
          </ac:spMkLst>
        </pc:spChg>
        <pc:inkChg chg="add">
          <ac:chgData name="Javaria" userId="3c42a154-cbc1-4689-a7cf-e74096a17cd2" providerId="ADAL" clId="{27D317FB-0E43-4C2E-AF43-4A6F9619DB2E}" dt="2023-02-17T21:01:12.327" v="1396" actId="9405"/>
          <ac:inkMkLst>
            <pc:docMk/>
            <pc:sldMk cId="703707149" sldId="260"/>
            <ac:inkMk id="2" creationId="{96002E3A-CE14-41A7-3B6A-12166A497CED}"/>
          </ac:inkMkLst>
        </pc:inkChg>
      </pc:sldChg>
      <pc:sldChg chg="addSp delSp modSp new mod setBg">
        <pc:chgData name="Javaria" userId="3c42a154-cbc1-4689-a7cf-e74096a17cd2" providerId="ADAL" clId="{27D317FB-0E43-4C2E-AF43-4A6F9619DB2E}" dt="2023-02-17T22:50:25.690" v="1638" actId="20577"/>
        <pc:sldMkLst>
          <pc:docMk/>
          <pc:sldMk cId="904429050" sldId="261"/>
        </pc:sldMkLst>
        <pc:spChg chg="add del mod">
          <ac:chgData name="Javaria" userId="3c42a154-cbc1-4689-a7cf-e74096a17cd2" providerId="ADAL" clId="{27D317FB-0E43-4C2E-AF43-4A6F9619DB2E}" dt="2023-02-15T21:27:42.330" v="799" actId="21"/>
          <ac:spMkLst>
            <pc:docMk/>
            <pc:sldMk cId="904429050" sldId="261"/>
            <ac:spMk id="2" creationId="{6149833D-68B8-0C91-C1A1-25CAC6B6F678}"/>
          </ac:spMkLst>
        </pc:spChg>
        <pc:spChg chg="add mod">
          <ac:chgData name="Javaria" userId="3c42a154-cbc1-4689-a7cf-e74096a17cd2" providerId="ADAL" clId="{27D317FB-0E43-4C2E-AF43-4A6F9619DB2E}" dt="2023-02-17T22:50:25.690" v="1638" actId="20577"/>
          <ac:spMkLst>
            <pc:docMk/>
            <pc:sldMk cId="904429050" sldId="261"/>
            <ac:spMk id="2" creationId="{DD7C3152-F252-46C4-2557-6B2B8772CADF}"/>
          </ac:spMkLst>
        </pc:spChg>
        <pc:spChg chg="add del mod">
          <ac:chgData name="Javaria" userId="3c42a154-cbc1-4689-a7cf-e74096a17cd2" providerId="ADAL" clId="{27D317FB-0E43-4C2E-AF43-4A6F9619DB2E}" dt="2023-02-15T21:27:42.354" v="801"/>
          <ac:spMkLst>
            <pc:docMk/>
            <pc:sldMk cId="904429050" sldId="261"/>
            <ac:spMk id="3" creationId="{441B83CB-A58F-7FA5-D330-238F22A36483}"/>
          </ac:spMkLst>
        </pc:spChg>
        <pc:spChg chg="add del mod">
          <ac:chgData name="Javaria" userId="3c42a154-cbc1-4689-a7cf-e74096a17cd2" providerId="ADAL" clId="{27D317FB-0E43-4C2E-AF43-4A6F9619DB2E}" dt="2023-02-15T21:28:16.519" v="804"/>
          <ac:spMkLst>
            <pc:docMk/>
            <pc:sldMk cId="904429050" sldId="261"/>
            <ac:spMk id="4" creationId="{AA47121D-A9DC-7327-3B20-F44EFACA4559}"/>
          </ac:spMkLst>
        </pc:spChg>
        <pc:spChg chg="add del mod">
          <ac:chgData name="Javaria" userId="3c42a154-cbc1-4689-a7cf-e74096a17cd2" providerId="ADAL" clId="{27D317FB-0E43-4C2E-AF43-4A6F9619DB2E}" dt="2023-02-15T21:28:29.443" v="807"/>
          <ac:spMkLst>
            <pc:docMk/>
            <pc:sldMk cId="904429050" sldId="261"/>
            <ac:spMk id="5" creationId="{11FE3AA1-A0CF-09D4-E7D9-2657B225419F}"/>
          </ac:spMkLst>
        </pc:spChg>
        <pc:spChg chg="add mod">
          <ac:chgData name="Javaria" userId="3c42a154-cbc1-4689-a7cf-e74096a17cd2" providerId="ADAL" clId="{27D317FB-0E43-4C2E-AF43-4A6F9619DB2E}" dt="2023-02-17T19:32:08.489" v="1229" actId="14100"/>
          <ac:spMkLst>
            <pc:docMk/>
            <pc:sldMk cId="904429050" sldId="261"/>
            <ac:spMk id="6" creationId="{C8FEF724-597F-7B0F-5AD5-FAC6F88E560A}"/>
          </ac:spMkLst>
        </pc:spChg>
        <pc:spChg chg="add del mod">
          <ac:chgData name="Javaria" userId="3c42a154-cbc1-4689-a7cf-e74096a17cd2" providerId="ADAL" clId="{27D317FB-0E43-4C2E-AF43-4A6F9619DB2E}" dt="2023-02-15T21:31:44.718" v="815" actId="21"/>
          <ac:spMkLst>
            <pc:docMk/>
            <pc:sldMk cId="904429050" sldId="261"/>
            <ac:spMk id="7" creationId="{425C3867-08F8-0649-06C2-747B104F0607}"/>
          </ac:spMkLst>
        </pc:spChg>
        <pc:spChg chg="add del mod">
          <ac:chgData name="Javaria" userId="3c42a154-cbc1-4689-a7cf-e74096a17cd2" providerId="ADAL" clId="{27D317FB-0E43-4C2E-AF43-4A6F9619DB2E}" dt="2023-02-15T21:33:27.437" v="820"/>
          <ac:spMkLst>
            <pc:docMk/>
            <pc:sldMk cId="904429050" sldId="261"/>
            <ac:spMk id="8" creationId="{38C99DA8-01D6-5439-07E7-EF50EEA2A192}"/>
          </ac:spMkLst>
        </pc:spChg>
        <pc:spChg chg="add del mod">
          <ac:chgData name="Javaria" userId="3c42a154-cbc1-4689-a7cf-e74096a17cd2" providerId="ADAL" clId="{27D317FB-0E43-4C2E-AF43-4A6F9619DB2E}" dt="2023-02-15T21:36:36.126" v="833"/>
          <ac:spMkLst>
            <pc:docMk/>
            <pc:sldMk cId="904429050" sldId="261"/>
            <ac:spMk id="9" creationId="{25CB7FB9-14D4-A9E0-9F9E-A47D9A6B7CCA}"/>
          </ac:spMkLst>
        </pc:spChg>
        <pc:spChg chg="add del">
          <ac:chgData name="Javaria" userId="3c42a154-cbc1-4689-a7cf-e74096a17cd2" providerId="ADAL" clId="{27D317FB-0E43-4C2E-AF43-4A6F9619DB2E}" dt="2023-02-15T21:35:59.304" v="830"/>
          <ac:spMkLst>
            <pc:docMk/>
            <pc:sldMk cId="904429050" sldId="261"/>
            <ac:spMk id="10" creationId="{338418BE-38F7-4229-5336-2F9D29D395B4}"/>
          </ac:spMkLst>
        </pc:spChg>
        <pc:spChg chg="add mod">
          <ac:chgData name="Javaria" userId="3c42a154-cbc1-4689-a7cf-e74096a17cd2" providerId="ADAL" clId="{27D317FB-0E43-4C2E-AF43-4A6F9619DB2E}" dt="2023-02-17T22:41:03.226" v="1525" actId="1076"/>
          <ac:spMkLst>
            <pc:docMk/>
            <pc:sldMk cId="904429050" sldId="261"/>
            <ac:spMk id="12" creationId="{8B2E149D-0AF6-828B-58B6-8C48F724BF1D}"/>
          </ac:spMkLst>
        </pc:spChg>
        <pc:picChg chg="add mod">
          <ac:chgData name="Javaria" userId="3c42a154-cbc1-4689-a7cf-e74096a17cd2" providerId="ADAL" clId="{27D317FB-0E43-4C2E-AF43-4A6F9619DB2E}" dt="2023-02-17T22:40:49.558" v="1524" actId="1076"/>
          <ac:picMkLst>
            <pc:docMk/>
            <pc:sldMk cId="904429050" sldId="261"/>
            <ac:picMk id="11" creationId="{E38D7710-0F4C-3A43-28B1-E875E08FBFDD}"/>
          </ac:picMkLst>
        </pc:picChg>
        <pc:picChg chg="add del mod">
          <ac:chgData name="Javaria" userId="3c42a154-cbc1-4689-a7cf-e74096a17cd2" providerId="ADAL" clId="{27D317FB-0E43-4C2E-AF43-4A6F9619DB2E}" dt="2023-02-15T21:34:46.393" v="827" actId="21"/>
          <ac:picMkLst>
            <pc:docMk/>
            <pc:sldMk cId="904429050" sldId="261"/>
            <ac:picMk id="2050" creationId="{8A0DEBBA-E926-CC2B-D972-4E645E4E3600}"/>
          </ac:picMkLst>
        </pc:picChg>
      </pc:sldChg>
      <pc:sldChg chg="addSp delSp modSp new del mod setBg delDesignElem">
        <pc:chgData name="Javaria" userId="3c42a154-cbc1-4689-a7cf-e74096a17cd2" providerId="ADAL" clId="{27D317FB-0E43-4C2E-AF43-4A6F9619DB2E}" dt="2023-02-17T20:34:42.293" v="1290" actId="2696"/>
        <pc:sldMkLst>
          <pc:docMk/>
          <pc:sldMk cId="413618922" sldId="262"/>
        </pc:sldMkLst>
        <pc:spChg chg="add del mod ord">
          <ac:chgData name="Javaria" userId="3c42a154-cbc1-4689-a7cf-e74096a17cd2" providerId="ADAL" clId="{27D317FB-0E43-4C2E-AF43-4A6F9619DB2E}" dt="2023-02-17T19:30:47.592" v="1222" actId="21"/>
          <ac:spMkLst>
            <pc:docMk/>
            <pc:sldMk cId="413618922" sldId="262"/>
            <ac:spMk id="2" creationId="{465CE616-F03D-0E2A-F104-FAB1AC3D52FD}"/>
          </ac:spMkLst>
        </pc:spChg>
        <pc:spChg chg="add mod ord">
          <ac:chgData name="Javaria" userId="3c42a154-cbc1-4689-a7cf-e74096a17cd2" providerId="ADAL" clId="{27D317FB-0E43-4C2E-AF43-4A6F9619DB2E}" dt="2023-02-17T20:34:25.659" v="1289" actId="20577"/>
          <ac:spMkLst>
            <pc:docMk/>
            <pc:sldMk cId="413618922" sldId="262"/>
            <ac:spMk id="3" creationId="{222C08A1-BEE4-2B6E-5095-7C1B8CFDF9B4}"/>
          </ac:spMkLst>
        </pc:spChg>
        <pc:spChg chg="add del mod">
          <ac:chgData name="Javaria" userId="3c42a154-cbc1-4689-a7cf-e74096a17cd2" providerId="ADAL" clId="{27D317FB-0E43-4C2E-AF43-4A6F9619DB2E}" dt="2023-02-17T17:28:14.023" v="1069"/>
          <ac:spMkLst>
            <pc:docMk/>
            <pc:sldMk cId="413618922" sldId="262"/>
            <ac:spMk id="4" creationId="{16C4A6AD-DC46-6A9B-0E8F-D5D54084ADA1}"/>
          </ac:spMkLst>
        </pc:spChg>
        <pc:spChg chg="add del mod">
          <ac:chgData name="Javaria" userId="3c42a154-cbc1-4689-a7cf-e74096a17cd2" providerId="ADAL" clId="{27D317FB-0E43-4C2E-AF43-4A6F9619DB2E}" dt="2023-02-17T17:33:36.319" v="1087"/>
          <ac:spMkLst>
            <pc:docMk/>
            <pc:sldMk cId="413618922" sldId="262"/>
            <ac:spMk id="5" creationId="{A84966E0-56B4-19BA-56A1-29654DC7BA1B}"/>
          </ac:spMkLst>
        </pc:spChg>
        <pc:spChg chg="add del mod">
          <ac:chgData name="Javaria" userId="3c42a154-cbc1-4689-a7cf-e74096a17cd2" providerId="ADAL" clId="{27D317FB-0E43-4C2E-AF43-4A6F9619DB2E}" dt="2023-02-17T17:35:49.380" v="1099"/>
          <ac:spMkLst>
            <pc:docMk/>
            <pc:sldMk cId="413618922" sldId="262"/>
            <ac:spMk id="7" creationId="{78A99D70-3AB0-A1CF-61F0-294ED3EA3B84}"/>
          </ac:spMkLst>
        </pc:spChg>
        <pc:spChg chg="add del mod">
          <ac:chgData name="Javaria" userId="3c42a154-cbc1-4689-a7cf-e74096a17cd2" providerId="ADAL" clId="{27D317FB-0E43-4C2E-AF43-4A6F9619DB2E}" dt="2023-02-17T19:16:28.546" v="1176"/>
          <ac:spMkLst>
            <pc:docMk/>
            <pc:sldMk cId="413618922" sldId="262"/>
            <ac:spMk id="9" creationId="{6A6652F3-292B-8662-7B31-5C283A5CDE35}"/>
          </ac:spMkLst>
        </pc:spChg>
        <pc:spChg chg="add del">
          <ac:chgData name="Javaria" userId="3c42a154-cbc1-4689-a7cf-e74096a17cd2" providerId="ADAL" clId="{27D317FB-0E43-4C2E-AF43-4A6F9619DB2E}" dt="2023-02-17T19:28:53.620" v="1221"/>
          <ac:spMkLst>
            <pc:docMk/>
            <pc:sldMk cId="413618922" sldId="262"/>
            <ac:spMk id="17" creationId="{45CF0CC2-658D-4A87-9D2E-154B0ABE1BA0}"/>
          </ac:spMkLst>
        </pc:spChg>
        <pc:spChg chg="add del">
          <ac:chgData name="Javaria" userId="3c42a154-cbc1-4689-a7cf-e74096a17cd2" providerId="ADAL" clId="{27D317FB-0E43-4C2E-AF43-4A6F9619DB2E}" dt="2023-02-17T19:28:53.620" v="1221"/>
          <ac:spMkLst>
            <pc:docMk/>
            <pc:sldMk cId="413618922" sldId="262"/>
            <ac:spMk id="19" creationId="{796C2CE2-29C3-4EBD-A8BB-82C6CC06950D}"/>
          </ac:spMkLst>
        </pc:spChg>
        <pc:spChg chg="add del">
          <ac:chgData name="Javaria" userId="3c42a154-cbc1-4689-a7cf-e74096a17cd2" providerId="ADAL" clId="{27D317FB-0E43-4C2E-AF43-4A6F9619DB2E}" dt="2023-02-17T19:28:53.620" v="1221"/>
          <ac:spMkLst>
            <pc:docMk/>
            <pc:sldMk cId="413618922" sldId="262"/>
            <ac:spMk id="21" creationId="{6CB927A4-E432-4310-9CD5-E89FF5063179}"/>
          </ac:spMkLst>
        </pc:spChg>
        <pc:spChg chg="add del">
          <ac:chgData name="Javaria" userId="3c42a154-cbc1-4689-a7cf-e74096a17cd2" providerId="ADAL" clId="{27D317FB-0E43-4C2E-AF43-4A6F9619DB2E}" dt="2023-02-17T19:28:53.620" v="1221"/>
          <ac:spMkLst>
            <pc:docMk/>
            <pc:sldMk cId="413618922" sldId="262"/>
            <ac:spMk id="23" creationId="{E3020543-B24B-4EC4-8FFC-8DD88EEA91A8}"/>
          </ac:spMkLst>
        </pc:spChg>
        <pc:spChg chg="add del">
          <ac:chgData name="Javaria" userId="3c42a154-cbc1-4689-a7cf-e74096a17cd2" providerId="ADAL" clId="{27D317FB-0E43-4C2E-AF43-4A6F9619DB2E}" dt="2023-02-17T19:28:53.620" v="1221"/>
          <ac:spMkLst>
            <pc:docMk/>
            <pc:sldMk cId="413618922" sldId="262"/>
            <ac:spMk id="25" creationId="{1453BF6C-B012-48B7-B4E8-6D7AC7C27D02}"/>
          </ac:spMkLst>
        </pc:spChg>
        <pc:picChg chg="add del mod">
          <ac:chgData name="Javaria" userId="3c42a154-cbc1-4689-a7cf-e74096a17cd2" providerId="ADAL" clId="{27D317FB-0E43-4C2E-AF43-4A6F9619DB2E}" dt="2023-02-17T19:15:00.110" v="1171" actId="21"/>
          <ac:picMkLst>
            <pc:docMk/>
            <pc:sldMk cId="413618922" sldId="262"/>
            <ac:picMk id="6" creationId="{2168114D-AB9B-0EE8-C42C-E16477ED0EDD}"/>
          </ac:picMkLst>
        </pc:picChg>
        <pc:picChg chg="add del mod">
          <ac:chgData name="Javaria" userId="3c42a154-cbc1-4689-a7cf-e74096a17cd2" providerId="ADAL" clId="{27D317FB-0E43-4C2E-AF43-4A6F9619DB2E}" dt="2023-02-17T19:15:07.551" v="1172" actId="21"/>
          <ac:picMkLst>
            <pc:docMk/>
            <pc:sldMk cId="413618922" sldId="262"/>
            <ac:picMk id="8" creationId="{F3429A6C-6A8D-FF94-EB7B-355999769A8B}"/>
          </ac:picMkLst>
        </pc:picChg>
        <pc:picChg chg="add del mod">
          <ac:chgData name="Javaria" userId="3c42a154-cbc1-4689-a7cf-e74096a17cd2" providerId="ADAL" clId="{27D317FB-0E43-4C2E-AF43-4A6F9619DB2E}" dt="2023-02-17T19:32:47.310" v="1230" actId="21"/>
          <ac:picMkLst>
            <pc:docMk/>
            <pc:sldMk cId="413618922" sldId="262"/>
            <ac:picMk id="10" creationId="{3618451B-37DD-0CD1-3F84-2282685783E1}"/>
          </ac:picMkLst>
        </pc:picChg>
        <pc:picChg chg="add del mod">
          <ac:chgData name="Javaria" userId="3c42a154-cbc1-4689-a7cf-e74096a17cd2" providerId="ADAL" clId="{27D317FB-0E43-4C2E-AF43-4A6F9619DB2E}" dt="2023-02-17T17:32:47.895" v="1080" actId="21"/>
          <ac:picMkLst>
            <pc:docMk/>
            <pc:sldMk cId="413618922" sldId="262"/>
            <ac:picMk id="1026" creationId="{E26A2B00-8BA1-A7EA-6F0A-D6B5F55D4819}"/>
          </ac:picMkLst>
        </pc:picChg>
        <pc:cxnChg chg="add del">
          <ac:chgData name="Javaria" userId="3c42a154-cbc1-4689-a7cf-e74096a17cd2" providerId="ADAL" clId="{27D317FB-0E43-4C2E-AF43-4A6F9619DB2E}" dt="2023-02-17T19:28:53.620" v="1221"/>
          <ac:cxnSpMkLst>
            <pc:docMk/>
            <pc:sldMk cId="413618922" sldId="262"/>
            <ac:cxnSpMk id="15" creationId="{5C05CAAB-DBA2-4548-AD5F-01BB97FBB207}"/>
          </ac:cxnSpMkLst>
        </pc:cxnChg>
        <pc:cxnChg chg="add del">
          <ac:chgData name="Javaria" userId="3c42a154-cbc1-4689-a7cf-e74096a17cd2" providerId="ADAL" clId="{27D317FB-0E43-4C2E-AF43-4A6F9619DB2E}" dt="2023-02-17T19:28:53.620" v="1221"/>
          <ac:cxnSpMkLst>
            <pc:docMk/>
            <pc:sldMk cId="413618922" sldId="262"/>
            <ac:cxnSpMk id="27" creationId="{BF76EB78-6E9D-49A9-ADC5-7BCCD6F1FD48}"/>
          </ac:cxnSpMkLst>
        </pc:cxnChg>
      </pc:sldChg>
      <pc:sldChg chg="addSp delSp modSp new mod setBg">
        <pc:chgData name="Javaria" userId="3c42a154-cbc1-4689-a7cf-e74096a17cd2" providerId="ADAL" clId="{27D317FB-0E43-4C2E-AF43-4A6F9619DB2E}" dt="2023-02-18T21:05:32.944" v="2447" actId="115"/>
        <pc:sldMkLst>
          <pc:docMk/>
          <pc:sldMk cId="3119160124" sldId="263"/>
        </pc:sldMkLst>
        <pc:spChg chg="add mod">
          <ac:chgData name="Javaria" userId="3c42a154-cbc1-4689-a7cf-e74096a17cd2" providerId="ADAL" clId="{27D317FB-0E43-4C2E-AF43-4A6F9619DB2E}" dt="2023-02-18T21:05:32.944" v="2447" actId="115"/>
          <ac:spMkLst>
            <pc:docMk/>
            <pc:sldMk cId="3119160124" sldId="263"/>
            <ac:spMk id="2" creationId="{175A3696-D6E4-7DD4-D85E-EC8F85E84316}"/>
          </ac:spMkLst>
        </pc:spChg>
        <pc:spChg chg="add del mod">
          <ac:chgData name="Javaria" userId="3c42a154-cbc1-4689-a7cf-e74096a17cd2" providerId="ADAL" clId="{27D317FB-0E43-4C2E-AF43-4A6F9619DB2E}" dt="2023-02-17T19:12:14.080" v="1147"/>
          <ac:spMkLst>
            <pc:docMk/>
            <pc:sldMk cId="3119160124" sldId="263"/>
            <ac:spMk id="4" creationId="{4186A086-52C6-2CA7-B41E-9EE491BEEE18}"/>
          </ac:spMkLst>
        </pc:spChg>
        <pc:spChg chg="add del mod">
          <ac:chgData name="Javaria" userId="3c42a154-cbc1-4689-a7cf-e74096a17cd2" providerId="ADAL" clId="{27D317FB-0E43-4C2E-AF43-4A6F9619DB2E}" dt="2023-02-17T19:13:26.110" v="1158"/>
          <ac:spMkLst>
            <pc:docMk/>
            <pc:sldMk cId="3119160124" sldId="263"/>
            <ac:spMk id="5" creationId="{ADE59FF4-684D-D579-04BC-99425A069820}"/>
          </ac:spMkLst>
        </pc:spChg>
        <pc:spChg chg="add mod">
          <ac:chgData name="Javaria" userId="3c42a154-cbc1-4689-a7cf-e74096a17cd2" providerId="ADAL" clId="{27D317FB-0E43-4C2E-AF43-4A6F9619DB2E}" dt="2023-02-17T22:49:36.538" v="1636" actId="1076"/>
          <ac:spMkLst>
            <pc:docMk/>
            <pc:sldMk cId="3119160124" sldId="263"/>
            <ac:spMk id="7" creationId="{9BA1CC52-B97C-26C6-1BB5-0F9FF318FC88}"/>
          </ac:spMkLst>
        </pc:spChg>
        <pc:picChg chg="add mod">
          <ac:chgData name="Javaria" userId="3c42a154-cbc1-4689-a7cf-e74096a17cd2" providerId="ADAL" clId="{27D317FB-0E43-4C2E-AF43-4A6F9619DB2E}" dt="2023-02-17T19:12:36.619" v="1153" actId="14100"/>
          <ac:picMkLst>
            <pc:docMk/>
            <pc:sldMk cId="3119160124" sldId="263"/>
            <ac:picMk id="3" creationId="{CE8BACA3-E5CE-4A8F-8631-456841C67353}"/>
          </ac:picMkLst>
        </pc:picChg>
        <pc:picChg chg="add mod">
          <ac:chgData name="Javaria" userId="3c42a154-cbc1-4689-a7cf-e74096a17cd2" providerId="ADAL" clId="{27D317FB-0E43-4C2E-AF43-4A6F9619DB2E}" dt="2023-02-17T19:14:37.878" v="1170" actId="14100"/>
          <ac:picMkLst>
            <pc:docMk/>
            <pc:sldMk cId="3119160124" sldId="263"/>
            <ac:picMk id="6" creationId="{BD91A7CE-4ACE-0974-0DE1-17805614A2AF}"/>
          </ac:picMkLst>
        </pc:picChg>
      </pc:sldChg>
      <pc:sldChg chg="addSp delSp modSp new mod setBg">
        <pc:chgData name="Javaria" userId="3c42a154-cbc1-4689-a7cf-e74096a17cd2" providerId="ADAL" clId="{27D317FB-0E43-4C2E-AF43-4A6F9619DB2E}" dt="2023-02-18T20:40:47.397" v="1937" actId="1076"/>
        <pc:sldMkLst>
          <pc:docMk/>
          <pc:sldMk cId="2743997659" sldId="264"/>
        </pc:sldMkLst>
        <pc:spChg chg="add del mod">
          <ac:chgData name="Javaria" userId="3c42a154-cbc1-4689-a7cf-e74096a17cd2" providerId="ADAL" clId="{27D317FB-0E43-4C2E-AF43-4A6F9619DB2E}" dt="2023-02-14T23:12:11.214" v="378"/>
          <ac:spMkLst>
            <pc:docMk/>
            <pc:sldMk cId="2743997659" sldId="264"/>
            <ac:spMk id="2" creationId="{2EABDAF4-9917-42BC-4966-C827319E263B}"/>
          </ac:spMkLst>
        </pc:spChg>
        <pc:spChg chg="add del mod">
          <ac:chgData name="Javaria" userId="3c42a154-cbc1-4689-a7cf-e74096a17cd2" providerId="ADAL" clId="{27D317FB-0E43-4C2E-AF43-4A6F9619DB2E}" dt="2023-02-17T23:15:40.363" v="1669"/>
          <ac:spMkLst>
            <pc:docMk/>
            <pc:sldMk cId="2743997659" sldId="264"/>
            <ac:spMk id="2" creationId="{9BA2AF9C-BB7F-C532-430C-D1EE7101EEFC}"/>
          </ac:spMkLst>
        </pc:spChg>
        <pc:spChg chg="add mod">
          <ac:chgData name="Javaria" userId="3c42a154-cbc1-4689-a7cf-e74096a17cd2" providerId="ADAL" clId="{27D317FB-0E43-4C2E-AF43-4A6F9619DB2E}" dt="2023-02-18T20:40:47.397" v="1937" actId="1076"/>
          <ac:spMkLst>
            <pc:docMk/>
            <pc:sldMk cId="2743997659" sldId="264"/>
            <ac:spMk id="3" creationId="{0F601310-B7F6-0714-0F6D-F9DAFED43481}"/>
          </ac:spMkLst>
        </pc:spChg>
        <pc:spChg chg="add del mod">
          <ac:chgData name="Javaria" userId="3c42a154-cbc1-4689-a7cf-e74096a17cd2" providerId="ADAL" clId="{27D317FB-0E43-4C2E-AF43-4A6F9619DB2E}" dt="2023-02-17T23:15:40.368" v="1671"/>
          <ac:spMkLst>
            <pc:docMk/>
            <pc:sldMk cId="2743997659" sldId="264"/>
            <ac:spMk id="4" creationId="{DD9938E8-07F5-5634-192D-26653FECE955}"/>
          </ac:spMkLst>
        </pc:spChg>
        <pc:picChg chg="add del mod">
          <ac:chgData name="Javaria" userId="3c42a154-cbc1-4689-a7cf-e74096a17cd2" providerId="ADAL" clId="{27D317FB-0E43-4C2E-AF43-4A6F9619DB2E}" dt="2023-02-17T23:15:40.340" v="1667" actId="21"/>
          <ac:picMkLst>
            <pc:docMk/>
            <pc:sldMk cId="2743997659" sldId="264"/>
            <ac:picMk id="5" creationId="{D22BAC0F-B87B-DC87-90C1-C259737D2269}"/>
          </ac:picMkLst>
        </pc:picChg>
      </pc:sldChg>
      <pc:sldChg chg="addSp modSp new mod setBg">
        <pc:chgData name="Javaria" userId="3c42a154-cbc1-4689-a7cf-e74096a17cd2" providerId="ADAL" clId="{27D317FB-0E43-4C2E-AF43-4A6F9619DB2E}" dt="2023-02-18T23:14:25.214" v="3452" actId="20577"/>
        <pc:sldMkLst>
          <pc:docMk/>
          <pc:sldMk cId="1623387926" sldId="265"/>
        </pc:sldMkLst>
        <pc:spChg chg="add mod">
          <ac:chgData name="Javaria" userId="3c42a154-cbc1-4689-a7cf-e74096a17cd2" providerId="ADAL" clId="{27D317FB-0E43-4C2E-AF43-4A6F9619DB2E}" dt="2023-02-18T23:14:25.214" v="3452" actId="20577"/>
          <ac:spMkLst>
            <pc:docMk/>
            <pc:sldMk cId="1623387926" sldId="265"/>
            <ac:spMk id="2" creationId="{D767E0D5-F38B-D988-C1A4-C6253BEC6890}"/>
          </ac:spMkLst>
        </pc:spChg>
      </pc:sldChg>
      <pc:sldChg chg="addSp modSp new mod setBg">
        <pc:chgData name="Javaria" userId="3c42a154-cbc1-4689-a7cf-e74096a17cd2" providerId="ADAL" clId="{27D317FB-0E43-4C2E-AF43-4A6F9619DB2E}" dt="2023-02-18T21:36:50.658" v="3406" actId="20577"/>
        <pc:sldMkLst>
          <pc:docMk/>
          <pc:sldMk cId="3688518974" sldId="266"/>
        </pc:sldMkLst>
        <pc:spChg chg="add mod">
          <ac:chgData name="Javaria" userId="3c42a154-cbc1-4689-a7cf-e74096a17cd2" providerId="ADAL" clId="{27D317FB-0E43-4C2E-AF43-4A6F9619DB2E}" dt="2023-02-18T21:36:50.658" v="3406" actId="20577"/>
          <ac:spMkLst>
            <pc:docMk/>
            <pc:sldMk cId="3688518974" sldId="266"/>
            <ac:spMk id="2" creationId="{BE399A55-D73C-078D-3761-4E1FA2B663FB}"/>
          </ac:spMkLst>
        </pc:spChg>
      </pc:sldChg>
      <pc:sldChg chg="addSp modSp new del mod setBg">
        <pc:chgData name="Javaria" userId="3c42a154-cbc1-4689-a7cf-e74096a17cd2" providerId="ADAL" clId="{27D317FB-0E43-4C2E-AF43-4A6F9619DB2E}" dt="2023-02-14T23:18:31.664" v="404" actId="2696"/>
        <pc:sldMkLst>
          <pc:docMk/>
          <pc:sldMk cId="3918950094" sldId="266"/>
        </pc:sldMkLst>
        <pc:spChg chg="add mod">
          <ac:chgData name="Javaria" userId="3c42a154-cbc1-4689-a7cf-e74096a17cd2" providerId="ADAL" clId="{27D317FB-0E43-4C2E-AF43-4A6F9619DB2E}" dt="2023-02-14T23:17:31.975" v="403" actId="14100"/>
          <ac:spMkLst>
            <pc:docMk/>
            <pc:sldMk cId="3918950094" sldId="266"/>
            <ac:spMk id="2" creationId="{B0B0E4D0-3DE0-51E3-5BB9-1A20C32A07F2}"/>
          </ac:spMkLst>
        </pc:spChg>
      </pc:sldChg>
      <pc:sldChg chg="addSp modSp new mod setBg">
        <pc:chgData name="Javaria" userId="3c42a154-cbc1-4689-a7cf-e74096a17cd2" providerId="ADAL" clId="{27D317FB-0E43-4C2E-AF43-4A6F9619DB2E}" dt="2023-02-18T21:37:43.137" v="3410" actId="2711"/>
        <pc:sldMkLst>
          <pc:docMk/>
          <pc:sldMk cId="323951582" sldId="267"/>
        </pc:sldMkLst>
        <pc:spChg chg="add mod">
          <ac:chgData name="Javaria" userId="3c42a154-cbc1-4689-a7cf-e74096a17cd2" providerId="ADAL" clId="{27D317FB-0E43-4C2E-AF43-4A6F9619DB2E}" dt="2023-02-18T21:37:43.137" v="3410" actId="2711"/>
          <ac:spMkLst>
            <pc:docMk/>
            <pc:sldMk cId="323951582" sldId="267"/>
            <ac:spMk id="2" creationId="{EB3FA6CC-8147-1E65-BE8C-27247EAB798F}"/>
          </ac:spMkLst>
        </pc:spChg>
      </pc:sldChg>
      <pc:sldChg chg="addSp delSp modSp new mod setBg">
        <pc:chgData name="Javaria" userId="3c42a154-cbc1-4689-a7cf-e74096a17cd2" providerId="ADAL" clId="{27D317FB-0E43-4C2E-AF43-4A6F9619DB2E}" dt="2023-02-17T22:50:06.621" v="1637" actId="20577"/>
        <pc:sldMkLst>
          <pc:docMk/>
          <pc:sldMk cId="1159861814" sldId="268"/>
        </pc:sldMkLst>
        <pc:spChg chg="add mod">
          <ac:chgData name="Javaria" userId="3c42a154-cbc1-4689-a7cf-e74096a17cd2" providerId="ADAL" clId="{27D317FB-0E43-4C2E-AF43-4A6F9619DB2E}" dt="2023-02-17T20:50:56.358" v="1363" actId="1076"/>
          <ac:spMkLst>
            <pc:docMk/>
            <pc:sldMk cId="1159861814" sldId="268"/>
            <ac:spMk id="4" creationId="{5FF0453E-884A-5853-D974-B1C9376EDDC4}"/>
          </ac:spMkLst>
        </pc:spChg>
        <pc:spChg chg="add del mod">
          <ac:chgData name="Javaria" userId="3c42a154-cbc1-4689-a7cf-e74096a17cd2" providerId="ADAL" clId="{27D317FB-0E43-4C2E-AF43-4A6F9619DB2E}" dt="2023-02-17T20:40:37.952" v="1312"/>
          <ac:spMkLst>
            <pc:docMk/>
            <pc:sldMk cId="1159861814" sldId="268"/>
            <ac:spMk id="6" creationId="{78182F64-10D2-BEC7-AC62-774F2C282301}"/>
          </ac:spMkLst>
        </pc:spChg>
        <pc:spChg chg="add del">
          <ac:chgData name="Javaria" userId="3c42a154-cbc1-4689-a7cf-e74096a17cd2" providerId="ADAL" clId="{27D317FB-0E43-4C2E-AF43-4A6F9619DB2E}" dt="2023-02-17T20:37:24.434" v="1298" actId="26606"/>
          <ac:spMkLst>
            <pc:docMk/>
            <pc:sldMk cId="1159861814" sldId="268"/>
            <ac:spMk id="7" creationId="{16B067B1-F4E5-4FDF-813D-C9E872E80075}"/>
          </ac:spMkLst>
        </pc:spChg>
        <pc:spChg chg="add del mod">
          <ac:chgData name="Javaria" userId="3c42a154-cbc1-4689-a7cf-e74096a17cd2" providerId="ADAL" clId="{27D317FB-0E43-4C2E-AF43-4A6F9619DB2E}" dt="2023-02-17T20:45:36.089" v="1344"/>
          <ac:spMkLst>
            <pc:docMk/>
            <pc:sldMk cId="1159861814" sldId="268"/>
            <ac:spMk id="8" creationId="{446873FD-A31D-4D5F-3AB9-494AC47E5774}"/>
          </ac:spMkLst>
        </pc:spChg>
        <pc:spChg chg="add del mod">
          <ac:chgData name="Javaria" userId="3c42a154-cbc1-4689-a7cf-e74096a17cd2" providerId="ADAL" clId="{27D317FB-0E43-4C2E-AF43-4A6F9619DB2E}" dt="2023-02-17T20:48:25.086" v="1356"/>
          <ac:spMkLst>
            <pc:docMk/>
            <pc:sldMk cId="1159861814" sldId="268"/>
            <ac:spMk id="10" creationId="{7200B9A4-355C-D216-6D4B-9AC6E352FDAA}"/>
          </ac:spMkLst>
        </pc:spChg>
        <pc:spChg chg="add del mod">
          <ac:chgData name="Javaria" userId="3c42a154-cbc1-4689-a7cf-e74096a17cd2" providerId="ADAL" clId="{27D317FB-0E43-4C2E-AF43-4A6F9619DB2E}" dt="2023-02-17T22:45:15.107" v="1566"/>
          <ac:spMkLst>
            <pc:docMk/>
            <pc:sldMk cId="1159861814" sldId="268"/>
            <ac:spMk id="12" creationId="{452E747B-D585-F5EC-C1CA-09AFFD8C9BF5}"/>
          </ac:spMkLst>
        </pc:spChg>
        <pc:spChg chg="add mod">
          <ac:chgData name="Javaria" userId="3c42a154-cbc1-4689-a7cf-e74096a17cd2" providerId="ADAL" clId="{27D317FB-0E43-4C2E-AF43-4A6F9619DB2E}" dt="2023-02-17T22:50:06.621" v="1637" actId="20577"/>
          <ac:spMkLst>
            <pc:docMk/>
            <pc:sldMk cId="1159861814" sldId="268"/>
            <ac:spMk id="13" creationId="{29A18BB2-7604-B0FA-F452-65FE3309A37D}"/>
          </ac:spMkLst>
        </pc:spChg>
        <pc:picChg chg="add del mod">
          <ac:chgData name="Javaria" userId="3c42a154-cbc1-4689-a7cf-e74096a17cd2" providerId="ADAL" clId="{27D317FB-0E43-4C2E-AF43-4A6F9619DB2E}" dt="2023-02-17T20:37:32.884" v="1299" actId="21"/>
          <ac:picMkLst>
            <pc:docMk/>
            <pc:sldMk cId="1159861814" sldId="268"/>
            <ac:picMk id="2" creationId="{C1EC9C6B-6194-DEBC-7BA9-ABF8CEE3965B}"/>
          </ac:picMkLst>
        </pc:picChg>
        <pc:picChg chg="add del mod">
          <ac:chgData name="Javaria" userId="3c42a154-cbc1-4689-a7cf-e74096a17cd2" providerId="ADAL" clId="{27D317FB-0E43-4C2E-AF43-4A6F9619DB2E}" dt="2023-02-17T20:45:22.124" v="1341" actId="21"/>
          <ac:picMkLst>
            <pc:docMk/>
            <pc:sldMk cId="1159861814" sldId="268"/>
            <ac:picMk id="5" creationId="{7ED83363-81A2-0675-5E01-C84143861886}"/>
          </ac:picMkLst>
        </pc:picChg>
        <pc:picChg chg="add mod">
          <ac:chgData name="Javaria" userId="3c42a154-cbc1-4689-a7cf-e74096a17cd2" providerId="ADAL" clId="{27D317FB-0E43-4C2E-AF43-4A6F9619DB2E}" dt="2023-02-17T22:46:06.239" v="1568" actId="1076"/>
          <ac:picMkLst>
            <pc:docMk/>
            <pc:sldMk cId="1159861814" sldId="268"/>
            <ac:picMk id="11" creationId="{FC4CB71E-55E8-6E57-47D9-8CC724DA0FED}"/>
          </ac:picMkLst>
        </pc:picChg>
        <pc:cxnChg chg="add del">
          <ac:chgData name="Javaria" userId="3c42a154-cbc1-4689-a7cf-e74096a17cd2" providerId="ADAL" clId="{27D317FB-0E43-4C2E-AF43-4A6F9619DB2E}" dt="2023-02-17T20:37:24.434" v="1298" actId="26606"/>
          <ac:cxnSpMkLst>
            <pc:docMk/>
            <pc:sldMk cId="1159861814" sldId="268"/>
            <ac:cxnSpMk id="9" creationId="{7A7F0DB9-C0B6-4706-A769-8D689AF6DFB0}"/>
          </ac:cxnSpMkLst>
        </pc:cxnChg>
      </pc:sldChg>
      <pc:sldChg chg="addSp delSp modSp new mod setBg">
        <pc:chgData name="Javaria" userId="3c42a154-cbc1-4689-a7cf-e74096a17cd2" providerId="ADAL" clId="{27D317FB-0E43-4C2E-AF43-4A6F9619DB2E}" dt="2023-02-18T21:16:40.807" v="3022" actId="14100"/>
        <pc:sldMkLst>
          <pc:docMk/>
          <pc:sldMk cId="893946837" sldId="269"/>
        </pc:sldMkLst>
        <pc:spChg chg="add del mod">
          <ac:chgData name="Javaria" userId="3c42a154-cbc1-4689-a7cf-e74096a17cd2" providerId="ADAL" clId="{27D317FB-0E43-4C2E-AF43-4A6F9619DB2E}" dt="2023-02-18T20:30:05.692" v="1908" actId="21"/>
          <ac:spMkLst>
            <pc:docMk/>
            <pc:sldMk cId="893946837" sldId="269"/>
            <ac:spMk id="3" creationId="{6FEE04EA-67EA-07B0-B23E-417CA28D7308}"/>
          </ac:spMkLst>
        </pc:spChg>
        <pc:spChg chg="add mod">
          <ac:chgData name="Javaria" userId="3c42a154-cbc1-4689-a7cf-e74096a17cd2" providerId="ADAL" clId="{27D317FB-0E43-4C2E-AF43-4A6F9619DB2E}" dt="2023-02-18T21:16:19.365" v="3019" actId="1076"/>
          <ac:spMkLst>
            <pc:docMk/>
            <pc:sldMk cId="893946837" sldId="269"/>
            <ac:spMk id="4" creationId="{EE01F558-A745-E1A5-B051-C3B68CFA9AF9}"/>
          </ac:spMkLst>
        </pc:spChg>
        <pc:spChg chg="add mod">
          <ac:chgData name="Javaria" userId="3c42a154-cbc1-4689-a7cf-e74096a17cd2" providerId="ADAL" clId="{27D317FB-0E43-4C2E-AF43-4A6F9619DB2E}" dt="2023-02-18T21:16:28.602" v="3020" actId="1076"/>
          <ac:spMkLst>
            <pc:docMk/>
            <pc:sldMk cId="893946837" sldId="269"/>
            <ac:spMk id="5" creationId="{BC8D03F9-E3DC-F1F1-556F-40A942FB72D1}"/>
          </ac:spMkLst>
        </pc:spChg>
        <pc:spChg chg="add mod">
          <ac:chgData name="Javaria" userId="3c42a154-cbc1-4689-a7cf-e74096a17cd2" providerId="ADAL" clId="{27D317FB-0E43-4C2E-AF43-4A6F9619DB2E}" dt="2023-02-18T21:16:40.807" v="3022" actId="14100"/>
          <ac:spMkLst>
            <pc:docMk/>
            <pc:sldMk cId="893946837" sldId="269"/>
            <ac:spMk id="6" creationId="{72C70DFB-F7C8-A9DE-45B6-453A77AD049B}"/>
          </ac:spMkLst>
        </pc:spChg>
        <pc:spChg chg="add del mod">
          <ac:chgData name="Javaria" userId="3c42a154-cbc1-4689-a7cf-e74096a17cd2" providerId="ADAL" clId="{27D317FB-0E43-4C2E-AF43-4A6F9619DB2E}" dt="2023-02-18T21:11:54.968" v="2941"/>
          <ac:spMkLst>
            <pc:docMk/>
            <pc:sldMk cId="893946837" sldId="269"/>
            <ac:spMk id="7" creationId="{51626303-FD64-8B34-0D79-85DDCEA2524A}"/>
          </ac:spMkLst>
        </pc:spChg>
        <pc:spChg chg="add del mod">
          <ac:chgData name="Javaria" userId="3c42a154-cbc1-4689-a7cf-e74096a17cd2" providerId="ADAL" clId="{27D317FB-0E43-4C2E-AF43-4A6F9619DB2E}" dt="2023-02-18T21:12:20.129" v="2944"/>
          <ac:spMkLst>
            <pc:docMk/>
            <pc:sldMk cId="893946837" sldId="269"/>
            <ac:spMk id="8" creationId="{9CC680F3-DCA0-F26E-A281-2D7176D9BD10}"/>
          </ac:spMkLst>
        </pc:spChg>
        <pc:spChg chg="add del mod">
          <ac:chgData name="Javaria" userId="3c42a154-cbc1-4689-a7cf-e74096a17cd2" providerId="ADAL" clId="{27D317FB-0E43-4C2E-AF43-4A6F9619DB2E}" dt="2023-02-18T21:16:02.133" v="3018" actId="255"/>
          <ac:spMkLst>
            <pc:docMk/>
            <pc:sldMk cId="893946837" sldId="269"/>
            <ac:spMk id="9" creationId="{295D2B24-E344-6F62-7FAC-7AA458CEA765}"/>
          </ac:spMkLst>
        </pc:spChg>
      </pc:sldChg>
      <pc:sldChg chg="new del">
        <pc:chgData name="Javaria" userId="3c42a154-cbc1-4689-a7cf-e74096a17cd2" providerId="ADAL" clId="{27D317FB-0E43-4C2E-AF43-4A6F9619DB2E}" dt="2023-02-18T21:08:42.423" v="2732" actId="680"/>
        <pc:sldMkLst>
          <pc:docMk/>
          <pc:sldMk cId="2068380018" sldId="270"/>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7T21:01:12.317"/>
    </inkml:context>
    <inkml:brush xml:id="br0">
      <inkml:brushProperty name="width" value="0.05" units="cm"/>
      <inkml:brushProperty name="height" value="0.05" units="cm"/>
    </inkml:brush>
  </inkml:definitions>
  <inkml:trace contextRef="#ctx0" brushRef="#br0">1 1 18295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1665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290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669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9081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3953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9852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830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3756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0651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8128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2/18/2023</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90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2/18/2023</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4081046634"/>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ustomXml" Target="../ink/ink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F672E71-4896-412C-9C70-888CBA0C2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0EA458-E878-3D13-0F01-BB21E1B69145}"/>
              </a:ext>
            </a:extLst>
          </p:cNvPr>
          <p:cNvSpPr>
            <a:spLocks noGrp="1"/>
          </p:cNvSpPr>
          <p:nvPr>
            <p:ph type="ctrTitle"/>
          </p:nvPr>
        </p:nvSpPr>
        <p:spPr>
          <a:xfrm>
            <a:off x="427893" y="3652373"/>
            <a:ext cx="11336214" cy="2397488"/>
          </a:xfrm>
        </p:spPr>
        <p:txBody>
          <a:bodyPr anchor="ctr">
            <a:normAutofit/>
          </a:bodyPr>
          <a:lstStyle/>
          <a:p>
            <a:r>
              <a:rPr lang="en-GB" sz="2400" dirty="0">
                <a:solidFill>
                  <a:schemeClr val="bg1"/>
                </a:solidFill>
              </a:rPr>
              <a:t>PSYCHOLOGY IN HEALTH AND SOCIAL CARE LCHS4006</a:t>
            </a:r>
            <a:br>
              <a:rPr lang="en-GB" sz="2400" dirty="0">
                <a:solidFill>
                  <a:schemeClr val="bg1"/>
                </a:solidFill>
              </a:rPr>
            </a:br>
            <a:r>
              <a:rPr lang="en-GB" sz="2400" dirty="0">
                <a:solidFill>
                  <a:schemeClr val="bg1"/>
                </a:solidFill>
              </a:rPr>
              <a:t>JAVARIA REHMAN 2128580</a:t>
            </a:r>
            <a:br>
              <a:rPr lang="en-GB" sz="2400" dirty="0">
                <a:solidFill>
                  <a:schemeClr val="bg1"/>
                </a:solidFill>
              </a:rPr>
            </a:br>
            <a:r>
              <a:rPr lang="en-GB" sz="2400" dirty="0">
                <a:solidFill>
                  <a:schemeClr val="bg1"/>
                </a:solidFill>
              </a:rPr>
              <a:t>LECTURER: DONNA HOLDER</a:t>
            </a:r>
          </a:p>
        </p:txBody>
      </p:sp>
      <p:pic>
        <p:nvPicPr>
          <p:cNvPr id="4" name="Picture 3" descr="Triangular abstract background">
            <a:extLst>
              <a:ext uri="{FF2B5EF4-FFF2-40B4-BE49-F238E27FC236}">
                <a16:creationId xmlns:a16="http://schemas.microsoft.com/office/drawing/2014/main" id="{72A1B2BA-9BE6-17C7-5233-EA2C9DB9A52C}"/>
              </a:ext>
            </a:extLst>
          </p:cNvPr>
          <p:cNvPicPr>
            <a:picLocks noChangeAspect="1"/>
          </p:cNvPicPr>
          <p:nvPr/>
        </p:nvPicPr>
        <p:blipFill rotWithShape="1">
          <a:blip r:embed="rId2">
            <a:duotone>
              <a:schemeClr val="accent2">
                <a:shade val="45000"/>
                <a:satMod val="135000"/>
              </a:schemeClr>
              <a:prstClr val="white"/>
            </a:duotone>
            <a:alphaModFix amt="54000"/>
          </a:blip>
          <a:srcRect t="59048" b="9716"/>
          <a:stretch/>
        </p:blipFill>
        <p:spPr>
          <a:xfrm>
            <a:off x="20" y="808139"/>
            <a:ext cx="12191979" cy="2542058"/>
          </a:xfrm>
          <a:prstGeom prst="rect">
            <a:avLst/>
          </a:prstGeom>
        </p:spPr>
      </p:pic>
    </p:spTree>
    <p:extLst>
      <p:ext uri="{BB962C8B-B14F-4D97-AF65-F5344CB8AC3E}">
        <p14:creationId xmlns:p14="http://schemas.microsoft.com/office/powerpoint/2010/main" val="3936311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487D49-9F5F-9E12-55BF-C9E5B4A45B53}"/>
              </a:ext>
            </a:extLst>
          </p:cNvPr>
          <p:cNvSpPr txBox="1"/>
          <p:nvPr/>
        </p:nvSpPr>
        <p:spPr>
          <a:xfrm>
            <a:off x="1302817" y="720191"/>
            <a:ext cx="10252610" cy="5693866"/>
          </a:xfrm>
          <a:prstGeom prst="rect">
            <a:avLst/>
          </a:prstGeom>
          <a:noFill/>
        </p:spPr>
        <p:txBody>
          <a:bodyPr wrap="square" rtlCol="0">
            <a:spAutoFit/>
          </a:bodyPr>
          <a:lstStyle/>
          <a:p>
            <a:r>
              <a:rPr lang="en-GB" sz="2400" u="sng" dirty="0"/>
              <a:t>Contents </a:t>
            </a:r>
          </a:p>
          <a:p>
            <a:endParaRPr lang="en-GB" sz="2400" dirty="0"/>
          </a:p>
          <a:p>
            <a:r>
              <a:rPr lang="en-GB" sz="2000" dirty="0"/>
              <a:t>Introduction………………………………………………………………....…..Slide 3</a:t>
            </a:r>
          </a:p>
          <a:p>
            <a:r>
              <a:rPr lang="en-GB" sz="2000" dirty="0"/>
              <a:t>Stages of Development……………………………………………………….Slide 4</a:t>
            </a:r>
          </a:p>
          <a:p>
            <a:r>
              <a:rPr lang="en-GB" sz="2000" dirty="0"/>
              <a:t>Stages of Cognitive Development…………………………………………..Slide 5</a:t>
            </a:r>
          </a:p>
          <a:p>
            <a:r>
              <a:rPr lang="en-GB" sz="2000" dirty="0"/>
              <a:t>Task 1 Concrete Operational Stage…………………………………………Slide 6</a:t>
            </a:r>
          </a:p>
          <a:p>
            <a:r>
              <a:rPr lang="en-GB" sz="2000" dirty="0"/>
              <a:t>Activity 1, Baking………………………………………………………........…Slide 7</a:t>
            </a:r>
          </a:p>
          <a:p>
            <a:r>
              <a:rPr lang="en-GB" sz="2000" dirty="0"/>
              <a:t>How Baking Supports Piaget’s Cognitive Development Theory………Slide 8</a:t>
            </a:r>
          </a:p>
          <a:p>
            <a:r>
              <a:rPr lang="en-GB" sz="2000" dirty="0"/>
              <a:t>Activity 2, Story Time…………………………………………………...…….Slide 9</a:t>
            </a:r>
          </a:p>
          <a:p>
            <a:r>
              <a:rPr lang="en-GB" sz="2000" dirty="0"/>
              <a:t>How Reading Supports Piaget’s Cognitive Development Theory…….Slide 10</a:t>
            </a:r>
          </a:p>
          <a:p>
            <a:r>
              <a:rPr lang="en-GB" sz="2000" dirty="0"/>
              <a:t>Evaluation……………………………………………………………………….Slide 11</a:t>
            </a:r>
          </a:p>
          <a:p>
            <a:r>
              <a:rPr lang="en-GB" sz="2000" dirty="0"/>
              <a:t>References………………………………………………………………………Slide 12-13</a:t>
            </a:r>
          </a:p>
          <a:p>
            <a:endParaRPr lang="en-GB" sz="2000" dirty="0"/>
          </a:p>
          <a:p>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888816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E80B18-63AF-2012-C7B8-E3521493C698}"/>
              </a:ext>
            </a:extLst>
          </p:cNvPr>
          <p:cNvSpPr txBox="1"/>
          <p:nvPr/>
        </p:nvSpPr>
        <p:spPr>
          <a:xfrm>
            <a:off x="749299" y="139701"/>
            <a:ext cx="11008428" cy="8485400"/>
          </a:xfrm>
          <a:prstGeom prst="rect">
            <a:avLst/>
          </a:prstGeom>
          <a:noFill/>
        </p:spPr>
        <p:txBody>
          <a:bodyPr wrap="square" rtlCol="0">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Introduction</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For this assignment I have chosen the theorist Piaget and his theory on cognitive development.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Piaget was a Swiss neurologist who was born in the late 1800s.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He devised a theory by examining the intellectual development of his own three children that described the stages children undergo as they develop their intelligence and formal cognitive processes (Cherry, 2022).</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Piaget's theory of cognitive development suggests that children's intellect </a:t>
            </a:r>
            <a:r>
              <a:rPr lang="en-GB" sz="2000" kern="100" dirty="0">
                <a:latin typeface="Arial" panose="020B0604020202020204" pitchFamily="34" charset="0"/>
                <a:ea typeface="Calibri" panose="020F0502020204030204" pitchFamily="34" charset="0"/>
                <a:cs typeface="Times New Roman" panose="02020603050405020304" pitchFamily="18" charset="0"/>
              </a:rPr>
              <a:t>progresses</a:t>
            </a:r>
            <a:r>
              <a:rPr lang="en-GB" sz="2000" kern="100" dirty="0">
                <a:effectLst/>
                <a:latin typeface="Arial" panose="020B0604020202020204" pitchFamily="34" charset="0"/>
                <a:ea typeface="Calibri" panose="020F0502020204030204" pitchFamily="34" charset="0"/>
                <a:cs typeface="Times New Roman" panose="02020603050405020304" pitchFamily="18" charset="0"/>
              </a:rPr>
              <a:t> with age. Their cognitive growth </a:t>
            </a:r>
            <a:r>
              <a:rPr lang="en-GB" sz="2000" kern="100" dirty="0">
                <a:latin typeface="Arial" panose="020B0604020202020204" pitchFamily="34" charset="0"/>
                <a:ea typeface="Calibri" panose="020F0502020204030204" pitchFamily="34" charset="0"/>
                <a:cs typeface="Times New Roman" panose="02020603050405020304" pitchFamily="18" charset="0"/>
              </a:rPr>
              <a:t>entails</a:t>
            </a:r>
            <a:r>
              <a:rPr lang="en-GB" sz="2000" kern="100" dirty="0">
                <a:effectLst/>
                <a:latin typeface="Arial" panose="020B0604020202020204" pitchFamily="34" charset="0"/>
                <a:ea typeface="Calibri" panose="020F0502020204030204" pitchFamily="34" charset="0"/>
                <a:cs typeface="Times New Roman" panose="02020603050405020304" pitchFamily="18" charset="0"/>
              </a:rPr>
              <a:t> more than just knowledge acquisition; a mental model of the world also needs to be created or developed.</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Children go through a number of stages as they develop cognitively through the interaction of intrinsic capabilities and environmental situations.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982E81FC-13C5-6436-E998-C52B761E21DB}"/>
              </a:ext>
            </a:extLst>
          </p:cNvPr>
          <p:cNvPicPr>
            <a:picLocks noChangeAspect="1"/>
          </p:cNvPicPr>
          <p:nvPr/>
        </p:nvPicPr>
        <p:blipFill>
          <a:blip r:embed="rId2"/>
          <a:stretch>
            <a:fillRect/>
          </a:stretch>
        </p:blipFill>
        <p:spPr>
          <a:xfrm>
            <a:off x="967784" y="4288778"/>
            <a:ext cx="7708338" cy="2429521"/>
          </a:xfrm>
          <a:prstGeom prst="rect">
            <a:avLst/>
          </a:prstGeom>
        </p:spPr>
      </p:pic>
      <p:sp>
        <p:nvSpPr>
          <p:cNvPr id="5" name="TextBox 4">
            <a:extLst>
              <a:ext uri="{FF2B5EF4-FFF2-40B4-BE49-F238E27FC236}">
                <a16:creationId xmlns:a16="http://schemas.microsoft.com/office/drawing/2014/main" id="{B68D7F97-CC04-8AE9-0974-336926DC9D7C}"/>
              </a:ext>
            </a:extLst>
          </p:cNvPr>
          <p:cNvSpPr txBox="1"/>
          <p:nvPr/>
        </p:nvSpPr>
        <p:spPr>
          <a:xfrm>
            <a:off x="5640148" y="3609047"/>
            <a:ext cx="914400" cy="914400"/>
          </a:xfrm>
          <a:prstGeom prst="rect">
            <a:avLst/>
          </a:prstGeom>
          <a:noFill/>
        </p:spPr>
        <p:txBody>
          <a:bodyPr wrap="square" rtlCol="0">
            <a:spAutoFit/>
          </a:bodyPr>
          <a:lstStyle/>
          <a:p>
            <a:endParaRPr lang="en-GB" dirty="0"/>
          </a:p>
        </p:txBody>
      </p:sp>
      <p:sp>
        <p:nvSpPr>
          <p:cNvPr id="6" name="TextBox 5">
            <a:extLst>
              <a:ext uri="{FF2B5EF4-FFF2-40B4-BE49-F238E27FC236}">
                <a16:creationId xmlns:a16="http://schemas.microsoft.com/office/drawing/2014/main" id="{6F761F8C-0290-63E2-0223-4ADBD8134C41}"/>
              </a:ext>
            </a:extLst>
          </p:cNvPr>
          <p:cNvSpPr txBox="1"/>
          <p:nvPr/>
        </p:nvSpPr>
        <p:spPr>
          <a:xfrm>
            <a:off x="5640148" y="3609047"/>
            <a:ext cx="91440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0A6A4E64-BF89-EBB8-6FDD-F4B5BD6EB89E}"/>
              </a:ext>
            </a:extLst>
          </p:cNvPr>
          <p:cNvSpPr txBox="1"/>
          <p:nvPr/>
        </p:nvSpPr>
        <p:spPr>
          <a:xfrm>
            <a:off x="8812227" y="5931463"/>
            <a:ext cx="3420234" cy="646331"/>
          </a:xfrm>
          <a:prstGeom prst="rect">
            <a:avLst/>
          </a:prstGeom>
          <a:noFill/>
        </p:spPr>
        <p:txBody>
          <a:bodyPr wrap="square" rtlCol="0">
            <a:spAutoFit/>
          </a:bodyPr>
          <a:lstStyle/>
          <a:p>
            <a:r>
              <a:rPr lang="en-GB" dirty="0"/>
              <a:t>Fig 1 (eduacationlibrary.org, 2023).</a:t>
            </a:r>
          </a:p>
        </p:txBody>
      </p:sp>
    </p:spTree>
    <p:extLst>
      <p:ext uri="{BB962C8B-B14F-4D97-AF65-F5344CB8AC3E}">
        <p14:creationId xmlns:p14="http://schemas.microsoft.com/office/powerpoint/2010/main" val="1813559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0EBDA9D-F9D0-7EA0-DC79-5357FACF2B74}"/>
              </a:ext>
            </a:extLst>
          </p:cNvPr>
          <p:cNvSpPr txBox="1"/>
          <p:nvPr/>
        </p:nvSpPr>
        <p:spPr>
          <a:xfrm>
            <a:off x="1414757" y="347958"/>
            <a:ext cx="3974539" cy="461665"/>
          </a:xfrm>
          <a:prstGeom prst="rect">
            <a:avLst/>
          </a:prstGeom>
          <a:solidFill>
            <a:schemeClr val="accent1">
              <a:lumMod val="60000"/>
              <a:lumOff val="40000"/>
            </a:schemeClr>
          </a:solidFill>
        </p:spPr>
        <p:txBody>
          <a:bodyPr wrap="square" rtlCol="0">
            <a:spAutoFit/>
          </a:bodyPr>
          <a:lstStyle/>
          <a:p>
            <a:r>
              <a:rPr lang="en-GB" sz="2400" dirty="0"/>
              <a:t>Stages of development</a:t>
            </a:r>
          </a:p>
        </p:txBody>
      </p:sp>
      <p:sp>
        <p:nvSpPr>
          <p:cNvPr id="6" name="TextBox 5">
            <a:extLst>
              <a:ext uri="{FF2B5EF4-FFF2-40B4-BE49-F238E27FC236}">
                <a16:creationId xmlns:a16="http://schemas.microsoft.com/office/drawing/2014/main" id="{C3BB2D25-CE3A-19F0-DF8F-73FB88201EB2}"/>
              </a:ext>
            </a:extLst>
          </p:cNvPr>
          <p:cNvSpPr txBox="1"/>
          <p:nvPr/>
        </p:nvSpPr>
        <p:spPr>
          <a:xfrm>
            <a:off x="1351371" y="994901"/>
            <a:ext cx="9613338" cy="862800"/>
          </a:xfrm>
          <a:prstGeom prst="rect">
            <a:avLst/>
          </a:prstGeom>
          <a:solidFill>
            <a:schemeClr val="bg2">
              <a:lumMod val="90000"/>
            </a:schemeClr>
          </a:solidFill>
        </p:spPr>
        <p:txBody>
          <a:bodyPr wrap="square" rtlCol="0">
            <a:spAutoFit/>
          </a:bodyPr>
          <a:lstStyle/>
          <a:p>
            <a:pPr>
              <a:lnSpc>
                <a:spcPct val="107000"/>
              </a:lnSpc>
              <a:spcAft>
                <a:spcPts val="800"/>
              </a:spcAft>
            </a:pPr>
            <a:r>
              <a:rPr lang="en-GB" sz="2400" kern="100" dirty="0">
                <a:latin typeface="Arial" panose="020B0604020202020204" pitchFamily="34" charset="0"/>
                <a:ea typeface="Calibri" panose="020F0502020204030204" pitchFamily="34" charset="0"/>
                <a:cs typeface="Times New Roman" panose="02020603050405020304" pitchFamily="18" charset="0"/>
              </a:rPr>
              <a:t>Piaget’s theory of cognitive development suggests that there are four stages of development</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D7B3AE0-FE2C-B3EC-E0CA-ED1BC04DBADB}"/>
              </a:ext>
            </a:extLst>
          </p:cNvPr>
          <p:cNvSpPr txBox="1"/>
          <p:nvPr/>
        </p:nvSpPr>
        <p:spPr>
          <a:xfrm>
            <a:off x="1472749" y="2225310"/>
            <a:ext cx="5518769" cy="2150910"/>
          </a:xfrm>
          <a:prstGeom prst="rect">
            <a:avLst/>
          </a:prstGeom>
          <a:solidFill>
            <a:schemeClr val="accent1">
              <a:lumMod val="40000"/>
              <a:lumOff val="60000"/>
            </a:schemeClr>
          </a:solidFill>
        </p:spPr>
        <p:txBody>
          <a:bodyPr wrap="square" rtlCol="0">
            <a:sp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These four stages are: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Sensorimotor stage: 0-2</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Preoperational stage: 2-7</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Concrete operational stage: 7-11</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formal operational stage: 11+</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6EDE55E6-9D9E-7EF0-CD6E-812A292F7600}"/>
              </a:ext>
            </a:extLst>
          </p:cNvPr>
          <p:cNvSpPr txBox="1"/>
          <p:nvPr/>
        </p:nvSpPr>
        <p:spPr>
          <a:xfrm>
            <a:off x="1351371" y="4944066"/>
            <a:ext cx="8731306" cy="1257973"/>
          </a:xfrm>
          <a:prstGeom prst="rect">
            <a:avLst/>
          </a:prstGeom>
          <a:solidFill>
            <a:schemeClr val="bg2">
              <a:lumMod val="75000"/>
            </a:schemeClr>
          </a:solidFill>
        </p:spPr>
        <p:txBody>
          <a:bodyPr wrap="square" rtlCol="0">
            <a:sp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Piaget’s theory suggests that all children go </a:t>
            </a:r>
            <a:r>
              <a:rPr lang="en-GB" sz="2400" kern="100" dirty="0">
                <a:latin typeface="Arial" panose="020B0604020202020204" pitchFamily="34" charset="0"/>
                <a:ea typeface="Calibri" panose="020F0502020204030204" pitchFamily="34" charset="0"/>
                <a:cs typeface="Times New Roman" panose="02020603050405020304" pitchFamily="18" charset="0"/>
              </a:rPr>
              <a:t>experience</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 the same stages of development in the same order but not necessarily all at the same rate.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6923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19D53C-DFE3-D0CB-EE91-00D1353914EE}"/>
              </a:ext>
            </a:extLst>
          </p:cNvPr>
          <p:cNvSpPr txBox="1"/>
          <p:nvPr/>
        </p:nvSpPr>
        <p:spPr>
          <a:xfrm>
            <a:off x="1294725" y="0"/>
            <a:ext cx="6627377" cy="461665"/>
          </a:xfrm>
          <a:prstGeom prst="rect">
            <a:avLst/>
          </a:prstGeom>
          <a:solidFill>
            <a:schemeClr val="bg2">
              <a:lumMod val="90000"/>
            </a:schemeClr>
          </a:solidFill>
        </p:spPr>
        <p:txBody>
          <a:bodyPr wrap="square" rtlCol="0">
            <a:spAutoFit/>
          </a:bodyPr>
          <a:lstStyle/>
          <a:p>
            <a:r>
              <a:rPr lang="en-GB" sz="2400" dirty="0"/>
              <a:t>Piaget’s Stages of Cognitive Development</a:t>
            </a:r>
          </a:p>
        </p:txBody>
      </p:sp>
      <p:sp>
        <p:nvSpPr>
          <p:cNvPr id="4" name="TextBox 3">
            <a:extLst>
              <a:ext uri="{FF2B5EF4-FFF2-40B4-BE49-F238E27FC236}">
                <a16:creationId xmlns:a16="http://schemas.microsoft.com/office/drawing/2014/main" id="{B1A96750-DB21-430A-0991-331060EE972A}"/>
              </a:ext>
            </a:extLst>
          </p:cNvPr>
          <p:cNvSpPr txBox="1"/>
          <p:nvPr/>
        </p:nvSpPr>
        <p:spPr>
          <a:xfrm>
            <a:off x="1537487" y="541630"/>
            <a:ext cx="9103540" cy="1755352"/>
          </a:xfrm>
          <a:prstGeom prst="rect">
            <a:avLst/>
          </a:prstGeom>
          <a:solidFill>
            <a:schemeClr val="accent2">
              <a:lumMod val="20000"/>
              <a:lumOff val="80000"/>
            </a:schemeClr>
          </a:solidFill>
        </p:spPr>
        <p:txBody>
          <a:bodyPr wrap="square" rtlCol="0">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Formal operational stage 11+</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Arial" panose="020B0604020202020204" pitchFamily="34" charset="0"/>
                <a:ea typeface="Calibri" panose="020F0502020204030204" pitchFamily="34" charset="0"/>
              </a:rPr>
              <a:t>Around age 11, the formal operational period starts. Adolescents who pass through this stage develop higher-order thinking skills, the capability to integrate and classify items in increasingly complex ways, and have the ability to think abstractly.</a:t>
            </a:r>
            <a:endParaRPr lang="en-GB" sz="2000" dirty="0"/>
          </a:p>
        </p:txBody>
      </p:sp>
      <p:sp>
        <p:nvSpPr>
          <p:cNvPr id="5" name="TextBox 4">
            <a:extLst>
              <a:ext uri="{FF2B5EF4-FFF2-40B4-BE49-F238E27FC236}">
                <a16:creationId xmlns:a16="http://schemas.microsoft.com/office/drawing/2014/main" id="{5D842273-D62E-CE18-3B42-B9336479A517}"/>
              </a:ext>
            </a:extLst>
          </p:cNvPr>
          <p:cNvSpPr txBox="1"/>
          <p:nvPr/>
        </p:nvSpPr>
        <p:spPr>
          <a:xfrm>
            <a:off x="926537" y="2319781"/>
            <a:ext cx="10325439" cy="1824923"/>
          </a:xfrm>
          <a:prstGeom prst="rect">
            <a:avLst/>
          </a:prstGeom>
          <a:solidFill>
            <a:schemeClr val="accent2">
              <a:lumMod val="40000"/>
              <a:lumOff val="60000"/>
            </a:schemeClr>
          </a:solidFill>
        </p:spPr>
        <p:txBody>
          <a:bodyPr wrap="square" rtlCol="0">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Concrete operational stage 7-11</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The child may utilise operations, which are a set of logical rules, to conserve quantities at the beginning of the concrete operational stage. He/she has also improved at inclusion activities and is beginning to realise that other people don't see the world the same way he or she does. Children still struggle with abstract thought.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7BABBDA-9732-9B8D-EFC6-B65475C055F1}"/>
              </a:ext>
            </a:extLst>
          </p:cNvPr>
          <p:cNvSpPr txBox="1"/>
          <p:nvPr/>
        </p:nvSpPr>
        <p:spPr>
          <a:xfrm>
            <a:off x="536771" y="4111511"/>
            <a:ext cx="11118457" cy="1495602"/>
          </a:xfrm>
          <a:prstGeom prst="rect">
            <a:avLst/>
          </a:prstGeom>
          <a:solidFill>
            <a:schemeClr val="accent2">
              <a:lumMod val="60000"/>
              <a:lumOff val="40000"/>
            </a:schemeClr>
          </a:solidFill>
        </p:spPr>
        <p:txBody>
          <a:bodyPr wrap="square" rtlCol="0">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Preoperational stage 2-7</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One of Piaget's stages of intellectual development is the preoperational stage. It occurs between the ages of two and seven. Since the child is not yet using operations, thinking at this stage is driven more by how things appear than by logical reasoning.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AF57F8D-1EB8-ED54-572B-5FD758D8CA21}"/>
              </a:ext>
            </a:extLst>
          </p:cNvPr>
          <p:cNvSpPr txBox="1"/>
          <p:nvPr/>
        </p:nvSpPr>
        <p:spPr>
          <a:xfrm rot="10800000" flipV="1">
            <a:off x="28323" y="5629912"/>
            <a:ext cx="12135354" cy="1166281"/>
          </a:xfrm>
          <a:prstGeom prst="rect">
            <a:avLst/>
          </a:prstGeom>
          <a:solidFill>
            <a:schemeClr val="accent1">
              <a:lumMod val="40000"/>
              <a:lumOff val="60000"/>
            </a:schemeClr>
          </a:solidFill>
        </p:spPr>
        <p:txBody>
          <a:bodyPr wrap="square" rtlCol="0">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Sensorimotor stage 0 – 2</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During the sensory motor stage, which is the first stage, the infant concentrates on physical sensations and learns to control his/her body (McLeod, 2022).</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96002E3A-CE14-41A7-3B6A-12166A497CED}"/>
                  </a:ext>
                </a:extLst>
              </p14:cNvPr>
              <p14:cNvContentPartPr/>
              <p14:nvPr/>
            </p14:nvContentPartPr>
            <p14:xfrm>
              <a:off x="1071472" y="140738"/>
              <a:ext cx="360" cy="360"/>
            </p14:xfrm>
          </p:contentPart>
        </mc:Choice>
        <mc:Fallback xmlns="">
          <p:pic>
            <p:nvPicPr>
              <p:cNvPr id="2" name="Ink 1">
                <a:extLst>
                  <a:ext uri="{FF2B5EF4-FFF2-40B4-BE49-F238E27FC236}">
                    <a16:creationId xmlns:a16="http://schemas.microsoft.com/office/drawing/2014/main" id="{96002E3A-CE14-41A7-3B6A-12166A497CED}"/>
                  </a:ext>
                </a:extLst>
              </p:cNvPr>
              <p:cNvPicPr/>
              <p:nvPr/>
            </p:nvPicPr>
            <p:blipFill>
              <a:blip r:embed="rId3"/>
              <a:stretch>
                <a:fillRect/>
              </a:stretch>
            </p:blipFill>
            <p:spPr>
              <a:xfrm>
                <a:off x="1062832" y="132098"/>
                <a:ext cx="18000" cy="18000"/>
              </a:xfrm>
              <a:prstGeom prst="rect">
                <a:avLst/>
              </a:prstGeom>
            </p:spPr>
          </p:pic>
        </mc:Fallback>
      </mc:AlternateContent>
    </p:spTree>
    <p:extLst>
      <p:ext uri="{BB962C8B-B14F-4D97-AF65-F5344CB8AC3E}">
        <p14:creationId xmlns:p14="http://schemas.microsoft.com/office/powerpoint/2010/main" val="703707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8FEF724-597F-7B0F-5AD5-FAC6F88E560A}"/>
              </a:ext>
            </a:extLst>
          </p:cNvPr>
          <p:cNvSpPr txBox="1"/>
          <p:nvPr/>
        </p:nvSpPr>
        <p:spPr>
          <a:xfrm>
            <a:off x="875172" y="257127"/>
            <a:ext cx="5622732" cy="5242974"/>
          </a:xfrm>
          <a:prstGeom prst="rect">
            <a:avLst/>
          </a:prstGeom>
          <a:solidFill>
            <a:schemeClr val="bg2">
              <a:lumMod val="75000"/>
            </a:schemeClr>
          </a:solidFill>
        </p:spPr>
        <p:txBody>
          <a:bodyPr wrap="square" rtlCol="0">
            <a:spAutoFit/>
          </a:bodyPr>
          <a:lstStyle/>
          <a:p>
            <a:pPr>
              <a:lnSpc>
                <a:spcPct val="107000"/>
              </a:lnSpc>
              <a:spcAft>
                <a:spcPts val="800"/>
              </a:spcAft>
            </a:pPr>
            <a:r>
              <a:rPr lang="en-GB" sz="2800" u="sng" kern="100" dirty="0">
                <a:effectLst/>
                <a:latin typeface="Arial" panose="020B0604020202020204" pitchFamily="34" charset="0"/>
                <a:ea typeface="Calibri" panose="020F0502020204030204" pitchFamily="34" charset="0"/>
                <a:cs typeface="Times New Roman" panose="02020603050405020304" pitchFamily="18" charset="0"/>
              </a:rPr>
              <a:t>Task</a:t>
            </a:r>
            <a:r>
              <a:rPr lang="en-GB" sz="2800" u="sng"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2800" u="sng" kern="100" dirty="0">
                <a:effectLst/>
                <a:latin typeface="Arial" panose="020B0604020202020204" pitchFamily="34" charset="0"/>
                <a:ea typeface="Calibri" panose="020F0502020204030204" pitchFamily="34" charset="0"/>
                <a:cs typeface="Times New Roman" panose="02020603050405020304" pitchFamily="18" charset="0"/>
              </a:rPr>
              <a:t>1</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To test Piaget’s theory out, two activities have been arranged for children at a women’s refuge while their mothers are attending a weekly one-hour support session. These activities will be best suited for children aged between 7- 11, this is the concrete operational stage in Piaget’s theory. </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E38D7710-0F4C-3A43-28B1-E875E08FBFDD}"/>
              </a:ext>
            </a:extLst>
          </p:cNvPr>
          <p:cNvPicPr>
            <a:picLocks noChangeAspect="1"/>
          </p:cNvPicPr>
          <p:nvPr/>
        </p:nvPicPr>
        <p:blipFill>
          <a:blip r:embed="rId2"/>
          <a:stretch>
            <a:fillRect/>
          </a:stretch>
        </p:blipFill>
        <p:spPr>
          <a:xfrm>
            <a:off x="6645665" y="1021565"/>
            <a:ext cx="4671163" cy="4814869"/>
          </a:xfrm>
          <a:prstGeom prst="rect">
            <a:avLst/>
          </a:prstGeom>
        </p:spPr>
      </p:pic>
      <p:sp>
        <p:nvSpPr>
          <p:cNvPr id="12" name="TextBox 11">
            <a:extLst>
              <a:ext uri="{FF2B5EF4-FFF2-40B4-BE49-F238E27FC236}">
                <a16:creationId xmlns:a16="http://schemas.microsoft.com/office/drawing/2014/main" id="{8B2E149D-0AF6-828B-58B6-8C48F724BF1D}"/>
              </a:ext>
            </a:extLst>
          </p:cNvPr>
          <p:cNvSpPr txBox="1"/>
          <p:nvPr/>
        </p:nvSpPr>
        <p:spPr>
          <a:xfrm>
            <a:off x="7072933" y="67458"/>
            <a:ext cx="3816626" cy="954107"/>
          </a:xfrm>
          <a:prstGeom prst="rect">
            <a:avLst/>
          </a:prstGeom>
          <a:solidFill>
            <a:schemeClr val="bg1"/>
          </a:solidFill>
        </p:spPr>
        <p:txBody>
          <a:bodyPr wrap="square" rtlCol="0">
            <a:spAutoFit/>
          </a:bodyPr>
          <a:lstStyle/>
          <a:p>
            <a:r>
              <a:rPr lang="en-GB" sz="2800" dirty="0"/>
              <a:t>Concrete Operational Stage</a:t>
            </a:r>
          </a:p>
        </p:txBody>
      </p:sp>
      <p:sp>
        <p:nvSpPr>
          <p:cNvPr id="2" name="TextBox 1">
            <a:extLst>
              <a:ext uri="{FF2B5EF4-FFF2-40B4-BE49-F238E27FC236}">
                <a16:creationId xmlns:a16="http://schemas.microsoft.com/office/drawing/2014/main" id="{DD7C3152-F252-46C4-2557-6B2B8772CADF}"/>
              </a:ext>
            </a:extLst>
          </p:cNvPr>
          <p:cNvSpPr txBox="1"/>
          <p:nvPr/>
        </p:nvSpPr>
        <p:spPr>
          <a:xfrm flipH="1">
            <a:off x="6932041" y="5836434"/>
            <a:ext cx="3957518" cy="646331"/>
          </a:xfrm>
          <a:prstGeom prst="rect">
            <a:avLst/>
          </a:prstGeom>
          <a:noFill/>
        </p:spPr>
        <p:txBody>
          <a:bodyPr wrap="square" rtlCol="0">
            <a:spAutoFit/>
          </a:bodyPr>
          <a:lstStyle/>
          <a:p>
            <a:r>
              <a:rPr lang="en-GB" dirty="0"/>
              <a:t>Fig 2 (simplypsychology.org, 2021).</a:t>
            </a:r>
          </a:p>
        </p:txBody>
      </p:sp>
    </p:spTree>
    <p:extLst>
      <p:ext uri="{BB962C8B-B14F-4D97-AF65-F5344CB8AC3E}">
        <p14:creationId xmlns:p14="http://schemas.microsoft.com/office/powerpoint/2010/main" val="904429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F0453E-884A-5853-D974-B1C9376EDDC4}"/>
              </a:ext>
            </a:extLst>
          </p:cNvPr>
          <p:cNvSpPr txBox="1"/>
          <p:nvPr/>
        </p:nvSpPr>
        <p:spPr>
          <a:xfrm>
            <a:off x="171128" y="237606"/>
            <a:ext cx="8799579" cy="5960414"/>
          </a:xfrm>
          <a:prstGeom prst="rect">
            <a:avLst/>
          </a:prstGeom>
          <a:noFill/>
        </p:spPr>
        <p:txBody>
          <a:bodyPr wrap="square">
            <a:spAutoFit/>
          </a:bodyPr>
          <a:lstStyle/>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Activity One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u="sng" kern="100" dirty="0">
                <a:effectLst/>
                <a:latin typeface="Arial" panose="020B0604020202020204" pitchFamily="34" charset="0"/>
                <a:ea typeface="Calibri" panose="020F0502020204030204" pitchFamily="34" charset="0"/>
                <a:cs typeface="Times New Roman" panose="02020603050405020304" pitchFamily="18" charset="0"/>
              </a:rPr>
              <a:t>Baking Cookies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The children will bake cookies while their mothers are at their support sessions. Piaget’s theory suggests that children become less egocentric during this stage (Sherrell, 2021).    So, this will be a surprise for their mothers when they get back.</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This activity has been chosen to teach 7 -11 year olds maths whilst they’re baking cookies. The weighing and measuring of the ingredient’s will enable children to develop an understanding of fractions.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To keep the children fully engaged in the activity, the following questions can be asked:</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Discuss which ingredient has the greatest quantity.</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Ask the children to list the ingredients in order.</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Challenge the children further and double the recipe for more practise.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Arial" panose="020B0604020202020204" pitchFamily="34" charset="0"/>
                <a:ea typeface="Calibri" panose="020F0502020204030204" pitchFamily="34" charset="0"/>
                <a:cs typeface="Times New Roman" panose="02020603050405020304" pitchFamily="18" charset="0"/>
              </a:rPr>
              <a:t>As children get more confident, word problems can be added to further develop their abstract reasoning.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FC4CB71E-55E8-6E57-47D9-8CC724DA0FED}"/>
              </a:ext>
            </a:extLst>
          </p:cNvPr>
          <p:cNvPicPr>
            <a:picLocks noChangeAspect="1"/>
          </p:cNvPicPr>
          <p:nvPr/>
        </p:nvPicPr>
        <p:blipFill>
          <a:blip r:embed="rId2"/>
          <a:stretch>
            <a:fillRect/>
          </a:stretch>
        </p:blipFill>
        <p:spPr>
          <a:xfrm>
            <a:off x="9152092" y="318053"/>
            <a:ext cx="3137012" cy="5518205"/>
          </a:xfrm>
          <a:prstGeom prst="rect">
            <a:avLst/>
          </a:prstGeom>
        </p:spPr>
      </p:pic>
      <p:sp>
        <p:nvSpPr>
          <p:cNvPr id="13" name="TextBox 12">
            <a:extLst>
              <a:ext uri="{FF2B5EF4-FFF2-40B4-BE49-F238E27FC236}">
                <a16:creationId xmlns:a16="http://schemas.microsoft.com/office/drawing/2014/main" id="{29A18BB2-7604-B0FA-F452-65FE3309A37D}"/>
              </a:ext>
            </a:extLst>
          </p:cNvPr>
          <p:cNvSpPr txBox="1"/>
          <p:nvPr/>
        </p:nvSpPr>
        <p:spPr>
          <a:xfrm>
            <a:off x="9281565" y="5907186"/>
            <a:ext cx="2739307" cy="369332"/>
          </a:xfrm>
          <a:prstGeom prst="rect">
            <a:avLst/>
          </a:prstGeom>
          <a:noFill/>
        </p:spPr>
        <p:txBody>
          <a:bodyPr wrap="square" rtlCol="0">
            <a:spAutoFit/>
          </a:bodyPr>
          <a:lstStyle/>
          <a:p>
            <a:r>
              <a:rPr lang="en-GB" dirty="0"/>
              <a:t>Fig 3 (prezi.com, 2023).</a:t>
            </a:r>
          </a:p>
        </p:txBody>
      </p:sp>
    </p:spTree>
    <p:extLst>
      <p:ext uri="{BB962C8B-B14F-4D97-AF65-F5344CB8AC3E}">
        <p14:creationId xmlns:p14="http://schemas.microsoft.com/office/powerpoint/2010/main" val="1159861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5A3696-D6E4-7DD4-D85E-EC8F85E84316}"/>
              </a:ext>
            </a:extLst>
          </p:cNvPr>
          <p:cNvSpPr txBox="1"/>
          <p:nvPr/>
        </p:nvSpPr>
        <p:spPr>
          <a:xfrm>
            <a:off x="833480" y="113288"/>
            <a:ext cx="7889732" cy="8200578"/>
          </a:xfrm>
          <a:prstGeom prst="rect">
            <a:avLst/>
          </a:prstGeom>
          <a:noFill/>
        </p:spPr>
        <p:txBody>
          <a:bodyPr wrap="square" rtlCol="0">
            <a:spAutoFit/>
          </a:bodyPr>
          <a:lstStyle/>
          <a:p>
            <a:pPr>
              <a:lnSpc>
                <a:spcPct val="107000"/>
              </a:lnSpc>
              <a:spcAft>
                <a:spcPts val="800"/>
              </a:spcAft>
            </a:pPr>
            <a:r>
              <a:rPr lang="en-GB" sz="2400" u="sng" kern="100" dirty="0">
                <a:solidFill>
                  <a:srgbClr val="374050"/>
                </a:solidFill>
                <a:effectLst/>
                <a:latin typeface="Helvetica" panose="020B0604020202020204" pitchFamily="34" charset="0"/>
                <a:ea typeface="Calibri" panose="020F0502020204030204" pitchFamily="34" charset="0"/>
                <a:cs typeface="Times New Roman" panose="02020603050405020304" pitchFamily="18" charset="0"/>
              </a:rPr>
              <a:t>How Baking Supports Piaget’s Cognitive Development Theory</a:t>
            </a:r>
          </a:p>
          <a:p>
            <a:pPr>
              <a:lnSpc>
                <a:spcPct val="107000"/>
              </a:lnSpc>
              <a:spcAft>
                <a:spcPts val="800"/>
              </a:spcAft>
            </a:pPr>
            <a:r>
              <a:rPr lang="en-GB" sz="2400" kern="100" dirty="0">
                <a:solidFill>
                  <a:srgbClr val="374050"/>
                </a:solidFill>
                <a:effectLst/>
                <a:latin typeface="Helvetica" panose="020B0604020202020204" pitchFamily="34" charset="0"/>
                <a:ea typeface="Calibri" panose="020F0502020204030204" pitchFamily="34" charset="0"/>
                <a:cs typeface="Times New Roman" panose="02020603050405020304" pitchFamily="18" charset="0"/>
              </a:rPr>
              <a:t>Baking supports Piaget’s cognitive development theory as it encourages youngsters to think in order to use their problem-solving abilities throughout the procedure.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Think about how much ingredients is needed for the recipe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It can help with counting as numbers are used during the process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It can help with following instructions as baking involves different ingredients being added in a certain order</a:t>
            </a: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The children can discuss the different textures of the ingredients, what is healthy/unhealthy etc</a:t>
            </a: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Use different kinds of equipment, which comes in all different shapes and sizes (Alba, 2023).</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 name="Picture 2">
            <a:extLst>
              <a:ext uri="{FF2B5EF4-FFF2-40B4-BE49-F238E27FC236}">
                <a16:creationId xmlns:a16="http://schemas.microsoft.com/office/drawing/2014/main" id="{CE8BACA3-E5CE-4A8F-8631-456841C67353}"/>
              </a:ext>
            </a:extLst>
          </p:cNvPr>
          <p:cNvPicPr>
            <a:picLocks noChangeAspect="1"/>
          </p:cNvPicPr>
          <p:nvPr/>
        </p:nvPicPr>
        <p:blipFill>
          <a:blip r:embed="rId2"/>
          <a:stretch>
            <a:fillRect/>
          </a:stretch>
        </p:blipFill>
        <p:spPr>
          <a:xfrm>
            <a:off x="8723214" y="113288"/>
            <a:ext cx="3277273" cy="3083066"/>
          </a:xfrm>
          <a:prstGeom prst="rect">
            <a:avLst/>
          </a:prstGeom>
        </p:spPr>
      </p:pic>
      <p:pic>
        <p:nvPicPr>
          <p:cNvPr id="6" name="Picture 5">
            <a:extLst>
              <a:ext uri="{FF2B5EF4-FFF2-40B4-BE49-F238E27FC236}">
                <a16:creationId xmlns:a16="http://schemas.microsoft.com/office/drawing/2014/main" id="{BD91A7CE-4ACE-0974-0DE1-17805614A2AF}"/>
              </a:ext>
            </a:extLst>
          </p:cNvPr>
          <p:cNvPicPr>
            <a:picLocks noChangeAspect="1"/>
          </p:cNvPicPr>
          <p:nvPr/>
        </p:nvPicPr>
        <p:blipFill>
          <a:blip r:embed="rId3"/>
          <a:stretch>
            <a:fillRect/>
          </a:stretch>
        </p:blipFill>
        <p:spPr>
          <a:xfrm>
            <a:off x="8723213" y="3196354"/>
            <a:ext cx="3277273" cy="2840304"/>
          </a:xfrm>
          <a:prstGeom prst="rect">
            <a:avLst/>
          </a:prstGeom>
        </p:spPr>
      </p:pic>
      <p:sp>
        <p:nvSpPr>
          <p:cNvPr id="7" name="TextBox 6">
            <a:extLst>
              <a:ext uri="{FF2B5EF4-FFF2-40B4-BE49-F238E27FC236}">
                <a16:creationId xmlns:a16="http://schemas.microsoft.com/office/drawing/2014/main" id="{9BA1CC52-B97C-26C6-1BB5-0F9FF318FC88}"/>
              </a:ext>
            </a:extLst>
          </p:cNvPr>
          <p:cNvSpPr txBox="1"/>
          <p:nvPr/>
        </p:nvSpPr>
        <p:spPr>
          <a:xfrm>
            <a:off x="8723213" y="6118152"/>
            <a:ext cx="3350103" cy="369332"/>
          </a:xfrm>
          <a:prstGeom prst="rect">
            <a:avLst/>
          </a:prstGeom>
          <a:noFill/>
        </p:spPr>
        <p:txBody>
          <a:bodyPr wrap="square" rtlCol="0">
            <a:spAutoFit/>
          </a:bodyPr>
          <a:lstStyle/>
          <a:p>
            <a:r>
              <a:rPr lang="en-GB" dirty="0"/>
              <a:t>Fig 4 (prezi.com, 2023).</a:t>
            </a:r>
          </a:p>
        </p:txBody>
      </p:sp>
    </p:spTree>
    <p:extLst>
      <p:ext uri="{BB962C8B-B14F-4D97-AF65-F5344CB8AC3E}">
        <p14:creationId xmlns:p14="http://schemas.microsoft.com/office/powerpoint/2010/main" val="311916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601310-B7F6-0714-0F6D-F9DAFED43481}"/>
              </a:ext>
            </a:extLst>
          </p:cNvPr>
          <p:cNvSpPr txBox="1"/>
          <p:nvPr/>
        </p:nvSpPr>
        <p:spPr>
          <a:xfrm>
            <a:off x="743762" y="0"/>
            <a:ext cx="11183897" cy="7307642"/>
          </a:xfrm>
          <a:prstGeom prst="rect">
            <a:avLst/>
          </a:prstGeom>
          <a:noFill/>
        </p:spPr>
        <p:txBody>
          <a:bodyPr wrap="square" rtlCol="0">
            <a:spAutoFit/>
          </a:bodyPr>
          <a:lstStyle/>
          <a:p>
            <a:pPr>
              <a:lnSpc>
                <a:spcPct val="107000"/>
              </a:lnSpc>
              <a:spcAft>
                <a:spcPts val="800"/>
              </a:spcAft>
            </a:pPr>
            <a:r>
              <a:rPr lang="en-GB" sz="2400" u="sng" kern="100" dirty="0">
                <a:latin typeface="Arial" panose="020B0604020202020204" pitchFamily="34" charset="0"/>
                <a:ea typeface="Calibri" panose="020F0502020204030204" pitchFamily="34" charset="0"/>
                <a:cs typeface="Times New Roman" panose="02020603050405020304" pitchFamily="18" charset="0"/>
              </a:rPr>
              <a:t>Activity 2:</a:t>
            </a:r>
            <a:r>
              <a:rPr lang="en-GB" sz="2400" kern="100" dirty="0">
                <a:latin typeface="Arial" panose="020B0604020202020204" pitchFamily="34" charset="0"/>
                <a:ea typeface="Calibri" panose="020F0502020204030204" pitchFamily="34" charset="0"/>
                <a:cs typeface="Times New Roman" panose="02020603050405020304" pitchFamily="18" charset="0"/>
              </a:rPr>
              <a:t> Story Time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4437380" algn="l"/>
              </a:tabLs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This activity has been chosen so the children can use their imagination and develop their cognitive thoughts.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Take a story which the children enjoy and photocopy it. The story then needs to be cut into paragraphs.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The children can then put the story back together in order of the events that take place in it.</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Take a step further and encourage the children to take on a role of one of the characters.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Talk about what they do next?</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How do they feel?</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Talk about what they would wear to a fancy dress party (Lewis, 2020).</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This activity has been chosen as research has suggested that higher language and IQ scores may be promoted when verbal interactions such as reading and talking etc take place between parents/carers and their children (Marcin, 2020).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43997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E01F558-A745-E1A5-B051-C3B68CFA9AF9}"/>
              </a:ext>
            </a:extLst>
          </p:cNvPr>
          <p:cNvSpPr txBox="1"/>
          <p:nvPr/>
        </p:nvSpPr>
        <p:spPr>
          <a:xfrm flipH="1">
            <a:off x="1216637" y="967207"/>
            <a:ext cx="10303994" cy="1644296"/>
          </a:xfrm>
          <a:prstGeom prst="rect">
            <a:avLst/>
          </a:prstGeom>
          <a:solidFill>
            <a:schemeClr val="accent6">
              <a:lumMod val="40000"/>
              <a:lumOff val="60000"/>
            </a:schemeClr>
          </a:solidFill>
        </p:spPr>
        <p:txBody>
          <a:bodyPr wrap="square" rtlCol="0">
            <a:sp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Piaget's theory </a:t>
            </a:r>
            <a:r>
              <a:rPr lang="en-GB" sz="2400" kern="100" dirty="0">
                <a:latin typeface="Arial" panose="020B0604020202020204" pitchFamily="34" charset="0"/>
                <a:cs typeface="Times New Roman" panose="02020603050405020304" pitchFamily="18" charset="0"/>
              </a:rPr>
              <a:t>suggests</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 that children first gather information on sensory and motor skills, this then follows the beginning of the reading and speaking process. This usually takes place between the ages of 0 – 2. By having books around, the baby will realise that reading is essential</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TextBox 4">
            <a:extLst>
              <a:ext uri="{FF2B5EF4-FFF2-40B4-BE49-F238E27FC236}">
                <a16:creationId xmlns:a16="http://schemas.microsoft.com/office/drawing/2014/main" id="{BC8D03F9-E3DC-F1F1-556F-40A942FB72D1}"/>
              </a:ext>
            </a:extLst>
          </p:cNvPr>
          <p:cNvSpPr txBox="1"/>
          <p:nvPr/>
        </p:nvSpPr>
        <p:spPr>
          <a:xfrm flipH="1">
            <a:off x="1226145" y="3057483"/>
            <a:ext cx="10301162" cy="1257973"/>
          </a:xfrm>
          <a:prstGeom prst="rect">
            <a:avLst/>
          </a:prstGeom>
          <a:solidFill>
            <a:schemeClr val="accent6">
              <a:lumMod val="60000"/>
              <a:lumOff val="40000"/>
            </a:schemeClr>
          </a:solidFill>
        </p:spPr>
        <p:txBody>
          <a:bodyPr wrap="square" rtlCol="0">
            <a:sp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Between the ages of 2 - 7 children start to acknowledge a past and a future, however they need repetition to understand the notion of sequence. Reading a story repeatedly will help teach the child this.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2C70DFB-F7C8-A9DE-45B6-453A77AD049B}"/>
              </a:ext>
            </a:extLst>
          </p:cNvPr>
          <p:cNvSpPr txBox="1"/>
          <p:nvPr/>
        </p:nvSpPr>
        <p:spPr>
          <a:xfrm flipH="1">
            <a:off x="1226145" y="4858541"/>
            <a:ext cx="10294486" cy="1653145"/>
          </a:xfrm>
          <a:prstGeom prst="rect">
            <a:avLst/>
          </a:prstGeom>
          <a:solidFill>
            <a:schemeClr val="bg2">
              <a:lumMod val="75000"/>
            </a:schemeClr>
          </a:solidFill>
        </p:spPr>
        <p:txBody>
          <a:bodyPr wrap="square" rtlCol="0">
            <a:sp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Between the ages of 7 - 11, the child starts to develop the ability for logical and abstract reasoning. The basis for reading comprehension is formed by these abilities. The child must be able to comprehend what they have read (Friedman, 2019).</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295D2B24-E344-6F62-7FAC-7AA458CEA765}"/>
              </a:ext>
            </a:extLst>
          </p:cNvPr>
          <p:cNvSpPr txBox="1"/>
          <p:nvPr/>
        </p:nvSpPr>
        <p:spPr>
          <a:xfrm>
            <a:off x="1383738" y="174978"/>
            <a:ext cx="9354393" cy="461665"/>
          </a:xfrm>
          <a:prstGeom prst="rect">
            <a:avLst/>
          </a:prstGeom>
          <a:noFill/>
        </p:spPr>
        <p:txBody>
          <a:bodyPr wrap="square" rtlCol="0">
            <a:spAutoFit/>
          </a:bodyPr>
          <a:lstStyle/>
          <a:p>
            <a:r>
              <a:rPr lang="en-GB" sz="2400" u="sng" dirty="0"/>
              <a:t>How Reading Supports Piaget’s Cognitive Development Theory</a:t>
            </a:r>
          </a:p>
        </p:txBody>
      </p:sp>
    </p:spTree>
    <p:extLst>
      <p:ext uri="{BB962C8B-B14F-4D97-AF65-F5344CB8AC3E}">
        <p14:creationId xmlns:p14="http://schemas.microsoft.com/office/powerpoint/2010/main" val="893946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67E0D5-F38B-D988-C1A4-C6253BEC6890}"/>
              </a:ext>
            </a:extLst>
          </p:cNvPr>
          <p:cNvSpPr txBox="1"/>
          <p:nvPr/>
        </p:nvSpPr>
        <p:spPr>
          <a:xfrm>
            <a:off x="1367553" y="606903"/>
            <a:ext cx="8868872" cy="4628831"/>
          </a:xfrm>
          <a:prstGeom prst="rect">
            <a:avLst/>
          </a:prstGeom>
          <a:noFill/>
        </p:spPr>
        <p:txBody>
          <a:bodyPr wrap="square" rtlCol="0">
            <a:spAutoFit/>
          </a:bodyPr>
          <a:lstStyle/>
          <a:p>
            <a:pPr>
              <a:lnSpc>
                <a:spcPct val="107000"/>
              </a:lnSpc>
              <a:spcAft>
                <a:spcPts val="800"/>
              </a:spcAft>
            </a:pPr>
            <a:r>
              <a:rPr lang="en-GB" sz="2400" u="sng" kern="100" dirty="0">
                <a:effectLst/>
                <a:latin typeface="Arial" panose="020B0604020202020204" pitchFamily="34" charset="0"/>
                <a:ea typeface="Calibri" panose="020F0502020204030204" pitchFamily="34" charset="0"/>
                <a:cs typeface="Times New Roman" panose="02020603050405020304" pitchFamily="18" charset="0"/>
              </a:rPr>
              <a:t>Evaluation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Piaget contributed significantly to the theories relating to child development, many continue to be relevant today however,</a:t>
            </a:r>
            <a:r>
              <a:rPr lang="en-GB" sz="2400" kern="100" dirty="0">
                <a:effectLst/>
                <a:latin typeface="Calibri" panose="020F0502020204030204" pitchFamily="34" charset="0"/>
                <a:ea typeface="Calibri" panose="020F0502020204030204" pitchFamily="34" charset="0"/>
                <a:cs typeface="Times New Roman" panose="02020603050405020304" pitchFamily="18" charset="0"/>
              </a:rPr>
              <a:t> s</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ome have criticised Piaget’s research stating that it would have not meet the research standards of today. His research tended to be conducted with small groups of children in their natural surroundings than in study environments, this could create bias.</a:t>
            </a:r>
            <a:r>
              <a:rPr lang="en-GB"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He also conducted his research in Western Europe without taking into consideration the potential effects of various social and cultural norms on child development (Sherrell, 2021).</a:t>
            </a:r>
            <a:r>
              <a:rPr lang="en-GB" sz="2400" kern="100"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23387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399A55-D73C-078D-3761-4E1FA2B663FB}"/>
              </a:ext>
            </a:extLst>
          </p:cNvPr>
          <p:cNvSpPr txBox="1"/>
          <p:nvPr/>
        </p:nvSpPr>
        <p:spPr>
          <a:xfrm>
            <a:off x="817297" y="0"/>
            <a:ext cx="11264112" cy="8525411"/>
          </a:xfrm>
          <a:prstGeom prst="rect">
            <a:avLst/>
          </a:prstGeom>
          <a:noFill/>
        </p:spPr>
        <p:txBody>
          <a:bodyPr wrap="square" rtlCol="0">
            <a:spAutoFit/>
          </a:bodyPr>
          <a:lstStyle/>
          <a:p>
            <a:r>
              <a:rPr lang="en-GB" sz="2000" dirty="0">
                <a:effectLst/>
                <a:latin typeface="Arial" panose="020B0604020202020204" pitchFamily="34" charset="0"/>
                <a:ea typeface="Times New Roman" panose="02020603050405020304" pitchFamily="18" charset="0"/>
                <a:cs typeface="Arial" panose="020B0604020202020204" pitchFamily="34" charset="0"/>
              </a:rPr>
              <a:t>References</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Alba, C. (2023) </a:t>
            </a:r>
            <a:r>
              <a:rPr lang="en-GB" sz="2000" i="1" dirty="0">
                <a:effectLst/>
                <a:latin typeface="Arial" panose="020B0604020202020204" pitchFamily="34" charset="0"/>
                <a:ea typeface="Times New Roman" panose="02020603050405020304" pitchFamily="18" charset="0"/>
                <a:cs typeface="Arial" panose="020B0604020202020204" pitchFamily="34" charset="0"/>
              </a:rPr>
              <a:t>Baking</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prezi.com</a:t>
            </a:r>
            <a:r>
              <a:rPr lang="en-GB" sz="2000" dirty="0">
                <a:effectLst/>
                <a:latin typeface="Arial" panose="020B0604020202020204" pitchFamily="34" charset="0"/>
                <a:ea typeface="Times New Roman" panose="02020603050405020304" pitchFamily="18" charset="0"/>
                <a:cs typeface="Arial" panose="020B0604020202020204" pitchFamily="34" charset="0"/>
              </a:rPr>
              <a:t>. Prezi. Available at: https://prezi.com/6uhpnwyhofze/baking/ (Accessed: February 10, 2023). </a:t>
            </a:r>
          </a:p>
          <a:p>
            <a:endParaRPr lang="en-GB" sz="2000" dirty="0">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Cherry, K. (2022) </a:t>
            </a:r>
            <a:r>
              <a:rPr lang="en-GB" sz="2000" i="1" dirty="0">
                <a:effectLst/>
                <a:latin typeface="Arial" panose="020B0604020202020204" pitchFamily="34" charset="0"/>
                <a:ea typeface="Times New Roman" panose="02020603050405020304" pitchFamily="18" charset="0"/>
                <a:cs typeface="Arial" panose="020B0604020202020204" pitchFamily="34" charset="0"/>
              </a:rPr>
              <a:t>Piaget's 4 Stages of Cognitive Development Explained</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err="1">
                <a:effectLst/>
                <a:latin typeface="Arial" panose="020B0604020202020204" pitchFamily="34" charset="0"/>
                <a:ea typeface="Times New Roman" panose="02020603050405020304" pitchFamily="18" charset="0"/>
                <a:cs typeface="Arial" panose="020B0604020202020204" pitchFamily="34" charset="0"/>
              </a:rPr>
              <a:t>Verywell</a:t>
            </a:r>
            <a:r>
              <a:rPr lang="en-GB" sz="2000" i="1" dirty="0">
                <a:effectLst/>
                <a:latin typeface="Arial" panose="020B0604020202020204" pitchFamily="34" charset="0"/>
                <a:ea typeface="Times New Roman" panose="02020603050405020304" pitchFamily="18" charset="0"/>
                <a:cs typeface="Arial" panose="020B0604020202020204" pitchFamily="34" charset="0"/>
              </a:rPr>
              <a:t> Mind</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dirty="0" err="1">
                <a:effectLst/>
                <a:latin typeface="Arial" panose="020B0604020202020204" pitchFamily="34" charset="0"/>
                <a:ea typeface="Times New Roman" panose="02020603050405020304" pitchFamily="18" charset="0"/>
                <a:cs typeface="Arial" panose="020B0604020202020204" pitchFamily="34" charset="0"/>
              </a:rPr>
              <a:t>Verywell</a:t>
            </a:r>
            <a:r>
              <a:rPr lang="en-GB" sz="2000" dirty="0">
                <a:effectLst/>
                <a:latin typeface="Arial" panose="020B0604020202020204" pitchFamily="34" charset="0"/>
                <a:ea typeface="Times New Roman" panose="02020603050405020304" pitchFamily="18" charset="0"/>
                <a:cs typeface="Arial" panose="020B0604020202020204" pitchFamily="34" charset="0"/>
              </a:rPr>
              <a:t> Mind. Available at: https://www.verywellmind.com/piagets-stages-of-cognitive-development-2795457 (Accessed: February 4, 2023). </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Friedman, A. (2019) </a:t>
            </a:r>
            <a:r>
              <a:rPr lang="en-GB" sz="2000" i="1" dirty="0">
                <a:effectLst/>
                <a:latin typeface="Arial" panose="020B0604020202020204" pitchFamily="34" charset="0"/>
                <a:ea typeface="Times New Roman" panose="02020603050405020304" pitchFamily="18" charset="0"/>
                <a:cs typeface="Arial" panose="020B0604020202020204" pitchFamily="34" charset="0"/>
              </a:rPr>
              <a:t>Learning theories about reading development</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The Classroom | Empowering Students in Their College Journey</a:t>
            </a:r>
            <a:r>
              <a:rPr lang="en-GB" sz="2000" dirty="0">
                <a:effectLst/>
                <a:latin typeface="Arial" panose="020B0604020202020204" pitchFamily="34" charset="0"/>
                <a:ea typeface="Times New Roman" panose="02020603050405020304" pitchFamily="18" charset="0"/>
                <a:cs typeface="Arial" panose="020B0604020202020204" pitchFamily="34" charset="0"/>
              </a:rPr>
              <a:t>. Leaf Group Ltd. Available at: https://www.theclassroom.com/learning-theories-reading-development-7346958.html (Accessed: February 18, 2023). </a:t>
            </a:r>
          </a:p>
          <a:p>
            <a:endParaRPr lang="en-GB" sz="2000" dirty="0">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Kurt, D.S. (2023) </a:t>
            </a:r>
            <a:r>
              <a:rPr lang="en-GB" sz="2000" i="1" dirty="0">
                <a:effectLst/>
                <a:latin typeface="Arial" panose="020B0604020202020204" pitchFamily="34" charset="0"/>
                <a:ea typeface="Times New Roman" panose="02020603050405020304" pitchFamily="18" charset="0"/>
                <a:cs typeface="Arial" panose="020B0604020202020204" pitchFamily="34" charset="0"/>
              </a:rPr>
              <a:t>Jean Piaget: Biography, Theory and Cognitive Development</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Education Library</a:t>
            </a:r>
            <a:r>
              <a:rPr lang="en-GB" sz="2000" dirty="0">
                <a:effectLst/>
                <a:latin typeface="Arial" panose="020B0604020202020204" pitchFamily="34" charset="0"/>
                <a:ea typeface="Times New Roman" panose="02020603050405020304" pitchFamily="18" charset="0"/>
                <a:cs typeface="Arial" panose="020B0604020202020204" pitchFamily="34" charset="0"/>
              </a:rPr>
              <a:t>. Education Library. Available at: https://educationlibrary.org/jean-piaget-biography-theory-and-cognitive-development/ (Accessed: February 17, 2023). </a:t>
            </a:r>
          </a:p>
          <a:p>
            <a:endParaRPr lang="en-GB" sz="2000" dirty="0">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Lewis, R. (2020) </a:t>
            </a:r>
            <a:r>
              <a:rPr lang="en-GB" sz="2000" i="1" dirty="0">
                <a:effectLst/>
                <a:latin typeface="Arial" panose="020B0604020202020204" pitchFamily="34" charset="0"/>
                <a:ea typeface="Times New Roman" panose="02020603050405020304" pitchFamily="18" charset="0"/>
                <a:cs typeface="Arial" panose="020B0604020202020204" pitchFamily="34" charset="0"/>
              </a:rPr>
              <a:t>Concrete Operational Stage: Definition, examples, activities, more</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Healthline</a:t>
            </a:r>
            <a:r>
              <a:rPr lang="en-GB" sz="2000" dirty="0">
                <a:effectLst/>
                <a:latin typeface="Arial" panose="020B0604020202020204" pitchFamily="34" charset="0"/>
                <a:ea typeface="Times New Roman" panose="02020603050405020304" pitchFamily="18" charset="0"/>
                <a:cs typeface="Arial" panose="020B0604020202020204" pitchFamily="34" charset="0"/>
              </a:rPr>
              <a:t>. Healthline Media. Available at: https://www.healthline.com/health/childrens-health/concrete-operational-stage (Accessed: February 10, 2023). </a:t>
            </a:r>
          </a:p>
          <a:p>
            <a:endParaRPr lang="en-GB" sz="2000" dirty="0">
              <a:effectLst/>
              <a:latin typeface="Times New Roman" panose="02020603050405020304" pitchFamily="18" charset="0"/>
              <a:ea typeface="Times New Roman" panose="02020603050405020304" pitchFamily="18" charset="0"/>
            </a:endParaRPr>
          </a:p>
          <a:p>
            <a:endParaRPr lang="en-GB" dirty="0">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dirty="0">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688518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3FA6CC-8147-1E65-BE8C-27247EAB798F}"/>
              </a:ext>
            </a:extLst>
          </p:cNvPr>
          <p:cNvSpPr txBox="1"/>
          <p:nvPr/>
        </p:nvSpPr>
        <p:spPr>
          <a:xfrm>
            <a:off x="776835" y="420786"/>
            <a:ext cx="11312666" cy="4985980"/>
          </a:xfrm>
          <a:prstGeom prst="rect">
            <a:avLst/>
          </a:prstGeom>
          <a:noFill/>
        </p:spPr>
        <p:txBody>
          <a:bodyPr wrap="square" rtlCol="0">
            <a:spAutoFit/>
          </a:bodyPr>
          <a:lstStyle/>
          <a:p>
            <a:r>
              <a:rPr lang="en-GB" sz="2000" dirty="0">
                <a:effectLst/>
                <a:latin typeface="Arial" panose="020B0604020202020204" pitchFamily="34" charset="0"/>
                <a:ea typeface="Times New Roman" panose="02020603050405020304" pitchFamily="18" charset="0"/>
                <a:cs typeface="Arial" panose="020B0604020202020204" pitchFamily="34" charset="0"/>
              </a:rPr>
              <a:t>Marcin, A. (2020) </a:t>
            </a:r>
            <a:r>
              <a:rPr lang="en-GB" sz="2000" i="1" dirty="0">
                <a:effectLst/>
                <a:latin typeface="Arial" panose="020B0604020202020204" pitchFamily="34" charset="0"/>
                <a:ea typeface="Times New Roman" panose="02020603050405020304" pitchFamily="18" charset="0"/>
                <a:cs typeface="Arial" panose="020B0604020202020204" pitchFamily="34" charset="0"/>
              </a:rPr>
              <a:t>Reading to children: Why it's so important and how to start</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Healthline</a:t>
            </a:r>
            <a:r>
              <a:rPr lang="en-GB" sz="2000" dirty="0">
                <a:effectLst/>
                <a:latin typeface="Arial" panose="020B0604020202020204" pitchFamily="34" charset="0"/>
                <a:ea typeface="Times New Roman" panose="02020603050405020304" pitchFamily="18" charset="0"/>
                <a:cs typeface="Arial" panose="020B0604020202020204" pitchFamily="34" charset="0"/>
              </a:rPr>
              <a:t>. Healthline Media. Available at: https://www.healthline.com/health/childrens-health/reading-to-children (Accessed: February 10, 2023). </a:t>
            </a:r>
          </a:p>
          <a:p>
            <a:endParaRPr lang="en-GB" sz="2000" dirty="0">
              <a:latin typeface="Arial" panose="020B0604020202020204" pitchFamily="34" charset="0"/>
              <a:ea typeface="Times New Roman" panose="02020603050405020304" pitchFamily="18" charset="0"/>
              <a:cs typeface="Arial" panose="020B0604020202020204" pitchFamily="34" charset="0"/>
            </a:endParaRPr>
          </a:p>
          <a:p>
            <a:r>
              <a:rPr lang="en-GB" sz="2000" dirty="0" err="1">
                <a:effectLst/>
                <a:latin typeface="Arial" panose="020B0604020202020204" pitchFamily="34" charset="0"/>
                <a:ea typeface="Times New Roman" panose="02020603050405020304" pitchFamily="18" charset="0"/>
                <a:cs typeface="Arial" panose="020B0604020202020204" pitchFamily="34" charset="0"/>
              </a:rPr>
              <a:t>Mcleod</a:t>
            </a:r>
            <a:r>
              <a:rPr lang="en-GB" sz="2000" dirty="0">
                <a:effectLst/>
                <a:latin typeface="Arial" panose="020B0604020202020204" pitchFamily="34" charset="0"/>
                <a:ea typeface="Times New Roman" panose="02020603050405020304" pitchFamily="18" charset="0"/>
                <a:cs typeface="Arial" panose="020B0604020202020204" pitchFamily="34" charset="0"/>
              </a:rPr>
              <a:t>, D.S. (2021) </a:t>
            </a:r>
            <a:r>
              <a:rPr lang="en-GB" sz="2000" i="1" dirty="0">
                <a:effectLst/>
                <a:latin typeface="Arial" panose="020B0604020202020204" pitchFamily="34" charset="0"/>
                <a:ea typeface="Times New Roman" panose="02020603050405020304" pitchFamily="18" charset="0"/>
                <a:cs typeface="Arial" panose="020B0604020202020204" pitchFamily="34" charset="0"/>
              </a:rPr>
              <a:t>Concrete operational stage of cognitive development</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Concrete Operational Stage (Conservation) - Simply Psychology</a:t>
            </a:r>
            <a:r>
              <a:rPr lang="en-GB" sz="2000" dirty="0">
                <a:effectLst/>
                <a:latin typeface="Arial" panose="020B0604020202020204" pitchFamily="34" charset="0"/>
                <a:ea typeface="Times New Roman" panose="02020603050405020304" pitchFamily="18" charset="0"/>
                <a:cs typeface="Arial" panose="020B0604020202020204" pitchFamily="34" charset="0"/>
              </a:rPr>
              <a:t>. Simply Scholar Ltd. Available at: https://www.simplypsychology.org/concrete-operational.html (Accessed: February 17, 2023). </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McLeod, S. (2022) </a:t>
            </a:r>
            <a:r>
              <a:rPr lang="en-GB" sz="2000" i="1" dirty="0">
                <a:effectLst/>
                <a:latin typeface="Arial" panose="020B0604020202020204" pitchFamily="34" charset="0"/>
                <a:ea typeface="Times New Roman" panose="02020603050405020304" pitchFamily="18" charset="0"/>
                <a:cs typeface="Arial" panose="020B0604020202020204" pitchFamily="34" charset="0"/>
              </a:rPr>
              <a:t>Piaget's Stages of Cognitive Development.</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Jean Piaget's Theory and Stages of Cognitive Development - Simply Psychology</a:t>
            </a:r>
            <a:r>
              <a:rPr lang="en-GB" sz="2000" dirty="0">
                <a:effectLst/>
                <a:latin typeface="Arial" panose="020B0604020202020204" pitchFamily="34" charset="0"/>
                <a:ea typeface="Times New Roman" panose="02020603050405020304" pitchFamily="18" charset="0"/>
                <a:cs typeface="Arial" panose="020B0604020202020204" pitchFamily="34" charset="0"/>
              </a:rPr>
              <a:t>. Simply Scholar Ltd. Available at: www.simplypsychology.org (Accessed: February 5, 2023). </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r>
              <a:rPr lang="en-GB" sz="2000" dirty="0">
                <a:effectLst/>
                <a:latin typeface="Arial" panose="020B0604020202020204" pitchFamily="34" charset="0"/>
                <a:ea typeface="Times New Roman" panose="02020603050405020304" pitchFamily="18" charset="0"/>
                <a:cs typeface="Arial" panose="020B0604020202020204" pitchFamily="34" charset="0"/>
              </a:rPr>
              <a:t>Sherrell, Z. (2021) </a:t>
            </a:r>
            <a:r>
              <a:rPr lang="en-GB" sz="2000" i="1" dirty="0">
                <a:effectLst/>
                <a:latin typeface="Arial" panose="020B0604020202020204" pitchFamily="34" charset="0"/>
                <a:ea typeface="Times New Roman" panose="02020603050405020304" pitchFamily="18" charset="0"/>
                <a:cs typeface="Arial" panose="020B0604020202020204" pitchFamily="34" charset="0"/>
              </a:rPr>
              <a:t>Piaget stages of development: The 4 stages and tips for each</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i="1" dirty="0">
                <a:effectLst/>
                <a:latin typeface="Arial" panose="020B0604020202020204" pitchFamily="34" charset="0"/>
                <a:ea typeface="Times New Roman" panose="02020603050405020304" pitchFamily="18" charset="0"/>
                <a:cs typeface="Arial" panose="020B0604020202020204" pitchFamily="34" charset="0"/>
              </a:rPr>
              <a:t>Medical News Today</a:t>
            </a:r>
            <a:r>
              <a:rPr lang="en-GB" sz="2000" dirty="0">
                <a:effectLst/>
                <a:latin typeface="Arial" panose="020B0604020202020204" pitchFamily="34" charset="0"/>
                <a:ea typeface="Times New Roman" panose="02020603050405020304" pitchFamily="18" charset="0"/>
                <a:cs typeface="Arial" panose="020B0604020202020204" pitchFamily="34" charset="0"/>
              </a:rPr>
              <a:t>. </a:t>
            </a:r>
            <a:r>
              <a:rPr lang="en-GB" sz="2000" dirty="0" err="1">
                <a:effectLst/>
                <a:latin typeface="Arial" panose="020B0604020202020204" pitchFamily="34" charset="0"/>
                <a:ea typeface="Times New Roman" panose="02020603050405020304" pitchFamily="18" charset="0"/>
                <a:cs typeface="Arial" panose="020B0604020202020204" pitchFamily="34" charset="0"/>
              </a:rPr>
              <a:t>MediLexicon</a:t>
            </a:r>
            <a:r>
              <a:rPr lang="en-GB" sz="2000" dirty="0">
                <a:effectLst/>
                <a:latin typeface="Arial" panose="020B0604020202020204" pitchFamily="34" charset="0"/>
                <a:ea typeface="Times New Roman" panose="02020603050405020304" pitchFamily="18" charset="0"/>
                <a:cs typeface="Arial" panose="020B0604020202020204" pitchFamily="34" charset="0"/>
              </a:rPr>
              <a:t> International. Available at: https://www.medicalnewstoday.com/articles/325030 (Accessed: February 10, 2023). </a:t>
            </a:r>
          </a:p>
          <a:p>
            <a:endParaRPr lang="en-GB" dirty="0"/>
          </a:p>
        </p:txBody>
      </p:sp>
    </p:spTree>
    <p:extLst>
      <p:ext uri="{BB962C8B-B14F-4D97-AF65-F5344CB8AC3E}">
        <p14:creationId xmlns:p14="http://schemas.microsoft.com/office/powerpoint/2010/main" val="323951582"/>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10" ma:contentTypeDescription="Create a new document." ma:contentTypeScope="" ma:versionID="4ac7feeb850adb82b360738da5530130">
  <xsd:schema xmlns:xsd="http://www.w3.org/2001/XMLSchema" xmlns:xs="http://www.w3.org/2001/XMLSchema" xmlns:p="http://schemas.microsoft.com/office/2006/metadata/properties" xmlns:ns3="ab0404f2-73f1-4c8b-8b8f-e15f0c5ca697" xmlns:ns4="ec64fcab-bbc9-4804-8cc6-0a77e40cec50" targetNamespace="http://schemas.microsoft.com/office/2006/metadata/properties" ma:root="true" ma:fieldsID="ada7c9d8fed15f820f4a7b5ab4f4cbd7" ns3:_="" ns4:_="">
    <xsd:import namespace="ab0404f2-73f1-4c8b-8b8f-e15f0c5ca697"/>
    <xsd:import namespace="ec64fcab-bbc9-4804-8cc6-0a77e40cec5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0404f2-73f1-4c8b-8b8f-e15f0c5ca69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6267B25-C1DE-4FA8-A281-A99205E70A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0404f2-73f1-4c8b-8b8f-e15f0c5ca697"/>
    <ds:schemaRef ds:uri="ec64fcab-bbc9-4804-8cc6-0a77e40cec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5785D8-778E-493C-83E8-D3DB7E917202}">
  <ds:schemaRefs>
    <ds:schemaRef ds:uri="http://schemas.microsoft.com/sharepoint/v3/contenttype/forms"/>
  </ds:schemaRefs>
</ds:datastoreItem>
</file>

<file path=customXml/itemProps3.xml><?xml version="1.0" encoding="utf-8"?>
<ds:datastoreItem xmlns:ds="http://schemas.openxmlformats.org/officeDocument/2006/customXml" ds:itemID="{F3108448-8727-4184-9C12-32E37B72A1B8}">
  <ds:schemaRefs>
    <ds:schemaRef ds:uri="http://purl.org/dc/elements/1.1/"/>
    <ds:schemaRef ds:uri="http://schemas.microsoft.com/office/2006/documentManagement/types"/>
    <ds:schemaRef ds:uri="http://purl.org/dc/terms/"/>
    <ds:schemaRef ds:uri="http://schemas.microsoft.com/office/infopath/2007/PartnerControls"/>
    <ds:schemaRef ds:uri="ab0404f2-73f1-4c8b-8b8f-e15f0c5ca697"/>
    <ds:schemaRef ds:uri="http://schemas.openxmlformats.org/package/2006/metadata/core-properties"/>
    <ds:schemaRef ds:uri="http://www.w3.org/XML/1998/namespace"/>
    <ds:schemaRef ds:uri="ec64fcab-bbc9-4804-8cc6-0a77e40cec50"/>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796</TotalTime>
  <Words>1626</Words>
  <Application>Microsoft Office PowerPoint</Application>
  <PresentationFormat>Widescreen</PresentationFormat>
  <Paragraphs>115</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Helvetica</vt:lpstr>
      <vt:lpstr>Symbol</vt:lpstr>
      <vt:lpstr>Times New Roman</vt:lpstr>
      <vt:lpstr>Univers</vt:lpstr>
      <vt:lpstr>GradientVTI</vt:lpstr>
      <vt:lpstr>PSYCHOLOGY IN HEALTH AND SOCIAL CARE LCHS4006 JAVARIA REHMAN 2128580 LECTURER: DONNA HOLDER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IN HEALTH AND SOCIAL CARE LCHS4006 JAVARIA REHMAN 2128580 LECTURER: DONNA HOLDER</dc:title>
  <dc:creator>Javaria</dc:creator>
  <cp:lastModifiedBy>Javaria</cp:lastModifiedBy>
  <cp:revision>1</cp:revision>
  <dcterms:created xsi:type="dcterms:W3CDTF">2023-02-14T22:38:35Z</dcterms:created>
  <dcterms:modified xsi:type="dcterms:W3CDTF">2023-02-18T23:54:07Z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