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DFDC1B-4F29-A141-82E6-52DABB766A4C}" v="23" dt="2026-02-24T18:42:46.423"/>
    <p1510:client id="{D7998BAE-14D3-7F26-CE7E-65C739F345D9}" v="1101" dt="2026-02-24T17:18:03.1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55DFDC1B-4F29-A141-82E6-52DABB766A4C}"/>
    <pc:docChg chg="modSld">
      <pc:chgData name="" userId="" providerId="" clId="Web-{55DFDC1B-4F29-A141-82E6-52DABB766A4C}" dt="2026-02-24T18:41:45.343" v="0" actId="1076"/>
      <pc:docMkLst>
        <pc:docMk/>
      </pc:docMkLst>
      <pc:sldChg chg="modSp">
        <pc:chgData name="" userId="" providerId="" clId="Web-{55DFDC1B-4F29-A141-82E6-52DABB766A4C}" dt="2026-02-24T18:41:45.343" v="0" actId="1076"/>
        <pc:sldMkLst>
          <pc:docMk/>
          <pc:sldMk cId="109857222" sldId="256"/>
        </pc:sldMkLst>
        <pc:picChg chg="mod">
          <ac:chgData name="" userId="" providerId="" clId="Web-{55DFDC1B-4F29-A141-82E6-52DABB766A4C}" dt="2026-02-24T18:41:45.343" v="0" actId="1076"/>
          <ac:picMkLst>
            <pc:docMk/>
            <pc:sldMk cId="109857222" sldId="256"/>
            <ac:picMk id="5" creationId="{CBD6F367-D8EA-C08F-A078-E3CDD2D5A0DE}"/>
          </ac:picMkLst>
        </pc:picChg>
      </pc:sldChg>
    </pc:docChg>
  </pc:docChgLst>
  <pc:docChgLst>
    <pc:chgData name="Nusrat Jabeen (2435095)" userId="S::2435095@student.uwtsd.ac.uk::6c4038a9-64d9-4f12-ab0e-fa6bc6add492" providerId="AD" clId="Web-{55DFDC1B-4F29-A141-82E6-52DABB766A4C}"/>
    <pc:docChg chg="modSld">
      <pc:chgData name="Nusrat Jabeen (2435095)" userId="S::2435095@student.uwtsd.ac.uk::6c4038a9-64d9-4f12-ab0e-fa6bc6add492" providerId="AD" clId="Web-{55DFDC1B-4F29-A141-82E6-52DABB766A4C}" dt="2026-02-24T18:42:46.423" v="21"/>
      <pc:docMkLst>
        <pc:docMk/>
      </pc:docMkLst>
      <pc:sldChg chg="addSp delSp modSp">
        <pc:chgData name="Nusrat Jabeen (2435095)" userId="S::2435095@student.uwtsd.ac.uk::6c4038a9-64d9-4f12-ab0e-fa6bc6add492" providerId="AD" clId="Web-{55DFDC1B-4F29-A141-82E6-52DABB766A4C}" dt="2026-02-24T18:42:46.423" v="21"/>
        <pc:sldMkLst>
          <pc:docMk/>
          <pc:sldMk cId="109857222" sldId="256"/>
        </pc:sldMkLst>
        <pc:spChg chg="del mod">
          <ac:chgData name="Nusrat Jabeen (2435095)" userId="S::2435095@student.uwtsd.ac.uk::6c4038a9-64d9-4f12-ab0e-fa6bc6add492" providerId="AD" clId="Web-{55DFDC1B-4F29-A141-82E6-52DABB766A4C}" dt="2026-02-24T18:42:31.422" v="19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Nusrat Jabeen (2435095)" userId="S::2435095@student.uwtsd.ac.uk::6c4038a9-64d9-4f12-ab0e-fa6bc6add492" providerId="AD" clId="Web-{55DFDC1B-4F29-A141-82E6-52DABB766A4C}" dt="2026-02-24T18:42:46.423" v="21"/>
          <ac:spMkLst>
            <pc:docMk/>
            <pc:sldMk cId="109857222" sldId="256"/>
            <ac:spMk id="6" creationId="{5A1C73A4-C0AE-741A-44D8-755C7CDC2025}"/>
          </ac:spMkLst>
        </pc:spChg>
      </pc:sldChg>
    </pc:docChg>
  </pc:docChgLst>
  <pc:docChgLst>
    <pc:chgData name="Nusrat Jabeen (2435095)" userId="S::2435095@student.uwtsd.ac.uk::6c4038a9-64d9-4f12-ab0e-fa6bc6add492" providerId="AD" clId="Web-{D7998BAE-14D3-7F26-CE7E-65C739F345D9}"/>
    <pc:docChg chg="addSld delSld modSld">
      <pc:chgData name="Nusrat Jabeen (2435095)" userId="S::2435095@student.uwtsd.ac.uk::6c4038a9-64d9-4f12-ab0e-fa6bc6add492" providerId="AD" clId="Web-{D7998BAE-14D3-7F26-CE7E-65C739F345D9}" dt="2026-02-24T17:18:03.166" v="1125" actId="20577"/>
      <pc:docMkLst>
        <pc:docMk/>
      </pc:docMkLst>
      <pc:sldChg chg="addSp modSp mod setBg">
        <pc:chgData name="Nusrat Jabeen (2435095)" userId="S::2435095@student.uwtsd.ac.uk::6c4038a9-64d9-4f12-ab0e-fa6bc6add492" providerId="AD" clId="Web-{D7998BAE-14D3-7F26-CE7E-65C739F345D9}" dt="2026-02-24T16:57:59.659" v="1099" actId="20577"/>
        <pc:sldMkLst>
          <pc:docMk/>
          <pc:sldMk cId="109857222" sldId="256"/>
        </pc:sldMkLst>
        <pc:spChg chg="mod">
          <ac:chgData name="Nusrat Jabeen (2435095)" userId="S::2435095@student.uwtsd.ac.uk::6c4038a9-64d9-4f12-ab0e-fa6bc6add492" providerId="AD" clId="Web-{D7998BAE-14D3-7F26-CE7E-65C739F345D9}" dt="2026-02-24T16:57:59.659" v="1099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usrat Jabeen (2435095)" userId="S::2435095@student.uwtsd.ac.uk::6c4038a9-64d9-4f12-ab0e-fa6bc6add492" providerId="AD" clId="Web-{D7998BAE-14D3-7F26-CE7E-65C739F345D9}" dt="2026-02-24T16:57:28.643" v="1095" actId="1410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Nusrat Jabeen (2435095)" userId="S::2435095@student.uwtsd.ac.uk::6c4038a9-64d9-4f12-ab0e-fa6bc6add492" providerId="AD" clId="Web-{D7998BAE-14D3-7F26-CE7E-65C739F345D9}" dt="2026-02-24T16:43:23.618" v="1071"/>
          <ac:spMkLst>
            <pc:docMk/>
            <pc:sldMk cId="109857222" sldId="256"/>
            <ac:spMk id="9" creationId="{9B7AD9F6-8CE7-4299-8FC6-328F4DCD3FF9}"/>
          </ac:spMkLst>
        </pc:spChg>
        <pc:spChg chg="add">
          <ac:chgData name="Nusrat Jabeen (2435095)" userId="S::2435095@student.uwtsd.ac.uk::6c4038a9-64d9-4f12-ab0e-fa6bc6add492" providerId="AD" clId="Web-{D7998BAE-14D3-7F26-CE7E-65C739F345D9}" dt="2026-02-24T16:43:23.618" v="1071"/>
          <ac:spMkLst>
            <pc:docMk/>
            <pc:sldMk cId="109857222" sldId="256"/>
            <ac:spMk id="11" creationId="{F49775AF-8896-43EE-92C6-83497D6DC56F}"/>
          </ac:spMkLst>
        </pc:spChg>
        <pc:picChg chg="add mod">
          <ac:chgData name="Nusrat Jabeen (2435095)" userId="S::2435095@student.uwtsd.ac.uk::6c4038a9-64d9-4f12-ab0e-fa6bc6add492" providerId="AD" clId="Web-{D7998BAE-14D3-7F26-CE7E-65C739F345D9}" dt="2026-02-24T16:57:11.283" v="1092" actId="1076"/>
          <ac:picMkLst>
            <pc:docMk/>
            <pc:sldMk cId="109857222" sldId="256"/>
            <ac:picMk id="5" creationId="{CBD6F367-D8EA-C08F-A078-E3CDD2D5A0DE}"/>
          </ac:picMkLst>
        </pc:picChg>
      </pc:sldChg>
      <pc:sldChg chg="addSp delSp modSp new mod setBg">
        <pc:chgData name="Nusrat Jabeen (2435095)" userId="S::2435095@student.uwtsd.ac.uk::6c4038a9-64d9-4f12-ab0e-fa6bc6add492" providerId="AD" clId="Web-{D7998BAE-14D3-7F26-CE7E-65C739F345D9}" dt="2026-02-24T16:44:07.729" v="1076"/>
        <pc:sldMkLst>
          <pc:docMk/>
          <pc:sldMk cId="1132992390" sldId="257"/>
        </pc:sldMkLst>
        <pc:spChg chg="mod">
          <ac:chgData name="Nusrat Jabeen (2435095)" userId="S::2435095@student.uwtsd.ac.uk::6c4038a9-64d9-4f12-ab0e-fa6bc6add492" providerId="AD" clId="Web-{D7998BAE-14D3-7F26-CE7E-65C739F345D9}" dt="2026-02-24T16:44:07.729" v="1076"/>
          <ac:spMkLst>
            <pc:docMk/>
            <pc:sldMk cId="1132992390" sldId="257"/>
            <ac:spMk id="2" creationId="{10AB1E18-70DD-5B98-7ED7-51F11B33B7B5}"/>
          </ac:spMkLst>
        </pc:spChg>
        <pc:spChg chg="add del mod">
          <ac:chgData name="Nusrat Jabeen (2435095)" userId="S::2435095@student.uwtsd.ac.uk::6c4038a9-64d9-4f12-ab0e-fa6bc6add492" providerId="AD" clId="Web-{D7998BAE-14D3-7F26-CE7E-65C739F345D9}" dt="2026-02-24T16:44:07.729" v="1076"/>
          <ac:spMkLst>
            <pc:docMk/>
            <pc:sldMk cId="1132992390" sldId="257"/>
            <ac:spMk id="3" creationId="{BEEA5E57-62B1-C71C-AE93-A068723F5A3A}"/>
          </ac:spMkLst>
        </pc:spChg>
        <pc:spChg chg="add del">
          <ac:chgData name="Nusrat Jabeen (2435095)" userId="S::2435095@student.uwtsd.ac.uk::6c4038a9-64d9-4f12-ab0e-fa6bc6add492" providerId="AD" clId="Web-{D7998BAE-14D3-7F26-CE7E-65C739F345D9}" dt="2026-02-24T16:43:54.900" v="1073"/>
          <ac:spMkLst>
            <pc:docMk/>
            <pc:sldMk cId="1132992390" sldId="257"/>
            <ac:spMk id="9" creationId="{C05CBC3C-2E5A-4839-8B9B-2E5A6ADF0F58}"/>
          </ac:spMkLst>
        </pc:spChg>
        <pc:spChg chg="add del">
          <ac:chgData name="Nusrat Jabeen (2435095)" userId="S::2435095@student.uwtsd.ac.uk::6c4038a9-64d9-4f12-ab0e-fa6bc6add492" providerId="AD" clId="Web-{D7998BAE-14D3-7F26-CE7E-65C739F345D9}" dt="2026-02-24T16:43:54.900" v="1073"/>
          <ac:spMkLst>
            <pc:docMk/>
            <pc:sldMk cId="1132992390" sldId="257"/>
            <ac:spMk id="11" creationId="{DB5B423A-57CC-4C58-AA26-8E2E862B03A0}"/>
          </ac:spMkLst>
        </pc:spChg>
        <pc:spChg chg="add del">
          <ac:chgData name="Nusrat Jabeen (2435095)" userId="S::2435095@student.uwtsd.ac.uk::6c4038a9-64d9-4f12-ab0e-fa6bc6add492" providerId="AD" clId="Web-{D7998BAE-14D3-7F26-CE7E-65C739F345D9}" dt="2026-02-24T16:44:07.682" v="1075"/>
          <ac:spMkLst>
            <pc:docMk/>
            <pc:sldMk cId="1132992390" sldId="257"/>
            <ac:spMk id="13" creationId="{AAD0DBB9-1A4B-4391-81D4-CB19F9AB918A}"/>
          </ac:spMkLst>
        </pc:spChg>
        <pc:spChg chg="add del">
          <ac:chgData name="Nusrat Jabeen (2435095)" userId="S::2435095@student.uwtsd.ac.uk::6c4038a9-64d9-4f12-ab0e-fa6bc6add492" providerId="AD" clId="Web-{D7998BAE-14D3-7F26-CE7E-65C739F345D9}" dt="2026-02-24T16:44:07.682" v="1075"/>
          <ac:spMkLst>
            <pc:docMk/>
            <pc:sldMk cId="1132992390" sldId="257"/>
            <ac:spMk id="14" creationId="{BACC6370-2D7E-4714-9D71-7542949D7D5D}"/>
          </ac:spMkLst>
        </pc:spChg>
        <pc:spChg chg="add del">
          <ac:chgData name="Nusrat Jabeen (2435095)" userId="S::2435095@student.uwtsd.ac.uk::6c4038a9-64d9-4f12-ab0e-fa6bc6add492" providerId="AD" clId="Web-{D7998BAE-14D3-7F26-CE7E-65C739F345D9}" dt="2026-02-24T16:44:07.682" v="1075"/>
          <ac:spMkLst>
            <pc:docMk/>
            <pc:sldMk cId="1132992390" sldId="257"/>
            <ac:spMk id="15" creationId="{063BBA22-50EA-4C4D-BE05-F1CE4E63AA56}"/>
          </ac:spMkLst>
        </pc:spChg>
        <pc:spChg chg="add del">
          <ac:chgData name="Nusrat Jabeen (2435095)" userId="S::2435095@student.uwtsd.ac.uk::6c4038a9-64d9-4f12-ab0e-fa6bc6add492" providerId="AD" clId="Web-{D7998BAE-14D3-7F26-CE7E-65C739F345D9}" dt="2026-02-24T16:44:07.682" v="1075"/>
          <ac:spMkLst>
            <pc:docMk/>
            <pc:sldMk cId="1132992390" sldId="257"/>
            <ac:spMk id="16" creationId="{F68B3F68-107C-434F-AA38-110D5EA91B85}"/>
          </ac:spMkLst>
        </pc:spChg>
        <pc:spChg chg="add">
          <ac:chgData name="Nusrat Jabeen (2435095)" userId="S::2435095@student.uwtsd.ac.uk::6c4038a9-64d9-4f12-ab0e-fa6bc6add492" providerId="AD" clId="Web-{D7998BAE-14D3-7F26-CE7E-65C739F345D9}" dt="2026-02-24T16:44:07.729" v="1076"/>
          <ac:spMkLst>
            <pc:docMk/>
            <pc:sldMk cId="1132992390" sldId="257"/>
            <ac:spMk id="19" creationId="{443F2ACA-E6D6-4028-82DD-F03C262D5DE6}"/>
          </ac:spMkLst>
        </pc:spChg>
        <pc:spChg chg="add">
          <ac:chgData name="Nusrat Jabeen (2435095)" userId="S::2435095@student.uwtsd.ac.uk::6c4038a9-64d9-4f12-ab0e-fa6bc6add492" providerId="AD" clId="Web-{D7998BAE-14D3-7F26-CE7E-65C739F345D9}" dt="2026-02-24T16:44:07.729" v="1076"/>
          <ac:spMkLst>
            <pc:docMk/>
            <pc:sldMk cId="1132992390" sldId="257"/>
            <ac:spMk id="20" creationId="{BACC6370-2D7E-4714-9D71-7542949D7D5D}"/>
          </ac:spMkLst>
        </pc:spChg>
        <pc:spChg chg="add">
          <ac:chgData name="Nusrat Jabeen (2435095)" userId="S::2435095@student.uwtsd.ac.uk::6c4038a9-64d9-4f12-ab0e-fa6bc6add492" providerId="AD" clId="Web-{D7998BAE-14D3-7F26-CE7E-65C739F345D9}" dt="2026-02-24T16:44:07.729" v="1076"/>
          <ac:spMkLst>
            <pc:docMk/>
            <pc:sldMk cId="1132992390" sldId="257"/>
            <ac:spMk id="21" creationId="{256B2C21-A230-48C0-8DF1-C46611373C44}"/>
          </ac:spMkLst>
        </pc:spChg>
        <pc:spChg chg="add">
          <ac:chgData name="Nusrat Jabeen (2435095)" userId="S::2435095@student.uwtsd.ac.uk::6c4038a9-64d9-4f12-ab0e-fa6bc6add492" providerId="AD" clId="Web-{D7998BAE-14D3-7F26-CE7E-65C739F345D9}" dt="2026-02-24T16:44:07.729" v="1076"/>
          <ac:spMkLst>
            <pc:docMk/>
            <pc:sldMk cId="1132992390" sldId="257"/>
            <ac:spMk id="22" creationId="{3847E18C-932D-4C95-AABA-FEC7C9499AD7}"/>
          </ac:spMkLst>
        </pc:spChg>
        <pc:spChg chg="add">
          <ac:chgData name="Nusrat Jabeen (2435095)" userId="S::2435095@student.uwtsd.ac.uk::6c4038a9-64d9-4f12-ab0e-fa6bc6add492" providerId="AD" clId="Web-{D7998BAE-14D3-7F26-CE7E-65C739F345D9}" dt="2026-02-24T16:44:07.729" v="1076"/>
          <ac:spMkLst>
            <pc:docMk/>
            <pc:sldMk cId="1132992390" sldId="257"/>
            <ac:spMk id="23" creationId="{3150CB11-0C61-439E-910F-5787759E72A0}"/>
          </ac:spMkLst>
        </pc:spChg>
        <pc:spChg chg="add">
          <ac:chgData name="Nusrat Jabeen (2435095)" userId="S::2435095@student.uwtsd.ac.uk::6c4038a9-64d9-4f12-ab0e-fa6bc6add492" providerId="AD" clId="Web-{D7998BAE-14D3-7F26-CE7E-65C739F345D9}" dt="2026-02-24T16:44:07.729" v="1076"/>
          <ac:spMkLst>
            <pc:docMk/>
            <pc:sldMk cId="1132992390" sldId="257"/>
            <ac:spMk id="24" creationId="{43F8A58B-5155-44CE-A5FF-7647B47D0A7A}"/>
          </ac:spMkLst>
        </pc:spChg>
        <pc:graphicFrameChg chg="add del">
          <ac:chgData name="Nusrat Jabeen (2435095)" userId="S::2435095@student.uwtsd.ac.uk::6c4038a9-64d9-4f12-ab0e-fa6bc6add492" providerId="AD" clId="Web-{D7998BAE-14D3-7F26-CE7E-65C739F345D9}" dt="2026-02-24T16:43:54.900" v="1073"/>
          <ac:graphicFrameMkLst>
            <pc:docMk/>
            <pc:sldMk cId="1132992390" sldId="257"/>
            <ac:graphicFrameMk id="5" creationId="{C581ADF8-9BF7-7D8C-58C1-FD029D173A87}"/>
          </ac:graphicFrameMkLst>
        </pc:graphicFrameChg>
        <pc:graphicFrameChg chg="add del">
          <ac:chgData name="Nusrat Jabeen (2435095)" userId="S::2435095@student.uwtsd.ac.uk::6c4038a9-64d9-4f12-ab0e-fa6bc6add492" providerId="AD" clId="Web-{D7998BAE-14D3-7F26-CE7E-65C739F345D9}" dt="2026-02-24T16:44:07.682" v="1075"/>
          <ac:graphicFrameMkLst>
            <pc:docMk/>
            <pc:sldMk cId="1132992390" sldId="257"/>
            <ac:graphicFrameMk id="17" creationId="{28A193B6-5510-9442-66A3-6C3A375341FD}"/>
          </ac:graphicFrameMkLst>
        </pc:graphicFrameChg>
        <pc:graphicFrameChg chg="add">
          <ac:chgData name="Nusrat Jabeen (2435095)" userId="S::2435095@student.uwtsd.ac.uk::6c4038a9-64d9-4f12-ab0e-fa6bc6add492" providerId="AD" clId="Web-{D7998BAE-14D3-7F26-CE7E-65C739F345D9}" dt="2026-02-24T16:44:07.729" v="1076"/>
          <ac:graphicFrameMkLst>
            <pc:docMk/>
            <pc:sldMk cId="1132992390" sldId="257"/>
            <ac:graphicFrameMk id="25" creationId="{145EA7C0-DCD8-459B-F29E-03EC82ABD257}"/>
          </ac:graphicFrameMkLst>
        </pc:graphicFrameChg>
      </pc:sldChg>
      <pc:sldChg chg="addSp delSp modSp new mod setBg">
        <pc:chgData name="Nusrat Jabeen (2435095)" userId="S::2435095@student.uwtsd.ac.uk::6c4038a9-64d9-4f12-ab0e-fa6bc6add492" providerId="AD" clId="Web-{D7998BAE-14D3-7F26-CE7E-65C739F345D9}" dt="2026-02-24T16:44:31.448" v="1077"/>
        <pc:sldMkLst>
          <pc:docMk/>
          <pc:sldMk cId="4144242849" sldId="258"/>
        </pc:sldMkLst>
        <pc:spChg chg="mod">
          <ac:chgData name="Nusrat Jabeen (2435095)" userId="S::2435095@student.uwtsd.ac.uk::6c4038a9-64d9-4f12-ab0e-fa6bc6add492" providerId="AD" clId="Web-{D7998BAE-14D3-7F26-CE7E-65C739F345D9}" dt="2026-02-24T16:44:31.448" v="1077"/>
          <ac:spMkLst>
            <pc:docMk/>
            <pc:sldMk cId="4144242849" sldId="258"/>
            <ac:spMk id="2" creationId="{84C185B5-8A2E-AD6F-13A3-9F525CE826B6}"/>
          </ac:spMkLst>
        </pc:spChg>
        <pc:spChg chg="del mod">
          <ac:chgData name="Nusrat Jabeen (2435095)" userId="S::2435095@student.uwtsd.ac.uk::6c4038a9-64d9-4f12-ab0e-fa6bc6add492" providerId="AD" clId="Web-{D7998BAE-14D3-7F26-CE7E-65C739F345D9}" dt="2026-02-24T16:44:31.448" v="1077"/>
          <ac:spMkLst>
            <pc:docMk/>
            <pc:sldMk cId="4144242849" sldId="258"/>
            <ac:spMk id="3" creationId="{67847167-993B-1E42-6CF2-0E476E29D232}"/>
          </ac:spMkLst>
        </pc:spChg>
        <pc:spChg chg="add">
          <ac:chgData name="Nusrat Jabeen (2435095)" userId="S::2435095@student.uwtsd.ac.uk::6c4038a9-64d9-4f12-ab0e-fa6bc6add492" providerId="AD" clId="Web-{D7998BAE-14D3-7F26-CE7E-65C739F345D9}" dt="2026-02-24T16:44:31.448" v="1077"/>
          <ac:spMkLst>
            <pc:docMk/>
            <pc:sldMk cId="4144242849" sldId="258"/>
            <ac:spMk id="9" creationId="{BACC6370-2D7E-4714-9D71-7542949D7D5D}"/>
          </ac:spMkLst>
        </pc:spChg>
        <pc:spChg chg="add">
          <ac:chgData name="Nusrat Jabeen (2435095)" userId="S::2435095@student.uwtsd.ac.uk::6c4038a9-64d9-4f12-ab0e-fa6bc6add492" providerId="AD" clId="Web-{D7998BAE-14D3-7F26-CE7E-65C739F345D9}" dt="2026-02-24T16:44:31.448" v="1077"/>
          <ac:spMkLst>
            <pc:docMk/>
            <pc:sldMk cId="4144242849" sldId="258"/>
            <ac:spMk id="11" creationId="{256B2C21-A230-48C0-8DF1-C46611373C44}"/>
          </ac:spMkLst>
        </pc:spChg>
        <pc:spChg chg="add">
          <ac:chgData name="Nusrat Jabeen (2435095)" userId="S::2435095@student.uwtsd.ac.uk::6c4038a9-64d9-4f12-ab0e-fa6bc6add492" providerId="AD" clId="Web-{D7998BAE-14D3-7F26-CE7E-65C739F345D9}" dt="2026-02-24T16:44:31.448" v="1077"/>
          <ac:spMkLst>
            <pc:docMk/>
            <pc:sldMk cId="4144242849" sldId="258"/>
            <ac:spMk id="13" creationId="{3847E18C-932D-4C95-AABA-FEC7C9499AD7}"/>
          </ac:spMkLst>
        </pc:spChg>
        <pc:spChg chg="add">
          <ac:chgData name="Nusrat Jabeen (2435095)" userId="S::2435095@student.uwtsd.ac.uk::6c4038a9-64d9-4f12-ab0e-fa6bc6add492" providerId="AD" clId="Web-{D7998BAE-14D3-7F26-CE7E-65C739F345D9}" dt="2026-02-24T16:44:31.448" v="1077"/>
          <ac:spMkLst>
            <pc:docMk/>
            <pc:sldMk cId="4144242849" sldId="258"/>
            <ac:spMk id="15" creationId="{3150CB11-0C61-439E-910F-5787759E72A0}"/>
          </ac:spMkLst>
        </pc:spChg>
        <pc:spChg chg="add">
          <ac:chgData name="Nusrat Jabeen (2435095)" userId="S::2435095@student.uwtsd.ac.uk::6c4038a9-64d9-4f12-ab0e-fa6bc6add492" providerId="AD" clId="Web-{D7998BAE-14D3-7F26-CE7E-65C739F345D9}" dt="2026-02-24T16:44:31.448" v="1077"/>
          <ac:spMkLst>
            <pc:docMk/>
            <pc:sldMk cId="4144242849" sldId="258"/>
            <ac:spMk id="17" creationId="{43F8A58B-5155-44CE-A5FF-7647B47D0A7A}"/>
          </ac:spMkLst>
        </pc:spChg>
        <pc:spChg chg="add">
          <ac:chgData name="Nusrat Jabeen (2435095)" userId="S::2435095@student.uwtsd.ac.uk::6c4038a9-64d9-4f12-ab0e-fa6bc6add492" providerId="AD" clId="Web-{D7998BAE-14D3-7F26-CE7E-65C739F345D9}" dt="2026-02-24T16:44:31.448" v="1077"/>
          <ac:spMkLst>
            <pc:docMk/>
            <pc:sldMk cId="4144242849" sldId="258"/>
            <ac:spMk id="19" creationId="{443F2ACA-E6D6-4028-82DD-F03C262D5DE6}"/>
          </ac:spMkLst>
        </pc:spChg>
        <pc:graphicFrameChg chg="add">
          <ac:chgData name="Nusrat Jabeen (2435095)" userId="S::2435095@student.uwtsd.ac.uk::6c4038a9-64d9-4f12-ab0e-fa6bc6add492" providerId="AD" clId="Web-{D7998BAE-14D3-7F26-CE7E-65C739F345D9}" dt="2026-02-24T16:44:31.448" v="1077"/>
          <ac:graphicFrameMkLst>
            <pc:docMk/>
            <pc:sldMk cId="4144242849" sldId="258"/>
            <ac:graphicFrameMk id="5" creationId="{160EEBBB-F3AA-2E2B-304D-64757BF4DA14}"/>
          </ac:graphicFrameMkLst>
        </pc:graphicFrameChg>
      </pc:sldChg>
      <pc:sldChg chg="addSp delSp modSp new mod setBg">
        <pc:chgData name="Nusrat Jabeen (2435095)" userId="S::2435095@student.uwtsd.ac.uk::6c4038a9-64d9-4f12-ab0e-fa6bc6add492" providerId="AD" clId="Web-{D7998BAE-14D3-7F26-CE7E-65C739F345D9}" dt="2026-02-24T16:44:45.589" v="1078"/>
        <pc:sldMkLst>
          <pc:docMk/>
          <pc:sldMk cId="3327460260" sldId="259"/>
        </pc:sldMkLst>
        <pc:spChg chg="mod">
          <ac:chgData name="Nusrat Jabeen (2435095)" userId="S::2435095@student.uwtsd.ac.uk::6c4038a9-64d9-4f12-ab0e-fa6bc6add492" providerId="AD" clId="Web-{D7998BAE-14D3-7F26-CE7E-65C739F345D9}" dt="2026-02-24T16:44:45.589" v="1078"/>
          <ac:spMkLst>
            <pc:docMk/>
            <pc:sldMk cId="3327460260" sldId="259"/>
            <ac:spMk id="2" creationId="{E13D8E5E-72C6-E25F-8680-0B343B3ED10A}"/>
          </ac:spMkLst>
        </pc:spChg>
        <pc:spChg chg="del mod">
          <ac:chgData name="Nusrat Jabeen (2435095)" userId="S::2435095@student.uwtsd.ac.uk::6c4038a9-64d9-4f12-ab0e-fa6bc6add492" providerId="AD" clId="Web-{D7998BAE-14D3-7F26-CE7E-65C739F345D9}" dt="2026-02-24T16:44:45.589" v="1078"/>
          <ac:spMkLst>
            <pc:docMk/>
            <pc:sldMk cId="3327460260" sldId="259"/>
            <ac:spMk id="3" creationId="{261DD11E-D27B-2A87-129B-F3AF0EA2773D}"/>
          </ac:spMkLst>
        </pc:spChg>
        <pc:spChg chg="add">
          <ac:chgData name="Nusrat Jabeen (2435095)" userId="S::2435095@student.uwtsd.ac.uk::6c4038a9-64d9-4f12-ab0e-fa6bc6add492" providerId="AD" clId="Web-{D7998BAE-14D3-7F26-CE7E-65C739F345D9}" dt="2026-02-24T16:44:45.589" v="1078"/>
          <ac:spMkLst>
            <pc:docMk/>
            <pc:sldMk cId="3327460260" sldId="259"/>
            <ac:spMk id="9" creationId="{2E442304-DDBD-4F7B-8017-36BCC863FB40}"/>
          </ac:spMkLst>
        </pc:spChg>
        <pc:spChg chg="add">
          <ac:chgData name="Nusrat Jabeen (2435095)" userId="S::2435095@student.uwtsd.ac.uk::6c4038a9-64d9-4f12-ab0e-fa6bc6add492" providerId="AD" clId="Web-{D7998BAE-14D3-7F26-CE7E-65C739F345D9}" dt="2026-02-24T16:44:45.589" v="1078"/>
          <ac:spMkLst>
            <pc:docMk/>
            <pc:sldMk cId="3327460260" sldId="259"/>
            <ac:spMk id="11" creationId="{5E107275-3853-46FD-A241-DE4355A42675}"/>
          </ac:spMkLst>
        </pc:spChg>
        <pc:graphicFrameChg chg="add">
          <ac:chgData name="Nusrat Jabeen (2435095)" userId="S::2435095@student.uwtsd.ac.uk::6c4038a9-64d9-4f12-ab0e-fa6bc6add492" providerId="AD" clId="Web-{D7998BAE-14D3-7F26-CE7E-65C739F345D9}" dt="2026-02-24T16:44:45.589" v="1078"/>
          <ac:graphicFrameMkLst>
            <pc:docMk/>
            <pc:sldMk cId="3327460260" sldId="259"/>
            <ac:graphicFrameMk id="5" creationId="{8E982F09-AD19-0A2A-4DA4-7E6D15EF41AA}"/>
          </ac:graphicFrameMkLst>
        </pc:graphicFrameChg>
      </pc:sldChg>
      <pc:sldChg chg="addSp delSp modSp new mod setBg">
        <pc:chgData name="Nusrat Jabeen (2435095)" userId="S::2435095@student.uwtsd.ac.uk::6c4038a9-64d9-4f12-ab0e-fa6bc6add492" providerId="AD" clId="Web-{D7998BAE-14D3-7F26-CE7E-65C739F345D9}" dt="2026-02-24T16:45:09.621" v="1081"/>
        <pc:sldMkLst>
          <pc:docMk/>
          <pc:sldMk cId="254680109" sldId="260"/>
        </pc:sldMkLst>
        <pc:spChg chg="mod">
          <ac:chgData name="Nusrat Jabeen (2435095)" userId="S::2435095@student.uwtsd.ac.uk::6c4038a9-64d9-4f12-ab0e-fa6bc6add492" providerId="AD" clId="Web-{D7998BAE-14D3-7F26-CE7E-65C739F345D9}" dt="2026-02-24T16:45:09.621" v="1081"/>
          <ac:spMkLst>
            <pc:docMk/>
            <pc:sldMk cId="254680109" sldId="260"/>
            <ac:spMk id="2" creationId="{1EB9E888-8C52-D72F-5A7D-7252822B2B56}"/>
          </ac:spMkLst>
        </pc:spChg>
        <pc:spChg chg="mod">
          <ac:chgData name="Nusrat Jabeen (2435095)" userId="S::2435095@student.uwtsd.ac.uk::6c4038a9-64d9-4f12-ab0e-fa6bc6add492" providerId="AD" clId="Web-{D7998BAE-14D3-7F26-CE7E-65C739F345D9}" dt="2026-02-24T16:45:09.621" v="1081"/>
          <ac:spMkLst>
            <pc:docMk/>
            <pc:sldMk cId="254680109" sldId="260"/>
            <ac:spMk id="3" creationId="{32B0D53C-72AC-7CA8-516B-4C47CD3163B9}"/>
          </ac:spMkLst>
        </pc:spChg>
        <pc:spChg chg="add">
          <ac:chgData name="Nusrat Jabeen (2435095)" userId="S::2435095@student.uwtsd.ac.uk::6c4038a9-64d9-4f12-ab0e-fa6bc6add492" providerId="AD" clId="Web-{D7998BAE-14D3-7F26-CE7E-65C739F345D9}" dt="2026-02-24T16:45:09.621" v="1081"/>
          <ac:spMkLst>
            <pc:docMk/>
            <pc:sldMk cId="254680109" sldId="260"/>
            <ac:spMk id="8" creationId="{081EA652-8C6A-4E69-BEB9-170809474553}"/>
          </ac:spMkLst>
        </pc:spChg>
        <pc:spChg chg="add del">
          <ac:chgData name="Nusrat Jabeen (2435095)" userId="S::2435095@student.uwtsd.ac.uk::6c4038a9-64d9-4f12-ab0e-fa6bc6add492" providerId="AD" clId="Web-{D7998BAE-14D3-7F26-CE7E-65C739F345D9}" dt="2026-02-24T16:45:09.621" v="1080"/>
          <ac:spMkLst>
            <pc:docMk/>
            <pc:sldMk cId="254680109" sldId="260"/>
            <ac:spMk id="9" creationId="{C0763A76-9F1C-4FC5-82B7-DD475DA461B2}"/>
          </ac:spMkLst>
        </pc:spChg>
        <pc:spChg chg="add">
          <ac:chgData name="Nusrat Jabeen (2435095)" userId="S::2435095@student.uwtsd.ac.uk::6c4038a9-64d9-4f12-ab0e-fa6bc6add492" providerId="AD" clId="Web-{D7998BAE-14D3-7F26-CE7E-65C739F345D9}" dt="2026-02-24T16:45:09.621" v="1081"/>
          <ac:spMkLst>
            <pc:docMk/>
            <pc:sldMk cId="254680109" sldId="260"/>
            <ac:spMk id="10" creationId="{5298780A-33B9-4EA2-8F67-DE68AD62841B}"/>
          </ac:spMkLst>
        </pc:spChg>
        <pc:spChg chg="add del">
          <ac:chgData name="Nusrat Jabeen (2435095)" userId="S::2435095@student.uwtsd.ac.uk::6c4038a9-64d9-4f12-ab0e-fa6bc6add492" providerId="AD" clId="Web-{D7998BAE-14D3-7F26-CE7E-65C739F345D9}" dt="2026-02-24T16:45:09.621" v="1080"/>
          <ac:spMkLst>
            <pc:docMk/>
            <pc:sldMk cId="254680109" sldId="260"/>
            <ac:spMk id="11" creationId="{E81BF4F6-F2CF-4984-9D14-D6966D92F99F}"/>
          </ac:spMkLst>
        </pc:spChg>
        <pc:spChg chg="add">
          <ac:chgData name="Nusrat Jabeen (2435095)" userId="S::2435095@student.uwtsd.ac.uk::6c4038a9-64d9-4f12-ab0e-fa6bc6add492" providerId="AD" clId="Web-{D7998BAE-14D3-7F26-CE7E-65C739F345D9}" dt="2026-02-24T16:45:09.621" v="1081"/>
          <ac:spMkLst>
            <pc:docMk/>
            <pc:sldMk cId="254680109" sldId="260"/>
            <ac:spMk id="12" creationId="{7F488E8B-4E1E-4402-8935-D4E6C02615C7}"/>
          </ac:spMkLst>
        </pc:spChg>
        <pc:picChg chg="add del">
          <ac:chgData name="Nusrat Jabeen (2435095)" userId="S::2435095@student.uwtsd.ac.uk::6c4038a9-64d9-4f12-ab0e-fa6bc6add492" providerId="AD" clId="Web-{D7998BAE-14D3-7F26-CE7E-65C739F345D9}" dt="2026-02-24T16:45:09.621" v="1080"/>
          <ac:picMkLst>
            <pc:docMk/>
            <pc:sldMk cId="254680109" sldId="260"/>
            <ac:picMk id="5" creationId="{DAA13777-E1F4-ADE2-E5F4-23A09A118E2B}"/>
          </ac:picMkLst>
        </pc:picChg>
      </pc:sldChg>
      <pc:sldChg chg="addSp delSp modSp new mod setBg">
        <pc:chgData name="Nusrat Jabeen (2435095)" userId="S::2435095@student.uwtsd.ac.uk::6c4038a9-64d9-4f12-ab0e-fa6bc6add492" providerId="AD" clId="Web-{D7998BAE-14D3-7F26-CE7E-65C739F345D9}" dt="2026-02-24T16:45:21.121" v="1082"/>
        <pc:sldMkLst>
          <pc:docMk/>
          <pc:sldMk cId="93209" sldId="261"/>
        </pc:sldMkLst>
        <pc:spChg chg="mod">
          <ac:chgData name="Nusrat Jabeen (2435095)" userId="S::2435095@student.uwtsd.ac.uk::6c4038a9-64d9-4f12-ab0e-fa6bc6add492" providerId="AD" clId="Web-{D7998BAE-14D3-7F26-CE7E-65C739F345D9}" dt="2026-02-24T16:45:21.121" v="1082"/>
          <ac:spMkLst>
            <pc:docMk/>
            <pc:sldMk cId="93209" sldId="261"/>
            <ac:spMk id="2" creationId="{5B18E1EF-C51E-1657-7AFB-93C538F7A705}"/>
          </ac:spMkLst>
        </pc:spChg>
        <pc:spChg chg="del mod">
          <ac:chgData name="Nusrat Jabeen (2435095)" userId="S::2435095@student.uwtsd.ac.uk::6c4038a9-64d9-4f12-ab0e-fa6bc6add492" providerId="AD" clId="Web-{D7998BAE-14D3-7F26-CE7E-65C739F345D9}" dt="2026-02-24T16:45:21.121" v="1082"/>
          <ac:spMkLst>
            <pc:docMk/>
            <pc:sldMk cId="93209" sldId="261"/>
            <ac:spMk id="3" creationId="{B1FEE920-9DA3-9562-A513-A529426FAF5C}"/>
          </ac:spMkLst>
        </pc:spChg>
        <pc:spChg chg="add">
          <ac:chgData name="Nusrat Jabeen (2435095)" userId="S::2435095@student.uwtsd.ac.uk::6c4038a9-64d9-4f12-ab0e-fa6bc6add492" providerId="AD" clId="Web-{D7998BAE-14D3-7F26-CE7E-65C739F345D9}" dt="2026-02-24T16:45:21.121" v="1082"/>
          <ac:spMkLst>
            <pc:docMk/>
            <pc:sldMk cId="93209" sldId="261"/>
            <ac:spMk id="9" creationId="{56E9B3E6-E277-4D68-BA48-9CB43FFBD6E2}"/>
          </ac:spMkLst>
        </pc:spChg>
        <pc:spChg chg="add">
          <ac:chgData name="Nusrat Jabeen (2435095)" userId="S::2435095@student.uwtsd.ac.uk::6c4038a9-64d9-4f12-ab0e-fa6bc6add492" providerId="AD" clId="Web-{D7998BAE-14D3-7F26-CE7E-65C739F345D9}" dt="2026-02-24T16:45:21.121" v="1082"/>
          <ac:spMkLst>
            <pc:docMk/>
            <pc:sldMk cId="93209" sldId="261"/>
            <ac:spMk id="16" creationId="{D5B0017B-2ECA-49AF-B397-DC140825DF8D}"/>
          </ac:spMkLst>
        </pc:spChg>
        <pc:grpChg chg="add">
          <ac:chgData name="Nusrat Jabeen (2435095)" userId="S::2435095@student.uwtsd.ac.uk::6c4038a9-64d9-4f12-ab0e-fa6bc6add492" providerId="AD" clId="Web-{D7998BAE-14D3-7F26-CE7E-65C739F345D9}" dt="2026-02-24T16:45:21.121" v="1082"/>
          <ac:grpSpMkLst>
            <pc:docMk/>
            <pc:sldMk cId="93209" sldId="261"/>
            <ac:grpSpMk id="11" creationId="{AE1C45F0-260A-458C-96ED-C1F6D2151219}"/>
          </ac:grpSpMkLst>
        </pc:grpChg>
        <pc:graphicFrameChg chg="add">
          <ac:chgData name="Nusrat Jabeen (2435095)" userId="S::2435095@student.uwtsd.ac.uk::6c4038a9-64d9-4f12-ab0e-fa6bc6add492" providerId="AD" clId="Web-{D7998BAE-14D3-7F26-CE7E-65C739F345D9}" dt="2026-02-24T16:45:21.121" v="1082"/>
          <ac:graphicFrameMkLst>
            <pc:docMk/>
            <pc:sldMk cId="93209" sldId="261"/>
            <ac:graphicFrameMk id="5" creationId="{1DF2DA4B-3B37-14F6-2D90-74793DB58F84}"/>
          </ac:graphicFrameMkLst>
        </pc:graphicFrameChg>
        <pc:cxnChg chg="add">
          <ac:chgData name="Nusrat Jabeen (2435095)" userId="S::2435095@student.uwtsd.ac.uk::6c4038a9-64d9-4f12-ab0e-fa6bc6add492" providerId="AD" clId="Web-{D7998BAE-14D3-7F26-CE7E-65C739F345D9}" dt="2026-02-24T16:45:21.121" v="1082"/>
          <ac:cxnSpMkLst>
            <pc:docMk/>
            <pc:sldMk cId="93209" sldId="261"/>
            <ac:cxnSpMk id="18" creationId="{6CF1BAF6-AD41-4082-B212-8A1F9A2E8779}"/>
          </ac:cxnSpMkLst>
        </pc:cxnChg>
      </pc:sldChg>
      <pc:sldChg chg="addSp delSp modSp new mod setBg">
        <pc:chgData name="Nusrat Jabeen (2435095)" userId="S::2435095@student.uwtsd.ac.uk::6c4038a9-64d9-4f12-ab0e-fa6bc6add492" providerId="AD" clId="Web-{D7998BAE-14D3-7F26-CE7E-65C739F345D9}" dt="2026-02-24T17:18:03.166" v="1125" actId="20577"/>
        <pc:sldMkLst>
          <pc:docMk/>
          <pc:sldMk cId="2553362480" sldId="262"/>
        </pc:sldMkLst>
        <pc:spChg chg="mod">
          <ac:chgData name="Nusrat Jabeen (2435095)" userId="S::2435095@student.uwtsd.ac.uk::6c4038a9-64d9-4f12-ab0e-fa6bc6add492" providerId="AD" clId="Web-{D7998BAE-14D3-7F26-CE7E-65C739F345D9}" dt="2026-02-24T17:13:22.390" v="1124"/>
          <ac:spMkLst>
            <pc:docMk/>
            <pc:sldMk cId="2553362480" sldId="262"/>
            <ac:spMk id="2" creationId="{D2F72363-8DB8-AD7D-F66F-6B716B2325BA}"/>
          </ac:spMkLst>
        </pc:spChg>
        <pc:spChg chg="mod">
          <ac:chgData name="Nusrat Jabeen (2435095)" userId="S::2435095@student.uwtsd.ac.uk::6c4038a9-64d9-4f12-ab0e-fa6bc6add492" providerId="AD" clId="Web-{D7998BAE-14D3-7F26-CE7E-65C739F345D9}" dt="2026-02-24T17:18:03.166" v="1125" actId="20577"/>
          <ac:spMkLst>
            <pc:docMk/>
            <pc:sldMk cId="2553362480" sldId="262"/>
            <ac:spMk id="3" creationId="{72EFA59B-1E15-087B-A9B8-F43679042A27}"/>
          </ac:spMkLst>
        </pc:spChg>
        <pc:spChg chg="add del">
          <ac:chgData name="Nusrat Jabeen (2435095)" userId="S::2435095@student.uwtsd.ac.uk::6c4038a9-64d9-4f12-ab0e-fa6bc6add492" providerId="AD" clId="Web-{D7998BAE-14D3-7F26-CE7E-65C739F345D9}" dt="2026-02-24T17:13:22.390" v="1124"/>
          <ac:spMkLst>
            <pc:docMk/>
            <pc:sldMk cId="2553362480" sldId="262"/>
            <ac:spMk id="8" creationId="{5C8908E2-EE49-44D2-9428-A28D2312A8D5}"/>
          </ac:spMkLst>
        </pc:spChg>
        <pc:spChg chg="add del">
          <ac:chgData name="Nusrat Jabeen (2435095)" userId="S::2435095@student.uwtsd.ac.uk::6c4038a9-64d9-4f12-ab0e-fa6bc6add492" providerId="AD" clId="Web-{D7998BAE-14D3-7F26-CE7E-65C739F345D9}" dt="2026-02-24T17:13:22.390" v="1124"/>
          <ac:spMkLst>
            <pc:docMk/>
            <pc:sldMk cId="2553362480" sldId="262"/>
            <ac:spMk id="14" creationId="{BD92035A-AA2F-4CD8-A556-1CE8BDEC75BD}"/>
          </ac:spMkLst>
        </pc:spChg>
        <pc:spChg chg="add del">
          <ac:chgData name="Nusrat Jabeen (2435095)" userId="S::2435095@student.uwtsd.ac.uk::6c4038a9-64d9-4f12-ab0e-fa6bc6add492" providerId="AD" clId="Web-{D7998BAE-14D3-7F26-CE7E-65C739F345D9}" dt="2026-02-24T17:13:22.390" v="1124"/>
          <ac:spMkLst>
            <pc:docMk/>
            <pc:sldMk cId="2553362480" sldId="262"/>
            <ac:spMk id="16" creationId="{ED888B23-07FA-482A-96DF-47E31AF1A603}"/>
          </ac:spMkLst>
        </pc:spChg>
        <pc:spChg chg="add del">
          <ac:chgData name="Nusrat Jabeen (2435095)" userId="S::2435095@student.uwtsd.ac.uk::6c4038a9-64d9-4f12-ab0e-fa6bc6add492" providerId="AD" clId="Web-{D7998BAE-14D3-7F26-CE7E-65C739F345D9}" dt="2026-02-24T17:13:22.375" v="1123"/>
          <ac:spMkLst>
            <pc:docMk/>
            <pc:sldMk cId="2553362480" sldId="262"/>
            <ac:spMk id="21" creationId="{815925C2-A704-4D47-B1C1-3FCA52512EC1}"/>
          </ac:spMkLst>
        </pc:spChg>
        <pc:spChg chg="add del">
          <ac:chgData name="Nusrat Jabeen (2435095)" userId="S::2435095@student.uwtsd.ac.uk::6c4038a9-64d9-4f12-ab0e-fa6bc6add492" providerId="AD" clId="Web-{D7998BAE-14D3-7F26-CE7E-65C739F345D9}" dt="2026-02-24T17:13:22.375" v="1123"/>
          <ac:spMkLst>
            <pc:docMk/>
            <pc:sldMk cId="2553362480" sldId="262"/>
            <ac:spMk id="23" creationId="{01D4315C-C23C-4FD3-98DF-08C29E2292A8}"/>
          </ac:spMkLst>
        </pc:spChg>
        <pc:spChg chg="add">
          <ac:chgData name="Nusrat Jabeen (2435095)" userId="S::2435095@student.uwtsd.ac.uk::6c4038a9-64d9-4f12-ab0e-fa6bc6add492" providerId="AD" clId="Web-{D7998BAE-14D3-7F26-CE7E-65C739F345D9}" dt="2026-02-24T17:13:22.390" v="1124"/>
          <ac:spMkLst>
            <pc:docMk/>
            <pc:sldMk cId="2553362480" sldId="262"/>
            <ac:spMk id="38" creationId="{907EF6B7-1338-4443-8C46-6A318D952DFD}"/>
          </ac:spMkLst>
        </pc:spChg>
        <pc:spChg chg="add">
          <ac:chgData name="Nusrat Jabeen (2435095)" userId="S::2435095@student.uwtsd.ac.uk::6c4038a9-64d9-4f12-ab0e-fa6bc6add492" providerId="AD" clId="Web-{D7998BAE-14D3-7F26-CE7E-65C739F345D9}" dt="2026-02-24T17:13:22.390" v="1124"/>
          <ac:spMkLst>
            <pc:docMk/>
            <pc:sldMk cId="2553362480" sldId="262"/>
            <ac:spMk id="39" creationId="{DAAE4CDD-124C-4DCF-9584-B6033B545DD5}"/>
          </ac:spMkLst>
        </pc:spChg>
        <pc:spChg chg="add">
          <ac:chgData name="Nusrat Jabeen (2435095)" userId="S::2435095@student.uwtsd.ac.uk::6c4038a9-64d9-4f12-ab0e-fa6bc6add492" providerId="AD" clId="Web-{D7998BAE-14D3-7F26-CE7E-65C739F345D9}" dt="2026-02-24T17:13:22.390" v="1124"/>
          <ac:spMkLst>
            <pc:docMk/>
            <pc:sldMk cId="2553362480" sldId="262"/>
            <ac:spMk id="40" creationId="{081E4A58-353D-44AE-B2FC-2A74E2E400F7}"/>
          </ac:spMkLst>
        </pc:spChg>
        <pc:grpChg chg="add del">
          <ac:chgData name="Nusrat Jabeen (2435095)" userId="S::2435095@student.uwtsd.ac.uk::6c4038a9-64d9-4f12-ab0e-fa6bc6add492" providerId="AD" clId="Web-{D7998BAE-14D3-7F26-CE7E-65C739F345D9}" dt="2026-02-24T17:13:22.390" v="1124"/>
          <ac:grpSpMkLst>
            <pc:docMk/>
            <pc:sldMk cId="2553362480" sldId="262"/>
            <ac:grpSpMk id="10" creationId="{5D1A9D8B-3117-4D9D-BDA4-DD81895098B0}"/>
          </ac:grpSpMkLst>
        </pc:grpChg>
        <pc:grpChg chg="add del">
          <ac:chgData name="Nusrat Jabeen (2435095)" userId="S::2435095@student.uwtsd.ac.uk::6c4038a9-64d9-4f12-ab0e-fa6bc6add492" providerId="AD" clId="Web-{D7998BAE-14D3-7F26-CE7E-65C739F345D9}" dt="2026-02-24T17:13:22.375" v="1123"/>
          <ac:grpSpMkLst>
            <pc:docMk/>
            <pc:sldMk cId="2553362480" sldId="262"/>
            <ac:grpSpMk id="25" creationId="{5E6B47BC-43FD-4C91-8BFF-B41B99A8A39E}"/>
          </ac:grpSpMkLst>
        </pc:grpChg>
        <pc:grpChg chg="add del">
          <ac:chgData name="Nusrat Jabeen (2435095)" userId="S::2435095@student.uwtsd.ac.uk::6c4038a9-64d9-4f12-ab0e-fa6bc6add492" providerId="AD" clId="Web-{D7998BAE-14D3-7F26-CE7E-65C739F345D9}" dt="2026-02-24T17:13:22.375" v="1123"/>
          <ac:grpSpMkLst>
            <pc:docMk/>
            <pc:sldMk cId="2553362480" sldId="262"/>
            <ac:grpSpMk id="29" creationId="{43F5E015-E085-4624-B431-B42414448684}"/>
          </ac:grpSpMkLst>
        </pc:grpChg>
      </pc:sldChg>
      <pc:sldChg chg="new del">
        <pc:chgData name="Nusrat Jabeen (2435095)" userId="S::2435095@student.uwtsd.ac.uk::6c4038a9-64d9-4f12-ab0e-fa6bc6add492" providerId="AD" clId="Web-{D7998BAE-14D3-7F26-CE7E-65C739F345D9}" dt="2026-02-24T16:53:52.324" v="1086"/>
        <pc:sldMkLst>
          <pc:docMk/>
          <pc:sldMk cId="130278555" sldId="263"/>
        </pc:sldMkLst>
      </pc:sldChg>
      <pc:sldChg chg="addSp delSp modSp new mod setBg">
        <pc:chgData name="Nusrat Jabeen (2435095)" userId="S::2435095@student.uwtsd.ac.uk::6c4038a9-64d9-4f12-ab0e-fa6bc6add492" providerId="AD" clId="Web-{D7998BAE-14D3-7F26-CE7E-65C739F345D9}" dt="2026-02-24T16:59:57.990" v="1116"/>
        <pc:sldMkLst>
          <pc:docMk/>
          <pc:sldMk cId="1830258703" sldId="263"/>
        </pc:sldMkLst>
        <pc:spChg chg="mod">
          <ac:chgData name="Nusrat Jabeen (2435095)" userId="S::2435095@student.uwtsd.ac.uk::6c4038a9-64d9-4f12-ab0e-fa6bc6add492" providerId="AD" clId="Web-{D7998BAE-14D3-7F26-CE7E-65C739F345D9}" dt="2026-02-24T16:59:57.990" v="1116"/>
          <ac:spMkLst>
            <pc:docMk/>
            <pc:sldMk cId="1830258703" sldId="263"/>
            <ac:spMk id="2" creationId="{E4119176-B52C-E39D-BF58-A917F4690E0A}"/>
          </ac:spMkLst>
        </pc:spChg>
        <pc:spChg chg="del mod">
          <ac:chgData name="Nusrat Jabeen (2435095)" userId="S::2435095@student.uwtsd.ac.uk::6c4038a9-64d9-4f12-ab0e-fa6bc6add492" providerId="AD" clId="Web-{D7998BAE-14D3-7F26-CE7E-65C739F345D9}" dt="2026-02-24T16:59:57.990" v="1116"/>
          <ac:spMkLst>
            <pc:docMk/>
            <pc:sldMk cId="1830258703" sldId="263"/>
            <ac:spMk id="3" creationId="{4010F72D-4B79-C221-CAE2-5FF16D9534E1}"/>
          </ac:spMkLst>
        </pc:spChg>
        <pc:spChg chg="add">
          <ac:chgData name="Nusrat Jabeen (2435095)" userId="S::2435095@student.uwtsd.ac.uk::6c4038a9-64d9-4f12-ab0e-fa6bc6add492" providerId="AD" clId="Web-{D7998BAE-14D3-7F26-CE7E-65C739F345D9}" dt="2026-02-24T16:59:57.990" v="1116"/>
          <ac:spMkLst>
            <pc:docMk/>
            <pc:sldMk cId="1830258703" sldId="263"/>
            <ac:spMk id="9" creationId="{BACC6370-2D7E-4714-9D71-7542949D7D5D}"/>
          </ac:spMkLst>
        </pc:spChg>
        <pc:spChg chg="add">
          <ac:chgData name="Nusrat Jabeen (2435095)" userId="S::2435095@student.uwtsd.ac.uk::6c4038a9-64d9-4f12-ab0e-fa6bc6add492" providerId="AD" clId="Web-{D7998BAE-14D3-7F26-CE7E-65C739F345D9}" dt="2026-02-24T16:59:57.990" v="1116"/>
          <ac:spMkLst>
            <pc:docMk/>
            <pc:sldMk cId="1830258703" sldId="263"/>
            <ac:spMk id="11" creationId="{256B2C21-A230-48C0-8DF1-C46611373C44}"/>
          </ac:spMkLst>
        </pc:spChg>
        <pc:spChg chg="add">
          <ac:chgData name="Nusrat Jabeen (2435095)" userId="S::2435095@student.uwtsd.ac.uk::6c4038a9-64d9-4f12-ab0e-fa6bc6add492" providerId="AD" clId="Web-{D7998BAE-14D3-7F26-CE7E-65C739F345D9}" dt="2026-02-24T16:59:57.990" v="1116"/>
          <ac:spMkLst>
            <pc:docMk/>
            <pc:sldMk cId="1830258703" sldId="263"/>
            <ac:spMk id="13" creationId="{3847E18C-932D-4C95-AABA-FEC7C9499AD7}"/>
          </ac:spMkLst>
        </pc:spChg>
        <pc:spChg chg="add">
          <ac:chgData name="Nusrat Jabeen (2435095)" userId="S::2435095@student.uwtsd.ac.uk::6c4038a9-64d9-4f12-ab0e-fa6bc6add492" providerId="AD" clId="Web-{D7998BAE-14D3-7F26-CE7E-65C739F345D9}" dt="2026-02-24T16:59:57.990" v="1116"/>
          <ac:spMkLst>
            <pc:docMk/>
            <pc:sldMk cId="1830258703" sldId="263"/>
            <ac:spMk id="15" creationId="{3150CB11-0C61-439E-910F-5787759E72A0}"/>
          </ac:spMkLst>
        </pc:spChg>
        <pc:spChg chg="add">
          <ac:chgData name="Nusrat Jabeen (2435095)" userId="S::2435095@student.uwtsd.ac.uk::6c4038a9-64d9-4f12-ab0e-fa6bc6add492" providerId="AD" clId="Web-{D7998BAE-14D3-7F26-CE7E-65C739F345D9}" dt="2026-02-24T16:59:57.990" v="1116"/>
          <ac:spMkLst>
            <pc:docMk/>
            <pc:sldMk cId="1830258703" sldId="263"/>
            <ac:spMk id="17" creationId="{43F8A58B-5155-44CE-A5FF-7647B47D0A7A}"/>
          </ac:spMkLst>
        </pc:spChg>
        <pc:spChg chg="add">
          <ac:chgData name="Nusrat Jabeen (2435095)" userId="S::2435095@student.uwtsd.ac.uk::6c4038a9-64d9-4f12-ab0e-fa6bc6add492" providerId="AD" clId="Web-{D7998BAE-14D3-7F26-CE7E-65C739F345D9}" dt="2026-02-24T16:59:57.990" v="1116"/>
          <ac:spMkLst>
            <pc:docMk/>
            <pc:sldMk cId="1830258703" sldId="263"/>
            <ac:spMk id="19" creationId="{443F2ACA-E6D6-4028-82DD-F03C262D5DE6}"/>
          </ac:spMkLst>
        </pc:spChg>
        <pc:graphicFrameChg chg="add">
          <ac:chgData name="Nusrat Jabeen (2435095)" userId="S::2435095@student.uwtsd.ac.uk::6c4038a9-64d9-4f12-ab0e-fa6bc6add492" providerId="AD" clId="Web-{D7998BAE-14D3-7F26-CE7E-65C739F345D9}" dt="2026-02-24T16:59:57.990" v="1116"/>
          <ac:graphicFrameMkLst>
            <pc:docMk/>
            <pc:sldMk cId="1830258703" sldId="263"/>
            <ac:graphicFrameMk id="5" creationId="{6339FE95-FD7C-C1E4-6447-BCE984987EDE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B5EC8D3-C614-46FC-A91C-D42F7A8C9F4C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1024E01-93FE-41ED-A228-313E7821A260}">
      <dgm:prSet/>
      <dgm:spPr/>
      <dgm:t>
        <a:bodyPr/>
        <a:lstStyle/>
        <a:p>
          <a:r>
            <a:rPr lang="en-GB"/>
            <a:t>Reflection is a way of thinking about experiences, so to learn and improve the practise.</a:t>
          </a:r>
          <a:endParaRPr lang="en-US"/>
        </a:p>
      </dgm:t>
    </dgm:pt>
    <dgm:pt modelId="{24DED28F-3D49-4FEB-98AB-182D41FBE85B}" type="parTrans" cxnId="{AB9BE4F6-310F-42BD-B1DF-FCFE28706B4C}">
      <dgm:prSet/>
      <dgm:spPr/>
      <dgm:t>
        <a:bodyPr/>
        <a:lstStyle/>
        <a:p>
          <a:endParaRPr lang="en-US"/>
        </a:p>
      </dgm:t>
    </dgm:pt>
    <dgm:pt modelId="{20B3B77D-41F5-4DBC-B49D-B1B9B252325E}" type="sibTrans" cxnId="{AB9BE4F6-310F-42BD-B1DF-FCFE28706B4C}">
      <dgm:prSet/>
      <dgm:spPr/>
      <dgm:t>
        <a:bodyPr/>
        <a:lstStyle/>
        <a:p>
          <a:endParaRPr lang="en-US"/>
        </a:p>
      </dgm:t>
    </dgm:pt>
    <dgm:pt modelId="{C1E0E88A-2F98-434C-ABA8-49B7A4161BB1}">
      <dgm:prSet/>
      <dgm:spPr/>
      <dgm:t>
        <a:bodyPr/>
        <a:lstStyle/>
        <a:p>
          <a:r>
            <a:rPr lang="en-GB"/>
            <a:t>In Health and Social care, reflection is very important:</a:t>
          </a:r>
          <a:endParaRPr lang="en-US"/>
        </a:p>
      </dgm:t>
    </dgm:pt>
    <dgm:pt modelId="{8357D99B-A9BA-414F-B1B1-5A88E2585449}" type="parTrans" cxnId="{DD49E50F-1073-4E06-A361-A793CAF89AF3}">
      <dgm:prSet/>
      <dgm:spPr/>
      <dgm:t>
        <a:bodyPr/>
        <a:lstStyle/>
        <a:p>
          <a:endParaRPr lang="en-US"/>
        </a:p>
      </dgm:t>
    </dgm:pt>
    <dgm:pt modelId="{26657EB7-05D1-43E6-925E-788FA25C1056}" type="sibTrans" cxnId="{DD49E50F-1073-4E06-A361-A793CAF89AF3}">
      <dgm:prSet/>
      <dgm:spPr/>
      <dgm:t>
        <a:bodyPr/>
        <a:lstStyle/>
        <a:p>
          <a:endParaRPr lang="en-US"/>
        </a:p>
      </dgm:t>
    </dgm:pt>
    <dgm:pt modelId="{2AD32E9B-DA5D-4353-A75E-9FB71C17F83F}">
      <dgm:prSet/>
      <dgm:spPr/>
      <dgm:t>
        <a:bodyPr/>
        <a:lstStyle/>
        <a:p>
          <a:r>
            <a:rPr lang="en-GB"/>
            <a:t>1) improve care</a:t>
          </a:r>
          <a:endParaRPr lang="en-US"/>
        </a:p>
      </dgm:t>
    </dgm:pt>
    <dgm:pt modelId="{5BB900A3-C23C-4806-A5C2-8F4F1C033A2D}" type="parTrans" cxnId="{4E5E42F4-5395-4731-920B-D27AD91AED6F}">
      <dgm:prSet/>
      <dgm:spPr/>
      <dgm:t>
        <a:bodyPr/>
        <a:lstStyle/>
        <a:p>
          <a:endParaRPr lang="en-US"/>
        </a:p>
      </dgm:t>
    </dgm:pt>
    <dgm:pt modelId="{198668F1-1C64-48A4-BDC3-1A15CEFA69CC}" type="sibTrans" cxnId="{4E5E42F4-5395-4731-920B-D27AD91AED6F}">
      <dgm:prSet/>
      <dgm:spPr/>
      <dgm:t>
        <a:bodyPr/>
        <a:lstStyle/>
        <a:p>
          <a:endParaRPr lang="en-US"/>
        </a:p>
      </dgm:t>
    </dgm:pt>
    <dgm:pt modelId="{235FCD97-513C-46D3-8C44-CC3EF89173BC}">
      <dgm:prSet/>
      <dgm:spPr/>
      <dgm:t>
        <a:bodyPr/>
        <a:lstStyle/>
        <a:p>
          <a:r>
            <a:rPr lang="en-GB"/>
            <a:t>2) developing professional skills.</a:t>
          </a:r>
          <a:endParaRPr lang="en-US"/>
        </a:p>
      </dgm:t>
    </dgm:pt>
    <dgm:pt modelId="{879A14C3-416E-4A70-B5EF-974DBBFD04E9}" type="parTrans" cxnId="{83BFF532-42FA-4C08-B1ED-6F7F41551F5C}">
      <dgm:prSet/>
      <dgm:spPr/>
      <dgm:t>
        <a:bodyPr/>
        <a:lstStyle/>
        <a:p>
          <a:endParaRPr lang="en-US"/>
        </a:p>
      </dgm:t>
    </dgm:pt>
    <dgm:pt modelId="{F54AC02A-D597-458F-BE1B-48C983C7CA5A}" type="sibTrans" cxnId="{83BFF532-42FA-4C08-B1ED-6F7F41551F5C}">
      <dgm:prSet/>
      <dgm:spPr/>
      <dgm:t>
        <a:bodyPr/>
        <a:lstStyle/>
        <a:p>
          <a:endParaRPr lang="en-US"/>
        </a:p>
      </dgm:t>
    </dgm:pt>
    <dgm:pt modelId="{2DA753DB-612B-4F71-93A5-73B07D56C985}">
      <dgm:prSet/>
      <dgm:spPr/>
      <dgm:t>
        <a:bodyPr/>
        <a:lstStyle/>
        <a:p>
          <a:r>
            <a:rPr lang="en-GB"/>
            <a:t>3)maintaining safe practise.</a:t>
          </a:r>
          <a:endParaRPr lang="en-US"/>
        </a:p>
      </dgm:t>
    </dgm:pt>
    <dgm:pt modelId="{B6C1ED8A-F983-4FC2-B167-3F9215C1FEB0}" type="parTrans" cxnId="{4AFA1B9F-75DD-44B4-AD92-612D7E2D17AC}">
      <dgm:prSet/>
      <dgm:spPr/>
      <dgm:t>
        <a:bodyPr/>
        <a:lstStyle/>
        <a:p>
          <a:endParaRPr lang="en-US"/>
        </a:p>
      </dgm:t>
    </dgm:pt>
    <dgm:pt modelId="{0B81D347-F09F-475A-9D1D-ECEAE27A2FC8}" type="sibTrans" cxnId="{4AFA1B9F-75DD-44B4-AD92-612D7E2D17AC}">
      <dgm:prSet/>
      <dgm:spPr/>
      <dgm:t>
        <a:bodyPr/>
        <a:lstStyle/>
        <a:p>
          <a:endParaRPr lang="en-US"/>
        </a:p>
      </dgm:t>
    </dgm:pt>
    <dgm:pt modelId="{5FAB324F-6010-4517-A270-EDDA559BBF91}">
      <dgm:prSet/>
      <dgm:spPr/>
      <dgm:t>
        <a:bodyPr/>
        <a:lstStyle/>
        <a:p>
          <a:r>
            <a:rPr lang="en-GB"/>
            <a:t>4) Driscoll's Model of Reflection is widely used in the Healthcare setting.</a:t>
          </a:r>
          <a:endParaRPr lang="en-US"/>
        </a:p>
      </dgm:t>
    </dgm:pt>
    <dgm:pt modelId="{45FE5F6B-ADE3-40DD-BB8E-A867B75B8A7E}" type="parTrans" cxnId="{01B1BE75-8D52-40E4-9AB9-1EBE263504FA}">
      <dgm:prSet/>
      <dgm:spPr/>
      <dgm:t>
        <a:bodyPr/>
        <a:lstStyle/>
        <a:p>
          <a:endParaRPr lang="en-US"/>
        </a:p>
      </dgm:t>
    </dgm:pt>
    <dgm:pt modelId="{B3F9F676-CE1B-488E-A9F8-7A043795D070}" type="sibTrans" cxnId="{01B1BE75-8D52-40E4-9AB9-1EBE263504FA}">
      <dgm:prSet/>
      <dgm:spPr/>
      <dgm:t>
        <a:bodyPr/>
        <a:lstStyle/>
        <a:p>
          <a:endParaRPr lang="en-US"/>
        </a:p>
      </dgm:t>
    </dgm:pt>
    <dgm:pt modelId="{F9481CB4-058D-47AB-BB8E-E968246D8BCB}" type="pres">
      <dgm:prSet presAssocID="{9B5EC8D3-C614-46FC-A91C-D42F7A8C9F4C}" presName="linear" presStyleCnt="0">
        <dgm:presLayoutVars>
          <dgm:animLvl val="lvl"/>
          <dgm:resizeHandles val="exact"/>
        </dgm:presLayoutVars>
      </dgm:prSet>
      <dgm:spPr/>
    </dgm:pt>
    <dgm:pt modelId="{4323B1EC-CD89-4583-A926-755DDC1FAEB6}" type="pres">
      <dgm:prSet presAssocID="{91024E01-93FE-41ED-A228-313E7821A260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21FA0A2F-BB23-49E9-A2A0-334088F8D438}" type="pres">
      <dgm:prSet presAssocID="{20B3B77D-41F5-4DBC-B49D-B1B9B252325E}" presName="spacer" presStyleCnt="0"/>
      <dgm:spPr/>
    </dgm:pt>
    <dgm:pt modelId="{2FC4C127-8A50-427F-9337-7E3AD9DF866B}" type="pres">
      <dgm:prSet presAssocID="{C1E0E88A-2F98-434C-ABA8-49B7A4161BB1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B889D81B-B444-4EEB-A79D-D184D8A882AE}" type="pres">
      <dgm:prSet presAssocID="{26657EB7-05D1-43E6-925E-788FA25C1056}" presName="spacer" presStyleCnt="0"/>
      <dgm:spPr/>
    </dgm:pt>
    <dgm:pt modelId="{DCA38800-5B50-4109-98FB-5A17557D24FA}" type="pres">
      <dgm:prSet presAssocID="{2AD32E9B-DA5D-4353-A75E-9FB71C17F83F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C8249B26-8BEA-4A0D-87A9-0456A4C60BA0}" type="pres">
      <dgm:prSet presAssocID="{198668F1-1C64-48A4-BDC3-1A15CEFA69CC}" presName="spacer" presStyleCnt="0"/>
      <dgm:spPr/>
    </dgm:pt>
    <dgm:pt modelId="{6F8FE2C7-FD39-4C4B-8139-A826962EE2FC}" type="pres">
      <dgm:prSet presAssocID="{235FCD97-513C-46D3-8C44-CC3EF89173BC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37B98AAC-D32A-4889-B385-B8331F8A4F76}" type="pres">
      <dgm:prSet presAssocID="{F54AC02A-D597-458F-BE1B-48C983C7CA5A}" presName="spacer" presStyleCnt="0"/>
      <dgm:spPr/>
    </dgm:pt>
    <dgm:pt modelId="{BB80DC49-BC8F-418F-9965-3C7F99E51862}" type="pres">
      <dgm:prSet presAssocID="{2DA753DB-612B-4F71-93A5-73B07D56C985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D312DE7A-B3ED-4874-A9D1-184025EA7BEB}" type="pres">
      <dgm:prSet presAssocID="{0B81D347-F09F-475A-9D1D-ECEAE27A2FC8}" presName="spacer" presStyleCnt="0"/>
      <dgm:spPr/>
    </dgm:pt>
    <dgm:pt modelId="{9BFF73B6-9230-4089-9ABE-F95B1841932F}" type="pres">
      <dgm:prSet presAssocID="{5FAB324F-6010-4517-A270-EDDA559BBF91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DD49E50F-1073-4E06-A361-A793CAF89AF3}" srcId="{9B5EC8D3-C614-46FC-A91C-D42F7A8C9F4C}" destId="{C1E0E88A-2F98-434C-ABA8-49B7A4161BB1}" srcOrd="1" destOrd="0" parTransId="{8357D99B-A9BA-414F-B1B1-5A88E2585449}" sibTransId="{26657EB7-05D1-43E6-925E-788FA25C1056}"/>
    <dgm:cxn modelId="{02F96618-CC44-4ADF-A63B-3A0B10AC3ADA}" type="presOf" srcId="{2AD32E9B-DA5D-4353-A75E-9FB71C17F83F}" destId="{DCA38800-5B50-4109-98FB-5A17557D24FA}" srcOrd="0" destOrd="0" presId="urn:microsoft.com/office/officeart/2005/8/layout/vList2"/>
    <dgm:cxn modelId="{83BFF532-42FA-4C08-B1ED-6F7F41551F5C}" srcId="{9B5EC8D3-C614-46FC-A91C-D42F7A8C9F4C}" destId="{235FCD97-513C-46D3-8C44-CC3EF89173BC}" srcOrd="3" destOrd="0" parTransId="{879A14C3-416E-4A70-B5EF-974DBBFD04E9}" sibTransId="{F54AC02A-D597-458F-BE1B-48C983C7CA5A}"/>
    <dgm:cxn modelId="{B2BB253C-EED0-42D3-AB17-A652F03605C8}" type="presOf" srcId="{235FCD97-513C-46D3-8C44-CC3EF89173BC}" destId="{6F8FE2C7-FD39-4C4B-8139-A826962EE2FC}" srcOrd="0" destOrd="0" presId="urn:microsoft.com/office/officeart/2005/8/layout/vList2"/>
    <dgm:cxn modelId="{F57E7543-7E53-4D5B-B2CA-A91BE496CA5E}" type="presOf" srcId="{91024E01-93FE-41ED-A228-313E7821A260}" destId="{4323B1EC-CD89-4583-A926-755DDC1FAEB6}" srcOrd="0" destOrd="0" presId="urn:microsoft.com/office/officeart/2005/8/layout/vList2"/>
    <dgm:cxn modelId="{BA8E214E-87EE-4FF5-B6DC-9A776DCD36EE}" type="presOf" srcId="{9B5EC8D3-C614-46FC-A91C-D42F7A8C9F4C}" destId="{F9481CB4-058D-47AB-BB8E-E968246D8BCB}" srcOrd="0" destOrd="0" presId="urn:microsoft.com/office/officeart/2005/8/layout/vList2"/>
    <dgm:cxn modelId="{01B1BE75-8D52-40E4-9AB9-1EBE263504FA}" srcId="{9B5EC8D3-C614-46FC-A91C-D42F7A8C9F4C}" destId="{5FAB324F-6010-4517-A270-EDDA559BBF91}" srcOrd="5" destOrd="0" parTransId="{45FE5F6B-ADE3-40DD-BB8E-A867B75B8A7E}" sibTransId="{B3F9F676-CE1B-488E-A9F8-7A043795D070}"/>
    <dgm:cxn modelId="{4AFA1B9F-75DD-44B4-AD92-612D7E2D17AC}" srcId="{9B5EC8D3-C614-46FC-A91C-D42F7A8C9F4C}" destId="{2DA753DB-612B-4F71-93A5-73B07D56C985}" srcOrd="4" destOrd="0" parTransId="{B6C1ED8A-F983-4FC2-B167-3F9215C1FEB0}" sibTransId="{0B81D347-F09F-475A-9D1D-ECEAE27A2FC8}"/>
    <dgm:cxn modelId="{1FC8F3B5-85AA-451E-9337-F4071F0FA4DD}" type="presOf" srcId="{2DA753DB-612B-4F71-93A5-73B07D56C985}" destId="{BB80DC49-BC8F-418F-9965-3C7F99E51862}" srcOrd="0" destOrd="0" presId="urn:microsoft.com/office/officeart/2005/8/layout/vList2"/>
    <dgm:cxn modelId="{05FF82CA-A42C-44E1-B35A-B92D7FAFB9EC}" type="presOf" srcId="{5FAB324F-6010-4517-A270-EDDA559BBF91}" destId="{9BFF73B6-9230-4089-9ABE-F95B1841932F}" srcOrd="0" destOrd="0" presId="urn:microsoft.com/office/officeart/2005/8/layout/vList2"/>
    <dgm:cxn modelId="{603980D9-573E-469E-8495-BC47775A548D}" type="presOf" srcId="{C1E0E88A-2F98-434C-ABA8-49B7A4161BB1}" destId="{2FC4C127-8A50-427F-9337-7E3AD9DF866B}" srcOrd="0" destOrd="0" presId="urn:microsoft.com/office/officeart/2005/8/layout/vList2"/>
    <dgm:cxn modelId="{4E5E42F4-5395-4731-920B-D27AD91AED6F}" srcId="{9B5EC8D3-C614-46FC-A91C-D42F7A8C9F4C}" destId="{2AD32E9B-DA5D-4353-A75E-9FB71C17F83F}" srcOrd="2" destOrd="0" parTransId="{5BB900A3-C23C-4806-A5C2-8F4F1C033A2D}" sibTransId="{198668F1-1C64-48A4-BDC3-1A15CEFA69CC}"/>
    <dgm:cxn modelId="{AB9BE4F6-310F-42BD-B1DF-FCFE28706B4C}" srcId="{9B5EC8D3-C614-46FC-A91C-D42F7A8C9F4C}" destId="{91024E01-93FE-41ED-A228-313E7821A260}" srcOrd="0" destOrd="0" parTransId="{24DED28F-3D49-4FEB-98AB-182D41FBE85B}" sibTransId="{20B3B77D-41F5-4DBC-B49D-B1B9B252325E}"/>
    <dgm:cxn modelId="{580457BB-7AD9-4635-AE1D-2827D9B5308B}" type="presParOf" srcId="{F9481CB4-058D-47AB-BB8E-E968246D8BCB}" destId="{4323B1EC-CD89-4583-A926-755DDC1FAEB6}" srcOrd="0" destOrd="0" presId="urn:microsoft.com/office/officeart/2005/8/layout/vList2"/>
    <dgm:cxn modelId="{E6CD7A3D-C928-4DC9-8C7C-946135B281C3}" type="presParOf" srcId="{F9481CB4-058D-47AB-BB8E-E968246D8BCB}" destId="{21FA0A2F-BB23-49E9-A2A0-334088F8D438}" srcOrd="1" destOrd="0" presId="urn:microsoft.com/office/officeart/2005/8/layout/vList2"/>
    <dgm:cxn modelId="{92E34A8D-DFA6-4783-9540-3405C1047A3C}" type="presParOf" srcId="{F9481CB4-058D-47AB-BB8E-E968246D8BCB}" destId="{2FC4C127-8A50-427F-9337-7E3AD9DF866B}" srcOrd="2" destOrd="0" presId="urn:microsoft.com/office/officeart/2005/8/layout/vList2"/>
    <dgm:cxn modelId="{61449284-076A-4172-A118-568F49A03606}" type="presParOf" srcId="{F9481CB4-058D-47AB-BB8E-E968246D8BCB}" destId="{B889D81B-B444-4EEB-A79D-D184D8A882AE}" srcOrd="3" destOrd="0" presId="urn:microsoft.com/office/officeart/2005/8/layout/vList2"/>
    <dgm:cxn modelId="{6FD86169-BD60-44C6-B17B-CA89E966B500}" type="presParOf" srcId="{F9481CB4-058D-47AB-BB8E-E968246D8BCB}" destId="{DCA38800-5B50-4109-98FB-5A17557D24FA}" srcOrd="4" destOrd="0" presId="urn:microsoft.com/office/officeart/2005/8/layout/vList2"/>
    <dgm:cxn modelId="{4C423B91-F3F0-4A5E-9C3F-B68907B6554D}" type="presParOf" srcId="{F9481CB4-058D-47AB-BB8E-E968246D8BCB}" destId="{C8249B26-8BEA-4A0D-87A9-0456A4C60BA0}" srcOrd="5" destOrd="0" presId="urn:microsoft.com/office/officeart/2005/8/layout/vList2"/>
    <dgm:cxn modelId="{A39DC39C-63CA-46EF-8959-1292E00241E9}" type="presParOf" srcId="{F9481CB4-058D-47AB-BB8E-E968246D8BCB}" destId="{6F8FE2C7-FD39-4C4B-8139-A826962EE2FC}" srcOrd="6" destOrd="0" presId="urn:microsoft.com/office/officeart/2005/8/layout/vList2"/>
    <dgm:cxn modelId="{7A1AB4A2-834E-49AA-80B3-F783DB262F58}" type="presParOf" srcId="{F9481CB4-058D-47AB-BB8E-E968246D8BCB}" destId="{37B98AAC-D32A-4889-B385-B8331F8A4F76}" srcOrd="7" destOrd="0" presId="urn:microsoft.com/office/officeart/2005/8/layout/vList2"/>
    <dgm:cxn modelId="{4C9BC4B4-FB25-4D41-BFCF-FB3C5B691AA8}" type="presParOf" srcId="{F9481CB4-058D-47AB-BB8E-E968246D8BCB}" destId="{BB80DC49-BC8F-418F-9965-3C7F99E51862}" srcOrd="8" destOrd="0" presId="urn:microsoft.com/office/officeart/2005/8/layout/vList2"/>
    <dgm:cxn modelId="{CB78FA95-2FB1-436B-9F74-5B3C97DD6D34}" type="presParOf" srcId="{F9481CB4-058D-47AB-BB8E-E968246D8BCB}" destId="{D312DE7A-B3ED-4874-A9D1-184025EA7BEB}" srcOrd="9" destOrd="0" presId="urn:microsoft.com/office/officeart/2005/8/layout/vList2"/>
    <dgm:cxn modelId="{5FAB6563-CC87-4773-AD0C-12108FD6332E}" type="presParOf" srcId="{F9481CB4-058D-47AB-BB8E-E968246D8BCB}" destId="{9BFF73B6-9230-4089-9ABE-F95B1841932F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E2C87D6-545F-454A-BA74-C8CE777BE9FE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72AA106-BD14-4188-B21A-A37F34F42E38}">
      <dgm:prSet/>
      <dgm:spPr/>
      <dgm:t>
        <a:bodyPr/>
        <a:lstStyle/>
        <a:p>
          <a:r>
            <a:rPr lang="en-GB"/>
            <a:t>Driscoll's Model is made up of 3 questions.</a:t>
          </a:r>
          <a:endParaRPr lang="en-US"/>
        </a:p>
      </dgm:t>
    </dgm:pt>
    <dgm:pt modelId="{61A257EE-178B-468E-B3E7-3D8290C1722B}" type="parTrans" cxnId="{E7AAEB5A-5AA0-4BAF-A88C-E1F9684848B0}">
      <dgm:prSet/>
      <dgm:spPr/>
      <dgm:t>
        <a:bodyPr/>
        <a:lstStyle/>
        <a:p>
          <a:endParaRPr lang="en-US"/>
        </a:p>
      </dgm:t>
    </dgm:pt>
    <dgm:pt modelId="{F4723614-0ECC-4E28-8130-4F310642CBF8}" type="sibTrans" cxnId="{E7AAEB5A-5AA0-4BAF-A88C-E1F9684848B0}">
      <dgm:prSet/>
      <dgm:spPr/>
      <dgm:t>
        <a:bodyPr/>
        <a:lstStyle/>
        <a:p>
          <a:endParaRPr lang="en-US"/>
        </a:p>
      </dgm:t>
    </dgm:pt>
    <dgm:pt modelId="{1B510628-4C1B-41A9-AC0B-A74BA4548D55}">
      <dgm:prSet/>
      <dgm:spPr/>
      <dgm:t>
        <a:bodyPr/>
        <a:lstStyle/>
        <a:p>
          <a:r>
            <a:rPr lang="en-GB"/>
            <a:t>WHAT?</a:t>
          </a:r>
          <a:endParaRPr lang="en-US"/>
        </a:p>
      </dgm:t>
    </dgm:pt>
    <dgm:pt modelId="{54ECC6E7-2B82-4109-B8E4-BDD7575D9363}" type="parTrans" cxnId="{62627448-8EDB-49F4-AD7E-77BCBA442F04}">
      <dgm:prSet/>
      <dgm:spPr/>
      <dgm:t>
        <a:bodyPr/>
        <a:lstStyle/>
        <a:p>
          <a:endParaRPr lang="en-US"/>
        </a:p>
      </dgm:t>
    </dgm:pt>
    <dgm:pt modelId="{F41E66DD-27AC-4CEA-B89C-994F600A882D}" type="sibTrans" cxnId="{62627448-8EDB-49F4-AD7E-77BCBA442F04}">
      <dgm:prSet/>
      <dgm:spPr/>
      <dgm:t>
        <a:bodyPr/>
        <a:lstStyle/>
        <a:p>
          <a:endParaRPr lang="en-US"/>
        </a:p>
      </dgm:t>
    </dgm:pt>
    <dgm:pt modelId="{324F8AFE-E8EA-41B6-BA35-A18ABAAF8C6D}">
      <dgm:prSet/>
      <dgm:spPr/>
      <dgm:t>
        <a:bodyPr/>
        <a:lstStyle/>
        <a:p>
          <a:r>
            <a:rPr lang="en-GB"/>
            <a:t>SO WHAT?</a:t>
          </a:r>
          <a:endParaRPr lang="en-US"/>
        </a:p>
      </dgm:t>
    </dgm:pt>
    <dgm:pt modelId="{20F22ABA-8967-4959-8A60-B6CEE305AF54}" type="parTrans" cxnId="{C42D9571-86AF-4C8A-AA4C-67A620E3E7E4}">
      <dgm:prSet/>
      <dgm:spPr/>
      <dgm:t>
        <a:bodyPr/>
        <a:lstStyle/>
        <a:p>
          <a:endParaRPr lang="en-US"/>
        </a:p>
      </dgm:t>
    </dgm:pt>
    <dgm:pt modelId="{9B5C8465-7B55-4342-9D33-5DC0A20F3DEF}" type="sibTrans" cxnId="{C42D9571-86AF-4C8A-AA4C-67A620E3E7E4}">
      <dgm:prSet/>
      <dgm:spPr/>
      <dgm:t>
        <a:bodyPr/>
        <a:lstStyle/>
        <a:p>
          <a:endParaRPr lang="en-US"/>
        </a:p>
      </dgm:t>
    </dgm:pt>
    <dgm:pt modelId="{EB282B42-02D0-4F21-8A61-551BDB32D7E4}">
      <dgm:prSet/>
      <dgm:spPr/>
      <dgm:t>
        <a:bodyPr/>
        <a:lstStyle/>
        <a:p>
          <a:r>
            <a:rPr lang="en-GB"/>
            <a:t>NOW WHAT?</a:t>
          </a:r>
          <a:endParaRPr lang="en-US"/>
        </a:p>
      </dgm:t>
    </dgm:pt>
    <dgm:pt modelId="{205608FF-38DD-4F0B-A5D2-FE53552DDAEC}" type="parTrans" cxnId="{F1B546FC-8186-4B13-8433-AF6374710BF7}">
      <dgm:prSet/>
      <dgm:spPr/>
      <dgm:t>
        <a:bodyPr/>
        <a:lstStyle/>
        <a:p>
          <a:endParaRPr lang="en-US"/>
        </a:p>
      </dgm:t>
    </dgm:pt>
    <dgm:pt modelId="{E047345D-28C1-45D9-9BA6-9ED375928FB5}" type="sibTrans" cxnId="{F1B546FC-8186-4B13-8433-AF6374710BF7}">
      <dgm:prSet/>
      <dgm:spPr/>
      <dgm:t>
        <a:bodyPr/>
        <a:lstStyle/>
        <a:p>
          <a:endParaRPr lang="en-US"/>
        </a:p>
      </dgm:t>
    </dgm:pt>
    <dgm:pt modelId="{23B255BD-35A7-4881-89C9-7B844508B11C}">
      <dgm:prSet/>
      <dgm:spPr/>
      <dgm:t>
        <a:bodyPr/>
        <a:lstStyle/>
        <a:p>
          <a:r>
            <a:rPr lang="en-GB"/>
            <a:t>Adapted from work by Terry Borton and later developed by Driscoll</a:t>
          </a:r>
          <a:endParaRPr lang="en-US"/>
        </a:p>
      </dgm:t>
    </dgm:pt>
    <dgm:pt modelId="{FECFAD85-E54D-44AB-9F26-16B721C2D3F6}" type="parTrans" cxnId="{2BCC796E-1257-4CD3-9A3C-A79358015C83}">
      <dgm:prSet/>
      <dgm:spPr/>
      <dgm:t>
        <a:bodyPr/>
        <a:lstStyle/>
        <a:p>
          <a:endParaRPr lang="en-US"/>
        </a:p>
      </dgm:t>
    </dgm:pt>
    <dgm:pt modelId="{B9D4D031-69C5-4F51-99E6-E70BB6FF31B1}" type="sibTrans" cxnId="{2BCC796E-1257-4CD3-9A3C-A79358015C83}">
      <dgm:prSet/>
      <dgm:spPr/>
      <dgm:t>
        <a:bodyPr/>
        <a:lstStyle/>
        <a:p>
          <a:endParaRPr lang="en-US"/>
        </a:p>
      </dgm:t>
    </dgm:pt>
    <dgm:pt modelId="{0E73AE81-56D3-41C4-993C-7F810EE995BC}" type="pres">
      <dgm:prSet presAssocID="{2E2C87D6-545F-454A-BA74-C8CE777BE9FE}" presName="linear" presStyleCnt="0">
        <dgm:presLayoutVars>
          <dgm:animLvl val="lvl"/>
          <dgm:resizeHandles val="exact"/>
        </dgm:presLayoutVars>
      </dgm:prSet>
      <dgm:spPr/>
    </dgm:pt>
    <dgm:pt modelId="{C55C62A7-C652-404F-8C7F-5CEDFC61BE35}" type="pres">
      <dgm:prSet presAssocID="{172AA106-BD14-4188-B21A-A37F34F42E38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BB44195-ADF9-4F8D-A425-4E6DD1C9C3BB}" type="pres">
      <dgm:prSet presAssocID="{F4723614-0ECC-4E28-8130-4F310642CBF8}" presName="spacer" presStyleCnt="0"/>
      <dgm:spPr/>
    </dgm:pt>
    <dgm:pt modelId="{92D8E636-7CF8-47E6-BE11-0ED0A949622B}" type="pres">
      <dgm:prSet presAssocID="{1B510628-4C1B-41A9-AC0B-A74BA4548D5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81830540-B5AA-41AB-8212-046D11E0CCA9}" type="pres">
      <dgm:prSet presAssocID="{F41E66DD-27AC-4CEA-B89C-994F600A882D}" presName="spacer" presStyleCnt="0"/>
      <dgm:spPr/>
    </dgm:pt>
    <dgm:pt modelId="{226E0880-F47A-4FB5-9F3B-A028305724D5}" type="pres">
      <dgm:prSet presAssocID="{324F8AFE-E8EA-41B6-BA35-A18ABAAF8C6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2AA6067-EBF9-4732-B3C4-3D29204BE7DE}" type="pres">
      <dgm:prSet presAssocID="{9B5C8465-7B55-4342-9D33-5DC0A20F3DEF}" presName="spacer" presStyleCnt="0"/>
      <dgm:spPr/>
    </dgm:pt>
    <dgm:pt modelId="{A5C8B9D2-0C2F-48C7-B156-92C490A1DC52}" type="pres">
      <dgm:prSet presAssocID="{EB282B42-02D0-4F21-8A61-551BDB32D7E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CA27F97-BB68-404F-B83C-5385B1C0D68B}" type="pres">
      <dgm:prSet presAssocID="{E047345D-28C1-45D9-9BA6-9ED375928FB5}" presName="spacer" presStyleCnt="0"/>
      <dgm:spPr/>
    </dgm:pt>
    <dgm:pt modelId="{63323BD3-60A2-4EA8-A383-6CEE07FF847A}" type="pres">
      <dgm:prSet presAssocID="{23B255BD-35A7-4881-89C9-7B844508B11C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9B209E2D-87B1-4774-9055-6D935F6EE5DE}" type="presOf" srcId="{23B255BD-35A7-4881-89C9-7B844508B11C}" destId="{63323BD3-60A2-4EA8-A383-6CEE07FF847A}" srcOrd="0" destOrd="0" presId="urn:microsoft.com/office/officeart/2005/8/layout/vList2"/>
    <dgm:cxn modelId="{6C660744-64E9-47D7-B67B-CB10E8014570}" type="presOf" srcId="{324F8AFE-E8EA-41B6-BA35-A18ABAAF8C6D}" destId="{226E0880-F47A-4FB5-9F3B-A028305724D5}" srcOrd="0" destOrd="0" presId="urn:microsoft.com/office/officeart/2005/8/layout/vList2"/>
    <dgm:cxn modelId="{62627448-8EDB-49F4-AD7E-77BCBA442F04}" srcId="{2E2C87D6-545F-454A-BA74-C8CE777BE9FE}" destId="{1B510628-4C1B-41A9-AC0B-A74BA4548D55}" srcOrd="1" destOrd="0" parTransId="{54ECC6E7-2B82-4109-B8E4-BDD7575D9363}" sibTransId="{F41E66DD-27AC-4CEA-B89C-994F600A882D}"/>
    <dgm:cxn modelId="{419FD24B-7CF4-4D30-A411-ED0B622ED505}" type="presOf" srcId="{172AA106-BD14-4188-B21A-A37F34F42E38}" destId="{C55C62A7-C652-404F-8C7F-5CEDFC61BE35}" srcOrd="0" destOrd="0" presId="urn:microsoft.com/office/officeart/2005/8/layout/vList2"/>
    <dgm:cxn modelId="{2BCC796E-1257-4CD3-9A3C-A79358015C83}" srcId="{2E2C87D6-545F-454A-BA74-C8CE777BE9FE}" destId="{23B255BD-35A7-4881-89C9-7B844508B11C}" srcOrd="4" destOrd="0" parTransId="{FECFAD85-E54D-44AB-9F26-16B721C2D3F6}" sibTransId="{B9D4D031-69C5-4F51-99E6-E70BB6FF31B1}"/>
    <dgm:cxn modelId="{C42D9571-86AF-4C8A-AA4C-67A620E3E7E4}" srcId="{2E2C87D6-545F-454A-BA74-C8CE777BE9FE}" destId="{324F8AFE-E8EA-41B6-BA35-A18ABAAF8C6D}" srcOrd="2" destOrd="0" parTransId="{20F22ABA-8967-4959-8A60-B6CEE305AF54}" sibTransId="{9B5C8465-7B55-4342-9D33-5DC0A20F3DEF}"/>
    <dgm:cxn modelId="{E7AAEB5A-5AA0-4BAF-A88C-E1F9684848B0}" srcId="{2E2C87D6-545F-454A-BA74-C8CE777BE9FE}" destId="{172AA106-BD14-4188-B21A-A37F34F42E38}" srcOrd="0" destOrd="0" parTransId="{61A257EE-178B-468E-B3E7-3D8290C1722B}" sibTransId="{F4723614-0ECC-4E28-8130-4F310642CBF8}"/>
    <dgm:cxn modelId="{88E14C86-DB09-49F4-9522-7C33F6E22096}" type="presOf" srcId="{2E2C87D6-545F-454A-BA74-C8CE777BE9FE}" destId="{0E73AE81-56D3-41C4-993C-7F810EE995BC}" srcOrd="0" destOrd="0" presId="urn:microsoft.com/office/officeart/2005/8/layout/vList2"/>
    <dgm:cxn modelId="{FBF9238A-DADD-4F2E-9E91-426888064EFA}" type="presOf" srcId="{EB282B42-02D0-4F21-8A61-551BDB32D7E4}" destId="{A5C8B9D2-0C2F-48C7-B156-92C490A1DC52}" srcOrd="0" destOrd="0" presId="urn:microsoft.com/office/officeart/2005/8/layout/vList2"/>
    <dgm:cxn modelId="{C636EAF6-F827-4064-83A1-276E7130F594}" type="presOf" srcId="{1B510628-4C1B-41A9-AC0B-A74BA4548D55}" destId="{92D8E636-7CF8-47E6-BE11-0ED0A949622B}" srcOrd="0" destOrd="0" presId="urn:microsoft.com/office/officeart/2005/8/layout/vList2"/>
    <dgm:cxn modelId="{F1B546FC-8186-4B13-8433-AF6374710BF7}" srcId="{2E2C87D6-545F-454A-BA74-C8CE777BE9FE}" destId="{EB282B42-02D0-4F21-8A61-551BDB32D7E4}" srcOrd="3" destOrd="0" parTransId="{205608FF-38DD-4F0B-A5D2-FE53552DDAEC}" sibTransId="{E047345D-28C1-45D9-9BA6-9ED375928FB5}"/>
    <dgm:cxn modelId="{C9683C7B-F76F-4A3E-849D-4A586F3AB80A}" type="presParOf" srcId="{0E73AE81-56D3-41C4-993C-7F810EE995BC}" destId="{C55C62A7-C652-404F-8C7F-5CEDFC61BE35}" srcOrd="0" destOrd="0" presId="urn:microsoft.com/office/officeart/2005/8/layout/vList2"/>
    <dgm:cxn modelId="{F88A1593-87CB-4E3F-B53A-543C7652E201}" type="presParOf" srcId="{0E73AE81-56D3-41C4-993C-7F810EE995BC}" destId="{8BB44195-ADF9-4F8D-A425-4E6DD1C9C3BB}" srcOrd="1" destOrd="0" presId="urn:microsoft.com/office/officeart/2005/8/layout/vList2"/>
    <dgm:cxn modelId="{0801BD01-5E55-42BB-AEDB-96C7C2CDBF6B}" type="presParOf" srcId="{0E73AE81-56D3-41C4-993C-7F810EE995BC}" destId="{92D8E636-7CF8-47E6-BE11-0ED0A949622B}" srcOrd="2" destOrd="0" presId="urn:microsoft.com/office/officeart/2005/8/layout/vList2"/>
    <dgm:cxn modelId="{3DC4425E-CD87-4DDE-93A5-6B742DA7C8FA}" type="presParOf" srcId="{0E73AE81-56D3-41C4-993C-7F810EE995BC}" destId="{81830540-B5AA-41AB-8212-046D11E0CCA9}" srcOrd="3" destOrd="0" presId="urn:microsoft.com/office/officeart/2005/8/layout/vList2"/>
    <dgm:cxn modelId="{0C0CC261-A6AF-4DD2-8F40-EA3E5E9BAA85}" type="presParOf" srcId="{0E73AE81-56D3-41C4-993C-7F810EE995BC}" destId="{226E0880-F47A-4FB5-9F3B-A028305724D5}" srcOrd="4" destOrd="0" presId="urn:microsoft.com/office/officeart/2005/8/layout/vList2"/>
    <dgm:cxn modelId="{94F6A694-F6BD-4E74-B5BD-9136E9ADECBD}" type="presParOf" srcId="{0E73AE81-56D3-41C4-993C-7F810EE995BC}" destId="{92AA6067-EBF9-4732-B3C4-3D29204BE7DE}" srcOrd="5" destOrd="0" presId="urn:microsoft.com/office/officeart/2005/8/layout/vList2"/>
    <dgm:cxn modelId="{7EB1E73D-0EAD-4F4A-A6A2-A08DC49D1013}" type="presParOf" srcId="{0E73AE81-56D3-41C4-993C-7F810EE995BC}" destId="{A5C8B9D2-0C2F-48C7-B156-92C490A1DC52}" srcOrd="6" destOrd="0" presId="urn:microsoft.com/office/officeart/2005/8/layout/vList2"/>
    <dgm:cxn modelId="{638BE801-A56F-47BE-B74C-042DC5C1C56F}" type="presParOf" srcId="{0E73AE81-56D3-41C4-993C-7F810EE995BC}" destId="{CCA27F97-BB68-404F-B83C-5385B1C0D68B}" srcOrd="7" destOrd="0" presId="urn:microsoft.com/office/officeart/2005/8/layout/vList2"/>
    <dgm:cxn modelId="{32DE1ABA-3ABC-45DD-ADB7-6C17B7AE3B83}" type="presParOf" srcId="{0E73AE81-56D3-41C4-993C-7F810EE995BC}" destId="{63323BD3-60A2-4EA8-A383-6CEE07FF847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8AFD7BE-788D-472C-A5F8-A7C39E2D6A05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103A200-791C-4BF9-B8A0-7B13261C1E1E}">
      <dgm:prSet/>
      <dgm:spPr/>
      <dgm:t>
        <a:bodyPr/>
        <a:lstStyle/>
        <a:p>
          <a:r>
            <a:rPr lang="en-GB"/>
            <a:t>WHAT? Describes the situation.</a:t>
          </a:r>
          <a:endParaRPr lang="en-US"/>
        </a:p>
      </dgm:t>
    </dgm:pt>
    <dgm:pt modelId="{0D999A57-F9B1-45C9-844B-EDCB46CDC557}" type="parTrans" cxnId="{CA1F1691-9788-4C25-BFF2-4A84CFD44363}">
      <dgm:prSet/>
      <dgm:spPr/>
      <dgm:t>
        <a:bodyPr/>
        <a:lstStyle/>
        <a:p>
          <a:endParaRPr lang="en-US"/>
        </a:p>
      </dgm:t>
    </dgm:pt>
    <dgm:pt modelId="{555C7737-F7D9-457C-804F-F460173D5B1F}" type="sibTrans" cxnId="{CA1F1691-9788-4C25-BFF2-4A84CFD44363}">
      <dgm:prSet/>
      <dgm:spPr/>
      <dgm:t>
        <a:bodyPr/>
        <a:lstStyle/>
        <a:p>
          <a:endParaRPr lang="en-US"/>
        </a:p>
      </dgm:t>
    </dgm:pt>
    <dgm:pt modelId="{B5ED7DF0-722D-4A5A-9FD4-18226E7384AD}">
      <dgm:prSet/>
      <dgm:spPr/>
      <dgm:t>
        <a:bodyPr/>
        <a:lstStyle/>
        <a:p>
          <a:r>
            <a:rPr lang="en-GB"/>
            <a:t>SO WHAT? Analyses the experience</a:t>
          </a:r>
          <a:endParaRPr lang="en-US"/>
        </a:p>
      </dgm:t>
    </dgm:pt>
    <dgm:pt modelId="{8A5E52BD-2E82-4ABB-8D9A-74A4D251FBAF}" type="parTrans" cxnId="{9B323DBB-6EDE-4D39-9217-B0D16E414A56}">
      <dgm:prSet/>
      <dgm:spPr/>
      <dgm:t>
        <a:bodyPr/>
        <a:lstStyle/>
        <a:p>
          <a:endParaRPr lang="en-US"/>
        </a:p>
      </dgm:t>
    </dgm:pt>
    <dgm:pt modelId="{0639BA0E-8662-4780-8A7D-01BBF616D8BB}" type="sibTrans" cxnId="{9B323DBB-6EDE-4D39-9217-B0D16E414A56}">
      <dgm:prSet/>
      <dgm:spPr/>
      <dgm:t>
        <a:bodyPr/>
        <a:lstStyle/>
        <a:p>
          <a:endParaRPr lang="en-US"/>
        </a:p>
      </dgm:t>
    </dgm:pt>
    <dgm:pt modelId="{80DA4FCC-9537-4178-B601-09ED9E08AAAE}">
      <dgm:prSet/>
      <dgm:spPr/>
      <dgm:t>
        <a:bodyPr/>
        <a:lstStyle/>
        <a:p>
          <a:r>
            <a:rPr lang="en-GB"/>
            <a:t>NOW WHAT? Identifies actions for inprovement</a:t>
          </a:r>
          <a:endParaRPr lang="en-US"/>
        </a:p>
      </dgm:t>
    </dgm:pt>
    <dgm:pt modelId="{54E29665-C940-4FF5-B8F8-E53BE169FD10}" type="parTrans" cxnId="{A24043E1-0DC5-4C3D-A4FE-421F8A0A2F82}">
      <dgm:prSet/>
      <dgm:spPr/>
      <dgm:t>
        <a:bodyPr/>
        <a:lstStyle/>
        <a:p>
          <a:endParaRPr lang="en-US"/>
        </a:p>
      </dgm:t>
    </dgm:pt>
    <dgm:pt modelId="{42038DF0-D3FD-4AE1-989F-C797E35B4E84}" type="sibTrans" cxnId="{A24043E1-0DC5-4C3D-A4FE-421F8A0A2F82}">
      <dgm:prSet/>
      <dgm:spPr/>
      <dgm:t>
        <a:bodyPr/>
        <a:lstStyle/>
        <a:p>
          <a:endParaRPr lang="en-US"/>
        </a:p>
      </dgm:t>
    </dgm:pt>
    <dgm:pt modelId="{2B95193D-2E1A-494A-B975-481E63E268CA}" type="pres">
      <dgm:prSet presAssocID="{18AFD7BE-788D-472C-A5F8-A7C39E2D6A05}" presName="linear" presStyleCnt="0">
        <dgm:presLayoutVars>
          <dgm:animLvl val="lvl"/>
          <dgm:resizeHandles val="exact"/>
        </dgm:presLayoutVars>
      </dgm:prSet>
      <dgm:spPr/>
    </dgm:pt>
    <dgm:pt modelId="{F81DE998-A10A-40D4-BA67-80E3395988CD}" type="pres">
      <dgm:prSet presAssocID="{8103A200-791C-4BF9-B8A0-7B13261C1E1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B14509A-B08F-41D2-B539-0C1D9AF6ED3B}" type="pres">
      <dgm:prSet presAssocID="{555C7737-F7D9-457C-804F-F460173D5B1F}" presName="spacer" presStyleCnt="0"/>
      <dgm:spPr/>
    </dgm:pt>
    <dgm:pt modelId="{0B52ABDC-D3A8-4490-9ED4-1D9570205D44}" type="pres">
      <dgm:prSet presAssocID="{B5ED7DF0-722D-4A5A-9FD4-18226E7384A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9C88A9E-0F56-454F-B585-05EF9546952B}" type="pres">
      <dgm:prSet presAssocID="{0639BA0E-8662-4780-8A7D-01BBF616D8BB}" presName="spacer" presStyleCnt="0"/>
      <dgm:spPr/>
    </dgm:pt>
    <dgm:pt modelId="{0C4D97DD-BF17-48CE-8458-DA0EDE9767EC}" type="pres">
      <dgm:prSet presAssocID="{80DA4FCC-9537-4178-B601-09ED9E08AAA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F07ED04-307C-4985-A0B6-FA6F76D0EAFD}" type="presOf" srcId="{18AFD7BE-788D-472C-A5F8-A7C39E2D6A05}" destId="{2B95193D-2E1A-494A-B975-481E63E268CA}" srcOrd="0" destOrd="0" presId="urn:microsoft.com/office/officeart/2005/8/layout/vList2"/>
    <dgm:cxn modelId="{F451DA26-2480-40B4-BD55-BCD0E0CC074C}" type="presOf" srcId="{80DA4FCC-9537-4178-B601-09ED9E08AAAE}" destId="{0C4D97DD-BF17-48CE-8458-DA0EDE9767EC}" srcOrd="0" destOrd="0" presId="urn:microsoft.com/office/officeart/2005/8/layout/vList2"/>
    <dgm:cxn modelId="{9AEB7666-2AA4-42BE-8D87-D3D42D7F8D72}" type="presOf" srcId="{B5ED7DF0-722D-4A5A-9FD4-18226E7384AD}" destId="{0B52ABDC-D3A8-4490-9ED4-1D9570205D44}" srcOrd="0" destOrd="0" presId="urn:microsoft.com/office/officeart/2005/8/layout/vList2"/>
    <dgm:cxn modelId="{CA1F1691-9788-4C25-BFF2-4A84CFD44363}" srcId="{18AFD7BE-788D-472C-A5F8-A7C39E2D6A05}" destId="{8103A200-791C-4BF9-B8A0-7B13261C1E1E}" srcOrd="0" destOrd="0" parTransId="{0D999A57-F9B1-45C9-844B-EDCB46CDC557}" sibTransId="{555C7737-F7D9-457C-804F-F460173D5B1F}"/>
    <dgm:cxn modelId="{9B323DBB-6EDE-4D39-9217-B0D16E414A56}" srcId="{18AFD7BE-788D-472C-A5F8-A7C39E2D6A05}" destId="{B5ED7DF0-722D-4A5A-9FD4-18226E7384AD}" srcOrd="1" destOrd="0" parTransId="{8A5E52BD-2E82-4ABB-8D9A-74A4D251FBAF}" sibTransId="{0639BA0E-8662-4780-8A7D-01BBF616D8BB}"/>
    <dgm:cxn modelId="{A24043E1-0DC5-4C3D-A4FE-421F8A0A2F82}" srcId="{18AFD7BE-788D-472C-A5F8-A7C39E2D6A05}" destId="{80DA4FCC-9537-4178-B601-09ED9E08AAAE}" srcOrd="2" destOrd="0" parTransId="{54E29665-C940-4FF5-B8F8-E53BE169FD10}" sibTransId="{42038DF0-D3FD-4AE1-989F-C797E35B4E84}"/>
    <dgm:cxn modelId="{29CDBEE4-7C91-4A08-8B6D-DC4A29DF9710}" type="presOf" srcId="{8103A200-791C-4BF9-B8A0-7B13261C1E1E}" destId="{F81DE998-A10A-40D4-BA67-80E3395988CD}" srcOrd="0" destOrd="0" presId="urn:microsoft.com/office/officeart/2005/8/layout/vList2"/>
    <dgm:cxn modelId="{106FA600-55E3-46C7-B604-90FE75BBB530}" type="presParOf" srcId="{2B95193D-2E1A-494A-B975-481E63E268CA}" destId="{F81DE998-A10A-40D4-BA67-80E3395988CD}" srcOrd="0" destOrd="0" presId="urn:microsoft.com/office/officeart/2005/8/layout/vList2"/>
    <dgm:cxn modelId="{85FDE7BD-F46C-4745-A779-B3DAD8A7E3EC}" type="presParOf" srcId="{2B95193D-2E1A-494A-B975-481E63E268CA}" destId="{5B14509A-B08F-41D2-B539-0C1D9AF6ED3B}" srcOrd="1" destOrd="0" presId="urn:microsoft.com/office/officeart/2005/8/layout/vList2"/>
    <dgm:cxn modelId="{531193E2-2754-46C4-96D5-748FB7C27AC8}" type="presParOf" srcId="{2B95193D-2E1A-494A-B975-481E63E268CA}" destId="{0B52ABDC-D3A8-4490-9ED4-1D9570205D44}" srcOrd="2" destOrd="0" presId="urn:microsoft.com/office/officeart/2005/8/layout/vList2"/>
    <dgm:cxn modelId="{087D11E0-5543-46C8-9492-EE6CA287F986}" type="presParOf" srcId="{2B95193D-2E1A-494A-B975-481E63E268CA}" destId="{D9C88A9E-0F56-454F-B585-05EF9546952B}" srcOrd="3" destOrd="0" presId="urn:microsoft.com/office/officeart/2005/8/layout/vList2"/>
    <dgm:cxn modelId="{C8CC9392-E3F5-425C-8DE1-DADE18950361}" type="presParOf" srcId="{2B95193D-2E1A-494A-B975-481E63E268CA}" destId="{0C4D97DD-BF17-48CE-8458-DA0EDE9767E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6E17ABC-0058-42EB-A057-FE4E7376A9CD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94B46CA-170D-4FA6-8461-480189A8B065}">
      <dgm:prSet/>
      <dgm:spPr/>
      <dgm:t>
        <a:bodyPr/>
        <a:lstStyle/>
        <a:p>
          <a:r>
            <a:rPr lang="en-GB"/>
            <a:t>Reflection in Health and Social Care</a:t>
          </a:r>
          <a:endParaRPr lang="en-US"/>
        </a:p>
      </dgm:t>
    </dgm:pt>
    <dgm:pt modelId="{40239696-FA11-4E25-A1BE-E3F06E2FC544}" type="parTrans" cxnId="{FDAE446E-A8CC-4BEC-88C0-AF2762343707}">
      <dgm:prSet/>
      <dgm:spPr/>
      <dgm:t>
        <a:bodyPr/>
        <a:lstStyle/>
        <a:p>
          <a:endParaRPr lang="en-US"/>
        </a:p>
      </dgm:t>
    </dgm:pt>
    <dgm:pt modelId="{BA47B56C-EBA1-4A85-83B1-6CF9BD69C4EF}" type="sibTrans" cxnId="{FDAE446E-A8CC-4BEC-88C0-AF2762343707}">
      <dgm:prSet/>
      <dgm:spPr/>
      <dgm:t>
        <a:bodyPr/>
        <a:lstStyle/>
        <a:p>
          <a:endParaRPr lang="en-US"/>
        </a:p>
      </dgm:t>
    </dgm:pt>
    <dgm:pt modelId="{87E8649F-FA9E-48E5-A929-5A819C995686}">
      <dgm:prSet/>
      <dgm:spPr/>
      <dgm:t>
        <a:bodyPr/>
        <a:lstStyle/>
        <a:p>
          <a:r>
            <a:rPr lang="en-GB"/>
            <a:t>Improves patient safety</a:t>
          </a:r>
          <a:endParaRPr lang="en-US"/>
        </a:p>
      </dgm:t>
    </dgm:pt>
    <dgm:pt modelId="{23842325-5A21-41A2-B432-9ED83F96163F}" type="parTrans" cxnId="{6DE056EC-9C8E-4DCD-A2E6-9141EA5A1FA1}">
      <dgm:prSet/>
      <dgm:spPr/>
      <dgm:t>
        <a:bodyPr/>
        <a:lstStyle/>
        <a:p>
          <a:endParaRPr lang="en-US"/>
        </a:p>
      </dgm:t>
    </dgm:pt>
    <dgm:pt modelId="{F95408D7-03CF-424C-A818-2BE58A6B93A3}" type="sibTrans" cxnId="{6DE056EC-9C8E-4DCD-A2E6-9141EA5A1FA1}">
      <dgm:prSet/>
      <dgm:spPr/>
      <dgm:t>
        <a:bodyPr/>
        <a:lstStyle/>
        <a:p>
          <a:endParaRPr lang="en-US"/>
        </a:p>
      </dgm:t>
    </dgm:pt>
    <dgm:pt modelId="{C3823128-F163-487C-80AB-42A30A6AB77E}">
      <dgm:prSet/>
      <dgm:spPr/>
      <dgm:t>
        <a:bodyPr/>
        <a:lstStyle/>
        <a:p>
          <a:r>
            <a:rPr lang="en-GB"/>
            <a:t>Enhances Quality of care. </a:t>
          </a:r>
          <a:endParaRPr lang="en-US"/>
        </a:p>
      </dgm:t>
    </dgm:pt>
    <dgm:pt modelId="{86AF50EC-ECFA-4935-AF6A-63190D53F13D}" type="parTrans" cxnId="{9A424404-B19C-4F14-B111-D9D6DEBA13E8}">
      <dgm:prSet/>
      <dgm:spPr/>
      <dgm:t>
        <a:bodyPr/>
        <a:lstStyle/>
        <a:p>
          <a:endParaRPr lang="en-US"/>
        </a:p>
      </dgm:t>
    </dgm:pt>
    <dgm:pt modelId="{1BE596B6-0DD8-410D-8717-E407C2B7AC52}" type="sibTrans" cxnId="{9A424404-B19C-4F14-B111-D9D6DEBA13E8}">
      <dgm:prSet/>
      <dgm:spPr/>
      <dgm:t>
        <a:bodyPr/>
        <a:lstStyle/>
        <a:p>
          <a:endParaRPr lang="en-US"/>
        </a:p>
      </dgm:t>
    </dgm:pt>
    <dgm:pt modelId="{AC5C6755-6382-42DC-8BA4-A50BD33B99C4}">
      <dgm:prSet/>
      <dgm:spPr/>
      <dgm:t>
        <a:bodyPr/>
        <a:lstStyle/>
        <a:p>
          <a:r>
            <a:rPr lang="en-GB"/>
            <a:t>Approved in line with the revalidation standards set by the Nursing and Midwifery Council</a:t>
          </a:r>
          <a:endParaRPr lang="en-US"/>
        </a:p>
      </dgm:t>
    </dgm:pt>
    <dgm:pt modelId="{5E01B7CD-E1E1-4BB6-BAB0-DD48CEBDF838}" type="parTrans" cxnId="{5C98CB02-4CFE-468D-BA2B-7D21C8F98ACB}">
      <dgm:prSet/>
      <dgm:spPr/>
      <dgm:t>
        <a:bodyPr/>
        <a:lstStyle/>
        <a:p>
          <a:endParaRPr lang="en-US"/>
        </a:p>
      </dgm:t>
    </dgm:pt>
    <dgm:pt modelId="{351B2A10-963D-4987-9681-12B7F92294F2}" type="sibTrans" cxnId="{5C98CB02-4CFE-468D-BA2B-7D21C8F98ACB}">
      <dgm:prSet/>
      <dgm:spPr/>
      <dgm:t>
        <a:bodyPr/>
        <a:lstStyle/>
        <a:p>
          <a:endParaRPr lang="en-US"/>
        </a:p>
      </dgm:t>
    </dgm:pt>
    <dgm:pt modelId="{4DA30781-27E0-451A-B9C0-CB3F5D3AF051}" type="pres">
      <dgm:prSet presAssocID="{96E17ABC-0058-42EB-A057-FE4E7376A9CD}" presName="vert0" presStyleCnt="0">
        <dgm:presLayoutVars>
          <dgm:dir/>
          <dgm:animOne val="branch"/>
          <dgm:animLvl val="lvl"/>
        </dgm:presLayoutVars>
      </dgm:prSet>
      <dgm:spPr/>
    </dgm:pt>
    <dgm:pt modelId="{F92853F6-E888-4EF0-BCBA-11B4EC444C00}" type="pres">
      <dgm:prSet presAssocID="{094B46CA-170D-4FA6-8461-480189A8B065}" presName="thickLine" presStyleLbl="alignNode1" presStyleIdx="0" presStyleCnt="4"/>
      <dgm:spPr/>
    </dgm:pt>
    <dgm:pt modelId="{E41F14E6-EC60-4CFF-AD95-FDB78C96F71F}" type="pres">
      <dgm:prSet presAssocID="{094B46CA-170D-4FA6-8461-480189A8B065}" presName="horz1" presStyleCnt="0"/>
      <dgm:spPr/>
    </dgm:pt>
    <dgm:pt modelId="{37B79119-DC08-4F64-9E0C-6A63FE611CE0}" type="pres">
      <dgm:prSet presAssocID="{094B46CA-170D-4FA6-8461-480189A8B065}" presName="tx1" presStyleLbl="revTx" presStyleIdx="0" presStyleCnt="4"/>
      <dgm:spPr/>
    </dgm:pt>
    <dgm:pt modelId="{BAE7CF75-5909-4C46-8006-E6D410B9993B}" type="pres">
      <dgm:prSet presAssocID="{094B46CA-170D-4FA6-8461-480189A8B065}" presName="vert1" presStyleCnt="0"/>
      <dgm:spPr/>
    </dgm:pt>
    <dgm:pt modelId="{A1A828E0-0B9F-4170-A343-64D96DB52D7E}" type="pres">
      <dgm:prSet presAssocID="{87E8649F-FA9E-48E5-A929-5A819C995686}" presName="thickLine" presStyleLbl="alignNode1" presStyleIdx="1" presStyleCnt="4"/>
      <dgm:spPr/>
    </dgm:pt>
    <dgm:pt modelId="{9D94C9F5-A68F-41DE-B083-4CCB90B33B44}" type="pres">
      <dgm:prSet presAssocID="{87E8649F-FA9E-48E5-A929-5A819C995686}" presName="horz1" presStyleCnt="0"/>
      <dgm:spPr/>
    </dgm:pt>
    <dgm:pt modelId="{8F49008E-FA43-4FE2-8875-61437A04C680}" type="pres">
      <dgm:prSet presAssocID="{87E8649F-FA9E-48E5-A929-5A819C995686}" presName="tx1" presStyleLbl="revTx" presStyleIdx="1" presStyleCnt="4"/>
      <dgm:spPr/>
    </dgm:pt>
    <dgm:pt modelId="{FB547EC6-4E1B-4FF1-9890-77BA6270081C}" type="pres">
      <dgm:prSet presAssocID="{87E8649F-FA9E-48E5-A929-5A819C995686}" presName="vert1" presStyleCnt="0"/>
      <dgm:spPr/>
    </dgm:pt>
    <dgm:pt modelId="{E889E14A-BB24-4851-ABBC-5959C1D0E524}" type="pres">
      <dgm:prSet presAssocID="{C3823128-F163-487C-80AB-42A30A6AB77E}" presName="thickLine" presStyleLbl="alignNode1" presStyleIdx="2" presStyleCnt="4"/>
      <dgm:spPr/>
    </dgm:pt>
    <dgm:pt modelId="{2939C256-B06C-40D0-AE42-EA797D464D57}" type="pres">
      <dgm:prSet presAssocID="{C3823128-F163-487C-80AB-42A30A6AB77E}" presName="horz1" presStyleCnt="0"/>
      <dgm:spPr/>
    </dgm:pt>
    <dgm:pt modelId="{69021330-00BD-4F8C-BAC5-F474057B5E62}" type="pres">
      <dgm:prSet presAssocID="{C3823128-F163-487C-80AB-42A30A6AB77E}" presName="tx1" presStyleLbl="revTx" presStyleIdx="2" presStyleCnt="4"/>
      <dgm:spPr/>
    </dgm:pt>
    <dgm:pt modelId="{03FDAC82-0E45-4253-871E-5A2E5257D22B}" type="pres">
      <dgm:prSet presAssocID="{C3823128-F163-487C-80AB-42A30A6AB77E}" presName="vert1" presStyleCnt="0"/>
      <dgm:spPr/>
    </dgm:pt>
    <dgm:pt modelId="{13538208-BC39-4608-8228-31A63466F699}" type="pres">
      <dgm:prSet presAssocID="{AC5C6755-6382-42DC-8BA4-A50BD33B99C4}" presName="thickLine" presStyleLbl="alignNode1" presStyleIdx="3" presStyleCnt="4"/>
      <dgm:spPr/>
    </dgm:pt>
    <dgm:pt modelId="{6D53DC41-C427-4A24-9043-A5EE230E8D8D}" type="pres">
      <dgm:prSet presAssocID="{AC5C6755-6382-42DC-8BA4-A50BD33B99C4}" presName="horz1" presStyleCnt="0"/>
      <dgm:spPr/>
    </dgm:pt>
    <dgm:pt modelId="{C33074C5-073E-40BF-BE43-946880151041}" type="pres">
      <dgm:prSet presAssocID="{AC5C6755-6382-42DC-8BA4-A50BD33B99C4}" presName="tx1" presStyleLbl="revTx" presStyleIdx="3" presStyleCnt="4"/>
      <dgm:spPr/>
    </dgm:pt>
    <dgm:pt modelId="{C1C07FB9-2107-4DFB-8FCE-099C26852E5B}" type="pres">
      <dgm:prSet presAssocID="{AC5C6755-6382-42DC-8BA4-A50BD33B99C4}" presName="vert1" presStyleCnt="0"/>
      <dgm:spPr/>
    </dgm:pt>
  </dgm:ptLst>
  <dgm:cxnLst>
    <dgm:cxn modelId="{5C98CB02-4CFE-468D-BA2B-7D21C8F98ACB}" srcId="{96E17ABC-0058-42EB-A057-FE4E7376A9CD}" destId="{AC5C6755-6382-42DC-8BA4-A50BD33B99C4}" srcOrd="3" destOrd="0" parTransId="{5E01B7CD-E1E1-4BB6-BAB0-DD48CEBDF838}" sibTransId="{351B2A10-963D-4987-9681-12B7F92294F2}"/>
    <dgm:cxn modelId="{9A424404-B19C-4F14-B111-D9D6DEBA13E8}" srcId="{96E17ABC-0058-42EB-A057-FE4E7376A9CD}" destId="{C3823128-F163-487C-80AB-42A30A6AB77E}" srcOrd="2" destOrd="0" parTransId="{86AF50EC-ECFA-4935-AF6A-63190D53F13D}" sibTransId="{1BE596B6-0DD8-410D-8717-E407C2B7AC52}"/>
    <dgm:cxn modelId="{E858531A-173D-43AC-A680-C34DDB42348B}" type="presOf" srcId="{AC5C6755-6382-42DC-8BA4-A50BD33B99C4}" destId="{C33074C5-073E-40BF-BE43-946880151041}" srcOrd="0" destOrd="0" presId="urn:microsoft.com/office/officeart/2008/layout/LinedList"/>
    <dgm:cxn modelId="{DA21F34A-D937-4848-A1CE-5F8283D7A86A}" type="presOf" srcId="{C3823128-F163-487C-80AB-42A30A6AB77E}" destId="{69021330-00BD-4F8C-BAC5-F474057B5E62}" srcOrd="0" destOrd="0" presId="urn:microsoft.com/office/officeart/2008/layout/LinedList"/>
    <dgm:cxn modelId="{FDAE446E-A8CC-4BEC-88C0-AF2762343707}" srcId="{96E17ABC-0058-42EB-A057-FE4E7376A9CD}" destId="{094B46CA-170D-4FA6-8461-480189A8B065}" srcOrd="0" destOrd="0" parTransId="{40239696-FA11-4E25-A1BE-E3F06E2FC544}" sibTransId="{BA47B56C-EBA1-4A85-83B1-6CF9BD69C4EF}"/>
    <dgm:cxn modelId="{16D73471-C6B0-461C-84C1-F9D4E8006568}" type="presOf" srcId="{96E17ABC-0058-42EB-A057-FE4E7376A9CD}" destId="{4DA30781-27E0-451A-B9C0-CB3F5D3AF051}" srcOrd="0" destOrd="0" presId="urn:microsoft.com/office/officeart/2008/layout/LinedList"/>
    <dgm:cxn modelId="{F3FDD990-AF02-4B88-9ACA-B6F7D585678A}" type="presOf" srcId="{094B46CA-170D-4FA6-8461-480189A8B065}" destId="{37B79119-DC08-4F64-9E0C-6A63FE611CE0}" srcOrd="0" destOrd="0" presId="urn:microsoft.com/office/officeart/2008/layout/LinedList"/>
    <dgm:cxn modelId="{5C7A7FDE-ADA1-472F-BF6C-FC96147A79FC}" type="presOf" srcId="{87E8649F-FA9E-48E5-A929-5A819C995686}" destId="{8F49008E-FA43-4FE2-8875-61437A04C680}" srcOrd="0" destOrd="0" presId="urn:microsoft.com/office/officeart/2008/layout/LinedList"/>
    <dgm:cxn modelId="{6DE056EC-9C8E-4DCD-A2E6-9141EA5A1FA1}" srcId="{96E17ABC-0058-42EB-A057-FE4E7376A9CD}" destId="{87E8649F-FA9E-48E5-A929-5A819C995686}" srcOrd="1" destOrd="0" parTransId="{23842325-5A21-41A2-B432-9ED83F96163F}" sibTransId="{F95408D7-03CF-424C-A818-2BE58A6B93A3}"/>
    <dgm:cxn modelId="{B1C57E59-9633-4941-B525-8DFB199EEBCA}" type="presParOf" srcId="{4DA30781-27E0-451A-B9C0-CB3F5D3AF051}" destId="{F92853F6-E888-4EF0-BCBA-11B4EC444C00}" srcOrd="0" destOrd="0" presId="urn:microsoft.com/office/officeart/2008/layout/LinedList"/>
    <dgm:cxn modelId="{829EACFB-0D64-4B0D-B230-9817F9CA38F1}" type="presParOf" srcId="{4DA30781-27E0-451A-B9C0-CB3F5D3AF051}" destId="{E41F14E6-EC60-4CFF-AD95-FDB78C96F71F}" srcOrd="1" destOrd="0" presId="urn:microsoft.com/office/officeart/2008/layout/LinedList"/>
    <dgm:cxn modelId="{95467195-487D-4987-9205-733E18E299AA}" type="presParOf" srcId="{E41F14E6-EC60-4CFF-AD95-FDB78C96F71F}" destId="{37B79119-DC08-4F64-9E0C-6A63FE611CE0}" srcOrd="0" destOrd="0" presId="urn:microsoft.com/office/officeart/2008/layout/LinedList"/>
    <dgm:cxn modelId="{2687C3ED-7BEE-4B85-9B40-47BB95B39C4F}" type="presParOf" srcId="{E41F14E6-EC60-4CFF-AD95-FDB78C96F71F}" destId="{BAE7CF75-5909-4C46-8006-E6D410B9993B}" srcOrd="1" destOrd="0" presId="urn:microsoft.com/office/officeart/2008/layout/LinedList"/>
    <dgm:cxn modelId="{2892052D-6EE4-4BE1-BD11-86EE47807A51}" type="presParOf" srcId="{4DA30781-27E0-451A-B9C0-CB3F5D3AF051}" destId="{A1A828E0-0B9F-4170-A343-64D96DB52D7E}" srcOrd="2" destOrd="0" presId="urn:microsoft.com/office/officeart/2008/layout/LinedList"/>
    <dgm:cxn modelId="{BCEA5D33-A490-4A6B-977D-0BF8885280AC}" type="presParOf" srcId="{4DA30781-27E0-451A-B9C0-CB3F5D3AF051}" destId="{9D94C9F5-A68F-41DE-B083-4CCB90B33B44}" srcOrd="3" destOrd="0" presId="urn:microsoft.com/office/officeart/2008/layout/LinedList"/>
    <dgm:cxn modelId="{91A30CA2-4313-4AE1-BB7F-171305E64204}" type="presParOf" srcId="{9D94C9F5-A68F-41DE-B083-4CCB90B33B44}" destId="{8F49008E-FA43-4FE2-8875-61437A04C680}" srcOrd="0" destOrd="0" presId="urn:microsoft.com/office/officeart/2008/layout/LinedList"/>
    <dgm:cxn modelId="{E4806D86-08DF-4FC5-8C28-34140AB96081}" type="presParOf" srcId="{9D94C9F5-A68F-41DE-B083-4CCB90B33B44}" destId="{FB547EC6-4E1B-4FF1-9890-77BA6270081C}" srcOrd="1" destOrd="0" presId="urn:microsoft.com/office/officeart/2008/layout/LinedList"/>
    <dgm:cxn modelId="{761ABDF3-4B9A-41BB-BD6A-1EB804348C9A}" type="presParOf" srcId="{4DA30781-27E0-451A-B9C0-CB3F5D3AF051}" destId="{E889E14A-BB24-4851-ABBC-5959C1D0E524}" srcOrd="4" destOrd="0" presId="urn:microsoft.com/office/officeart/2008/layout/LinedList"/>
    <dgm:cxn modelId="{86AC1E04-EE85-4EB5-9CB1-3E989177FBB2}" type="presParOf" srcId="{4DA30781-27E0-451A-B9C0-CB3F5D3AF051}" destId="{2939C256-B06C-40D0-AE42-EA797D464D57}" srcOrd="5" destOrd="0" presId="urn:microsoft.com/office/officeart/2008/layout/LinedList"/>
    <dgm:cxn modelId="{11183562-B121-4280-A51D-5E57CEDC0C18}" type="presParOf" srcId="{2939C256-B06C-40D0-AE42-EA797D464D57}" destId="{69021330-00BD-4F8C-BAC5-F474057B5E62}" srcOrd="0" destOrd="0" presId="urn:microsoft.com/office/officeart/2008/layout/LinedList"/>
    <dgm:cxn modelId="{B3CC9460-D4F0-429E-95BD-91D0CB6A6E80}" type="presParOf" srcId="{2939C256-B06C-40D0-AE42-EA797D464D57}" destId="{03FDAC82-0E45-4253-871E-5A2E5257D22B}" srcOrd="1" destOrd="0" presId="urn:microsoft.com/office/officeart/2008/layout/LinedList"/>
    <dgm:cxn modelId="{B604CFC2-8941-45C7-A1F3-66F82EBA03FA}" type="presParOf" srcId="{4DA30781-27E0-451A-B9C0-CB3F5D3AF051}" destId="{13538208-BC39-4608-8228-31A63466F699}" srcOrd="6" destOrd="0" presId="urn:microsoft.com/office/officeart/2008/layout/LinedList"/>
    <dgm:cxn modelId="{22698197-DF85-4F69-A2FD-BA0AC084A179}" type="presParOf" srcId="{4DA30781-27E0-451A-B9C0-CB3F5D3AF051}" destId="{6D53DC41-C427-4A24-9043-A5EE230E8D8D}" srcOrd="7" destOrd="0" presId="urn:microsoft.com/office/officeart/2008/layout/LinedList"/>
    <dgm:cxn modelId="{D02D70E6-2340-4922-ACBD-6C1537F9DED6}" type="presParOf" srcId="{6D53DC41-C427-4A24-9043-A5EE230E8D8D}" destId="{C33074C5-073E-40BF-BE43-946880151041}" srcOrd="0" destOrd="0" presId="urn:microsoft.com/office/officeart/2008/layout/LinedList"/>
    <dgm:cxn modelId="{6E9AF995-830D-4004-8CFF-45D36D881766}" type="presParOf" srcId="{6D53DC41-C427-4A24-9043-A5EE230E8D8D}" destId="{C1C07FB9-2107-4DFB-8FCE-099C26852E5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C56D92D-964C-44BF-A08F-D62149D17702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7CC79EEE-FAA8-4063-834C-223FDD9C106C}">
      <dgm:prSet/>
      <dgm:spPr/>
      <dgm:t>
        <a:bodyPr/>
        <a:lstStyle/>
        <a:p>
          <a:r>
            <a:rPr lang="en-GB"/>
            <a:t>Driscoll's Module provides a clear structure for reflection</a:t>
          </a:r>
          <a:endParaRPr lang="en-US"/>
        </a:p>
      </dgm:t>
    </dgm:pt>
    <dgm:pt modelId="{6AB5956F-3721-48B1-98B1-054915B33F30}" type="parTrans" cxnId="{BC57F917-B379-47FE-A8A0-3CC50322DA3D}">
      <dgm:prSet/>
      <dgm:spPr/>
      <dgm:t>
        <a:bodyPr/>
        <a:lstStyle/>
        <a:p>
          <a:endParaRPr lang="en-US"/>
        </a:p>
      </dgm:t>
    </dgm:pt>
    <dgm:pt modelId="{D4D18845-0BDE-4147-B871-E6DB5C4A1E56}" type="sibTrans" cxnId="{BC57F917-B379-47FE-A8A0-3CC50322DA3D}">
      <dgm:prSet/>
      <dgm:spPr/>
      <dgm:t>
        <a:bodyPr/>
        <a:lstStyle/>
        <a:p>
          <a:endParaRPr lang="en-US"/>
        </a:p>
      </dgm:t>
    </dgm:pt>
    <dgm:pt modelId="{AB727A17-26AF-4950-B125-1C57A51D430E}">
      <dgm:prSet/>
      <dgm:spPr/>
      <dgm:t>
        <a:bodyPr/>
        <a:lstStyle/>
        <a:p>
          <a:r>
            <a:rPr lang="en-GB"/>
            <a:t>Improves patient outcomes</a:t>
          </a:r>
          <a:endParaRPr lang="en-US"/>
        </a:p>
      </dgm:t>
    </dgm:pt>
    <dgm:pt modelId="{A308DD0A-1FE9-4780-9D1F-A0C9D7AA4AE3}" type="parTrans" cxnId="{5C81D79C-0036-46FB-9CB0-8F3D74E388E3}">
      <dgm:prSet/>
      <dgm:spPr/>
      <dgm:t>
        <a:bodyPr/>
        <a:lstStyle/>
        <a:p>
          <a:endParaRPr lang="en-US"/>
        </a:p>
      </dgm:t>
    </dgm:pt>
    <dgm:pt modelId="{DF35F0AE-0666-4DB5-8DD1-D1FC2FE85DD4}" type="sibTrans" cxnId="{5C81D79C-0036-46FB-9CB0-8F3D74E388E3}">
      <dgm:prSet/>
      <dgm:spPr/>
      <dgm:t>
        <a:bodyPr/>
        <a:lstStyle/>
        <a:p>
          <a:endParaRPr lang="en-US"/>
        </a:p>
      </dgm:t>
    </dgm:pt>
    <dgm:pt modelId="{5969D798-26D6-4773-82F0-7CB922EDDDA5}">
      <dgm:prSet/>
      <dgm:spPr/>
      <dgm:t>
        <a:bodyPr/>
        <a:lstStyle/>
        <a:p>
          <a:r>
            <a:rPr lang="en-GB"/>
            <a:t>Develops professional skills</a:t>
          </a:r>
          <a:endParaRPr lang="en-US"/>
        </a:p>
      </dgm:t>
    </dgm:pt>
    <dgm:pt modelId="{169C18BB-41CE-4C5C-A5D9-63FFF4CEDF49}" type="parTrans" cxnId="{69434506-259D-4D56-9E8C-6C2DCF74F3FB}">
      <dgm:prSet/>
      <dgm:spPr/>
      <dgm:t>
        <a:bodyPr/>
        <a:lstStyle/>
        <a:p>
          <a:endParaRPr lang="en-US"/>
        </a:p>
      </dgm:t>
    </dgm:pt>
    <dgm:pt modelId="{CCC47BA2-B7D2-472F-AB03-186B76B1045B}" type="sibTrans" cxnId="{69434506-259D-4D56-9E8C-6C2DCF74F3FB}">
      <dgm:prSet/>
      <dgm:spPr/>
      <dgm:t>
        <a:bodyPr/>
        <a:lstStyle/>
        <a:p>
          <a:endParaRPr lang="en-US"/>
        </a:p>
      </dgm:t>
    </dgm:pt>
    <dgm:pt modelId="{C0A1678F-A6EA-4531-AB97-2917EA39F5E2}">
      <dgm:prSet/>
      <dgm:spPr/>
      <dgm:t>
        <a:bodyPr/>
        <a:lstStyle/>
        <a:p>
          <a:r>
            <a:rPr lang="en-GB"/>
            <a:t>Supports safe and effective care.</a:t>
          </a:r>
          <a:endParaRPr lang="en-US"/>
        </a:p>
      </dgm:t>
    </dgm:pt>
    <dgm:pt modelId="{FDF008E5-FAF9-4821-ACFE-D07AE1272D7A}" type="parTrans" cxnId="{790C7256-00E9-4071-8DF2-21EE58C145E2}">
      <dgm:prSet/>
      <dgm:spPr/>
      <dgm:t>
        <a:bodyPr/>
        <a:lstStyle/>
        <a:p>
          <a:endParaRPr lang="en-US"/>
        </a:p>
      </dgm:t>
    </dgm:pt>
    <dgm:pt modelId="{B5CFF512-14B6-4FA7-9F12-84554702C836}" type="sibTrans" cxnId="{790C7256-00E9-4071-8DF2-21EE58C145E2}">
      <dgm:prSet/>
      <dgm:spPr/>
      <dgm:t>
        <a:bodyPr/>
        <a:lstStyle/>
        <a:p>
          <a:endParaRPr lang="en-US"/>
        </a:p>
      </dgm:t>
    </dgm:pt>
    <dgm:pt modelId="{61B301B6-B2E0-4487-AAFA-2AF94FA1277B}" type="pres">
      <dgm:prSet presAssocID="{1C56D92D-964C-44BF-A08F-D62149D1770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A7A0727-63A7-47C8-8961-8A5B5A392BAA}" type="pres">
      <dgm:prSet presAssocID="{7CC79EEE-FAA8-4063-834C-223FDD9C106C}" presName="hierRoot1" presStyleCnt="0"/>
      <dgm:spPr/>
    </dgm:pt>
    <dgm:pt modelId="{C1B22AA0-53BD-4F1F-AD03-0C346E5B40FC}" type="pres">
      <dgm:prSet presAssocID="{7CC79EEE-FAA8-4063-834C-223FDD9C106C}" presName="composite" presStyleCnt="0"/>
      <dgm:spPr/>
    </dgm:pt>
    <dgm:pt modelId="{29607350-756E-4F9C-BF98-72CC55B57F14}" type="pres">
      <dgm:prSet presAssocID="{7CC79EEE-FAA8-4063-834C-223FDD9C106C}" presName="background" presStyleLbl="node0" presStyleIdx="0" presStyleCnt="4"/>
      <dgm:spPr/>
    </dgm:pt>
    <dgm:pt modelId="{BC094C97-A722-44AA-B33B-34D9D4DF63A0}" type="pres">
      <dgm:prSet presAssocID="{7CC79EEE-FAA8-4063-834C-223FDD9C106C}" presName="text" presStyleLbl="fgAcc0" presStyleIdx="0" presStyleCnt="4">
        <dgm:presLayoutVars>
          <dgm:chPref val="3"/>
        </dgm:presLayoutVars>
      </dgm:prSet>
      <dgm:spPr/>
    </dgm:pt>
    <dgm:pt modelId="{61A3CF39-C20F-4847-86A6-2A5E5B7904B7}" type="pres">
      <dgm:prSet presAssocID="{7CC79EEE-FAA8-4063-834C-223FDD9C106C}" presName="hierChild2" presStyleCnt="0"/>
      <dgm:spPr/>
    </dgm:pt>
    <dgm:pt modelId="{0EE67A1C-8B28-4681-A90F-AC6FE6859D59}" type="pres">
      <dgm:prSet presAssocID="{AB727A17-26AF-4950-B125-1C57A51D430E}" presName="hierRoot1" presStyleCnt="0"/>
      <dgm:spPr/>
    </dgm:pt>
    <dgm:pt modelId="{51A15D41-88D5-44B4-BDA1-71B4E3CD84C0}" type="pres">
      <dgm:prSet presAssocID="{AB727A17-26AF-4950-B125-1C57A51D430E}" presName="composite" presStyleCnt="0"/>
      <dgm:spPr/>
    </dgm:pt>
    <dgm:pt modelId="{87A183BB-9992-4E45-B7AD-667BAB4DAA4E}" type="pres">
      <dgm:prSet presAssocID="{AB727A17-26AF-4950-B125-1C57A51D430E}" presName="background" presStyleLbl="node0" presStyleIdx="1" presStyleCnt="4"/>
      <dgm:spPr/>
    </dgm:pt>
    <dgm:pt modelId="{FC3C6DAE-9B24-460B-98E1-9AD374BD68DD}" type="pres">
      <dgm:prSet presAssocID="{AB727A17-26AF-4950-B125-1C57A51D430E}" presName="text" presStyleLbl="fgAcc0" presStyleIdx="1" presStyleCnt="4">
        <dgm:presLayoutVars>
          <dgm:chPref val="3"/>
        </dgm:presLayoutVars>
      </dgm:prSet>
      <dgm:spPr/>
    </dgm:pt>
    <dgm:pt modelId="{71605776-804C-4959-A7C1-21CEE3EFEDE7}" type="pres">
      <dgm:prSet presAssocID="{AB727A17-26AF-4950-B125-1C57A51D430E}" presName="hierChild2" presStyleCnt="0"/>
      <dgm:spPr/>
    </dgm:pt>
    <dgm:pt modelId="{82D8918A-95CA-402D-977F-CBEB11EB14A7}" type="pres">
      <dgm:prSet presAssocID="{5969D798-26D6-4773-82F0-7CB922EDDDA5}" presName="hierRoot1" presStyleCnt="0"/>
      <dgm:spPr/>
    </dgm:pt>
    <dgm:pt modelId="{E5438419-4EC8-4DBC-87DA-750D51B0BF2F}" type="pres">
      <dgm:prSet presAssocID="{5969D798-26D6-4773-82F0-7CB922EDDDA5}" presName="composite" presStyleCnt="0"/>
      <dgm:spPr/>
    </dgm:pt>
    <dgm:pt modelId="{803AAA9A-0753-4537-AB6C-0026EC82DEC0}" type="pres">
      <dgm:prSet presAssocID="{5969D798-26D6-4773-82F0-7CB922EDDDA5}" presName="background" presStyleLbl="node0" presStyleIdx="2" presStyleCnt="4"/>
      <dgm:spPr/>
    </dgm:pt>
    <dgm:pt modelId="{634447F9-E275-4CC8-AE04-84C362FA6798}" type="pres">
      <dgm:prSet presAssocID="{5969D798-26D6-4773-82F0-7CB922EDDDA5}" presName="text" presStyleLbl="fgAcc0" presStyleIdx="2" presStyleCnt="4">
        <dgm:presLayoutVars>
          <dgm:chPref val="3"/>
        </dgm:presLayoutVars>
      </dgm:prSet>
      <dgm:spPr/>
    </dgm:pt>
    <dgm:pt modelId="{108DDEE3-E7B5-47EE-B400-B67CAD519F69}" type="pres">
      <dgm:prSet presAssocID="{5969D798-26D6-4773-82F0-7CB922EDDDA5}" presName="hierChild2" presStyleCnt="0"/>
      <dgm:spPr/>
    </dgm:pt>
    <dgm:pt modelId="{41393E0F-CB45-46AC-9EAC-DE7C5CA4326C}" type="pres">
      <dgm:prSet presAssocID="{C0A1678F-A6EA-4531-AB97-2917EA39F5E2}" presName="hierRoot1" presStyleCnt="0"/>
      <dgm:spPr/>
    </dgm:pt>
    <dgm:pt modelId="{8607C516-C4C5-4036-BCB4-9782A54F7C4B}" type="pres">
      <dgm:prSet presAssocID="{C0A1678F-A6EA-4531-AB97-2917EA39F5E2}" presName="composite" presStyleCnt="0"/>
      <dgm:spPr/>
    </dgm:pt>
    <dgm:pt modelId="{836F5D20-38EE-4285-B745-70C11FE7D78A}" type="pres">
      <dgm:prSet presAssocID="{C0A1678F-A6EA-4531-AB97-2917EA39F5E2}" presName="background" presStyleLbl="node0" presStyleIdx="3" presStyleCnt="4"/>
      <dgm:spPr/>
    </dgm:pt>
    <dgm:pt modelId="{E5D18AF0-A727-4C11-A7D4-CACAAD468B59}" type="pres">
      <dgm:prSet presAssocID="{C0A1678F-A6EA-4531-AB97-2917EA39F5E2}" presName="text" presStyleLbl="fgAcc0" presStyleIdx="3" presStyleCnt="4">
        <dgm:presLayoutVars>
          <dgm:chPref val="3"/>
        </dgm:presLayoutVars>
      </dgm:prSet>
      <dgm:spPr/>
    </dgm:pt>
    <dgm:pt modelId="{3E2D8588-4C5A-414F-B7A8-38AE10139AA3}" type="pres">
      <dgm:prSet presAssocID="{C0A1678F-A6EA-4531-AB97-2917EA39F5E2}" presName="hierChild2" presStyleCnt="0"/>
      <dgm:spPr/>
    </dgm:pt>
  </dgm:ptLst>
  <dgm:cxnLst>
    <dgm:cxn modelId="{69434506-259D-4D56-9E8C-6C2DCF74F3FB}" srcId="{1C56D92D-964C-44BF-A08F-D62149D17702}" destId="{5969D798-26D6-4773-82F0-7CB922EDDDA5}" srcOrd="2" destOrd="0" parTransId="{169C18BB-41CE-4C5C-A5D9-63FFF4CEDF49}" sibTransId="{CCC47BA2-B7D2-472F-AB03-186B76B1045B}"/>
    <dgm:cxn modelId="{077D7815-74C6-431F-B634-71AE312308AA}" type="presOf" srcId="{AB727A17-26AF-4950-B125-1C57A51D430E}" destId="{FC3C6DAE-9B24-460B-98E1-9AD374BD68DD}" srcOrd="0" destOrd="0" presId="urn:microsoft.com/office/officeart/2005/8/layout/hierarchy1"/>
    <dgm:cxn modelId="{BC57F917-B379-47FE-A8A0-3CC50322DA3D}" srcId="{1C56D92D-964C-44BF-A08F-D62149D17702}" destId="{7CC79EEE-FAA8-4063-834C-223FDD9C106C}" srcOrd="0" destOrd="0" parTransId="{6AB5956F-3721-48B1-98B1-054915B33F30}" sibTransId="{D4D18845-0BDE-4147-B871-E6DB5C4A1E56}"/>
    <dgm:cxn modelId="{7434AE70-6851-42F6-8E14-98AA930F4559}" type="presOf" srcId="{1C56D92D-964C-44BF-A08F-D62149D17702}" destId="{61B301B6-B2E0-4487-AAFA-2AF94FA1277B}" srcOrd="0" destOrd="0" presId="urn:microsoft.com/office/officeart/2005/8/layout/hierarchy1"/>
    <dgm:cxn modelId="{790C7256-00E9-4071-8DF2-21EE58C145E2}" srcId="{1C56D92D-964C-44BF-A08F-D62149D17702}" destId="{C0A1678F-A6EA-4531-AB97-2917EA39F5E2}" srcOrd="3" destOrd="0" parTransId="{FDF008E5-FAF9-4821-ACFE-D07AE1272D7A}" sibTransId="{B5CFF512-14B6-4FA7-9F12-84554702C836}"/>
    <dgm:cxn modelId="{BAB51386-9FD5-4EE6-8D4F-76EE1F7B32AD}" type="presOf" srcId="{C0A1678F-A6EA-4531-AB97-2917EA39F5E2}" destId="{E5D18AF0-A727-4C11-A7D4-CACAAD468B59}" srcOrd="0" destOrd="0" presId="urn:microsoft.com/office/officeart/2005/8/layout/hierarchy1"/>
    <dgm:cxn modelId="{1650089A-50FA-4941-A4A0-878DD6154874}" type="presOf" srcId="{7CC79EEE-FAA8-4063-834C-223FDD9C106C}" destId="{BC094C97-A722-44AA-B33B-34D9D4DF63A0}" srcOrd="0" destOrd="0" presId="urn:microsoft.com/office/officeart/2005/8/layout/hierarchy1"/>
    <dgm:cxn modelId="{5C81D79C-0036-46FB-9CB0-8F3D74E388E3}" srcId="{1C56D92D-964C-44BF-A08F-D62149D17702}" destId="{AB727A17-26AF-4950-B125-1C57A51D430E}" srcOrd="1" destOrd="0" parTransId="{A308DD0A-1FE9-4780-9D1F-A0C9D7AA4AE3}" sibTransId="{DF35F0AE-0666-4DB5-8DD1-D1FC2FE85DD4}"/>
    <dgm:cxn modelId="{48F947B0-7B47-495F-922C-59C94690C58B}" type="presOf" srcId="{5969D798-26D6-4773-82F0-7CB922EDDDA5}" destId="{634447F9-E275-4CC8-AE04-84C362FA6798}" srcOrd="0" destOrd="0" presId="urn:microsoft.com/office/officeart/2005/8/layout/hierarchy1"/>
    <dgm:cxn modelId="{89444F2E-5F23-46EA-9ED9-A7AB3D20EA5C}" type="presParOf" srcId="{61B301B6-B2E0-4487-AAFA-2AF94FA1277B}" destId="{FA7A0727-63A7-47C8-8961-8A5B5A392BAA}" srcOrd="0" destOrd="0" presId="urn:microsoft.com/office/officeart/2005/8/layout/hierarchy1"/>
    <dgm:cxn modelId="{1F7B19F7-8FE0-47FD-8E1F-BB491989CB3B}" type="presParOf" srcId="{FA7A0727-63A7-47C8-8961-8A5B5A392BAA}" destId="{C1B22AA0-53BD-4F1F-AD03-0C346E5B40FC}" srcOrd="0" destOrd="0" presId="urn:microsoft.com/office/officeart/2005/8/layout/hierarchy1"/>
    <dgm:cxn modelId="{572C8467-3C63-40BF-A481-678F76C7758A}" type="presParOf" srcId="{C1B22AA0-53BD-4F1F-AD03-0C346E5B40FC}" destId="{29607350-756E-4F9C-BF98-72CC55B57F14}" srcOrd="0" destOrd="0" presId="urn:microsoft.com/office/officeart/2005/8/layout/hierarchy1"/>
    <dgm:cxn modelId="{6FDCE693-5DD4-4FC4-94B5-1B1F42277C25}" type="presParOf" srcId="{C1B22AA0-53BD-4F1F-AD03-0C346E5B40FC}" destId="{BC094C97-A722-44AA-B33B-34D9D4DF63A0}" srcOrd="1" destOrd="0" presId="urn:microsoft.com/office/officeart/2005/8/layout/hierarchy1"/>
    <dgm:cxn modelId="{49D21040-2984-4918-9BCF-BFBE1ACC7C80}" type="presParOf" srcId="{FA7A0727-63A7-47C8-8961-8A5B5A392BAA}" destId="{61A3CF39-C20F-4847-86A6-2A5E5B7904B7}" srcOrd="1" destOrd="0" presId="urn:microsoft.com/office/officeart/2005/8/layout/hierarchy1"/>
    <dgm:cxn modelId="{D6BC1949-9088-4E43-BD76-CFDE096A0433}" type="presParOf" srcId="{61B301B6-B2E0-4487-AAFA-2AF94FA1277B}" destId="{0EE67A1C-8B28-4681-A90F-AC6FE6859D59}" srcOrd="1" destOrd="0" presId="urn:microsoft.com/office/officeart/2005/8/layout/hierarchy1"/>
    <dgm:cxn modelId="{DCB68114-A574-4D1D-A81B-992C54104C03}" type="presParOf" srcId="{0EE67A1C-8B28-4681-A90F-AC6FE6859D59}" destId="{51A15D41-88D5-44B4-BDA1-71B4E3CD84C0}" srcOrd="0" destOrd="0" presId="urn:microsoft.com/office/officeart/2005/8/layout/hierarchy1"/>
    <dgm:cxn modelId="{137E8A7D-34E6-4AED-9211-DC1398E7D1E3}" type="presParOf" srcId="{51A15D41-88D5-44B4-BDA1-71B4E3CD84C0}" destId="{87A183BB-9992-4E45-B7AD-667BAB4DAA4E}" srcOrd="0" destOrd="0" presId="urn:microsoft.com/office/officeart/2005/8/layout/hierarchy1"/>
    <dgm:cxn modelId="{8F2BD128-1E01-47D8-9CFD-E2FEA77FA015}" type="presParOf" srcId="{51A15D41-88D5-44B4-BDA1-71B4E3CD84C0}" destId="{FC3C6DAE-9B24-460B-98E1-9AD374BD68DD}" srcOrd="1" destOrd="0" presId="urn:microsoft.com/office/officeart/2005/8/layout/hierarchy1"/>
    <dgm:cxn modelId="{C20D1A65-5210-4170-9538-2517225B1B07}" type="presParOf" srcId="{0EE67A1C-8B28-4681-A90F-AC6FE6859D59}" destId="{71605776-804C-4959-A7C1-21CEE3EFEDE7}" srcOrd="1" destOrd="0" presId="urn:microsoft.com/office/officeart/2005/8/layout/hierarchy1"/>
    <dgm:cxn modelId="{E0FE77BA-ABB6-428B-AD9B-59C678270355}" type="presParOf" srcId="{61B301B6-B2E0-4487-AAFA-2AF94FA1277B}" destId="{82D8918A-95CA-402D-977F-CBEB11EB14A7}" srcOrd="2" destOrd="0" presId="urn:microsoft.com/office/officeart/2005/8/layout/hierarchy1"/>
    <dgm:cxn modelId="{051EF0EB-DAF8-47B2-B01E-EDA3D2955DA9}" type="presParOf" srcId="{82D8918A-95CA-402D-977F-CBEB11EB14A7}" destId="{E5438419-4EC8-4DBC-87DA-750D51B0BF2F}" srcOrd="0" destOrd="0" presId="urn:microsoft.com/office/officeart/2005/8/layout/hierarchy1"/>
    <dgm:cxn modelId="{5F36A0C0-2D14-4FF7-8355-D8866FFF931B}" type="presParOf" srcId="{E5438419-4EC8-4DBC-87DA-750D51B0BF2F}" destId="{803AAA9A-0753-4537-AB6C-0026EC82DEC0}" srcOrd="0" destOrd="0" presId="urn:microsoft.com/office/officeart/2005/8/layout/hierarchy1"/>
    <dgm:cxn modelId="{F2B6515F-D45F-40FA-87EC-E2A83BA00412}" type="presParOf" srcId="{E5438419-4EC8-4DBC-87DA-750D51B0BF2F}" destId="{634447F9-E275-4CC8-AE04-84C362FA6798}" srcOrd="1" destOrd="0" presId="urn:microsoft.com/office/officeart/2005/8/layout/hierarchy1"/>
    <dgm:cxn modelId="{69869DC6-6419-4AF1-BBCB-9DAF3C0172A5}" type="presParOf" srcId="{82D8918A-95CA-402D-977F-CBEB11EB14A7}" destId="{108DDEE3-E7B5-47EE-B400-B67CAD519F69}" srcOrd="1" destOrd="0" presId="urn:microsoft.com/office/officeart/2005/8/layout/hierarchy1"/>
    <dgm:cxn modelId="{88F14A5E-2C3A-4A40-9F0E-8F0A481E7EEA}" type="presParOf" srcId="{61B301B6-B2E0-4487-AAFA-2AF94FA1277B}" destId="{41393E0F-CB45-46AC-9EAC-DE7C5CA4326C}" srcOrd="3" destOrd="0" presId="urn:microsoft.com/office/officeart/2005/8/layout/hierarchy1"/>
    <dgm:cxn modelId="{BA77502D-D124-4CE5-9BD7-BC72ACA85917}" type="presParOf" srcId="{41393E0F-CB45-46AC-9EAC-DE7C5CA4326C}" destId="{8607C516-C4C5-4036-BCB4-9782A54F7C4B}" srcOrd="0" destOrd="0" presId="urn:microsoft.com/office/officeart/2005/8/layout/hierarchy1"/>
    <dgm:cxn modelId="{91D426C0-91D0-4C8A-8564-B0089E200259}" type="presParOf" srcId="{8607C516-C4C5-4036-BCB4-9782A54F7C4B}" destId="{836F5D20-38EE-4285-B745-70C11FE7D78A}" srcOrd="0" destOrd="0" presId="urn:microsoft.com/office/officeart/2005/8/layout/hierarchy1"/>
    <dgm:cxn modelId="{4991F4BC-DBD2-48D9-B657-8DD64E287D31}" type="presParOf" srcId="{8607C516-C4C5-4036-BCB4-9782A54F7C4B}" destId="{E5D18AF0-A727-4C11-A7D4-CACAAD468B59}" srcOrd="1" destOrd="0" presId="urn:microsoft.com/office/officeart/2005/8/layout/hierarchy1"/>
    <dgm:cxn modelId="{573B0849-1F7D-4545-867E-C151A1E47717}" type="presParOf" srcId="{41393E0F-CB45-46AC-9EAC-DE7C5CA4326C}" destId="{3E2D8588-4C5A-414F-B7A8-38AE10139AA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23B1EC-CD89-4583-A926-755DDC1FAEB6}">
      <dsp:nvSpPr>
        <dsp:cNvPr id="0" name=""/>
        <dsp:cNvSpPr/>
      </dsp:nvSpPr>
      <dsp:spPr>
        <a:xfrm>
          <a:off x="0" y="69619"/>
          <a:ext cx="6666833" cy="83537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Reflection is a way of thinking about experiences, so to learn and improve the practise.</a:t>
          </a:r>
          <a:endParaRPr lang="en-US" sz="2100" kern="1200"/>
        </a:p>
      </dsp:txBody>
      <dsp:txXfrm>
        <a:off x="40780" y="110399"/>
        <a:ext cx="6585273" cy="753819"/>
      </dsp:txXfrm>
    </dsp:sp>
    <dsp:sp modelId="{2FC4C127-8A50-427F-9337-7E3AD9DF866B}">
      <dsp:nvSpPr>
        <dsp:cNvPr id="0" name=""/>
        <dsp:cNvSpPr/>
      </dsp:nvSpPr>
      <dsp:spPr>
        <a:xfrm>
          <a:off x="0" y="965479"/>
          <a:ext cx="6666833" cy="835379"/>
        </a:xfrm>
        <a:prstGeom prst="roundRect">
          <a:avLst/>
        </a:prstGeom>
        <a:gradFill rotWithShape="0">
          <a:gsLst>
            <a:gs pos="0">
              <a:schemeClr val="accent5">
                <a:hueOff val="-2430430"/>
                <a:satOff val="-165"/>
                <a:lumOff val="39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430430"/>
                <a:satOff val="-165"/>
                <a:lumOff val="39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430430"/>
                <a:satOff val="-165"/>
                <a:lumOff val="39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 Health and Social care, reflection is very important:</a:t>
          </a:r>
          <a:endParaRPr lang="en-US" sz="2100" kern="1200"/>
        </a:p>
      </dsp:txBody>
      <dsp:txXfrm>
        <a:off x="40780" y="1006259"/>
        <a:ext cx="6585273" cy="753819"/>
      </dsp:txXfrm>
    </dsp:sp>
    <dsp:sp modelId="{DCA38800-5B50-4109-98FB-5A17557D24FA}">
      <dsp:nvSpPr>
        <dsp:cNvPr id="0" name=""/>
        <dsp:cNvSpPr/>
      </dsp:nvSpPr>
      <dsp:spPr>
        <a:xfrm>
          <a:off x="0" y="1861339"/>
          <a:ext cx="6666833" cy="835379"/>
        </a:xfrm>
        <a:prstGeom prst="roundRect">
          <a:avLst/>
        </a:prstGeom>
        <a:gradFill rotWithShape="0">
          <a:gsLst>
            <a:gs pos="0">
              <a:schemeClr val="accent5">
                <a:hueOff val="-4860860"/>
                <a:satOff val="-330"/>
                <a:lumOff val="78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860860"/>
                <a:satOff val="-330"/>
                <a:lumOff val="78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860860"/>
                <a:satOff val="-330"/>
                <a:lumOff val="78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1) improve care</a:t>
          </a:r>
          <a:endParaRPr lang="en-US" sz="2100" kern="1200"/>
        </a:p>
      </dsp:txBody>
      <dsp:txXfrm>
        <a:off x="40780" y="1902119"/>
        <a:ext cx="6585273" cy="753819"/>
      </dsp:txXfrm>
    </dsp:sp>
    <dsp:sp modelId="{6F8FE2C7-FD39-4C4B-8139-A826962EE2FC}">
      <dsp:nvSpPr>
        <dsp:cNvPr id="0" name=""/>
        <dsp:cNvSpPr/>
      </dsp:nvSpPr>
      <dsp:spPr>
        <a:xfrm>
          <a:off x="0" y="2757200"/>
          <a:ext cx="6666833" cy="835379"/>
        </a:xfrm>
        <a:prstGeom prst="roundRect">
          <a:avLst/>
        </a:prstGeom>
        <a:gradFill rotWithShape="0">
          <a:gsLst>
            <a:gs pos="0">
              <a:schemeClr val="accent5">
                <a:hueOff val="-7291290"/>
                <a:satOff val="-496"/>
                <a:lumOff val="117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291290"/>
                <a:satOff val="-496"/>
                <a:lumOff val="117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291290"/>
                <a:satOff val="-496"/>
                <a:lumOff val="117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2) developing professional skills.</a:t>
          </a:r>
          <a:endParaRPr lang="en-US" sz="2100" kern="1200"/>
        </a:p>
      </dsp:txBody>
      <dsp:txXfrm>
        <a:off x="40780" y="2797980"/>
        <a:ext cx="6585273" cy="753819"/>
      </dsp:txXfrm>
    </dsp:sp>
    <dsp:sp modelId="{BB80DC49-BC8F-418F-9965-3C7F99E51862}">
      <dsp:nvSpPr>
        <dsp:cNvPr id="0" name=""/>
        <dsp:cNvSpPr/>
      </dsp:nvSpPr>
      <dsp:spPr>
        <a:xfrm>
          <a:off x="0" y="3653060"/>
          <a:ext cx="6666833" cy="835379"/>
        </a:xfrm>
        <a:prstGeom prst="roundRect">
          <a:avLst/>
        </a:prstGeom>
        <a:gradFill rotWithShape="0">
          <a:gsLst>
            <a:gs pos="0">
              <a:schemeClr val="accent5">
                <a:hueOff val="-9721720"/>
                <a:satOff val="-661"/>
                <a:lumOff val="156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721720"/>
                <a:satOff val="-661"/>
                <a:lumOff val="156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721720"/>
                <a:satOff val="-661"/>
                <a:lumOff val="156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3)maintaining safe practise.</a:t>
          </a:r>
          <a:endParaRPr lang="en-US" sz="2100" kern="1200"/>
        </a:p>
      </dsp:txBody>
      <dsp:txXfrm>
        <a:off x="40780" y="3693840"/>
        <a:ext cx="6585273" cy="753819"/>
      </dsp:txXfrm>
    </dsp:sp>
    <dsp:sp modelId="{9BFF73B6-9230-4089-9ABE-F95B1841932F}">
      <dsp:nvSpPr>
        <dsp:cNvPr id="0" name=""/>
        <dsp:cNvSpPr/>
      </dsp:nvSpPr>
      <dsp:spPr>
        <a:xfrm>
          <a:off x="0" y="4548920"/>
          <a:ext cx="6666833" cy="835379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4) Driscoll's Model of Reflection is widely used in the Healthcare setting.</a:t>
          </a:r>
          <a:endParaRPr lang="en-US" sz="2100" kern="1200"/>
        </a:p>
      </dsp:txBody>
      <dsp:txXfrm>
        <a:off x="40780" y="4589700"/>
        <a:ext cx="6585273" cy="7538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5C62A7-C652-404F-8C7F-5CEDFC61BE35}">
      <dsp:nvSpPr>
        <dsp:cNvPr id="0" name=""/>
        <dsp:cNvSpPr/>
      </dsp:nvSpPr>
      <dsp:spPr>
        <a:xfrm>
          <a:off x="0" y="87569"/>
          <a:ext cx="6666833" cy="99815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Driscoll's Model is made up of 3 questions.</a:t>
          </a:r>
          <a:endParaRPr lang="en-US" sz="2500" kern="1200"/>
        </a:p>
      </dsp:txBody>
      <dsp:txXfrm>
        <a:off x="48726" y="136295"/>
        <a:ext cx="6569381" cy="900704"/>
      </dsp:txXfrm>
    </dsp:sp>
    <dsp:sp modelId="{92D8E636-7CF8-47E6-BE11-0ED0A949622B}">
      <dsp:nvSpPr>
        <dsp:cNvPr id="0" name=""/>
        <dsp:cNvSpPr/>
      </dsp:nvSpPr>
      <dsp:spPr>
        <a:xfrm>
          <a:off x="0" y="1157725"/>
          <a:ext cx="6666833" cy="998156"/>
        </a:xfrm>
        <a:prstGeom prst="roundRect">
          <a:avLst/>
        </a:prstGeom>
        <a:gradFill rotWithShape="0">
          <a:gsLst>
            <a:gs pos="0">
              <a:schemeClr val="accent2">
                <a:hueOff val="1610903"/>
                <a:satOff val="-4623"/>
                <a:lumOff val="-74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610903"/>
                <a:satOff val="-4623"/>
                <a:lumOff val="-74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610903"/>
                <a:satOff val="-4623"/>
                <a:lumOff val="-74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WHAT?</a:t>
          </a:r>
          <a:endParaRPr lang="en-US" sz="2500" kern="1200"/>
        </a:p>
      </dsp:txBody>
      <dsp:txXfrm>
        <a:off x="48726" y="1206451"/>
        <a:ext cx="6569381" cy="900704"/>
      </dsp:txXfrm>
    </dsp:sp>
    <dsp:sp modelId="{226E0880-F47A-4FB5-9F3B-A028305724D5}">
      <dsp:nvSpPr>
        <dsp:cNvPr id="0" name=""/>
        <dsp:cNvSpPr/>
      </dsp:nvSpPr>
      <dsp:spPr>
        <a:xfrm>
          <a:off x="0" y="2227881"/>
          <a:ext cx="6666833" cy="998156"/>
        </a:xfrm>
        <a:prstGeom prst="round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SO WHAT?</a:t>
          </a:r>
          <a:endParaRPr lang="en-US" sz="2500" kern="1200"/>
        </a:p>
      </dsp:txBody>
      <dsp:txXfrm>
        <a:off x="48726" y="2276607"/>
        <a:ext cx="6569381" cy="900704"/>
      </dsp:txXfrm>
    </dsp:sp>
    <dsp:sp modelId="{A5C8B9D2-0C2F-48C7-B156-92C490A1DC52}">
      <dsp:nvSpPr>
        <dsp:cNvPr id="0" name=""/>
        <dsp:cNvSpPr/>
      </dsp:nvSpPr>
      <dsp:spPr>
        <a:xfrm>
          <a:off x="0" y="3298038"/>
          <a:ext cx="6666833" cy="998156"/>
        </a:xfrm>
        <a:prstGeom prst="roundRect">
          <a:avLst/>
        </a:prstGeom>
        <a:gradFill rotWithShape="0">
          <a:gsLst>
            <a:gs pos="0">
              <a:schemeClr val="accent2">
                <a:hueOff val="4832710"/>
                <a:satOff val="-13870"/>
                <a:lumOff val="-222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832710"/>
                <a:satOff val="-13870"/>
                <a:lumOff val="-222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832710"/>
                <a:satOff val="-13870"/>
                <a:lumOff val="-222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NOW WHAT?</a:t>
          </a:r>
          <a:endParaRPr lang="en-US" sz="2500" kern="1200"/>
        </a:p>
      </dsp:txBody>
      <dsp:txXfrm>
        <a:off x="48726" y="3346764"/>
        <a:ext cx="6569381" cy="900704"/>
      </dsp:txXfrm>
    </dsp:sp>
    <dsp:sp modelId="{63323BD3-60A2-4EA8-A383-6CEE07FF847A}">
      <dsp:nvSpPr>
        <dsp:cNvPr id="0" name=""/>
        <dsp:cNvSpPr/>
      </dsp:nvSpPr>
      <dsp:spPr>
        <a:xfrm>
          <a:off x="0" y="4368194"/>
          <a:ext cx="6666833" cy="998156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Adapted from work by Terry Borton and later developed by Driscoll</a:t>
          </a:r>
          <a:endParaRPr lang="en-US" sz="2500" kern="1200"/>
        </a:p>
      </dsp:txBody>
      <dsp:txXfrm>
        <a:off x="48726" y="4416920"/>
        <a:ext cx="6569381" cy="90070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1DE998-A10A-40D4-BA67-80E3395988CD}">
      <dsp:nvSpPr>
        <dsp:cNvPr id="0" name=""/>
        <dsp:cNvSpPr/>
      </dsp:nvSpPr>
      <dsp:spPr>
        <a:xfrm>
          <a:off x="0" y="37309"/>
          <a:ext cx="6666833" cy="171054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WHAT? Describes the situation.</a:t>
          </a:r>
          <a:endParaRPr lang="en-US" sz="4300" kern="1200"/>
        </a:p>
      </dsp:txBody>
      <dsp:txXfrm>
        <a:off x="83502" y="120811"/>
        <a:ext cx="6499829" cy="1543536"/>
      </dsp:txXfrm>
    </dsp:sp>
    <dsp:sp modelId="{0B52ABDC-D3A8-4490-9ED4-1D9570205D44}">
      <dsp:nvSpPr>
        <dsp:cNvPr id="0" name=""/>
        <dsp:cNvSpPr/>
      </dsp:nvSpPr>
      <dsp:spPr>
        <a:xfrm>
          <a:off x="0" y="1871689"/>
          <a:ext cx="6666833" cy="1710540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SO WHAT? Analyses the experience</a:t>
          </a:r>
          <a:endParaRPr lang="en-US" sz="4300" kern="1200"/>
        </a:p>
      </dsp:txBody>
      <dsp:txXfrm>
        <a:off x="83502" y="1955191"/>
        <a:ext cx="6499829" cy="1543536"/>
      </dsp:txXfrm>
    </dsp:sp>
    <dsp:sp modelId="{0C4D97DD-BF17-48CE-8458-DA0EDE9767EC}">
      <dsp:nvSpPr>
        <dsp:cNvPr id="0" name=""/>
        <dsp:cNvSpPr/>
      </dsp:nvSpPr>
      <dsp:spPr>
        <a:xfrm>
          <a:off x="0" y="3706069"/>
          <a:ext cx="6666833" cy="171054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NOW WHAT? Identifies actions for inprovement</a:t>
          </a:r>
          <a:endParaRPr lang="en-US" sz="4300" kern="1200"/>
        </a:p>
      </dsp:txBody>
      <dsp:txXfrm>
        <a:off x="83502" y="3789571"/>
        <a:ext cx="6499829" cy="154353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2853F6-E888-4EF0-BCBA-11B4EC444C00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B79119-DC08-4F64-9E0C-6A63FE611CE0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Reflection in Health and Social Care</a:t>
          </a:r>
          <a:endParaRPr lang="en-US" sz="2700" kern="1200"/>
        </a:p>
      </dsp:txBody>
      <dsp:txXfrm>
        <a:off x="0" y="0"/>
        <a:ext cx="6900512" cy="1384035"/>
      </dsp:txXfrm>
    </dsp:sp>
    <dsp:sp modelId="{A1A828E0-0B9F-4170-A343-64D96DB52D7E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49008E-FA43-4FE2-8875-61437A04C680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Improves patient safety</a:t>
          </a:r>
          <a:endParaRPr lang="en-US" sz="2700" kern="1200"/>
        </a:p>
      </dsp:txBody>
      <dsp:txXfrm>
        <a:off x="0" y="1384035"/>
        <a:ext cx="6900512" cy="1384035"/>
      </dsp:txXfrm>
    </dsp:sp>
    <dsp:sp modelId="{E889E14A-BB24-4851-ABBC-5959C1D0E524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021330-00BD-4F8C-BAC5-F474057B5E62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Enhances Quality of care. </a:t>
          </a:r>
          <a:endParaRPr lang="en-US" sz="2700" kern="1200"/>
        </a:p>
      </dsp:txBody>
      <dsp:txXfrm>
        <a:off x="0" y="2768070"/>
        <a:ext cx="6900512" cy="1384035"/>
      </dsp:txXfrm>
    </dsp:sp>
    <dsp:sp modelId="{13538208-BC39-4608-8228-31A63466F699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3074C5-073E-40BF-BE43-946880151041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Approved in line with the revalidation standards set by the Nursing and Midwifery Council</a:t>
          </a:r>
          <a:endParaRPr lang="en-US" sz="2700" kern="1200"/>
        </a:p>
      </dsp:txBody>
      <dsp:txXfrm>
        <a:off x="0" y="4152105"/>
        <a:ext cx="6900512" cy="138403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607350-756E-4F9C-BF98-72CC55B57F14}">
      <dsp:nvSpPr>
        <dsp:cNvPr id="0" name=""/>
        <dsp:cNvSpPr/>
      </dsp:nvSpPr>
      <dsp:spPr>
        <a:xfrm>
          <a:off x="3040" y="801093"/>
          <a:ext cx="2170958" cy="137855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094C97-A722-44AA-B33B-34D9D4DF63A0}">
      <dsp:nvSpPr>
        <dsp:cNvPr id="0" name=""/>
        <dsp:cNvSpPr/>
      </dsp:nvSpPr>
      <dsp:spPr>
        <a:xfrm>
          <a:off x="244258" y="1030249"/>
          <a:ext cx="2170958" cy="1378558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Driscoll's Module provides a clear structure for reflection</a:t>
          </a:r>
          <a:endParaRPr lang="en-US" sz="2000" kern="1200"/>
        </a:p>
      </dsp:txBody>
      <dsp:txXfrm>
        <a:off x="284635" y="1070626"/>
        <a:ext cx="2090204" cy="1297804"/>
      </dsp:txXfrm>
    </dsp:sp>
    <dsp:sp modelId="{87A183BB-9992-4E45-B7AD-667BAB4DAA4E}">
      <dsp:nvSpPr>
        <dsp:cNvPr id="0" name=""/>
        <dsp:cNvSpPr/>
      </dsp:nvSpPr>
      <dsp:spPr>
        <a:xfrm>
          <a:off x="2656434" y="801093"/>
          <a:ext cx="2170958" cy="137855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3C6DAE-9B24-460B-98E1-9AD374BD68DD}">
      <dsp:nvSpPr>
        <dsp:cNvPr id="0" name=""/>
        <dsp:cNvSpPr/>
      </dsp:nvSpPr>
      <dsp:spPr>
        <a:xfrm>
          <a:off x="2897652" y="1030249"/>
          <a:ext cx="2170958" cy="1378558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Improves patient outcomes</a:t>
          </a:r>
          <a:endParaRPr lang="en-US" sz="2000" kern="1200"/>
        </a:p>
      </dsp:txBody>
      <dsp:txXfrm>
        <a:off x="2938029" y="1070626"/>
        <a:ext cx="2090204" cy="1297804"/>
      </dsp:txXfrm>
    </dsp:sp>
    <dsp:sp modelId="{803AAA9A-0753-4537-AB6C-0026EC82DEC0}">
      <dsp:nvSpPr>
        <dsp:cNvPr id="0" name=""/>
        <dsp:cNvSpPr/>
      </dsp:nvSpPr>
      <dsp:spPr>
        <a:xfrm>
          <a:off x="5309828" y="801093"/>
          <a:ext cx="2170958" cy="137855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4447F9-E275-4CC8-AE04-84C362FA6798}">
      <dsp:nvSpPr>
        <dsp:cNvPr id="0" name=""/>
        <dsp:cNvSpPr/>
      </dsp:nvSpPr>
      <dsp:spPr>
        <a:xfrm>
          <a:off x="5551046" y="1030249"/>
          <a:ext cx="2170958" cy="1378558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Develops professional skills</a:t>
          </a:r>
          <a:endParaRPr lang="en-US" sz="2000" kern="1200"/>
        </a:p>
      </dsp:txBody>
      <dsp:txXfrm>
        <a:off x="5591423" y="1070626"/>
        <a:ext cx="2090204" cy="1297804"/>
      </dsp:txXfrm>
    </dsp:sp>
    <dsp:sp modelId="{836F5D20-38EE-4285-B745-70C11FE7D78A}">
      <dsp:nvSpPr>
        <dsp:cNvPr id="0" name=""/>
        <dsp:cNvSpPr/>
      </dsp:nvSpPr>
      <dsp:spPr>
        <a:xfrm>
          <a:off x="7963222" y="801093"/>
          <a:ext cx="2170958" cy="137855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D18AF0-A727-4C11-A7D4-CACAAD468B59}">
      <dsp:nvSpPr>
        <dsp:cNvPr id="0" name=""/>
        <dsp:cNvSpPr/>
      </dsp:nvSpPr>
      <dsp:spPr>
        <a:xfrm>
          <a:off x="8204440" y="1030249"/>
          <a:ext cx="2170958" cy="1378558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Supports safe and effective care.</a:t>
          </a:r>
          <a:endParaRPr lang="en-US" sz="2000" kern="1200"/>
        </a:p>
      </dsp:txBody>
      <dsp:txXfrm>
        <a:off x="8244817" y="1070626"/>
        <a:ext cx="2090204" cy="1297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57919" y="1682816"/>
            <a:ext cx="6190953" cy="2523424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sz="3600"/>
              <a:t>Reflection</a:t>
            </a:r>
            <a:br>
              <a:rPr lang="en-GB" sz="3600" dirty="0"/>
            </a:br>
            <a:br>
              <a:rPr lang="en-GB" sz="2800" dirty="0"/>
            </a:br>
            <a:br>
              <a:rPr lang="en-GB" sz="2800" dirty="0"/>
            </a:br>
            <a:r>
              <a:rPr lang="en-GB" sz="2800"/>
              <a:t>Student Name: Nusrat Jabeen</a:t>
            </a:r>
            <a:br>
              <a:rPr lang="en-GB" sz="2800" dirty="0"/>
            </a:br>
            <a:r>
              <a:rPr lang="en-GB" sz="2800" dirty="0"/>
              <a:t>Module: Professional Development in Health and Social Care</a:t>
            </a:r>
            <a:br>
              <a:rPr lang="en-GB" sz="2800" dirty="0"/>
            </a:br>
            <a:r>
              <a:rPr lang="en-GB" sz="2800" dirty="0"/>
              <a:t>Module Code: LCHS4009</a:t>
            </a:r>
            <a:br>
              <a:rPr lang="en-GB" sz="2800" dirty="0"/>
            </a:br>
            <a:r>
              <a:rPr lang="en-GB" sz="2800"/>
              <a:t>Date:23rd Feb</a:t>
            </a:r>
            <a:r>
              <a:rPr lang="en-GB" sz="2800" dirty="0"/>
              <a:t> 2026</a:t>
            </a:r>
          </a:p>
        </p:txBody>
      </p:sp>
      <p:pic>
        <p:nvPicPr>
          <p:cNvPr id="5" name="Picture 4" descr="Molecular structure and periodic table on a desk">
            <a:extLst>
              <a:ext uri="{FF2B5EF4-FFF2-40B4-BE49-F238E27FC236}">
                <a16:creationId xmlns:a16="http://schemas.microsoft.com/office/drawing/2014/main" id="{CBD6F367-D8EA-C08F-A078-E3CDD2D5A0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140" r="44595" b="-3"/>
          <a:stretch>
            <a:fillRect/>
          </a:stretch>
        </p:blipFill>
        <p:spPr>
          <a:xfrm>
            <a:off x="38100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119176-B52C-E39D-BF58-A917F4690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What is Reflection?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39FE95-FD7C-C1E4-6447-BCE984987E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7784609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302587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AB1E18-70DD-5B98-7ED7-51F11B33B7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What is Driscoll's Model?</a:t>
            </a: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145EA7C0-DCD8-459B-F29E-03EC82ABD2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7813021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329923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C185B5-8A2E-AD6F-13A3-9F525CE826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100">
                <a:solidFill>
                  <a:srgbClr val="FFFFFF"/>
                </a:solidFill>
              </a:rPr>
              <a:t>The Three Stages of Driscoll's Module</a:t>
            </a:r>
            <a:br>
              <a:rPr lang="en-GB" sz="3100">
                <a:solidFill>
                  <a:srgbClr val="FFFFFF"/>
                </a:solidFill>
              </a:rPr>
            </a:br>
            <a:endParaRPr lang="en-GB" sz="31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60EEBBB-F3AA-2E2B-304D-64757BF4DA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719601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442428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3D8E5E-72C6-E25F-8680-0B343B3ED1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Why is Reflection Important?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E982F09-AD19-0A2A-4DA4-7E6D15EF41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775334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274602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B9E888-8C52-D72F-5A7D-7252822B2B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7200"/>
              <a:t>Example in prac</a:t>
            </a:r>
            <a:r>
              <a:rPr lang="en-GB" sz="7200">
                <a:latin typeface="Aptos Display"/>
              </a:rPr>
              <a:t>tise</a:t>
            </a:r>
            <a:endParaRPr lang="en-GB" sz="7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B0D53C-72AC-7CA8-516B-4C47CD3163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/>
              <a:t>Scenario: a patient becomes upset during personal care</a:t>
            </a:r>
          </a:p>
          <a:p>
            <a:endParaRPr lang="en-GB" sz="2400"/>
          </a:p>
          <a:p>
            <a:r>
              <a:rPr lang="en-GB" sz="2400"/>
              <a:t>WHAT? Patient appeared distressed</a:t>
            </a:r>
          </a:p>
          <a:p>
            <a:r>
              <a:rPr lang="en-GB" sz="2400"/>
              <a:t>SO WHAT? Communication may not have been clear.</a:t>
            </a:r>
          </a:p>
          <a:p>
            <a:r>
              <a:rPr lang="en-GB" sz="2400"/>
              <a:t>NOW WHAT? Provide clearer explanations and check understanding in the future.</a:t>
            </a:r>
          </a:p>
        </p:txBody>
      </p:sp>
    </p:spTree>
    <p:extLst>
      <p:ext uri="{BB962C8B-B14F-4D97-AF65-F5344CB8AC3E}">
        <p14:creationId xmlns:p14="http://schemas.microsoft.com/office/powerpoint/2010/main" val="2546801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18E1EF-C51E-1657-7AFB-93C538F7A7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Conclusion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F2DA4B-3B37-14F6-2D90-74793DB58F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7580247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32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Freeform: Shape 22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F72363-8DB8-AD7D-F66F-6B716B2325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References</a:t>
            </a: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40" name="Arc 39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EFA59B-1E15-087B-A9B8-F43679042A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Burton, T (1970) Reach, Touch and Teach. New York McGraw-Hill</a:t>
            </a:r>
          </a:p>
          <a:p>
            <a:r>
              <a:rPr lang="en-GB"/>
              <a:t>Driscoll, J. (2007) Practising Clinical Supervision: A Reflective Approach for Healthcare Professionals. 2nd ed. Edinburgh:  </a:t>
            </a:r>
            <a:r>
              <a:rPr lang="en-GB" err="1"/>
              <a:t>Elsev</a:t>
            </a:r>
            <a:r>
              <a:rPr lang="en-GB"/>
              <a:t>ier</a:t>
            </a:r>
          </a:p>
          <a:p>
            <a:r>
              <a:rPr lang="en-GB"/>
              <a:t>Nursing and Midwifery Council (2018) The Code: professional standards of practice and behaviour for nurses ,midwives and nursing associates. London: NMC</a:t>
            </a:r>
          </a:p>
        </p:txBody>
      </p:sp>
    </p:spTree>
    <p:extLst>
      <p:ext uri="{BB962C8B-B14F-4D97-AF65-F5344CB8AC3E}">
        <p14:creationId xmlns:p14="http://schemas.microsoft.com/office/powerpoint/2010/main" val="25533624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Reflection   Student Name: Nusrat Jabeen Module: Professional Development in Health and Social Care Module Code: LCHS4009 Date:23rd Feb 2026</vt:lpstr>
      <vt:lpstr>What is Reflection?</vt:lpstr>
      <vt:lpstr>What is Driscoll's Model?</vt:lpstr>
      <vt:lpstr>The Three Stages of Driscoll's Module </vt:lpstr>
      <vt:lpstr>Why is Reflection Important?</vt:lpstr>
      <vt:lpstr>Example in practise</vt:lpstr>
      <vt:lpstr>Conclusion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327</cp:revision>
  <dcterms:created xsi:type="dcterms:W3CDTF">2026-02-24T09:53:56Z</dcterms:created>
  <dcterms:modified xsi:type="dcterms:W3CDTF">2026-02-24T18:42:49Z</dcterms:modified>
</cp:coreProperties>
</file>