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7A6B1"/>
    <a:srgbClr val="FFB6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2594"/>
    <p:restoredTop sz="94652"/>
  </p:normalViewPr>
  <p:slideViewPr>
    <p:cSldViewPr snapToGrid="0" snapToObjects="1">
      <p:cViewPr varScale="1">
        <p:scale>
          <a:sx n="109" d="100"/>
          <a:sy n="109" d="100"/>
        </p:scale>
        <p:origin x="9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A09DB-1A98-C847-A24B-090C8C59D0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5123830-21B0-8D44-9E33-612FDEF86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9133E31-7DAA-384A-A872-5E3FBC946EE2}"/>
              </a:ext>
            </a:extLst>
          </p:cNvPr>
          <p:cNvSpPr>
            <a:spLocks noGrp="1"/>
          </p:cNvSpPr>
          <p:nvPr>
            <p:ph type="dt" sz="half" idx="10"/>
          </p:nvPr>
        </p:nvSpPr>
        <p:spPr/>
        <p:txBody>
          <a:bodyPr/>
          <a:lstStyle/>
          <a:p>
            <a:fld id="{378B993F-6B3E-4F45-BF19-686ABF009ABA}" type="datetimeFigureOut">
              <a:rPr lang="en-US" smtClean="0"/>
              <a:t>9/29/19</a:t>
            </a:fld>
            <a:endParaRPr lang="en-US"/>
          </a:p>
        </p:txBody>
      </p:sp>
      <p:sp>
        <p:nvSpPr>
          <p:cNvPr id="5" name="Footer Placeholder 4">
            <a:extLst>
              <a:ext uri="{FF2B5EF4-FFF2-40B4-BE49-F238E27FC236}">
                <a16:creationId xmlns:a16="http://schemas.microsoft.com/office/drawing/2014/main" id="{C9044987-17DB-554F-BA85-3076068E95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68BC73-69DC-D242-ADE6-D520C63A0578}"/>
              </a:ext>
            </a:extLst>
          </p:cNvPr>
          <p:cNvSpPr>
            <a:spLocks noGrp="1"/>
          </p:cNvSpPr>
          <p:nvPr>
            <p:ph type="sldNum" sz="quarter" idx="12"/>
          </p:nvPr>
        </p:nvSpPr>
        <p:spPr/>
        <p:txBody>
          <a:bodyPr/>
          <a:lstStyle/>
          <a:p>
            <a:fld id="{0C72E5D2-D141-604B-9BFD-B6E34E901E6F}" type="slidenum">
              <a:rPr lang="en-US" smtClean="0"/>
              <a:t>‹#›</a:t>
            </a:fld>
            <a:endParaRPr lang="en-US"/>
          </a:p>
        </p:txBody>
      </p:sp>
    </p:spTree>
    <p:extLst>
      <p:ext uri="{BB962C8B-B14F-4D97-AF65-F5344CB8AC3E}">
        <p14:creationId xmlns:p14="http://schemas.microsoft.com/office/powerpoint/2010/main" val="3459298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EBD04-91C2-9C4E-8424-DB58848B69D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E488D6-23F9-244F-A10C-D84A747347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8A88C5-AB64-554F-8D00-271C3722BBF4}"/>
              </a:ext>
            </a:extLst>
          </p:cNvPr>
          <p:cNvSpPr>
            <a:spLocks noGrp="1"/>
          </p:cNvSpPr>
          <p:nvPr>
            <p:ph type="dt" sz="half" idx="10"/>
          </p:nvPr>
        </p:nvSpPr>
        <p:spPr/>
        <p:txBody>
          <a:bodyPr/>
          <a:lstStyle/>
          <a:p>
            <a:fld id="{378B993F-6B3E-4F45-BF19-686ABF009ABA}" type="datetimeFigureOut">
              <a:rPr lang="en-US" smtClean="0"/>
              <a:t>9/29/19</a:t>
            </a:fld>
            <a:endParaRPr lang="en-US"/>
          </a:p>
        </p:txBody>
      </p:sp>
      <p:sp>
        <p:nvSpPr>
          <p:cNvPr id="5" name="Footer Placeholder 4">
            <a:extLst>
              <a:ext uri="{FF2B5EF4-FFF2-40B4-BE49-F238E27FC236}">
                <a16:creationId xmlns:a16="http://schemas.microsoft.com/office/drawing/2014/main" id="{6AC96704-63F2-C546-8665-68D92F9ADC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DA3D53-2D22-D247-80CF-67C394CD247E}"/>
              </a:ext>
            </a:extLst>
          </p:cNvPr>
          <p:cNvSpPr>
            <a:spLocks noGrp="1"/>
          </p:cNvSpPr>
          <p:nvPr>
            <p:ph type="sldNum" sz="quarter" idx="12"/>
          </p:nvPr>
        </p:nvSpPr>
        <p:spPr/>
        <p:txBody>
          <a:bodyPr/>
          <a:lstStyle/>
          <a:p>
            <a:fld id="{0C72E5D2-D141-604B-9BFD-B6E34E901E6F}" type="slidenum">
              <a:rPr lang="en-US" smtClean="0"/>
              <a:t>‹#›</a:t>
            </a:fld>
            <a:endParaRPr lang="en-US"/>
          </a:p>
        </p:txBody>
      </p:sp>
    </p:spTree>
    <p:extLst>
      <p:ext uri="{BB962C8B-B14F-4D97-AF65-F5344CB8AC3E}">
        <p14:creationId xmlns:p14="http://schemas.microsoft.com/office/powerpoint/2010/main" val="534079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900B6-89C0-014C-A613-EBDE8A2616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F93923E-C752-FC4E-A361-8CF2ED6ED6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461596-D9AF-3540-A088-9972030B0350}"/>
              </a:ext>
            </a:extLst>
          </p:cNvPr>
          <p:cNvSpPr>
            <a:spLocks noGrp="1"/>
          </p:cNvSpPr>
          <p:nvPr>
            <p:ph type="dt" sz="half" idx="10"/>
          </p:nvPr>
        </p:nvSpPr>
        <p:spPr/>
        <p:txBody>
          <a:bodyPr/>
          <a:lstStyle/>
          <a:p>
            <a:fld id="{378B993F-6B3E-4F45-BF19-686ABF009ABA}" type="datetimeFigureOut">
              <a:rPr lang="en-US" smtClean="0"/>
              <a:t>9/29/19</a:t>
            </a:fld>
            <a:endParaRPr lang="en-US"/>
          </a:p>
        </p:txBody>
      </p:sp>
      <p:sp>
        <p:nvSpPr>
          <p:cNvPr id="5" name="Footer Placeholder 4">
            <a:extLst>
              <a:ext uri="{FF2B5EF4-FFF2-40B4-BE49-F238E27FC236}">
                <a16:creationId xmlns:a16="http://schemas.microsoft.com/office/drawing/2014/main" id="{8CC3D631-79C6-894C-8FC2-09EBBCFEA0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CDD2F6-11A8-D449-B3AC-31E3CC94A0A2}"/>
              </a:ext>
            </a:extLst>
          </p:cNvPr>
          <p:cNvSpPr>
            <a:spLocks noGrp="1"/>
          </p:cNvSpPr>
          <p:nvPr>
            <p:ph type="sldNum" sz="quarter" idx="12"/>
          </p:nvPr>
        </p:nvSpPr>
        <p:spPr/>
        <p:txBody>
          <a:bodyPr/>
          <a:lstStyle/>
          <a:p>
            <a:fld id="{0C72E5D2-D141-604B-9BFD-B6E34E901E6F}" type="slidenum">
              <a:rPr lang="en-US" smtClean="0"/>
              <a:t>‹#›</a:t>
            </a:fld>
            <a:endParaRPr lang="en-US"/>
          </a:p>
        </p:txBody>
      </p:sp>
    </p:spTree>
    <p:extLst>
      <p:ext uri="{BB962C8B-B14F-4D97-AF65-F5344CB8AC3E}">
        <p14:creationId xmlns:p14="http://schemas.microsoft.com/office/powerpoint/2010/main" val="3681463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FD8DC-D0B7-224E-B2A3-C833B0DD2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4DE55F6-6CAB-1546-85E0-2B6141AFE8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815927-C656-7644-93D6-1EEF0224A1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8EEEFE-B95D-8141-A747-6D5BC7C54FA4}"/>
              </a:ext>
            </a:extLst>
          </p:cNvPr>
          <p:cNvSpPr>
            <a:spLocks noGrp="1"/>
          </p:cNvSpPr>
          <p:nvPr>
            <p:ph type="dt" sz="half" idx="10"/>
          </p:nvPr>
        </p:nvSpPr>
        <p:spPr/>
        <p:txBody>
          <a:bodyPr/>
          <a:lstStyle/>
          <a:p>
            <a:fld id="{378B993F-6B3E-4F45-BF19-686ABF009ABA}" type="datetimeFigureOut">
              <a:rPr lang="en-US" smtClean="0"/>
              <a:t>9/29/19</a:t>
            </a:fld>
            <a:endParaRPr lang="en-US"/>
          </a:p>
        </p:txBody>
      </p:sp>
      <p:sp>
        <p:nvSpPr>
          <p:cNvPr id="6" name="Footer Placeholder 5">
            <a:extLst>
              <a:ext uri="{FF2B5EF4-FFF2-40B4-BE49-F238E27FC236}">
                <a16:creationId xmlns:a16="http://schemas.microsoft.com/office/drawing/2014/main" id="{00B9EFA5-820F-2843-BBF8-CE84315B57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53D6FF-D7FD-7544-8BF1-8DB315A1510F}"/>
              </a:ext>
            </a:extLst>
          </p:cNvPr>
          <p:cNvSpPr>
            <a:spLocks noGrp="1"/>
          </p:cNvSpPr>
          <p:nvPr>
            <p:ph type="sldNum" sz="quarter" idx="12"/>
          </p:nvPr>
        </p:nvSpPr>
        <p:spPr/>
        <p:txBody>
          <a:bodyPr/>
          <a:lstStyle/>
          <a:p>
            <a:fld id="{0C72E5D2-D141-604B-9BFD-B6E34E901E6F}" type="slidenum">
              <a:rPr lang="en-US" smtClean="0"/>
              <a:t>‹#›</a:t>
            </a:fld>
            <a:endParaRPr lang="en-US"/>
          </a:p>
        </p:txBody>
      </p:sp>
    </p:spTree>
    <p:extLst>
      <p:ext uri="{BB962C8B-B14F-4D97-AF65-F5344CB8AC3E}">
        <p14:creationId xmlns:p14="http://schemas.microsoft.com/office/powerpoint/2010/main" val="3146383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599BD-2ED6-DA47-8A81-6BEBBDB4F33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5415495-976C-E346-9022-CA908967B8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022B02-0CD0-7D49-BA2B-CEA55320254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CBAAF1F-ED1A-F84A-9F92-A357C575BE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D7566E-2C9D-B648-983F-22F3106E2E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FD21B3E-1CB6-D34F-A9CE-BAEFE879914D}"/>
              </a:ext>
            </a:extLst>
          </p:cNvPr>
          <p:cNvSpPr>
            <a:spLocks noGrp="1"/>
          </p:cNvSpPr>
          <p:nvPr>
            <p:ph type="dt" sz="half" idx="10"/>
          </p:nvPr>
        </p:nvSpPr>
        <p:spPr/>
        <p:txBody>
          <a:bodyPr/>
          <a:lstStyle/>
          <a:p>
            <a:fld id="{378B993F-6B3E-4F45-BF19-686ABF009ABA}" type="datetimeFigureOut">
              <a:rPr lang="en-US" smtClean="0"/>
              <a:t>9/29/19</a:t>
            </a:fld>
            <a:endParaRPr lang="en-US"/>
          </a:p>
        </p:txBody>
      </p:sp>
      <p:sp>
        <p:nvSpPr>
          <p:cNvPr id="8" name="Footer Placeholder 7">
            <a:extLst>
              <a:ext uri="{FF2B5EF4-FFF2-40B4-BE49-F238E27FC236}">
                <a16:creationId xmlns:a16="http://schemas.microsoft.com/office/drawing/2014/main" id="{2535ABDE-5395-AD46-9F49-AFD578FCB4C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3CAF5CD-4993-FD44-9733-60EA65857A82}"/>
              </a:ext>
            </a:extLst>
          </p:cNvPr>
          <p:cNvSpPr>
            <a:spLocks noGrp="1"/>
          </p:cNvSpPr>
          <p:nvPr>
            <p:ph type="sldNum" sz="quarter" idx="12"/>
          </p:nvPr>
        </p:nvSpPr>
        <p:spPr/>
        <p:txBody>
          <a:bodyPr/>
          <a:lstStyle/>
          <a:p>
            <a:fld id="{0C72E5D2-D141-604B-9BFD-B6E34E901E6F}" type="slidenum">
              <a:rPr lang="en-US" smtClean="0"/>
              <a:t>‹#›</a:t>
            </a:fld>
            <a:endParaRPr lang="en-US"/>
          </a:p>
        </p:txBody>
      </p:sp>
    </p:spTree>
    <p:extLst>
      <p:ext uri="{BB962C8B-B14F-4D97-AF65-F5344CB8AC3E}">
        <p14:creationId xmlns:p14="http://schemas.microsoft.com/office/powerpoint/2010/main" val="1061684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3BD97-18E6-284F-B4D2-BD2EE6DEA0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FEE47C2-93D6-C845-937E-C02BF1FAA3CD}"/>
              </a:ext>
            </a:extLst>
          </p:cNvPr>
          <p:cNvSpPr>
            <a:spLocks noGrp="1"/>
          </p:cNvSpPr>
          <p:nvPr>
            <p:ph type="dt" sz="half" idx="10"/>
          </p:nvPr>
        </p:nvSpPr>
        <p:spPr/>
        <p:txBody>
          <a:bodyPr/>
          <a:lstStyle/>
          <a:p>
            <a:fld id="{378B993F-6B3E-4F45-BF19-686ABF009ABA}" type="datetimeFigureOut">
              <a:rPr lang="en-US" smtClean="0"/>
              <a:t>9/29/19</a:t>
            </a:fld>
            <a:endParaRPr lang="en-US"/>
          </a:p>
        </p:txBody>
      </p:sp>
      <p:sp>
        <p:nvSpPr>
          <p:cNvPr id="4" name="Footer Placeholder 3">
            <a:extLst>
              <a:ext uri="{FF2B5EF4-FFF2-40B4-BE49-F238E27FC236}">
                <a16:creationId xmlns:a16="http://schemas.microsoft.com/office/drawing/2014/main" id="{BE940FF0-46F9-8048-A296-8C3C692CA6D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81C2D01-C026-6F47-8C0B-8B959756198B}"/>
              </a:ext>
            </a:extLst>
          </p:cNvPr>
          <p:cNvSpPr>
            <a:spLocks noGrp="1"/>
          </p:cNvSpPr>
          <p:nvPr>
            <p:ph type="sldNum" sz="quarter" idx="12"/>
          </p:nvPr>
        </p:nvSpPr>
        <p:spPr/>
        <p:txBody>
          <a:bodyPr/>
          <a:lstStyle/>
          <a:p>
            <a:fld id="{0C72E5D2-D141-604B-9BFD-B6E34E901E6F}" type="slidenum">
              <a:rPr lang="en-US" smtClean="0"/>
              <a:t>‹#›</a:t>
            </a:fld>
            <a:endParaRPr lang="en-US"/>
          </a:p>
        </p:txBody>
      </p:sp>
    </p:spTree>
    <p:extLst>
      <p:ext uri="{BB962C8B-B14F-4D97-AF65-F5344CB8AC3E}">
        <p14:creationId xmlns:p14="http://schemas.microsoft.com/office/powerpoint/2010/main" val="1095277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7BFBE5-712D-BD46-9013-ED07AC70DFD7}"/>
              </a:ext>
            </a:extLst>
          </p:cNvPr>
          <p:cNvSpPr>
            <a:spLocks noGrp="1"/>
          </p:cNvSpPr>
          <p:nvPr>
            <p:ph type="dt" sz="half" idx="10"/>
          </p:nvPr>
        </p:nvSpPr>
        <p:spPr/>
        <p:txBody>
          <a:bodyPr/>
          <a:lstStyle/>
          <a:p>
            <a:fld id="{378B993F-6B3E-4F45-BF19-686ABF009ABA}" type="datetimeFigureOut">
              <a:rPr lang="en-US" smtClean="0"/>
              <a:t>9/29/19</a:t>
            </a:fld>
            <a:endParaRPr lang="en-US"/>
          </a:p>
        </p:txBody>
      </p:sp>
      <p:sp>
        <p:nvSpPr>
          <p:cNvPr id="3" name="Footer Placeholder 2">
            <a:extLst>
              <a:ext uri="{FF2B5EF4-FFF2-40B4-BE49-F238E27FC236}">
                <a16:creationId xmlns:a16="http://schemas.microsoft.com/office/drawing/2014/main" id="{FF408135-3086-A248-8D85-D8F6AEE4145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B8ED648-F68E-D448-9C23-B358E7ED2586}"/>
              </a:ext>
            </a:extLst>
          </p:cNvPr>
          <p:cNvSpPr>
            <a:spLocks noGrp="1"/>
          </p:cNvSpPr>
          <p:nvPr>
            <p:ph type="sldNum" sz="quarter" idx="12"/>
          </p:nvPr>
        </p:nvSpPr>
        <p:spPr/>
        <p:txBody>
          <a:bodyPr/>
          <a:lstStyle/>
          <a:p>
            <a:fld id="{0C72E5D2-D141-604B-9BFD-B6E34E901E6F}" type="slidenum">
              <a:rPr lang="en-US" smtClean="0"/>
              <a:t>‹#›</a:t>
            </a:fld>
            <a:endParaRPr lang="en-US"/>
          </a:p>
        </p:txBody>
      </p:sp>
    </p:spTree>
    <p:extLst>
      <p:ext uri="{BB962C8B-B14F-4D97-AF65-F5344CB8AC3E}">
        <p14:creationId xmlns:p14="http://schemas.microsoft.com/office/powerpoint/2010/main" val="226890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599E6-408B-8E4C-8E0A-7764997DD0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1C4F84B-9F69-7644-A289-57ABBFA2DB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1DCCDAA-A886-E048-9B48-49EF620232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B8A2AD-D01B-F545-973A-32BC3CE1F139}"/>
              </a:ext>
            </a:extLst>
          </p:cNvPr>
          <p:cNvSpPr>
            <a:spLocks noGrp="1"/>
          </p:cNvSpPr>
          <p:nvPr>
            <p:ph type="dt" sz="half" idx="10"/>
          </p:nvPr>
        </p:nvSpPr>
        <p:spPr/>
        <p:txBody>
          <a:bodyPr/>
          <a:lstStyle/>
          <a:p>
            <a:fld id="{378B993F-6B3E-4F45-BF19-686ABF009ABA}" type="datetimeFigureOut">
              <a:rPr lang="en-US" smtClean="0"/>
              <a:t>9/29/19</a:t>
            </a:fld>
            <a:endParaRPr lang="en-US"/>
          </a:p>
        </p:txBody>
      </p:sp>
      <p:sp>
        <p:nvSpPr>
          <p:cNvPr id="6" name="Footer Placeholder 5">
            <a:extLst>
              <a:ext uri="{FF2B5EF4-FFF2-40B4-BE49-F238E27FC236}">
                <a16:creationId xmlns:a16="http://schemas.microsoft.com/office/drawing/2014/main" id="{A3A34FAA-B528-9E47-8D87-F7805F75CA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BBF0F7-3E68-0041-9BB1-98DF4C8F8E73}"/>
              </a:ext>
            </a:extLst>
          </p:cNvPr>
          <p:cNvSpPr>
            <a:spLocks noGrp="1"/>
          </p:cNvSpPr>
          <p:nvPr>
            <p:ph type="sldNum" sz="quarter" idx="12"/>
          </p:nvPr>
        </p:nvSpPr>
        <p:spPr/>
        <p:txBody>
          <a:bodyPr/>
          <a:lstStyle/>
          <a:p>
            <a:fld id="{0C72E5D2-D141-604B-9BFD-B6E34E901E6F}" type="slidenum">
              <a:rPr lang="en-US" smtClean="0"/>
              <a:t>‹#›</a:t>
            </a:fld>
            <a:endParaRPr lang="en-US"/>
          </a:p>
        </p:txBody>
      </p:sp>
    </p:spTree>
    <p:extLst>
      <p:ext uri="{BB962C8B-B14F-4D97-AF65-F5344CB8AC3E}">
        <p14:creationId xmlns:p14="http://schemas.microsoft.com/office/powerpoint/2010/main" val="1611951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42463-D126-784E-8003-3F60F3F488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5AF397A-C553-4244-A666-21E02445A4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F27752A-B29F-8048-AD44-6C8DB7A3DA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45C5D5-99CC-D74F-9572-1E0A32B81021}"/>
              </a:ext>
            </a:extLst>
          </p:cNvPr>
          <p:cNvSpPr>
            <a:spLocks noGrp="1"/>
          </p:cNvSpPr>
          <p:nvPr>
            <p:ph type="dt" sz="half" idx="10"/>
          </p:nvPr>
        </p:nvSpPr>
        <p:spPr/>
        <p:txBody>
          <a:bodyPr/>
          <a:lstStyle/>
          <a:p>
            <a:fld id="{378B993F-6B3E-4F45-BF19-686ABF009ABA}" type="datetimeFigureOut">
              <a:rPr lang="en-US" smtClean="0"/>
              <a:t>9/29/19</a:t>
            </a:fld>
            <a:endParaRPr lang="en-US"/>
          </a:p>
        </p:txBody>
      </p:sp>
      <p:sp>
        <p:nvSpPr>
          <p:cNvPr id="6" name="Footer Placeholder 5">
            <a:extLst>
              <a:ext uri="{FF2B5EF4-FFF2-40B4-BE49-F238E27FC236}">
                <a16:creationId xmlns:a16="http://schemas.microsoft.com/office/drawing/2014/main" id="{1EAD05C4-3A7C-1C46-9D63-4DC33603AD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C8D303-DE26-FE4C-B1C0-474858933F14}"/>
              </a:ext>
            </a:extLst>
          </p:cNvPr>
          <p:cNvSpPr>
            <a:spLocks noGrp="1"/>
          </p:cNvSpPr>
          <p:nvPr>
            <p:ph type="sldNum" sz="quarter" idx="12"/>
          </p:nvPr>
        </p:nvSpPr>
        <p:spPr/>
        <p:txBody>
          <a:bodyPr/>
          <a:lstStyle/>
          <a:p>
            <a:fld id="{0C72E5D2-D141-604B-9BFD-B6E34E901E6F}" type="slidenum">
              <a:rPr lang="en-US" smtClean="0"/>
              <a:t>‹#›</a:t>
            </a:fld>
            <a:endParaRPr lang="en-US"/>
          </a:p>
        </p:txBody>
      </p:sp>
    </p:spTree>
    <p:extLst>
      <p:ext uri="{BB962C8B-B14F-4D97-AF65-F5344CB8AC3E}">
        <p14:creationId xmlns:p14="http://schemas.microsoft.com/office/powerpoint/2010/main" val="2260193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5300A-348F-A049-9076-3EB7931F921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8B44D47-9574-3945-BEB1-933FFDB5B5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AFAD2B-3C0B-7344-8251-D215808A9814}"/>
              </a:ext>
            </a:extLst>
          </p:cNvPr>
          <p:cNvSpPr>
            <a:spLocks noGrp="1"/>
          </p:cNvSpPr>
          <p:nvPr>
            <p:ph type="dt" sz="half" idx="10"/>
          </p:nvPr>
        </p:nvSpPr>
        <p:spPr/>
        <p:txBody>
          <a:bodyPr/>
          <a:lstStyle/>
          <a:p>
            <a:fld id="{378B993F-6B3E-4F45-BF19-686ABF009ABA}" type="datetimeFigureOut">
              <a:rPr lang="en-US" smtClean="0"/>
              <a:t>9/29/19</a:t>
            </a:fld>
            <a:endParaRPr lang="en-US"/>
          </a:p>
        </p:txBody>
      </p:sp>
      <p:sp>
        <p:nvSpPr>
          <p:cNvPr id="5" name="Footer Placeholder 4">
            <a:extLst>
              <a:ext uri="{FF2B5EF4-FFF2-40B4-BE49-F238E27FC236}">
                <a16:creationId xmlns:a16="http://schemas.microsoft.com/office/drawing/2014/main" id="{C228E5D8-7135-A948-90D8-118A139D2B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8D50A7-E950-FB44-93E4-2087C18D8A1C}"/>
              </a:ext>
            </a:extLst>
          </p:cNvPr>
          <p:cNvSpPr>
            <a:spLocks noGrp="1"/>
          </p:cNvSpPr>
          <p:nvPr>
            <p:ph type="sldNum" sz="quarter" idx="12"/>
          </p:nvPr>
        </p:nvSpPr>
        <p:spPr/>
        <p:txBody>
          <a:bodyPr/>
          <a:lstStyle/>
          <a:p>
            <a:fld id="{0C72E5D2-D141-604B-9BFD-B6E34E901E6F}" type="slidenum">
              <a:rPr lang="en-US" smtClean="0"/>
              <a:t>‹#›</a:t>
            </a:fld>
            <a:endParaRPr lang="en-US"/>
          </a:p>
        </p:txBody>
      </p:sp>
    </p:spTree>
    <p:extLst>
      <p:ext uri="{BB962C8B-B14F-4D97-AF65-F5344CB8AC3E}">
        <p14:creationId xmlns:p14="http://schemas.microsoft.com/office/powerpoint/2010/main" val="3717473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32DC92-2F60-F94E-966F-16E6A11CBFB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4ECC835-1A34-6E44-9314-9692CDEABF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3EBEA4-0B9E-8A4C-A1CF-6D4E47870FE5}"/>
              </a:ext>
            </a:extLst>
          </p:cNvPr>
          <p:cNvSpPr>
            <a:spLocks noGrp="1"/>
          </p:cNvSpPr>
          <p:nvPr>
            <p:ph type="dt" sz="half" idx="10"/>
          </p:nvPr>
        </p:nvSpPr>
        <p:spPr/>
        <p:txBody>
          <a:bodyPr/>
          <a:lstStyle/>
          <a:p>
            <a:fld id="{378B993F-6B3E-4F45-BF19-686ABF009ABA}" type="datetimeFigureOut">
              <a:rPr lang="en-US" smtClean="0"/>
              <a:t>9/29/19</a:t>
            </a:fld>
            <a:endParaRPr lang="en-US"/>
          </a:p>
        </p:txBody>
      </p:sp>
      <p:sp>
        <p:nvSpPr>
          <p:cNvPr id="5" name="Footer Placeholder 4">
            <a:extLst>
              <a:ext uri="{FF2B5EF4-FFF2-40B4-BE49-F238E27FC236}">
                <a16:creationId xmlns:a16="http://schemas.microsoft.com/office/drawing/2014/main" id="{76364B45-C35A-AA44-B938-D0837ECB37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0A7400-5957-4F4C-8178-8C09CDCDD623}"/>
              </a:ext>
            </a:extLst>
          </p:cNvPr>
          <p:cNvSpPr>
            <a:spLocks noGrp="1"/>
          </p:cNvSpPr>
          <p:nvPr>
            <p:ph type="sldNum" sz="quarter" idx="12"/>
          </p:nvPr>
        </p:nvSpPr>
        <p:spPr/>
        <p:txBody>
          <a:bodyPr/>
          <a:lstStyle/>
          <a:p>
            <a:fld id="{0C72E5D2-D141-604B-9BFD-B6E34E901E6F}" type="slidenum">
              <a:rPr lang="en-US" smtClean="0"/>
              <a:t>‹#›</a:t>
            </a:fld>
            <a:endParaRPr lang="en-US"/>
          </a:p>
        </p:txBody>
      </p:sp>
    </p:spTree>
    <p:extLst>
      <p:ext uri="{BB962C8B-B14F-4D97-AF65-F5344CB8AC3E}">
        <p14:creationId xmlns:p14="http://schemas.microsoft.com/office/powerpoint/2010/main" val="198688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rgbClr val="FFB6F8"/>
            </a:gs>
            <a:gs pos="100000">
              <a:srgbClr val="E7A6B1"/>
            </a:gs>
          </a:gsLst>
          <a:lin ang="612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A748D6-96FB-5E4F-A046-A6EB09C437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329D811-5485-534C-AFF1-47663B0BC2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944D5B-B8F4-1A41-91A0-AE8380FB5B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8B993F-6B3E-4F45-BF19-686ABF009ABA}" type="datetimeFigureOut">
              <a:rPr lang="en-US" smtClean="0"/>
              <a:t>9/29/19</a:t>
            </a:fld>
            <a:endParaRPr lang="en-US"/>
          </a:p>
        </p:txBody>
      </p:sp>
      <p:sp>
        <p:nvSpPr>
          <p:cNvPr id="5" name="Footer Placeholder 4">
            <a:extLst>
              <a:ext uri="{FF2B5EF4-FFF2-40B4-BE49-F238E27FC236}">
                <a16:creationId xmlns:a16="http://schemas.microsoft.com/office/drawing/2014/main" id="{F632FC7D-A2F4-4D40-9F94-788A49F0BB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D33BBCB-29F5-5746-8F85-8F491944F4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72E5D2-D141-604B-9BFD-B6E34E901E6F}" type="slidenum">
              <a:rPr lang="en-US" smtClean="0"/>
              <a:t>‹#›</a:t>
            </a:fld>
            <a:endParaRPr lang="en-US"/>
          </a:p>
        </p:txBody>
      </p:sp>
    </p:spTree>
    <p:extLst>
      <p:ext uri="{BB962C8B-B14F-4D97-AF65-F5344CB8AC3E}">
        <p14:creationId xmlns:p14="http://schemas.microsoft.com/office/powerpoint/2010/main" val="1581265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096132-A005-5D40-85A6-FE3E02EB8801}"/>
              </a:ext>
            </a:extLst>
          </p:cNvPr>
          <p:cNvSpPr txBox="1"/>
          <p:nvPr/>
        </p:nvSpPr>
        <p:spPr>
          <a:xfrm>
            <a:off x="38763" y="122822"/>
            <a:ext cx="3776870" cy="2862322"/>
          </a:xfrm>
          <a:prstGeom prst="rect">
            <a:avLst/>
          </a:prstGeom>
          <a:noFill/>
          <a:ln>
            <a:solidFill>
              <a:schemeClr val="bg1"/>
            </a:solidFill>
          </a:ln>
        </p:spPr>
        <p:txBody>
          <a:bodyPr wrap="square" rtlCol="0">
            <a:spAutoFit/>
          </a:bodyPr>
          <a:lstStyle/>
          <a:p>
            <a:r>
              <a:rPr lang="en-GB" sz="1200" b="1" u="sng" dirty="0">
                <a:latin typeface="Arial" panose="020B0604020202020204" pitchFamily="34" charset="0"/>
                <a:cs typeface="Arial" panose="020B0604020202020204" pitchFamily="34" charset="0"/>
              </a:rPr>
              <a:t>Previous teaching experiences </a:t>
            </a: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I worked in Mes Enfants nursery for 8 years. I worked myself up from a care assistant to a key worker to finally a manager covering maternity leave. Through this job I was able to watch the children in my care grow into strong, confident and funny children whilst also gaining skills of writing plans, tracking their development and gaining confidence with talking to parents and dealing with conflict and difficult situations.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I have had a lot of experience in primary schools through my college and university courses and have learnt a lot through my observations in these settings. </a:t>
            </a:r>
          </a:p>
        </p:txBody>
      </p:sp>
      <p:sp>
        <p:nvSpPr>
          <p:cNvPr id="6" name="TextBox 5">
            <a:extLst>
              <a:ext uri="{FF2B5EF4-FFF2-40B4-BE49-F238E27FC236}">
                <a16:creationId xmlns:a16="http://schemas.microsoft.com/office/drawing/2014/main" id="{DCCCD14A-3457-0543-B775-6AA31B3BEA07}"/>
              </a:ext>
            </a:extLst>
          </p:cNvPr>
          <p:cNvSpPr txBox="1"/>
          <p:nvPr/>
        </p:nvSpPr>
        <p:spPr>
          <a:xfrm>
            <a:off x="4002156" y="0"/>
            <a:ext cx="4302319" cy="3970318"/>
          </a:xfrm>
          <a:prstGeom prst="rect">
            <a:avLst/>
          </a:prstGeom>
          <a:noFill/>
          <a:ln>
            <a:solidFill>
              <a:schemeClr val="bg1"/>
            </a:solidFill>
          </a:ln>
        </p:spPr>
        <p:txBody>
          <a:bodyPr wrap="square" rtlCol="0">
            <a:spAutoFit/>
          </a:bodyPr>
          <a:lstStyle/>
          <a:p>
            <a:r>
              <a:rPr lang="en-GB" sz="1200" b="1" u="sng" dirty="0">
                <a:latin typeface="Arial" panose="020B0604020202020204" pitchFamily="34" charset="0"/>
                <a:cs typeface="Arial" panose="020B0604020202020204" pitchFamily="34" charset="0"/>
              </a:rPr>
              <a:t>Academic history</a:t>
            </a:r>
          </a:p>
          <a:p>
            <a:endParaRPr lang="en-GB" sz="1200" b="1"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GCSE: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English/Maths (B grade equivalent)</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Science (C grade)</a:t>
            </a:r>
          </a:p>
          <a:p>
            <a:r>
              <a:rPr lang="en-GB" sz="1200" dirty="0">
                <a:latin typeface="Arial" panose="020B0604020202020204" pitchFamily="34" charset="0"/>
                <a:cs typeface="Arial" panose="020B0604020202020204" pitchFamily="34" charset="0"/>
              </a:rPr>
              <a:t>BTEC</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Child Care Learning and Development (Level 3)</a:t>
            </a:r>
          </a:p>
          <a:p>
            <a:r>
              <a:rPr lang="en-GB" sz="1200" dirty="0">
                <a:latin typeface="Arial" panose="020B0604020202020204" pitchFamily="34" charset="0"/>
                <a:cs typeface="Arial" panose="020B0604020202020204" pitchFamily="34" charset="0"/>
              </a:rPr>
              <a:t>ACCESS COURSE: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Access to Humanities </a:t>
            </a:r>
          </a:p>
          <a:p>
            <a:r>
              <a:rPr lang="en-GB" sz="1200" dirty="0">
                <a:latin typeface="Arial" panose="020B0604020202020204" pitchFamily="34" charset="0"/>
                <a:cs typeface="Arial" panose="020B0604020202020204" pitchFamily="34" charset="0"/>
              </a:rPr>
              <a:t>HIGHER EDUCATION:</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2:1 in BA Hons Education Studies: Primary</a:t>
            </a:r>
          </a:p>
          <a:p>
            <a:endParaRPr lang="en-GB" sz="1200" b="1"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 struggled reading and writing throughout school and therefore had a very low attention span and didn’t concentrate on my academic studies at all. I started my job at Mes Enfants straight from college and soon realised that I wanted to become a teacher. When I started my access course in college, it was discovered that I had Irlen Syndrome/Scotopic Sensitivity Syndrome. Once this was found out, my love for academia grew and I now have a 2:1 in BA Hons Education Studies: Primary. </a:t>
            </a:r>
          </a:p>
        </p:txBody>
      </p:sp>
      <p:sp>
        <p:nvSpPr>
          <p:cNvPr id="7" name="TextBox 6">
            <a:extLst>
              <a:ext uri="{FF2B5EF4-FFF2-40B4-BE49-F238E27FC236}">
                <a16:creationId xmlns:a16="http://schemas.microsoft.com/office/drawing/2014/main" id="{6B03500F-CB6E-7641-AE41-70D7A2CE8C95}"/>
              </a:ext>
            </a:extLst>
          </p:cNvPr>
          <p:cNvSpPr txBox="1"/>
          <p:nvPr/>
        </p:nvSpPr>
        <p:spPr>
          <a:xfrm>
            <a:off x="38763" y="3257726"/>
            <a:ext cx="3776870" cy="3231654"/>
          </a:xfrm>
          <a:prstGeom prst="rect">
            <a:avLst/>
          </a:prstGeom>
          <a:noFill/>
          <a:ln>
            <a:solidFill>
              <a:schemeClr val="bg1"/>
            </a:solidFill>
          </a:ln>
        </p:spPr>
        <p:txBody>
          <a:bodyPr wrap="square" rtlCol="0">
            <a:spAutoFit/>
          </a:bodyPr>
          <a:lstStyle/>
          <a:p>
            <a:r>
              <a:rPr lang="en-GB" sz="1200" b="1" u="sng" dirty="0">
                <a:latin typeface="Arial" panose="020B0604020202020204" pitchFamily="34" charset="0"/>
                <a:cs typeface="Arial" panose="020B0604020202020204" pitchFamily="34" charset="0"/>
              </a:rPr>
              <a:t>Reasons for entering the teaching profession </a:t>
            </a:r>
          </a:p>
          <a:p>
            <a:endParaRPr lang="en-GB" sz="1200" b="1" u="sng" dirty="0">
              <a:latin typeface="Arial" panose="020B0604020202020204" pitchFamily="34" charset="0"/>
              <a:cs typeface="Arial" panose="020B0604020202020204" pitchFamily="34" charset="0"/>
            </a:endParaRPr>
          </a:p>
          <a:p>
            <a:r>
              <a:rPr lang="en-GB" sz="1200" dirty="0"/>
              <a:t>I want to be the teacher that I felt I needed when I was younger.</a:t>
            </a:r>
          </a:p>
          <a:p>
            <a:endParaRPr lang="en-GB" sz="1200" dirty="0"/>
          </a:p>
          <a:p>
            <a:r>
              <a:rPr lang="en-GB" sz="1200" dirty="0"/>
              <a:t>I want to inspire children and show them that they can achieve anything they want to. </a:t>
            </a:r>
          </a:p>
          <a:p>
            <a:endParaRPr lang="en-GB" sz="1200" dirty="0"/>
          </a:p>
          <a:p>
            <a:r>
              <a:rPr lang="en-GB" sz="1200" dirty="0"/>
              <a:t>As a student with scotopic sensitivity syndrome, I can understand first hand how much of a difference an effective teacher can make on a learner. My college teacher who picked up on this had a major impact on my educational experience, and I want to be that person for someone else.</a:t>
            </a:r>
          </a:p>
          <a:p>
            <a:endParaRPr lang="en-GB" sz="1200" dirty="0"/>
          </a:p>
          <a:p>
            <a:r>
              <a:rPr lang="en-GB" sz="1200" dirty="0"/>
              <a:t>I want every child to have a teacher in their corner, bringing out the best version of themselves. </a:t>
            </a:r>
          </a:p>
        </p:txBody>
      </p:sp>
      <p:sp>
        <p:nvSpPr>
          <p:cNvPr id="8" name="TextBox 7">
            <a:extLst>
              <a:ext uri="{FF2B5EF4-FFF2-40B4-BE49-F238E27FC236}">
                <a16:creationId xmlns:a16="http://schemas.microsoft.com/office/drawing/2014/main" id="{C5176E5A-6AD9-F842-AFC4-EB5987378524}"/>
              </a:ext>
            </a:extLst>
          </p:cNvPr>
          <p:cNvSpPr txBox="1"/>
          <p:nvPr/>
        </p:nvSpPr>
        <p:spPr>
          <a:xfrm>
            <a:off x="8509884" y="1762768"/>
            <a:ext cx="3538330" cy="1846659"/>
          </a:xfrm>
          <a:prstGeom prst="rect">
            <a:avLst/>
          </a:prstGeom>
          <a:noFill/>
          <a:ln>
            <a:solidFill>
              <a:schemeClr val="bg1"/>
            </a:solidFill>
          </a:ln>
        </p:spPr>
        <p:txBody>
          <a:bodyPr wrap="square" rtlCol="0">
            <a:spAutoFit/>
          </a:bodyPr>
          <a:lstStyle/>
          <a:p>
            <a:r>
              <a:rPr lang="en-GB" sz="1200" b="1" u="sng" dirty="0">
                <a:latin typeface="Arial" panose="020B0604020202020204" pitchFamily="34" charset="0"/>
                <a:cs typeface="Arial" panose="020B0604020202020204" pitchFamily="34" charset="0"/>
              </a:rPr>
              <a:t>About Me</a:t>
            </a:r>
          </a:p>
          <a:p>
            <a:endParaRPr lang="en-GB" sz="1200"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I am 25 years old. </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I live in Swansea and have 3 brothers and 2 sisters. </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My goal is to teach children who have PMLDs as this is an area that I feel extremely passionate about. </a:t>
            </a:r>
            <a:endParaRPr lang="en-GB" sz="1200" b="1" dirty="0"/>
          </a:p>
          <a:p>
            <a:endParaRPr lang="en-US" dirty="0"/>
          </a:p>
        </p:txBody>
      </p:sp>
      <p:pic>
        <p:nvPicPr>
          <p:cNvPr id="9" name="Picture 8" descr="A person smiling for the camera&#10;&#10;Description automatically generated">
            <a:extLst>
              <a:ext uri="{FF2B5EF4-FFF2-40B4-BE49-F238E27FC236}">
                <a16:creationId xmlns:a16="http://schemas.microsoft.com/office/drawing/2014/main" id="{2D1BE0DB-C707-FD4E-8BDC-E657020C1CFE}"/>
              </a:ext>
            </a:extLst>
          </p:cNvPr>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tretch>
            <a:fillRect/>
          </a:stretch>
        </p:blipFill>
        <p:spPr>
          <a:xfrm>
            <a:off x="9170174" y="122822"/>
            <a:ext cx="2217750" cy="1556054"/>
          </a:xfrm>
          <a:prstGeom prst="rect">
            <a:avLst/>
          </a:prstGeom>
        </p:spPr>
      </p:pic>
      <p:pic>
        <p:nvPicPr>
          <p:cNvPr id="10" name="Picture 9" descr="A close up of a person wearing a hat and sunglasses&#10;&#10;Description automatically generated">
            <a:extLst>
              <a:ext uri="{FF2B5EF4-FFF2-40B4-BE49-F238E27FC236}">
                <a16:creationId xmlns:a16="http://schemas.microsoft.com/office/drawing/2014/main" id="{B663F760-60B1-B943-B05C-B199A59DBBFB}"/>
              </a:ext>
            </a:extLst>
          </p:cNvPr>
          <p:cNvPicPr/>
          <p:nvPr/>
        </p:nvPicPr>
        <p:blipFill>
          <a:blip r:embed="rId4">
            <a:extLst>
              <a:ext uri="{28A0092B-C50C-407E-A947-70E740481C1C}">
                <a14:useLocalDpi xmlns:a14="http://schemas.microsoft.com/office/drawing/2010/main" val="0"/>
              </a:ext>
            </a:extLst>
          </a:blip>
          <a:stretch>
            <a:fillRect/>
          </a:stretch>
        </p:blipFill>
        <p:spPr>
          <a:xfrm>
            <a:off x="3982279" y="4059404"/>
            <a:ext cx="1828800" cy="2677186"/>
          </a:xfrm>
          <a:prstGeom prst="rect">
            <a:avLst/>
          </a:prstGeom>
        </p:spPr>
      </p:pic>
      <p:sp>
        <p:nvSpPr>
          <p:cNvPr id="11" name="TextBox 10">
            <a:extLst>
              <a:ext uri="{FF2B5EF4-FFF2-40B4-BE49-F238E27FC236}">
                <a16:creationId xmlns:a16="http://schemas.microsoft.com/office/drawing/2014/main" id="{D376FAA7-FBCD-AD4C-B8AE-925EDF58682E}"/>
              </a:ext>
            </a:extLst>
          </p:cNvPr>
          <p:cNvSpPr txBox="1"/>
          <p:nvPr/>
        </p:nvSpPr>
        <p:spPr>
          <a:xfrm>
            <a:off x="8509884" y="3693319"/>
            <a:ext cx="3538330" cy="3046988"/>
          </a:xfrm>
          <a:prstGeom prst="rect">
            <a:avLst/>
          </a:prstGeom>
          <a:noFill/>
          <a:ln>
            <a:solidFill>
              <a:schemeClr val="bg1"/>
            </a:solidFill>
          </a:ln>
        </p:spPr>
        <p:txBody>
          <a:bodyPr wrap="square" rtlCol="0">
            <a:spAutoFit/>
          </a:bodyPr>
          <a:lstStyle/>
          <a:p>
            <a:r>
              <a:rPr lang="en-GB" sz="1200" b="1" u="sng" dirty="0">
                <a:latin typeface="Arial" panose="020B0604020202020204" pitchFamily="34" charset="0"/>
                <a:cs typeface="Arial" panose="020B0604020202020204" pitchFamily="34" charset="0"/>
              </a:rPr>
              <a:t>The kind of teacher I aspire to be</a:t>
            </a:r>
          </a:p>
          <a:p>
            <a:endParaRPr lang="en-GB" sz="1200" dirty="0"/>
          </a:p>
          <a:p>
            <a:r>
              <a:rPr lang="en-GB" sz="1200" dirty="0">
                <a:latin typeface="Arial" panose="020B0604020202020204" pitchFamily="34" charset="0"/>
                <a:cs typeface="Arial" panose="020B0604020202020204" pitchFamily="34" charset="0"/>
              </a:rPr>
              <a:t>Through my college experiences in schools, I have witnessed some of the most inspiring teaching moments and have been amazed at the impact teachers can have on their students.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 want to be the teacher that children can rely on.</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I want to be the teacher that children can learn from but also the teacher who learns from her students.</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I want to be the teacher that inspires and brings out the best in each and every student in their class. </a:t>
            </a:r>
          </a:p>
        </p:txBody>
      </p:sp>
      <p:sp>
        <p:nvSpPr>
          <p:cNvPr id="12" name="TextBox 11">
            <a:extLst>
              <a:ext uri="{FF2B5EF4-FFF2-40B4-BE49-F238E27FC236}">
                <a16:creationId xmlns:a16="http://schemas.microsoft.com/office/drawing/2014/main" id="{644A7A6B-09D9-C14C-8BBD-11F0F34ABB0B}"/>
              </a:ext>
            </a:extLst>
          </p:cNvPr>
          <p:cNvSpPr txBox="1"/>
          <p:nvPr/>
        </p:nvSpPr>
        <p:spPr>
          <a:xfrm>
            <a:off x="5892579" y="4059404"/>
            <a:ext cx="2411896" cy="2677656"/>
          </a:xfrm>
          <a:prstGeom prst="rect">
            <a:avLst/>
          </a:prstGeom>
          <a:noFill/>
          <a:ln>
            <a:solidFill>
              <a:schemeClr val="bg1"/>
            </a:solidFill>
          </a:ln>
        </p:spPr>
        <p:txBody>
          <a:bodyPr wrap="square" rtlCol="0">
            <a:spAutoFit/>
          </a:bodyPr>
          <a:lstStyle/>
          <a:p>
            <a:r>
              <a:rPr lang="en-GB" sz="1200" b="1" u="sng" dirty="0">
                <a:latin typeface="Arial" panose="020B0604020202020204" pitchFamily="34" charset="0"/>
                <a:cs typeface="Arial" panose="020B0604020202020204" pitchFamily="34" charset="0"/>
              </a:rPr>
              <a:t>Areas / subjects I could teach</a:t>
            </a:r>
          </a:p>
          <a:p>
            <a:endParaRPr lang="en-GB" sz="1200" b="1"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 am very interested in all things creative. Through my experience within a nursery setting, I am very well accustomed to FP model of learning through play. </a:t>
            </a:r>
          </a:p>
          <a:p>
            <a:r>
              <a:rPr lang="en-GB" sz="1200" dirty="0">
                <a:latin typeface="Arial" panose="020B0604020202020204" pitchFamily="34" charset="0"/>
                <a:cs typeface="Arial" panose="020B0604020202020204" pitchFamily="34" charset="0"/>
              </a:rPr>
              <a:t>I am also very eager to be brought out of my comfort zone and find the fun in all subjects, inspiring every child with strengths in different areas. </a:t>
            </a:r>
          </a:p>
          <a:p>
            <a:r>
              <a:rPr lang="en-GB" sz="1200" dirty="0">
                <a:latin typeface="Arial" panose="020B0604020202020204" pitchFamily="34" charset="0"/>
                <a:cs typeface="Arial" panose="020B0604020202020204" pitchFamily="34" charset="0"/>
              </a:rPr>
              <a:t>I really would love to work within an ALN setting eventually. </a:t>
            </a:r>
          </a:p>
        </p:txBody>
      </p:sp>
    </p:spTree>
    <p:extLst>
      <p:ext uri="{BB962C8B-B14F-4D97-AF65-F5344CB8AC3E}">
        <p14:creationId xmlns:p14="http://schemas.microsoft.com/office/powerpoint/2010/main" val="37084014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574</Words>
  <Application>Microsoft Macintosh PowerPoint</Application>
  <PresentationFormat>Widescreen</PresentationFormat>
  <Paragraphs>45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Heather Gray</dc:creator>
  <cp:lastModifiedBy>Heather Gray</cp:lastModifiedBy>
  <cp:revision>3</cp:revision>
  <dcterms:created xsi:type="dcterms:W3CDTF">2019-09-29T19:16:14Z</dcterms:created>
  <dcterms:modified xsi:type="dcterms:W3CDTF">2019-09-29T19:39:16Z</dcterms:modified>
</cp:coreProperties>
</file>