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67" r:id="rId4"/>
    <p:sldId id="257" r:id="rId5"/>
    <p:sldId id="258" r:id="rId6"/>
    <p:sldId id="261" r:id="rId7"/>
    <p:sldId id="262"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483A7-2E30-4637-B28D-CFDBCFF4E471}" v="299" dt="2023-02-24T21:59:12.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29" autoAdjust="0"/>
    <p:restoredTop sz="94660"/>
  </p:normalViewPr>
  <p:slideViewPr>
    <p:cSldViewPr snapToGrid="0">
      <p:cViewPr varScale="1">
        <p:scale>
          <a:sx n="82" d="100"/>
          <a:sy n="82" d="100"/>
        </p:scale>
        <p:origin x="6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botfield" userId="192d98fe4da2ce62" providerId="LiveId" clId="{AD9483A7-2E30-4637-B28D-CFDBCFF4E471}"/>
    <pc:docChg chg="undo redo custSel addSld delSld modSld sldOrd">
      <pc:chgData name="sarah botfield" userId="192d98fe4da2ce62" providerId="LiveId" clId="{AD9483A7-2E30-4637-B28D-CFDBCFF4E471}" dt="2023-02-24T21:59:50.619" v="6508" actId="20577"/>
      <pc:docMkLst>
        <pc:docMk/>
      </pc:docMkLst>
      <pc:sldChg chg="addSp delSp modSp mod setBg">
        <pc:chgData name="sarah botfield" userId="192d98fe4da2ce62" providerId="LiveId" clId="{AD9483A7-2E30-4637-B28D-CFDBCFF4E471}" dt="2023-02-17T11:08:03.459" v="3069" actId="26606"/>
        <pc:sldMkLst>
          <pc:docMk/>
          <pc:sldMk cId="2612752390" sldId="256"/>
        </pc:sldMkLst>
        <pc:spChg chg="mod ord">
          <ac:chgData name="sarah botfield" userId="192d98fe4da2ce62" providerId="LiveId" clId="{AD9483A7-2E30-4637-B28D-CFDBCFF4E471}" dt="2023-02-17T11:08:03.459" v="3069" actId="26606"/>
          <ac:spMkLst>
            <pc:docMk/>
            <pc:sldMk cId="2612752390" sldId="256"/>
            <ac:spMk id="2" creationId="{8B22A172-8C98-B2D7-5FC8-74721B47F71B}"/>
          </ac:spMkLst>
        </pc:spChg>
        <pc:spChg chg="add">
          <ac:chgData name="sarah botfield" userId="192d98fe4da2ce62" providerId="LiveId" clId="{AD9483A7-2E30-4637-B28D-CFDBCFF4E471}" dt="2023-02-17T11:08:03.459" v="3069" actId="26606"/>
          <ac:spMkLst>
            <pc:docMk/>
            <pc:sldMk cId="2612752390" sldId="256"/>
            <ac:spMk id="1037" creationId="{66D61E08-70C3-48D8-BEA0-787111DC30DA}"/>
          </ac:spMkLst>
        </pc:spChg>
        <pc:spChg chg="add">
          <ac:chgData name="sarah botfield" userId="192d98fe4da2ce62" providerId="LiveId" clId="{AD9483A7-2E30-4637-B28D-CFDBCFF4E471}" dt="2023-02-17T11:08:03.459" v="3069" actId="26606"/>
          <ac:spMkLst>
            <pc:docMk/>
            <pc:sldMk cId="2612752390" sldId="256"/>
            <ac:spMk id="1039" creationId="{FC55298F-0AE5-478E-AD2B-03C2614C5833}"/>
          </ac:spMkLst>
        </pc:spChg>
        <pc:spChg chg="add">
          <ac:chgData name="sarah botfield" userId="192d98fe4da2ce62" providerId="LiveId" clId="{AD9483A7-2E30-4637-B28D-CFDBCFF4E471}" dt="2023-02-17T11:08:03.459" v="3069" actId="26606"/>
          <ac:spMkLst>
            <pc:docMk/>
            <pc:sldMk cId="2612752390" sldId="256"/>
            <ac:spMk id="1041" creationId="{C180E4EA-0B63-4779-A895-7E90E71088F3}"/>
          </ac:spMkLst>
        </pc:spChg>
        <pc:spChg chg="add">
          <ac:chgData name="sarah botfield" userId="192d98fe4da2ce62" providerId="LiveId" clId="{AD9483A7-2E30-4637-B28D-CFDBCFF4E471}" dt="2023-02-17T11:08:03.459" v="3069" actId="26606"/>
          <ac:spMkLst>
            <pc:docMk/>
            <pc:sldMk cId="2612752390" sldId="256"/>
            <ac:spMk id="1043" creationId="{CEE01D9D-3DE8-4EED-B0D3-8F3C79CC7673}"/>
          </ac:spMkLst>
        </pc:spChg>
        <pc:spChg chg="add">
          <ac:chgData name="sarah botfield" userId="192d98fe4da2ce62" providerId="LiveId" clId="{AD9483A7-2E30-4637-B28D-CFDBCFF4E471}" dt="2023-02-17T11:08:03.459" v="3069" actId="26606"/>
          <ac:spMkLst>
            <pc:docMk/>
            <pc:sldMk cId="2612752390" sldId="256"/>
            <ac:spMk id="1045" creationId="{89AF5CE9-607F-43F4-8983-DCD6DA4051FD}"/>
          </ac:spMkLst>
        </pc:spChg>
        <pc:spChg chg="add">
          <ac:chgData name="sarah botfield" userId="192d98fe4da2ce62" providerId="LiveId" clId="{AD9483A7-2E30-4637-B28D-CFDBCFF4E471}" dt="2023-02-17T11:08:03.459" v="3069" actId="26606"/>
          <ac:spMkLst>
            <pc:docMk/>
            <pc:sldMk cId="2612752390" sldId="256"/>
            <ac:spMk id="1047" creationId="{6EEA2DBD-9E1E-4521-8C01-F32AD18A89E3}"/>
          </ac:spMkLst>
        </pc:spChg>
        <pc:spChg chg="add">
          <ac:chgData name="sarah botfield" userId="192d98fe4da2ce62" providerId="LiveId" clId="{AD9483A7-2E30-4637-B28D-CFDBCFF4E471}" dt="2023-02-17T11:08:03.459" v="3069" actId="26606"/>
          <ac:spMkLst>
            <pc:docMk/>
            <pc:sldMk cId="2612752390" sldId="256"/>
            <ac:spMk id="1049" creationId="{15BBD2C1-BA9B-46A9-A27A-33498B169272}"/>
          </ac:spMkLst>
        </pc:spChg>
        <pc:picChg chg="add del mod">
          <ac:chgData name="sarah botfield" userId="192d98fe4da2ce62" providerId="LiveId" clId="{AD9483A7-2E30-4637-B28D-CFDBCFF4E471}" dt="2023-02-17T11:07:47.435" v="3066" actId="478"/>
          <ac:picMkLst>
            <pc:docMk/>
            <pc:sldMk cId="2612752390" sldId="256"/>
            <ac:picMk id="4" creationId="{6365F601-B3B0-A3B2-E5DA-EFDCA6E31F7C}"/>
          </ac:picMkLst>
        </pc:picChg>
        <pc:picChg chg="add del mod">
          <ac:chgData name="sarah botfield" userId="192d98fe4da2ce62" providerId="LiveId" clId="{AD9483A7-2E30-4637-B28D-CFDBCFF4E471}" dt="2023-02-17T11:07:47.435" v="3066" actId="478"/>
          <ac:picMkLst>
            <pc:docMk/>
            <pc:sldMk cId="2612752390" sldId="256"/>
            <ac:picMk id="1026" creationId="{AA62B09A-B80D-620F-3574-425A99E388C6}"/>
          </ac:picMkLst>
        </pc:picChg>
        <pc:picChg chg="add mod">
          <ac:chgData name="sarah botfield" userId="192d98fe4da2ce62" providerId="LiveId" clId="{AD9483A7-2E30-4637-B28D-CFDBCFF4E471}" dt="2023-02-17T11:08:03.459" v="3069" actId="26606"/>
          <ac:picMkLst>
            <pc:docMk/>
            <pc:sldMk cId="2612752390" sldId="256"/>
            <ac:picMk id="1028" creationId="{A1EB80CF-94DF-EF03-3561-9916A77121A1}"/>
          </ac:picMkLst>
        </pc:picChg>
        <pc:cxnChg chg="add">
          <ac:chgData name="sarah botfield" userId="192d98fe4da2ce62" providerId="LiveId" clId="{AD9483A7-2E30-4637-B28D-CFDBCFF4E471}" dt="2023-02-17T11:08:03.459" v="3069" actId="26606"/>
          <ac:cxnSpMkLst>
            <pc:docMk/>
            <pc:sldMk cId="2612752390" sldId="256"/>
            <ac:cxnSpMk id="1033" creationId="{A57C1A16-B8AB-4D99-A195-A38F556A6486}"/>
          </ac:cxnSpMkLst>
        </pc:cxnChg>
        <pc:cxnChg chg="add">
          <ac:chgData name="sarah botfield" userId="192d98fe4da2ce62" providerId="LiveId" clId="{AD9483A7-2E30-4637-B28D-CFDBCFF4E471}" dt="2023-02-17T11:08:03.459" v="3069" actId="26606"/>
          <ac:cxnSpMkLst>
            <pc:docMk/>
            <pc:sldMk cId="2612752390" sldId="256"/>
            <ac:cxnSpMk id="1035" creationId="{F8A9B20B-D1DD-4573-B5EC-558029519236}"/>
          </ac:cxnSpMkLst>
        </pc:cxnChg>
      </pc:sldChg>
      <pc:sldChg chg="addSp delSp modSp new mod ord setBg">
        <pc:chgData name="sarah botfield" userId="192d98fe4da2ce62" providerId="LiveId" clId="{AD9483A7-2E30-4637-B28D-CFDBCFF4E471}" dt="2023-02-19T21:08:55.395" v="4077"/>
        <pc:sldMkLst>
          <pc:docMk/>
          <pc:sldMk cId="938454397" sldId="257"/>
        </pc:sldMkLst>
        <pc:spChg chg="del mod ord">
          <ac:chgData name="sarah botfield" userId="192d98fe4da2ce62" providerId="LiveId" clId="{AD9483A7-2E30-4637-B28D-CFDBCFF4E471}" dt="2023-02-17T11:44:57.939" v="3166" actId="478"/>
          <ac:spMkLst>
            <pc:docMk/>
            <pc:sldMk cId="938454397" sldId="257"/>
            <ac:spMk id="2" creationId="{93935614-B93F-C48D-0824-79868F395226}"/>
          </ac:spMkLst>
        </pc:spChg>
        <pc:spChg chg="add mod">
          <ac:chgData name="sarah botfield" userId="192d98fe4da2ce62" providerId="LiveId" clId="{AD9483A7-2E30-4637-B28D-CFDBCFF4E471}" dt="2023-02-18T13:48:40.560" v="3855" actId="20577"/>
          <ac:spMkLst>
            <pc:docMk/>
            <pc:sldMk cId="938454397" sldId="257"/>
            <ac:spMk id="2" creationId="{DD4EC80F-964B-88A0-C72C-F94674F40B5D}"/>
          </ac:spMkLst>
        </pc:spChg>
        <pc:spChg chg="del mod">
          <ac:chgData name="sarah botfield" userId="192d98fe4da2ce62" providerId="LiveId" clId="{AD9483A7-2E30-4637-B28D-CFDBCFF4E471}" dt="2023-02-17T11:12:25.057" v="3077" actId="478"/>
          <ac:spMkLst>
            <pc:docMk/>
            <pc:sldMk cId="938454397" sldId="257"/>
            <ac:spMk id="3" creationId="{30523589-B255-FF8C-1610-227B03A52B4A}"/>
          </ac:spMkLst>
        </pc:spChg>
        <pc:spChg chg="add del mod">
          <ac:chgData name="sarah botfield" userId="192d98fe4da2ce62" providerId="LiveId" clId="{AD9483A7-2E30-4637-B28D-CFDBCFF4E471}" dt="2023-02-17T11:13:38.126" v="3078"/>
          <ac:spMkLst>
            <pc:docMk/>
            <pc:sldMk cId="938454397" sldId="257"/>
            <ac:spMk id="4" creationId="{7C7F26FC-D827-C260-B8D3-88BE5C0BF573}"/>
          </ac:spMkLst>
        </pc:spChg>
        <pc:spChg chg="add del mod">
          <ac:chgData name="sarah botfield" userId="192d98fe4da2ce62" providerId="LiveId" clId="{AD9483A7-2E30-4637-B28D-CFDBCFF4E471}" dt="2023-02-17T11:24:17.153" v="3135"/>
          <ac:spMkLst>
            <pc:docMk/>
            <pc:sldMk cId="938454397" sldId="257"/>
            <ac:spMk id="5" creationId="{733EBB3D-2121-C482-FD01-9D5938456E85}"/>
          </ac:spMkLst>
        </pc:spChg>
        <pc:spChg chg="add mod">
          <ac:chgData name="sarah botfield" userId="192d98fe4da2ce62" providerId="LiveId" clId="{AD9483A7-2E30-4637-B28D-CFDBCFF4E471}" dt="2023-02-19T17:33:47.647" v="3869" actId="20577"/>
          <ac:spMkLst>
            <pc:docMk/>
            <pc:sldMk cId="938454397" sldId="257"/>
            <ac:spMk id="7" creationId="{D64E8002-B79F-1680-7BB8-2FA88098B2F4}"/>
          </ac:spMkLst>
        </pc:spChg>
        <pc:spChg chg="add del">
          <ac:chgData name="sarah botfield" userId="192d98fe4da2ce62" providerId="LiveId" clId="{AD9483A7-2E30-4637-B28D-CFDBCFF4E471}" dt="2023-02-17T11:20:20.329" v="3120" actId="26606"/>
          <ac:spMkLst>
            <pc:docMk/>
            <pc:sldMk cId="938454397" sldId="257"/>
            <ac:spMk id="3080" creationId="{3510A839-84C7-F0E8-A980-E3914C3EEC8C}"/>
          </ac:spMkLst>
        </pc:spChg>
        <pc:spChg chg="add del">
          <ac:chgData name="sarah botfield" userId="192d98fe4da2ce62" providerId="LiveId" clId="{AD9483A7-2E30-4637-B28D-CFDBCFF4E471}" dt="2023-02-17T11:20:18.063" v="3118" actId="26606"/>
          <ac:spMkLst>
            <pc:docMk/>
            <pc:sldMk cId="938454397" sldId="257"/>
            <ac:spMk id="3093" creationId="{3559A5F2-8BE0-4998-A1E4-1B145465A981}"/>
          </ac:spMkLst>
        </pc:spChg>
        <pc:spChg chg="add del">
          <ac:chgData name="sarah botfield" userId="192d98fe4da2ce62" providerId="LiveId" clId="{AD9483A7-2E30-4637-B28D-CFDBCFF4E471}" dt="2023-02-17T11:24:42.806" v="3144" actId="26606"/>
          <ac:spMkLst>
            <pc:docMk/>
            <pc:sldMk cId="938454397" sldId="257"/>
            <ac:spMk id="3094" creationId="{3559A5F2-8BE0-4998-A1E4-1B145465A981}"/>
          </ac:spMkLst>
        </pc:spChg>
        <pc:spChg chg="add del">
          <ac:chgData name="sarah botfield" userId="192d98fe4da2ce62" providerId="LiveId" clId="{AD9483A7-2E30-4637-B28D-CFDBCFF4E471}" dt="2023-02-17T11:20:18.063" v="3118" actId="26606"/>
          <ac:spMkLst>
            <pc:docMk/>
            <pc:sldMk cId="938454397" sldId="257"/>
            <ac:spMk id="3095" creationId="{3A6596D4-D53C-424F-9F16-CC8686C079E0}"/>
          </ac:spMkLst>
        </pc:spChg>
        <pc:spChg chg="add del">
          <ac:chgData name="sarah botfield" userId="192d98fe4da2ce62" providerId="LiveId" clId="{AD9483A7-2E30-4637-B28D-CFDBCFF4E471}" dt="2023-02-17T11:24:42.806" v="3144" actId="26606"/>
          <ac:spMkLst>
            <pc:docMk/>
            <pc:sldMk cId="938454397" sldId="257"/>
            <ac:spMk id="3096" creationId="{3A6596D4-D53C-424F-9F16-CC8686C079E0}"/>
          </ac:spMkLst>
        </pc:spChg>
        <pc:spChg chg="add del">
          <ac:chgData name="sarah botfield" userId="192d98fe4da2ce62" providerId="LiveId" clId="{AD9483A7-2E30-4637-B28D-CFDBCFF4E471}" dt="2023-02-17T11:20:18.063" v="3118" actId="26606"/>
          <ac:spMkLst>
            <pc:docMk/>
            <pc:sldMk cId="938454397" sldId="257"/>
            <ac:spMk id="3101" creationId="{9772CABD-4211-42AA-B349-D4002E52F1EF}"/>
          </ac:spMkLst>
        </pc:spChg>
        <pc:spChg chg="add del">
          <ac:chgData name="sarah botfield" userId="192d98fe4da2ce62" providerId="LiveId" clId="{AD9483A7-2E30-4637-B28D-CFDBCFF4E471}" dt="2023-02-17T11:24:42.806" v="3144" actId="26606"/>
          <ac:spMkLst>
            <pc:docMk/>
            <pc:sldMk cId="938454397" sldId="257"/>
            <ac:spMk id="3102" creationId="{9772CABD-4211-42AA-B349-D4002E52F1EF}"/>
          </ac:spMkLst>
        </pc:spChg>
        <pc:spChg chg="add del">
          <ac:chgData name="sarah botfield" userId="192d98fe4da2ce62" providerId="LiveId" clId="{AD9483A7-2E30-4637-B28D-CFDBCFF4E471}" dt="2023-02-17T11:20:18.063" v="3118" actId="26606"/>
          <ac:spMkLst>
            <pc:docMk/>
            <pc:sldMk cId="938454397" sldId="257"/>
            <ac:spMk id="3103" creationId="{BBD91630-4DBA-4294-8016-FEB5C3B0CED1}"/>
          </ac:spMkLst>
        </pc:spChg>
        <pc:spChg chg="add del">
          <ac:chgData name="sarah botfield" userId="192d98fe4da2ce62" providerId="LiveId" clId="{AD9483A7-2E30-4637-B28D-CFDBCFF4E471}" dt="2023-02-17T11:24:42.806" v="3144" actId="26606"/>
          <ac:spMkLst>
            <pc:docMk/>
            <pc:sldMk cId="938454397" sldId="257"/>
            <ac:spMk id="3104" creationId="{BBD91630-4DBA-4294-8016-FEB5C3B0CED1}"/>
          </ac:spMkLst>
        </pc:spChg>
        <pc:spChg chg="add del">
          <ac:chgData name="sarah botfield" userId="192d98fe4da2ce62" providerId="LiveId" clId="{AD9483A7-2E30-4637-B28D-CFDBCFF4E471}" dt="2023-02-17T11:20:18.063" v="3118" actId="26606"/>
          <ac:spMkLst>
            <pc:docMk/>
            <pc:sldMk cId="938454397" sldId="257"/>
            <ac:spMk id="3105" creationId="{E67D1587-504D-41BC-9D48-B61257BFBCF0}"/>
          </ac:spMkLst>
        </pc:spChg>
        <pc:spChg chg="add del">
          <ac:chgData name="sarah botfield" userId="192d98fe4da2ce62" providerId="LiveId" clId="{AD9483A7-2E30-4637-B28D-CFDBCFF4E471}" dt="2023-02-17T11:24:42.806" v="3144" actId="26606"/>
          <ac:spMkLst>
            <pc:docMk/>
            <pc:sldMk cId="938454397" sldId="257"/>
            <ac:spMk id="3106" creationId="{E67D1587-504D-41BC-9D48-B61257BFBCF0}"/>
          </ac:spMkLst>
        </pc:spChg>
        <pc:spChg chg="add del">
          <ac:chgData name="sarah botfield" userId="192d98fe4da2ce62" providerId="LiveId" clId="{AD9483A7-2E30-4637-B28D-CFDBCFF4E471}" dt="2023-02-17T11:20:18.063" v="3118" actId="26606"/>
          <ac:spMkLst>
            <pc:docMk/>
            <pc:sldMk cId="938454397" sldId="257"/>
            <ac:spMk id="3107" creationId="{8765DD1A-F044-4DE7-8A9B-7C30DC85A4AF}"/>
          </ac:spMkLst>
        </pc:spChg>
        <pc:spChg chg="add del">
          <ac:chgData name="sarah botfield" userId="192d98fe4da2ce62" providerId="LiveId" clId="{AD9483A7-2E30-4637-B28D-CFDBCFF4E471}" dt="2023-02-17T11:24:42.806" v="3144" actId="26606"/>
          <ac:spMkLst>
            <pc:docMk/>
            <pc:sldMk cId="938454397" sldId="257"/>
            <ac:spMk id="3108" creationId="{8765DD1A-F044-4DE7-8A9B-7C30DC85A4AF}"/>
          </ac:spMkLst>
        </pc:spChg>
        <pc:spChg chg="add del">
          <ac:chgData name="sarah botfield" userId="192d98fe4da2ce62" providerId="LiveId" clId="{AD9483A7-2E30-4637-B28D-CFDBCFF4E471}" dt="2023-02-17T11:20:18.063" v="3118" actId="26606"/>
          <ac:spMkLst>
            <pc:docMk/>
            <pc:sldMk cId="938454397" sldId="257"/>
            <ac:spMk id="3109" creationId="{2FE2170D-72D6-48A8-8E9A-BFF3BF03D032}"/>
          </ac:spMkLst>
        </pc:spChg>
        <pc:spChg chg="add del">
          <ac:chgData name="sarah botfield" userId="192d98fe4da2ce62" providerId="LiveId" clId="{AD9483A7-2E30-4637-B28D-CFDBCFF4E471}" dt="2023-02-17T11:24:42.806" v="3144" actId="26606"/>
          <ac:spMkLst>
            <pc:docMk/>
            <pc:sldMk cId="938454397" sldId="257"/>
            <ac:spMk id="3110" creationId="{2FE2170D-72D6-48A8-8E9A-BFF3BF03D032}"/>
          </ac:spMkLst>
        </pc:spChg>
        <pc:spChg chg="add del">
          <ac:chgData name="sarah botfield" userId="192d98fe4da2ce62" providerId="LiveId" clId="{AD9483A7-2E30-4637-B28D-CFDBCFF4E471}" dt="2023-02-17T11:20:18.063" v="3118" actId="26606"/>
          <ac:spMkLst>
            <pc:docMk/>
            <pc:sldMk cId="938454397" sldId="257"/>
            <ac:spMk id="3111" creationId="{01D19436-094D-463D-AFEA-870FDBD03797}"/>
          </ac:spMkLst>
        </pc:spChg>
        <pc:spChg chg="add del">
          <ac:chgData name="sarah botfield" userId="192d98fe4da2ce62" providerId="LiveId" clId="{AD9483A7-2E30-4637-B28D-CFDBCFF4E471}" dt="2023-02-17T11:24:42.806" v="3144" actId="26606"/>
          <ac:spMkLst>
            <pc:docMk/>
            <pc:sldMk cId="938454397" sldId="257"/>
            <ac:spMk id="3112" creationId="{01D19436-094D-463D-AFEA-870FDBD03797}"/>
          </ac:spMkLst>
        </pc:spChg>
        <pc:spChg chg="add del">
          <ac:chgData name="sarah botfield" userId="192d98fe4da2ce62" providerId="LiveId" clId="{AD9483A7-2E30-4637-B28D-CFDBCFF4E471}" dt="2023-02-17T11:20:18.063" v="3118" actId="26606"/>
          <ac:spMkLst>
            <pc:docMk/>
            <pc:sldMk cId="938454397" sldId="257"/>
            <ac:spMk id="3113" creationId="{9A2DE6E0-967C-4C58-8558-EC08F1138BD1}"/>
          </ac:spMkLst>
        </pc:spChg>
        <pc:spChg chg="add del">
          <ac:chgData name="sarah botfield" userId="192d98fe4da2ce62" providerId="LiveId" clId="{AD9483A7-2E30-4637-B28D-CFDBCFF4E471}" dt="2023-02-17T11:24:42.806" v="3144" actId="26606"/>
          <ac:spMkLst>
            <pc:docMk/>
            <pc:sldMk cId="938454397" sldId="257"/>
            <ac:spMk id="3114" creationId="{9A2DE6E0-967C-4C58-8558-EC08F1138BD1}"/>
          </ac:spMkLst>
        </pc:spChg>
        <pc:spChg chg="add del">
          <ac:chgData name="sarah botfield" userId="192d98fe4da2ce62" providerId="LiveId" clId="{AD9483A7-2E30-4637-B28D-CFDBCFF4E471}" dt="2023-02-17T11:24:23.967" v="3137" actId="26606"/>
          <ac:spMkLst>
            <pc:docMk/>
            <pc:sldMk cId="938454397" sldId="257"/>
            <ac:spMk id="3131" creationId="{3559A5F2-8BE0-4998-A1E4-1B145465A981}"/>
          </ac:spMkLst>
        </pc:spChg>
        <pc:spChg chg="add del">
          <ac:chgData name="sarah botfield" userId="192d98fe4da2ce62" providerId="LiveId" clId="{AD9483A7-2E30-4637-B28D-CFDBCFF4E471}" dt="2023-02-17T11:24:23.967" v="3137" actId="26606"/>
          <ac:spMkLst>
            <pc:docMk/>
            <pc:sldMk cId="938454397" sldId="257"/>
            <ac:spMk id="3133" creationId="{3A6596D4-D53C-424F-9F16-CC8686C079E0}"/>
          </ac:spMkLst>
        </pc:spChg>
        <pc:spChg chg="add del">
          <ac:chgData name="sarah botfield" userId="192d98fe4da2ce62" providerId="LiveId" clId="{AD9483A7-2E30-4637-B28D-CFDBCFF4E471}" dt="2023-02-17T11:24:23.967" v="3137" actId="26606"/>
          <ac:spMkLst>
            <pc:docMk/>
            <pc:sldMk cId="938454397" sldId="257"/>
            <ac:spMk id="3139" creationId="{9772CABD-4211-42AA-B349-D4002E52F1EF}"/>
          </ac:spMkLst>
        </pc:spChg>
        <pc:spChg chg="add del">
          <ac:chgData name="sarah botfield" userId="192d98fe4da2ce62" providerId="LiveId" clId="{AD9483A7-2E30-4637-B28D-CFDBCFF4E471}" dt="2023-02-17T11:24:23.967" v="3137" actId="26606"/>
          <ac:spMkLst>
            <pc:docMk/>
            <pc:sldMk cId="938454397" sldId="257"/>
            <ac:spMk id="3141" creationId="{BBD91630-4DBA-4294-8016-FEB5C3B0CED1}"/>
          </ac:spMkLst>
        </pc:spChg>
        <pc:spChg chg="add del">
          <ac:chgData name="sarah botfield" userId="192d98fe4da2ce62" providerId="LiveId" clId="{AD9483A7-2E30-4637-B28D-CFDBCFF4E471}" dt="2023-02-17T11:24:23.967" v="3137" actId="26606"/>
          <ac:spMkLst>
            <pc:docMk/>
            <pc:sldMk cId="938454397" sldId="257"/>
            <ac:spMk id="3143" creationId="{E67D1587-504D-41BC-9D48-B61257BFBCF0}"/>
          </ac:spMkLst>
        </pc:spChg>
        <pc:spChg chg="add del">
          <ac:chgData name="sarah botfield" userId="192d98fe4da2ce62" providerId="LiveId" clId="{AD9483A7-2E30-4637-B28D-CFDBCFF4E471}" dt="2023-02-17T11:24:23.967" v="3137" actId="26606"/>
          <ac:spMkLst>
            <pc:docMk/>
            <pc:sldMk cId="938454397" sldId="257"/>
            <ac:spMk id="3145" creationId="{8765DD1A-F044-4DE7-8A9B-7C30DC85A4AF}"/>
          </ac:spMkLst>
        </pc:spChg>
        <pc:spChg chg="add del">
          <ac:chgData name="sarah botfield" userId="192d98fe4da2ce62" providerId="LiveId" clId="{AD9483A7-2E30-4637-B28D-CFDBCFF4E471}" dt="2023-02-17T11:24:23.967" v="3137" actId="26606"/>
          <ac:spMkLst>
            <pc:docMk/>
            <pc:sldMk cId="938454397" sldId="257"/>
            <ac:spMk id="3147" creationId="{2FE2170D-72D6-48A8-8E9A-BFF3BF03D032}"/>
          </ac:spMkLst>
        </pc:spChg>
        <pc:spChg chg="add del">
          <ac:chgData name="sarah botfield" userId="192d98fe4da2ce62" providerId="LiveId" clId="{AD9483A7-2E30-4637-B28D-CFDBCFF4E471}" dt="2023-02-17T11:24:23.967" v="3137" actId="26606"/>
          <ac:spMkLst>
            <pc:docMk/>
            <pc:sldMk cId="938454397" sldId="257"/>
            <ac:spMk id="3149" creationId="{01D19436-094D-463D-AFEA-870FDBD03797}"/>
          </ac:spMkLst>
        </pc:spChg>
        <pc:spChg chg="add del">
          <ac:chgData name="sarah botfield" userId="192d98fe4da2ce62" providerId="LiveId" clId="{AD9483A7-2E30-4637-B28D-CFDBCFF4E471}" dt="2023-02-17T11:24:23.967" v="3137" actId="26606"/>
          <ac:spMkLst>
            <pc:docMk/>
            <pc:sldMk cId="938454397" sldId="257"/>
            <ac:spMk id="3151" creationId="{9A2DE6E0-967C-4C58-8558-EC08F1138BD1}"/>
          </ac:spMkLst>
        </pc:spChg>
        <pc:spChg chg="add del">
          <ac:chgData name="sarah botfield" userId="192d98fe4da2ce62" providerId="LiveId" clId="{AD9483A7-2E30-4637-B28D-CFDBCFF4E471}" dt="2023-02-17T11:24:34.319" v="3141" actId="26606"/>
          <ac:spMkLst>
            <pc:docMk/>
            <pc:sldMk cId="938454397" sldId="257"/>
            <ac:spMk id="3156" creationId="{3559A5F2-8BE0-4998-A1E4-1B145465A981}"/>
          </ac:spMkLst>
        </pc:spChg>
        <pc:spChg chg="add del">
          <ac:chgData name="sarah botfield" userId="192d98fe4da2ce62" providerId="LiveId" clId="{AD9483A7-2E30-4637-B28D-CFDBCFF4E471}" dt="2023-02-17T11:24:34.319" v="3141" actId="26606"/>
          <ac:spMkLst>
            <pc:docMk/>
            <pc:sldMk cId="938454397" sldId="257"/>
            <ac:spMk id="3157" creationId="{3A6596D4-D53C-424F-9F16-CC8686C079E0}"/>
          </ac:spMkLst>
        </pc:spChg>
        <pc:spChg chg="add del">
          <ac:chgData name="sarah botfield" userId="192d98fe4da2ce62" providerId="LiveId" clId="{AD9483A7-2E30-4637-B28D-CFDBCFF4E471}" dt="2023-02-17T11:24:34.319" v="3141" actId="26606"/>
          <ac:spMkLst>
            <pc:docMk/>
            <pc:sldMk cId="938454397" sldId="257"/>
            <ac:spMk id="3160" creationId="{9772CABD-4211-42AA-B349-D4002E52F1EF}"/>
          </ac:spMkLst>
        </pc:spChg>
        <pc:spChg chg="add del">
          <ac:chgData name="sarah botfield" userId="192d98fe4da2ce62" providerId="LiveId" clId="{AD9483A7-2E30-4637-B28D-CFDBCFF4E471}" dt="2023-02-17T11:24:34.319" v="3141" actId="26606"/>
          <ac:spMkLst>
            <pc:docMk/>
            <pc:sldMk cId="938454397" sldId="257"/>
            <ac:spMk id="3161" creationId="{BBD91630-4DBA-4294-8016-FEB5C3B0CED1}"/>
          </ac:spMkLst>
        </pc:spChg>
        <pc:spChg chg="add del">
          <ac:chgData name="sarah botfield" userId="192d98fe4da2ce62" providerId="LiveId" clId="{AD9483A7-2E30-4637-B28D-CFDBCFF4E471}" dt="2023-02-17T11:24:34.319" v="3141" actId="26606"/>
          <ac:spMkLst>
            <pc:docMk/>
            <pc:sldMk cId="938454397" sldId="257"/>
            <ac:spMk id="3162" creationId="{E67D1587-504D-41BC-9D48-B61257BFBCF0}"/>
          </ac:spMkLst>
        </pc:spChg>
        <pc:spChg chg="add del">
          <ac:chgData name="sarah botfield" userId="192d98fe4da2ce62" providerId="LiveId" clId="{AD9483A7-2E30-4637-B28D-CFDBCFF4E471}" dt="2023-02-17T11:24:34.319" v="3141" actId="26606"/>
          <ac:spMkLst>
            <pc:docMk/>
            <pc:sldMk cId="938454397" sldId="257"/>
            <ac:spMk id="3163" creationId="{8765DD1A-F044-4DE7-8A9B-7C30DC85A4AF}"/>
          </ac:spMkLst>
        </pc:spChg>
        <pc:spChg chg="add del">
          <ac:chgData name="sarah botfield" userId="192d98fe4da2ce62" providerId="LiveId" clId="{AD9483A7-2E30-4637-B28D-CFDBCFF4E471}" dt="2023-02-17T11:24:34.319" v="3141" actId="26606"/>
          <ac:spMkLst>
            <pc:docMk/>
            <pc:sldMk cId="938454397" sldId="257"/>
            <ac:spMk id="3164" creationId="{2FE2170D-72D6-48A8-8E9A-BFF3BF03D032}"/>
          </ac:spMkLst>
        </pc:spChg>
        <pc:spChg chg="add del">
          <ac:chgData name="sarah botfield" userId="192d98fe4da2ce62" providerId="LiveId" clId="{AD9483A7-2E30-4637-B28D-CFDBCFF4E471}" dt="2023-02-17T11:24:34.319" v="3141" actId="26606"/>
          <ac:spMkLst>
            <pc:docMk/>
            <pc:sldMk cId="938454397" sldId="257"/>
            <ac:spMk id="3165" creationId="{01D19436-094D-463D-AFEA-870FDBD03797}"/>
          </ac:spMkLst>
        </pc:spChg>
        <pc:spChg chg="add del">
          <ac:chgData name="sarah botfield" userId="192d98fe4da2ce62" providerId="LiveId" clId="{AD9483A7-2E30-4637-B28D-CFDBCFF4E471}" dt="2023-02-17T11:24:34.319" v="3141" actId="26606"/>
          <ac:spMkLst>
            <pc:docMk/>
            <pc:sldMk cId="938454397" sldId="257"/>
            <ac:spMk id="3166" creationId="{9A2DE6E0-967C-4C58-8558-EC08F1138BD1}"/>
          </ac:spMkLst>
        </pc:spChg>
        <pc:spChg chg="add del">
          <ac:chgData name="sarah botfield" userId="192d98fe4da2ce62" providerId="LiveId" clId="{AD9483A7-2E30-4637-B28D-CFDBCFF4E471}" dt="2023-02-17T11:49:41.896" v="3398" actId="26606"/>
          <ac:spMkLst>
            <pc:docMk/>
            <pc:sldMk cId="938454397" sldId="257"/>
            <ac:spMk id="3171" creationId="{3559A5F2-8BE0-4998-A1E4-1B145465A981}"/>
          </ac:spMkLst>
        </pc:spChg>
        <pc:spChg chg="add del">
          <ac:chgData name="sarah botfield" userId="192d98fe4da2ce62" providerId="LiveId" clId="{AD9483A7-2E30-4637-B28D-CFDBCFF4E471}" dt="2023-02-17T11:49:41.896" v="3398" actId="26606"/>
          <ac:spMkLst>
            <pc:docMk/>
            <pc:sldMk cId="938454397" sldId="257"/>
            <ac:spMk id="3172" creationId="{3A6596D4-D53C-424F-9F16-CC8686C079E0}"/>
          </ac:spMkLst>
        </pc:spChg>
        <pc:spChg chg="add del">
          <ac:chgData name="sarah botfield" userId="192d98fe4da2ce62" providerId="LiveId" clId="{AD9483A7-2E30-4637-B28D-CFDBCFF4E471}" dt="2023-02-17T11:49:41.896" v="3398" actId="26606"/>
          <ac:spMkLst>
            <pc:docMk/>
            <pc:sldMk cId="938454397" sldId="257"/>
            <ac:spMk id="3175" creationId="{9772CABD-4211-42AA-B349-D4002E52F1EF}"/>
          </ac:spMkLst>
        </pc:spChg>
        <pc:spChg chg="add del">
          <ac:chgData name="sarah botfield" userId="192d98fe4da2ce62" providerId="LiveId" clId="{AD9483A7-2E30-4637-B28D-CFDBCFF4E471}" dt="2023-02-17T11:49:41.896" v="3398" actId="26606"/>
          <ac:spMkLst>
            <pc:docMk/>
            <pc:sldMk cId="938454397" sldId="257"/>
            <ac:spMk id="3176" creationId="{BBD91630-4DBA-4294-8016-FEB5C3B0CED1}"/>
          </ac:spMkLst>
        </pc:spChg>
        <pc:spChg chg="add del">
          <ac:chgData name="sarah botfield" userId="192d98fe4da2ce62" providerId="LiveId" clId="{AD9483A7-2E30-4637-B28D-CFDBCFF4E471}" dt="2023-02-17T11:49:41.896" v="3398" actId="26606"/>
          <ac:spMkLst>
            <pc:docMk/>
            <pc:sldMk cId="938454397" sldId="257"/>
            <ac:spMk id="3177" creationId="{E67D1587-504D-41BC-9D48-B61257BFBCF0}"/>
          </ac:spMkLst>
        </pc:spChg>
        <pc:spChg chg="add del">
          <ac:chgData name="sarah botfield" userId="192d98fe4da2ce62" providerId="LiveId" clId="{AD9483A7-2E30-4637-B28D-CFDBCFF4E471}" dt="2023-02-17T11:49:41.896" v="3398" actId="26606"/>
          <ac:spMkLst>
            <pc:docMk/>
            <pc:sldMk cId="938454397" sldId="257"/>
            <ac:spMk id="3178" creationId="{8765DD1A-F044-4DE7-8A9B-7C30DC85A4AF}"/>
          </ac:spMkLst>
        </pc:spChg>
        <pc:spChg chg="add del">
          <ac:chgData name="sarah botfield" userId="192d98fe4da2ce62" providerId="LiveId" clId="{AD9483A7-2E30-4637-B28D-CFDBCFF4E471}" dt="2023-02-17T11:49:41.896" v="3398" actId="26606"/>
          <ac:spMkLst>
            <pc:docMk/>
            <pc:sldMk cId="938454397" sldId="257"/>
            <ac:spMk id="3179" creationId="{2FE2170D-72D6-48A8-8E9A-BFF3BF03D032}"/>
          </ac:spMkLst>
        </pc:spChg>
        <pc:spChg chg="add del">
          <ac:chgData name="sarah botfield" userId="192d98fe4da2ce62" providerId="LiveId" clId="{AD9483A7-2E30-4637-B28D-CFDBCFF4E471}" dt="2023-02-17T11:49:41.896" v="3398" actId="26606"/>
          <ac:spMkLst>
            <pc:docMk/>
            <pc:sldMk cId="938454397" sldId="257"/>
            <ac:spMk id="3180" creationId="{01D19436-094D-463D-AFEA-870FDBD03797}"/>
          </ac:spMkLst>
        </pc:spChg>
        <pc:spChg chg="add del">
          <ac:chgData name="sarah botfield" userId="192d98fe4da2ce62" providerId="LiveId" clId="{AD9483A7-2E30-4637-B28D-CFDBCFF4E471}" dt="2023-02-17T11:49:41.896" v="3398" actId="26606"/>
          <ac:spMkLst>
            <pc:docMk/>
            <pc:sldMk cId="938454397" sldId="257"/>
            <ac:spMk id="3181" creationId="{9A2DE6E0-967C-4C58-8558-EC08F1138BD1}"/>
          </ac:spMkLst>
        </pc:spChg>
        <pc:spChg chg="add del">
          <ac:chgData name="sarah botfield" userId="192d98fe4da2ce62" providerId="LiveId" clId="{AD9483A7-2E30-4637-B28D-CFDBCFF4E471}" dt="2023-02-17T11:51:22.828" v="3410" actId="26606"/>
          <ac:spMkLst>
            <pc:docMk/>
            <pc:sldMk cId="938454397" sldId="257"/>
            <ac:spMk id="3198" creationId="{5A7802B6-FF37-40CF-A7E2-6F2A0D9A91EF}"/>
          </ac:spMkLst>
        </pc:spChg>
        <pc:spChg chg="add del">
          <ac:chgData name="sarah botfield" userId="192d98fe4da2ce62" providerId="LiveId" clId="{AD9483A7-2E30-4637-B28D-CFDBCFF4E471}" dt="2023-02-17T11:55:54.117" v="3443" actId="26606"/>
          <ac:spMkLst>
            <pc:docMk/>
            <pc:sldMk cId="938454397" sldId="257"/>
            <ac:spMk id="3215" creationId="{5A7802B6-FF37-40CF-A7E2-6F2A0D9A91EF}"/>
          </ac:spMkLst>
        </pc:spChg>
        <pc:spChg chg="add del">
          <ac:chgData name="sarah botfield" userId="192d98fe4da2ce62" providerId="LiveId" clId="{AD9483A7-2E30-4637-B28D-CFDBCFF4E471}" dt="2023-02-17T11:57:11.909" v="3482" actId="26606"/>
          <ac:spMkLst>
            <pc:docMk/>
            <pc:sldMk cId="938454397" sldId="257"/>
            <ac:spMk id="3232" creationId="{AA330523-F25B-4007-B3E5-ABB5637D160A}"/>
          </ac:spMkLst>
        </pc:spChg>
        <pc:spChg chg="add">
          <ac:chgData name="sarah botfield" userId="192d98fe4da2ce62" providerId="LiveId" clId="{AD9483A7-2E30-4637-B28D-CFDBCFF4E471}" dt="2023-02-17T11:57:11.909" v="3482" actId="26606"/>
          <ac:spMkLst>
            <pc:docMk/>
            <pc:sldMk cId="938454397" sldId="257"/>
            <ac:spMk id="3249" creationId="{AA330523-F25B-4007-B3E5-ABB5637D160A}"/>
          </ac:spMkLst>
        </pc:spChg>
        <pc:grpChg chg="add del">
          <ac:chgData name="sarah botfield" userId="192d98fe4da2ce62" providerId="LiveId" clId="{AD9483A7-2E30-4637-B28D-CFDBCFF4E471}" dt="2023-02-17T11:20:18.063" v="3118" actId="26606"/>
          <ac:grpSpMkLst>
            <pc:docMk/>
            <pc:sldMk cId="938454397" sldId="257"/>
            <ac:grpSpMk id="3081" creationId="{88C9B83F-64CD-41C1-925F-A08801FFD0BD}"/>
          </ac:grpSpMkLst>
        </pc:grpChg>
        <pc:grpChg chg="add del">
          <ac:chgData name="sarah botfield" userId="192d98fe4da2ce62" providerId="LiveId" clId="{AD9483A7-2E30-4637-B28D-CFDBCFF4E471}" dt="2023-02-17T11:24:42.806" v="3144" actId="26606"/>
          <ac:grpSpMkLst>
            <pc:docMk/>
            <pc:sldMk cId="938454397" sldId="257"/>
            <ac:grpSpMk id="3092" creationId="{88C9B83F-64CD-41C1-925F-A08801FFD0BD}"/>
          </ac:grpSpMkLst>
        </pc:grpChg>
        <pc:grpChg chg="add del">
          <ac:chgData name="sarah botfield" userId="192d98fe4da2ce62" providerId="LiveId" clId="{AD9483A7-2E30-4637-B28D-CFDBCFF4E471}" dt="2023-02-17T11:24:23.967" v="3137" actId="26606"/>
          <ac:grpSpMkLst>
            <pc:docMk/>
            <pc:sldMk cId="938454397" sldId="257"/>
            <ac:grpSpMk id="3119" creationId="{88C9B83F-64CD-41C1-925F-A08801FFD0BD}"/>
          </ac:grpSpMkLst>
        </pc:grpChg>
        <pc:grpChg chg="add del">
          <ac:chgData name="sarah botfield" userId="192d98fe4da2ce62" providerId="LiveId" clId="{AD9483A7-2E30-4637-B28D-CFDBCFF4E471}" dt="2023-02-17T11:24:31.117" v="3139" actId="26606"/>
          <ac:grpSpMkLst>
            <pc:docMk/>
            <pc:sldMk cId="938454397" sldId="257"/>
            <ac:grpSpMk id="3153" creationId="{88C9B83F-64CD-41C1-925F-A08801FFD0BD}"/>
          </ac:grpSpMkLst>
        </pc:grpChg>
        <pc:grpChg chg="add del">
          <ac:chgData name="sarah botfield" userId="192d98fe4da2ce62" providerId="LiveId" clId="{AD9483A7-2E30-4637-B28D-CFDBCFF4E471}" dt="2023-02-17T11:24:34.319" v="3141" actId="26606"/>
          <ac:grpSpMkLst>
            <pc:docMk/>
            <pc:sldMk cId="938454397" sldId="257"/>
            <ac:grpSpMk id="3155" creationId="{88C9B83F-64CD-41C1-925F-A08801FFD0BD}"/>
          </ac:grpSpMkLst>
        </pc:grpChg>
        <pc:grpChg chg="add del">
          <ac:chgData name="sarah botfield" userId="192d98fe4da2ce62" providerId="LiveId" clId="{AD9483A7-2E30-4637-B28D-CFDBCFF4E471}" dt="2023-02-17T11:24:42.770" v="3143" actId="26606"/>
          <ac:grpSpMkLst>
            <pc:docMk/>
            <pc:sldMk cId="938454397" sldId="257"/>
            <ac:grpSpMk id="3168" creationId="{88C9B83F-64CD-41C1-925F-A08801FFD0BD}"/>
          </ac:grpSpMkLst>
        </pc:grpChg>
        <pc:grpChg chg="add del">
          <ac:chgData name="sarah botfield" userId="192d98fe4da2ce62" providerId="LiveId" clId="{AD9483A7-2E30-4637-B28D-CFDBCFF4E471}" dt="2023-02-17T11:49:41.896" v="3398" actId="26606"/>
          <ac:grpSpMkLst>
            <pc:docMk/>
            <pc:sldMk cId="938454397" sldId="257"/>
            <ac:grpSpMk id="3170" creationId="{88C9B83F-64CD-41C1-925F-A08801FFD0BD}"/>
          </ac:grpSpMkLst>
        </pc:grpChg>
        <pc:grpChg chg="add del">
          <ac:chgData name="sarah botfield" userId="192d98fe4da2ce62" providerId="LiveId" clId="{AD9483A7-2E30-4637-B28D-CFDBCFF4E471}" dt="2023-02-17T11:51:22.828" v="3410" actId="26606"/>
          <ac:grpSpMkLst>
            <pc:docMk/>
            <pc:sldMk cId="938454397" sldId="257"/>
            <ac:grpSpMk id="3186" creationId="{B4DE830A-B531-4A3B-96F6-0ECE88B08555}"/>
          </ac:grpSpMkLst>
        </pc:grpChg>
        <pc:grpChg chg="add del">
          <ac:chgData name="sarah botfield" userId="192d98fe4da2ce62" providerId="LiveId" clId="{AD9483A7-2E30-4637-B28D-CFDBCFF4E471}" dt="2023-02-17T11:55:54.117" v="3443" actId="26606"/>
          <ac:grpSpMkLst>
            <pc:docMk/>
            <pc:sldMk cId="938454397" sldId="257"/>
            <ac:grpSpMk id="3203" creationId="{B4DE830A-B531-4A3B-96F6-0ECE88B08555}"/>
          </ac:grpSpMkLst>
        </pc:grpChg>
        <pc:grpChg chg="add del">
          <ac:chgData name="sarah botfield" userId="192d98fe4da2ce62" providerId="LiveId" clId="{AD9483A7-2E30-4637-B28D-CFDBCFF4E471}" dt="2023-02-17T11:57:11.909" v="3482" actId="26606"/>
          <ac:grpSpMkLst>
            <pc:docMk/>
            <pc:sldMk cId="938454397" sldId="257"/>
            <ac:grpSpMk id="3220" creationId="{B4DE830A-B531-4A3B-96F6-0ECE88B08555}"/>
          </ac:grpSpMkLst>
        </pc:grpChg>
        <pc:grpChg chg="add del">
          <ac:chgData name="sarah botfield" userId="192d98fe4da2ce62" providerId="LiveId" clId="{AD9483A7-2E30-4637-B28D-CFDBCFF4E471}" dt="2023-02-17T11:57:11.902" v="3481" actId="26606"/>
          <ac:grpSpMkLst>
            <pc:docMk/>
            <pc:sldMk cId="938454397" sldId="257"/>
            <ac:grpSpMk id="3237" creationId="{B4DE830A-B531-4A3B-96F6-0ECE88B08555}"/>
          </ac:grpSpMkLst>
        </pc:grpChg>
        <pc:grpChg chg="add">
          <ac:chgData name="sarah botfield" userId="192d98fe4da2ce62" providerId="LiveId" clId="{AD9483A7-2E30-4637-B28D-CFDBCFF4E471}" dt="2023-02-17T11:57:11.909" v="3482" actId="26606"/>
          <ac:grpSpMkLst>
            <pc:docMk/>
            <pc:sldMk cId="938454397" sldId="257"/>
            <ac:grpSpMk id="3250" creationId="{B4DE830A-B531-4A3B-96F6-0ECE88B08555}"/>
          </ac:grpSpMkLst>
        </pc:grpChg>
        <pc:picChg chg="add del">
          <ac:chgData name="sarah botfield" userId="192d98fe4da2ce62" providerId="LiveId" clId="{AD9483A7-2E30-4637-B28D-CFDBCFF4E471}" dt="2023-02-17T11:12:25.057" v="3077" actId="478"/>
          <ac:picMkLst>
            <pc:docMk/>
            <pc:sldMk cId="938454397" sldId="257"/>
            <ac:picMk id="3074" creationId="{4BFDFFC1-C024-700F-98ED-96A0D9D8453B}"/>
          </ac:picMkLst>
        </pc:picChg>
        <pc:picChg chg="add del mod">
          <ac:chgData name="sarah botfield" userId="192d98fe4da2ce62" providerId="LiveId" clId="{AD9483A7-2E30-4637-B28D-CFDBCFF4E471}" dt="2023-02-17T11:23:10.915" v="3133" actId="478"/>
          <ac:picMkLst>
            <pc:docMk/>
            <pc:sldMk cId="938454397" sldId="257"/>
            <ac:picMk id="3076" creationId="{FED89DC0-7097-8650-F73A-B3D7EB31FE9D}"/>
          </ac:picMkLst>
        </pc:picChg>
        <pc:picChg chg="add mod ord">
          <ac:chgData name="sarah botfield" userId="192d98fe4da2ce62" providerId="LiveId" clId="{AD9483A7-2E30-4637-B28D-CFDBCFF4E471}" dt="2023-02-17T11:57:11.902" v="3481" actId="26606"/>
          <ac:picMkLst>
            <pc:docMk/>
            <pc:sldMk cId="938454397" sldId="257"/>
            <ac:picMk id="3078" creationId="{E13C989D-6758-57DF-74B5-259C7788FFDE}"/>
          </ac:picMkLst>
        </pc:picChg>
        <pc:cxnChg chg="add del">
          <ac:chgData name="sarah botfield" userId="192d98fe4da2ce62" providerId="LiveId" clId="{AD9483A7-2E30-4637-B28D-CFDBCFF4E471}" dt="2023-02-17T11:20:18.063" v="3118" actId="26606"/>
          <ac:cxnSpMkLst>
            <pc:docMk/>
            <pc:sldMk cId="938454397" sldId="257"/>
            <ac:cxnSpMk id="3097" creationId="{81BB890B-70D4-42FE-A599-6AEF1A42D972}"/>
          </ac:cxnSpMkLst>
        </pc:cxnChg>
        <pc:cxnChg chg="add del">
          <ac:chgData name="sarah botfield" userId="192d98fe4da2ce62" providerId="LiveId" clId="{AD9483A7-2E30-4637-B28D-CFDBCFF4E471}" dt="2023-02-17T11:24:42.806" v="3144" actId="26606"/>
          <ac:cxnSpMkLst>
            <pc:docMk/>
            <pc:sldMk cId="938454397" sldId="257"/>
            <ac:cxnSpMk id="3098" creationId="{81BB890B-70D4-42FE-A599-6AEF1A42D972}"/>
          </ac:cxnSpMkLst>
        </pc:cxnChg>
        <pc:cxnChg chg="add del">
          <ac:chgData name="sarah botfield" userId="192d98fe4da2ce62" providerId="LiveId" clId="{AD9483A7-2E30-4637-B28D-CFDBCFF4E471}" dt="2023-02-17T11:20:18.063" v="3118" actId="26606"/>
          <ac:cxnSpMkLst>
            <pc:docMk/>
            <pc:sldMk cId="938454397" sldId="257"/>
            <ac:cxnSpMk id="3099" creationId="{3842D646-B58C-43C8-8152-01BC782B725D}"/>
          </ac:cxnSpMkLst>
        </pc:cxnChg>
        <pc:cxnChg chg="add del">
          <ac:chgData name="sarah botfield" userId="192d98fe4da2ce62" providerId="LiveId" clId="{AD9483A7-2E30-4637-B28D-CFDBCFF4E471}" dt="2023-02-17T11:24:42.806" v="3144" actId="26606"/>
          <ac:cxnSpMkLst>
            <pc:docMk/>
            <pc:sldMk cId="938454397" sldId="257"/>
            <ac:cxnSpMk id="3100" creationId="{3842D646-B58C-43C8-8152-01BC782B725D}"/>
          </ac:cxnSpMkLst>
        </pc:cxnChg>
        <pc:cxnChg chg="add del">
          <ac:chgData name="sarah botfield" userId="192d98fe4da2ce62" providerId="LiveId" clId="{AD9483A7-2E30-4637-B28D-CFDBCFF4E471}" dt="2023-02-17T11:24:23.967" v="3137" actId="26606"/>
          <ac:cxnSpMkLst>
            <pc:docMk/>
            <pc:sldMk cId="938454397" sldId="257"/>
            <ac:cxnSpMk id="3135" creationId="{81BB890B-70D4-42FE-A599-6AEF1A42D972}"/>
          </ac:cxnSpMkLst>
        </pc:cxnChg>
        <pc:cxnChg chg="add del">
          <ac:chgData name="sarah botfield" userId="192d98fe4da2ce62" providerId="LiveId" clId="{AD9483A7-2E30-4637-B28D-CFDBCFF4E471}" dt="2023-02-17T11:24:23.967" v="3137" actId="26606"/>
          <ac:cxnSpMkLst>
            <pc:docMk/>
            <pc:sldMk cId="938454397" sldId="257"/>
            <ac:cxnSpMk id="3137" creationId="{3842D646-B58C-43C8-8152-01BC782B725D}"/>
          </ac:cxnSpMkLst>
        </pc:cxnChg>
        <pc:cxnChg chg="add del">
          <ac:chgData name="sarah botfield" userId="192d98fe4da2ce62" providerId="LiveId" clId="{AD9483A7-2E30-4637-B28D-CFDBCFF4E471}" dt="2023-02-17T11:24:34.319" v="3141" actId="26606"/>
          <ac:cxnSpMkLst>
            <pc:docMk/>
            <pc:sldMk cId="938454397" sldId="257"/>
            <ac:cxnSpMk id="3158" creationId="{81BB890B-70D4-42FE-A599-6AEF1A42D972}"/>
          </ac:cxnSpMkLst>
        </pc:cxnChg>
        <pc:cxnChg chg="add del">
          <ac:chgData name="sarah botfield" userId="192d98fe4da2ce62" providerId="LiveId" clId="{AD9483A7-2E30-4637-B28D-CFDBCFF4E471}" dt="2023-02-17T11:24:34.319" v="3141" actId="26606"/>
          <ac:cxnSpMkLst>
            <pc:docMk/>
            <pc:sldMk cId="938454397" sldId="257"/>
            <ac:cxnSpMk id="3159" creationId="{3842D646-B58C-43C8-8152-01BC782B725D}"/>
          </ac:cxnSpMkLst>
        </pc:cxnChg>
        <pc:cxnChg chg="add del">
          <ac:chgData name="sarah botfield" userId="192d98fe4da2ce62" providerId="LiveId" clId="{AD9483A7-2E30-4637-B28D-CFDBCFF4E471}" dt="2023-02-17T11:49:41.896" v="3398" actId="26606"/>
          <ac:cxnSpMkLst>
            <pc:docMk/>
            <pc:sldMk cId="938454397" sldId="257"/>
            <ac:cxnSpMk id="3173" creationId="{81BB890B-70D4-42FE-A599-6AEF1A42D972}"/>
          </ac:cxnSpMkLst>
        </pc:cxnChg>
        <pc:cxnChg chg="add del">
          <ac:chgData name="sarah botfield" userId="192d98fe4da2ce62" providerId="LiveId" clId="{AD9483A7-2E30-4637-B28D-CFDBCFF4E471}" dt="2023-02-17T11:49:41.896" v="3398" actId="26606"/>
          <ac:cxnSpMkLst>
            <pc:docMk/>
            <pc:sldMk cId="938454397" sldId="257"/>
            <ac:cxnSpMk id="3174" creationId="{3842D646-B58C-43C8-8152-01BC782B725D}"/>
          </ac:cxnSpMkLst>
        </pc:cxnChg>
      </pc:sldChg>
      <pc:sldChg chg="addSp delSp modSp new add del mod">
        <pc:chgData name="sarah botfield" userId="192d98fe4da2ce62" providerId="LiveId" clId="{AD9483A7-2E30-4637-B28D-CFDBCFF4E471}" dt="2023-02-24T21:52:07.580" v="6472" actId="20577"/>
        <pc:sldMkLst>
          <pc:docMk/>
          <pc:sldMk cId="1100418323" sldId="258"/>
        </pc:sldMkLst>
        <pc:spChg chg="mod">
          <ac:chgData name="sarah botfield" userId="192d98fe4da2ce62" providerId="LiveId" clId="{AD9483A7-2E30-4637-B28D-CFDBCFF4E471}" dt="2023-02-03T12:23:12.879" v="170" actId="5793"/>
          <ac:spMkLst>
            <pc:docMk/>
            <pc:sldMk cId="1100418323" sldId="258"/>
            <ac:spMk id="2" creationId="{9AE81BC4-4A6F-DB35-4466-DA271B83D2DC}"/>
          </ac:spMkLst>
        </pc:spChg>
        <pc:spChg chg="del">
          <ac:chgData name="sarah botfield" userId="192d98fe4da2ce62" providerId="LiveId" clId="{AD9483A7-2E30-4637-B28D-CFDBCFF4E471}" dt="2023-02-03T12:26:08.027" v="171" actId="931"/>
          <ac:spMkLst>
            <pc:docMk/>
            <pc:sldMk cId="1100418323" sldId="258"/>
            <ac:spMk id="3" creationId="{F6ACDF8F-3F65-4179-C2BA-DA05F3820B0B}"/>
          </ac:spMkLst>
        </pc:spChg>
        <pc:spChg chg="add del mod">
          <ac:chgData name="sarah botfield" userId="192d98fe4da2ce62" providerId="LiveId" clId="{AD9483A7-2E30-4637-B28D-CFDBCFF4E471}" dt="2023-02-03T12:26:12.417" v="176" actId="478"/>
          <ac:spMkLst>
            <pc:docMk/>
            <pc:sldMk cId="1100418323" sldId="258"/>
            <ac:spMk id="6" creationId="{37D5195D-1223-4F54-0876-B3320BF732FB}"/>
          </ac:spMkLst>
        </pc:spChg>
        <pc:spChg chg="add del mod">
          <ac:chgData name="sarah botfield" userId="192d98fe4da2ce62" providerId="LiveId" clId="{AD9483A7-2E30-4637-B28D-CFDBCFF4E471}" dt="2023-02-03T12:26:12.417" v="176" actId="478"/>
          <ac:spMkLst>
            <pc:docMk/>
            <pc:sldMk cId="1100418323" sldId="258"/>
            <ac:spMk id="9" creationId="{DFA4AC7A-0804-14F4-1618-7EBD5757DF55}"/>
          </ac:spMkLst>
        </pc:spChg>
        <pc:spChg chg="add mod">
          <ac:chgData name="sarah botfield" userId="192d98fe4da2ce62" providerId="LiveId" clId="{AD9483A7-2E30-4637-B28D-CFDBCFF4E471}" dt="2023-02-24T21:52:07.580" v="6472" actId="20577"/>
          <ac:spMkLst>
            <pc:docMk/>
            <pc:sldMk cId="1100418323" sldId="258"/>
            <ac:spMk id="11" creationId="{7FAA8189-8B46-E54F-3C9A-405AD51EB2F4}"/>
          </ac:spMkLst>
        </pc:spChg>
        <pc:spChg chg="add del mod">
          <ac:chgData name="sarah botfield" userId="192d98fe4da2ce62" providerId="LiveId" clId="{AD9483A7-2E30-4637-B28D-CFDBCFF4E471}" dt="2023-02-16T19:59:39.934" v="1258" actId="478"/>
          <ac:spMkLst>
            <pc:docMk/>
            <pc:sldMk cId="1100418323" sldId="258"/>
            <ac:spMk id="14" creationId="{B830B1A3-FD58-A8E3-F450-8FB9B673E841}"/>
          </ac:spMkLst>
        </pc:spChg>
        <pc:picChg chg="add del mod">
          <ac:chgData name="sarah botfield" userId="192d98fe4da2ce62" providerId="LiveId" clId="{AD9483A7-2E30-4637-B28D-CFDBCFF4E471}" dt="2023-02-03T12:26:12.417" v="176" actId="478"/>
          <ac:picMkLst>
            <pc:docMk/>
            <pc:sldMk cId="1100418323" sldId="258"/>
            <ac:picMk id="5" creationId="{82CDD05B-E0A2-7344-56BE-21DC4BE06399}"/>
          </ac:picMkLst>
        </pc:picChg>
        <pc:picChg chg="add del mod">
          <ac:chgData name="sarah botfield" userId="192d98fe4da2ce62" providerId="LiveId" clId="{AD9483A7-2E30-4637-B28D-CFDBCFF4E471}" dt="2023-02-03T12:26:12.417" v="176" actId="478"/>
          <ac:picMkLst>
            <pc:docMk/>
            <pc:sldMk cId="1100418323" sldId="258"/>
            <ac:picMk id="8" creationId="{6770988E-8449-3C60-1C1C-F8E17F063CC7}"/>
          </ac:picMkLst>
        </pc:picChg>
        <pc:picChg chg="add del mod">
          <ac:chgData name="sarah botfield" userId="192d98fe4da2ce62" providerId="LiveId" clId="{AD9483A7-2E30-4637-B28D-CFDBCFF4E471}" dt="2023-02-16T19:59:39.934" v="1258" actId="478"/>
          <ac:picMkLst>
            <pc:docMk/>
            <pc:sldMk cId="1100418323" sldId="258"/>
            <ac:picMk id="13" creationId="{DB0B94AD-DB0A-B9FB-C766-C2CF1E7002B0}"/>
          </ac:picMkLst>
        </pc:picChg>
      </pc:sldChg>
      <pc:sldChg chg="modSp new del mod">
        <pc:chgData name="sarah botfield" userId="192d98fe4da2ce62" providerId="LiveId" clId="{AD9483A7-2E30-4637-B28D-CFDBCFF4E471}" dt="2023-02-03T12:29:34.211" v="238" actId="47"/>
        <pc:sldMkLst>
          <pc:docMk/>
          <pc:sldMk cId="2100581583" sldId="259"/>
        </pc:sldMkLst>
        <pc:spChg chg="mod">
          <ac:chgData name="sarah botfield" userId="192d98fe4da2ce62" providerId="LiveId" clId="{AD9483A7-2E30-4637-B28D-CFDBCFF4E471}" dt="2023-02-03T12:28:30.237" v="233" actId="20577"/>
          <ac:spMkLst>
            <pc:docMk/>
            <pc:sldMk cId="2100581583" sldId="259"/>
            <ac:spMk id="2" creationId="{40096341-97CD-14BD-CDC9-674E5640268F}"/>
          </ac:spMkLst>
        </pc:spChg>
      </pc:sldChg>
      <pc:sldChg chg="modSp new del mod">
        <pc:chgData name="sarah botfield" userId="192d98fe4da2ce62" providerId="LiveId" clId="{AD9483A7-2E30-4637-B28D-CFDBCFF4E471}" dt="2023-02-03T12:35:03.304" v="401" actId="47"/>
        <pc:sldMkLst>
          <pc:docMk/>
          <pc:sldMk cId="3272615512" sldId="260"/>
        </pc:sldMkLst>
        <pc:spChg chg="mod">
          <ac:chgData name="sarah botfield" userId="192d98fe4da2ce62" providerId="LiveId" clId="{AD9483A7-2E30-4637-B28D-CFDBCFF4E471}" dt="2023-02-03T12:29:27.009" v="237" actId="20577"/>
          <ac:spMkLst>
            <pc:docMk/>
            <pc:sldMk cId="3272615512" sldId="260"/>
            <ac:spMk id="2" creationId="{6E333D21-F904-C3E3-8710-C94B48CC6512}"/>
          </ac:spMkLst>
        </pc:spChg>
      </pc:sldChg>
      <pc:sldChg chg="addSp modSp new add del mod ord setBg setClrOvrMap">
        <pc:chgData name="sarah botfield" userId="192d98fe4da2ce62" providerId="LiveId" clId="{AD9483A7-2E30-4637-B28D-CFDBCFF4E471}" dt="2023-02-24T21:57:09.442" v="6487" actId="113"/>
        <pc:sldMkLst>
          <pc:docMk/>
          <pc:sldMk cId="3477398972" sldId="261"/>
        </pc:sldMkLst>
        <pc:spChg chg="mod">
          <ac:chgData name="sarah botfield" userId="192d98fe4da2ce62" providerId="LiveId" clId="{AD9483A7-2E30-4637-B28D-CFDBCFF4E471}" dt="2023-02-17T11:09:04.988" v="3071" actId="26606"/>
          <ac:spMkLst>
            <pc:docMk/>
            <pc:sldMk cId="3477398972" sldId="261"/>
            <ac:spMk id="2" creationId="{D91EF1E0-497D-855C-CFF9-2688F9AF8BED}"/>
          </ac:spMkLst>
        </pc:spChg>
        <pc:spChg chg="mod">
          <ac:chgData name="sarah botfield" userId="192d98fe4da2ce62" providerId="LiveId" clId="{AD9483A7-2E30-4637-B28D-CFDBCFF4E471}" dt="2023-02-24T21:57:09.442" v="6487" actId="113"/>
          <ac:spMkLst>
            <pc:docMk/>
            <pc:sldMk cId="3477398972" sldId="261"/>
            <ac:spMk id="3" creationId="{0E168D34-D1D6-B958-E792-F91D259D043E}"/>
          </ac:spMkLst>
        </pc:spChg>
        <pc:spChg chg="add">
          <ac:chgData name="sarah botfield" userId="192d98fe4da2ce62" providerId="LiveId" clId="{AD9483A7-2E30-4637-B28D-CFDBCFF4E471}" dt="2023-02-17T11:09:04.988" v="3071" actId="26606"/>
          <ac:spMkLst>
            <pc:docMk/>
            <pc:sldMk cId="3477398972" sldId="261"/>
            <ac:spMk id="8" creationId="{86C16C40-7C29-4ACC-B851-7E08E459B596}"/>
          </ac:spMkLst>
        </pc:spChg>
        <pc:grpChg chg="add">
          <ac:chgData name="sarah botfield" userId="192d98fe4da2ce62" providerId="LiveId" clId="{AD9483A7-2E30-4637-B28D-CFDBCFF4E471}" dt="2023-02-17T11:09:04.988" v="3071" actId="26606"/>
          <ac:grpSpMkLst>
            <pc:docMk/>
            <pc:sldMk cId="3477398972" sldId="261"/>
            <ac:grpSpMk id="10" creationId="{CDD733AE-DD5E-4C77-8BCD-72BF12A06BB1}"/>
          </ac:grpSpMkLst>
        </pc:grpChg>
        <pc:picChg chg="add mod">
          <ac:chgData name="sarah botfield" userId="192d98fe4da2ce62" providerId="LiveId" clId="{AD9483A7-2E30-4637-B28D-CFDBCFF4E471}" dt="2023-02-17T11:10:45.438" v="3075" actId="14100"/>
          <ac:picMkLst>
            <pc:docMk/>
            <pc:sldMk cId="3477398972" sldId="261"/>
            <ac:picMk id="2050" creationId="{735B0FCB-FE17-B066-DA7A-CC03DB181C7E}"/>
          </ac:picMkLst>
        </pc:picChg>
      </pc:sldChg>
      <pc:sldChg chg="addSp delSp modSp new add del mod setBg setClrOvrMap">
        <pc:chgData name="sarah botfield" userId="192d98fe4da2ce62" providerId="LiveId" clId="{AD9483A7-2E30-4637-B28D-CFDBCFF4E471}" dt="2023-02-24T21:59:50.619" v="6508" actId="20577"/>
        <pc:sldMkLst>
          <pc:docMk/>
          <pc:sldMk cId="3299272852" sldId="262"/>
        </pc:sldMkLst>
        <pc:spChg chg="mod">
          <ac:chgData name="sarah botfield" userId="192d98fe4da2ce62" providerId="LiveId" clId="{AD9483A7-2E30-4637-B28D-CFDBCFF4E471}" dt="2023-02-17T11:19:51.576" v="3116" actId="26606"/>
          <ac:spMkLst>
            <pc:docMk/>
            <pc:sldMk cId="3299272852" sldId="262"/>
            <ac:spMk id="2" creationId="{95AD4AA9-7A75-0ABB-2E28-4D5B6D4B69CE}"/>
          </ac:spMkLst>
        </pc:spChg>
        <pc:spChg chg="mod">
          <ac:chgData name="sarah botfield" userId="192d98fe4da2ce62" providerId="LiveId" clId="{AD9483A7-2E30-4637-B28D-CFDBCFF4E471}" dt="2023-02-24T21:59:50.619" v="6508" actId="20577"/>
          <ac:spMkLst>
            <pc:docMk/>
            <pc:sldMk cId="3299272852" sldId="262"/>
            <ac:spMk id="3" creationId="{63EBE753-8B14-D054-F7F6-06DF44AA97A7}"/>
          </ac:spMkLst>
        </pc:spChg>
        <pc:spChg chg="add del">
          <ac:chgData name="sarah botfield" userId="192d98fe4da2ce62" providerId="LiveId" clId="{AD9483A7-2E30-4637-B28D-CFDBCFF4E471}" dt="2023-02-17T11:19:51.576" v="3116" actId="26606"/>
          <ac:spMkLst>
            <pc:docMk/>
            <pc:sldMk cId="3299272852" sldId="262"/>
            <ac:spMk id="8" creationId="{A65AC7D1-EAA9-48F5-B509-60A7F50BF703}"/>
          </ac:spMkLst>
        </pc:spChg>
        <pc:spChg chg="add del">
          <ac:chgData name="sarah botfield" userId="192d98fe4da2ce62" providerId="LiveId" clId="{AD9483A7-2E30-4637-B28D-CFDBCFF4E471}" dt="2023-02-17T11:19:51.576" v="3116" actId="26606"/>
          <ac:spMkLst>
            <pc:docMk/>
            <pc:sldMk cId="3299272852" sldId="262"/>
            <ac:spMk id="10" creationId="{D6320AF9-619A-4175-865B-5663E1AEF4C5}"/>
          </ac:spMkLst>
        </pc:spChg>
        <pc:spChg chg="add del">
          <ac:chgData name="sarah botfield" userId="192d98fe4da2ce62" providerId="LiveId" clId="{AD9483A7-2E30-4637-B28D-CFDBCFF4E471}" dt="2023-02-17T11:19:51.576" v="3116" actId="26606"/>
          <ac:spMkLst>
            <pc:docMk/>
            <pc:sldMk cId="3299272852" sldId="262"/>
            <ac:spMk id="16" creationId="{7E018740-5C2B-4A41-AC1A-7E68D1EC1954}"/>
          </ac:spMkLst>
        </pc:spChg>
        <pc:spChg chg="add del">
          <ac:chgData name="sarah botfield" userId="192d98fe4da2ce62" providerId="LiveId" clId="{AD9483A7-2E30-4637-B28D-CFDBCFF4E471}" dt="2023-02-17T11:19:51.576" v="3116" actId="26606"/>
          <ac:spMkLst>
            <pc:docMk/>
            <pc:sldMk cId="3299272852" sldId="262"/>
            <ac:spMk id="18" creationId="{166F75A4-C475-4941-8EE2-B80A06A2C1BB}"/>
          </ac:spMkLst>
        </pc:spChg>
        <pc:spChg chg="add del">
          <ac:chgData name="sarah botfield" userId="192d98fe4da2ce62" providerId="LiveId" clId="{AD9483A7-2E30-4637-B28D-CFDBCFF4E471}" dt="2023-02-17T11:19:51.576" v="3116" actId="26606"/>
          <ac:spMkLst>
            <pc:docMk/>
            <pc:sldMk cId="3299272852" sldId="262"/>
            <ac:spMk id="20" creationId="{A032553A-72E8-4B0D-8405-FF9771C9AF05}"/>
          </ac:spMkLst>
        </pc:spChg>
        <pc:spChg chg="add del">
          <ac:chgData name="sarah botfield" userId="192d98fe4da2ce62" providerId="LiveId" clId="{AD9483A7-2E30-4637-B28D-CFDBCFF4E471}" dt="2023-02-17T11:19:51.576" v="3116" actId="26606"/>
          <ac:spMkLst>
            <pc:docMk/>
            <pc:sldMk cId="3299272852" sldId="262"/>
            <ac:spMk id="22" creationId="{765800AC-C3B9-498E-87BC-29FAE4C76B21}"/>
          </ac:spMkLst>
        </pc:spChg>
        <pc:spChg chg="add del">
          <ac:chgData name="sarah botfield" userId="192d98fe4da2ce62" providerId="LiveId" clId="{AD9483A7-2E30-4637-B28D-CFDBCFF4E471}" dt="2023-02-17T11:19:51.576" v="3116" actId="26606"/>
          <ac:spMkLst>
            <pc:docMk/>
            <pc:sldMk cId="3299272852" sldId="262"/>
            <ac:spMk id="24" creationId="{1F9D6ACB-2FF4-49F9-978A-E0D5327FC635}"/>
          </ac:spMkLst>
        </pc:spChg>
        <pc:spChg chg="add del">
          <ac:chgData name="sarah botfield" userId="192d98fe4da2ce62" providerId="LiveId" clId="{AD9483A7-2E30-4637-B28D-CFDBCFF4E471}" dt="2023-02-17T11:19:51.576" v="3116" actId="26606"/>
          <ac:spMkLst>
            <pc:docMk/>
            <pc:sldMk cId="3299272852" sldId="262"/>
            <ac:spMk id="26" creationId="{142BFA2A-77A0-4F60-A32A-685681C84889}"/>
          </ac:spMkLst>
        </pc:spChg>
        <pc:picChg chg="add mod">
          <ac:chgData name="sarah botfield" userId="192d98fe4da2ce62" providerId="LiveId" clId="{AD9483A7-2E30-4637-B28D-CFDBCFF4E471}" dt="2023-02-19T19:06:40.093" v="3903" actId="1076"/>
          <ac:picMkLst>
            <pc:docMk/>
            <pc:sldMk cId="3299272852" sldId="262"/>
            <ac:picMk id="4098" creationId="{5A37FB76-CB81-9B58-50EC-4810DA680A59}"/>
          </ac:picMkLst>
        </pc:picChg>
        <pc:cxnChg chg="add del">
          <ac:chgData name="sarah botfield" userId="192d98fe4da2ce62" providerId="LiveId" clId="{AD9483A7-2E30-4637-B28D-CFDBCFF4E471}" dt="2023-02-17T11:19:51.576" v="3116" actId="26606"/>
          <ac:cxnSpMkLst>
            <pc:docMk/>
            <pc:sldMk cId="3299272852" sldId="262"/>
            <ac:cxnSpMk id="12" creationId="{063B6EC6-D752-4EE7-908B-F8F19E8C7FEA}"/>
          </ac:cxnSpMkLst>
        </pc:cxnChg>
        <pc:cxnChg chg="add del">
          <ac:chgData name="sarah botfield" userId="192d98fe4da2ce62" providerId="LiveId" clId="{AD9483A7-2E30-4637-B28D-CFDBCFF4E471}" dt="2023-02-17T11:19:51.576" v="3116" actId="26606"/>
          <ac:cxnSpMkLst>
            <pc:docMk/>
            <pc:sldMk cId="3299272852" sldId="262"/>
            <ac:cxnSpMk id="14" creationId="{EFECD4E8-AD3E-4228-82A2-9461958EA94D}"/>
          </ac:cxnSpMkLst>
        </pc:cxnChg>
      </pc:sldChg>
      <pc:sldChg chg="addSp delSp modSp new mod setBg">
        <pc:chgData name="sarah botfield" userId="192d98fe4da2ce62" providerId="LiveId" clId="{AD9483A7-2E30-4637-B28D-CFDBCFF4E471}" dt="2023-02-24T21:59:12.970" v="6502" actId="20577"/>
        <pc:sldMkLst>
          <pc:docMk/>
          <pc:sldMk cId="2849361444" sldId="263"/>
        </pc:sldMkLst>
        <pc:spChg chg="mod">
          <ac:chgData name="sarah botfield" userId="192d98fe4da2ce62" providerId="LiveId" clId="{AD9483A7-2E30-4637-B28D-CFDBCFF4E471}" dt="2023-02-17T11:20:55.253" v="3124" actId="26606"/>
          <ac:spMkLst>
            <pc:docMk/>
            <pc:sldMk cId="2849361444" sldId="263"/>
            <ac:spMk id="2" creationId="{3EC86DF6-806B-85E4-9886-2775FEF07A1C}"/>
          </ac:spMkLst>
        </pc:spChg>
        <pc:spChg chg="add del mod">
          <ac:chgData name="sarah botfield" userId="192d98fe4da2ce62" providerId="LiveId" clId="{AD9483A7-2E30-4637-B28D-CFDBCFF4E471}" dt="2023-02-17T11:20:55.253" v="3124" actId="26606"/>
          <ac:spMkLst>
            <pc:docMk/>
            <pc:sldMk cId="2849361444" sldId="263"/>
            <ac:spMk id="3" creationId="{B0170600-B9EE-8286-D1DF-5670E19B6081}"/>
          </ac:spMkLst>
        </pc:spChg>
        <pc:spChg chg="add del">
          <ac:chgData name="sarah botfield" userId="192d98fe4da2ce62" providerId="LiveId" clId="{AD9483A7-2E30-4637-B28D-CFDBCFF4E471}" dt="2023-02-17T11:20:55.209" v="3123" actId="26606"/>
          <ac:spMkLst>
            <pc:docMk/>
            <pc:sldMk cId="2849361444" sldId="263"/>
            <ac:spMk id="9" creationId="{9F4444CE-BC8D-4D61-B303-4C05614E62AB}"/>
          </ac:spMkLst>
        </pc:spChg>
        <pc:spChg chg="add del">
          <ac:chgData name="sarah botfield" userId="192d98fe4da2ce62" providerId="LiveId" clId="{AD9483A7-2E30-4637-B28D-CFDBCFF4E471}" dt="2023-02-17T11:20:55.209" v="3123" actId="26606"/>
          <ac:spMkLst>
            <pc:docMk/>
            <pc:sldMk cId="2849361444" sldId="263"/>
            <ac:spMk id="11" creationId="{73772B81-181F-48B7-8826-4D9686D15DF5}"/>
          </ac:spMkLst>
        </pc:spChg>
        <pc:spChg chg="add del">
          <ac:chgData name="sarah botfield" userId="192d98fe4da2ce62" providerId="LiveId" clId="{AD9483A7-2E30-4637-B28D-CFDBCFF4E471}" dt="2023-02-17T11:20:55.209" v="3123" actId="26606"/>
          <ac:spMkLst>
            <pc:docMk/>
            <pc:sldMk cId="2849361444" sldId="263"/>
            <ac:spMk id="13" creationId="{B2205F6E-03C6-4E92-877C-E2482F6599AA}"/>
          </ac:spMkLst>
        </pc:spChg>
        <pc:graphicFrameChg chg="add del mod modGraphic">
          <ac:chgData name="sarah botfield" userId="192d98fe4da2ce62" providerId="LiveId" clId="{AD9483A7-2E30-4637-B28D-CFDBCFF4E471}" dt="2023-02-16T22:24:09.700" v="2509" actId="478"/>
          <ac:graphicFrameMkLst>
            <pc:docMk/>
            <pc:sldMk cId="2849361444" sldId="263"/>
            <ac:graphicFrameMk id="5" creationId="{5EBF94CA-8511-0FDC-8069-AE784487FE0A}"/>
          </ac:graphicFrameMkLst>
        </pc:graphicFrameChg>
        <pc:graphicFrameChg chg="add del">
          <ac:chgData name="sarah botfield" userId="192d98fe4da2ce62" providerId="LiveId" clId="{AD9483A7-2E30-4637-B28D-CFDBCFF4E471}" dt="2023-02-17T11:20:55.209" v="3123" actId="26606"/>
          <ac:graphicFrameMkLst>
            <pc:docMk/>
            <pc:sldMk cId="2849361444" sldId="263"/>
            <ac:graphicFrameMk id="6" creationId="{0E466044-9A85-D1EF-0286-1E5D786C2CA9}"/>
          </ac:graphicFrameMkLst>
        </pc:graphicFrameChg>
        <pc:graphicFrameChg chg="add mod">
          <ac:chgData name="sarah botfield" userId="192d98fe4da2ce62" providerId="LiveId" clId="{AD9483A7-2E30-4637-B28D-CFDBCFF4E471}" dt="2023-02-24T21:59:12.970" v="6502" actId="20577"/>
          <ac:graphicFrameMkLst>
            <pc:docMk/>
            <pc:sldMk cId="2849361444" sldId="263"/>
            <ac:graphicFrameMk id="15" creationId="{F7155D79-3125-5E1C-095D-4FF34C6FE3A4}"/>
          </ac:graphicFrameMkLst>
        </pc:graphicFrameChg>
      </pc:sldChg>
      <pc:sldChg chg="addSp delSp modSp new mod setBg setClrOvrMap">
        <pc:chgData name="sarah botfield" userId="192d98fe4da2ce62" providerId="LiveId" clId="{AD9483A7-2E30-4637-B28D-CFDBCFF4E471}" dt="2023-02-20T00:42:52.497" v="5267" actId="1076"/>
        <pc:sldMkLst>
          <pc:docMk/>
          <pc:sldMk cId="3188349333" sldId="264"/>
        </pc:sldMkLst>
        <pc:spChg chg="mod">
          <ac:chgData name="sarah botfield" userId="192d98fe4da2ce62" providerId="LiveId" clId="{AD9483A7-2E30-4637-B28D-CFDBCFF4E471}" dt="2023-02-20T00:42:42.829" v="5266" actId="1076"/>
          <ac:spMkLst>
            <pc:docMk/>
            <pc:sldMk cId="3188349333" sldId="264"/>
            <ac:spMk id="2" creationId="{09D93F1A-1AF0-7BBF-53E3-A4BAB0C726DB}"/>
          </ac:spMkLst>
        </pc:spChg>
        <pc:spChg chg="del">
          <ac:chgData name="sarah botfield" userId="192d98fe4da2ce62" providerId="LiveId" clId="{AD9483A7-2E30-4637-B28D-CFDBCFF4E471}" dt="2023-02-03T12:39:50.172" v="708" actId="478"/>
          <ac:spMkLst>
            <pc:docMk/>
            <pc:sldMk cId="3188349333" sldId="264"/>
            <ac:spMk id="3" creationId="{05D30407-9A9F-36EB-FB6C-E4EB4E879AB9}"/>
          </ac:spMkLst>
        </pc:spChg>
        <pc:spChg chg="add mod">
          <ac:chgData name="sarah botfield" userId="192d98fe4da2ce62" providerId="LiveId" clId="{AD9483A7-2E30-4637-B28D-CFDBCFF4E471}" dt="2023-02-20T00:42:52.497" v="5267" actId="1076"/>
          <ac:spMkLst>
            <pc:docMk/>
            <pc:sldMk cId="3188349333" sldId="264"/>
            <ac:spMk id="3" creationId="{22873675-293B-E2A6-CC69-72C827638E2F}"/>
          </ac:spMkLst>
        </pc:spChg>
        <pc:spChg chg="add">
          <ac:chgData name="sarah botfield" userId="192d98fe4da2ce62" providerId="LiveId" clId="{AD9483A7-2E30-4637-B28D-CFDBCFF4E471}" dt="2023-02-17T11:21:46.891" v="3132" actId="26606"/>
          <ac:spMkLst>
            <pc:docMk/>
            <pc:sldMk cId="3188349333" sldId="264"/>
            <ac:spMk id="7" creationId="{9179DE42-5613-4B35-A1E6-6CCBAA13C743}"/>
          </ac:spMkLst>
        </pc:spChg>
        <pc:spChg chg="add del">
          <ac:chgData name="sarah botfield" userId="192d98fe4da2ce62" providerId="LiveId" clId="{AD9483A7-2E30-4637-B28D-CFDBCFF4E471}" dt="2023-02-17T11:21:36.218" v="3129" actId="26606"/>
          <ac:spMkLst>
            <pc:docMk/>
            <pc:sldMk cId="3188349333" sldId="264"/>
            <ac:spMk id="12" creationId="{66D61E08-70C3-48D8-BEA0-787111DC30DA}"/>
          </ac:spMkLst>
        </pc:spChg>
        <pc:spChg chg="add">
          <ac:chgData name="sarah botfield" userId="192d98fe4da2ce62" providerId="LiveId" clId="{AD9483A7-2E30-4637-B28D-CFDBCFF4E471}" dt="2023-02-17T11:21:46.891" v="3132" actId="26606"/>
          <ac:spMkLst>
            <pc:docMk/>
            <pc:sldMk cId="3188349333" sldId="264"/>
            <ac:spMk id="13" creationId="{52FB45E9-914E-4471-AC87-E475CD51767D}"/>
          </ac:spMkLst>
        </pc:spChg>
        <pc:spChg chg="add del">
          <ac:chgData name="sarah botfield" userId="192d98fe4da2ce62" providerId="LiveId" clId="{AD9483A7-2E30-4637-B28D-CFDBCFF4E471}" dt="2023-02-17T11:21:36.218" v="3129" actId="26606"/>
          <ac:spMkLst>
            <pc:docMk/>
            <pc:sldMk cId="3188349333" sldId="264"/>
            <ac:spMk id="14" creationId="{FC55298F-0AE5-478E-AD2B-03C2614C5833}"/>
          </ac:spMkLst>
        </pc:spChg>
        <pc:spChg chg="add">
          <ac:chgData name="sarah botfield" userId="192d98fe4da2ce62" providerId="LiveId" clId="{AD9483A7-2E30-4637-B28D-CFDBCFF4E471}" dt="2023-02-17T11:21:46.891" v="3132" actId="26606"/>
          <ac:spMkLst>
            <pc:docMk/>
            <pc:sldMk cId="3188349333" sldId="264"/>
            <ac:spMk id="15" creationId="{C310626D-5743-49D4-8F7D-88C4F8F05774}"/>
          </ac:spMkLst>
        </pc:spChg>
        <pc:spChg chg="add del">
          <ac:chgData name="sarah botfield" userId="192d98fe4da2ce62" providerId="LiveId" clId="{AD9483A7-2E30-4637-B28D-CFDBCFF4E471}" dt="2023-02-17T11:21:36.218" v="3129" actId="26606"/>
          <ac:spMkLst>
            <pc:docMk/>
            <pc:sldMk cId="3188349333" sldId="264"/>
            <ac:spMk id="16" creationId="{C180E4EA-0B63-4779-A895-7E90E71088F3}"/>
          </ac:spMkLst>
        </pc:spChg>
        <pc:spChg chg="add">
          <ac:chgData name="sarah botfield" userId="192d98fe4da2ce62" providerId="LiveId" clId="{AD9483A7-2E30-4637-B28D-CFDBCFF4E471}" dt="2023-02-17T11:21:46.891" v="3132" actId="26606"/>
          <ac:spMkLst>
            <pc:docMk/>
            <pc:sldMk cId="3188349333" sldId="264"/>
            <ac:spMk id="17" creationId="{3C195FC1-B568-4C72-9902-34CB35DDD7A1}"/>
          </ac:spMkLst>
        </pc:spChg>
        <pc:spChg chg="add del">
          <ac:chgData name="sarah botfield" userId="192d98fe4da2ce62" providerId="LiveId" clId="{AD9483A7-2E30-4637-B28D-CFDBCFF4E471}" dt="2023-02-17T11:21:36.218" v="3129" actId="26606"/>
          <ac:spMkLst>
            <pc:docMk/>
            <pc:sldMk cId="3188349333" sldId="264"/>
            <ac:spMk id="18" creationId="{CEE01D9D-3DE8-4EED-B0D3-8F3C79CC7673}"/>
          </ac:spMkLst>
        </pc:spChg>
        <pc:spChg chg="add">
          <ac:chgData name="sarah botfield" userId="192d98fe4da2ce62" providerId="LiveId" clId="{AD9483A7-2E30-4637-B28D-CFDBCFF4E471}" dt="2023-02-17T11:21:46.891" v="3132" actId="26606"/>
          <ac:spMkLst>
            <pc:docMk/>
            <pc:sldMk cId="3188349333" sldId="264"/>
            <ac:spMk id="19" creationId="{EF2BDF77-362C-43F0-8CBB-A969EC2AE0C4}"/>
          </ac:spMkLst>
        </pc:spChg>
        <pc:spChg chg="add del">
          <ac:chgData name="sarah botfield" userId="192d98fe4da2ce62" providerId="LiveId" clId="{AD9483A7-2E30-4637-B28D-CFDBCFF4E471}" dt="2023-02-17T11:21:36.218" v="3129" actId="26606"/>
          <ac:spMkLst>
            <pc:docMk/>
            <pc:sldMk cId="3188349333" sldId="264"/>
            <ac:spMk id="20" creationId="{89AF5CE9-607F-43F4-8983-DCD6DA4051FD}"/>
          </ac:spMkLst>
        </pc:spChg>
        <pc:spChg chg="add">
          <ac:chgData name="sarah botfield" userId="192d98fe4da2ce62" providerId="LiveId" clId="{AD9483A7-2E30-4637-B28D-CFDBCFF4E471}" dt="2023-02-17T11:21:46.891" v="3132" actId="26606"/>
          <ac:spMkLst>
            <pc:docMk/>
            <pc:sldMk cId="3188349333" sldId="264"/>
            <ac:spMk id="21" creationId="{4BE96B01-3929-432D-B8C2-ADBCB74C2EF4}"/>
          </ac:spMkLst>
        </pc:spChg>
        <pc:spChg chg="add del">
          <ac:chgData name="sarah botfield" userId="192d98fe4da2ce62" providerId="LiveId" clId="{AD9483A7-2E30-4637-B28D-CFDBCFF4E471}" dt="2023-02-17T11:21:36.218" v="3129" actId="26606"/>
          <ac:spMkLst>
            <pc:docMk/>
            <pc:sldMk cId="3188349333" sldId="264"/>
            <ac:spMk id="22" creationId="{6EEA2DBD-9E1E-4521-8C01-F32AD18A89E3}"/>
          </ac:spMkLst>
        </pc:spChg>
        <pc:spChg chg="add">
          <ac:chgData name="sarah botfield" userId="192d98fe4da2ce62" providerId="LiveId" clId="{AD9483A7-2E30-4637-B28D-CFDBCFF4E471}" dt="2023-02-17T11:21:46.891" v="3132" actId="26606"/>
          <ac:spMkLst>
            <pc:docMk/>
            <pc:sldMk cId="3188349333" sldId="264"/>
            <ac:spMk id="23" creationId="{2A6FCDE6-CDE2-4C51-B18E-A95CFB679714}"/>
          </ac:spMkLst>
        </pc:spChg>
        <pc:spChg chg="add del">
          <ac:chgData name="sarah botfield" userId="192d98fe4da2ce62" providerId="LiveId" clId="{AD9483A7-2E30-4637-B28D-CFDBCFF4E471}" dt="2023-02-17T11:21:36.218" v="3129" actId="26606"/>
          <ac:spMkLst>
            <pc:docMk/>
            <pc:sldMk cId="3188349333" sldId="264"/>
            <ac:spMk id="24" creationId="{15BBD2C1-BA9B-46A9-A27A-33498B169272}"/>
          </ac:spMkLst>
        </pc:spChg>
        <pc:spChg chg="add">
          <ac:chgData name="sarah botfield" userId="192d98fe4da2ce62" providerId="LiveId" clId="{AD9483A7-2E30-4637-B28D-CFDBCFF4E471}" dt="2023-02-17T11:21:46.891" v="3132" actId="26606"/>
          <ac:spMkLst>
            <pc:docMk/>
            <pc:sldMk cId="3188349333" sldId="264"/>
            <ac:spMk id="25" creationId="{9D2E8756-2465-473A-BA2A-2DB1D6224745}"/>
          </ac:spMkLst>
        </pc:spChg>
        <pc:picChg chg="add del">
          <ac:chgData name="sarah botfield" userId="192d98fe4da2ce62" providerId="LiveId" clId="{AD9483A7-2E30-4637-B28D-CFDBCFF4E471}" dt="2023-02-17T11:21:36.218" v="3129" actId="26606"/>
          <ac:picMkLst>
            <pc:docMk/>
            <pc:sldMk cId="3188349333" sldId="264"/>
            <ac:picMk id="4" creationId="{4E0BD92C-2E0A-B191-FE43-3395B3965ED7}"/>
          </ac:picMkLst>
        </pc:picChg>
        <pc:picChg chg="add del mod">
          <ac:chgData name="sarah botfield" userId="192d98fe4da2ce62" providerId="LiveId" clId="{AD9483A7-2E30-4637-B28D-CFDBCFF4E471}" dt="2023-02-20T00:41:07.783" v="5262" actId="22"/>
          <ac:picMkLst>
            <pc:docMk/>
            <pc:sldMk cId="3188349333" sldId="264"/>
            <ac:picMk id="5" creationId="{0FE2F265-9392-EFC8-D193-98CFB6203BF5}"/>
          </ac:picMkLst>
        </pc:picChg>
        <pc:picChg chg="add del">
          <ac:chgData name="sarah botfield" userId="192d98fe4da2ce62" providerId="LiveId" clId="{AD9483A7-2E30-4637-B28D-CFDBCFF4E471}" dt="2023-02-17T11:21:46.843" v="3131" actId="26606"/>
          <ac:picMkLst>
            <pc:docMk/>
            <pc:sldMk cId="3188349333" sldId="264"/>
            <ac:picMk id="26" creationId="{3AC27F7B-A45B-2732-DE7D-085B32674339}"/>
          </ac:picMkLst>
        </pc:picChg>
        <pc:cxnChg chg="add del">
          <ac:chgData name="sarah botfield" userId="192d98fe4da2ce62" providerId="LiveId" clId="{AD9483A7-2E30-4637-B28D-CFDBCFF4E471}" dt="2023-02-17T11:21:36.218" v="3129" actId="26606"/>
          <ac:cxnSpMkLst>
            <pc:docMk/>
            <pc:sldMk cId="3188349333" sldId="264"/>
            <ac:cxnSpMk id="8" creationId="{A57C1A16-B8AB-4D99-A195-A38F556A6486}"/>
          </ac:cxnSpMkLst>
        </pc:cxnChg>
        <pc:cxnChg chg="add">
          <ac:chgData name="sarah botfield" userId="192d98fe4da2ce62" providerId="LiveId" clId="{AD9483A7-2E30-4637-B28D-CFDBCFF4E471}" dt="2023-02-17T11:21:46.891" v="3132" actId="26606"/>
          <ac:cxnSpMkLst>
            <pc:docMk/>
            <pc:sldMk cId="3188349333" sldId="264"/>
            <ac:cxnSpMk id="9" creationId="{EB898B32-3891-4C3A-8F58-C5969D2E9033}"/>
          </ac:cxnSpMkLst>
        </pc:cxnChg>
        <pc:cxnChg chg="add del">
          <ac:chgData name="sarah botfield" userId="192d98fe4da2ce62" providerId="LiveId" clId="{AD9483A7-2E30-4637-B28D-CFDBCFF4E471}" dt="2023-02-17T11:21:36.218" v="3129" actId="26606"/>
          <ac:cxnSpMkLst>
            <pc:docMk/>
            <pc:sldMk cId="3188349333" sldId="264"/>
            <ac:cxnSpMk id="10" creationId="{F8A9B20B-D1DD-4573-B5EC-558029519236}"/>
          </ac:cxnSpMkLst>
        </pc:cxnChg>
        <pc:cxnChg chg="add">
          <ac:chgData name="sarah botfield" userId="192d98fe4da2ce62" providerId="LiveId" clId="{AD9483A7-2E30-4637-B28D-CFDBCFF4E471}" dt="2023-02-17T11:21:46.891" v="3132" actId="26606"/>
          <ac:cxnSpMkLst>
            <pc:docMk/>
            <pc:sldMk cId="3188349333" sldId="264"/>
            <ac:cxnSpMk id="11" creationId="{4AE4806D-B8F9-4679-A68A-9BD21C01A301}"/>
          </ac:cxnSpMkLst>
        </pc:cxnChg>
      </pc:sldChg>
      <pc:sldChg chg="addSp delSp modSp new mod setBg">
        <pc:chgData name="sarah botfield" userId="192d98fe4da2ce62" providerId="LiveId" clId="{AD9483A7-2E30-4637-B28D-CFDBCFF4E471}" dt="2023-02-24T21:28:41.179" v="6000" actId="20577"/>
        <pc:sldMkLst>
          <pc:docMk/>
          <pc:sldMk cId="1131426830" sldId="265"/>
        </pc:sldMkLst>
        <pc:spChg chg="mod ord">
          <ac:chgData name="sarah botfield" userId="192d98fe4da2ce62" providerId="LiveId" clId="{AD9483A7-2E30-4637-B28D-CFDBCFF4E471}" dt="2023-02-17T11:21:20.460" v="3127" actId="26606"/>
          <ac:spMkLst>
            <pc:docMk/>
            <pc:sldMk cId="1131426830" sldId="265"/>
            <ac:spMk id="2" creationId="{A52F837F-39FE-EC14-D0AE-31A2AD695C77}"/>
          </ac:spMkLst>
        </pc:spChg>
        <pc:spChg chg="mod">
          <ac:chgData name="sarah botfield" userId="192d98fe4da2ce62" providerId="LiveId" clId="{AD9483A7-2E30-4637-B28D-CFDBCFF4E471}" dt="2023-02-24T21:28:41.179" v="6000" actId="20577"/>
          <ac:spMkLst>
            <pc:docMk/>
            <pc:sldMk cId="1131426830" sldId="265"/>
            <ac:spMk id="3" creationId="{91D5B821-0182-A535-1698-C99A5CB9D980}"/>
          </ac:spMkLst>
        </pc:spChg>
        <pc:spChg chg="add del">
          <ac:chgData name="sarah botfield" userId="192d98fe4da2ce62" providerId="LiveId" clId="{AD9483A7-2E30-4637-B28D-CFDBCFF4E471}" dt="2023-02-17T11:21:20.415" v="3126" actId="26606"/>
          <ac:spMkLst>
            <pc:docMk/>
            <pc:sldMk cId="1131426830" sldId="265"/>
            <ac:spMk id="8" creationId="{8DF4D7F6-81B5-452A-9CE6-76D81F91D41B}"/>
          </ac:spMkLst>
        </pc:spChg>
        <pc:spChg chg="add del">
          <ac:chgData name="sarah botfield" userId="192d98fe4da2ce62" providerId="LiveId" clId="{AD9483A7-2E30-4637-B28D-CFDBCFF4E471}" dt="2023-02-17T11:21:20.415" v="3126" actId="26606"/>
          <ac:spMkLst>
            <pc:docMk/>
            <pc:sldMk cId="1131426830" sldId="265"/>
            <ac:spMk id="10" creationId="{4600514D-20FB-4559-97DC-D1DC39E6C3DE}"/>
          </ac:spMkLst>
        </pc:spChg>
        <pc:spChg chg="add del">
          <ac:chgData name="sarah botfield" userId="192d98fe4da2ce62" providerId="LiveId" clId="{AD9483A7-2E30-4637-B28D-CFDBCFF4E471}" dt="2023-02-17T11:21:20.415" v="3126" actId="26606"/>
          <ac:spMkLst>
            <pc:docMk/>
            <pc:sldMk cId="1131426830" sldId="265"/>
            <ac:spMk id="12" creationId="{266F638A-E405-4AC0-B984-72E5813B0DD1}"/>
          </ac:spMkLst>
        </pc:spChg>
        <pc:spChg chg="add del">
          <ac:chgData name="sarah botfield" userId="192d98fe4da2ce62" providerId="LiveId" clId="{AD9483A7-2E30-4637-B28D-CFDBCFF4E471}" dt="2023-02-17T11:21:20.415" v="3126" actId="26606"/>
          <ac:spMkLst>
            <pc:docMk/>
            <pc:sldMk cId="1131426830" sldId="265"/>
            <ac:spMk id="18" creationId="{27B538D5-95DB-47ED-9CB4-34AE5BF78E6B}"/>
          </ac:spMkLst>
        </pc:spChg>
        <pc:spChg chg="add">
          <ac:chgData name="sarah botfield" userId="192d98fe4da2ce62" providerId="LiveId" clId="{AD9483A7-2E30-4637-B28D-CFDBCFF4E471}" dt="2023-02-17T11:21:20.460" v="3127" actId="26606"/>
          <ac:spMkLst>
            <pc:docMk/>
            <pc:sldMk cId="1131426830" sldId="265"/>
            <ac:spMk id="20" creationId="{2C153736-D102-4F57-9DE7-615AFC02B0AC}"/>
          </ac:spMkLst>
        </pc:spChg>
        <pc:spChg chg="add">
          <ac:chgData name="sarah botfield" userId="192d98fe4da2ce62" providerId="LiveId" clId="{AD9483A7-2E30-4637-B28D-CFDBCFF4E471}" dt="2023-02-17T11:21:20.460" v="3127" actId="26606"/>
          <ac:spMkLst>
            <pc:docMk/>
            <pc:sldMk cId="1131426830" sldId="265"/>
            <ac:spMk id="21" creationId="{C52ED567-06B3-4107-9773-BBB6BD78673C}"/>
          </ac:spMkLst>
        </pc:spChg>
        <pc:spChg chg="add">
          <ac:chgData name="sarah botfield" userId="192d98fe4da2ce62" providerId="LiveId" clId="{AD9483A7-2E30-4637-B28D-CFDBCFF4E471}" dt="2023-02-17T11:21:20.460" v="3127" actId="26606"/>
          <ac:spMkLst>
            <pc:docMk/>
            <pc:sldMk cId="1131426830" sldId="265"/>
            <ac:spMk id="22" creationId="{BA407A52-66F4-4CDE-A726-FF79F3EC342D}"/>
          </ac:spMkLst>
        </pc:spChg>
        <pc:spChg chg="add">
          <ac:chgData name="sarah botfield" userId="192d98fe4da2ce62" providerId="LiveId" clId="{AD9483A7-2E30-4637-B28D-CFDBCFF4E471}" dt="2023-02-17T11:21:20.460" v="3127" actId="26606"/>
          <ac:spMkLst>
            <pc:docMk/>
            <pc:sldMk cId="1131426830" sldId="265"/>
            <ac:spMk id="23" creationId="{AF551D8B-3775-4477-88B7-7B7C350D34E4}"/>
          </ac:spMkLst>
        </pc:spChg>
        <pc:spChg chg="add">
          <ac:chgData name="sarah botfield" userId="192d98fe4da2ce62" providerId="LiveId" clId="{AD9483A7-2E30-4637-B28D-CFDBCFF4E471}" dt="2023-02-17T11:21:20.460" v="3127" actId="26606"/>
          <ac:spMkLst>
            <pc:docMk/>
            <pc:sldMk cId="1131426830" sldId="265"/>
            <ac:spMk id="24" creationId="{D28FFB34-4FC3-46F5-B900-D3B774FD0BE6}"/>
          </ac:spMkLst>
        </pc:spChg>
        <pc:spChg chg="add">
          <ac:chgData name="sarah botfield" userId="192d98fe4da2ce62" providerId="LiveId" clId="{AD9483A7-2E30-4637-B28D-CFDBCFF4E471}" dt="2023-02-17T11:21:20.460" v="3127" actId="26606"/>
          <ac:spMkLst>
            <pc:docMk/>
            <pc:sldMk cId="1131426830" sldId="265"/>
            <ac:spMk id="26" creationId="{205F7B13-ACB5-46BE-8070-0431266B183B}"/>
          </ac:spMkLst>
        </pc:spChg>
        <pc:spChg chg="add">
          <ac:chgData name="sarah botfield" userId="192d98fe4da2ce62" providerId="LiveId" clId="{AD9483A7-2E30-4637-B28D-CFDBCFF4E471}" dt="2023-02-17T11:21:20.460" v="3127" actId="26606"/>
          <ac:spMkLst>
            <pc:docMk/>
            <pc:sldMk cId="1131426830" sldId="265"/>
            <ac:spMk id="28" creationId="{D52A0D23-45DD-4DF4-ADE6-A81F409BB9FB}"/>
          </ac:spMkLst>
        </pc:spChg>
        <pc:spChg chg="add">
          <ac:chgData name="sarah botfield" userId="192d98fe4da2ce62" providerId="LiveId" clId="{AD9483A7-2E30-4637-B28D-CFDBCFF4E471}" dt="2023-02-17T11:21:20.460" v="3127" actId="26606"/>
          <ac:spMkLst>
            <pc:docMk/>
            <pc:sldMk cId="1131426830" sldId="265"/>
            <ac:spMk id="29" creationId="{BB934D2B-85E2-4375-94EE-B66C16BF7999}"/>
          </ac:spMkLst>
        </pc:spChg>
        <pc:spChg chg="add">
          <ac:chgData name="sarah botfield" userId="192d98fe4da2ce62" providerId="LiveId" clId="{AD9483A7-2E30-4637-B28D-CFDBCFF4E471}" dt="2023-02-17T11:21:20.460" v="3127" actId="26606"/>
          <ac:spMkLst>
            <pc:docMk/>
            <pc:sldMk cId="1131426830" sldId="265"/>
            <ac:spMk id="30" creationId="{9B445E02-D785-4565-B842-9567BBC09508}"/>
          </ac:spMkLst>
        </pc:spChg>
        <pc:cxnChg chg="add del">
          <ac:chgData name="sarah botfield" userId="192d98fe4da2ce62" providerId="LiveId" clId="{AD9483A7-2E30-4637-B28D-CFDBCFF4E471}" dt="2023-02-17T11:21:20.415" v="3126" actId="26606"/>
          <ac:cxnSpMkLst>
            <pc:docMk/>
            <pc:sldMk cId="1131426830" sldId="265"/>
            <ac:cxnSpMk id="14" creationId="{7D1CBE93-B17D-4509-843C-82287C38032A}"/>
          </ac:cxnSpMkLst>
        </pc:cxnChg>
        <pc:cxnChg chg="add del">
          <ac:chgData name="sarah botfield" userId="192d98fe4da2ce62" providerId="LiveId" clId="{AD9483A7-2E30-4637-B28D-CFDBCFF4E471}" dt="2023-02-17T11:21:20.415" v="3126" actId="26606"/>
          <ac:cxnSpMkLst>
            <pc:docMk/>
            <pc:sldMk cId="1131426830" sldId="265"/>
            <ac:cxnSpMk id="16" creationId="{AE6277B4-6A43-48AB-89B2-3442221619CC}"/>
          </ac:cxnSpMkLst>
        </pc:cxnChg>
        <pc:cxnChg chg="add">
          <ac:chgData name="sarah botfield" userId="192d98fe4da2ce62" providerId="LiveId" clId="{AD9483A7-2E30-4637-B28D-CFDBCFF4E471}" dt="2023-02-17T11:21:20.460" v="3127" actId="26606"/>
          <ac:cxnSpMkLst>
            <pc:docMk/>
            <pc:sldMk cId="1131426830" sldId="265"/>
            <ac:cxnSpMk id="25" creationId="{1A901C3D-CFAE-460D-BD0E-7D22164D7DFB}"/>
          </ac:cxnSpMkLst>
        </pc:cxnChg>
        <pc:cxnChg chg="add">
          <ac:chgData name="sarah botfield" userId="192d98fe4da2ce62" providerId="LiveId" clId="{AD9483A7-2E30-4637-B28D-CFDBCFF4E471}" dt="2023-02-17T11:21:20.460" v="3127" actId="26606"/>
          <ac:cxnSpMkLst>
            <pc:docMk/>
            <pc:sldMk cId="1131426830" sldId="265"/>
            <ac:cxnSpMk id="27" creationId="{837C0EA9-1437-4437-9D20-2BBDA1AA9FF8}"/>
          </ac:cxnSpMkLst>
        </pc:cxnChg>
      </pc:sldChg>
      <pc:sldChg chg="modSp new mod ord">
        <pc:chgData name="sarah botfield" userId="192d98fe4da2ce62" providerId="LiveId" clId="{AD9483A7-2E30-4637-B28D-CFDBCFF4E471}" dt="2023-02-19T23:39:37.096" v="5248"/>
        <pc:sldMkLst>
          <pc:docMk/>
          <pc:sldMk cId="1305183270" sldId="266"/>
        </pc:sldMkLst>
        <pc:spChg chg="mod">
          <ac:chgData name="sarah botfield" userId="192d98fe4da2ce62" providerId="LiveId" clId="{AD9483A7-2E30-4637-B28D-CFDBCFF4E471}" dt="2023-02-17T10:54:36.942" v="2566" actId="207"/>
          <ac:spMkLst>
            <pc:docMk/>
            <pc:sldMk cId="1305183270" sldId="266"/>
            <ac:spMk id="2" creationId="{9D665C01-1A80-E5D1-95CF-483CAE8441B4}"/>
          </ac:spMkLst>
        </pc:spChg>
        <pc:spChg chg="mod">
          <ac:chgData name="sarah botfield" userId="192d98fe4da2ce62" providerId="LiveId" clId="{AD9483A7-2E30-4637-B28D-CFDBCFF4E471}" dt="2023-02-17T11:03:25.706" v="3057" actId="5793"/>
          <ac:spMkLst>
            <pc:docMk/>
            <pc:sldMk cId="1305183270" sldId="266"/>
            <ac:spMk id="3" creationId="{53DD0BBF-E0C4-ADFE-1C94-78AC2F556043}"/>
          </ac:spMkLst>
        </pc:spChg>
      </pc:sldChg>
      <pc:sldChg chg="modSp new mod ord">
        <pc:chgData name="sarah botfield" userId="192d98fe4da2ce62" providerId="LiveId" clId="{AD9483A7-2E30-4637-B28D-CFDBCFF4E471}" dt="2023-02-20T00:09:40.875" v="5250" actId="20577"/>
        <pc:sldMkLst>
          <pc:docMk/>
          <pc:sldMk cId="841560765" sldId="267"/>
        </pc:sldMkLst>
        <pc:spChg chg="mod">
          <ac:chgData name="sarah botfield" userId="192d98fe4da2ce62" providerId="LiveId" clId="{AD9483A7-2E30-4637-B28D-CFDBCFF4E471}" dt="2023-02-19T22:50:44.219" v="4181" actId="20577"/>
          <ac:spMkLst>
            <pc:docMk/>
            <pc:sldMk cId="841560765" sldId="267"/>
            <ac:spMk id="2" creationId="{B4479CB5-73E1-ED25-94F7-73397EE4C7DC}"/>
          </ac:spMkLst>
        </pc:spChg>
        <pc:spChg chg="mod">
          <ac:chgData name="sarah botfield" userId="192d98fe4da2ce62" providerId="LiveId" clId="{AD9483A7-2E30-4637-B28D-CFDBCFF4E471}" dt="2023-02-20T00:09:40.875" v="5250" actId="20577"/>
          <ac:spMkLst>
            <pc:docMk/>
            <pc:sldMk cId="841560765" sldId="267"/>
            <ac:spMk id="3" creationId="{FCA9399E-000D-1CEE-4872-2ED2AB71C62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2202E1-60F2-4D77-B07A-E8D1F786340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678AFBB-DB99-4FF1-9C69-C39986B8A080}">
      <dgm:prSet/>
      <dgm:spPr/>
      <dgm:t>
        <a:bodyPr/>
        <a:lstStyle/>
        <a:p>
          <a:r>
            <a:rPr lang="en-GB" dirty="0"/>
            <a:t>According to Vygotsky's theory, play, growth, and learning all include social components. It highlights the importance of both adult-led and kid-initiated play. It is a model of sociocultural.</a:t>
          </a:r>
          <a:endParaRPr lang="en-US" dirty="0"/>
        </a:p>
      </dgm:t>
    </dgm:pt>
    <dgm:pt modelId="{E906F5F7-9041-415A-BD30-555F4A88891B}" type="parTrans" cxnId="{AC9BCEA1-7461-4DCD-8F2A-0248EBFBBE51}">
      <dgm:prSet/>
      <dgm:spPr/>
      <dgm:t>
        <a:bodyPr/>
        <a:lstStyle/>
        <a:p>
          <a:endParaRPr lang="en-US"/>
        </a:p>
      </dgm:t>
    </dgm:pt>
    <dgm:pt modelId="{89A7D06F-6B84-497F-84EB-8D174F427068}" type="sibTrans" cxnId="{AC9BCEA1-7461-4DCD-8F2A-0248EBFBBE51}">
      <dgm:prSet/>
      <dgm:spPr/>
      <dgm:t>
        <a:bodyPr/>
        <a:lstStyle/>
        <a:p>
          <a:endParaRPr lang="en-US"/>
        </a:p>
      </dgm:t>
    </dgm:pt>
    <dgm:pt modelId="{B6F39FAE-485C-40F8-A333-9C007D4736E8}">
      <dgm:prSet/>
      <dgm:spPr/>
      <dgm:t>
        <a:bodyPr/>
        <a:lstStyle/>
        <a:p>
          <a:r>
            <a:rPr lang="en-GB" dirty="0"/>
            <a:t>Vygotsky knew that child developed knowing through respective social and cultural circumstances.</a:t>
          </a:r>
          <a:endParaRPr lang="en-US" dirty="0"/>
        </a:p>
      </dgm:t>
    </dgm:pt>
    <dgm:pt modelId="{23818641-315A-4F35-8CC3-6C4EC331D940}" type="parTrans" cxnId="{716C3CCA-4ACB-4D7F-918E-38BCDEB50965}">
      <dgm:prSet/>
      <dgm:spPr/>
      <dgm:t>
        <a:bodyPr/>
        <a:lstStyle/>
        <a:p>
          <a:endParaRPr lang="en-US"/>
        </a:p>
      </dgm:t>
    </dgm:pt>
    <dgm:pt modelId="{B3BC2382-A5AB-4C33-9791-1F916D55434D}" type="sibTrans" cxnId="{716C3CCA-4ACB-4D7F-918E-38BCDEB50965}">
      <dgm:prSet/>
      <dgm:spPr/>
      <dgm:t>
        <a:bodyPr/>
        <a:lstStyle/>
        <a:p>
          <a:endParaRPr lang="en-US"/>
        </a:p>
      </dgm:t>
    </dgm:pt>
    <dgm:pt modelId="{A7A35778-9EBA-4421-B899-4E81EA65EF17}">
      <dgm:prSet/>
      <dgm:spPr/>
      <dgm:t>
        <a:bodyPr/>
        <a:lstStyle/>
        <a:p>
          <a:r>
            <a:rPr lang="en-GB" dirty="0"/>
            <a:t>Both theories are constructivist, recognise children's cognitive limitations, and advocate child strategies as well as peer learning in the classroom.</a:t>
          </a:r>
          <a:endParaRPr lang="en-US" dirty="0"/>
        </a:p>
      </dgm:t>
    </dgm:pt>
    <dgm:pt modelId="{0541AF1F-D556-485F-BD4C-C86615279063}" type="parTrans" cxnId="{D26E226A-048D-4241-91FB-9DCE7237029E}">
      <dgm:prSet/>
      <dgm:spPr/>
      <dgm:t>
        <a:bodyPr/>
        <a:lstStyle/>
        <a:p>
          <a:endParaRPr lang="en-GB"/>
        </a:p>
      </dgm:t>
    </dgm:pt>
    <dgm:pt modelId="{3D536644-AA60-407D-BB57-A4580865FEFD}" type="sibTrans" cxnId="{D26E226A-048D-4241-91FB-9DCE7237029E}">
      <dgm:prSet/>
      <dgm:spPr/>
      <dgm:t>
        <a:bodyPr/>
        <a:lstStyle/>
        <a:p>
          <a:endParaRPr lang="en-GB"/>
        </a:p>
      </dgm:t>
    </dgm:pt>
    <dgm:pt modelId="{429B9D85-5D9F-4E18-9EDA-57A8A78DE66F}" type="pres">
      <dgm:prSet presAssocID="{C82202E1-60F2-4D77-B07A-E8D1F7863403}" presName="outerComposite" presStyleCnt="0">
        <dgm:presLayoutVars>
          <dgm:chMax val="5"/>
          <dgm:dir/>
          <dgm:resizeHandles val="exact"/>
        </dgm:presLayoutVars>
      </dgm:prSet>
      <dgm:spPr/>
    </dgm:pt>
    <dgm:pt modelId="{C825DA1D-1ADE-49F0-946D-A296FCFD38D6}" type="pres">
      <dgm:prSet presAssocID="{C82202E1-60F2-4D77-B07A-E8D1F7863403}" presName="dummyMaxCanvas" presStyleCnt="0">
        <dgm:presLayoutVars/>
      </dgm:prSet>
      <dgm:spPr/>
    </dgm:pt>
    <dgm:pt modelId="{611FB700-B117-49B5-8458-907834AAF5A0}" type="pres">
      <dgm:prSet presAssocID="{C82202E1-60F2-4D77-B07A-E8D1F7863403}" presName="ThreeNodes_1" presStyleLbl="node1" presStyleIdx="0" presStyleCnt="3">
        <dgm:presLayoutVars>
          <dgm:bulletEnabled val="1"/>
        </dgm:presLayoutVars>
      </dgm:prSet>
      <dgm:spPr/>
    </dgm:pt>
    <dgm:pt modelId="{9ECC4BFD-B088-4E7F-A791-E1E2F7F53BBA}" type="pres">
      <dgm:prSet presAssocID="{C82202E1-60F2-4D77-B07A-E8D1F7863403}" presName="ThreeNodes_2" presStyleLbl="node1" presStyleIdx="1" presStyleCnt="3">
        <dgm:presLayoutVars>
          <dgm:bulletEnabled val="1"/>
        </dgm:presLayoutVars>
      </dgm:prSet>
      <dgm:spPr/>
    </dgm:pt>
    <dgm:pt modelId="{12AFC3AC-7A38-41A2-8A66-1AC521503897}" type="pres">
      <dgm:prSet presAssocID="{C82202E1-60F2-4D77-B07A-E8D1F7863403}" presName="ThreeNodes_3" presStyleLbl="node1" presStyleIdx="2" presStyleCnt="3">
        <dgm:presLayoutVars>
          <dgm:bulletEnabled val="1"/>
        </dgm:presLayoutVars>
      </dgm:prSet>
      <dgm:spPr/>
    </dgm:pt>
    <dgm:pt modelId="{315F0389-1541-47BA-B7A6-748808E0E664}" type="pres">
      <dgm:prSet presAssocID="{C82202E1-60F2-4D77-B07A-E8D1F7863403}" presName="ThreeConn_1-2" presStyleLbl="fgAccFollowNode1" presStyleIdx="0" presStyleCnt="2">
        <dgm:presLayoutVars>
          <dgm:bulletEnabled val="1"/>
        </dgm:presLayoutVars>
      </dgm:prSet>
      <dgm:spPr/>
    </dgm:pt>
    <dgm:pt modelId="{A71FB3CE-61C3-40BF-96FA-ECB2EAAB620E}" type="pres">
      <dgm:prSet presAssocID="{C82202E1-60F2-4D77-B07A-E8D1F7863403}" presName="ThreeConn_2-3" presStyleLbl="fgAccFollowNode1" presStyleIdx="1" presStyleCnt="2">
        <dgm:presLayoutVars>
          <dgm:bulletEnabled val="1"/>
        </dgm:presLayoutVars>
      </dgm:prSet>
      <dgm:spPr/>
    </dgm:pt>
    <dgm:pt modelId="{71DA00DB-BF7F-4B1C-B5E1-3CDCA59B7E7D}" type="pres">
      <dgm:prSet presAssocID="{C82202E1-60F2-4D77-B07A-E8D1F7863403}" presName="ThreeNodes_1_text" presStyleLbl="node1" presStyleIdx="2" presStyleCnt="3">
        <dgm:presLayoutVars>
          <dgm:bulletEnabled val="1"/>
        </dgm:presLayoutVars>
      </dgm:prSet>
      <dgm:spPr/>
    </dgm:pt>
    <dgm:pt modelId="{0165CBCB-FE6C-4E0D-BCE6-3566118613F4}" type="pres">
      <dgm:prSet presAssocID="{C82202E1-60F2-4D77-B07A-E8D1F7863403}" presName="ThreeNodes_2_text" presStyleLbl="node1" presStyleIdx="2" presStyleCnt="3">
        <dgm:presLayoutVars>
          <dgm:bulletEnabled val="1"/>
        </dgm:presLayoutVars>
      </dgm:prSet>
      <dgm:spPr/>
    </dgm:pt>
    <dgm:pt modelId="{96A886F2-923E-4D9A-BD2C-16F94670A1DC}" type="pres">
      <dgm:prSet presAssocID="{C82202E1-60F2-4D77-B07A-E8D1F7863403}" presName="ThreeNodes_3_text" presStyleLbl="node1" presStyleIdx="2" presStyleCnt="3">
        <dgm:presLayoutVars>
          <dgm:bulletEnabled val="1"/>
        </dgm:presLayoutVars>
      </dgm:prSet>
      <dgm:spPr/>
    </dgm:pt>
  </dgm:ptLst>
  <dgm:cxnLst>
    <dgm:cxn modelId="{56DC501B-8480-441A-8F29-CA1C0B30928F}" type="presOf" srcId="{B6F39FAE-485C-40F8-A333-9C007D4736E8}" destId="{12AFC3AC-7A38-41A2-8A66-1AC521503897}" srcOrd="0" destOrd="0" presId="urn:microsoft.com/office/officeart/2005/8/layout/vProcess5"/>
    <dgm:cxn modelId="{D26E226A-048D-4241-91FB-9DCE7237029E}" srcId="{C82202E1-60F2-4D77-B07A-E8D1F7863403}" destId="{A7A35778-9EBA-4421-B899-4E81EA65EF17}" srcOrd="1" destOrd="0" parTransId="{0541AF1F-D556-485F-BD4C-C86615279063}" sibTransId="{3D536644-AA60-407D-BB57-A4580865FEFD}"/>
    <dgm:cxn modelId="{A2FE614D-3E6E-4EA3-A8CA-AA2979548D3E}" type="presOf" srcId="{B6F39FAE-485C-40F8-A333-9C007D4736E8}" destId="{96A886F2-923E-4D9A-BD2C-16F94670A1DC}" srcOrd="1" destOrd="0" presId="urn:microsoft.com/office/officeart/2005/8/layout/vProcess5"/>
    <dgm:cxn modelId="{DC255258-7B09-45DE-A4D0-D3C286212264}" type="presOf" srcId="{C678AFBB-DB99-4FF1-9C69-C39986B8A080}" destId="{71DA00DB-BF7F-4B1C-B5E1-3CDCA59B7E7D}" srcOrd="1" destOrd="0" presId="urn:microsoft.com/office/officeart/2005/8/layout/vProcess5"/>
    <dgm:cxn modelId="{D04D1F8A-D341-42A5-A7C6-FBBEBC2AB6AA}" type="presOf" srcId="{89A7D06F-6B84-497F-84EB-8D174F427068}" destId="{315F0389-1541-47BA-B7A6-748808E0E664}" srcOrd="0" destOrd="0" presId="urn:microsoft.com/office/officeart/2005/8/layout/vProcess5"/>
    <dgm:cxn modelId="{956C8E8B-846F-4168-BD9C-FF8882F313E0}" type="presOf" srcId="{3D536644-AA60-407D-BB57-A4580865FEFD}" destId="{A71FB3CE-61C3-40BF-96FA-ECB2EAAB620E}" srcOrd="0" destOrd="0" presId="urn:microsoft.com/office/officeart/2005/8/layout/vProcess5"/>
    <dgm:cxn modelId="{9E9091A0-C6BF-4BD8-A090-069C64DE35E7}" type="presOf" srcId="{C678AFBB-DB99-4FF1-9C69-C39986B8A080}" destId="{611FB700-B117-49B5-8458-907834AAF5A0}" srcOrd="0" destOrd="0" presId="urn:microsoft.com/office/officeart/2005/8/layout/vProcess5"/>
    <dgm:cxn modelId="{AC9BCEA1-7461-4DCD-8F2A-0248EBFBBE51}" srcId="{C82202E1-60F2-4D77-B07A-E8D1F7863403}" destId="{C678AFBB-DB99-4FF1-9C69-C39986B8A080}" srcOrd="0" destOrd="0" parTransId="{E906F5F7-9041-415A-BD30-555F4A88891B}" sibTransId="{89A7D06F-6B84-497F-84EB-8D174F427068}"/>
    <dgm:cxn modelId="{A0CA18AB-42C1-4B5F-86FA-A5854AB64621}" type="presOf" srcId="{A7A35778-9EBA-4421-B899-4E81EA65EF17}" destId="{9ECC4BFD-B088-4E7F-A791-E1E2F7F53BBA}" srcOrd="0" destOrd="0" presId="urn:microsoft.com/office/officeart/2005/8/layout/vProcess5"/>
    <dgm:cxn modelId="{716C3CCA-4ACB-4D7F-918E-38BCDEB50965}" srcId="{C82202E1-60F2-4D77-B07A-E8D1F7863403}" destId="{B6F39FAE-485C-40F8-A333-9C007D4736E8}" srcOrd="2" destOrd="0" parTransId="{23818641-315A-4F35-8CC3-6C4EC331D940}" sibTransId="{B3BC2382-A5AB-4C33-9791-1F916D55434D}"/>
    <dgm:cxn modelId="{9DA0B9DE-1E19-45C2-AEF4-38BEE37A3F23}" type="presOf" srcId="{A7A35778-9EBA-4421-B899-4E81EA65EF17}" destId="{0165CBCB-FE6C-4E0D-BCE6-3566118613F4}" srcOrd="1" destOrd="0" presId="urn:microsoft.com/office/officeart/2005/8/layout/vProcess5"/>
    <dgm:cxn modelId="{1939AAFC-15C5-40A0-92E2-49437347EDCB}" type="presOf" srcId="{C82202E1-60F2-4D77-B07A-E8D1F7863403}" destId="{429B9D85-5D9F-4E18-9EDA-57A8A78DE66F}" srcOrd="0" destOrd="0" presId="urn:microsoft.com/office/officeart/2005/8/layout/vProcess5"/>
    <dgm:cxn modelId="{1E8724A7-818E-4FC4-8C21-F25936133032}" type="presParOf" srcId="{429B9D85-5D9F-4E18-9EDA-57A8A78DE66F}" destId="{C825DA1D-1ADE-49F0-946D-A296FCFD38D6}" srcOrd="0" destOrd="0" presId="urn:microsoft.com/office/officeart/2005/8/layout/vProcess5"/>
    <dgm:cxn modelId="{E9111854-0721-4702-8999-276A497473D2}" type="presParOf" srcId="{429B9D85-5D9F-4E18-9EDA-57A8A78DE66F}" destId="{611FB700-B117-49B5-8458-907834AAF5A0}" srcOrd="1" destOrd="0" presId="urn:microsoft.com/office/officeart/2005/8/layout/vProcess5"/>
    <dgm:cxn modelId="{298693BD-F2D5-4BD7-8CB4-C0156FB871F4}" type="presParOf" srcId="{429B9D85-5D9F-4E18-9EDA-57A8A78DE66F}" destId="{9ECC4BFD-B088-4E7F-A791-E1E2F7F53BBA}" srcOrd="2" destOrd="0" presId="urn:microsoft.com/office/officeart/2005/8/layout/vProcess5"/>
    <dgm:cxn modelId="{5CDB46CC-0415-4A48-B417-B4CA8FBC91D7}" type="presParOf" srcId="{429B9D85-5D9F-4E18-9EDA-57A8A78DE66F}" destId="{12AFC3AC-7A38-41A2-8A66-1AC521503897}" srcOrd="3" destOrd="0" presId="urn:microsoft.com/office/officeart/2005/8/layout/vProcess5"/>
    <dgm:cxn modelId="{099B228D-821C-4F7C-919C-05E4D0F39679}" type="presParOf" srcId="{429B9D85-5D9F-4E18-9EDA-57A8A78DE66F}" destId="{315F0389-1541-47BA-B7A6-748808E0E664}" srcOrd="4" destOrd="0" presId="urn:microsoft.com/office/officeart/2005/8/layout/vProcess5"/>
    <dgm:cxn modelId="{A7205B39-5A84-4CC9-9F7A-7E90F57A68CE}" type="presParOf" srcId="{429B9D85-5D9F-4E18-9EDA-57A8A78DE66F}" destId="{A71FB3CE-61C3-40BF-96FA-ECB2EAAB620E}" srcOrd="5" destOrd="0" presId="urn:microsoft.com/office/officeart/2005/8/layout/vProcess5"/>
    <dgm:cxn modelId="{AD2558B1-2D49-450F-954B-5594EF57D9C0}" type="presParOf" srcId="{429B9D85-5D9F-4E18-9EDA-57A8A78DE66F}" destId="{71DA00DB-BF7F-4B1C-B5E1-3CDCA59B7E7D}" srcOrd="6" destOrd="0" presId="urn:microsoft.com/office/officeart/2005/8/layout/vProcess5"/>
    <dgm:cxn modelId="{5B804301-F41F-426F-9B0E-44E62CD5E2D2}" type="presParOf" srcId="{429B9D85-5D9F-4E18-9EDA-57A8A78DE66F}" destId="{0165CBCB-FE6C-4E0D-BCE6-3566118613F4}" srcOrd="7" destOrd="0" presId="urn:microsoft.com/office/officeart/2005/8/layout/vProcess5"/>
    <dgm:cxn modelId="{BDC48CA8-85D4-4604-AF85-F102DAB59B5B}" type="presParOf" srcId="{429B9D85-5D9F-4E18-9EDA-57A8A78DE66F}" destId="{96A886F2-923E-4D9A-BD2C-16F94670A1D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1FB700-B117-49B5-8458-907834AAF5A0}">
      <dsp:nvSpPr>
        <dsp:cNvPr id="0" name=""/>
        <dsp:cNvSpPr/>
      </dsp:nvSpPr>
      <dsp:spPr>
        <a:xfrm>
          <a:off x="0" y="0"/>
          <a:ext cx="7306865" cy="11644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According to Vygotsky's theory, play, growth, and learning all include social components. It highlights the importance of both adult-led and kid-initiated play. It is a model of sociocultural.</a:t>
          </a:r>
          <a:endParaRPr lang="en-US" sz="1800" kern="1200" dirty="0"/>
        </a:p>
      </dsp:txBody>
      <dsp:txXfrm>
        <a:off x="34105" y="34105"/>
        <a:ext cx="6050353" cy="1096221"/>
      </dsp:txXfrm>
    </dsp:sp>
    <dsp:sp modelId="{9ECC4BFD-B088-4E7F-A791-E1E2F7F53BBA}">
      <dsp:nvSpPr>
        <dsp:cNvPr id="0" name=""/>
        <dsp:cNvSpPr/>
      </dsp:nvSpPr>
      <dsp:spPr>
        <a:xfrm>
          <a:off x="644723" y="1358502"/>
          <a:ext cx="7306865" cy="1164431"/>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Both theories are constructivist, recognise children's cognitive limitations, and advocate child strategies as well as peer learning in the classroom.</a:t>
          </a:r>
          <a:endParaRPr lang="en-US" sz="1800" kern="1200" dirty="0"/>
        </a:p>
      </dsp:txBody>
      <dsp:txXfrm>
        <a:off x="678828" y="1392607"/>
        <a:ext cx="5837051" cy="1096221"/>
      </dsp:txXfrm>
    </dsp:sp>
    <dsp:sp modelId="{12AFC3AC-7A38-41A2-8A66-1AC521503897}">
      <dsp:nvSpPr>
        <dsp:cNvPr id="0" name=""/>
        <dsp:cNvSpPr/>
      </dsp:nvSpPr>
      <dsp:spPr>
        <a:xfrm>
          <a:off x="1289446" y="2717005"/>
          <a:ext cx="7306865" cy="1164431"/>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Vygotsky knew that child developed knowing through respective social and cultural circumstances.</a:t>
          </a:r>
          <a:endParaRPr lang="en-US" sz="1800" kern="1200" dirty="0"/>
        </a:p>
      </dsp:txBody>
      <dsp:txXfrm>
        <a:off x="1323551" y="2751110"/>
        <a:ext cx="5837051" cy="1096221"/>
      </dsp:txXfrm>
    </dsp:sp>
    <dsp:sp modelId="{315F0389-1541-47BA-B7A6-748808E0E664}">
      <dsp:nvSpPr>
        <dsp:cNvPr id="0" name=""/>
        <dsp:cNvSpPr/>
      </dsp:nvSpPr>
      <dsp:spPr>
        <a:xfrm>
          <a:off x="6549984" y="883026"/>
          <a:ext cx="756880" cy="75688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720282" y="883026"/>
        <a:ext cx="416284" cy="569552"/>
      </dsp:txXfrm>
    </dsp:sp>
    <dsp:sp modelId="{A71FB3CE-61C3-40BF-96FA-ECB2EAAB620E}">
      <dsp:nvSpPr>
        <dsp:cNvPr id="0" name=""/>
        <dsp:cNvSpPr/>
      </dsp:nvSpPr>
      <dsp:spPr>
        <a:xfrm>
          <a:off x="7194708" y="2233766"/>
          <a:ext cx="756880" cy="756880"/>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365006" y="2233766"/>
        <a:ext cx="416284" cy="56955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704589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426941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40866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503A93-4807-4FCD-8342-39F2FD347653}"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465766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503A93-4807-4FCD-8342-39F2FD347653}" type="datetimeFigureOut">
              <a:rPr lang="en-GB" smtClean="0"/>
              <a:t>24/02/2023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336605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503A93-4807-4FCD-8342-39F2FD347653}" type="datetimeFigureOut">
              <a:rPr lang="en-GB" smtClean="0"/>
              <a:t>24/02/2023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19283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503A93-4807-4FCD-8342-39F2FD347653}" type="datetimeFigureOut">
              <a:rPr lang="en-GB" smtClean="0"/>
              <a:t>24/02/2023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212694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503A93-4807-4FCD-8342-39F2FD347653}"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958339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503A93-4807-4FCD-8342-39F2FD347653}"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13969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951925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1448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4220911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5430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124879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3091858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503A93-4807-4FCD-8342-39F2FD347653}"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E6634-EC1C-4867-9020-AA953E60E843}" type="slidenum">
              <a:rPr lang="en-GB" smtClean="0"/>
              <a:t>‹#›</a:t>
            </a:fld>
            <a:endParaRPr lang="en-GB"/>
          </a:p>
        </p:txBody>
      </p:sp>
    </p:spTree>
    <p:extLst>
      <p:ext uri="{BB962C8B-B14F-4D97-AF65-F5344CB8AC3E}">
        <p14:creationId xmlns:p14="http://schemas.microsoft.com/office/powerpoint/2010/main" val="2157479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503A93-4807-4FCD-8342-39F2FD347653}" type="datetimeFigureOut">
              <a:rPr lang="en-GB" smtClean="0"/>
              <a:t>24/02/2023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61E6634-EC1C-4867-9020-AA953E60E843}" type="slidenum">
              <a:rPr lang="en-GB" smtClean="0"/>
              <a:t>‹#›</a:t>
            </a:fld>
            <a:endParaRPr lang="en-GB"/>
          </a:p>
        </p:txBody>
      </p:sp>
    </p:spTree>
    <p:extLst>
      <p:ext uri="{BB962C8B-B14F-4D97-AF65-F5344CB8AC3E}">
        <p14:creationId xmlns:p14="http://schemas.microsoft.com/office/powerpoint/2010/main" val="8357287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Plan to lower nursery staff-to-child ratio in England angers ...">
            <a:extLst>
              <a:ext uri="{FF2B5EF4-FFF2-40B4-BE49-F238E27FC236}">
                <a16:creationId xmlns:a16="http://schemas.microsoft.com/office/drawing/2014/main" id="{A1EB80CF-94DF-EF03-3561-9916A77121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89" t="3226" r="11435"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22A172-8C98-B2D7-5FC8-74721B47F71B}"/>
              </a:ext>
            </a:extLst>
          </p:cNvPr>
          <p:cNvSpPr>
            <a:spLocks noGrp="1"/>
          </p:cNvSpPr>
          <p:nvPr>
            <p:ph type="ctrTitle"/>
          </p:nvPr>
        </p:nvSpPr>
        <p:spPr>
          <a:xfrm>
            <a:off x="668867" y="1678666"/>
            <a:ext cx="4088190" cy="2369093"/>
          </a:xfrm>
        </p:spPr>
        <p:txBody>
          <a:bodyPr>
            <a:normAutofit/>
          </a:bodyPr>
          <a:lstStyle/>
          <a:p>
            <a:pPr>
              <a:lnSpc>
                <a:spcPct val="90000"/>
              </a:lnSpc>
            </a:pPr>
            <a:r>
              <a:rPr lang="en-GB" sz="1900"/>
              <a:t>Cerficate of health and social care </a:t>
            </a:r>
            <a:br>
              <a:rPr lang="en-GB" sz="1900"/>
            </a:br>
            <a:r>
              <a:rPr lang="en-GB" sz="1900"/>
              <a:t>component 1:working with children in a social care setting </a:t>
            </a:r>
            <a:br>
              <a:rPr lang="en-GB" sz="1900"/>
            </a:br>
            <a:r>
              <a:rPr lang="en-GB" sz="1900"/>
              <a:t>sara botfield </a:t>
            </a:r>
            <a:br>
              <a:rPr lang="en-GB" sz="1900"/>
            </a:br>
            <a:r>
              <a:rPr lang="en-GB" sz="1900"/>
              <a:t>2116845</a:t>
            </a:r>
            <a:br>
              <a:rPr lang="en-GB" sz="1900"/>
            </a:br>
            <a:r>
              <a:rPr lang="en-GB" sz="1900"/>
              <a:t>Dr Hayley Trower  </a:t>
            </a:r>
          </a:p>
        </p:txBody>
      </p:sp>
      <p:cxnSp>
        <p:nvCxnSpPr>
          <p:cNvPr id="1033" name="Straight Connector 103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12752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65C01-1A80-E5D1-95CF-483CAE8441B4}"/>
              </a:ext>
            </a:extLst>
          </p:cNvPr>
          <p:cNvSpPr>
            <a:spLocks noGrp="1"/>
          </p:cNvSpPr>
          <p:nvPr>
            <p:ph type="title"/>
          </p:nvPr>
        </p:nvSpPr>
        <p:spPr/>
        <p:txBody>
          <a:bodyPr/>
          <a:lstStyle/>
          <a:p>
            <a:r>
              <a:rPr lang="en-GB" dirty="0">
                <a:solidFill>
                  <a:schemeClr val="accent2">
                    <a:lumMod val="75000"/>
                  </a:schemeClr>
                </a:solidFill>
              </a:rPr>
              <a:t>Contents </a:t>
            </a:r>
          </a:p>
        </p:txBody>
      </p:sp>
      <p:sp>
        <p:nvSpPr>
          <p:cNvPr id="3" name="Content Placeholder 2">
            <a:extLst>
              <a:ext uri="{FF2B5EF4-FFF2-40B4-BE49-F238E27FC236}">
                <a16:creationId xmlns:a16="http://schemas.microsoft.com/office/drawing/2014/main" id="{53DD0BBF-E0C4-ADFE-1C94-78AC2F556043}"/>
              </a:ext>
            </a:extLst>
          </p:cNvPr>
          <p:cNvSpPr>
            <a:spLocks noGrp="1"/>
          </p:cNvSpPr>
          <p:nvPr>
            <p:ph idx="1"/>
          </p:nvPr>
        </p:nvSpPr>
        <p:spPr/>
        <p:txBody>
          <a:bodyPr/>
          <a:lstStyle/>
          <a:p>
            <a:r>
              <a:rPr lang="en-GB" dirty="0"/>
              <a:t>Introduction ……………………..</a:t>
            </a:r>
          </a:p>
          <a:p>
            <a:r>
              <a:rPr lang="en-GB" dirty="0"/>
              <a:t>Piaget Theory …………………. </a:t>
            </a:r>
          </a:p>
          <a:p>
            <a:r>
              <a:rPr lang="en-GB" dirty="0"/>
              <a:t>Child development 0-2 years Vygotsky theory……………. </a:t>
            </a:r>
          </a:p>
          <a:p>
            <a:r>
              <a:rPr lang="en-GB" dirty="0"/>
              <a:t>Creche activities for children aged 0-2……………………. </a:t>
            </a:r>
          </a:p>
          <a:p>
            <a:r>
              <a:rPr lang="en-GB" dirty="0"/>
              <a:t>Conclusion…………………….. </a:t>
            </a:r>
          </a:p>
          <a:p>
            <a:r>
              <a:rPr lang="en-GB" dirty="0"/>
              <a:t>Conclusion continued……………….</a:t>
            </a:r>
          </a:p>
          <a:p>
            <a:r>
              <a:rPr lang="en-GB" dirty="0"/>
              <a:t>Reference…………………………… </a:t>
            </a:r>
          </a:p>
          <a:p>
            <a:endParaRPr lang="en-GB" dirty="0"/>
          </a:p>
          <a:p>
            <a:endParaRPr lang="en-GB" dirty="0"/>
          </a:p>
        </p:txBody>
      </p:sp>
    </p:spTree>
    <p:extLst>
      <p:ext uri="{BB962C8B-B14F-4D97-AF65-F5344CB8AC3E}">
        <p14:creationId xmlns:p14="http://schemas.microsoft.com/office/powerpoint/2010/main" val="1305183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79CB5-73E1-ED25-94F7-73397EE4C7DC}"/>
              </a:ext>
            </a:extLst>
          </p:cNvPr>
          <p:cNvSpPr>
            <a:spLocks noGrp="1"/>
          </p:cNvSpPr>
          <p:nvPr>
            <p:ph type="title"/>
          </p:nvPr>
        </p:nvSpPr>
        <p:spPr/>
        <p:txBody>
          <a:bodyPr>
            <a:normAutofit fontScale="90000"/>
          </a:bodyPr>
          <a:lstStyle/>
          <a:p>
            <a:r>
              <a:rPr lang="en-GB" dirty="0"/>
              <a:t>Vygotsky theory of Child Development </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FCA9399E-000D-1CEE-4872-2ED2AB71C624}"/>
              </a:ext>
            </a:extLst>
          </p:cNvPr>
          <p:cNvSpPr>
            <a:spLocks noGrp="1"/>
          </p:cNvSpPr>
          <p:nvPr>
            <p:ph idx="1"/>
          </p:nvPr>
        </p:nvSpPr>
        <p:spPr/>
        <p:txBody>
          <a:bodyPr>
            <a:normAutofit fontScale="85000" lnSpcReduction="20000"/>
          </a:bodyPr>
          <a:lstStyle/>
          <a:p>
            <a:pPr marL="0" indent="0">
              <a:buNone/>
            </a:pPr>
            <a:r>
              <a:rPr lang="en-GB" dirty="0"/>
              <a:t>Introduction </a:t>
            </a:r>
          </a:p>
          <a:p>
            <a:pPr marL="0" indent="0">
              <a:buNone/>
            </a:pPr>
            <a:r>
              <a:rPr lang="en-GB" dirty="0"/>
              <a:t>My presentation is about Vygotsky theory of a child development which states that children development which states that children develops in different stages:</a:t>
            </a:r>
          </a:p>
          <a:p>
            <a:pPr marL="0" indent="0">
              <a:buNone/>
            </a:pPr>
            <a:r>
              <a:rPr lang="en-GB" dirty="0"/>
              <a:t>This the cognitive motoric and sociocultural</a:t>
            </a:r>
          </a:p>
          <a:p>
            <a:pPr marL="0" indent="0">
              <a:buNone/>
            </a:pPr>
            <a:r>
              <a:rPr lang="en-GB" dirty="0"/>
              <a:t>Why Piaget who explains that children go through different stages of development definitely at every particulars stage and such learning occurs us a results of direct experience making sense of experience at every stage of life.</a:t>
            </a:r>
          </a:p>
          <a:p>
            <a:pPr marL="0" indent="0">
              <a:buNone/>
            </a:pPr>
            <a:r>
              <a:rPr lang="en-GB" dirty="0"/>
              <a:t>Vygotsky cognitive child's development from 0-2 states that the child thinks and demonstrate intentionally and sight this imitating adults actions and words e.g. performing dancing singing songs.</a:t>
            </a:r>
          </a:p>
          <a:p>
            <a:pPr marL="0" indent="0">
              <a:buNone/>
            </a:pPr>
            <a:r>
              <a:rPr lang="en-GB" dirty="0"/>
              <a:t>Their activities involves reading to their learning toddlers activities such as play conner. Playing with Legos, filling bottles, play dolls engineering toys painting etc all with guidance and to get to know the child's interest.</a:t>
            </a:r>
          </a:p>
          <a:p>
            <a:pPr marL="0" indent="0">
              <a:buNone/>
            </a:pPr>
            <a:endParaRPr lang="en-GB" dirty="0"/>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841560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50" name="Group 323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238" name="Straight Connector 3237">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39" name="Straight Connector 3238">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40"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1"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2" name="Isosceles Triangle 3241">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3"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4"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5"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6" name="Isosceles Triangle 3245">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47" name="Isosceles Triangle 3246">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Title 6">
            <a:extLst>
              <a:ext uri="{FF2B5EF4-FFF2-40B4-BE49-F238E27FC236}">
                <a16:creationId xmlns:a16="http://schemas.microsoft.com/office/drawing/2014/main" id="{D64E8002-B79F-1680-7BB8-2FA88098B2F4}"/>
              </a:ext>
            </a:extLst>
          </p:cNvPr>
          <p:cNvSpPr>
            <a:spLocks noGrp="1"/>
          </p:cNvSpPr>
          <p:nvPr>
            <p:ph type="title"/>
          </p:nvPr>
        </p:nvSpPr>
        <p:spPr>
          <a:xfrm>
            <a:off x="6094855" y="1261331"/>
            <a:ext cx="3497565" cy="3002662"/>
          </a:xfrm>
        </p:spPr>
        <p:txBody>
          <a:bodyPr vert="horz" lIns="91440" tIns="45720" rIns="91440" bIns="45720" rtlCol="0" anchor="b">
            <a:normAutofit/>
          </a:bodyPr>
          <a:lstStyle/>
          <a:p>
            <a:pPr>
              <a:lnSpc>
                <a:spcPct val="90000"/>
              </a:lnSpc>
            </a:pPr>
            <a:r>
              <a:rPr lang="en-US" b="1" kern="1200" dirty="0">
                <a:solidFill>
                  <a:schemeClr val="tx1">
                    <a:lumMod val="75000"/>
                    <a:lumOff val="25000"/>
                  </a:schemeClr>
                </a:solidFill>
                <a:latin typeface="+mj-lt"/>
                <a:ea typeface="+mj-ea"/>
                <a:cs typeface="+mj-cs"/>
              </a:rPr>
              <a:t>Introduction</a:t>
            </a:r>
            <a:r>
              <a:rPr lang="en-US" sz="1400" b="1" kern="1200" dirty="0">
                <a:solidFill>
                  <a:schemeClr val="accent1"/>
                </a:solidFill>
                <a:highlight>
                  <a:srgbClr val="800080"/>
                </a:highlight>
                <a:latin typeface="+mj-lt"/>
                <a:ea typeface="+mj-ea"/>
                <a:cs typeface="+mj-cs"/>
              </a:rPr>
              <a:t> </a:t>
            </a:r>
            <a:br>
              <a:rPr lang="en-US" sz="1400" kern="1200" dirty="0">
                <a:solidFill>
                  <a:schemeClr val="accent1"/>
                </a:solidFill>
                <a:latin typeface="+mj-lt"/>
                <a:ea typeface="+mj-ea"/>
                <a:cs typeface="+mj-cs"/>
              </a:rPr>
            </a:br>
            <a:br>
              <a:rPr lang="en-US" sz="1400" kern="1200" dirty="0">
                <a:solidFill>
                  <a:schemeClr val="accent1"/>
                </a:solidFill>
                <a:latin typeface="+mj-lt"/>
                <a:ea typeface="+mj-ea"/>
                <a:cs typeface="+mj-cs"/>
              </a:rPr>
            </a:br>
            <a:r>
              <a:rPr lang="en-US" sz="1400" kern="1200" dirty="0">
                <a:solidFill>
                  <a:schemeClr val="tx1"/>
                </a:solidFill>
                <a:latin typeface="+mj-lt"/>
                <a:ea typeface="+mj-ea"/>
                <a:cs typeface="+mj-cs"/>
              </a:rPr>
              <a:t>In this presentation I am going to talk about how important </a:t>
            </a:r>
            <a:r>
              <a:rPr lang="en-US" sz="1400" dirty="0">
                <a:solidFill>
                  <a:schemeClr val="tx1"/>
                </a:solidFill>
              </a:rPr>
              <a:t>a</a:t>
            </a:r>
            <a:r>
              <a:rPr lang="en-US" sz="1400" kern="1200" dirty="0">
                <a:solidFill>
                  <a:schemeClr val="tx1"/>
                </a:solidFill>
                <a:latin typeface="+mj-lt"/>
                <a:ea typeface="+mj-ea"/>
                <a:cs typeface="+mj-cs"/>
              </a:rPr>
              <a:t> psychological theory informs child development.</a:t>
            </a: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r>
              <a:rPr lang="en-US" sz="1400" kern="1200" dirty="0">
                <a:solidFill>
                  <a:schemeClr val="tx1"/>
                </a:solidFill>
                <a:latin typeface="+mj-lt"/>
                <a:ea typeface="+mj-ea"/>
                <a:cs typeface="+mj-cs"/>
              </a:rPr>
              <a:t>Crèche activities can be really important in children's development</a:t>
            </a:r>
            <a:r>
              <a:rPr lang="en-US" sz="1400" kern="1200" dirty="0">
                <a:solidFill>
                  <a:schemeClr val="accent1"/>
                </a:solidFill>
                <a:latin typeface="+mj-lt"/>
                <a:ea typeface="+mj-ea"/>
                <a:cs typeface="+mj-cs"/>
              </a:rPr>
              <a:t>.   </a:t>
            </a:r>
            <a:br>
              <a:rPr lang="en-US" sz="1400" kern="1200" dirty="0">
                <a:solidFill>
                  <a:schemeClr val="accent1"/>
                </a:solidFill>
                <a:latin typeface="+mj-lt"/>
                <a:ea typeface="+mj-ea"/>
                <a:cs typeface="+mj-cs"/>
              </a:rPr>
            </a:br>
            <a:endParaRPr lang="en-US" sz="1400" kern="1200" dirty="0">
              <a:solidFill>
                <a:schemeClr val="accent1"/>
              </a:solidFill>
              <a:latin typeface="+mj-lt"/>
              <a:ea typeface="+mj-ea"/>
              <a:cs typeface="+mj-cs"/>
            </a:endParaRPr>
          </a:p>
        </p:txBody>
      </p:sp>
      <p:sp>
        <p:nvSpPr>
          <p:cNvPr id="3249" name="Isosceles Triangle 3248">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3078" name="Picture 6" descr="Reopening of Nursery to more children from 1st June | St Edmund's Nursery  School and Children's Centre">
            <a:extLst>
              <a:ext uri="{FF2B5EF4-FFF2-40B4-BE49-F238E27FC236}">
                <a16:creationId xmlns:a16="http://schemas.microsoft.com/office/drawing/2014/main" id="{E13C989D-6758-57DF-74B5-259C7788FFD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9091" t="9091"/>
          <a:stretch/>
        </p:blipFill>
        <p:spPr bwMode="auto">
          <a:xfrm>
            <a:off x="888603" y="2054432"/>
            <a:ext cx="4887354" cy="274913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4EC80F-964B-88A0-C72C-F94674F40B5D}"/>
              </a:ext>
            </a:extLst>
          </p:cNvPr>
          <p:cNvSpPr txBox="1"/>
          <p:nvPr/>
        </p:nvSpPr>
        <p:spPr>
          <a:xfrm>
            <a:off x="1601788" y="681135"/>
            <a:ext cx="7029028" cy="369332"/>
          </a:xfrm>
          <a:prstGeom prst="rect">
            <a:avLst/>
          </a:prstGeom>
          <a:noFill/>
        </p:spPr>
        <p:txBody>
          <a:bodyPr wrap="square" rtlCol="0">
            <a:spAutoFit/>
          </a:bodyPr>
          <a:lstStyle/>
          <a:p>
            <a:r>
              <a:rPr lang="en-GB" dirty="0"/>
              <a:t>I am focusing on my presentation children age of 0-2</a:t>
            </a:r>
          </a:p>
        </p:txBody>
      </p:sp>
    </p:spTree>
    <p:extLst>
      <p:ext uri="{BB962C8B-B14F-4D97-AF65-F5344CB8AC3E}">
        <p14:creationId xmlns:p14="http://schemas.microsoft.com/office/powerpoint/2010/main" val="938454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81BC4-4A6F-DB35-4466-DA271B83D2DC}"/>
              </a:ext>
            </a:extLst>
          </p:cNvPr>
          <p:cNvSpPr>
            <a:spLocks noGrp="1"/>
          </p:cNvSpPr>
          <p:nvPr>
            <p:ph type="title"/>
          </p:nvPr>
        </p:nvSpPr>
        <p:spPr/>
        <p:txBody>
          <a:bodyPr/>
          <a:lstStyle/>
          <a:p>
            <a:r>
              <a:rPr lang="en-GB" dirty="0"/>
              <a:t>Child development 0-2 years </a:t>
            </a:r>
            <a:br>
              <a:rPr lang="en-GB" dirty="0"/>
            </a:br>
            <a:r>
              <a:rPr lang="en-GB" dirty="0"/>
              <a:t>Vygotsky theory </a:t>
            </a:r>
          </a:p>
        </p:txBody>
      </p:sp>
      <p:sp>
        <p:nvSpPr>
          <p:cNvPr id="11" name="Content Placeholder 10">
            <a:extLst>
              <a:ext uri="{FF2B5EF4-FFF2-40B4-BE49-F238E27FC236}">
                <a16:creationId xmlns:a16="http://schemas.microsoft.com/office/drawing/2014/main" id="{7FAA8189-8B46-E54F-3C9A-405AD51EB2F4}"/>
              </a:ext>
            </a:extLst>
          </p:cNvPr>
          <p:cNvSpPr>
            <a:spLocks noGrp="1"/>
          </p:cNvSpPr>
          <p:nvPr>
            <p:ph idx="1"/>
          </p:nvPr>
        </p:nvSpPr>
        <p:spPr/>
        <p:txBody>
          <a:bodyPr/>
          <a:lstStyle/>
          <a:p>
            <a:pPr marL="0" indent="0">
              <a:buNone/>
            </a:pPr>
            <a:r>
              <a:rPr lang="en-GB" dirty="0"/>
              <a:t>Vygotsky’s social development theory asserts that a child’s cognitive development  and learning ability can be guided and mediated by their social interactions (Gowrie Marketing, 2022). His theory is also known as Sociocultural theory (Gillibrand, 2016)</a:t>
            </a:r>
          </a:p>
          <a:p>
            <a:endParaRPr lang="en-GB" dirty="0"/>
          </a:p>
          <a:p>
            <a:r>
              <a:rPr lang="en-GB" dirty="0"/>
              <a:t>Key points : elementary mental functions – attention, sensation, perception, and memory. </a:t>
            </a:r>
          </a:p>
          <a:p>
            <a:r>
              <a:rPr lang="en-GB" dirty="0"/>
              <a:t>Learning is influenced by culture.</a:t>
            </a:r>
          </a:p>
          <a:p>
            <a:r>
              <a:rPr lang="en-GB" dirty="0"/>
              <a:t>Culture is rooted on language.</a:t>
            </a:r>
          </a:p>
          <a:p>
            <a:r>
              <a:rPr lang="en-GB" b="0" i="0" dirty="0">
                <a:solidFill>
                  <a:srgbClr val="333333"/>
                </a:solidFill>
                <a:effectLst/>
                <a:latin typeface="Roboto" panose="02000000000000000000" pitchFamily="2" charset="0"/>
              </a:rPr>
              <a:t>Individuals learn to develop with their roles in the community.</a:t>
            </a:r>
            <a:endParaRPr lang="en-GB" dirty="0"/>
          </a:p>
          <a:p>
            <a:pPr marL="0" indent="0">
              <a:buNone/>
            </a:pPr>
            <a:endParaRPr lang="en-GB" dirty="0"/>
          </a:p>
        </p:txBody>
      </p:sp>
    </p:spTree>
    <p:extLst>
      <p:ext uri="{BB962C8B-B14F-4D97-AF65-F5344CB8AC3E}">
        <p14:creationId xmlns:p14="http://schemas.microsoft.com/office/powerpoint/2010/main" val="1100418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91EF1E0-497D-855C-CFF9-2688F9AF8BED}"/>
              </a:ext>
            </a:extLst>
          </p:cNvPr>
          <p:cNvSpPr>
            <a:spLocks noGrp="1"/>
          </p:cNvSpPr>
          <p:nvPr>
            <p:ph type="title"/>
          </p:nvPr>
        </p:nvSpPr>
        <p:spPr>
          <a:xfrm>
            <a:off x="677334" y="609600"/>
            <a:ext cx="8596668" cy="1320800"/>
          </a:xfrm>
        </p:spPr>
        <p:txBody>
          <a:bodyPr>
            <a:normAutofit/>
          </a:bodyPr>
          <a:lstStyle/>
          <a:p>
            <a:r>
              <a:rPr lang="en-GB" dirty="0"/>
              <a:t>Creche activities for children aged 0-2 </a:t>
            </a:r>
          </a:p>
        </p:txBody>
      </p:sp>
      <p:sp>
        <p:nvSpPr>
          <p:cNvPr id="3" name="Content Placeholder 2">
            <a:extLst>
              <a:ext uri="{FF2B5EF4-FFF2-40B4-BE49-F238E27FC236}">
                <a16:creationId xmlns:a16="http://schemas.microsoft.com/office/drawing/2014/main" id="{0E168D34-D1D6-B958-E792-F91D259D043E}"/>
              </a:ext>
            </a:extLst>
          </p:cNvPr>
          <p:cNvSpPr>
            <a:spLocks noGrp="1"/>
          </p:cNvSpPr>
          <p:nvPr>
            <p:ph idx="1"/>
          </p:nvPr>
        </p:nvSpPr>
        <p:spPr>
          <a:xfrm>
            <a:off x="677334" y="2160589"/>
            <a:ext cx="8596668" cy="3880773"/>
          </a:xfrm>
        </p:spPr>
        <p:txBody>
          <a:bodyPr>
            <a:normAutofit/>
          </a:bodyPr>
          <a:lstStyle/>
          <a:p>
            <a:r>
              <a:rPr lang="en-GB" dirty="0"/>
              <a:t>Activity </a:t>
            </a:r>
            <a:r>
              <a:rPr lang="en-GB" dirty="0">
                <a:solidFill>
                  <a:schemeClr val="tx1"/>
                </a:solidFill>
              </a:rPr>
              <a:t>peek a boo activity for children</a:t>
            </a:r>
          </a:p>
          <a:p>
            <a:r>
              <a:rPr lang="en-GB" dirty="0">
                <a:solidFill>
                  <a:schemeClr val="tx1"/>
                </a:solidFill>
              </a:rPr>
              <a:t> what activity is in details </a:t>
            </a:r>
          </a:p>
          <a:p>
            <a:r>
              <a:rPr lang="en-GB" i="0" dirty="0">
                <a:solidFill>
                  <a:schemeClr val="tx1"/>
                </a:solidFill>
                <a:effectLst/>
                <a:latin typeface="Roboto" panose="02000000000000000000" pitchFamily="2" charset="0"/>
              </a:rPr>
              <a:t>Why Piaget's Theory Is Beneficial Swiss psychologist Jean Piaget's theory of cognitive development suggests that children's intelligence changes as they grow. Cognitive development in children is not only related to knowledge acquisition, children also need to build or develop mental models of their environment (Miller, 2011)  </a:t>
            </a:r>
            <a:endParaRPr lang="en-GB" dirty="0">
              <a:solidFill>
                <a:schemeClr val="tx1"/>
              </a:solidFill>
            </a:endParaRPr>
          </a:p>
        </p:txBody>
      </p:sp>
      <p:pic>
        <p:nvPicPr>
          <p:cNvPr id="2050" name="Picture 2" descr="Baby Hiding Covering Human Face Stock Photos, Pictures &amp; Royalty-Free  Images - iStock">
            <a:extLst>
              <a:ext uri="{FF2B5EF4-FFF2-40B4-BE49-F238E27FC236}">
                <a16:creationId xmlns:a16="http://schemas.microsoft.com/office/drawing/2014/main" id="{735B0FCB-FE17-B066-DA7A-CC03DB181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6294" y="4273420"/>
            <a:ext cx="3772971" cy="2510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39897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4AA9-7A75-0ABB-2E28-4D5B6D4B69CE}"/>
              </a:ext>
            </a:extLst>
          </p:cNvPr>
          <p:cNvSpPr>
            <a:spLocks noGrp="1"/>
          </p:cNvSpPr>
          <p:nvPr>
            <p:ph type="title"/>
          </p:nvPr>
        </p:nvSpPr>
        <p:spPr>
          <a:xfrm>
            <a:off x="677334" y="609600"/>
            <a:ext cx="8596668" cy="1320800"/>
          </a:xfrm>
        </p:spPr>
        <p:txBody>
          <a:bodyPr anchor="t">
            <a:normAutofit/>
          </a:bodyPr>
          <a:lstStyle/>
          <a:p>
            <a:r>
              <a:rPr lang="en-GB" dirty="0"/>
              <a:t>Creche activities for children aged 0-2 </a:t>
            </a:r>
          </a:p>
        </p:txBody>
      </p:sp>
      <p:sp>
        <p:nvSpPr>
          <p:cNvPr id="3" name="Content Placeholder 2">
            <a:extLst>
              <a:ext uri="{FF2B5EF4-FFF2-40B4-BE49-F238E27FC236}">
                <a16:creationId xmlns:a16="http://schemas.microsoft.com/office/drawing/2014/main" id="{63EBE753-8B14-D054-F7F6-06DF44AA97A7}"/>
              </a:ext>
            </a:extLst>
          </p:cNvPr>
          <p:cNvSpPr>
            <a:spLocks noGrp="1"/>
          </p:cNvSpPr>
          <p:nvPr>
            <p:ph idx="1"/>
          </p:nvPr>
        </p:nvSpPr>
        <p:spPr>
          <a:xfrm>
            <a:off x="677334" y="2160589"/>
            <a:ext cx="5220430" cy="3880773"/>
          </a:xfrm>
        </p:spPr>
        <p:txBody>
          <a:bodyPr>
            <a:normAutofit/>
          </a:bodyPr>
          <a:lstStyle/>
          <a:p>
            <a:r>
              <a:rPr lang="en-GB" dirty="0"/>
              <a:t>Activity 2.  child says words like dog, bus and other nouns. They will eventually say other verbs </a:t>
            </a:r>
            <a:r>
              <a:rPr lang="en-GB"/>
              <a:t>e.g. </a:t>
            </a:r>
            <a:r>
              <a:rPr lang="en-GB" dirty="0"/>
              <a:t>eat and run. They will add adjectives to it such as big, blue.     </a:t>
            </a:r>
          </a:p>
          <a:p>
            <a:r>
              <a:rPr lang="en-GB" dirty="0"/>
              <a:t>Vygotsky’s Sociocultural theory.</a:t>
            </a:r>
          </a:p>
          <a:p>
            <a:r>
              <a:rPr lang="en-GB" dirty="0"/>
              <a:t>Why psychological theory informs this (Vygotsky)</a:t>
            </a:r>
          </a:p>
        </p:txBody>
      </p:sp>
      <p:pic>
        <p:nvPicPr>
          <p:cNvPr id="4098" name="Picture 2" descr="How to teach your child to ride a balance bike quickly and simply | Cycling  UK - YouTube">
            <a:extLst>
              <a:ext uri="{FF2B5EF4-FFF2-40B4-BE49-F238E27FC236}">
                <a16:creationId xmlns:a16="http://schemas.microsoft.com/office/drawing/2014/main" id="{5A37FB76-CB81-9B58-50EC-4810DA680A5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702" r="24609" b="-1"/>
          <a:stretch/>
        </p:blipFill>
        <p:spPr bwMode="auto">
          <a:xfrm>
            <a:off x="6096000" y="2159000"/>
            <a:ext cx="3145536"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9272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86DF6-806B-85E4-9886-2775FEF07A1C}"/>
              </a:ext>
            </a:extLst>
          </p:cNvPr>
          <p:cNvSpPr>
            <a:spLocks noGrp="1"/>
          </p:cNvSpPr>
          <p:nvPr>
            <p:ph type="title"/>
          </p:nvPr>
        </p:nvSpPr>
        <p:spPr>
          <a:xfrm>
            <a:off x="677334" y="609600"/>
            <a:ext cx="8596668" cy="1320800"/>
          </a:xfrm>
        </p:spPr>
        <p:txBody>
          <a:bodyPr>
            <a:normAutofit/>
          </a:bodyPr>
          <a:lstStyle/>
          <a:p>
            <a:r>
              <a:rPr lang="en-GB" dirty="0"/>
              <a:t>Conclusion </a:t>
            </a:r>
          </a:p>
        </p:txBody>
      </p:sp>
      <p:graphicFrame>
        <p:nvGraphicFramePr>
          <p:cNvPr id="15" name="Content Placeholder 2">
            <a:extLst>
              <a:ext uri="{FF2B5EF4-FFF2-40B4-BE49-F238E27FC236}">
                <a16:creationId xmlns:a16="http://schemas.microsoft.com/office/drawing/2014/main" id="{F7155D79-3125-5E1C-095D-4FF34C6FE3A4}"/>
              </a:ext>
            </a:extLst>
          </p:cNvPr>
          <p:cNvGraphicFramePr>
            <a:graphicFrameLocks noGrp="1"/>
          </p:cNvGraphicFramePr>
          <p:nvPr>
            <p:ph idx="1"/>
            <p:extLst>
              <p:ext uri="{D42A27DB-BD31-4B8C-83A1-F6EECF244321}">
                <p14:modId xmlns:p14="http://schemas.microsoft.com/office/powerpoint/2010/main" val="254813202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361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D5B821-0182-A535-1698-C99A5CB9D980}"/>
              </a:ext>
            </a:extLst>
          </p:cNvPr>
          <p:cNvSpPr>
            <a:spLocks noGrp="1"/>
          </p:cNvSpPr>
          <p:nvPr>
            <p:ph idx="1"/>
          </p:nvPr>
        </p:nvSpPr>
        <p:spPr>
          <a:xfrm>
            <a:off x="677334" y="1253067"/>
            <a:ext cx="6155266" cy="4351866"/>
          </a:xfrm>
        </p:spPr>
        <p:txBody>
          <a:bodyPr anchor="ctr">
            <a:normAutofit/>
          </a:bodyPr>
          <a:lstStyle/>
          <a:p>
            <a:pPr marL="0" indent="0">
              <a:buNone/>
            </a:pPr>
            <a:r>
              <a:rPr lang="en-GB" dirty="0"/>
              <a:t>The study of children's cognitive development has benefited greatly from the contributions of both psychologists. According to Piaget, children move through a common stage of cognitive development through maturation, activities related to discovery, and some social transmissions of assimilation and adaptation. According to Vygotsky's thesis, language and culture have a significant role in one's cognitive development. Both Piaget and Vygotsky may give a particular perspective on cognitive development theory that is separate from one another, yet both theories provide valid explanations for how to teach specific content about how children's thinking processes evolve into adulthood.(2021 YC Huang)</a:t>
            </a:r>
          </a:p>
        </p:txBody>
      </p:sp>
      <p:sp>
        <p:nvSpPr>
          <p:cNvPr id="23"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5"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7"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52F837F-39FE-EC14-D0AE-31A2AD695C77}"/>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Conclusion continued</a:t>
            </a:r>
          </a:p>
        </p:txBody>
      </p:sp>
    </p:spTree>
    <p:extLst>
      <p:ext uri="{BB962C8B-B14F-4D97-AF65-F5344CB8AC3E}">
        <p14:creationId xmlns:p14="http://schemas.microsoft.com/office/powerpoint/2010/main" val="1131426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Shape 22">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93F1A-1AF0-7BBF-53E3-A4BAB0C726DB}"/>
              </a:ext>
            </a:extLst>
          </p:cNvPr>
          <p:cNvSpPr>
            <a:spLocks noGrp="1"/>
          </p:cNvSpPr>
          <p:nvPr>
            <p:ph type="ctrTitle"/>
          </p:nvPr>
        </p:nvSpPr>
        <p:spPr>
          <a:xfrm>
            <a:off x="3357533" y="-594468"/>
            <a:ext cx="6960759" cy="2849671"/>
          </a:xfrm>
        </p:spPr>
        <p:txBody>
          <a:bodyPr>
            <a:normAutofit/>
          </a:bodyPr>
          <a:lstStyle/>
          <a:p>
            <a:pPr algn="l"/>
            <a:r>
              <a:rPr lang="en-GB" sz="6000" dirty="0">
                <a:solidFill>
                  <a:srgbClr val="FFFFFF"/>
                </a:solidFill>
              </a:rPr>
              <a:t>Reference </a:t>
            </a:r>
            <a:br>
              <a:rPr lang="en-GB" sz="6000" dirty="0">
                <a:solidFill>
                  <a:srgbClr val="FFFFFF"/>
                </a:solidFill>
              </a:rPr>
            </a:br>
            <a:endParaRPr lang="en-GB" sz="6000" dirty="0">
              <a:solidFill>
                <a:srgbClr val="FFFFFF"/>
              </a:solidFill>
            </a:endParaRPr>
          </a:p>
        </p:txBody>
      </p:sp>
      <p:sp>
        <p:nvSpPr>
          <p:cNvPr id="25" name="Isosceles Triangle 24">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2873675-293B-E2A6-CC69-72C827638E2F}"/>
              </a:ext>
            </a:extLst>
          </p:cNvPr>
          <p:cNvSpPr txBox="1"/>
          <p:nvPr/>
        </p:nvSpPr>
        <p:spPr>
          <a:xfrm>
            <a:off x="2851174" y="1278255"/>
            <a:ext cx="6891872" cy="5909310"/>
          </a:xfrm>
          <a:prstGeom prst="rect">
            <a:avLst/>
          </a:prstGeom>
          <a:noFill/>
        </p:spPr>
        <p:txBody>
          <a:bodyPr wrap="square" rtlCol="0">
            <a:spAutoFit/>
          </a:bodyPr>
          <a:lstStyle/>
          <a:p>
            <a:r>
              <a:rPr lang="en-GB" sz="1200" dirty="0" err="1"/>
              <a:t>Gillibrand,R</a:t>
            </a:r>
            <a:r>
              <a:rPr lang="en-GB" sz="1200" dirty="0"/>
              <a:t>.(2016)Development psychology.2</a:t>
            </a:r>
            <a:r>
              <a:rPr lang="en-GB" sz="1200" baseline="30000" dirty="0"/>
              <a:t>nd</a:t>
            </a:r>
            <a:r>
              <a:rPr lang="en-GB" sz="1200" dirty="0"/>
              <a:t> </a:t>
            </a:r>
            <a:r>
              <a:rPr lang="en-GB" sz="1200" dirty="0" err="1"/>
              <a:t>edn</a:t>
            </a:r>
            <a:r>
              <a:rPr lang="en-GB" sz="1200" dirty="0"/>
              <a:t>.</a:t>
            </a:r>
          </a:p>
          <a:p>
            <a:r>
              <a:rPr lang="en-GB" sz="1200" dirty="0" err="1"/>
              <a:t>Harlow:pearson</a:t>
            </a:r>
            <a:r>
              <a:rPr lang="en-GB" sz="1200" dirty="0"/>
              <a:t>.</a:t>
            </a:r>
          </a:p>
          <a:p>
            <a:endParaRPr lang="en-GB" sz="1200" dirty="0"/>
          </a:p>
          <a:p>
            <a:r>
              <a:rPr lang="en-GB" dirty="0"/>
              <a:t>MacLeod-Brudenell, I. (2004) Ed. Advanced Early years care and education for levels 4 and 5. Oxford: Heinemann.</a:t>
            </a:r>
          </a:p>
          <a:p>
            <a:r>
              <a:rPr lang="en-GB" dirty="0"/>
              <a:t>Pritchard, A. (2009) Ways of Learning: Learning theories and learning styles in the classroom, Abingdon: Routledge</a:t>
            </a:r>
          </a:p>
          <a:p>
            <a:r>
              <a:rPr lang="en-GB" dirty="0" err="1"/>
              <a:t>Sasso</a:t>
            </a:r>
            <a:r>
              <a:rPr lang="en-GB" dirty="0"/>
              <a:t>, B.  and de Marais, A.  (2014) Egocentric Speech in the Works of Vygotsky and Piaget: Educational Implications and Representations by Teachers, International Journal of Humanities and Social Science Vol. 4, (8) http://www.ijhssnet.com/journals/Vol_4_No_8_June_2014/14.pdf</a:t>
            </a:r>
          </a:p>
          <a:p>
            <a:r>
              <a:rPr lang="en-GB" dirty="0" err="1"/>
              <a:t>Walkup</a:t>
            </a:r>
            <a:r>
              <a:rPr lang="en-GB" dirty="0"/>
              <a:t>, V. (2004) How Children Learn In MacLeod Brudenell, I. (Ed) (2004), Ch. 5,  Advanced Early Years Care and Education. Oxford: Heinemann Educational</a:t>
            </a:r>
          </a:p>
          <a:p>
            <a:r>
              <a:rPr lang="en-GB" dirty="0" err="1"/>
              <a:t>Walkup</a:t>
            </a:r>
            <a:r>
              <a:rPr lang="en-GB" dirty="0"/>
              <a:t>, V. Ed. (2011) Exploring Education Studies, Harlow:  Pearson Education Ltd. </a:t>
            </a:r>
          </a:p>
          <a:p>
            <a:r>
              <a:rPr lang="en-GB" dirty="0"/>
              <a:t>Woolfolk, A., Hughes, M. &amp; </a:t>
            </a:r>
            <a:r>
              <a:rPr lang="en-GB" dirty="0" err="1"/>
              <a:t>Walkup</a:t>
            </a:r>
            <a:r>
              <a:rPr lang="en-GB" dirty="0"/>
              <a:t>, V. (2007) Psychology in Education. London: Pearson Education Heinemann. </a:t>
            </a:r>
          </a:p>
          <a:p>
            <a:endParaRPr lang="en-GB" dirty="0"/>
          </a:p>
          <a:p>
            <a:endParaRPr lang="en-GB" dirty="0"/>
          </a:p>
        </p:txBody>
      </p:sp>
    </p:spTree>
    <p:extLst>
      <p:ext uri="{BB962C8B-B14F-4D97-AF65-F5344CB8AC3E}">
        <p14:creationId xmlns:p14="http://schemas.microsoft.com/office/powerpoint/2010/main" val="318834933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13622</TotalTime>
  <Words>857</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Roboto</vt:lpstr>
      <vt:lpstr>Trebuchet MS</vt:lpstr>
      <vt:lpstr>Wingdings 3</vt:lpstr>
      <vt:lpstr>Facet</vt:lpstr>
      <vt:lpstr>Cerficate of health and social care  component 1:working with children in a social care setting  sara botfield  2116845 Dr Hayley Trower  </vt:lpstr>
      <vt:lpstr>Contents </vt:lpstr>
      <vt:lpstr>Vygotsky theory of Child Development    </vt:lpstr>
      <vt:lpstr>Introduction   In this presentation I am going to talk about how important a psychological theory informs child development.   Crèche activities can be really important in children's development.    </vt:lpstr>
      <vt:lpstr>Child development 0-2 years  Vygotsky theory </vt:lpstr>
      <vt:lpstr>Creche activities for children aged 0-2 </vt:lpstr>
      <vt:lpstr>Creche activities for children aged 0-2 </vt:lpstr>
      <vt:lpstr>Conclusion </vt:lpstr>
      <vt:lpstr>Conclusion continued</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Cerficate of health and social care  component 1:working with children in a social care setting  sara botfield  2116845 Dr Hayley Trower  </dc:title>
  <dc:creator>sarah botfield</dc:creator>
  <cp:lastModifiedBy>sarah botfield</cp:lastModifiedBy>
  <cp:revision>1</cp:revision>
  <dcterms:created xsi:type="dcterms:W3CDTF">2023-02-03T12:14:02Z</dcterms:created>
  <dcterms:modified xsi:type="dcterms:W3CDTF">2023-02-24T21:59:55Z</dcterms:modified>
</cp:coreProperties>
</file>