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tiff" ContentType="image/tif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revisionInfo.xml" ContentType="application/vnd.ms-powerpoint.revisioninfo+xml"/>
  <Override PartName="/ppt/changesInfos/changesInfo1.xml" ContentType="application/vnd.ms-powerpoint.changes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72" r:id="rId2"/>
  </p:sldMasterIdLst>
  <p:notesMasterIdLst>
    <p:notesMasterId r:id="rId26"/>
  </p:notesMasterIdLst>
  <p:sldIdLst>
    <p:sldId id="256" r:id="rId3"/>
    <p:sldId id="264" r:id="rId4"/>
    <p:sldId id="263" r:id="rId5"/>
    <p:sldId id="258" r:id="rId6"/>
    <p:sldId id="271" r:id="rId7"/>
    <p:sldId id="272" r:id="rId8"/>
    <p:sldId id="273" r:id="rId9"/>
    <p:sldId id="274" r:id="rId10"/>
    <p:sldId id="275" r:id="rId11"/>
    <p:sldId id="276" r:id="rId12"/>
    <p:sldId id="277" r:id="rId13"/>
    <p:sldId id="278" r:id="rId14"/>
    <p:sldId id="284" r:id="rId15"/>
    <p:sldId id="279" r:id="rId16"/>
    <p:sldId id="280" r:id="rId17"/>
    <p:sldId id="281" r:id="rId18"/>
    <p:sldId id="286" r:id="rId19"/>
    <p:sldId id="285" r:id="rId20"/>
    <p:sldId id="283" r:id="rId21"/>
    <p:sldId id="259" r:id="rId22"/>
    <p:sldId id="257" r:id="rId23"/>
    <p:sldId id="267" r:id="rId24"/>
    <p:sldId id="268" r:id="rId2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CC"/>
    <a:srgbClr val="6600CC"/>
    <a:srgbClr val="000000"/>
    <a:srgbClr val="CC3300"/>
    <a:srgbClr val="FF0066"/>
    <a:srgbClr val="33CC33"/>
    <a:srgbClr val="009900"/>
    <a:srgbClr val="800000"/>
    <a:srgbClr val="FF0000"/>
    <a:srgbClr val="660066"/>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1C036D5-596C-4FA8-864C-D707424EC4D0}" v="2401" dt="2018-08-30T11:08:41.88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5" autoAdjust="0"/>
  </p:normalViewPr>
  <p:slideViewPr>
    <p:cSldViewPr snapToGrid="0">
      <p:cViewPr varScale="1">
        <p:scale>
          <a:sx n="65" d="100"/>
          <a:sy n="65" d="100"/>
        </p:scale>
        <p:origin x="936" y="72"/>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notesMaster" Target="notesMasters/notesMaster1.xml"/><Relationship Id="rId3" Type="http://schemas.openxmlformats.org/officeDocument/2006/relationships/slide" Target="slides/slide1.xml"/><Relationship Id="rId21" Type="http://schemas.openxmlformats.org/officeDocument/2006/relationships/slide" Target="slides/slide19.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7" Type="http://schemas.microsoft.com/office/2015/10/relationships/revisionInfo" Target="revisionInfo.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viewProps" Target="viewProps.xml"/><Relationship Id="rId36" Type="http://schemas.microsoft.com/office/2016/11/relationships/changesInfo" Target="changesInfos/changesInfo1.xml"/><Relationship Id="rId10" Type="http://schemas.openxmlformats.org/officeDocument/2006/relationships/slide" Target="slides/slide8.xml"/><Relationship Id="rId19" Type="http://schemas.openxmlformats.org/officeDocument/2006/relationships/slide" Target="slides/slide17.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presProps" Target="presProps.xml"/><Relationship Id="rId30"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aul Tinkler" userId="bcebf29c-73c2-433d-80d2-6bad896374bf" providerId="ADAL" clId="{58F8884D-C1E1-424A-9594-419F8F915A5C}"/>
    <pc:docChg chg="undo custSel addSld modSld sldOrd">
      <pc:chgData name="Paul Tinkler" userId="bcebf29c-73c2-433d-80d2-6bad896374bf" providerId="ADAL" clId="{58F8884D-C1E1-424A-9594-419F8F915A5C}" dt="2018-08-08T22:37:40.079" v="1032"/>
      <pc:docMkLst>
        <pc:docMk/>
      </pc:docMkLst>
      <pc:sldChg chg="modSp">
        <pc:chgData name="Paul Tinkler" userId="bcebf29c-73c2-433d-80d2-6bad896374bf" providerId="ADAL" clId="{58F8884D-C1E1-424A-9594-419F8F915A5C}" dt="2018-08-08T22:26:33.179" v="607" actId="20577"/>
        <pc:sldMkLst>
          <pc:docMk/>
          <pc:sldMk cId="2216435235" sldId="257"/>
        </pc:sldMkLst>
        <pc:spChg chg="mod">
          <ac:chgData name="Paul Tinkler" userId="bcebf29c-73c2-433d-80d2-6bad896374bf" providerId="ADAL" clId="{58F8884D-C1E1-424A-9594-419F8F915A5C}" dt="2018-08-08T22:26:33.179" v="607" actId="20577"/>
          <ac:spMkLst>
            <pc:docMk/>
            <pc:sldMk cId="2216435235" sldId="257"/>
            <ac:spMk id="3" creationId="{00000000-0000-0000-0000-000000000000}"/>
          </ac:spMkLst>
        </pc:spChg>
      </pc:sldChg>
      <pc:sldChg chg="addSp delSp modSp">
        <pc:chgData name="Paul Tinkler" userId="bcebf29c-73c2-433d-80d2-6bad896374bf" providerId="ADAL" clId="{58F8884D-C1E1-424A-9594-419F8F915A5C}" dt="2018-08-08T22:25:24.978" v="604" actId="1076"/>
        <pc:sldMkLst>
          <pc:docMk/>
          <pc:sldMk cId="3695844110" sldId="258"/>
        </pc:sldMkLst>
        <pc:spChg chg="mod">
          <ac:chgData name="Paul Tinkler" userId="bcebf29c-73c2-433d-80d2-6bad896374bf" providerId="ADAL" clId="{58F8884D-C1E1-424A-9594-419F8F915A5C}" dt="2018-08-08T22:24:37.508" v="594"/>
          <ac:spMkLst>
            <pc:docMk/>
            <pc:sldMk cId="3695844110" sldId="258"/>
            <ac:spMk id="2" creationId="{00000000-0000-0000-0000-000000000000}"/>
          </ac:spMkLst>
        </pc:spChg>
        <pc:spChg chg="add mod">
          <ac:chgData name="Paul Tinkler" userId="bcebf29c-73c2-433d-80d2-6bad896374bf" providerId="ADAL" clId="{58F8884D-C1E1-424A-9594-419F8F915A5C}" dt="2018-08-08T22:24:50.172" v="596" actId="1076"/>
          <ac:spMkLst>
            <pc:docMk/>
            <pc:sldMk cId="3695844110" sldId="258"/>
            <ac:spMk id="3" creationId="{7AAB0DEA-24AD-44BC-946B-818C295251FF}"/>
          </ac:spMkLst>
        </pc:spChg>
        <pc:spChg chg="add del mod">
          <ac:chgData name="Paul Tinkler" userId="bcebf29c-73c2-433d-80d2-6bad896374bf" providerId="ADAL" clId="{58F8884D-C1E1-424A-9594-419F8F915A5C}" dt="2018-08-08T22:25:19.589" v="602" actId="478"/>
          <ac:spMkLst>
            <pc:docMk/>
            <pc:sldMk cId="3695844110" sldId="258"/>
            <ac:spMk id="7" creationId="{0FFD6CBE-6E96-448C-A05B-8BEB4907BBF0}"/>
          </ac:spMkLst>
        </pc:spChg>
        <pc:picChg chg="add mod">
          <ac:chgData name="Paul Tinkler" userId="bcebf29c-73c2-433d-80d2-6bad896374bf" providerId="ADAL" clId="{58F8884D-C1E1-424A-9594-419F8F915A5C}" dt="2018-08-08T22:25:24.978" v="604" actId="1076"/>
          <ac:picMkLst>
            <pc:docMk/>
            <pc:sldMk cId="3695844110" sldId="258"/>
            <ac:picMk id="6" creationId="{22D67575-3D65-4EE3-9D6F-1EECACB8F6C9}"/>
          </ac:picMkLst>
        </pc:picChg>
      </pc:sldChg>
      <pc:sldChg chg="modSp">
        <pc:chgData name="Paul Tinkler" userId="bcebf29c-73c2-433d-80d2-6bad896374bf" providerId="ADAL" clId="{58F8884D-C1E1-424A-9594-419F8F915A5C}" dt="2018-08-08T22:25:50.788" v="606" actId="1076"/>
        <pc:sldMkLst>
          <pc:docMk/>
          <pc:sldMk cId="2598458192" sldId="259"/>
        </pc:sldMkLst>
        <pc:spChg chg="mod">
          <ac:chgData name="Paul Tinkler" userId="bcebf29c-73c2-433d-80d2-6bad896374bf" providerId="ADAL" clId="{58F8884D-C1E1-424A-9594-419F8F915A5C}" dt="2018-08-08T22:25:44.798" v="605" actId="1076"/>
          <ac:spMkLst>
            <pc:docMk/>
            <pc:sldMk cId="2598458192" sldId="259"/>
            <ac:spMk id="2" creationId="{00000000-0000-0000-0000-000000000000}"/>
          </ac:spMkLst>
        </pc:spChg>
        <pc:picChg chg="mod">
          <ac:chgData name="Paul Tinkler" userId="bcebf29c-73c2-433d-80d2-6bad896374bf" providerId="ADAL" clId="{58F8884D-C1E1-424A-9594-419F8F915A5C}" dt="2018-08-08T22:25:50.788" v="606" actId="1076"/>
          <ac:picMkLst>
            <pc:docMk/>
            <pc:sldMk cId="2598458192" sldId="259"/>
            <ac:picMk id="4" creationId="{00000000-0000-0000-0000-000000000000}"/>
          </ac:picMkLst>
        </pc:picChg>
      </pc:sldChg>
      <pc:sldChg chg="modSp modAnim">
        <pc:chgData name="Paul Tinkler" userId="bcebf29c-73c2-433d-80d2-6bad896374bf" providerId="ADAL" clId="{58F8884D-C1E1-424A-9594-419F8F915A5C}" dt="2018-08-08T14:33:17.795" v="172"/>
        <pc:sldMkLst>
          <pc:docMk/>
          <pc:sldMk cId="3986747451" sldId="260"/>
        </pc:sldMkLst>
        <pc:spChg chg="mod">
          <ac:chgData name="Paul Tinkler" userId="bcebf29c-73c2-433d-80d2-6bad896374bf" providerId="ADAL" clId="{58F8884D-C1E1-424A-9594-419F8F915A5C}" dt="2018-08-08T14:32:18.155" v="163" actId="1076"/>
          <ac:spMkLst>
            <pc:docMk/>
            <pc:sldMk cId="3986747451" sldId="260"/>
            <ac:spMk id="2" creationId="{00000000-0000-0000-0000-000000000000}"/>
          </ac:spMkLst>
        </pc:spChg>
        <pc:spChg chg="mod">
          <ac:chgData name="Paul Tinkler" userId="bcebf29c-73c2-433d-80d2-6bad896374bf" providerId="ADAL" clId="{58F8884D-C1E1-424A-9594-419F8F915A5C}" dt="2018-08-08T14:32:53.798" v="168" actId="207"/>
          <ac:spMkLst>
            <pc:docMk/>
            <pc:sldMk cId="3986747451" sldId="260"/>
            <ac:spMk id="3" creationId="{00000000-0000-0000-0000-000000000000}"/>
          </ac:spMkLst>
        </pc:spChg>
      </pc:sldChg>
      <pc:sldChg chg="modSp modAnim">
        <pc:chgData name="Paul Tinkler" userId="bcebf29c-73c2-433d-80d2-6bad896374bf" providerId="ADAL" clId="{58F8884D-C1E1-424A-9594-419F8F915A5C}" dt="2018-08-08T14:33:38.355" v="174"/>
        <pc:sldMkLst>
          <pc:docMk/>
          <pc:sldMk cId="2267327828" sldId="261"/>
        </pc:sldMkLst>
        <pc:spChg chg="mod">
          <ac:chgData name="Paul Tinkler" userId="bcebf29c-73c2-433d-80d2-6bad896374bf" providerId="ADAL" clId="{58F8884D-C1E1-424A-9594-419F8F915A5C}" dt="2018-08-08T14:30:55.233" v="158" actId="20577"/>
          <ac:spMkLst>
            <pc:docMk/>
            <pc:sldMk cId="2267327828" sldId="261"/>
            <ac:spMk id="5" creationId="{00000000-0000-0000-0000-000000000000}"/>
          </ac:spMkLst>
        </pc:spChg>
        <pc:spChg chg="mod">
          <ac:chgData name="Paul Tinkler" userId="bcebf29c-73c2-433d-80d2-6bad896374bf" providerId="ADAL" clId="{58F8884D-C1E1-424A-9594-419F8F915A5C}" dt="2018-08-08T14:30:28.605" v="157" actId="6549"/>
          <ac:spMkLst>
            <pc:docMk/>
            <pc:sldMk cId="2267327828" sldId="261"/>
            <ac:spMk id="19" creationId="{00000000-0000-0000-0000-000000000000}"/>
          </ac:spMkLst>
        </pc:spChg>
        <pc:graphicFrameChg chg="mod">
          <ac:chgData name="Paul Tinkler" userId="bcebf29c-73c2-433d-80d2-6bad896374bf" providerId="ADAL" clId="{58F8884D-C1E1-424A-9594-419F8F915A5C}" dt="2018-08-08T14:31:00.975" v="159" actId="20577"/>
          <ac:graphicFrameMkLst>
            <pc:docMk/>
            <pc:sldMk cId="2267327828" sldId="261"/>
            <ac:graphicFrameMk id="4" creationId="{00000000-0000-0000-0000-000000000000}"/>
          </ac:graphicFrameMkLst>
        </pc:graphicFrameChg>
      </pc:sldChg>
      <pc:sldChg chg="modSp modAnim">
        <pc:chgData name="Paul Tinkler" userId="bcebf29c-73c2-433d-80d2-6bad896374bf" providerId="ADAL" clId="{58F8884D-C1E1-424A-9594-419F8F915A5C}" dt="2018-08-08T14:38:20.765" v="232"/>
        <pc:sldMkLst>
          <pc:docMk/>
          <pc:sldMk cId="1694259748" sldId="262"/>
        </pc:sldMkLst>
        <pc:spChg chg="mod">
          <ac:chgData name="Paul Tinkler" userId="bcebf29c-73c2-433d-80d2-6bad896374bf" providerId="ADAL" clId="{58F8884D-C1E1-424A-9594-419F8F915A5C}" dt="2018-08-08T14:37:43.595" v="231" actId="20577"/>
          <ac:spMkLst>
            <pc:docMk/>
            <pc:sldMk cId="1694259748" sldId="262"/>
            <ac:spMk id="5" creationId="{00000000-0000-0000-0000-000000000000}"/>
          </ac:spMkLst>
        </pc:spChg>
        <pc:spChg chg="mod">
          <ac:chgData name="Paul Tinkler" userId="bcebf29c-73c2-433d-80d2-6bad896374bf" providerId="ADAL" clId="{58F8884D-C1E1-424A-9594-419F8F915A5C}" dt="2018-08-08T14:35:07.405" v="186" actId="1076"/>
          <ac:spMkLst>
            <pc:docMk/>
            <pc:sldMk cId="1694259748" sldId="262"/>
            <ac:spMk id="6" creationId="{00000000-0000-0000-0000-000000000000}"/>
          </ac:spMkLst>
        </pc:spChg>
        <pc:grpChg chg="mod">
          <ac:chgData name="Paul Tinkler" userId="bcebf29c-73c2-433d-80d2-6bad896374bf" providerId="ADAL" clId="{58F8884D-C1E1-424A-9594-419F8F915A5C}" dt="2018-08-08T14:34:15.365" v="175" actId="1076"/>
          <ac:grpSpMkLst>
            <pc:docMk/>
            <pc:sldMk cId="1694259748" sldId="262"/>
            <ac:grpSpMk id="7" creationId="{00000000-0000-0000-0000-000000000000}"/>
          </ac:grpSpMkLst>
        </pc:grpChg>
        <pc:graphicFrameChg chg="mod">
          <ac:chgData name="Paul Tinkler" userId="bcebf29c-73c2-433d-80d2-6bad896374bf" providerId="ADAL" clId="{58F8884D-C1E1-424A-9594-419F8F915A5C}" dt="2018-08-08T14:35:04.415" v="185"/>
          <ac:graphicFrameMkLst>
            <pc:docMk/>
            <pc:sldMk cId="1694259748" sldId="262"/>
            <ac:graphicFrameMk id="4" creationId="{00000000-0000-0000-0000-000000000000}"/>
          </ac:graphicFrameMkLst>
        </pc:graphicFrameChg>
      </pc:sldChg>
      <pc:sldChg chg="addSp modSp ord modAnim">
        <pc:chgData name="Paul Tinkler" userId="bcebf29c-73c2-433d-80d2-6bad896374bf" providerId="ADAL" clId="{58F8884D-C1E1-424A-9594-419F8F915A5C}" dt="2018-08-08T22:23:31.808" v="586" actId="1076"/>
        <pc:sldMkLst>
          <pc:docMk/>
          <pc:sldMk cId="3310953524" sldId="263"/>
        </pc:sldMkLst>
        <pc:spChg chg="mod">
          <ac:chgData name="Paul Tinkler" userId="bcebf29c-73c2-433d-80d2-6bad896374bf" providerId="ADAL" clId="{58F8884D-C1E1-424A-9594-419F8F915A5C}" dt="2018-08-08T22:22:54.148" v="583" actId="27636"/>
          <ac:spMkLst>
            <pc:docMk/>
            <pc:sldMk cId="3310953524" sldId="263"/>
            <ac:spMk id="3" creationId="{00000000-0000-0000-0000-000000000000}"/>
          </ac:spMkLst>
        </pc:spChg>
        <pc:picChg chg="add mod">
          <ac:chgData name="Paul Tinkler" userId="bcebf29c-73c2-433d-80d2-6bad896374bf" providerId="ADAL" clId="{58F8884D-C1E1-424A-9594-419F8F915A5C}" dt="2018-08-08T22:23:31.808" v="586" actId="1076"/>
          <ac:picMkLst>
            <pc:docMk/>
            <pc:sldMk cId="3310953524" sldId="263"/>
            <ac:picMk id="4" creationId="{0F156176-3AE5-4646-B222-CF0B0D38FD00}"/>
          </ac:picMkLst>
        </pc:picChg>
      </pc:sldChg>
      <pc:sldChg chg="addSp delSp modSp ord modAnim">
        <pc:chgData name="Paul Tinkler" userId="bcebf29c-73c2-433d-80d2-6bad896374bf" providerId="ADAL" clId="{58F8884D-C1E1-424A-9594-419F8F915A5C}" dt="2018-08-08T14:32:11.025" v="162"/>
        <pc:sldMkLst>
          <pc:docMk/>
          <pc:sldMk cId="3436637352" sldId="264"/>
        </pc:sldMkLst>
        <pc:spChg chg="mod">
          <ac:chgData name="Paul Tinkler" userId="bcebf29c-73c2-433d-80d2-6bad896374bf" providerId="ADAL" clId="{58F8884D-C1E1-424A-9594-419F8F915A5C}" dt="2018-08-08T14:03:19.124" v="122" actId="114"/>
          <ac:spMkLst>
            <pc:docMk/>
            <pc:sldMk cId="3436637352" sldId="264"/>
            <ac:spMk id="3" creationId="{00000000-0000-0000-0000-000000000000}"/>
          </ac:spMkLst>
        </pc:spChg>
        <pc:spChg chg="add del mod">
          <ac:chgData name="Paul Tinkler" userId="bcebf29c-73c2-433d-80d2-6bad896374bf" providerId="ADAL" clId="{58F8884D-C1E1-424A-9594-419F8F915A5C}" dt="2018-08-08T14:04:09.820" v="126" actId="478"/>
          <ac:spMkLst>
            <pc:docMk/>
            <pc:sldMk cId="3436637352" sldId="264"/>
            <ac:spMk id="6" creationId="{EEA1621D-2AA6-4340-B9E5-2B0C5B8A3A0A}"/>
          </ac:spMkLst>
        </pc:spChg>
        <pc:picChg chg="add mod">
          <ac:chgData name="Paul Tinkler" userId="bcebf29c-73c2-433d-80d2-6bad896374bf" providerId="ADAL" clId="{58F8884D-C1E1-424A-9594-419F8F915A5C}" dt="2018-08-08T14:04:16.584" v="128" actId="1076"/>
          <ac:picMkLst>
            <pc:docMk/>
            <pc:sldMk cId="3436637352" sldId="264"/>
            <ac:picMk id="5" creationId="{AEC148DF-37B8-4E09-97B9-1A54DB0AA7BE}"/>
          </ac:picMkLst>
        </pc:picChg>
      </pc:sldChg>
      <pc:sldChg chg="addSp modSp ord">
        <pc:chgData name="Paul Tinkler" userId="bcebf29c-73c2-433d-80d2-6bad896374bf" providerId="ADAL" clId="{58F8884D-C1E1-424A-9594-419F8F915A5C}" dt="2018-08-08T14:32:02.159" v="161"/>
        <pc:sldMkLst>
          <pc:docMk/>
          <pc:sldMk cId="1450854848" sldId="266"/>
        </pc:sldMkLst>
        <pc:spChg chg="add mod">
          <ac:chgData name="Paul Tinkler" userId="bcebf29c-73c2-433d-80d2-6bad896374bf" providerId="ADAL" clId="{58F8884D-C1E1-424A-9594-419F8F915A5C}" dt="2018-08-08T14:09:40.891" v="149" actId="207"/>
          <ac:spMkLst>
            <pc:docMk/>
            <pc:sldMk cId="1450854848" sldId="266"/>
            <ac:spMk id="3" creationId="{19335CF7-E179-445E-9C29-F524B53FD2EF}"/>
          </ac:spMkLst>
        </pc:spChg>
        <pc:spChg chg="mod">
          <ac:chgData name="Paul Tinkler" userId="bcebf29c-73c2-433d-80d2-6bad896374bf" providerId="ADAL" clId="{58F8884D-C1E1-424A-9594-419F8F915A5C}" dt="2018-08-08T14:09:27.080" v="148" actId="6549"/>
          <ac:spMkLst>
            <pc:docMk/>
            <pc:sldMk cId="1450854848" sldId="266"/>
            <ac:spMk id="5" creationId="{00000000-0000-0000-0000-000000000000}"/>
          </ac:spMkLst>
        </pc:spChg>
        <pc:picChg chg="add mod">
          <ac:chgData name="Paul Tinkler" userId="bcebf29c-73c2-433d-80d2-6bad896374bf" providerId="ADAL" clId="{58F8884D-C1E1-424A-9594-419F8F915A5C}" dt="2018-08-08T14:07:27.009" v="134" actId="1076"/>
          <ac:picMkLst>
            <pc:docMk/>
            <pc:sldMk cId="1450854848" sldId="266"/>
            <ac:picMk id="2" creationId="{B0B99BD8-0AE9-4D74-963C-71AE125650A1}"/>
          </ac:picMkLst>
        </pc:picChg>
        <pc:picChg chg="mod">
          <ac:chgData name="Paul Tinkler" userId="bcebf29c-73c2-433d-80d2-6bad896374bf" providerId="ADAL" clId="{58F8884D-C1E1-424A-9594-419F8F915A5C}" dt="2018-08-08T14:10:01.310" v="152" actId="1076"/>
          <ac:picMkLst>
            <pc:docMk/>
            <pc:sldMk cId="1450854848" sldId="266"/>
            <ac:picMk id="1026" creationId="{00000000-0000-0000-0000-000000000000}"/>
          </ac:picMkLst>
        </pc:picChg>
      </pc:sldChg>
      <pc:sldChg chg="addSp delSp modSp ord modAnim">
        <pc:chgData name="Paul Tinkler" userId="bcebf29c-73c2-433d-80d2-6bad896374bf" providerId="ADAL" clId="{58F8884D-C1E1-424A-9594-419F8F915A5C}" dt="2018-08-08T14:29:42.695" v="156"/>
        <pc:sldMkLst>
          <pc:docMk/>
          <pc:sldMk cId="1551957424" sldId="269"/>
        </pc:sldMkLst>
        <pc:spChg chg="mod">
          <ac:chgData name="Paul Tinkler" userId="bcebf29c-73c2-433d-80d2-6bad896374bf" providerId="ADAL" clId="{58F8884D-C1E1-424A-9594-419F8F915A5C}" dt="2018-08-08T13:59:30.794" v="5" actId="27636"/>
          <ac:spMkLst>
            <pc:docMk/>
            <pc:sldMk cId="1551957424" sldId="269"/>
            <ac:spMk id="3" creationId="{60625AD9-2646-4FDB-B5B6-CD84D2BD29ED}"/>
          </ac:spMkLst>
        </pc:spChg>
        <pc:spChg chg="add del mod">
          <ac:chgData name="Paul Tinkler" userId="bcebf29c-73c2-433d-80d2-6bad896374bf" providerId="ADAL" clId="{58F8884D-C1E1-424A-9594-419F8F915A5C}" dt="2018-08-08T14:01:06.345" v="15" actId="478"/>
          <ac:spMkLst>
            <pc:docMk/>
            <pc:sldMk cId="1551957424" sldId="269"/>
            <ac:spMk id="6" creationId="{A4EE9320-644F-4801-A65D-11816C375BDF}"/>
          </ac:spMkLst>
        </pc:spChg>
        <pc:picChg chg="add mod">
          <ac:chgData name="Paul Tinkler" userId="bcebf29c-73c2-433d-80d2-6bad896374bf" providerId="ADAL" clId="{58F8884D-C1E1-424A-9594-419F8F915A5C}" dt="2018-08-08T14:01:00.820" v="14" actId="1076"/>
          <ac:picMkLst>
            <pc:docMk/>
            <pc:sldMk cId="1551957424" sldId="269"/>
            <ac:picMk id="5" creationId="{610349A5-909E-4743-B4CA-99B4AFBCCD6E}"/>
          </ac:picMkLst>
        </pc:picChg>
      </pc:sldChg>
      <pc:sldChg chg="addSp delSp modSp add">
        <pc:chgData name="Paul Tinkler" userId="bcebf29c-73c2-433d-80d2-6bad896374bf" providerId="ADAL" clId="{58F8884D-C1E1-424A-9594-419F8F915A5C}" dt="2018-08-08T22:20:30.608" v="572" actId="20577"/>
        <pc:sldMkLst>
          <pc:docMk/>
          <pc:sldMk cId="2988664311" sldId="270"/>
        </pc:sldMkLst>
        <pc:spChg chg="mod">
          <ac:chgData name="Paul Tinkler" userId="bcebf29c-73c2-433d-80d2-6bad896374bf" providerId="ADAL" clId="{58F8884D-C1E1-424A-9594-419F8F915A5C}" dt="2018-08-08T22:16:54.938" v="525" actId="1076"/>
          <ac:spMkLst>
            <pc:docMk/>
            <pc:sldMk cId="2988664311" sldId="270"/>
            <ac:spMk id="2" creationId="{34994A49-FF5A-49A4-94BE-E3132FF24ABA}"/>
          </ac:spMkLst>
        </pc:spChg>
        <pc:spChg chg="mod">
          <ac:chgData name="Paul Tinkler" userId="bcebf29c-73c2-433d-80d2-6bad896374bf" providerId="ADAL" clId="{58F8884D-C1E1-424A-9594-419F8F915A5C}" dt="2018-08-08T22:20:30.608" v="572" actId="20577"/>
          <ac:spMkLst>
            <pc:docMk/>
            <pc:sldMk cId="2988664311" sldId="270"/>
            <ac:spMk id="3" creationId="{D5740C08-0838-415D-91F7-F76BDE9922AB}"/>
          </ac:spMkLst>
        </pc:spChg>
        <pc:spChg chg="add del mod">
          <ac:chgData name="Paul Tinkler" userId="bcebf29c-73c2-433d-80d2-6bad896374bf" providerId="ADAL" clId="{58F8884D-C1E1-424A-9594-419F8F915A5C}" dt="2018-08-08T22:17:30.452" v="533" actId="478"/>
          <ac:spMkLst>
            <pc:docMk/>
            <pc:sldMk cId="2988664311" sldId="270"/>
            <ac:spMk id="6" creationId="{224FAD7E-A3FF-465C-80D9-F48E43B82E21}"/>
          </ac:spMkLst>
        </pc:spChg>
        <pc:spChg chg="add del mod">
          <ac:chgData name="Paul Tinkler" userId="bcebf29c-73c2-433d-80d2-6bad896374bf" providerId="ADAL" clId="{58F8884D-C1E1-424A-9594-419F8F915A5C}" dt="2018-08-08T22:19:49.298" v="539" actId="478"/>
          <ac:spMkLst>
            <pc:docMk/>
            <pc:sldMk cId="2988664311" sldId="270"/>
            <ac:spMk id="9" creationId="{DCE68631-9EF2-42CF-8BA0-943CC3E7B973}"/>
          </ac:spMkLst>
        </pc:spChg>
        <pc:picChg chg="add mod">
          <ac:chgData name="Paul Tinkler" userId="bcebf29c-73c2-433d-80d2-6bad896374bf" providerId="ADAL" clId="{58F8884D-C1E1-424A-9594-419F8F915A5C}" dt="2018-08-08T22:17:37.828" v="535" actId="1076"/>
          <ac:picMkLst>
            <pc:docMk/>
            <pc:sldMk cId="2988664311" sldId="270"/>
            <ac:picMk id="5" creationId="{8404311A-F57F-45AA-B64E-D1572C050894}"/>
          </ac:picMkLst>
        </pc:picChg>
        <pc:picChg chg="add mod">
          <ac:chgData name="Paul Tinkler" userId="bcebf29c-73c2-433d-80d2-6bad896374bf" providerId="ADAL" clId="{58F8884D-C1E1-424A-9594-419F8F915A5C}" dt="2018-08-08T22:20:02.722" v="541" actId="14100"/>
          <ac:picMkLst>
            <pc:docMk/>
            <pc:sldMk cId="2988664311" sldId="270"/>
            <ac:picMk id="8" creationId="{2E6A9069-17E7-4225-9C30-1C70E706AC28}"/>
          </ac:picMkLst>
        </pc:picChg>
      </pc:sldChg>
      <pc:sldChg chg="addSp delSp modSp add modAnim">
        <pc:chgData name="Paul Tinkler" userId="bcebf29c-73c2-433d-80d2-6bad896374bf" providerId="ADAL" clId="{58F8884D-C1E1-424A-9594-419F8F915A5C}" dt="2018-08-08T22:37:40.079" v="1032"/>
        <pc:sldMkLst>
          <pc:docMk/>
          <pc:sldMk cId="2721920854" sldId="271"/>
        </pc:sldMkLst>
        <pc:spChg chg="mod">
          <ac:chgData name="Paul Tinkler" userId="bcebf29c-73c2-433d-80d2-6bad896374bf" providerId="ADAL" clId="{58F8884D-C1E1-424A-9594-419F8F915A5C}" dt="2018-08-08T22:28:21.549" v="625" actId="5793"/>
          <ac:spMkLst>
            <pc:docMk/>
            <pc:sldMk cId="2721920854" sldId="271"/>
            <ac:spMk id="2" creationId="{9495224D-AB07-4B98-905A-8CD70850F03D}"/>
          </ac:spMkLst>
        </pc:spChg>
        <pc:spChg chg="add mod">
          <ac:chgData name="Paul Tinkler" userId="bcebf29c-73c2-433d-80d2-6bad896374bf" providerId="ADAL" clId="{58F8884D-C1E1-424A-9594-419F8F915A5C}" dt="2018-08-08T22:34:24.299" v="1012" actId="207"/>
          <ac:spMkLst>
            <pc:docMk/>
            <pc:sldMk cId="2721920854" sldId="271"/>
            <ac:spMk id="3" creationId="{30821DB0-AF20-4B06-9E51-DA47297CC3CB}"/>
          </ac:spMkLst>
        </pc:spChg>
        <pc:spChg chg="add mod">
          <ac:chgData name="Paul Tinkler" userId="bcebf29c-73c2-433d-80d2-6bad896374bf" providerId="ADAL" clId="{58F8884D-C1E1-424A-9594-419F8F915A5C}" dt="2018-08-08T22:34:37.789" v="1013" actId="207"/>
          <ac:spMkLst>
            <pc:docMk/>
            <pc:sldMk cId="2721920854" sldId="271"/>
            <ac:spMk id="4" creationId="{5EDD9773-520D-4DE0-B31C-5AE7897D84B5}"/>
          </ac:spMkLst>
        </pc:spChg>
        <pc:spChg chg="add mod">
          <ac:chgData name="Paul Tinkler" userId="bcebf29c-73c2-433d-80d2-6bad896374bf" providerId="ADAL" clId="{58F8884D-C1E1-424A-9594-419F8F915A5C}" dt="2018-08-08T22:34:45.339" v="1015" actId="113"/>
          <ac:spMkLst>
            <pc:docMk/>
            <pc:sldMk cId="2721920854" sldId="271"/>
            <ac:spMk id="5" creationId="{460A10A5-393B-43CE-ACCD-ADF09D1798DB}"/>
          </ac:spMkLst>
        </pc:spChg>
        <pc:spChg chg="add del mod">
          <ac:chgData name="Paul Tinkler" userId="bcebf29c-73c2-433d-80d2-6bad896374bf" providerId="ADAL" clId="{58F8884D-C1E1-424A-9594-419F8F915A5C}" dt="2018-08-08T22:35:28.789" v="1021" actId="478"/>
          <ac:spMkLst>
            <pc:docMk/>
            <pc:sldMk cId="2721920854" sldId="271"/>
            <ac:spMk id="8" creationId="{CE5CE05E-BAE6-4925-B9BF-8886BEF11430}"/>
          </ac:spMkLst>
        </pc:spChg>
        <pc:spChg chg="add del mod">
          <ac:chgData name="Paul Tinkler" userId="bcebf29c-73c2-433d-80d2-6bad896374bf" providerId="ADAL" clId="{58F8884D-C1E1-424A-9594-419F8F915A5C}" dt="2018-08-08T22:37:14.389" v="1027" actId="478"/>
          <ac:spMkLst>
            <pc:docMk/>
            <pc:sldMk cId="2721920854" sldId="271"/>
            <ac:spMk id="11" creationId="{B2B8672B-6BCD-4419-A0C3-0F2FCB70588D}"/>
          </ac:spMkLst>
        </pc:spChg>
        <pc:picChg chg="add mod">
          <ac:chgData name="Paul Tinkler" userId="bcebf29c-73c2-433d-80d2-6bad896374bf" providerId="ADAL" clId="{58F8884D-C1E1-424A-9594-419F8F915A5C}" dt="2018-08-08T22:35:39.559" v="1023" actId="1076"/>
          <ac:picMkLst>
            <pc:docMk/>
            <pc:sldMk cId="2721920854" sldId="271"/>
            <ac:picMk id="7" creationId="{5E1FF9F4-AD17-4831-8864-31B1938A63AD}"/>
          </ac:picMkLst>
        </pc:picChg>
        <pc:picChg chg="add mod">
          <ac:chgData name="Paul Tinkler" userId="bcebf29c-73c2-433d-80d2-6bad896374bf" providerId="ADAL" clId="{58F8884D-C1E1-424A-9594-419F8F915A5C}" dt="2018-08-08T22:37:23.380" v="1029" actId="1076"/>
          <ac:picMkLst>
            <pc:docMk/>
            <pc:sldMk cId="2721920854" sldId="271"/>
            <ac:picMk id="10" creationId="{21E77946-2EC2-4112-9010-E280E87B1BF3}"/>
          </ac:picMkLst>
        </pc:picChg>
      </pc:sldChg>
    </pc:docChg>
  </pc:docChgLst>
  <pc:docChgLst>
    <pc:chgData name="Paul Tinkler" userId="bcebf29c-73c2-433d-80d2-6bad896374bf" providerId="ADAL" clId="{11C036D5-596C-4FA8-864C-D707424EC4D0}"/>
    <pc:docChg chg="custSel addSld delSld modSld">
      <pc:chgData name="Paul Tinkler" userId="bcebf29c-73c2-433d-80d2-6bad896374bf" providerId="ADAL" clId="{11C036D5-596C-4FA8-864C-D707424EC4D0}" dt="2018-08-30T11:08:41.882" v="1353" actId="20577"/>
      <pc:docMkLst>
        <pc:docMk/>
      </pc:docMkLst>
      <pc:sldChg chg="modSp">
        <pc:chgData name="Paul Tinkler" userId="bcebf29c-73c2-433d-80d2-6bad896374bf" providerId="ADAL" clId="{11C036D5-596C-4FA8-864C-D707424EC4D0}" dt="2018-08-10T09:49:09.604" v="35" actId="255"/>
        <pc:sldMkLst>
          <pc:docMk/>
          <pc:sldMk cId="790230919" sldId="256"/>
        </pc:sldMkLst>
        <pc:spChg chg="mod">
          <ac:chgData name="Paul Tinkler" userId="bcebf29c-73c2-433d-80d2-6bad896374bf" providerId="ADAL" clId="{11C036D5-596C-4FA8-864C-D707424EC4D0}" dt="2018-08-10T09:48:38.144" v="17" actId="6549"/>
          <ac:spMkLst>
            <pc:docMk/>
            <pc:sldMk cId="790230919" sldId="256"/>
            <ac:spMk id="2" creationId="{00000000-0000-0000-0000-000000000000}"/>
          </ac:spMkLst>
        </pc:spChg>
        <pc:spChg chg="mod">
          <ac:chgData name="Paul Tinkler" userId="bcebf29c-73c2-433d-80d2-6bad896374bf" providerId="ADAL" clId="{11C036D5-596C-4FA8-864C-D707424EC4D0}" dt="2018-08-10T09:49:09.604" v="35" actId="255"/>
          <ac:spMkLst>
            <pc:docMk/>
            <pc:sldMk cId="790230919" sldId="256"/>
            <ac:spMk id="3" creationId="{00000000-0000-0000-0000-000000000000}"/>
          </ac:spMkLst>
        </pc:spChg>
      </pc:sldChg>
      <pc:sldChg chg="delSp modSp">
        <pc:chgData name="Paul Tinkler" userId="bcebf29c-73c2-433d-80d2-6bad896374bf" providerId="ADAL" clId="{11C036D5-596C-4FA8-864C-D707424EC4D0}" dt="2018-08-12T19:32:45.359" v="1284" actId="20577"/>
        <pc:sldMkLst>
          <pc:docMk/>
          <pc:sldMk cId="2216435235" sldId="257"/>
        </pc:sldMkLst>
        <pc:spChg chg="mod">
          <ac:chgData name="Paul Tinkler" userId="bcebf29c-73c2-433d-80d2-6bad896374bf" providerId="ADAL" clId="{11C036D5-596C-4FA8-864C-D707424EC4D0}" dt="2018-08-12T19:32:00.233" v="1276" actId="1076"/>
          <ac:spMkLst>
            <pc:docMk/>
            <pc:sldMk cId="2216435235" sldId="257"/>
            <ac:spMk id="2" creationId="{00000000-0000-0000-0000-000000000000}"/>
          </ac:spMkLst>
        </pc:spChg>
        <pc:spChg chg="mod">
          <ac:chgData name="Paul Tinkler" userId="bcebf29c-73c2-433d-80d2-6bad896374bf" providerId="ADAL" clId="{11C036D5-596C-4FA8-864C-D707424EC4D0}" dt="2018-08-12T19:32:45.359" v="1284" actId="20577"/>
          <ac:spMkLst>
            <pc:docMk/>
            <pc:sldMk cId="2216435235" sldId="257"/>
            <ac:spMk id="3" creationId="{00000000-0000-0000-0000-000000000000}"/>
          </ac:spMkLst>
        </pc:spChg>
        <pc:spChg chg="del">
          <ac:chgData name="Paul Tinkler" userId="bcebf29c-73c2-433d-80d2-6bad896374bf" providerId="ADAL" clId="{11C036D5-596C-4FA8-864C-D707424EC4D0}" dt="2018-08-10T10:54:44.579" v="757" actId="478"/>
          <ac:spMkLst>
            <pc:docMk/>
            <pc:sldMk cId="2216435235" sldId="257"/>
            <ac:spMk id="4" creationId="{00000000-0000-0000-0000-000000000000}"/>
          </ac:spMkLst>
        </pc:spChg>
      </pc:sldChg>
      <pc:sldChg chg="modSp">
        <pc:chgData name="Paul Tinkler" userId="bcebf29c-73c2-433d-80d2-6bad896374bf" providerId="ADAL" clId="{11C036D5-596C-4FA8-864C-D707424EC4D0}" dt="2018-08-30T10:14:01.107" v="1317" actId="207"/>
        <pc:sldMkLst>
          <pc:docMk/>
          <pc:sldMk cId="3695844110" sldId="258"/>
        </pc:sldMkLst>
        <pc:graphicFrameChg chg="mod">
          <ac:chgData name="Paul Tinkler" userId="bcebf29c-73c2-433d-80d2-6bad896374bf" providerId="ADAL" clId="{11C036D5-596C-4FA8-864C-D707424EC4D0}" dt="2018-08-30T10:14:01.107" v="1317" actId="207"/>
          <ac:graphicFrameMkLst>
            <pc:docMk/>
            <pc:sldMk cId="3695844110" sldId="258"/>
            <ac:graphicFrameMk id="4" creationId="{00000000-0000-0000-0000-000000000000}"/>
          </ac:graphicFrameMkLst>
        </pc:graphicFrameChg>
      </pc:sldChg>
      <pc:sldChg chg="delSp">
        <pc:chgData name="Paul Tinkler" userId="bcebf29c-73c2-433d-80d2-6bad896374bf" providerId="ADAL" clId="{11C036D5-596C-4FA8-864C-D707424EC4D0}" dt="2018-08-30T10:25:38.206" v="1319" actId="478"/>
        <pc:sldMkLst>
          <pc:docMk/>
          <pc:sldMk cId="2598458192" sldId="259"/>
        </pc:sldMkLst>
        <pc:spChg chg="del">
          <ac:chgData name="Paul Tinkler" userId="bcebf29c-73c2-433d-80d2-6bad896374bf" providerId="ADAL" clId="{11C036D5-596C-4FA8-864C-D707424EC4D0}" dt="2018-08-30T10:25:38.206" v="1319" actId="478"/>
          <ac:spMkLst>
            <pc:docMk/>
            <pc:sldMk cId="2598458192" sldId="259"/>
            <ac:spMk id="3" creationId="{00000000-0000-0000-0000-000000000000}"/>
          </ac:spMkLst>
        </pc:spChg>
      </pc:sldChg>
      <pc:sldChg chg="addSp delSp modSp">
        <pc:chgData name="Paul Tinkler" userId="bcebf29c-73c2-433d-80d2-6bad896374bf" providerId="ADAL" clId="{11C036D5-596C-4FA8-864C-D707424EC4D0}" dt="2018-08-10T09:50:19.134" v="42" actId="167"/>
        <pc:sldMkLst>
          <pc:docMk/>
          <pc:sldMk cId="2267327828" sldId="261"/>
        </pc:sldMkLst>
        <pc:spChg chg="add del mod">
          <ac:chgData name="Paul Tinkler" userId="bcebf29c-73c2-433d-80d2-6bad896374bf" providerId="ADAL" clId="{11C036D5-596C-4FA8-864C-D707424EC4D0}" dt="2018-08-10T09:50:00.564" v="38" actId="478"/>
          <ac:spMkLst>
            <pc:docMk/>
            <pc:sldMk cId="2267327828" sldId="261"/>
            <ac:spMk id="10" creationId="{D6E55736-6191-422A-AD65-D2A0076C38B7}"/>
          </ac:spMkLst>
        </pc:spChg>
        <pc:picChg chg="add mod ord">
          <ac:chgData name="Paul Tinkler" userId="bcebf29c-73c2-433d-80d2-6bad896374bf" providerId="ADAL" clId="{11C036D5-596C-4FA8-864C-D707424EC4D0}" dt="2018-08-10T09:50:19.134" v="42" actId="167"/>
          <ac:picMkLst>
            <pc:docMk/>
            <pc:sldMk cId="2267327828" sldId="261"/>
            <ac:picMk id="9" creationId="{493291B8-F86C-45D2-BF1F-A2B00DC12B94}"/>
          </ac:picMkLst>
        </pc:picChg>
      </pc:sldChg>
      <pc:sldChg chg="addSp delSp modSp">
        <pc:chgData name="Paul Tinkler" userId="bcebf29c-73c2-433d-80d2-6bad896374bf" providerId="ADAL" clId="{11C036D5-596C-4FA8-864C-D707424EC4D0}" dt="2018-08-30T10:20:07.810" v="1318" actId="478"/>
        <pc:sldMkLst>
          <pc:docMk/>
          <pc:sldMk cId="1694259748" sldId="262"/>
        </pc:sldMkLst>
        <pc:spChg chg="del">
          <ac:chgData name="Paul Tinkler" userId="bcebf29c-73c2-433d-80d2-6bad896374bf" providerId="ADAL" clId="{11C036D5-596C-4FA8-864C-D707424EC4D0}" dt="2018-08-30T10:20:07.810" v="1318" actId="478"/>
          <ac:spMkLst>
            <pc:docMk/>
            <pc:sldMk cId="1694259748" sldId="262"/>
            <ac:spMk id="3" creationId="{00000000-0000-0000-0000-000000000000}"/>
          </ac:spMkLst>
        </pc:spChg>
        <pc:spChg chg="add del mod">
          <ac:chgData name="Paul Tinkler" userId="bcebf29c-73c2-433d-80d2-6bad896374bf" providerId="ADAL" clId="{11C036D5-596C-4FA8-864C-D707424EC4D0}" dt="2018-08-10T09:51:33.764" v="46" actId="478"/>
          <ac:spMkLst>
            <pc:docMk/>
            <pc:sldMk cId="1694259748" sldId="262"/>
            <ac:spMk id="10" creationId="{014EB3FA-BA99-4738-9F81-B45C3FF4C1B4}"/>
          </ac:spMkLst>
        </pc:spChg>
        <pc:picChg chg="add mod ord">
          <ac:chgData name="Paul Tinkler" userId="bcebf29c-73c2-433d-80d2-6bad896374bf" providerId="ADAL" clId="{11C036D5-596C-4FA8-864C-D707424EC4D0}" dt="2018-08-10T09:52:05.673" v="50" actId="14100"/>
          <ac:picMkLst>
            <pc:docMk/>
            <pc:sldMk cId="1694259748" sldId="262"/>
            <ac:picMk id="9" creationId="{3471EBC1-56EB-4C21-87B9-C864E0F360B8}"/>
          </ac:picMkLst>
        </pc:picChg>
      </pc:sldChg>
      <pc:sldChg chg="modSp">
        <pc:chgData name="Paul Tinkler" userId="bcebf29c-73c2-433d-80d2-6bad896374bf" providerId="ADAL" clId="{11C036D5-596C-4FA8-864C-D707424EC4D0}" dt="2018-08-10T10:53:14.013" v="746" actId="20577"/>
        <pc:sldMkLst>
          <pc:docMk/>
          <pc:sldMk cId="3105899325" sldId="267"/>
        </pc:sldMkLst>
        <pc:spChg chg="mod">
          <ac:chgData name="Paul Tinkler" userId="bcebf29c-73c2-433d-80d2-6bad896374bf" providerId="ADAL" clId="{11C036D5-596C-4FA8-864C-D707424EC4D0}" dt="2018-08-10T10:50:37.069" v="724" actId="1076"/>
          <ac:spMkLst>
            <pc:docMk/>
            <pc:sldMk cId="3105899325" sldId="267"/>
            <ac:spMk id="2" creationId="{00000000-0000-0000-0000-000000000000}"/>
          </ac:spMkLst>
        </pc:spChg>
        <pc:spChg chg="mod">
          <ac:chgData name="Paul Tinkler" userId="bcebf29c-73c2-433d-80d2-6bad896374bf" providerId="ADAL" clId="{11C036D5-596C-4FA8-864C-D707424EC4D0}" dt="2018-08-10T10:53:14.013" v="746" actId="20577"/>
          <ac:spMkLst>
            <pc:docMk/>
            <pc:sldMk cId="3105899325" sldId="267"/>
            <ac:spMk id="3" creationId="{00000000-0000-0000-0000-000000000000}"/>
          </ac:spMkLst>
        </pc:spChg>
      </pc:sldChg>
      <pc:sldChg chg="modSp">
        <pc:chgData name="Paul Tinkler" userId="bcebf29c-73c2-433d-80d2-6bad896374bf" providerId="ADAL" clId="{11C036D5-596C-4FA8-864C-D707424EC4D0}" dt="2018-08-30T11:03:16.526" v="1320" actId="313"/>
        <pc:sldMkLst>
          <pc:docMk/>
          <pc:sldMk cId="3142731103" sldId="268"/>
        </pc:sldMkLst>
        <pc:spChg chg="mod">
          <ac:chgData name="Paul Tinkler" userId="bcebf29c-73c2-433d-80d2-6bad896374bf" providerId="ADAL" clId="{11C036D5-596C-4FA8-864C-D707424EC4D0}" dt="2018-08-10T10:49:14.719" v="709" actId="1076"/>
          <ac:spMkLst>
            <pc:docMk/>
            <pc:sldMk cId="3142731103" sldId="268"/>
            <ac:spMk id="2" creationId="{00000000-0000-0000-0000-000000000000}"/>
          </ac:spMkLst>
        </pc:spChg>
        <pc:spChg chg="mod">
          <ac:chgData name="Paul Tinkler" userId="bcebf29c-73c2-433d-80d2-6bad896374bf" providerId="ADAL" clId="{11C036D5-596C-4FA8-864C-D707424EC4D0}" dt="2018-08-30T11:03:16.526" v="1320" actId="313"/>
          <ac:spMkLst>
            <pc:docMk/>
            <pc:sldMk cId="3142731103" sldId="268"/>
            <ac:spMk id="3" creationId="{00000000-0000-0000-0000-000000000000}"/>
          </ac:spMkLst>
        </pc:spChg>
      </pc:sldChg>
      <pc:sldChg chg="addSp modSp add">
        <pc:chgData name="Paul Tinkler" userId="bcebf29c-73c2-433d-80d2-6bad896374bf" providerId="ADAL" clId="{11C036D5-596C-4FA8-864C-D707424EC4D0}" dt="2018-08-10T09:59:16.257" v="110" actId="207"/>
        <pc:sldMkLst>
          <pc:docMk/>
          <pc:sldMk cId="3488633512" sldId="272"/>
        </pc:sldMkLst>
        <pc:spChg chg="mod">
          <ac:chgData name="Paul Tinkler" userId="bcebf29c-73c2-433d-80d2-6bad896374bf" providerId="ADAL" clId="{11C036D5-596C-4FA8-864C-D707424EC4D0}" dt="2018-08-10T09:57:27.015" v="99" actId="20577"/>
          <ac:spMkLst>
            <pc:docMk/>
            <pc:sldMk cId="3488633512" sldId="272"/>
            <ac:spMk id="2" creationId="{FEF2BB92-9D9B-48B2-A703-AF73BBEA303B}"/>
          </ac:spMkLst>
        </pc:spChg>
        <pc:spChg chg="add mod">
          <ac:chgData name="Paul Tinkler" userId="bcebf29c-73c2-433d-80d2-6bad896374bf" providerId="ADAL" clId="{11C036D5-596C-4FA8-864C-D707424EC4D0}" dt="2018-08-10T09:57:56.675" v="103" actId="1076"/>
          <ac:spMkLst>
            <pc:docMk/>
            <pc:sldMk cId="3488633512" sldId="272"/>
            <ac:spMk id="4" creationId="{4AE22BE0-915D-4C8B-B2F4-E9538C2B488B}"/>
          </ac:spMkLst>
        </pc:spChg>
        <pc:spChg chg="add mod">
          <ac:chgData name="Paul Tinkler" userId="bcebf29c-73c2-433d-80d2-6bad896374bf" providerId="ADAL" clId="{11C036D5-596C-4FA8-864C-D707424EC4D0}" dt="2018-08-10T09:59:16.257" v="110" actId="207"/>
          <ac:spMkLst>
            <pc:docMk/>
            <pc:sldMk cId="3488633512" sldId="272"/>
            <ac:spMk id="6" creationId="{0CA6233A-D8F4-4765-A534-77BFADC7642D}"/>
          </ac:spMkLst>
        </pc:spChg>
        <pc:spChg chg="add mod">
          <ac:chgData name="Paul Tinkler" userId="bcebf29c-73c2-433d-80d2-6bad896374bf" providerId="ADAL" clId="{11C036D5-596C-4FA8-864C-D707424EC4D0}" dt="2018-08-10T09:58:42.225" v="107" actId="207"/>
          <ac:spMkLst>
            <pc:docMk/>
            <pc:sldMk cId="3488633512" sldId="272"/>
            <ac:spMk id="7" creationId="{A84B82FA-44C8-4053-AC79-5DF0644AFB15}"/>
          </ac:spMkLst>
        </pc:spChg>
        <pc:picChg chg="add">
          <ac:chgData name="Paul Tinkler" userId="bcebf29c-73c2-433d-80d2-6bad896374bf" providerId="ADAL" clId="{11C036D5-596C-4FA8-864C-D707424EC4D0}" dt="2018-08-10T09:57:34.584" v="100"/>
          <ac:picMkLst>
            <pc:docMk/>
            <pc:sldMk cId="3488633512" sldId="272"/>
            <ac:picMk id="3" creationId="{616D20AC-6004-4A6A-A0BA-9976204509FD}"/>
          </ac:picMkLst>
        </pc:picChg>
        <pc:picChg chg="add">
          <ac:chgData name="Paul Tinkler" userId="bcebf29c-73c2-433d-80d2-6bad896374bf" providerId="ADAL" clId="{11C036D5-596C-4FA8-864C-D707424EC4D0}" dt="2018-08-10T09:57:50.155" v="102"/>
          <ac:picMkLst>
            <pc:docMk/>
            <pc:sldMk cId="3488633512" sldId="272"/>
            <ac:picMk id="5" creationId="{C6CEE3EF-E726-42F9-87E3-365B645DED61}"/>
          </ac:picMkLst>
        </pc:picChg>
      </pc:sldChg>
      <pc:sldChg chg="addSp modSp add">
        <pc:chgData name="Paul Tinkler" userId="bcebf29c-73c2-433d-80d2-6bad896374bf" providerId="ADAL" clId="{11C036D5-596C-4FA8-864C-D707424EC4D0}" dt="2018-08-10T10:01:15.015" v="134" actId="207"/>
        <pc:sldMkLst>
          <pc:docMk/>
          <pc:sldMk cId="4201824842" sldId="273"/>
        </pc:sldMkLst>
        <pc:spChg chg="mod">
          <ac:chgData name="Paul Tinkler" userId="bcebf29c-73c2-433d-80d2-6bad896374bf" providerId="ADAL" clId="{11C036D5-596C-4FA8-864C-D707424EC4D0}" dt="2018-08-10T09:59:50.725" v="124" actId="20577"/>
          <ac:spMkLst>
            <pc:docMk/>
            <pc:sldMk cId="4201824842" sldId="273"/>
            <ac:spMk id="2" creationId="{B2F88CEE-7BF7-4B12-9E9B-8C95D1DD745E}"/>
          </ac:spMkLst>
        </pc:spChg>
        <pc:spChg chg="add mod">
          <ac:chgData name="Paul Tinkler" userId="bcebf29c-73c2-433d-80d2-6bad896374bf" providerId="ADAL" clId="{11C036D5-596C-4FA8-864C-D707424EC4D0}" dt="2018-08-10T10:00:54.935" v="131" actId="12"/>
          <ac:spMkLst>
            <pc:docMk/>
            <pc:sldMk cId="4201824842" sldId="273"/>
            <ac:spMk id="3" creationId="{8CB31369-DC66-400D-A7DE-5E2747064DC8}"/>
          </ac:spMkLst>
        </pc:spChg>
        <pc:spChg chg="add mod">
          <ac:chgData name="Paul Tinkler" userId="bcebf29c-73c2-433d-80d2-6bad896374bf" providerId="ADAL" clId="{11C036D5-596C-4FA8-864C-D707424EC4D0}" dt="2018-08-10T10:00:52.305" v="130" actId="207"/>
          <ac:spMkLst>
            <pc:docMk/>
            <pc:sldMk cId="4201824842" sldId="273"/>
            <ac:spMk id="4" creationId="{D9E6C4E5-DF5C-4FDA-9096-F2650F91680E}"/>
          </ac:spMkLst>
        </pc:spChg>
        <pc:spChg chg="add mod">
          <ac:chgData name="Paul Tinkler" userId="bcebf29c-73c2-433d-80d2-6bad896374bf" providerId="ADAL" clId="{11C036D5-596C-4FA8-864C-D707424EC4D0}" dt="2018-08-10T10:00:57.655" v="132" actId="12"/>
          <ac:spMkLst>
            <pc:docMk/>
            <pc:sldMk cId="4201824842" sldId="273"/>
            <ac:spMk id="5" creationId="{003FA631-59CB-4186-B525-6D0CF9E47E7B}"/>
          </ac:spMkLst>
        </pc:spChg>
        <pc:spChg chg="add mod">
          <ac:chgData name="Paul Tinkler" userId="bcebf29c-73c2-433d-80d2-6bad896374bf" providerId="ADAL" clId="{11C036D5-596C-4FA8-864C-D707424EC4D0}" dt="2018-08-10T10:01:15.015" v="134" actId="207"/>
          <ac:spMkLst>
            <pc:docMk/>
            <pc:sldMk cId="4201824842" sldId="273"/>
            <ac:spMk id="6" creationId="{468DFAA0-0BB4-496B-9963-57F9F538A8CA}"/>
          </ac:spMkLst>
        </pc:spChg>
      </pc:sldChg>
      <pc:sldChg chg="addSp delSp modSp add">
        <pc:chgData name="Paul Tinkler" userId="bcebf29c-73c2-433d-80d2-6bad896374bf" providerId="ADAL" clId="{11C036D5-596C-4FA8-864C-D707424EC4D0}" dt="2018-08-10T10:03:11.535" v="166" actId="1076"/>
        <pc:sldMkLst>
          <pc:docMk/>
          <pc:sldMk cId="3182658547" sldId="274"/>
        </pc:sldMkLst>
        <pc:spChg chg="mod">
          <ac:chgData name="Paul Tinkler" userId="bcebf29c-73c2-433d-80d2-6bad896374bf" providerId="ADAL" clId="{11C036D5-596C-4FA8-864C-D707424EC4D0}" dt="2018-08-10T10:02:00.035" v="157" actId="1076"/>
          <ac:spMkLst>
            <pc:docMk/>
            <pc:sldMk cId="3182658547" sldId="274"/>
            <ac:spMk id="2" creationId="{81139C0F-6255-4C5B-9DE2-691C2458592E}"/>
          </ac:spMkLst>
        </pc:spChg>
        <pc:spChg chg="add del mod">
          <ac:chgData name="Paul Tinkler" userId="bcebf29c-73c2-433d-80d2-6bad896374bf" providerId="ADAL" clId="{11C036D5-596C-4FA8-864C-D707424EC4D0}" dt="2018-08-10T10:02:50.545" v="163" actId="478"/>
          <ac:spMkLst>
            <pc:docMk/>
            <pc:sldMk cId="3182658547" sldId="274"/>
            <ac:spMk id="6" creationId="{BC7EE5B9-1DE4-4FCA-8220-8C2460C9AF83}"/>
          </ac:spMkLst>
        </pc:spChg>
        <pc:picChg chg="add mod">
          <ac:chgData name="Paul Tinkler" userId="bcebf29c-73c2-433d-80d2-6bad896374bf" providerId="ADAL" clId="{11C036D5-596C-4FA8-864C-D707424EC4D0}" dt="2018-08-10T10:03:04.019" v="165" actId="1076"/>
          <ac:picMkLst>
            <pc:docMk/>
            <pc:sldMk cId="3182658547" sldId="274"/>
            <ac:picMk id="3" creationId="{1B67E841-4C99-4A15-9B20-6B57793DDA71}"/>
          </ac:picMkLst>
        </pc:picChg>
        <pc:picChg chg="add mod">
          <ac:chgData name="Paul Tinkler" userId="bcebf29c-73c2-433d-80d2-6bad896374bf" providerId="ADAL" clId="{11C036D5-596C-4FA8-864C-D707424EC4D0}" dt="2018-08-10T10:03:11.535" v="166" actId="1076"/>
          <ac:picMkLst>
            <pc:docMk/>
            <pc:sldMk cId="3182658547" sldId="274"/>
            <ac:picMk id="5" creationId="{8EF44688-EA39-43B1-89E8-1048135DE6FD}"/>
          </ac:picMkLst>
        </pc:picChg>
      </pc:sldChg>
      <pc:sldChg chg="addSp delSp modSp add modAnim">
        <pc:chgData name="Paul Tinkler" userId="bcebf29c-73c2-433d-80d2-6bad896374bf" providerId="ADAL" clId="{11C036D5-596C-4FA8-864C-D707424EC4D0}" dt="2018-08-10T10:45:57.048" v="695" actId="20577"/>
        <pc:sldMkLst>
          <pc:docMk/>
          <pc:sldMk cId="521428566" sldId="275"/>
        </pc:sldMkLst>
        <pc:spChg chg="mod">
          <ac:chgData name="Paul Tinkler" userId="bcebf29c-73c2-433d-80d2-6bad896374bf" providerId="ADAL" clId="{11C036D5-596C-4FA8-864C-D707424EC4D0}" dt="2018-08-10T10:03:56.905" v="175" actId="20577"/>
          <ac:spMkLst>
            <pc:docMk/>
            <pc:sldMk cId="521428566" sldId="275"/>
            <ac:spMk id="2" creationId="{8E908F4B-A6E3-4D5C-BE20-631CAD12A32F}"/>
          </ac:spMkLst>
        </pc:spChg>
        <pc:spChg chg="add mod">
          <ac:chgData name="Paul Tinkler" userId="bcebf29c-73c2-433d-80d2-6bad896374bf" providerId="ADAL" clId="{11C036D5-596C-4FA8-864C-D707424EC4D0}" dt="2018-08-10T10:45:57.048" v="695" actId="20577"/>
          <ac:spMkLst>
            <pc:docMk/>
            <pc:sldMk cId="521428566" sldId="275"/>
            <ac:spMk id="3" creationId="{9665940E-0868-449E-A298-94AEAB9ABF80}"/>
          </ac:spMkLst>
        </pc:spChg>
        <pc:spChg chg="add del mod">
          <ac:chgData name="Paul Tinkler" userId="bcebf29c-73c2-433d-80d2-6bad896374bf" providerId="ADAL" clId="{11C036D5-596C-4FA8-864C-D707424EC4D0}" dt="2018-08-10T10:09:20.616" v="209" actId="478"/>
          <ac:spMkLst>
            <pc:docMk/>
            <pc:sldMk cId="521428566" sldId="275"/>
            <ac:spMk id="6" creationId="{4093EB1D-8BF0-48FC-8384-36AE1EB1DECD}"/>
          </ac:spMkLst>
        </pc:spChg>
        <pc:spChg chg="add del mod">
          <ac:chgData name="Paul Tinkler" userId="bcebf29c-73c2-433d-80d2-6bad896374bf" providerId="ADAL" clId="{11C036D5-596C-4FA8-864C-D707424EC4D0}" dt="2018-08-10T10:09:03.366" v="206" actId="478"/>
          <ac:spMkLst>
            <pc:docMk/>
            <pc:sldMk cId="521428566" sldId="275"/>
            <ac:spMk id="9" creationId="{BF1C4B2C-2F5D-41C1-9ED1-D862CF265BC4}"/>
          </ac:spMkLst>
        </pc:spChg>
        <pc:picChg chg="add mod">
          <ac:chgData name="Paul Tinkler" userId="bcebf29c-73c2-433d-80d2-6bad896374bf" providerId="ADAL" clId="{11C036D5-596C-4FA8-864C-D707424EC4D0}" dt="2018-08-10T10:09:42.055" v="213" actId="14100"/>
          <ac:picMkLst>
            <pc:docMk/>
            <pc:sldMk cId="521428566" sldId="275"/>
            <ac:picMk id="5" creationId="{EBFCAE0A-42A6-4441-869A-86374EB152B1}"/>
          </ac:picMkLst>
        </pc:picChg>
        <pc:picChg chg="add mod">
          <ac:chgData name="Paul Tinkler" userId="bcebf29c-73c2-433d-80d2-6bad896374bf" providerId="ADAL" clId="{11C036D5-596C-4FA8-864C-D707424EC4D0}" dt="2018-08-10T10:09:14.126" v="208" actId="14100"/>
          <ac:picMkLst>
            <pc:docMk/>
            <pc:sldMk cId="521428566" sldId="275"/>
            <ac:picMk id="8" creationId="{24EC21E3-5A8A-49F6-B14D-73B1788EE7CD}"/>
          </ac:picMkLst>
        </pc:picChg>
      </pc:sldChg>
      <pc:sldChg chg="addSp delSp modSp add modAnim">
        <pc:chgData name="Paul Tinkler" userId="bcebf29c-73c2-433d-80d2-6bad896374bf" providerId="ADAL" clId="{11C036D5-596C-4FA8-864C-D707424EC4D0}" dt="2018-08-10T10:16:16.096" v="407" actId="1076"/>
        <pc:sldMkLst>
          <pc:docMk/>
          <pc:sldMk cId="862341464" sldId="276"/>
        </pc:sldMkLst>
        <pc:spChg chg="mod">
          <ac:chgData name="Paul Tinkler" userId="bcebf29c-73c2-433d-80d2-6bad896374bf" providerId="ADAL" clId="{11C036D5-596C-4FA8-864C-D707424EC4D0}" dt="2018-08-10T10:10:10.466" v="214"/>
          <ac:spMkLst>
            <pc:docMk/>
            <pc:sldMk cId="862341464" sldId="276"/>
            <ac:spMk id="2" creationId="{05947303-96BC-43D9-BC32-9BA72AB651FE}"/>
          </ac:spMkLst>
        </pc:spChg>
        <pc:spChg chg="add mod">
          <ac:chgData name="Paul Tinkler" userId="bcebf29c-73c2-433d-80d2-6bad896374bf" providerId="ADAL" clId="{11C036D5-596C-4FA8-864C-D707424EC4D0}" dt="2018-08-10T10:12:55.846" v="305" actId="207"/>
          <ac:spMkLst>
            <pc:docMk/>
            <pc:sldMk cId="862341464" sldId="276"/>
            <ac:spMk id="3" creationId="{F252B37A-E278-4D68-A7A3-A2CAD81AF7D9}"/>
          </ac:spMkLst>
        </pc:spChg>
        <pc:spChg chg="add mod">
          <ac:chgData name="Paul Tinkler" userId="bcebf29c-73c2-433d-80d2-6bad896374bf" providerId="ADAL" clId="{11C036D5-596C-4FA8-864C-D707424EC4D0}" dt="2018-08-10T10:15:28.496" v="399" actId="207"/>
          <ac:spMkLst>
            <pc:docMk/>
            <pc:sldMk cId="862341464" sldId="276"/>
            <ac:spMk id="4" creationId="{2DA41DDD-8D2A-44E9-9726-84AABE3B8B43}"/>
          </ac:spMkLst>
        </pc:spChg>
        <pc:spChg chg="add del mod">
          <ac:chgData name="Paul Tinkler" userId="bcebf29c-73c2-433d-80d2-6bad896374bf" providerId="ADAL" clId="{11C036D5-596C-4FA8-864C-D707424EC4D0}" dt="2018-08-10T10:15:54.536" v="403" actId="478"/>
          <ac:spMkLst>
            <pc:docMk/>
            <pc:sldMk cId="862341464" sldId="276"/>
            <ac:spMk id="7" creationId="{0860B0B4-1032-495A-91CA-795DC53AAF5C}"/>
          </ac:spMkLst>
        </pc:spChg>
        <pc:picChg chg="add mod">
          <ac:chgData name="Paul Tinkler" userId="bcebf29c-73c2-433d-80d2-6bad896374bf" providerId="ADAL" clId="{11C036D5-596C-4FA8-864C-D707424EC4D0}" dt="2018-08-10T10:16:16.096" v="407" actId="1076"/>
          <ac:picMkLst>
            <pc:docMk/>
            <pc:sldMk cId="862341464" sldId="276"/>
            <ac:picMk id="6" creationId="{0AA168F0-FC41-4E56-BAD4-6FB8655D8253}"/>
          </ac:picMkLst>
        </pc:picChg>
      </pc:sldChg>
      <pc:sldChg chg="addSp modSp add modAnim">
        <pc:chgData name="Paul Tinkler" userId="bcebf29c-73c2-433d-80d2-6bad896374bf" providerId="ADAL" clId="{11C036D5-596C-4FA8-864C-D707424EC4D0}" dt="2018-08-10T10:26:34.627" v="507" actId="207"/>
        <pc:sldMkLst>
          <pc:docMk/>
          <pc:sldMk cId="3372183011" sldId="277"/>
        </pc:sldMkLst>
        <pc:spChg chg="mod">
          <ac:chgData name="Paul Tinkler" userId="bcebf29c-73c2-433d-80d2-6bad896374bf" providerId="ADAL" clId="{11C036D5-596C-4FA8-864C-D707424EC4D0}" dt="2018-08-10T10:24:00.369" v="465" actId="114"/>
          <ac:spMkLst>
            <pc:docMk/>
            <pc:sldMk cId="3372183011" sldId="277"/>
            <ac:spMk id="2" creationId="{6C24E900-F6B3-48F1-9804-F37CB49379E0}"/>
          </ac:spMkLst>
        </pc:spChg>
        <pc:spChg chg="add mod">
          <ac:chgData name="Paul Tinkler" userId="bcebf29c-73c2-433d-80d2-6bad896374bf" providerId="ADAL" clId="{11C036D5-596C-4FA8-864C-D707424EC4D0}" dt="2018-08-10T10:26:13.297" v="504" actId="207"/>
          <ac:spMkLst>
            <pc:docMk/>
            <pc:sldMk cId="3372183011" sldId="277"/>
            <ac:spMk id="3" creationId="{77A0F433-79F4-4511-9D91-5A79A6063AF5}"/>
          </ac:spMkLst>
        </pc:spChg>
        <pc:spChg chg="add mod">
          <ac:chgData name="Paul Tinkler" userId="bcebf29c-73c2-433d-80d2-6bad896374bf" providerId="ADAL" clId="{11C036D5-596C-4FA8-864C-D707424EC4D0}" dt="2018-08-10T10:26:34.627" v="507" actId="207"/>
          <ac:spMkLst>
            <pc:docMk/>
            <pc:sldMk cId="3372183011" sldId="277"/>
            <ac:spMk id="4" creationId="{61CB72A4-81C9-427E-B293-BFA8405234C8}"/>
          </ac:spMkLst>
        </pc:spChg>
        <pc:spChg chg="add mod">
          <ac:chgData name="Paul Tinkler" userId="bcebf29c-73c2-433d-80d2-6bad896374bf" providerId="ADAL" clId="{11C036D5-596C-4FA8-864C-D707424EC4D0}" dt="2018-08-10T10:19:18.756" v="435" actId="313"/>
          <ac:spMkLst>
            <pc:docMk/>
            <pc:sldMk cId="3372183011" sldId="277"/>
            <ac:spMk id="5" creationId="{B50CD94D-4C21-4977-A8D7-36DA53BCCE81}"/>
          </ac:spMkLst>
        </pc:spChg>
        <pc:picChg chg="add mod">
          <ac:chgData name="Paul Tinkler" userId="bcebf29c-73c2-433d-80d2-6bad896374bf" providerId="ADAL" clId="{11C036D5-596C-4FA8-864C-D707424EC4D0}" dt="2018-08-10T10:23:22.437" v="438" actId="1076"/>
          <ac:picMkLst>
            <pc:docMk/>
            <pc:sldMk cId="3372183011" sldId="277"/>
            <ac:picMk id="6" creationId="{2D2129EE-7979-448E-995A-D3857883939A}"/>
          </ac:picMkLst>
        </pc:picChg>
      </pc:sldChg>
      <pc:sldChg chg="addSp modSp add modAnim">
        <pc:chgData name="Paul Tinkler" userId="bcebf29c-73c2-433d-80d2-6bad896374bf" providerId="ADAL" clId="{11C036D5-596C-4FA8-864C-D707424EC4D0}" dt="2018-08-10T10:30:13.002" v="535" actId="207"/>
        <pc:sldMkLst>
          <pc:docMk/>
          <pc:sldMk cId="3145411452" sldId="278"/>
        </pc:sldMkLst>
        <pc:spChg chg="mod">
          <ac:chgData name="Paul Tinkler" userId="bcebf29c-73c2-433d-80d2-6bad896374bf" providerId="ADAL" clId="{11C036D5-596C-4FA8-864C-D707424EC4D0}" dt="2018-08-10T10:25:06.757" v="497" actId="5793"/>
          <ac:spMkLst>
            <pc:docMk/>
            <pc:sldMk cId="3145411452" sldId="278"/>
            <ac:spMk id="2" creationId="{20C87CD2-2F3A-464B-85F3-5B519E27E1B5}"/>
          </ac:spMkLst>
        </pc:spChg>
        <pc:spChg chg="add mod">
          <ac:chgData name="Paul Tinkler" userId="bcebf29c-73c2-433d-80d2-6bad896374bf" providerId="ADAL" clId="{11C036D5-596C-4FA8-864C-D707424EC4D0}" dt="2018-08-10T10:30:13.002" v="535" actId="207"/>
          <ac:spMkLst>
            <pc:docMk/>
            <pc:sldMk cId="3145411452" sldId="278"/>
            <ac:spMk id="4" creationId="{3A710FC6-FF41-4FA6-8AB6-CD34D734FAA2}"/>
          </ac:spMkLst>
        </pc:spChg>
        <pc:picChg chg="add mod">
          <ac:chgData name="Paul Tinkler" userId="bcebf29c-73c2-433d-80d2-6bad896374bf" providerId="ADAL" clId="{11C036D5-596C-4FA8-864C-D707424EC4D0}" dt="2018-08-10T10:25:20.306" v="499" actId="1076"/>
          <ac:picMkLst>
            <pc:docMk/>
            <pc:sldMk cId="3145411452" sldId="278"/>
            <ac:picMk id="3" creationId="{A1CA993A-F8C0-4018-8EDC-2DCD1E0EA324}"/>
          </ac:picMkLst>
        </pc:picChg>
      </pc:sldChg>
      <pc:sldChg chg="addSp modSp add modAnim">
        <pc:chgData name="Paul Tinkler" userId="bcebf29c-73c2-433d-80d2-6bad896374bf" providerId="ADAL" clId="{11C036D5-596C-4FA8-864C-D707424EC4D0}" dt="2018-08-10T10:36:10.808" v="602" actId="20577"/>
        <pc:sldMkLst>
          <pc:docMk/>
          <pc:sldMk cId="1031186933" sldId="279"/>
        </pc:sldMkLst>
        <pc:spChg chg="mod">
          <ac:chgData name="Paul Tinkler" userId="bcebf29c-73c2-433d-80d2-6bad896374bf" providerId="ADAL" clId="{11C036D5-596C-4FA8-864C-D707424EC4D0}" dt="2018-08-10T10:31:53.338" v="577" actId="1076"/>
          <ac:spMkLst>
            <pc:docMk/>
            <pc:sldMk cId="1031186933" sldId="279"/>
            <ac:spMk id="2" creationId="{21DF9406-3050-4DBE-AD9C-E2EAABF132A6}"/>
          </ac:spMkLst>
        </pc:spChg>
        <pc:spChg chg="add mod">
          <ac:chgData name="Paul Tinkler" userId="bcebf29c-73c2-433d-80d2-6bad896374bf" providerId="ADAL" clId="{11C036D5-596C-4FA8-864C-D707424EC4D0}" dt="2018-08-10T10:36:10.808" v="602" actId="20577"/>
          <ac:spMkLst>
            <pc:docMk/>
            <pc:sldMk cId="1031186933" sldId="279"/>
            <ac:spMk id="4" creationId="{1464C52D-1BCB-41EC-983F-75B148F7DAE5}"/>
          </ac:spMkLst>
        </pc:spChg>
        <pc:picChg chg="add mod">
          <ac:chgData name="Paul Tinkler" userId="bcebf29c-73c2-433d-80d2-6bad896374bf" providerId="ADAL" clId="{11C036D5-596C-4FA8-864C-D707424EC4D0}" dt="2018-08-10T10:31:56.687" v="578" actId="1076"/>
          <ac:picMkLst>
            <pc:docMk/>
            <pc:sldMk cId="1031186933" sldId="279"/>
            <ac:picMk id="3" creationId="{79BD0FEA-1607-4A24-93E9-C7E9035D753C}"/>
          </ac:picMkLst>
        </pc:picChg>
        <pc:picChg chg="add mod">
          <ac:chgData name="Paul Tinkler" userId="bcebf29c-73c2-433d-80d2-6bad896374bf" providerId="ADAL" clId="{11C036D5-596C-4FA8-864C-D707424EC4D0}" dt="2018-08-10T10:35:19.969" v="592" actId="14100"/>
          <ac:picMkLst>
            <pc:docMk/>
            <pc:sldMk cId="1031186933" sldId="279"/>
            <ac:picMk id="5" creationId="{A52CFFCA-31EA-486A-8BA5-9C5BD2F01709}"/>
          </ac:picMkLst>
        </pc:picChg>
      </pc:sldChg>
      <pc:sldChg chg="addSp modSp add modAnim">
        <pc:chgData name="Paul Tinkler" userId="bcebf29c-73c2-433d-80d2-6bad896374bf" providerId="ADAL" clId="{11C036D5-596C-4FA8-864C-D707424EC4D0}" dt="2018-08-10T10:45:10.549" v="674" actId="20577"/>
        <pc:sldMkLst>
          <pc:docMk/>
          <pc:sldMk cId="2904152703" sldId="280"/>
        </pc:sldMkLst>
        <pc:spChg chg="mod">
          <ac:chgData name="Paul Tinkler" userId="bcebf29c-73c2-433d-80d2-6bad896374bf" providerId="ADAL" clId="{11C036D5-596C-4FA8-864C-D707424EC4D0}" dt="2018-08-10T10:37:29.928" v="609" actId="114"/>
          <ac:spMkLst>
            <pc:docMk/>
            <pc:sldMk cId="2904152703" sldId="280"/>
            <ac:spMk id="2" creationId="{7EA86519-4C57-486D-BCB1-0F7BACFFECDF}"/>
          </ac:spMkLst>
        </pc:spChg>
        <pc:spChg chg="add mod">
          <ac:chgData name="Paul Tinkler" userId="bcebf29c-73c2-433d-80d2-6bad896374bf" providerId="ADAL" clId="{11C036D5-596C-4FA8-864C-D707424EC4D0}" dt="2018-08-10T10:45:10.549" v="674" actId="20577"/>
          <ac:spMkLst>
            <pc:docMk/>
            <pc:sldMk cId="2904152703" sldId="280"/>
            <ac:spMk id="3" creationId="{5FF0886B-2A34-4DEE-B627-5DE917BE907C}"/>
          </ac:spMkLst>
        </pc:spChg>
        <pc:picChg chg="add mod">
          <ac:chgData name="Paul Tinkler" userId="bcebf29c-73c2-433d-80d2-6bad896374bf" providerId="ADAL" clId="{11C036D5-596C-4FA8-864C-D707424EC4D0}" dt="2018-08-10T10:39:28.708" v="621" actId="1076"/>
          <ac:picMkLst>
            <pc:docMk/>
            <pc:sldMk cId="2904152703" sldId="280"/>
            <ac:picMk id="5" creationId="{A14EEA57-B8AA-4B60-88E9-8CD725A3C0EF}"/>
          </ac:picMkLst>
        </pc:picChg>
      </pc:sldChg>
      <pc:sldChg chg="addSp delSp modSp add modAnim">
        <pc:chgData name="Paul Tinkler" userId="bcebf29c-73c2-433d-80d2-6bad896374bf" providerId="ADAL" clId="{11C036D5-596C-4FA8-864C-D707424EC4D0}" dt="2018-08-10T10:44:39.088" v="664" actId="20577"/>
        <pc:sldMkLst>
          <pc:docMk/>
          <pc:sldMk cId="551528367" sldId="281"/>
        </pc:sldMkLst>
        <pc:spChg chg="del">
          <ac:chgData name="Paul Tinkler" userId="bcebf29c-73c2-433d-80d2-6bad896374bf" providerId="ADAL" clId="{11C036D5-596C-4FA8-864C-D707424EC4D0}" dt="2018-08-10T10:42:13.361" v="632"/>
          <ac:spMkLst>
            <pc:docMk/>
            <pc:sldMk cId="551528367" sldId="281"/>
            <ac:spMk id="2" creationId="{FFA0F24E-4BF2-4DA2-9D68-5D9BB8217898}"/>
          </ac:spMkLst>
        </pc:spChg>
        <pc:spChg chg="add">
          <ac:chgData name="Paul Tinkler" userId="bcebf29c-73c2-433d-80d2-6bad896374bf" providerId="ADAL" clId="{11C036D5-596C-4FA8-864C-D707424EC4D0}" dt="2018-08-10T10:42:13.361" v="632"/>
          <ac:spMkLst>
            <pc:docMk/>
            <pc:sldMk cId="551528367" sldId="281"/>
            <ac:spMk id="3" creationId="{F3042BCF-F483-4F4A-A75B-3ED18BAEBED2}"/>
          </ac:spMkLst>
        </pc:spChg>
        <pc:spChg chg="add mod">
          <ac:chgData name="Paul Tinkler" userId="bcebf29c-73c2-433d-80d2-6bad896374bf" providerId="ADAL" clId="{11C036D5-596C-4FA8-864C-D707424EC4D0}" dt="2018-08-10T10:44:39.088" v="664" actId="20577"/>
          <ac:spMkLst>
            <pc:docMk/>
            <pc:sldMk cId="551528367" sldId="281"/>
            <ac:spMk id="4" creationId="{97E7E968-EB71-468D-9FA6-89B34D637516}"/>
          </ac:spMkLst>
        </pc:spChg>
        <pc:spChg chg="add del mod">
          <ac:chgData name="Paul Tinkler" userId="bcebf29c-73c2-433d-80d2-6bad896374bf" providerId="ADAL" clId="{11C036D5-596C-4FA8-864C-D707424EC4D0}" dt="2018-08-10T10:42:58.498" v="638" actId="478"/>
          <ac:spMkLst>
            <pc:docMk/>
            <pc:sldMk cId="551528367" sldId="281"/>
            <ac:spMk id="7" creationId="{11152539-F1FC-4095-A9F3-E648B2E20F7B}"/>
          </ac:spMkLst>
        </pc:spChg>
        <pc:picChg chg="add mod">
          <ac:chgData name="Paul Tinkler" userId="bcebf29c-73c2-433d-80d2-6bad896374bf" providerId="ADAL" clId="{11C036D5-596C-4FA8-864C-D707424EC4D0}" dt="2018-08-10T10:43:07.548" v="639" actId="1076"/>
          <ac:picMkLst>
            <pc:docMk/>
            <pc:sldMk cId="551528367" sldId="281"/>
            <ac:picMk id="6" creationId="{5EB59850-3D8E-4FF2-B2A9-AF3A9C69BCD1}"/>
          </ac:picMkLst>
        </pc:picChg>
      </pc:sldChg>
      <pc:sldChg chg="addSp modSp add">
        <pc:chgData name="Paul Tinkler" userId="bcebf29c-73c2-433d-80d2-6bad896374bf" providerId="ADAL" clId="{11C036D5-596C-4FA8-864C-D707424EC4D0}" dt="2018-08-10T11:06:44.098" v="922" actId="1076"/>
        <pc:sldMkLst>
          <pc:docMk/>
          <pc:sldMk cId="3319008294" sldId="282"/>
        </pc:sldMkLst>
        <pc:spChg chg="mod">
          <ac:chgData name="Paul Tinkler" userId="bcebf29c-73c2-433d-80d2-6bad896374bf" providerId="ADAL" clId="{11C036D5-596C-4FA8-864C-D707424EC4D0}" dt="2018-08-10T11:06:41.043" v="921" actId="1076"/>
          <ac:spMkLst>
            <pc:docMk/>
            <pc:sldMk cId="3319008294" sldId="282"/>
            <ac:spMk id="2" creationId="{C5779458-5084-4934-8F1E-2044B5C86C60}"/>
          </ac:spMkLst>
        </pc:spChg>
        <pc:spChg chg="add mod">
          <ac:chgData name="Paul Tinkler" userId="bcebf29c-73c2-433d-80d2-6bad896374bf" providerId="ADAL" clId="{11C036D5-596C-4FA8-864C-D707424EC4D0}" dt="2018-08-10T11:06:44.098" v="922" actId="1076"/>
          <ac:spMkLst>
            <pc:docMk/>
            <pc:sldMk cId="3319008294" sldId="282"/>
            <ac:spMk id="3" creationId="{36503DF5-D079-4826-874F-3BE534E132F9}"/>
          </ac:spMkLst>
        </pc:spChg>
        <pc:picChg chg="add mod">
          <ac:chgData name="Paul Tinkler" userId="bcebf29c-73c2-433d-80d2-6bad896374bf" providerId="ADAL" clId="{11C036D5-596C-4FA8-864C-D707424EC4D0}" dt="2018-08-10T11:06:33.488" v="920" actId="14100"/>
          <ac:picMkLst>
            <pc:docMk/>
            <pc:sldMk cId="3319008294" sldId="282"/>
            <ac:picMk id="4" creationId="{7074DC04-FCAB-4361-B75F-344F41EE8025}"/>
          </ac:picMkLst>
        </pc:picChg>
      </pc:sldChg>
      <pc:sldChg chg="addSp delSp modSp add">
        <pc:chgData name="Paul Tinkler" userId="bcebf29c-73c2-433d-80d2-6bad896374bf" providerId="ADAL" clId="{11C036D5-596C-4FA8-864C-D707424EC4D0}" dt="2018-08-12T19:36:20.038" v="1316" actId="20577"/>
        <pc:sldMkLst>
          <pc:docMk/>
          <pc:sldMk cId="1065542814" sldId="283"/>
        </pc:sldMkLst>
        <pc:spChg chg="mod">
          <ac:chgData name="Paul Tinkler" userId="bcebf29c-73c2-433d-80d2-6bad896374bf" providerId="ADAL" clId="{11C036D5-596C-4FA8-864C-D707424EC4D0}" dt="2018-08-12T19:28:00.893" v="1185" actId="1076"/>
          <ac:spMkLst>
            <pc:docMk/>
            <pc:sldMk cId="1065542814" sldId="283"/>
            <ac:spMk id="2" creationId="{0C48E963-7780-4E3C-BA02-E6DF17E62C9C}"/>
          </ac:spMkLst>
        </pc:spChg>
        <pc:spChg chg="del">
          <ac:chgData name="Paul Tinkler" userId="bcebf29c-73c2-433d-80d2-6bad896374bf" providerId="ADAL" clId="{11C036D5-596C-4FA8-864C-D707424EC4D0}" dt="2018-08-12T19:06:49.181" v="950" actId="478"/>
          <ac:spMkLst>
            <pc:docMk/>
            <pc:sldMk cId="1065542814" sldId="283"/>
            <ac:spMk id="3" creationId="{D2EAFCF2-B1CB-4311-B3AD-4012D3572EC9}"/>
          </ac:spMkLst>
        </pc:spChg>
        <pc:spChg chg="add mod">
          <ac:chgData name="Paul Tinkler" userId="bcebf29c-73c2-433d-80d2-6bad896374bf" providerId="ADAL" clId="{11C036D5-596C-4FA8-864C-D707424EC4D0}" dt="2018-08-12T19:18:11.066" v="1081" actId="113"/>
          <ac:spMkLst>
            <pc:docMk/>
            <pc:sldMk cId="1065542814" sldId="283"/>
            <ac:spMk id="4" creationId="{FCFA5A07-40F3-4E20-A7A6-CE48BD549273}"/>
          </ac:spMkLst>
        </pc:spChg>
        <pc:spChg chg="add mod">
          <ac:chgData name="Paul Tinkler" userId="bcebf29c-73c2-433d-80d2-6bad896374bf" providerId="ADAL" clId="{11C036D5-596C-4FA8-864C-D707424EC4D0}" dt="2018-08-12T19:18:15.926" v="1082" actId="113"/>
          <ac:spMkLst>
            <pc:docMk/>
            <pc:sldMk cId="1065542814" sldId="283"/>
            <ac:spMk id="5" creationId="{D47B0572-900A-49AF-A208-8FFC7769FF29}"/>
          </ac:spMkLst>
        </pc:spChg>
        <pc:spChg chg="add mod">
          <ac:chgData name="Paul Tinkler" userId="bcebf29c-73c2-433d-80d2-6bad896374bf" providerId="ADAL" clId="{11C036D5-596C-4FA8-864C-D707424EC4D0}" dt="2018-08-12T19:18:19.532" v="1083" actId="113"/>
          <ac:spMkLst>
            <pc:docMk/>
            <pc:sldMk cId="1065542814" sldId="283"/>
            <ac:spMk id="6" creationId="{A418ECD3-72A5-4EE1-93FF-41E2A91B3D34}"/>
          </ac:spMkLst>
        </pc:spChg>
        <pc:spChg chg="add mod">
          <ac:chgData name="Paul Tinkler" userId="bcebf29c-73c2-433d-80d2-6bad896374bf" providerId="ADAL" clId="{11C036D5-596C-4FA8-864C-D707424EC4D0}" dt="2018-08-12T19:18:07.652" v="1080" actId="113"/>
          <ac:spMkLst>
            <pc:docMk/>
            <pc:sldMk cId="1065542814" sldId="283"/>
            <ac:spMk id="7" creationId="{C50C745F-7FFD-4D4D-BCAB-CBEBC566B08B}"/>
          </ac:spMkLst>
        </pc:spChg>
        <pc:spChg chg="add mod">
          <ac:chgData name="Paul Tinkler" userId="bcebf29c-73c2-433d-80d2-6bad896374bf" providerId="ADAL" clId="{11C036D5-596C-4FA8-864C-D707424EC4D0}" dt="2018-08-12T19:14:00.948" v="1020"/>
          <ac:spMkLst>
            <pc:docMk/>
            <pc:sldMk cId="1065542814" sldId="283"/>
            <ac:spMk id="8" creationId="{D70AD8DD-90D6-4D15-8136-1DE2D73BF772}"/>
          </ac:spMkLst>
        </pc:spChg>
        <pc:spChg chg="add mod">
          <ac:chgData name="Paul Tinkler" userId="bcebf29c-73c2-433d-80d2-6bad896374bf" providerId="ADAL" clId="{11C036D5-596C-4FA8-864C-D707424EC4D0}" dt="2018-08-12T19:16:31.302" v="1039" actId="14100"/>
          <ac:spMkLst>
            <pc:docMk/>
            <pc:sldMk cId="1065542814" sldId="283"/>
            <ac:spMk id="9" creationId="{7860D7EE-D580-40E3-97F9-CE6E714808C1}"/>
          </ac:spMkLst>
        </pc:spChg>
        <pc:spChg chg="add mod">
          <ac:chgData name="Paul Tinkler" userId="bcebf29c-73c2-433d-80d2-6bad896374bf" providerId="ADAL" clId="{11C036D5-596C-4FA8-864C-D707424EC4D0}" dt="2018-08-12T19:16:50.083" v="1042" actId="14100"/>
          <ac:spMkLst>
            <pc:docMk/>
            <pc:sldMk cId="1065542814" sldId="283"/>
            <ac:spMk id="12" creationId="{0FEF6F30-51C7-447D-899B-77C8E504B453}"/>
          </ac:spMkLst>
        </pc:spChg>
        <pc:spChg chg="add mod">
          <ac:chgData name="Paul Tinkler" userId="bcebf29c-73c2-433d-80d2-6bad896374bf" providerId="ADAL" clId="{11C036D5-596C-4FA8-864C-D707424EC4D0}" dt="2018-08-12T19:17:02.155" v="1044" actId="14100"/>
          <ac:spMkLst>
            <pc:docMk/>
            <pc:sldMk cId="1065542814" sldId="283"/>
            <ac:spMk id="13" creationId="{D350F967-CE76-4FE5-9808-7AEF103BB8A6}"/>
          </ac:spMkLst>
        </pc:spChg>
        <pc:spChg chg="add mod">
          <ac:chgData name="Paul Tinkler" userId="bcebf29c-73c2-433d-80d2-6bad896374bf" providerId="ADAL" clId="{11C036D5-596C-4FA8-864C-D707424EC4D0}" dt="2018-08-12T19:25:10.603" v="1116" actId="1076"/>
          <ac:spMkLst>
            <pc:docMk/>
            <pc:sldMk cId="1065542814" sldId="283"/>
            <ac:spMk id="17" creationId="{A92A31CF-9FE6-4060-93FD-A2B064C0928C}"/>
          </ac:spMkLst>
        </pc:spChg>
        <pc:spChg chg="add mod">
          <ac:chgData name="Paul Tinkler" userId="bcebf29c-73c2-433d-80d2-6bad896374bf" providerId="ADAL" clId="{11C036D5-596C-4FA8-864C-D707424EC4D0}" dt="2018-08-12T19:25:50.343" v="1121" actId="1076"/>
          <ac:spMkLst>
            <pc:docMk/>
            <pc:sldMk cId="1065542814" sldId="283"/>
            <ac:spMk id="18" creationId="{FF3FFAD2-96B3-4AF8-8E16-664D973D7691}"/>
          </ac:spMkLst>
        </pc:spChg>
        <pc:spChg chg="add del mod">
          <ac:chgData name="Paul Tinkler" userId="bcebf29c-73c2-433d-80d2-6bad896374bf" providerId="ADAL" clId="{11C036D5-596C-4FA8-864C-D707424EC4D0}" dt="2018-08-12T19:32:17.523" v="1280"/>
          <ac:spMkLst>
            <pc:docMk/>
            <pc:sldMk cId="1065542814" sldId="283"/>
            <ac:spMk id="26" creationId="{31CC6112-EA30-44ED-AD00-03D17F7BEE1B}"/>
          </ac:spMkLst>
        </pc:spChg>
        <pc:spChg chg="add mod">
          <ac:chgData name="Paul Tinkler" userId="bcebf29c-73c2-433d-80d2-6bad896374bf" providerId="ADAL" clId="{11C036D5-596C-4FA8-864C-D707424EC4D0}" dt="2018-08-12T19:31:03.073" v="1273" actId="20577"/>
          <ac:spMkLst>
            <pc:docMk/>
            <pc:sldMk cId="1065542814" sldId="283"/>
            <ac:spMk id="27" creationId="{DC95CAA9-C512-48E0-9A20-9EA0AA645CB9}"/>
          </ac:spMkLst>
        </pc:spChg>
        <pc:spChg chg="add mod">
          <ac:chgData name="Paul Tinkler" userId="bcebf29c-73c2-433d-80d2-6bad896374bf" providerId="ADAL" clId="{11C036D5-596C-4FA8-864C-D707424EC4D0}" dt="2018-08-12T19:35:35.068" v="1300" actId="688"/>
          <ac:spMkLst>
            <pc:docMk/>
            <pc:sldMk cId="1065542814" sldId="283"/>
            <ac:spMk id="28" creationId="{9E19A951-257B-437B-A350-3CCFAE486919}"/>
          </ac:spMkLst>
        </pc:spChg>
        <pc:spChg chg="add mod">
          <ac:chgData name="Paul Tinkler" userId="bcebf29c-73c2-433d-80d2-6bad896374bf" providerId="ADAL" clId="{11C036D5-596C-4FA8-864C-D707424EC4D0}" dt="2018-08-12T19:36:20.038" v="1316" actId="20577"/>
          <ac:spMkLst>
            <pc:docMk/>
            <pc:sldMk cId="1065542814" sldId="283"/>
            <ac:spMk id="29" creationId="{E8C61D82-D81E-417A-999B-E864DB3BC3E6}"/>
          </ac:spMkLst>
        </pc:spChg>
        <pc:cxnChg chg="add del mod">
          <ac:chgData name="Paul Tinkler" userId="bcebf29c-73c2-433d-80d2-6bad896374bf" providerId="ADAL" clId="{11C036D5-596C-4FA8-864C-D707424EC4D0}" dt="2018-08-12T19:13:35.006" v="1018" actId="478"/>
          <ac:cxnSpMkLst>
            <pc:docMk/>
            <pc:sldMk cId="1065542814" sldId="283"/>
            <ac:cxnSpMk id="11" creationId="{17A13DF4-C7A5-48BC-A877-CA18439A2CC2}"/>
          </ac:cxnSpMkLst>
        </pc:cxnChg>
        <pc:cxnChg chg="add mod">
          <ac:chgData name="Paul Tinkler" userId="bcebf29c-73c2-433d-80d2-6bad896374bf" providerId="ADAL" clId="{11C036D5-596C-4FA8-864C-D707424EC4D0}" dt="2018-08-12T19:16:17.252" v="1036" actId="14100"/>
          <ac:cxnSpMkLst>
            <pc:docMk/>
            <pc:sldMk cId="1065542814" sldId="283"/>
            <ac:cxnSpMk id="15" creationId="{08AF9B14-B815-4B7B-BE70-2214E4422725}"/>
          </ac:cxnSpMkLst>
        </pc:cxnChg>
        <pc:cxnChg chg="add del mod">
          <ac:chgData name="Paul Tinkler" userId="bcebf29c-73c2-433d-80d2-6bad896374bf" providerId="ADAL" clId="{11C036D5-596C-4FA8-864C-D707424EC4D0}" dt="2018-08-12T19:24:20.309" v="1108" actId="478"/>
          <ac:cxnSpMkLst>
            <pc:docMk/>
            <pc:sldMk cId="1065542814" sldId="283"/>
            <ac:cxnSpMk id="20" creationId="{3BDA0617-5D17-45FE-8A52-6B48BFC9CF28}"/>
          </ac:cxnSpMkLst>
        </pc:cxnChg>
        <pc:cxnChg chg="add mod">
          <ac:chgData name="Paul Tinkler" userId="bcebf29c-73c2-433d-80d2-6bad896374bf" providerId="ADAL" clId="{11C036D5-596C-4FA8-864C-D707424EC4D0}" dt="2018-08-12T19:25:20.817" v="1117" actId="1582"/>
          <ac:cxnSpMkLst>
            <pc:docMk/>
            <pc:sldMk cId="1065542814" sldId="283"/>
            <ac:cxnSpMk id="23" creationId="{E122E40F-2B4C-453B-B4B2-069A97CE8784}"/>
          </ac:cxnSpMkLst>
        </pc:cxnChg>
        <pc:cxnChg chg="add mod">
          <ac:chgData name="Paul Tinkler" userId="bcebf29c-73c2-433d-80d2-6bad896374bf" providerId="ADAL" clId="{11C036D5-596C-4FA8-864C-D707424EC4D0}" dt="2018-08-12T19:25:39.463" v="1119" actId="1076"/>
          <ac:cxnSpMkLst>
            <pc:docMk/>
            <pc:sldMk cId="1065542814" sldId="283"/>
            <ac:cxnSpMk id="25" creationId="{64F65366-0032-45B9-A150-44FA388DD53F}"/>
          </ac:cxnSpMkLst>
        </pc:cxnChg>
      </pc:sldChg>
      <pc:sldChg chg="addSp delSp modSp add modNotesTx">
        <pc:chgData name="Paul Tinkler" userId="bcebf29c-73c2-433d-80d2-6bad896374bf" providerId="ADAL" clId="{11C036D5-596C-4FA8-864C-D707424EC4D0}" dt="2018-08-30T11:08:41.882" v="1353" actId="20577"/>
        <pc:sldMkLst>
          <pc:docMk/>
          <pc:sldMk cId="1778684473" sldId="284"/>
        </pc:sldMkLst>
        <pc:spChg chg="mod">
          <ac:chgData name="Paul Tinkler" userId="bcebf29c-73c2-433d-80d2-6bad896374bf" providerId="ADAL" clId="{11C036D5-596C-4FA8-864C-D707424EC4D0}" dt="2018-08-30T11:06:09.423" v="1349" actId="20577"/>
          <ac:spMkLst>
            <pc:docMk/>
            <pc:sldMk cId="1778684473" sldId="284"/>
            <ac:spMk id="2" creationId="{4995BC13-BAA2-454C-9745-3C22166A2A73}"/>
          </ac:spMkLst>
        </pc:spChg>
        <pc:spChg chg="del">
          <ac:chgData name="Paul Tinkler" userId="bcebf29c-73c2-433d-80d2-6bad896374bf" providerId="ADAL" clId="{11C036D5-596C-4FA8-864C-D707424EC4D0}" dt="2018-08-30T11:06:43.509" v="1350"/>
          <ac:spMkLst>
            <pc:docMk/>
            <pc:sldMk cId="1778684473" sldId="284"/>
            <ac:spMk id="3" creationId="{7F643F44-5A84-49EE-8E6F-917C6D72E99B}"/>
          </ac:spMkLst>
        </pc:spChg>
        <pc:picChg chg="add mod">
          <ac:chgData name="Paul Tinkler" userId="bcebf29c-73c2-433d-80d2-6bad896374bf" providerId="ADAL" clId="{11C036D5-596C-4FA8-864C-D707424EC4D0}" dt="2018-08-30T11:06:52.803" v="1352" actId="14100"/>
          <ac:picMkLst>
            <pc:docMk/>
            <pc:sldMk cId="1778684473" sldId="284"/>
            <ac:picMk id="4" creationId="{694E3A06-DB42-40F4-BBE7-E24494548814}"/>
          </ac:picMkLst>
        </pc:picChg>
      </pc:sldChg>
      <pc:sldChg chg="modSp add del">
        <pc:chgData name="Paul Tinkler" userId="bcebf29c-73c2-433d-80d2-6bad896374bf" providerId="ADAL" clId="{11C036D5-596C-4FA8-864C-D707424EC4D0}" dt="2018-08-30T11:05:57.696" v="1346" actId="2696"/>
        <pc:sldMkLst>
          <pc:docMk/>
          <pc:sldMk cId="4169253379" sldId="284"/>
        </pc:sldMkLst>
        <pc:spChg chg="mod">
          <ac:chgData name="Paul Tinkler" userId="bcebf29c-73c2-433d-80d2-6bad896374bf" providerId="ADAL" clId="{11C036D5-596C-4FA8-864C-D707424EC4D0}" dt="2018-08-30T11:05:45.333" v="1345"/>
          <ac:spMkLst>
            <pc:docMk/>
            <pc:sldMk cId="4169253379" sldId="284"/>
            <ac:spMk id="2" creationId="{DB9F78CF-A297-48F3-97F0-FC184B8C1546}"/>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3C944AC-DA00-4681-A141-C0CA777502D3}" type="doc">
      <dgm:prSet loTypeId="urn:microsoft.com/office/officeart/2005/8/layout/chart3" loCatId="cycle" qsTypeId="urn:microsoft.com/office/officeart/2005/8/quickstyle/simple1" qsCatId="simple" csTypeId="urn:microsoft.com/office/officeart/2005/8/colors/colorful1" csCatId="colorful" phldr="1"/>
      <dgm:spPr/>
    </dgm:pt>
    <dgm:pt modelId="{6B2FA5D2-5A25-4298-A48C-7AB9BE014D18}">
      <dgm:prSet phldrT="[Text]"/>
      <dgm:spPr/>
      <dgm:t>
        <a:bodyPr/>
        <a:lstStyle/>
        <a:p>
          <a:r>
            <a:rPr lang="en-GB" dirty="0">
              <a:solidFill>
                <a:schemeClr val="bg2">
                  <a:lumMod val="25000"/>
                </a:schemeClr>
              </a:solidFill>
            </a:rPr>
            <a:t>Self Awareness</a:t>
          </a:r>
        </a:p>
      </dgm:t>
    </dgm:pt>
    <dgm:pt modelId="{02F01A0A-1BDF-4E84-BAE8-74F451720045}" type="parTrans" cxnId="{8ED5D53A-D204-4704-BB4F-CC3DA0889F95}">
      <dgm:prSet/>
      <dgm:spPr/>
      <dgm:t>
        <a:bodyPr/>
        <a:lstStyle/>
        <a:p>
          <a:endParaRPr lang="en-GB"/>
        </a:p>
      </dgm:t>
    </dgm:pt>
    <dgm:pt modelId="{F293E096-0FFA-46C4-A5A3-1EB0796CD695}" type="sibTrans" cxnId="{8ED5D53A-D204-4704-BB4F-CC3DA0889F95}">
      <dgm:prSet/>
      <dgm:spPr/>
      <dgm:t>
        <a:bodyPr/>
        <a:lstStyle/>
        <a:p>
          <a:endParaRPr lang="en-GB"/>
        </a:p>
      </dgm:t>
    </dgm:pt>
    <dgm:pt modelId="{444DFEAE-34B4-4986-AB6C-8F3169093CAD}">
      <dgm:prSet phldrT="[Text]"/>
      <dgm:spPr/>
      <dgm:t>
        <a:bodyPr/>
        <a:lstStyle/>
        <a:p>
          <a:r>
            <a:rPr lang="en-GB" dirty="0"/>
            <a:t>Empathy</a:t>
          </a:r>
        </a:p>
      </dgm:t>
    </dgm:pt>
    <dgm:pt modelId="{EBF41FED-9FD5-4D32-B2C4-6D30091E5EC7}" type="parTrans" cxnId="{7B8154D4-7C61-4B37-B72A-C58DF55E5E4C}">
      <dgm:prSet/>
      <dgm:spPr/>
      <dgm:t>
        <a:bodyPr/>
        <a:lstStyle/>
        <a:p>
          <a:endParaRPr lang="en-GB"/>
        </a:p>
      </dgm:t>
    </dgm:pt>
    <dgm:pt modelId="{6CC7746A-07CD-4CAA-8AA1-80C2497977E8}" type="sibTrans" cxnId="{7B8154D4-7C61-4B37-B72A-C58DF55E5E4C}">
      <dgm:prSet/>
      <dgm:spPr/>
      <dgm:t>
        <a:bodyPr/>
        <a:lstStyle/>
        <a:p>
          <a:endParaRPr lang="en-GB"/>
        </a:p>
      </dgm:t>
    </dgm:pt>
    <dgm:pt modelId="{2F62B3FD-B6D7-4F74-84CA-41851C5C334E}">
      <dgm:prSet phldrT="[Text]"/>
      <dgm:spPr/>
      <dgm:t>
        <a:bodyPr/>
        <a:lstStyle/>
        <a:p>
          <a:r>
            <a:rPr lang="en-GB" dirty="0"/>
            <a:t>Social Skill</a:t>
          </a:r>
        </a:p>
      </dgm:t>
    </dgm:pt>
    <dgm:pt modelId="{9B0035B5-31FB-4422-9587-8AF4E39D38CD}" type="parTrans" cxnId="{3F79AFA2-A73F-4A20-B1BB-0B6746C3296F}">
      <dgm:prSet/>
      <dgm:spPr/>
      <dgm:t>
        <a:bodyPr/>
        <a:lstStyle/>
        <a:p>
          <a:endParaRPr lang="en-GB"/>
        </a:p>
      </dgm:t>
    </dgm:pt>
    <dgm:pt modelId="{472333BF-26DA-47DC-BEB9-A95ADB27B111}" type="sibTrans" cxnId="{3F79AFA2-A73F-4A20-B1BB-0B6746C3296F}">
      <dgm:prSet/>
      <dgm:spPr/>
      <dgm:t>
        <a:bodyPr/>
        <a:lstStyle/>
        <a:p>
          <a:endParaRPr lang="en-GB"/>
        </a:p>
      </dgm:t>
    </dgm:pt>
    <dgm:pt modelId="{62B82D04-95B7-4F7F-960D-A1D7A68B8DE3}">
      <dgm:prSet/>
      <dgm:spPr/>
      <dgm:t>
        <a:bodyPr/>
        <a:lstStyle/>
        <a:p>
          <a:r>
            <a:rPr lang="en-GB" baseline="0" dirty="0"/>
            <a:t>Self Regulation</a:t>
          </a:r>
        </a:p>
      </dgm:t>
    </dgm:pt>
    <dgm:pt modelId="{5E936E87-6484-421A-B271-D66447E48B39}" type="parTrans" cxnId="{514C5368-E1CB-4C3F-A0EC-E2AB796DA89D}">
      <dgm:prSet/>
      <dgm:spPr/>
      <dgm:t>
        <a:bodyPr/>
        <a:lstStyle/>
        <a:p>
          <a:endParaRPr lang="en-GB"/>
        </a:p>
      </dgm:t>
    </dgm:pt>
    <dgm:pt modelId="{958CCAA0-308A-4C75-8F1D-38F893904CF7}" type="sibTrans" cxnId="{514C5368-E1CB-4C3F-A0EC-E2AB796DA89D}">
      <dgm:prSet/>
      <dgm:spPr/>
      <dgm:t>
        <a:bodyPr/>
        <a:lstStyle/>
        <a:p>
          <a:endParaRPr lang="en-GB"/>
        </a:p>
      </dgm:t>
    </dgm:pt>
    <dgm:pt modelId="{04DD0AC6-011F-4049-9C8D-7A2D22EDE077}">
      <dgm:prSet/>
      <dgm:spPr/>
      <dgm:t>
        <a:bodyPr/>
        <a:lstStyle/>
        <a:p>
          <a:r>
            <a:rPr lang="en-GB" baseline="0" dirty="0"/>
            <a:t>Motivation</a:t>
          </a:r>
        </a:p>
      </dgm:t>
    </dgm:pt>
    <dgm:pt modelId="{86D31625-7096-4AB9-A3EB-B08FF6540201}" type="parTrans" cxnId="{2E68AFFE-C2C9-4573-8554-7235598300D2}">
      <dgm:prSet/>
      <dgm:spPr/>
      <dgm:t>
        <a:bodyPr/>
        <a:lstStyle/>
        <a:p>
          <a:endParaRPr lang="en-GB"/>
        </a:p>
      </dgm:t>
    </dgm:pt>
    <dgm:pt modelId="{5ECE1FBB-2DCD-4545-B97F-F88974C1C05F}" type="sibTrans" cxnId="{2E68AFFE-C2C9-4573-8554-7235598300D2}">
      <dgm:prSet/>
      <dgm:spPr/>
      <dgm:t>
        <a:bodyPr/>
        <a:lstStyle/>
        <a:p>
          <a:endParaRPr lang="en-GB"/>
        </a:p>
      </dgm:t>
    </dgm:pt>
    <dgm:pt modelId="{98CE3730-396A-4674-84D0-F0D9501A4E61}" type="pres">
      <dgm:prSet presAssocID="{13C944AC-DA00-4681-A141-C0CA777502D3}" presName="compositeShape" presStyleCnt="0">
        <dgm:presLayoutVars>
          <dgm:chMax val="7"/>
          <dgm:dir/>
          <dgm:resizeHandles val="exact"/>
        </dgm:presLayoutVars>
      </dgm:prSet>
      <dgm:spPr/>
    </dgm:pt>
    <dgm:pt modelId="{90AA4D4B-4D0E-4F88-B743-F25EF9EF196B}" type="pres">
      <dgm:prSet presAssocID="{13C944AC-DA00-4681-A141-C0CA777502D3}" presName="wedge1" presStyleLbl="node1" presStyleIdx="0" presStyleCnt="5" custLinFactNeighborX="-15143" custLinFactNeighborY="-7762"/>
      <dgm:spPr/>
      <dgm:t>
        <a:bodyPr/>
        <a:lstStyle/>
        <a:p>
          <a:endParaRPr lang="en-US"/>
        </a:p>
      </dgm:t>
    </dgm:pt>
    <dgm:pt modelId="{B1CF2C4D-E230-4AB3-BB39-1DFD26B6A9B3}" type="pres">
      <dgm:prSet presAssocID="{13C944AC-DA00-4681-A141-C0CA777502D3}" presName="wedge1Tx" presStyleLbl="node1" presStyleIdx="0" presStyleCnt="5">
        <dgm:presLayoutVars>
          <dgm:chMax val="0"/>
          <dgm:chPref val="0"/>
          <dgm:bulletEnabled val="1"/>
        </dgm:presLayoutVars>
      </dgm:prSet>
      <dgm:spPr/>
      <dgm:t>
        <a:bodyPr/>
        <a:lstStyle/>
        <a:p>
          <a:endParaRPr lang="en-US"/>
        </a:p>
      </dgm:t>
    </dgm:pt>
    <dgm:pt modelId="{179E832D-7C1D-469D-9088-BB2F2F0C0782}" type="pres">
      <dgm:prSet presAssocID="{13C944AC-DA00-4681-A141-C0CA777502D3}" presName="wedge2" presStyleLbl="node1" presStyleIdx="1" presStyleCnt="5" custLinFactNeighborX="-11905" custLinFactNeighborY="-10266"/>
      <dgm:spPr/>
      <dgm:t>
        <a:bodyPr/>
        <a:lstStyle/>
        <a:p>
          <a:endParaRPr lang="en-US"/>
        </a:p>
      </dgm:t>
    </dgm:pt>
    <dgm:pt modelId="{748DC068-BA0F-47DB-944A-49D51FCE3BF2}" type="pres">
      <dgm:prSet presAssocID="{13C944AC-DA00-4681-A141-C0CA777502D3}" presName="wedge2Tx" presStyleLbl="node1" presStyleIdx="1" presStyleCnt="5">
        <dgm:presLayoutVars>
          <dgm:chMax val="0"/>
          <dgm:chPref val="0"/>
          <dgm:bulletEnabled val="1"/>
        </dgm:presLayoutVars>
      </dgm:prSet>
      <dgm:spPr/>
      <dgm:t>
        <a:bodyPr/>
        <a:lstStyle/>
        <a:p>
          <a:endParaRPr lang="en-US"/>
        </a:p>
      </dgm:t>
    </dgm:pt>
    <dgm:pt modelId="{6C8FD4F2-A6CC-4BCB-B583-8B615ACD38DA}" type="pres">
      <dgm:prSet presAssocID="{13C944AC-DA00-4681-A141-C0CA777502D3}" presName="wedge3" presStyleLbl="node1" presStyleIdx="2" presStyleCnt="5" custLinFactNeighborX="-13393" custLinFactNeighborY="-10187"/>
      <dgm:spPr/>
      <dgm:t>
        <a:bodyPr/>
        <a:lstStyle/>
        <a:p>
          <a:endParaRPr lang="en-US"/>
        </a:p>
      </dgm:t>
    </dgm:pt>
    <dgm:pt modelId="{F65C4A01-9BBC-42B5-84AF-9B11B16292B0}" type="pres">
      <dgm:prSet presAssocID="{13C944AC-DA00-4681-A141-C0CA777502D3}" presName="wedge3Tx" presStyleLbl="node1" presStyleIdx="2" presStyleCnt="5">
        <dgm:presLayoutVars>
          <dgm:chMax val="0"/>
          <dgm:chPref val="0"/>
          <dgm:bulletEnabled val="1"/>
        </dgm:presLayoutVars>
      </dgm:prSet>
      <dgm:spPr/>
      <dgm:t>
        <a:bodyPr/>
        <a:lstStyle/>
        <a:p>
          <a:endParaRPr lang="en-US"/>
        </a:p>
      </dgm:t>
    </dgm:pt>
    <dgm:pt modelId="{85EF051E-BF35-425F-8357-F45B39BF2DA0}" type="pres">
      <dgm:prSet presAssocID="{13C944AC-DA00-4681-A141-C0CA777502D3}" presName="wedge4" presStyleLbl="node1" presStyleIdx="3" presStyleCnt="5" custLinFactNeighborX="-13393" custLinFactNeighborY="-11226"/>
      <dgm:spPr/>
      <dgm:t>
        <a:bodyPr/>
        <a:lstStyle/>
        <a:p>
          <a:endParaRPr lang="en-US"/>
        </a:p>
      </dgm:t>
    </dgm:pt>
    <dgm:pt modelId="{05F65B17-F047-4589-8765-55B9E9EE195E}" type="pres">
      <dgm:prSet presAssocID="{13C944AC-DA00-4681-A141-C0CA777502D3}" presName="wedge4Tx" presStyleLbl="node1" presStyleIdx="3" presStyleCnt="5">
        <dgm:presLayoutVars>
          <dgm:chMax val="0"/>
          <dgm:chPref val="0"/>
          <dgm:bulletEnabled val="1"/>
        </dgm:presLayoutVars>
      </dgm:prSet>
      <dgm:spPr/>
      <dgm:t>
        <a:bodyPr/>
        <a:lstStyle/>
        <a:p>
          <a:endParaRPr lang="en-US"/>
        </a:p>
      </dgm:t>
    </dgm:pt>
    <dgm:pt modelId="{CD51A1DA-C378-4110-B70F-BCE66A2A878A}" type="pres">
      <dgm:prSet presAssocID="{13C944AC-DA00-4681-A141-C0CA777502D3}" presName="wedge5" presStyleLbl="node1" presStyleIdx="4" presStyleCnt="5" custLinFactNeighborX="-13196" custLinFactNeighborY="-12408"/>
      <dgm:spPr/>
      <dgm:t>
        <a:bodyPr/>
        <a:lstStyle/>
        <a:p>
          <a:endParaRPr lang="en-US"/>
        </a:p>
      </dgm:t>
    </dgm:pt>
    <dgm:pt modelId="{B9F2FF3F-88B2-4BE5-9309-3AD9FE085A93}" type="pres">
      <dgm:prSet presAssocID="{13C944AC-DA00-4681-A141-C0CA777502D3}" presName="wedge5Tx" presStyleLbl="node1" presStyleIdx="4" presStyleCnt="5">
        <dgm:presLayoutVars>
          <dgm:chMax val="0"/>
          <dgm:chPref val="0"/>
          <dgm:bulletEnabled val="1"/>
        </dgm:presLayoutVars>
      </dgm:prSet>
      <dgm:spPr/>
      <dgm:t>
        <a:bodyPr/>
        <a:lstStyle/>
        <a:p>
          <a:endParaRPr lang="en-US"/>
        </a:p>
      </dgm:t>
    </dgm:pt>
  </dgm:ptLst>
  <dgm:cxnLst>
    <dgm:cxn modelId="{7B8154D4-7C61-4B37-B72A-C58DF55E5E4C}" srcId="{13C944AC-DA00-4681-A141-C0CA777502D3}" destId="{444DFEAE-34B4-4986-AB6C-8F3169093CAD}" srcOrd="3" destOrd="0" parTransId="{EBF41FED-9FD5-4D32-B2C4-6D30091E5EC7}" sibTransId="{6CC7746A-07CD-4CAA-8AA1-80C2497977E8}"/>
    <dgm:cxn modelId="{3F79AFA2-A73F-4A20-B1BB-0B6746C3296F}" srcId="{13C944AC-DA00-4681-A141-C0CA777502D3}" destId="{2F62B3FD-B6D7-4F74-84CA-41851C5C334E}" srcOrd="4" destOrd="0" parTransId="{9B0035B5-31FB-4422-9587-8AF4E39D38CD}" sibTransId="{472333BF-26DA-47DC-BEB9-A95ADB27B111}"/>
    <dgm:cxn modelId="{9D60B19F-5C09-4C09-A0F2-E44D45C8B597}" type="presOf" srcId="{04DD0AC6-011F-4049-9C8D-7A2D22EDE077}" destId="{6C8FD4F2-A6CC-4BCB-B583-8B615ACD38DA}" srcOrd="0" destOrd="0" presId="urn:microsoft.com/office/officeart/2005/8/layout/chart3"/>
    <dgm:cxn modelId="{B9975D81-5986-4FD3-84DB-8B1E4B141D3A}" type="presOf" srcId="{2F62B3FD-B6D7-4F74-84CA-41851C5C334E}" destId="{CD51A1DA-C378-4110-B70F-BCE66A2A878A}" srcOrd="0" destOrd="0" presId="urn:microsoft.com/office/officeart/2005/8/layout/chart3"/>
    <dgm:cxn modelId="{FBDF578E-6143-4683-8FE5-13ED8683A8D6}" type="presOf" srcId="{6B2FA5D2-5A25-4298-A48C-7AB9BE014D18}" destId="{B1CF2C4D-E230-4AB3-BB39-1DFD26B6A9B3}" srcOrd="1" destOrd="0" presId="urn:microsoft.com/office/officeart/2005/8/layout/chart3"/>
    <dgm:cxn modelId="{F44663A7-5018-44E0-8D60-0564187A6973}" type="presOf" srcId="{444DFEAE-34B4-4986-AB6C-8F3169093CAD}" destId="{85EF051E-BF35-425F-8357-F45B39BF2DA0}" srcOrd="0" destOrd="0" presId="urn:microsoft.com/office/officeart/2005/8/layout/chart3"/>
    <dgm:cxn modelId="{FBAE919D-0F6F-47E9-A317-7BF41C78C16E}" type="presOf" srcId="{444DFEAE-34B4-4986-AB6C-8F3169093CAD}" destId="{05F65B17-F047-4589-8765-55B9E9EE195E}" srcOrd="1" destOrd="0" presId="urn:microsoft.com/office/officeart/2005/8/layout/chart3"/>
    <dgm:cxn modelId="{B31CEBDB-270B-4EC6-9A7B-1F62D87DA54A}" type="presOf" srcId="{04DD0AC6-011F-4049-9C8D-7A2D22EDE077}" destId="{F65C4A01-9BBC-42B5-84AF-9B11B16292B0}" srcOrd="1" destOrd="0" presId="urn:microsoft.com/office/officeart/2005/8/layout/chart3"/>
    <dgm:cxn modelId="{514C5368-E1CB-4C3F-A0EC-E2AB796DA89D}" srcId="{13C944AC-DA00-4681-A141-C0CA777502D3}" destId="{62B82D04-95B7-4F7F-960D-A1D7A68B8DE3}" srcOrd="1" destOrd="0" parTransId="{5E936E87-6484-421A-B271-D66447E48B39}" sibTransId="{958CCAA0-308A-4C75-8F1D-38F893904CF7}"/>
    <dgm:cxn modelId="{31D9AB96-DA3D-4072-B899-11B09D9E3005}" type="presOf" srcId="{2F62B3FD-B6D7-4F74-84CA-41851C5C334E}" destId="{B9F2FF3F-88B2-4BE5-9309-3AD9FE085A93}" srcOrd="1" destOrd="0" presId="urn:microsoft.com/office/officeart/2005/8/layout/chart3"/>
    <dgm:cxn modelId="{9EDD3E39-98DB-49A2-AB24-B13627225CC7}" type="presOf" srcId="{62B82D04-95B7-4F7F-960D-A1D7A68B8DE3}" destId="{748DC068-BA0F-47DB-944A-49D51FCE3BF2}" srcOrd="1" destOrd="0" presId="urn:microsoft.com/office/officeart/2005/8/layout/chart3"/>
    <dgm:cxn modelId="{5E00F6EE-9AB6-4C2E-8805-7B817FEEBDDA}" type="presOf" srcId="{6B2FA5D2-5A25-4298-A48C-7AB9BE014D18}" destId="{90AA4D4B-4D0E-4F88-B743-F25EF9EF196B}" srcOrd="0" destOrd="0" presId="urn:microsoft.com/office/officeart/2005/8/layout/chart3"/>
    <dgm:cxn modelId="{93DDA5B0-E9A5-4CAE-A705-0EDF58DD82EE}" type="presOf" srcId="{62B82D04-95B7-4F7F-960D-A1D7A68B8DE3}" destId="{179E832D-7C1D-469D-9088-BB2F2F0C0782}" srcOrd="0" destOrd="0" presId="urn:microsoft.com/office/officeart/2005/8/layout/chart3"/>
    <dgm:cxn modelId="{8ED5D53A-D204-4704-BB4F-CC3DA0889F95}" srcId="{13C944AC-DA00-4681-A141-C0CA777502D3}" destId="{6B2FA5D2-5A25-4298-A48C-7AB9BE014D18}" srcOrd="0" destOrd="0" parTransId="{02F01A0A-1BDF-4E84-BAE8-74F451720045}" sibTransId="{F293E096-0FFA-46C4-A5A3-1EB0796CD695}"/>
    <dgm:cxn modelId="{2E68AFFE-C2C9-4573-8554-7235598300D2}" srcId="{13C944AC-DA00-4681-A141-C0CA777502D3}" destId="{04DD0AC6-011F-4049-9C8D-7A2D22EDE077}" srcOrd="2" destOrd="0" parTransId="{86D31625-7096-4AB9-A3EB-B08FF6540201}" sibTransId="{5ECE1FBB-2DCD-4545-B97F-F88974C1C05F}"/>
    <dgm:cxn modelId="{3B9A087E-B586-4A06-BB88-48ECACFD29D1}" type="presOf" srcId="{13C944AC-DA00-4681-A141-C0CA777502D3}" destId="{98CE3730-396A-4674-84D0-F0D9501A4E61}" srcOrd="0" destOrd="0" presId="urn:microsoft.com/office/officeart/2005/8/layout/chart3"/>
    <dgm:cxn modelId="{0B2888E9-3D9E-4449-A0A0-B0DA2E7EDDC5}" type="presParOf" srcId="{98CE3730-396A-4674-84D0-F0D9501A4E61}" destId="{90AA4D4B-4D0E-4F88-B743-F25EF9EF196B}" srcOrd="0" destOrd="0" presId="urn:microsoft.com/office/officeart/2005/8/layout/chart3"/>
    <dgm:cxn modelId="{0F9D295A-5A37-4FD8-9A4F-EB6BF0FB109C}" type="presParOf" srcId="{98CE3730-396A-4674-84D0-F0D9501A4E61}" destId="{B1CF2C4D-E230-4AB3-BB39-1DFD26B6A9B3}" srcOrd="1" destOrd="0" presId="urn:microsoft.com/office/officeart/2005/8/layout/chart3"/>
    <dgm:cxn modelId="{CEED6968-AC60-4783-917C-0561A539A678}" type="presParOf" srcId="{98CE3730-396A-4674-84D0-F0D9501A4E61}" destId="{179E832D-7C1D-469D-9088-BB2F2F0C0782}" srcOrd="2" destOrd="0" presId="urn:microsoft.com/office/officeart/2005/8/layout/chart3"/>
    <dgm:cxn modelId="{662930D8-5070-4C38-8872-BDCD437D3F45}" type="presParOf" srcId="{98CE3730-396A-4674-84D0-F0D9501A4E61}" destId="{748DC068-BA0F-47DB-944A-49D51FCE3BF2}" srcOrd="3" destOrd="0" presId="urn:microsoft.com/office/officeart/2005/8/layout/chart3"/>
    <dgm:cxn modelId="{0F2530B0-2109-49A1-84E4-A47545940BC5}" type="presParOf" srcId="{98CE3730-396A-4674-84D0-F0D9501A4E61}" destId="{6C8FD4F2-A6CC-4BCB-B583-8B615ACD38DA}" srcOrd="4" destOrd="0" presId="urn:microsoft.com/office/officeart/2005/8/layout/chart3"/>
    <dgm:cxn modelId="{3DC3EA48-964F-404A-82A2-19ACF00C97EB}" type="presParOf" srcId="{98CE3730-396A-4674-84D0-F0D9501A4E61}" destId="{F65C4A01-9BBC-42B5-84AF-9B11B16292B0}" srcOrd="5" destOrd="0" presId="urn:microsoft.com/office/officeart/2005/8/layout/chart3"/>
    <dgm:cxn modelId="{A70E7E2A-F587-4C79-BC18-6F2DC1E8F914}" type="presParOf" srcId="{98CE3730-396A-4674-84D0-F0D9501A4E61}" destId="{85EF051E-BF35-425F-8357-F45B39BF2DA0}" srcOrd="6" destOrd="0" presId="urn:microsoft.com/office/officeart/2005/8/layout/chart3"/>
    <dgm:cxn modelId="{74F5B193-D865-47D2-A317-19FD217626F7}" type="presParOf" srcId="{98CE3730-396A-4674-84D0-F0D9501A4E61}" destId="{05F65B17-F047-4589-8765-55B9E9EE195E}" srcOrd="7" destOrd="0" presId="urn:microsoft.com/office/officeart/2005/8/layout/chart3"/>
    <dgm:cxn modelId="{DD37F205-4179-4BE2-A2C8-B37FCD23FCA8}" type="presParOf" srcId="{98CE3730-396A-4674-84D0-F0D9501A4E61}" destId="{CD51A1DA-C378-4110-B70F-BCE66A2A878A}" srcOrd="8" destOrd="0" presId="urn:microsoft.com/office/officeart/2005/8/layout/chart3"/>
    <dgm:cxn modelId="{E42A77B3-AC92-4747-B72A-033158C2C3C9}" type="presParOf" srcId="{98CE3730-396A-4674-84D0-F0D9501A4E61}" destId="{B9F2FF3F-88B2-4BE5-9309-3AD9FE085A93}" srcOrd="9" destOrd="0" presId="urn:microsoft.com/office/officeart/2005/8/layout/chart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0AA4D4B-4D0E-4F88-B743-F25EF9EF196B}">
      <dsp:nvSpPr>
        <dsp:cNvPr id="0" name=""/>
        <dsp:cNvSpPr/>
      </dsp:nvSpPr>
      <dsp:spPr>
        <a:xfrm>
          <a:off x="1178553" y="-29536"/>
          <a:ext cx="4551680" cy="4551680"/>
        </a:xfrm>
        <a:prstGeom prst="pie">
          <a:avLst>
            <a:gd name="adj1" fmla="val 16200000"/>
            <a:gd name="adj2" fmla="val 20520000"/>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7940" tIns="27940" rIns="27940" bIns="27940" numCol="1" spcCol="1270" anchor="ctr" anchorCtr="0">
          <a:noAutofit/>
        </a:bodyPr>
        <a:lstStyle/>
        <a:p>
          <a:pPr lvl="0" algn="ctr" defTabSz="977900">
            <a:lnSpc>
              <a:spcPct val="90000"/>
            </a:lnSpc>
            <a:spcBef>
              <a:spcPct val="0"/>
            </a:spcBef>
            <a:spcAft>
              <a:spcPct val="35000"/>
            </a:spcAft>
          </a:pPr>
          <a:r>
            <a:rPr lang="en-GB" sz="2200" kern="1200" dirty="0">
              <a:solidFill>
                <a:schemeClr val="bg2">
                  <a:lumMod val="25000"/>
                </a:schemeClr>
              </a:solidFill>
            </a:rPr>
            <a:t>Self Awareness</a:t>
          </a:r>
        </a:p>
      </dsp:txBody>
      <dsp:txXfrm>
        <a:off x="3511831" y="650506"/>
        <a:ext cx="1544320" cy="1056640"/>
      </dsp:txXfrm>
    </dsp:sp>
    <dsp:sp modelId="{179E832D-7C1D-469D-9088-BB2F2F0C0782}">
      <dsp:nvSpPr>
        <dsp:cNvPr id="0" name=""/>
        <dsp:cNvSpPr/>
      </dsp:nvSpPr>
      <dsp:spPr>
        <a:xfrm>
          <a:off x="1166627" y="75945"/>
          <a:ext cx="4551680" cy="4551680"/>
        </a:xfrm>
        <a:prstGeom prst="pie">
          <a:avLst>
            <a:gd name="adj1" fmla="val 20520000"/>
            <a:gd name="adj2" fmla="val 3240000"/>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7940" tIns="27940" rIns="27940" bIns="27940" numCol="1" spcCol="1270" anchor="ctr" anchorCtr="0">
          <a:noAutofit/>
        </a:bodyPr>
        <a:lstStyle/>
        <a:p>
          <a:pPr lvl="0" algn="ctr" defTabSz="977900">
            <a:lnSpc>
              <a:spcPct val="90000"/>
            </a:lnSpc>
            <a:spcBef>
              <a:spcPct val="0"/>
            </a:spcBef>
            <a:spcAft>
              <a:spcPct val="35000"/>
            </a:spcAft>
          </a:pPr>
          <a:r>
            <a:rPr lang="en-GB" sz="2200" kern="1200" baseline="0" dirty="0"/>
            <a:t>Self Regulation</a:t>
          </a:r>
        </a:p>
      </dsp:txBody>
      <dsp:txXfrm>
        <a:off x="4141476" y="2135039"/>
        <a:ext cx="1354666" cy="1143338"/>
      </dsp:txXfrm>
    </dsp:sp>
    <dsp:sp modelId="{6C8FD4F2-A6CC-4BCB-B583-8B615ACD38DA}">
      <dsp:nvSpPr>
        <dsp:cNvPr id="0" name=""/>
        <dsp:cNvSpPr/>
      </dsp:nvSpPr>
      <dsp:spPr>
        <a:xfrm>
          <a:off x="1098898" y="79541"/>
          <a:ext cx="4551680" cy="4551680"/>
        </a:xfrm>
        <a:prstGeom prst="pie">
          <a:avLst>
            <a:gd name="adj1" fmla="val 3240000"/>
            <a:gd name="adj2" fmla="val 7560000"/>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7940" tIns="27940" rIns="27940" bIns="27940" numCol="1" spcCol="1270" anchor="ctr" anchorCtr="0">
          <a:noAutofit/>
        </a:bodyPr>
        <a:lstStyle/>
        <a:p>
          <a:pPr lvl="0" algn="ctr" defTabSz="977900">
            <a:lnSpc>
              <a:spcPct val="90000"/>
            </a:lnSpc>
            <a:spcBef>
              <a:spcPct val="0"/>
            </a:spcBef>
            <a:spcAft>
              <a:spcPct val="35000"/>
            </a:spcAft>
          </a:pPr>
          <a:r>
            <a:rPr lang="en-GB" sz="2200" kern="1200" baseline="0" dirty="0"/>
            <a:t>Motivation</a:t>
          </a:r>
        </a:p>
      </dsp:txBody>
      <dsp:txXfrm>
        <a:off x="2561939" y="3493301"/>
        <a:ext cx="1625600" cy="975360"/>
      </dsp:txXfrm>
    </dsp:sp>
    <dsp:sp modelId="{85EF051E-BF35-425F-8357-F45B39BF2DA0}">
      <dsp:nvSpPr>
        <dsp:cNvPr id="0" name=""/>
        <dsp:cNvSpPr/>
      </dsp:nvSpPr>
      <dsp:spPr>
        <a:xfrm>
          <a:off x="1098898" y="32249"/>
          <a:ext cx="4551680" cy="4551680"/>
        </a:xfrm>
        <a:prstGeom prst="pie">
          <a:avLst>
            <a:gd name="adj1" fmla="val 7560000"/>
            <a:gd name="adj2" fmla="val 11880000"/>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7940" tIns="27940" rIns="27940" bIns="27940" numCol="1" spcCol="1270" anchor="ctr" anchorCtr="0">
          <a:noAutofit/>
        </a:bodyPr>
        <a:lstStyle/>
        <a:p>
          <a:pPr lvl="0" algn="ctr" defTabSz="977900">
            <a:lnSpc>
              <a:spcPct val="90000"/>
            </a:lnSpc>
            <a:spcBef>
              <a:spcPct val="0"/>
            </a:spcBef>
            <a:spcAft>
              <a:spcPct val="35000"/>
            </a:spcAft>
          </a:pPr>
          <a:r>
            <a:rPr lang="en-GB" sz="2200" kern="1200" dirty="0"/>
            <a:t>Empathy</a:t>
          </a:r>
        </a:p>
      </dsp:txBody>
      <dsp:txXfrm>
        <a:off x="1315645" y="2091343"/>
        <a:ext cx="1354666" cy="1143338"/>
      </dsp:txXfrm>
    </dsp:sp>
    <dsp:sp modelId="{CD51A1DA-C378-4110-B70F-BCE66A2A878A}">
      <dsp:nvSpPr>
        <dsp:cNvPr id="0" name=""/>
        <dsp:cNvSpPr/>
      </dsp:nvSpPr>
      <dsp:spPr>
        <a:xfrm>
          <a:off x="1107865" y="-21551"/>
          <a:ext cx="4551680" cy="4551680"/>
        </a:xfrm>
        <a:prstGeom prst="pie">
          <a:avLst>
            <a:gd name="adj1" fmla="val 11880000"/>
            <a:gd name="adj2" fmla="val 16200000"/>
          </a:avLst>
        </a:prstGeom>
        <a:solidFill>
          <a:schemeClr val="accent6">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7940" tIns="27940" rIns="27940" bIns="27940" numCol="1" spcCol="1270" anchor="ctr" anchorCtr="0">
          <a:noAutofit/>
        </a:bodyPr>
        <a:lstStyle/>
        <a:p>
          <a:pPr lvl="0" algn="ctr" defTabSz="977900">
            <a:lnSpc>
              <a:spcPct val="90000"/>
            </a:lnSpc>
            <a:spcBef>
              <a:spcPct val="0"/>
            </a:spcBef>
            <a:spcAft>
              <a:spcPct val="35000"/>
            </a:spcAft>
          </a:pPr>
          <a:r>
            <a:rPr lang="en-GB" sz="2200" kern="1200" dirty="0"/>
            <a:t>Social Skill</a:t>
          </a:r>
        </a:p>
      </dsp:txBody>
      <dsp:txXfrm>
        <a:off x="1771652" y="672038"/>
        <a:ext cx="1544320" cy="1056640"/>
      </dsp:txXfrm>
    </dsp:sp>
  </dsp:spTree>
</dsp:drawing>
</file>

<file path=ppt/diagrams/layout1.xml><?xml version="1.0" encoding="utf-8"?>
<dgm:layoutDef xmlns:dgm="http://schemas.openxmlformats.org/drawingml/2006/diagram" xmlns:a="http://schemas.openxmlformats.org/drawingml/2006/main" uniqueId="urn:microsoft.com/office/officeart/2005/8/layout/chart3">
  <dgm:title val=""/>
  <dgm:desc val=""/>
  <dgm:catLst>
    <dgm:cat type="relationship" pri="27000"/>
    <dgm:cat type="cycle" pri="8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ompositeShape">
    <dgm:varLst>
      <dgm:chMax val="7"/>
      <dgm:dir/>
      <dgm:resizeHandles val="exact"/>
    </dgm:varLst>
    <dgm:alg type="composite">
      <dgm:param type="horzAlign" val="ctr"/>
      <dgm:param type="vertAlign" val="mid"/>
      <dgm:param type="ar" val="1"/>
    </dgm:alg>
    <dgm:presOf/>
    <dgm:shape xmlns:r="http://schemas.openxmlformats.org/officeDocument/2006/relationships" r:blip="">
      <dgm:adjLst/>
    </dgm:shape>
    <dgm:choose name="Name0">
      <dgm:if name="Name1" axis="ch" ptType="node" func="cnt" op="equ" val="1">
        <dgm:constrLst>
          <dgm:constr type="l" for="ch" forName="wedge1" refType="w" fact="0.08"/>
          <dgm:constr type="t" for="ch" forName="wedge1" refType="w" fact="0.08"/>
          <dgm:constr type="w" for="ch" forName="wedge1" refType="w" fact="0.84"/>
          <dgm:constr type="h" for="ch" forName="wedge1" refType="h" fact="0.84"/>
          <dgm:constr type="l" for="ch" forName="wedge1Tx" refType="w" fact="0.205"/>
          <dgm:constr type="t" for="ch" forName="wedge1Tx" refType="h" fact="0.205"/>
          <dgm:constr type="w" for="ch" forName="wedge1Tx" refType="w" fact="0.59"/>
          <dgm:constr type="h" for="ch" forName="wedge1Tx" refType="h" fact="0.59"/>
          <dgm:constr type="primFontSz" for="ch" ptType="node" op="equ"/>
        </dgm:constrLst>
      </dgm:if>
      <dgm:if name="Name2" axis="ch" ptType="node" func="cnt" op="equ" val="2">
        <dgm:constrLst>
          <dgm:constr type="l" for="ch" forName="wedge1" refType="w" fact="0.1"/>
          <dgm:constr type="t" for="ch" forName="wedge1" refType="w" fact="0.08"/>
          <dgm:constr type="w" for="ch" forName="wedge1" refType="w" fact="0.84"/>
          <dgm:constr type="h" for="ch" forName="wedge1" refType="h" fact="0.84"/>
          <dgm:constr type="l" for="ch" forName="wedge1Tx" refType="w" fact="0.52"/>
          <dgm:constr type="t" for="ch" forName="wedge1Tx" refType="h" fact="0.205"/>
          <dgm:constr type="w" for="ch" forName="wedge1Tx" refType="w" fact="0.295"/>
          <dgm:constr type="h" for="ch" forName="wedge1Tx" refType="h" fact="0.59"/>
          <dgm:constr type="l" for="ch" forName="wedge2" refType="w" fact="0.08"/>
          <dgm:constr type="t" for="ch" forName="wedge2" refType="w" fact="0.08"/>
          <dgm:constr type="w" for="ch" forName="wedge2" refType="w" fact="0.84"/>
          <dgm:constr type="h" for="ch" forName="wedge2" refType="h" fact="0.84"/>
          <dgm:constr type="l" for="ch" forName="wedge2Tx" refType="w" fact="0.2"/>
          <dgm:constr type="t" for="ch" forName="wedge2Tx" refType="h" fact="0.205"/>
          <dgm:constr type="w" for="ch" forName="wedge2Tx" refType="w" fact="0.295"/>
          <dgm:constr type="h" for="ch" forName="wedge2Tx" refType="h" fact="0.59"/>
          <dgm:constr type="primFontSz" for="ch" ptType="node" op="equ"/>
        </dgm:constrLst>
      </dgm:if>
      <dgm:if name="Name3" axis="ch" ptType="node" func="cnt" op="equ" val="3">
        <dgm:choose name="Name4">
          <dgm:if name="Name5" func="var" arg="dir" op="equ" val="norm">
            <dgm:constrLst>
              <dgm:constr type="l" for="ch" forName="wedge1" refType="w" fact="0.1233"/>
              <dgm:constr type="t" for="ch" forName="wedge1" refType="w" fact="0.055"/>
              <dgm:constr type="w" for="ch" forName="wedge1" refType="w" fact="0.84"/>
              <dgm:constr type="h" for="ch" forName="wedge1" refType="h" fact="0.84"/>
              <dgm:constr type="l" for="ch" forName="wedge1Tx" refType="w" fact="0.58"/>
              <dgm:constr type="t" for="ch" forName="wedge1Tx" refType="h" fact="0.21"/>
              <dgm:constr type="w" for="ch" forName="wedge1Tx" refType="w" fact="0.285"/>
              <dgm:constr type="h" for="ch" forName="wedge1Tx" refType="h" fact="0.28"/>
              <dgm:constr type="l" for="ch" forName="wedge2" refType="w" fact="0.08"/>
              <dgm:constr type="t" for="ch" forName="wedge2" refType="w" fact="0.08"/>
              <dgm:constr type="w" for="ch" forName="wedge2" refType="w" fact="0.84"/>
              <dgm:constr type="h" for="ch" forName="wedge2" refType="h" fact="0.84"/>
              <dgm:constr type="l" for="ch" forName="wedge2Tx" refType="w" fact="0.31"/>
              <dgm:constr type="t" for="ch" forName="wedge2Tx" refType="h" fact="0.61"/>
              <dgm:constr type="w" for="ch" forName="wedge2Tx" refType="w" fact="0.38"/>
              <dgm:constr type="h" for="ch" forName="wedge2Tx" refType="h" fact="0.26"/>
              <dgm:constr type="l" for="ch" forName="wedge3" refType="w" fact="0.08"/>
              <dgm:constr type="t" for="ch" forName="wedge3" refType="w" fact="0.08"/>
              <dgm:constr type="w" for="ch" forName="wedge3" refType="w" fact="0.84"/>
              <dgm:constr type="h" for="ch" forName="wedge3" refType="h" fact="0.84"/>
              <dgm:constr type="l" for="ch" forName="wedge3Tx" refType="w" fact="0.17"/>
              <dgm:constr type="t" for="ch" forName="wedge3Tx" refType="h" fact="0.245"/>
              <dgm:constr type="w" for="ch" forName="wedge3Tx" refType="w" fact="0.285"/>
              <dgm:constr type="h" for="ch" forName="wedge3Tx" refType="h" fact="0.28"/>
              <dgm:constr type="primFontSz" for="ch" ptType="node" op="equ"/>
            </dgm:constrLst>
          </dgm:if>
          <dgm:else name="Name6">
            <dgm:constrLst>
              <dgm:constr type="l" for="ch" forName="wedge1" refType="w" fact="0.08"/>
              <dgm:constr type="t" for="ch" forName="wedge1" refType="w" fact="0.08"/>
              <dgm:constr type="w" for="ch" forName="wedge1" refType="w" fact="0.84"/>
              <dgm:constr type="h" for="ch" forName="wedge1" refType="h" fact="0.84"/>
              <dgm:constr type="l" for="ch" forName="wedge1Tx" refType="w" fact="0.545"/>
              <dgm:constr type="t" for="ch" forName="wedge1Tx" refType="h" fact="0.245"/>
              <dgm:constr type="w" for="ch" forName="wedge1Tx" refType="w" fact="0.285"/>
              <dgm:constr type="h" for="ch" forName="wedge1Tx" refType="h" fact="0.28"/>
              <dgm:constr type="l" for="ch" forName="wedge2" refType="w" fact="0.08"/>
              <dgm:constr type="t" for="ch" forName="wedge2" refType="w" fact="0.08"/>
              <dgm:constr type="w" for="ch" forName="wedge2" refType="w" fact="0.84"/>
              <dgm:constr type="h" for="ch" forName="wedge2" refType="h" fact="0.84"/>
              <dgm:constr type="l" for="ch" forName="wedge2Tx" refType="w" fact="0.31"/>
              <dgm:constr type="t" for="ch" forName="wedge2Tx" refType="h" fact="0.61"/>
              <dgm:constr type="w" for="ch" forName="wedge2Tx" refType="w" fact="0.38"/>
              <dgm:constr type="h" for="ch" forName="wedge2Tx" refType="h" fact="0.26"/>
              <dgm:constr type="l" for="ch" forName="wedge3" refType="w" fact="0.0367"/>
              <dgm:constr type="t" for="ch" forName="wedge3" refType="w" fact="0.055"/>
              <dgm:constr type="w" for="ch" forName="wedge3" refType="w" fact="0.84"/>
              <dgm:constr type="h" for="ch" forName="wedge3" refType="h" fact="0.84"/>
              <dgm:constr type="l" for="ch" forName="wedge3Tx" refType="w" fact="0.14"/>
              <dgm:constr type="t" for="ch" forName="wedge3Tx" refType="h" fact="0.21"/>
              <dgm:constr type="w" for="ch" forName="wedge3Tx" refType="w" fact="0.285"/>
              <dgm:constr type="h" for="ch" forName="wedge3Tx" refType="h" fact="0.28"/>
              <dgm:constr type="primFontSz" for="ch" ptType="node" op="equ"/>
            </dgm:constrLst>
          </dgm:else>
        </dgm:choose>
      </dgm:if>
      <dgm:if name="Name7" axis="ch" ptType="node" func="cnt" op="equ" val="4">
        <dgm:choose name="Name8">
          <dgm:if name="Name9" func="var" arg="dir" op="equ" val="norm">
            <dgm:constrLst>
              <dgm:constr type="l" for="ch" forName="wedge1" refType="w" fact="0.1154"/>
              <dgm:constr type="t" for="ch" forName="wedge1" refType="w" fact="0.0446"/>
              <dgm:constr type="w" for="ch" forName="wedge1" refType="w" fact="0.84"/>
              <dgm:constr type="h" for="ch" forName="wedge1" refType="h" fact="0.84"/>
              <dgm:constr type="l" for="ch" forName="wedge1Tx" refType="w" fact="0.545"/>
              <dgm:constr type="t" for="ch" forName="wedge1Tx" refType="h" fact="0.2"/>
              <dgm:constr type="w" for="ch" forName="wedge1Tx" refType="w" fact="0.31"/>
              <dgm:constr type="h" for="ch" forName="wedge1Tx" refType="h" fact="0.25"/>
              <dgm:constr type="l" for="ch" forName="wedge2" refType="w" fact="0.08"/>
              <dgm:constr type="t" for="ch" forName="wedge2" refType="w" fact="0.08"/>
              <dgm:constr type="w" for="ch" forName="wedge2" refType="w" fact="0.84"/>
              <dgm:constr type="h" for="ch" forName="wedge2" refType="h" fact="0.84"/>
              <dgm:constr type="l" for="ch" forName="wedge2Tx" refType="w" fact="0.515"/>
              <dgm:constr type="t" for="ch" forName="wedge2Tx" refType="h" fact="0.515"/>
              <dgm:constr type="w" for="ch" forName="wedge2Tx" refType="w" fact="0.31"/>
              <dgm:constr type="h" for="ch" forName="wedge2Tx" refType="h" fact="0.25"/>
              <dgm:constr type="l" for="ch" forName="wedge3" refType="w" fact="0.08"/>
              <dgm:constr type="t" for="ch" forName="wedge3" refType="w" fact="0.08"/>
              <dgm:constr type="w" for="ch" forName="wedge3" refType="w" fact="0.84"/>
              <dgm:constr type="h" for="ch" forName="wedge3" refType="h" fact="0.84"/>
              <dgm:constr type="l" for="ch" forName="wedge3Tx" refType="w" fact="0.175"/>
              <dgm:constr type="t" for="ch" forName="wedge3Tx" refType="h" fact="0.515"/>
              <dgm:constr type="w" for="ch" forName="wedge3Tx" refType="w" fact="0.31"/>
              <dgm:constr type="h" for="ch" forName="wedge3Tx" refType="h" fact="0.25"/>
              <dgm:constr type="l" for="ch" forName="wedge4" refType="w" fact="0.08"/>
              <dgm:constr type="t" for="ch" forName="wedge4" refType="h" fact="0.08"/>
              <dgm:constr type="w" for="ch" forName="wedge4" refType="w" fact="0.84"/>
              <dgm:constr type="h" for="ch" forName="wedge4" refType="h" fact="0.84"/>
              <dgm:constr type="l" for="ch" forName="wedge4Tx" refType="w" fact="0.175"/>
              <dgm:constr type="t" for="ch" forName="wedge4Tx" refType="h" fact="0.235"/>
              <dgm:constr type="w" for="ch" forName="wedge4Tx" refType="w" fact="0.31"/>
              <dgm:constr type="h" for="ch" forName="wedge4Tx" refType="h" fact="0.25"/>
              <dgm:constr type="primFontSz" for="ch" ptType="node" op="equ"/>
            </dgm:constrLst>
          </dgm:if>
          <dgm:else name="Name10">
            <dgm:constrLst>
              <dgm:constr type="l" for="ch" forName="wedge1" refType="w" fact="0.08"/>
              <dgm:constr type="t" for="ch" forName="wedge1" refType="w" fact="0.08"/>
              <dgm:constr type="w" for="ch" forName="wedge1" refType="w" fact="0.84"/>
              <dgm:constr type="h" for="ch" forName="wedge1" refType="h" fact="0.84"/>
              <dgm:constr type="l" for="ch" forName="wedge1Tx" refType="w" fact="0.515"/>
              <dgm:constr type="t" for="ch" forName="wedge1Tx" refType="h" fact="0.235"/>
              <dgm:constr type="w" for="ch" forName="wedge1Tx" refType="w" fact="0.31"/>
              <dgm:constr type="h" for="ch" forName="wedge1Tx" refType="h" fact="0.25"/>
              <dgm:constr type="l" for="ch" forName="wedge2" refType="w" fact="0.08"/>
              <dgm:constr type="t" for="ch" forName="wedge2" refType="w" fact="0.08"/>
              <dgm:constr type="w" for="ch" forName="wedge2" refType="w" fact="0.84"/>
              <dgm:constr type="h" for="ch" forName="wedge2" refType="h" fact="0.84"/>
              <dgm:constr type="l" for="ch" forName="wedge2Tx" refType="w" fact="0.515"/>
              <dgm:constr type="t" for="ch" forName="wedge2Tx" refType="h" fact="0.515"/>
              <dgm:constr type="w" for="ch" forName="wedge2Tx" refType="w" fact="0.31"/>
              <dgm:constr type="h" for="ch" forName="wedge2Tx" refType="h" fact="0.25"/>
              <dgm:constr type="l" for="ch" forName="wedge3" refType="w" fact="0.08"/>
              <dgm:constr type="t" for="ch" forName="wedge3" refType="w" fact="0.08"/>
              <dgm:constr type="w" for="ch" forName="wedge3" refType="w" fact="0.84"/>
              <dgm:constr type="h" for="ch" forName="wedge3" refType="h" fact="0.84"/>
              <dgm:constr type="l" for="ch" forName="wedge3Tx" refType="w" fact="0.175"/>
              <dgm:constr type="t" for="ch" forName="wedge3Tx" refType="h" fact="0.515"/>
              <dgm:constr type="w" for="ch" forName="wedge3Tx" refType="w" fact="0.31"/>
              <dgm:constr type="h" for="ch" forName="wedge3Tx" refType="h" fact="0.25"/>
              <dgm:constr type="l" for="ch" forName="wedge4" refType="w" fact="0.0446"/>
              <dgm:constr type="t" for="ch" forName="wedge4" refType="h" fact="0.0446"/>
              <dgm:constr type="w" for="ch" forName="wedge4" refType="w" fact="0.84"/>
              <dgm:constr type="h" for="ch" forName="wedge4" refType="h" fact="0.84"/>
              <dgm:constr type="l" for="ch" forName="wedge4Tx" refType="w" fact="0.145"/>
              <dgm:constr type="t" for="ch" forName="wedge4Tx" refType="h" fact="0.2"/>
              <dgm:constr type="w" for="ch" forName="wedge4Tx" refType="w" fact="0.31"/>
              <dgm:constr type="h" for="ch" forName="wedge4Tx" refType="h" fact="0.25"/>
              <dgm:constr type="primFontSz" for="ch" ptType="node" op="equ"/>
            </dgm:constrLst>
          </dgm:else>
        </dgm:choose>
      </dgm:if>
      <dgm:if name="Name11" axis="ch" ptType="node" func="cnt" op="equ" val="5">
        <dgm:choose name="Name12">
          <dgm:if name="Name13" func="var" arg="dir" op="equ" val="norm">
            <dgm:constrLst>
              <dgm:constr type="l" for="ch" forName="wedge1" refType="w" fact="0.1094"/>
              <dgm:constr type="t" for="ch" forName="wedge1" refType="w" fact="0.0395"/>
              <dgm:constr type="w" for="ch" forName="wedge1" refType="w" fact="0.84"/>
              <dgm:constr type="h" for="ch" forName="wedge1" refType="h" fact="0.84"/>
              <dgm:constr type="l" for="ch" forName="wedge1Tx" refType="w" fact="0.54"/>
              <dgm:constr type="t" for="ch" forName="wedge1Tx" refType="h" fact="0.165"/>
              <dgm:constr type="w" for="ch" forName="wedge1Tx" refType="w" fact="0.285"/>
              <dgm:constr type="h" for="ch" forName="wedge1Tx" refType="h" fact="0.195"/>
              <dgm:constr type="l" for="ch" forName="wedge2" refType="w" fact="0.08"/>
              <dgm:constr type="t" for="ch" forName="wedge2" refType="w" fact="0.08"/>
              <dgm:constr type="w" for="ch" forName="wedge2" refType="w" fact="0.84"/>
              <dgm:constr type="h" for="ch" forName="wedge2" refType="h" fact="0.84"/>
              <dgm:constr type="l" for="ch" forName="wedge2Tx" refType="w" fact="0.629"/>
              <dgm:constr type="t" for="ch" forName="wedge2Tx" refType="h" fact="0.46"/>
              <dgm:constr type="w" for="ch" forName="wedge2Tx" refType="w" fact="0.25"/>
              <dgm:constr type="h" for="ch" forName="wedge2Tx" refType="h" fact="0.211"/>
              <dgm:constr type="l" for="ch" forName="wedge3" refType="w" fact="0.08"/>
              <dgm:constr type="t" for="ch" forName="wedge3" refType="w" fact="0.08"/>
              <dgm:constr type="w" for="ch" forName="wedge3" refType="w" fact="0.84"/>
              <dgm:constr type="h" for="ch" forName="wedge3" refType="h" fact="0.84"/>
              <dgm:constr type="l" for="ch" forName="wedge3Tx" refType="w" fact="0.35"/>
              <dgm:constr type="t" for="ch" forName="wedge3Tx" refType="h" fact="0.71"/>
              <dgm:constr type="w" for="ch" forName="wedge3Tx" refType="w" fact="0.3"/>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12"/>
              <dgm:constr type="t" for="ch" forName="wedge4Tx" refType="h" fact="0.46"/>
              <dgm:constr type="w" for="ch" forName="wedge4Tx" refType="w" fact="0.25"/>
              <dgm:constr type="h" for="ch" forName="wedge4Tx" refType="h" fact="0.211"/>
              <dgm:constr type="l" for="ch" forName="wedge5" refType="w" fact="0.08"/>
              <dgm:constr type="t" for="ch" forName="wedge5" refType="h" fact="0.08"/>
              <dgm:constr type="w" for="ch" forName="wedge5" refType="w" fact="0.84"/>
              <dgm:constr type="h" for="ch" forName="wedge5" refType="h" fact="0.84"/>
              <dgm:constr type="l" for="ch" forName="wedge5Tx" refType="w" fact="0.2025"/>
              <dgm:constr type="t" for="ch" forName="wedge5Tx" refType="h" fact="0.208"/>
              <dgm:constr type="w" for="ch" forName="wedge5Tx" refType="w" fact="0.285"/>
              <dgm:constr type="h" for="ch" forName="wedge5Tx" refType="h" fact="0.195"/>
              <dgm:constr type="primFontSz" for="ch" ptType="node" op="equ"/>
            </dgm:constrLst>
          </dgm:if>
          <dgm:else name="Name14">
            <dgm:constrLst>
              <dgm:constr type="l" for="ch" forName="wedge1" refType="w" fact="0.08"/>
              <dgm:constr type="t" for="ch" forName="wedge1" refType="w" fact="0.08"/>
              <dgm:constr type="w" for="ch" forName="wedge1" refType="w" fact="0.84"/>
              <dgm:constr type="h" for="ch" forName="wedge1" refType="h" fact="0.84"/>
              <dgm:constr type="l" for="ch" forName="wedge1Tx" refType="w" fact="0.51"/>
              <dgm:constr type="t" for="ch" forName="wedge1Tx" refType="h" fact="0.208"/>
              <dgm:constr type="w" for="ch" forName="wedge1Tx" refType="w" fact="0.285"/>
              <dgm:constr type="h" for="ch" forName="wedge1Tx" refType="h" fact="0.195"/>
              <dgm:constr type="l" for="ch" forName="wedge2" refType="w" fact="0.08"/>
              <dgm:constr type="t" for="ch" forName="wedge2" refType="w" fact="0.08"/>
              <dgm:constr type="w" for="ch" forName="wedge2" refType="w" fact="0.84"/>
              <dgm:constr type="h" for="ch" forName="wedge2" refType="h" fact="0.84"/>
              <dgm:constr type="l" for="ch" forName="wedge2Tx" refType="w" fact="0.629"/>
              <dgm:constr type="t" for="ch" forName="wedge2Tx" refType="h" fact="0.46"/>
              <dgm:constr type="w" for="ch" forName="wedge2Tx" refType="w" fact="0.25"/>
              <dgm:constr type="h" for="ch" forName="wedge2Tx" refType="h" fact="0.211"/>
              <dgm:constr type="l" for="ch" forName="wedge3" refType="w" fact="0.08"/>
              <dgm:constr type="t" for="ch" forName="wedge3" refType="w" fact="0.08"/>
              <dgm:constr type="w" for="ch" forName="wedge3" refType="w" fact="0.84"/>
              <dgm:constr type="h" for="ch" forName="wedge3" refType="h" fact="0.84"/>
              <dgm:constr type="l" for="ch" forName="wedge3Tx" refType="w" fact="0.35"/>
              <dgm:constr type="t" for="ch" forName="wedge3Tx" refType="h" fact="0.71"/>
              <dgm:constr type="w" for="ch" forName="wedge3Tx" refType="w" fact="0.3"/>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12"/>
              <dgm:constr type="t" for="ch" forName="wedge4Tx" refType="h" fact="0.46"/>
              <dgm:constr type="w" for="ch" forName="wedge4Tx" refType="w" fact="0.25"/>
              <dgm:constr type="h" for="ch" forName="wedge4Tx" refType="h" fact="0.211"/>
              <dgm:constr type="l" for="ch" forName="wedge5" refType="w" fact="0.0506"/>
              <dgm:constr type="t" for="ch" forName="wedge5" refType="h" fact="0.0395"/>
              <dgm:constr type="w" for="ch" forName="wedge5" refType="w" fact="0.84"/>
              <dgm:constr type="h" for="ch" forName="wedge5" refType="h" fact="0.84"/>
              <dgm:constr type="l" for="ch" forName="wedge5Tx" refType="w" fact="0.18"/>
              <dgm:constr type="t" for="ch" forName="wedge5Tx" refType="h" fact="0.165"/>
              <dgm:constr type="w" for="ch" forName="wedge5Tx" refType="w" fact="0.285"/>
              <dgm:constr type="h" for="ch" forName="wedge5Tx" refType="h" fact="0.195"/>
              <dgm:constr type="primFontSz" for="ch" ptType="node" op="equ"/>
            </dgm:constrLst>
          </dgm:else>
        </dgm:choose>
      </dgm:if>
      <dgm:if name="Name15" axis="ch" ptType="node" func="cnt" op="equ" val="6">
        <dgm:choose name="Name16">
          <dgm:if name="Name17" func="var" arg="dir" op="equ" val="norm">
            <dgm:constrLst>
              <dgm:constr type="l" for="ch" forName="wedge1" refType="w" fact="0.105"/>
              <dgm:constr type="t" for="ch" forName="wedge1" refType="w" fact="0.0367"/>
              <dgm:constr type="w" for="ch" forName="wedge1" refType="w" fact="0.84"/>
              <dgm:constr type="h" for="ch" forName="wedge1" refType="h" fact="0.84"/>
              <dgm:constr type="l" for="ch" forName="wedge1Tx" refType="w" fact="0.534"/>
              <dgm:constr type="t" for="ch" forName="wedge1Tx" refType="h" fact="0.1267"/>
              <dgm:constr type="w" for="ch" forName="wedge1Tx" refType="w" fact="0.245"/>
              <dgm:constr type="h" for="ch" forName="wedge1Tx" refType="h" fact="0.18"/>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415"/>
              <dgm:constr type="w" for="ch" forName="wedge2Tx" refType="w" fact="0.254"/>
              <dgm:constr type="h" for="ch" forName="wedge2Tx" refType="h" fact="0.17"/>
              <dgm:constr type="l" for="ch" forName="wedge3" refType="w" fact="0.08"/>
              <dgm:constr type="t" for="ch" forName="wedge3" refType="w" fact="0.08"/>
              <dgm:constr type="w" for="ch" forName="wedge3" refType="w" fact="0.84"/>
              <dgm:constr type="h" for="ch" forName="wedge3" refType="h" fact="0.84"/>
              <dgm:constr type="l" for="ch" forName="wedge3Tx" refType="w" fact="0.509"/>
              <dgm:constr type="t" for="ch" forName="wedge3Tx" refType="h" fact="0.65"/>
              <dgm:constr type="w" for="ch" forName="wedge3Tx" refType="w" fact="0.245"/>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246"/>
              <dgm:constr type="t" for="ch" forName="wedge4Tx" refType="h" fact="0.65"/>
              <dgm:constr type="w" for="ch" forName="wedge4Tx" refType="w" fact="0.245"/>
              <dgm:constr type="h" for="ch" forName="wedge4Tx" refType="h" fact="0.18"/>
              <dgm:constr type="l" for="ch" forName="wedge5" refType="w" fact="0.08"/>
              <dgm:constr type="t" for="ch" forName="wedge5" refType="h" fact="0.08"/>
              <dgm:constr type="w" for="ch" forName="wedge5" refType="w" fact="0.84"/>
              <dgm:constr type="h" for="ch" forName="wedge5" refType="h" fact="0.84"/>
              <dgm:constr type="l" for="ch" forName="wedge5Tx" refType="w" fact="0.093"/>
              <dgm:constr type="t" for="ch" forName="wedge5Tx" refType="h" fact="0.415"/>
              <dgm:constr type="w" for="ch" forName="wedge5Tx" refType="w" fact="0.254"/>
              <dgm:constr type="h" for="ch" forName="wedge5Tx" refType="h" fact="0.17"/>
              <dgm:constr type="l" for="ch" forName="wedge6" refType="w" fact="0.08"/>
              <dgm:constr type="t" for="ch" forName="wedge6" refType="h" fact="0.08"/>
              <dgm:constr type="w" for="ch" forName="wedge6" refType="w" fact="0.84"/>
              <dgm:constr type="h" for="ch" forName="wedge6" refType="h" fact="0.84"/>
              <dgm:constr type="l" for="ch" forName="wedge6Tx" refType="w" fact="0.246"/>
              <dgm:constr type="t" for="ch" forName="wedge6Tx" refType="h" fact="0.17"/>
              <dgm:constr type="w" for="ch" forName="wedge6Tx" refType="w" fact="0.245"/>
              <dgm:constr type="h" for="ch" forName="wedge6Tx" refType="h" fact="0.18"/>
              <dgm:constr type="primFontSz" for="ch" ptType="node" op="equ"/>
            </dgm:constrLst>
          </dgm:if>
          <dgm:else name="Name18">
            <dgm:constrLst>
              <dgm:constr type="l" for="ch" forName="wedge1" refType="w" fact="0.08"/>
              <dgm:constr type="t" for="ch" forName="wedge1" refType="w" fact="0.08"/>
              <dgm:constr type="w" for="ch" forName="wedge1" refType="w" fact="0.84"/>
              <dgm:constr type="h" for="ch" forName="wedge1" refType="h" fact="0.84"/>
              <dgm:constr type="l" for="ch" forName="wedge1Tx" refType="w" fact="0.509"/>
              <dgm:constr type="t" for="ch" forName="wedge1Tx" refType="h" fact="0.17"/>
              <dgm:constr type="w" for="ch" forName="wedge1Tx" refType="w" fact="0.245"/>
              <dgm:constr type="h" for="ch" forName="wedge1Tx" refType="h" fact="0.18"/>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415"/>
              <dgm:constr type="w" for="ch" forName="wedge2Tx" refType="w" fact="0.254"/>
              <dgm:constr type="h" for="ch" forName="wedge2Tx" refType="h" fact="0.17"/>
              <dgm:constr type="l" for="ch" forName="wedge3" refType="w" fact="0.08"/>
              <dgm:constr type="t" for="ch" forName="wedge3" refType="w" fact="0.08"/>
              <dgm:constr type="w" for="ch" forName="wedge3" refType="w" fact="0.84"/>
              <dgm:constr type="h" for="ch" forName="wedge3" refType="h" fact="0.84"/>
              <dgm:constr type="l" for="ch" forName="wedge3Tx" refType="w" fact="0.509"/>
              <dgm:constr type="t" for="ch" forName="wedge3Tx" refType="h" fact="0.65"/>
              <dgm:constr type="w" for="ch" forName="wedge3Tx" refType="w" fact="0.245"/>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246"/>
              <dgm:constr type="t" for="ch" forName="wedge4Tx" refType="h" fact="0.65"/>
              <dgm:constr type="w" for="ch" forName="wedge4Tx" refType="w" fact="0.245"/>
              <dgm:constr type="h" for="ch" forName="wedge4Tx" refType="h" fact="0.18"/>
              <dgm:constr type="l" for="ch" forName="wedge5" refType="w" fact="0.08"/>
              <dgm:constr type="t" for="ch" forName="wedge5" refType="h" fact="0.08"/>
              <dgm:constr type="w" for="ch" forName="wedge5" refType="w" fact="0.84"/>
              <dgm:constr type="h" for="ch" forName="wedge5" refType="h" fact="0.84"/>
              <dgm:constr type="l" for="ch" forName="wedge5Tx" refType="w" fact="0.093"/>
              <dgm:constr type="t" for="ch" forName="wedge5Tx" refType="h" fact="0.415"/>
              <dgm:constr type="w" for="ch" forName="wedge5Tx" refType="w" fact="0.254"/>
              <dgm:constr type="h" for="ch" forName="wedge5Tx" refType="h" fact="0.17"/>
              <dgm:constr type="l" for="ch" forName="wedge6" refType="w" fact="0.055"/>
              <dgm:constr type="t" for="ch" forName="wedge6" refType="h" fact="0.0367"/>
              <dgm:constr type="w" for="ch" forName="wedge6" refType="w" fact="0.84"/>
              <dgm:constr type="h" for="ch" forName="wedge6" refType="h" fact="0.84"/>
              <dgm:constr type="l" for="ch" forName="wedge6Tx" refType="w" fact="0.221"/>
              <dgm:constr type="t" for="ch" forName="wedge6Tx" refType="h" fact="0.1267"/>
              <dgm:constr type="w" for="ch" forName="wedge6Tx" refType="w" fact="0.245"/>
              <dgm:constr type="h" for="ch" forName="wedge6Tx" refType="h" fact="0.18"/>
              <dgm:constr type="primFontSz" for="ch" ptType="node" op="equ"/>
            </dgm:constrLst>
          </dgm:else>
        </dgm:choose>
      </dgm:if>
      <dgm:else name="Name19">
        <dgm:choose name="Name20">
          <dgm:if name="Name21" func="var" arg="dir" op="equ" val="norm">
            <dgm:constrLst>
              <dgm:constr type="l" for="ch" forName="wedge1" refType="w" fact="0.1017"/>
              <dgm:constr type="t" for="ch" forName="wedge1" refType="w" fact="0.035"/>
              <dgm:constr type="w" for="ch" forName="wedge1" refType="w" fact="0.84"/>
              <dgm:constr type="h" for="ch" forName="wedge1" refType="h" fact="0.84"/>
              <dgm:constr type="l" for="ch" forName="wedge1Tx" refType="w" fact="0.53"/>
              <dgm:constr type="t" for="ch" forName="wedge1Tx" refType="h" fact="0.115"/>
              <dgm:constr type="w" for="ch" forName="wedge1Tx" refType="w" fact="0.23"/>
              <dgm:constr type="h" for="ch" forName="wedge1Tx" refType="h" fact="0.145"/>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38"/>
              <dgm:constr type="w" for="ch" forName="wedge2Tx" refType="w" fact="0.244"/>
              <dgm:constr type="h" for="ch" forName="wedge2Tx" refType="h" fact="0.155"/>
              <dgm:constr type="l" for="ch" forName="wedge3" refType="w" fact="0.08"/>
              <dgm:constr type="t" for="ch" forName="wedge3" refType="w" fact="0.08"/>
              <dgm:constr type="w" for="ch" forName="wedge3" refType="w" fact="0.84"/>
              <dgm:constr type="h" for="ch" forName="wedge3" refType="h" fact="0.84"/>
              <dgm:constr type="l" for="ch" forName="wedge3Tx" refType="w" fact="0.62"/>
              <dgm:constr type="t" for="ch" forName="wedge3Tx" refType="h" fact="0.58"/>
              <dgm:constr type="w" for="ch" forName="wedge3Tx" refType="w" fact="0.22"/>
              <dgm:constr type="h" for="ch" forName="wedge3Tx" refType="h" fact="0.16"/>
              <dgm:constr type="l" for="ch" forName="wedge4" refType="w" fact="0.08"/>
              <dgm:constr type="t" for="ch" forName="wedge4" refType="h" fact="0.08"/>
              <dgm:constr type="w" for="ch" forName="wedge4" refType="w" fact="0.84"/>
              <dgm:constr type="h" for="ch" forName="wedge4" refType="h" fact="0.84"/>
              <dgm:constr type="l" for="ch" forName="wedge4Tx" refType="w" fact="0.3875"/>
              <dgm:constr type="t" for="ch" forName="wedge4Tx" refType="h" fact="0.74"/>
              <dgm:constr type="w" for="ch" forName="wedge4Tx" refType="w" fact="0.225"/>
              <dgm:constr type="h" for="ch" forName="wedge4Tx" refType="h" fact="0.16"/>
              <dgm:constr type="l" for="ch" forName="wedge5" refType="w" fact="0.08"/>
              <dgm:constr type="t" for="ch" forName="wedge5" refType="h" fact="0.08"/>
              <dgm:constr type="w" for="ch" forName="wedge5" refType="w" fact="0.84"/>
              <dgm:constr type="h" for="ch" forName="wedge5" refType="h" fact="0.84"/>
              <dgm:constr type="l" for="ch" forName="wedge5Tx" refType="w" fact="0.16"/>
              <dgm:constr type="t" for="ch" forName="wedge5Tx" refType="h" fact="0.58"/>
              <dgm:constr type="w" for="ch" forName="wedge5Tx" refType="w" fact="0.22"/>
              <dgm:constr type="h" for="ch" forName="wedge5Tx" refType="h" fact="0.16"/>
              <dgm:constr type="l" for="ch" forName="wedge6" refType="w" fact="0.08"/>
              <dgm:constr type="t" for="ch" forName="wedge6" refType="h" fact="0.08"/>
              <dgm:constr type="w" for="ch" forName="wedge6" refType="w" fact="0.84"/>
              <dgm:constr type="h" for="ch" forName="wedge6" refType="h" fact="0.84"/>
              <dgm:constr type="l" for="ch" forName="wedge6Tx" refType="w" fact="0.101"/>
              <dgm:constr type="t" for="ch" forName="wedge6Tx" refType="h" fact="0.38"/>
              <dgm:constr type="w" for="ch" forName="wedge6Tx" refType="w" fact="0.244"/>
              <dgm:constr type="h" for="ch" forName="wedge6Tx" refType="h" fact="0.155"/>
              <dgm:constr type="l" for="ch" forName="wedge7" refType="w" fact="0.08"/>
              <dgm:constr type="t" for="ch" forName="wedge7" refType="h" fact="0.08"/>
              <dgm:constr type="w" for="ch" forName="wedge7" refType="w" fact="0.84"/>
              <dgm:constr type="h" for="ch" forName="wedge7" refType="h" fact="0.84"/>
              <dgm:constr type="l" for="ch" forName="wedge7Tx" refType="w" fact="0.262"/>
              <dgm:constr type="t" for="ch" forName="wedge7Tx" refType="h" fact="0.16"/>
              <dgm:constr type="w" for="ch" forName="wedge7Tx" refType="w" fact="0.23"/>
              <dgm:constr type="h" for="ch" forName="wedge7Tx" refType="h" fact="0.145"/>
              <dgm:constr type="primFontSz" for="ch" ptType="node" op="equ"/>
            </dgm:constrLst>
          </dgm:if>
          <dgm:else name="Name22">
            <dgm:constrLst>
              <dgm:constr type="l" for="ch" forName="wedge1" refType="w" fact="0.08"/>
              <dgm:constr type="t" for="ch" forName="wedge1" refType="w" fact="0.08"/>
              <dgm:constr type="w" for="ch" forName="wedge1" refType="w" fact="0.84"/>
              <dgm:constr type="h" for="ch" forName="wedge1" refType="h" fact="0.84"/>
              <dgm:constr type="l" for="ch" forName="wedge1Tx" refType="w" fact="0.508"/>
              <dgm:constr type="t" for="ch" forName="wedge1Tx" refType="h" fact="0.16"/>
              <dgm:constr type="w" for="ch" forName="wedge1Tx" refType="w" fact="0.23"/>
              <dgm:constr type="h" for="ch" forName="wedge1Tx" refType="h" fact="0.145"/>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38"/>
              <dgm:constr type="w" for="ch" forName="wedge2Tx" refType="w" fact="0.244"/>
              <dgm:constr type="h" for="ch" forName="wedge2Tx" refType="h" fact="0.155"/>
              <dgm:constr type="l" for="ch" forName="wedge3" refType="w" fact="0.08"/>
              <dgm:constr type="t" for="ch" forName="wedge3" refType="w" fact="0.08"/>
              <dgm:constr type="w" for="ch" forName="wedge3" refType="w" fact="0.84"/>
              <dgm:constr type="h" for="ch" forName="wedge3" refType="h" fact="0.84"/>
              <dgm:constr type="l" for="ch" forName="wedge3Tx" refType="w" fact="0.62"/>
              <dgm:constr type="t" for="ch" forName="wedge3Tx" refType="h" fact="0.58"/>
              <dgm:constr type="w" for="ch" forName="wedge3Tx" refType="w" fact="0.22"/>
              <dgm:constr type="h" for="ch" forName="wedge3Tx" refType="h" fact="0.16"/>
              <dgm:constr type="l" for="ch" forName="wedge4" refType="w" fact="0.08"/>
              <dgm:constr type="t" for="ch" forName="wedge4" refType="h" fact="0.08"/>
              <dgm:constr type="w" for="ch" forName="wedge4" refType="w" fact="0.84"/>
              <dgm:constr type="h" for="ch" forName="wedge4" refType="h" fact="0.84"/>
              <dgm:constr type="l" for="ch" forName="wedge4Tx" refType="w" fact="0.3875"/>
              <dgm:constr type="t" for="ch" forName="wedge4Tx" refType="h" fact="0.74"/>
              <dgm:constr type="w" for="ch" forName="wedge4Tx" refType="w" fact="0.225"/>
              <dgm:constr type="h" for="ch" forName="wedge4Tx" refType="h" fact="0.16"/>
              <dgm:constr type="l" for="ch" forName="wedge5" refType="w" fact="0.08"/>
              <dgm:constr type="t" for="ch" forName="wedge5" refType="h" fact="0.08"/>
              <dgm:constr type="w" for="ch" forName="wedge5" refType="w" fact="0.84"/>
              <dgm:constr type="h" for="ch" forName="wedge5" refType="h" fact="0.84"/>
              <dgm:constr type="l" for="ch" forName="wedge5Tx" refType="w" fact="0.16"/>
              <dgm:constr type="t" for="ch" forName="wedge5Tx" refType="h" fact="0.58"/>
              <dgm:constr type="w" for="ch" forName="wedge5Tx" refType="w" fact="0.22"/>
              <dgm:constr type="h" for="ch" forName="wedge5Tx" refType="h" fact="0.16"/>
              <dgm:constr type="l" for="ch" forName="wedge6" refType="w" fact="0.08"/>
              <dgm:constr type="t" for="ch" forName="wedge6" refType="h" fact="0.08"/>
              <dgm:constr type="w" for="ch" forName="wedge6" refType="w" fact="0.84"/>
              <dgm:constr type="h" for="ch" forName="wedge6" refType="h" fact="0.84"/>
              <dgm:constr type="l" for="ch" forName="wedge6Tx" refType="w" fact="0.101"/>
              <dgm:constr type="t" for="ch" forName="wedge6Tx" refType="h" fact="0.38"/>
              <dgm:constr type="w" for="ch" forName="wedge6Tx" refType="w" fact="0.244"/>
              <dgm:constr type="h" for="ch" forName="wedge6Tx" refType="h" fact="0.155"/>
              <dgm:constr type="l" for="ch" forName="wedge7" refType="w" fact="0.0583"/>
              <dgm:constr type="t" for="ch" forName="wedge7" refType="h" fact="0.035"/>
              <dgm:constr type="w" for="ch" forName="wedge7" refType="w" fact="0.84"/>
              <dgm:constr type="h" for="ch" forName="wedge7" refType="h" fact="0.84"/>
              <dgm:constr type="l" for="ch" forName="wedge7Tx" refType="w" fact="0.2403"/>
              <dgm:constr type="t" for="ch" forName="wedge7Tx" refType="h" fact="0.115"/>
              <dgm:constr type="w" for="ch" forName="wedge7Tx" refType="w" fact="0.23"/>
              <dgm:constr type="h" for="ch" forName="wedge7Tx" refType="h" fact="0.145"/>
              <dgm:constr type="primFontSz" for="ch" ptType="node" op="equ"/>
            </dgm:constrLst>
          </dgm:else>
        </dgm:choose>
      </dgm:else>
    </dgm:choose>
    <dgm:ruleLst/>
    <dgm:choose name="Name23">
      <dgm:if name="Name24" axis="ch" ptType="node" func="cnt" op="gte" val="1">
        <dgm:layoutNode name="wedge1">
          <dgm:alg type="sp"/>
          <dgm:choose name="Name25">
            <dgm:if name="Name26" axis="ch" ptType="node" func="cnt" op="equ" val="1">
              <dgm:shape xmlns:r="http://schemas.openxmlformats.org/officeDocument/2006/relationships" type="ellipse" r:blip="">
                <dgm:adjLst/>
              </dgm:shape>
            </dgm:if>
            <dgm:if name="Name27" axis="ch" ptType="node" func="cnt" op="equ" val="2">
              <dgm:shape xmlns:r="http://schemas.openxmlformats.org/officeDocument/2006/relationships" type="pie" r:blip="">
                <dgm:adjLst>
                  <dgm:adj idx="1" val="270"/>
                  <dgm:adj idx="2" val="90"/>
                </dgm:adjLst>
              </dgm:shape>
            </dgm:if>
            <dgm:if name="Name28" axis="ch" ptType="node" func="cnt" op="equ" val="3">
              <dgm:shape xmlns:r="http://schemas.openxmlformats.org/officeDocument/2006/relationships" type="pie" r:blip="">
                <dgm:adjLst>
                  <dgm:adj idx="1" val="270"/>
                  <dgm:adj idx="2" val="30"/>
                </dgm:adjLst>
              </dgm:shape>
            </dgm:if>
            <dgm:if name="Name29" axis="ch" ptType="node" func="cnt" op="equ" val="4">
              <dgm:shape xmlns:r="http://schemas.openxmlformats.org/officeDocument/2006/relationships" type="pie" r:blip="">
                <dgm:adjLst>
                  <dgm:adj idx="1" val="270"/>
                  <dgm:adj idx="2" val="0"/>
                </dgm:adjLst>
              </dgm:shape>
            </dgm:if>
            <dgm:if name="Name30" axis="ch" ptType="node" func="cnt" op="equ" val="5">
              <dgm:shape xmlns:r="http://schemas.openxmlformats.org/officeDocument/2006/relationships" type="pie" r:blip="">
                <dgm:adjLst>
                  <dgm:adj idx="1" val="270"/>
                  <dgm:adj idx="2" val="342"/>
                </dgm:adjLst>
              </dgm:shape>
            </dgm:if>
            <dgm:if name="Name31" axis="ch" ptType="node" func="cnt" op="equ" val="6">
              <dgm:shape xmlns:r="http://schemas.openxmlformats.org/officeDocument/2006/relationships" type="pie" r:blip="">
                <dgm:adjLst>
                  <dgm:adj idx="1" val="270"/>
                  <dgm:adj idx="2" val="330"/>
                </dgm:adjLst>
              </dgm:shape>
            </dgm:if>
            <dgm:else name="Name32">
              <dgm:shape xmlns:r="http://schemas.openxmlformats.org/officeDocument/2006/relationships" type="pie" r:blip="">
                <dgm:adjLst>
                  <dgm:adj idx="1" val="270"/>
                  <dgm:adj idx="2" val="321.4286"/>
                </dgm:adjLst>
              </dgm:shape>
            </dgm:else>
          </dgm:choose>
          <dgm:choose name="Name33">
            <dgm:if name="Name34" func="var" arg="dir" op="equ" val="norm">
              <dgm:presOf axis="ch desOrSelf" ptType="node node" st="1 1" cnt="1 0"/>
            </dgm:if>
            <dgm:else name="Name35">
              <dgm:choose name="Name36">
                <dgm:if name="Name37" axis="ch" ptType="node" func="cnt" op="equ" val="1">
                  <dgm:presOf axis="ch desOrSelf" ptType="node node" st="1 1" cnt="1 0"/>
                </dgm:if>
                <dgm:if name="Name38" axis="ch" ptType="node" func="cnt" op="equ" val="2">
                  <dgm:presOf axis="ch desOrSelf" ptType="node node" st="2 1" cnt="1 0"/>
                </dgm:if>
                <dgm:if name="Name39" axis="ch" ptType="node" func="cnt" op="equ" val="3">
                  <dgm:presOf axis="ch desOrSelf" ptType="node node" st="3 1" cnt="1 0"/>
                </dgm:if>
                <dgm:if name="Name40" axis="ch" ptType="node" func="cnt" op="equ" val="4">
                  <dgm:presOf axis="ch desOrSelf" ptType="node node" st="4 1" cnt="1 0"/>
                </dgm:if>
                <dgm:if name="Name41" axis="ch" ptType="node" func="cnt" op="equ" val="5">
                  <dgm:presOf axis="ch desOrSelf" ptType="node node" st="5 1" cnt="1 0"/>
                </dgm:if>
                <dgm:if name="Name42" axis="ch" ptType="node" func="cnt" op="equ" val="6">
                  <dgm:presOf axis="ch desOrSelf" ptType="node node" st="6 1" cnt="1 0"/>
                </dgm:if>
                <dgm:else name="Name43">
                  <dgm:presOf axis="ch desOrSelf" ptType="node node" st="7 1" cnt="1 0"/>
                </dgm:else>
              </dgm:choose>
            </dgm:else>
          </dgm:choose>
          <dgm:constrLst/>
          <dgm:ruleLst/>
        </dgm:layoutNode>
        <dgm:layoutNode name="wedge1Tx" moveWith="wedge1">
          <dgm:varLst>
            <dgm:chMax val="0"/>
            <dgm:chPref val="0"/>
            <dgm:bulletEnabled val="1"/>
          </dgm:varLst>
          <dgm:alg type="tx"/>
          <dgm:shape xmlns:r="http://schemas.openxmlformats.org/officeDocument/2006/relationships" type="rect" r:blip="" hideGeom="1">
            <dgm:adjLst/>
          </dgm:shape>
          <dgm:choose name="Name44">
            <dgm:if name="Name45" func="var" arg="dir" op="equ" val="norm">
              <dgm:presOf axis="ch desOrSelf" ptType="node node" st="1 1" cnt="1 0"/>
            </dgm:if>
            <dgm:else name="Name46">
              <dgm:choose name="Name47">
                <dgm:if name="Name48" axis="ch" ptType="node" func="cnt" op="equ" val="1">
                  <dgm:presOf axis="ch desOrSelf" ptType="node node" st="1 1" cnt="1 0"/>
                </dgm:if>
                <dgm:if name="Name49" axis="ch" ptType="node" func="cnt" op="equ" val="2">
                  <dgm:presOf axis="ch desOrSelf" ptType="node node" st="2 1" cnt="1 0"/>
                </dgm:if>
                <dgm:if name="Name50" axis="ch" ptType="node" func="cnt" op="equ" val="3">
                  <dgm:presOf axis="ch desOrSelf" ptType="node node" st="3 1" cnt="1 0"/>
                </dgm:if>
                <dgm:if name="Name51" axis="ch" ptType="node" func="cnt" op="equ" val="4">
                  <dgm:presOf axis="ch desOrSelf" ptType="node node" st="4 1" cnt="1 0"/>
                </dgm:if>
                <dgm:if name="Name52" axis="ch" ptType="node" func="cnt" op="equ" val="5">
                  <dgm:presOf axis="ch desOrSelf" ptType="node node" st="5 1" cnt="1 0"/>
                </dgm:if>
                <dgm:if name="Name53" axis="ch" ptType="node" func="cnt" op="equ" val="6">
                  <dgm:presOf axis="ch desOrSelf" ptType="node node" st="6 1" cnt="1 0"/>
                </dgm:if>
                <dgm:else name="Name54">
                  <dgm:presOf axis="ch desOrSelf" ptType="node node" st="7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55"/>
    </dgm:choose>
    <dgm:choose name="Name56">
      <dgm:if name="Name57" axis="ch" ptType="node" func="cnt" op="gte" val="2">
        <dgm:layoutNode name="wedge2">
          <dgm:alg type="sp"/>
          <dgm:choose name="Name58">
            <dgm:if name="Name59" axis="ch" ptType="node" func="cnt" op="equ" val="2">
              <dgm:shape xmlns:r="http://schemas.openxmlformats.org/officeDocument/2006/relationships" type="pie" r:blip="">
                <dgm:adjLst>
                  <dgm:adj idx="1" val="90"/>
                  <dgm:adj idx="2" val="270"/>
                </dgm:adjLst>
              </dgm:shape>
            </dgm:if>
            <dgm:if name="Name60" axis="ch" ptType="node" func="cnt" op="equ" val="3">
              <dgm:shape xmlns:r="http://schemas.openxmlformats.org/officeDocument/2006/relationships" type="pie" r:blip="">
                <dgm:adjLst>
                  <dgm:adj idx="1" val="30"/>
                  <dgm:adj idx="2" val="150"/>
                </dgm:adjLst>
              </dgm:shape>
            </dgm:if>
            <dgm:if name="Name61" axis="ch" ptType="node" func="cnt" op="equ" val="4">
              <dgm:shape xmlns:r="http://schemas.openxmlformats.org/officeDocument/2006/relationships" type="pie" r:blip="">
                <dgm:adjLst>
                  <dgm:adj idx="1" val="0"/>
                  <dgm:adj idx="2" val="90"/>
                </dgm:adjLst>
              </dgm:shape>
            </dgm:if>
            <dgm:if name="Name62" axis="ch" ptType="node" func="cnt" op="equ" val="5">
              <dgm:shape xmlns:r="http://schemas.openxmlformats.org/officeDocument/2006/relationships" type="pie" r:blip="">
                <dgm:adjLst>
                  <dgm:adj idx="1" val="342"/>
                  <dgm:adj idx="2" val="54"/>
                </dgm:adjLst>
              </dgm:shape>
            </dgm:if>
            <dgm:if name="Name63" axis="ch" ptType="node" func="cnt" op="equ" val="6">
              <dgm:shape xmlns:r="http://schemas.openxmlformats.org/officeDocument/2006/relationships" type="pie" r:blip="">
                <dgm:adjLst>
                  <dgm:adj idx="1" val="330"/>
                  <dgm:adj idx="2" val="30"/>
                </dgm:adjLst>
              </dgm:shape>
            </dgm:if>
            <dgm:else name="Name64">
              <dgm:shape xmlns:r="http://schemas.openxmlformats.org/officeDocument/2006/relationships" type="pie" r:blip="">
                <dgm:adjLst>
                  <dgm:adj idx="1" val="321.4286"/>
                  <dgm:adj idx="2" val="12.85714"/>
                </dgm:adjLst>
              </dgm:shape>
            </dgm:else>
          </dgm:choose>
          <dgm:choose name="Name65">
            <dgm:if name="Name66" func="var" arg="dir" op="equ" val="norm">
              <dgm:presOf axis="ch desOrSelf" ptType="node node" st="2 1" cnt="1 0"/>
            </dgm:if>
            <dgm:else name="Name67">
              <dgm:choose name="Name68">
                <dgm:if name="Name69" axis="ch" ptType="node" func="cnt" op="equ" val="2">
                  <dgm:presOf axis="ch desOrSelf" ptType="node node" st="1 1" cnt="1 0"/>
                </dgm:if>
                <dgm:if name="Name70" axis="ch" ptType="node" func="cnt" op="equ" val="3">
                  <dgm:presOf axis="ch desOrSelf" ptType="node node" st="2 1" cnt="1 0"/>
                </dgm:if>
                <dgm:if name="Name71" axis="ch" ptType="node" func="cnt" op="equ" val="4">
                  <dgm:presOf axis="ch desOrSelf" ptType="node node" st="3 1" cnt="1 0"/>
                </dgm:if>
                <dgm:if name="Name72" axis="ch" ptType="node" func="cnt" op="equ" val="5">
                  <dgm:presOf axis="ch desOrSelf" ptType="node node" st="4 1" cnt="1 0"/>
                </dgm:if>
                <dgm:if name="Name73" axis="ch" ptType="node" func="cnt" op="equ" val="6">
                  <dgm:presOf axis="ch desOrSelf" ptType="node node" st="5 1" cnt="1 0"/>
                </dgm:if>
                <dgm:else name="Name74">
                  <dgm:presOf axis="ch desOrSelf" ptType="node node" st="6 1" cnt="1 0"/>
                </dgm:else>
              </dgm:choose>
            </dgm:else>
          </dgm:choose>
          <dgm:constrLst/>
          <dgm:ruleLst/>
        </dgm:layoutNode>
        <dgm:layoutNode name="wedge2Tx" moveWith="wedge2">
          <dgm:varLst>
            <dgm:chMax val="0"/>
            <dgm:chPref val="0"/>
            <dgm:bulletEnabled val="1"/>
          </dgm:varLst>
          <dgm:alg type="tx"/>
          <dgm:shape xmlns:r="http://schemas.openxmlformats.org/officeDocument/2006/relationships" type="rect" r:blip="" hideGeom="1">
            <dgm:adjLst/>
          </dgm:shape>
          <dgm:choose name="Name75">
            <dgm:if name="Name76" func="var" arg="dir" op="equ" val="norm">
              <dgm:presOf axis="ch desOrSelf" ptType="node node" st="2 1" cnt="1 0"/>
            </dgm:if>
            <dgm:else name="Name77">
              <dgm:choose name="Name78">
                <dgm:if name="Name79" axis="ch" ptType="node" func="cnt" op="equ" val="2">
                  <dgm:presOf axis="ch desOrSelf" ptType="node node" st="1 1" cnt="1 0"/>
                </dgm:if>
                <dgm:if name="Name80" axis="ch" ptType="node" func="cnt" op="equ" val="3">
                  <dgm:presOf axis="ch desOrSelf" ptType="node node" st="2 1" cnt="1 0"/>
                </dgm:if>
                <dgm:if name="Name81" axis="ch" ptType="node" func="cnt" op="equ" val="4">
                  <dgm:presOf axis="ch desOrSelf" ptType="node node" st="3 1" cnt="1 0"/>
                </dgm:if>
                <dgm:if name="Name82" axis="ch" ptType="node" func="cnt" op="equ" val="5">
                  <dgm:presOf axis="ch desOrSelf" ptType="node node" st="4 1" cnt="1 0"/>
                </dgm:if>
                <dgm:if name="Name83" axis="ch" ptType="node" func="cnt" op="equ" val="6">
                  <dgm:presOf axis="ch desOrSelf" ptType="node node" st="5 1" cnt="1 0"/>
                </dgm:if>
                <dgm:else name="Name84">
                  <dgm:presOf axis="ch desOrSelf" ptType="node node" st="6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85"/>
    </dgm:choose>
    <dgm:choose name="Name86">
      <dgm:if name="Name87" axis="ch" ptType="node" func="cnt" op="gte" val="3">
        <dgm:layoutNode name="wedge3">
          <dgm:alg type="sp"/>
          <dgm:choose name="Name88">
            <dgm:if name="Name89" axis="ch" ptType="node" func="cnt" op="equ" val="3">
              <dgm:shape xmlns:r="http://schemas.openxmlformats.org/officeDocument/2006/relationships" type="pie" r:blip="">
                <dgm:adjLst>
                  <dgm:adj idx="1" val="150"/>
                  <dgm:adj idx="2" val="270"/>
                </dgm:adjLst>
              </dgm:shape>
            </dgm:if>
            <dgm:if name="Name90" axis="ch" ptType="node" func="cnt" op="equ" val="4">
              <dgm:shape xmlns:r="http://schemas.openxmlformats.org/officeDocument/2006/relationships" type="pie" r:blip="">
                <dgm:adjLst>
                  <dgm:adj idx="1" val="90"/>
                  <dgm:adj idx="2" val="180"/>
                </dgm:adjLst>
              </dgm:shape>
            </dgm:if>
            <dgm:if name="Name91" axis="ch" ptType="node" func="cnt" op="equ" val="5">
              <dgm:shape xmlns:r="http://schemas.openxmlformats.org/officeDocument/2006/relationships" type="pie" r:blip="">
                <dgm:adjLst>
                  <dgm:adj idx="1" val="54"/>
                  <dgm:adj idx="2" val="126"/>
                </dgm:adjLst>
              </dgm:shape>
            </dgm:if>
            <dgm:if name="Name92" axis="ch" ptType="node" func="cnt" op="equ" val="6">
              <dgm:shape xmlns:r="http://schemas.openxmlformats.org/officeDocument/2006/relationships" type="pie" r:blip="">
                <dgm:adjLst>
                  <dgm:adj idx="1" val="30"/>
                  <dgm:adj idx="2" val="90"/>
                </dgm:adjLst>
              </dgm:shape>
            </dgm:if>
            <dgm:else name="Name93">
              <dgm:shape xmlns:r="http://schemas.openxmlformats.org/officeDocument/2006/relationships" type="pie" r:blip="">
                <dgm:adjLst>
                  <dgm:adj idx="1" val="12.85714"/>
                  <dgm:adj idx="2" val="64.28571"/>
                </dgm:adjLst>
              </dgm:shape>
            </dgm:else>
          </dgm:choose>
          <dgm:choose name="Name94">
            <dgm:if name="Name95" func="var" arg="dir" op="equ" val="norm">
              <dgm:presOf axis="ch desOrSelf" ptType="node node" st="3 1" cnt="1 0"/>
            </dgm:if>
            <dgm:else name="Name96">
              <dgm:choose name="Name97">
                <dgm:if name="Name98" axis="ch" ptType="node" func="cnt" op="equ" val="3">
                  <dgm:presOf axis="ch desOrSelf" ptType="node node" st="1 1" cnt="1 0"/>
                </dgm:if>
                <dgm:if name="Name99" axis="ch" ptType="node" func="cnt" op="equ" val="4">
                  <dgm:presOf axis="ch desOrSelf" ptType="node node" st="2 1" cnt="1 0"/>
                </dgm:if>
                <dgm:if name="Name100" axis="ch" ptType="node" func="cnt" op="equ" val="5">
                  <dgm:presOf axis="ch desOrSelf" ptType="node node" st="3 1" cnt="1 0"/>
                </dgm:if>
                <dgm:if name="Name101" axis="ch" ptType="node" func="cnt" op="equ" val="6">
                  <dgm:presOf axis="ch desOrSelf" ptType="node node" st="4 1" cnt="1 0"/>
                </dgm:if>
                <dgm:else name="Name102">
                  <dgm:presOf axis="ch desOrSelf" ptType="node node" st="5 1" cnt="1 0"/>
                </dgm:else>
              </dgm:choose>
            </dgm:else>
          </dgm:choose>
          <dgm:constrLst/>
          <dgm:ruleLst/>
        </dgm:layoutNode>
        <dgm:layoutNode name="wedge3Tx" moveWith="wedge3">
          <dgm:varLst>
            <dgm:chMax val="0"/>
            <dgm:chPref val="0"/>
            <dgm:bulletEnabled val="1"/>
          </dgm:varLst>
          <dgm:alg type="tx"/>
          <dgm:shape xmlns:r="http://schemas.openxmlformats.org/officeDocument/2006/relationships" type="rect" r:blip="" hideGeom="1">
            <dgm:adjLst/>
          </dgm:shape>
          <dgm:choose name="Name103">
            <dgm:if name="Name104" func="var" arg="dir" op="equ" val="norm">
              <dgm:presOf axis="ch desOrSelf" ptType="node node" st="3 1" cnt="1 0"/>
            </dgm:if>
            <dgm:else name="Name105">
              <dgm:choose name="Name106">
                <dgm:if name="Name107" axis="ch" ptType="node" func="cnt" op="equ" val="3">
                  <dgm:presOf axis="ch desOrSelf" ptType="node node" st="1 1" cnt="1 0"/>
                </dgm:if>
                <dgm:if name="Name108" axis="ch" ptType="node" func="cnt" op="equ" val="4">
                  <dgm:presOf axis="ch desOrSelf" ptType="node node" st="2 1" cnt="1 0"/>
                </dgm:if>
                <dgm:if name="Name109" axis="ch" ptType="node" func="cnt" op="equ" val="5">
                  <dgm:presOf axis="ch desOrSelf" ptType="node node" st="3 1" cnt="1 0"/>
                </dgm:if>
                <dgm:if name="Name110" axis="ch" ptType="node" func="cnt" op="equ" val="6">
                  <dgm:presOf axis="ch desOrSelf" ptType="node node" st="4 1" cnt="1 0"/>
                </dgm:if>
                <dgm:else name="Name111">
                  <dgm:presOf axis="ch desOrSelf" ptType="node node" st="5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12"/>
    </dgm:choose>
    <dgm:choose name="Name113">
      <dgm:if name="Name114" axis="ch" ptType="node" func="cnt" op="gte" val="4">
        <dgm:layoutNode name="wedge4">
          <dgm:alg type="sp"/>
          <dgm:choose name="Name115">
            <dgm:if name="Name116" axis="ch" ptType="node" func="cnt" op="equ" val="4">
              <dgm:shape xmlns:r="http://schemas.openxmlformats.org/officeDocument/2006/relationships" type="pie" r:blip="">
                <dgm:adjLst>
                  <dgm:adj idx="1" val="180"/>
                  <dgm:adj idx="2" val="270"/>
                </dgm:adjLst>
              </dgm:shape>
            </dgm:if>
            <dgm:if name="Name117" axis="ch" ptType="node" func="cnt" op="equ" val="5">
              <dgm:shape xmlns:r="http://schemas.openxmlformats.org/officeDocument/2006/relationships" type="pie" r:blip="">
                <dgm:adjLst>
                  <dgm:adj idx="1" val="126"/>
                  <dgm:adj idx="2" val="198"/>
                </dgm:adjLst>
              </dgm:shape>
            </dgm:if>
            <dgm:if name="Name118" axis="ch" ptType="node" func="cnt" op="equ" val="6">
              <dgm:shape xmlns:r="http://schemas.openxmlformats.org/officeDocument/2006/relationships" type="pie" r:blip="">
                <dgm:adjLst>
                  <dgm:adj idx="1" val="90"/>
                  <dgm:adj idx="2" val="150"/>
                </dgm:adjLst>
              </dgm:shape>
            </dgm:if>
            <dgm:else name="Name119">
              <dgm:shape xmlns:r="http://schemas.openxmlformats.org/officeDocument/2006/relationships" type="pie" r:blip="">
                <dgm:adjLst>
                  <dgm:adj idx="1" val="64.2871"/>
                  <dgm:adj idx="2" val="115.7143"/>
                </dgm:adjLst>
              </dgm:shape>
            </dgm:else>
          </dgm:choose>
          <dgm:choose name="Name120">
            <dgm:if name="Name121" func="var" arg="dir" op="equ" val="norm">
              <dgm:presOf axis="ch desOrSelf" ptType="node node" st="4 1" cnt="1 0"/>
            </dgm:if>
            <dgm:else name="Name122">
              <dgm:choose name="Name123">
                <dgm:if name="Name124" axis="ch" ptType="node" func="cnt" op="equ" val="4">
                  <dgm:presOf axis="ch desOrSelf" ptType="node node" st="1 1" cnt="1 0"/>
                </dgm:if>
                <dgm:if name="Name125" axis="ch" ptType="node" func="cnt" op="equ" val="5">
                  <dgm:presOf axis="ch desOrSelf" ptType="node node" st="2 1" cnt="1 0"/>
                </dgm:if>
                <dgm:if name="Name126" axis="ch" ptType="node" func="cnt" op="equ" val="6">
                  <dgm:presOf axis="ch desOrSelf" ptType="node node" st="3 1" cnt="1 0"/>
                </dgm:if>
                <dgm:else name="Name127">
                  <dgm:presOf axis="ch desOrSelf" ptType="node node" st="4 1" cnt="1 0"/>
                </dgm:else>
              </dgm:choose>
            </dgm:else>
          </dgm:choose>
          <dgm:constrLst/>
          <dgm:ruleLst/>
        </dgm:layoutNode>
        <dgm:layoutNode name="wedge4Tx" moveWith="wedge4">
          <dgm:varLst>
            <dgm:chMax val="0"/>
            <dgm:chPref val="0"/>
            <dgm:bulletEnabled val="1"/>
          </dgm:varLst>
          <dgm:alg type="tx"/>
          <dgm:shape xmlns:r="http://schemas.openxmlformats.org/officeDocument/2006/relationships" type="rect" r:blip="" hideGeom="1">
            <dgm:adjLst/>
          </dgm:shape>
          <dgm:choose name="Name128">
            <dgm:if name="Name129" func="var" arg="dir" op="equ" val="norm">
              <dgm:presOf axis="ch desOrSelf" ptType="node node" st="4 1" cnt="1 0"/>
            </dgm:if>
            <dgm:else name="Name130">
              <dgm:choose name="Name131">
                <dgm:if name="Name132" axis="ch" ptType="node" func="cnt" op="equ" val="4">
                  <dgm:presOf axis="ch desOrSelf" ptType="node node" st="1 1" cnt="1 0"/>
                </dgm:if>
                <dgm:if name="Name133" axis="ch" ptType="node" func="cnt" op="equ" val="5">
                  <dgm:presOf axis="ch desOrSelf" ptType="node node" st="2 1" cnt="1 0"/>
                </dgm:if>
                <dgm:if name="Name134" axis="ch" ptType="node" func="cnt" op="equ" val="6">
                  <dgm:presOf axis="ch desOrSelf" ptType="node node" st="3 1" cnt="1 0"/>
                </dgm:if>
                <dgm:else name="Name135">
                  <dgm:presOf axis="ch desOrSelf" ptType="node node" st="4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36"/>
    </dgm:choose>
    <dgm:choose name="Name137">
      <dgm:if name="Name138" axis="ch" ptType="node" func="cnt" op="gte" val="5">
        <dgm:layoutNode name="wedge5">
          <dgm:alg type="sp"/>
          <dgm:choose name="Name139">
            <dgm:if name="Name140" axis="ch" ptType="node" func="cnt" op="equ" val="5">
              <dgm:shape xmlns:r="http://schemas.openxmlformats.org/officeDocument/2006/relationships" type="pie" r:blip="">
                <dgm:adjLst>
                  <dgm:adj idx="1" val="198"/>
                  <dgm:adj idx="2" val="270"/>
                </dgm:adjLst>
              </dgm:shape>
            </dgm:if>
            <dgm:if name="Name141" axis="ch" ptType="node" func="cnt" op="equ" val="6">
              <dgm:shape xmlns:r="http://schemas.openxmlformats.org/officeDocument/2006/relationships" type="pie" r:blip="">
                <dgm:adjLst>
                  <dgm:adj idx="1" val="150"/>
                  <dgm:adj idx="2" val="210"/>
                </dgm:adjLst>
              </dgm:shape>
            </dgm:if>
            <dgm:else name="Name142">
              <dgm:shape xmlns:r="http://schemas.openxmlformats.org/officeDocument/2006/relationships" type="pie" r:blip="">
                <dgm:adjLst>
                  <dgm:adj idx="1" val="115.7143"/>
                  <dgm:adj idx="2" val="167.1429"/>
                </dgm:adjLst>
              </dgm:shape>
            </dgm:else>
          </dgm:choose>
          <dgm:choose name="Name143">
            <dgm:if name="Name144" func="var" arg="dir" op="equ" val="norm">
              <dgm:presOf axis="ch desOrSelf" ptType="node node" st="5 1" cnt="1 0"/>
            </dgm:if>
            <dgm:else name="Name145">
              <dgm:choose name="Name146">
                <dgm:if name="Name147" axis="ch" ptType="node" func="cnt" op="equ" val="5">
                  <dgm:presOf axis="ch desOrSelf" ptType="node node" st="1 1" cnt="1 0"/>
                </dgm:if>
                <dgm:if name="Name148" axis="ch" ptType="node" func="cnt" op="equ" val="6">
                  <dgm:presOf axis="ch desOrSelf" ptType="node node" st="2 1" cnt="1 0"/>
                </dgm:if>
                <dgm:else name="Name149">
                  <dgm:presOf axis="ch desOrSelf" ptType="node node" st="3 1" cnt="1 0"/>
                </dgm:else>
              </dgm:choose>
            </dgm:else>
          </dgm:choose>
          <dgm:constrLst/>
          <dgm:ruleLst/>
        </dgm:layoutNode>
        <dgm:layoutNode name="wedge5Tx" moveWith="wedge5">
          <dgm:varLst>
            <dgm:chMax val="0"/>
            <dgm:chPref val="0"/>
            <dgm:bulletEnabled val="1"/>
          </dgm:varLst>
          <dgm:alg type="tx"/>
          <dgm:shape xmlns:r="http://schemas.openxmlformats.org/officeDocument/2006/relationships" type="rect" r:blip="" hideGeom="1">
            <dgm:adjLst/>
          </dgm:shape>
          <dgm:choose name="Name150">
            <dgm:if name="Name151" func="var" arg="dir" op="equ" val="norm">
              <dgm:presOf axis="ch desOrSelf" ptType="node node" st="5 1" cnt="1 0"/>
            </dgm:if>
            <dgm:else name="Name152">
              <dgm:choose name="Name153">
                <dgm:if name="Name154" axis="ch" ptType="node" func="cnt" op="equ" val="5">
                  <dgm:presOf axis="ch desOrSelf" ptType="node node" st="1 1" cnt="1 0"/>
                </dgm:if>
                <dgm:if name="Name155" axis="ch" ptType="node" func="cnt" op="equ" val="6">
                  <dgm:presOf axis="ch desOrSelf" ptType="node node" st="2 1" cnt="1 0"/>
                </dgm:if>
                <dgm:else name="Name156">
                  <dgm:presOf axis="ch desOrSelf" ptType="node node" st="3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57"/>
    </dgm:choose>
    <dgm:choose name="Name158">
      <dgm:if name="Name159" axis="ch" ptType="node" func="cnt" op="gte" val="6">
        <dgm:layoutNode name="wedge6">
          <dgm:alg type="sp"/>
          <dgm:choose name="Name160">
            <dgm:if name="Name161" axis="ch" ptType="node" func="cnt" op="equ" val="6">
              <dgm:shape xmlns:r="http://schemas.openxmlformats.org/officeDocument/2006/relationships" type="pie" r:blip="">
                <dgm:adjLst>
                  <dgm:adj idx="1" val="210"/>
                  <dgm:adj idx="2" val="270"/>
                </dgm:adjLst>
              </dgm:shape>
            </dgm:if>
            <dgm:else name="Name162">
              <dgm:shape xmlns:r="http://schemas.openxmlformats.org/officeDocument/2006/relationships" type="pie" r:blip="">
                <dgm:adjLst>
                  <dgm:adj idx="1" val="167.1429"/>
                  <dgm:adj idx="2" val="218.5714"/>
                </dgm:adjLst>
              </dgm:shape>
            </dgm:else>
          </dgm:choose>
          <dgm:choose name="Name163">
            <dgm:if name="Name164" func="var" arg="dir" op="equ" val="norm">
              <dgm:presOf axis="ch desOrSelf" ptType="node node" st="6 1" cnt="1 0"/>
            </dgm:if>
            <dgm:else name="Name165">
              <dgm:choose name="Name166">
                <dgm:if name="Name167" axis="ch" ptType="node" func="cnt" op="equ" val="6">
                  <dgm:presOf axis="ch desOrSelf" ptType="node node" st="1 1" cnt="1 0"/>
                </dgm:if>
                <dgm:else name="Name168">
                  <dgm:presOf axis="ch desOrSelf" ptType="node node" st="2 1" cnt="1 0"/>
                </dgm:else>
              </dgm:choose>
            </dgm:else>
          </dgm:choose>
          <dgm:constrLst/>
          <dgm:ruleLst/>
        </dgm:layoutNode>
        <dgm:layoutNode name="wedge6Tx" moveWith="wedge6">
          <dgm:varLst>
            <dgm:chMax val="0"/>
            <dgm:chPref val="0"/>
            <dgm:bulletEnabled val="1"/>
          </dgm:varLst>
          <dgm:alg type="tx"/>
          <dgm:shape xmlns:r="http://schemas.openxmlformats.org/officeDocument/2006/relationships" type="rect" r:blip="" hideGeom="1">
            <dgm:adjLst/>
          </dgm:shape>
          <dgm:choose name="Name169">
            <dgm:if name="Name170" func="var" arg="dir" op="equ" val="norm">
              <dgm:presOf axis="ch desOrSelf" ptType="node node" st="6 1" cnt="1 0"/>
            </dgm:if>
            <dgm:else name="Name171">
              <dgm:choose name="Name172">
                <dgm:if name="Name173" axis="ch" ptType="node" func="cnt" op="equ" val="6">
                  <dgm:presOf axis="ch desOrSelf" ptType="node node" st="1 1" cnt="1 0"/>
                </dgm:if>
                <dgm:else name="Name174">
                  <dgm:presOf axis="ch desOrSelf" ptType="node node" st="2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75"/>
    </dgm:choose>
    <dgm:choose name="Name176">
      <dgm:if name="Name177" axis="ch" ptType="node" func="cnt" op="gte" val="7">
        <dgm:layoutNode name="wedge7">
          <dgm:alg type="sp"/>
          <dgm:shape xmlns:r="http://schemas.openxmlformats.org/officeDocument/2006/relationships" type="pie" r:blip="">
            <dgm:adjLst>
              <dgm:adj idx="1" val="218.5714"/>
              <dgm:adj idx="2" val="270"/>
            </dgm:adjLst>
          </dgm:shape>
          <dgm:choose name="Name178">
            <dgm:if name="Name179" func="var" arg="dir" op="equ" val="norm">
              <dgm:presOf axis="ch desOrSelf" ptType="node node" st="7 1" cnt="1 0"/>
            </dgm:if>
            <dgm:else name="Name180">
              <dgm:presOf axis="ch desOrSelf" ptType="node node" st="1 1" cnt="1 0"/>
            </dgm:else>
          </dgm:choose>
          <dgm:constrLst/>
          <dgm:ruleLst/>
        </dgm:layoutNode>
        <dgm:layoutNode name="wedge7Tx" moveWith="wedge7">
          <dgm:varLst>
            <dgm:chMax val="0"/>
            <dgm:chPref val="0"/>
            <dgm:bulletEnabled val="1"/>
          </dgm:varLst>
          <dgm:alg type="tx"/>
          <dgm:shape xmlns:r="http://schemas.openxmlformats.org/officeDocument/2006/relationships" type="rect" r:blip="" hideGeom="1">
            <dgm:adjLst/>
          </dgm:shape>
          <dgm:choose name="Name181">
            <dgm:if name="Name182" func="var" arg="dir" op="equ" val="norm">
              <dgm:presOf axis="ch desOrSelf" ptType="node node" st="7 1" cnt="1 0"/>
            </dgm:if>
            <dgm:else name="Name183">
              <dgm:presOf axis="ch desOrSelf" ptType="node node" st="1 1" cnt="1 0"/>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84"/>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D355767-4EE1-4E60-A758-39F55166513F}" type="datetimeFigureOut">
              <a:rPr lang="en-GB" smtClean="0"/>
              <a:t>29/01/2020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9A7E7F2-B72D-4701-8A9B-2678FF824713}" type="slidenum">
              <a:rPr lang="en-GB" smtClean="0"/>
              <a:t>‹#›</a:t>
            </a:fld>
            <a:endParaRPr lang="en-GB"/>
          </a:p>
        </p:txBody>
      </p:sp>
    </p:spTree>
    <p:extLst>
      <p:ext uri="{BB962C8B-B14F-4D97-AF65-F5344CB8AC3E}">
        <p14:creationId xmlns:p14="http://schemas.microsoft.com/office/powerpoint/2010/main" val="135193182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9A7E7F2-B72D-4701-8A9B-2678FF824713}" type="slidenum">
              <a:rPr lang="en-GB" smtClean="0"/>
              <a:t>1</a:t>
            </a:fld>
            <a:endParaRPr lang="en-GB"/>
          </a:p>
        </p:txBody>
      </p:sp>
    </p:spTree>
    <p:extLst>
      <p:ext uri="{BB962C8B-B14F-4D97-AF65-F5344CB8AC3E}">
        <p14:creationId xmlns:p14="http://schemas.microsoft.com/office/powerpoint/2010/main" val="29102269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GB" sz="1100">
                <a:latin typeface="Arial" panose="020B0604020202020204" pitchFamily="34" charset="0"/>
                <a:cs typeface="Arial" panose="020B0604020202020204" pitchFamily="34" charset="0"/>
              </a:rPr>
              <a:t>. </a:t>
            </a:r>
            <a:endParaRPr lang="en-GB" sz="11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D3193151-287D-4810-BEED-183EA3CEE59C}" type="slidenum">
              <a:rPr lang="en-US">
                <a:solidFill>
                  <a:prstClr val="black"/>
                </a:solidFill>
              </a:rPr>
              <a:pPr/>
              <a:t>3</a:t>
            </a:fld>
            <a:endParaRPr lang="en-US">
              <a:solidFill>
                <a:prstClr val="black"/>
              </a:solidFill>
            </a:endParaRPr>
          </a:p>
        </p:txBody>
      </p:sp>
    </p:spTree>
    <p:extLst>
      <p:ext uri="{BB962C8B-B14F-4D97-AF65-F5344CB8AC3E}">
        <p14:creationId xmlns:p14="http://schemas.microsoft.com/office/powerpoint/2010/main" val="299163045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GB" dirty="0"/>
              <a:t>Goleman  brings the 5 components into a model that has 4 domains that give more context to the EI application</a:t>
            </a:r>
          </a:p>
        </p:txBody>
      </p:sp>
      <p:sp>
        <p:nvSpPr>
          <p:cNvPr id="4" name="Slide Number Placeholder 3"/>
          <p:cNvSpPr>
            <a:spLocks noGrp="1"/>
          </p:cNvSpPr>
          <p:nvPr>
            <p:ph type="sldNum" sz="quarter" idx="10"/>
          </p:nvPr>
        </p:nvSpPr>
        <p:spPr/>
        <p:txBody>
          <a:bodyPr/>
          <a:lstStyle/>
          <a:p>
            <a:fld id="{29A7E7F2-B72D-4701-8A9B-2678FF824713}" type="slidenum">
              <a:rPr lang="en-GB" smtClean="0"/>
              <a:t>4</a:t>
            </a:fld>
            <a:endParaRPr lang="en-GB"/>
          </a:p>
        </p:txBody>
      </p:sp>
    </p:spTree>
    <p:extLst>
      <p:ext uri="{BB962C8B-B14F-4D97-AF65-F5344CB8AC3E}">
        <p14:creationId xmlns:p14="http://schemas.microsoft.com/office/powerpoint/2010/main" val="67847203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29A7E7F2-B72D-4701-8A9B-2678FF824713}" type="slidenum">
              <a:rPr lang="en-GB" smtClean="0"/>
              <a:t>11</a:t>
            </a:fld>
            <a:endParaRPr lang="en-GB"/>
          </a:p>
        </p:txBody>
      </p:sp>
    </p:spTree>
    <p:extLst>
      <p:ext uri="{BB962C8B-B14F-4D97-AF65-F5344CB8AC3E}">
        <p14:creationId xmlns:p14="http://schemas.microsoft.com/office/powerpoint/2010/main" val="390511236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https://www.youtube.com/watch?v=Lr-T6NAV5V4</a:t>
            </a:r>
          </a:p>
          <a:p>
            <a:endParaRPr lang="en-GB" dirty="0"/>
          </a:p>
        </p:txBody>
      </p:sp>
      <p:sp>
        <p:nvSpPr>
          <p:cNvPr id="4" name="Slide Number Placeholder 3"/>
          <p:cNvSpPr>
            <a:spLocks noGrp="1"/>
          </p:cNvSpPr>
          <p:nvPr>
            <p:ph type="sldNum" sz="quarter" idx="10"/>
          </p:nvPr>
        </p:nvSpPr>
        <p:spPr/>
        <p:txBody>
          <a:bodyPr/>
          <a:lstStyle/>
          <a:p>
            <a:fld id="{29A7E7F2-B72D-4701-8A9B-2678FF824713}" type="slidenum">
              <a:rPr lang="en-GB" smtClean="0"/>
              <a:t>13</a:t>
            </a:fld>
            <a:endParaRPr lang="en-GB"/>
          </a:p>
        </p:txBody>
      </p:sp>
    </p:spTree>
    <p:extLst>
      <p:ext uri="{BB962C8B-B14F-4D97-AF65-F5344CB8AC3E}">
        <p14:creationId xmlns:p14="http://schemas.microsoft.com/office/powerpoint/2010/main" val="373058317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GB" dirty="0"/>
              <a:t>Goleman </a:t>
            </a:r>
          </a:p>
        </p:txBody>
      </p:sp>
      <p:sp>
        <p:nvSpPr>
          <p:cNvPr id="4" name="Slide Number Placeholder 3"/>
          <p:cNvSpPr>
            <a:spLocks noGrp="1"/>
          </p:cNvSpPr>
          <p:nvPr>
            <p:ph type="sldNum" sz="quarter" idx="10"/>
          </p:nvPr>
        </p:nvSpPr>
        <p:spPr/>
        <p:txBody>
          <a:bodyPr/>
          <a:lstStyle/>
          <a:p>
            <a:fld id="{29A7E7F2-B72D-4701-8A9B-2678FF824713}" type="slidenum">
              <a:rPr lang="en-GB" smtClean="0"/>
              <a:t>20</a:t>
            </a:fld>
            <a:endParaRPr lang="en-GB"/>
          </a:p>
        </p:txBody>
      </p:sp>
    </p:spTree>
    <p:extLst>
      <p:ext uri="{BB962C8B-B14F-4D97-AF65-F5344CB8AC3E}">
        <p14:creationId xmlns:p14="http://schemas.microsoft.com/office/powerpoint/2010/main" val="305753644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7"/>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4" y="6525344"/>
            <a:ext cx="1294837" cy="218522"/>
          </a:xfrm>
        </p:spPr>
        <p:txBody>
          <a:bodyPr/>
          <a:lstStyle/>
          <a:p>
            <a:fld id="{9C64F3F4-CE19-49F8-9EF4-FF4EE52031C2}" type="datetimeFigureOut">
              <a:rPr lang="en-GB" smtClean="0">
                <a:solidFill>
                  <a:prstClr val="black">
                    <a:tint val="75000"/>
                  </a:prstClr>
                </a:solidFill>
              </a:rPr>
              <a:pPr/>
              <a:t>29/01/2020</a:t>
            </a:fld>
            <a:endParaRPr lang="en-GB">
              <a:solidFill>
                <a:prstClr val="black">
                  <a:tint val="75000"/>
                </a:prstClr>
              </a:solidFill>
            </a:endParaRPr>
          </a:p>
        </p:txBody>
      </p:sp>
      <p:sp>
        <p:nvSpPr>
          <p:cNvPr id="5" name="Footer Placeholder 4"/>
          <p:cNvSpPr>
            <a:spLocks noGrp="1"/>
          </p:cNvSpPr>
          <p:nvPr>
            <p:ph type="ftr" sz="quarter" idx="11"/>
          </p:nvPr>
        </p:nvSpPr>
        <p:spPr>
          <a:xfrm>
            <a:off x="5519936" y="6381335"/>
            <a:ext cx="3860800" cy="365125"/>
          </a:xfrm>
          <a:prstGeom prst="rect">
            <a:avLst/>
          </a:prstGeom>
        </p:spPr>
        <p:txBody>
          <a:bodyPr/>
          <a:lstStyle/>
          <a:p>
            <a:endParaRPr lang="en-GB">
              <a:solidFill>
                <a:prstClr val="black"/>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71242240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29/01/2020</a:t>
            </a:fld>
            <a:endParaRPr lang="en-GB">
              <a:solidFill>
                <a:prstClr val="black">
                  <a:tint val="75000"/>
                </a:prstClr>
              </a:solidFill>
            </a:endParaRPr>
          </a:p>
        </p:txBody>
      </p:sp>
      <p:sp>
        <p:nvSpPr>
          <p:cNvPr id="5" name="Footer Placeholder 4"/>
          <p:cNvSpPr>
            <a:spLocks noGrp="1"/>
          </p:cNvSpPr>
          <p:nvPr>
            <p:ph type="ftr" sz="quarter" idx="11"/>
          </p:nvPr>
        </p:nvSpPr>
        <p:spPr>
          <a:xfrm>
            <a:off x="4175787" y="6461787"/>
            <a:ext cx="3860800" cy="365125"/>
          </a:xfrm>
          <a:prstGeom prst="rect">
            <a:avLst/>
          </a:prstGeom>
        </p:spPr>
        <p:txBody>
          <a:bodyPr/>
          <a:lstStyle/>
          <a:p>
            <a:endParaRPr lang="en-GB" dirty="0">
              <a:solidFill>
                <a:prstClr val="black"/>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04535570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90"/>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903"/>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29/01/2020</a:t>
            </a:fld>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31562404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29/01/2020</a:t>
            </a:fld>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89558572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7"/>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72"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72" y="2174877"/>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solidFill>
                  <a:prstClr val="black">
                    <a:tint val="75000"/>
                  </a:prstClr>
                </a:solidFill>
              </a:rPr>
              <a:pPr/>
              <a:t>29/01/2020</a:t>
            </a:fld>
            <a:endParaRPr lang="en-GB">
              <a:solidFill>
                <a:prstClr val="black">
                  <a:tint val="75000"/>
                </a:prstClr>
              </a:solidFill>
            </a:endParaRPr>
          </a:p>
        </p:txBody>
      </p:sp>
      <p:sp>
        <p:nvSpPr>
          <p:cNvPr id="9" name="Slide Number Placeholder 8"/>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1448915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solidFill>
                  <a:prstClr val="black">
                    <a:tint val="75000"/>
                  </a:prstClr>
                </a:solidFill>
              </a:rPr>
              <a:pPr/>
              <a:t>29/01/2020</a:t>
            </a:fld>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63149157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solidFill>
                  <a:prstClr val="black">
                    <a:tint val="75000"/>
                  </a:prstClr>
                </a:solidFill>
              </a:rPr>
              <a:pPr/>
              <a:t>29/01/2020</a:t>
            </a:fld>
            <a:endParaRPr lang="en-GB">
              <a:solidFill>
                <a:prstClr val="black">
                  <a:tint val="75000"/>
                </a:prstClr>
              </a:solidFill>
            </a:endParaRPr>
          </a:p>
        </p:txBody>
      </p:sp>
      <p:sp>
        <p:nvSpPr>
          <p:cNvPr id="4" name="Slide Number Placeholder 3"/>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14761283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3"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7"/>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3" y="1435104"/>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29/01/2020</a:t>
            </a:fld>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44407774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82"/>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29/01/2020</a:t>
            </a:fld>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86566348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29/01/2020</a:t>
            </a:fld>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00281702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29/01/2020</a:t>
            </a:fld>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01993849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solidFill>
                  <a:prstClr val="black">
                    <a:tint val="75000"/>
                  </a:prstClr>
                </a:solidFill>
              </a:rPr>
              <a:pPr/>
              <a:t>29/01/2020</a:t>
            </a:fld>
            <a:endParaRPr lang="en-GB">
              <a:solidFill>
                <a:prstClr val="black">
                  <a:tint val="75000"/>
                </a:prstClr>
              </a:solidFill>
            </a:endParaRPr>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solidFill>
                <a:prstClr val="black"/>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56660027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29/01/2020</a:t>
            </a:fld>
            <a:endParaRPr lang="en-GB">
              <a:solidFill>
                <a:prstClr val="black">
                  <a:tint val="75000"/>
                </a:prstClr>
              </a:solidFill>
            </a:endParaRPr>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solidFill>
                <a:prstClr val="black"/>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95624280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29/01/2020</a:t>
            </a:fld>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04312166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29/01/2020</a:t>
            </a:fld>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17435027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solidFill>
                  <a:prstClr val="black">
                    <a:tint val="75000"/>
                  </a:prstClr>
                </a:solidFill>
              </a:rPr>
              <a:pPr/>
              <a:t>29/01/2020</a:t>
            </a:fld>
            <a:endParaRPr lang="en-GB">
              <a:solidFill>
                <a:prstClr val="black">
                  <a:tint val="75000"/>
                </a:prstClr>
              </a:solidFill>
            </a:endParaRPr>
          </a:p>
        </p:txBody>
      </p:sp>
      <p:sp>
        <p:nvSpPr>
          <p:cNvPr id="9" name="Slide Number Placeholder 8"/>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74866506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solidFill>
                  <a:prstClr val="black">
                    <a:tint val="75000"/>
                  </a:prstClr>
                </a:solidFill>
              </a:rPr>
              <a:pPr/>
              <a:t>29/01/2020</a:t>
            </a:fld>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48884200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solidFill>
                  <a:prstClr val="black">
                    <a:tint val="75000"/>
                  </a:prstClr>
                </a:solidFill>
              </a:rPr>
              <a:pPr/>
              <a:t>29/01/2020</a:t>
            </a:fld>
            <a:endParaRPr lang="en-GB">
              <a:solidFill>
                <a:prstClr val="black">
                  <a:tint val="75000"/>
                </a:prstClr>
              </a:solidFill>
            </a:endParaRPr>
          </a:p>
        </p:txBody>
      </p:sp>
      <p:sp>
        <p:nvSpPr>
          <p:cNvPr id="4" name="Slide Number Placeholder 3"/>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01143845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29/01/2020</a:t>
            </a:fld>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238933305"/>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29/01/2020</a:t>
            </a:fld>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98155591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29/01/2020</a:t>
            </a:fld>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797438085"/>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29/01/2020</a:t>
            </a:fld>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74891228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1.jp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solidFill>
                  <a:prstClr val="black">
                    <a:tint val="75000"/>
                  </a:prstClr>
                </a:solidFill>
              </a:rPr>
              <a:pPr/>
              <a:t>29/01/2020</a:t>
            </a:fld>
            <a:endParaRPr lang="en-GB" dirty="0">
              <a:solidFill>
                <a:prstClr val="black">
                  <a:tint val="75000"/>
                </a:prstClr>
              </a:solidFill>
            </a:endParaRPr>
          </a:p>
        </p:txBody>
      </p:sp>
      <p:sp>
        <p:nvSpPr>
          <p:cNvPr id="6" name="Slide Number Placeholder 5"/>
          <p:cNvSpPr>
            <a:spLocks noGrp="1"/>
          </p:cNvSpPr>
          <p:nvPr>
            <p:ph type="sldNum" sz="quarter" idx="4"/>
          </p:nvPr>
        </p:nvSpPr>
        <p:spPr>
          <a:xfrm>
            <a:off x="10608501" y="6380979"/>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39196074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solidFill>
                  <a:prstClr val="black">
                    <a:tint val="75000"/>
                  </a:prstClr>
                </a:solidFill>
              </a:rPr>
              <a:pPr/>
              <a:t>29/01/2020</a:t>
            </a:fld>
            <a:endParaRPr lang="en-GB" dirty="0">
              <a:solidFill>
                <a:prstClr val="black">
                  <a:tint val="75000"/>
                </a:prstClr>
              </a:solidFill>
            </a:endParaRPr>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3081827108"/>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conocimientostraseldivan.blogspot.com/2014/08/las-emociones.html" TargetMode="External"/><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8" Type="http://schemas.openxmlformats.org/officeDocument/2006/relationships/image" Target="../media/image5.jpe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6.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 Id="rId9" Type="http://schemas.openxmlformats.org/officeDocument/2006/relationships/hyperlink" Target="https://commons.wikimedia.org/wiki/File:Daniel_Goleman.jpg" TargetMode="External"/></Relationships>
</file>

<file path=ppt/slides/_rels/slide5.xml.rels><?xml version="1.0" encoding="UTF-8" standalone="yes"?>
<Relationships xmlns="http://schemas.openxmlformats.org/package/2006/relationships"><Relationship Id="rId3" Type="http://schemas.openxmlformats.org/officeDocument/2006/relationships/hyperlink" Target="http://www.naaree.com/business-leader-leadership-traits-great/" TargetMode="External"/><Relationship Id="rId2" Type="http://schemas.openxmlformats.org/officeDocument/2006/relationships/image" Target="../media/image6.jpg"/><Relationship Id="rId1" Type="http://schemas.openxmlformats.org/officeDocument/2006/relationships/slideLayout" Target="../slideLayouts/slideLayout6.xml"/><Relationship Id="rId5" Type="http://schemas.openxmlformats.org/officeDocument/2006/relationships/hyperlink" Target="https://www.flickr.com/photos/pagedooley/6861256042" TargetMode="External"/><Relationship Id="rId4" Type="http://schemas.openxmlformats.org/officeDocument/2006/relationships/image" Target="../media/image7.jpeg"/></Relationships>
</file>

<file path=ppt/slides/_rels/slide6.xml.rels><?xml version="1.0" encoding="UTF-8" standalone="yes"?>
<Relationships xmlns="http://schemas.openxmlformats.org/package/2006/relationships"><Relationship Id="rId3" Type="http://schemas.openxmlformats.org/officeDocument/2006/relationships/image" Target="../media/image9.tiff"/><Relationship Id="rId2" Type="http://schemas.openxmlformats.org/officeDocument/2006/relationships/image" Target="../media/image8.tiff"/><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6.xml"/><Relationship Id="rId4" Type="http://schemas.openxmlformats.org/officeDocument/2006/relationships/hyperlink" Target="http://pngimg.com/download/11618" TargetMode="External"/></Relationships>
</file>

<file path=ppt/slides/_rels/slide9.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Layout" Target="../slideLayouts/slideLayout6.xml"/><Relationship Id="rId5" Type="http://schemas.openxmlformats.org/officeDocument/2006/relationships/hyperlink" Target="http://tvcinemaemusica.wordpress.com/2011/07/21/estreia-de-superman-o-homem-de-aco-e-adiada/" TargetMode="External"/></Relationships>
</file>

<file path=ppt/slides/_rels/slide10.xml.rels><?xml version="1.0" encoding="UTF-8" standalone="yes"?>
<Relationships xmlns="http://schemas.openxmlformats.org/package/2006/relationships"><Relationship Id="rId3" Type="http://schemas.openxmlformats.org/officeDocument/2006/relationships/hyperlink" Target="http://commons.wikimedia.org/wiki/File:Emoji_u1f4c9.svg" TargetMode="External"/><Relationship Id="rId2" Type="http://schemas.openxmlformats.org/officeDocument/2006/relationships/image" Target="../media/image13.png"/><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2.xml"/><Relationship Id="rId1" Type="http://schemas.openxmlformats.org/officeDocument/2006/relationships/video" Target="https://www.youtube.com/embed/Lr-T6NAV5V4" TargetMode="External"/><Relationship Id="rId5" Type="http://schemas.openxmlformats.org/officeDocument/2006/relationships/hyperlink" Target="https://www.youtube.com/watch?v=Lr-T6NAV5V4" TargetMode="External"/><Relationship Id="rId4" Type="http://schemas.openxmlformats.org/officeDocument/2006/relationships/image" Target="../media/image16.jpeg"/></Relationships>
</file>

<file path=ppt/slides/_rels/slide14.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png"/><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3" Type="http://schemas.openxmlformats.org/officeDocument/2006/relationships/hyperlink" Target="https://news.euspert.com/how-to-overcome-anxiety-in-business-become-your-anxiety-manager/" TargetMode="External"/><Relationship Id="rId2" Type="http://schemas.openxmlformats.org/officeDocument/2006/relationships/image" Target="../media/image20.jpg"/><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2" Type="http://schemas.openxmlformats.org/officeDocument/2006/relationships/hyperlink" Target="https://www.youtube.com/watch?v=D6_J7FfgWVc" TargetMode="Externa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3" Type="http://schemas.openxmlformats.org/officeDocument/2006/relationships/hyperlink" Target="http://www.woodassociates.net/FAP/Newsletters/Search/PDF/FAP%20August%202013%207_23_13.pdf" TargetMode="External"/><Relationship Id="rId2" Type="http://schemas.openxmlformats.org/officeDocument/2006/relationships/hyperlink" Target="http://www.tsd.ac.uk/en/lrc/onlineresources/e-books/" TargetMode="External"/><Relationship Id="rId1" Type="http://schemas.openxmlformats.org/officeDocument/2006/relationships/slideLayout" Target="../slideLayouts/slideLayout2.xml"/><Relationship Id="rId4" Type="http://schemas.openxmlformats.org/officeDocument/2006/relationships/hyperlink" Target="http://www.mindtools.com/pages/article/ei-quiz.htm" TargetMode="External"/></Relationships>
</file>

<file path=ppt/slides/_rels/slide22.xml.rels><?xml version="1.0" encoding="UTF-8" standalone="yes"?>
<Relationships xmlns="http://schemas.openxmlformats.org/package/2006/relationships"><Relationship Id="rId2" Type="http://schemas.openxmlformats.org/officeDocument/2006/relationships/hyperlink" Target="http://www.tsd.ac.uk/en/lrc/onlineresources/e-books/" TargetMode="External"/><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46545" y="1122363"/>
            <a:ext cx="10806547" cy="2387600"/>
          </a:xfrm>
        </p:spPr>
        <p:txBody>
          <a:bodyPr>
            <a:normAutofit/>
          </a:bodyPr>
          <a:lstStyle/>
          <a:p>
            <a:r>
              <a:rPr lang="en-GB" dirty="0"/>
              <a:t>BMSK6006 Developing Emotional Intelligence for the  Work Place</a:t>
            </a:r>
          </a:p>
        </p:txBody>
      </p:sp>
      <p:sp>
        <p:nvSpPr>
          <p:cNvPr id="3" name="Subtitle 2"/>
          <p:cNvSpPr>
            <a:spLocks noGrp="1"/>
          </p:cNvSpPr>
          <p:nvPr>
            <p:ph type="subTitle" idx="1"/>
          </p:nvPr>
        </p:nvSpPr>
        <p:spPr/>
        <p:txBody>
          <a:bodyPr>
            <a:normAutofit/>
          </a:bodyPr>
          <a:lstStyle/>
          <a:p>
            <a:r>
              <a:rPr lang="en-GB" sz="4000" dirty="0" smtClean="0">
                <a:solidFill>
                  <a:srgbClr val="FFFF00"/>
                </a:solidFill>
              </a:rPr>
              <a:t>Lecture</a:t>
            </a:r>
            <a:r>
              <a:rPr lang="en-GB" sz="4000" dirty="0" smtClean="0">
                <a:solidFill>
                  <a:srgbClr val="FFFF00"/>
                </a:solidFill>
              </a:rPr>
              <a:t> </a:t>
            </a:r>
            <a:r>
              <a:rPr lang="en-GB" sz="4000" dirty="0">
                <a:solidFill>
                  <a:srgbClr val="FFFF00"/>
                </a:solidFill>
              </a:rPr>
              <a:t>One</a:t>
            </a:r>
          </a:p>
        </p:txBody>
      </p:sp>
    </p:spTree>
    <p:extLst>
      <p:ext uri="{BB962C8B-B14F-4D97-AF65-F5344CB8AC3E}">
        <p14:creationId xmlns:p14="http://schemas.microsoft.com/office/powerpoint/2010/main" val="79023091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Emotions</a:t>
            </a:r>
          </a:p>
        </p:txBody>
      </p:sp>
      <p:sp>
        <p:nvSpPr>
          <p:cNvPr id="3" name="Content Placeholder 2"/>
          <p:cNvSpPr>
            <a:spLocks noGrp="1"/>
          </p:cNvSpPr>
          <p:nvPr>
            <p:ph idx="1"/>
          </p:nvPr>
        </p:nvSpPr>
        <p:spPr/>
        <p:txBody>
          <a:bodyPr>
            <a:normAutofit lnSpcReduction="10000"/>
          </a:bodyPr>
          <a:lstStyle/>
          <a:p>
            <a:pPr marL="0" indent="0">
              <a:buNone/>
            </a:pPr>
            <a:r>
              <a:rPr lang="en-GB" dirty="0">
                <a:solidFill>
                  <a:srgbClr val="002060"/>
                </a:solidFill>
              </a:rPr>
              <a:t>Group exercise:</a:t>
            </a:r>
          </a:p>
          <a:p>
            <a:pPr marL="0" indent="0">
              <a:buNone/>
            </a:pPr>
            <a:endParaRPr lang="en-GB" dirty="0"/>
          </a:p>
          <a:p>
            <a:r>
              <a:rPr lang="en-GB" dirty="0">
                <a:solidFill>
                  <a:srgbClr val="FF0066"/>
                </a:solidFill>
              </a:rPr>
              <a:t>What emotions are there?</a:t>
            </a:r>
          </a:p>
          <a:p>
            <a:pPr marL="457200" lvl="1" indent="0">
              <a:buNone/>
            </a:pPr>
            <a:endParaRPr lang="en-GB" dirty="0"/>
          </a:p>
          <a:p>
            <a:r>
              <a:rPr lang="en-GB" dirty="0">
                <a:solidFill>
                  <a:srgbClr val="660066"/>
                </a:solidFill>
              </a:rPr>
              <a:t>Give examples how they an impact in the workplace</a:t>
            </a:r>
          </a:p>
          <a:p>
            <a:endParaRPr lang="en-GB" dirty="0"/>
          </a:p>
          <a:p>
            <a:pPr marL="0" indent="0">
              <a:buNone/>
            </a:pPr>
            <a:r>
              <a:rPr lang="en-GB" i="1" dirty="0">
                <a:solidFill>
                  <a:srgbClr val="002060"/>
                </a:solidFill>
              </a:rPr>
              <a:t>15 mins to prepare your feedback for discussion.</a:t>
            </a:r>
          </a:p>
        </p:txBody>
      </p:sp>
      <p:pic>
        <p:nvPicPr>
          <p:cNvPr id="5" name="Picture 4" descr="A group of people posing for the camera&#10;&#10;Description generated with very high confidence">
            <a:extLst>
              <a:ext uri="{FF2B5EF4-FFF2-40B4-BE49-F238E27FC236}">
                <a16:creationId xmlns:a16="http://schemas.microsoft.com/office/drawing/2014/main" id="{AEC148DF-37B8-4E09-97B9-1A54DB0AA7BE}"/>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xmlns="" r:id="rId3"/>
              </a:ext>
            </a:extLst>
          </a:blip>
          <a:stretch>
            <a:fillRect/>
          </a:stretch>
        </p:blipFill>
        <p:spPr>
          <a:xfrm>
            <a:off x="7840026" y="846138"/>
            <a:ext cx="3849707" cy="2461288"/>
          </a:xfrm>
          <a:prstGeom prst="rect">
            <a:avLst/>
          </a:prstGeom>
        </p:spPr>
      </p:pic>
    </p:spTree>
    <p:extLst>
      <p:ext uri="{BB962C8B-B14F-4D97-AF65-F5344CB8AC3E}">
        <p14:creationId xmlns:p14="http://schemas.microsoft.com/office/powerpoint/2010/main" val="34366373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fade">
                                      <p:cBhvr>
                                        <p:cTn id="17" dur="500"/>
                                        <p:tgtEl>
                                          <p:spTgt spid="3">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6" end="6"/>
                                            </p:txEl>
                                          </p:spTgt>
                                        </p:tgtEl>
                                        <p:attrNameLst>
                                          <p:attrName>style.visibility</p:attrName>
                                        </p:attrNameLst>
                                      </p:cBhvr>
                                      <p:to>
                                        <p:strVal val="visible"/>
                                      </p:to>
                                    </p:set>
                                    <p:animEffect transition="in" filter="fade">
                                      <p:cBhvr>
                                        <p:cTn id="22"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Emotional Intelligence</a:t>
            </a:r>
          </a:p>
        </p:txBody>
      </p:sp>
      <p:sp>
        <p:nvSpPr>
          <p:cNvPr id="3" name="Content Placeholder 2"/>
          <p:cNvSpPr>
            <a:spLocks noGrp="1"/>
          </p:cNvSpPr>
          <p:nvPr>
            <p:ph idx="1"/>
          </p:nvPr>
        </p:nvSpPr>
        <p:spPr>
          <a:xfrm>
            <a:off x="109182" y="1282890"/>
            <a:ext cx="8229600" cy="4234343"/>
          </a:xfrm>
        </p:spPr>
        <p:txBody>
          <a:bodyPr>
            <a:normAutofit fontScale="92500" lnSpcReduction="10000"/>
          </a:bodyPr>
          <a:lstStyle/>
          <a:p>
            <a:r>
              <a:rPr lang="en-GB" altLang="en-US" spc="0" dirty="0">
                <a:solidFill>
                  <a:srgbClr val="33CC33"/>
                </a:solidFill>
              </a:rPr>
              <a:t>The early Emotional Intelligence theory was originally developed during the 1970s and 80s by the work and writings of psychologists Howard Gardner (Harvard), Peter Salovey (Yale) and John Mayer (New Hampshire)</a:t>
            </a:r>
          </a:p>
          <a:p>
            <a:endParaRPr lang="en-GB" altLang="en-US" spc="0" dirty="0"/>
          </a:p>
          <a:p>
            <a:r>
              <a:rPr lang="en-GB" altLang="en-US" spc="0" dirty="0">
                <a:solidFill>
                  <a:srgbClr val="0000CC"/>
                </a:solidFill>
              </a:rPr>
              <a:t>Goleman (1995):  Emotionally intelligent individuals are ambitious, enthusiastic and committed to achieving their goals</a:t>
            </a:r>
          </a:p>
          <a:p>
            <a:endParaRPr lang="en-GB" dirty="0"/>
          </a:p>
        </p:txBody>
      </p:sp>
      <p:pic>
        <p:nvPicPr>
          <p:cNvPr id="4" name="Picture 3">
            <a:extLst>
              <a:ext uri="{FF2B5EF4-FFF2-40B4-BE49-F238E27FC236}">
                <a16:creationId xmlns:a16="http://schemas.microsoft.com/office/drawing/2014/main" id="{0F156176-3AE5-4646-B222-CF0B0D38FD00}"/>
              </a:ext>
            </a:extLst>
          </p:cNvPr>
          <p:cNvPicPr>
            <a:picLocks noChangeAspect="1"/>
          </p:cNvPicPr>
          <p:nvPr/>
        </p:nvPicPr>
        <p:blipFill>
          <a:blip r:embed="rId3"/>
          <a:stretch>
            <a:fillRect/>
          </a:stretch>
        </p:blipFill>
        <p:spPr>
          <a:xfrm>
            <a:off x="8626692" y="2457335"/>
            <a:ext cx="3067377" cy="1885452"/>
          </a:xfrm>
          <a:prstGeom prst="rect">
            <a:avLst/>
          </a:prstGeom>
        </p:spPr>
      </p:pic>
    </p:spTree>
    <p:extLst>
      <p:ext uri="{BB962C8B-B14F-4D97-AF65-F5344CB8AC3E}">
        <p14:creationId xmlns:p14="http://schemas.microsoft.com/office/powerpoint/2010/main" val="33109535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41111" y="179103"/>
            <a:ext cx="11482316" cy="1143000"/>
          </a:xfrm>
        </p:spPr>
        <p:txBody>
          <a:bodyPr>
            <a:normAutofit fontScale="90000"/>
          </a:bodyPr>
          <a:lstStyle/>
          <a:p>
            <a:r>
              <a:rPr lang="en-GB" dirty="0"/>
              <a:t>5 Components of Emotional Intelligence </a:t>
            </a:r>
            <a:br>
              <a:rPr lang="en-GB" dirty="0"/>
            </a:br>
            <a:r>
              <a:rPr lang="en-GB" dirty="0"/>
              <a:t>                                                                     </a:t>
            </a:r>
            <a:endParaRPr lang="en-GB" sz="1800" dirty="0"/>
          </a:p>
        </p:txBody>
      </p:sp>
      <p:graphicFrame>
        <p:nvGraphicFramePr>
          <p:cNvPr id="4" name="Diagram 3"/>
          <p:cNvGraphicFramePr/>
          <p:nvPr>
            <p:extLst>
              <p:ext uri="{D42A27DB-BD31-4B8C-83A1-F6EECF244321}">
                <p14:modId xmlns:p14="http://schemas.microsoft.com/office/powerpoint/2010/main" val="2982703598"/>
              </p:ext>
            </p:extLst>
          </p:nvPr>
        </p:nvGraphicFramePr>
        <p:xfrm>
          <a:off x="1712389" y="935261"/>
          <a:ext cx="8128000" cy="54186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Rectangle 2">
            <a:extLst>
              <a:ext uri="{FF2B5EF4-FFF2-40B4-BE49-F238E27FC236}">
                <a16:creationId xmlns:a16="http://schemas.microsoft.com/office/drawing/2014/main" id="{7AAB0DEA-24AD-44BC-946B-818C295251FF}"/>
              </a:ext>
            </a:extLst>
          </p:cNvPr>
          <p:cNvSpPr/>
          <p:nvPr/>
        </p:nvSpPr>
        <p:spPr>
          <a:xfrm>
            <a:off x="10326654" y="5264203"/>
            <a:ext cx="1800493" cy="369332"/>
          </a:xfrm>
          <a:prstGeom prst="rect">
            <a:avLst/>
          </a:prstGeom>
        </p:spPr>
        <p:txBody>
          <a:bodyPr wrap="none">
            <a:spAutoFit/>
          </a:bodyPr>
          <a:lstStyle/>
          <a:p>
            <a:r>
              <a:rPr lang="en-GB" dirty="0"/>
              <a:t>Goleman (1998)</a:t>
            </a:r>
          </a:p>
        </p:txBody>
      </p:sp>
      <p:pic>
        <p:nvPicPr>
          <p:cNvPr id="6" name="Picture 5" descr="A screen shot of a person&#10;&#10;Description generated with high confidence">
            <a:extLst>
              <a:ext uri="{FF2B5EF4-FFF2-40B4-BE49-F238E27FC236}">
                <a16:creationId xmlns:a16="http://schemas.microsoft.com/office/drawing/2014/main" id="{22D67575-3D65-4EE3-9D6F-1EECACB8F6C9}"/>
              </a:ext>
            </a:extLst>
          </p:cNvPr>
          <p:cNvPicPr>
            <a:picLocks noChangeAspect="1"/>
          </p:cNvPicPr>
          <p:nvPr/>
        </p:nvPicPr>
        <p:blipFill>
          <a:blip r:embed="rId8" cstate="print">
            <a:extLst>
              <a:ext uri="{28A0092B-C50C-407E-A947-70E740481C1C}">
                <a14:useLocalDpi xmlns:a14="http://schemas.microsoft.com/office/drawing/2010/main" val="0"/>
              </a:ext>
              <a:ext uri="{837473B0-CC2E-450A-ABE3-18F120FF3D39}">
                <a1611:picAttrSrcUrl xmlns:a1611="http://schemas.microsoft.com/office/drawing/2016/11/main" xmlns="" r:id="rId9"/>
              </a:ext>
            </a:extLst>
          </a:blip>
          <a:stretch>
            <a:fillRect/>
          </a:stretch>
        </p:blipFill>
        <p:spPr>
          <a:xfrm>
            <a:off x="8126961" y="2078261"/>
            <a:ext cx="3099939" cy="2067635"/>
          </a:xfrm>
          <a:prstGeom prst="rect">
            <a:avLst/>
          </a:prstGeom>
        </p:spPr>
      </p:pic>
    </p:spTree>
    <p:extLst>
      <p:ext uri="{BB962C8B-B14F-4D97-AF65-F5344CB8AC3E}">
        <p14:creationId xmlns:p14="http://schemas.microsoft.com/office/powerpoint/2010/main" val="369584411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95224D-AB07-4B98-905A-8CD70850F03D}"/>
              </a:ext>
            </a:extLst>
          </p:cNvPr>
          <p:cNvSpPr>
            <a:spLocks noGrp="1"/>
          </p:cNvSpPr>
          <p:nvPr>
            <p:ph type="title"/>
          </p:nvPr>
        </p:nvSpPr>
        <p:spPr/>
        <p:txBody>
          <a:bodyPr/>
          <a:lstStyle/>
          <a:p>
            <a:r>
              <a:rPr lang="en-GB" dirty="0"/>
              <a:t>Time to think…</a:t>
            </a:r>
          </a:p>
        </p:txBody>
      </p:sp>
      <p:sp>
        <p:nvSpPr>
          <p:cNvPr id="3" name="TextBox 2">
            <a:extLst>
              <a:ext uri="{FF2B5EF4-FFF2-40B4-BE49-F238E27FC236}">
                <a16:creationId xmlns:a16="http://schemas.microsoft.com/office/drawing/2014/main" id="{30821DB0-AF20-4B06-9E51-DA47297CC3CB}"/>
              </a:ext>
            </a:extLst>
          </p:cNvPr>
          <p:cNvSpPr txBox="1"/>
          <p:nvPr/>
        </p:nvSpPr>
        <p:spPr>
          <a:xfrm>
            <a:off x="609600" y="1535373"/>
            <a:ext cx="8823491" cy="923330"/>
          </a:xfrm>
          <a:prstGeom prst="rect">
            <a:avLst/>
          </a:prstGeom>
          <a:noFill/>
        </p:spPr>
        <p:txBody>
          <a:bodyPr wrap="square" rtlCol="0">
            <a:spAutoFit/>
          </a:bodyPr>
          <a:lstStyle/>
          <a:p>
            <a:r>
              <a:rPr lang="en-GB" dirty="0">
                <a:solidFill>
                  <a:srgbClr val="0000CC"/>
                </a:solidFill>
              </a:rPr>
              <a:t>1. In your groups, explain what you think is meant by each term on the wheel, and how it could be important in relation to a person’s ability to deliver high performance in the workplace.</a:t>
            </a:r>
          </a:p>
        </p:txBody>
      </p:sp>
      <p:sp>
        <p:nvSpPr>
          <p:cNvPr id="4" name="TextBox 3">
            <a:extLst>
              <a:ext uri="{FF2B5EF4-FFF2-40B4-BE49-F238E27FC236}">
                <a16:creationId xmlns:a16="http://schemas.microsoft.com/office/drawing/2014/main" id="{5EDD9773-520D-4DE0-B31C-5AE7897D84B5}"/>
              </a:ext>
            </a:extLst>
          </p:cNvPr>
          <p:cNvSpPr txBox="1"/>
          <p:nvPr/>
        </p:nvSpPr>
        <p:spPr>
          <a:xfrm>
            <a:off x="2587460" y="2967335"/>
            <a:ext cx="8823491" cy="923330"/>
          </a:xfrm>
          <a:prstGeom prst="rect">
            <a:avLst/>
          </a:prstGeom>
          <a:noFill/>
        </p:spPr>
        <p:txBody>
          <a:bodyPr wrap="square" rtlCol="0">
            <a:spAutoFit/>
          </a:bodyPr>
          <a:lstStyle/>
          <a:p>
            <a:r>
              <a:rPr lang="en-GB" dirty="0">
                <a:solidFill>
                  <a:srgbClr val="FF0066"/>
                </a:solidFill>
              </a:rPr>
              <a:t>2. Think about this from the perspective of: -</a:t>
            </a:r>
          </a:p>
          <a:p>
            <a:pPr marL="1314450" lvl="2" indent="-400050">
              <a:buFont typeface="+mj-lt"/>
              <a:buAutoNum type="romanUcPeriod"/>
            </a:pPr>
            <a:r>
              <a:rPr lang="en-GB" dirty="0">
                <a:solidFill>
                  <a:srgbClr val="FF0066"/>
                </a:solidFill>
              </a:rPr>
              <a:t>A leader within an organisation</a:t>
            </a:r>
          </a:p>
          <a:p>
            <a:pPr marL="1314450" lvl="2" indent="-400050">
              <a:buFont typeface="+mj-lt"/>
              <a:buAutoNum type="romanUcPeriod"/>
            </a:pPr>
            <a:r>
              <a:rPr lang="en-GB" dirty="0">
                <a:solidFill>
                  <a:srgbClr val="FF0066"/>
                </a:solidFill>
              </a:rPr>
              <a:t>A team member within an organisation</a:t>
            </a:r>
          </a:p>
        </p:txBody>
      </p:sp>
      <p:sp>
        <p:nvSpPr>
          <p:cNvPr id="5" name="TextBox 4">
            <a:extLst>
              <a:ext uri="{FF2B5EF4-FFF2-40B4-BE49-F238E27FC236}">
                <a16:creationId xmlns:a16="http://schemas.microsoft.com/office/drawing/2014/main" id="{460A10A5-393B-43CE-ACCD-ADF09D1798DB}"/>
              </a:ext>
            </a:extLst>
          </p:cNvPr>
          <p:cNvSpPr txBox="1"/>
          <p:nvPr/>
        </p:nvSpPr>
        <p:spPr>
          <a:xfrm>
            <a:off x="349085" y="4386262"/>
            <a:ext cx="8823491" cy="369332"/>
          </a:xfrm>
          <a:prstGeom prst="rect">
            <a:avLst/>
          </a:prstGeom>
          <a:noFill/>
        </p:spPr>
        <p:txBody>
          <a:bodyPr wrap="square" rtlCol="0">
            <a:spAutoFit/>
          </a:bodyPr>
          <a:lstStyle/>
          <a:p>
            <a:r>
              <a:rPr lang="en-GB" b="1" dirty="0">
                <a:solidFill>
                  <a:srgbClr val="33CC33"/>
                </a:solidFill>
              </a:rPr>
              <a:t>You have 30 minutes to prepare for a discussion</a:t>
            </a:r>
          </a:p>
        </p:txBody>
      </p:sp>
      <p:pic>
        <p:nvPicPr>
          <p:cNvPr id="7" name="Picture 6" descr="A group of people posing for the camera&#10;&#10;Description generated with very high confidence">
            <a:extLst>
              <a:ext uri="{FF2B5EF4-FFF2-40B4-BE49-F238E27FC236}">
                <a16:creationId xmlns:a16="http://schemas.microsoft.com/office/drawing/2014/main" id="{5E1FF9F4-AD17-4831-8864-31B1938A63AD}"/>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xmlns="" r:id="rId3"/>
              </a:ext>
            </a:extLst>
          </a:blip>
          <a:stretch>
            <a:fillRect/>
          </a:stretch>
        </p:blipFill>
        <p:spPr>
          <a:xfrm>
            <a:off x="9433091" y="145269"/>
            <a:ext cx="2628887" cy="2567750"/>
          </a:xfrm>
          <a:prstGeom prst="rect">
            <a:avLst/>
          </a:prstGeom>
        </p:spPr>
      </p:pic>
      <p:pic>
        <p:nvPicPr>
          <p:cNvPr id="10" name="Picture 9" descr="A group of people in a room&#10;&#10;Description generated with very high confidence">
            <a:extLst>
              <a:ext uri="{FF2B5EF4-FFF2-40B4-BE49-F238E27FC236}">
                <a16:creationId xmlns:a16="http://schemas.microsoft.com/office/drawing/2014/main" id="{21E77946-2EC2-4112-9010-E280E87B1BF3}"/>
              </a:ext>
            </a:extLst>
          </p:cNvPr>
          <p:cNvPicPr>
            <a:picLocks noChangeAspect="1"/>
          </p:cNvPicPr>
          <p:nvPr/>
        </p:nvPicPr>
        <p:blipFill>
          <a:blip r:embed="rId4" cstate="print">
            <a:extLst>
              <a:ext uri="{28A0092B-C50C-407E-A947-70E740481C1C}">
                <a14:useLocalDpi xmlns:a14="http://schemas.microsoft.com/office/drawing/2010/main" val="0"/>
              </a:ext>
              <a:ext uri="{837473B0-CC2E-450A-ABE3-18F120FF3D39}">
                <a1611:picAttrSrcUrl xmlns:a1611="http://schemas.microsoft.com/office/drawing/2016/11/main" xmlns="" r:id="rId5"/>
              </a:ext>
            </a:extLst>
          </a:blip>
          <a:stretch>
            <a:fillRect/>
          </a:stretch>
        </p:blipFill>
        <p:spPr>
          <a:xfrm>
            <a:off x="8147215" y="2911120"/>
            <a:ext cx="3695700" cy="2771775"/>
          </a:xfrm>
          <a:prstGeom prst="rect">
            <a:avLst/>
          </a:prstGeom>
        </p:spPr>
      </p:pic>
    </p:spTree>
    <p:extLst>
      <p:ext uri="{BB962C8B-B14F-4D97-AF65-F5344CB8AC3E}">
        <p14:creationId xmlns:p14="http://schemas.microsoft.com/office/powerpoint/2010/main" val="27219208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500"/>
                                        <p:tgtEl>
                                          <p:spTgt spid="4"/>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5"/>
                                        </p:tgtEl>
                                        <p:attrNameLst>
                                          <p:attrName>style.visibility</p:attrName>
                                        </p:attrNameLst>
                                      </p:cBhvr>
                                      <p:to>
                                        <p:strVal val="visible"/>
                                      </p:to>
                                    </p:set>
                                    <p:animEffect transition="in" filter="fade">
                                      <p:cBhvr>
                                        <p:cTn id="1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P spid="5"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F2BB92-9D9B-48B2-A703-AF73BBEA303B}"/>
              </a:ext>
            </a:extLst>
          </p:cNvPr>
          <p:cNvSpPr>
            <a:spLocks noGrp="1"/>
          </p:cNvSpPr>
          <p:nvPr>
            <p:ph type="title"/>
          </p:nvPr>
        </p:nvSpPr>
        <p:spPr/>
        <p:txBody>
          <a:bodyPr/>
          <a:lstStyle/>
          <a:p>
            <a:r>
              <a:rPr lang="en-GB" dirty="0"/>
              <a:t>The evidence suggests….</a:t>
            </a:r>
          </a:p>
        </p:txBody>
      </p:sp>
      <p:pic>
        <p:nvPicPr>
          <p:cNvPr id="3" name="Picture 2">
            <a:extLst>
              <a:ext uri="{FF2B5EF4-FFF2-40B4-BE49-F238E27FC236}">
                <a16:creationId xmlns:a16="http://schemas.microsoft.com/office/drawing/2014/main" id="{616D20AC-6004-4A6A-A0BA-9976204509FD}"/>
              </a:ext>
            </a:extLst>
          </p:cNvPr>
          <p:cNvPicPr>
            <a:picLocks noChangeAspect="1"/>
          </p:cNvPicPr>
          <p:nvPr/>
        </p:nvPicPr>
        <p:blipFill>
          <a:blip r:embed="rId2"/>
          <a:stretch>
            <a:fillRect/>
          </a:stretch>
        </p:blipFill>
        <p:spPr>
          <a:xfrm>
            <a:off x="838200" y="2010051"/>
            <a:ext cx="4250227" cy="3019149"/>
          </a:xfrm>
          <a:prstGeom prst="rect">
            <a:avLst/>
          </a:prstGeom>
        </p:spPr>
      </p:pic>
      <p:sp>
        <p:nvSpPr>
          <p:cNvPr id="4" name="TextBox 3">
            <a:extLst>
              <a:ext uri="{FF2B5EF4-FFF2-40B4-BE49-F238E27FC236}">
                <a16:creationId xmlns:a16="http://schemas.microsoft.com/office/drawing/2014/main" id="{4AE22BE0-915D-4C8B-B2F4-E9538C2B488B}"/>
              </a:ext>
            </a:extLst>
          </p:cNvPr>
          <p:cNvSpPr txBox="1"/>
          <p:nvPr/>
        </p:nvSpPr>
        <p:spPr>
          <a:xfrm>
            <a:off x="4815472" y="2828835"/>
            <a:ext cx="1965514" cy="1200329"/>
          </a:xfrm>
          <a:prstGeom prst="rect">
            <a:avLst/>
          </a:prstGeom>
          <a:noFill/>
        </p:spPr>
        <p:txBody>
          <a:bodyPr wrap="square" rtlCol="0">
            <a:spAutoFit/>
          </a:bodyPr>
          <a:lstStyle/>
          <a:p>
            <a:r>
              <a:rPr lang="en-US" sz="7200" dirty="0"/>
              <a:t>   =</a:t>
            </a:r>
          </a:p>
        </p:txBody>
      </p:sp>
      <p:pic>
        <p:nvPicPr>
          <p:cNvPr id="5" name="Picture 4">
            <a:extLst>
              <a:ext uri="{FF2B5EF4-FFF2-40B4-BE49-F238E27FC236}">
                <a16:creationId xmlns:a16="http://schemas.microsoft.com/office/drawing/2014/main" id="{C6CEE3EF-E726-42F9-87E3-365B645DED61}"/>
              </a:ext>
            </a:extLst>
          </p:cNvPr>
          <p:cNvPicPr>
            <a:picLocks noChangeAspect="1"/>
          </p:cNvPicPr>
          <p:nvPr/>
        </p:nvPicPr>
        <p:blipFill>
          <a:blip r:embed="rId3"/>
          <a:stretch>
            <a:fillRect/>
          </a:stretch>
        </p:blipFill>
        <p:spPr>
          <a:xfrm>
            <a:off x="7053941" y="2010051"/>
            <a:ext cx="4527279" cy="2976841"/>
          </a:xfrm>
          <a:prstGeom prst="rect">
            <a:avLst/>
          </a:prstGeom>
        </p:spPr>
      </p:pic>
      <p:sp>
        <p:nvSpPr>
          <p:cNvPr id="6" name="TextBox 5">
            <a:extLst>
              <a:ext uri="{FF2B5EF4-FFF2-40B4-BE49-F238E27FC236}">
                <a16:creationId xmlns:a16="http://schemas.microsoft.com/office/drawing/2014/main" id="{0CA6233A-D8F4-4765-A534-77BFADC7642D}"/>
              </a:ext>
            </a:extLst>
          </p:cNvPr>
          <p:cNvSpPr txBox="1"/>
          <p:nvPr/>
        </p:nvSpPr>
        <p:spPr>
          <a:xfrm>
            <a:off x="838200" y="1548386"/>
            <a:ext cx="4250227" cy="461665"/>
          </a:xfrm>
          <a:prstGeom prst="rect">
            <a:avLst/>
          </a:prstGeom>
          <a:solidFill>
            <a:schemeClr val="tx2">
              <a:lumMod val="40000"/>
              <a:lumOff val="60000"/>
            </a:schemeClr>
          </a:solidFill>
          <a:ln>
            <a:solidFill>
              <a:schemeClr val="tx2">
                <a:lumMod val="40000"/>
                <a:lumOff val="60000"/>
              </a:schemeClr>
            </a:solidFill>
          </a:ln>
        </p:spPr>
        <p:txBody>
          <a:bodyPr wrap="square" rtlCol="0">
            <a:spAutoFit/>
          </a:bodyPr>
          <a:lstStyle/>
          <a:p>
            <a:r>
              <a:rPr lang="en-US" sz="2400" dirty="0"/>
              <a:t>Emotional Intelligence</a:t>
            </a:r>
          </a:p>
        </p:txBody>
      </p:sp>
      <p:sp>
        <p:nvSpPr>
          <p:cNvPr id="7" name="TextBox 6">
            <a:extLst>
              <a:ext uri="{FF2B5EF4-FFF2-40B4-BE49-F238E27FC236}">
                <a16:creationId xmlns:a16="http://schemas.microsoft.com/office/drawing/2014/main" id="{A84B82FA-44C8-4053-AC79-5DF0644AFB15}"/>
              </a:ext>
            </a:extLst>
          </p:cNvPr>
          <p:cNvSpPr txBox="1"/>
          <p:nvPr/>
        </p:nvSpPr>
        <p:spPr>
          <a:xfrm>
            <a:off x="7053941" y="1548386"/>
            <a:ext cx="4527279" cy="461665"/>
          </a:xfrm>
          <a:prstGeom prst="rect">
            <a:avLst/>
          </a:prstGeom>
          <a:solidFill>
            <a:schemeClr val="tx2">
              <a:lumMod val="40000"/>
              <a:lumOff val="60000"/>
            </a:schemeClr>
          </a:solidFill>
        </p:spPr>
        <p:txBody>
          <a:bodyPr wrap="square" rtlCol="0">
            <a:spAutoFit/>
          </a:bodyPr>
          <a:lstStyle/>
          <a:p>
            <a:r>
              <a:rPr lang="en-US" sz="2400" dirty="0"/>
              <a:t>Business Performance</a:t>
            </a:r>
          </a:p>
        </p:txBody>
      </p:sp>
    </p:spTree>
    <p:extLst>
      <p:ext uri="{BB962C8B-B14F-4D97-AF65-F5344CB8AC3E}">
        <p14:creationId xmlns:p14="http://schemas.microsoft.com/office/powerpoint/2010/main" val="348863351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F88CEE-7BF7-4B12-9E9B-8C95D1DD745E}"/>
              </a:ext>
            </a:extLst>
          </p:cNvPr>
          <p:cNvSpPr>
            <a:spLocks noGrp="1"/>
          </p:cNvSpPr>
          <p:nvPr>
            <p:ph type="title"/>
          </p:nvPr>
        </p:nvSpPr>
        <p:spPr/>
        <p:txBody>
          <a:bodyPr/>
          <a:lstStyle/>
          <a:p>
            <a:r>
              <a:rPr lang="en-GB" dirty="0"/>
              <a:t>Learning Types</a:t>
            </a:r>
          </a:p>
        </p:txBody>
      </p:sp>
      <p:sp>
        <p:nvSpPr>
          <p:cNvPr id="3" name="Text Placeholder 2">
            <a:extLst>
              <a:ext uri="{FF2B5EF4-FFF2-40B4-BE49-F238E27FC236}">
                <a16:creationId xmlns:a16="http://schemas.microsoft.com/office/drawing/2014/main" id="{8CB31369-DC66-400D-A7DE-5E2747064DC8}"/>
              </a:ext>
            </a:extLst>
          </p:cNvPr>
          <p:cNvSpPr txBox="1">
            <a:spLocks/>
          </p:cNvSpPr>
          <p:nvPr/>
        </p:nvSpPr>
        <p:spPr>
          <a:xfrm>
            <a:off x="771549" y="1417638"/>
            <a:ext cx="5157787" cy="823912"/>
          </a:xfrm>
          <a:prstGeom prst="rect">
            <a:avLst/>
          </a:prstGeom>
        </p:spPr>
        <p:txBody>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r>
              <a:rPr lang="en-US" dirty="0">
                <a:solidFill>
                  <a:srgbClr val="FF0000"/>
                </a:solidFill>
              </a:rPr>
              <a:t>Cognitive Learning</a:t>
            </a:r>
          </a:p>
        </p:txBody>
      </p:sp>
      <p:sp>
        <p:nvSpPr>
          <p:cNvPr id="4" name="Content Placeholder 3">
            <a:extLst>
              <a:ext uri="{FF2B5EF4-FFF2-40B4-BE49-F238E27FC236}">
                <a16:creationId xmlns:a16="http://schemas.microsoft.com/office/drawing/2014/main" id="{D9E6C4E5-DF5C-4FDA-9096-F2650F91680E}"/>
              </a:ext>
            </a:extLst>
          </p:cNvPr>
          <p:cNvSpPr txBox="1">
            <a:spLocks/>
          </p:cNvSpPr>
          <p:nvPr/>
        </p:nvSpPr>
        <p:spPr>
          <a:xfrm>
            <a:off x="771549" y="2241550"/>
            <a:ext cx="5157787" cy="3684588"/>
          </a:xfrm>
          <a:prstGeom prst="rect">
            <a:avLst/>
          </a:prstGeom>
        </p:spPr>
        <p:txBody>
          <a:bodyPr>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US" sz="2400" dirty="0">
                <a:solidFill>
                  <a:srgbClr val="FF0000"/>
                </a:solidFill>
              </a:rPr>
              <a:t>cognitive learning styles are the information processing habits of an individual</a:t>
            </a:r>
          </a:p>
          <a:p>
            <a:r>
              <a:rPr lang="en-US" sz="2400" dirty="0">
                <a:solidFill>
                  <a:srgbClr val="FF0000"/>
                </a:solidFill>
              </a:rPr>
              <a:t>cognition describes a person's typical mode of thinking, perceiving, remembering, or problem solving</a:t>
            </a:r>
          </a:p>
        </p:txBody>
      </p:sp>
      <p:sp>
        <p:nvSpPr>
          <p:cNvPr id="5" name="Text Placeholder 4">
            <a:extLst>
              <a:ext uri="{FF2B5EF4-FFF2-40B4-BE49-F238E27FC236}">
                <a16:creationId xmlns:a16="http://schemas.microsoft.com/office/drawing/2014/main" id="{003FA631-59CB-4186-B525-6D0CF9E47E7B}"/>
              </a:ext>
            </a:extLst>
          </p:cNvPr>
          <p:cNvSpPr txBox="1">
            <a:spLocks/>
          </p:cNvSpPr>
          <p:nvPr/>
        </p:nvSpPr>
        <p:spPr>
          <a:xfrm>
            <a:off x="6103961" y="1417638"/>
            <a:ext cx="5183188" cy="823912"/>
          </a:xfrm>
          <a:prstGeom prst="rect">
            <a:avLst/>
          </a:prstGeom>
        </p:spPr>
        <p:txBody>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r>
              <a:rPr lang="en-US" dirty="0">
                <a:solidFill>
                  <a:srgbClr val="0000CC"/>
                </a:solidFill>
              </a:rPr>
              <a:t>Emotional Learning</a:t>
            </a:r>
          </a:p>
        </p:txBody>
      </p:sp>
      <p:sp>
        <p:nvSpPr>
          <p:cNvPr id="6" name="Content Placeholder 5">
            <a:extLst>
              <a:ext uri="{FF2B5EF4-FFF2-40B4-BE49-F238E27FC236}">
                <a16:creationId xmlns:a16="http://schemas.microsoft.com/office/drawing/2014/main" id="{468DFAA0-0BB4-496B-9963-57F9F538A8CA}"/>
              </a:ext>
            </a:extLst>
          </p:cNvPr>
          <p:cNvSpPr txBox="1">
            <a:spLocks/>
          </p:cNvSpPr>
          <p:nvPr/>
        </p:nvSpPr>
        <p:spPr>
          <a:xfrm>
            <a:off x="6103961" y="2241550"/>
            <a:ext cx="5183188" cy="3684588"/>
          </a:xfrm>
          <a:prstGeom prst="rect">
            <a:avLst/>
          </a:prstGeom>
        </p:spPr>
        <p:txBody>
          <a:bodyPr>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sz="2400" dirty="0">
                <a:solidFill>
                  <a:srgbClr val="0000CC"/>
                </a:solidFill>
              </a:rPr>
              <a:t>emotional learning involves new ways of thinking and acting that are more in tune with our identity - our values and beliefs and attitudes. </a:t>
            </a:r>
          </a:p>
          <a:p>
            <a:r>
              <a:rPr lang="en-GB" sz="2400" dirty="0">
                <a:solidFill>
                  <a:srgbClr val="0000CC"/>
                </a:solidFill>
              </a:rPr>
              <a:t>Its about engaging with that part of the brain where our emotional signature is stored</a:t>
            </a:r>
            <a:r>
              <a:rPr lang="en-US" sz="2400" dirty="0">
                <a:solidFill>
                  <a:srgbClr val="0000CC"/>
                </a:solidFill>
              </a:rPr>
              <a:t> </a:t>
            </a:r>
          </a:p>
        </p:txBody>
      </p:sp>
    </p:spTree>
    <p:extLst>
      <p:ext uri="{BB962C8B-B14F-4D97-AF65-F5344CB8AC3E}">
        <p14:creationId xmlns:p14="http://schemas.microsoft.com/office/powerpoint/2010/main" val="420182484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139C0F-6255-4C5B-9DE2-691C2458592E}"/>
              </a:ext>
            </a:extLst>
          </p:cNvPr>
          <p:cNvSpPr>
            <a:spLocks noGrp="1"/>
          </p:cNvSpPr>
          <p:nvPr>
            <p:ph type="title"/>
          </p:nvPr>
        </p:nvSpPr>
        <p:spPr>
          <a:xfrm>
            <a:off x="609599" y="0"/>
            <a:ext cx="10972800" cy="1143000"/>
          </a:xfrm>
        </p:spPr>
        <p:txBody>
          <a:bodyPr/>
          <a:lstStyle/>
          <a:p>
            <a:r>
              <a:rPr lang="en-GB" dirty="0"/>
              <a:t>A model of behaviour</a:t>
            </a:r>
          </a:p>
        </p:txBody>
      </p:sp>
      <p:pic>
        <p:nvPicPr>
          <p:cNvPr id="3" name="Content Placeholder 3" descr="EI model">
            <a:extLst>
              <a:ext uri="{FF2B5EF4-FFF2-40B4-BE49-F238E27FC236}">
                <a16:creationId xmlns:a16="http://schemas.microsoft.com/office/drawing/2014/main" id="{1B67E841-4C99-4A15-9B20-6B57793DDA71}"/>
              </a:ext>
            </a:extLst>
          </p:cNvPr>
          <p:cNvPicPr>
            <a:picLocks/>
          </p:cNvPicPr>
          <p:nvPr/>
        </p:nvPicPr>
        <p:blipFill>
          <a:blip r:embed="rId2">
            <a:extLst>
              <a:ext uri="{28A0092B-C50C-407E-A947-70E740481C1C}">
                <a14:useLocalDpi xmlns:a14="http://schemas.microsoft.com/office/drawing/2010/main" val="0"/>
              </a:ext>
            </a:extLst>
          </a:blip>
          <a:srcRect/>
          <a:stretch>
            <a:fillRect/>
          </a:stretch>
        </p:blipFill>
        <p:spPr bwMode="auto">
          <a:xfrm>
            <a:off x="4324973" y="864875"/>
            <a:ext cx="7792870" cy="4788489"/>
          </a:xfrm>
          <a:prstGeom prst="rect">
            <a:avLst/>
          </a:prstGeom>
          <a:solidFill>
            <a:schemeClr val="accent4">
              <a:lumMod val="20000"/>
              <a:lumOff val="80000"/>
            </a:schemeClr>
          </a:solidFill>
          <a:ln>
            <a:noFill/>
          </a:ln>
        </p:spPr>
      </p:pic>
      <p:pic>
        <p:nvPicPr>
          <p:cNvPr id="5" name="Picture 4" descr="A person wearing glasses and looking at the camera&#10;&#10;Description generated with very high confidence">
            <a:extLst>
              <a:ext uri="{FF2B5EF4-FFF2-40B4-BE49-F238E27FC236}">
                <a16:creationId xmlns:a16="http://schemas.microsoft.com/office/drawing/2014/main" id="{8EF44688-EA39-43B1-89E8-1048135DE6FD}"/>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xmlns="" r:id="rId4"/>
              </a:ext>
            </a:extLst>
          </a:blip>
          <a:stretch>
            <a:fillRect/>
          </a:stretch>
        </p:blipFill>
        <p:spPr>
          <a:xfrm>
            <a:off x="724239" y="3053415"/>
            <a:ext cx="3901448" cy="2599949"/>
          </a:xfrm>
          <a:prstGeom prst="rect">
            <a:avLst/>
          </a:prstGeom>
        </p:spPr>
      </p:pic>
    </p:spTree>
    <p:extLst>
      <p:ext uri="{BB962C8B-B14F-4D97-AF65-F5344CB8AC3E}">
        <p14:creationId xmlns:p14="http://schemas.microsoft.com/office/powerpoint/2010/main" val="318265854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908F4B-A6E3-4D5C-BE20-631CAD12A32F}"/>
              </a:ext>
            </a:extLst>
          </p:cNvPr>
          <p:cNvSpPr>
            <a:spLocks noGrp="1"/>
          </p:cNvSpPr>
          <p:nvPr>
            <p:ph type="title"/>
          </p:nvPr>
        </p:nvSpPr>
        <p:spPr/>
        <p:txBody>
          <a:bodyPr>
            <a:normAutofit fontScale="90000"/>
          </a:bodyPr>
          <a:lstStyle/>
          <a:p>
            <a:r>
              <a:rPr lang="en-GB" dirty="0"/>
              <a:t>Traits/Behaviours of the Emotionally Intelligent Manager</a:t>
            </a:r>
          </a:p>
        </p:txBody>
      </p:sp>
      <p:sp>
        <p:nvSpPr>
          <p:cNvPr id="3" name="Content Placeholder 2">
            <a:extLst>
              <a:ext uri="{FF2B5EF4-FFF2-40B4-BE49-F238E27FC236}">
                <a16:creationId xmlns:a16="http://schemas.microsoft.com/office/drawing/2014/main" id="{9665940E-0868-449E-A298-94AEAB9ABF80}"/>
              </a:ext>
            </a:extLst>
          </p:cNvPr>
          <p:cNvSpPr txBox="1">
            <a:spLocks/>
          </p:cNvSpPr>
          <p:nvPr/>
        </p:nvSpPr>
        <p:spPr>
          <a:xfrm>
            <a:off x="333233" y="1566317"/>
            <a:ext cx="10515600" cy="4351338"/>
          </a:xfrm>
          <a:prstGeom prst="rect">
            <a:avLst/>
          </a:prstGeom>
        </p:spPr>
        <p:txBody>
          <a:bodyPr>
            <a:normAutofit fontScale="70000" lnSpcReduction="2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dirty="0">
                <a:solidFill>
                  <a:srgbClr val="0000CC"/>
                </a:solidFill>
              </a:rPr>
              <a:t>Is self-aware, motivated and perceives others accurately</a:t>
            </a:r>
            <a:endParaRPr lang="en-US" dirty="0">
              <a:solidFill>
                <a:srgbClr val="0000CC"/>
              </a:solidFill>
            </a:endParaRPr>
          </a:p>
          <a:p>
            <a:r>
              <a:rPr lang="en-GB" dirty="0">
                <a:solidFill>
                  <a:srgbClr val="33CC33"/>
                </a:solidFill>
              </a:rPr>
              <a:t>Is able to manage emotions to create well-formed outcomes</a:t>
            </a:r>
            <a:endParaRPr lang="en-US" dirty="0">
              <a:solidFill>
                <a:srgbClr val="33CC33"/>
              </a:solidFill>
            </a:endParaRPr>
          </a:p>
          <a:p>
            <a:r>
              <a:rPr lang="en-GB" dirty="0">
                <a:solidFill>
                  <a:srgbClr val="FF0000"/>
                </a:solidFill>
              </a:rPr>
              <a:t>Is emotionally literate, recognising when underlying emotions are being blanketed </a:t>
            </a:r>
            <a:endParaRPr lang="en-US" dirty="0">
              <a:solidFill>
                <a:srgbClr val="FF0000"/>
              </a:solidFill>
            </a:endParaRPr>
          </a:p>
          <a:p>
            <a:r>
              <a:rPr lang="en-GB" dirty="0">
                <a:solidFill>
                  <a:srgbClr val="CC3300"/>
                </a:solidFill>
              </a:rPr>
              <a:t>Prepares for interactions with people by looking at the psychological process as well as the task</a:t>
            </a:r>
            <a:endParaRPr lang="en-US" dirty="0">
              <a:solidFill>
                <a:srgbClr val="CC3300"/>
              </a:solidFill>
            </a:endParaRPr>
          </a:p>
          <a:p>
            <a:r>
              <a:rPr lang="en-GB" dirty="0">
                <a:solidFill>
                  <a:srgbClr val="660066"/>
                </a:solidFill>
              </a:rPr>
              <a:t>Thinks positively and does not quit easily</a:t>
            </a:r>
            <a:endParaRPr lang="en-US" dirty="0">
              <a:solidFill>
                <a:srgbClr val="660066"/>
              </a:solidFill>
            </a:endParaRPr>
          </a:p>
          <a:p>
            <a:r>
              <a:rPr lang="en-GB" dirty="0">
                <a:solidFill>
                  <a:srgbClr val="FF0066"/>
                </a:solidFill>
              </a:rPr>
              <a:t>Is authentic in the moment, clearing things up even when it requires a difficult conversation</a:t>
            </a:r>
            <a:endParaRPr lang="en-US" dirty="0">
              <a:solidFill>
                <a:srgbClr val="FF0066"/>
              </a:solidFill>
            </a:endParaRPr>
          </a:p>
          <a:p>
            <a:r>
              <a:rPr lang="en-GB" dirty="0">
                <a:solidFill>
                  <a:srgbClr val="002060"/>
                </a:solidFill>
              </a:rPr>
              <a:t>Has increased flexibility, being able to let go of out-of-date visions and plans</a:t>
            </a:r>
            <a:endParaRPr lang="en-US" dirty="0">
              <a:solidFill>
                <a:srgbClr val="002060"/>
              </a:solidFill>
            </a:endParaRPr>
          </a:p>
          <a:p>
            <a:r>
              <a:rPr lang="en-GB" dirty="0">
                <a:solidFill>
                  <a:srgbClr val="FF0000"/>
                </a:solidFill>
              </a:rPr>
              <a:t>Has excellent social skills and sense of community spirit</a:t>
            </a:r>
            <a:endParaRPr lang="en-US" dirty="0">
              <a:solidFill>
                <a:srgbClr val="FF0000"/>
              </a:solidFill>
            </a:endParaRPr>
          </a:p>
          <a:p>
            <a:r>
              <a:rPr lang="en-GB" dirty="0"/>
              <a:t>Is resilient when the going gets tough, seeking mutuality in solutions</a:t>
            </a:r>
            <a:endParaRPr lang="en-US" dirty="0"/>
          </a:p>
          <a:p>
            <a:r>
              <a:rPr lang="en-GB" dirty="0">
                <a:solidFill>
                  <a:srgbClr val="0000CC"/>
                </a:solidFill>
              </a:rPr>
              <a:t>Proactively creates a life/work balance</a:t>
            </a:r>
            <a:endParaRPr lang="en-US" dirty="0">
              <a:solidFill>
                <a:srgbClr val="0000CC"/>
              </a:solidFill>
            </a:endParaRPr>
          </a:p>
          <a:p>
            <a:r>
              <a:rPr lang="en-GB" dirty="0">
                <a:solidFill>
                  <a:srgbClr val="33CC33"/>
                </a:solidFill>
              </a:rPr>
              <a:t>Seeks personal development without a sense of personal deficit</a:t>
            </a:r>
            <a:endParaRPr lang="en-US" dirty="0">
              <a:solidFill>
                <a:srgbClr val="33CC33"/>
              </a:solidFill>
            </a:endParaRPr>
          </a:p>
        </p:txBody>
      </p:sp>
      <p:pic>
        <p:nvPicPr>
          <p:cNvPr id="8" name="Picture 7" descr="A picture containing text, newspaper, book&#10;&#10;Description generated with very high confidence">
            <a:extLst>
              <a:ext uri="{FF2B5EF4-FFF2-40B4-BE49-F238E27FC236}">
                <a16:creationId xmlns:a16="http://schemas.microsoft.com/office/drawing/2014/main" id="{24EC21E3-5A8A-49F6-B14D-73B1788EE7CD}"/>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xmlns="" r:id="rId5"/>
              </a:ext>
            </a:extLst>
          </a:blip>
          <a:stretch>
            <a:fillRect/>
          </a:stretch>
        </p:blipFill>
        <p:spPr>
          <a:xfrm>
            <a:off x="10454184" y="3387568"/>
            <a:ext cx="1737815" cy="2327431"/>
          </a:xfrm>
          <a:prstGeom prst="rect">
            <a:avLst/>
          </a:prstGeom>
        </p:spPr>
      </p:pic>
    </p:spTree>
    <p:extLst>
      <p:ext uri="{BB962C8B-B14F-4D97-AF65-F5344CB8AC3E}">
        <p14:creationId xmlns:p14="http://schemas.microsoft.com/office/powerpoint/2010/main" val="5214285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fade">
                                      <p:cBhvr>
                                        <p:cTn id="37" dur="500"/>
                                        <p:tgtEl>
                                          <p:spTgt spid="3">
                                            <p:txEl>
                                              <p:pRg st="6" end="6"/>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3">
                                            <p:txEl>
                                              <p:pRg st="7" end="7"/>
                                            </p:txEl>
                                          </p:spTgt>
                                        </p:tgtEl>
                                        <p:attrNameLst>
                                          <p:attrName>style.visibility</p:attrName>
                                        </p:attrNameLst>
                                      </p:cBhvr>
                                      <p:to>
                                        <p:strVal val="visible"/>
                                      </p:to>
                                    </p:set>
                                    <p:animEffect transition="in" filter="fade">
                                      <p:cBhvr>
                                        <p:cTn id="42" dur="500"/>
                                        <p:tgtEl>
                                          <p:spTgt spid="3">
                                            <p:txEl>
                                              <p:pRg st="7" end="7"/>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nodeType="clickEffect">
                                  <p:stCondLst>
                                    <p:cond delay="0"/>
                                  </p:stCondLst>
                                  <p:childTnLst>
                                    <p:set>
                                      <p:cBhvr>
                                        <p:cTn id="46" dur="1" fill="hold">
                                          <p:stCondLst>
                                            <p:cond delay="0"/>
                                          </p:stCondLst>
                                        </p:cTn>
                                        <p:tgtEl>
                                          <p:spTgt spid="3">
                                            <p:txEl>
                                              <p:pRg st="8" end="8"/>
                                            </p:txEl>
                                          </p:spTgt>
                                        </p:tgtEl>
                                        <p:attrNameLst>
                                          <p:attrName>style.visibility</p:attrName>
                                        </p:attrNameLst>
                                      </p:cBhvr>
                                      <p:to>
                                        <p:strVal val="visible"/>
                                      </p:to>
                                    </p:set>
                                    <p:animEffect transition="in" filter="fade">
                                      <p:cBhvr>
                                        <p:cTn id="47" dur="500"/>
                                        <p:tgtEl>
                                          <p:spTgt spid="3">
                                            <p:txEl>
                                              <p:pRg st="8" end="8"/>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nodeType="clickEffect">
                                  <p:stCondLst>
                                    <p:cond delay="0"/>
                                  </p:stCondLst>
                                  <p:childTnLst>
                                    <p:set>
                                      <p:cBhvr>
                                        <p:cTn id="51" dur="1" fill="hold">
                                          <p:stCondLst>
                                            <p:cond delay="0"/>
                                          </p:stCondLst>
                                        </p:cTn>
                                        <p:tgtEl>
                                          <p:spTgt spid="3">
                                            <p:txEl>
                                              <p:pRg st="9" end="9"/>
                                            </p:txEl>
                                          </p:spTgt>
                                        </p:tgtEl>
                                        <p:attrNameLst>
                                          <p:attrName>style.visibility</p:attrName>
                                        </p:attrNameLst>
                                      </p:cBhvr>
                                      <p:to>
                                        <p:strVal val="visible"/>
                                      </p:to>
                                    </p:set>
                                    <p:animEffect transition="in" filter="fade">
                                      <p:cBhvr>
                                        <p:cTn id="52" dur="500"/>
                                        <p:tgtEl>
                                          <p:spTgt spid="3">
                                            <p:txEl>
                                              <p:pRg st="9" end="9"/>
                                            </p:txEl>
                                          </p:spTgt>
                                        </p:tgtEl>
                                      </p:cBhvr>
                                    </p:animEffect>
                                  </p:childTnLst>
                                </p:cTn>
                              </p:par>
                            </p:childTnLst>
                          </p:cTn>
                        </p:par>
                      </p:childTnLst>
                    </p:cTn>
                  </p:par>
                  <p:par>
                    <p:cTn id="53" fill="hold">
                      <p:stCondLst>
                        <p:cond delay="indefinite"/>
                      </p:stCondLst>
                      <p:childTnLst>
                        <p:par>
                          <p:cTn id="54" fill="hold">
                            <p:stCondLst>
                              <p:cond delay="0"/>
                            </p:stCondLst>
                            <p:childTnLst>
                              <p:par>
                                <p:cTn id="55" presetID="10" presetClass="entr" presetSubtype="0" fill="hold" nodeType="clickEffect">
                                  <p:stCondLst>
                                    <p:cond delay="0"/>
                                  </p:stCondLst>
                                  <p:childTnLst>
                                    <p:set>
                                      <p:cBhvr>
                                        <p:cTn id="56" dur="1" fill="hold">
                                          <p:stCondLst>
                                            <p:cond delay="0"/>
                                          </p:stCondLst>
                                        </p:cTn>
                                        <p:tgtEl>
                                          <p:spTgt spid="3">
                                            <p:txEl>
                                              <p:pRg st="10" end="10"/>
                                            </p:txEl>
                                          </p:spTgt>
                                        </p:tgtEl>
                                        <p:attrNameLst>
                                          <p:attrName>style.visibility</p:attrName>
                                        </p:attrNameLst>
                                      </p:cBhvr>
                                      <p:to>
                                        <p:strVal val="visible"/>
                                      </p:to>
                                    </p:set>
                                    <p:animEffect transition="in" filter="fade">
                                      <p:cBhvr>
                                        <p:cTn id="57" dur="500"/>
                                        <p:tgtEl>
                                          <p:spTgt spid="3">
                                            <p:txEl>
                                              <p:pRg st="10" end="1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947303-96BC-43D9-BC32-9BA72AB651FE}"/>
              </a:ext>
            </a:extLst>
          </p:cNvPr>
          <p:cNvSpPr>
            <a:spLocks noGrp="1"/>
          </p:cNvSpPr>
          <p:nvPr>
            <p:ph type="title"/>
          </p:nvPr>
        </p:nvSpPr>
        <p:spPr/>
        <p:txBody>
          <a:bodyPr/>
          <a:lstStyle/>
          <a:p>
            <a:r>
              <a:rPr lang="en-GB" dirty="0"/>
              <a:t>What is the business case for EQ?</a:t>
            </a:r>
          </a:p>
        </p:txBody>
      </p:sp>
      <p:sp>
        <p:nvSpPr>
          <p:cNvPr id="3" name="Rectangle 2">
            <a:extLst>
              <a:ext uri="{FF2B5EF4-FFF2-40B4-BE49-F238E27FC236}">
                <a16:creationId xmlns:a16="http://schemas.microsoft.com/office/drawing/2014/main" id="{F252B37A-E278-4D68-A7A3-A2CAD81AF7D9}"/>
              </a:ext>
            </a:extLst>
          </p:cNvPr>
          <p:cNvSpPr/>
          <p:nvPr/>
        </p:nvSpPr>
        <p:spPr>
          <a:xfrm>
            <a:off x="242888" y="1417638"/>
            <a:ext cx="8933664" cy="830997"/>
          </a:xfrm>
          <a:prstGeom prst="rect">
            <a:avLst/>
          </a:prstGeom>
        </p:spPr>
        <p:txBody>
          <a:bodyPr wrap="none">
            <a:spAutoFit/>
          </a:bodyPr>
          <a:lstStyle/>
          <a:p>
            <a:r>
              <a:rPr lang="en-GB" sz="2400" dirty="0">
                <a:solidFill>
                  <a:srgbClr val="800000"/>
                </a:solidFill>
              </a:rPr>
              <a:t>Do you really need more than the previous slide?  </a:t>
            </a:r>
          </a:p>
          <a:p>
            <a:r>
              <a:rPr lang="en-GB" sz="2400" dirty="0"/>
              <a:t>                 </a:t>
            </a:r>
            <a:r>
              <a:rPr lang="en-GB" sz="2400" dirty="0">
                <a:solidFill>
                  <a:srgbClr val="800000"/>
                </a:solidFill>
              </a:rPr>
              <a:t>OK…The </a:t>
            </a:r>
            <a:r>
              <a:rPr lang="en-GB" sz="2400" b="1" i="1" dirty="0">
                <a:solidFill>
                  <a:srgbClr val="800000"/>
                </a:solidFill>
              </a:rPr>
              <a:t>cost of low EQ </a:t>
            </a:r>
            <a:r>
              <a:rPr lang="en-GB" sz="2400" dirty="0">
                <a:solidFill>
                  <a:srgbClr val="800000"/>
                </a:solidFill>
              </a:rPr>
              <a:t>can be measured in terms of:</a:t>
            </a:r>
            <a:endParaRPr lang="en-US" sz="2400" dirty="0">
              <a:solidFill>
                <a:srgbClr val="800000"/>
              </a:solidFill>
            </a:endParaRPr>
          </a:p>
        </p:txBody>
      </p:sp>
      <p:sp>
        <p:nvSpPr>
          <p:cNvPr id="4" name="Content Placeholder 3">
            <a:extLst>
              <a:ext uri="{FF2B5EF4-FFF2-40B4-BE49-F238E27FC236}">
                <a16:creationId xmlns:a16="http://schemas.microsoft.com/office/drawing/2014/main" id="{2DA41DDD-8D2A-44E9-9726-84AABE3B8B43}"/>
              </a:ext>
            </a:extLst>
          </p:cNvPr>
          <p:cNvSpPr txBox="1">
            <a:spLocks/>
          </p:cNvSpPr>
          <p:nvPr/>
        </p:nvSpPr>
        <p:spPr>
          <a:xfrm>
            <a:off x="242888" y="2398760"/>
            <a:ext cx="10717047" cy="4013291"/>
          </a:xfrm>
          <a:prstGeom prst="rect">
            <a:avLst/>
          </a:prstGeom>
        </p:spPr>
        <p:txBody>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US" sz="2000" dirty="0">
                <a:solidFill>
                  <a:srgbClr val="FF0000"/>
                </a:solidFill>
              </a:rPr>
              <a:t>Time wasted in unresolved conflict</a:t>
            </a:r>
          </a:p>
          <a:p>
            <a:pPr lvl="1"/>
            <a:r>
              <a:rPr lang="en-GB" sz="2000" dirty="0">
                <a:solidFill>
                  <a:srgbClr val="FF0000"/>
                </a:solidFill>
              </a:rPr>
              <a:t>How much time and energy is wasted – emotionally – with anger, resentment, etc.?</a:t>
            </a:r>
            <a:endParaRPr lang="en-US" sz="2000" dirty="0">
              <a:solidFill>
                <a:srgbClr val="FF0000"/>
              </a:solidFill>
            </a:endParaRPr>
          </a:p>
          <a:p>
            <a:r>
              <a:rPr lang="en-GB" sz="2000" dirty="0">
                <a:solidFill>
                  <a:srgbClr val="33CC33"/>
                </a:solidFill>
              </a:rPr>
              <a:t>Locked away potential</a:t>
            </a:r>
          </a:p>
          <a:p>
            <a:pPr lvl="1"/>
            <a:r>
              <a:rPr lang="en-GB" sz="2000" dirty="0">
                <a:solidFill>
                  <a:srgbClr val="33CC33"/>
                </a:solidFill>
              </a:rPr>
              <a:t>Most people have 30% more potential than they currently bring to work.</a:t>
            </a:r>
          </a:p>
          <a:p>
            <a:r>
              <a:rPr lang="en-GB" sz="2000" dirty="0">
                <a:solidFill>
                  <a:srgbClr val="0000CC"/>
                </a:solidFill>
              </a:rPr>
              <a:t>Lost customers, lower market share and lower referral rates</a:t>
            </a:r>
          </a:p>
          <a:p>
            <a:pPr lvl="1"/>
            <a:r>
              <a:rPr lang="en-GB" sz="2000" dirty="0">
                <a:solidFill>
                  <a:srgbClr val="0000CC"/>
                </a:solidFill>
              </a:rPr>
              <a:t>It is 16 times harder to win back a dissatisfied customer than it is to find a new one.</a:t>
            </a:r>
          </a:p>
          <a:p>
            <a:r>
              <a:rPr lang="en-GB" sz="2000" dirty="0">
                <a:solidFill>
                  <a:srgbClr val="FF0066"/>
                </a:solidFill>
              </a:rPr>
              <a:t>Costs associated with stress-related illnesses</a:t>
            </a:r>
          </a:p>
          <a:p>
            <a:pPr lvl="1"/>
            <a:r>
              <a:rPr lang="en-GB" sz="2000" dirty="0">
                <a:solidFill>
                  <a:srgbClr val="FF0066"/>
                </a:solidFill>
              </a:rPr>
              <a:t>(In the UK in 2010 this was estimated to be £1 billion)</a:t>
            </a:r>
          </a:p>
          <a:p>
            <a:pPr lvl="1"/>
            <a:endParaRPr lang="en-GB" sz="2000" dirty="0">
              <a:solidFill>
                <a:srgbClr val="FF0066"/>
              </a:solidFill>
            </a:endParaRPr>
          </a:p>
          <a:p>
            <a:pPr lvl="1"/>
            <a:endParaRPr lang="en-US" sz="2000" dirty="0"/>
          </a:p>
        </p:txBody>
      </p:sp>
      <p:pic>
        <p:nvPicPr>
          <p:cNvPr id="6" name="Picture 5" descr="A close up of a sign&#10;&#10;Description generated with high confidence">
            <a:extLst>
              <a:ext uri="{FF2B5EF4-FFF2-40B4-BE49-F238E27FC236}">
                <a16:creationId xmlns:a16="http://schemas.microsoft.com/office/drawing/2014/main" id="{0AA168F0-FC41-4E56-BAD4-6FB8655D8253}"/>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xmlns="" r:id="rId3"/>
              </a:ext>
            </a:extLst>
          </a:blip>
          <a:stretch>
            <a:fillRect/>
          </a:stretch>
        </p:blipFill>
        <p:spPr>
          <a:xfrm>
            <a:off x="10775329" y="2593074"/>
            <a:ext cx="1416671" cy="1416671"/>
          </a:xfrm>
          <a:prstGeom prst="rect">
            <a:avLst/>
          </a:prstGeom>
        </p:spPr>
      </p:pic>
    </p:spTree>
    <p:extLst>
      <p:ext uri="{BB962C8B-B14F-4D97-AF65-F5344CB8AC3E}">
        <p14:creationId xmlns:p14="http://schemas.microsoft.com/office/powerpoint/2010/main" val="8623414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nodeType="clickEffect">
                                  <p:stCondLst>
                                    <p:cond delay="0"/>
                                  </p:stCondLst>
                                  <p:childTnLst>
                                    <p:set>
                                      <p:cBhvr>
                                        <p:cTn id="28"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nodeType="clickEffect">
                                  <p:stCondLst>
                                    <p:cond delay="0"/>
                                  </p:stCondLst>
                                  <p:childTnLst>
                                    <p:set>
                                      <p:cBhvr>
                                        <p:cTn id="32"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nodeType="clickEffect">
                                  <p:stCondLst>
                                    <p:cond delay="0"/>
                                  </p:stCondLst>
                                  <p:childTnLst>
                                    <p:set>
                                      <p:cBhvr>
                                        <p:cTn id="36"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par>
                    <p:cTn id="37" fill="hold">
                      <p:stCondLst>
                        <p:cond delay="indefinite"/>
                      </p:stCondLst>
                      <p:childTnLst>
                        <p:par>
                          <p:cTn id="38" fill="hold">
                            <p:stCondLst>
                              <p:cond delay="0"/>
                            </p:stCondLst>
                            <p:childTnLst>
                              <p:par>
                                <p:cTn id="39" presetID="1" presetClass="entr" presetSubtype="0" fill="hold" nodeType="clickEffect">
                                  <p:stCondLst>
                                    <p:cond delay="0"/>
                                  </p:stCondLst>
                                  <p:childTnLst>
                                    <p:set>
                                      <p:cBhvr>
                                        <p:cTn id="40"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par>
                    <p:cTn id="41" fill="hold">
                      <p:stCondLst>
                        <p:cond delay="indefinite"/>
                      </p:stCondLst>
                      <p:childTnLst>
                        <p:par>
                          <p:cTn id="42" fill="hold">
                            <p:stCondLst>
                              <p:cond delay="0"/>
                            </p:stCondLst>
                            <p:childTnLst>
                              <p:par>
                                <p:cTn id="43" presetID="1" presetClass="entr" presetSubtype="0" fill="hold" nodeType="clickEffect">
                                  <p:stCondLst>
                                    <p:cond delay="0"/>
                                  </p:stCondLst>
                                  <p:childTnLst>
                                    <p:set>
                                      <p:cBhvr>
                                        <p:cTn id="44" dur="1" fill="hold">
                                          <p:stCondLst>
                                            <p:cond delay="0"/>
                                          </p:stCondLst>
                                        </p:cTn>
                                        <p:tgtEl>
                                          <p:spTgt spid="4">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24E900-F6B3-48F1-9804-F37CB49379E0}"/>
              </a:ext>
            </a:extLst>
          </p:cNvPr>
          <p:cNvSpPr>
            <a:spLocks noGrp="1"/>
          </p:cNvSpPr>
          <p:nvPr>
            <p:ph type="title"/>
          </p:nvPr>
        </p:nvSpPr>
        <p:spPr/>
        <p:txBody>
          <a:bodyPr/>
          <a:lstStyle/>
          <a:p>
            <a:r>
              <a:rPr lang="en-GB" dirty="0"/>
              <a:t>What is the </a:t>
            </a:r>
            <a:r>
              <a:rPr lang="en-GB" i="1" dirty="0"/>
              <a:t>personal</a:t>
            </a:r>
            <a:r>
              <a:rPr lang="en-GB" dirty="0"/>
              <a:t> case?</a:t>
            </a:r>
          </a:p>
        </p:txBody>
      </p:sp>
      <p:sp>
        <p:nvSpPr>
          <p:cNvPr id="3" name="Text Placeholder 4">
            <a:extLst>
              <a:ext uri="{FF2B5EF4-FFF2-40B4-BE49-F238E27FC236}">
                <a16:creationId xmlns:a16="http://schemas.microsoft.com/office/drawing/2014/main" id="{77A0F433-79F4-4511-9D91-5A79A6063AF5}"/>
              </a:ext>
            </a:extLst>
          </p:cNvPr>
          <p:cNvSpPr txBox="1">
            <a:spLocks/>
          </p:cNvSpPr>
          <p:nvPr/>
        </p:nvSpPr>
        <p:spPr>
          <a:xfrm>
            <a:off x="6854588" y="1223065"/>
            <a:ext cx="5183188" cy="1236945"/>
          </a:xfrm>
          <a:prstGeom prst="rect">
            <a:avLst/>
          </a:prstGeom>
        </p:spPr>
        <p:txBody>
          <a:bodyPr>
            <a:normAutofit fontScale="25000" lnSpcReduction="2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endParaRPr lang="en-GB" dirty="0"/>
          </a:p>
          <a:p>
            <a:pPr marL="0" indent="0">
              <a:buNone/>
            </a:pPr>
            <a:endParaRPr lang="en-GB" dirty="0"/>
          </a:p>
          <a:p>
            <a:pPr marL="0" indent="0">
              <a:buNone/>
            </a:pPr>
            <a:r>
              <a:rPr lang="en-GB" sz="8800" dirty="0">
                <a:solidFill>
                  <a:srgbClr val="002060"/>
                </a:solidFill>
              </a:rPr>
              <a:t>You have an immediate and very strong emotional reaction which causes you to do one of three things (and maybe some others too!):</a:t>
            </a:r>
            <a:endParaRPr lang="en-US" sz="8800" dirty="0">
              <a:solidFill>
                <a:srgbClr val="002060"/>
              </a:solidFill>
            </a:endParaRPr>
          </a:p>
          <a:p>
            <a:pPr marL="0" indent="0">
              <a:buNone/>
            </a:pPr>
            <a:endParaRPr lang="en-US" dirty="0"/>
          </a:p>
        </p:txBody>
      </p:sp>
      <p:sp>
        <p:nvSpPr>
          <p:cNvPr id="4" name="Content Placeholder 5">
            <a:extLst>
              <a:ext uri="{FF2B5EF4-FFF2-40B4-BE49-F238E27FC236}">
                <a16:creationId xmlns:a16="http://schemas.microsoft.com/office/drawing/2014/main" id="{61CB72A4-81C9-427E-B293-BFA8405234C8}"/>
              </a:ext>
            </a:extLst>
          </p:cNvPr>
          <p:cNvSpPr txBox="1">
            <a:spLocks/>
          </p:cNvSpPr>
          <p:nvPr/>
        </p:nvSpPr>
        <p:spPr>
          <a:xfrm>
            <a:off x="6854588" y="2572603"/>
            <a:ext cx="4131860" cy="2954029"/>
          </a:xfrm>
          <a:prstGeom prst="rect">
            <a:avLst/>
          </a:prstGeom>
        </p:spPr>
        <p:txBody>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sz="2400" b="1" dirty="0">
                <a:solidFill>
                  <a:srgbClr val="CC3300"/>
                </a:solidFill>
              </a:rPr>
              <a:t>You freeze</a:t>
            </a:r>
            <a:endParaRPr lang="en-US" sz="2400" dirty="0">
              <a:solidFill>
                <a:srgbClr val="CC3300"/>
              </a:solidFill>
            </a:endParaRPr>
          </a:p>
          <a:p>
            <a:r>
              <a:rPr lang="en-GB" sz="2400" b="1" dirty="0">
                <a:solidFill>
                  <a:srgbClr val="33CC33"/>
                </a:solidFill>
              </a:rPr>
              <a:t>You leap out of bed and run like the clappers</a:t>
            </a:r>
            <a:endParaRPr lang="en-US" sz="2400" dirty="0">
              <a:solidFill>
                <a:srgbClr val="33CC33"/>
              </a:solidFill>
            </a:endParaRPr>
          </a:p>
          <a:p>
            <a:r>
              <a:rPr lang="en-GB" sz="2400" b="1" dirty="0">
                <a:solidFill>
                  <a:srgbClr val="0000CC"/>
                </a:solidFill>
              </a:rPr>
              <a:t>You throw a heavy metal object at the offending animal</a:t>
            </a:r>
          </a:p>
          <a:p>
            <a:r>
              <a:rPr lang="en-GB" sz="2400" b="1" i="1" dirty="0">
                <a:solidFill>
                  <a:srgbClr val="FF0000"/>
                </a:solidFill>
              </a:rPr>
              <a:t>AMYGDALA HIGHJACK </a:t>
            </a:r>
            <a:endParaRPr lang="en-US" sz="2400" i="1" dirty="0">
              <a:solidFill>
                <a:srgbClr val="FF0000"/>
              </a:solidFill>
            </a:endParaRPr>
          </a:p>
          <a:p>
            <a:endParaRPr lang="en-US" dirty="0"/>
          </a:p>
        </p:txBody>
      </p:sp>
      <p:sp>
        <p:nvSpPr>
          <p:cNvPr id="5" name="Text Placeholder 2">
            <a:extLst>
              <a:ext uri="{FF2B5EF4-FFF2-40B4-BE49-F238E27FC236}">
                <a16:creationId xmlns:a16="http://schemas.microsoft.com/office/drawing/2014/main" id="{B50CD94D-4C21-4977-A8D7-36DA53BCCE81}"/>
              </a:ext>
            </a:extLst>
          </p:cNvPr>
          <p:cNvSpPr txBox="1">
            <a:spLocks/>
          </p:cNvSpPr>
          <p:nvPr/>
        </p:nvSpPr>
        <p:spPr>
          <a:xfrm>
            <a:off x="609600" y="1017625"/>
            <a:ext cx="5157787" cy="823912"/>
          </a:xfrm>
          <a:prstGeom prst="rect">
            <a:avLst/>
          </a:prstGeom>
        </p:spPr>
        <p:txBody>
          <a:bodyPr>
            <a:normAutofit fontScale="47500" lnSpcReduction="2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endParaRPr lang="en-GB" dirty="0"/>
          </a:p>
          <a:p>
            <a:endParaRPr lang="en-GB" dirty="0"/>
          </a:p>
          <a:p>
            <a:pPr marL="0" indent="0">
              <a:buNone/>
            </a:pPr>
            <a:r>
              <a:rPr lang="en-GB" sz="4400" b="1" dirty="0"/>
              <a:t>“There's a tiger in my tent…….!” </a:t>
            </a:r>
            <a:endParaRPr lang="en-US" sz="4400" b="1" dirty="0"/>
          </a:p>
          <a:p>
            <a:endParaRPr lang="en-US" dirty="0"/>
          </a:p>
        </p:txBody>
      </p:sp>
      <p:pic>
        <p:nvPicPr>
          <p:cNvPr id="6" name="Picture 5">
            <a:extLst>
              <a:ext uri="{FF2B5EF4-FFF2-40B4-BE49-F238E27FC236}">
                <a16:creationId xmlns:a16="http://schemas.microsoft.com/office/drawing/2014/main" id="{2D2129EE-7979-448E-995A-D3857883939A}"/>
              </a:ext>
            </a:extLst>
          </p:cNvPr>
          <p:cNvPicPr>
            <a:picLocks noChangeAspect="1"/>
          </p:cNvPicPr>
          <p:nvPr/>
        </p:nvPicPr>
        <p:blipFill>
          <a:blip r:embed="rId3"/>
          <a:stretch>
            <a:fillRect/>
          </a:stretch>
        </p:blipFill>
        <p:spPr>
          <a:xfrm>
            <a:off x="1418057" y="1971098"/>
            <a:ext cx="3196947" cy="3344136"/>
          </a:xfrm>
          <a:prstGeom prst="rect">
            <a:avLst/>
          </a:prstGeom>
        </p:spPr>
      </p:pic>
    </p:spTree>
    <p:extLst>
      <p:ext uri="{BB962C8B-B14F-4D97-AF65-F5344CB8AC3E}">
        <p14:creationId xmlns:p14="http://schemas.microsoft.com/office/powerpoint/2010/main" val="33721830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C87CD2-2F3A-464B-85F3-5B519E27E1B5}"/>
              </a:ext>
            </a:extLst>
          </p:cNvPr>
          <p:cNvSpPr>
            <a:spLocks noGrp="1"/>
          </p:cNvSpPr>
          <p:nvPr>
            <p:ph type="title"/>
          </p:nvPr>
        </p:nvSpPr>
        <p:spPr/>
        <p:txBody>
          <a:bodyPr/>
          <a:lstStyle/>
          <a:p>
            <a:r>
              <a:rPr lang="en-GB" dirty="0"/>
              <a:t>Let’s look at what happened…</a:t>
            </a:r>
          </a:p>
        </p:txBody>
      </p:sp>
      <p:pic>
        <p:nvPicPr>
          <p:cNvPr id="3" name="Picture 2" descr="highjack">
            <a:extLst>
              <a:ext uri="{FF2B5EF4-FFF2-40B4-BE49-F238E27FC236}">
                <a16:creationId xmlns:a16="http://schemas.microsoft.com/office/drawing/2014/main" id="{A1CA993A-F8C0-4018-8EDC-2DCD1E0EA324}"/>
              </a:ext>
            </a:extLst>
          </p:cNvPr>
          <p:cNvPicPr/>
          <p:nvPr/>
        </p:nvPicPr>
        <p:blipFill>
          <a:blip r:embed="rId2">
            <a:extLst>
              <a:ext uri="{28A0092B-C50C-407E-A947-70E740481C1C}">
                <a14:useLocalDpi xmlns:a14="http://schemas.microsoft.com/office/drawing/2010/main" val="0"/>
              </a:ext>
            </a:extLst>
          </a:blip>
          <a:srcRect/>
          <a:stretch>
            <a:fillRect/>
          </a:stretch>
        </p:blipFill>
        <p:spPr bwMode="auto">
          <a:xfrm>
            <a:off x="416708" y="1417638"/>
            <a:ext cx="3932237" cy="3811588"/>
          </a:xfrm>
          <a:prstGeom prst="rect">
            <a:avLst/>
          </a:prstGeom>
          <a:noFill/>
          <a:ln>
            <a:noFill/>
          </a:ln>
        </p:spPr>
      </p:pic>
      <p:sp>
        <p:nvSpPr>
          <p:cNvPr id="4" name="Content Placeholder 2">
            <a:extLst>
              <a:ext uri="{FF2B5EF4-FFF2-40B4-BE49-F238E27FC236}">
                <a16:creationId xmlns:a16="http://schemas.microsoft.com/office/drawing/2014/main" id="{3A710FC6-FF41-4FA6-8AB6-CD34D734FAA2}"/>
              </a:ext>
            </a:extLst>
          </p:cNvPr>
          <p:cNvSpPr txBox="1">
            <a:spLocks/>
          </p:cNvSpPr>
          <p:nvPr/>
        </p:nvSpPr>
        <p:spPr>
          <a:xfrm>
            <a:off x="5550089" y="1252716"/>
            <a:ext cx="5259388" cy="4141432"/>
          </a:xfrm>
          <a:prstGeom prst="rect">
            <a:avLst/>
          </a:prstGeom>
        </p:spPr>
        <p:txBody>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sz="2000" dirty="0">
                <a:solidFill>
                  <a:srgbClr val="FF0000"/>
                </a:solidFill>
              </a:rPr>
              <a:t>At the moment of seeing the tiger, you moved from a state of low arousal (asleep) to one of very high arousal caused by the flood of adrenaline released into your system</a:t>
            </a:r>
          </a:p>
          <a:p>
            <a:r>
              <a:rPr lang="en-GB" sz="2000" dirty="0">
                <a:solidFill>
                  <a:srgbClr val="FF0000"/>
                </a:solidFill>
              </a:rPr>
              <a:t>It is instantaneous and has no cognitive thought associated with it</a:t>
            </a:r>
          </a:p>
          <a:p>
            <a:r>
              <a:rPr lang="en-US" sz="2000" dirty="0">
                <a:solidFill>
                  <a:srgbClr val="FF0000"/>
                </a:solidFill>
              </a:rPr>
              <a:t>The </a:t>
            </a:r>
            <a:r>
              <a:rPr lang="en-GB" sz="2000" b="1" dirty="0">
                <a:solidFill>
                  <a:srgbClr val="FF0000"/>
                </a:solidFill>
              </a:rPr>
              <a:t>Amygdala, </a:t>
            </a:r>
            <a:r>
              <a:rPr lang="en-GB" sz="2000" dirty="0">
                <a:solidFill>
                  <a:srgbClr val="FF0000"/>
                </a:solidFill>
              </a:rPr>
              <a:t>part of the brain </a:t>
            </a:r>
            <a:r>
              <a:rPr lang="en-US" sz="2000" dirty="0">
                <a:solidFill>
                  <a:srgbClr val="FF0000"/>
                </a:solidFill>
              </a:rPr>
              <a:t>which works 80,000 faster than the cognitive parts of the brain, </a:t>
            </a:r>
            <a:r>
              <a:rPr lang="en-GB" sz="2000" b="1" dirty="0">
                <a:solidFill>
                  <a:srgbClr val="FF0000"/>
                </a:solidFill>
              </a:rPr>
              <a:t>Highjacks </a:t>
            </a:r>
            <a:r>
              <a:rPr lang="en-US" sz="2000" dirty="0">
                <a:solidFill>
                  <a:srgbClr val="FF0000"/>
                </a:solidFill>
              </a:rPr>
              <a:t>it</a:t>
            </a:r>
          </a:p>
          <a:p>
            <a:r>
              <a:rPr lang="en-US" sz="2000" dirty="0">
                <a:solidFill>
                  <a:srgbClr val="FF0000"/>
                </a:solidFill>
              </a:rPr>
              <a:t>This makes it difficult to overcome the rapid adrenaline based reaction</a:t>
            </a:r>
          </a:p>
          <a:p>
            <a:endParaRPr lang="en-US" sz="2000" dirty="0"/>
          </a:p>
        </p:txBody>
      </p:sp>
    </p:spTree>
    <p:extLst>
      <p:ext uri="{BB962C8B-B14F-4D97-AF65-F5344CB8AC3E}">
        <p14:creationId xmlns:p14="http://schemas.microsoft.com/office/powerpoint/2010/main" val="31454114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xEl>
                                              <p:pRg st="1" end="1"/>
                                            </p:txEl>
                                          </p:spTgt>
                                        </p:tgtEl>
                                        <p:attrNameLst>
                                          <p:attrName>style.visibility</p:attrName>
                                        </p:attrNameLst>
                                      </p:cBhvr>
                                      <p:to>
                                        <p:strVal val="visible"/>
                                      </p:to>
                                    </p:set>
                                    <p:animEffect transition="in" filter="fade">
                                      <p:cBhvr>
                                        <p:cTn id="12" dur="500"/>
                                        <p:tgtEl>
                                          <p:spTgt spid="4">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4">
                                            <p:txEl>
                                              <p:pRg st="2" end="2"/>
                                            </p:txEl>
                                          </p:spTgt>
                                        </p:tgtEl>
                                        <p:attrNameLst>
                                          <p:attrName>style.visibility</p:attrName>
                                        </p:attrNameLst>
                                      </p:cBhvr>
                                      <p:to>
                                        <p:strVal val="visible"/>
                                      </p:to>
                                    </p:set>
                                    <p:animEffect transition="in" filter="fade">
                                      <p:cBhvr>
                                        <p:cTn id="17" dur="500"/>
                                        <p:tgtEl>
                                          <p:spTgt spid="4">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4">
                                            <p:txEl>
                                              <p:pRg st="3" end="3"/>
                                            </p:txEl>
                                          </p:spTgt>
                                        </p:tgtEl>
                                        <p:attrNameLst>
                                          <p:attrName>style.visibility</p:attrName>
                                        </p:attrNameLst>
                                      </p:cBhvr>
                                      <p:to>
                                        <p:strVal val="visible"/>
                                      </p:to>
                                    </p:set>
                                    <p:animEffect transition="in" filter="fade">
                                      <p:cBhvr>
                                        <p:cTn id="22" dur="500"/>
                                        <p:tgtEl>
                                          <p:spTgt spid="4">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95BC13-BAA2-454C-9745-3C22166A2A73}"/>
              </a:ext>
            </a:extLst>
          </p:cNvPr>
          <p:cNvSpPr>
            <a:spLocks noGrp="1"/>
          </p:cNvSpPr>
          <p:nvPr>
            <p:ph type="title"/>
          </p:nvPr>
        </p:nvSpPr>
        <p:spPr/>
        <p:txBody>
          <a:bodyPr/>
          <a:lstStyle/>
          <a:p>
            <a:r>
              <a:rPr lang="en-GB" dirty="0"/>
              <a:t>Amygdala Hijack</a:t>
            </a:r>
          </a:p>
        </p:txBody>
      </p:sp>
      <p:pic>
        <p:nvPicPr>
          <p:cNvPr id="4" name="Online Media 3" title="Amygdala Hijack &amp; Emotional Intelligence">
            <a:hlinkClick r:id="" action="ppaction://media"/>
            <a:extLst>
              <a:ext uri="{FF2B5EF4-FFF2-40B4-BE49-F238E27FC236}">
                <a16:creationId xmlns:a16="http://schemas.microsoft.com/office/drawing/2014/main" id="{694E3A06-DB42-40F4-BBE7-E24494548814}"/>
              </a:ext>
            </a:extLst>
          </p:cNvPr>
          <p:cNvPicPr>
            <a:picLocks noGrp="1" noRot="1" noChangeAspect="1"/>
          </p:cNvPicPr>
          <p:nvPr>
            <p:ph idx="1"/>
            <a:videoFile r:link="rId1"/>
          </p:nvPr>
        </p:nvPicPr>
        <p:blipFill>
          <a:blip r:embed="rId4"/>
          <a:stretch>
            <a:fillRect/>
          </a:stretch>
        </p:blipFill>
        <p:spPr>
          <a:xfrm>
            <a:off x="1377245" y="1417638"/>
            <a:ext cx="7410496" cy="2298956"/>
          </a:xfrm>
          <a:prstGeom prst="rect">
            <a:avLst/>
          </a:prstGeom>
        </p:spPr>
      </p:pic>
      <p:sp>
        <p:nvSpPr>
          <p:cNvPr id="3" name="Rectangle 2"/>
          <p:cNvSpPr/>
          <p:nvPr/>
        </p:nvSpPr>
        <p:spPr>
          <a:xfrm>
            <a:off x="6598856" y="5191121"/>
            <a:ext cx="4983544" cy="646331"/>
          </a:xfrm>
          <a:prstGeom prst="rect">
            <a:avLst/>
          </a:prstGeom>
        </p:spPr>
        <p:txBody>
          <a:bodyPr wrap="none">
            <a:spAutoFit/>
          </a:bodyPr>
          <a:lstStyle/>
          <a:p>
            <a:r>
              <a:rPr lang="en-GB" dirty="0">
                <a:hlinkClick r:id="rId5"/>
              </a:rPr>
              <a:t>https://</a:t>
            </a:r>
            <a:r>
              <a:rPr lang="en-GB" dirty="0" smtClean="0">
                <a:hlinkClick r:id="rId5"/>
              </a:rPr>
              <a:t>www.youtube.com/watch?v=Lr-T6NAV5V4</a:t>
            </a:r>
            <a:endParaRPr lang="en-GB" dirty="0" smtClean="0"/>
          </a:p>
          <a:p>
            <a:endParaRPr lang="en-GB" dirty="0"/>
          </a:p>
        </p:txBody>
      </p:sp>
    </p:spTree>
    <p:extLst>
      <p:ext uri="{BB962C8B-B14F-4D97-AF65-F5344CB8AC3E}">
        <p14:creationId xmlns:p14="http://schemas.microsoft.com/office/powerpoint/2010/main" val="1778684473"/>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DF9406-3050-4DBE-AD9C-E2EAABF132A6}"/>
              </a:ext>
            </a:extLst>
          </p:cNvPr>
          <p:cNvSpPr>
            <a:spLocks noGrp="1"/>
          </p:cNvSpPr>
          <p:nvPr>
            <p:ph type="title"/>
          </p:nvPr>
        </p:nvSpPr>
        <p:spPr>
          <a:xfrm>
            <a:off x="609600" y="0"/>
            <a:ext cx="10972800" cy="1143000"/>
          </a:xfrm>
        </p:spPr>
        <p:txBody>
          <a:bodyPr/>
          <a:lstStyle/>
          <a:p>
            <a:r>
              <a:rPr lang="en-GB" dirty="0"/>
              <a:t>The physiology of performance</a:t>
            </a:r>
          </a:p>
        </p:txBody>
      </p:sp>
      <p:pic>
        <p:nvPicPr>
          <p:cNvPr id="3" name="Picture 2" descr="perform">
            <a:extLst>
              <a:ext uri="{FF2B5EF4-FFF2-40B4-BE49-F238E27FC236}">
                <a16:creationId xmlns:a16="http://schemas.microsoft.com/office/drawing/2014/main" id="{79BD0FEA-1607-4A24-93E9-C7E9035D753C}"/>
              </a:ext>
            </a:extLst>
          </p:cNvPr>
          <p:cNvPicPr/>
          <p:nvPr/>
        </p:nvPicPr>
        <p:blipFill>
          <a:blip r:embed="rId2">
            <a:extLst>
              <a:ext uri="{28A0092B-C50C-407E-A947-70E740481C1C}">
                <a14:useLocalDpi xmlns:a14="http://schemas.microsoft.com/office/drawing/2010/main" val="0"/>
              </a:ext>
            </a:extLst>
          </a:blip>
          <a:srcRect/>
          <a:stretch>
            <a:fillRect/>
          </a:stretch>
        </p:blipFill>
        <p:spPr bwMode="auto">
          <a:xfrm>
            <a:off x="1069594" y="1143000"/>
            <a:ext cx="9980023" cy="2168435"/>
          </a:xfrm>
          <a:prstGeom prst="rect">
            <a:avLst/>
          </a:prstGeom>
          <a:noFill/>
          <a:ln>
            <a:noFill/>
          </a:ln>
        </p:spPr>
      </p:pic>
      <p:sp>
        <p:nvSpPr>
          <p:cNvPr id="4" name="Content Placeholder 3">
            <a:extLst>
              <a:ext uri="{FF2B5EF4-FFF2-40B4-BE49-F238E27FC236}">
                <a16:creationId xmlns:a16="http://schemas.microsoft.com/office/drawing/2014/main" id="{1464C52D-1BCB-41EC-983F-75B148F7DAE5}"/>
              </a:ext>
            </a:extLst>
          </p:cNvPr>
          <p:cNvSpPr txBox="1">
            <a:spLocks/>
          </p:cNvSpPr>
          <p:nvPr/>
        </p:nvSpPr>
        <p:spPr>
          <a:xfrm>
            <a:off x="241110" y="3421008"/>
            <a:ext cx="7579057" cy="2293992"/>
          </a:xfrm>
          <a:prstGeom prst="rect">
            <a:avLst/>
          </a:prstGeom>
        </p:spPr>
        <p:txBody>
          <a:bodyPr>
            <a:normAutofit fontScale="85000" lnSpcReduction="1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sz="2400" dirty="0">
                <a:solidFill>
                  <a:srgbClr val="0000CC"/>
                </a:solidFill>
              </a:rPr>
              <a:t>If we are generally positive, the chemical DHEA (Dehydroepiandrosterone) makes us feel good about ourselves and has positive effects on our physiology</a:t>
            </a:r>
          </a:p>
          <a:p>
            <a:r>
              <a:rPr lang="en-GB" sz="2400" dirty="0">
                <a:solidFill>
                  <a:srgbClr val="800000"/>
                </a:solidFill>
                <a:latin typeface="Arial" charset="0"/>
                <a:ea typeface="Times New Roman" charset="0"/>
              </a:rPr>
              <a:t>If we are a negative soul, then cortisol cuts in to attempt to balance our well-being back towards a more negative outlook</a:t>
            </a:r>
          </a:p>
          <a:p>
            <a:r>
              <a:rPr lang="en-GB" sz="2400" dirty="0">
                <a:solidFill>
                  <a:srgbClr val="FF0000"/>
                </a:solidFill>
              </a:rPr>
              <a:t>The long-term effects of cortisol on our general health are known to be detrimental</a:t>
            </a:r>
            <a:endParaRPr lang="en-US" sz="2400" dirty="0">
              <a:solidFill>
                <a:srgbClr val="FF0000"/>
              </a:solidFill>
            </a:endParaRPr>
          </a:p>
          <a:p>
            <a:endParaRPr lang="en-US" sz="2400" dirty="0"/>
          </a:p>
        </p:txBody>
      </p:sp>
      <p:pic>
        <p:nvPicPr>
          <p:cNvPr id="5" name="Picture 4">
            <a:extLst>
              <a:ext uri="{FF2B5EF4-FFF2-40B4-BE49-F238E27FC236}">
                <a16:creationId xmlns:a16="http://schemas.microsoft.com/office/drawing/2014/main" id="{A52CFFCA-31EA-486A-8BA5-9C5BD2F01709}"/>
              </a:ext>
            </a:extLst>
          </p:cNvPr>
          <p:cNvPicPr>
            <a:picLocks noChangeAspect="1"/>
          </p:cNvPicPr>
          <p:nvPr/>
        </p:nvPicPr>
        <p:blipFill>
          <a:blip r:embed="rId3"/>
          <a:stretch>
            <a:fillRect/>
          </a:stretch>
        </p:blipFill>
        <p:spPr>
          <a:xfrm>
            <a:off x="9238861" y="3657600"/>
            <a:ext cx="2945011" cy="1927316"/>
          </a:xfrm>
          <a:prstGeom prst="rect">
            <a:avLst/>
          </a:prstGeom>
        </p:spPr>
      </p:pic>
    </p:spTree>
    <p:extLst>
      <p:ext uri="{BB962C8B-B14F-4D97-AF65-F5344CB8AC3E}">
        <p14:creationId xmlns:p14="http://schemas.microsoft.com/office/powerpoint/2010/main" val="10311869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xEl>
                                              <p:pRg st="1" end="1"/>
                                            </p:txEl>
                                          </p:spTgt>
                                        </p:tgtEl>
                                        <p:attrNameLst>
                                          <p:attrName>style.visibility</p:attrName>
                                        </p:attrNameLst>
                                      </p:cBhvr>
                                      <p:to>
                                        <p:strVal val="visible"/>
                                      </p:to>
                                    </p:set>
                                    <p:animEffect transition="in" filter="fade">
                                      <p:cBhvr>
                                        <p:cTn id="12" dur="500"/>
                                        <p:tgtEl>
                                          <p:spTgt spid="4">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4">
                                            <p:txEl>
                                              <p:pRg st="2" end="2"/>
                                            </p:txEl>
                                          </p:spTgt>
                                        </p:tgtEl>
                                        <p:attrNameLst>
                                          <p:attrName>style.visibility</p:attrName>
                                        </p:attrNameLst>
                                      </p:cBhvr>
                                      <p:to>
                                        <p:strVal val="visible"/>
                                      </p:to>
                                    </p:set>
                                    <p:animEffect transition="in" filter="fade">
                                      <p:cBhvr>
                                        <p:cTn id="17" dur="500"/>
                                        <p:tgtEl>
                                          <p:spTgt spid="4">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A86519-4C57-486D-BCB1-0F7BACFFECDF}"/>
              </a:ext>
            </a:extLst>
          </p:cNvPr>
          <p:cNvSpPr>
            <a:spLocks noGrp="1"/>
          </p:cNvSpPr>
          <p:nvPr>
            <p:ph type="title"/>
          </p:nvPr>
        </p:nvSpPr>
        <p:spPr/>
        <p:txBody>
          <a:bodyPr>
            <a:normAutofit/>
          </a:bodyPr>
          <a:lstStyle/>
          <a:p>
            <a:pPr algn="r"/>
            <a:r>
              <a:rPr lang="en-GB" dirty="0"/>
              <a:t>Potential impact in a business environment </a:t>
            </a:r>
            <a:r>
              <a:rPr lang="en-GB" sz="1800" dirty="0"/>
              <a:t>According to Dr. Alan Watkins of </a:t>
            </a:r>
            <a:r>
              <a:rPr lang="en-GB" sz="1800" i="1" dirty="0"/>
              <a:t>HeartMath Europe</a:t>
            </a:r>
            <a:r>
              <a:rPr lang="en-US" sz="1800" i="1" dirty="0"/>
              <a:t> </a:t>
            </a:r>
            <a:endParaRPr lang="en-GB" sz="1800" i="1" dirty="0"/>
          </a:p>
        </p:txBody>
      </p:sp>
      <p:sp>
        <p:nvSpPr>
          <p:cNvPr id="3" name="Rectangle 2">
            <a:extLst>
              <a:ext uri="{FF2B5EF4-FFF2-40B4-BE49-F238E27FC236}">
                <a16:creationId xmlns:a16="http://schemas.microsoft.com/office/drawing/2014/main" id="{5FF0886B-2A34-4DEE-B627-5DE917BE907C}"/>
              </a:ext>
            </a:extLst>
          </p:cNvPr>
          <p:cNvSpPr/>
          <p:nvPr/>
        </p:nvSpPr>
        <p:spPr>
          <a:xfrm>
            <a:off x="609600" y="1674674"/>
            <a:ext cx="6096000" cy="3970318"/>
          </a:xfrm>
          <a:prstGeom prst="rect">
            <a:avLst/>
          </a:prstGeom>
        </p:spPr>
        <p:txBody>
          <a:bodyPr>
            <a:spAutoFit/>
          </a:bodyPr>
          <a:lstStyle/>
          <a:p>
            <a:pPr marL="285750" lvl="0" indent="-285750">
              <a:buFont typeface="Arial" panose="020B0604020202020204" pitchFamily="34" charset="0"/>
              <a:buChar char="•"/>
            </a:pPr>
            <a:r>
              <a:rPr lang="en-GB" sz="2800" dirty="0">
                <a:solidFill>
                  <a:srgbClr val="FF0000"/>
                </a:solidFill>
              </a:rPr>
              <a:t>Projects that never take off</a:t>
            </a:r>
            <a:endParaRPr lang="en-US" sz="2800" dirty="0">
              <a:solidFill>
                <a:srgbClr val="FF0000"/>
              </a:solidFill>
            </a:endParaRPr>
          </a:p>
          <a:p>
            <a:pPr marL="285750" lvl="0" indent="-285750">
              <a:buFont typeface="Arial" panose="020B0604020202020204" pitchFamily="34" charset="0"/>
              <a:buChar char="•"/>
            </a:pPr>
            <a:r>
              <a:rPr lang="en-GB" sz="2800" dirty="0">
                <a:solidFill>
                  <a:srgbClr val="6600CC"/>
                </a:solidFill>
              </a:rPr>
              <a:t>Projects that should never have been started</a:t>
            </a:r>
            <a:endParaRPr lang="en-US" sz="2800" dirty="0">
              <a:solidFill>
                <a:srgbClr val="6600CC"/>
              </a:solidFill>
            </a:endParaRPr>
          </a:p>
          <a:p>
            <a:pPr marL="285750" lvl="0" indent="-285750">
              <a:buFont typeface="Arial" panose="020B0604020202020204" pitchFamily="34" charset="0"/>
              <a:buChar char="•"/>
            </a:pPr>
            <a:r>
              <a:rPr lang="en-GB" sz="2800" dirty="0">
                <a:solidFill>
                  <a:srgbClr val="800000"/>
                </a:solidFill>
              </a:rPr>
              <a:t>Cost overruns</a:t>
            </a:r>
            <a:endParaRPr lang="en-US" sz="2800" dirty="0">
              <a:solidFill>
                <a:srgbClr val="800000"/>
              </a:solidFill>
            </a:endParaRPr>
          </a:p>
          <a:p>
            <a:pPr marL="285750" lvl="0" indent="-285750">
              <a:buFont typeface="Arial" panose="020B0604020202020204" pitchFamily="34" charset="0"/>
              <a:buChar char="•"/>
            </a:pPr>
            <a:r>
              <a:rPr lang="en-GB" sz="2800" dirty="0">
                <a:solidFill>
                  <a:srgbClr val="FF0066"/>
                </a:solidFill>
              </a:rPr>
              <a:t>Deadlines missed</a:t>
            </a:r>
            <a:endParaRPr lang="en-US" sz="2800" dirty="0">
              <a:solidFill>
                <a:srgbClr val="FF0066"/>
              </a:solidFill>
            </a:endParaRPr>
          </a:p>
          <a:p>
            <a:pPr marL="285750" lvl="0" indent="-285750">
              <a:buFont typeface="Arial" panose="020B0604020202020204" pitchFamily="34" charset="0"/>
              <a:buChar char="•"/>
            </a:pPr>
            <a:r>
              <a:rPr lang="en-GB" sz="2800" dirty="0">
                <a:solidFill>
                  <a:srgbClr val="0000CC"/>
                </a:solidFill>
              </a:rPr>
              <a:t>Time spent in non-productive activity</a:t>
            </a:r>
            <a:endParaRPr lang="en-US" sz="2800" dirty="0">
              <a:solidFill>
                <a:srgbClr val="0000CC"/>
              </a:solidFill>
            </a:endParaRPr>
          </a:p>
          <a:p>
            <a:pPr marL="285750" lvl="0" indent="-285750">
              <a:buFont typeface="Arial" panose="020B0604020202020204" pitchFamily="34" charset="0"/>
              <a:buChar char="•"/>
            </a:pPr>
            <a:r>
              <a:rPr lang="en-GB" sz="2800" dirty="0">
                <a:solidFill>
                  <a:srgbClr val="009900"/>
                </a:solidFill>
              </a:rPr>
              <a:t>Recalls on faulty products or services</a:t>
            </a:r>
          </a:p>
        </p:txBody>
      </p:sp>
      <p:pic>
        <p:nvPicPr>
          <p:cNvPr id="5" name="Picture 4" descr="A close up of a logo&#10;&#10;Description generated with high confidence">
            <a:extLst>
              <a:ext uri="{FF2B5EF4-FFF2-40B4-BE49-F238E27FC236}">
                <a16:creationId xmlns:a16="http://schemas.microsoft.com/office/drawing/2014/main" id="{A14EEA57-B8AA-4B60-88E9-8CD725A3C0EF}"/>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459845" y="1937160"/>
            <a:ext cx="3862207" cy="2983679"/>
          </a:xfrm>
          <a:prstGeom prst="rect">
            <a:avLst/>
          </a:prstGeom>
        </p:spPr>
      </p:pic>
    </p:spTree>
    <p:extLst>
      <p:ext uri="{BB962C8B-B14F-4D97-AF65-F5344CB8AC3E}">
        <p14:creationId xmlns:p14="http://schemas.microsoft.com/office/powerpoint/2010/main" val="29041527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F3042BCF-F483-4F4A-A75B-3ED18BAEBED2}"/>
              </a:ext>
            </a:extLst>
          </p:cNvPr>
          <p:cNvSpPr>
            <a:spLocks noGrp="1"/>
          </p:cNvSpPr>
          <p:nvPr>
            <p:ph type="title"/>
          </p:nvPr>
        </p:nvSpPr>
        <p:spPr>
          <a:xfrm>
            <a:off x="609600" y="274638"/>
            <a:ext cx="10972800" cy="1143000"/>
          </a:xfrm>
        </p:spPr>
        <p:txBody>
          <a:bodyPr/>
          <a:lstStyle/>
          <a:p>
            <a:r>
              <a:rPr lang="en-GB" dirty="0"/>
              <a:t>Potential personal impact </a:t>
            </a:r>
            <a:endParaRPr lang="en-US" dirty="0"/>
          </a:p>
        </p:txBody>
      </p:sp>
      <p:sp>
        <p:nvSpPr>
          <p:cNvPr id="4" name="Content Placeholder 2">
            <a:extLst>
              <a:ext uri="{FF2B5EF4-FFF2-40B4-BE49-F238E27FC236}">
                <a16:creationId xmlns:a16="http://schemas.microsoft.com/office/drawing/2014/main" id="{97E7E968-EB71-468D-9FA6-89B34D637516}"/>
              </a:ext>
            </a:extLst>
          </p:cNvPr>
          <p:cNvSpPr txBox="1">
            <a:spLocks/>
          </p:cNvSpPr>
          <p:nvPr/>
        </p:nvSpPr>
        <p:spPr>
          <a:xfrm>
            <a:off x="442415" y="1417638"/>
            <a:ext cx="10515600" cy="4351338"/>
          </a:xfrm>
          <a:prstGeom prst="rect">
            <a:avLst/>
          </a:prstGeom>
        </p:spPr>
        <p:txBody>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dirty="0">
                <a:solidFill>
                  <a:srgbClr val="0000CC"/>
                </a:solidFill>
              </a:rPr>
              <a:t>We are worried, anxious and confused about priorities </a:t>
            </a:r>
            <a:endParaRPr lang="en-US" dirty="0">
              <a:solidFill>
                <a:srgbClr val="0000CC"/>
              </a:solidFill>
            </a:endParaRPr>
          </a:p>
          <a:p>
            <a:r>
              <a:rPr lang="en-GB" dirty="0">
                <a:solidFill>
                  <a:srgbClr val="33CC33"/>
                </a:solidFill>
              </a:rPr>
              <a:t>We are time pressured, inefficient, and perform poorly </a:t>
            </a:r>
            <a:endParaRPr lang="en-US" dirty="0">
              <a:solidFill>
                <a:srgbClr val="33CC33"/>
              </a:solidFill>
            </a:endParaRPr>
          </a:p>
          <a:p>
            <a:r>
              <a:rPr lang="en-GB" dirty="0">
                <a:solidFill>
                  <a:srgbClr val="FF0066"/>
                </a:solidFill>
              </a:rPr>
              <a:t>We are tired, fatigued and frustrated</a:t>
            </a:r>
            <a:endParaRPr lang="en-US" dirty="0">
              <a:solidFill>
                <a:srgbClr val="FF0066"/>
              </a:solidFill>
            </a:endParaRPr>
          </a:p>
          <a:p>
            <a:r>
              <a:rPr lang="en-GB" dirty="0">
                <a:solidFill>
                  <a:srgbClr val="6600CC"/>
                </a:solidFill>
              </a:rPr>
              <a:t>We have a poor work/life balance</a:t>
            </a:r>
            <a:endParaRPr lang="en-US" dirty="0">
              <a:solidFill>
                <a:srgbClr val="6600CC"/>
              </a:solidFill>
            </a:endParaRPr>
          </a:p>
          <a:p>
            <a:r>
              <a:rPr lang="en-GB" dirty="0">
                <a:solidFill>
                  <a:srgbClr val="CC3300"/>
                </a:solidFill>
              </a:rPr>
              <a:t>We have elevated blood pressure</a:t>
            </a:r>
            <a:endParaRPr lang="en-US" dirty="0">
              <a:solidFill>
                <a:srgbClr val="CC3300"/>
              </a:solidFill>
            </a:endParaRPr>
          </a:p>
          <a:p>
            <a:r>
              <a:rPr lang="en-GB" dirty="0">
                <a:solidFill>
                  <a:srgbClr val="000000"/>
                </a:solidFill>
              </a:rPr>
              <a:t>We age more quickly</a:t>
            </a:r>
            <a:endParaRPr lang="en-US" dirty="0">
              <a:solidFill>
                <a:srgbClr val="000000"/>
              </a:solidFill>
            </a:endParaRPr>
          </a:p>
          <a:p>
            <a:endParaRPr lang="en-US" dirty="0"/>
          </a:p>
        </p:txBody>
      </p:sp>
      <p:pic>
        <p:nvPicPr>
          <p:cNvPr id="6" name="Picture 5" descr="A person wearing a suit and tie sitting at a table&#10;&#10;Description generated with very high confidence">
            <a:extLst>
              <a:ext uri="{FF2B5EF4-FFF2-40B4-BE49-F238E27FC236}">
                <a16:creationId xmlns:a16="http://schemas.microsoft.com/office/drawing/2014/main" id="{5EB59850-3D8E-4FF2-B2A9-AF3A9C69BCD1}"/>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xmlns="" r:id="rId3"/>
              </a:ext>
            </a:extLst>
          </a:blip>
          <a:stretch>
            <a:fillRect/>
          </a:stretch>
        </p:blipFill>
        <p:spPr>
          <a:xfrm>
            <a:off x="8382000" y="3126403"/>
            <a:ext cx="3810000" cy="2543175"/>
          </a:xfrm>
          <a:prstGeom prst="rect">
            <a:avLst/>
          </a:prstGeom>
        </p:spPr>
      </p:pic>
    </p:spTree>
    <p:extLst>
      <p:ext uri="{BB962C8B-B14F-4D97-AF65-F5344CB8AC3E}">
        <p14:creationId xmlns:p14="http://schemas.microsoft.com/office/powerpoint/2010/main" val="5515283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xEl>
                                              <p:pRg st="1" end="1"/>
                                            </p:txEl>
                                          </p:spTgt>
                                        </p:tgtEl>
                                        <p:attrNameLst>
                                          <p:attrName>style.visibility</p:attrName>
                                        </p:attrNameLst>
                                      </p:cBhvr>
                                      <p:to>
                                        <p:strVal val="visible"/>
                                      </p:to>
                                    </p:set>
                                    <p:animEffect transition="in" filter="fade">
                                      <p:cBhvr>
                                        <p:cTn id="12" dur="500"/>
                                        <p:tgtEl>
                                          <p:spTgt spid="4">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4">
                                            <p:txEl>
                                              <p:pRg st="2" end="2"/>
                                            </p:txEl>
                                          </p:spTgt>
                                        </p:tgtEl>
                                        <p:attrNameLst>
                                          <p:attrName>style.visibility</p:attrName>
                                        </p:attrNameLst>
                                      </p:cBhvr>
                                      <p:to>
                                        <p:strVal val="visible"/>
                                      </p:to>
                                    </p:set>
                                    <p:animEffect transition="in" filter="fade">
                                      <p:cBhvr>
                                        <p:cTn id="17" dur="500"/>
                                        <p:tgtEl>
                                          <p:spTgt spid="4">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4">
                                            <p:txEl>
                                              <p:pRg st="3" end="3"/>
                                            </p:txEl>
                                          </p:spTgt>
                                        </p:tgtEl>
                                        <p:attrNameLst>
                                          <p:attrName>style.visibility</p:attrName>
                                        </p:attrNameLst>
                                      </p:cBhvr>
                                      <p:to>
                                        <p:strVal val="visible"/>
                                      </p:to>
                                    </p:set>
                                    <p:animEffect transition="in" filter="fade">
                                      <p:cBhvr>
                                        <p:cTn id="22" dur="500"/>
                                        <p:tgtEl>
                                          <p:spTgt spid="4">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4">
                                            <p:txEl>
                                              <p:pRg st="4" end="4"/>
                                            </p:txEl>
                                          </p:spTgt>
                                        </p:tgtEl>
                                        <p:attrNameLst>
                                          <p:attrName>style.visibility</p:attrName>
                                        </p:attrNameLst>
                                      </p:cBhvr>
                                      <p:to>
                                        <p:strVal val="visible"/>
                                      </p:to>
                                    </p:set>
                                    <p:animEffect transition="in" filter="fade">
                                      <p:cBhvr>
                                        <p:cTn id="27" dur="500"/>
                                        <p:tgtEl>
                                          <p:spTgt spid="4">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4">
                                            <p:txEl>
                                              <p:pRg st="5" end="5"/>
                                            </p:txEl>
                                          </p:spTgt>
                                        </p:tgtEl>
                                        <p:attrNameLst>
                                          <p:attrName>style.visibility</p:attrName>
                                        </p:attrNameLst>
                                      </p:cBhvr>
                                      <p:to>
                                        <p:strVal val="visible"/>
                                      </p:to>
                                    </p:set>
                                    <p:animEffect transition="in" filter="fade">
                                      <p:cBhvr>
                                        <p:cTn id="32" dur="500"/>
                                        <p:tgtEl>
                                          <p:spTgt spid="4">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Emotional Intelligence</a:t>
            </a:r>
            <a:endParaRPr lang="en-GB" dirty="0"/>
          </a:p>
        </p:txBody>
      </p:sp>
      <p:sp>
        <p:nvSpPr>
          <p:cNvPr id="3" name="Content Placeholder 2"/>
          <p:cNvSpPr>
            <a:spLocks noGrp="1"/>
          </p:cNvSpPr>
          <p:nvPr>
            <p:ph idx="1"/>
          </p:nvPr>
        </p:nvSpPr>
        <p:spPr/>
        <p:txBody>
          <a:bodyPr/>
          <a:lstStyle/>
          <a:p>
            <a:r>
              <a:rPr lang="en-GB" dirty="0">
                <a:hlinkClick r:id="rId2"/>
              </a:rPr>
              <a:t>https</a:t>
            </a:r>
            <a:r>
              <a:rPr lang="en-GB" dirty="0" smtClean="0">
                <a:hlinkClick r:id="rId2"/>
              </a:rPr>
              <a:t>://www.youtube.com/watch?v=D6_J7FfgWVc</a:t>
            </a:r>
            <a:endParaRPr lang="en-GB" dirty="0" smtClean="0"/>
          </a:p>
          <a:p>
            <a:endParaRPr lang="en-GB" dirty="0"/>
          </a:p>
        </p:txBody>
      </p:sp>
    </p:spTree>
    <p:extLst>
      <p:ext uri="{BB962C8B-B14F-4D97-AF65-F5344CB8AC3E}">
        <p14:creationId xmlns:p14="http://schemas.microsoft.com/office/powerpoint/2010/main" val="223022479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Some reading:</a:t>
            </a:r>
            <a:endParaRPr lang="en-GB" dirty="0"/>
          </a:p>
        </p:txBody>
      </p:sp>
      <p:sp>
        <p:nvSpPr>
          <p:cNvPr id="3" name="Content Placeholder 2"/>
          <p:cNvSpPr>
            <a:spLocks noGrp="1"/>
          </p:cNvSpPr>
          <p:nvPr>
            <p:ph idx="1"/>
          </p:nvPr>
        </p:nvSpPr>
        <p:spPr/>
        <p:txBody>
          <a:bodyPr/>
          <a:lstStyle/>
          <a:p>
            <a:r>
              <a:rPr lang="en-GB" dirty="0" smtClean="0"/>
              <a:t>In readiness for the lecture on February 12</a:t>
            </a:r>
            <a:r>
              <a:rPr lang="en-GB" baseline="30000" dirty="0" smtClean="0"/>
              <a:t>th</a:t>
            </a:r>
            <a:r>
              <a:rPr lang="en-GB" dirty="0" smtClean="0"/>
              <a:t>, research the following:</a:t>
            </a:r>
          </a:p>
          <a:p>
            <a:endParaRPr lang="en-GB" dirty="0"/>
          </a:p>
          <a:p>
            <a:r>
              <a:rPr lang="en-GB" dirty="0" smtClean="0"/>
              <a:t>The Emotional Highway</a:t>
            </a:r>
          </a:p>
          <a:p>
            <a:r>
              <a:rPr lang="en-GB" dirty="0" smtClean="0"/>
              <a:t> </a:t>
            </a:r>
            <a:r>
              <a:rPr lang="en-GB" dirty="0"/>
              <a:t>Goleman’s EI Competency Model</a:t>
            </a:r>
          </a:p>
        </p:txBody>
      </p:sp>
    </p:spTree>
    <p:extLst>
      <p:ext uri="{BB962C8B-B14F-4D97-AF65-F5344CB8AC3E}">
        <p14:creationId xmlns:p14="http://schemas.microsoft.com/office/powerpoint/2010/main" val="377009281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48E963-7780-4E3C-BA02-E6DF17E62C9C}"/>
              </a:ext>
            </a:extLst>
          </p:cNvPr>
          <p:cNvSpPr>
            <a:spLocks noGrp="1"/>
          </p:cNvSpPr>
          <p:nvPr>
            <p:ph type="title"/>
          </p:nvPr>
        </p:nvSpPr>
        <p:spPr>
          <a:xfrm>
            <a:off x="609599" y="-147013"/>
            <a:ext cx="10972800" cy="1143000"/>
          </a:xfrm>
        </p:spPr>
        <p:txBody>
          <a:bodyPr>
            <a:normAutofit/>
          </a:bodyPr>
          <a:lstStyle/>
          <a:p>
            <a:r>
              <a:rPr lang="en-GB" dirty="0"/>
              <a:t>Some further ideas…</a:t>
            </a:r>
            <a:r>
              <a:rPr lang="en-GB" i="1" dirty="0"/>
              <a:t>The emotional highway</a:t>
            </a:r>
          </a:p>
        </p:txBody>
      </p:sp>
      <p:sp>
        <p:nvSpPr>
          <p:cNvPr id="4" name="Rectangle: Rounded Corners 3">
            <a:extLst>
              <a:ext uri="{FF2B5EF4-FFF2-40B4-BE49-F238E27FC236}">
                <a16:creationId xmlns:a16="http://schemas.microsoft.com/office/drawing/2014/main" id="{FCFA5A07-40F3-4E20-A7A6-CE48BD549273}"/>
              </a:ext>
            </a:extLst>
          </p:cNvPr>
          <p:cNvSpPr/>
          <p:nvPr/>
        </p:nvSpPr>
        <p:spPr>
          <a:xfrm>
            <a:off x="4997355" y="1671850"/>
            <a:ext cx="2197289" cy="777923"/>
          </a:xfrm>
          <a:prstGeom prst="roundRect">
            <a:avLst>
              <a:gd name="adj" fmla="val 50000"/>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t>Prefrontal Cortex</a:t>
            </a:r>
          </a:p>
        </p:txBody>
      </p:sp>
      <p:sp>
        <p:nvSpPr>
          <p:cNvPr id="5" name="Rectangle: Rounded Corners 4">
            <a:extLst>
              <a:ext uri="{FF2B5EF4-FFF2-40B4-BE49-F238E27FC236}">
                <a16:creationId xmlns:a16="http://schemas.microsoft.com/office/drawing/2014/main" id="{D47B0572-900A-49AF-A208-8FFC7769FF29}"/>
              </a:ext>
            </a:extLst>
          </p:cNvPr>
          <p:cNvSpPr/>
          <p:nvPr/>
        </p:nvSpPr>
        <p:spPr>
          <a:xfrm>
            <a:off x="8276800" y="2965263"/>
            <a:ext cx="2197289" cy="777923"/>
          </a:xfrm>
          <a:prstGeom prst="roundRect">
            <a:avLst>
              <a:gd name="adj" fmla="val 50000"/>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t>Hippocampus</a:t>
            </a:r>
          </a:p>
        </p:txBody>
      </p:sp>
      <p:sp>
        <p:nvSpPr>
          <p:cNvPr id="6" name="Rectangle: Rounded Corners 5">
            <a:extLst>
              <a:ext uri="{FF2B5EF4-FFF2-40B4-BE49-F238E27FC236}">
                <a16:creationId xmlns:a16="http://schemas.microsoft.com/office/drawing/2014/main" id="{A418ECD3-72A5-4EE1-93FF-41E2A91B3D34}"/>
              </a:ext>
            </a:extLst>
          </p:cNvPr>
          <p:cNvSpPr/>
          <p:nvPr/>
        </p:nvSpPr>
        <p:spPr>
          <a:xfrm>
            <a:off x="5767316" y="3895296"/>
            <a:ext cx="2197289" cy="777923"/>
          </a:xfrm>
          <a:prstGeom prst="roundRect">
            <a:avLst>
              <a:gd name="adj" fmla="val 50000"/>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t>Amygdala</a:t>
            </a:r>
          </a:p>
        </p:txBody>
      </p:sp>
      <p:sp>
        <p:nvSpPr>
          <p:cNvPr id="7" name="Rectangle: Rounded Corners 6">
            <a:extLst>
              <a:ext uri="{FF2B5EF4-FFF2-40B4-BE49-F238E27FC236}">
                <a16:creationId xmlns:a16="http://schemas.microsoft.com/office/drawing/2014/main" id="{C50C745F-7FFD-4D4D-BCAB-CBEBC566B08B}"/>
              </a:ext>
            </a:extLst>
          </p:cNvPr>
          <p:cNvSpPr/>
          <p:nvPr/>
        </p:nvSpPr>
        <p:spPr>
          <a:xfrm>
            <a:off x="2119383" y="3892453"/>
            <a:ext cx="2197289" cy="777923"/>
          </a:xfrm>
          <a:prstGeom prst="roundRect">
            <a:avLst>
              <a:gd name="adj" fmla="val 50000"/>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t>Thalamus</a:t>
            </a:r>
          </a:p>
        </p:txBody>
      </p:sp>
      <p:sp>
        <p:nvSpPr>
          <p:cNvPr id="8" name="Arc 7">
            <a:extLst>
              <a:ext uri="{FF2B5EF4-FFF2-40B4-BE49-F238E27FC236}">
                <a16:creationId xmlns:a16="http://schemas.microsoft.com/office/drawing/2014/main" id="{D70AD8DD-90D6-4D15-8136-1DE2D73BF772}"/>
              </a:ext>
            </a:extLst>
          </p:cNvPr>
          <p:cNvSpPr/>
          <p:nvPr/>
        </p:nvSpPr>
        <p:spPr>
          <a:xfrm rot="16200000">
            <a:off x="3186183" y="2092656"/>
            <a:ext cx="3622343" cy="3558653"/>
          </a:xfrm>
          <a:prstGeom prst="arc">
            <a:avLst/>
          </a:prstGeom>
          <a:ln>
            <a:headEnd type="none" w="med" len="med"/>
            <a:tailEnd type="arrow"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9" name="Arc 8">
            <a:extLst>
              <a:ext uri="{FF2B5EF4-FFF2-40B4-BE49-F238E27FC236}">
                <a16:creationId xmlns:a16="http://schemas.microsoft.com/office/drawing/2014/main" id="{7860D7EE-D580-40E3-97F9-CE6E714808C1}"/>
              </a:ext>
            </a:extLst>
          </p:cNvPr>
          <p:cNvSpPr/>
          <p:nvPr/>
        </p:nvSpPr>
        <p:spPr>
          <a:xfrm>
            <a:off x="4351927" y="2449773"/>
            <a:ext cx="2717613" cy="2790397"/>
          </a:xfrm>
          <a:prstGeom prst="arc">
            <a:avLst/>
          </a:prstGeom>
          <a:ln>
            <a:headEnd type="none" w="med" len="med"/>
            <a:tailEnd type="arrow"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12" name="Arc 11">
            <a:extLst>
              <a:ext uri="{FF2B5EF4-FFF2-40B4-BE49-F238E27FC236}">
                <a16:creationId xmlns:a16="http://schemas.microsoft.com/office/drawing/2014/main" id="{0FEF6F30-51C7-447D-899B-77C8E504B453}"/>
              </a:ext>
            </a:extLst>
          </p:cNvPr>
          <p:cNvSpPr/>
          <p:nvPr/>
        </p:nvSpPr>
        <p:spPr>
          <a:xfrm>
            <a:off x="4997355" y="2060810"/>
            <a:ext cx="4460544" cy="1777618"/>
          </a:xfrm>
          <a:prstGeom prst="arc">
            <a:avLst/>
          </a:prstGeom>
          <a:ln>
            <a:headEnd type="none" w="med" len="med"/>
            <a:tailEnd type="arrow"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13" name="Arc 12">
            <a:extLst>
              <a:ext uri="{FF2B5EF4-FFF2-40B4-BE49-F238E27FC236}">
                <a16:creationId xmlns:a16="http://schemas.microsoft.com/office/drawing/2014/main" id="{D350F967-CE76-4FE5-9808-7AEF103BB8A6}"/>
              </a:ext>
            </a:extLst>
          </p:cNvPr>
          <p:cNvSpPr/>
          <p:nvPr/>
        </p:nvSpPr>
        <p:spPr>
          <a:xfrm rot="5400000">
            <a:off x="7216253" y="1935139"/>
            <a:ext cx="1507511" cy="3185041"/>
          </a:xfrm>
          <a:prstGeom prst="arc">
            <a:avLst/>
          </a:prstGeom>
          <a:ln>
            <a:headEnd type="none" w="med" len="med"/>
            <a:tailEnd type="arrow"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cxnSp>
        <p:nvCxnSpPr>
          <p:cNvPr id="15" name="Straight Arrow Connector 14">
            <a:extLst>
              <a:ext uri="{FF2B5EF4-FFF2-40B4-BE49-F238E27FC236}">
                <a16:creationId xmlns:a16="http://schemas.microsoft.com/office/drawing/2014/main" id="{08AF9B14-B815-4B7B-BE70-2214E4422725}"/>
              </a:ext>
            </a:extLst>
          </p:cNvPr>
          <p:cNvCxnSpPr>
            <a:cxnSpLocks/>
            <a:stCxn id="7" idx="3"/>
          </p:cNvCxnSpPr>
          <p:nvPr/>
        </p:nvCxnSpPr>
        <p:spPr>
          <a:xfrm>
            <a:off x="4316672" y="4281415"/>
            <a:ext cx="1415389" cy="1"/>
          </a:xfrm>
          <a:prstGeom prst="straightConnector1">
            <a:avLst/>
          </a:prstGeom>
          <a:ln w="57150">
            <a:tailEnd type="triangle"/>
          </a:ln>
        </p:spPr>
        <p:style>
          <a:lnRef idx="1">
            <a:schemeClr val="accent1"/>
          </a:lnRef>
          <a:fillRef idx="0">
            <a:schemeClr val="accent1"/>
          </a:fillRef>
          <a:effectRef idx="0">
            <a:schemeClr val="accent1"/>
          </a:effectRef>
          <a:fontRef idx="minor">
            <a:schemeClr val="tx1"/>
          </a:fontRef>
        </p:style>
      </p:cxnSp>
      <p:sp>
        <p:nvSpPr>
          <p:cNvPr id="17" name="TextBox 16">
            <a:extLst>
              <a:ext uri="{FF2B5EF4-FFF2-40B4-BE49-F238E27FC236}">
                <a16:creationId xmlns:a16="http://schemas.microsoft.com/office/drawing/2014/main" id="{A92A31CF-9FE6-4060-93FD-A2B064C0928C}"/>
              </a:ext>
            </a:extLst>
          </p:cNvPr>
          <p:cNvSpPr txBox="1"/>
          <p:nvPr/>
        </p:nvSpPr>
        <p:spPr>
          <a:xfrm>
            <a:off x="2662451" y="4944490"/>
            <a:ext cx="1111152" cy="738664"/>
          </a:xfrm>
          <a:prstGeom prst="rect">
            <a:avLst/>
          </a:prstGeom>
          <a:noFill/>
        </p:spPr>
        <p:txBody>
          <a:bodyPr wrap="square" rtlCol="0">
            <a:spAutoFit/>
          </a:bodyPr>
          <a:lstStyle/>
          <a:p>
            <a:pPr algn="ctr"/>
            <a:r>
              <a:rPr lang="en-GB" sz="1400" b="1" dirty="0"/>
              <a:t>Stimulus from Senses</a:t>
            </a:r>
          </a:p>
        </p:txBody>
      </p:sp>
      <p:sp>
        <p:nvSpPr>
          <p:cNvPr id="18" name="TextBox 17">
            <a:extLst>
              <a:ext uri="{FF2B5EF4-FFF2-40B4-BE49-F238E27FC236}">
                <a16:creationId xmlns:a16="http://schemas.microsoft.com/office/drawing/2014/main" id="{FF3FFAD2-96B3-4AF8-8E16-664D973D7691}"/>
              </a:ext>
            </a:extLst>
          </p:cNvPr>
          <p:cNvSpPr txBox="1"/>
          <p:nvPr/>
        </p:nvSpPr>
        <p:spPr>
          <a:xfrm>
            <a:off x="6513964" y="4967799"/>
            <a:ext cx="1111152" cy="523220"/>
          </a:xfrm>
          <a:prstGeom prst="rect">
            <a:avLst/>
          </a:prstGeom>
          <a:noFill/>
        </p:spPr>
        <p:txBody>
          <a:bodyPr wrap="square" rtlCol="0">
            <a:spAutoFit/>
          </a:bodyPr>
          <a:lstStyle/>
          <a:p>
            <a:pPr algn="ctr"/>
            <a:r>
              <a:rPr lang="en-GB" sz="1400" b="1" dirty="0"/>
              <a:t>Emotional Response</a:t>
            </a:r>
          </a:p>
        </p:txBody>
      </p:sp>
      <p:cxnSp>
        <p:nvCxnSpPr>
          <p:cNvPr id="23" name="Straight Arrow Connector 22">
            <a:extLst>
              <a:ext uri="{FF2B5EF4-FFF2-40B4-BE49-F238E27FC236}">
                <a16:creationId xmlns:a16="http://schemas.microsoft.com/office/drawing/2014/main" id="{E122E40F-2B4C-453B-B4B2-069A97CE8784}"/>
              </a:ext>
            </a:extLst>
          </p:cNvPr>
          <p:cNvCxnSpPr>
            <a:stCxn id="17" idx="0"/>
            <a:endCxn id="7" idx="2"/>
          </p:cNvCxnSpPr>
          <p:nvPr/>
        </p:nvCxnSpPr>
        <p:spPr>
          <a:xfrm flipV="1">
            <a:off x="3218027" y="4670376"/>
            <a:ext cx="1" cy="274114"/>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cxnSp>
        <p:nvCxnSpPr>
          <p:cNvPr id="25" name="Straight Arrow Connector 24">
            <a:extLst>
              <a:ext uri="{FF2B5EF4-FFF2-40B4-BE49-F238E27FC236}">
                <a16:creationId xmlns:a16="http://schemas.microsoft.com/office/drawing/2014/main" id="{64F65366-0032-45B9-A150-44FA388DD53F}"/>
              </a:ext>
            </a:extLst>
          </p:cNvPr>
          <p:cNvCxnSpPr/>
          <p:nvPr/>
        </p:nvCxnSpPr>
        <p:spPr>
          <a:xfrm flipV="1">
            <a:off x="7076648" y="4683452"/>
            <a:ext cx="1" cy="274114"/>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sp>
        <p:nvSpPr>
          <p:cNvPr id="27" name="Rectangle 26">
            <a:extLst>
              <a:ext uri="{FF2B5EF4-FFF2-40B4-BE49-F238E27FC236}">
                <a16:creationId xmlns:a16="http://schemas.microsoft.com/office/drawing/2014/main" id="{DC95CAA9-C512-48E0-9A20-9EA0AA645CB9}"/>
              </a:ext>
            </a:extLst>
          </p:cNvPr>
          <p:cNvSpPr/>
          <p:nvPr/>
        </p:nvSpPr>
        <p:spPr>
          <a:xfrm>
            <a:off x="8105795" y="5250889"/>
            <a:ext cx="3853234" cy="307777"/>
          </a:xfrm>
          <a:prstGeom prst="rect">
            <a:avLst/>
          </a:prstGeom>
        </p:spPr>
        <p:txBody>
          <a:bodyPr wrap="none">
            <a:spAutoFit/>
          </a:bodyPr>
          <a:lstStyle/>
          <a:p>
            <a:r>
              <a:rPr lang="en-GB" sz="1400" dirty="0"/>
              <a:t>(Knights, J., Grant, D. and Young, G.  2018 p.42)</a:t>
            </a:r>
          </a:p>
        </p:txBody>
      </p:sp>
      <p:sp>
        <p:nvSpPr>
          <p:cNvPr id="28" name="TextBox 27">
            <a:extLst>
              <a:ext uri="{FF2B5EF4-FFF2-40B4-BE49-F238E27FC236}">
                <a16:creationId xmlns:a16="http://schemas.microsoft.com/office/drawing/2014/main" id="{9E19A951-257B-437B-A350-3CCFAE486919}"/>
              </a:ext>
            </a:extLst>
          </p:cNvPr>
          <p:cNvSpPr txBox="1"/>
          <p:nvPr/>
        </p:nvSpPr>
        <p:spPr>
          <a:xfrm rot="18450941">
            <a:off x="3152178" y="2418246"/>
            <a:ext cx="864789" cy="646331"/>
          </a:xfrm>
          <a:prstGeom prst="rect">
            <a:avLst/>
          </a:prstGeom>
          <a:noFill/>
        </p:spPr>
        <p:txBody>
          <a:bodyPr wrap="none" rtlCol="0">
            <a:spAutoFit/>
          </a:bodyPr>
          <a:lstStyle/>
          <a:p>
            <a:r>
              <a:rPr lang="en-GB" dirty="0"/>
              <a:t>Long</a:t>
            </a:r>
          </a:p>
          <a:p>
            <a:r>
              <a:rPr lang="en-GB" dirty="0"/>
              <a:t>Slower</a:t>
            </a:r>
          </a:p>
        </p:txBody>
      </p:sp>
      <p:sp>
        <p:nvSpPr>
          <p:cNvPr id="29" name="TextBox 28">
            <a:extLst>
              <a:ext uri="{FF2B5EF4-FFF2-40B4-BE49-F238E27FC236}">
                <a16:creationId xmlns:a16="http://schemas.microsoft.com/office/drawing/2014/main" id="{E8C61D82-D81E-417A-999B-E864DB3BC3E6}"/>
              </a:ext>
            </a:extLst>
          </p:cNvPr>
          <p:cNvSpPr txBox="1"/>
          <p:nvPr/>
        </p:nvSpPr>
        <p:spPr>
          <a:xfrm>
            <a:off x="4591971" y="3958248"/>
            <a:ext cx="780214" cy="646331"/>
          </a:xfrm>
          <a:prstGeom prst="rect">
            <a:avLst/>
          </a:prstGeom>
          <a:noFill/>
        </p:spPr>
        <p:txBody>
          <a:bodyPr wrap="none" rtlCol="0">
            <a:spAutoFit/>
          </a:bodyPr>
          <a:lstStyle/>
          <a:p>
            <a:r>
              <a:rPr lang="en-GB" dirty="0"/>
              <a:t>Short</a:t>
            </a:r>
          </a:p>
          <a:p>
            <a:r>
              <a:rPr lang="en-GB"/>
              <a:t>Faster</a:t>
            </a:r>
            <a:endParaRPr lang="en-GB" dirty="0"/>
          </a:p>
        </p:txBody>
      </p:sp>
    </p:spTree>
    <p:extLst>
      <p:ext uri="{BB962C8B-B14F-4D97-AF65-F5344CB8AC3E}">
        <p14:creationId xmlns:p14="http://schemas.microsoft.com/office/powerpoint/2010/main" val="106554281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0"/>
            <a:ext cx="10972800" cy="1143000"/>
          </a:xfrm>
        </p:spPr>
        <p:txBody>
          <a:bodyPr/>
          <a:lstStyle/>
          <a:p>
            <a:r>
              <a:rPr lang="en-GB" dirty="0"/>
              <a:t>Goleman’s EI Competency Model </a:t>
            </a:r>
            <a:r>
              <a:rPr lang="en-GB" sz="1800" dirty="0"/>
              <a:t>(1995)</a:t>
            </a:r>
          </a:p>
        </p:txBody>
      </p:sp>
      <p:pic>
        <p:nvPicPr>
          <p:cNvPr id="4" name="Picture 3"/>
          <p:cNvPicPr>
            <a:picLocks noChangeAspect="1"/>
          </p:cNvPicPr>
          <p:nvPr/>
        </p:nvPicPr>
        <p:blipFill>
          <a:blip r:embed="rId3"/>
          <a:stretch>
            <a:fillRect/>
          </a:stretch>
        </p:blipFill>
        <p:spPr>
          <a:xfrm>
            <a:off x="2722526" y="957461"/>
            <a:ext cx="6746948" cy="4594225"/>
          </a:xfrm>
          <a:prstGeom prst="rect">
            <a:avLst/>
          </a:prstGeom>
        </p:spPr>
      </p:pic>
    </p:spTree>
    <p:extLst>
      <p:ext uri="{BB962C8B-B14F-4D97-AF65-F5344CB8AC3E}">
        <p14:creationId xmlns:p14="http://schemas.microsoft.com/office/powerpoint/2010/main" val="259845819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0"/>
            <a:ext cx="10972800" cy="547299"/>
          </a:xfrm>
        </p:spPr>
        <p:txBody>
          <a:bodyPr>
            <a:normAutofit fontScale="90000"/>
          </a:bodyPr>
          <a:lstStyle/>
          <a:p>
            <a:r>
              <a:rPr lang="en-GB" dirty="0"/>
              <a:t>Bibliography</a:t>
            </a:r>
          </a:p>
        </p:txBody>
      </p:sp>
      <p:sp>
        <p:nvSpPr>
          <p:cNvPr id="3" name="Content Placeholder 2"/>
          <p:cNvSpPr>
            <a:spLocks noGrp="1"/>
          </p:cNvSpPr>
          <p:nvPr>
            <p:ph idx="1"/>
          </p:nvPr>
        </p:nvSpPr>
        <p:spPr>
          <a:xfrm>
            <a:off x="0" y="433322"/>
            <a:ext cx="12192000" cy="4491231"/>
          </a:xfrm>
        </p:spPr>
        <p:txBody>
          <a:bodyPr>
            <a:noAutofit/>
          </a:bodyPr>
          <a:lstStyle/>
          <a:p>
            <a:pPr marL="0" indent="0">
              <a:buNone/>
            </a:pPr>
            <a:r>
              <a:rPr lang="en-GB" sz="1400" b="1" dirty="0" smtClean="0"/>
              <a:t>Essential:</a:t>
            </a:r>
          </a:p>
          <a:p>
            <a:r>
              <a:rPr lang="en-GB" sz="1400" dirty="0" smtClean="0"/>
              <a:t>Goleman, D. (2005) </a:t>
            </a:r>
            <a:r>
              <a:rPr lang="en-GB" sz="1400" i="1" dirty="0" smtClean="0"/>
              <a:t>Emotional Intelligence: Why it can matter more than IQ,</a:t>
            </a:r>
            <a:r>
              <a:rPr lang="en-GB" sz="1400" dirty="0" smtClean="0"/>
              <a:t> New York: Bantam House.</a:t>
            </a:r>
          </a:p>
          <a:p>
            <a:r>
              <a:rPr lang="en-GB" sz="1400" dirty="0" smtClean="0"/>
              <a:t>Singh, D. (2006) </a:t>
            </a:r>
            <a:r>
              <a:rPr lang="en-GB" sz="1400" i="1" dirty="0" smtClean="0"/>
              <a:t>Emotional intelligence at work : a professional guide</a:t>
            </a:r>
            <a:r>
              <a:rPr lang="en-GB" sz="1400" dirty="0" smtClean="0"/>
              <a:t>. (Online) New Delhi ; Thousand Oaks, </a:t>
            </a:r>
            <a:r>
              <a:rPr lang="en-GB" sz="1400" dirty="0" err="1" smtClean="0"/>
              <a:t>Calif</a:t>
            </a:r>
            <a:r>
              <a:rPr lang="en-GB" sz="1400" dirty="0" smtClean="0"/>
              <a:t> : Response Books. http://www.tsd.ac.uk/en/lrc/onlineresources/e-books/ (Accessed 26 November 2013)</a:t>
            </a:r>
          </a:p>
          <a:p>
            <a:r>
              <a:rPr lang="en-GB" sz="1400" dirty="0" err="1" smtClean="0"/>
              <a:t>Maund</a:t>
            </a:r>
            <a:r>
              <a:rPr lang="en-GB" sz="1400" dirty="0" smtClean="0"/>
              <a:t>, A. (2018).</a:t>
            </a:r>
            <a:r>
              <a:rPr lang="en-GB" sz="1400" i="1" dirty="0" smtClean="0"/>
              <a:t> B.A. in Leadership and Management: Skills for the Workplace – Year Two.</a:t>
            </a:r>
            <a:r>
              <a:rPr lang="en-GB" sz="1400" dirty="0" smtClean="0"/>
              <a:t>  London: Sage Publications</a:t>
            </a:r>
          </a:p>
          <a:p>
            <a:pPr marL="0" indent="0">
              <a:buNone/>
            </a:pPr>
            <a:r>
              <a:rPr lang="en-GB" sz="1400" b="1" dirty="0" smtClean="0"/>
              <a:t>Recommended:</a:t>
            </a:r>
          </a:p>
          <a:p>
            <a:r>
              <a:rPr lang="en-GB" sz="1400" dirty="0" smtClean="0"/>
              <a:t>Covey, S. (2004) </a:t>
            </a:r>
            <a:r>
              <a:rPr lang="en-GB" sz="1400" i="1" dirty="0" smtClean="0"/>
              <a:t>The 7 Habits of Highly Effective People: Powerful Lesson in Personal Change</a:t>
            </a:r>
            <a:r>
              <a:rPr lang="en-GB" sz="1400" dirty="0" smtClean="0"/>
              <a:t>, New York: Free Press.</a:t>
            </a:r>
          </a:p>
          <a:p>
            <a:r>
              <a:rPr lang="en-GB" sz="1400" dirty="0" err="1" smtClean="0"/>
              <a:t>Chaskalson</a:t>
            </a:r>
            <a:r>
              <a:rPr lang="en-GB" sz="1400" dirty="0" smtClean="0"/>
              <a:t>, M. (2011) </a:t>
            </a:r>
            <a:r>
              <a:rPr lang="en-GB" sz="1400" i="1" dirty="0" smtClean="0"/>
              <a:t>The Mindful Workplace: Developing Resilient Individuals and Resonant Organisations with MBSR</a:t>
            </a:r>
            <a:r>
              <a:rPr lang="en-GB" sz="1400" dirty="0" smtClean="0"/>
              <a:t>, Chichester: Wiley-Blackwell.</a:t>
            </a:r>
          </a:p>
          <a:p>
            <a:r>
              <a:rPr lang="en-GB" sz="1400" dirty="0" err="1" smtClean="0"/>
              <a:t>Chaskalson</a:t>
            </a:r>
            <a:r>
              <a:rPr lang="en-GB" sz="1400" dirty="0" smtClean="0"/>
              <a:t>, M. (2011) </a:t>
            </a:r>
            <a:r>
              <a:rPr lang="en-GB" sz="1400" i="1" dirty="0" smtClean="0"/>
              <a:t>The Mindful Workplace: Developing Resilient Individuals and Resonant Organisations with MBSR </a:t>
            </a:r>
            <a:r>
              <a:rPr lang="en-GB" sz="1400" dirty="0" smtClean="0"/>
              <a:t>(Online) Malden, MA : </a:t>
            </a:r>
            <a:r>
              <a:rPr lang="en-GB" sz="1400" dirty="0" err="1" smtClean="0"/>
              <a:t>Wiley.http</a:t>
            </a:r>
            <a:r>
              <a:rPr lang="en-GB" sz="1400" dirty="0" smtClean="0"/>
              <a:t>://www.tsd.ac.uk/en/lrc/onlineresources/e-books/ (Accessed 26 November 2013)</a:t>
            </a:r>
          </a:p>
          <a:p>
            <a:r>
              <a:rPr lang="en-GB" sz="1400" dirty="0" err="1" smtClean="0"/>
              <a:t>Cherniss</a:t>
            </a:r>
            <a:r>
              <a:rPr lang="en-GB" sz="1400" dirty="0" smtClean="0"/>
              <a:t>, C. and Goleman, D. (2001). </a:t>
            </a:r>
            <a:r>
              <a:rPr lang="en-GB" sz="1400" i="1" dirty="0" smtClean="0"/>
              <a:t>The Emotionally Intelligent Workplace</a:t>
            </a:r>
            <a:r>
              <a:rPr lang="en-GB" sz="1400" dirty="0" smtClean="0"/>
              <a:t>, San Francisco: </a:t>
            </a:r>
            <a:r>
              <a:rPr lang="en-GB" sz="1400" dirty="0" err="1" smtClean="0"/>
              <a:t>Jossey</a:t>
            </a:r>
            <a:r>
              <a:rPr lang="en-GB" sz="1400" dirty="0" smtClean="0"/>
              <a:t> Bass.</a:t>
            </a:r>
          </a:p>
          <a:p>
            <a:r>
              <a:rPr lang="en-GB" sz="1400" dirty="0" err="1" smtClean="0"/>
              <a:t>Chemiss</a:t>
            </a:r>
            <a:r>
              <a:rPr lang="en-GB" sz="1400" dirty="0" smtClean="0"/>
              <a:t>, C and Goleman D. (2001) The emotionally intelligent workplace. (Online) San Francisco : </a:t>
            </a:r>
            <a:r>
              <a:rPr lang="en-GB" sz="1400" dirty="0" err="1" smtClean="0"/>
              <a:t>Jossey</a:t>
            </a:r>
            <a:r>
              <a:rPr lang="en-GB" sz="1400" dirty="0" smtClean="0"/>
              <a:t>-Bass. </a:t>
            </a:r>
            <a:r>
              <a:rPr lang="en-GB" sz="1400" dirty="0" smtClean="0">
                <a:hlinkClick r:id="rId2"/>
              </a:rPr>
              <a:t>http://www.tsd.ac.uk/en/lrc/onlineresources/e-books/</a:t>
            </a:r>
            <a:r>
              <a:rPr lang="en-GB" sz="1400" dirty="0" smtClean="0"/>
              <a:t> (Accessed 26 November 2013)</a:t>
            </a:r>
          </a:p>
          <a:p>
            <a:r>
              <a:rPr lang="en-GB" sz="1400" dirty="0" smtClean="0"/>
              <a:t>Goleman, D. (1999). </a:t>
            </a:r>
            <a:r>
              <a:rPr lang="en-GB" sz="1400" i="1" dirty="0" smtClean="0"/>
              <a:t>Working with Emotional Intelligence</a:t>
            </a:r>
            <a:r>
              <a:rPr lang="en-GB" sz="1400" dirty="0" smtClean="0"/>
              <a:t>. London: Bloomsbury.</a:t>
            </a:r>
          </a:p>
          <a:p>
            <a:r>
              <a:rPr lang="en-GB" sz="1400" dirty="0" smtClean="0"/>
              <a:t>Goleman, D. (1996). </a:t>
            </a:r>
            <a:r>
              <a:rPr lang="en-GB" sz="1400" i="1" dirty="0" smtClean="0"/>
              <a:t>Emotional Intelligence: Why It Can Matter More than IQ. </a:t>
            </a:r>
            <a:r>
              <a:rPr lang="en-GB" sz="1400" dirty="0" smtClean="0"/>
              <a:t>London: Bloomsbury.</a:t>
            </a:r>
          </a:p>
          <a:p>
            <a:r>
              <a:rPr lang="en-GB" sz="1400" dirty="0" smtClean="0"/>
              <a:t>Goleman, D., </a:t>
            </a:r>
            <a:r>
              <a:rPr lang="en-GB" sz="1400" dirty="0" err="1" smtClean="0"/>
              <a:t>Boyzatis</a:t>
            </a:r>
            <a:r>
              <a:rPr lang="en-GB" sz="1400" dirty="0" smtClean="0"/>
              <a:t>, R and McKee, (2004) </a:t>
            </a:r>
            <a:r>
              <a:rPr lang="en-GB" sz="1400" i="1" dirty="0" smtClean="0"/>
              <a:t>A. Primal Leadership: Learning to Lend with Emotional Intelligence</a:t>
            </a:r>
            <a:r>
              <a:rPr lang="en-GB" sz="1400" dirty="0" smtClean="0"/>
              <a:t>, Boston: Harvard Business School Press.</a:t>
            </a:r>
          </a:p>
          <a:p>
            <a:r>
              <a:rPr lang="en-GB" sz="1400" dirty="0" smtClean="0"/>
              <a:t>Knights, J., Grant, D. and Young, G. (2018). </a:t>
            </a:r>
            <a:r>
              <a:rPr lang="en-GB" sz="1400" i="1" dirty="0" smtClean="0"/>
              <a:t>Leading Beyond the Ego</a:t>
            </a:r>
            <a:r>
              <a:rPr lang="en-GB" sz="1400" dirty="0" smtClean="0"/>
              <a:t>. Oxford, England: Routledge</a:t>
            </a:r>
          </a:p>
          <a:p>
            <a:r>
              <a:rPr lang="en-GB" sz="1400" dirty="0" smtClean="0"/>
              <a:t>Segal, J. </a:t>
            </a:r>
            <a:r>
              <a:rPr lang="en-GB" sz="1400" i="1" dirty="0" smtClean="0"/>
              <a:t>The Language of Emotional Intelligence: The Five Essential Tools for Building Powerful and Effective Relationships</a:t>
            </a:r>
            <a:r>
              <a:rPr lang="en-GB" sz="1400" dirty="0" smtClean="0"/>
              <a:t>, London: McGraw-Hill, 2008.</a:t>
            </a:r>
          </a:p>
          <a:p>
            <a:r>
              <a:rPr lang="en-GB" sz="1400" dirty="0" smtClean="0"/>
              <a:t>University of South Florida. (2013) </a:t>
            </a:r>
            <a:r>
              <a:rPr lang="en-GB" sz="1400" i="1" dirty="0" smtClean="0"/>
              <a:t>Emotional Intelligence in the Workplace, </a:t>
            </a:r>
            <a:r>
              <a:rPr lang="en-GB" sz="1400" dirty="0" smtClean="0"/>
              <a:t>Available from, </a:t>
            </a:r>
            <a:r>
              <a:rPr lang="en-GB" sz="1400" dirty="0" smtClean="0">
                <a:hlinkClick r:id="rId3"/>
              </a:rPr>
              <a:t>http://www.woodassociates.net/FAP/Newsletters/Search/PDF/FAP%20August%202013%207_23_13.pdf</a:t>
            </a:r>
            <a:r>
              <a:rPr lang="en-GB" sz="1400" dirty="0" smtClean="0"/>
              <a:t>. [Accessed 2nd July 2015.</a:t>
            </a:r>
          </a:p>
          <a:p>
            <a:r>
              <a:rPr lang="en-GB" sz="1400" dirty="0" err="1" smtClean="0"/>
              <a:t>MindTools</a:t>
            </a:r>
            <a:r>
              <a:rPr lang="en-GB" sz="1400" dirty="0" smtClean="0"/>
              <a:t>. </a:t>
            </a:r>
            <a:r>
              <a:rPr lang="en-GB" sz="1400" i="1" dirty="0" smtClean="0"/>
              <a:t>How emotionally intelligent are you?   </a:t>
            </a:r>
            <a:r>
              <a:rPr lang="en-GB" sz="1400" dirty="0" smtClean="0"/>
              <a:t>Available from, </a:t>
            </a:r>
            <a:r>
              <a:rPr lang="en-GB" sz="1400" dirty="0" smtClean="0">
                <a:hlinkClick r:id="rId4"/>
              </a:rPr>
              <a:t>http://www.mindtools.com/pages/article/ei-quiz.htm</a:t>
            </a:r>
            <a:r>
              <a:rPr lang="en-GB" sz="1400" dirty="0" smtClean="0"/>
              <a:t>. [Accessed 2nd July 2015.</a:t>
            </a:r>
            <a:endParaRPr lang="en-GB" sz="1400" dirty="0"/>
          </a:p>
        </p:txBody>
      </p:sp>
    </p:spTree>
    <p:extLst>
      <p:ext uri="{BB962C8B-B14F-4D97-AF65-F5344CB8AC3E}">
        <p14:creationId xmlns:p14="http://schemas.microsoft.com/office/powerpoint/2010/main" val="2216435235"/>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33411" y="0"/>
            <a:ext cx="10972800" cy="774700"/>
          </a:xfrm>
        </p:spPr>
        <p:txBody>
          <a:bodyPr>
            <a:normAutofit/>
          </a:bodyPr>
          <a:lstStyle/>
          <a:p>
            <a:r>
              <a:rPr lang="en-GB" b="1" dirty="0"/>
              <a:t>Bibliography </a:t>
            </a:r>
            <a:r>
              <a:rPr lang="en-GB" sz="2700" dirty="0"/>
              <a:t>(Emotional Intelligence)</a:t>
            </a:r>
          </a:p>
        </p:txBody>
      </p:sp>
      <p:sp>
        <p:nvSpPr>
          <p:cNvPr id="3" name="Content Placeholder 2"/>
          <p:cNvSpPr>
            <a:spLocks noGrp="1"/>
          </p:cNvSpPr>
          <p:nvPr>
            <p:ph idx="1"/>
          </p:nvPr>
        </p:nvSpPr>
        <p:spPr>
          <a:xfrm>
            <a:off x="152398" y="774700"/>
            <a:ext cx="11934825" cy="3917032"/>
          </a:xfrm>
        </p:spPr>
        <p:txBody>
          <a:bodyPr>
            <a:noAutofit/>
          </a:bodyPr>
          <a:lstStyle/>
          <a:p>
            <a:pPr marL="0" indent="0">
              <a:buNone/>
            </a:pPr>
            <a:r>
              <a:rPr lang="en-GB" sz="1600" dirty="0">
                <a:solidFill>
                  <a:srgbClr val="0000CC"/>
                </a:solidFill>
              </a:rPr>
              <a:t>Goleman, D. (2005) Emotional Intelligence: Why it can matter more than IQ, New York. Bantam House.</a:t>
            </a:r>
          </a:p>
          <a:p>
            <a:pPr marL="0" indent="0">
              <a:buNone/>
            </a:pPr>
            <a:r>
              <a:rPr lang="en-GB" sz="1600" dirty="0">
                <a:solidFill>
                  <a:srgbClr val="6600CC"/>
                </a:solidFill>
              </a:rPr>
              <a:t>Singh, D. (2006) Emotional intelligence at work : a professional guide. (Online) New Delhi ; Thousand Oaks, </a:t>
            </a:r>
            <a:r>
              <a:rPr lang="en-GB" sz="1600" dirty="0" err="1">
                <a:solidFill>
                  <a:srgbClr val="6600CC"/>
                </a:solidFill>
              </a:rPr>
              <a:t>Calif</a:t>
            </a:r>
            <a:r>
              <a:rPr lang="en-GB" sz="1600" dirty="0">
                <a:solidFill>
                  <a:srgbClr val="6600CC"/>
                </a:solidFill>
              </a:rPr>
              <a:t> : Response Books.</a:t>
            </a:r>
          </a:p>
          <a:p>
            <a:pPr marL="0" indent="0">
              <a:buNone/>
            </a:pPr>
            <a:r>
              <a:rPr lang="en-GB" sz="1600" dirty="0">
                <a:solidFill>
                  <a:srgbClr val="0000CC"/>
                </a:solidFill>
              </a:rPr>
              <a:t>Covey, S. (2004) The 7 Habits of Highly Effective People: Powerful Lesson in</a:t>
            </a:r>
          </a:p>
          <a:p>
            <a:pPr marL="0" indent="0">
              <a:buNone/>
            </a:pPr>
            <a:r>
              <a:rPr lang="en-GB" sz="1600" dirty="0">
                <a:solidFill>
                  <a:srgbClr val="0000CC"/>
                </a:solidFill>
              </a:rPr>
              <a:t>Personal Change, New York: Free Press.</a:t>
            </a:r>
          </a:p>
          <a:p>
            <a:pPr marL="0" indent="0">
              <a:buNone/>
            </a:pPr>
            <a:r>
              <a:rPr lang="en-GB" sz="1600" dirty="0">
                <a:solidFill>
                  <a:srgbClr val="6600CC"/>
                </a:solidFill>
              </a:rPr>
              <a:t>Chaskalson, M. (2011) The Mindful Workplace: Developing Resilient Individuals and</a:t>
            </a:r>
          </a:p>
          <a:p>
            <a:pPr marL="0" indent="0">
              <a:buNone/>
            </a:pPr>
            <a:r>
              <a:rPr lang="en-GB" sz="1600" dirty="0">
                <a:solidFill>
                  <a:srgbClr val="6600CC"/>
                </a:solidFill>
              </a:rPr>
              <a:t>Resonant Organisations with MBSR, Chichester: Wiley-Blackwell.</a:t>
            </a:r>
          </a:p>
          <a:p>
            <a:pPr marL="0" indent="0">
              <a:buNone/>
            </a:pPr>
            <a:r>
              <a:rPr lang="en-GB" sz="1600" dirty="0">
                <a:solidFill>
                  <a:srgbClr val="0000CC"/>
                </a:solidFill>
              </a:rPr>
              <a:t>Cherniss, C. and Goleman, D. (2001). The Emotionally Intelligent Workplace, San</a:t>
            </a:r>
          </a:p>
          <a:p>
            <a:pPr marL="0" indent="0">
              <a:buNone/>
            </a:pPr>
            <a:r>
              <a:rPr lang="en-GB" sz="1600" dirty="0">
                <a:solidFill>
                  <a:srgbClr val="0000CC"/>
                </a:solidFill>
              </a:rPr>
              <a:t>Francisco: Jossey-Bass.</a:t>
            </a:r>
          </a:p>
          <a:p>
            <a:pPr marL="0" indent="0">
              <a:buNone/>
            </a:pPr>
            <a:r>
              <a:rPr lang="en-GB" sz="1600" dirty="0">
                <a:solidFill>
                  <a:srgbClr val="6600CC"/>
                </a:solidFill>
              </a:rPr>
              <a:t>Cherniss, C and Goleman D. (2001) The emotionally intelligent workplace. (Online) San Francisco : Jossey-Bass. </a:t>
            </a:r>
            <a:r>
              <a:rPr lang="en-GB" sz="1600" dirty="0">
                <a:solidFill>
                  <a:srgbClr val="6600CC"/>
                </a:solidFill>
                <a:hlinkClick r:id="rId2">
                  <a:extLst>
                    <a:ext uri="{A12FA001-AC4F-418D-AE19-62706E023703}">
                      <ahyp:hlinkClr xmlns:ahyp="http://schemas.microsoft.com/office/drawing/2018/hyperlinkcolor" xmlns="" val="tx"/>
                    </a:ext>
                  </a:extLst>
                </a:hlinkClick>
              </a:rPr>
              <a:t>http://www.tsd.ac.uk/en/lrc/onlineresources/e-books/</a:t>
            </a:r>
            <a:r>
              <a:rPr lang="en-GB" sz="1600" dirty="0">
                <a:solidFill>
                  <a:srgbClr val="6600CC"/>
                </a:solidFill>
              </a:rPr>
              <a:t> (Accessed 26 November 2013)</a:t>
            </a:r>
          </a:p>
          <a:p>
            <a:pPr marL="0" indent="0">
              <a:buNone/>
            </a:pPr>
            <a:r>
              <a:rPr lang="en-GB" sz="1600" dirty="0">
                <a:solidFill>
                  <a:srgbClr val="0000CC"/>
                </a:solidFill>
              </a:rPr>
              <a:t>Goleman, D. (1999). Working with Emotional Intelligence. London: Bloomsbury.</a:t>
            </a:r>
          </a:p>
          <a:p>
            <a:pPr marL="0" indent="0">
              <a:buNone/>
            </a:pPr>
            <a:r>
              <a:rPr lang="en-GB" sz="1600" dirty="0">
                <a:solidFill>
                  <a:srgbClr val="6600CC"/>
                </a:solidFill>
              </a:rPr>
              <a:t>Goleman, D. (1996). Emotional Intelligence: Why It Can Matter More than IQ. London: Bloomsbury.</a:t>
            </a:r>
          </a:p>
          <a:p>
            <a:pPr marL="0" indent="0">
              <a:buNone/>
            </a:pPr>
            <a:r>
              <a:rPr lang="en-GB" sz="1600" dirty="0">
                <a:solidFill>
                  <a:srgbClr val="0000CC"/>
                </a:solidFill>
              </a:rPr>
              <a:t>Goleman, D., Boyzatis, R and McKee, (2004) A. Primal Leadership: Learning to Lend with Emotional Intelligence, Boston: Harvard Business School Press.</a:t>
            </a:r>
          </a:p>
          <a:p>
            <a:pPr marL="0" indent="0">
              <a:buNone/>
            </a:pPr>
            <a:r>
              <a:rPr lang="en-GB" sz="1600" dirty="0">
                <a:solidFill>
                  <a:srgbClr val="6600CC"/>
                </a:solidFill>
              </a:rPr>
              <a:t>Segal, J. The Language of Emotional Intelligence: The Five Essential Tools for Building Powerful and Effective Relationships, London: McGraw-Hill, 2008.</a:t>
            </a:r>
          </a:p>
          <a:p>
            <a:pPr marL="0" indent="0">
              <a:buNone/>
            </a:pPr>
            <a:endParaRPr lang="en-GB" sz="1600" dirty="0"/>
          </a:p>
          <a:p>
            <a:endParaRPr lang="en-GB" sz="1600" dirty="0"/>
          </a:p>
        </p:txBody>
      </p:sp>
    </p:spTree>
    <p:extLst>
      <p:ext uri="{BB962C8B-B14F-4D97-AF65-F5344CB8AC3E}">
        <p14:creationId xmlns:p14="http://schemas.microsoft.com/office/powerpoint/2010/main" val="310589932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66750" y="28576"/>
            <a:ext cx="10972800" cy="1143000"/>
          </a:xfrm>
        </p:spPr>
        <p:txBody>
          <a:bodyPr/>
          <a:lstStyle/>
          <a:p>
            <a:r>
              <a:rPr lang="en-GB" b="1" dirty="0"/>
              <a:t>Bibliography </a:t>
            </a:r>
            <a:r>
              <a:rPr lang="en-GB" sz="3200" b="1" dirty="0"/>
              <a:t>(mindfulness)</a:t>
            </a:r>
          </a:p>
        </p:txBody>
      </p:sp>
      <p:sp>
        <p:nvSpPr>
          <p:cNvPr id="3" name="Content Placeholder 2"/>
          <p:cNvSpPr>
            <a:spLocks noGrp="1"/>
          </p:cNvSpPr>
          <p:nvPr>
            <p:ph idx="1"/>
          </p:nvPr>
        </p:nvSpPr>
        <p:spPr>
          <a:xfrm>
            <a:off x="114300" y="1171576"/>
            <a:ext cx="12077700" cy="3917032"/>
          </a:xfrm>
        </p:spPr>
        <p:txBody>
          <a:bodyPr>
            <a:noAutofit/>
          </a:bodyPr>
          <a:lstStyle/>
          <a:p>
            <a:r>
              <a:rPr lang="en-GB" sz="1600" dirty="0" err="1">
                <a:solidFill>
                  <a:srgbClr val="6600CC"/>
                </a:solidFill>
              </a:rPr>
              <a:t>Bahl</a:t>
            </a:r>
            <a:r>
              <a:rPr lang="en-GB" sz="1600" dirty="0">
                <a:solidFill>
                  <a:srgbClr val="6600CC"/>
                </a:solidFill>
              </a:rPr>
              <a:t>, S (date unknown) </a:t>
            </a:r>
            <a:r>
              <a:rPr lang="en-GB" sz="1600" i="1" dirty="0">
                <a:solidFill>
                  <a:srgbClr val="6600CC"/>
                </a:solidFill>
              </a:rPr>
              <a:t>Mindfulness-based Emotional Intelligence for Leaders.  </a:t>
            </a:r>
            <a:r>
              <a:rPr lang="en-GB" sz="1600" dirty="0">
                <a:solidFill>
                  <a:srgbClr val="6600CC"/>
                </a:solidFill>
              </a:rPr>
              <a:t>[Online] Available at:  http://www.slideshare.net/vascogaspar/search-inside-yourself-mindfulness-based-emotional-intelligence (</a:t>
            </a:r>
            <a:r>
              <a:rPr lang="en-GB" sz="1600" dirty="0" err="1">
                <a:solidFill>
                  <a:srgbClr val="6600CC"/>
                </a:solidFill>
              </a:rPr>
              <a:t>Accesssed</a:t>
            </a:r>
            <a:r>
              <a:rPr lang="en-GB" sz="1600" dirty="0">
                <a:solidFill>
                  <a:srgbClr val="6600CC"/>
                </a:solidFill>
              </a:rPr>
              <a:t>:  21/7/15)</a:t>
            </a:r>
          </a:p>
          <a:p>
            <a:r>
              <a:rPr lang="en-GB" sz="1600" dirty="0" err="1">
                <a:solidFill>
                  <a:srgbClr val="0000CC"/>
                </a:solidFill>
              </a:rPr>
              <a:t>Farb</a:t>
            </a:r>
            <a:r>
              <a:rPr lang="en-GB" sz="1600" dirty="0">
                <a:solidFill>
                  <a:srgbClr val="0000CC"/>
                </a:solidFill>
              </a:rPr>
              <a:t>, N., Segal, Z.V., </a:t>
            </a:r>
            <a:r>
              <a:rPr lang="en-GB" sz="1600" dirty="0" err="1">
                <a:solidFill>
                  <a:srgbClr val="0000CC"/>
                </a:solidFill>
              </a:rPr>
              <a:t>Mayberg</a:t>
            </a:r>
            <a:r>
              <a:rPr lang="en-GB" sz="1600" dirty="0">
                <a:solidFill>
                  <a:srgbClr val="0000CC"/>
                </a:solidFill>
              </a:rPr>
              <a:t>, H., Bean, J., McKeon, D., Fatima, Z. &amp; Anderson, A. (2007).  ‘</a:t>
            </a:r>
            <a:r>
              <a:rPr lang="en-GB" sz="1600" i="1" dirty="0">
                <a:solidFill>
                  <a:srgbClr val="0000CC"/>
                </a:solidFill>
              </a:rPr>
              <a:t>Attending to the Present:  Mindfulness meditation reveals distinct neural nodes of self-reference’. </a:t>
            </a:r>
            <a:r>
              <a:rPr lang="en-GB" sz="1600" dirty="0">
                <a:solidFill>
                  <a:srgbClr val="0000CC"/>
                </a:solidFill>
              </a:rPr>
              <a:t>Social, Cognitive and Affective Neuroscience, 2(4), pp313-22</a:t>
            </a:r>
          </a:p>
          <a:p>
            <a:r>
              <a:rPr lang="en-GB" sz="1600" dirty="0" err="1">
                <a:solidFill>
                  <a:srgbClr val="6600CC"/>
                </a:solidFill>
              </a:rPr>
              <a:t>Holzel</a:t>
            </a:r>
            <a:r>
              <a:rPr lang="en-GB" sz="1600" dirty="0">
                <a:solidFill>
                  <a:srgbClr val="6600CC"/>
                </a:solidFill>
              </a:rPr>
              <a:t>, B.K., </a:t>
            </a:r>
            <a:r>
              <a:rPr lang="en-GB" sz="1600" dirty="0" err="1">
                <a:solidFill>
                  <a:srgbClr val="6600CC"/>
                </a:solidFill>
              </a:rPr>
              <a:t>Carmody</a:t>
            </a:r>
            <a:r>
              <a:rPr lang="en-GB" sz="1600" dirty="0">
                <a:solidFill>
                  <a:srgbClr val="6600CC"/>
                </a:solidFill>
              </a:rPr>
              <a:t>, J., </a:t>
            </a:r>
            <a:r>
              <a:rPr lang="en-GB" sz="1600" dirty="0" err="1">
                <a:solidFill>
                  <a:srgbClr val="6600CC"/>
                </a:solidFill>
              </a:rPr>
              <a:t>Vangel</a:t>
            </a:r>
            <a:r>
              <a:rPr lang="en-GB" sz="1600" dirty="0">
                <a:solidFill>
                  <a:srgbClr val="6600CC"/>
                </a:solidFill>
              </a:rPr>
              <a:t>, M., Congleton, C., </a:t>
            </a:r>
            <a:r>
              <a:rPr lang="en-GB" sz="1600" dirty="0" err="1">
                <a:solidFill>
                  <a:srgbClr val="6600CC"/>
                </a:solidFill>
              </a:rPr>
              <a:t>Yerramsetti</a:t>
            </a:r>
            <a:r>
              <a:rPr lang="en-GB" sz="1600" dirty="0">
                <a:solidFill>
                  <a:srgbClr val="6600CC"/>
                </a:solidFill>
              </a:rPr>
              <a:t>, S.M., Gard, T. and </a:t>
            </a:r>
            <a:r>
              <a:rPr lang="en-GB" sz="1600" dirty="0" err="1">
                <a:solidFill>
                  <a:srgbClr val="6600CC"/>
                </a:solidFill>
              </a:rPr>
              <a:t>Lazaar</a:t>
            </a:r>
            <a:r>
              <a:rPr lang="en-GB" sz="1600" dirty="0">
                <a:solidFill>
                  <a:srgbClr val="6600CC"/>
                </a:solidFill>
              </a:rPr>
              <a:t>, S.W. (2011) </a:t>
            </a:r>
            <a:r>
              <a:rPr lang="en-GB" sz="1600" i="1" dirty="0">
                <a:solidFill>
                  <a:srgbClr val="6600CC"/>
                </a:solidFill>
              </a:rPr>
              <a:t>‘Mindfulness practice leads to increases in regional brain </a:t>
            </a:r>
            <a:r>
              <a:rPr lang="en-GB" sz="1600" i="1" dirty="0" err="1">
                <a:solidFill>
                  <a:srgbClr val="6600CC"/>
                </a:solidFill>
              </a:rPr>
              <a:t>gray</a:t>
            </a:r>
            <a:r>
              <a:rPr lang="en-GB" sz="1600" i="1" dirty="0">
                <a:solidFill>
                  <a:srgbClr val="6600CC"/>
                </a:solidFill>
              </a:rPr>
              <a:t> matter density. </a:t>
            </a:r>
            <a:r>
              <a:rPr lang="en-GB" sz="1600" dirty="0">
                <a:solidFill>
                  <a:srgbClr val="6600CC"/>
                </a:solidFill>
              </a:rPr>
              <a:t>Psychiatry Research:  Neuroimaging. 191(1) pp363-43.</a:t>
            </a:r>
          </a:p>
          <a:p>
            <a:r>
              <a:rPr lang="en-GB" sz="1600" dirty="0" err="1">
                <a:solidFill>
                  <a:srgbClr val="0000CC"/>
                </a:solidFill>
              </a:rPr>
              <a:t>Jha</a:t>
            </a:r>
            <a:r>
              <a:rPr lang="en-GB" sz="1600" dirty="0">
                <a:solidFill>
                  <a:srgbClr val="0000CC"/>
                </a:solidFill>
              </a:rPr>
              <a:t>, A.P. and Stanley, E.A. (2010) ‘</a:t>
            </a:r>
            <a:r>
              <a:rPr lang="en-GB" sz="1600" i="1" dirty="0">
                <a:solidFill>
                  <a:srgbClr val="0000CC"/>
                </a:solidFill>
              </a:rPr>
              <a:t>Examining the protective effects of mindfulness training on working memory capacity’ </a:t>
            </a:r>
            <a:r>
              <a:rPr lang="en-GB" sz="1600" dirty="0">
                <a:solidFill>
                  <a:srgbClr val="0000CC"/>
                </a:solidFill>
              </a:rPr>
              <a:t>Emotion, 10 (1),pp 54-64</a:t>
            </a:r>
          </a:p>
          <a:p>
            <a:r>
              <a:rPr lang="en-GB" sz="1600" dirty="0" err="1">
                <a:solidFill>
                  <a:srgbClr val="6600CC"/>
                </a:solidFill>
              </a:rPr>
              <a:t>Kabat</a:t>
            </a:r>
            <a:r>
              <a:rPr lang="en-GB" sz="1600" dirty="0">
                <a:solidFill>
                  <a:srgbClr val="6600CC"/>
                </a:solidFill>
              </a:rPr>
              <a:t>-Zinn (2004) </a:t>
            </a:r>
            <a:r>
              <a:rPr lang="en-GB" sz="1600" i="1" dirty="0">
                <a:solidFill>
                  <a:srgbClr val="6600CC"/>
                </a:solidFill>
              </a:rPr>
              <a:t>Wherever You Go, There You Are</a:t>
            </a:r>
            <a:r>
              <a:rPr lang="en-GB" sz="1600" dirty="0">
                <a:solidFill>
                  <a:srgbClr val="6600CC"/>
                </a:solidFill>
              </a:rPr>
              <a:t>. London:  </a:t>
            </a:r>
            <a:r>
              <a:rPr lang="en-GB" sz="1600" dirty="0" err="1">
                <a:solidFill>
                  <a:srgbClr val="6600CC"/>
                </a:solidFill>
              </a:rPr>
              <a:t>Piatkus</a:t>
            </a:r>
            <a:endParaRPr lang="en-GB" sz="1600" dirty="0">
              <a:solidFill>
                <a:srgbClr val="6600CC"/>
              </a:solidFill>
            </a:endParaRPr>
          </a:p>
          <a:p>
            <a:r>
              <a:rPr lang="en-GB" sz="1600" dirty="0" err="1">
                <a:solidFill>
                  <a:srgbClr val="0000CC"/>
                </a:solidFill>
              </a:rPr>
              <a:t>Killingsworth</a:t>
            </a:r>
            <a:r>
              <a:rPr lang="en-GB" sz="1600" dirty="0">
                <a:solidFill>
                  <a:srgbClr val="0000CC"/>
                </a:solidFill>
              </a:rPr>
              <a:t>, M.A and Gilbert, T.G. (2010) ‘</a:t>
            </a:r>
            <a:r>
              <a:rPr lang="en-GB" sz="1600" i="1" dirty="0">
                <a:solidFill>
                  <a:srgbClr val="0000CC"/>
                </a:solidFill>
              </a:rPr>
              <a:t>A Wandering Mind is an Unhappy Mind</a:t>
            </a:r>
            <a:r>
              <a:rPr lang="en-GB" sz="1600" dirty="0">
                <a:solidFill>
                  <a:srgbClr val="0000CC"/>
                </a:solidFill>
              </a:rPr>
              <a:t>.  Science,  330, November.  Available at: http://greatergood.berkeley.edu/images/application_uploads/KILLINGSWORTH-WanderingMind.pdf  [Accessed:  12 March 2013]</a:t>
            </a:r>
          </a:p>
          <a:p>
            <a:r>
              <a:rPr lang="en-GB" sz="1600" dirty="0" err="1">
                <a:solidFill>
                  <a:srgbClr val="6600CC"/>
                </a:solidFill>
              </a:rPr>
              <a:t>Siegal</a:t>
            </a:r>
            <a:r>
              <a:rPr lang="en-GB" sz="1600" dirty="0">
                <a:solidFill>
                  <a:srgbClr val="6600CC"/>
                </a:solidFill>
              </a:rPr>
              <a:t>, D. J. (2007) ‘</a:t>
            </a:r>
            <a:r>
              <a:rPr lang="en-GB" sz="1600" i="1" dirty="0">
                <a:solidFill>
                  <a:srgbClr val="6600CC"/>
                </a:solidFill>
              </a:rPr>
              <a:t>Mindfulness training and neural integration:  differentiation of distinct streams of awareness and the cultivation of well-being.’</a:t>
            </a:r>
            <a:r>
              <a:rPr lang="en-GB" sz="1600" dirty="0">
                <a:solidFill>
                  <a:srgbClr val="6600CC"/>
                </a:solidFill>
              </a:rPr>
              <a:t> Social, Cognitive and Affective Neuroscience, 2(4) pp259-263.  </a:t>
            </a:r>
          </a:p>
          <a:p>
            <a:r>
              <a:rPr lang="en-GB" sz="1600" dirty="0">
                <a:solidFill>
                  <a:srgbClr val="0000CC"/>
                </a:solidFill>
              </a:rPr>
              <a:t>Tan, C-M. (2014) </a:t>
            </a:r>
            <a:r>
              <a:rPr lang="en-GB" sz="1600" i="1" dirty="0">
                <a:solidFill>
                  <a:srgbClr val="0000CC"/>
                </a:solidFill>
              </a:rPr>
              <a:t>Search Inside Yourself:  the unexpected path to achieving success, happiness (and world peace). </a:t>
            </a:r>
            <a:r>
              <a:rPr lang="en-GB" sz="1600" dirty="0">
                <a:solidFill>
                  <a:srgbClr val="0000CC"/>
                </a:solidFill>
              </a:rPr>
              <a:t>New York:  </a:t>
            </a:r>
            <a:r>
              <a:rPr lang="en-GB" sz="1600" dirty="0" err="1">
                <a:solidFill>
                  <a:srgbClr val="0000CC"/>
                </a:solidFill>
              </a:rPr>
              <a:t>HarperOne</a:t>
            </a:r>
            <a:endParaRPr lang="en-GB" sz="1600" dirty="0">
              <a:solidFill>
                <a:srgbClr val="0000CC"/>
              </a:solidFill>
            </a:endParaRPr>
          </a:p>
          <a:p>
            <a:r>
              <a:rPr lang="en-GB" sz="1600" dirty="0">
                <a:solidFill>
                  <a:srgbClr val="6600CC"/>
                </a:solidFill>
              </a:rPr>
              <a:t>Williams, M and Penman, D. (2011) </a:t>
            </a:r>
            <a:r>
              <a:rPr lang="en-GB" sz="1600" i="1" dirty="0">
                <a:solidFill>
                  <a:srgbClr val="6600CC"/>
                </a:solidFill>
              </a:rPr>
              <a:t>Mindfulness:  a practical guide to finding peace in a frantic world. </a:t>
            </a:r>
            <a:r>
              <a:rPr lang="en-GB" sz="1600" dirty="0">
                <a:solidFill>
                  <a:srgbClr val="6600CC"/>
                </a:solidFill>
              </a:rPr>
              <a:t>London:  </a:t>
            </a:r>
            <a:r>
              <a:rPr lang="en-GB" sz="1600" dirty="0" err="1">
                <a:solidFill>
                  <a:srgbClr val="6600CC"/>
                </a:solidFill>
              </a:rPr>
              <a:t>Piatkus</a:t>
            </a:r>
            <a:endParaRPr lang="en-GB" sz="1600" dirty="0">
              <a:solidFill>
                <a:srgbClr val="6600CC"/>
              </a:solidFill>
            </a:endParaRPr>
          </a:p>
          <a:p>
            <a:endParaRPr lang="en-GB" sz="1600" dirty="0"/>
          </a:p>
        </p:txBody>
      </p:sp>
    </p:spTree>
    <p:extLst>
      <p:ext uri="{BB962C8B-B14F-4D97-AF65-F5344CB8AC3E}">
        <p14:creationId xmlns:p14="http://schemas.microsoft.com/office/powerpoint/2010/main" val="3142731103"/>
      </p:ext>
    </p:extLst>
  </p:cSld>
  <p:clrMapOvr>
    <a:masterClrMapping/>
  </p:clrMapOvr>
</p:sld>
</file>

<file path=ppt/theme/theme1.xml><?xml version="1.0" encoding="utf-8"?>
<a:theme xmlns:a="http://schemas.openxmlformats.org/drawingml/2006/main" name="SftWP July 15">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1_SftWP July 15">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1356</TotalTime>
  <Words>1914</Words>
  <Application>Microsoft Office PowerPoint</Application>
  <PresentationFormat>Widescreen</PresentationFormat>
  <Paragraphs>170</Paragraphs>
  <Slides>23</Slides>
  <Notes>6</Notes>
  <HiddenSlides>1</HiddenSlides>
  <MMClips>1</MMClips>
  <ScaleCrop>false</ScaleCrop>
  <HeadingPairs>
    <vt:vector size="6" baseType="variant">
      <vt:variant>
        <vt:lpstr>Fonts Used</vt:lpstr>
      </vt:variant>
      <vt:variant>
        <vt:i4>4</vt:i4>
      </vt:variant>
      <vt:variant>
        <vt:lpstr>Theme</vt:lpstr>
      </vt:variant>
      <vt:variant>
        <vt:i4>2</vt:i4>
      </vt:variant>
      <vt:variant>
        <vt:lpstr>Slide Titles</vt:lpstr>
      </vt:variant>
      <vt:variant>
        <vt:i4>23</vt:i4>
      </vt:variant>
    </vt:vector>
  </HeadingPairs>
  <TitlesOfParts>
    <vt:vector size="29" baseType="lpstr">
      <vt:lpstr>Arial</vt:lpstr>
      <vt:lpstr>Calibri</vt:lpstr>
      <vt:lpstr>Myriad Pro</vt:lpstr>
      <vt:lpstr>Times New Roman</vt:lpstr>
      <vt:lpstr>SftWP July 15</vt:lpstr>
      <vt:lpstr>1_SftWP July 15</vt:lpstr>
      <vt:lpstr>BMSK6006 Developing Emotional Intelligence for the  Work Place</vt:lpstr>
      <vt:lpstr>Emotions</vt:lpstr>
      <vt:lpstr>Emotional Intelligence</vt:lpstr>
      <vt:lpstr>5 Components of Emotional Intelligence                                                                       </vt:lpstr>
      <vt:lpstr>Time to think…</vt:lpstr>
      <vt:lpstr>The evidence suggests….</vt:lpstr>
      <vt:lpstr>Learning Types</vt:lpstr>
      <vt:lpstr>A model of behaviour</vt:lpstr>
      <vt:lpstr>Traits/Behaviours of the Emotionally Intelligent Manager</vt:lpstr>
      <vt:lpstr>What is the business case for EQ?</vt:lpstr>
      <vt:lpstr>What is the personal case?</vt:lpstr>
      <vt:lpstr>Let’s look at what happened…</vt:lpstr>
      <vt:lpstr>Amygdala Hijack</vt:lpstr>
      <vt:lpstr>The physiology of performance</vt:lpstr>
      <vt:lpstr>Potential impact in a business environment According to Dr. Alan Watkins of HeartMath Europe </vt:lpstr>
      <vt:lpstr>Potential personal impact </vt:lpstr>
      <vt:lpstr>Emotional Intelligence</vt:lpstr>
      <vt:lpstr>Some reading:</vt:lpstr>
      <vt:lpstr>Some further ideas…The emotional highway</vt:lpstr>
      <vt:lpstr>Goleman’s EI Competency Model (1995)</vt:lpstr>
      <vt:lpstr>Bibliography</vt:lpstr>
      <vt:lpstr>Bibliography (Emotional Intelligence)</vt:lpstr>
      <vt:lpstr>Bibliography (mindfulness)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Developing Emotional Intelligence  for the  Work Place</dc:title>
  <dc:creator>Andtew Maund</dc:creator>
  <cp:lastModifiedBy>UWTSD</cp:lastModifiedBy>
  <cp:revision>30</cp:revision>
  <dcterms:created xsi:type="dcterms:W3CDTF">2015-07-02T11:07:48Z</dcterms:created>
  <dcterms:modified xsi:type="dcterms:W3CDTF">2020-01-29T08:47:49Z</dcterms:modified>
</cp:coreProperties>
</file>