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01"/>
    <p:restoredTop sz="94638"/>
  </p:normalViewPr>
  <p:slideViewPr>
    <p:cSldViewPr snapToGrid="0">
      <p:cViewPr>
        <p:scale>
          <a:sx n="87" d="100"/>
          <a:sy n="87" d="100"/>
        </p:scale>
        <p:origin x="1736" y="10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90C999-D0C7-4560-B962-25188B7F90B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F7A2D71-A311-4D5B-943B-C4F42B211DC5}">
      <dgm:prSet/>
      <dgm:spPr/>
      <dgm:t>
        <a:bodyPr/>
        <a:lstStyle/>
        <a:p>
          <a:r>
            <a:rPr lang="en-US"/>
            <a:t>High Power Distance- respect for hierarchy and authority </a:t>
          </a:r>
        </a:p>
      </dgm:t>
    </dgm:pt>
    <dgm:pt modelId="{5BBD9968-E979-4CB8-AA93-128FD2E9B771}" type="parTrans" cxnId="{4BD05B4D-B517-4821-8154-24361393A745}">
      <dgm:prSet/>
      <dgm:spPr/>
      <dgm:t>
        <a:bodyPr/>
        <a:lstStyle/>
        <a:p>
          <a:endParaRPr lang="en-US"/>
        </a:p>
      </dgm:t>
    </dgm:pt>
    <dgm:pt modelId="{62296573-C93C-4348-B961-EC91D1564D7A}" type="sibTrans" cxnId="{4BD05B4D-B517-4821-8154-24361393A745}">
      <dgm:prSet/>
      <dgm:spPr/>
      <dgm:t>
        <a:bodyPr/>
        <a:lstStyle/>
        <a:p>
          <a:endParaRPr lang="en-US"/>
        </a:p>
      </dgm:t>
    </dgm:pt>
    <dgm:pt modelId="{A541CFD2-4AE3-4C2D-BDEA-EF63E6D087AC}">
      <dgm:prSet/>
      <dgm:spPr/>
      <dgm:t>
        <a:bodyPr/>
        <a:lstStyle/>
        <a:p>
          <a:r>
            <a:rPr lang="en-US"/>
            <a:t>Medium Individualism – some independence but still group-oriented</a:t>
          </a:r>
        </a:p>
      </dgm:t>
    </dgm:pt>
    <dgm:pt modelId="{1481AFCA-1FAF-4497-91AE-8B64F0417B01}" type="parTrans" cxnId="{84671A29-DCAC-43DD-AA58-50FF6FF98B80}">
      <dgm:prSet/>
      <dgm:spPr/>
      <dgm:t>
        <a:bodyPr/>
        <a:lstStyle/>
        <a:p>
          <a:endParaRPr lang="en-US"/>
        </a:p>
      </dgm:t>
    </dgm:pt>
    <dgm:pt modelId="{98A4E405-94F5-4A44-B4A3-1C334535A53B}" type="sibTrans" cxnId="{84671A29-DCAC-43DD-AA58-50FF6FF98B80}">
      <dgm:prSet/>
      <dgm:spPr/>
      <dgm:t>
        <a:bodyPr/>
        <a:lstStyle/>
        <a:p>
          <a:endParaRPr lang="en-US"/>
        </a:p>
      </dgm:t>
    </dgm:pt>
    <dgm:pt modelId="{D3E28C9D-A68C-44F9-A9ED-08844660A5E2}">
      <dgm:prSet/>
      <dgm:spPr/>
      <dgm:t>
        <a:bodyPr/>
        <a:lstStyle/>
        <a:p>
          <a:r>
            <a:rPr lang="en-US"/>
            <a:t>High Uncertainty Avoidance – preference  for rules, structure and planning</a:t>
          </a:r>
        </a:p>
      </dgm:t>
    </dgm:pt>
    <dgm:pt modelId="{95F3A56D-435A-401B-A38A-DEEA6398855C}" type="parTrans" cxnId="{DB8637BE-C819-4C60-B484-7A2CCB851C39}">
      <dgm:prSet/>
      <dgm:spPr/>
      <dgm:t>
        <a:bodyPr/>
        <a:lstStyle/>
        <a:p>
          <a:endParaRPr lang="en-US"/>
        </a:p>
      </dgm:t>
    </dgm:pt>
    <dgm:pt modelId="{20F3EE43-344E-4867-8426-90AF20ED8303}" type="sibTrans" cxnId="{DB8637BE-C819-4C60-B484-7A2CCB851C39}">
      <dgm:prSet/>
      <dgm:spPr/>
      <dgm:t>
        <a:bodyPr/>
        <a:lstStyle/>
        <a:p>
          <a:endParaRPr lang="en-US"/>
        </a:p>
      </dgm:t>
    </dgm:pt>
    <dgm:pt modelId="{0EB1BFA6-7A9A-4C0B-99EE-84739722B901}">
      <dgm:prSet/>
      <dgm:spPr/>
      <dgm:t>
        <a:bodyPr/>
        <a:lstStyle/>
        <a:p>
          <a:r>
            <a:rPr lang="en-US"/>
            <a:t>Short/ Medium –Term Orientation- focus on stability and near future.</a:t>
          </a:r>
        </a:p>
      </dgm:t>
    </dgm:pt>
    <dgm:pt modelId="{AB4FA9D5-D205-43A9-8D16-4AF1ACE99C82}" type="parTrans" cxnId="{B0849B87-CEF2-4D60-B68F-539427166B33}">
      <dgm:prSet/>
      <dgm:spPr/>
      <dgm:t>
        <a:bodyPr/>
        <a:lstStyle/>
        <a:p>
          <a:endParaRPr lang="en-US"/>
        </a:p>
      </dgm:t>
    </dgm:pt>
    <dgm:pt modelId="{A509805A-925B-4F86-B532-C11C441CF975}" type="sibTrans" cxnId="{B0849B87-CEF2-4D60-B68F-539427166B33}">
      <dgm:prSet/>
      <dgm:spPr/>
      <dgm:t>
        <a:bodyPr/>
        <a:lstStyle/>
        <a:p>
          <a:endParaRPr lang="en-US"/>
        </a:p>
      </dgm:t>
    </dgm:pt>
    <dgm:pt modelId="{200F963C-8568-384D-B148-24BE1061FF2A}" type="pres">
      <dgm:prSet presAssocID="{2D90C999-D0C7-4560-B962-25188B7F90B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57E4642-C8F7-7C45-9859-DB06FA87867C}" type="pres">
      <dgm:prSet presAssocID="{4F7A2D71-A311-4D5B-943B-C4F42B211DC5}" presName="hierRoot1" presStyleCnt="0"/>
      <dgm:spPr/>
    </dgm:pt>
    <dgm:pt modelId="{0B0DBD4F-0DD9-C640-A4FE-1452F9BE218F}" type="pres">
      <dgm:prSet presAssocID="{4F7A2D71-A311-4D5B-943B-C4F42B211DC5}" presName="composite" presStyleCnt="0"/>
      <dgm:spPr/>
    </dgm:pt>
    <dgm:pt modelId="{C9CCD042-93FD-8A46-AB88-13685EC37A36}" type="pres">
      <dgm:prSet presAssocID="{4F7A2D71-A311-4D5B-943B-C4F42B211DC5}" presName="background" presStyleLbl="node0" presStyleIdx="0" presStyleCnt="4"/>
      <dgm:spPr/>
    </dgm:pt>
    <dgm:pt modelId="{F3EA8057-AF78-8449-A52A-20E04892B021}" type="pres">
      <dgm:prSet presAssocID="{4F7A2D71-A311-4D5B-943B-C4F42B211DC5}" presName="text" presStyleLbl="fgAcc0" presStyleIdx="0" presStyleCnt="4">
        <dgm:presLayoutVars>
          <dgm:chPref val="3"/>
        </dgm:presLayoutVars>
      </dgm:prSet>
      <dgm:spPr/>
    </dgm:pt>
    <dgm:pt modelId="{FDD344D9-D9C7-694E-9AA2-FCD09C00A008}" type="pres">
      <dgm:prSet presAssocID="{4F7A2D71-A311-4D5B-943B-C4F42B211DC5}" presName="hierChild2" presStyleCnt="0"/>
      <dgm:spPr/>
    </dgm:pt>
    <dgm:pt modelId="{09251BB3-26D6-2641-8DA2-102B10025663}" type="pres">
      <dgm:prSet presAssocID="{A541CFD2-4AE3-4C2D-BDEA-EF63E6D087AC}" presName="hierRoot1" presStyleCnt="0"/>
      <dgm:spPr/>
    </dgm:pt>
    <dgm:pt modelId="{AB4282AF-676D-AD45-82E9-0E45BCBF879E}" type="pres">
      <dgm:prSet presAssocID="{A541CFD2-4AE3-4C2D-BDEA-EF63E6D087AC}" presName="composite" presStyleCnt="0"/>
      <dgm:spPr/>
    </dgm:pt>
    <dgm:pt modelId="{5CD4AAD3-3DF1-6144-9E33-0D216FAC950C}" type="pres">
      <dgm:prSet presAssocID="{A541CFD2-4AE3-4C2D-BDEA-EF63E6D087AC}" presName="background" presStyleLbl="node0" presStyleIdx="1" presStyleCnt="4"/>
      <dgm:spPr/>
    </dgm:pt>
    <dgm:pt modelId="{606DE776-672F-E347-B291-75888C49F16E}" type="pres">
      <dgm:prSet presAssocID="{A541CFD2-4AE3-4C2D-BDEA-EF63E6D087AC}" presName="text" presStyleLbl="fgAcc0" presStyleIdx="1" presStyleCnt="4">
        <dgm:presLayoutVars>
          <dgm:chPref val="3"/>
        </dgm:presLayoutVars>
      </dgm:prSet>
      <dgm:spPr/>
    </dgm:pt>
    <dgm:pt modelId="{D7213CAF-684C-004E-88A1-0EE4B371420C}" type="pres">
      <dgm:prSet presAssocID="{A541CFD2-4AE3-4C2D-BDEA-EF63E6D087AC}" presName="hierChild2" presStyleCnt="0"/>
      <dgm:spPr/>
    </dgm:pt>
    <dgm:pt modelId="{8443D0D3-30CB-0A48-883B-5ED98A311F1D}" type="pres">
      <dgm:prSet presAssocID="{D3E28C9D-A68C-44F9-A9ED-08844660A5E2}" presName="hierRoot1" presStyleCnt="0"/>
      <dgm:spPr/>
    </dgm:pt>
    <dgm:pt modelId="{6007813E-EEF9-9240-8007-676BE4A2AF46}" type="pres">
      <dgm:prSet presAssocID="{D3E28C9D-A68C-44F9-A9ED-08844660A5E2}" presName="composite" presStyleCnt="0"/>
      <dgm:spPr/>
    </dgm:pt>
    <dgm:pt modelId="{9D042EB4-8C62-F449-B6AA-D60AD6A20020}" type="pres">
      <dgm:prSet presAssocID="{D3E28C9D-A68C-44F9-A9ED-08844660A5E2}" presName="background" presStyleLbl="node0" presStyleIdx="2" presStyleCnt="4"/>
      <dgm:spPr/>
    </dgm:pt>
    <dgm:pt modelId="{CD58A4D9-8CE1-5347-89F3-E3141C4A6D27}" type="pres">
      <dgm:prSet presAssocID="{D3E28C9D-A68C-44F9-A9ED-08844660A5E2}" presName="text" presStyleLbl="fgAcc0" presStyleIdx="2" presStyleCnt="4">
        <dgm:presLayoutVars>
          <dgm:chPref val="3"/>
        </dgm:presLayoutVars>
      </dgm:prSet>
      <dgm:spPr/>
    </dgm:pt>
    <dgm:pt modelId="{C75C59B2-B9BC-CF40-AD4B-D658FF6C46E8}" type="pres">
      <dgm:prSet presAssocID="{D3E28C9D-A68C-44F9-A9ED-08844660A5E2}" presName="hierChild2" presStyleCnt="0"/>
      <dgm:spPr/>
    </dgm:pt>
    <dgm:pt modelId="{F9206B1E-081C-E249-B315-0363C1036D89}" type="pres">
      <dgm:prSet presAssocID="{0EB1BFA6-7A9A-4C0B-99EE-84739722B901}" presName="hierRoot1" presStyleCnt="0"/>
      <dgm:spPr/>
    </dgm:pt>
    <dgm:pt modelId="{E806C93B-365B-DF4A-865C-E0E54FA636F2}" type="pres">
      <dgm:prSet presAssocID="{0EB1BFA6-7A9A-4C0B-99EE-84739722B901}" presName="composite" presStyleCnt="0"/>
      <dgm:spPr/>
    </dgm:pt>
    <dgm:pt modelId="{F7CCC59F-98E8-764D-98FE-447A7CD5BC7E}" type="pres">
      <dgm:prSet presAssocID="{0EB1BFA6-7A9A-4C0B-99EE-84739722B901}" presName="background" presStyleLbl="node0" presStyleIdx="3" presStyleCnt="4"/>
      <dgm:spPr/>
    </dgm:pt>
    <dgm:pt modelId="{811F8B78-1A45-F748-9C67-19541D89F2E1}" type="pres">
      <dgm:prSet presAssocID="{0EB1BFA6-7A9A-4C0B-99EE-84739722B901}" presName="text" presStyleLbl="fgAcc0" presStyleIdx="3" presStyleCnt="4">
        <dgm:presLayoutVars>
          <dgm:chPref val="3"/>
        </dgm:presLayoutVars>
      </dgm:prSet>
      <dgm:spPr/>
    </dgm:pt>
    <dgm:pt modelId="{F4057729-10FF-DE44-A8CC-E0B631E91982}" type="pres">
      <dgm:prSet presAssocID="{0EB1BFA6-7A9A-4C0B-99EE-84739722B901}" presName="hierChild2" presStyleCnt="0"/>
      <dgm:spPr/>
    </dgm:pt>
  </dgm:ptLst>
  <dgm:cxnLst>
    <dgm:cxn modelId="{95405C17-C109-F646-83F2-13A0A7949AE4}" type="presOf" srcId="{A541CFD2-4AE3-4C2D-BDEA-EF63E6D087AC}" destId="{606DE776-672F-E347-B291-75888C49F16E}" srcOrd="0" destOrd="0" presId="urn:microsoft.com/office/officeart/2005/8/layout/hierarchy1"/>
    <dgm:cxn modelId="{84671A29-DCAC-43DD-AA58-50FF6FF98B80}" srcId="{2D90C999-D0C7-4560-B962-25188B7F90BE}" destId="{A541CFD2-4AE3-4C2D-BDEA-EF63E6D087AC}" srcOrd="1" destOrd="0" parTransId="{1481AFCA-1FAF-4497-91AE-8B64F0417B01}" sibTransId="{98A4E405-94F5-4A44-B4A3-1C334535A53B}"/>
    <dgm:cxn modelId="{A15D5B31-71F3-1E43-9401-2CACA4DA8A14}" type="presOf" srcId="{0EB1BFA6-7A9A-4C0B-99EE-84739722B901}" destId="{811F8B78-1A45-F748-9C67-19541D89F2E1}" srcOrd="0" destOrd="0" presId="urn:microsoft.com/office/officeart/2005/8/layout/hierarchy1"/>
    <dgm:cxn modelId="{4BD05B4D-B517-4821-8154-24361393A745}" srcId="{2D90C999-D0C7-4560-B962-25188B7F90BE}" destId="{4F7A2D71-A311-4D5B-943B-C4F42B211DC5}" srcOrd="0" destOrd="0" parTransId="{5BBD9968-E979-4CB8-AA93-128FD2E9B771}" sibTransId="{62296573-C93C-4348-B961-EC91D1564D7A}"/>
    <dgm:cxn modelId="{353F195B-18CA-5D4B-AB08-C35AF239808D}" type="presOf" srcId="{2D90C999-D0C7-4560-B962-25188B7F90BE}" destId="{200F963C-8568-384D-B148-24BE1061FF2A}" srcOrd="0" destOrd="0" presId="urn:microsoft.com/office/officeart/2005/8/layout/hierarchy1"/>
    <dgm:cxn modelId="{B0849B87-CEF2-4D60-B68F-539427166B33}" srcId="{2D90C999-D0C7-4560-B962-25188B7F90BE}" destId="{0EB1BFA6-7A9A-4C0B-99EE-84739722B901}" srcOrd="3" destOrd="0" parTransId="{AB4FA9D5-D205-43A9-8D16-4AF1ACE99C82}" sibTransId="{A509805A-925B-4F86-B532-C11C441CF975}"/>
    <dgm:cxn modelId="{C2F04AAC-DDF9-3149-9D57-618B1393EBA0}" type="presOf" srcId="{D3E28C9D-A68C-44F9-A9ED-08844660A5E2}" destId="{CD58A4D9-8CE1-5347-89F3-E3141C4A6D27}" srcOrd="0" destOrd="0" presId="urn:microsoft.com/office/officeart/2005/8/layout/hierarchy1"/>
    <dgm:cxn modelId="{DB8637BE-C819-4C60-B484-7A2CCB851C39}" srcId="{2D90C999-D0C7-4560-B962-25188B7F90BE}" destId="{D3E28C9D-A68C-44F9-A9ED-08844660A5E2}" srcOrd="2" destOrd="0" parTransId="{95F3A56D-435A-401B-A38A-DEEA6398855C}" sibTransId="{20F3EE43-344E-4867-8426-90AF20ED8303}"/>
    <dgm:cxn modelId="{DBBCE7EF-BC34-2140-A0C0-E5D6CE55B38A}" type="presOf" srcId="{4F7A2D71-A311-4D5B-943B-C4F42B211DC5}" destId="{F3EA8057-AF78-8449-A52A-20E04892B021}" srcOrd="0" destOrd="0" presId="urn:microsoft.com/office/officeart/2005/8/layout/hierarchy1"/>
    <dgm:cxn modelId="{123A7459-44B8-6E42-B746-BF20DE208DBD}" type="presParOf" srcId="{200F963C-8568-384D-B148-24BE1061FF2A}" destId="{457E4642-C8F7-7C45-9859-DB06FA87867C}" srcOrd="0" destOrd="0" presId="urn:microsoft.com/office/officeart/2005/8/layout/hierarchy1"/>
    <dgm:cxn modelId="{CD9F2B8A-8795-E74A-9ED5-3383F5ADDADA}" type="presParOf" srcId="{457E4642-C8F7-7C45-9859-DB06FA87867C}" destId="{0B0DBD4F-0DD9-C640-A4FE-1452F9BE218F}" srcOrd="0" destOrd="0" presId="urn:microsoft.com/office/officeart/2005/8/layout/hierarchy1"/>
    <dgm:cxn modelId="{A77295D3-C3BC-8141-8033-0E4C472DF438}" type="presParOf" srcId="{0B0DBD4F-0DD9-C640-A4FE-1452F9BE218F}" destId="{C9CCD042-93FD-8A46-AB88-13685EC37A36}" srcOrd="0" destOrd="0" presId="urn:microsoft.com/office/officeart/2005/8/layout/hierarchy1"/>
    <dgm:cxn modelId="{36DA9228-D703-F24F-A006-5FB379DDCDF9}" type="presParOf" srcId="{0B0DBD4F-0DD9-C640-A4FE-1452F9BE218F}" destId="{F3EA8057-AF78-8449-A52A-20E04892B021}" srcOrd="1" destOrd="0" presId="urn:microsoft.com/office/officeart/2005/8/layout/hierarchy1"/>
    <dgm:cxn modelId="{B600B7CB-C71B-1741-AB1A-93D76F1BA557}" type="presParOf" srcId="{457E4642-C8F7-7C45-9859-DB06FA87867C}" destId="{FDD344D9-D9C7-694E-9AA2-FCD09C00A008}" srcOrd="1" destOrd="0" presId="urn:microsoft.com/office/officeart/2005/8/layout/hierarchy1"/>
    <dgm:cxn modelId="{BF3F1097-FBB8-8E4F-B50C-078F2B479B77}" type="presParOf" srcId="{200F963C-8568-384D-B148-24BE1061FF2A}" destId="{09251BB3-26D6-2641-8DA2-102B10025663}" srcOrd="1" destOrd="0" presId="urn:microsoft.com/office/officeart/2005/8/layout/hierarchy1"/>
    <dgm:cxn modelId="{AD342FD2-9331-7F42-803A-BD93A9779CE6}" type="presParOf" srcId="{09251BB3-26D6-2641-8DA2-102B10025663}" destId="{AB4282AF-676D-AD45-82E9-0E45BCBF879E}" srcOrd="0" destOrd="0" presId="urn:microsoft.com/office/officeart/2005/8/layout/hierarchy1"/>
    <dgm:cxn modelId="{D8AA8449-1303-BE42-A9A2-3B91018B2664}" type="presParOf" srcId="{AB4282AF-676D-AD45-82E9-0E45BCBF879E}" destId="{5CD4AAD3-3DF1-6144-9E33-0D216FAC950C}" srcOrd="0" destOrd="0" presId="urn:microsoft.com/office/officeart/2005/8/layout/hierarchy1"/>
    <dgm:cxn modelId="{72D5AB32-6CD4-6549-B317-CE9F6E99D4F6}" type="presParOf" srcId="{AB4282AF-676D-AD45-82E9-0E45BCBF879E}" destId="{606DE776-672F-E347-B291-75888C49F16E}" srcOrd="1" destOrd="0" presId="urn:microsoft.com/office/officeart/2005/8/layout/hierarchy1"/>
    <dgm:cxn modelId="{A873BE81-F24E-FA4D-98BD-60A608CD2BFF}" type="presParOf" srcId="{09251BB3-26D6-2641-8DA2-102B10025663}" destId="{D7213CAF-684C-004E-88A1-0EE4B371420C}" srcOrd="1" destOrd="0" presId="urn:microsoft.com/office/officeart/2005/8/layout/hierarchy1"/>
    <dgm:cxn modelId="{4A34BA24-455C-C044-B0E5-9CB96EF803B2}" type="presParOf" srcId="{200F963C-8568-384D-B148-24BE1061FF2A}" destId="{8443D0D3-30CB-0A48-883B-5ED98A311F1D}" srcOrd="2" destOrd="0" presId="urn:microsoft.com/office/officeart/2005/8/layout/hierarchy1"/>
    <dgm:cxn modelId="{97C68543-0162-4149-AFA8-5C293A324B4A}" type="presParOf" srcId="{8443D0D3-30CB-0A48-883B-5ED98A311F1D}" destId="{6007813E-EEF9-9240-8007-676BE4A2AF46}" srcOrd="0" destOrd="0" presId="urn:microsoft.com/office/officeart/2005/8/layout/hierarchy1"/>
    <dgm:cxn modelId="{0551F93D-F7EE-AA42-9844-BE3704526250}" type="presParOf" srcId="{6007813E-EEF9-9240-8007-676BE4A2AF46}" destId="{9D042EB4-8C62-F449-B6AA-D60AD6A20020}" srcOrd="0" destOrd="0" presId="urn:microsoft.com/office/officeart/2005/8/layout/hierarchy1"/>
    <dgm:cxn modelId="{15FD125B-4A6A-854D-9717-22CF4C84D464}" type="presParOf" srcId="{6007813E-EEF9-9240-8007-676BE4A2AF46}" destId="{CD58A4D9-8CE1-5347-89F3-E3141C4A6D27}" srcOrd="1" destOrd="0" presId="urn:microsoft.com/office/officeart/2005/8/layout/hierarchy1"/>
    <dgm:cxn modelId="{F93060E9-CA4A-4743-8883-49662D095693}" type="presParOf" srcId="{8443D0D3-30CB-0A48-883B-5ED98A311F1D}" destId="{C75C59B2-B9BC-CF40-AD4B-D658FF6C46E8}" srcOrd="1" destOrd="0" presId="urn:microsoft.com/office/officeart/2005/8/layout/hierarchy1"/>
    <dgm:cxn modelId="{CF660804-4359-4940-8057-B4217521509F}" type="presParOf" srcId="{200F963C-8568-384D-B148-24BE1061FF2A}" destId="{F9206B1E-081C-E249-B315-0363C1036D89}" srcOrd="3" destOrd="0" presId="urn:microsoft.com/office/officeart/2005/8/layout/hierarchy1"/>
    <dgm:cxn modelId="{9007DDBB-1301-604D-AC75-3F6D76101A13}" type="presParOf" srcId="{F9206B1E-081C-E249-B315-0363C1036D89}" destId="{E806C93B-365B-DF4A-865C-E0E54FA636F2}" srcOrd="0" destOrd="0" presId="urn:microsoft.com/office/officeart/2005/8/layout/hierarchy1"/>
    <dgm:cxn modelId="{8B34B684-792A-394F-8C5F-3D13D97781F7}" type="presParOf" srcId="{E806C93B-365B-DF4A-865C-E0E54FA636F2}" destId="{F7CCC59F-98E8-764D-98FE-447A7CD5BC7E}" srcOrd="0" destOrd="0" presId="urn:microsoft.com/office/officeart/2005/8/layout/hierarchy1"/>
    <dgm:cxn modelId="{0D6186D7-357B-064F-A6A8-9B67F1A18EDF}" type="presParOf" srcId="{E806C93B-365B-DF4A-865C-E0E54FA636F2}" destId="{811F8B78-1A45-F748-9C67-19541D89F2E1}" srcOrd="1" destOrd="0" presId="urn:microsoft.com/office/officeart/2005/8/layout/hierarchy1"/>
    <dgm:cxn modelId="{C5043AD0-EF3B-D444-8525-4F72FF656A5B}" type="presParOf" srcId="{F9206B1E-081C-E249-B315-0363C1036D89}" destId="{F4057729-10FF-DE44-A8CC-E0B631E9198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F45F43-9426-4CAA-920E-43147E12BDCA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0C6F9E5-0FE8-4FC6-854C-37E6F6D20A6B}">
      <dgm:prSet/>
      <dgm:spPr/>
      <dgm:t>
        <a:bodyPr/>
        <a:lstStyle/>
        <a:p>
          <a:r>
            <a:rPr lang="en-US"/>
            <a:t>Jandt- culture shapes identity and perception </a:t>
          </a:r>
        </a:p>
      </dgm:t>
    </dgm:pt>
    <dgm:pt modelId="{573BCDC0-3A75-4DBB-8128-F151085E1F1E}" type="parTrans" cxnId="{67C1C123-64AB-4C45-B240-A35436596C7E}">
      <dgm:prSet/>
      <dgm:spPr/>
      <dgm:t>
        <a:bodyPr/>
        <a:lstStyle/>
        <a:p>
          <a:endParaRPr lang="en-US"/>
        </a:p>
      </dgm:t>
    </dgm:pt>
    <dgm:pt modelId="{5F9DD0CD-D330-4A1C-A113-EA232675AC19}" type="sibTrans" cxnId="{67C1C123-64AB-4C45-B240-A35436596C7E}">
      <dgm:prSet/>
      <dgm:spPr/>
      <dgm:t>
        <a:bodyPr/>
        <a:lstStyle/>
        <a:p>
          <a:endParaRPr lang="en-US"/>
        </a:p>
      </dgm:t>
    </dgm:pt>
    <dgm:pt modelId="{303A3005-9C4D-44A5-B3BE-CF63D8BEF271}">
      <dgm:prSet/>
      <dgm:spPr/>
      <dgm:t>
        <a:bodyPr/>
        <a:lstStyle/>
        <a:p>
          <a:r>
            <a:rPr lang="en-US"/>
            <a:t>Bulgaria identity- importance of respect, courtesy and dignity</a:t>
          </a:r>
        </a:p>
      </dgm:t>
    </dgm:pt>
    <dgm:pt modelId="{51B5053F-1661-40BB-8226-30C7DAB0A259}" type="parTrans" cxnId="{09986066-0161-4A06-9DC4-4DD00CA1C23D}">
      <dgm:prSet/>
      <dgm:spPr/>
      <dgm:t>
        <a:bodyPr/>
        <a:lstStyle/>
        <a:p>
          <a:endParaRPr lang="en-US"/>
        </a:p>
      </dgm:t>
    </dgm:pt>
    <dgm:pt modelId="{71F64721-3234-48FD-973A-24A3FADC1C8B}" type="sibTrans" cxnId="{09986066-0161-4A06-9DC4-4DD00CA1C23D}">
      <dgm:prSet/>
      <dgm:spPr/>
      <dgm:t>
        <a:bodyPr/>
        <a:lstStyle/>
        <a:p>
          <a:endParaRPr lang="en-US"/>
        </a:p>
      </dgm:t>
    </dgm:pt>
    <dgm:pt modelId="{771B7677-196B-4457-9AC8-E16D4BF85FA4}">
      <dgm:prSet/>
      <dgm:spPr/>
      <dgm:t>
        <a:bodyPr/>
        <a:lstStyle/>
        <a:p>
          <a:r>
            <a:rPr lang="en-US"/>
            <a:t>Samovar: communication barriers: Status and hierarchy</a:t>
          </a:r>
        </a:p>
      </dgm:t>
    </dgm:pt>
    <dgm:pt modelId="{44E71798-1981-4562-8C5A-4B2DF5B82438}" type="parTrans" cxnId="{FDD9518E-3D25-406B-9E4B-3728A138C561}">
      <dgm:prSet/>
      <dgm:spPr/>
      <dgm:t>
        <a:bodyPr/>
        <a:lstStyle/>
        <a:p>
          <a:endParaRPr lang="en-US"/>
        </a:p>
      </dgm:t>
    </dgm:pt>
    <dgm:pt modelId="{8A672357-B45E-416B-BC31-8DD2A518A6BC}" type="sibTrans" cxnId="{FDD9518E-3D25-406B-9E4B-3728A138C561}">
      <dgm:prSet/>
      <dgm:spPr/>
      <dgm:t>
        <a:bodyPr/>
        <a:lstStyle/>
        <a:p>
          <a:endParaRPr lang="en-US"/>
        </a:p>
      </dgm:t>
    </dgm:pt>
    <dgm:pt modelId="{3633B57C-2E10-4D24-9D3C-1CB3A712EFF8}">
      <dgm:prSet/>
      <dgm:spPr/>
      <dgm:t>
        <a:bodyPr/>
        <a:lstStyle/>
        <a:p>
          <a:r>
            <a:rPr lang="en-US"/>
            <a:t>Indirectness in sensitive topics</a:t>
          </a:r>
        </a:p>
      </dgm:t>
    </dgm:pt>
    <dgm:pt modelId="{A9414D54-F676-4683-9237-41376D1B0BFB}" type="parTrans" cxnId="{349ED528-80F0-49FF-A563-B6FB1F5E2F49}">
      <dgm:prSet/>
      <dgm:spPr/>
      <dgm:t>
        <a:bodyPr/>
        <a:lstStyle/>
        <a:p>
          <a:endParaRPr lang="en-US"/>
        </a:p>
      </dgm:t>
    </dgm:pt>
    <dgm:pt modelId="{6D8505EF-CBFE-431A-9222-ABFB47E1B43C}" type="sibTrans" cxnId="{349ED528-80F0-49FF-A563-B6FB1F5E2F49}">
      <dgm:prSet/>
      <dgm:spPr/>
      <dgm:t>
        <a:bodyPr/>
        <a:lstStyle/>
        <a:p>
          <a:endParaRPr lang="en-US"/>
        </a:p>
      </dgm:t>
    </dgm:pt>
    <dgm:pt modelId="{7C7ECF97-40B3-41B8-8CA0-511376505C16}">
      <dgm:prSet/>
      <dgm:spPr/>
      <dgm:t>
        <a:bodyPr/>
        <a:lstStyle/>
        <a:p>
          <a:r>
            <a:rPr lang="en-US"/>
            <a:t>Nonverbal cues ( tone, facial expression).</a:t>
          </a:r>
        </a:p>
      </dgm:t>
    </dgm:pt>
    <dgm:pt modelId="{83D6CCD5-F897-42E0-A743-4E35AD45EA2F}" type="parTrans" cxnId="{E78C75A3-BCDD-42E1-AA94-D37927077076}">
      <dgm:prSet/>
      <dgm:spPr/>
      <dgm:t>
        <a:bodyPr/>
        <a:lstStyle/>
        <a:p>
          <a:endParaRPr lang="en-US"/>
        </a:p>
      </dgm:t>
    </dgm:pt>
    <dgm:pt modelId="{98D5AE2A-392A-4822-894A-E5A24A26F995}" type="sibTrans" cxnId="{E78C75A3-BCDD-42E1-AA94-D37927077076}">
      <dgm:prSet/>
      <dgm:spPr/>
      <dgm:t>
        <a:bodyPr/>
        <a:lstStyle/>
        <a:p>
          <a:endParaRPr lang="en-US"/>
        </a:p>
      </dgm:t>
    </dgm:pt>
    <dgm:pt modelId="{54BFBB0D-E50C-0740-A1E2-A9B70EC56A14}" type="pres">
      <dgm:prSet presAssocID="{1BF45F43-9426-4CAA-920E-43147E12BDCA}" presName="vert0" presStyleCnt="0">
        <dgm:presLayoutVars>
          <dgm:dir/>
          <dgm:animOne val="branch"/>
          <dgm:animLvl val="lvl"/>
        </dgm:presLayoutVars>
      </dgm:prSet>
      <dgm:spPr/>
    </dgm:pt>
    <dgm:pt modelId="{1F8D0B03-032E-F541-A203-C5B5C3DF5459}" type="pres">
      <dgm:prSet presAssocID="{40C6F9E5-0FE8-4FC6-854C-37E6F6D20A6B}" presName="thickLine" presStyleLbl="alignNode1" presStyleIdx="0" presStyleCnt="5"/>
      <dgm:spPr/>
    </dgm:pt>
    <dgm:pt modelId="{CAB80A8C-3A6F-7C40-B15A-C8315E4979C1}" type="pres">
      <dgm:prSet presAssocID="{40C6F9E5-0FE8-4FC6-854C-37E6F6D20A6B}" presName="horz1" presStyleCnt="0"/>
      <dgm:spPr/>
    </dgm:pt>
    <dgm:pt modelId="{45D72C2F-70C4-3E43-BE4F-DBD5090570FC}" type="pres">
      <dgm:prSet presAssocID="{40C6F9E5-0FE8-4FC6-854C-37E6F6D20A6B}" presName="tx1" presStyleLbl="revTx" presStyleIdx="0" presStyleCnt="5"/>
      <dgm:spPr/>
    </dgm:pt>
    <dgm:pt modelId="{252C0D9B-D442-B64C-934E-45EF93F4F716}" type="pres">
      <dgm:prSet presAssocID="{40C6F9E5-0FE8-4FC6-854C-37E6F6D20A6B}" presName="vert1" presStyleCnt="0"/>
      <dgm:spPr/>
    </dgm:pt>
    <dgm:pt modelId="{78E05464-D0DB-494A-A87B-9A3D4D740A3B}" type="pres">
      <dgm:prSet presAssocID="{303A3005-9C4D-44A5-B3BE-CF63D8BEF271}" presName="thickLine" presStyleLbl="alignNode1" presStyleIdx="1" presStyleCnt="5"/>
      <dgm:spPr/>
    </dgm:pt>
    <dgm:pt modelId="{53E0B9ED-A4C6-714A-975D-D921AD792959}" type="pres">
      <dgm:prSet presAssocID="{303A3005-9C4D-44A5-B3BE-CF63D8BEF271}" presName="horz1" presStyleCnt="0"/>
      <dgm:spPr/>
    </dgm:pt>
    <dgm:pt modelId="{5B9807B0-679A-0446-979E-AD6B95EA1E03}" type="pres">
      <dgm:prSet presAssocID="{303A3005-9C4D-44A5-B3BE-CF63D8BEF271}" presName="tx1" presStyleLbl="revTx" presStyleIdx="1" presStyleCnt="5"/>
      <dgm:spPr/>
    </dgm:pt>
    <dgm:pt modelId="{EA4FEEE0-E9DC-4E42-8AC4-3C874F5D746C}" type="pres">
      <dgm:prSet presAssocID="{303A3005-9C4D-44A5-B3BE-CF63D8BEF271}" presName="vert1" presStyleCnt="0"/>
      <dgm:spPr/>
    </dgm:pt>
    <dgm:pt modelId="{97253AA4-993D-DD40-B700-9A01EB085B53}" type="pres">
      <dgm:prSet presAssocID="{771B7677-196B-4457-9AC8-E16D4BF85FA4}" presName="thickLine" presStyleLbl="alignNode1" presStyleIdx="2" presStyleCnt="5"/>
      <dgm:spPr/>
    </dgm:pt>
    <dgm:pt modelId="{2A257AC4-784A-5348-8187-E60E11D25919}" type="pres">
      <dgm:prSet presAssocID="{771B7677-196B-4457-9AC8-E16D4BF85FA4}" presName="horz1" presStyleCnt="0"/>
      <dgm:spPr/>
    </dgm:pt>
    <dgm:pt modelId="{79F43881-C1AB-824A-A426-505FF6BCC0F3}" type="pres">
      <dgm:prSet presAssocID="{771B7677-196B-4457-9AC8-E16D4BF85FA4}" presName="tx1" presStyleLbl="revTx" presStyleIdx="2" presStyleCnt="5"/>
      <dgm:spPr/>
    </dgm:pt>
    <dgm:pt modelId="{A7DD4D02-A733-084B-A936-E0F79227F3B3}" type="pres">
      <dgm:prSet presAssocID="{771B7677-196B-4457-9AC8-E16D4BF85FA4}" presName="vert1" presStyleCnt="0"/>
      <dgm:spPr/>
    </dgm:pt>
    <dgm:pt modelId="{9D803DBD-EC4A-274D-B987-36863977825B}" type="pres">
      <dgm:prSet presAssocID="{3633B57C-2E10-4D24-9D3C-1CB3A712EFF8}" presName="thickLine" presStyleLbl="alignNode1" presStyleIdx="3" presStyleCnt="5"/>
      <dgm:spPr/>
    </dgm:pt>
    <dgm:pt modelId="{23082651-BCB3-384F-8F32-B2E91BA046D9}" type="pres">
      <dgm:prSet presAssocID="{3633B57C-2E10-4D24-9D3C-1CB3A712EFF8}" presName="horz1" presStyleCnt="0"/>
      <dgm:spPr/>
    </dgm:pt>
    <dgm:pt modelId="{0BB26A0B-22F9-8D48-9668-B170E5520826}" type="pres">
      <dgm:prSet presAssocID="{3633B57C-2E10-4D24-9D3C-1CB3A712EFF8}" presName="tx1" presStyleLbl="revTx" presStyleIdx="3" presStyleCnt="5"/>
      <dgm:spPr/>
    </dgm:pt>
    <dgm:pt modelId="{01292C32-F099-0449-AA56-025D1DFA4A5F}" type="pres">
      <dgm:prSet presAssocID="{3633B57C-2E10-4D24-9D3C-1CB3A712EFF8}" presName="vert1" presStyleCnt="0"/>
      <dgm:spPr/>
    </dgm:pt>
    <dgm:pt modelId="{341856D5-AF5F-0347-8B6D-E0FB0B3596AD}" type="pres">
      <dgm:prSet presAssocID="{7C7ECF97-40B3-41B8-8CA0-511376505C16}" presName="thickLine" presStyleLbl="alignNode1" presStyleIdx="4" presStyleCnt="5"/>
      <dgm:spPr/>
    </dgm:pt>
    <dgm:pt modelId="{94439330-9986-8B48-9B3A-1684EEC26077}" type="pres">
      <dgm:prSet presAssocID="{7C7ECF97-40B3-41B8-8CA0-511376505C16}" presName="horz1" presStyleCnt="0"/>
      <dgm:spPr/>
    </dgm:pt>
    <dgm:pt modelId="{2B1C8EFE-30EB-3B49-AB13-DAEF67FF6247}" type="pres">
      <dgm:prSet presAssocID="{7C7ECF97-40B3-41B8-8CA0-511376505C16}" presName="tx1" presStyleLbl="revTx" presStyleIdx="4" presStyleCnt="5"/>
      <dgm:spPr/>
    </dgm:pt>
    <dgm:pt modelId="{F3C318E6-CF79-2F47-8EDB-BA1B3932E915}" type="pres">
      <dgm:prSet presAssocID="{7C7ECF97-40B3-41B8-8CA0-511376505C16}" presName="vert1" presStyleCnt="0"/>
      <dgm:spPr/>
    </dgm:pt>
  </dgm:ptLst>
  <dgm:cxnLst>
    <dgm:cxn modelId="{67C1C123-64AB-4C45-B240-A35436596C7E}" srcId="{1BF45F43-9426-4CAA-920E-43147E12BDCA}" destId="{40C6F9E5-0FE8-4FC6-854C-37E6F6D20A6B}" srcOrd="0" destOrd="0" parTransId="{573BCDC0-3A75-4DBB-8128-F151085E1F1E}" sibTransId="{5F9DD0CD-D330-4A1C-A113-EA232675AC19}"/>
    <dgm:cxn modelId="{349ED528-80F0-49FF-A563-B6FB1F5E2F49}" srcId="{1BF45F43-9426-4CAA-920E-43147E12BDCA}" destId="{3633B57C-2E10-4D24-9D3C-1CB3A712EFF8}" srcOrd="3" destOrd="0" parTransId="{A9414D54-F676-4683-9237-41376D1B0BFB}" sibTransId="{6D8505EF-CBFE-431A-9222-ABFB47E1B43C}"/>
    <dgm:cxn modelId="{1ED61C2C-1796-2145-A405-F8BE1B1E13F0}" type="presOf" srcId="{303A3005-9C4D-44A5-B3BE-CF63D8BEF271}" destId="{5B9807B0-679A-0446-979E-AD6B95EA1E03}" srcOrd="0" destOrd="0" presId="urn:microsoft.com/office/officeart/2008/layout/LinedList"/>
    <dgm:cxn modelId="{32B51958-330C-004C-A678-9736C2D483B3}" type="presOf" srcId="{7C7ECF97-40B3-41B8-8CA0-511376505C16}" destId="{2B1C8EFE-30EB-3B49-AB13-DAEF67FF6247}" srcOrd="0" destOrd="0" presId="urn:microsoft.com/office/officeart/2008/layout/LinedList"/>
    <dgm:cxn modelId="{BEC2DE62-0442-9943-972C-52BC32D61A76}" type="presOf" srcId="{3633B57C-2E10-4D24-9D3C-1CB3A712EFF8}" destId="{0BB26A0B-22F9-8D48-9668-B170E5520826}" srcOrd="0" destOrd="0" presId="urn:microsoft.com/office/officeart/2008/layout/LinedList"/>
    <dgm:cxn modelId="{09986066-0161-4A06-9DC4-4DD00CA1C23D}" srcId="{1BF45F43-9426-4CAA-920E-43147E12BDCA}" destId="{303A3005-9C4D-44A5-B3BE-CF63D8BEF271}" srcOrd="1" destOrd="0" parTransId="{51B5053F-1661-40BB-8226-30C7DAB0A259}" sibTransId="{71F64721-3234-48FD-973A-24A3FADC1C8B}"/>
    <dgm:cxn modelId="{A503286E-FEB7-D847-994F-06BB728EDD16}" type="presOf" srcId="{1BF45F43-9426-4CAA-920E-43147E12BDCA}" destId="{54BFBB0D-E50C-0740-A1E2-A9B70EC56A14}" srcOrd="0" destOrd="0" presId="urn:microsoft.com/office/officeart/2008/layout/LinedList"/>
    <dgm:cxn modelId="{FDD9518E-3D25-406B-9E4B-3728A138C561}" srcId="{1BF45F43-9426-4CAA-920E-43147E12BDCA}" destId="{771B7677-196B-4457-9AC8-E16D4BF85FA4}" srcOrd="2" destOrd="0" parTransId="{44E71798-1981-4562-8C5A-4B2DF5B82438}" sibTransId="{8A672357-B45E-416B-BC31-8DD2A518A6BC}"/>
    <dgm:cxn modelId="{E78C75A3-BCDD-42E1-AA94-D37927077076}" srcId="{1BF45F43-9426-4CAA-920E-43147E12BDCA}" destId="{7C7ECF97-40B3-41B8-8CA0-511376505C16}" srcOrd="4" destOrd="0" parTransId="{83D6CCD5-F897-42E0-A743-4E35AD45EA2F}" sibTransId="{98D5AE2A-392A-4822-894A-E5A24A26F995}"/>
    <dgm:cxn modelId="{867798E3-ACF1-CF47-A4D9-59859A5D397E}" type="presOf" srcId="{771B7677-196B-4457-9AC8-E16D4BF85FA4}" destId="{79F43881-C1AB-824A-A426-505FF6BCC0F3}" srcOrd="0" destOrd="0" presId="urn:microsoft.com/office/officeart/2008/layout/LinedList"/>
    <dgm:cxn modelId="{0E6347FE-EB84-5940-82DE-98D86179C518}" type="presOf" srcId="{40C6F9E5-0FE8-4FC6-854C-37E6F6D20A6B}" destId="{45D72C2F-70C4-3E43-BE4F-DBD5090570FC}" srcOrd="0" destOrd="0" presId="urn:microsoft.com/office/officeart/2008/layout/LinedList"/>
    <dgm:cxn modelId="{FDF3CA57-3673-D34C-93E5-5F307FB1863E}" type="presParOf" srcId="{54BFBB0D-E50C-0740-A1E2-A9B70EC56A14}" destId="{1F8D0B03-032E-F541-A203-C5B5C3DF5459}" srcOrd="0" destOrd="0" presId="urn:microsoft.com/office/officeart/2008/layout/LinedList"/>
    <dgm:cxn modelId="{3DB263AF-296E-FE4D-B66A-75C2A90A08E4}" type="presParOf" srcId="{54BFBB0D-E50C-0740-A1E2-A9B70EC56A14}" destId="{CAB80A8C-3A6F-7C40-B15A-C8315E4979C1}" srcOrd="1" destOrd="0" presId="urn:microsoft.com/office/officeart/2008/layout/LinedList"/>
    <dgm:cxn modelId="{473F9EC6-AAB6-3642-8B1E-BD44954C87A8}" type="presParOf" srcId="{CAB80A8C-3A6F-7C40-B15A-C8315E4979C1}" destId="{45D72C2F-70C4-3E43-BE4F-DBD5090570FC}" srcOrd="0" destOrd="0" presId="urn:microsoft.com/office/officeart/2008/layout/LinedList"/>
    <dgm:cxn modelId="{6EDC9B50-AF59-C843-A790-E9AB783FC2DB}" type="presParOf" srcId="{CAB80A8C-3A6F-7C40-B15A-C8315E4979C1}" destId="{252C0D9B-D442-B64C-934E-45EF93F4F716}" srcOrd="1" destOrd="0" presId="urn:microsoft.com/office/officeart/2008/layout/LinedList"/>
    <dgm:cxn modelId="{3FB6090B-B48B-1146-94F2-7E080984033E}" type="presParOf" srcId="{54BFBB0D-E50C-0740-A1E2-A9B70EC56A14}" destId="{78E05464-D0DB-494A-A87B-9A3D4D740A3B}" srcOrd="2" destOrd="0" presId="urn:microsoft.com/office/officeart/2008/layout/LinedList"/>
    <dgm:cxn modelId="{F4F08FD0-FB8F-F248-AC84-4A22BA13057A}" type="presParOf" srcId="{54BFBB0D-E50C-0740-A1E2-A9B70EC56A14}" destId="{53E0B9ED-A4C6-714A-975D-D921AD792959}" srcOrd="3" destOrd="0" presId="urn:microsoft.com/office/officeart/2008/layout/LinedList"/>
    <dgm:cxn modelId="{773F9E16-7773-B74E-AFE0-2D5C50C428C4}" type="presParOf" srcId="{53E0B9ED-A4C6-714A-975D-D921AD792959}" destId="{5B9807B0-679A-0446-979E-AD6B95EA1E03}" srcOrd="0" destOrd="0" presId="urn:microsoft.com/office/officeart/2008/layout/LinedList"/>
    <dgm:cxn modelId="{89B64CAE-1959-7045-A6C2-6196EA94DD5A}" type="presParOf" srcId="{53E0B9ED-A4C6-714A-975D-D921AD792959}" destId="{EA4FEEE0-E9DC-4E42-8AC4-3C874F5D746C}" srcOrd="1" destOrd="0" presId="urn:microsoft.com/office/officeart/2008/layout/LinedList"/>
    <dgm:cxn modelId="{46E34B87-4274-DE40-924F-3229E02759FA}" type="presParOf" srcId="{54BFBB0D-E50C-0740-A1E2-A9B70EC56A14}" destId="{97253AA4-993D-DD40-B700-9A01EB085B53}" srcOrd="4" destOrd="0" presId="urn:microsoft.com/office/officeart/2008/layout/LinedList"/>
    <dgm:cxn modelId="{35D1F840-3647-A242-BF90-7DC0BB3CE048}" type="presParOf" srcId="{54BFBB0D-E50C-0740-A1E2-A9B70EC56A14}" destId="{2A257AC4-784A-5348-8187-E60E11D25919}" srcOrd="5" destOrd="0" presId="urn:microsoft.com/office/officeart/2008/layout/LinedList"/>
    <dgm:cxn modelId="{253882D2-34BD-024F-B04D-97EA5D78DDD8}" type="presParOf" srcId="{2A257AC4-784A-5348-8187-E60E11D25919}" destId="{79F43881-C1AB-824A-A426-505FF6BCC0F3}" srcOrd="0" destOrd="0" presId="urn:microsoft.com/office/officeart/2008/layout/LinedList"/>
    <dgm:cxn modelId="{D66A2A76-D3B5-5945-BE21-B437C75BE691}" type="presParOf" srcId="{2A257AC4-784A-5348-8187-E60E11D25919}" destId="{A7DD4D02-A733-084B-A936-E0F79227F3B3}" srcOrd="1" destOrd="0" presId="urn:microsoft.com/office/officeart/2008/layout/LinedList"/>
    <dgm:cxn modelId="{CBA4CE5C-72FA-7D49-A38B-3CBE3DA99D1E}" type="presParOf" srcId="{54BFBB0D-E50C-0740-A1E2-A9B70EC56A14}" destId="{9D803DBD-EC4A-274D-B987-36863977825B}" srcOrd="6" destOrd="0" presId="urn:microsoft.com/office/officeart/2008/layout/LinedList"/>
    <dgm:cxn modelId="{1C7FF3E5-22E5-5544-887B-5F2D2F9D3A24}" type="presParOf" srcId="{54BFBB0D-E50C-0740-A1E2-A9B70EC56A14}" destId="{23082651-BCB3-384F-8F32-B2E91BA046D9}" srcOrd="7" destOrd="0" presId="urn:microsoft.com/office/officeart/2008/layout/LinedList"/>
    <dgm:cxn modelId="{8DF27180-979D-5341-8B7B-73FCF90D833A}" type="presParOf" srcId="{23082651-BCB3-384F-8F32-B2E91BA046D9}" destId="{0BB26A0B-22F9-8D48-9668-B170E5520826}" srcOrd="0" destOrd="0" presId="urn:microsoft.com/office/officeart/2008/layout/LinedList"/>
    <dgm:cxn modelId="{9BBCA26E-F05A-3348-90D0-760DDA4DF10C}" type="presParOf" srcId="{23082651-BCB3-384F-8F32-B2E91BA046D9}" destId="{01292C32-F099-0449-AA56-025D1DFA4A5F}" srcOrd="1" destOrd="0" presId="urn:microsoft.com/office/officeart/2008/layout/LinedList"/>
    <dgm:cxn modelId="{8244BA80-17A0-9A4C-B056-99BDD0996740}" type="presParOf" srcId="{54BFBB0D-E50C-0740-A1E2-A9B70EC56A14}" destId="{341856D5-AF5F-0347-8B6D-E0FB0B3596AD}" srcOrd="8" destOrd="0" presId="urn:microsoft.com/office/officeart/2008/layout/LinedList"/>
    <dgm:cxn modelId="{999D13DC-A029-C44B-BE74-852B97884A3C}" type="presParOf" srcId="{54BFBB0D-E50C-0740-A1E2-A9B70EC56A14}" destId="{94439330-9986-8B48-9B3A-1684EEC26077}" srcOrd="9" destOrd="0" presId="urn:microsoft.com/office/officeart/2008/layout/LinedList"/>
    <dgm:cxn modelId="{3178DCC2-4D30-6B4C-B8E5-BD0DB57B4C73}" type="presParOf" srcId="{94439330-9986-8B48-9B3A-1684EEC26077}" destId="{2B1C8EFE-30EB-3B49-AB13-DAEF67FF6247}" srcOrd="0" destOrd="0" presId="urn:microsoft.com/office/officeart/2008/layout/LinedList"/>
    <dgm:cxn modelId="{B3609969-9B7A-C041-9DD5-0EEE490CD3FE}" type="presParOf" srcId="{94439330-9986-8B48-9B3A-1684EEC26077}" destId="{F3C318E6-CF79-2F47-8EDB-BA1B3932E91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1E4407-E22F-4AB3-B3D2-8D9707F8D41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555C611-F7F2-4649-BC1F-89CD442330A0}">
      <dgm:prSet/>
      <dgm:spPr/>
      <dgm:t>
        <a:bodyPr/>
        <a:lstStyle/>
        <a:p>
          <a:r>
            <a:rPr lang="en-US"/>
            <a:t>Challenges: Indirect communication- risk of misunderstanding</a:t>
          </a:r>
          <a:br>
            <a:rPr lang="en-US"/>
          </a:br>
          <a:r>
            <a:rPr lang="en-US"/>
            <a:t>Hierarchy- junior staff may not speak openly</a:t>
          </a:r>
          <a:br>
            <a:rPr lang="en-US"/>
          </a:br>
          <a:r>
            <a:rPr lang="en-US"/>
            <a:t>High uncertainty avoidance- resistance to fast change</a:t>
          </a:r>
        </a:p>
      </dgm:t>
    </dgm:pt>
    <dgm:pt modelId="{881E541B-40A9-4E6B-A7AA-AE9F8FBE6757}" type="parTrans" cxnId="{2AEC9B2A-6B7C-4943-B49D-551FF23C6A31}">
      <dgm:prSet/>
      <dgm:spPr/>
      <dgm:t>
        <a:bodyPr/>
        <a:lstStyle/>
        <a:p>
          <a:endParaRPr lang="en-US"/>
        </a:p>
      </dgm:t>
    </dgm:pt>
    <dgm:pt modelId="{1D4F9A09-3F0C-47BB-86AA-6EBDC78FE3BC}" type="sibTrans" cxnId="{2AEC9B2A-6B7C-4943-B49D-551FF23C6A31}">
      <dgm:prSet/>
      <dgm:spPr/>
      <dgm:t>
        <a:bodyPr/>
        <a:lstStyle/>
        <a:p>
          <a:endParaRPr lang="en-US"/>
        </a:p>
      </dgm:t>
    </dgm:pt>
    <dgm:pt modelId="{8177D8A2-B7FC-4BF3-8D2B-D20A8B1EBBC8}">
      <dgm:prSet/>
      <dgm:spPr/>
      <dgm:t>
        <a:bodyPr/>
        <a:lstStyle/>
        <a:p>
          <a:r>
            <a:rPr lang="en-US"/>
            <a:t>Opportunities: Once trust is build- long-term loyal partners</a:t>
          </a:r>
          <a:br>
            <a:rPr lang="en-US"/>
          </a:br>
          <a:r>
            <a:rPr lang="en-US"/>
            <a:t>Strong team commitment</a:t>
          </a:r>
          <a:br>
            <a:rPr lang="en-US"/>
          </a:br>
          <a:r>
            <a:rPr lang="en-US"/>
            <a:t>Clear structure can make cooperation efficient</a:t>
          </a:r>
          <a:br>
            <a:rPr lang="en-US"/>
          </a:br>
          <a:endParaRPr lang="en-US"/>
        </a:p>
      </dgm:t>
    </dgm:pt>
    <dgm:pt modelId="{D979C315-4EEF-45E6-AAF4-2963CD4928B2}" type="parTrans" cxnId="{4683DD3A-2CA3-4776-860F-EAF4C3104C87}">
      <dgm:prSet/>
      <dgm:spPr/>
      <dgm:t>
        <a:bodyPr/>
        <a:lstStyle/>
        <a:p>
          <a:endParaRPr lang="en-US"/>
        </a:p>
      </dgm:t>
    </dgm:pt>
    <dgm:pt modelId="{847B89C5-E9A0-4EA9-A54C-8CBEBF295D59}" type="sibTrans" cxnId="{4683DD3A-2CA3-4776-860F-EAF4C3104C87}">
      <dgm:prSet/>
      <dgm:spPr/>
      <dgm:t>
        <a:bodyPr/>
        <a:lstStyle/>
        <a:p>
          <a:endParaRPr lang="en-US"/>
        </a:p>
      </dgm:t>
    </dgm:pt>
    <dgm:pt modelId="{80F049D2-65FF-4357-B6A7-F26EF0F405C9}" type="pres">
      <dgm:prSet presAssocID="{D51E4407-E22F-4AB3-B3D2-8D9707F8D41A}" presName="root" presStyleCnt="0">
        <dgm:presLayoutVars>
          <dgm:dir/>
          <dgm:resizeHandles val="exact"/>
        </dgm:presLayoutVars>
      </dgm:prSet>
      <dgm:spPr/>
    </dgm:pt>
    <dgm:pt modelId="{0C5CD833-415B-435B-B723-B4A73E041610}" type="pres">
      <dgm:prSet presAssocID="{D555C611-F7F2-4649-BC1F-89CD442330A0}" presName="compNode" presStyleCnt="0"/>
      <dgm:spPr/>
    </dgm:pt>
    <dgm:pt modelId="{0DDA5F31-1CD0-4C57-89DB-17224E868DD0}" type="pres">
      <dgm:prSet presAssocID="{D555C611-F7F2-4649-BC1F-89CD442330A0}" presName="bgRect" presStyleLbl="bgShp" presStyleIdx="0" presStyleCnt="2"/>
      <dgm:spPr/>
    </dgm:pt>
    <dgm:pt modelId="{F31CF0BE-7DD3-451B-A0E4-980B2CD459A6}" type="pres">
      <dgm:prSet presAssocID="{D555C611-F7F2-4649-BC1F-89CD442330A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4774306-0B0B-4C97-91DE-13CA39EFC38F}" type="pres">
      <dgm:prSet presAssocID="{D555C611-F7F2-4649-BC1F-89CD442330A0}" presName="spaceRect" presStyleCnt="0"/>
      <dgm:spPr/>
    </dgm:pt>
    <dgm:pt modelId="{3C510080-5FD2-4677-B500-F08EB5AEA0C7}" type="pres">
      <dgm:prSet presAssocID="{D555C611-F7F2-4649-BC1F-89CD442330A0}" presName="parTx" presStyleLbl="revTx" presStyleIdx="0" presStyleCnt="2">
        <dgm:presLayoutVars>
          <dgm:chMax val="0"/>
          <dgm:chPref val="0"/>
        </dgm:presLayoutVars>
      </dgm:prSet>
      <dgm:spPr/>
    </dgm:pt>
    <dgm:pt modelId="{C4D3E7EB-0EFC-415F-9227-160C1CB6DB65}" type="pres">
      <dgm:prSet presAssocID="{1D4F9A09-3F0C-47BB-86AA-6EBDC78FE3BC}" presName="sibTrans" presStyleCnt="0"/>
      <dgm:spPr/>
    </dgm:pt>
    <dgm:pt modelId="{F1203D63-F407-4B70-9F64-222F1E7922AA}" type="pres">
      <dgm:prSet presAssocID="{8177D8A2-B7FC-4BF3-8D2B-D20A8B1EBBC8}" presName="compNode" presStyleCnt="0"/>
      <dgm:spPr/>
    </dgm:pt>
    <dgm:pt modelId="{ED219D9C-2CFE-4446-BE16-7AB3C51F6803}" type="pres">
      <dgm:prSet presAssocID="{8177D8A2-B7FC-4BF3-8D2B-D20A8B1EBBC8}" presName="bgRect" presStyleLbl="bgShp" presStyleIdx="1" presStyleCnt="2"/>
      <dgm:spPr/>
    </dgm:pt>
    <dgm:pt modelId="{E5CAFA96-F88D-4EBB-92C3-9BE39CD5A841}" type="pres">
      <dgm:prSet presAssocID="{8177D8A2-B7FC-4BF3-8D2B-D20A8B1EBBC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D6BCDEA-38B5-4A5F-AE5A-C3EEC2D7830F}" type="pres">
      <dgm:prSet presAssocID="{8177D8A2-B7FC-4BF3-8D2B-D20A8B1EBBC8}" presName="spaceRect" presStyleCnt="0"/>
      <dgm:spPr/>
    </dgm:pt>
    <dgm:pt modelId="{F4352584-5DFD-48CE-86AA-025197F4C16F}" type="pres">
      <dgm:prSet presAssocID="{8177D8A2-B7FC-4BF3-8D2B-D20A8B1EBBC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AEC9B2A-6B7C-4943-B49D-551FF23C6A31}" srcId="{D51E4407-E22F-4AB3-B3D2-8D9707F8D41A}" destId="{D555C611-F7F2-4649-BC1F-89CD442330A0}" srcOrd="0" destOrd="0" parTransId="{881E541B-40A9-4E6B-A7AA-AE9F8FBE6757}" sibTransId="{1D4F9A09-3F0C-47BB-86AA-6EBDC78FE3BC}"/>
    <dgm:cxn modelId="{4683DD3A-2CA3-4776-860F-EAF4C3104C87}" srcId="{D51E4407-E22F-4AB3-B3D2-8D9707F8D41A}" destId="{8177D8A2-B7FC-4BF3-8D2B-D20A8B1EBBC8}" srcOrd="1" destOrd="0" parTransId="{D979C315-4EEF-45E6-AAF4-2963CD4928B2}" sibTransId="{847B89C5-E9A0-4EA9-A54C-8CBEBF295D59}"/>
    <dgm:cxn modelId="{CB805D5E-67CF-47A4-BEE4-9E992F13EB86}" type="presOf" srcId="{8177D8A2-B7FC-4BF3-8D2B-D20A8B1EBBC8}" destId="{F4352584-5DFD-48CE-86AA-025197F4C16F}" srcOrd="0" destOrd="0" presId="urn:microsoft.com/office/officeart/2018/2/layout/IconVerticalSolidList"/>
    <dgm:cxn modelId="{12B72B75-C2DF-4B9F-9ABF-8337F0B45506}" type="presOf" srcId="{D51E4407-E22F-4AB3-B3D2-8D9707F8D41A}" destId="{80F049D2-65FF-4357-B6A7-F26EF0F405C9}" srcOrd="0" destOrd="0" presId="urn:microsoft.com/office/officeart/2018/2/layout/IconVerticalSolidList"/>
    <dgm:cxn modelId="{9DB2CBF0-605D-4B92-95F2-37B0CB3BAFD8}" type="presOf" srcId="{D555C611-F7F2-4649-BC1F-89CD442330A0}" destId="{3C510080-5FD2-4677-B500-F08EB5AEA0C7}" srcOrd="0" destOrd="0" presId="urn:microsoft.com/office/officeart/2018/2/layout/IconVerticalSolidList"/>
    <dgm:cxn modelId="{B5F41717-DAB1-4B6C-81EA-0A2195DFFCBE}" type="presParOf" srcId="{80F049D2-65FF-4357-B6A7-F26EF0F405C9}" destId="{0C5CD833-415B-435B-B723-B4A73E041610}" srcOrd="0" destOrd="0" presId="urn:microsoft.com/office/officeart/2018/2/layout/IconVerticalSolidList"/>
    <dgm:cxn modelId="{397EB8FF-1A90-4B2B-B79D-A2621B508C04}" type="presParOf" srcId="{0C5CD833-415B-435B-B723-B4A73E041610}" destId="{0DDA5F31-1CD0-4C57-89DB-17224E868DD0}" srcOrd="0" destOrd="0" presId="urn:microsoft.com/office/officeart/2018/2/layout/IconVerticalSolidList"/>
    <dgm:cxn modelId="{EDFB4CCE-7F92-4D38-B438-778699A115F8}" type="presParOf" srcId="{0C5CD833-415B-435B-B723-B4A73E041610}" destId="{F31CF0BE-7DD3-451B-A0E4-980B2CD459A6}" srcOrd="1" destOrd="0" presId="urn:microsoft.com/office/officeart/2018/2/layout/IconVerticalSolidList"/>
    <dgm:cxn modelId="{B088F0E8-D874-408F-B73E-94471EBD055A}" type="presParOf" srcId="{0C5CD833-415B-435B-B723-B4A73E041610}" destId="{24774306-0B0B-4C97-91DE-13CA39EFC38F}" srcOrd="2" destOrd="0" presId="urn:microsoft.com/office/officeart/2018/2/layout/IconVerticalSolidList"/>
    <dgm:cxn modelId="{F9D17F5F-964E-4121-8822-FA8661338CD2}" type="presParOf" srcId="{0C5CD833-415B-435B-B723-B4A73E041610}" destId="{3C510080-5FD2-4677-B500-F08EB5AEA0C7}" srcOrd="3" destOrd="0" presId="urn:microsoft.com/office/officeart/2018/2/layout/IconVerticalSolidList"/>
    <dgm:cxn modelId="{6E15E086-F9EF-4E29-8EEC-DA2F9B6AA4AA}" type="presParOf" srcId="{80F049D2-65FF-4357-B6A7-F26EF0F405C9}" destId="{C4D3E7EB-0EFC-415F-9227-160C1CB6DB65}" srcOrd="1" destOrd="0" presId="urn:microsoft.com/office/officeart/2018/2/layout/IconVerticalSolidList"/>
    <dgm:cxn modelId="{370C7E5C-FB52-4AB0-9F10-840885D1DF76}" type="presParOf" srcId="{80F049D2-65FF-4357-B6A7-F26EF0F405C9}" destId="{F1203D63-F407-4B70-9F64-222F1E7922AA}" srcOrd="2" destOrd="0" presId="urn:microsoft.com/office/officeart/2018/2/layout/IconVerticalSolidList"/>
    <dgm:cxn modelId="{80F3279A-848A-46F6-947D-748A5FE6F9E3}" type="presParOf" srcId="{F1203D63-F407-4B70-9F64-222F1E7922AA}" destId="{ED219D9C-2CFE-4446-BE16-7AB3C51F6803}" srcOrd="0" destOrd="0" presId="urn:microsoft.com/office/officeart/2018/2/layout/IconVerticalSolidList"/>
    <dgm:cxn modelId="{77D47703-0D3B-46D1-B314-63293F360F23}" type="presParOf" srcId="{F1203D63-F407-4B70-9F64-222F1E7922AA}" destId="{E5CAFA96-F88D-4EBB-92C3-9BE39CD5A841}" srcOrd="1" destOrd="0" presId="urn:microsoft.com/office/officeart/2018/2/layout/IconVerticalSolidList"/>
    <dgm:cxn modelId="{9C48478E-0CD6-4745-867E-085BAC9AC04B}" type="presParOf" srcId="{F1203D63-F407-4B70-9F64-222F1E7922AA}" destId="{4D6BCDEA-38B5-4A5F-AE5A-C3EEC2D7830F}" srcOrd="2" destOrd="0" presId="urn:microsoft.com/office/officeart/2018/2/layout/IconVerticalSolidList"/>
    <dgm:cxn modelId="{A667A616-0597-4B6F-8526-6ABB0EC8B8E7}" type="presParOf" srcId="{F1203D63-F407-4B70-9F64-222F1E7922AA}" destId="{F4352584-5DFD-48CE-86AA-025197F4C1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011630-69DF-4B6E-A392-132CE79AD2B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F37E0F2-F7FE-4B8B-8CB3-AC96C01D9F17}">
      <dgm:prSet/>
      <dgm:spPr/>
      <dgm:t>
        <a:bodyPr/>
        <a:lstStyle/>
        <a:p>
          <a:pPr>
            <a:defRPr cap="all"/>
          </a:pPr>
          <a:r>
            <a:rPr lang="en-US"/>
            <a:t>Show respect for hierarchy- use appropriate titles, don’t bypass managers</a:t>
          </a:r>
        </a:p>
      </dgm:t>
    </dgm:pt>
    <dgm:pt modelId="{A63B30CC-1C69-4B56-83D1-44100A256834}" type="parTrans" cxnId="{F6195DC8-DB42-4BDD-B471-9E38E11900EF}">
      <dgm:prSet/>
      <dgm:spPr/>
      <dgm:t>
        <a:bodyPr/>
        <a:lstStyle/>
        <a:p>
          <a:endParaRPr lang="en-US"/>
        </a:p>
      </dgm:t>
    </dgm:pt>
    <dgm:pt modelId="{42619A56-D445-49E0-A966-7F574ABCAD0E}" type="sibTrans" cxnId="{F6195DC8-DB42-4BDD-B471-9E38E11900EF}">
      <dgm:prSet/>
      <dgm:spPr/>
      <dgm:t>
        <a:bodyPr/>
        <a:lstStyle/>
        <a:p>
          <a:endParaRPr lang="en-US"/>
        </a:p>
      </dgm:t>
    </dgm:pt>
    <dgm:pt modelId="{D26CB986-5247-4188-9683-3FFC54C8B824}">
      <dgm:prSet/>
      <dgm:spPr/>
      <dgm:t>
        <a:bodyPr/>
        <a:lstStyle/>
        <a:p>
          <a:pPr>
            <a:defRPr cap="all"/>
          </a:pPr>
          <a:r>
            <a:rPr lang="en-US"/>
            <a:t>Be clear but polite- avoid aggressive directness, use “softeners”</a:t>
          </a:r>
        </a:p>
      </dgm:t>
    </dgm:pt>
    <dgm:pt modelId="{E65E42E3-0D42-4755-A2F9-31CD8F9B15ED}" type="parTrans" cxnId="{B30E5DEE-D6E8-4FDD-8C1B-30885774833F}">
      <dgm:prSet/>
      <dgm:spPr/>
      <dgm:t>
        <a:bodyPr/>
        <a:lstStyle/>
        <a:p>
          <a:endParaRPr lang="en-US"/>
        </a:p>
      </dgm:t>
    </dgm:pt>
    <dgm:pt modelId="{BDB2BD48-8F71-435B-B3AF-9602B8173F42}" type="sibTrans" cxnId="{B30E5DEE-D6E8-4FDD-8C1B-30885774833F}">
      <dgm:prSet/>
      <dgm:spPr/>
      <dgm:t>
        <a:bodyPr/>
        <a:lstStyle/>
        <a:p>
          <a:endParaRPr lang="en-US"/>
        </a:p>
      </dgm:t>
    </dgm:pt>
    <dgm:pt modelId="{902FFCA8-63C4-4ACE-A836-8C15B7C2554B}">
      <dgm:prSet/>
      <dgm:spPr/>
      <dgm:t>
        <a:bodyPr/>
        <a:lstStyle/>
        <a:p>
          <a:pPr>
            <a:defRPr cap="all"/>
          </a:pPr>
          <a:r>
            <a:rPr lang="en-US"/>
            <a:t>Give structure- send agendas, summaries, and written follow-ups</a:t>
          </a:r>
        </a:p>
      </dgm:t>
    </dgm:pt>
    <dgm:pt modelId="{D87F6A22-C2D1-419F-BA8A-794F8FC18CDD}" type="parTrans" cxnId="{4D645981-7A43-4955-B75C-38F7833D999A}">
      <dgm:prSet/>
      <dgm:spPr/>
      <dgm:t>
        <a:bodyPr/>
        <a:lstStyle/>
        <a:p>
          <a:endParaRPr lang="en-US"/>
        </a:p>
      </dgm:t>
    </dgm:pt>
    <dgm:pt modelId="{3DC1216B-0BFE-4AED-8DAC-9114D65DCD51}" type="sibTrans" cxnId="{4D645981-7A43-4955-B75C-38F7833D999A}">
      <dgm:prSet/>
      <dgm:spPr/>
      <dgm:t>
        <a:bodyPr/>
        <a:lstStyle/>
        <a:p>
          <a:endParaRPr lang="en-US"/>
        </a:p>
      </dgm:t>
    </dgm:pt>
    <dgm:pt modelId="{6028C819-2B7C-4C7F-94F3-59E4C6EDE732}">
      <dgm:prSet/>
      <dgm:spPr/>
      <dgm:t>
        <a:bodyPr/>
        <a:lstStyle/>
        <a:p>
          <a:pPr>
            <a:defRPr cap="all"/>
          </a:pPr>
          <a:r>
            <a:rPr lang="en-US"/>
            <a:t>Allow time for decisions – don’t expect instant yes/no answers </a:t>
          </a:r>
        </a:p>
      </dgm:t>
    </dgm:pt>
    <dgm:pt modelId="{153D68B0-3F37-4E45-AB3E-20EBE7E6641F}" type="parTrans" cxnId="{42DF7CBD-3AF1-4577-AFC0-CF0747B4FB4C}">
      <dgm:prSet/>
      <dgm:spPr/>
      <dgm:t>
        <a:bodyPr/>
        <a:lstStyle/>
        <a:p>
          <a:endParaRPr lang="en-US"/>
        </a:p>
      </dgm:t>
    </dgm:pt>
    <dgm:pt modelId="{E70AD713-C86A-40E5-806D-D39766FF259A}" type="sibTrans" cxnId="{42DF7CBD-3AF1-4577-AFC0-CF0747B4FB4C}">
      <dgm:prSet/>
      <dgm:spPr/>
      <dgm:t>
        <a:bodyPr/>
        <a:lstStyle/>
        <a:p>
          <a:endParaRPr lang="en-US"/>
        </a:p>
      </dgm:t>
    </dgm:pt>
    <dgm:pt modelId="{6F98BDC3-9245-4945-B9D1-BF889DB49823}">
      <dgm:prSet/>
      <dgm:spPr/>
      <dgm:t>
        <a:bodyPr/>
        <a:lstStyle/>
        <a:p>
          <a:pPr>
            <a:defRPr cap="all"/>
          </a:pPr>
          <a:r>
            <a:rPr lang="en-US"/>
            <a:t>Invest in relationships- informal talks, follow-up meetings, consistency</a:t>
          </a:r>
        </a:p>
      </dgm:t>
    </dgm:pt>
    <dgm:pt modelId="{C5590780-2BF6-427B-BA47-FC803D46A6F0}" type="parTrans" cxnId="{52CB8098-3758-4EAE-B046-30D2501E9DEA}">
      <dgm:prSet/>
      <dgm:spPr/>
      <dgm:t>
        <a:bodyPr/>
        <a:lstStyle/>
        <a:p>
          <a:endParaRPr lang="en-US"/>
        </a:p>
      </dgm:t>
    </dgm:pt>
    <dgm:pt modelId="{F5815CDD-8B3B-4DD9-8FAD-C409EEF7EF6B}" type="sibTrans" cxnId="{52CB8098-3758-4EAE-B046-30D2501E9DEA}">
      <dgm:prSet/>
      <dgm:spPr/>
      <dgm:t>
        <a:bodyPr/>
        <a:lstStyle/>
        <a:p>
          <a:endParaRPr lang="en-US"/>
        </a:p>
      </dgm:t>
    </dgm:pt>
    <dgm:pt modelId="{DCD4446C-08A3-4192-A9F2-C74279CA3481}" type="pres">
      <dgm:prSet presAssocID="{1F011630-69DF-4B6E-A392-132CE79AD2BE}" presName="root" presStyleCnt="0">
        <dgm:presLayoutVars>
          <dgm:dir/>
          <dgm:resizeHandles val="exact"/>
        </dgm:presLayoutVars>
      </dgm:prSet>
      <dgm:spPr/>
    </dgm:pt>
    <dgm:pt modelId="{061682E4-82E4-4F61-A08E-B452212E24A0}" type="pres">
      <dgm:prSet presAssocID="{7F37E0F2-F7FE-4B8B-8CB3-AC96C01D9F17}" presName="compNode" presStyleCnt="0"/>
      <dgm:spPr/>
    </dgm:pt>
    <dgm:pt modelId="{31951199-6E15-4B3B-AEB9-1C0F31DB91B2}" type="pres">
      <dgm:prSet presAssocID="{7F37E0F2-F7FE-4B8B-8CB3-AC96C01D9F17}" presName="iconBgRect" presStyleLbl="bgShp" presStyleIdx="0" presStyleCnt="5"/>
      <dgm:spPr/>
    </dgm:pt>
    <dgm:pt modelId="{293ED4A0-5675-4F49-A57F-6F9CC8B3E97A}" type="pres">
      <dgm:prSet presAssocID="{7F37E0F2-F7FE-4B8B-8CB3-AC96C01D9F1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5363679-6458-405E-B7A4-EF4DA97FE801}" type="pres">
      <dgm:prSet presAssocID="{7F37E0F2-F7FE-4B8B-8CB3-AC96C01D9F17}" presName="spaceRect" presStyleCnt="0"/>
      <dgm:spPr/>
    </dgm:pt>
    <dgm:pt modelId="{DD0FFF15-9E4D-481A-9177-5B59C55500C1}" type="pres">
      <dgm:prSet presAssocID="{7F37E0F2-F7FE-4B8B-8CB3-AC96C01D9F17}" presName="textRect" presStyleLbl="revTx" presStyleIdx="0" presStyleCnt="5">
        <dgm:presLayoutVars>
          <dgm:chMax val="1"/>
          <dgm:chPref val="1"/>
        </dgm:presLayoutVars>
      </dgm:prSet>
      <dgm:spPr/>
    </dgm:pt>
    <dgm:pt modelId="{721DC9DB-70E8-4451-91E5-5E6AE551DB15}" type="pres">
      <dgm:prSet presAssocID="{42619A56-D445-49E0-A966-7F574ABCAD0E}" presName="sibTrans" presStyleCnt="0"/>
      <dgm:spPr/>
    </dgm:pt>
    <dgm:pt modelId="{2C550ABF-CAA8-40BB-9F30-FCB22BAD4F42}" type="pres">
      <dgm:prSet presAssocID="{D26CB986-5247-4188-9683-3FFC54C8B824}" presName="compNode" presStyleCnt="0"/>
      <dgm:spPr/>
    </dgm:pt>
    <dgm:pt modelId="{36983FF0-B63F-4D22-8AD0-E939772646A2}" type="pres">
      <dgm:prSet presAssocID="{D26CB986-5247-4188-9683-3FFC54C8B824}" presName="iconBgRect" presStyleLbl="bgShp" presStyleIdx="1" presStyleCnt="5"/>
      <dgm:spPr/>
    </dgm:pt>
    <dgm:pt modelId="{4FA134CA-1850-412C-AAF8-E60DF3D47E3F}" type="pres">
      <dgm:prSet presAssocID="{D26CB986-5247-4188-9683-3FFC54C8B82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2AF7FB51-9924-48A0-8069-C8796F9BB6BE}" type="pres">
      <dgm:prSet presAssocID="{D26CB986-5247-4188-9683-3FFC54C8B824}" presName="spaceRect" presStyleCnt="0"/>
      <dgm:spPr/>
    </dgm:pt>
    <dgm:pt modelId="{E5003B7B-A4E2-4C56-8F90-5574FFCCBBEF}" type="pres">
      <dgm:prSet presAssocID="{D26CB986-5247-4188-9683-3FFC54C8B824}" presName="textRect" presStyleLbl="revTx" presStyleIdx="1" presStyleCnt="5">
        <dgm:presLayoutVars>
          <dgm:chMax val="1"/>
          <dgm:chPref val="1"/>
        </dgm:presLayoutVars>
      </dgm:prSet>
      <dgm:spPr/>
    </dgm:pt>
    <dgm:pt modelId="{981C155F-8DF9-497C-895A-F48CE577BC3C}" type="pres">
      <dgm:prSet presAssocID="{BDB2BD48-8F71-435B-B3AF-9602B8173F42}" presName="sibTrans" presStyleCnt="0"/>
      <dgm:spPr/>
    </dgm:pt>
    <dgm:pt modelId="{07A4E409-91CA-4593-8C23-11BDCA1474E0}" type="pres">
      <dgm:prSet presAssocID="{902FFCA8-63C4-4ACE-A836-8C15B7C2554B}" presName="compNode" presStyleCnt="0"/>
      <dgm:spPr/>
    </dgm:pt>
    <dgm:pt modelId="{AA810F6A-3B32-4000-A316-774E7FDC0F38}" type="pres">
      <dgm:prSet presAssocID="{902FFCA8-63C4-4ACE-A836-8C15B7C2554B}" presName="iconBgRect" presStyleLbl="bgShp" presStyleIdx="2" presStyleCnt="5"/>
      <dgm:spPr/>
    </dgm:pt>
    <dgm:pt modelId="{C0015B48-5509-4CB8-83FE-A8CA9CB787F0}" type="pres">
      <dgm:prSet presAssocID="{902FFCA8-63C4-4ACE-A836-8C15B7C2554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22AE0C8-384A-4474-B60A-00DD997A5C1A}" type="pres">
      <dgm:prSet presAssocID="{902FFCA8-63C4-4ACE-A836-8C15B7C2554B}" presName="spaceRect" presStyleCnt="0"/>
      <dgm:spPr/>
    </dgm:pt>
    <dgm:pt modelId="{D2880EEF-8A35-4592-88A1-73530ECEDC32}" type="pres">
      <dgm:prSet presAssocID="{902FFCA8-63C4-4ACE-A836-8C15B7C2554B}" presName="textRect" presStyleLbl="revTx" presStyleIdx="2" presStyleCnt="5">
        <dgm:presLayoutVars>
          <dgm:chMax val="1"/>
          <dgm:chPref val="1"/>
        </dgm:presLayoutVars>
      </dgm:prSet>
      <dgm:spPr/>
    </dgm:pt>
    <dgm:pt modelId="{B5ACF8D4-1F75-4A95-9CCA-19422145E7EB}" type="pres">
      <dgm:prSet presAssocID="{3DC1216B-0BFE-4AED-8DAC-9114D65DCD51}" presName="sibTrans" presStyleCnt="0"/>
      <dgm:spPr/>
    </dgm:pt>
    <dgm:pt modelId="{BEA82283-A5AB-4AEB-92FB-E7C9BCA176AA}" type="pres">
      <dgm:prSet presAssocID="{6028C819-2B7C-4C7F-94F3-59E4C6EDE732}" presName="compNode" presStyleCnt="0"/>
      <dgm:spPr/>
    </dgm:pt>
    <dgm:pt modelId="{6D879554-ADDA-42C3-80C1-8F758C08A26F}" type="pres">
      <dgm:prSet presAssocID="{6028C819-2B7C-4C7F-94F3-59E4C6EDE732}" presName="iconBgRect" presStyleLbl="bgShp" presStyleIdx="3" presStyleCnt="5"/>
      <dgm:spPr/>
    </dgm:pt>
    <dgm:pt modelId="{BAF53491-FC02-4532-94D5-D77AB53F5724}" type="pres">
      <dgm:prSet presAssocID="{6028C819-2B7C-4C7F-94F3-59E4C6EDE73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1B656FB-7193-4648-A23E-75BD4C0E7F49}" type="pres">
      <dgm:prSet presAssocID="{6028C819-2B7C-4C7F-94F3-59E4C6EDE732}" presName="spaceRect" presStyleCnt="0"/>
      <dgm:spPr/>
    </dgm:pt>
    <dgm:pt modelId="{497E42CF-F2F1-4012-9CAD-CB48A4AA985B}" type="pres">
      <dgm:prSet presAssocID="{6028C819-2B7C-4C7F-94F3-59E4C6EDE732}" presName="textRect" presStyleLbl="revTx" presStyleIdx="3" presStyleCnt="5">
        <dgm:presLayoutVars>
          <dgm:chMax val="1"/>
          <dgm:chPref val="1"/>
        </dgm:presLayoutVars>
      </dgm:prSet>
      <dgm:spPr/>
    </dgm:pt>
    <dgm:pt modelId="{42A55E93-EA79-4621-9B95-C1D62C79E1BB}" type="pres">
      <dgm:prSet presAssocID="{E70AD713-C86A-40E5-806D-D39766FF259A}" presName="sibTrans" presStyleCnt="0"/>
      <dgm:spPr/>
    </dgm:pt>
    <dgm:pt modelId="{C7D715E7-A9B4-4E0A-8F88-852270488037}" type="pres">
      <dgm:prSet presAssocID="{6F98BDC3-9245-4945-B9D1-BF889DB49823}" presName="compNode" presStyleCnt="0"/>
      <dgm:spPr/>
    </dgm:pt>
    <dgm:pt modelId="{0979AB75-BA2A-4945-9732-FB10F4B2181B}" type="pres">
      <dgm:prSet presAssocID="{6F98BDC3-9245-4945-B9D1-BF889DB49823}" presName="iconBgRect" presStyleLbl="bgShp" presStyleIdx="4" presStyleCnt="5"/>
      <dgm:spPr/>
    </dgm:pt>
    <dgm:pt modelId="{B27F9575-932C-487C-A880-2A919C545CDF}" type="pres">
      <dgm:prSet presAssocID="{6F98BDC3-9245-4945-B9D1-BF889DB4982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9F732D1D-9C93-49C8-8AE6-D09E50C41087}" type="pres">
      <dgm:prSet presAssocID="{6F98BDC3-9245-4945-B9D1-BF889DB49823}" presName="spaceRect" presStyleCnt="0"/>
      <dgm:spPr/>
    </dgm:pt>
    <dgm:pt modelId="{04A3ED28-2538-4994-BE19-5D5EA9B1B5A4}" type="pres">
      <dgm:prSet presAssocID="{6F98BDC3-9245-4945-B9D1-BF889DB4982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985D119-631B-4647-B239-46277709F920}" type="presOf" srcId="{6028C819-2B7C-4C7F-94F3-59E4C6EDE732}" destId="{497E42CF-F2F1-4012-9CAD-CB48A4AA985B}" srcOrd="0" destOrd="0" presId="urn:microsoft.com/office/officeart/2018/5/layout/IconCircleLabelList"/>
    <dgm:cxn modelId="{EC4A7426-381C-40E1-A5E8-CB88FDE3E6A7}" type="presOf" srcId="{7F37E0F2-F7FE-4B8B-8CB3-AC96C01D9F17}" destId="{DD0FFF15-9E4D-481A-9177-5B59C55500C1}" srcOrd="0" destOrd="0" presId="urn:microsoft.com/office/officeart/2018/5/layout/IconCircleLabelList"/>
    <dgm:cxn modelId="{92813358-E37F-41D1-A81A-AD9E5F2A1F5E}" type="presOf" srcId="{D26CB986-5247-4188-9683-3FFC54C8B824}" destId="{E5003B7B-A4E2-4C56-8F90-5574FFCCBBEF}" srcOrd="0" destOrd="0" presId="urn:microsoft.com/office/officeart/2018/5/layout/IconCircleLabelList"/>
    <dgm:cxn modelId="{FC4C7776-0D79-4081-B000-E6E97B13F4AB}" type="presOf" srcId="{6F98BDC3-9245-4945-B9D1-BF889DB49823}" destId="{04A3ED28-2538-4994-BE19-5D5EA9B1B5A4}" srcOrd="0" destOrd="0" presId="urn:microsoft.com/office/officeart/2018/5/layout/IconCircleLabelList"/>
    <dgm:cxn modelId="{7A054078-1AEC-4BB0-8C39-82A1AE96E9D2}" type="presOf" srcId="{902FFCA8-63C4-4ACE-A836-8C15B7C2554B}" destId="{D2880EEF-8A35-4592-88A1-73530ECEDC32}" srcOrd="0" destOrd="0" presId="urn:microsoft.com/office/officeart/2018/5/layout/IconCircleLabelList"/>
    <dgm:cxn modelId="{4D645981-7A43-4955-B75C-38F7833D999A}" srcId="{1F011630-69DF-4B6E-A392-132CE79AD2BE}" destId="{902FFCA8-63C4-4ACE-A836-8C15B7C2554B}" srcOrd="2" destOrd="0" parTransId="{D87F6A22-C2D1-419F-BA8A-794F8FC18CDD}" sibTransId="{3DC1216B-0BFE-4AED-8DAC-9114D65DCD51}"/>
    <dgm:cxn modelId="{52CB8098-3758-4EAE-B046-30D2501E9DEA}" srcId="{1F011630-69DF-4B6E-A392-132CE79AD2BE}" destId="{6F98BDC3-9245-4945-B9D1-BF889DB49823}" srcOrd="4" destOrd="0" parTransId="{C5590780-2BF6-427B-BA47-FC803D46A6F0}" sibTransId="{F5815CDD-8B3B-4DD9-8FAD-C409EEF7EF6B}"/>
    <dgm:cxn modelId="{42DF7CBD-3AF1-4577-AFC0-CF0747B4FB4C}" srcId="{1F011630-69DF-4B6E-A392-132CE79AD2BE}" destId="{6028C819-2B7C-4C7F-94F3-59E4C6EDE732}" srcOrd="3" destOrd="0" parTransId="{153D68B0-3F37-4E45-AB3E-20EBE7E6641F}" sibTransId="{E70AD713-C86A-40E5-806D-D39766FF259A}"/>
    <dgm:cxn modelId="{F6195DC8-DB42-4BDD-B471-9E38E11900EF}" srcId="{1F011630-69DF-4B6E-A392-132CE79AD2BE}" destId="{7F37E0F2-F7FE-4B8B-8CB3-AC96C01D9F17}" srcOrd="0" destOrd="0" parTransId="{A63B30CC-1C69-4B56-83D1-44100A256834}" sibTransId="{42619A56-D445-49E0-A966-7F574ABCAD0E}"/>
    <dgm:cxn modelId="{A7D037D2-86F1-47B6-882F-B790622F3021}" type="presOf" srcId="{1F011630-69DF-4B6E-A392-132CE79AD2BE}" destId="{DCD4446C-08A3-4192-A9F2-C74279CA3481}" srcOrd="0" destOrd="0" presId="urn:microsoft.com/office/officeart/2018/5/layout/IconCircleLabelList"/>
    <dgm:cxn modelId="{B30E5DEE-D6E8-4FDD-8C1B-30885774833F}" srcId="{1F011630-69DF-4B6E-A392-132CE79AD2BE}" destId="{D26CB986-5247-4188-9683-3FFC54C8B824}" srcOrd="1" destOrd="0" parTransId="{E65E42E3-0D42-4755-A2F9-31CD8F9B15ED}" sibTransId="{BDB2BD48-8F71-435B-B3AF-9602B8173F42}"/>
    <dgm:cxn modelId="{23925EEA-4EB7-41B5-9DD0-D7B4567022CE}" type="presParOf" srcId="{DCD4446C-08A3-4192-A9F2-C74279CA3481}" destId="{061682E4-82E4-4F61-A08E-B452212E24A0}" srcOrd="0" destOrd="0" presId="urn:microsoft.com/office/officeart/2018/5/layout/IconCircleLabelList"/>
    <dgm:cxn modelId="{F5702B20-6CC2-4F66-82CF-3FFAE6D71F49}" type="presParOf" srcId="{061682E4-82E4-4F61-A08E-B452212E24A0}" destId="{31951199-6E15-4B3B-AEB9-1C0F31DB91B2}" srcOrd="0" destOrd="0" presId="urn:microsoft.com/office/officeart/2018/5/layout/IconCircleLabelList"/>
    <dgm:cxn modelId="{2D3BE7B6-C680-4B65-80BB-5393D816DDAA}" type="presParOf" srcId="{061682E4-82E4-4F61-A08E-B452212E24A0}" destId="{293ED4A0-5675-4F49-A57F-6F9CC8B3E97A}" srcOrd="1" destOrd="0" presId="urn:microsoft.com/office/officeart/2018/5/layout/IconCircleLabelList"/>
    <dgm:cxn modelId="{9A99AB88-59C0-46CB-ABCD-9B83FF2EC546}" type="presParOf" srcId="{061682E4-82E4-4F61-A08E-B452212E24A0}" destId="{B5363679-6458-405E-B7A4-EF4DA97FE801}" srcOrd="2" destOrd="0" presId="urn:microsoft.com/office/officeart/2018/5/layout/IconCircleLabelList"/>
    <dgm:cxn modelId="{2FCE6B88-AE86-4A0B-B820-AD63D6F0ECCA}" type="presParOf" srcId="{061682E4-82E4-4F61-A08E-B452212E24A0}" destId="{DD0FFF15-9E4D-481A-9177-5B59C55500C1}" srcOrd="3" destOrd="0" presId="urn:microsoft.com/office/officeart/2018/5/layout/IconCircleLabelList"/>
    <dgm:cxn modelId="{7E8CEC8F-9922-4F98-AE74-86511C5BBF43}" type="presParOf" srcId="{DCD4446C-08A3-4192-A9F2-C74279CA3481}" destId="{721DC9DB-70E8-4451-91E5-5E6AE551DB15}" srcOrd="1" destOrd="0" presId="urn:microsoft.com/office/officeart/2018/5/layout/IconCircleLabelList"/>
    <dgm:cxn modelId="{B00FD9E3-C345-4631-98D7-1768565D4EDB}" type="presParOf" srcId="{DCD4446C-08A3-4192-A9F2-C74279CA3481}" destId="{2C550ABF-CAA8-40BB-9F30-FCB22BAD4F42}" srcOrd="2" destOrd="0" presId="urn:microsoft.com/office/officeart/2018/5/layout/IconCircleLabelList"/>
    <dgm:cxn modelId="{BEAE92C1-DCA7-4DA1-AF74-D5BE3DD422DD}" type="presParOf" srcId="{2C550ABF-CAA8-40BB-9F30-FCB22BAD4F42}" destId="{36983FF0-B63F-4D22-8AD0-E939772646A2}" srcOrd="0" destOrd="0" presId="urn:microsoft.com/office/officeart/2018/5/layout/IconCircleLabelList"/>
    <dgm:cxn modelId="{8DFB6125-D731-4F07-8A55-799E6BFE1E5B}" type="presParOf" srcId="{2C550ABF-CAA8-40BB-9F30-FCB22BAD4F42}" destId="{4FA134CA-1850-412C-AAF8-E60DF3D47E3F}" srcOrd="1" destOrd="0" presId="urn:microsoft.com/office/officeart/2018/5/layout/IconCircleLabelList"/>
    <dgm:cxn modelId="{8DDEE224-331F-414F-924B-6C1A155F341F}" type="presParOf" srcId="{2C550ABF-CAA8-40BB-9F30-FCB22BAD4F42}" destId="{2AF7FB51-9924-48A0-8069-C8796F9BB6BE}" srcOrd="2" destOrd="0" presId="urn:microsoft.com/office/officeart/2018/5/layout/IconCircleLabelList"/>
    <dgm:cxn modelId="{EF5DECF3-9431-4B31-92F2-84053976EDCD}" type="presParOf" srcId="{2C550ABF-CAA8-40BB-9F30-FCB22BAD4F42}" destId="{E5003B7B-A4E2-4C56-8F90-5574FFCCBBEF}" srcOrd="3" destOrd="0" presId="urn:microsoft.com/office/officeart/2018/5/layout/IconCircleLabelList"/>
    <dgm:cxn modelId="{87CAFB7B-7189-47DE-90CE-18E802D7D7BC}" type="presParOf" srcId="{DCD4446C-08A3-4192-A9F2-C74279CA3481}" destId="{981C155F-8DF9-497C-895A-F48CE577BC3C}" srcOrd="3" destOrd="0" presId="urn:microsoft.com/office/officeart/2018/5/layout/IconCircleLabelList"/>
    <dgm:cxn modelId="{11F0F11A-3CA9-4BC1-99C7-F93853131F54}" type="presParOf" srcId="{DCD4446C-08A3-4192-A9F2-C74279CA3481}" destId="{07A4E409-91CA-4593-8C23-11BDCA1474E0}" srcOrd="4" destOrd="0" presId="urn:microsoft.com/office/officeart/2018/5/layout/IconCircleLabelList"/>
    <dgm:cxn modelId="{7EA3442F-83AB-4F18-8BDF-3376A14DC73E}" type="presParOf" srcId="{07A4E409-91CA-4593-8C23-11BDCA1474E0}" destId="{AA810F6A-3B32-4000-A316-774E7FDC0F38}" srcOrd="0" destOrd="0" presId="urn:microsoft.com/office/officeart/2018/5/layout/IconCircleLabelList"/>
    <dgm:cxn modelId="{7FB60372-4C77-4F21-B76A-D8B86928DF47}" type="presParOf" srcId="{07A4E409-91CA-4593-8C23-11BDCA1474E0}" destId="{C0015B48-5509-4CB8-83FE-A8CA9CB787F0}" srcOrd="1" destOrd="0" presId="urn:microsoft.com/office/officeart/2018/5/layout/IconCircleLabelList"/>
    <dgm:cxn modelId="{16D9EB3E-2238-4971-BB72-60BA41B85DB5}" type="presParOf" srcId="{07A4E409-91CA-4593-8C23-11BDCA1474E0}" destId="{222AE0C8-384A-4474-B60A-00DD997A5C1A}" srcOrd="2" destOrd="0" presId="urn:microsoft.com/office/officeart/2018/5/layout/IconCircleLabelList"/>
    <dgm:cxn modelId="{828D1445-BFD1-4EA9-877F-CDAE9EDC1BF3}" type="presParOf" srcId="{07A4E409-91CA-4593-8C23-11BDCA1474E0}" destId="{D2880EEF-8A35-4592-88A1-73530ECEDC32}" srcOrd="3" destOrd="0" presId="urn:microsoft.com/office/officeart/2018/5/layout/IconCircleLabelList"/>
    <dgm:cxn modelId="{E5CE7181-759D-48CD-9AC7-4CC07780FE38}" type="presParOf" srcId="{DCD4446C-08A3-4192-A9F2-C74279CA3481}" destId="{B5ACF8D4-1F75-4A95-9CCA-19422145E7EB}" srcOrd="5" destOrd="0" presId="urn:microsoft.com/office/officeart/2018/5/layout/IconCircleLabelList"/>
    <dgm:cxn modelId="{973E4638-9EC1-4A3C-B3D2-21D2EF511A2F}" type="presParOf" srcId="{DCD4446C-08A3-4192-A9F2-C74279CA3481}" destId="{BEA82283-A5AB-4AEB-92FB-E7C9BCA176AA}" srcOrd="6" destOrd="0" presId="urn:microsoft.com/office/officeart/2018/5/layout/IconCircleLabelList"/>
    <dgm:cxn modelId="{AF3190A2-68AE-4FEA-A7B8-18F1B80EE423}" type="presParOf" srcId="{BEA82283-A5AB-4AEB-92FB-E7C9BCA176AA}" destId="{6D879554-ADDA-42C3-80C1-8F758C08A26F}" srcOrd="0" destOrd="0" presId="urn:microsoft.com/office/officeart/2018/5/layout/IconCircleLabelList"/>
    <dgm:cxn modelId="{2141D84A-79F5-464D-903A-35C171642CB6}" type="presParOf" srcId="{BEA82283-A5AB-4AEB-92FB-E7C9BCA176AA}" destId="{BAF53491-FC02-4532-94D5-D77AB53F5724}" srcOrd="1" destOrd="0" presId="urn:microsoft.com/office/officeart/2018/5/layout/IconCircleLabelList"/>
    <dgm:cxn modelId="{926F6446-BA79-4CF2-ADE0-F69647882696}" type="presParOf" srcId="{BEA82283-A5AB-4AEB-92FB-E7C9BCA176AA}" destId="{01B656FB-7193-4648-A23E-75BD4C0E7F49}" srcOrd="2" destOrd="0" presId="urn:microsoft.com/office/officeart/2018/5/layout/IconCircleLabelList"/>
    <dgm:cxn modelId="{FDD9200A-D7EE-45F7-98A0-E095151ED97D}" type="presParOf" srcId="{BEA82283-A5AB-4AEB-92FB-E7C9BCA176AA}" destId="{497E42CF-F2F1-4012-9CAD-CB48A4AA985B}" srcOrd="3" destOrd="0" presId="urn:microsoft.com/office/officeart/2018/5/layout/IconCircleLabelList"/>
    <dgm:cxn modelId="{7941918B-7A89-442C-A46D-A491ADB0D977}" type="presParOf" srcId="{DCD4446C-08A3-4192-A9F2-C74279CA3481}" destId="{42A55E93-EA79-4621-9B95-C1D62C79E1BB}" srcOrd="7" destOrd="0" presId="urn:microsoft.com/office/officeart/2018/5/layout/IconCircleLabelList"/>
    <dgm:cxn modelId="{8CD1A96C-7E7F-45D6-96B1-B3941768451F}" type="presParOf" srcId="{DCD4446C-08A3-4192-A9F2-C74279CA3481}" destId="{C7D715E7-A9B4-4E0A-8F88-852270488037}" srcOrd="8" destOrd="0" presId="urn:microsoft.com/office/officeart/2018/5/layout/IconCircleLabelList"/>
    <dgm:cxn modelId="{8C625A06-7443-48E1-AF65-688E4816D48F}" type="presParOf" srcId="{C7D715E7-A9B4-4E0A-8F88-852270488037}" destId="{0979AB75-BA2A-4945-9732-FB10F4B2181B}" srcOrd="0" destOrd="0" presId="urn:microsoft.com/office/officeart/2018/5/layout/IconCircleLabelList"/>
    <dgm:cxn modelId="{87225475-3F7A-4AFD-ADE7-CF7D5F6E71F5}" type="presParOf" srcId="{C7D715E7-A9B4-4E0A-8F88-852270488037}" destId="{B27F9575-932C-487C-A880-2A919C545CDF}" srcOrd="1" destOrd="0" presId="urn:microsoft.com/office/officeart/2018/5/layout/IconCircleLabelList"/>
    <dgm:cxn modelId="{050E18C5-43D4-49BD-84BE-6545DBC0F116}" type="presParOf" srcId="{C7D715E7-A9B4-4E0A-8F88-852270488037}" destId="{9F732D1D-9C93-49C8-8AE6-D09E50C41087}" srcOrd="2" destOrd="0" presId="urn:microsoft.com/office/officeart/2018/5/layout/IconCircleLabelList"/>
    <dgm:cxn modelId="{8114BB20-424C-4703-B681-CD8857570D49}" type="presParOf" srcId="{C7D715E7-A9B4-4E0A-8F88-852270488037}" destId="{04A3ED28-2538-4994-BE19-5D5EA9B1B5A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CCD042-93FD-8A46-AB88-13685EC37A36}">
      <dsp:nvSpPr>
        <dsp:cNvPr id="0" name=""/>
        <dsp:cNvSpPr/>
      </dsp:nvSpPr>
      <dsp:spPr>
        <a:xfrm>
          <a:off x="2812" y="749180"/>
          <a:ext cx="2008375" cy="12753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EA8057-AF78-8449-A52A-20E04892B021}">
      <dsp:nvSpPr>
        <dsp:cNvPr id="0" name=""/>
        <dsp:cNvSpPr/>
      </dsp:nvSpPr>
      <dsp:spPr>
        <a:xfrm>
          <a:off x="225965" y="961175"/>
          <a:ext cx="2008375" cy="12753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High Power Distance- respect for hierarchy and authority </a:t>
          </a:r>
        </a:p>
      </dsp:txBody>
      <dsp:txXfrm>
        <a:off x="263318" y="998528"/>
        <a:ext cx="1933669" cy="1200612"/>
      </dsp:txXfrm>
    </dsp:sp>
    <dsp:sp modelId="{5CD4AAD3-3DF1-6144-9E33-0D216FAC950C}">
      <dsp:nvSpPr>
        <dsp:cNvPr id="0" name=""/>
        <dsp:cNvSpPr/>
      </dsp:nvSpPr>
      <dsp:spPr>
        <a:xfrm>
          <a:off x="2457493" y="749180"/>
          <a:ext cx="2008375" cy="12753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6DE776-672F-E347-B291-75888C49F16E}">
      <dsp:nvSpPr>
        <dsp:cNvPr id="0" name=""/>
        <dsp:cNvSpPr/>
      </dsp:nvSpPr>
      <dsp:spPr>
        <a:xfrm>
          <a:off x="2680646" y="961175"/>
          <a:ext cx="2008375" cy="12753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Medium Individualism – some independence but still group-oriented</a:t>
          </a:r>
        </a:p>
      </dsp:txBody>
      <dsp:txXfrm>
        <a:off x="2717999" y="998528"/>
        <a:ext cx="1933669" cy="1200612"/>
      </dsp:txXfrm>
    </dsp:sp>
    <dsp:sp modelId="{9D042EB4-8C62-F449-B6AA-D60AD6A20020}">
      <dsp:nvSpPr>
        <dsp:cNvPr id="0" name=""/>
        <dsp:cNvSpPr/>
      </dsp:nvSpPr>
      <dsp:spPr>
        <a:xfrm>
          <a:off x="4912174" y="749180"/>
          <a:ext cx="2008375" cy="12753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8A4D9-8CE1-5347-89F3-E3141C4A6D27}">
      <dsp:nvSpPr>
        <dsp:cNvPr id="0" name=""/>
        <dsp:cNvSpPr/>
      </dsp:nvSpPr>
      <dsp:spPr>
        <a:xfrm>
          <a:off x="5135327" y="961175"/>
          <a:ext cx="2008375" cy="12753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High Uncertainty Avoidance – preference  for rules, structure and planning</a:t>
          </a:r>
        </a:p>
      </dsp:txBody>
      <dsp:txXfrm>
        <a:off x="5172680" y="998528"/>
        <a:ext cx="1933669" cy="1200612"/>
      </dsp:txXfrm>
    </dsp:sp>
    <dsp:sp modelId="{F7CCC59F-98E8-764D-98FE-447A7CD5BC7E}">
      <dsp:nvSpPr>
        <dsp:cNvPr id="0" name=""/>
        <dsp:cNvSpPr/>
      </dsp:nvSpPr>
      <dsp:spPr>
        <a:xfrm>
          <a:off x="7366855" y="749180"/>
          <a:ext cx="2008375" cy="12753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F8B78-1A45-F748-9C67-19541D89F2E1}">
      <dsp:nvSpPr>
        <dsp:cNvPr id="0" name=""/>
        <dsp:cNvSpPr/>
      </dsp:nvSpPr>
      <dsp:spPr>
        <a:xfrm>
          <a:off x="7590008" y="961175"/>
          <a:ext cx="2008375" cy="127531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Short/ Medium –Term Orientation- focus on stability and near future.</a:t>
          </a:r>
        </a:p>
      </dsp:txBody>
      <dsp:txXfrm>
        <a:off x="7627361" y="998528"/>
        <a:ext cx="1933669" cy="12006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8D0B03-032E-F541-A203-C5B5C3DF5459}">
      <dsp:nvSpPr>
        <dsp:cNvPr id="0" name=""/>
        <dsp:cNvSpPr/>
      </dsp:nvSpPr>
      <dsp:spPr>
        <a:xfrm>
          <a:off x="0" y="364"/>
          <a:ext cx="960119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D72C2F-70C4-3E43-BE4F-DBD5090570FC}">
      <dsp:nvSpPr>
        <dsp:cNvPr id="0" name=""/>
        <dsp:cNvSpPr/>
      </dsp:nvSpPr>
      <dsp:spPr>
        <a:xfrm>
          <a:off x="0" y="364"/>
          <a:ext cx="9601196" cy="596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Jandt- culture shapes identity and perception </a:t>
          </a:r>
        </a:p>
      </dsp:txBody>
      <dsp:txXfrm>
        <a:off x="0" y="364"/>
        <a:ext cx="9601196" cy="596989"/>
      </dsp:txXfrm>
    </dsp:sp>
    <dsp:sp modelId="{78E05464-D0DB-494A-A87B-9A3D4D740A3B}">
      <dsp:nvSpPr>
        <dsp:cNvPr id="0" name=""/>
        <dsp:cNvSpPr/>
      </dsp:nvSpPr>
      <dsp:spPr>
        <a:xfrm>
          <a:off x="0" y="597353"/>
          <a:ext cx="960119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807B0-679A-0446-979E-AD6B95EA1E03}">
      <dsp:nvSpPr>
        <dsp:cNvPr id="0" name=""/>
        <dsp:cNvSpPr/>
      </dsp:nvSpPr>
      <dsp:spPr>
        <a:xfrm>
          <a:off x="0" y="597353"/>
          <a:ext cx="9601196" cy="596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Bulgaria identity- importance of respect, courtesy and dignity</a:t>
          </a:r>
        </a:p>
      </dsp:txBody>
      <dsp:txXfrm>
        <a:off x="0" y="597353"/>
        <a:ext cx="9601196" cy="596989"/>
      </dsp:txXfrm>
    </dsp:sp>
    <dsp:sp modelId="{97253AA4-993D-DD40-B700-9A01EB085B53}">
      <dsp:nvSpPr>
        <dsp:cNvPr id="0" name=""/>
        <dsp:cNvSpPr/>
      </dsp:nvSpPr>
      <dsp:spPr>
        <a:xfrm>
          <a:off x="0" y="1194342"/>
          <a:ext cx="960119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F43881-C1AB-824A-A426-505FF6BCC0F3}">
      <dsp:nvSpPr>
        <dsp:cNvPr id="0" name=""/>
        <dsp:cNvSpPr/>
      </dsp:nvSpPr>
      <dsp:spPr>
        <a:xfrm>
          <a:off x="0" y="1194342"/>
          <a:ext cx="9601196" cy="596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Samovar: communication barriers: Status and hierarchy</a:t>
          </a:r>
        </a:p>
      </dsp:txBody>
      <dsp:txXfrm>
        <a:off x="0" y="1194342"/>
        <a:ext cx="9601196" cy="596989"/>
      </dsp:txXfrm>
    </dsp:sp>
    <dsp:sp modelId="{9D803DBD-EC4A-274D-B987-36863977825B}">
      <dsp:nvSpPr>
        <dsp:cNvPr id="0" name=""/>
        <dsp:cNvSpPr/>
      </dsp:nvSpPr>
      <dsp:spPr>
        <a:xfrm>
          <a:off x="0" y="1791332"/>
          <a:ext cx="960119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B26A0B-22F9-8D48-9668-B170E5520826}">
      <dsp:nvSpPr>
        <dsp:cNvPr id="0" name=""/>
        <dsp:cNvSpPr/>
      </dsp:nvSpPr>
      <dsp:spPr>
        <a:xfrm>
          <a:off x="0" y="1791332"/>
          <a:ext cx="9601196" cy="596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Indirectness in sensitive topics</a:t>
          </a:r>
        </a:p>
      </dsp:txBody>
      <dsp:txXfrm>
        <a:off x="0" y="1791332"/>
        <a:ext cx="9601196" cy="596989"/>
      </dsp:txXfrm>
    </dsp:sp>
    <dsp:sp modelId="{341856D5-AF5F-0347-8B6D-E0FB0B3596AD}">
      <dsp:nvSpPr>
        <dsp:cNvPr id="0" name=""/>
        <dsp:cNvSpPr/>
      </dsp:nvSpPr>
      <dsp:spPr>
        <a:xfrm>
          <a:off x="0" y="2388321"/>
          <a:ext cx="960119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1C8EFE-30EB-3B49-AB13-DAEF67FF6247}">
      <dsp:nvSpPr>
        <dsp:cNvPr id="0" name=""/>
        <dsp:cNvSpPr/>
      </dsp:nvSpPr>
      <dsp:spPr>
        <a:xfrm>
          <a:off x="0" y="2388321"/>
          <a:ext cx="9601196" cy="596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Nonverbal cues ( tone, facial expression).</a:t>
          </a:r>
        </a:p>
      </dsp:txBody>
      <dsp:txXfrm>
        <a:off x="0" y="2388321"/>
        <a:ext cx="9601196" cy="5969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A5F31-1CD0-4C57-89DB-17224E868DD0}">
      <dsp:nvSpPr>
        <dsp:cNvPr id="0" name=""/>
        <dsp:cNvSpPr/>
      </dsp:nvSpPr>
      <dsp:spPr>
        <a:xfrm>
          <a:off x="0" y="643363"/>
          <a:ext cx="5272392" cy="11877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1CF0BE-7DD3-451B-A0E4-980B2CD459A6}">
      <dsp:nvSpPr>
        <dsp:cNvPr id="0" name=""/>
        <dsp:cNvSpPr/>
      </dsp:nvSpPr>
      <dsp:spPr>
        <a:xfrm>
          <a:off x="359293" y="910606"/>
          <a:ext cx="653261" cy="6532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10080-5FD2-4677-B500-F08EB5AEA0C7}">
      <dsp:nvSpPr>
        <dsp:cNvPr id="0" name=""/>
        <dsp:cNvSpPr/>
      </dsp:nvSpPr>
      <dsp:spPr>
        <a:xfrm>
          <a:off x="1371848" y="643363"/>
          <a:ext cx="3900543" cy="1187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03" tIns="125703" rIns="125703" bIns="12570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Challenges: Indirect communication- risk of misunderstanding</a:t>
          </a:r>
          <a:br>
            <a:rPr lang="en-US" sz="1400" kern="1200"/>
          </a:br>
          <a:r>
            <a:rPr lang="en-US" sz="1400" kern="1200"/>
            <a:t>Hierarchy- junior staff may not speak openly</a:t>
          </a:r>
          <a:br>
            <a:rPr lang="en-US" sz="1400" kern="1200"/>
          </a:br>
          <a:r>
            <a:rPr lang="en-US" sz="1400" kern="1200"/>
            <a:t>High uncertainty avoidance- resistance to fast change</a:t>
          </a:r>
        </a:p>
      </dsp:txBody>
      <dsp:txXfrm>
        <a:off x="1371848" y="643363"/>
        <a:ext cx="3900543" cy="1187747"/>
      </dsp:txXfrm>
    </dsp:sp>
    <dsp:sp modelId="{ED219D9C-2CFE-4446-BE16-7AB3C51F6803}">
      <dsp:nvSpPr>
        <dsp:cNvPr id="0" name=""/>
        <dsp:cNvSpPr/>
      </dsp:nvSpPr>
      <dsp:spPr>
        <a:xfrm>
          <a:off x="0" y="2128047"/>
          <a:ext cx="5272392" cy="11877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CAFA96-F88D-4EBB-92C3-9BE39CD5A841}">
      <dsp:nvSpPr>
        <dsp:cNvPr id="0" name=""/>
        <dsp:cNvSpPr/>
      </dsp:nvSpPr>
      <dsp:spPr>
        <a:xfrm>
          <a:off x="359293" y="2395290"/>
          <a:ext cx="653261" cy="6532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352584-5DFD-48CE-86AA-025197F4C16F}">
      <dsp:nvSpPr>
        <dsp:cNvPr id="0" name=""/>
        <dsp:cNvSpPr/>
      </dsp:nvSpPr>
      <dsp:spPr>
        <a:xfrm>
          <a:off x="1371848" y="2128047"/>
          <a:ext cx="3900543" cy="11877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03" tIns="125703" rIns="125703" bIns="125703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Opportunities: Once trust is build- long-term loyal partners</a:t>
          </a:r>
          <a:br>
            <a:rPr lang="en-US" sz="1400" kern="1200"/>
          </a:br>
          <a:r>
            <a:rPr lang="en-US" sz="1400" kern="1200"/>
            <a:t>Strong team commitment</a:t>
          </a:r>
          <a:br>
            <a:rPr lang="en-US" sz="1400" kern="1200"/>
          </a:br>
          <a:r>
            <a:rPr lang="en-US" sz="1400" kern="1200"/>
            <a:t>Clear structure can make cooperation efficient</a:t>
          </a:r>
          <a:br>
            <a:rPr lang="en-US" sz="1400" kern="1200"/>
          </a:br>
          <a:endParaRPr lang="en-US" sz="1400" kern="1200"/>
        </a:p>
      </dsp:txBody>
      <dsp:txXfrm>
        <a:off x="1371848" y="2128047"/>
        <a:ext cx="3900543" cy="11877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951199-6E15-4B3B-AEB9-1C0F31DB91B2}">
      <dsp:nvSpPr>
        <dsp:cNvPr id="0" name=""/>
        <dsp:cNvSpPr/>
      </dsp:nvSpPr>
      <dsp:spPr>
        <a:xfrm>
          <a:off x="329619" y="427050"/>
          <a:ext cx="1027230" cy="102723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ED4A0-5675-4F49-A57F-6F9CC8B3E97A}">
      <dsp:nvSpPr>
        <dsp:cNvPr id="0" name=""/>
        <dsp:cNvSpPr/>
      </dsp:nvSpPr>
      <dsp:spPr>
        <a:xfrm>
          <a:off x="548537" y="645968"/>
          <a:ext cx="589394" cy="5893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0FFF15-9E4D-481A-9177-5B59C55500C1}">
      <dsp:nvSpPr>
        <dsp:cNvPr id="0" name=""/>
        <dsp:cNvSpPr/>
      </dsp:nvSpPr>
      <dsp:spPr>
        <a:xfrm>
          <a:off x="1243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Show respect for hierarchy- use appropriate titles, don’t bypass managers</a:t>
          </a:r>
        </a:p>
      </dsp:txBody>
      <dsp:txXfrm>
        <a:off x="1243" y="1774238"/>
        <a:ext cx="1683984" cy="673593"/>
      </dsp:txXfrm>
    </dsp:sp>
    <dsp:sp modelId="{36983FF0-B63F-4D22-8AD0-E939772646A2}">
      <dsp:nvSpPr>
        <dsp:cNvPr id="0" name=""/>
        <dsp:cNvSpPr/>
      </dsp:nvSpPr>
      <dsp:spPr>
        <a:xfrm>
          <a:off x="2308301" y="427050"/>
          <a:ext cx="1027230" cy="102723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A134CA-1850-412C-AAF8-E60DF3D47E3F}">
      <dsp:nvSpPr>
        <dsp:cNvPr id="0" name=""/>
        <dsp:cNvSpPr/>
      </dsp:nvSpPr>
      <dsp:spPr>
        <a:xfrm>
          <a:off x="2527219" y="645968"/>
          <a:ext cx="589394" cy="5893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003B7B-A4E2-4C56-8F90-5574FFCCBBEF}">
      <dsp:nvSpPr>
        <dsp:cNvPr id="0" name=""/>
        <dsp:cNvSpPr/>
      </dsp:nvSpPr>
      <dsp:spPr>
        <a:xfrm>
          <a:off x="1979924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Be clear but polite- avoid aggressive directness, use “softeners”</a:t>
          </a:r>
        </a:p>
      </dsp:txBody>
      <dsp:txXfrm>
        <a:off x="1979924" y="1774238"/>
        <a:ext cx="1683984" cy="673593"/>
      </dsp:txXfrm>
    </dsp:sp>
    <dsp:sp modelId="{AA810F6A-3B32-4000-A316-774E7FDC0F38}">
      <dsp:nvSpPr>
        <dsp:cNvPr id="0" name=""/>
        <dsp:cNvSpPr/>
      </dsp:nvSpPr>
      <dsp:spPr>
        <a:xfrm>
          <a:off x="4286983" y="427050"/>
          <a:ext cx="1027230" cy="102723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015B48-5509-4CB8-83FE-A8CA9CB787F0}">
      <dsp:nvSpPr>
        <dsp:cNvPr id="0" name=""/>
        <dsp:cNvSpPr/>
      </dsp:nvSpPr>
      <dsp:spPr>
        <a:xfrm>
          <a:off x="4505901" y="645968"/>
          <a:ext cx="589394" cy="5893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80EEF-8A35-4592-88A1-73530ECEDC32}">
      <dsp:nvSpPr>
        <dsp:cNvPr id="0" name=""/>
        <dsp:cNvSpPr/>
      </dsp:nvSpPr>
      <dsp:spPr>
        <a:xfrm>
          <a:off x="3958606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Give structure- send agendas, summaries, and written follow-ups</a:t>
          </a:r>
        </a:p>
      </dsp:txBody>
      <dsp:txXfrm>
        <a:off x="3958606" y="1774238"/>
        <a:ext cx="1683984" cy="673593"/>
      </dsp:txXfrm>
    </dsp:sp>
    <dsp:sp modelId="{6D879554-ADDA-42C3-80C1-8F758C08A26F}">
      <dsp:nvSpPr>
        <dsp:cNvPr id="0" name=""/>
        <dsp:cNvSpPr/>
      </dsp:nvSpPr>
      <dsp:spPr>
        <a:xfrm>
          <a:off x="6265664" y="427050"/>
          <a:ext cx="1027230" cy="102723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F53491-FC02-4532-94D5-D77AB53F5724}">
      <dsp:nvSpPr>
        <dsp:cNvPr id="0" name=""/>
        <dsp:cNvSpPr/>
      </dsp:nvSpPr>
      <dsp:spPr>
        <a:xfrm>
          <a:off x="6484582" y="645968"/>
          <a:ext cx="589394" cy="5893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E42CF-F2F1-4012-9CAD-CB48A4AA985B}">
      <dsp:nvSpPr>
        <dsp:cNvPr id="0" name=""/>
        <dsp:cNvSpPr/>
      </dsp:nvSpPr>
      <dsp:spPr>
        <a:xfrm>
          <a:off x="5937287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Allow time for decisions – don’t expect instant yes/no answers </a:t>
          </a:r>
        </a:p>
      </dsp:txBody>
      <dsp:txXfrm>
        <a:off x="5937287" y="1774238"/>
        <a:ext cx="1683984" cy="673593"/>
      </dsp:txXfrm>
    </dsp:sp>
    <dsp:sp modelId="{0979AB75-BA2A-4945-9732-FB10F4B2181B}">
      <dsp:nvSpPr>
        <dsp:cNvPr id="0" name=""/>
        <dsp:cNvSpPr/>
      </dsp:nvSpPr>
      <dsp:spPr>
        <a:xfrm>
          <a:off x="8244346" y="427050"/>
          <a:ext cx="1027230" cy="102723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7F9575-932C-487C-A880-2A919C545CDF}">
      <dsp:nvSpPr>
        <dsp:cNvPr id="0" name=""/>
        <dsp:cNvSpPr/>
      </dsp:nvSpPr>
      <dsp:spPr>
        <a:xfrm>
          <a:off x="8463264" y="645968"/>
          <a:ext cx="589394" cy="5893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A3ED28-2538-4994-BE19-5D5EA9B1B5A4}">
      <dsp:nvSpPr>
        <dsp:cNvPr id="0" name=""/>
        <dsp:cNvSpPr/>
      </dsp:nvSpPr>
      <dsp:spPr>
        <a:xfrm>
          <a:off x="7915969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Invest in relationships- informal talks, follow-up meetings, consistency</a:t>
          </a:r>
        </a:p>
      </dsp:txBody>
      <dsp:txXfrm>
        <a:off x="7915969" y="1774238"/>
        <a:ext cx="1683984" cy="673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522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963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6781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940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7779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0105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340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4608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840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226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0109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2165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1847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7483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0505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41559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0424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8B06563-3E96-AF40-8B1C-7904351F111F}" type="datetimeFigureOut">
              <a:rPr lang="en-US" smtClean="0"/>
              <a:t>11/18/25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280F1A4-5BFA-234D-9F4D-CB1E0A4BFE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061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  <p:sldLayoutId id="214748386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2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4DEED-5D51-EF0B-43EC-D670991FA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6320" y="1463041"/>
            <a:ext cx="7201747" cy="1923624"/>
          </a:xfrm>
        </p:spPr>
        <p:txBody>
          <a:bodyPr>
            <a:noAutofit/>
          </a:bodyPr>
          <a:lstStyle/>
          <a:p>
            <a:r>
              <a:rPr lang="en-US" sz="3600" dirty="0"/>
              <a:t>International Business Communications</a:t>
            </a:r>
            <a:br>
              <a:rPr lang="en-US" sz="3600" dirty="0"/>
            </a:br>
            <a:r>
              <a:rPr lang="en-US" sz="3600" dirty="0"/>
              <a:t>Individual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B2DF97-FCE2-D5DF-EDA4-55FC2F31D5A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Created by: Vladimir Stoyanov (2219021)</a:t>
            </a:r>
            <a:br>
              <a:rPr lang="en-US" dirty="0"/>
            </a:br>
            <a:r>
              <a:rPr lang="en-US" dirty="0"/>
              <a:t>Module code: LCBB6023</a:t>
            </a:r>
            <a:br>
              <a:rPr lang="en-US" dirty="0"/>
            </a:br>
            <a:r>
              <a:rPr lang="en-US" dirty="0" err="1"/>
              <a:t>Lecurer’s</a:t>
            </a:r>
            <a:r>
              <a:rPr lang="en-US" dirty="0"/>
              <a:t> name: Mr. Afzal Munna</a:t>
            </a:r>
          </a:p>
        </p:txBody>
      </p:sp>
    </p:spTree>
    <p:extLst>
      <p:ext uri="{BB962C8B-B14F-4D97-AF65-F5344CB8AC3E}">
        <p14:creationId xmlns:p14="http://schemas.microsoft.com/office/powerpoint/2010/main" val="2150333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6BBB6-FB1C-5231-59CD-A0397DBFB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Structure and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247AD-3CFA-0352-F27F-2774130B4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760" y="1910080"/>
            <a:ext cx="10022837" cy="4307840"/>
          </a:xfrm>
        </p:spPr>
        <p:txBody>
          <a:bodyPr/>
          <a:lstStyle/>
          <a:p>
            <a:r>
              <a:rPr lang="en-US" dirty="0"/>
              <a:t>Intercultural Communications in Bulgaria in Business Context</a:t>
            </a:r>
            <a:br>
              <a:rPr lang="en-US" dirty="0"/>
            </a:br>
            <a:br>
              <a:rPr lang="en-US" dirty="0"/>
            </a:br>
            <a:r>
              <a:rPr lang="en-US" sz="1600" dirty="0"/>
              <a:t>Theoretical framework( Hofstede, </a:t>
            </a:r>
            <a:br>
              <a:rPr lang="en-US" sz="1600" dirty="0"/>
            </a:br>
            <a:r>
              <a:rPr lang="en-US" sz="1600" dirty="0"/>
              <a:t>Jandt, Samovar).</a:t>
            </a:r>
            <a:br>
              <a:rPr lang="en-US" sz="1600" dirty="0"/>
            </a:br>
            <a:r>
              <a:rPr lang="en-US" sz="1600" dirty="0"/>
              <a:t>Application to Bulgarian business communication.</a:t>
            </a:r>
            <a:br>
              <a:rPr lang="en-US" sz="1600" dirty="0"/>
            </a:br>
            <a:r>
              <a:rPr lang="en-US" sz="1600" dirty="0"/>
              <a:t>Case studies and real examples.</a:t>
            </a:r>
            <a:br>
              <a:rPr lang="en-US" sz="1600" dirty="0"/>
            </a:br>
            <a:r>
              <a:rPr lang="en-US" sz="1600" dirty="0"/>
              <a:t>Challenges and opportunities.</a:t>
            </a:r>
            <a:br>
              <a:rPr lang="en-US" sz="1600" dirty="0"/>
            </a:br>
            <a:r>
              <a:rPr lang="en-US" sz="1600" dirty="0"/>
              <a:t>Recommendations </a:t>
            </a:r>
            <a:br>
              <a:rPr lang="en-US" sz="1600" dirty="0"/>
            </a:br>
            <a:r>
              <a:rPr lang="en-US" sz="1600" dirty="0"/>
              <a:t>Conclusion and Q&amp;A</a:t>
            </a:r>
            <a:br>
              <a:rPr lang="en-US" sz="1600" dirty="0"/>
            </a:br>
            <a:endParaRPr lang="en-US" sz="1600" dirty="0"/>
          </a:p>
        </p:txBody>
      </p:sp>
      <p:pic>
        <p:nvPicPr>
          <p:cNvPr id="5" name="Picture 4" descr="A map of turkey with cities and roads&#10;&#10;AI-generated content may be incorrect.">
            <a:extLst>
              <a:ext uri="{FF2B5EF4-FFF2-40B4-BE49-F238E27FC236}">
                <a16:creationId xmlns:a16="http://schemas.microsoft.com/office/drawing/2014/main" id="{AD1D3EF5-4C27-CD62-E93F-B731C2309D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5600" y="2463570"/>
            <a:ext cx="5389592" cy="36414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29F7BB-4963-07EA-27CA-33407CAAF6AA}"/>
              </a:ext>
            </a:extLst>
          </p:cNvPr>
          <p:cNvSpPr txBox="1"/>
          <p:nvPr/>
        </p:nvSpPr>
        <p:spPr>
          <a:xfrm>
            <a:off x="6258560" y="21742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167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99D00B9C-67CE-1607-9A5B-6C8273B6DE8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00FD14-790A-D56A-58D4-93C4B674C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Theoretical Framework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81303-3EF7-22EB-4C48-A5396EF2FF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Hofstede- cultural dimensions- Hofstede focuses on measurable cultural dimensions such as power distance and uncertainty avoidance, which we can use to compare  countries.</a:t>
            </a:r>
          </a:p>
          <a:p>
            <a:pPr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Jandt- identity perception, and how culture shapes communication- Jandt emphasizes how culture shapes our identity and perception, influencing how we interpret messages.</a:t>
            </a:r>
          </a:p>
          <a:p>
            <a:pPr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Samovar, Porter and McDaniel, communication and cultural barriers- Samovar and colleagues focus the link between culture and communication highlighting barriers like: language, hierarchy and nonverbal misinterpretation.</a:t>
            </a:r>
          </a:p>
        </p:txBody>
      </p:sp>
    </p:spTree>
    <p:extLst>
      <p:ext uri="{BB962C8B-B14F-4D97-AF65-F5344CB8AC3E}">
        <p14:creationId xmlns:p14="http://schemas.microsoft.com/office/powerpoint/2010/main" val="18940832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45F7249-8125-39AA-0743-58E922BC7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Hofstede: Bulgaria’s Cultural Profile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EFA230B-E043-3212-5FA9-D2D5D0151F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2482941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564465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294BA8-45D1-7147-D7B8-F64B70D0D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Jandt and Samovar Applied to Bulgaria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E3E328-BE78-8FE9-0E2F-3A53F47112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2209355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73518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F5ABF0-7070-11AD-3080-2B1BB1878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rgbClr val="FFFFFF"/>
                </a:solidFill>
              </a:rPr>
              <a:t>Business Communication in Bulgaria ( Everyday Practice)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E1182-348D-C6E8-7927-ACCF8D80E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US" dirty="0"/>
              <a:t>Formal greetings, use of titles like: (</a:t>
            </a:r>
            <a:r>
              <a:rPr lang="en-US" dirty="0" err="1"/>
              <a:t>Mr</a:t>
            </a:r>
            <a:r>
              <a:rPr lang="en-US" dirty="0"/>
              <a:t>/ </a:t>
            </a:r>
            <a:r>
              <a:rPr lang="en-US" dirty="0" err="1"/>
              <a:t>Mrs</a:t>
            </a:r>
            <a:r>
              <a:rPr lang="en-US" dirty="0"/>
              <a:t> and surnames.</a:t>
            </a:r>
          </a:p>
          <a:p>
            <a:r>
              <a:rPr lang="en-US" dirty="0"/>
              <a:t>Meetings often led by senior person</a:t>
            </a:r>
          </a:p>
          <a:p>
            <a:r>
              <a:rPr lang="en-US" dirty="0"/>
              <a:t>Decisions may not be made in the room (consultation behind the scenes)</a:t>
            </a:r>
          </a:p>
          <a:p>
            <a:r>
              <a:rPr lang="en-US" dirty="0"/>
              <a:t>Relationship-building – trust before deals</a:t>
            </a:r>
          </a:p>
          <a:p>
            <a:r>
              <a:rPr lang="en-US" dirty="0"/>
              <a:t>Preference for written follow-up (emails, contracts)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072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D39ECD8-0E3E-43C1-9E56-3604E9A15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B592F0F-402B-4FF5-BC6B-00A024655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8EF0DA20-3B85-45BF-BA3A-BFB1E8447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8777C3F1-A465-43B3-85B0-DD54F9F152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1DB29FDA-E291-482E-AAF5-3E0C5C321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00024A88-E45C-43D3-B94F-346AF518B1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D11FA0-B081-5766-978B-81FEF7295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0564" y="982132"/>
            <a:ext cx="4561069" cy="1416721"/>
          </a:xfrm>
        </p:spPr>
        <p:txBody>
          <a:bodyPr>
            <a:normAutofit/>
          </a:bodyPr>
          <a:lstStyle/>
          <a:p>
            <a:r>
              <a:rPr lang="en-US" sz="3700"/>
              <a:t>Real-World Examples/ Case Studies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FBD34B5-7777-4A8A-8ED2-97A4A3C27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39418" y="2400639"/>
            <a:ext cx="402336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0BB8D-FE92-CAD9-9A88-4AA732597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385" y="2556932"/>
            <a:ext cx="4567427" cy="3318936"/>
          </a:xfrm>
        </p:spPr>
        <p:txBody>
          <a:bodyPr>
            <a:normAutofit/>
          </a:bodyPr>
          <a:lstStyle/>
          <a:p>
            <a:r>
              <a:rPr lang="en-US" sz="1800"/>
              <a:t>Kaufland Bulgaria( German retailer)- needed to adapt German direct, efficiency-focused style to local expectations around relationships and hierarchy.</a:t>
            </a:r>
          </a:p>
          <a:p>
            <a:r>
              <a:rPr lang="en-US" sz="1800"/>
              <a:t>SAP Labs Bulgaria (IT sector)- Mix of Western directness (IT culture) with Bulgarian respect for hierarchy and stability.</a:t>
            </a:r>
          </a:p>
          <a:p>
            <a:r>
              <a:rPr lang="en-US" sz="1800"/>
              <a:t>Coca-Cola HBC Bulgaria- Uses local managers who understand relationship-based communications to manage teams effectively.</a:t>
            </a:r>
          </a:p>
          <a:p>
            <a:endParaRPr lang="en-US" sz="1800"/>
          </a:p>
        </p:txBody>
      </p:sp>
      <p:pic>
        <p:nvPicPr>
          <p:cNvPr id="7" name="Picture 6" descr="A person in a suit touching a sign&#10;&#10;AI-generated content may be incorrect.">
            <a:extLst>
              <a:ext uri="{FF2B5EF4-FFF2-40B4-BE49-F238E27FC236}">
                <a16:creationId xmlns:a16="http://schemas.microsoft.com/office/drawing/2014/main" id="{18AB67DD-D09D-A894-AE4F-D7BDB80E4DF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833" r="14022" b="2"/>
          <a:stretch>
            <a:fillRect/>
          </a:stretch>
        </p:blipFill>
        <p:spPr>
          <a:xfrm>
            <a:off x="6093447" y="821175"/>
            <a:ext cx="2584054" cy="2494531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18F8D27-BFDB-4BF9-A512-FF930275B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5486" y="821175"/>
            <a:ext cx="2510350" cy="24945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D560AE-8CAB-25A3-2192-34AE72FD98E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45636" r="17885" b="2"/>
          <a:stretch>
            <a:fillRect/>
          </a:stretch>
        </p:blipFill>
        <p:spPr>
          <a:xfrm>
            <a:off x="8855486" y="821175"/>
            <a:ext cx="2510350" cy="2494531"/>
          </a:xfrm>
          <a:prstGeom prst="rect">
            <a:avLst/>
          </a:prstGeom>
        </p:spPr>
      </p:pic>
      <p:pic>
        <p:nvPicPr>
          <p:cNvPr id="9" name="Picture 8" descr="A store front with a sign&#10;&#10;AI-generated content may be incorrect.">
            <a:extLst>
              <a:ext uri="{FF2B5EF4-FFF2-40B4-BE49-F238E27FC236}">
                <a16:creationId xmlns:a16="http://schemas.microsoft.com/office/drawing/2014/main" id="{675E7FB9-A281-F53A-7A42-A71C808B632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-2" b="24655"/>
          <a:stretch>
            <a:fillRect/>
          </a:stretch>
        </p:blipFill>
        <p:spPr>
          <a:xfrm>
            <a:off x="6093448" y="3453833"/>
            <a:ext cx="5264080" cy="247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49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224A92-B71D-4244-9CEE-E80F9BD11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69A319-3937-4297-B7D8-6745097B9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85" y="487353"/>
            <a:ext cx="11218182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FDFE78-2422-40CD-BC53-9E0C459C9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76" y="609600"/>
            <a:ext cx="10972800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5D90D0-B75C-E609-1475-5D7C8B855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4625172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Challenges and Opportunities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97E302E-4D34-42E4-94A8-4FC0AF572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2BBCFA-E6DD-E668-81EF-2C89AF4C6A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5335546"/>
              </p:ext>
            </p:extLst>
          </p:nvPr>
        </p:nvGraphicFramePr>
        <p:xfrm>
          <a:off x="1391056" y="1391055"/>
          <a:ext cx="5272392" cy="39591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8660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8EF4A-AA60-56C4-0F9D-01FE9C850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solidFill>
                  <a:srgbClr val="262626"/>
                </a:solidFill>
              </a:rPr>
              <a:t>Practical Recommendations (For Internal Managers)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EBEFD69-1302-6024-E60D-FBC994B89B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8339019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690537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157AB-D9BA-8360-BB15-623FCEBA6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294C5-8DF7-0442-C1B0-26E74A06A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Intercultural theories ( Hofsted, Jandt, Samovar) help explain Bulgarian communication patterns.</a:t>
            </a:r>
          </a:p>
          <a:p>
            <a:r>
              <a:rPr lang="en-US" dirty="0"/>
              <a:t>Bulgarian business culture values hierarchy, stability and relationships.</a:t>
            </a:r>
          </a:p>
          <a:p>
            <a:r>
              <a:rPr lang="en-US" dirty="0"/>
              <a:t>Adapting communication style improves trust, cooperation and business success.</a:t>
            </a:r>
          </a:p>
        </p:txBody>
      </p:sp>
    </p:spTree>
    <p:extLst>
      <p:ext uri="{BB962C8B-B14F-4D97-AF65-F5344CB8AC3E}">
        <p14:creationId xmlns:p14="http://schemas.microsoft.com/office/powerpoint/2010/main" val="1760701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BE8FE-2036-340E-D9EB-667E0DCF3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BBB90-6D98-4A78-67BB-7D8406A6B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0044521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1033</TotalTime>
  <Words>521</Words>
  <Application>Microsoft Macintosh PowerPoint</Application>
  <PresentationFormat>Widescreen</PresentationFormat>
  <Paragraphs>44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Garamond</vt:lpstr>
      <vt:lpstr>Organic</vt:lpstr>
      <vt:lpstr>International Business Communications Individual Presentation</vt:lpstr>
      <vt:lpstr>Structure and Overview</vt:lpstr>
      <vt:lpstr>Theoretical Framework</vt:lpstr>
      <vt:lpstr>Hofstede: Bulgaria’s Cultural Profile</vt:lpstr>
      <vt:lpstr>Jandt and Samovar Applied to Bulgaria</vt:lpstr>
      <vt:lpstr>Business Communication in Bulgaria ( Everyday Practice)</vt:lpstr>
      <vt:lpstr>Real-World Examples/ Case Studies</vt:lpstr>
      <vt:lpstr>Challenges and Opportunities </vt:lpstr>
      <vt:lpstr>Practical Recommendations (For Internal Managers)</vt:lpstr>
      <vt:lpstr>Conclusion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Vladimir Stoyanov (2219021)</dc:creator>
  <cp:lastModifiedBy>Vladimir Stoyanov (2219021)</cp:lastModifiedBy>
  <cp:revision>1</cp:revision>
  <dcterms:created xsi:type="dcterms:W3CDTF">2025-11-18T20:08:14Z</dcterms:created>
  <dcterms:modified xsi:type="dcterms:W3CDTF">2025-11-19T13:22:11Z</dcterms:modified>
</cp:coreProperties>
</file>